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45.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slideLayout+xml" PartName="/ppt/slideLayouts/slideLayout1.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9" r:id="rId3"/>
  </p:sldMasterIdLst>
  <p:notesMasterIdLst>
    <p:notesMasterId r:id="rId4"/>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 id="281" r:id="rId30"/>
    <p:sldId id="282" r:id="rId31"/>
    <p:sldId id="283" r:id="rId32"/>
    <p:sldId id="284" r:id="rId33"/>
    <p:sldId id="285" r:id="rId34"/>
    <p:sldId id="286" r:id="rId35"/>
    <p:sldId id="287" r:id="rId36"/>
    <p:sldId id="288" r:id="rId37"/>
    <p:sldId id="289" r:id="rId38"/>
    <p:sldId id="290" r:id="rId39"/>
    <p:sldId id="291" r:id="rId40"/>
    <p:sldId id="292" r:id="rId41"/>
    <p:sldId id="293" r:id="rId42"/>
    <p:sldId id="294" r:id="rId43"/>
    <p:sldId id="295" r:id="rId44"/>
    <p:sldId id="296" r:id="rId45"/>
    <p:sldId id="297" r:id="rId46"/>
    <p:sldId id="298" r:id="rId47"/>
    <p:sldId id="299" r:id="rId48"/>
    <p:sldId id="300" r:id="rId49"/>
  </p:sldIdLst>
  <p:sldSz cy="13716000" cx="24384000"/>
  <p:notesSz cx="6858000" cy="9144000"/>
  <p:embeddedFontLst>
    <p:embeddedFont>
      <p:font typeface="Roboto"/>
      <p:regular r:id="rId50"/>
      <p:bold r:id="rId51"/>
      <p:italic r:id="rId52"/>
      <p:boldItalic r:id="rId53"/>
    </p:embeddedFont>
    <p:embeddedFont>
      <p:font typeface="Inconsolata"/>
      <p:regular r:id="rId54"/>
      <p:bold r:id="rId55"/>
    </p:embeddedFont>
    <p:embeddedFont>
      <p:font typeface="Helvetica Neue"/>
      <p:regular r:id="rId56"/>
      <p:bold r:id="rId57"/>
      <p:italic r:id="rId58"/>
      <p:boldItalic r:id="rId59"/>
    </p:embeddedFont>
    <p:embeddedFont>
      <p:font typeface="Roboto Light"/>
      <p:regular r:id="rId60"/>
      <p:bold r:id="rId61"/>
      <p:italic r:id="rId62"/>
      <p:boldItalic r:id="rId6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40" Type="http://schemas.openxmlformats.org/officeDocument/2006/relationships/slide" Target="slides/slide36.xml"/><Relationship Id="rId42" Type="http://schemas.openxmlformats.org/officeDocument/2006/relationships/slide" Target="slides/slide38.xml"/><Relationship Id="rId41" Type="http://schemas.openxmlformats.org/officeDocument/2006/relationships/slide" Target="slides/slide37.xml"/><Relationship Id="rId44" Type="http://schemas.openxmlformats.org/officeDocument/2006/relationships/slide" Target="slides/slide40.xml"/><Relationship Id="rId43" Type="http://schemas.openxmlformats.org/officeDocument/2006/relationships/slide" Target="slides/slide39.xml"/><Relationship Id="rId46" Type="http://schemas.openxmlformats.org/officeDocument/2006/relationships/slide" Target="slides/slide42.xml"/><Relationship Id="rId45" Type="http://schemas.openxmlformats.org/officeDocument/2006/relationships/slide" Target="slides/slide41.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slide" Target="slides/slide5.xml"/><Relationship Id="rId48" Type="http://schemas.openxmlformats.org/officeDocument/2006/relationships/slide" Target="slides/slide44.xml"/><Relationship Id="rId47" Type="http://schemas.openxmlformats.org/officeDocument/2006/relationships/slide" Target="slides/slide43.xml"/><Relationship Id="rId49" Type="http://schemas.openxmlformats.org/officeDocument/2006/relationships/slide" Target="slides/slide45.xml"/><Relationship Id="rId5" Type="http://schemas.openxmlformats.org/officeDocument/2006/relationships/slide" Target="slides/slide1.xml"/><Relationship Id="rId6" Type="http://schemas.openxmlformats.org/officeDocument/2006/relationships/slide" Target="slides/slide2.xml"/><Relationship Id="rId7" Type="http://schemas.openxmlformats.org/officeDocument/2006/relationships/slide" Target="slides/slide3.xml"/><Relationship Id="rId8" Type="http://schemas.openxmlformats.org/officeDocument/2006/relationships/slide" Target="slides/slide4.xml"/><Relationship Id="rId31" Type="http://schemas.openxmlformats.org/officeDocument/2006/relationships/slide" Target="slides/slide27.xml"/><Relationship Id="rId30" Type="http://schemas.openxmlformats.org/officeDocument/2006/relationships/slide" Target="slides/slide26.xml"/><Relationship Id="rId33" Type="http://schemas.openxmlformats.org/officeDocument/2006/relationships/slide" Target="slides/slide29.xml"/><Relationship Id="rId32" Type="http://schemas.openxmlformats.org/officeDocument/2006/relationships/slide" Target="slides/slide28.xml"/><Relationship Id="rId35" Type="http://schemas.openxmlformats.org/officeDocument/2006/relationships/slide" Target="slides/slide31.xml"/><Relationship Id="rId34" Type="http://schemas.openxmlformats.org/officeDocument/2006/relationships/slide" Target="slides/slide30.xml"/><Relationship Id="rId37" Type="http://schemas.openxmlformats.org/officeDocument/2006/relationships/slide" Target="slides/slide33.xml"/><Relationship Id="rId36" Type="http://schemas.openxmlformats.org/officeDocument/2006/relationships/slide" Target="slides/slide32.xml"/><Relationship Id="rId39" Type="http://schemas.openxmlformats.org/officeDocument/2006/relationships/slide" Target="slides/slide35.xml"/><Relationship Id="rId38" Type="http://schemas.openxmlformats.org/officeDocument/2006/relationships/slide" Target="slides/slide34.xml"/><Relationship Id="rId62" Type="http://schemas.openxmlformats.org/officeDocument/2006/relationships/font" Target="fonts/RobotoLight-italic.fntdata"/><Relationship Id="rId61" Type="http://schemas.openxmlformats.org/officeDocument/2006/relationships/font" Target="fonts/RobotoLight-bold.fntdata"/><Relationship Id="rId20" Type="http://schemas.openxmlformats.org/officeDocument/2006/relationships/slide" Target="slides/slide16.xml"/><Relationship Id="rId63" Type="http://schemas.openxmlformats.org/officeDocument/2006/relationships/font" Target="fonts/RobotoLight-boldItalic.fntdata"/><Relationship Id="rId22" Type="http://schemas.openxmlformats.org/officeDocument/2006/relationships/slide" Target="slides/slide18.xml"/><Relationship Id="rId21" Type="http://schemas.openxmlformats.org/officeDocument/2006/relationships/slide" Target="slides/slide17.xml"/><Relationship Id="rId24" Type="http://schemas.openxmlformats.org/officeDocument/2006/relationships/slide" Target="slides/slide20.xml"/><Relationship Id="rId23" Type="http://schemas.openxmlformats.org/officeDocument/2006/relationships/slide" Target="slides/slide19.xml"/><Relationship Id="rId60" Type="http://schemas.openxmlformats.org/officeDocument/2006/relationships/font" Target="fonts/RobotoLight-regular.fntdata"/><Relationship Id="rId26" Type="http://schemas.openxmlformats.org/officeDocument/2006/relationships/slide" Target="slides/slide22.xml"/><Relationship Id="rId25" Type="http://schemas.openxmlformats.org/officeDocument/2006/relationships/slide" Target="slides/slide21.xml"/><Relationship Id="rId28" Type="http://schemas.openxmlformats.org/officeDocument/2006/relationships/slide" Target="slides/slide24.xml"/><Relationship Id="rId27" Type="http://schemas.openxmlformats.org/officeDocument/2006/relationships/slide" Target="slides/slide23.xml"/><Relationship Id="rId29" Type="http://schemas.openxmlformats.org/officeDocument/2006/relationships/slide" Target="slides/slide25.xml"/><Relationship Id="rId51" Type="http://schemas.openxmlformats.org/officeDocument/2006/relationships/font" Target="fonts/Roboto-bold.fntdata"/><Relationship Id="rId50" Type="http://schemas.openxmlformats.org/officeDocument/2006/relationships/font" Target="fonts/Roboto-regular.fntdata"/><Relationship Id="rId53" Type="http://schemas.openxmlformats.org/officeDocument/2006/relationships/font" Target="fonts/Roboto-boldItalic.fntdata"/><Relationship Id="rId52" Type="http://schemas.openxmlformats.org/officeDocument/2006/relationships/font" Target="fonts/Roboto-italic.fntdata"/><Relationship Id="rId11" Type="http://schemas.openxmlformats.org/officeDocument/2006/relationships/slide" Target="slides/slide7.xml"/><Relationship Id="rId55" Type="http://schemas.openxmlformats.org/officeDocument/2006/relationships/font" Target="fonts/Inconsolata-bold.fntdata"/><Relationship Id="rId10" Type="http://schemas.openxmlformats.org/officeDocument/2006/relationships/slide" Target="slides/slide6.xml"/><Relationship Id="rId54" Type="http://schemas.openxmlformats.org/officeDocument/2006/relationships/font" Target="fonts/Inconsolata-regular.fntdata"/><Relationship Id="rId13" Type="http://schemas.openxmlformats.org/officeDocument/2006/relationships/slide" Target="slides/slide9.xml"/><Relationship Id="rId57" Type="http://schemas.openxmlformats.org/officeDocument/2006/relationships/font" Target="fonts/HelveticaNeue-bold.fntdata"/><Relationship Id="rId12" Type="http://schemas.openxmlformats.org/officeDocument/2006/relationships/slide" Target="slides/slide8.xml"/><Relationship Id="rId56" Type="http://schemas.openxmlformats.org/officeDocument/2006/relationships/font" Target="fonts/HelveticaNeue-regular.fntdata"/><Relationship Id="rId15" Type="http://schemas.openxmlformats.org/officeDocument/2006/relationships/slide" Target="slides/slide11.xml"/><Relationship Id="rId59" Type="http://schemas.openxmlformats.org/officeDocument/2006/relationships/font" Target="fonts/HelveticaNeue-boldItalic.fntdata"/><Relationship Id="rId14" Type="http://schemas.openxmlformats.org/officeDocument/2006/relationships/slide" Target="slides/slide10.xml"/><Relationship Id="rId58" Type="http://schemas.openxmlformats.org/officeDocument/2006/relationships/font" Target="fonts/HelveticaNeue-italic.fntdata"/><Relationship Id="rId17" Type="http://schemas.openxmlformats.org/officeDocument/2006/relationships/slide" Target="slides/slide13.xml"/><Relationship Id="rId16" Type="http://schemas.openxmlformats.org/officeDocument/2006/relationships/slide" Target="slides/slide12.xml"/><Relationship Id="rId19" Type="http://schemas.openxmlformats.org/officeDocument/2006/relationships/slide" Target="slides/slide15.xml"/><Relationship Id="rId18" Type="http://schemas.openxmlformats.org/officeDocument/2006/relationships/slide" Target="slides/slide1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a:noFill/>
          <a:ln>
            <a:noFill/>
          </a:ln>
        </p:spPr>
      </p:sp>
      <p:sp>
        <p:nvSpPr>
          <p:cNvPr id="4" name="Google Shape;4;n"/>
          <p:cNvSpPr txBox="1"/>
          <p:nvPr>
            <p:ph idx="1" type="body"/>
          </p:nvPr>
        </p:nvSpPr>
        <p:spPr>
          <a:xfrm>
            <a:off x="914400" y="4343400"/>
            <a:ext cx="5029200" cy="411480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1pPr>
            <a:lvl2pPr indent="-228600" lvl="1" marL="9144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2pPr>
            <a:lvl3pPr indent="-228600" lvl="2" marL="13716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3pPr>
            <a:lvl4pPr indent="-228600" lvl="3" marL="18288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4pPr>
            <a:lvl5pPr indent="-228600" lvl="4" marL="22860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5pPr>
            <a:lvl6pPr indent="-228600" lvl="5" marL="27432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6pPr>
            <a:lvl7pPr indent="-228600" lvl="6" marL="32004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7pPr>
            <a:lvl8pPr indent="-228600" lvl="7" marL="36576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8pPr>
            <a:lvl9pPr indent="-228600" lvl="8" marL="4114800" marR="0" rtl="0" algn="l">
              <a:lnSpc>
                <a:spcPct val="117999"/>
              </a:lnSpc>
              <a:spcBef>
                <a:spcPts val="0"/>
              </a:spcBef>
              <a:spcAft>
                <a:spcPts val="0"/>
              </a:spcAft>
              <a:buSzPts val="1400"/>
              <a:buNone/>
              <a:defRPr b="0" i="0" sz="2200" u="none" cap="none" strike="noStrike">
                <a:latin typeface="Helvetica Neue"/>
                <a:ea typeface="Helvetica Neue"/>
                <a:cs typeface="Helvetica Neue"/>
                <a:sym typeface="Helvetica Neue"/>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 name="Shape 11"/>
        <p:cNvGrpSpPr/>
        <p:nvPr/>
      </p:nvGrpSpPr>
      <p:grpSpPr>
        <a:xfrm>
          <a:off x="0" y="0"/>
          <a:ext cx="0" cy="0"/>
          <a:chOff x="0" y="0"/>
          <a:chExt cx="0" cy="0"/>
        </a:xfrm>
      </p:grpSpPr>
      <p:sp>
        <p:nvSpPr>
          <p:cNvPr id="12" name="Google Shape;12;p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3" name="Google Shape;13;p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 name="Shape 125"/>
        <p:cNvGrpSpPr/>
        <p:nvPr/>
      </p:nvGrpSpPr>
      <p:grpSpPr>
        <a:xfrm>
          <a:off x="0" y="0"/>
          <a:ext cx="0" cy="0"/>
          <a:chOff x="0" y="0"/>
          <a:chExt cx="0" cy="0"/>
        </a:xfrm>
      </p:grpSpPr>
      <p:sp>
        <p:nvSpPr>
          <p:cNvPr id="126" name="Google Shape;126;p1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7" name="Google Shape;127;p1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 name="Shape 147"/>
        <p:cNvGrpSpPr/>
        <p:nvPr/>
      </p:nvGrpSpPr>
      <p:grpSpPr>
        <a:xfrm>
          <a:off x="0" y="0"/>
          <a:ext cx="0" cy="0"/>
          <a:chOff x="0" y="0"/>
          <a:chExt cx="0" cy="0"/>
        </a:xfrm>
      </p:grpSpPr>
      <p:sp>
        <p:nvSpPr>
          <p:cNvPr id="148" name="Google Shape;148;p1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9" name="Google Shape;149;p1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 name="Shape 167"/>
        <p:cNvGrpSpPr/>
        <p:nvPr/>
      </p:nvGrpSpPr>
      <p:grpSpPr>
        <a:xfrm>
          <a:off x="0" y="0"/>
          <a:ext cx="0" cy="0"/>
          <a:chOff x="0" y="0"/>
          <a:chExt cx="0" cy="0"/>
        </a:xfrm>
      </p:grpSpPr>
      <p:sp>
        <p:nvSpPr>
          <p:cNvPr id="168" name="Google Shape;168;p12: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69" name="Google Shape;169;p1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7" name="Shape 177"/>
        <p:cNvGrpSpPr/>
        <p:nvPr/>
      </p:nvGrpSpPr>
      <p:grpSpPr>
        <a:xfrm>
          <a:off x="0" y="0"/>
          <a:ext cx="0" cy="0"/>
          <a:chOff x="0" y="0"/>
          <a:chExt cx="0" cy="0"/>
        </a:xfrm>
      </p:grpSpPr>
      <p:sp>
        <p:nvSpPr>
          <p:cNvPr id="178" name="Google Shape;178;p1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79" name="Google Shape;179;p1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 name="Shape 185"/>
        <p:cNvGrpSpPr/>
        <p:nvPr/>
      </p:nvGrpSpPr>
      <p:grpSpPr>
        <a:xfrm>
          <a:off x="0" y="0"/>
          <a:ext cx="0" cy="0"/>
          <a:chOff x="0" y="0"/>
          <a:chExt cx="0" cy="0"/>
        </a:xfrm>
      </p:grpSpPr>
      <p:sp>
        <p:nvSpPr>
          <p:cNvPr id="186" name="Google Shape;186;p14: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87" name="Google Shape;187;p1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 name="Shape 204"/>
        <p:cNvGrpSpPr/>
        <p:nvPr/>
      </p:nvGrpSpPr>
      <p:grpSpPr>
        <a:xfrm>
          <a:off x="0" y="0"/>
          <a:ext cx="0" cy="0"/>
          <a:chOff x="0" y="0"/>
          <a:chExt cx="0" cy="0"/>
        </a:xfrm>
      </p:grpSpPr>
      <p:sp>
        <p:nvSpPr>
          <p:cNvPr id="205" name="Google Shape;205;p15: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06" name="Google Shape;206;p1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9" name="Shape 219"/>
        <p:cNvGrpSpPr/>
        <p:nvPr/>
      </p:nvGrpSpPr>
      <p:grpSpPr>
        <a:xfrm>
          <a:off x="0" y="0"/>
          <a:ext cx="0" cy="0"/>
          <a:chOff x="0" y="0"/>
          <a:chExt cx="0" cy="0"/>
        </a:xfrm>
      </p:grpSpPr>
      <p:sp>
        <p:nvSpPr>
          <p:cNvPr id="220" name="Google Shape;220;p1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21" name="Google Shape;221;p1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4" name="Shape 234"/>
        <p:cNvGrpSpPr/>
        <p:nvPr/>
      </p:nvGrpSpPr>
      <p:grpSpPr>
        <a:xfrm>
          <a:off x="0" y="0"/>
          <a:ext cx="0" cy="0"/>
          <a:chOff x="0" y="0"/>
          <a:chExt cx="0" cy="0"/>
        </a:xfrm>
      </p:grpSpPr>
      <p:sp>
        <p:nvSpPr>
          <p:cNvPr id="235" name="Google Shape;235;p17: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36" name="Google Shape;236;p1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 name="Shape 252"/>
        <p:cNvGrpSpPr/>
        <p:nvPr/>
      </p:nvGrpSpPr>
      <p:grpSpPr>
        <a:xfrm>
          <a:off x="0" y="0"/>
          <a:ext cx="0" cy="0"/>
          <a:chOff x="0" y="0"/>
          <a:chExt cx="0" cy="0"/>
        </a:xfrm>
      </p:grpSpPr>
      <p:sp>
        <p:nvSpPr>
          <p:cNvPr id="253" name="Google Shape;253;p18: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54" name="Google Shape;254;p1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1" name="Shape 271"/>
        <p:cNvGrpSpPr/>
        <p:nvPr/>
      </p:nvGrpSpPr>
      <p:grpSpPr>
        <a:xfrm>
          <a:off x="0" y="0"/>
          <a:ext cx="0" cy="0"/>
          <a:chOff x="0" y="0"/>
          <a:chExt cx="0" cy="0"/>
        </a:xfrm>
      </p:grpSpPr>
      <p:sp>
        <p:nvSpPr>
          <p:cNvPr id="272" name="Google Shape;272;p19: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73" name="Google Shape;273;p1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 name="Shape 19"/>
        <p:cNvGrpSpPr/>
        <p:nvPr/>
      </p:nvGrpSpPr>
      <p:grpSpPr>
        <a:xfrm>
          <a:off x="0" y="0"/>
          <a:ext cx="0" cy="0"/>
          <a:chOff x="0" y="0"/>
          <a:chExt cx="0" cy="0"/>
        </a:xfrm>
      </p:grpSpPr>
      <p:sp>
        <p:nvSpPr>
          <p:cNvPr id="20" name="Google Shape;20;p2: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1" name="Google Shape;21;p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9" name="Shape 289"/>
        <p:cNvGrpSpPr/>
        <p:nvPr/>
      </p:nvGrpSpPr>
      <p:grpSpPr>
        <a:xfrm>
          <a:off x="0" y="0"/>
          <a:ext cx="0" cy="0"/>
          <a:chOff x="0" y="0"/>
          <a:chExt cx="0" cy="0"/>
        </a:xfrm>
      </p:grpSpPr>
      <p:sp>
        <p:nvSpPr>
          <p:cNvPr id="290" name="Google Shape;290;p2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91" name="Google Shape;291;p2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9" name="Shape 309"/>
        <p:cNvGrpSpPr/>
        <p:nvPr/>
      </p:nvGrpSpPr>
      <p:grpSpPr>
        <a:xfrm>
          <a:off x="0" y="0"/>
          <a:ext cx="0" cy="0"/>
          <a:chOff x="0" y="0"/>
          <a:chExt cx="0" cy="0"/>
        </a:xfrm>
      </p:grpSpPr>
      <p:sp>
        <p:nvSpPr>
          <p:cNvPr id="310" name="Google Shape;310;p2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11" name="Google Shape;311;p2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9" name="Shape 319"/>
        <p:cNvGrpSpPr/>
        <p:nvPr/>
      </p:nvGrpSpPr>
      <p:grpSpPr>
        <a:xfrm>
          <a:off x="0" y="0"/>
          <a:ext cx="0" cy="0"/>
          <a:chOff x="0" y="0"/>
          <a:chExt cx="0" cy="0"/>
        </a:xfrm>
      </p:grpSpPr>
      <p:sp>
        <p:nvSpPr>
          <p:cNvPr id="320" name="Google Shape;320;p22: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21" name="Google Shape;321;p2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9" name="Shape 329"/>
        <p:cNvGrpSpPr/>
        <p:nvPr/>
      </p:nvGrpSpPr>
      <p:grpSpPr>
        <a:xfrm>
          <a:off x="0" y="0"/>
          <a:ext cx="0" cy="0"/>
          <a:chOff x="0" y="0"/>
          <a:chExt cx="0" cy="0"/>
        </a:xfrm>
      </p:grpSpPr>
      <p:sp>
        <p:nvSpPr>
          <p:cNvPr id="330" name="Google Shape;330;p2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31" name="Google Shape;331;p2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 name="Shape 342"/>
        <p:cNvGrpSpPr/>
        <p:nvPr/>
      </p:nvGrpSpPr>
      <p:grpSpPr>
        <a:xfrm>
          <a:off x="0" y="0"/>
          <a:ext cx="0" cy="0"/>
          <a:chOff x="0" y="0"/>
          <a:chExt cx="0" cy="0"/>
        </a:xfrm>
      </p:grpSpPr>
      <p:sp>
        <p:nvSpPr>
          <p:cNvPr id="343" name="Google Shape;343;p24: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44" name="Google Shape;344;p2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3" name="Shape 353"/>
        <p:cNvGrpSpPr/>
        <p:nvPr/>
      </p:nvGrpSpPr>
      <p:grpSpPr>
        <a:xfrm>
          <a:off x="0" y="0"/>
          <a:ext cx="0" cy="0"/>
          <a:chOff x="0" y="0"/>
          <a:chExt cx="0" cy="0"/>
        </a:xfrm>
      </p:grpSpPr>
      <p:sp>
        <p:nvSpPr>
          <p:cNvPr id="354" name="Google Shape;354;p25: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55" name="Google Shape;355;p2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7" name="Shape 377"/>
        <p:cNvGrpSpPr/>
        <p:nvPr/>
      </p:nvGrpSpPr>
      <p:grpSpPr>
        <a:xfrm>
          <a:off x="0" y="0"/>
          <a:ext cx="0" cy="0"/>
          <a:chOff x="0" y="0"/>
          <a:chExt cx="0" cy="0"/>
        </a:xfrm>
      </p:grpSpPr>
      <p:sp>
        <p:nvSpPr>
          <p:cNvPr id="378" name="Google Shape;378;p2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79" name="Google Shape;379;p2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4" name="Shape 394"/>
        <p:cNvGrpSpPr/>
        <p:nvPr/>
      </p:nvGrpSpPr>
      <p:grpSpPr>
        <a:xfrm>
          <a:off x="0" y="0"/>
          <a:ext cx="0" cy="0"/>
          <a:chOff x="0" y="0"/>
          <a:chExt cx="0" cy="0"/>
        </a:xfrm>
      </p:grpSpPr>
      <p:sp>
        <p:nvSpPr>
          <p:cNvPr id="395" name="Google Shape;395;p27: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96" name="Google Shape;396;p2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0" name="Shape 410"/>
        <p:cNvGrpSpPr/>
        <p:nvPr/>
      </p:nvGrpSpPr>
      <p:grpSpPr>
        <a:xfrm>
          <a:off x="0" y="0"/>
          <a:ext cx="0" cy="0"/>
          <a:chOff x="0" y="0"/>
          <a:chExt cx="0" cy="0"/>
        </a:xfrm>
      </p:grpSpPr>
      <p:sp>
        <p:nvSpPr>
          <p:cNvPr id="411" name="Google Shape;411;p28: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12" name="Google Shape;412;p2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9" name="Shape 419"/>
        <p:cNvGrpSpPr/>
        <p:nvPr/>
      </p:nvGrpSpPr>
      <p:grpSpPr>
        <a:xfrm>
          <a:off x="0" y="0"/>
          <a:ext cx="0" cy="0"/>
          <a:chOff x="0" y="0"/>
          <a:chExt cx="0" cy="0"/>
        </a:xfrm>
      </p:grpSpPr>
      <p:sp>
        <p:nvSpPr>
          <p:cNvPr id="420" name="Google Shape;420;p29: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21" name="Google Shape;421;p2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 name="Shape 47"/>
        <p:cNvGrpSpPr/>
        <p:nvPr/>
      </p:nvGrpSpPr>
      <p:grpSpPr>
        <a:xfrm>
          <a:off x="0" y="0"/>
          <a:ext cx="0" cy="0"/>
          <a:chOff x="0" y="0"/>
          <a:chExt cx="0" cy="0"/>
        </a:xfrm>
      </p:grpSpPr>
      <p:sp>
        <p:nvSpPr>
          <p:cNvPr id="48" name="Google Shape;48;p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9" name="Google Shape;49;p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5" name="Shape 435"/>
        <p:cNvGrpSpPr/>
        <p:nvPr/>
      </p:nvGrpSpPr>
      <p:grpSpPr>
        <a:xfrm>
          <a:off x="0" y="0"/>
          <a:ext cx="0" cy="0"/>
          <a:chOff x="0" y="0"/>
          <a:chExt cx="0" cy="0"/>
        </a:xfrm>
      </p:grpSpPr>
      <p:sp>
        <p:nvSpPr>
          <p:cNvPr id="436" name="Google Shape;436;p3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37" name="Google Shape;437;p3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6" name="Shape 446"/>
        <p:cNvGrpSpPr/>
        <p:nvPr/>
      </p:nvGrpSpPr>
      <p:grpSpPr>
        <a:xfrm>
          <a:off x="0" y="0"/>
          <a:ext cx="0" cy="0"/>
          <a:chOff x="0" y="0"/>
          <a:chExt cx="0" cy="0"/>
        </a:xfrm>
      </p:grpSpPr>
      <p:sp>
        <p:nvSpPr>
          <p:cNvPr id="447" name="Google Shape;447;p3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48" name="Google Shape;448;p3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5" name="Shape 1155"/>
        <p:cNvGrpSpPr/>
        <p:nvPr/>
      </p:nvGrpSpPr>
      <p:grpSpPr>
        <a:xfrm>
          <a:off x="0" y="0"/>
          <a:ext cx="0" cy="0"/>
          <a:chOff x="0" y="0"/>
          <a:chExt cx="0" cy="0"/>
        </a:xfrm>
      </p:grpSpPr>
      <p:sp>
        <p:nvSpPr>
          <p:cNvPr id="1156" name="Google Shape;1156;p32: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57" name="Google Shape;1157;p3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64" name="Shape 2064"/>
        <p:cNvGrpSpPr/>
        <p:nvPr/>
      </p:nvGrpSpPr>
      <p:grpSpPr>
        <a:xfrm>
          <a:off x="0" y="0"/>
          <a:ext cx="0" cy="0"/>
          <a:chOff x="0" y="0"/>
          <a:chExt cx="0" cy="0"/>
        </a:xfrm>
      </p:grpSpPr>
      <p:sp>
        <p:nvSpPr>
          <p:cNvPr id="2065" name="Google Shape;2065;p3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066" name="Google Shape;2066;p3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9" name="Shape 2459"/>
        <p:cNvGrpSpPr/>
        <p:nvPr/>
      </p:nvGrpSpPr>
      <p:grpSpPr>
        <a:xfrm>
          <a:off x="0" y="0"/>
          <a:ext cx="0" cy="0"/>
          <a:chOff x="0" y="0"/>
          <a:chExt cx="0" cy="0"/>
        </a:xfrm>
      </p:grpSpPr>
      <p:sp>
        <p:nvSpPr>
          <p:cNvPr id="2460" name="Google Shape;2460;p34: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461" name="Google Shape;2461;p3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49" name="Shape 3049"/>
        <p:cNvGrpSpPr/>
        <p:nvPr/>
      </p:nvGrpSpPr>
      <p:grpSpPr>
        <a:xfrm>
          <a:off x="0" y="0"/>
          <a:ext cx="0" cy="0"/>
          <a:chOff x="0" y="0"/>
          <a:chExt cx="0" cy="0"/>
        </a:xfrm>
      </p:grpSpPr>
      <p:sp>
        <p:nvSpPr>
          <p:cNvPr id="3050" name="Google Shape;3050;p35: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051" name="Google Shape;3051;p3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84" name="Shape 3584"/>
        <p:cNvGrpSpPr/>
        <p:nvPr/>
      </p:nvGrpSpPr>
      <p:grpSpPr>
        <a:xfrm>
          <a:off x="0" y="0"/>
          <a:ext cx="0" cy="0"/>
          <a:chOff x="0" y="0"/>
          <a:chExt cx="0" cy="0"/>
        </a:xfrm>
      </p:grpSpPr>
      <p:sp>
        <p:nvSpPr>
          <p:cNvPr id="3585" name="Google Shape;3585;p3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586" name="Google Shape;3586;p3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61" name="Shape 3861"/>
        <p:cNvGrpSpPr/>
        <p:nvPr/>
      </p:nvGrpSpPr>
      <p:grpSpPr>
        <a:xfrm>
          <a:off x="0" y="0"/>
          <a:ext cx="0" cy="0"/>
          <a:chOff x="0" y="0"/>
          <a:chExt cx="0" cy="0"/>
        </a:xfrm>
      </p:grpSpPr>
      <p:sp>
        <p:nvSpPr>
          <p:cNvPr id="3862" name="Google Shape;3862;p37: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863" name="Google Shape;3863;p3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02" name="Shape 4302"/>
        <p:cNvGrpSpPr/>
        <p:nvPr/>
      </p:nvGrpSpPr>
      <p:grpSpPr>
        <a:xfrm>
          <a:off x="0" y="0"/>
          <a:ext cx="0" cy="0"/>
          <a:chOff x="0" y="0"/>
          <a:chExt cx="0" cy="0"/>
        </a:xfrm>
      </p:grpSpPr>
      <p:sp>
        <p:nvSpPr>
          <p:cNvPr id="4303" name="Google Shape;4303;p38: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304" name="Google Shape;4304;p3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68" name="Shape 4668"/>
        <p:cNvGrpSpPr/>
        <p:nvPr/>
      </p:nvGrpSpPr>
      <p:grpSpPr>
        <a:xfrm>
          <a:off x="0" y="0"/>
          <a:ext cx="0" cy="0"/>
          <a:chOff x="0" y="0"/>
          <a:chExt cx="0" cy="0"/>
        </a:xfrm>
      </p:grpSpPr>
      <p:sp>
        <p:nvSpPr>
          <p:cNvPr id="4669" name="Google Shape;4669;p39: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670" name="Google Shape;4670;p3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 name="Shape 55"/>
        <p:cNvGrpSpPr/>
        <p:nvPr/>
      </p:nvGrpSpPr>
      <p:grpSpPr>
        <a:xfrm>
          <a:off x="0" y="0"/>
          <a:ext cx="0" cy="0"/>
          <a:chOff x="0" y="0"/>
          <a:chExt cx="0" cy="0"/>
        </a:xfrm>
      </p:grpSpPr>
      <p:sp>
        <p:nvSpPr>
          <p:cNvPr id="56" name="Google Shape;56;p4: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7" name="Google Shape;57;p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72" name="Shape 5172"/>
        <p:cNvGrpSpPr/>
        <p:nvPr/>
      </p:nvGrpSpPr>
      <p:grpSpPr>
        <a:xfrm>
          <a:off x="0" y="0"/>
          <a:ext cx="0" cy="0"/>
          <a:chOff x="0" y="0"/>
          <a:chExt cx="0" cy="0"/>
        </a:xfrm>
      </p:grpSpPr>
      <p:sp>
        <p:nvSpPr>
          <p:cNvPr id="5173" name="Google Shape;5173;p40: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174" name="Google Shape;5174;p40: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68" name="Shape 5568"/>
        <p:cNvGrpSpPr/>
        <p:nvPr/>
      </p:nvGrpSpPr>
      <p:grpSpPr>
        <a:xfrm>
          <a:off x="0" y="0"/>
          <a:ext cx="0" cy="0"/>
          <a:chOff x="0" y="0"/>
          <a:chExt cx="0" cy="0"/>
        </a:xfrm>
      </p:grpSpPr>
      <p:sp>
        <p:nvSpPr>
          <p:cNvPr id="5569" name="Google Shape;5569;p41: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570" name="Google Shape;5570;p41: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10" name="Shape 6110"/>
        <p:cNvGrpSpPr/>
        <p:nvPr/>
      </p:nvGrpSpPr>
      <p:grpSpPr>
        <a:xfrm>
          <a:off x="0" y="0"/>
          <a:ext cx="0" cy="0"/>
          <a:chOff x="0" y="0"/>
          <a:chExt cx="0" cy="0"/>
        </a:xfrm>
      </p:grpSpPr>
      <p:sp>
        <p:nvSpPr>
          <p:cNvPr id="6111" name="Google Shape;6111;p42: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112" name="Google Shape;6112;p42: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80" name="Shape 6580"/>
        <p:cNvGrpSpPr/>
        <p:nvPr/>
      </p:nvGrpSpPr>
      <p:grpSpPr>
        <a:xfrm>
          <a:off x="0" y="0"/>
          <a:ext cx="0" cy="0"/>
          <a:chOff x="0" y="0"/>
          <a:chExt cx="0" cy="0"/>
        </a:xfrm>
      </p:grpSpPr>
      <p:sp>
        <p:nvSpPr>
          <p:cNvPr id="6581" name="Google Shape;6581;p43: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582" name="Google Shape;6582;p43: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34" name="Shape 6634"/>
        <p:cNvGrpSpPr/>
        <p:nvPr/>
      </p:nvGrpSpPr>
      <p:grpSpPr>
        <a:xfrm>
          <a:off x="0" y="0"/>
          <a:ext cx="0" cy="0"/>
          <a:chOff x="0" y="0"/>
          <a:chExt cx="0" cy="0"/>
        </a:xfrm>
      </p:grpSpPr>
      <p:sp>
        <p:nvSpPr>
          <p:cNvPr id="6635" name="Google Shape;6635;p44: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636" name="Google Shape;6636;p44: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88" name="Shape 6688"/>
        <p:cNvGrpSpPr/>
        <p:nvPr/>
      </p:nvGrpSpPr>
      <p:grpSpPr>
        <a:xfrm>
          <a:off x="0" y="0"/>
          <a:ext cx="0" cy="0"/>
          <a:chOff x="0" y="0"/>
          <a:chExt cx="0" cy="0"/>
        </a:xfrm>
      </p:grpSpPr>
      <p:sp>
        <p:nvSpPr>
          <p:cNvPr id="6689" name="Google Shape;6689;p45: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690" name="Google Shape;6690;p4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 name="Shape 65"/>
        <p:cNvGrpSpPr/>
        <p:nvPr/>
      </p:nvGrpSpPr>
      <p:grpSpPr>
        <a:xfrm>
          <a:off x="0" y="0"/>
          <a:ext cx="0" cy="0"/>
          <a:chOff x="0" y="0"/>
          <a:chExt cx="0" cy="0"/>
        </a:xfrm>
      </p:grpSpPr>
      <p:sp>
        <p:nvSpPr>
          <p:cNvPr id="66" name="Google Shape;66;p5: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7" name="Google Shape;67;p5: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 name="Shape 77"/>
        <p:cNvGrpSpPr/>
        <p:nvPr/>
      </p:nvGrpSpPr>
      <p:grpSpPr>
        <a:xfrm>
          <a:off x="0" y="0"/>
          <a:ext cx="0" cy="0"/>
          <a:chOff x="0" y="0"/>
          <a:chExt cx="0" cy="0"/>
        </a:xfrm>
      </p:grpSpPr>
      <p:sp>
        <p:nvSpPr>
          <p:cNvPr id="78" name="Google Shape;78;p6: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9" name="Google Shape;79;p6: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 name="Shape 87"/>
        <p:cNvGrpSpPr/>
        <p:nvPr/>
      </p:nvGrpSpPr>
      <p:grpSpPr>
        <a:xfrm>
          <a:off x="0" y="0"/>
          <a:ext cx="0" cy="0"/>
          <a:chOff x="0" y="0"/>
          <a:chExt cx="0" cy="0"/>
        </a:xfrm>
      </p:grpSpPr>
      <p:sp>
        <p:nvSpPr>
          <p:cNvPr id="88" name="Google Shape;88;p7: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9" name="Google Shape;89;p7: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 name="Shape 100"/>
        <p:cNvGrpSpPr/>
        <p:nvPr/>
      </p:nvGrpSpPr>
      <p:grpSpPr>
        <a:xfrm>
          <a:off x="0" y="0"/>
          <a:ext cx="0" cy="0"/>
          <a:chOff x="0" y="0"/>
          <a:chExt cx="0" cy="0"/>
        </a:xfrm>
      </p:grpSpPr>
      <p:sp>
        <p:nvSpPr>
          <p:cNvPr id="101" name="Google Shape;101;p8: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2" name="Google Shape;102;p8: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 name="Shape 110"/>
        <p:cNvGrpSpPr/>
        <p:nvPr/>
      </p:nvGrpSpPr>
      <p:grpSpPr>
        <a:xfrm>
          <a:off x="0" y="0"/>
          <a:ext cx="0" cy="0"/>
          <a:chOff x="0" y="0"/>
          <a:chExt cx="0" cy="0"/>
        </a:xfrm>
      </p:grpSpPr>
      <p:sp>
        <p:nvSpPr>
          <p:cNvPr id="111" name="Google Shape;111;p9:notes"/>
          <p:cNvSpPr txBox="1"/>
          <p:nvPr>
            <p:ph idx="1" type="body"/>
          </p:nvPr>
        </p:nvSpPr>
        <p:spPr>
          <a:xfrm>
            <a:off x="914400" y="4343400"/>
            <a:ext cx="5029200" cy="411480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2" name="Google Shape;112;p9:notes"/>
          <p:cNvSpPr/>
          <p:nvPr>
            <p:ph idx="2" type="sldImg"/>
          </p:nvPr>
        </p:nvSpPr>
        <p:spPr>
          <a:xfrm>
            <a:off x="1143000" y="685800"/>
            <a:ext cx="4572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tx">
  <p:cSld name="TITLE_AND_BODY">
    <p:spTree>
      <p:nvGrpSpPr>
        <p:cNvPr id="9" name="Shape 9"/>
        <p:cNvGrpSpPr/>
        <p:nvPr/>
      </p:nvGrpSpPr>
      <p:grpSpPr>
        <a:xfrm>
          <a:off x="0" y="0"/>
          <a:ext cx="0" cy="0"/>
          <a:chOff x="0" y="0"/>
          <a:chExt cx="0" cy="0"/>
        </a:xfrm>
      </p:grpSpPr>
      <p:sp>
        <p:nvSpPr>
          <p:cNvPr id="10" name="Google Shape;10;p2"/>
          <p:cNvSpPr txBox="1"/>
          <p:nvPr>
            <p:ph idx="12" type="sldNum"/>
          </p:nvPr>
        </p:nvSpPr>
        <p:spPr>
          <a:xfrm>
            <a:off x="22736992" y="1288330"/>
            <a:ext cx="368301" cy="368301"/>
          </a:xfrm>
          <a:prstGeom prst="rect">
            <a:avLst/>
          </a:prstGeom>
          <a:noFill/>
          <a:ln>
            <a:noFill/>
          </a:ln>
        </p:spPr>
        <p:txBody>
          <a:bodyPr anchorCtr="0" anchor="b" bIns="50800" lIns="50800" spcFirstLastPara="1" rIns="50800" wrap="square" tIns="50800">
            <a:spAutoFit/>
          </a:bodyPr>
          <a:lstStyle>
            <a:lvl1pPr indent="0" lvl="0" marL="0" algn="ctr">
              <a:lnSpc>
                <a:spcPct val="100000"/>
              </a:lnSpc>
              <a:spcBef>
                <a:spcPts val="0"/>
              </a:spcBef>
              <a:spcAft>
                <a:spcPts val="0"/>
              </a:spcAft>
              <a:buClr>
                <a:srgbClr val="9F9A91"/>
              </a:buClr>
              <a:buSzPts val="2000"/>
              <a:buFont typeface="Inconsolata"/>
              <a:buNone/>
              <a:defRPr>
                <a:solidFill>
                  <a:srgbClr val="9F9A91"/>
                </a:solidFill>
                <a:latin typeface="Inconsolata"/>
                <a:ea typeface="Inconsolata"/>
                <a:cs typeface="Inconsolata"/>
                <a:sym typeface="Inconsolata"/>
              </a:defRPr>
            </a:lvl1pPr>
            <a:lvl2pPr indent="0" lvl="1" marL="0" algn="ctr">
              <a:lnSpc>
                <a:spcPct val="100000"/>
              </a:lnSpc>
              <a:spcBef>
                <a:spcPts val="0"/>
              </a:spcBef>
              <a:spcAft>
                <a:spcPts val="0"/>
              </a:spcAft>
              <a:buClr>
                <a:srgbClr val="9F9A91"/>
              </a:buClr>
              <a:buSzPts val="2000"/>
              <a:buFont typeface="Inconsolata"/>
              <a:buNone/>
              <a:defRPr>
                <a:solidFill>
                  <a:srgbClr val="9F9A91"/>
                </a:solidFill>
                <a:latin typeface="Inconsolata"/>
                <a:ea typeface="Inconsolata"/>
                <a:cs typeface="Inconsolata"/>
                <a:sym typeface="Inconsolata"/>
              </a:defRPr>
            </a:lvl2pPr>
            <a:lvl3pPr indent="0" lvl="2" marL="0" algn="ctr">
              <a:lnSpc>
                <a:spcPct val="100000"/>
              </a:lnSpc>
              <a:spcBef>
                <a:spcPts val="0"/>
              </a:spcBef>
              <a:spcAft>
                <a:spcPts val="0"/>
              </a:spcAft>
              <a:buClr>
                <a:srgbClr val="9F9A91"/>
              </a:buClr>
              <a:buSzPts val="2000"/>
              <a:buFont typeface="Inconsolata"/>
              <a:buNone/>
              <a:defRPr>
                <a:solidFill>
                  <a:srgbClr val="9F9A91"/>
                </a:solidFill>
                <a:latin typeface="Inconsolata"/>
                <a:ea typeface="Inconsolata"/>
                <a:cs typeface="Inconsolata"/>
                <a:sym typeface="Inconsolata"/>
              </a:defRPr>
            </a:lvl3pPr>
            <a:lvl4pPr indent="0" lvl="3" marL="0" algn="ctr">
              <a:lnSpc>
                <a:spcPct val="100000"/>
              </a:lnSpc>
              <a:spcBef>
                <a:spcPts val="0"/>
              </a:spcBef>
              <a:spcAft>
                <a:spcPts val="0"/>
              </a:spcAft>
              <a:buClr>
                <a:srgbClr val="9F9A91"/>
              </a:buClr>
              <a:buSzPts val="2000"/>
              <a:buFont typeface="Inconsolata"/>
              <a:buNone/>
              <a:defRPr>
                <a:solidFill>
                  <a:srgbClr val="9F9A91"/>
                </a:solidFill>
                <a:latin typeface="Inconsolata"/>
                <a:ea typeface="Inconsolata"/>
                <a:cs typeface="Inconsolata"/>
                <a:sym typeface="Inconsolata"/>
              </a:defRPr>
            </a:lvl4pPr>
            <a:lvl5pPr indent="0" lvl="4" marL="0" algn="ctr">
              <a:lnSpc>
                <a:spcPct val="100000"/>
              </a:lnSpc>
              <a:spcBef>
                <a:spcPts val="0"/>
              </a:spcBef>
              <a:spcAft>
                <a:spcPts val="0"/>
              </a:spcAft>
              <a:buClr>
                <a:srgbClr val="9F9A91"/>
              </a:buClr>
              <a:buSzPts val="2000"/>
              <a:buFont typeface="Inconsolata"/>
              <a:buNone/>
              <a:defRPr>
                <a:solidFill>
                  <a:srgbClr val="9F9A91"/>
                </a:solidFill>
                <a:latin typeface="Inconsolata"/>
                <a:ea typeface="Inconsolata"/>
                <a:cs typeface="Inconsolata"/>
                <a:sym typeface="Inconsolata"/>
              </a:defRPr>
            </a:lvl5pPr>
            <a:lvl6pPr indent="0" lvl="5" marL="0" algn="ctr">
              <a:lnSpc>
                <a:spcPct val="100000"/>
              </a:lnSpc>
              <a:spcBef>
                <a:spcPts val="0"/>
              </a:spcBef>
              <a:spcAft>
                <a:spcPts val="0"/>
              </a:spcAft>
              <a:buClr>
                <a:srgbClr val="9F9A91"/>
              </a:buClr>
              <a:buSzPts val="2000"/>
              <a:buFont typeface="Inconsolata"/>
              <a:buNone/>
              <a:defRPr>
                <a:solidFill>
                  <a:srgbClr val="9F9A91"/>
                </a:solidFill>
                <a:latin typeface="Inconsolata"/>
                <a:ea typeface="Inconsolata"/>
                <a:cs typeface="Inconsolata"/>
                <a:sym typeface="Inconsolata"/>
              </a:defRPr>
            </a:lvl6pPr>
            <a:lvl7pPr indent="0" lvl="6" marL="0" algn="ctr">
              <a:lnSpc>
                <a:spcPct val="100000"/>
              </a:lnSpc>
              <a:spcBef>
                <a:spcPts val="0"/>
              </a:spcBef>
              <a:spcAft>
                <a:spcPts val="0"/>
              </a:spcAft>
              <a:buClr>
                <a:srgbClr val="9F9A91"/>
              </a:buClr>
              <a:buSzPts val="2000"/>
              <a:buFont typeface="Inconsolata"/>
              <a:buNone/>
              <a:defRPr>
                <a:solidFill>
                  <a:srgbClr val="9F9A91"/>
                </a:solidFill>
                <a:latin typeface="Inconsolata"/>
                <a:ea typeface="Inconsolata"/>
                <a:cs typeface="Inconsolata"/>
                <a:sym typeface="Inconsolata"/>
              </a:defRPr>
            </a:lvl7pPr>
            <a:lvl8pPr indent="0" lvl="7" marL="0" algn="ctr">
              <a:lnSpc>
                <a:spcPct val="100000"/>
              </a:lnSpc>
              <a:spcBef>
                <a:spcPts val="0"/>
              </a:spcBef>
              <a:spcAft>
                <a:spcPts val="0"/>
              </a:spcAft>
              <a:buClr>
                <a:srgbClr val="9F9A91"/>
              </a:buClr>
              <a:buSzPts val="2000"/>
              <a:buFont typeface="Inconsolata"/>
              <a:buNone/>
              <a:defRPr>
                <a:solidFill>
                  <a:srgbClr val="9F9A91"/>
                </a:solidFill>
                <a:latin typeface="Inconsolata"/>
                <a:ea typeface="Inconsolata"/>
                <a:cs typeface="Inconsolata"/>
                <a:sym typeface="Inconsolata"/>
              </a:defRPr>
            </a:lvl8pPr>
            <a:lvl9pPr indent="0" lvl="8" marL="0" algn="ctr">
              <a:lnSpc>
                <a:spcPct val="100000"/>
              </a:lnSpc>
              <a:spcBef>
                <a:spcPts val="0"/>
              </a:spcBef>
              <a:spcAft>
                <a:spcPts val="0"/>
              </a:spcAft>
              <a:buClr>
                <a:srgbClr val="9F9A91"/>
              </a:buClr>
              <a:buSzPts val="2000"/>
              <a:buFont typeface="Inconsolata"/>
              <a:buNone/>
              <a:defRPr>
                <a:solidFill>
                  <a:srgbClr val="9F9A91"/>
                </a:solidFill>
                <a:latin typeface="Inconsolata"/>
                <a:ea typeface="Inconsolata"/>
                <a:cs typeface="Inconsolata"/>
                <a:sym typeface="Inconsolata"/>
              </a:defRPr>
            </a:lvl9pPr>
          </a:lstStyle>
          <a:p>
            <a:pPr indent="0" lvl="0" marL="0" rtl="0" algn="ctr">
              <a:spcBef>
                <a:spcPts val="0"/>
              </a:spcBef>
              <a:spcAft>
                <a:spcPts val="0"/>
              </a:spcAft>
              <a:buNone/>
            </a:pPr>
            <a:fld id="{00000000-1234-1234-1234-123412341234}" type="slidenum">
              <a:rPr lang="en-US"/>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1206500" y="1079500"/>
            <a:ext cx="10477500" cy="1435100"/>
          </a:xfrm>
          <a:prstGeom prst="rect">
            <a:avLst/>
          </a:prstGeom>
          <a:noFill/>
          <a:ln>
            <a:noFill/>
          </a:ln>
        </p:spPr>
        <p:txBody>
          <a:bodyPr anchorCtr="0" anchor="t" bIns="50800" lIns="50800" spcFirstLastPara="1" rIns="50800" wrap="square" tIns="50800">
            <a:normAutofit/>
          </a:bodyPr>
          <a:lstStyle>
            <a:lvl1pPr lvl="0" marR="0" rtl="0" algn="l">
              <a:lnSpc>
                <a:spcPct val="90000"/>
              </a:lnSpc>
              <a:spcBef>
                <a:spcPts val="0"/>
              </a:spcBef>
              <a:spcAft>
                <a:spcPts val="0"/>
              </a:spcAft>
              <a:buClr>
                <a:srgbClr val="494CDB"/>
              </a:buClr>
              <a:buSzPts val="30000"/>
              <a:buFont typeface="Roboto"/>
              <a:buNone/>
              <a:defRPr b="0" i="0" sz="30000" u="none" cap="none" strike="noStrike">
                <a:solidFill>
                  <a:srgbClr val="494CDB"/>
                </a:solidFill>
                <a:latin typeface="Roboto"/>
                <a:ea typeface="Roboto"/>
                <a:cs typeface="Roboto"/>
                <a:sym typeface="Roboto"/>
              </a:defRPr>
            </a:lvl1pPr>
            <a:lvl2pPr lvl="1" marR="0" rtl="0" algn="l">
              <a:lnSpc>
                <a:spcPct val="90000"/>
              </a:lnSpc>
              <a:spcBef>
                <a:spcPts val="0"/>
              </a:spcBef>
              <a:spcAft>
                <a:spcPts val="0"/>
              </a:spcAft>
              <a:buClr>
                <a:srgbClr val="494CDB"/>
              </a:buClr>
              <a:buSzPts val="30000"/>
              <a:buFont typeface="Roboto"/>
              <a:buNone/>
              <a:defRPr b="0" i="0" sz="30000" u="none" cap="none" strike="noStrike">
                <a:solidFill>
                  <a:srgbClr val="494CDB"/>
                </a:solidFill>
                <a:latin typeface="Roboto"/>
                <a:ea typeface="Roboto"/>
                <a:cs typeface="Roboto"/>
                <a:sym typeface="Roboto"/>
              </a:defRPr>
            </a:lvl2pPr>
            <a:lvl3pPr lvl="2" marR="0" rtl="0" algn="l">
              <a:lnSpc>
                <a:spcPct val="90000"/>
              </a:lnSpc>
              <a:spcBef>
                <a:spcPts val="0"/>
              </a:spcBef>
              <a:spcAft>
                <a:spcPts val="0"/>
              </a:spcAft>
              <a:buClr>
                <a:srgbClr val="494CDB"/>
              </a:buClr>
              <a:buSzPts val="30000"/>
              <a:buFont typeface="Roboto"/>
              <a:buNone/>
              <a:defRPr b="0" i="0" sz="30000" u="none" cap="none" strike="noStrike">
                <a:solidFill>
                  <a:srgbClr val="494CDB"/>
                </a:solidFill>
                <a:latin typeface="Roboto"/>
                <a:ea typeface="Roboto"/>
                <a:cs typeface="Roboto"/>
                <a:sym typeface="Roboto"/>
              </a:defRPr>
            </a:lvl3pPr>
            <a:lvl4pPr lvl="3" marR="0" rtl="0" algn="l">
              <a:lnSpc>
                <a:spcPct val="90000"/>
              </a:lnSpc>
              <a:spcBef>
                <a:spcPts val="0"/>
              </a:spcBef>
              <a:spcAft>
                <a:spcPts val="0"/>
              </a:spcAft>
              <a:buClr>
                <a:srgbClr val="494CDB"/>
              </a:buClr>
              <a:buSzPts val="30000"/>
              <a:buFont typeface="Roboto"/>
              <a:buNone/>
              <a:defRPr b="0" i="0" sz="30000" u="none" cap="none" strike="noStrike">
                <a:solidFill>
                  <a:srgbClr val="494CDB"/>
                </a:solidFill>
                <a:latin typeface="Roboto"/>
                <a:ea typeface="Roboto"/>
                <a:cs typeface="Roboto"/>
                <a:sym typeface="Roboto"/>
              </a:defRPr>
            </a:lvl4pPr>
            <a:lvl5pPr lvl="4" marR="0" rtl="0" algn="l">
              <a:lnSpc>
                <a:spcPct val="90000"/>
              </a:lnSpc>
              <a:spcBef>
                <a:spcPts val="0"/>
              </a:spcBef>
              <a:spcAft>
                <a:spcPts val="0"/>
              </a:spcAft>
              <a:buClr>
                <a:srgbClr val="494CDB"/>
              </a:buClr>
              <a:buSzPts val="30000"/>
              <a:buFont typeface="Roboto"/>
              <a:buNone/>
              <a:defRPr b="0" i="0" sz="30000" u="none" cap="none" strike="noStrike">
                <a:solidFill>
                  <a:srgbClr val="494CDB"/>
                </a:solidFill>
                <a:latin typeface="Roboto"/>
                <a:ea typeface="Roboto"/>
                <a:cs typeface="Roboto"/>
                <a:sym typeface="Roboto"/>
              </a:defRPr>
            </a:lvl5pPr>
            <a:lvl6pPr lvl="5" marR="0" rtl="0" algn="l">
              <a:lnSpc>
                <a:spcPct val="90000"/>
              </a:lnSpc>
              <a:spcBef>
                <a:spcPts val="0"/>
              </a:spcBef>
              <a:spcAft>
                <a:spcPts val="0"/>
              </a:spcAft>
              <a:buClr>
                <a:srgbClr val="494CDB"/>
              </a:buClr>
              <a:buSzPts val="30000"/>
              <a:buFont typeface="Roboto"/>
              <a:buNone/>
              <a:defRPr b="0" i="0" sz="30000" u="none" cap="none" strike="noStrike">
                <a:solidFill>
                  <a:srgbClr val="494CDB"/>
                </a:solidFill>
                <a:latin typeface="Roboto"/>
                <a:ea typeface="Roboto"/>
                <a:cs typeface="Roboto"/>
                <a:sym typeface="Roboto"/>
              </a:defRPr>
            </a:lvl6pPr>
            <a:lvl7pPr lvl="6" marR="0" rtl="0" algn="l">
              <a:lnSpc>
                <a:spcPct val="90000"/>
              </a:lnSpc>
              <a:spcBef>
                <a:spcPts val="0"/>
              </a:spcBef>
              <a:spcAft>
                <a:spcPts val="0"/>
              </a:spcAft>
              <a:buClr>
                <a:srgbClr val="494CDB"/>
              </a:buClr>
              <a:buSzPts val="30000"/>
              <a:buFont typeface="Roboto"/>
              <a:buNone/>
              <a:defRPr b="0" i="0" sz="30000" u="none" cap="none" strike="noStrike">
                <a:solidFill>
                  <a:srgbClr val="494CDB"/>
                </a:solidFill>
                <a:latin typeface="Roboto"/>
                <a:ea typeface="Roboto"/>
                <a:cs typeface="Roboto"/>
                <a:sym typeface="Roboto"/>
              </a:defRPr>
            </a:lvl7pPr>
            <a:lvl8pPr lvl="7" marR="0" rtl="0" algn="l">
              <a:lnSpc>
                <a:spcPct val="90000"/>
              </a:lnSpc>
              <a:spcBef>
                <a:spcPts val="0"/>
              </a:spcBef>
              <a:spcAft>
                <a:spcPts val="0"/>
              </a:spcAft>
              <a:buClr>
                <a:srgbClr val="494CDB"/>
              </a:buClr>
              <a:buSzPts val="30000"/>
              <a:buFont typeface="Roboto"/>
              <a:buNone/>
              <a:defRPr b="0" i="0" sz="30000" u="none" cap="none" strike="noStrike">
                <a:solidFill>
                  <a:srgbClr val="494CDB"/>
                </a:solidFill>
                <a:latin typeface="Roboto"/>
                <a:ea typeface="Roboto"/>
                <a:cs typeface="Roboto"/>
                <a:sym typeface="Roboto"/>
              </a:defRPr>
            </a:lvl8pPr>
            <a:lvl9pPr lvl="8" marR="0" rtl="0" algn="l">
              <a:lnSpc>
                <a:spcPct val="90000"/>
              </a:lnSpc>
              <a:spcBef>
                <a:spcPts val="0"/>
              </a:spcBef>
              <a:spcAft>
                <a:spcPts val="0"/>
              </a:spcAft>
              <a:buClr>
                <a:srgbClr val="494CDB"/>
              </a:buClr>
              <a:buSzPts val="30000"/>
              <a:buFont typeface="Roboto"/>
              <a:buNone/>
              <a:defRPr b="0" i="0" sz="30000" u="none" cap="none" strike="noStrike">
                <a:solidFill>
                  <a:srgbClr val="494CDB"/>
                </a:solidFill>
                <a:latin typeface="Roboto"/>
                <a:ea typeface="Roboto"/>
                <a:cs typeface="Roboto"/>
                <a:sym typeface="Roboto"/>
              </a:defRPr>
            </a:lvl9pPr>
          </a:lstStyle>
          <a:p/>
        </p:txBody>
      </p:sp>
      <p:sp>
        <p:nvSpPr>
          <p:cNvPr id="7" name="Google Shape;7;p1"/>
          <p:cNvSpPr txBox="1"/>
          <p:nvPr>
            <p:ph idx="1" type="body"/>
          </p:nvPr>
        </p:nvSpPr>
        <p:spPr>
          <a:xfrm>
            <a:off x="1206500" y="4248504"/>
            <a:ext cx="10477500" cy="8256012"/>
          </a:xfrm>
          <a:prstGeom prst="rect">
            <a:avLst/>
          </a:prstGeom>
          <a:noFill/>
          <a:ln>
            <a:noFill/>
          </a:ln>
        </p:spPr>
        <p:txBody>
          <a:bodyPr anchorCtr="0" anchor="t" bIns="50800" lIns="50800" spcFirstLastPara="1" rIns="50800" wrap="square" tIns="50800">
            <a:normAutofit/>
          </a:bodyPr>
          <a:lstStyle>
            <a:lvl1pPr indent="-884682" lvl="0" marL="457200" marR="0" rtl="0" algn="l">
              <a:lnSpc>
                <a:spcPct val="100000"/>
              </a:lnSpc>
              <a:spcBef>
                <a:spcPts val="0"/>
              </a:spcBef>
              <a:spcAft>
                <a:spcPts val="0"/>
              </a:spcAft>
              <a:buClr>
                <a:srgbClr val="494CDB"/>
              </a:buClr>
              <a:buSzPts val="10332"/>
              <a:buFont typeface="Roboto"/>
              <a:buChar char="•"/>
              <a:defRPr b="0" i="0" sz="8400" u="none" cap="none" strike="noStrike">
                <a:solidFill>
                  <a:srgbClr val="494CDB"/>
                </a:solidFill>
                <a:latin typeface="Roboto"/>
                <a:ea typeface="Roboto"/>
                <a:cs typeface="Roboto"/>
                <a:sym typeface="Roboto"/>
              </a:defRPr>
            </a:lvl1pPr>
            <a:lvl2pPr indent="-884682" lvl="1" marL="914400" marR="0" rtl="0" algn="l">
              <a:lnSpc>
                <a:spcPct val="100000"/>
              </a:lnSpc>
              <a:spcBef>
                <a:spcPts val="0"/>
              </a:spcBef>
              <a:spcAft>
                <a:spcPts val="0"/>
              </a:spcAft>
              <a:buClr>
                <a:srgbClr val="494CDB"/>
              </a:buClr>
              <a:buSzPts val="10332"/>
              <a:buFont typeface="Roboto"/>
              <a:buChar char="•"/>
              <a:defRPr b="0" i="0" sz="8400" u="none" cap="none" strike="noStrike">
                <a:solidFill>
                  <a:srgbClr val="494CDB"/>
                </a:solidFill>
                <a:latin typeface="Roboto"/>
                <a:ea typeface="Roboto"/>
                <a:cs typeface="Roboto"/>
                <a:sym typeface="Roboto"/>
              </a:defRPr>
            </a:lvl2pPr>
            <a:lvl3pPr indent="-884682" lvl="2" marL="1371600" marR="0" rtl="0" algn="l">
              <a:lnSpc>
                <a:spcPct val="100000"/>
              </a:lnSpc>
              <a:spcBef>
                <a:spcPts val="0"/>
              </a:spcBef>
              <a:spcAft>
                <a:spcPts val="0"/>
              </a:spcAft>
              <a:buClr>
                <a:srgbClr val="494CDB"/>
              </a:buClr>
              <a:buSzPts val="10332"/>
              <a:buFont typeface="Roboto"/>
              <a:buChar char="•"/>
              <a:defRPr b="0" i="0" sz="8400" u="none" cap="none" strike="noStrike">
                <a:solidFill>
                  <a:srgbClr val="494CDB"/>
                </a:solidFill>
                <a:latin typeface="Roboto"/>
                <a:ea typeface="Roboto"/>
                <a:cs typeface="Roboto"/>
                <a:sym typeface="Roboto"/>
              </a:defRPr>
            </a:lvl3pPr>
            <a:lvl4pPr indent="-884682" lvl="3" marL="1828800" marR="0" rtl="0" algn="l">
              <a:lnSpc>
                <a:spcPct val="100000"/>
              </a:lnSpc>
              <a:spcBef>
                <a:spcPts val="0"/>
              </a:spcBef>
              <a:spcAft>
                <a:spcPts val="0"/>
              </a:spcAft>
              <a:buClr>
                <a:srgbClr val="494CDB"/>
              </a:buClr>
              <a:buSzPts val="10332"/>
              <a:buFont typeface="Roboto"/>
              <a:buChar char="•"/>
              <a:defRPr b="0" i="0" sz="8400" u="none" cap="none" strike="noStrike">
                <a:solidFill>
                  <a:srgbClr val="494CDB"/>
                </a:solidFill>
                <a:latin typeface="Roboto"/>
                <a:ea typeface="Roboto"/>
                <a:cs typeface="Roboto"/>
                <a:sym typeface="Roboto"/>
              </a:defRPr>
            </a:lvl4pPr>
            <a:lvl5pPr indent="-884682" lvl="4" marL="2286000" marR="0" rtl="0" algn="l">
              <a:lnSpc>
                <a:spcPct val="100000"/>
              </a:lnSpc>
              <a:spcBef>
                <a:spcPts val="0"/>
              </a:spcBef>
              <a:spcAft>
                <a:spcPts val="0"/>
              </a:spcAft>
              <a:buClr>
                <a:srgbClr val="494CDB"/>
              </a:buClr>
              <a:buSzPts val="10332"/>
              <a:buFont typeface="Roboto"/>
              <a:buChar char="•"/>
              <a:defRPr b="0" i="0" sz="8400" u="none" cap="none" strike="noStrike">
                <a:solidFill>
                  <a:srgbClr val="494CDB"/>
                </a:solidFill>
                <a:latin typeface="Roboto"/>
                <a:ea typeface="Roboto"/>
                <a:cs typeface="Roboto"/>
                <a:sym typeface="Roboto"/>
              </a:defRPr>
            </a:lvl5pPr>
            <a:lvl6pPr indent="-884682" lvl="5" marL="2743200" marR="0" rtl="0" algn="l">
              <a:lnSpc>
                <a:spcPct val="100000"/>
              </a:lnSpc>
              <a:spcBef>
                <a:spcPts val="0"/>
              </a:spcBef>
              <a:spcAft>
                <a:spcPts val="0"/>
              </a:spcAft>
              <a:buClr>
                <a:srgbClr val="494CDB"/>
              </a:buClr>
              <a:buSzPts val="10332"/>
              <a:buFont typeface="Roboto"/>
              <a:buChar char="•"/>
              <a:defRPr b="0" i="0" sz="8400" u="none" cap="none" strike="noStrike">
                <a:solidFill>
                  <a:srgbClr val="494CDB"/>
                </a:solidFill>
                <a:latin typeface="Roboto"/>
                <a:ea typeface="Roboto"/>
                <a:cs typeface="Roboto"/>
                <a:sym typeface="Roboto"/>
              </a:defRPr>
            </a:lvl6pPr>
            <a:lvl7pPr indent="-884682" lvl="6" marL="3200400" marR="0" rtl="0" algn="l">
              <a:lnSpc>
                <a:spcPct val="100000"/>
              </a:lnSpc>
              <a:spcBef>
                <a:spcPts val="0"/>
              </a:spcBef>
              <a:spcAft>
                <a:spcPts val="0"/>
              </a:spcAft>
              <a:buClr>
                <a:srgbClr val="494CDB"/>
              </a:buClr>
              <a:buSzPts val="10332"/>
              <a:buFont typeface="Roboto"/>
              <a:buChar char="•"/>
              <a:defRPr b="0" i="0" sz="8400" u="none" cap="none" strike="noStrike">
                <a:solidFill>
                  <a:srgbClr val="494CDB"/>
                </a:solidFill>
                <a:latin typeface="Roboto"/>
                <a:ea typeface="Roboto"/>
                <a:cs typeface="Roboto"/>
                <a:sym typeface="Roboto"/>
              </a:defRPr>
            </a:lvl7pPr>
            <a:lvl8pPr indent="-884682" lvl="7" marL="3657600" marR="0" rtl="0" algn="l">
              <a:lnSpc>
                <a:spcPct val="100000"/>
              </a:lnSpc>
              <a:spcBef>
                <a:spcPts val="0"/>
              </a:spcBef>
              <a:spcAft>
                <a:spcPts val="0"/>
              </a:spcAft>
              <a:buClr>
                <a:srgbClr val="494CDB"/>
              </a:buClr>
              <a:buSzPts val="10332"/>
              <a:buFont typeface="Roboto"/>
              <a:buChar char="•"/>
              <a:defRPr b="0" i="0" sz="8400" u="none" cap="none" strike="noStrike">
                <a:solidFill>
                  <a:srgbClr val="494CDB"/>
                </a:solidFill>
                <a:latin typeface="Roboto"/>
                <a:ea typeface="Roboto"/>
                <a:cs typeface="Roboto"/>
                <a:sym typeface="Roboto"/>
              </a:defRPr>
            </a:lvl8pPr>
            <a:lvl9pPr indent="-884682" lvl="8" marL="4114800" marR="0" rtl="0" algn="l">
              <a:lnSpc>
                <a:spcPct val="100000"/>
              </a:lnSpc>
              <a:spcBef>
                <a:spcPts val="0"/>
              </a:spcBef>
              <a:spcAft>
                <a:spcPts val="0"/>
              </a:spcAft>
              <a:buClr>
                <a:srgbClr val="494CDB"/>
              </a:buClr>
              <a:buSzPts val="10332"/>
              <a:buFont typeface="Roboto"/>
              <a:buChar char="•"/>
              <a:defRPr b="0" i="0" sz="8400" u="none" cap="none" strike="noStrike">
                <a:solidFill>
                  <a:srgbClr val="494CDB"/>
                </a:solidFill>
                <a:latin typeface="Roboto"/>
                <a:ea typeface="Roboto"/>
                <a:cs typeface="Roboto"/>
                <a:sym typeface="Roboto"/>
              </a:defRPr>
            </a:lvl9pPr>
          </a:lstStyle>
          <a:p/>
        </p:txBody>
      </p:sp>
      <p:sp>
        <p:nvSpPr>
          <p:cNvPr id="8" name="Google Shape;8;p1"/>
          <p:cNvSpPr txBox="1"/>
          <p:nvPr>
            <p:ph idx="12" type="sldNum"/>
          </p:nvPr>
        </p:nvSpPr>
        <p:spPr>
          <a:xfrm>
            <a:off x="22736992" y="1288330"/>
            <a:ext cx="368301" cy="368301"/>
          </a:xfrm>
          <a:prstGeom prst="rect">
            <a:avLst/>
          </a:prstGeom>
          <a:noFill/>
          <a:ln>
            <a:noFill/>
          </a:ln>
        </p:spPr>
        <p:txBody>
          <a:bodyPr anchorCtr="0" anchor="b" bIns="50800" lIns="50800" spcFirstLastPara="1" rIns="50800" wrap="square" tIns="50800">
            <a:spAutoFit/>
          </a:bodyPr>
          <a:lstStyle>
            <a:lvl1pPr indent="0" lvl="0" marL="0" marR="0" rtl="0" algn="ctr">
              <a:lnSpc>
                <a:spcPct val="100000"/>
              </a:lnSpc>
              <a:spcBef>
                <a:spcPts val="0"/>
              </a:spcBef>
              <a:spcAft>
                <a:spcPts val="0"/>
              </a:spcAft>
              <a:buClr>
                <a:srgbClr val="9F9A91"/>
              </a:buClr>
              <a:buSzPts val="2000"/>
              <a:buFont typeface="Inconsolata"/>
              <a:buNone/>
              <a:defRPr b="0" i="0" sz="2000" u="none" cap="none" strike="noStrike">
                <a:solidFill>
                  <a:srgbClr val="9F9A91"/>
                </a:solidFill>
                <a:latin typeface="Inconsolata"/>
                <a:ea typeface="Inconsolata"/>
                <a:cs typeface="Inconsolata"/>
                <a:sym typeface="Inconsolata"/>
              </a:defRPr>
            </a:lvl1pPr>
            <a:lvl2pPr indent="0" lvl="1" marL="0" marR="0" rtl="0" algn="ctr">
              <a:lnSpc>
                <a:spcPct val="100000"/>
              </a:lnSpc>
              <a:spcBef>
                <a:spcPts val="0"/>
              </a:spcBef>
              <a:spcAft>
                <a:spcPts val="0"/>
              </a:spcAft>
              <a:buClr>
                <a:srgbClr val="9F9A91"/>
              </a:buClr>
              <a:buSzPts val="2000"/>
              <a:buFont typeface="Inconsolata"/>
              <a:buNone/>
              <a:defRPr b="0" i="0" sz="2000" u="none" cap="none" strike="noStrike">
                <a:solidFill>
                  <a:srgbClr val="9F9A91"/>
                </a:solidFill>
                <a:latin typeface="Inconsolata"/>
                <a:ea typeface="Inconsolata"/>
                <a:cs typeface="Inconsolata"/>
                <a:sym typeface="Inconsolata"/>
              </a:defRPr>
            </a:lvl2pPr>
            <a:lvl3pPr indent="0" lvl="2" marL="0" marR="0" rtl="0" algn="ctr">
              <a:lnSpc>
                <a:spcPct val="100000"/>
              </a:lnSpc>
              <a:spcBef>
                <a:spcPts val="0"/>
              </a:spcBef>
              <a:spcAft>
                <a:spcPts val="0"/>
              </a:spcAft>
              <a:buClr>
                <a:srgbClr val="9F9A91"/>
              </a:buClr>
              <a:buSzPts val="2000"/>
              <a:buFont typeface="Inconsolata"/>
              <a:buNone/>
              <a:defRPr b="0" i="0" sz="2000" u="none" cap="none" strike="noStrike">
                <a:solidFill>
                  <a:srgbClr val="9F9A91"/>
                </a:solidFill>
                <a:latin typeface="Inconsolata"/>
                <a:ea typeface="Inconsolata"/>
                <a:cs typeface="Inconsolata"/>
                <a:sym typeface="Inconsolata"/>
              </a:defRPr>
            </a:lvl3pPr>
            <a:lvl4pPr indent="0" lvl="3" marL="0" marR="0" rtl="0" algn="ctr">
              <a:lnSpc>
                <a:spcPct val="100000"/>
              </a:lnSpc>
              <a:spcBef>
                <a:spcPts val="0"/>
              </a:spcBef>
              <a:spcAft>
                <a:spcPts val="0"/>
              </a:spcAft>
              <a:buClr>
                <a:srgbClr val="9F9A91"/>
              </a:buClr>
              <a:buSzPts val="2000"/>
              <a:buFont typeface="Inconsolata"/>
              <a:buNone/>
              <a:defRPr b="0" i="0" sz="2000" u="none" cap="none" strike="noStrike">
                <a:solidFill>
                  <a:srgbClr val="9F9A91"/>
                </a:solidFill>
                <a:latin typeface="Inconsolata"/>
                <a:ea typeface="Inconsolata"/>
                <a:cs typeface="Inconsolata"/>
                <a:sym typeface="Inconsolata"/>
              </a:defRPr>
            </a:lvl4pPr>
            <a:lvl5pPr indent="0" lvl="4" marL="0" marR="0" rtl="0" algn="ctr">
              <a:lnSpc>
                <a:spcPct val="100000"/>
              </a:lnSpc>
              <a:spcBef>
                <a:spcPts val="0"/>
              </a:spcBef>
              <a:spcAft>
                <a:spcPts val="0"/>
              </a:spcAft>
              <a:buClr>
                <a:srgbClr val="9F9A91"/>
              </a:buClr>
              <a:buSzPts val="2000"/>
              <a:buFont typeface="Inconsolata"/>
              <a:buNone/>
              <a:defRPr b="0" i="0" sz="2000" u="none" cap="none" strike="noStrike">
                <a:solidFill>
                  <a:srgbClr val="9F9A91"/>
                </a:solidFill>
                <a:latin typeface="Inconsolata"/>
                <a:ea typeface="Inconsolata"/>
                <a:cs typeface="Inconsolata"/>
                <a:sym typeface="Inconsolata"/>
              </a:defRPr>
            </a:lvl5pPr>
            <a:lvl6pPr indent="0" lvl="5" marL="0" marR="0" rtl="0" algn="ctr">
              <a:lnSpc>
                <a:spcPct val="100000"/>
              </a:lnSpc>
              <a:spcBef>
                <a:spcPts val="0"/>
              </a:spcBef>
              <a:spcAft>
                <a:spcPts val="0"/>
              </a:spcAft>
              <a:buClr>
                <a:srgbClr val="9F9A91"/>
              </a:buClr>
              <a:buSzPts val="2000"/>
              <a:buFont typeface="Inconsolata"/>
              <a:buNone/>
              <a:defRPr b="0" i="0" sz="2000" u="none" cap="none" strike="noStrike">
                <a:solidFill>
                  <a:srgbClr val="9F9A91"/>
                </a:solidFill>
                <a:latin typeface="Inconsolata"/>
                <a:ea typeface="Inconsolata"/>
                <a:cs typeface="Inconsolata"/>
                <a:sym typeface="Inconsolata"/>
              </a:defRPr>
            </a:lvl6pPr>
            <a:lvl7pPr indent="0" lvl="6" marL="0" marR="0" rtl="0" algn="ctr">
              <a:lnSpc>
                <a:spcPct val="100000"/>
              </a:lnSpc>
              <a:spcBef>
                <a:spcPts val="0"/>
              </a:spcBef>
              <a:spcAft>
                <a:spcPts val="0"/>
              </a:spcAft>
              <a:buClr>
                <a:srgbClr val="9F9A91"/>
              </a:buClr>
              <a:buSzPts val="2000"/>
              <a:buFont typeface="Inconsolata"/>
              <a:buNone/>
              <a:defRPr b="0" i="0" sz="2000" u="none" cap="none" strike="noStrike">
                <a:solidFill>
                  <a:srgbClr val="9F9A91"/>
                </a:solidFill>
                <a:latin typeface="Inconsolata"/>
                <a:ea typeface="Inconsolata"/>
                <a:cs typeface="Inconsolata"/>
                <a:sym typeface="Inconsolata"/>
              </a:defRPr>
            </a:lvl7pPr>
            <a:lvl8pPr indent="0" lvl="7" marL="0" marR="0" rtl="0" algn="ctr">
              <a:lnSpc>
                <a:spcPct val="100000"/>
              </a:lnSpc>
              <a:spcBef>
                <a:spcPts val="0"/>
              </a:spcBef>
              <a:spcAft>
                <a:spcPts val="0"/>
              </a:spcAft>
              <a:buClr>
                <a:srgbClr val="9F9A91"/>
              </a:buClr>
              <a:buSzPts val="2000"/>
              <a:buFont typeface="Inconsolata"/>
              <a:buNone/>
              <a:defRPr b="0" i="0" sz="2000" u="none" cap="none" strike="noStrike">
                <a:solidFill>
                  <a:srgbClr val="9F9A91"/>
                </a:solidFill>
                <a:latin typeface="Inconsolata"/>
                <a:ea typeface="Inconsolata"/>
                <a:cs typeface="Inconsolata"/>
                <a:sym typeface="Inconsolata"/>
              </a:defRPr>
            </a:lvl8pPr>
            <a:lvl9pPr indent="0" lvl="8" marL="0" marR="0" rtl="0" algn="ctr">
              <a:lnSpc>
                <a:spcPct val="100000"/>
              </a:lnSpc>
              <a:spcBef>
                <a:spcPts val="0"/>
              </a:spcBef>
              <a:spcAft>
                <a:spcPts val="0"/>
              </a:spcAft>
              <a:buClr>
                <a:srgbClr val="9F9A91"/>
              </a:buClr>
              <a:buSzPts val="2000"/>
              <a:buFont typeface="Inconsolata"/>
              <a:buNone/>
              <a:defRPr b="0" i="0" sz="2000" u="none" cap="none" strike="noStrike">
                <a:solidFill>
                  <a:srgbClr val="9F9A91"/>
                </a:solidFill>
                <a:latin typeface="Inconsolata"/>
                <a:ea typeface="Inconsolata"/>
                <a:cs typeface="Inconsolata"/>
                <a:sym typeface="Inconsolata"/>
              </a:defRPr>
            </a:lvl9pPr>
          </a:lstStyle>
          <a:p>
            <a:pPr indent="0" lvl="0" marL="0" rtl="0" algn="ctr">
              <a:spcBef>
                <a:spcPts val="0"/>
              </a:spcBef>
              <a:spcAft>
                <a:spcPts val="0"/>
              </a:spcAft>
              <a:buNone/>
            </a:pPr>
            <a:fld id="{00000000-1234-1234-1234-123412341234}" type="slidenum">
              <a:rPr lang="en-US"/>
              <a:t>‹#›</a:t>
            </a:fld>
            <a:endParaRPr sz="1400">
              <a:solidFill>
                <a:srgbClr val="000000"/>
              </a:solidFill>
              <a:latin typeface="Arial"/>
              <a:ea typeface="Arial"/>
              <a:cs typeface="Arial"/>
              <a:sym typeface="Arial"/>
            </a:endParaRPr>
          </a:p>
        </p:txBody>
      </p:sp>
    </p:spTree>
  </p:cSld>
  <p:clrMap accent1="accent1" accent2="accent2" accent3="accent3" accent4="accent4" accent5="accent5" accent6="accent6" bg1="lt1" bg2="dk2" tx1="dk1" tx2="lt2" folHlink="folHlink" hlink="hlink"/>
  <p:sldLayoutIdLst>
    <p:sldLayoutId id="2147483648"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0.xml"/><Relationship Id="rId3" Type="http://schemas.openxmlformats.org/officeDocument/2006/relationships/image" Target="../media/image2.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1.xml"/><Relationship Id="rId3" Type="http://schemas.openxmlformats.org/officeDocument/2006/relationships/image" Target="../media/image1.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3.xml"/><Relationship Id="rId3" Type="http://schemas.openxmlformats.org/officeDocument/2006/relationships/image" Target="../media/image1.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4.xml"/><Relationship Id="rId3" Type="http://schemas.openxmlformats.org/officeDocument/2006/relationships/image" Target="../media/image1.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5.xml"/><Relationship Id="rId3" Type="http://schemas.openxmlformats.org/officeDocument/2006/relationships/image" Target="../media/image1.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xml"/><Relationship Id="rId3" Type="http://schemas.openxmlformats.org/officeDocument/2006/relationships/image" Target="../media/image1.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0.xml"/><Relationship Id="rId3" Type="http://schemas.openxmlformats.org/officeDocument/2006/relationships/image" Target="../media/image1.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1.xml"/><Relationship Id="rId3" Type="http://schemas.openxmlformats.org/officeDocument/2006/relationships/image" Target="../media/image4.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2.xml"/><Relationship Id="rId3" Type="http://schemas.openxmlformats.org/officeDocument/2006/relationships/image" Target="../media/image3.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3.xml"/><Relationship Id="rId3" Type="http://schemas.openxmlformats.org/officeDocument/2006/relationships/image" Target="../media/image1.png"/><Relationship Id="rId4" Type="http://schemas.openxmlformats.org/officeDocument/2006/relationships/image" Target="../media/image6.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4.xml"/><Relationship Id="rId3" Type="http://schemas.openxmlformats.org/officeDocument/2006/relationships/image" Target="../media/image7.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6.xml"/><Relationship Id="rId3" Type="http://schemas.openxmlformats.org/officeDocument/2006/relationships/image" Target="../media/image1.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7.xml"/><Relationship Id="rId3" Type="http://schemas.openxmlformats.org/officeDocument/2006/relationships/image" Target="../media/image1.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8.xml"/><Relationship Id="rId3" Type="http://schemas.openxmlformats.org/officeDocument/2006/relationships/image" Target="../media/image1.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9.xml"/><Relationship Id="rId3" Type="http://schemas.openxmlformats.org/officeDocument/2006/relationships/image" Target="../media/image5.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0.xml"/><Relationship Id="rId3" Type="http://schemas.openxmlformats.org/officeDocument/2006/relationships/image" Target="../media/image1.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xml"/><Relationship Id="rId3" Type="http://schemas.openxmlformats.org/officeDocument/2006/relationships/image" Target="../media/image1.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xml"/><Relationship Id="rId3" Type="http://schemas.openxmlformats.org/officeDocument/2006/relationships/image" Target="../media/image1.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8.xml"/><Relationship Id="rId3" Type="http://schemas.openxmlformats.org/officeDocument/2006/relationships/image" Target="../media/image1.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14" name="Shape 14"/>
        <p:cNvGrpSpPr/>
        <p:nvPr/>
      </p:nvGrpSpPr>
      <p:grpSpPr>
        <a:xfrm>
          <a:off x="0" y="0"/>
          <a:ext cx="0" cy="0"/>
          <a:chOff x="0" y="0"/>
          <a:chExt cx="0" cy="0"/>
        </a:xfrm>
      </p:grpSpPr>
      <p:pic>
        <p:nvPicPr>
          <p:cNvPr descr="Placeholder_for_GS.png" id="15" name="Google Shape;15;p3"/>
          <p:cNvPicPr preferRelativeResize="0"/>
          <p:nvPr/>
        </p:nvPicPr>
        <p:blipFill rotWithShape="1">
          <a:blip r:embed="rId3">
            <a:alphaModFix/>
          </a:blip>
          <a:srcRect b="24385" l="0" r="0" t="24386"/>
          <a:stretch/>
        </p:blipFill>
        <p:spPr>
          <a:xfrm>
            <a:off x="1280341" y="1268276"/>
            <a:ext cx="21823311" cy="11179610"/>
          </a:xfrm>
          <a:prstGeom prst="rect">
            <a:avLst/>
          </a:prstGeom>
          <a:noFill/>
          <a:ln>
            <a:noFill/>
          </a:ln>
        </p:spPr>
      </p:pic>
      <p:sp>
        <p:nvSpPr>
          <p:cNvPr id="16" name="Google Shape;16;p3"/>
          <p:cNvSpPr/>
          <p:nvPr/>
        </p:nvSpPr>
        <p:spPr>
          <a:xfrm>
            <a:off x="1269679" y="1268276"/>
            <a:ext cx="21822900" cy="11179500"/>
          </a:xfrm>
          <a:prstGeom prst="rect">
            <a:avLst/>
          </a:prstGeom>
          <a:solidFill>
            <a:srgbClr val="FFFFFF">
              <a:alpha val="49803"/>
            </a:srgbClr>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1400"/>
              <a:buFont typeface="Arial"/>
              <a:buNone/>
            </a:pPr>
            <a:r>
              <a:t/>
            </a:r>
            <a:endParaRPr b="1" i="0" sz="1400" u="none" cap="none" strike="noStrike">
              <a:solidFill>
                <a:srgbClr val="000000"/>
              </a:solidFill>
              <a:latin typeface="Arial"/>
              <a:ea typeface="Arial"/>
              <a:cs typeface="Arial"/>
              <a:sym typeface="Arial"/>
            </a:endParaRPr>
          </a:p>
        </p:txBody>
      </p:sp>
      <p:sp>
        <p:nvSpPr>
          <p:cNvPr id="17" name="Google Shape;17;p3"/>
          <p:cNvSpPr txBox="1"/>
          <p:nvPr/>
        </p:nvSpPr>
        <p:spPr>
          <a:xfrm rot="-5400000">
            <a:off x="14761900" y="4688162"/>
            <a:ext cx="9915300" cy="4258500"/>
          </a:xfrm>
          <a:prstGeom prst="rect">
            <a:avLst/>
          </a:prstGeom>
          <a:noFill/>
          <a:ln>
            <a:noFill/>
          </a:ln>
        </p:spPr>
        <p:txBody>
          <a:bodyPr anchorCtr="0" anchor="ctr" bIns="50800" lIns="50800" spcFirstLastPara="1" rIns="50800" wrap="square" tIns="50800">
            <a:spAutoFit/>
          </a:bodyPr>
          <a:lstStyle/>
          <a:p>
            <a:pPr indent="0" lvl="0" marL="0" marR="0" rtl="0" algn="l">
              <a:lnSpc>
                <a:spcPct val="90000"/>
              </a:lnSpc>
              <a:spcBef>
                <a:spcPts val="0"/>
              </a:spcBef>
              <a:spcAft>
                <a:spcPts val="0"/>
              </a:spcAft>
              <a:buClr>
                <a:srgbClr val="494CDB"/>
              </a:buClr>
              <a:buSzPts val="30000"/>
              <a:buFont typeface="Roboto"/>
              <a:buNone/>
            </a:pPr>
            <a:r>
              <a:rPr b="0" i="0" lang="en-US" sz="30000" u="none" cap="none" strike="noStrike">
                <a:solidFill>
                  <a:srgbClr val="494CDB"/>
                </a:solidFill>
                <a:latin typeface="Roboto"/>
                <a:ea typeface="Roboto"/>
                <a:cs typeface="Roboto"/>
                <a:sym typeface="Roboto"/>
              </a:rPr>
              <a:t>Aktivt</a:t>
            </a:r>
            <a:endParaRPr/>
          </a:p>
        </p:txBody>
      </p:sp>
      <p:sp>
        <p:nvSpPr>
          <p:cNvPr id="18" name="Google Shape;18;p3"/>
          <p:cNvSpPr txBox="1"/>
          <p:nvPr/>
        </p:nvSpPr>
        <p:spPr>
          <a:xfrm>
            <a:off x="11648809" y="9667654"/>
            <a:ext cx="5941484" cy="174244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Pitch Proposal that will hook investors and secure finances with this essential pitch deck</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128" name="Shape 128"/>
        <p:cNvGrpSpPr/>
        <p:nvPr/>
      </p:nvGrpSpPr>
      <p:grpSpPr>
        <a:xfrm>
          <a:off x="0" y="0"/>
          <a:ext cx="0" cy="0"/>
          <a:chOff x="0" y="0"/>
          <a:chExt cx="0" cy="0"/>
        </a:xfrm>
      </p:grpSpPr>
      <p:sp>
        <p:nvSpPr>
          <p:cNvPr id="129" name="Google Shape;129;p12"/>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
        <p:nvSpPr>
          <p:cNvPr id="130" name="Google Shape;130;p12"/>
          <p:cNvSpPr txBox="1"/>
          <p:nvPr/>
        </p:nvSpPr>
        <p:spPr>
          <a:xfrm>
            <a:off x="21466409" y="12647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pic>
        <p:nvPicPr>
          <p:cNvPr id="131" name="Google Shape;131;p12"/>
          <p:cNvPicPr preferRelativeResize="0"/>
          <p:nvPr/>
        </p:nvPicPr>
        <p:blipFill rotWithShape="1">
          <a:blip r:embed="rId3">
            <a:alphaModFix/>
          </a:blip>
          <a:srcRect b="0" l="0" r="0" t="0"/>
          <a:stretch/>
        </p:blipFill>
        <p:spPr>
          <a:xfrm>
            <a:off x="15836638" y="4777112"/>
            <a:ext cx="7268196" cy="7268197"/>
          </a:xfrm>
          <a:prstGeom prst="rect">
            <a:avLst/>
          </a:prstGeom>
          <a:noFill/>
          <a:ln>
            <a:noFill/>
          </a:ln>
        </p:spPr>
      </p:pic>
      <p:sp>
        <p:nvSpPr>
          <p:cNvPr id="132" name="Google Shape;132;p12"/>
          <p:cNvSpPr txBox="1"/>
          <p:nvPr/>
        </p:nvSpPr>
        <p:spPr>
          <a:xfrm>
            <a:off x="1269679" y="2316559"/>
            <a:ext cx="9245129" cy="13589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The Current Market</a:t>
            </a:r>
            <a:endParaRPr/>
          </a:p>
        </p:txBody>
      </p:sp>
      <p:sp>
        <p:nvSpPr>
          <p:cNvPr id="133" name="Google Shape;133;p12"/>
          <p:cNvSpPr/>
          <p:nvPr/>
        </p:nvSpPr>
        <p:spPr>
          <a:xfrm rot="10800000">
            <a:off x="1269679" y="3934075"/>
            <a:ext cx="10922321" cy="39509"/>
          </a:xfrm>
          <a:prstGeom prst="rect">
            <a:avLst/>
          </a:prstGeom>
          <a:solidFill>
            <a:srgbClr val="494CDB"/>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134" name="Google Shape;134;p12"/>
          <p:cNvSpPr/>
          <p:nvPr/>
        </p:nvSpPr>
        <p:spPr>
          <a:xfrm>
            <a:off x="17381219" y="7170065"/>
            <a:ext cx="698501" cy="698501"/>
          </a:xfrm>
          <a:prstGeom prst="ellipse">
            <a:avLst/>
          </a:prstGeom>
          <a:solidFill>
            <a:srgbClr val="FCD356"/>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Roboto Light"/>
              <a:buNone/>
            </a:pPr>
            <a:r>
              <a:rPr b="0" i="0" lang="en-US" sz="2000" u="none" cap="none" strike="noStrike">
                <a:solidFill>
                  <a:srgbClr val="000000"/>
                </a:solidFill>
                <a:latin typeface="Roboto Light"/>
                <a:ea typeface="Roboto Light"/>
                <a:cs typeface="Roboto Light"/>
                <a:sym typeface="Roboto Light"/>
              </a:rPr>
              <a:t>01</a:t>
            </a:r>
            <a:endParaRPr/>
          </a:p>
        </p:txBody>
      </p:sp>
      <p:sp>
        <p:nvSpPr>
          <p:cNvPr id="135" name="Google Shape;135;p12"/>
          <p:cNvSpPr/>
          <p:nvPr/>
        </p:nvSpPr>
        <p:spPr>
          <a:xfrm>
            <a:off x="20059695" y="9605046"/>
            <a:ext cx="698501" cy="698501"/>
          </a:xfrm>
          <a:prstGeom prst="ellipse">
            <a:avLst/>
          </a:prstGeom>
          <a:solidFill>
            <a:srgbClr val="FCD356"/>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Roboto Light"/>
              <a:buNone/>
            </a:pPr>
            <a:r>
              <a:rPr b="0" i="0" lang="en-US" sz="2000" u="none" cap="none" strike="noStrike">
                <a:solidFill>
                  <a:srgbClr val="000000"/>
                </a:solidFill>
                <a:latin typeface="Roboto Light"/>
                <a:ea typeface="Roboto Light"/>
                <a:cs typeface="Roboto Light"/>
                <a:sym typeface="Roboto Light"/>
              </a:rPr>
              <a:t>03</a:t>
            </a:r>
            <a:endParaRPr/>
          </a:p>
        </p:txBody>
      </p:sp>
      <p:sp>
        <p:nvSpPr>
          <p:cNvPr id="136" name="Google Shape;136;p12"/>
          <p:cNvSpPr/>
          <p:nvPr/>
        </p:nvSpPr>
        <p:spPr>
          <a:xfrm>
            <a:off x="20408945" y="5790243"/>
            <a:ext cx="698501" cy="698501"/>
          </a:xfrm>
          <a:prstGeom prst="ellipse">
            <a:avLst/>
          </a:prstGeom>
          <a:solidFill>
            <a:srgbClr val="FCD356"/>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Roboto Light"/>
              <a:buNone/>
            </a:pPr>
            <a:r>
              <a:rPr b="0" i="0" lang="en-US" sz="2000" u="none" cap="none" strike="noStrike">
                <a:solidFill>
                  <a:srgbClr val="000000"/>
                </a:solidFill>
                <a:latin typeface="Roboto Light"/>
                <a:ea typeface="Roboto Light"/>
                <a:cs typeface="Roboto Light"/>
                <a:sym typeface="Roboto Light"/>
              </a:rPr>
              <a:t>02</a:t>
            </a:r>
            <a:endParaRPr/>
          </a:p>
        </p:txBody>
      </p:sp>
      <p:sp>
        <p:nvSpPr>
          <p:cNvPr id="137" name="Google Shape;137;p12"/>
          <p:cNvSpPr/>
          <p:nvPr/>
        </p:nvSpPr>
        <p:spPr>
          <a:xfrm>
            <a:off x="1269679" y="8572210"/>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01</a:t>
            </a:r>
            <a:endParaRPr/>
          </a:p>
        </p:txBody>
      </p:sp>
      <p:sp>
        <p:nvSpPr>
          <p:cNvPr id="138" name="Google Shape;138;p12"/>
          <p:cNvSpPr txBox="1"/>
          <p:nvPr/>
        </p:nvSpPr>
        <p:spPr>
          <a:xfrm>
            <a:off x="1269679" y="4629999"/>
            <a:ext cx="9448765" cy="232156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We are an award-winning creative agency with an elite team and years of experience. With attention to detail and rigorous brainstorming, we build brands people love, and campaigns they’ll never forget</a:t>
            </a:r>
            <a:endParaRPr/>
          </a:p>
        </p:txBody>
      </p:sp>
      <p:sp>
        <p:nvSpPr>
          <p:cNvPr id="139" name="Google Shape;139;p12"/>
          <p:cNvSpPr txBox="1"/>
          <p:nvPr/>
        </p:nvSpPr>
        <p:spPr>
          <a:xfrm>
            <a:off x="7984396" y="8242010"/>
            <a:ext cx="5468095" cy="13589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8400"/>
              <a:buFont typeface="Roboto"/>
              <a:buNone/>
            </a:pPr>
            <a:r>
              <a:rPr b="0" i="0" lang="en-US" sz="8400" u="none" cap="none" strike="noStrike">
                <a:solidFill>
                  <a:srgbClr val="656166"/>
                </a:solidFill>
                <a:latin typeface="Roboto"/>
                <a:ea typeface="Roboto"/>
                <a:cs typeface="Roboto"/>
                <a:sym typeface="Roboto"/>
              </a:rPr>
              <a:t>$4.000.000</a:t>
            </a:r>
            <a:endParaRPr/>
          </a:p>
        </p:txBody>
      </p:sp>
      <p:sp>
        <p:nvSpPr>
          <p:cNvPr id="140" name="Google Shape;140;p12"/>
          <p:cNvSpPr txBox="1"/>
          <p:nvPr/>
        </p:nvSpPr>
        <p:spPr>
          <a:xfrm>
            <a:off x="2260229" y="8629360"/>
            <a:ext cx="4470611"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Main Competitor</a:t>
            </a:r>
            <a:endParaRPr/>
          </a:p>
        </p:txBody>
      </p:sp>
      <p:sp>
        <p:nvSpPr>
          <p:cNvPr id="141" name="Google Shape;141;p12"/>
          <p:cNvSpPr/>
          <p:nvPr/>
        </p:nvSpPr>
        <p:spPr>
          <a:xfrm>
            <a:off x="1269679" y="9988084"/>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02</a:t>
            </a:r>
            <a:endParaRPr/>
          </a:p>
        </p:txBody>
      </p:sp>
      <p:sp>
        <p:nvSpPr>
          <p:cNvPr id="142" name="Google Shape;142;p12"/>
          <p:cNvSpPr txBox="1"/>
          <p:nvPr/>
        </p:nvSpPr>
        <p:spPr>
          <a:xfrm>
            <a:off x="7984396" y="9657884"/>
            <a:ext cx="5468095" cy="13589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8400"/>
              <a:buFont typeface="Roboto"/>
              <a:buNone/>
            </a:pPr>
            <a:r>
              <a:rPr b="0" i="0" lang="en-US" sz="8400" u="none" cap="none" strike="noStrike">
                <a:solidFill>
                  <a:srgbClr val="656166"/>
                </a:solidFill>
                <a:latin typeface="Roboto"/>
                <a:ea typeface="Roboto"/>
                <a:cs typeface="Roboto"/>
                <a:sym typeface="Roboto"/>
              </a:rPr>
              <a:t>$2.000.000</a:t>
            </a:r>
            <a:endParaRPr/>
          </a:p>
        </p:txBody>
      </p:sp>
      <p:sp>
        <p:nvSpPr>
          <p:cNvPr id="143" name="Google Shape;143;p12"/>
          <p:cNvSpPr txBox="1"/>
          <p:nvPr/>
        </p:nvSpPr>
        <p:spPr>
          <a:xfrm>
            <a:off x="2260229" y="10045234"/>
            <a:ext cx="4910564"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Secod Largest Competitor</a:t>
            </a:r>
            <a:endParaRPr/>
          </a:p>
        </p:txBody>
      </p:sp>
      <p:sp>
        <p:nvSpPr>
          <p:cNvPr id="144" name="Google Shape;144;p12"/>
          <p:cNvSpPr/>
          <p:nvPr/>
        </p:nvSpPr>
        <p:spPr>
          <a:xfrm>
            <a:off x="1269679" y="11403958"/>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03</a:t>
            </a:r>
            <a:endParaRPr/>
          </a:p>
        </p:txBody>
      </p:sp>
      <p:sp>
        <p:nvSpPr>
          <p:cNvPr id="145" name="Google Shape;145;p12"/>
          <p:cNvSpPr txBox="1"/>
          <p:nvPr/>
        </p:nvSpPr>
        <p:spPr>
          <a:xfrm>
            <a:off x="7984396" y="11073758"/>
            <a:ext cx="5468095" cy="13589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$6.000.000</a:t>
            </a:r>
            <a:endParaRPr/>
          </a:p>
        </p:txBody>
      </p:sp>
      <p:sp>
        <p:nvSpPr>
          <p:cNvPr id="146" name="Google Shape;146;p12"/>
          <p:cNvSpPr txBox="1"/>
          <p:nvPr/>
        </p:nvSpPr>
        <p:spPr>
          <a:xfrm>
            <a:off x="2260229" y="11461108"/>
            <a:ext cx="5298752"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Potential Market Share</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150" name="Shape 150"/>
        <p:cNvGrpSpPr/>
        <p:nvPr/>
      </p:nvGrpSpPr>
      <p:grpSpPr>
        <a:xfrm>
          <a:off x="0" y="0"/>
          <a:ext cx="0" cy="0"/>
          <a:chOff x="0" y="0"/>
          <a:chExt cx="0" cy="0"/>
        </a:xfrm>
      </p:grpSpPr>
      <p:sp>
        <p:nvSpPr>
          <p:cNvPr id="151" name="Google Shape;151;p13"/>
          <p:cNvSpPr txBox="1"/>
          <p:nvPr/>
        </p:nvSpPr>
        <p:spPr>
          <a:xfrm>
            <a:off x="21466409" y="12647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152" name="Google Shape;152;p13"/>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
        <p:nvSpPr>
          <p:cNvPr id="153" name="Google Shape;153;p13"/>
          <p:cNvSpPr txBox="1"/>
          <p:nvPr/>
        </p:nvSpPr>
        <p:spPr>
          <a:xfrm>
            <a:off x="1269679" y="2316559"/>
            <a:ext cx="6716167" cy="13589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Target Market</a:t>
            </a:r>
            <a:endParaRPr/>
          </a:p>
        </p:txBody>
      </p:sp>
      <p:sp>
        <p:nvSpPr>
          <p:cNvPr id="154" name="Google Shape;154;p13"/>
          <p:cNvSpPr/>
          <p:nvPr/>
        </p:nvSpPr>
        <p:spPr>
          <a:xfrm rot="10800000">
            <a:off x="1269679" y="3934075"/>
            <a:ext cx="10922321" cy="39509"/>
          </a:xfrm>
          <a:prstGeom prst="rect">
            <a:avLst/>
          </a:prstGeom>
          <a:solidFill>
            <a:srgbClr val="494CDB"/>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pic>
        <p:nvPicPr>
          <p:cNvPr descr="Placeholder_for_GS.png" id="155" name="Google Shape;155;p13"/>
          <p:cNvPicPr preferRelativeResize="0"/>
          <p:nvPr/>
        </p:nvPicPr>
        <p:blipFill rotWithShape="1">
          <a:blip r:embed="rId3">
            <a:alphaModFix/>
          </a:blip>
          <a:srcRect b="12497" l="0" r="0" t="12496"/>
          <a:stretch/>
        </p:blipFill>
        <p:spPr>
          <a:xfrm>
            <a:off x="1269679" y="5046861"/>
            <a:ext cx="4829510" cy="3622345"/>
          </a:xfrm>
          <a:prstGeom prst="rect">
            <a:avLst/>
          </a:prstGeom>
          <a:noFill/>
          <a:ln>
            <a:noFill/>
          </a:ln>
        </p:spPr>
      </p:pic>
      <p:pic>
        <p:nvPicPr>
          <p:cNvPr descr="Placeholder_for_GS.png" id="156" name="Google Shape;156;p13"/>
          <p:cNvPicPr preferRelativeResize="0"/>
          <p:nvPr/>
        </p:nvPicPr>
        <p:blipFill rotWithShape="1">
          <a:blip r:embed="rId3">
            <a:alphaModFix/>
          </a:blip>
          <a:srcRect b="12497" l="0" r="0" t="12496"/>
          <a:stretch/>
        </p:blipFill>
        <p:spPr>
          <a:xfrm>
            <a:off x="6941390" y="5046861"/>
            <a:ext cx="4829510" cy="3622346"/>
          </a:xfrm>
          <a:prstGeom prst="rect">
            <a:avLst/>
          </a:prstGeom>
          <a:noFill/>
          <a:ln>
            <a:noFill/>
          </a:ln>
        </p:spPr>
      </p:pic>
      <p:pic>
        <p:nvPicPr>
          <p:cNvPr descr="Placeholder_for_GS.png" id="157" name="Google Shape;157;p13"/>
          <p:cNvPicPr preferRelativeResize="0"/>
          <p:nvPr/>
        </p:nvPicPr>
        <p:blipFill rotWithShape="1">
          <a:blip r:embed="rId3">
            <a:alphaModFix/>
          </a:blip>
          <a:srcRect b="12497" l="0" r="0" t="12496"/>
          <a:stretch/>
        </p:blipFill>
        <p:spPr>
          <a:xfrm>
            <a:off x="12613100" y="5046861"/>
            <a:ext cx="4829510" cy="3622346"/>
          </a:xfrm>
          <a:prstGeom prst="rect">
            <a:avLst/>
          </a:prstGeom>
          <a:noFill/>
          <a:ln>
            <a:noFill/>
          </a:ln>
        </p:spPr>
      </p:pic>
      <p:pic>
        <p:nvPicPr>
          <p:cNvPr descr="Placeholder_for_GS.png" id="158" name="Google Shape;158;p13"/>
          <p:cNvPicPr preferRelativeResize="0"/>
          <p:nvPr/>
        </p:nvPicPr>
        <p:blipFill rotWithShape="1">
          <a:blip r:embed="rId3">
            <a:alphaModFix/>
          </a:blip>
          <a:srcRect b="12497" l="0" r="0" t="12496"/>
          <a:stretch/>
        </p:blipFill>
        <p:spPr>
          <a:xfrm>
            <a:off x="18284809" y="5046861"/>
            <a:ext cx="4829510" cy="3622345"/>
          </a:xfrm>
          <a:prstGeom prst="rect">
            <a:avLst/>
          </a:prstGeom>
          <a:noFill/>
          <a:ln>
            <a:noFill/>
          </a:ln>
        </p:spPr>
      </p:pic>
      <p:sp>
        <p:nvSpPr>
          <p:cNvPr id="159" name="Google Shape;159;p13"/>
          <p:cNvSpPr txBox="1"/>
          <p:nvPr/>
        </p:nvSpPr>
        <p:spPr>
          <a:xfrm>
            <a:off x="1269679" y="9344674"/>
            <a:ext cx="822722"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Age</a:t>
            </a:r>
            <a:endParaRPr/>
          </a:p>
        </p:txBody>
      </p:sp>
      <p:sp>
        <p:nvSpPr>
          <p:cNvPr id="160" name="Google Shape;160;p13"/>
          <p:cNvSpPr txBox="1"/>
          <p:nvPr/>
        </p:nvSpPr>
        <p:spPr>
          <a:xfrm>
            <a:off x="6941389" y="9344674"/>
            <a:ext cx="1488481"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Interest</a:t>
            </a:r>
            <a:endParaRPr/>
          </a:p>
        </p:txBody>
      </p:sp>
      <p:sp>
        <p:nvSpPr>
          <p:cNvPr id="161" name="Google Shape;161;p13"/>
          <p:cNvSpPr txBox="1"/>
          <p:nvPr/>
        </p:nvSpPr>
        <p:spPr>
          <a:xfrm>
            <a:off x="12613100" y="9344674"/>
            <a:ext cx="1685926"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Location</a:t>
            </a:r>
            <a:endParaRPr/>
          </a:p>
        </p:txBody>
      </p:sp>
      <p:sp>
        <p:nvSpPr>
          <p:cNvPr id="162" name="Google Shape;162;p13"/>
          <p:cNvSpPr txBox="1"/>
          <p:nvPr/>
        </p:nvSpPr>
        <p:spPr>
          <a:xfrm>
            <a:off x="18284811" y="9344674"/>
            <a:ext cx="2061369"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Profession</a:t>
            </a:r>
            <a:endParaRPr/>
          </a:p>
        </p:txBody>
      </p:sp>
      <p:sp>
        <p:nvSpPr>
          <p:cNvPr id="163" name="Google Shape;163;p13"/>
          <p:cNvSpPr txBox="1"/>
          <p:nvPr/>
        </p:nvSpPr>
        <p:spPr>
          <a:xfrm>
            <a:off x="1269679" y="10055874"/>
            <a:ext cx="4829572"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Lorem ipsum dolor sit amet, consectetur adipiscing elit, sed do eiusmod tempor incididunt ut labore et dolore magna aliqua.</a:t>
            </a:r>
            <a:endParaRPr/>
          </a:p>
        </p:txBody>
      </p:sp>
      <p:sp>
        <p:nvSpPr>
          <p:cNvPr id="164" name="Google Shape;164;p13"/>
          <p:cNvSpPr txBox="1"/>
          <p:nvPr/>
        </p:nvSpPr>
        <p:spPr>
          <a:xfrm>
            <a:off x="6941390" y="10055874"/>
            <a:ext cx="4829573"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Est sit amet facilisis magna etiam tempor orci eu lobortis. Quisque id diam vel quam elementum pulvinar etiam. Integer malesuada.</a:t>
            </a:r>
            <a:endParaRPr/>
          </a:p>
        </p:txBody>
      </p:sp>
      <p:sp>
        <p:nvSpPr>
          <p:cNvPr id="165" name="Google Shape;165;p13"/>
          <p:cNvSpPr txBox="1"/>
          <p:nvPr/>
        </p:nvSpPr>
        <p:spPr>
          <a:xfrm>
            <a:off x="12613100" y="10055874"/>
            <a:ext cx="4829573"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Gravida cum sociis natoque penatibus et magnis dis parturient. Posuere morbi leo urna molestie at elementum eu facilisis sed.</a:t>
            </a:r>
            <a:endParaRPr/>
          </a:p>
        </p:txBody>
      </p:sp>
      <p:sp>
        <p:nvSpPr>
          <p:cNvPr id="166" name="Google Shape;166;p13"/>
          <p:cNvSpPr txBox="1"/>
          <p:nvPr/>
        </p:nvSpPr>
        <p:spPr>
          <a:xfrm>
            <a:off x="18284811" y="10055874"/>
            <a:ext cx="4829572"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Facilisis mauris sit amet massa vitae tortor condimentum lacinia quis. Phasellus vestibulum lorem sed risus ultricies tristique nulla.</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170" name="Shape 170"/>
        <p:cNvGrpSpPr/>
        <p:nvPr/>
      </p:nvGrpSpPr>
      <p:grpSpPr>
        <a:xfrm>
          <a:off x="0" y="0"/>
          <a:ext cx="0" cy="0"/>
          <a:chOff x="0" y="0"/>
          <a:chExt cx="0" cy="0"/>
        </a:xfrm>
      </p:grpSpPr>
      <p:sp>
        <p:nvSpPr>
          <p:cNvPr id="171" name="Google Shape;171;p14"/>
          <p:cNvSpPr txBox="1"/>
          <p:nvPr/>
        </p:nvSpPr>
        <p:spPr>
          <a:xfrm>
            <a:off x="1269679" y="16711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172" name="Google Shape;172;p14"/>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
        <p:nvSpPr>
          <p:cNvPr id="173" name="Google Shape;173;p14"/>
          <p:cNvSpPr txBox="1"/>
          <p:nvPr/>
        </p:nvSpPr>
        <p:spPr>
          <a:xfrm>
            <a:off x="1253530" y="7082887"/>
            <a:ext cx="10938471" cy="2336801"/>
          </a:xfrm>
          <a:prstGeom prst="rect">
            <a:avLst/>
          </a:prstGeom>
          <a:noFill/>
          <a:ln>
            <a:noFill/>
          </a:ln>
        </p:spPr>
        <p:txBody>
          <a:bodyPr anchorCtr="0" anchor="ctr" bIns="50800" lIns="50800" spcFirstLastPara="1" rIns="50800" wrap="square" tIns="50800">
            <a:spAutoFit/>
          </a:bodyPr>
          <a:lstStyle/>
          <a:p>
            <a:pPr indent="0" lvl="0" marL="0" marR="0" rtl="0" algn="l">
              <a:lnSpc>
                <a:spcPct val="90000"/>
              </a:lnSpc>
              <a:spcBef>
                <a:spcPts val="0"/>
              </a:spcBef>
              <a:spcAft>
                <a:spcPts val="0"/>
              </a:spcAft>
              <a:buClr>
                <a:srgbClr val="494CDB"/>
              </a:buClr>
              <a:buSzPts val="15000"/>
              <a:buFont typeface="Roboto"/>
              <a:buNone/>
            </a:pPr>
            <a:r>
              <a:rPr b="0" i="0" lang="en-US" sz="15000" u="none" cap="none" strike="noStrike">
                <a:solidFill>
                  <a:srgbClr val="494CDB"/>
                </a:solidFill>
                <a:latin typeface="Roboto"/>
                <a:ea typeface="Roboto"/>
                <a:cs typeface="Roboto"/>
                <a:sym typeface="Roboto"/>
              </a:rPr>
              <a:t>The Solution</a:t>
            </a:r>
            <a:endParaRPr/>
          </a:p>
        </p:txBody>
      </p:sp>
      <p:sp>
        <p:nvSpPr>
          <p:cNvPr id="174" name="Google Shape;174;p14"/>
          <p:cNvSpPr txBox="1"/>
          <p:nvPr/>
        </p:nvSpPr>
        <p:spPr>
          <a:xfrm>
            <a:off x="1269679" y="10202006"/>
            <a:ext cx="7900679" cy="22352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Non quam lacus suspendisse faucibus. Eget nunc lobortis mattis aliquam faucibus purus in. Adipiscing elit duis tristique sollicitudin nibh sit. Condimentum mattis pellentesque id nibh. Eu lobortis elementum nibh tellus molestie. Orci nulla pellentesque dignissim enim sit amet venenatis urna cursus. Vestibulum sed arcu non odio.</a:t>
            </a:r>
            <a:endParaRPr/>
          </a:p>
        </p:txBody>
      </p:sp>
      <p:sp>
        <p:nvSpPr>
          <p:cNvPr id="175" name="Google Shape;175;p14"/>
          <p:cNvSpPr/>
          <p:nvPr/>
        </p:nvSpPr>
        <p:spPr>
          <a:xfrm>
            <a:off x="22060267" y="1268276"/>
            <a:ext cx="1043426" cy="1043426"/>
          </a:xfrm>
          <a:prstGeom prst="ellipse">
            <a:avLst/>
          </a:prstGeom>
          <a:solidFill>
            <a:srgbClr val="3F97F0"/>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176" name="Google Shape;176;p14"/>
          <p:cNvSpPr txBox="1"/>
          <p:nvPr/>
        </p:nvSpPr>
        <p:spPr>
          <a:xfrm>
            <a:off x="22189295" y="1561388"/>
            <a:ext cx="785367" cy="4572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FFFFFF"/>
              </a:buClr>
              <a:buSzPts val="2400"/>
              <a:buFont typeface="Roboto Light"/>
              <a:buNone/>
            </a:pPr>
            <a:r>
              <a:rPr b="0" i="0" lang="en-US" sz="2400" u="none" cap="none" strike="noStrike">
                <a:solidFill>
                  <a:srgbClr val="FFFFFF"/>
                </a:solidFill>
                <a:latin typeface="Roboto Light"/>
                <a:ea typeface="Roboto Light"/>
                <a:cs typeface="Roboto Light"/>
                <a:sym typeface="Roboto Light"/>
              </a:rPr>
              <a:t>Logo</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180" name="Shape 180"/>
        <p:cNvGrpSpPr/>
        <p:nvPr/>
      </p:nvGrpSpPr>
      <p:grpSpPr>
        <a:xfrm>
          <a:off x="0" y="0"/>
          <a:ext cx="0" cy="0"/>
          <a:chOff x="0" y="0"/>
          <a:chExt cx="0" cy="0"/>
        </a:xfrm>
      </p:grpSpPr>
      <p:sp>
        <p:nvSpPr>
          <p:cNvPr id="181" name="Google Shape;181;p15"/>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
        <p:nvSpPr>
          <p:cNvPr id="182" name="Google Shape;182;p15"/>
          <p:cNvSpPr txBox="1"/>
          <p:nvPr/>
        </p:nvSpPr>
        <p:spPr>
          <a:xfrm>
            <a:off x="4875887" y="9196097"/>
            <a:ext cx="9564440" cy="13589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Identify the Solution</a:t>
            </a:r>
            <a:endParaRPr/>
          </a:p>
        </p:txBody>
      </p:sp>
      <p:sp>
        <p:nvSpPr>
          <p:cNvPr id="183" name="Google Shape;183;p15"/>
          <p:cNvSpPr txBox="1"/>
          <p:nvPr/>
        </p:nvSpPr>
        <p:spPr>
          <a:xfrm>
            <a:off x="4875887" y="10913206"/>
            <a:ext cx="11789865"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Pulvinar mattis nunc sed blandit libero volutpat. Nibh ipsum consequat nisl vel pretium. Ultrices gravida dictum fusce ut placerat. Est pellentesque elit ullamcorper dignissim cras tincidunt lobortis. Consequat ac felis donec et odio pellentesque diam volutpat. Iaculis at erat pellentesque adipiscing commodo elit at.</a:t>
            </a:r>
            <a:endParaRPr/>
          </a:p>
        </p:txBody>
      </p:sp>
      <p:pic>
        <p:nvPicPr>
          <p:cNvPr descr="Placeholder_for_GS.png" id="184" name="Google Shape;184;p15"/>
          <p:cNvPicPr preferRelativeResize="0"/>
          <p:nvPr/>
        </p:nvPicPr>
        <p:blipFill rotWithShape="1">
          <a:blip r:embed="rId3">
            <a:alphaModFix/>
          </a:blip>
          <a:srcRect b="31891" l="0" r="0" t="31891"/>
          <a:stretch/>
        </p:blipFill>
        <p:spPr>
          <a:xfrm>
            <a:off x="4875887" y="1264720"/>
            <a:ext cx="19508150" cy="7065125"/>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188" name="Shape 188"/>
        <p:cNvGrpSpPr/>
        <p:nvPr/>
      </p:nvGrpSpPr>
      <p:grpSpPr>
        <a:xfrm>
          <a:off x="0" y="0"/>
          <a:ext cx="0" cy="0"/>
          <a:chOff x="0" y="0"/>
          <a:chExt cx="0" cy="0"/>
        </a:xfrm>
      </p:grpSpPr>
      <p:pic>
        <p:nvPicPr>
          <p:cNvPr descr="Placeholder_for_GS.png" id="189" name="Google Shape;189;p16"/>
          <p:cNvPicPr preferRelativeResize="0"/>
          <p:nvPr/>
        </p:nvPicPr>
        <p:blipFill rotWithShape="1">
          <a:blip r:embed="rId3">
            <a:alphaModFix/>
          </a:blip>
          <a:srcRect b="0" l="9148" r="9148" t="0"/>
          <a:stretch/>
        </p:blipFill>
        <p:spPr>
          <a:xfrm>
            <a:off x="14820861" y="2442306"/>
            <a:ext cx="8283949" cy="10139190"/>
          </a:xfrm>
          <a:prstGeom prst="rect">
            <a:avLst/>
          </a:prstGeom>
          <a:noFill/>
          <a:ln>
            <a:noFill/>
          </a:ln>
        </p:spPr>
      </p:pic>
      <p:sp>
        <p:nvSpPr>
          <p:cNvPr id="190" name="Google Shape;190;p16"/>
          <p:cNvSpPr txBox="1"/>
          <p:nvPr/>
        </p:nvSpPr>
        <p:spPr>
          <a:xfrm>
            <a:off x="1857206" y="7420706"/>
            <a:ext cx="4520555" cy="8001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504D51"/>
              </a:buClr>
              <a:buSzPts val="4700"/>
              <a:buFont typeface="Roboto Light"/>
              <a:buNone/>
            </a:pPr>
            <a:r>
              <a:rPr b="0" i="0" lang="en-US" sz="4700" u="none" cap="none" strike="noStrike">
                <a:solidFill>
                  <a:srgbClr val="504D51"/>
                </a:solidFill>
                <a:latin typeface="Roboto Light"/>
                <a:ea typeface="Roboto Light"/>
                <a:cs typeface="Roboto Light"/>
                <a:sym typeface="Roboto Light"/>
              </a:rPr>
              <a:t>User Research</a:t>
            </a:r>
            <a:endParaRPr/>
          </a:p>
        </p:txBody>
      </p:sp>
      <p:sp>
        <p:nvSpPr>
          <p:cNvPr id="191" name="Google Shape;191;p16"/>
          <p:cNvSpPr txBox="1"/>
          <p:nvPr/>
        </p:nvSpPr>
        <p:spPr>
          <a:xfrm>
            <a:off x="1857206" y="10583006"/>
            <a:ext cx="8284125" cy="8001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504D51"/>
              </a:buClr>
              <a:buSzPts val="4700"/>
              <a:buFont typeface="Roboto Light"/>
              <a:buNone/>
            </a:pPr>
            <a:r>
              <a:rPr b="0" i="0" lang="en-US" sz="4700" u="none" cap="none" strike="noStrike">
                <a:solidFill>
                  <a:srgbClr val="504D51"/>
                </a:solidFill>
                <a:latin typeface="Roboto Light"/>
                <a:ea typeface="Roboto Light"/>
                <a:cs typeface="Roboto Light"/>
                <a:sym typeface="Roboto Light"/>
              </a:rPr>
              <a:t>Product &amp; Service Strategy</a:t>
            </a:r>
            <a:endParaRPr/>
          </a:p>
        </p:txBody>
      </p:sp>
      <p:sp>
        <p:nvSpPr>
          <p:cNvPr id="192" name="Google Shape;192;p16"/>
          <p:cNvSpPr txBox="1"/>
          <p:nvPr/>
        </p:nvSpPr>
        <p:spPr>
          <a:xfrm>
            <a:off x="1857206" y="8474806"/>
            <a:ext cx="8284125" cy="8001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504D51"/>
              </a:buClr>
              <a:buSzPts val="4700"/>
              <a:buFont typeface="Roboto Light"/>
              <a:buNone/>
            </a:pPr>
            <a:r>
              <a:rPr b="0" i="0" lang="en-US" sz="4700" u="none" cap="none" strike="noStrike">
                <a:solidFill>
                  <a:srgbClr val="504D51"/>
                </a:solidFill>
                <a:latin typeface="Roboto Light"/>
                <a:ea typeface="Roboto Light"/>
                <a:cs typeface="Roboto Light"/>
                <a:sym typeface="Roboto Light"/>
              </a:rPr>
              <a:t>Brand Strategy &amp; Positioning</a:t>
            </a:r>
            <a:endParaRPr/>
          </a:p>
        </p:txBody>
      </p:sp>
      <p:sp>
        <p:nvSpPr>
          <p:cNvPr id="193" name="Google Shape;193;p16"/>
          <p:cNvSpPr txBox="1"/>
          <p:nvPr/>
        </p:nvSpPr>
        <p:spPr>
          <a:xfrm>
            <a:off x="1857206" y="9528906"/>
            <a:ext cx="5877215" cy="8001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504D51"/>
              </a:buClr>
              <a:buSzPts val="4700"/>
              <a:buFont typeface="Roboto Light"/>
              <a:buNone/>
            </a:pPr>
            <a:r>
              <a:rPr b="0" i="0" lang="en-US" sz="4700" u="none" cap="none" strike="noStrike">
                <a:solidFill>
                  <a:srgbClr val="504D51"/>
                </a:solidFill>
                <a:latin typeface="Roboto Light"/>
                <a:ea typeface="Roboto Light"/>
                <a:cs typeface="Roboto Light"/>
                <a:sym typeface="Roboto Light"/>
              </a:rPr>
              <a:t>Brand Architecture</a:t>
            </a:r>
            <a:endParaRPr/>
          </a:p>
        </p:txBody>
      </p:sp>
      <p:sp>
        <p:nvSpPr>
          <p:cNvPr id="194" name="Google Shape;194;p16"/>
          <p:cNvSpPr txBox="1"/>
          <p:nvPr/>
        </p:nvSpPr>
        <p:spPr>
          <a:xfrm>
            <a:off x="1857206" y="11637106"/>
            <a:ext cx="8284125" cy="8001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504D51"/>
              </a:buClr>
              <a:buSzPts val="4700"/>
              <a:buFont typeface="Roboto Light"/>
              <a:buNone/>
            </a:pPr>
            <a:r>
              <a:rPr b="0" i="0" lang="en-US" sz="4700" u="none" cap="none" strike="noStrike">
                <a:solidFill>
                  <a:srgbClr val="504D51"/>
                </a:solidFill>
                <a:latin typeface="Roboto Light"/>
                <a:ea typeface="Roboto Light"/>
                <a:cs typeface="Roboto Light"/>
                <a:sym typeface="Roboto Light"/>
              </a:rPr>
              <a:t>Technology Strategy</a:t>
            </a:r>
            <a:endParaRPr/>
          </a:p>
        </p:txBody>
      </p:sp>
      <p:sp>
        <p:nvSpPr>
          <p:cNvPr id="195" name="Google Shape;195;p16"/>
          <p:cNvSpPr/>
          <p:nvPr/>
        </p:nvSpPr>
        <p:spPr>
          <a:xfrm>
            <a:off x="1269679" y="7744459"/>
            <a:ext cx="333528" cy="152595"/>
          </a:xfrm>
          <a:prstGeom prst="rect">
            <a:avLst/>
          </a:prstGeom>
          <a:solidFill>
            <a:srgbClr val="3F97F0"/>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196" name="Google Shape;196;p16"/>
          <p:cNvSpPr/>
          <p:nvPr/>
        </p:nvSpPr>
        <p:spPr>
          <a:xfrm>
            <a:off x="1269679" y="8798559"/>
            <a:ext cx="333528" cy="152595"/>
          </a:xfrm>
          <a:prstGeom prst="rect">
            <a:avLst/>
          </a:prstGeom>
          <a:solidFill>
            <a:srgbClr val="3F97F0"/>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197" name="Google Shape;197;p16"/>
          <p:cNvSpPr/>
          <p:nvPr/>
        </p:nvSpPr>
        <p:spPr>
          <a:xfrm>
            <a:off x="1269679" y="9852659"/>
            <a:ext cx="333528" cy="152595"/>
          </a:xfrm>
          <a:prstGeom prst="rect">
            <a:avLst/>
          </a:prstGeom>
          <a:solidFill>
            <a:srgbClr val="3F97F0"/>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198" name="Google Shape;198;p16"/>
          <p:cNvSpPr/>
          <p:nvPr/>
        </p:nvSpPr>
        <p:spPr>
          <a:xfrm>
            <a:off x="1269679" y="10906759"/>
            <a:ext cx="333528" cy="152595"/>
          </a:xfrm>
          <a:prstGeom prst="rect">
            <a:avLst/>
          </a:prstGeom>
          <a:solidFill>
            <a:srgbClr val="3F97F0"/>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199" name="Google Shape;199;p16"/>
          <p:cNvSpPr/>
          <p:nvPr/>
        </p:nvSpPr>
        <p:spPr>
          <a:xfrm>
            <a:off x="1269679" y="11960859"/>
            <a:ext cx="333528" cy="152595"/>
          </a:xfrm>
          <a:prstGeom prst="rect">
            <a:avLst/>
          </a:prstGeom>
          <a:solidFill>
            <a:srgbClr val="3F97F0"/>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200" name="Google Shape;200;p16"/>
          <p:cNvSpPr txBox="1"/>
          <p:nvPr/>
        </p:nvSpPr>
        <p:spPr>
          <a:xfrm>
            <a:off x="21466409" y="12647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201" name="Google Shape;201;p16"/>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
        <p:nvSpPr>
          <p:cNvPr id="202" name="Google Shape;202;p16"/>
          <p:cNvSpPr/>
          <p:nvPr/>
        </p:nvSpPr>
        <p:spPr>
          <a:xfrm rot="10800000">
            <a:off x="1269679" y="5312506"/>
            <a:ext cx="10922321" cy="39509"/>
          </a:xfrm>
          <a:prstGeom prst="rect">
            <a:avLst/>
          </a:prstGeom>
          <a:solidFill>
            <a:srgbClr val="494CDB"/>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203" name="Google Shape;203;p16"/>
          <p:cNvSpPr txBox="1"/>
          <p:nvPr/>
        </p:nvSpPr>
        <p:spPr>
          <a:xfrm>
            <a:off x="1269679" y="2442306"/>
            <a:ext cx="9361198" cy="26162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The Solution </a:t>
            </a:r>
            <a:endParaRPr/>
          </a:p>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of Client’s Problem</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207" name="Shape 207"/>
        <p:cNvGrpSpPr/>
        <p:nvPr/>
      </p:nvGrpSpPr>
      <p:grpSpPr>
        <a:xfrm>
          <a:off x="0" y="0"/>
          <a:ext cx="0" cy="0"/>
          <a:chOff x="0" y="0"/>
          <a:chExt cx="0" cy="0"/>
        </a:xfrm>
      </p:grpSpPr>
      <p:sp>
        <p:nvSpPr>
          <p:cNvPr id="208" name="Google Shape;208;p17"/>
          <p:cNvSpPr txBox="1"/>
          <p:nvPr/>
        </p:nvSpPr>
        <p:spPr>
          <a:xfrm>
            <a:off x="21466409" y="12647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209" name="Google Shape;209;p17"/>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
        <p:nvSpPr>
          <p:cNvPr id="210" name="Google Shape;210;p17"/>
          <p:cNvSpPr txBox="1"/>
          <p:nvPr/>
        </p:nvSpPr>
        <p:spPr>
          <a:xfrm>
            <a:off x="1269679" y="5357401"/>
            <a:ext cx="3157388" cy="116332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Groundbreaking Feature No.1</a:t>
            </a:r>
            <a:endParaRPr/>
          </a:p>
        </p:txBody>
      </p:sp>
      <p:sp>
        <p:nvSpPr>
          <p:cNvPr id="211" name="Google Shape;211;p17"/>
          <p:cNvSpPr txBox="1"/>
          <p:nvPr/>
        </p:nvSpPr>
        <p:spPr>
          <a:xfrm>
            <a:off x="1269679" y="7443640"/>
            <a:ext cx="3157388" cy="116332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Shattering Feature No.2</a:t>
            </a:r>
            <a:endParaRPr/>
          </a:p>
        </p:txBody>
      </p:sp>
      <p:sp>
        <p:nvSpPr>
          <p:cNvPr id="212" name="Google Shape;212;p17"/>
          <p:cNvSpPr txBox="1"/>
          <p:nvPr/>
        </p:nvSpPr>
        <p:spPr>
          <a:xfrm>
            <a:off x="1269679" y="9529880"/>
            <a:ext cx="3157388" cy="116332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Life-Changing Feature No.3</a:t>
            </a:r>
            <a:endParaRPr/>
          </a:p>
        </p:txBody>
      </p:sp>
      <p:sp>
        <p:nvSpPr>
          <p:cNvPr id="213" name="Google Shape;213;p17"/>
          <p:cNvSpPr txBox="1"/>
          <p:nvPr/>
        </p:nvSpPr>
        <p:spPr>
          <a:xfrm>
            <a:off x="5272171" y="5373931"/>
            <a:ext cx="5355587"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Lorem ipsum dolor sit amet, consectetur adipiscing elit, sed do eiusmod tempor incididunt ut labore et dolore magna aliqua.</a:t>
            </a:r>
            <a:endParaRPr/>
          </a:p>
        </p:txBody>
      </p:sp>
      <p:sp>
        <p:nvSpPr>
          <p:cNvPr id="214" name="Google Shape;214;p17"/>
          <p:cNvSpPr txBox="1"/>
          <p:nvPr/>
        </p:nvSpPr>
        <p:spPr>
          <a:xfrm>
            <a:off x="5272171" y="7460170"/>
            <a:ext cx="4829573"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Est sit amet facilisis magna etiam tempor orci eu lobortis. Quisque id diam vel quam elementum pulvinar etiam. Integer malesuada.</a:t>
            </a:r>
            <a:endParaRPr/>
          </a:p>
        </p:txBody>
      </p:sp>
      <p:sp>
        <p:nvSpPr>
          <p:cNvPr id="215" name="Google Shape;215;p17"/>
          <p:cNvSpPr txBox="1"/>
          <p:nvPr/>
        </p:nvSpPr>
        <p:spPr>
          <a:xfrm>
            <a:off x="5272171" y="9546410"/>
            <a:ext cx="4829573"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Gravida cum sociis natoque penatibus et magnis dis parturient. Posuere morbi leo urna molestie at elementum eu facilisis sed.</a:t>
            </a:r>
            <a:endParaRPr/>
          </a:p>
        </p:txBody>
      </p:sp>
      <p:pic>
        <p:nvPicPr>
          <p:cNvPr descr="Placeholder_for_GS.png" id="216" name="Google Shape;216;p17"/>
          <p:cNvPicPr preferRelativeResize="0"/>
          <p:nvPr/>
        </p:nvPicPr>
        <p:blipFill rotWithShape="1">
          <a:blip r:embed="rId3">
            <a:alphaModFix/>
          </a:blip>
          <a:srcRect b="0" l="26039" r="26038" t="0"/>
          <a:stretch/>
        </p:blipFill>
        <p:spPr>
          <a:xfrm>
            <a:off x="15352205" y="2316559"/>
            <a:ext cx="4829510" cy="10078103"/>
          </a:xfrm>
          <a:prstGeom prst="rect">
            <a:avLst/>
          </a:prstGeom>
          <a:noFill/>
          <a:ln>
            <a:noFill/>
          </a:ln>
        </p:spPr>
      </p:pic>
      <p:sp>
        <p:nvSpPr>
          <p:cNvPr id="217" name="Google Shape;217;p17"/>
          <p:cNvSpPr txBox="1"/>
          <p:nvPr/>
        </p:nvSpPr>
        <p:spPr>
          <a:xfrm>
            <a:off x="1269679" y="2316559"/>
            <a:ext cx="10412463" cy="13589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Features and Benefits</a:t>
            </a:r>
            <a:endParaRPr/>
          </a:p>
        </p:txBody>
      </p:sp>
      <p:sp>
        <p:nvSpPr>
          <p:cNvPr id="218" name="Google Shape;218;p17"/>
          <p:cNvSpPr/>
          <p:nvPr/>
        </p:nvSpPr>
        <p:spPr>
          <a:xfrm rot="10800000">
            <a:off x="1269679" y="3934075"/>
            <a:ext cx="10922321" cy="39509"/>
          </a:xfrm>
          <a:prstGeom prst="rect">
            <a:avLst/>
          </a:prstGeom>
          <a:solidFill>
            <a:srgbClr val="494CDB"/>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222" name="Shape 222"/>
        <p:cNvGrpSpPr/>
        <p:nvPr/>
      </p:nvGrpSpPr>
      <p:grpSpPr>
        <a:xfrm>
          <a:off x="0" y="0"/>
          <a:ext cx="0" cy="0"/>
          <a:chOff x="0" y="0"/>
          <a:chExt cx="0" cy="0"/>
        </a:xfrm>
      </p:grpSpPr>
      <p:sp>
        <p:nvSpPr>
          <p:cNvPr id="223" name="Google Shape;223;p18"/>
          <p:cNvSpPr txBox="1"/>
          <p:nvPr/>
        </p:nvSpPr>
        <p:spPr>
          <a:xfrm>
            <a:off x="21466409" y="12647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224" name="Google Shape;224;p18"/>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
        <p:nvSpPr>
          <p:cNvPr id="225" name="Google Shape;225;p18"/>
          <p:cNvSpPr txBox="1"/>
          <p:nvPr/>
        </p:nvSpPr>
        <p:spPr>
          <a:xfrm>
            <a:off x="1269675" y="3677925"/>
            <a:ext cx="8585100" cy="6336600"/>
          </a:xfrm>
          <a:prstGeom prst="rect">
            <a:avLst/>
          </a:prstGeom>
          <a:noFill/>
          <a:ln>
            <a:noFill/>
          </a:ln>
        </p:spPr>
        <p:txBody>
          <a:bodyPr anchorCtr="0" anchor="ctr" bIns="50800" lIns="50800" spcFirstLastPara="1" rIns="50800" wrap="square" tIns="50800">
            <a:spAutoFit/>
          </a:bodyPr>
          <a:lstStyle/>
          <a:p>
            <a:pPr indent="0" lvl="0" marL="0" marR="0" rtl="0" algn="l">
              <a:lnSpc>
                <a:spcPct val="90000"/>
              </a:lnSpc>
              <a:spcBef>
                <a:spcPts val="0"/>
              </a:spcBef>
              <a:spcAft>
                <a:spcPts val="0"/>
              </a:spcAft>
              <a:buClr>
                <a:srgbClr val="494CDB"/>
              </a:buClr>
              <a:buSzPts val="15000"/>
              <a:buFont typeface="Roboto"/>
              <a:buNone/>
            </a:pPr>
            <a:r>
              <a:rPr b="0" i="0" lang="en-US" sz="15000" u="none" cap="none" strike="noStrike">
                <a:solidFill>
                  <a:srgbClr val="494CDB"/>
                </a:solidFill>
                <a:latin typeface="Roboto"/>
                <a:ea typeface="Roboto"/>
                <a:cs typeface="Roboto"/>
                <a:sym typeface="Roboto"/>
              </a:rPr>
              <a:t>Solution </a:t>
            </a:r>
            <a:endParaRPr/>
          </a:p>
          <a:p>
            <a:pPr indent="0" lvl="0" marL="0" marR="0" rtl="0" algn="l">
              <a:lnSpc>
                <a:spcPct val="90000"/>
              </a:lnSpc>
              <a:spcBef>
                <a:spcPts val="0"/>
              </a:spcBef>
              <a:spcAft>
                <a:spcPts val="0"/>
              </a:spcAft>
              <a:buClr>
                <a:srgbClr val="494CDB"/>
              </a:buClr>
              <a:buSzPts val="15000"/>
              <a:buFont typeface="Roboto"/>
              <a:buNone/>
            </a:pPr>
            <a:r>
              <a:rPr b="0" i="0" lang="en-US" sz="15000" u="none" cap="none" strike="noStrike">
                <a:solidFill>
                  <a:srgbClr val="494CDB"/>
                </a:solidFill>
                <a:latin typeface="Roboto"/>
                <a:ea typeface="Roboto"/>
                <a:cs typeface="Roboto"/>
                <a:sym typeface="Roboto"/>
              </a:rPr>
              <a:t>of Client’s Problem</a:t>
            </a:r>
            <a:endParaRPr/>
          </a:p>
        </p:txBody>
      </p:sp>
      <p:sp>
        <p:nvSpPr>
          <p:cNvPr id="226" name="Google Shape;226;p18"/>
          <p:cNvSpPr txBox="1"/>
          <p:nvPr/>
        </p:nvSpPr>
        <p:spPr>
          <a:xfrm>
            <a:off x="12192000" y="4325070"/>
            <a:ext cx="3157388" cy="116332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Groundbreaking Feature No.1</a:t>
            </a:r>
            <a:endParaRPr/>
          </a:p>
        </p:txBody>
      </p:sp>
      <p:sp>
        <p:nvSpPr>
          <p:cNvPr id="227" name="Google Shape;227;p18"/>
          <p:cNvSpPr txBox="1"/>
          <p:nvPr/>
        </p:nvSpPr>
        <p:spPr>
          <a:xfrm>
            <a:off x="12192000" y="6411310"/>
            <a:ext cx="3157388" cy="116332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Shattering Feature No.2</a:t>
            </a:r>
            <a:endParaRPr/>
          </a:p>
        </p:txBody>
      </p:sp>
      <p:sp>
        <p:nvSpPr>
          <p:cNvPr id="228" name="Google Shape;228;p18"/>
          <p:cNvSpPr txBox="1"/>
          <p:nvPr/>
        </p:nvSpPr>
        <p:spPr>
          <a:xfrm>
            <a:off x="12192000" y="8497549"/>
            <a:ext cx="3157388" cy="116332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Life-Changing Feature No.3</a:t>
            </a:r>
            <a:endParaRPr/>
          </a:p>
        </p:txBody>
      </p:sp>
      <p:sp>
        <p:nvSpPr>
          <p:cNvPr id="229" name="Google Shape;229;p18"/>
          <p:cNvSpPr txBox="1"/>
          <p:nvPr/>
        </p:nvSpPr>
        <p:spPr>
          <a:xfrm>
            <a:off x="16194492" y="4341601"/>
            <a:ext cx="5355587"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Lorem ipsum dolor sit amet, consectetur adipiscing elit, sed do eiusmod tempor incididunt ut labore et dolore magna aliqua.</a:t>
            </a:r>
            <a:endParaRPr/>
          </a:p>
        </p:txBody>
      </p:sp>
      <p:sp>
        <p:nvSpPr>
          <p:cNvPr id="230" name="Google Shape;230;p18"/>
          <p:cNvSpPr txBox="1"/>
          <p:nvPr/>
        </p:nvSpPr>
        <p:spPr>
          <a:xfrm>
            <a:off x="16194492" y="6427840"/>
            <a:ext cx="4829573"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Est sit amet facilisis magna etiam tempor orci eu lobortis. Quisque id diam vel quam elementum pulvinar etiam. Integer malesuada.</a:t>
            </a:r>
            <a:endParaRPr/>
          </a:p>
        </p:txBody>
      </p:sp>
      <p:sp>
        <p:nvSpPr>
          <p:cNvPr id="231" name="Google Shape;231;p18"/>
          <p:cNvSpPr txBox="1"/>
          <p:nvPr/>
        </p:nvSpPr>
        <p:spPr>
          <a:xfrm>
            <a:off x="16194492" y="8514079"/>
            <a:ext cx="4829573"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Gravida cum sociis natoque penatibus et magnis dis parturient. Posuere morbi leo urna molestie at elementum eu facilisis sed.</a:t>
            </a:r>
            <a:endParaRPr/>
          </a:p>
        </p:txBody>
      </p:sp>
      <p:sp>
        <p:nvSpPr>
          <p:cNvPr id="232" name="Google Shape;232;p18"/>
          <p:cNvSpPr/>
          <p:nvPr/>
        </p:nvSpPr>
        <p:spPr>
          <a:xfrm rot="10800000">
            <a:off x="12191999" y="6126967"/>
            <a:ext cx="10922321" cy="39509"/>
          </a:xfrm>
          <a:prstGeom prst="rect">
            <a:avLst/>
          </a:prstGeom>
          <a:solidFill>
            <a:srgbClr val="494CDB"/>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233" name="Google Shape;233;p18"/>
          <p:cNvSpPr/>
          <p:nvPr/>
        </p:nvSpPr>
        <p:spPr>
          <a:xfrm rot="10800000">
            <a:off x="12191999" y="8213206"/>
            <a:ext cx="10922321" cy="39509"/>
          </a:xfrm>
          <a:prstGeom prst="rect">
            <a:avLst/>
          </a:prstGeom>
          <a:solidFill>
            <a:srgbClr val="494CDB"/>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237" name="Shape 237"/>
        <p:cNvGrpSpPr/>
        <p:nvPr/>
      </p:nvGrpSpPr>
      <p:grpSpPr>
        <a:xfrm>
          <a:off x="0" y="0"/>
          <a:ext cx="0" cy="0"/>
          <a:chOff x="0" y="0"/>
          <a:chExt cx="0" cy="0"/>
        </a:xfrm>
      </p:grpSpPr>
      <p:sp>
        <p:nvSpPr>
          <p:cNvPr id="238" name="Google Shape;238;p19"/>
          <p:cNvSpPr txBox="1"/>
          <p:nvPr/>
        </p:nvSpPr>
        <p:spPr>
          <a:xfrm>
            <a:off x="21466409" y="12647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239" name="Google Shape;239;p19"/>
          <p:cNvSpPr/>
          <p:nvPr/>
        </p:nvSpPr>
        <p:spPr>
          <a:xfrm>
            <a:off x="1269679" y="6655090"/>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01</a:t>
            </a:r>
            <a:endParaRPr/>
          </a:p>
        </p:txBody>
      </p:sp>
      <p:sp>
        <p:nvSpPr>
          <p:cNvPr id="240" name="Google Shape;240;p19"/>
          <p:cNvSpPr txBox="1"/>
          <p:nvPr/>
        </p:nvSpPr>
        <p:spPr>
          <a:xfrm>
            <a:off x="1269675" y="1130625"/>
            <a:ext cx="16112400" cy="4258500"/>
          </a:xfrm>
          <a:prstGeom prst="rect">
            <a:avLst/>
          </a:prstGeom>
          <a:noFill/>
          <a:ln>
            <a:noFill/>
          </a:ln>
        </p:spPr>
        <p:txBody>
          <a:bodyPr anchorCtr="0" anchor="ctr" bIns="50800" lIns="50800" spcFirstLastPara="1" rIns="50800" wrap="square" tIns="50800">
            <a:spAutoFit/>
          </a:bodyPr>
          <a:lstStyle/>
          <a:p>
            <a:pPr indent="0" lvl="0" marL="0" marR="0" rtl="0" algn="l">
              <a:lnSpc>
                <a:spcPct val="90000"/>
              </a:lnSpc>
              <a:spcBef>
                <a:spcPts val="0"/>
              </a:spcBef>
              <a:spcAft>
                <a:spcPts val="0"/>
              </a:spcAft>
              <a:buClr>
                <a:srgbClr val="494CDB"/>
              </a:buClr>
              <a:buSzPts val="15000"/>
              <a:buFont typeface="Roboto"/>
              <a:buNone/>
            </a:pPr>
            <a:r>
              <a:rPr b="0" i="0" lang="en-US" sz="15000" u="none" cap="none" strike="noStrike">
                <a:solidFill>
                  <a:srgbClr val="494CDB"/>
                </a:solidFill>
                <a:latin typeface="Roboto"/>
                <a:ea typeface="Roboto"/>
                <a:cs typeface="Roboto"/>
                <a:sym typeface="Roboto"/>
              </a:rPr>
              <a:t>The Solution </a:t>
            </a:r>
            <a:endParaRPr/>
          </a:p>
          <a:p>
            <a:pPr indent="0" lvl="0" marL="0" marR="0" rtl="0" algn="l">
              <a:lnSpc>
                <a:spcPct val="90000"/>
              </a:lnSpc>
              <a:spcBef>
                <a:spcPts val="0"/>
              </a:spcBef>
              <a:spcAft>
                <a:spcPts val="0"/>
              </a:spcAft>
              <a:buClr>
                <a:srgbClr val="494CDB"/>
              </a:buClr>
              <a:buSzPts val="15000"/>
              <a:buFont typeface="Roboto"/>
              <a:buNone/>
            </a:pPr>
            <a:r>
              <a:rPr b="0" i="0" lang="en-US" sz="15000" u="none" cap="none" strike="noStrike">
                <a:solidFill>
                  <a:srgbClr val="494CDB"/>
                </a:solidFill>
                <a:latin typeface="Roboto"/>
                <a:ea typeface="Roboto"/>
                <a:cs typeface="Roboto"/>
                <a:sym typeface="Roboto"/>
              </a:rPr>
              <a:t>of Client’s Problem</a:t>
            </a:r>
            <a:endParaRPr/>
          </a:p>
        </p:txBody>
      </p:sp>
      <p:sp>
        <p:nvSpPr>
          <p:cNvPr id="241" name="Google Shape;241;p19"/>
          <p:cNvSpPr txBox="1"/>
          <p:nvPr/>
        </p:nvSpPr>
        <p:spPr>
          <a:xfrm>
            <a:off x="1269679" y="7609358"/>
            <a:ext cx="3157388" cy="116332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Groundbreaking Feature No.1</a:t>
            </a:r>
            <a:endParaRPr/>
          </a:p>
        </p:txBody>
      </p:sp>
      <p:sp>
        <p:nvSpPr>
          <p:cNvPr id="242" name="Google Shape;242;p19"/>
          <p:cNvSpPr txBox="1"/>
          <p:nvPr/>
        </p:nvSpPr>
        <p:spPr>
          <a:xfrm>
            <a:off x="4853333" y="7625889"/>
            <a:ext cx="5355587"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Lorem ipsum dolor sit amet, consectetur adipiscing elit, sed do eiusmod tempor incididunt ut labore et dolore magna aliqua.</a:t>
            </a:r>
            <a:endParaRPr/>
          </a:p>
        </p:txBody>
      </p:sp>
      <p:sp>
        <p:nvSpPr>
          <p:cNvPr id="243" name="Google Shape;243;p19"/>
          <p:cNvSpPr/>
          <p:nvPr/>
        </p:nvSpPr>
        <p:spPr>
          <a:xfrm>
            <a:off x="1269679" y="9942407"/>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03</a:t>
            </a:r>
            <a:endParaRPr/>
          </a:p>
        </p:txBody>
      </p:sp>
      <p:sp>
        <p:nvSpPr>
          <p:cNvPr id="244" name="Google Shape;244;p19"/>
          <p:cNvSpPr txBox="1"/>
          <p:nvPr/>
        </p:nvSpPr>
        <p:spPr>
          <a:xfrm>
            <a:off x="1269679" y="10896676"/>
            <a:ext cx="3157388" cy="116332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Call to Tackle the Inequality</a:t>
            </a:r>
            <a:endParaRPr/>
          </a:p>
        </p:txBody>
      </p:sp>
      <p:sp>
        <p:nvSpPr>
          <p:cNvPr id="245" name="Google Shape;245;p19"/>
          <p:cNvSpPr txBox="1"/>
          <p:nvPr/>
        </p:nvSpPr>
        <p:spPr>
          <a:xfrm>
            <a:off x="4853333" y="10913206"/>
            <a:ext cx="5355587"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Lorem ipsum dolor sit amet, consectetur adipiscing elit, sed do eiusmod tempor incididunt ut labore et dolore magna aliqua.</a:t>
            </a:r>
            <a:endParaRPr/>
          </a:p>
        </p:txBody>
      </p:sp>
      <p:sp>
        <p:nvSpPr>
          <p:cNvPr id="246" name="Google Shape;246;p19"/>
          <p:cNvSpPr/>
          <p:nvPr/>
        </p:nvSpPr>
        <p:spPr>
          <a:xfrm>
            <a:off x="12192000" y="6655090"/>
            <a:ext cx="698500"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02</a:t>
            </a:r>
            <a:endParaRPr/>
          </a:p>
        </p:txBody>
      </p:sp>
      <p:sp>
        <p:nvSpPr>
          <p:cNvPr id="247" name="Google Shape;247;p19"/>
          <p:cNvSpPr txBox="1"/>
          <p:nvPr/>
        </p:nvSpPr>
        <p:spPr>
          <a:xfrm>
            <a:off x="12192000" y="7609359"/>
            <a:ext cx="3157388" cy="116332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Shattering Feature No.2</a:t>
            </a:r>
            <a:endParaRPr/>
          </a:p>
        </p:txBody>
      </p:sp>
      <p:sp>
        <p:nvSpPr>
          <p:cNvPr id="248" name="Google Shape;248;p19"/>
          <p:cNvSpPr txBox="1"/>
          <p:nvPr/>
        </p:nvSpPr>
        <p:spPr>
          <a:xfrm>
            <a:off x="15775655" y="7625889"/>
            <a:ext cx="5355587"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Lorem ipsum dolor sit amet, consectetur adipiscing elit, sed do eiusmod tempor incididunt ut labore et dolore magna aliqua.</a:t>
            </a:r>
            <a:endParaRPr/>
          </a:p>
        </p:txBody>
      </p:sp>
      <p:sp>
        <p:nvSpPr>
          <p:cNvPr id="249" name="Google Shape;249;p19"/>
          <p:cNvSpPr/>
          <p:nvPr/>
        </p:nvSpPr>
        <p:spPr>
          <a:xfrm>
            <a:off x="12192000" y="9942407"/>
            <a:ext cx="698500"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04</a:t>
            </a:r>
            <a:endParaRPr/>
          </a:p>
        </p:txBody>
      </p:sp>
      <p:sp>
        <p:nvSpPr>
          <p:cNvPr id="250" name="Google Shape;250;p19"/>
          <p:cNvSpPr txBox="1"/>
          <p:nvPr/>
        </p:nvSpPr>
        <p:spPr>
          <a:xfrm>
            <a:off x="12192000" y="10896676"/>
            <a:ext cx="3157388" cy="116332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Encouraging Local Power</a:t>
            </a:r>
            <a:endParaRPr/>
          </a:p>
        </p:txBody>
      </p:sp>
      <p:sp>
        <p:nvSpPr>
          <p:cNvPr id="251" name="Google Shape;251;p19"/>
          <p:cNvSpPr txBox="1"/>
          <p:nvPr/>
        </p:nvSpPr>
        <p:spPr>
          <a:xfrm>
            <a:off x="15775655" y="10913206"/>
            <a:ext cx="5355587"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Lorem ipsum dolor sit amet, consectetur adipiscing elit, sed do eiusmod tempor incididunt ut labore et dolore magna aliqua.</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255" name="Shape 255"/>
        <p:cNvGrpSpPr/>
        <p:nvPr/>
      </p:nvGrpSpPr>
      <p:grpSpPr>
        <a:xfrm>
          <a:off x="0" y="0"/>
          <a:ext cx="0" cy="0"/>
          <a:chOff x="0" y="0"/>
          <a:chExt cx="0" cy="0"/>
        </a:xfrm>
      </p:grpSpPr>
      <p:sp>
        <p:nvSpPr>
          <p:cNvPr id="256" name="Google Shape;256;p20"/>
          <p:cNvSpPr txBox="1"/>
          <p:nvPr/>
        </p:nvSpPr>
        <p:spPr>
          <a:xfrm>
            <a:off x="21466409" y="12647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257" name="Google Shape;257;p20"/>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
        <p:nvSpPr>
          <p:cNvPr id="258" name="Google Shape;258;p20"/>
          <p:cNvSpPr txBox="1"/>
          <p:nvPr/>
        </p:nvSpPr>
        <p:spPr>
          <a:xfrm>
            <a:off x="1269679" y="2911907"/>
            <a:ext cx="7971226" cy="26162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Competitive Advantages</a:t>
            </a:r>
            <a:endParaRPr/>
          </a:p>
        </p:txBody>
      </p:sp>
      <p:sp>
        <p:nvSpPr>
          <p:cNvPr id="259" name="Google Shape;259;p20"/>
          <p:cNvSpPr txBox="1"/>
          <p:nvPr/>
        </p:nvSpPr>
        <p:spPr>
          <a:xfrm>
            <a:off x="11626105" y="2962645"/>
            <a:ext cx="3157388"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Think</a:t>
            </a:r>
            <a:endParaRPr/>
          </a:p>
        </p:txBody>
      </p:sp>
      <p:sp>
        <p:nvSpPr>
          <p:cNvPr id="260" name="Google Shape;260;p20"/>
          <p:cNvSpPr txBox="1"/>
          <p:nvPr/>
        </p:nvSpPr>
        <p:spPr>
          <a:xfrm>
            <a:off x="11753105" y="4372227"/>
            <a:ext cx="5355586" cy="8128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Spend 50% of your time to branding your  headline</a:t>
            </a:r>
            <a:endParaRPr/>
          </a:p>
        </p:txBody>
      </p:sp>
      <p:sp>
        <p:nvSpPr>
          <p:cNvPr id="261" name="Google Shape;261;p20"/>
          <p:cNvSpPr txBox="1"/>
          <p:nvPr/>
        </p:nvSpPr>
        <p:spPr>
          <a:xfrm>
            <a:off x="11626105" y="7831283"/>
            <a:ext cx="3157388"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Optimize</a:t>
            </a:r>
            <a:endParaRPr/>
          </a:p>
        </p:txBody>
      </p:sp>
      <p:sp>
        <p:nvSpPr>
          <p:cNvPr id="262" name="Google Shape;262;p20"/>
          <p:cNvSpPr txBox="1"/>
          <p:nvPr/>
        </p:nvSpPr>
        <p:spPr>
          <a:xfrm>
            <a:off x="11626105" y="9224677"/>
            <a:ext cx="5355586" cy="4572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If it is good, make it better</a:t>
            </a:r>
            <a:endParaRPr/>
          </a:p>
        </p:txBody>
      </p:sp>
      <p:sp>
        <p:nvSpPr>
          <p:cNvPr id="263" name="Google Shape;263;p20"/>
          <p:cNvSpPr txBox="1"/>
          <p:nvPr/>
        </p:nvSpPr>
        <p:spPr>
          <a:xfrm>
            <a:off x="11626105" y="5516067"/>
            <a:ext cx="3157388"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Create </a:t>
            </a:r>
            <a:endParaRPr/>
          </a:p>
        </p:txBody>
      </p:sp>
      <p:sp>
        <p:nvSpPr>
          <p:cNvPr id="264" name="Google Shape;264;p20"/>
          <p:cNvSpPr txBox="1"/>
          <p:nvPr/>
        </p:nvSpPr>
        <p:spPr>
          <a:xfrm>
            <a:off x="11626105" y="6909460"/>
            <a:ext cx="5355586" cy="4572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Make it simple,but significant</a:t>
            </a:r>
            <a:endParaRPr/>
          </a:p>
        </p:txBody>
      </p:sp>
      <p:sp>
        <p:nvSpPr>
          <p:cNvPr id="265" name="Google Shape;265;p20"/>
          <p:cNvSpPr/>
          <p:nvPr/>
        </p:nvSpPr>
        <p:spPr>
          <a:xfrm rot="10800000">
            <a:off x="11626105" y="3931994"/>
            <a:ext cx="11435693" cy="63501"/>
          </a:xfrm>
          <a:prstGeom prst="rect">
            <a:avLst/>
          </a:prstGeom>
          <a:solidFill>
            <a:srgbClr val="494CDB"/>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266" name="Google Shape;266;p20"/>
          <p:cNvSpPr/>
          <p:nvPr/>
        </p:nvSpPr>
        <p:spPr>
          <a:xfrm rot="10800000">
            <a:off x="11626105" y="8784444"/>
            <a:ext cx="11435693" cy="63501"/>
          </a:xfrm>
          <a:prstGeom prst="rect">
            <a:avLst/>
          </a:prstGeom>
          <a:solidFill>
            <a:srgbClr val="494CDB"/>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267" name="Google Shape;267;p20"/>
          <p:cNvSpPr/>
          <p:nvPr/>
        </p:nvSpPr>
        <p:spPr>
          <a:xfrm rot="10800000">
            <a:off x="11626105" y="6469227"/>
            <a:ext cx="11435693" cy="63501"/>
          </a:xfrm>
          <a:prstGeom prst="rect">
            <a:avLst/>
          </a:prstGeom>
          <a:solidFill>
            <a:srgbClr val="494CDB"/>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268" name="Google Shape;268;p20"/>
          <p:cNvSpPr/>
          <p:nvPr/>
        </p:nvSpPr>
        <p:spPr>
          <a:xfrm rot="10800000">
            <a:off x="11626105" y="11188441"/>
            <a:ext cx="11435693" cy="63501"/>
          </a:xfrm>
          <a:prstGeom prst="rect">
            <a:avLst/>
          </a:prstGeom>
          <a:solidFill>
            <a:srgbClr val="494CDB"/>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269" name="Google Shape;269;p20"/>
          <p:cNvSpPr txBox="1"/>
          <p:nvPr/>
        </p:nvSpPr>
        <p:spPr>
          <a:xfrm>
            <a:off x="11626105" y="10235280"/>
            <a:ext cx="3157388"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Perform</a:t>
            </a:r>
            <a:endParaRPr/>
          </a:p>
        </p:txBody>
      </p:sp>
      <p:sp>
        <p:nvSpPr>
          <p:cNvPr id="270" name="Google Shape;270;p20"/>
          <p:cNvSpPr txBox="1"/>
          <p:nvPr/>
        </p:nvSpPr>
        <p:spPr>
          <a:xfrm>
            <a:off x="11626105" y="11628673"/>
            <a:ext cx="5355586" cy="8128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Success comes from standing out, </a:t>
            </a:r>
            <a:endParaRPr/>
          </a:p>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not fitting in</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274" name="Shape 274"/>
        <p:cNvGrpSpPr/>
        <p:nvPr/>
      </p:nvGrpSpPr>
      <p:grpSpPr>
        <a:xfrm>
          <a:off x="0" y="0"/>
          <a:ext cx="0" cy="0"/>
          <a:chOff x="0" y="0"/>
          <a:chExt cx="0" cy="0"/>
        </a:xfrm>
      </p:grpSpPr>
      <p:sp>
        <p:nvSpPr>
          <p:cNvPr id="275" name="Google Shape;275;p21"/>
          <p:cNvSpPr txBox="1"/>
          <p:nvPr/>
        </p:nvSpPr>
        <p:spPr>
          <a:xfrm>
            <a:off x="21466409" y="12647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276" name="Google Shape;276;p21"/>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
        <p:nvSpPr>
          <p:cNvPr id="277" name="Google Shape;277;p21"/>
          <p:cNvSpPr/>
          <p:nvPr/>
        </p:nvSpPr>
        <p:spPr>
          <a:xfrm>
            <a:off x="8433999" y="7335646"/>
            <a:ext cx="6065056" cy="3127350"/>
          </a:xfrm>
          <a:prstGeom prst="rect">
            <a:avLst/>
          </a:prstGeom>
          <a:solidFill>
            <a:srgbClr val="3F97F0"/>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278" name="Google Shape;278;p21"/>
          <p:cNvSpPr txBox="1"/>
          <p:nvPr/>
        </p:nvSpPr>
        <p:spPr>
          <a:xfrm>
            <a:off x="8433999" y="6157200"/>
            <a:ext cx="3157389"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Kick-Off</a:t>
            </a:r>
            <a:endParaRPr/>
          </a:p>
        </p:txBody>
      </p:sp>
      <p:sp>
        <p:nvSpPr>
          <p:cNvPr id="279" name="Google Shape;279;p21"/>
          <p:cNvSpPr txBox="1"/>
          <p:nvPr/>
        </p:nvSpPr>
        <p:spPr>
          <a:xfrm>
            <a:off x="8979234" y="7959520"/>
            <a:ext cx="3985614" cy="18796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E6E6E6"/>
              </a:buClr>
              <a:buSzPts val="2400"/>
              <a:buFont typeface="Roboto Light"/>
              <a:buNone/>
            </a:pPr>
            <a:r>
              <a:rPr b="0" i="0" lang="en-US" sz="2400" u="none" cap="none" strike="noStrike">
                <a:solidFill>
                  <a:srgbClr val="E6E6E6"/>
                </a:solidFill>
                <a:latin typeface="Roboto Light"/>
                <a:ea typeface="Roboto Light"/>
                <a:cs typeface="Roboto Light"/>
                <a:sym typeface="Roboto Light"/>
              </a:rPr>
              <a:t>Lorem ipsum dolor sit amet, consectetur adipiscing elit, sed do eiusmod tempor incididunt ut labore et dolore magna aliqua.</a:t>
            </a:r>
            <a:endParaRPr/>
          </a:p>
        </p:txBody>
      </p:sp>
      <p:sp>
        <p:nvSpPr>
          <p:cNvPr id="280" name="Google Shape;280;p21"/>
          <p:cNvSpPr/>
          <p:nvPr/>
        </p:nvSpPr>
        <p:spPr>
          <a:xfrm>
            <a:off x="1269679" y="7335646"/>
            <a:ext cx="6065055" cy="3127350"/>
          </a:xfrm>
          <a:prstGeom prst="rect">
            <a:avLst/>
          </a:prstGeom>
          <a:solidFill>
            <a:srgbClr val="3F97F0"/>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281" name="Google Shape;281;p21"/>
          <p:cNvSpPr txBox="1"/>
          <p:nvPr/>
        </p:nvSpPr>
        <p:spPr>
          <a:xfrm>
            <a:off x="1269679" y="6157200"/>
            <a:ext cx="3157388"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Concepts</a:t>
            </a:r>
            <a:endParaRPr/>
          </a:p>
        </p:txBody>
      </p:sp>
      <p:sp>
        <p:nvSpPr>
          <p:cNvPr id="282" name="Google Shape;282;p21"/>
          <p:cNvSpPr txBox="1"/>
          <p:nvPr/>
        </p:nvSpPr>
        <p:spPr>
          <a:xfrm>
            <a:off x="1814913" y="7959521"/>
            <a:ext cx="3985614" cy="18796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E6E6E6"/>
              </a:buClr>
              <a:buSzPts val="2400"/>
              <a:buFont typeface="Roboto Light"/>
              <a:buNone/>
            </a:pPr>
            <a:r>
              <a:rPr b="0" i="0" lang="en-US" sz="2400" u="none" cap="none" strike="noStrike">
                <a:solidFill>
                  <a:srgbClr val="E6E6E6"/>
                </a:solidFill>
                <a:latin typeface="Roboto Light"/>
                <a:ea typeface="Roboto Light"/>
                <a:cs typeface="Roboto Light"/>
                <a:sym typeface="Roboto Light"/>
              </a:rPr>
              <a:t>Est sit amet facilisis magna etiam tempor orci eu lobortis. Quisque id diam vel quam elementum pulvinar etiam. Integer malesuada.</a:t>
            </a:r>
            <a:endParaRPr/>
          </a:p>
        </p:txBody>
      </p:sp>
      <p:sp>
        <p:nvSpPr>
          <p:cNvPr id="283" name="Google Shape;283;p21"/>
          <p:cNvSpPr/>
          <p:nvPr/>
        </p:nvSpPr>
        <p:spPr>
          <a:xfrm>
            <a:off x="15598320" y="7335646"/>
            <a:ext cx="6065056" cy="3127350"/>
          </a:xfrm>
          <a:prstGeom prst="rect">
            <a:avLst/>
          </a:prstGeom>
          <a:solidFill>
            <a:srgbClr val="3F97F0"/>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284" name="Google Shape;284;p21"/>
          <p:cNvSpPr txBox="1"/>
          <p:nvPr/>
        </p:nvSpPr>
        <p:spPr>
          <a:xfrm>
            <a:off x="15598320" y="6157200"/>
            <a:ext cx="3157389"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Delivery</a:t>
            </a:r>
            <a:endParaRPr/>
          </a:p>
        </p:txBody>
      </p:sp>
      <p:sp>
        <p:nvSpPr>
          <p:cNvPr id="285" name="Google Shape;285;p21"/>
          <p:cNvSpPr txBox="1"/>
          <p:nvPr/>
        </p:nvSpPr>
        <p:spPr>
          <a:xfrm>
            <a:off x="16143555" y="7959521"/>
            <a:ext cx="3985615" cy="18796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E6E6E6"/>
              </a:buClr>
              <a:buSzPts val="2400"/>
              <a:buFont typeface="Roboto Light"/>
              <a:buNone/>
            </a:pPr>
            <a:r>
              <a:rPr b="0" i="0" lang="en-US" sz="2400" u="none" cap="none" strike="noStrike">
                <a:solidFill>
                  <a:srgbClr val="E6E6E6"/>
                </a:solidFill>
                <a:latin typeface="Roboto Light"/>
                <a:ea typeface="Roboto Light"/>
                <a:cs typeface="Roboto Light"/>
                <a:sym typeface="Roboto Light"/>
              </a:rPr>
              <a:t>Gravida cum sociis natoque penatibus et magnis dis parturient. Posuere morbi leo urna molestie at elementum eu facilisis sed.</a:t>
            </a:r>
            <a:endParaRPr/>
          </a:p>
        </p:txBody>
      </p:sp>
      <p:sp>
        <p:nvSpPr>
          <p:cNvPr id="286" name="Google Shape;286;p21"/>
          <p:cNvSpPr/>
          <p:nvPr/>
        </p:nvSpPr>
        <p:spPr>
          <a:xfrm rot="10800000">
            <a:off x="1269679" y="5393911"/>
            <a:ext cx="10922321" cy="39509"/>
          </a:xfrm>
          <a:prstGeom prst="rect">
            <a:avLst/>
          </a:prstGeom>
          <a:solidFill>
            <a:srgbClr val="494CDB"/>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287" name="Google Shape;287;p21"/>
          <p:cNvSpPr txBox="1"/>
          <p:nvPr/>
        </p:nvSpPr>
        <p:spPr>
          <a:xfrm>
            <a:off x="1269679" y="2442306"/>
            <a:ext cx="12117428" cy="26162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3 Point of Our Competitive Advantages</a:t>
            </a:r>
            <a:endParaRPr/>
          </a:p>
        </p:txBody>
      </p:sp>
      <p:sp>
        <p:nvSpPr>
          <p:cNvPr id="288" name="Google Shape;288;p21"/>
          <p:cNvSpPr txBox="1"/>
          <p:nvPr/>
        </p:nvSpPr>
        <p:spPr>
          <a:xfrm>
            <a:off x="1269679" y="11227481"/>
            <a:ext cx="10922322" cy="1168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Pulvinar mattis nunc sed blandit libero volutpat. Nibh ipsum consequat nisl vel pretium. Ultrices gravida dictum fusce ut placerat. Est pellentesque elit ullamcorper dignissim cras tincidunt lobortis.</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22" name="Shape 22"/>
        <p:cNvGrpSpPr/>
        <p:nvPr/>
      </p:nvGrpSpPr>
      <p:grpSpPr>
        <a:xfrm>
          <a:off x="0" y="0"/>
          <a:ext cx="0" cy="0"/>
          <a:chOff x="0" y="0"/>
          <a:chExt cx="0" cy="0"/>
        </a:xfrm>
      </p:grpSpPr>
      <p:sp>
        <p:nvSpPr>
          <p:cNvPr id="23" name="Google Shape;23;p4"/>
          <p:cNvSpPr/>
          <p:nvPr/>
        </p:nvSpPr>
        <p:spPr>
          <a:xfrm>
            <a:off x="11917125" y="4737849"/>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01</a:t>
            </a:r>
            <a:endParaRPr/>
          </a:p>
        </p:txBody>
      </p:sp>
      <p:sp>
        <p:nvSpPr>
          <p:cNvPr id="24" name="Google Shape;24;p4"/>
          <p:cNvSpPr/>
          <p:nvPr/>
        </p:nvSpPr>
        <p:spPr>
          <a:xfrm>
            <a:off x="11917125" y="6228622"/>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02</a:t>
            </a:r>
            <a:endParaRPr/>
          </a:p>
        </p:txBody>
      </p:sp>
      <p:sp>
        <p:nvSpPr>
          <p:cNvPr id="25" name="Google Shape;25;p4"/>
          <p:cNvSpPr/>
          <p:nvPr/>
        </p:nvSpPr>
        <p:spPr>
          <a:xfrm>
            <a:off x="11917125" y="7719394"/>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03</a:t>
            </a:r>
            <a:endParaRPr/>
          </a:p>
        </p:txBody>
      </p:sp>
      <p:sp>
        <p:nvSpPr>
          <p:cNvPr id="26" name="Google Shape;26;p4"/>
          <p:cNvSpPr/>
          <p:nvPr/>
        </p:nvSpPr>
        <p:spPr>
          <a:xfrm>
            <a:off x="11917125" y="9210168"/>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04</a:t>
            </a:r>
            <a:endParaRPr/>
          </a:p>
        </p:txBody>
      </p:sp>
      <p:sp>
        <p:nvSpPr>
          <p:cNvPr id="27" name="Google Shape;27;p4"/>
          <p:cNvSpPr/>
          <p:nvPr/>
        </p:nvSpPr>
        <p:spPr>
          <a:xfrm>
            <a:off x="11917125" y="10700940"/>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05</a:t>
            </a:r>
            <a:endParaRPr/>
          </a:p>
        </p:txBody>
      </p:sp>
      <p:sp>
        <p:nvSpPr>
          <p:cNvPr id="28" name="Google Shape;28;p4"/>
          <p:cNvSpPr txBox="1"/>
          <p:nvPr/>
        </p:nvSpPr>
        <p:spPr>
          <a:xfrm>
            <a:off x="12996625" y="4794999"/>
            <a:ext cx="2840634"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Vision &amp; Values</a:t>
            </a:r>
            <a:endParaRPr/>
          </a:p>
        </p:txBody>
      </p:sp>
      <p:sp>
        <p:nvSpPr>
          <p:cNvPr id="29" name="Google Shape;29;p4"/>
          <p:cNvSpPr txBox="1"/>
          <p:nvPr/>
        </p:nvSpPr>
        <p:spPr>
          <a:xfrm>
            <a:off x="12996625" y="6285772"/>
            <a:ext cx="2385815"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The Problem</a:t>
            </a:r>
            <a:endParaRPr/>
          </a:p>
        </p:txBody>
      </p:sp>
      <p:sp>
        <p:nvSpPr>
          <p:cNvPr id="30" name="Google Shape;30;p4"/>
          <p:cNvSpPr txBox="1"/>
          <p:nvPr/>
        </p:nvSpPr>
        <p:spPr>
          <a:xfrm>
            <a:off x="12996625" y="7776544"/>
            <a:ext cx="4675585"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Market &amp; Target Audience</a:t>
            </a:r>
            <a:endParaRPr/>
          </a:p>
        </p:txBody>
      </p:sp>
      <p:sp>
        <p:nvSpPr>
          <p:cNvPr id="31" name="Google Shape;31;p4"/>
          <p:cNvSpPr txBox="1"/>
          <p:nvPr/>
        </p:nvSpPr>
        <p:spPr>
          <a:xfrm>
            <a:off x="12996625" y="9267318"/>
            <a:ext cx="2343945"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The Solution</a:t>
            </a:r>
            <a:endParaRPr/>
          </a:p>
        </p:txBody>
      </p:sp>
      <p:sp>
        <p:nvSpPr>
          <p:cNvPr id="32" name="Google Shape;32;p4"/>
          <p:cNvSpPr txBox="1"/>
          <p:nvPr/>
        </p:nvSpPr>
        <p:spPr>
          <a:xfrm>
            <a:off x="12996625" y="10758090"/>
            <a:ext cx="2295327"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Competition</a:t>
            </a:r>
            <a:endParaRPr/>
          </a:p>
        </p:txBody>
      </p:sp>
      <p:sp>
        <p:nvSpPr>
          <p:cNvPr id="33" name="Google Shape;33;p4"/>
          <p:cNvSpPr/>
          <p:nvPr/>
        </p:nvSpPr>
        <p:spPr>
          <a:xfrm>
            <a:off x="19180384" y="4737849"/>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06</a:t>
            </a:r>
            <a:endParaRPr/>
          </a:p>
        </p:txBody>
      </p:sp>
      <p:sp>
        <p:nvSpPr>
          <p:cNvPr id="34" name="Google Shape;34;p4"/>
          <p:cNvSpPr/>
          <p:nvPr/>
        </p:nvSpPr>
        <p:spPr>
          <a:xfrm>
            <a:off x="19180384" y="6228622"/>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07</a:t>
            </a:r>
            <a:endParaRPr/>
          </a:p>
        </p:txBody>
      </p:sp>
      <p:sp>
        <p:nvSpPr>
          <p:cNvPr id="35" name="Google Shape;35;p4"/>
          <p:cNvSpPr/>
          <p:nvPr/>
        </p:nvSpPr>
        <p:spPr>
          <a:xfrm>
            <a:off x="19180384" y="7719394"/>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08</a:t>
            </a:r>
            <a:endParaRPr/>
          </a:p>
        </p:txBody>
      </p:sp>
      <p:sp>
        <p:nvSpPr>
          <p:cNvPr id="36" name="Google Shape;36;p4"/>
          <p:cNvSpPr/>
          <p:nvPr/>
        </p:nvSpPr>
        <p:spPr>
          <a:xfrm>
            <a:off x="19180384" y="9210168"/>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09</a:t>
            </a:r>
            <a:endParaRPr/>
          </a:p>
        </p:txBody>
      </p:sp>
      <p:sp>
        <p:nvSpPr>
          <p:cNvPr id="37" name="Google Shape;37;p4"/>
          <p:cNvSpPr/>
          <p:nvPr/>
        </p:nvSpPr>
        <p:spPr>
          <a:xfrm>
            <a:off x="19180384" y="10700940"/>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10</a:t>
            </a:r>
            <a:endParaRPr/>
          </a:p>
        </p:txBody>
      </p:sp>
      <p:sp>
        <p:nvSpPr>
          <p:cNvPr id="38" name="Google Shape;38;p4"/>
          <p:cNvSpPr txBox="1"/>
          <p:nvPr/>
        </p:nvSpPr>
        <p:spPr>
          <a:xfrm>
            <a:off x="20259884" y="4794999"/>
            <a:ext cx="2843809"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Revenue Model</a:t>
            </a:r>
            <a:endParaRPr/>
          </a:p>
        </p:txBody>
      </p:sp>
      <p:sp>
        <p:nvSpPr>
          <p:cNvPr id="39" name="Google Shape;39;p4"/>
          <p:cNvSpPr txBox="1"/>
          <p:nvPr/>
        </p:nvSpPr>
        <p:spPr>
          <a:xfrm>
            <a:off x="20259884" y="6285772"/>
            <a:ext cx="2057004"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Milestones</a:t>
            </a:r>
            <a:endParaRPr/>
          </a:p>
        </p:txBody>
      </p:sp>
      <p:sp>
        <p:nvSpPr>
          <p:cNvPr id="40" name="Google Shape;40;p4"/>
          <p:cNvSpPr txBox="1"/>
          <p:nvPr/>
        </p:nvSpPr>
        <p:spPr>
          <a:xfrm>
            <a:off x="20259884" y="7776544"/>
            <a:ext cx="1913137"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Financials</a:t>
            </a:r>
            <a:endParaRPr/>
          </a:p>
        </p:txBody>
      </p:sp>
      <p:sp>
        <p:nvSpPr>
          <p:cNvPr id="41" name="Google Shape;41;p4"/>
          <p:cNvSpPr txBox="1"/>
          <p:nvPr/>
        </p:nvSpPr>
        <p:spPr>
          <a:xfrm>
            <a:off x="20259884" y="9267318"/>
            <a:ext cx="1125142"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Team</a:t>
            </a:r>
            <a:endParaRPr/>
          </a:p>
        </p:txBody>
      </p:sp>
      <p:sp>
        <p:nvSpPr>
          <p:cNvPr id="42" name="Google Shape;42;p4"/>
          <p:cNvSpPr txBox="1"/>
          <p:nvPr/>
        </p:nvSpPr>
        <p:spPr>
          <a:xfrm>
            <a:off x="20259884" y="10758090"/>
            <a:ext cx="1906589"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Questions</a:t>
            </a:r>
            <a:endParaRPr/>
          </a:p>
        </p:txBody>
      </p:sp>
      <p:pic>
        <p:nvPicPr>
          <p:cNvPr descr="Placeholder_for_GS.png" id="43" name="Google Shape;43;p4"/>
          <p:cNvPicPr preferRelativeResize="0"/>
          <p:nvPr/>
        </p:nvPicPr>
        <p:blipFill rotWithShape="1">
          <a:blip r:embed="rId3">
            <a:alphaModFix/>
          </a:blip>
          <a:srcRect b="0" l="3233" r="3234" t="0"/>
          <a:stretch/>
        </p:blipFill>
        <p:spPr>
          <a:xfrm>
            <a:off x="1269679" y="2316559"/>
            <a:ext cx="8495329" cy="9082907"/>
          </a:xfrm>
          <a:prstGeom prst="rect">
            <a:avLst/>
          </a:prstGeom>
          <a:noFill/>
          <a:ln>
            <a:noFill/>
          </a:ln>
        </p:spPr>
      </p:pic>
      <p:sp>
        <p:nvSpPr>
          <p:cNvPr id="44" name="Google Shape;44;p4"/>
          <p:cNvSpPr txBox="1"/>
          <p:nvPr/>
        </p:nvSpPr>
        <p:spPr>
          <a:xfrm>
            <a:off x="11917125" y="2316559"/>
            <a:ext cx="7943925" cy="13589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Table of Content</a:t>
            </a:r>
            <a:endParaRPr/>
          </a:p>
        </p:txBody>
      </p:sp>
      <p:sp>
        <p:nvSpPr>
          <p:cNvPr id="45" name="Google Shape;45;p4"/>
          <p:cNvSpPr txBox="1"/>
          <p:nvPr/>
        </p:nvSpPr>
        <p:spPr>
          <a:xfrm>
            <a:off x="21466409" y="12647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46" name="Google Shape;46;p4"/>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292" name="Shape 292"/>
        <p:cNvGrpSpPr/>
        <p:nvPr/>
      </p:nvGrpSpPr>
      <p:grpSpPr>
        <a:xfrm>
          <a:off x="0" y="0"/>
          <a:ext cx="0" cy="0"/>
          <a:chOff x="0" y="0"/>
          <a:chExt cx="0" cy="0"/>
        </a:xfrm>
      </p:grpSpPr>
      <p:sp>
        <p:nvSpPr>
          <p:cNvPr id="293" name="Google Shape;293;p22"/>
          <p:cNvSpPr txBox="1"/>
          <p:nvPr/>
        </p:nvSpPr>
        <p:spPr>
          <a:xfrm>
            <a:off x="21466409" y="12647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294" name="Google Shape;294;p22"/>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pic>
        <p:nvPicPr>
          <p:cNvPr descr="Placeholder_for_GS.png" id="295" name="Google Shape;295;p22"/>
          <p:cNvPicPr preferRelativeResize="0"/>
          <p:nvPr/>
        </p:nvPicPr>
        <p:blipFill rotWithShape="1">
          <a:blip r:embed="rId3">
            <a:alphaModFix/>
          </a:blip>
          <a:srcRect b="256" l="0" r="0" t="256"/>
          <a:stretch/>
        </p:blipFill>
        <p:spPr>
          <a:xfrm>
            <a:off x="2222179" y="5189284"/>
            <a:ext cx="3581205" cy="3562864"/>
          </a:xfrm>
          <a:prstGeom prst="rect">
            <a:avLst/>
          </a:prstGeom>
          <a:noFill/>
          <a:ln>
            <a:noFill/>
          </a:ln>
        </p:spPr>
      </p:pic>
      <p:sp>
        <p:nvSpPr>
          <p:cNvPr id="296" name="Google Shape;296;p22"/>
          <p:cNvSpPr/>
          <p:nvPr/>
        </p:nvSpPr>
        <p:spPr>
          <a:xfrm>
            <a:off x="1269679" y="5189284"/>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01</a:t>
            </a:r>
            <a:endParaRPr/>
          </a:p>
        </p:txBody>
      </p:sp>
      <p:pic>
        <p:nvPicPr>
          <p:cNvPr descr="Placeholder_for_GS.png" id="297" name="Google Shape;297;p22"/>
          <p:cNvPicPr preferRelativeResize="0"/>
          <p:nvPr/>
        </p:nvPicPr>
        <p:blipFill rotWithShape="1">
          <a:blip r:embed="rId3">
            <a:alphaModFix/>
          </a:blip>
          <a:srcRect b="256" l="0" r="0" t="256"/>
          <a:stretch/>
        </p:blipFill>
        <p:spPr>
          <a:xfrm>
            <a:off x="9485439" y="5189283"/>
            <a:ext cx="3581206" cy="3562865"/>
          </a:xfrm>
          <a:prstGeom prst="rect">
            <a:avLst/>
          </a:prstGeom>
          <a:noFill/>
          <a:ln>
            <a:noFill/>
          </a:ln>
        </p:spPr>
      </p:pic>
      <p:sp>
        <p:nvSpPr>
          <p:cNvPr id="298" name="Google Shape;298;p22"/>
          <p:cNvSpPr/>
          <p:nvPr/>
        </p:nvSpPr>
        <p:spPr>
          <a:xfrm>
            <a:off x="8532939" y="5189284"/>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02</a:t>
            </a:r>
            <a:endParaRPr/>
          </a:p>
        </p:txBody>
      </p:sp>
      <p:sp>
        <p:nvSpPr>
          <p:cNvPr id="299" name="Google Shape;299;p22"/>
          <p:cNvSpPr/>
          <p:nvPr/>
        </p:nvSpPr>
        <p:spPr>
          <a:xfrm>
            <a:off x="15847508" y="5189284"/>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03</a:t>
            </a:r>
            <a:endParaRPr/>
          </a:p>
        </p:txBody>
      </p:sp>
      <p:sp>
        <p:nvSpPr>
          <p:cNvPr id="300" name="Google Shape;300;p22"/>
          <p:cNvSpPr txBox="1"/>
          <p:nvPr/>
        </p:nvSpPr>
        <p:spPr>
          <a:xfrm>
            <a:off x="1269679" y="9120991"/>
            <a:ext cx="4533901"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Fundraising</a:t>
            </a:r>
            <a:endParaRPr/>
          </a:p>
        </p:txBody>
      </p:sp>
      <p:sp>
        <p:nvSpPr>
          <p:cNvPr id="301" name="Google Shape;301;p22"/>
          <p:cNvSpPr txBox="1"/>
          <p:nvPr/>
        </p:nvSpPr>
        <p:spPr>
          <a:xfrm>
            <a:off x="8532939" y="9120991"/>
            <a:ext cx="4533901"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Nonprofits Community</a:t>
            </a:r>
            <a:endParaRPr/>
          </a:p>
        </p:txBody>
      </p:sp>
      <p:sp>
        <p:nvSpPr>
          <p:cNvPr id="302" name="Google Shape;302;p22"/>
          <p:cNvSpPr txBox="1"/>
          <p:nvPr/>
        </p:nvSpPr>
        <p:spPr>
          <a:xfrm>
            <a:off x="15847508" y="9120991"/>
            <a:ext cx="4533901"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Fundraising Website </a:t>
            </a:r>
            <a:endParaRPr/>
          </a:p>
        </p:txBody>
      </p:sp>
      <p:sp>
        <p:nvSpPr>
          <p:cNvPr id="303" name="Google Shape;303;p22"/>
          <p:cNvSpPr txBox="1"/>
          <p:nvPr/>
        </p:nvSpPr>
        <p:spPr>
          <a:xfrm>
            <a:off x="1269679" y="9942884"/>
            <a:ext cx="5355586"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Lorem ipsum dolor sit amet, consectetur adipiscing elit, sed do eiusmod tempor incididunt ut labore et dolore magna aliqua.</a:t>
            </a:r>
            <a:endParaRPr/>
          </a:p>
        </p:txBody>
      </p:sp>
      <p:sp>
        <p:nvSpPr>
          <p:cNvPr id="304" name="Google Shape;304;p22"/>
          <p:cNvSpPr txBox="1"/>
          <p:nvPr/>
        </p:nvSpPr>
        <p:spPr>
          <a:xfrm>
            <a:off x="8532939" y="9942884"/>
            <a:ext cx="5355587"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Lorem ipsum dolor sit amet, consectetur adipiscing elit, sed do eiusmod tempor incididunt ut labore et dolore magna aliqua.</a:t>
            </a:r>
            <a:endParaRPr/>
          </a:p>
        </p:txBody>
      </p:sp>
      <p:sp>
        <p:nvSpPr>
          <p:cNvPr id="305" name="Google Shape;305;p22"/>
          <p:cNvSpPr txBox="1"/>
          <p:nvPr/>
        </p:nvSpPr>
        <p:spPr>
          <a:xfrm>
            <a:off x="15847508" y="9942884"/>
            <a:ext cx="5355587"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Lorem ipsum dolor sit amet, consectetur adipiscing elit, sed do eiusmod tempor incididunt ut labore et dolore magna aliqua.</a:t>
            </a:r>
            <a:endParaRPr/>
          </a:p>
        </p:txBody>
      </p:sp>
      <p:sp>
        <p:nvSpPr>
          <p:cNvPr id="306" name="Google Shape;306;p22"/>
          <p:cNvSpPr txBox="1"/>
          <p:nvPr/>
        </p:nvSpPr>
        <p:spPr>
          <a:xfrm>
            <a:off x="1269679" y="2316559"/>
            <a:ext cx="14006661" cy="13589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Steps of Your Revenue Model</a:t>
            </a:r>
            <a:endParaRPr/>
          </a:p>
        </p:txBody>
      </p:sp>
      <p:sp>
        <p:nvSpPr>
          <p:cNvPr id="307" name="Google Shape;307;p22"/>
          <p:cNvSpPr/>
          <p:nvPr/>
        </p:nvSpPr>
        <p:spPr>
          <a:xfrm rot="10800000">
            <a:off x="1269679" y="3934075"/>
            <a:ext cx="10922321" cy="39509"/>
          </a:xfrm>
          <a:prstGeom prst="rect">
            <a:avLst/>
          </a:prstGeom>
          <a:solidFill>
            <a:srgbClr val="494CDB"/>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pic>
        <p:nvPicPr>
          <p:cNvPr descr="Placeholder_for_GS.png" id="308" name="Google Shape;308;p22"/>
          <p:cNvPicPr preferRelativeResize="0"/>
          <p:nvPr/>
        </p:nvPicPr>
        <p:blipFill rotWithShape="1">
          <a:blip r:embed="rId3">
            <a:alphaModFix/>
          </a:blip>
          <a:srcRect b="256" l="0" r="0" t="256"/>
          <a:stretch/>
        </p:blipFill>
        <p:spPr>
          <a:xfrm>
            <a:off x="16800008" y="5189283"/>
            <a:ext cx="3581206" cy="3562865"/>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312" name="Shape 312"/>
        <p:cNvGrpSpPr/>
        <p:nvPr/>
      </p:nvGrpSpPr>
      <p:grpSpPr>
        <a:xfrm>
          <a:off x="0" y="0"/>
          <a:ext cx="0" cy="0"/>
          <a:chOff x="0" y="0"/>
          <a:chExt cx="0" cy="0"/>
        </a:xfrm>
      </p:grpSpPr>
      <p:sp>
        <p:nvSpPr>
          <p:cNvPr id="313" name="Google Shape;313;p23"/>
          <p:cNvSpPr txBox="1"/>
          <p:nvPr/>
        </p:nvSpPr>
        <p:spPr>
          <a:xfrm>
            <a:off x="21466409" y="12647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314" name="Google Shape;314;p23"/>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
        <p:nvSpPr>
          <p:cNvPr id="315" name="Google Shape;315;p23"/>
          <p:cNvSpPr txBox="1"/>
          <p:nvPr/>
        </p:nvSpPr>
        <p:spPr>
          <a:xfrm>
            <a:off x="1269679" y="4713267"/>
            <a:ext cx="10338226" cy="232156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Welcome to Volutioner, your number one source for all things [product]. We're dedicated to providing you the best of [product], with a focus on dependability. customer service, and [store characteristic].</a:t>
            </a:r>
            <a:endParaRPr/>
          </a:p>
        </p:txBody>
      </p:sp>
      <p:pic>
        <p:nvPicPr>
          <p:cNvPr id="316" name="Google Shape;316;p23"/>
          <p:cNvPicPr preferRelativeResize="0"/>
          <p:nvPr/>
        </p:nvPicPr>
        <p:blipFill rotWithShape="1">
          <a:blip r:embed="rId3">
            <a:alphaModFix/>
          </a:blip>
          <a:srcRect b="0" l="0" r="0" t="0"/>
          <a:stretch/>
        </p:blipFill>
        <p:spPr>
          <a:xfrm>
            <a:off x="1415233" y="7464776"/>
            <a:ext cx="21689601" cy="5000843"/>
          </a:xfrm>
          <a:prstGeom prst="rect">
            <a:avLst/>
          </a:prstGeom>
          <a:noFill/>
          <a:ln>
            <a:noFill/>
          </a:ln>
        </p:spPr>
      </p:pic>
      <p:sp>
        <p:nvSpPr>
          <p:cNvPr id="317" name="Google Shape;317;p23"/>
          <p:cNvSpPr txBox="1"/>
          <p:nvPr/>
        </p:nvSpPr>
        <p:spPr>
          <a:xfrm>
            <a:off x="1269679" y="2316559"/>
            <a:ext cx="3994994" cy="13589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Traction</a:t>
            </a:r>
            <a:endParaRPr/>
          </a:p>
        </p:txBody>
      </p:sp>
      <p:sp>
        <p:nvSpPr>
          <p:cNvPr id="318" name="Google Shape;318;p23"/>
          <p:cNvSpPr/>
          <p:nvPr/>
        </p:nvSpPr>
        <p:spPr>
          <a:xfrm rot="10800000">
            <a:off x="1269679" y="3934075"/>
            <a:ext cx="10922321" cy="39509"/>
          </a:xfrm>
          <a:prstGeom prst="rect">
            <a:avLst/>
          </a:prstGeom>
          <a:solidFill>
            <a:srgbClr val="494CDB"/>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322" name="Shape 322"/>
        <p:cNvGrpSpPr/>
        <p:nvPr/>
      </p:nvGrpSpPr>
      <p:grpSpPr>
        <a:xfrm>
          <a:off x="0" y="0"/>
          <a:ext cx="0" cy="0"/>
          <a:chOff x="0" y="0"/>
          <a:chExt cx="0" cy="0"/>
        </a:xfrm>
      </p:grpSpPr>
      <p:sp>
        <p:nvSpPr>
          <p:cNvPr id="323" name="Google Shape;323;p24"/>
          <p:cNvSpPr txBox="1"/>
          <p:nvPr/>
        </p:nvSpPr>
        <p:spPr>
          <a:xfrm>
            <a:off x="21466409" y="12647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324" name="Google Shape;324;p24"/>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
        <p:nvSpPr>
          <p:cNvPr id="325" name="Google Shape;325;p24"/>
          <p:cNvSpPr txBox="1"/>
          <p:nvPr/>
        </p:nvSpPr>
        <p:spPr>
          <a:xfrm>
            <a:off x="1269679" y="4713267"/>
            <a:ext cx="10338226" cy="232156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Welcome to Volutioner, your number one source for all things [product]. We're dedicated to providing you the best of [product], with a focus on dependability. customer service, and [store characteristic].</a:t>
            </a:r>
            <a:endParaRPr/>
          </a:p>
        </p:txBody>
      </p:sp>
      <p:sp>
        <p:nvSpPr>
          <p:cNvPr id="326" name="Google Shape;326;p24"/>
          <p:cNvSpPr txBox="1"/>
          <p:nvPr/>
        </p:nvSpPr>
        <p:spPr>
          <a:xfrm>
            <a:off x="1269679" y="2316559"/>
            <a:ext cx="4581526" cy="13589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Bar Chart</a:t>
            </a:r>
            <a:endParaRPr/>
          </a:p>
        </p:txBody>
      </p:sp>
      <p:sp>
        <p:nvSpPr>
          <p:cNvPr id="327" name="Google Shape;327;p24"/>
          <p:cNvSpPr/>
          <p:nvPr/>
        </p:nvSpPr>
        <p:spPr>
          <a:xfrm rot="10800000">
            <a:off x="1269679" y="3934075"/>
            <a:ext cx="10922321" cy="39509"/>
          </a:xfrm>
          <a:prstGeom prst="rect">
            <a:avLst/>
          </a:prstGeom>
          <a:solidFill>
            <a:srgbClr val="494CDB"/>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pic>
        <p:nvPicPr>
          <p:cNvPr id="328" name="Google Shape;328;p24"/>
          <p:cNvPicPr preferRelativeResize="0"/>
          <p:nvPr/>
        </p:nvPicPr>
        <p:blipFill rotWithShape="1">
          <a:blip r:embed="rId3">
            <a:alphaModFix/>
          </a:blip>
          <a:srcRect b="0" l="0" r="0" t="0"/>
          <a:stretch/>
        </p:blipFill>
        <p:spPr>
          <a:xfrm>
            <a:off x="1346115" y="7448515"/>
            <a:ext cx="21909084" cy="5028841"/>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332" name="Shape 332"/>
        <p:cNvGrpSpPr/>
        <p:nvPr/>
      </p:nvGrpSpPr>
      <p:grpSpPr>
        <a:xfrm>
          <a:off x="0" y="0"/>
          <a:ext cx="0" cy="0"/>
          <a:chOff x="0" y="0"/>
          <a:chExt cx="0" cy="0"/>
        </a:xfrm>
      </p:grpSpPr>
      <p:pic>
        <p:nvPicPr>
          <p:cNvPr descr="Placeholder_for_GS.png" id="333" name="Google Shape;333;p25"/>
          <p:cNvPicPr preferRelativeResize="0"/>
          <p:nvPr/>
        </p:nvPicPr>
        <p:blipFill rotWithShape="1">
          <a:blip r:embed="rId3">
            <a:alphaModFix/>
          </a:blip>
          <a:srcRect b="35623" l="0" r="0" t="35623"/>
          <a:stretch/>
        </p:blipFill>
        <p:spPr>
          <a:xfrm>
            <a:off x="1280485" y="6209075"/>
            <a:ext cx="21822964" cy="6274730"/>
          </a:xfrm>
          <a:prstGeom prst="rect">
            <a:avLst/>
          </a:prstGeom>
          <a:noFill/>
          <a:ln>
            <a:noFill/>
          </a:ln>
        </p:spPr>
      </p:pic>
      <p:sp>
        <p:nvSpPr>
          <p:cNvPr id="334" name="Google Shape;334;p25"/>
          <p:cNvSpPr/>
          <p:nvPr/>
        </p:nvSpPr>
        <p:spPr>
          <a:xfrm>
            <a:off x="1280485" y="6209075"/>
            <a:ext cx="21823030" cy="6274595"/>
          </a:xfrm>
          <a:prstGeom prst="rect">
            <a:avLst/>
          </a:prstGeom>
          <a:solidFill>
            <a:srgbClr val="FFFFFF">
              <a:alpha val="69803"/>
            </a:srgbClr>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1400"/>
              <a:buFont typeface="Arial"/>
              <a:buNone/>
            </a:pPr>
            <a:r>
              <a:t/>
            </a:r>
            <a:endParaRPr b="1" i="0" sz="1400" u="none" cap="none" strike="noStrike">
              <a:solidFill>
                <a:srgbClr val="000000"/>
              </a:solidFill>
              <a:latin typeface="Arial"/>
              <a:ea typeface="Arial"/>
              <a:cs typeface="Arial"/>
              <a:sym typeface="Arial"/>
            </a:endParaRPr>
          </a:p>
        </p:txBody>
      </p:sp>
      <p:sp>
        <p:nvSpPr>
          <p:cNvPr id="335" name="Google Shape;335;p25"/>
          <p:cNvSpPr txBox="1"/>
          <p:nvPr/>
        </p:nvSpPr>
        <p:spPr>
          <a:xfrm>
            <a:off x="21466409" y="12647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336" name="Google Shape;336;p25"/>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
        <p:nvSpPr>
          <p:cNvPr id="337" name="Google Shape;337;p25"/>
          <p:cNvSpPr txBox="1"/>
          <p:nvPr/>
        </p:nvSpPr>
        <p:spPr>
          <a:xfrm>
            <a:off x="1269679" y="2209528"/>
            <a:ext cx="4962823" cy="13589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Line Chart</a:t>
            </a:r>
            <a:endParaRPr/>
          </a:p>
        </p:txBody>
      </p:sp>
      <p:sp>
        <p:nvSpPr>
          <p:cNvPr id="338" name="Google Shape;338;p25"/>
          <p:cNvSpPr/>
          <p:nvPr/>
        </p:nvSpPr>
        <p:spPr>
          <a:xfrm rot="10800000">
            <a:off x="1269679" y="3934075"/>
            <a:ext cx="10922321" cy="39509"/>
          </a:xfrm>
          <a:prstGeom prst="rect">
            <a:avLst/>
          </a:prstGeom>
          <a:solidFill>
            <a:srgbClr val="494CDB"/>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339" name="Google Shape;339;p25"/>
          <p:cNvSpPr txBox="1"/>
          <p:nvPr/>
        </p:nvSpPr>
        <p:spPr>
          <a:xfrm>
            <a:off x="13712042" y="2407648"/>
            <a:ext cx="9392791" cy="232156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Welcome to Volutioner, your number one source for all things [product]. We're dedicated to providing you the best of [product], with a focus on dependability. customer service, and [store characteristic].</a:t>
            </a:r>
            <a:endParaRPr/>
          </a:p>
        </p:txBody>
      </p:sp>
      <p:pic>
        <p:nvPicPr>
          <p:cNvPr id="340" name="Google Shape;340;p25"/>
          <p:cNvPicPr preferRelativeResize="0"/>
          <p:nvPr/>
        </p:nvPicPr>
        <p:blipFill rotWithShape="1">
          <a:blip r:embed="rId4">
            <a:alphaModFix/>
          </a:blip>
          <a:srcRect b="0" l="0" r="0" t="0"/>
          <a:stretch/>
        </p:blipFill>
        <p:spPr>
          <a:xfrm>
            <a:off x="1963597" y="6817918"/>
            <a:ext cx="14023612" cy="5171803"/>
          </a:xfrm>
          <a:prstGeom prst="rect">
            <a:avLst/>
          </a:prstGeom>
          <a:noFill/>
          <a:ln>
            <a:noFill/>
          </a:ln>
        </p:spPr>
      </p:pic>
      <p:sp>
        <p:nvSpPr>
          <p:cNvPr id="341" name="Google Shape;341;p25"/>
          <p:cNvSpPr txBox="1"/>
          <p:nvPr/>
        </p:nvSpPr>
        <p:spPr>
          <a:xfrm>
            <a:off x="17244255" y="9200111"/>
            <a:ext cx="4973256" cy="22352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Welcome to Volutioner, your number one source for all things [product]. We're dedicated to providing you the best of [product], with a focus on dependability. customer service, and [store characteristic].</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345" name="Shape 345"/>
        <p:cNvGrpSpPr/>
        <p:nvPr/>
      </p:nvGrpSpPr>
      <p:grpSpPr>
        <a:xfrm>
          <a:off x="0" y="0"/>
          <a:ext cx="0" cy="0"/>
          <a:chOff x="0" y="0"/>
          <a:chExt cx="0" cy="0"/>
        </a:xfrm>
      </p:grpSpPr>
      <p:sp>
        <p:nvSpPr>
          <p:cNvPr id="346" name="Google Shape;346;p26"/>
          <p:cNvSpPr txBox="1"/>
          <p:nvPr/>
        </p:nvSpPr>
        <p:spPr>
          <a:xfrm>
            <a:off x="21466409" y="12647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347" name="Google Shape;347;p26"/>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
        <p:nvSpPr>
          <p:cNvPr id="348" name="Google Shape;348;p26"/>
          <p:cNvSpPr txBox="1"/>
          <p:nvPr/>
        </p:nvSpPr>
        <p:spPr>
          <a:xfrm>
            <a:off x="1269679" y="2209528"/>
            <a:ext cx="5168578" cy="13589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Area Chart</a:t>
            </a:r>
            <a:endParaRPr/>
          </a:p>
        </p:txBody>
      </p:sp>
      <p:sp>
        <p:nvSpPr>
          <p:cNvPr id="349" name="Google Shape;349;p26"/>
          <p:cNvSpPr/>
          <p:nvPr/>
        </p:nvSpPr>
        <p:spPr>
          <a:xfrm rot="10800000">
            <a:off x="1269679" y="3934075"/>
            <a:ext cx="10922321" cy="39509"/>
          </a:xfrm>
          <a:prstGeom prst="rect">
            <a:avLst/>
          </a:prstGeom>
          <a:solidFill>
            <a:srgbClr val="494CDB"/>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350" name="Google Shape;350;p26"/>
          <p:cNvSpPr txBox="1"/>
          <p:nvPr/>
        </p:nvSpPr>
        <p:spPr>
          <a:xfrm>
            <a:off x="1269679" y="4763058"/>
            <a:ext cx="10483473" cy="232156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Welcome to Volutioner, your number one source for all things [product]. We're dedicated to providing you the best of [product], with a focus on dependability. customer service, and [store characteristic].</a:t>
            </a:r>
            <a:endParaRPr/>
          </a:p>
        </p:txBody>
      </p:sp>
      <p:pic>
        <p:nvPicPr>
          <p:cNvPr id="351" name="Google Shape;351;p26"/>
          <p:cNvPicPr preferRelativeResize="0"/>
          <p:nvPr/>
        </p:nvPicPr>
        <p:blipFill rotWithShape="1">
          <a:blip r:embed="rId3">
            <a:alphaModFix/>
          </a:blip>
          <a:srcRect b="0" l="0" r="0" t="0"/>
          <a:stretch/>
        </p:blipFill>
        <p:spPr>
          <a:xfrm>
            <a:off x="1413907" y="7698363"/>
            <a:ext cx="14548536" cy="4309445"/>
          </a:xfrm>
          <a:prstGeom prst="rect">
            <a:avLst/>
          </a:prstGeom>
          <a:noFill/>
          <a:ln>
            <a:noFill/>
          </a:ln>
        </p:spPr>
      </p:pic>
      <p:sp>
        <p:nvSpPr>
          <p:cNvPr id="352" name="Google Shape;352;p26"/>
          <p:cNvSpPr txBox="1"/>
          <p:nvPr/>
        </p:nvSpPr>
        <p:spPr>
          <a:xfrm>
            <a:off x="17244255" y="8661725"/>
            <a:ext cx="5860579" cy="294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Pulvinar mattis nunc sed blandit libero volutpat. Nibh ipsum consequat nisl vel pretium. Ultrices gravida dictum fusce ut placerat. Est pellentesque elit ullamcorper dignissim cras tincidunt lobortis. Consequat ac felis donec et odio pellentesque diam volutpat. Iaculis at erat pellentesque adipiscing commodo elit at.</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356" name="Shape 356"/>
        <p:cNvGrpSpPr/>
        <p:nvPr/>
      </p:nvGrpSpPr>
      <p:grpSpPr>
        <a:xfrm>
          <a:off x="0" y="0"/>
          <a:ext cx="0" cy="0"/>
          <a:chOff x="0" y="0"/>
          <a:chExt cx="0" cy="0"/>
        </a:xfrm>
      </p:grpSpPr>
      <p:sp>
        <p:nvSpPr>
          <p:cNvPr id="357" name="Google Shape;357;p27"/>
          <p:cNvSpPr txBox="1"/>
          <p:nvPr/>
        </p:nvSpPr>
        <p:spPr>
          <a:xfrm>
            <a:off x="21466409" y="12647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358" name="Google Shape;358;p27"/>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
        <p:nvSpPr>
          <p:cNvPr id="359" name="Google Shape;359;p27"/>
          <p:cNvSpPr txBox="1"/>
          <p:nvPr/>
        </p:nvSpPr>
        <p:spPr>
          <a:xfrm>
            <a:off x="1269679" y="3225717"/>
            <a:ext cx="10360525" cy="2336801"/>
          </a:xfrm>
          <a:prstGeom prst="rect">
            <a:avLst/>
          </a:prstGeom>
          <a:noFill/>
          <a:ln>
            <a:noFill/>
          </a:ln>
        </p:spPr>
        <p:txBody>
          <a:bodyPr anchorCtr="0" anchor="ctr" bIns="50800" lIns="50800" spcFirstLastPara="1" rIns="50800" wrap="square" tIns="50800">
            <a:spAutoFit/>
          </a:bodyPr>
          <a:lstStyle/>
          <a:p>
            <a:pPr indent="0" lvl="0" marL="0" marR="0" rtl="0" algn="l">
              <a:lnSpc>
                <a:spcPct val="90000"/>
              </a:lnSpc>
              <a:spcBef>
                <a:spcPts val="0"/>
              </a:spcBef>
              <a:spcAft>
                <a:spcPts val="0"/>
              </a:spcAft>
              <a:buClr>
                <a:srgbClr val="494CDB"/>
              </a:buClr>
              <a:buSzPts val="15000"/>
              <a:buFont typeface="Roboto"/>
              <a:buNone/>
            </a:pPr>
            <a:r>
              <a:rPr b="0" i="0" lang="en-US" sz="15000" u="none" cap="none" strike="noStrike">
                <a:solidFill>
                  <a:srgbClr val="494CDB"/>
                </a:solidFill>
                <a:latin typeface="Roboto"/>
                <a:ea typeface="Roboto"/>
                <a:cs typeface="Roboto"/>
                <a:sym typeface="Roboto"/>
              </a:rPr>
              <a:t>Milestones</a:t>
            </a:r>
            <a:endParaRPr/>
          </a:p>
        </p:txBody>
      </p:sp>
      <p:sp>
        <p:nvSpPr>
          <p:cNvPr id="360" name="Google Shape;360;p27"/>
          <p:cNvSpPr txBox="1"/>
          <p:nvPr/>
        </p:nvSpPr>
        <p:spPr>
          <a:xfrm>
            <a:off x="1269679" y="6818252"/>
            <a:ext cx="3157388" cy="8001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504D51"/>
              </a:buClr>
              <a:buSzPts val="4700"/>
              <a:buFont typeface="Roboto"/>
              <a:buNone/>
            </a:pPr>
            <a:r>
              <a:rPr b="0" i="0" lang="en-US" sz="4700" u="none" cap="none" strike="noStrike">
                <a:solidFill>
                  <a:srgbClr val="504D51"/>
                </a:solidFill>
                <a:latin typeface="Roboto"/>
                <a:ea typeface="Roboto"/>
                <a:cs typeface="Roboto"/>
                <a:sym typeface="Roboto"/>
              </a:rPr>
              <a:t>Jan 2021</a:t>
            </a:r>
            <a:endParaRPr/>
          </a:p>
        </p:txBody>
      </p:sp>
      <p:sp>
        <p:nvSpPr>
          <p:cNvPr id="361" name="Google Shape;361;p27"/>
          <p:cNvSpPr txBox="1"/>
          <p:nvPr/>
        </p:nvSpPr>
        <p:spPr>
          <a:xfrm>
            <a:off x="1269679" y="9782137"/>
            <a:ext cx="3985614" cy="18796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Lorem ipsum dolor sit amet, consectetur adipiscing elit, sed do eiusmod tempor incididunt ut labore et dolore magna aliqua.</a:t>
            </a:r>
            <a:endParaRPr/>
          </a:p>
        </p:txBody>
      </p:sp>
      <p:sp>
        <p:nvSpPr>
          <p:cNvPr id="362" name="Google Shape;362;p27"/>
          <p:cNvSpPr txBox="1"/>
          <p:nvPr/>
        </p:nvSpPr>
        <p:spPr>
          <a:xfrm>
            <a:off x="7219146" y="6818252"/>
            <a:ext cx="3157388" cy="8001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504D51"/>
              </a:buClr>
              <a:buSzPts val="4700"/>
              <a:buFont typeface="Roboto"/>
              <a:buNone/>
            </a:pPr>
            <a:r>
              <a:rPr b="0" i="0" lang="en-US" sz="4700" u="none" cap="none" strike="noStrike">
                <a:solidFill>
                  <a:srgbClr val="504D51"/>
                </a:solidFill>
                <a:latin typeface="Roboto"/>
                <a:ea typeface="Roboto"/>
                <a:cs typeface="Roboto"/>
                <a:sym typeface="Roboto"/>
              </a:rPr>
              <a:t>Feb 2021</a:t>
            </a:r>
            <a:endParaRPr/>
          </a:p>
        </p:txBody>
      </p:sp>
      <p:sp>
        <p:nvSpPr>
          <p:cNvPr id="363" name="Google Shape;363;p27"/>
          <p:cNvSpPr txBox="1"/>
          <p:nvPr/>
        </p:nvSpPr>
        <p:spPr>
          <a:xfrm>
            <a:off x="7219146" y="9782137"/>
            <a:ext cx="3985614" cy="18796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Lorem ipsum dolor sit amet, consectetur adipiscing elit, sed do eiusmod tempor incididunt ut labore et dolore magna aliqua.</a:t>
            </a:r>
            <a:endParaRPr/>
          </a:p>
        </p:txBody>
      </p:sp>
      <p:sp>
        <p:nvSpPr>
          <p:cNvPr id="364" name="Google Shape;364;p27"/>
          <p:cNvSpPr txBox="1"/>
          <p:nvPr/>
        </p:nvSpPr>
        <p:spPr>
          <a:xfrm>
            <a:off x="13168613" y="9782137"/>
            <a:ext cx="3985614" cy="18796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Lorem ipsum dolor sit amet, consectetur adipiscing elit, sed do eiusmod tempor incididunt ut labore et dolore magna aliqua.</a:t>
            </a:r>
            <a:endParaRPr/>
          </a:p>
        </p:txBody>
      </p:sp>
      <p:sp>
        <p:nvSpPr>
          <p:cNvPr id="365" name="Google Shape;365;p27"/>
          <p:cNvSpPr txBox="1"/>
          <p:nvPr/>
        </p:nvSpPr>
        <p:spPr>
          <a:xfrm>
            <a:off x="19118080" y="9782137"/>
            <a:ext cx="3985614" cy="18796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Lorem ipsum dolor sit amet, consectetur adipiscing elit, sed do eiusmod tempor incididunt ut labore et dolore magna aliqua.</a:t>
            </a:r>
            <a:endParaRPr/>
          </a:p>
        </p:txBody>
      </p:sp>
      <p:sp>
        <p:nvSpPr>
          <p:cNvPr id="366" name="Google Shape;366;p27"/>
          <p:cNvSpPr txBox="1"/>
          <p:nvPr/>
        </p:nvSpPr>
        <p:spPr>
          <a:xfrm>
            <a:off x="1269679" y="8943936"/>
            <a:ext cx="3985614"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Best Team Dubai</a:t>
            </a:r>
            <a:endParaRPr/>
          </a:p>
        </p:txBody>
      </p:sp>
      <p:sp>
        <p:nvSpPr>
          <p:cNvPr id="367" name="Google Shape;367;p27"/>
          <p:cNvSpPr txBox="1"/>
          <p:nvPr/>
        </p:nvSpPr>
        <p:spPr>
          <a:xfrm>
            <a:off x="7219146" y="8943936"/>
            <a:ext cx="3985614"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Brand of the Year</a:t>
            </a:r>
            <a:endParaRPr/>
          </a:p>
        </p:txBody>
      </p:sp>
      <p:sp>
        <p:nvSpPr>
          <p:cNvPr id="368" name="Google Shape;368;p27"/>
          <p:cNvSpPr txBox="1"/>
          <p:nvPr/>
        </p:nvSpPr>
        <p:spPr>
          <a:xfrm>
            <a:off x="13168613" y="8943936"/>
            <a:ext cx="3985614"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Panasoso Awards</a:t>
            </a:r>
            <a:endParaRPr/>
          </a:p>
        </p:txBody>
      </p:sp>
      <p:sp>
        <p:nvSpPr>
          <p:cNvPr id="369" name="Google Shape;369;p27"/>
          <p:cNvSpPr txBox="1"/>
          <p:nvPr/>
        </p:nvSpPr>
        <p:spPr>
          <a:xfrm>
            <a:off x="19069473" y="8943936"/>
            <a:ext cx="3985615"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Envato Best Team</a:t>
            </a:r>
            <a:endParaRPr/>
          </a:p>
        </p:txBody>
      </p:sp>
      <p:sp>
        <p:nvSpPr>
          <p:cNvPr id="370" name="Google Shape;370;p27"/>
          <p:cNvSpPr txBox="1"/>
          <p:nvPr/>
        </p:nvSpPr>
        <p:spPr>
          <a:xfrm>
            <a:off x="13168613" y="6818252"/>
            <a:ext cx="3157388" cy="8001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504D51"/>
              </a:buClr>
              <a:buSzPts val="4700"/>
              <a:buFont typeface="Roboto"/>
              <a:buNone/>
            </a:pPr>
            <a:r>
              <a:rPr b="0" i="0" lang="en-US" sz="4700" u="none" cap="none" strike="noStrike">
                <a:solidFill>
                  <a:srgbClr val="504D51"/>
                </a:solidFill>
                <a:latin typeface="Roboto"/>
                <a:ea typeface="Roboto"/>
                <a:cs typeface="Roboto"/>
                <a:sym typeface="Roboto"/>
              </a:rPr>
              <a:t>Mar 2021</a:t>
            </a:r>
            <a:endParaRPr/>
          </a:p>
        </p:txBody>
      </p:sp>
      <p:sp>
        <p:nvSpPr>
          <p:cNvPr id="371" name="Google Shape;371;p27"/>
          <p:cNvSpPr txBox="1"/>
          <p:nvPr/>
        </p:nvSpPr>
        <p:spPr>
          <a:xfrm>
            <a:off x="19069473" y="6818252"/>
            <a:ext cx="3157389" cy="8001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504D51"/>
              </a:buClr>
              <a:buSzPts val="4700"/>
              <a:buFont typeface="Roboto"/>
              <a:buNone/>
            </a:pPr>
            <a:r>
              <a:rPr b="0" i="0" lang="en-US" sz="4700" u="none" cap="none" strike="noStrike">
                <a:solidFill>
                  <a:srgbClr val="504D51"/>
                </a:solidFill>
                <a:latin typeface="Roboto"/>
                <a:ea typeface="Roboto"/>
                <a:cs typeface="Roboto"/>
                <a:sym typeface="Roboto"/>
              </a:rPr>
              <a:t>Apr 2021</a:t>
            </a:r>
            <a:endParaRPr/>
          </a:p>
        </p:txBody>
      </p:sp>
      <p:sp>
        <p:nvSpPr>
          <p:cNvPr id="372" name="Google Shape;372;p27"/>
          <p:cNvSpPr/>
          <p:nvPr/>
        </p:nvSpPr>
        <p:spPr>
          <a:xfrm rot="10800000">
            <a:off x="1269679" y="8179544"/>
            <a:ext cx="21835155" cy="25401"/>
          </a:xfrm>
          <a:prstGeom prst="rect">
            <a:avLst/>
          </a:prstGeom>
          <a:solidFill>
            <a:srgbClr val="494CDB"/>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373" name="Google Shape;373;p27"/>
          <p:cNvSpPr/>
          <p:nvPr/>
        </p:nvSpPr>
        <p:spPr>
          <a:xfrm>
            <a:off x="1269679" y="7830294"/>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01</a:t>
            </a:r>
            <a:endParaRPr/>
          </a:p>
        </p:txBody>
      </p:sp>
      <p:sp>
        <p:nvSpPr>
          <p:cNvPr id="374" name="Google Shape;374;p27"/>
          <p:cNvSpPr/>
          <p:nvPr/>
        </p:nvSpPr>
        <p:spPr>
          <a:xfrm>
            <a:off x="7219146" y="7830294"/>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02</a:t>
            </a:r>
            <a:endParaRPr/>
          </a:p>
        </p:txBody>
      </p:sp>
      <p:sp>
        <p:nvSpPr>
          <p:cNvPr id="375" name="Google Shape;375;p27"/>
          <p:cNvSpPr/>
          <p:nvPr/>
        </p:nvSpPr>
        <p:spPr>
          <a:xfrm>
            <a:off x="13168613" y="7855694"/>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03</a:t>
            </a:r>
            <a:endParaRPr/>
          </a:p>
        </p:txBody>
      </p:sp>
      <p:sp>
        <p:nvSpPr>
          <p:cNvPr id="376" name="Google Shape;376;p27"/>
          <p:cNvSpPr/>
          <p:nvPr/>
        </p:nvSpPr>
        <p:spPr>
          <a:xfrm>
            <a:off x="19069473" y="7830294"/>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04</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380" name="Shape 380"/>
        <p:cNvGrpSpPr/>
        <p:nvPr/>
      </p:nvGrpSpPr>
      <p:grpSpPr>
        <a:xfrm>
          <a:off x="0" y="0"/>
          <a:ext cx="0" cy="0"/>
          <a:chOff x="0" y="0"/>
          <a:chExt cx="0" cy="0"/>
        </a:xfrm>
      </p:grpSpPr>
      <p:sp>
        <p:nvSpPr>
          <p:cNvPr id="381" name="Google Shape;381;p28"/>
          <p:cNvSpPr txBox="1"/>
          <p:nvPr/>
        </p:nvSpPr>
        <p:spPr>
          <a:xfrm>
            <a:off x="21466409" y="12647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382" name="Google Shape;382;p28"/>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pic>
        <p:nvPicPr>
          <p:cNvPr descr="Placeholder_for_GS.png" id="383" name="Google Shape;383;p28"/>
          <p:cNvPicPr preferRelativeResize="0"/>
          <p:nvPr/>
        </p:nvPicPr>
        <p:blipFill rotWithShape="1">
          <a:blip r:embed="rId3">
            <a:alphaModFix/>
          </a:blip>
          <a:srcRect b="10734" l="0" r="0" t="10735"/>
          <a:stretch/>
        </p:blipFill>
        <p:spPr>
          <a:xfrm>
            <a:off x="1247505" y="4754108"/>
            <a:ext cx="5971985" cy="4689742"/>
          </a:xfrm>
          <a:prstGeom prst="rect">
            <a:avLst/>
          </a:prstGeom>
          <a:noFill/>
          <a:ln>
            <a:noFill/>
          </a:ln>
        </p:spPr>
      </p:pic>
      <p:pic>
        <p:nvPicPr>
          <p:cNvPr descr="Placeholder_for_GS.png" id="384" name="Google Shape;384;p28"/>
          <p:cNvPicPr preferRelativeResize="0"/>
          <p:nvPr/>
        </p:nvPicPr>
        <p:blipFill rotWithShape="1">
          <a:blip r:embed="rId3">
            <a:alphaModFix/>
          </a:blip>
          <a:srcRect b="10734" l="0" r="0" t="10735"/>
          <a:stretch/>
        </p:blipFill>
        <p:spPr>
          <a:xfrm>
            <a:off x="9189511" y="4754108"/>
            <a:ext cx="5971986" cy="4689742"/>
          </a:xfrm>
          <a:prstGeom prst="rect">
            <a:avLst/>
          </a:prstGeom>
          <a:noFill/>
          <a:ln>
            <a:noFill/>
          </a:ln>
        </p:spPr>
      </p:pic>
      <p:pic>
        <p:nvPicPr>
          <p:cNvPr descr="Placeholder_for_GS.png" id="385" name="Google Shape;385;p28"/>
          <p:cNvPicPr preferRelativeResize="0"/>
          <p:nvPr/>
        </p:nvPicPr>
        <p:blipFill rotWithShape="1">
          <a:blip r:embed="rId3">
            <a:alphaModFix/>
          </a:blip>
          <a:srcRect b="10734" l="0" r="0" t="10735"/>
          <a:stretch/>
        </p:blipFill>
        <p:spPr>
          <a:xfrm>
            <a:off x="17131519" y="4754108"/>
            <a:ext cx="5971985" cy="4689742"/>
          </a:xfrm>
          <a:prstGeom prst="rect">
            <a:avLst/>
          </a:prstGeom>
          <a:noFill/>
          <a:ln>
            <a:noFill/>
          </a:ln>
        </p:spPr>
      </p:pic>
      <p:sp>
        <p:nvSpPr>
          <p:cNvPr id="386" name="Google Shape;386;p28"/>
          <p:cNvSpPr txBox="1"/>
          <p:nvPr/>
        </p:nvSpPr>
        <p:spPr>
          <a:xfrm>
            <a:off x="1269679" y="10917473"/>
            <a:ext cx="4644425"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Lorem ipsum dolor sit amet, consectetur adipiscing elit, sed do eiusmod tempor incididunt ut labore et dolore magna aliqua.</a:t>
            </a:r>
            <a:endParaRPr/>
          </a:p>
        </p:txBody>
      </p:sp>
      <p:sp>
        <p:nvSpPr>
          <p:cNvPr id="387" name="Google Shape;387;p28"/>
          <p:cNvSpPr txBox="1"/>
          <p:nvPr/>
        </p:nvSpPr>
        <p:spPr>
          <a:xfrm>
            <a:off x="1269679" y="10151308"/>
            <a:ext cx="4019020"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CEO / Davide Jones</a:t>
            </a:r>
            <a:endParaRPr/>
          </a:p>
        </p:txBody>
      </p:sp>
      <p:sp>
        <p:nvSpPr>
          <p:cNvPr id="388" name="Google Shape;388;p28"/>
          <p:cNvSpPr txBox="1"/>
          <p:nvPr/>
        </p:nvSpPr>
        <p:spPr>
          <a:xfrm>
            <a:off x="9189511" y="10917473"/>
            <a:ext cx="4666600"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Lorem ipsum dolor sit amet, consectetur adipiscing elit, sed do eiusmod tempor incididunt ut labore et dolore magna aliqua.</a:t>
            </a:r>
            <a:endParaRPr/>
          </a:p>
        </p:txBody>
      </p:sp>
      <p:sp>
        <p:nvSpPr>
          <p:cNvPr id="389" name="Google Shape;389;p28"/>
          <p:cNvSpPr txBox="1"/>
          <p:nvPr/>
        </p:nvSpPr>
        <p:spPr>
          <a:xfrm>
            <a:off x="9189511" y="10151308"/>
            <a:ext cx="4846759"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Manager / Helen Banners</a:t>
            </a:r>
            <a:endParaRPr/>
          </a:p>
        </p:txBody>
      </p:sp>
      <p:sp>
        <p:nvSpPr>
          <p:cNvPr id="390" name="Google Shape;390;p28"/>
          <p:cNvSpPr txBox="1"/>
          <p:nvPr/>
        </p:nvSpPr>
        <p:spPr>
          <a:xfrm>
            <a:off x="17131519" y="10917473"/>
            <a:ext cx="4757337"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Lorem ipsum dolor sit amet, consectetur adipiscing elit, sed do eiusmod tempor incididunt ut labore et dolore magna aliqua.</a:t>
            </a:r>
            <a:endParaRPr/>
          </a:p>
        </p:txBody>
      </p:sp>
      <p:sp>
        <p:nvSpPr>
          <p:cNvPr id="391" name="Google Shape;391;p28"/>
          <p:cNvSpPr txBox="1"/>
          <p:nvPr/>
        </p:nvSpPr>
        <p:spPr>
          <a:xfrm>
            <a:off x="17131519" y="10151308"/>
            <a:ext cx="4846759"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a:buNone/>
            </a:pPr>
            <a:r>
              <a:rPr b="0" i="0" lang="en-US" sz="3200" u="none" cap="none" strike="noStrike">
                <a:solidFill>
                  <a:srgbClr val="504D51"/>
                </a:solidFill>
                <a:latin typeface="Roboto"/>
                <a:ea typeface="Roboto"/>
                <a:cs typeface="Roboto"/>
                <a:sym typeface="Roboto"/>
              </a:rPr>
              <a:t>Supervisor / Bob Banks</a:t>
            </a:r>
            <a:endParaRPr/>
          </a:p>
        </p:txBody>
      </p:sp>
      <p:sp>
        <p:nvSpPr>
          <p:cNvPr id="392" name="Google Shape;392;p28"/>
          <p:cNvSpPr txBox="1"/>
          <p:nvPr/>
        </p:nvSpPr>
        <p:spPr>
          <a:xfrm>
            <a:off x="1269675" y="2209525"/>
            <a:ext cx="8083200" cy="1395600"/>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Meet the Team</a:t>
            </a:r>
            <a:endParaRPr/>
          </a:p>
        </p:txBody>
      </p:sp>
      <p:sp>
        <p:nvSpPr>
          <p:cNvPr id="393" name="Google Shape;393;p28"/>
          <p:cNvSpPr/>
          <p:nvPr/>
        </p:nvSpPr>
        <p:spPr>
          <a:xfrm rot="10800000">
            <a:off x="1269679" y="3934075"/>
            <a:ext cx="10922321" cy="39509"/>
          </a:xfrm>
          <a:prstGeom prst="rect">
            <a:avLst/>
          </a:prstGeom>
          <a:solidFill>
            <a:srgbClr val="494CDB"/>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397" name="Shape 397"/>
        <p:cNvGrpSpPr/>
        <p:nvPr/>
      </p:nvGrpSpPr>
      <p:grpSpPr>
        <a:xfrm>
          <a:off x="0" y="0"/>
          <a:ext cx="0" cy="0"/>
          <a:chOff x="0" y="0"/>
          <a:chExt cx="0" cy="0"/>
        </a:xfrm>
      </p:grpSpPr>
      <p:sp>
        <p:nvSpPr>
          <p:cNvPr id="398" name="Google Shape;398;p29"/>
          <p:cNvSpPr txBox="1"/>
          <p:nvPr/>
        </p:nvSpPr>
        <p:spPr>
          <a:xfrm>
            <a:off x="21466409" y="12647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399" name="Google Shape;399;p29"/>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
        <p:nvSpPr>
          <p:cNvPr id="400" name="Google Shape;400;p29"/>
          <p:cNvSpPr/>
          <p:nvPr/>
        </p:nvSpPr>
        <p:spPr>
          <a:xfrm rot="10800000">
            <a:off x="1269679" y="5393911"/>
            <a:ext cx="9875725" cy="25921"/>
          </a:xfrm>
          <a:prstGeom prst="rect">
            <a:avLst/>
          </a:prstGeom>
          <a:solidFill>
            <a:srgbClr val="494CDB"/>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401" name="Google Shape;401;p29"/>
          <p:cNvSpPr txBox="1"/>
          <p:nvPr/>
        </p:nvSpPr>
        <p:spPr>
          <a:xfrm>
            <a:off x="1269679" y="2442306"/>
            <a:ext cx="9875725" cy="26162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Meet Our Experience Team</a:t>
            </a:r>
            <a:endParaRPr/>
          </a:p>
        </p:txBody>
      </p:sp>
      <p:pic>
        <p:nvPicPr>
          <p:cNvPr descr="Placeholder_for_GS.png" id="402" name="Google Shape;402;p29"/>
          <p:cNvPicPr preferRelativeResize="0"/>
          <p:nvPr/>
        </p:nvPicPr>
        <p:blipFill rotWithShape="1">
          <a:blip r:embed="rId3">
            <a:alphaModFix/>
          </a:blip>
          <a:srcRect b="0" l="8402" r="8402" t="0"/>
          <a:stretch/>
        </p:blipFill>
        <p:spPr>
          <a:xfrm>
            <a:off x="12281557" y="2502599"/>
            <a:ext cx="5197763" cy="6247730"/>
          </a:xfrm>
          <a:prstGeom prst="rect">
            <a:avLst/>
          </a:prstGeom>
          <a:noFill/>
          <a:ln>
            <a:noFill/>
          </a:ln>
        </p:spPr>
      </p:pic>
      <p:pic>
        <p:nvPicPr>
          <p:cNvPr descr="Placeholder_for_GS.png" id="403" name="Google Shape;403;p29"/>
          <p:cNvPicPr preferRelativeResize="0"/>
          <p:nvPr/>
        </p:nvPicPr>
        <p:blipFill rotWithShape="1">
          <a:blip r:embed="rId3">
            <a:alphaModFix/>
          </a:blip>
          <a:srcRect b="0" l="8402" r="8402" t="0"/>
          <a:stretch/>
        </p:blipFill>
        <p:spPr>
          <a:xfrm>
            <a:off x="17905820" y="2502599"/>
            <a:ext cx="5197763" cy="6247730"/>
          </a:xfrm>
          <a:prstGeom prst="rect">
            <a:avLst/>
          </a:prstGeom>
          <a:noFill/>
          <a:ln>
            <a:noFill/>
          </a:ln>
        </p:spPr>
      </p:pic>
      <p:sp>
        <p:nvSpPr>
          <p:cNvPr id="404" name="Google Shape;404;p29"/>
          <p:cNvSpPr txBox="1"/>
          <p:nvPr/>
        </p:nvSpPr>
        <p:spPr>
          <a:xfrm>
            <a:off x="12281557" y="8994734"/>
            <a:ext cx="3296593" cy="8001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504D51"/>
              </a:buClr>
              <a:buSzPts val="4700"/>
              <a:buFont typeface="Roboto"/>
              <a:buNone/>
            </a:pPr>
            <a:r>
              <a:rPr b="0" i="0" lang="en-US" sz="4700" u="none" cap="none" strike="noStrike">
                <a:solidFill>
                  <a:srgbClr val="504D51"/>
                </a:solidFill>
                <a:latin typeface="Roboto"/>
                <a:ea typeface="Roboto"/>
                <a:cs typeface="Roboto"/>
                <a:sym typeface="Roboto"/>
              </a:rPr>
              <a:t>June Milli</a:t>
            </a:r>
            <a:endParaRPr/>
          </a:p>
        </p:txBody>
      </p:sp>
      <p:sp>
        <p:nvSpPr>
          <p:cNvPr id="405" name="Google Shape;405;p29"/>
          <p:cNvSpPr txBox="1"/>
          <p:nvPr/>
        </p:nvSpPr>
        <p:spPr>
          <a:xfrm>
            <a:off x="12281557" y="9772073"/>
            <a:ext cx="5197873"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CEO / Owner of Company</a:t>
            </a:r>
            <a:endParaRPr/>
          </a:p>
        </p:txBody>
      </p:sp>
      <p:sp>
        <p:nvSpPr>
          <p:cNvPr id="406" name="Google Shape;406;p29"/>
          <p:cNvSpPr txBox="1"/>
          <p:nvPr/>
        </p:nvSpPr>
        <p:spPr>
          <a:xfrm>
            <a:off x="17905820" y="8994734"/>
            <a:ext cx="4429570" cy="8001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504D51"/>
              </a:buClr>
              <a:buSzPts val="4700"/>
              <a:buFont typeface="Roboto"/>
              <a:buNone/>
            </a:pPr>
            <a:r>
              <a:rPr b="0" i="0" lang="en-US" sz="4700" u="none" cap="none" strike="noStrike">
                <a:solidFill>
                  <a:srgbClr val="504D51"/>
                </a:solidFill>
                <a:latin typeface="Roboto"/>
                <a:ea typeface="Roboto"/>
                <a:cs typeface="Roboto"/>
                <a:sym typeface="Roboto"/>
              </a:rPr>
              <a:t>John Wickman</a:t>
            </a:r>
            <a:endParaRPr/>
          </a:p>
        </p:txBody>
      </p:sp>
      <p:sp>
        <p:nvSpPr>
          <p:cNvPr id="407" name="Google Shape;407;p29"/>
          <p:cNvSpPr txBox="1"/>
          <p:nvPr/>
        </p:nvSpPr>
        <p:spPr>
          <a:xfrm>
            <a:off x="17905820" y="9772073"/>
            <a:ext cx="5197873"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Co-Founder</a:t>
            </a:r>
            <a:endParaRPr/>
          </a:p>
        </p:txBody>
      </p:sp>
      <p:sp>
        <p:nvSpPr>
          <p:cNvPr id="408" name="Google Shape;408;p29"/>
          <p:cNvSpPr txBox="1"/>
          <p:nvPr/>
        </p:nvSpPr>
        <p:spPr>
          <a:xfrm>
            <a:off x="12281557" y="10918192"/>
            <a:ext cx="5197873"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Lorem ipsum dolor sit amet, consectetur adipiscing elit, sed do eiusmod tempor incididunt ut labore et dolore magna aliqua.</a:t>
            </a:r>
            <a:endParaRPr/>
          </a:p>
        </p:txBody>
      </p:sp>
      <p:sp>
        <p:nvSpPr>
          <p:cNvPr id="409" name="Google Shape;409;p29"/>
          <p:cNvSpPr txBox="1"/>
          <p:nvPr/>
        </p:nvSpPr>
        <p:spPr>
          <a:xfrm>
            <a:off x="17905820" y="10918192"/>
            <a:ext cx="5197873"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Lorem ipsum dolor sit amet, consectetur adipiscing elit, sed do eiusmod tempor incididunt ut labore et dolore magna aliqua.</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413" name="Shape 413"/>
        <p:cNvGrpSpPr/>
        <p:nvPr/>
      </p:nvGrpSpPr>
      <p:grpSpPr>
        <a:xfrm>
          <a:off x="0" y="0"/>
          <a:ext cx="0" cy="0"/>
          <a:chOff x="0" y="0"/>
          <a:chExt cx="0" cy="0"/>
        </a:xfrm>
      </p:grpSpPr>
      <p:sp>
        <p:nvSpPr>
          <p:cNvPr id="414" name="Google Shape;414;p30"/>
          <p:cNvSpPr txBox="1"/>
          <p:nvPr/>
        </p:nvSpPr>
        <p:spPr>
          <a:xfrm>
            <a:off x="21466409" y="12647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415" name="Google Shape;415;p30"/>
          <p:cNvSpPr txBox="1"/>
          <p:nvPr/>
        </p:nvSpPr>
        <p:spPr>
          <a:xfrm>
            <a:off x="1269679" y="1264720"/>
            <a:ext cx="9875725" cy="26162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Davide Jones / </a:t>
            </a:r>
            <a:r>
              <a:rPr b="0" i="0" lang="en-US" sz="8400" u="none" cap="none" strike="noStrike">
                <a:solidFill>
                  <a:srgbClr val="FFFFFF"/>
                </a:solidFill>
                <a:latin typeface="Roboto"/>
                <a:ea typeface="Roboto"/>
                <a:cs typeface="Roboto"/>
                <a:sym typeface="Roboto"/>
              </a:rPr>
              <a:t>Owner of Company</a:t>
            </a:r>
            <a:endParaRPr/>
          </a:p>
        </p:txBody>
      </p:sp>
      <p:pic>
        <p:nvPicPr>
          <p:cNvPr descr="Placeholder_for_GS.png" id="416" name="Google Shape;416;p30"/>
          <p:cNvPicPr preferRelativeResize="0"/>
          <p:nvPr/>
        </p:nvPicPr>
        <p:blipFill rotWithShape="1">
          <a:blip r:embed="rId3">
            <a:alphaModFix/>
          </a:blip>
          <a:srcRect b="31976" l="0" r="0" t="31976"/>
          <a:stretch/>
        </p:blipFill>
        <p:spPr>
          <a:xfrm>
            <a:off x="1377969" y="4605877"/>
            <a:ext cx="21726730" cy="7831324"/>
          </a:xfrm>
          <a:prstGeom prst="rect">
            <a:avLst/>
          </a:prstGeom>
          <a:noFill/>
          <a:ln>
            <a:noFill/>
          </a:ln>
        </p:spPr>
      </p:pic>
      <p:sp>
        <p:nvSpPr>
          <p:cNvPr id="417" name="Google Shape;417;p30"/>
          <p:cNvSpPr/>
          <p:nvPr/>
        </p:nvSpPr>
        <p:spPr>
          <a:xfrm>
            <a:off x="16220566" y="8521445"/>
            <a:ext cx="6065056" cy="3127350"/>
          </a:xfrm>
          <a:prstGeom prst="rect">
            <a:avLst/>
          </a:prstGeom>
          <a:solidFill>
            <a:srgbClr val="3F97F0"/>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418" name="Google Shape;418;p30"/>
          <p:cNvSpPr txBox="1"/>
          <p:nvPr/>
        </p:nvSpPr>
        <p:spPr>
          <a:xfrm>
            <a:off x="16765802" y="9145320"/>
            <a:ext cx="3985614" cy="18796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E6E6E6"/>
              </a:buClr>
              <a:buSzPts val="2400"/>
              <a:buFont typeface="Roboto Light"/>
              <a:buNone/>
            </a:pPr>
            <a:r>
              <a:rPr b="0" i="0" lang="en-US" sz="2400" u="none" cap="none" strike="noStrike">
                <a:solidFill>
                  <a:srgbClr val="E6E6E6"/>
                </a:solidFill>
                <a:latin typeface="Roboto Light"/>
                <a:ea typeface="Roboto Light"/>
                <a:cs typeface="Roboto Light"/>
                <a:sym typeface="Roboto Light"/>
              </a:rPr>
              <a:t>Est sit amet facilisis magna etiam tempor orci eu lobortis. Quisque id diam vel quam elementum pulvinar etiam. Integer malesuada.</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422" name="Shape 422"/>
        <p:cNvGrpSpPr/>
        <p:nvPr/>
      </p:nvGrpSpPr>
      <p:grpSpPr>
        <a:xfrm>
          <a:off x="0" y="0"/>
          <a:ext cx="0" cy="0"/>
          <a:chOff x="0" y="0"/>
          <a:chExt cx="0" cy="0"/>
        </a:xfrm>
      </p:grpSpPr>
      <p:sp>
        <p:nvSpPr>
          <p:cNvPr id="423" name="Google Shape;423;p31"/>
          <p:cNvSpPr txBox="1"/>
          <p:nvPr/>
        </p:nvSpPr>
        <p:spPr>
          <a:xfrm>
            <a:off x="1269679" y="11637218"/>
            <a:ext cx="5995126" cy="8001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504D51"/>
              </a:buClr>
              <a:buSzPts val="4700"/>
              <a:buFont typeface="Roboto"/>
              <a:buNone/>
            </a:pPr>
            <a:r>
              <a:rPr b="0" i="0" lang="en-US" sz="4700" u="none" cap="none" strike="noStrike">
                <a:solidFill>
                  <a:srgbClr val="504D51"/>
                </a:solidFill>
                <a:latin typeface="Roboto"/>
                <a:ea typeface="Roboto"/>
                <a:cs typeface="Roboto"/>
                <a:sym typeface="Roboto"/>
              </a:rPr>
              <a:t>startup@invest.email</a:t>
            </a:r>
            <a:endParaRPr/>
          </a:p>
        </p:txBody>
      </p:sp>
      <p:sp>
        <p:nvSpPr>
          <p:cNvPr id="424" name="Google Shape;424;p31"/>
          <p:cNvSpPr txBox="1"/>
          <p:nvPr/>
        </p:nvSpPr>
        <p:spPr>
          <a:xfrm>
            <a:off x="1269679" y="11053018"/>
            <a:ext cx="2997563"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Email</a:t>
            </a:r>
            <a:endParaRPr/>
          </a:p>
        </p:txBody>
      </p:sp>
      <p:sp>
        <p:nvSpPr>
          <p:cNvPr id="425" name="Google Shape;425;p31"/>
          <p:cNvSpPr txBox="1"/>
          <p:nvPr/>
        </p:nvSpPr>
        <p:spPr>
          <a:xfrm>
            <a:off x="1269679" y="8189035"/>
            <a:ext cx="7581207" cy="21971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504D51"/>
              </a:buClr>
              <a:buSzPts val="4700"/>
              <a:buFont typeface="Roboto"/>
              <a:buNone/>
            </a:pPr>
            <a:r>
              <a:rPr b="0" i="0" lang="en-US" sz="4700" u="none" cap="none" strike="noStrike">
                <a:solidFill>
                  <a:srgbClr val="504D51"/>
                </a:solidFill>
                <a:latin typeface="Roboto"/>
                <a:ea typeface="Roboto"/>
                <a:cs typeface="Roboto"/>
                <a:sym typeface="Roboto"/>
              </a:rPr>
              <a:t>Afkald Startup </a:t>
            </a:r>
            <a:endParaRPr/>
          </a:p>
          <a:p>
            <a:pPr indent="0" lvl="0" marL="0" marR="0" rtl="0" algn="l">
              <a:lnSpc>
                <a:spcPct val="100000"/>
              </a:lnSpc>
              <a:spcBef>
                <a:spcPts val="0"/>
              </a:spcBef>
              <a:spcAft>
                <a:spcPts val="0"/>
              </a:spcAft>
              <a:buClr>
                <a:srgbClr val="504D51"/>
              </a:buClr>
              <a:buSzPts val="4700"/>
              <a:buFont typeface="Roboto"/>
              <a:buNone/>
            </a:pPr>
            <a:r>
              <a:rPr b="0" i="0" lang="en-US" sz="4700" u="none" cap="none" strike="noStrike">
                <a:solidFill>
                  <a:srgbClr val="504D51"/>
                </a:solidFill>
                <a:latin typeface="Roboto"/>
                <a:ea typeface="Roboto"/>
                <a:cs typeface="Roboto"/>
                <a:sym typeface="Roboto"/>
              </a:rPr>
              <a:t>93 Madison Avenue </a:t>
            </a:r>
            <a:endParaRPr/>
          </a:p>
          <a:p>
            <a:pPr indent="0" lvl="0" marL="0" marR="0" rtl="0" algn="l">
              <a:lnSpc>
                <a:spcPct val="100000"/>
              </a:lnSpc>
              <a:spcBef>
                <a:spcPts val="0"/>
              </a:spcBef>
              <a:spcAft>
                <a:spcPts val="0"/>
              </a:spcAft>
              <a:buClr>
                <a:srgbClr val="504D51"/>
              </a:buClr>
              <a:buSzPts val="4700"/>
              <a:buFont typeface="Roboto"/>
              <a:buNone/>
            </a:pPr>
            <a:r>
              <a:rPr b="0" i="0" lang="en-US" sz="4700" u="none" cap="none" strike="noStrike">
                <a:solidFill>
                  <a:srgbClr val="504D51"/>
                </a:solidFill>
                <a:latin typeface="Roboto"/>
                <a:ea typeface="Roboto"/>
                <a:cs typeface="Roboto"/>
                <a:sym typeface="Roboto"/>
              </a:rPr>
              <a:t>New York, New York 10011</a:t>
            </a:r>
            <a:endParaRPr/>
          </a:p>
        </p:txBody>
      </p:sp>
      <p:sp>
        <p:nvSpPr>
          <p:cNvPr id="426" name="Google Shape;426;p31"/>
          <p:cNvSpPr txBox="1"/>
          <p:nvPr/>
        </p:nvSpPr>
        <p:spPr>
          <a:xfrm>
            <a:off x="1269679" y="7339824"/>
            <a:ext cx="2997563"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Address</a:t>
            </a:r>
            <a:endParaRPr/>
          </a:p>
        </p:txBody>
      </p:sp>
      <p:sp>
        <p:nvSpPr>
          <p:cNvPr id="427" name="Google Shape;427;p31"/>
          <p:cNvSpPr txBox="1"/>
          <p:nvPr/>
        </p:nvSpPr>
        <p:spPr>
          <a:xfrm>
            <a:off x="7872575" y="11637218"/>
            <a:ext cx="4416487" cy="8001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504D51"/>
              </a:buClr>
              <a:buSzPts val="4700"/>
              <a:buFont typeface="Roboto"/>
              <a:buNone/>
            </a:pPr>
            <a:r>
              <a:rPr b="0" i="0" lang="en-US" sz="4700" u="none" cap="none" strike="noStrike">
                <a:solidFill>
                  <a:srgbClr val="504D51"/>
                </a:solidFill>
                <a:latin typeface="Roboto"/>
                <a:ea typeface="Roboto"/>
                <a:cs typeface="Roboto"/>
                <a:sym typeface="Roboto"/>
              </a:rPr>
              <a:t>+123 456 789</a:t>
            </a:r>
            <a:endParaRPr/>
          </a:p>
        </p:txBody>
      </p:sp>
      <p:sp>
        <p:nvSpPr>
          <p:cNvPr id="428" name="Google Shape;428;p31"/>
          <p:cNvSpPr txBox="1"/>
          <p:nvPr/>
        </p:nvSpPr>
        <p:spPr>
          <a:xfrm>
            <a:off x="7872575" y="11053018"/>
            <a:ext cx="2997564"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Phone</a:t>
            </a:r>
            <a:endParaRPr/>
          </a:p>
        </p:txBody>
      </p:sp>
      <p:sp>
        <p:nvSpPr>
          <p:cNvPr id="429" name="Google Shape;429;p31"/>
          <p:cNvSpPr txBox="1"/>
          <p:nvPr/>
        </p:nvSpPr>
        <p:spPr>
          <a:xfrm>
            <a:off x="1269674" y="2892450"/>
            <a:ext cx="11709900" cy="2180700"/>
          </a:xfrm>
          <a:prstGeom prst="rect">
            <a:avLst/>
          </a:prstGeom>
          <a:noFill/>
          <a:ln>
            <a:noFill/>
          </a:ln>
        </p:spPr>
        <p:txBody>
          <a:bodyPr anchorCtr="0" anchor="ctr" bIns="50800" lIns="50800" spcFirstLastPara="1" rIns="50800" wrap="square" tIns="50800">
            <a:spAutoFit/>
          </a:bodyPr>
          <a:lstStyle/>
          <a:p>
            <a:pPr indent="0" lvl="0" marL="0" marR="0" rtl="0" algn="l">
              <a:lnSpc>
                <a:spcPct val="90000"/>
              </a:lnSpc>
              <a:spcBef>
                <a:spcPts val="0"/>
              </a:spcBef>
              <a:spcAft>
                <a:spcPts val="0"/>
              </a:spcAft>
              <a:buClr>
                <a:srgbClr val="494CDB"/>
              </a:buClr>
              <a:buSzPts val="15000"/>
              <a:buFont typeface="Roboto"/>
              <a:buNone/>
            </a:pPr>
            <a:r>
              <a:rPr b="0" i="0" lang="en-US" sz="15000" u="none" cap="none" strike="noStrike">
                <a:solidFill>
                  <a:srgbClr val="494CDB"/>
                </a:solidFill>
                <a:latin typeface="Roboto"/>
                <a:ea typeface="Roboto"/>
                <a:cs typeface="Roboto"/>
                <a:sym typeface="Roboto"/>
              </a:rPr>
              <a:t>Contact Info</a:t>
            </a:r>
            <a:endParaRPr/>
          </a:p>
        </p:txBody>
      </p:sp>
      <p:pic>
        <p:nvPicPr>
          <p:cNvPr descr="image20.jpeg" id="430" name="Google Shape;430;p31"/>
          <p:cNvPicPr preferRelativeResize="0"/>
          <p:nvPr/>
        </p:nvPicPr>
        <p:blipFill rotWithShape="1">
          <a:blip r:embed="rId3">
            <a:alphaModFix/>
          </a:blip>
          <a:srcRect b="26609" l="0" r="0" t="26609"/>
          <a:stretch/>
        </p:blipFill>
        <p:spPr>
          <a:xfrm>
            <a:off x="17420045" y="9111902"/>
            <a:ext cx="5683475" cy="3325309"/>
          </a:xfrm>
          <a:prstGeom prst="rect">
            <a:avLst/>
          </a:prstGeom>
          <a:noFill/>
          <a:ln>
            <a:noFill/>
          </a:ln>
        </p:spPr>
      </p:pic>
      <p:sp>
        <p:nvSpPr>
          <p:cNvPr id="431" name="Google Shape;431;p31"/>
          <p:cNvSpPr/>
          <p:nvPr/>
        </p:nvSpPr>
        <p:spPr>
          <a:xfrm>
            <a:off x="22060267" y="1268276"/>
            <a:ext cx="1043426" cy="1043426"/>
          </a:xfrm>
          <a:prstGeom prst="ellipse">
            <a:avLst/>
          </a:prstGeom>
          <a:solidFill>
            <a:srgbClr val="3F97F0"/>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432" name="Google Shape;432;p31"/>
          <p:cNvSpPr txBox="1"/>
          <p:nvPr/>
        </p:nvSpPr>
        <p:spPr>
          <a:xfrm>
            <a:off x="22189295" y="1561388"/>
            <a:ext cx="785367" cy="4572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FFFFFF"/>
              </a:buClr>
              <a:buSzPts val="2400"/>
              <a:buFont typeface="Roboto Light"/>
              <a:buNone/>
            </a:pPr>
            <a:r>
              <a:rPr b="0" i="0" lang="en-US" sz="2400" u="none" cap="none" strike="noStrike">
                <a:solidFill>
                  <a:srgbClr val="FFFFFF"/>
                </a:solidFill>
                <a:latin typeface="Roboto Light"/>
                <a:ea typeface="Roboto Light"/>
                <a:cs typeface="Roboto Light"/>
                <a:sym typeface="Roboto Light"/>
              </a:rPr>
              <a:t>Logo</a:t>
            </a:r>
            <a:endParaRPr/>
          </a:p>
        </p:txBody>
      </p:sp>
      <p:sp>
        <p:nvSpPr>
          <p:cNvPr id="433" name="Google Shape;433;p31"/>
          <p:cNvSpPr txBox="1"/>
          <p:nvPr/>
        </p:nvSpPr>
        <p:spPr>
          <a:xfrm>
            <a:off x="1269679" y="16711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434" name="Google Shape;434;p31"/>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50" name="Shape 50"/>
        <p:cNvGrpSpPr/>
        <p:nvPr/>
      </p:nvGrpSpPr>
      <p:grpSpPr>
        <a:xfrm>
          <a:off x="0" y="0"/>
          <a:ext cx="0" cy="0"/>
          <a:chOff x="0" y="0"/>
          <a:chExt cx="0" cy="0"/>
        </a:xfrm>
      </p:grpSpPr>
      <p:sp>
        <p:nvSpPr>
          <p:cNvPr id="51" name="Google Shape;51;p5"/>
          <p:cNvSpPr txBox="1"/>
          <p:nvPr/>
        </p:nvSpPr>
        <p:spPr>
          <a:xfrm>
            <a:off x="1253530" y="1268276"/>
            <a:ext cx="10938471" cy="8371840"/>
          </a:xfrm>
          <a:prstGeom prst="rect">
            <a:avLst/>
          </a:prstGeom>
          <a:noFill/>
          <a:ln>
            <a:noFill/>
          </a:ln>
        </p:spPr>
        <p:txBody>
          <a:bodyPr anchorCtr="0" anchor="ctr" bIns="50800" lIns="50800" spcFirstLastPara="1" rIns="50800" wrap="square" tIns="50800">
            <a:spAutoFit/>
          </a:bodyPr>
          <a:lstStyle/>
          <a:p>
            <a:pPr indent="0" lvl="0" marL="0" marR="0" rtl="0" algn="l">
              <a:lnSpc>
                <a:spcPct val="90000"/>
              </a:lnSpc>
              <a:spcBef>
                <a:spcPts val="0"/>
              </a:spcBef>
              <a:spcAft>
                <a:spcPts val="0"/>
              </a:spcAft>
              <a:buClr>
                <a:srgbClr val="494CDB"/>
              </a:buClr>
              <a:buSzPts val="15000"/>
              <a:buFont typeface="Roboto"/>
              <a:buNone/>
            </a:pPr>
            <a:r>
              <a:rPr b="0" i="0" lang="en-US" sz="15000" u="none" cap="none" strike="noStrike">
                <a:solidFill>
                  <a:srgbClr val="494CDB"/>
                </a:solidFill>
                <a:latin typeface="Roboto"/>
                <a:ea typeface="Roboto"/>
                <a:cs typeface="Roboto"/>
                <a:sym typeface="Roboto"/>
              </a:rPr>
              <a:t>Taking Care of The World </a:t>
            </a:r>
            <a:r>
              <a:rPr b="0" i="0" lang="en-US" sz="15000" u="none" cap="none" strike="noStrike">
                <a:solidFill>
                  <a:srgbClr val="FFFFFF"/>
                </a:solidFill>
                <a:latin typeface="Roboto"/>
                <a:ea typeface="Roboto"/>
                <a:cs typeface="Roboto"/>
                <a:sym typeface="Roboto"/>
              </a:rPr>
              <a:t>Through Technology</a:t>
            </a:r>
            <a:endParaRPr/>
          </a:p>
        </p:txBody>
      </p:sp>
      <p:sp>
        <p:nvSpPr>
          <p:cNvPr id="52" name="Google Shape;52;p5"/>
          <p:cNvSpPr txBox="1"/>
          <p:nvPr/>
        </p:nvSpPr>
        <p:spPr>
          <a:xfrm>
            <a:off x="17613425" y="10694767"/>
            <a:ext cx="5490270" cy="174244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Pitch Proposal that will hook investors and secure finances with this essential pitch deck</a:t>
            </a:r>
            <a:endParaRPr/>
          </a:p>
        </p:txBody>
      </p:sp>
      <p:sp>
        <p:nvSpPr>
          <p:cNvPr id="53" name="Google Shape;53;p5"/>
          <p:cNvSpPr/>
          <p:nvPr/>
        </p:nvSpPr>
        <p:spPr>
          <a:xfrm>
            <a:off x="22060267" y="1268276"/>
            <a:ext cx="1043426" cy="1043426"/>
          </a:xfrm>
          <a:prstGeom prst="ellipse">
            <a:avLst/>
          </a:prstGeom>
          <a:solidFill>
            <a:srgbClr val="3F97F0"/>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54" name="Google Shape;54;p5"/>
          <p:cNvSpPr txBox="1"/>
          <p:nvPr/>
        </p:nvSpPr>
        <p:spPr>
          <a:xfrm>
            <a:off x="22189295" y="1561388"/>
            <a:ext cx="785367" cy="4572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FFFFFF"/>
              </a:buClr>
              <a:buSzPts val="2400"/>
              <a:buFont typeface="Roboto Light"/>
              <a:buNone/>
            </a:pPr>
            <a:r>
              <a:rPr b="0" i="0" lang="en-US" sz="2400" u="none" cap="none" strike="noStrike">
                <a:solidFill>
                  <a:srgbClr val="FFFFFF"/>
                </a:solidFill>
                <a:latin typeface="Roboto Light"/>
                <a:ea typeface="Roboto Light"/>
                <a:cs typeface="Roboto Light"/>
                <a:sym typeface="Roboto Light"/>
              </a:rPr>
              <a:t>Logo</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438" name="Shape 438"/>
        <p:cNvGrpSpPr/>
        <p:nvPr/>
      </p:nvGrpSpPr>
      <p:grpSpPr>
        <a:xfrm>
          <a:off x="0" y="0"/>
          <a:ext cx="0" cy="0"/>
          <a:chOff x="0" y="0"/>
          <a:chExt cx="0" cy="0"/>
        </a:xfrm>
      </p:grpSpPr>
      <p:pic>
        <p:nvPicPr>
          <p:cNvPr descr="Placeholder_for_GS.png" id="439" name="Google Shape;439;p32"/>
          <p:cNvPicPr preferRelativeResize="0"/>
          <p:nvPr/>
        </p:nvPicPr>
        <p:blipFill rotWithShape="1">
          <a:blip r:embed="rId3">
            <a:alphaModFix/>
          </a:blip>
          <a:srcRect b="28563" l="0" r="0" t="28563"/>
          <a:stretch/>
        </p:blipFill>
        <p:spPr>
          <a:xfrm>
            <a:off x="1280485" y="3091736"/>
            <a:ext cx="21823311" cy="9356149"/>
          </a:xfrm>
          <a:prstGeom prst="rect">
            <a:avLst/>
          </a:prstGeom>
          <a:noFill/>
          <a:ln>
            <a:noFill/>
          </a:ln>
        </p:spPr>
      </p:pic>
      <p:sp>
        <p:nvSpPr>
          <p:cNvPr id="440" name="Google Shape;440;p32"/>
          <p:cNvSpPr/>
          <p:nvPr/>
        </p:nvSpPr>
        <p:spPr>
          <a:xfrm>
            <a:off x="1280485" y="3091736"/>
            <a:ext cx="21823030" cy="9356329"/>
          </a:xfrm>
          <a:prstGeom prst="rect">
            <a:avLst/>
          </a:prstGeom>
          <a:solidFill>
            <a:srgbClr val="FCD356">
              <a:alpha val="49803"/>
            </a:srgbClr>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1400"/>
              <a:buFont typeface="Arial"/>
              <a:buNone/>
            </a:pPr>
            <a:r>
              <a:t/>
            </a:r>
            <a:endParaRPr b="1" i="0" sz="1400" u="none" cap="none" strike="noStrike">
              <a:solidFill>
                <a:srgbClr val="000000"/>
              </a:solidFill>
              <a:latin typeface="Arial"/>
              <a:ea typeface="Arial"/>
              <a:cs typeface="Arial"/>
              <a:sym typeface="Arial"/>
            </a:endParaRPr>
          </a:p>
        </p:txBody>
      </p:sp>
      <p:sp>
        <p:nvSpPr>
          <p:cNvPr id="441" name="Google Shape;441;p32"/>
          <p:cNvSpPr txBox="1"/>
          <p:nvPr/>
        </p:nvSpPr>
        <p:spPr>
          <a:xfrm>
            <a:off x="2260224" y="9179625"/>
            <a:ext cx="10263300" cy="2180700"/>
          </a:xfrm>
          <a:prstGeom prst="rect">
            <a:avLst/>
          </a:prstGeom>
          <a:noFill/>
          <a:ln>
            <a:noFill/>
          </a:ln>
        </p:spPr>
        <p:txBody>
          <a:bodyPr anchorCtr="0" anchor="ctr" bIns="50800" lIns="50800" spcFirstLastPara="1" rIns="50800" wrap="square" tIns="50800">
            <a:spAutoFit/>
          </a:bodyPr>
          <a:lstStyle/>
          <a:p>
            <a:pPr indent="0" lvl="0" marL="0" marR="0" rtl="0" algn="l">
              <a:lnSpc>
                <a:spcPct val="90000"/>
              </a:lnSpc>
              <a:spcBef>
                <a:spcPts val="0"/>
              </a:spcBef>
              <a:spcAft>
                <a:spcPts val="0"/>
              </a:spcAft>
              <a:buClr>
                <a:srgbClr val="494CDB"/>
              </a:buClr>
              <a:buSzPts val="15000"/>
              <a:buFont typeface="Roboto"/>
              <a:buNone/>
            </a:pPr>
            <a:r>
              <a:rPr b="0" i="0" lang="en-US" sz="15000" u="none" cap="none" strike="noStrike">
                <a:solidFill>
                  <a:srgbClr val="494CDB"/>
                </a:solidFill>
                <a:latin typeface="Roboto"/>
                <a:ea typeface="Roboto"/>
                <a:cs typeface="Roboto"/>
                <a:sym typeface="Roboto"/>
              </a:rPr>
              <a:t>Thank You</a:t>
            </a:r>
            <a:endParaRPr/>
          </a:p>
        </p:txBody>
      </p:sp>
      <p:sp>
        <p:nvSpPr>
          <p:cNvPr id="442" name="Google Shape;442;p32"/>
          <p:cNvSpPr/>
          <p:nvPr/>
        </p:nvSpPr>
        <p:spPr>
          <a:xfrm>
            <a:off x="22060267" y="1268276"/>
            <a:ext cx="1043426" cy="1043426"/>
          </a:xfrm>
          <a:prstGeom prst="ellipse">
            <a:avLst/>
          </a:prstGeom>
          <a:solidFill>
            <a:srgbClr val="3F97F0"/>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443" name="Google Shape;443;p32"/>
          <p:cNvSpPr txBox="1"/>
          <p:nvPr/>
        </p:nvSpPr>
        <p:spPr>
          <a:xfrm>
            <a:off x="22189295" y="1561388"/>
            <a:ext cx="785367" cy="4572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FFFFFF"/>
              </a:buClr>
              <a:buSzPts val="2400"/>
              <a:buFont typeface="Roboto Light"/>
              <a:buNone/>
            </a:pPr>
            <a:r>
              <a:rPr b="0" i="0" lang="en-US" sz="2400" u="none" cap="none" strike="noStrike">
                <a:solidFill>
                  <a:srgbClr val="FFFFFF"/>
                </a:solidFill>
                <a:latin typeface="Roboto Light"/>
                <a:ea typeface="Roboto Light"/>
                <a:cs typeface="Roboto Light"/>
                <a:sym typeface="Roboto Light"/>
              </a:rPr>
              <a:t>Logo</a:t>
            </a:r>
            <a:endParaRPr/>
          </a:p>
        </p:txBody>
      </p:sp>
      <p:sp>
        <p:nvSpPr>
          <p:cNvPr id="444" name="Google Shape;444;p32"/>
          <p:cNvSpPr txBox="1"/>
          <p:nvPr/>
        </p:nvSpPr>
        <p:spPr>
          <a:xfrm>
            <a:off x="1269679" y="16711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445" name="Google Shape;445;p32"/>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9" name="Shape 449"/>
        <p:cNvGrpSpPr/>
        <p:nvPr/>
      </p:nvGrpSpPr>
      <p:grpSpPr>
        <a:xfrm>
          <a:off x="0" y="0"/>
          <a:ext cx="0" cy="0"/>
          <a:chOff x="0" y="0"/>
          <a:chExt cx="0" cy="0"/>
        </a:xfrm>
      </p:grpSpPr>
      <p:grpSp>
        <p:nvGrpSpPr>
          <p:cNvPr id="450" name="Google Shape;450;p33"/>
          <p:cNvGrpSpPr/>
          <p:nvPr/>
        </p:nvGrpSpPr>
        <p:grpSpPr>
          <a:xfrm>
            <a:off x="3904799" y="4626278"/>
            <a:ext cx="615165" cy="540665"/>
            <a:chOff x="0" y="31"/>
            <a:chExt cx="615163" cy="540663"/>
          </a:xfrm>
        </p:grpSpPr>
        <p:sp>
          <p:nvSpPr>
            <p:cNvPr id="451" name="Google Shape;451;p33"/>
            <p:cNvSpPr/>
            <p:nvPr/>
          </p:nvSpPr>
          <p:spPr>
            <a:xfrm>
              <a:off x="289610" y="288397"/>
              <a:ext cx="36039" cy="36039"/>
            </a:xfrm>
            <a:custGeom>
              <a:rect b="b" l="l" r="r" t="t"/>
              <a:pathLst>
                <a:path extrusionOk="0" h="21600" w="21600">
                  <a:moveTo>
                    <a:pt x="10771" y="0"/>
                  </a:moveTo>
                  <a:cubicBezTo>
                    <a:pt x="4783" y="0"/>
                    <a:pt x="0" y="4783"/>
                    <a:pt x="0" y="10771"/>
                  </a:cubicBezTo>
                  <a:cubicBezTo>
                    <a:pt x="0" y="16760"/>
                    <a:pt x="4783" y="21600"/>
                    <a:pt x="10771" y="21600"/>
                  </a:cubicBezTo>
                  <a:cubicBezTo>
                    <a:pt x="16760" y="21600"/>
                    <a:pt x="21600" y="16760"/>
                    <a:pt x="21600" y="10771"/>
                  </a:cubicBezTo>
                  <a:cubicBezTo>
                    <a:pt x="21600" y="4783"/>
                    <a:pt x="16760"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52" name="Google Shape;452;p33"/>
            <p:cNvSpPr/>
            <p:nvPr/>
          </p:nvSpPr>
          <p:spPr>
            <a:xfrm>
              <a:off x="0" y="31"/>
              <a:ext cx="615163" cy="288367"/>
            </a:xfrm>
            <a:custGeom>
              <a:rect b="b" l="l" r="r" t="t"/>
              <a:pathLst>
                <a:path extrusionOk="0" h="21600" w="21600">
                  <a:moveTo>
                    <a:pt x="3166" y="2699"/>
                  </a:moveTo>
                  <a:cubicBezTo>
                    <a:pt x="3514" y="2699"/>
                    <a:pt x="3797" y="3297"/>
                    <a:pt x="3797" y="4046"/>
                  </a:cubicBezTo>
                  <a:lnTo>
                    <a:pt x="3797" y="5399"/>
                  </a:lnTo>
                  <a:lnTo>
                    <a:pt x="2531" y="5399"/>
                  </a:lnTo>
                  <a:lnTo>
                    <a:pt x="2531" y="4046"/>
                  </a:lnTo>
                  <a:cubicBezTo>
                    <a:pt x="2531" y="3297"/>
                    <a:pt x="2814" y="2699"/>
                    <a:pt x="3166" y="2699"/>
                  </a:cubicBezTo>
                  <a:close/>
                  <a:moveTo>
                    <a:pt x="13331" y="2699"/>
                  </a:moveTo>
                  <a:cubicBezTo>
                    <a:pt x="13683" y="2699"/>
                    <a:pt x="13966" y="3297"/>
                    <a:pt x="13966" y="4046"/>
                  </a:cubicBezTo>
                  <a:lnTo>
                    <a:pt x="13966" y="5399"/>
                  </a:lnTo>
                  <a:lnTo>
                    <a:pt x="7637" y="5399"/>
                  </a:lnTo>
                  <a:lnTo>
                    <a:pt x="7637" y="4046"/>
                  </a:lnTo>
                  <a:cubicBezTo>
                    <a:pt x="7637" y="3297"/>
                    <a:pt x="7917" y="2699"/>
                    <a:pt x="8269" y="2699"/>
                  </a:cubicBezTo>
                  <a:close/>
                  <a:moveTo>
                    <a:pt x="5697" y="10800"/>
                  </a:moveTo>
                  <a:cubicBezTo>
                    <a:pt x="6261" y="10800"/>
                    <a:pt x="6541" y="12247"/>
                    <a:pt x="6142" y="13103"/>
                  </a:cubicBezTo>
                  <a:cubicBezTo>
                    <a:pt x="6014" y="13377"/>
                    <a:pt x="5856" y="13499"/>
                    <a:pt x="5700" y="13499"/>
                  </a:cubicBezTo>
                  <a:cubicBezTo>
                    <a:pt x="5375" y="13499"/>
                    <a:pt x="5063" y="12961"/>
                    <a:pt x="5063" y="12146"/>
                  </a:cubicBezTo>
                  <a:cubicBezTo>
                    <a:pt x="5063" y="11398"/>
                    <a:pt x="5346" y="10800"/>
                    <a:pt x="5697" y="10800"/>
                  </a:cubicBezTo>
                  <a:close/>
                  <a:moveTo>
                    <a:pt x="3166" y="0"/>
                  </a:moveTo>
                  <a:cubicBezTo>
                    <a:pt x="2116" y="0"/>
                    <a:pt x="1265" y="1808"/>
                    <a:pt x="1265" y="4046"/>
                  </a:cubicBezTo>
                  <a:lnTo>
                    <a:pt x="1265" y="5645"/>
                  </a:lnTo>
                  <a:cubicBezTo>
                    <a:pt x="510" y="6214"/>
                    <a:pt x="3" y="7732"/>
                    <a:pt x="0" y="9447"/>
                  </a:cubicBezTo>
                  <a:lnTo>
                    <a:pt x="0" y="10800"/>
                  </a:lnTo>
                  <a:lnTo>
                    <a:pt x="1900" y="10800"/>
                  </a:lnTo>
                  <a:cubicBezTo>
                    <a:pt x="2947" y="10800"/>
                    <a:pt x="3797" y="12608"/>
                    <a:pt x="3797" y="14846"/>
                  </a:cubicBezTo>
                  <a:lnTo>
                    <a:pt x="3797" y="21600"/>
                  </a:lnTo>
                  <a:lnTo>
                    <a:pt x="6436" y="21600"/>
                  </a:lnTo>
                  <a:cubicBezTo>
                    <a:pt x="6743" y="17028"/>
                    <a:pt x="8576" y="13499"/>
                    <a:pt x="10800" y="13499"/>
                  </a:cubicBezTo>
                  <a:cubicBezTo>
                    <a:pt x="13024" y="13499"/>
                    <a:pt x="14857" y="17028"/>
                    <a:pt x="15168" y="21600"/>
                  </a:cubicBezTo>
                  <a:lnTo>
                    <a:pt x="17803" y="21600"/>
                  </a:lnTo>
                  <a:lnTo>
                    <a:pt x="17803" y="14846"/>
                  </a:lnTo>
                  <a:cubicBezTo>
                    <a:pt x="17803" y="12608"/>
                    <a:pt x="18653" y="10800"/>
                    <a:pt x="19704" y="10800"/>
                  </a:cubicBezTo>
                  <a:lnTo>
                    <a:pt x="21600" y="10800"/>
                  </a:lnTo>
                  <a:lnTo>
                    <a:pt x="21600" y="9447"/>
                  </a:lnTo>
                  <a:cubicBezTo>
                    <a:pt x="21600" y="7206"/>
                    <a:pt x="20749" y="5399"/>
                    <a:pt x="19704" y="5399"/>
                  </a:cubicBezTo>
                  <a:lnTo>
                    <a:pt x="15232" y="5399"/>
                  </a:lnTo>
                  <a:lnTo>
                    <a:pt x="15232" y="4046"/>
                  </a:lnTo>
                  <a:cubicBezTo>
                    <a:pt x="15228" y="1808"/>
                    <a:pt x="14381" y="0"/>
                    <a:pt x="13331" y="0"/>
                  </a:cubicBezTo>
                  <a:lnTo>
                    <a:pt x="8269" y="0"/>
                  </a:lnTo>
                  <a:cubicBezTo>
                    <a:pt x="7219" y="0"/>
                    <a:pt x="6372" y="1808"/>
                    <a:pt x="6372" y="4046"/>
                  </a:cubicBezTo>
                  <a:lnTo>
                    <a:pt x="6372" y="5399"/>
                  </a:lnTo>
                  <a:lnTo>
                    <a:pt x="5063" y="5399"/>
                  </a:lnTo>
                  <a:lnTo>
                    <a:pt x="5063" y="4046"/>
                  </a:lnTo>
                  <a:cubicBezTo>
                    <a:pt x="5063" y="1808"/>
                    <a:pt x="4212" y="0"/>
                    <a:pt x="31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53" name="Google Shape;453;p33"/>
            <p:cNvSpPr/>
            <p:nvPr/>
          </p:nvSpPr>
          <p:spPr>
            <a:xfrm>
              <a:off x="543087" y="180252"/>
              <a:ext cx="72076" cy="252329"/>
            </a:xfrm>
            <a:custGeom>
              <a:rect b="b" l="l" r="r" t="t"/>
              <a:pathLst>
                <a:path extrusionOk="0" h="21600" w="21600">
                  <a:moveTo>
                    <a:pt x="5414" y="0"/>
                  </a:moveTo>
                  <a:cubicBezTo>
                    <a:pt x="2420" y="0"/>
                    <a:pt x="0" y="683"/>
                    <a:pt x="0" y="1538"/>
                  </a:cubicBezTo>
                  <a:lnTo>
                    <a:pt x="0" y="20053"/>
                  </a:lnTo>
                  <a:cubicBezTo>
                    <a:pt x="0" y="20909"/>
                    <a:pt x="2420" y="21600"/>
                    <a:pt x="5414"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54" name="Google Shape;454;p33"/>
            <p:cNvSpPr/>
            <p:nvPr/>
          </p:nvSpPr>
          <p:spPr>
            <a:xfrm>
              <a:off x="0" y="180252"/>
              <a:ext cx="72076" cy="252329"/>
            </a:xfrm>
            <a:custGeom>
              <a:rect b="b" l="l" r="r" t="t"/>
              <a:pathLst>
                <a:path extrusionOk="0" h="21600" w="21600">
                  <a:moveTo>
                    <a:pt x="0" y="0"/>
                  </a:moveTo>
                  <a:lnTo>
                    <a:pt x="0" y="21600"/>
                  </a:lnTo>
                  <a:lnTo>
                    <a:pt x="16214" y="21600"/>
                  </a:lnTo>
                  <a:cubicBezTo>
                    <a:pt x="19180" y="21600"/>
                    <a:pt x="21600" y="20909"/>
                    <a:pt x="21600" y="20053"/>
                  </a:cubicBezTo>
                  <a:lnTo>
                    <a:pt x="21600" y="1538"/>
                  </a:lnTo>
                  <a:cubicBezTo>
                    <a:pt x="21600" y="683"/>
                    <a:pt x="19180" y="0"/>
                    <a:pt x="162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55" name="Google Shape;455;p33"/>
            <p:cNvSpPr/>
            <p:nvPr/>
          </p:nvSpPr>
          <p:spPr>
            <a:xfrm>
              <a:off x="217488" y="216290"/>
              <a:ext cx="180268" cy="180189"/>
            </a:xfrm>
            <a:custGeom>
              <a:rect b="b" l="l" r="r" t="t"/>
              <a:pathLst>
                <a:path extrusionOk="0" h="21600" w="20785">
                  <a:moveTo>
                    <a:pt x="10388" y="4312"/>
                  </a:moveTo>
                  <a:cubicBezTo>
                    <a:pt x="11190" y="4312"/>
                    <a:pt x="12000" y="4473"/>
                    <a:pt x="12769" y="4806"/>
                  </a:cubicBezTo>
                  <a:cubicBezTo>
                    <a:pt x="15099" y="5808"/>
                    <a:pt x="16626" y="8169"/>
                    <a:pt x="16626" y="10798"/>
                  </a:cubicBezTo>
                  <a:cubicBezTo>
                    <a:pt x="16615" y="14380"/>
                    <a:pt x="13833" y="17272"/>
                    <a:pt x="10388" y="17284"/>
                  </a:cubicBezTo>
                  <a:cubicBezTo>
                    <a:pt x="7860" y="17284"/>
                    <a:pt x="5589" y="15696"/>
                    <a:pt x="4625" y="13274"/>
                  </a:cubicBezTo>
                  <a:cubicBezTo>
                    <a:pt x="3660" y="10855"/>
                    <a:pt x="4194" y="8066"/>
                    <a:pt x="5979" y="6210"/>
                  </a:cubicBezTo>
                  <a:cubicBezTo>
                    <a:pt x="7171" y="4970"/>
                    <a:pt x="8765" y="4312"/>
                    <a:pt x="10388" y="4312"/>
                  </a:cubicBezTo>
                  <a:close/>
                  <a:moveTo>
                    <a:pt x="10388" y="0"/>
                  </a:moveTo>
                  <a:cubicBezTo>
                    <a:pt x="6189" y="0"/>
                    <a:pt x="2398" y="2629"/>
                    <a:pt x="790" y="6662"/>
                  </a:cubicBezTo>
                  <a:cubicBezTo>
                    <a:pt x="-815" y="10706"/>
                    <a:pt x="72" y="15348"/>
                    <a:pt x="3042" y="18436"/>
                  </a:cubicBezTo>
                  <a:cubicBezTo>
                    <a:pt x="5026" y="20502"/>
                    <a:pt x="7683" y="21600"/>
                    <a:pt x="10388" y="21600"/>
                  </a:cubicBezTo>
                  <a:cubicBezTo>
                    <a:pt x="11728" y="21600"/>
                    <a:pt x="13078" y="21328"/>
                    <a:pt x="14366" y="20777"/>
                  </a:cubicBezTo>
                  <a:cubicBezTo>
                    <a:pt x="18246" y="19105"/>
                    <a:pt x="20785" y="15164"/>
                    <a:pt x="20785" y="10798"/>
                  </a:cubicBezTo>
                  <a:cubicBezTo>
                    <a:pt x="20774" y="4829"/>
                    <a:pt x="16129" y="0"/>
                    <a:pt x="10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56" name="Google Shape;456;p33"/>
            <p:cNvSpPr/>
            <p:nvPr/>
          </p:nvSpPr>
          <p:spPr>
            <a:xfrm>
              <a:off x="0" y="324435"/>
              <a:ext cx="615163" cy="216259"/>
            </a:xfrm>
            <a:custGeom>
              <a:rect b="b" l="l" r="r" t="t"/>
              <a:pathLst>
                <a:path extrusionOk="0" h="21600" w="21600">
                  <a:moveTo>
                    <a:pt x="3797" y="0"/>
                  </a:moveTo>
                  <a:lnTo>
                    <a:pt x="3797" y="8997"/>
                  </a:lnTo>
                  <a:cubicBezTo>
                    <a:pt x="3797" y="11981"/>
                    <a:pt x="2947" y="14391"/>
                    <a:pt x="1900" y="14401"/>
                  </a:cubicBezTo>
                  <a:lnTo>
                    <a:pt x="0" y="14401"/>
                  </a:lnTo>
                  <a:lnTo>
                    <a:pt x="0" y="16196"/>
                  </a:lnTo>
                  <a:cubicBezTo>
                    <a:pt x="0" y="19180"/>
                    <a:pt x="851" y="21590"/>
                    <a:pt x="1900" y="21600"/>
                  </a:cubicBezTo>
                  <a:lnTo>
                    <a:pt x="19704" y="21600"/>
                  </a:lnTo>
                  <a:cubicBezTo>
                    <a:pt x="20749" y="21590"/>
                    <a:pt x="21600" y="19180"/>
                    <a:pt x="21600" y="16196"/>
                  </a:cubicBezTo>
                  <a:lnTo>
                    <a:pt x="21600" y="14401"/>
                  </a:lnTo>
                  <a:lnTo>
                    <a:pt x="19704" y="14401"/>
                  </a:lnTo>
                  <a:cubicBezTo>
                    <a:pt x="18653" y="14391"/>
                    <a:pt x="17803" y="11981"/>
                    <a:pt x="17803" y="8997"/>
                  </a:cubicBezTo>
                  <a:lnTo>
                    <a:pt x="17803" y="0"/>
                  </a:lnTo>
                  <a:lnTo>
                    <a:pt x="15168" y="0"/>
                  </a:lnTo>
                  <a:cubicBezTo>
                    <a:pt x="14857" y="6086"/>
                    <a:pt x="13024" y="10802"/>
                    <a:pt x="10800" y="10802"/>
                  </a:cubicBezTo>
                  <a:cubicBezTo>
                    <a:pt x="8576" y="10802"/>
                    <a:pt x="6743" y="6086"/>
                    <a:pt x="64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457" name="Google Shape;457;p33"/>
          <p:cNvGrpSpPr/>
          <p:nvPr/>
        </p:nvGrpSpPr>
        <p:grpSpPr>
          <a:xfrm>
            <a:off x="4699750" y="4589014"/>
            <a:ext cx="540664" cy="615166"/>
            <a:chOff x="-1" y="-1"/>
            <a:chExt cx="540663" cy="615164"/>
          </a:xfrm>
        </p:grpSpPr>
        <p:sp>
          <p:nvSpPr>
            <p:cNvPr id="458" name="Google Shape;458;p33"/>
            <p:cNvSpPr/>
            <p:nvPr/>
          </p:nvSpPr>
          <p:spPr>
            <a:xfrm>
              <a:off x="72107" y="-1"/>
              <a:ext cx="396480" cy="549696"/>
            </a:xfrm>
            <a:custGeom>
              <a:rect b="b" l="l" r="r" t="t"/>
              <a:pathLst>
                <a:path extrusionOk="0" h="21600" w="21595">
                  <a:moveTo>
                    <a:pt x="10800" y="4250"/>
                  </a:moveTo>
                  <a:cubicBezTo>
                    <a:pt x="12784" y="4250"/>
                    <a:pt x="14574" y="5110"/>
                    <a:pt x="15334" y="6436"/>
                  </a:cubicBezTo>
                  <a:cubicBezTo>
                    <a:pt x="16092" y="7758"/>
                    <a:pt x="15673" y="9280"/>
                    <a:pt x="14265" y="10293"/>
                  </a:cubicBezTo>
                  <a:cubicBezTo>
                    <a:pt x="13326" y="10972"/>
                    <a:pt x="12073" y="11332"/>
                    <a:pt x="10795" y="11332"/>
                  </a:cubicBezTo>
                  <a:cubicBezTo>
                    <a:pt x="10164" y="11332"/>
                    <a:pt x="9527" y="11245"/>
                    <a:pt x="8921" y="11063"/>
                  </a:cubicBezTo>
                  <a:cubicBezTo>
                    <a:pt x="7083" y="10515"/>
                    <a:pt x="5889" y="9224"/>
                    <a:pt x="5889" y="7792"/>
                  </a:cubicBezTo>
                  <a:cubicBezTo>
                    <a:pt x="5894" y="5835"/>
                    <a:pt x="8088" y="4253"/>
                    <a:pt x="10800" y="4250"/>
                  </a:cubicBezTo>
                  <a:close/>
                  <a:moveTo>
                    <a:pt x="10800" y="0"/>
                  </a:moveTo>
                  <a:cubicBezTo>
                    <a:pt x="4910" y="0"/>
                    <a:pt x="0" y="3422"/>
                    <a:pt x="0" y="7792"/>
                  </a:cubicBezTo>
                  <a:cubicBezTo>
                    <a:pt x="0" y="9454"/>
                    <a:pt x="690" y="10935"/>
                    <a:pt x="2020" y="12325"/>
                  </a:cubicBezTo>
                  <a:lnTo>
                    <a:pt x="9972" y="21271"/>
                  </a:lnTo>
                  <a:cubicBezTo>
                    <a:pt x="10164" y="21491"/>
                    <a:pt x="10480" y="21600"/>
                    <a:pt x="10797" y="21600"/>
                  </a:cubicBezTo>
                  <a:cubicBezTo>
                    <a:pt x="11115" y="21600"/>
                    <a:pt x="11431" y="21491"/>
                    <a:pt x="11622" y="21271"/>
                  </a:cubicBezTo>
                  <a:lnTo>
                    <a:pt x="19606" y="12294"/>
                  </a:lnTo>
                  <a:cubicBezTo>
                    <a:pt x="20905" y="10976"/>
                    <a:pt x="21600" y="9405"/>
                    <a:pt x="21595" y="7792"/>
                  </a:cubicBezTo>
                  <a:cubicBezTo>
                    <a:pt x="21595" y="3494"/>
                    <a:pt x="16753"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59" name="Google Shape;459;p33"/>
            <p:cNvSpPr/>
            <p:nvPr/>
          </p:nvSpPr>
          <p:spPr>
            <a:xfrm>
              <a:off x="-1" y="414194"/>
              <a:ext cx="540663" cy="200969"/>
            </a:xfrm>
            <a:custGeom>
              <a:rect b="b" l="l" r="r" t="t"/>
              <a:pathLst>
                <a:path extrusionOk="0" h="21600" w="21600">
                  <a:moveTo>
                    <a:pt x="5165" y="0"/>
                  </a:moveTo>
                  <a:cubicBezTo>
                    <a:pt x="1970" y="1993"/>
                    <a:pt x="0" y="5630"/>
                    <a:pt x="0" y="9977"/>
                  </a:cubicBezTo>
                  <a:cubicBezTo>
                    <a:pt x="0" y="17531"/>
                    <a:pt x="5565" y="21600"/>
                    <a:pt x="10803" y="21600"/>
                  </a:cubicBezTo>
                  <a:cubicBezTo>
                    <a:pt x="16036" y="21600"/>
                    <a:pt x="21600" y="17531"/>
                    <a:pt x="21600" y="9977"/>
                  </a:cubicBezTo>
                  <a:cubicBezTo>
                    <a:pt x="21600" y="5630"/>
                    <a:pt x="19627" y="1983"/>
                    <a:pt x="16428" y="0"/>
                  </a:cubicBezTo>
                  <a:lnTo>
                    <a:pt x="12803" y="15246"/>
                  </a:lnTo>
                  <a:cubicBezTo>
                    <a:pt x="12335" y="17212"/>
                    <a:pt x="11568" y="18197"/>
                    <a:pt x="10800" y="18197"/>
                  </a:cubicBezTo>
                  <a:cubicBezTo>
                    <a:pt x="10032" y="18197"/>
                    <a:pt x="9265" y="17212"/>
                    <a:pt x="8798" y="15246"/>
                  </a:cubicBezTo>
                  <a:lnTo>
                    <a:pt x="516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460" name="Google Shape;460;p33"/>
          <p:cNvGrpSpPr/>
          <p:nvPr/>
        </p:nvGrpSpPr>
        <p:grpSpPr>
          <a:xfrm>
            <a:off x="5413880" y="4734426"/>
            <a:ext cx="615109" cy="324404"/>
            <a:chOff x="0" y="0"/>
            <a:chExt cx="615107" cy="324403"/>
          </a:xfrm>
        </p:grpSpPr>
        <p:sp>
          <p:nvSpPr>
            <p:cNvPr id="461" name="Google Shape;461;p33"/>
            <p:cNvSpPr/>
            <p:nvPr/>
          </p:nvSpPr>
          <p:spPr>
            <a:xfrm>
              <a:off x="0" y="0"/>
              <a:ext cx="615107" cy="324403"/>
            </a:xfrm>
            <a:custGeom>
              <a:rect b="b" l="l" r="r" t="t"/>
              <a:pathLst>
                <a:path extrusionOk="0" h="21600" w="21494">
                  <a:moveTo>
                    <a:pt x="10751" y="2395"/>
                  </a:moveTo>
                  <a:cubicBezTo>
                    <a:pt x="11319" y="2395"/>
                    <a:pt x="11890" y="2604"/>
                    <a:pt x="12435" y="3033"/>
                  </a:cubicBezTo>
                  <a:cubicBezTo>
                    <a:pt x="14080" y="4338"/>
                    <a:pt x="15156" y="7398"/>
                    <a:pt x="15156" y="10797"/>
                  </a:cubicBezTo>
                  <a:cubicBezTo>
                    <a:pt x="15152" y="15436"/>
                    <a:pt x="13180" y="19192"/>
                    <a:pt x="10749" y="19198"/>
                  </a:cubicBezTo>
                  <a:cubicBezTo>
                    <a:pt x="8965" y="19198"/>
                    <a:pt x="7357" y="17152"/>
                    <a:pt x="6675" y="14008"/>
                  </a:cubicBezTo>
                  <a:cubicBezTo>
                    <a:pt x="5993" y="10873"/>
                    <a:pt x="6370" y="7256"/>
                    <a:pt x="7629" y="4856"/>
                  </a:cubicBezTo>
                  <a:cubicBezTo>
                    <a:pt x="8474" y="3250"/>
                    <a:pt x="9603" y="2395"/>
                    <a:pt x="10751" y="2395"/>
                  </a:cubicBezTo>
                  <a:close/>
                  <a:moveTo>
                    <a:pt x="10749" y="0"/>
                  </a:moveTo>
                  <a:cubicBezTo>
                    <a:pt x="4969" y="0"/>
                    <a:pt x="350" y="9587"/>
                    <a:pt x="159" y="9996"/>
                  </a:cubicBezTo>
                  <a:cubicBezTo>
                    <a:pt x="-53" y="10450"/>
                    <a:pt x="-53" y="11141"/>
                    <a:pt x="159" y="11596"/>
                  </a:cubicBezTo>
                  <a:cubicBezTo>
                    <a:pt x="350" y="12006"/>
                    <a:pt x="4969" y="21600"/>
                    <a:pt x="10749" y="21600"/>
                  </a:cubicBezTo>
                  <a:cubicBezTo>
                    <a:pt x="16530" y="21600"/>
                    <a:pt x="21144" y="12006"/>
                    <a:pt x="21336" y="11596"/>
                  </a:cubicBezTo>
                  <a:cubicBezTo>
                    <a:pt x="21547" y="11141"/>
                    <a:pt x="21547" y="10450"/>
                    <a:pt x="21336" y="9996"/>
                  </a:cubicBezTo>
                  <a:cubicBezTo>
                    <a:pt x="21144" y="9587"/>
                    <a:pt x="16530" y="0"/>
                    <a:pt x="107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62" name="Google Shape;462;p33"/>
            <p:cNvSpPr/>
            <p:nvPr/>
          </p:nvSpPr>
          <p:spPr>
            <a:xfrm>
              <a:off x="217221" y="72075"/>
              <a:ext cx="178923" cy="180189"/>
            </a:xfrm>
            <a:custGeom>
              <a:rect b="b" l="l" r="r" t="t"/>
              <a:pathLst>
                <a:path extrusionOk="0" h="21600" w="20853">
                  <a:moveTo>
                    <a:pt x="10477" y="0"/>
                  </a:moveTo>
                  <a:cubicBezTo>
                    <a:pt x="6400" y="0"/>
                    <a:pt x="2705" y="2426"/>
                    <a:pt x="990" y="6222"/>
                  </a:cubicBezTo>
                  <a:cubicBezTo>
                    <a:pt x="-747" y="10037"/>
                    <a:pt x="-163" y="14529"/>
                    <a:pt x="2456" y="17743"/>
                  </a:cubicBezTo>
                  <a:cubicBezTo>
                    <a:pt x="4484" y="20230"/>
                    <a:pt x="7445" y="21600"/>
                    <a:pt x="10503" y="21600"/>
                  </a:cubicBezTo>
                  <a:cubicBezTo>
                    <a:pt x="11415" y="21600"/>
                    <a:pt x="12337" y="21478"/>
                    <a:pt x="13245" y="21225"/>
                  </a:cubicBezTo>
                  <a:cubicBezTo>
                    <a:pt x="17200" y="20119"/>
                    <a:pt x="20157" y="16767"/>
                    <a:pt x="20853" y="12616"/>
                  </a:cubicBezTo>
                  <a:cubicBezTo>
                    <a:pt x="20176" y="12841"/>
                    <a:pt x="19510" y="12945"/>
                    <a:pt x="18863" y="12945"/>
                  </a:cubicBezTo>
                  <a:cubicBezTo>
                    <a:pt x="15455" y="12945"/>
                    <a:pt x="12627" y="10048"/>
                    <a:pt x="12627" y="6474"/>
                  </a:cubicBezTo>
                  <a:cubicBezTo>
                    <a:pt x="12627" y="4389"/>
                    <a:pt x="13613" y="2422"/>
                    <a:pt x="15273" y="1209"/>
                  </a:cubicBezTo>
                  <a:cubicBezTo>
                    <a:pt x="13807" y="429"/>
                    <a:pt x="12181" y="11"/>
                    <a:pt x="10533" y="0"/>
                  </a:cubicBezTo>
                  <a:cubicBezTo>
                    <a:pt x="10514" y="0"/>
                    <a:pt x="10496" y="0"/>
                    <a:pt x="104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463" name="Google Shape;463;p33"/>
          <p:cNvGrpSpPr/>
          <p:nvPr/>
        </p:nvGrpSpPr>
        <p:grpSpPr>
          <a:xfrm>
            <a:off x="6227105" y="4589047"/>
            <a:ext cx="540696" cy="615165"/>
            <a:chOff x="-1" y="31"/>
            <a:chExt cx="540695" cy="615164"/>
          </a:xfrm>
        </p:grpSpPr>
        <p:sp>
          <p:nvSpPr>
            <p:cNvPr id="464" name="Google Shape;464;p33"/>
            <p:cNvSpPr/>
            <p:nvPr/>
          </p:nvSpPr>
          <p:spPr>
            <a:xfrm>
              <a:off x="40474" y="218684"/>
              <a:ext cx="459745" cy="396511"/>
            </a:xfrm>
            <a:custGeom>
              <a:rect b="b" l="l" r="r" t="t"/>
              <a:pathLst>
                <a:path extrusionOk="0" h="21600" w="21600">
                  <a:moveTo>
                    <a:pt x="5721" y="1965"/>
                  </a:moveTo>
                  <a:cubicBezTo>
                    <a:pt x="6186" y="1965"/>
                    <a:pt x="6566" y="2403"/>
                    <a:pt x="6566" y="2949"/>
                  </a:cubicBezTo>
                  <a:lnTo>
                    <a:pt x="6566" y="14730"/>
                  </a:lnTo>
                  <a:cubicBezTo>
                    <a:pt x="6566" y="15269"/>
                    <a:pt x="6186" y="15709"/>
                    <a:pt x="5721" y="15709"/>
                  </a:cubicBezTo>
                  <a:cubicBezTo>
                    <a:pt x="5252" y="15709"/>
                    <a:pt x="4872" y="15269"/>
                    <a:pt x="4872" y="14730"/>
                  </a:cubicBezTo>
                  <a:lnTo>
                    <a:pt x="4872" y="2949"/>
                  </a:lnTo>
                  <a:cubicBezTo>
                    <a:pt x="4872" y="2403"/>
                    <a:pt x="5252" y="1965"/>
                    <a:pt x="5721" y="1965"/>
                  </a:cubicBezTo>
                  <a:close/>
                  <a:moveTo>
                    <a:pt x="10802" y="1965"/>
                  </a:moveTo>
                  <a:cubicBezTo>
                    <a:pt x="11267" y="1965"/>
                    <a:pt x="11647" y="2403"/>
                    <a:pt x="11647" y="2949"/>
                  </a:cubicBezTo>
                  <a:lnTo>
                    <a:pt x="11647" y="14730"/>
                  </a:lnTo>
                  <a:cubicBezTo>
                    <a:pt x="11647" y="15269"/>
                    <a:pt x="11267" y="15709"/>
                    <a:pt x="10802" y="15709"/>
                  </a:cubicBezTo>
                  <a:cubicBezTo>
                    <a:pt x="10333" y="15709"/>
                    <a:pt x="9953" y="15269"/>
                    <a:pt x="9953" y="14730"/>
                  </a:cubicBezTo>
                  <a:lnTo>
                    <a:pt x="9953" y="2949"/>
                  </a:lnTo>
                  <a:cubicBezTo>
                    <a:pt x="9953" y="2403"/>
                    <a:pt x="10333" y="1965"/>
                    <a:pt x="10802" y="1965"/>
                  </a:cubicBezTo>
                  <a:close/>
                  <a:moveTo>
                    <a:pt x="15883" y="1965"/>
                  </a:moveTo>
                  <a:cubicBezTo>
                    <a:pt x="16348" y="1965"/>
                    <a:pt x="16728" y="2403"/>
                    <a:pt x="16728" y="2949"/>
                  </a:cubicBezTo>
                  <a:lnTo>
                    <a:pt x="16728" y="14730"/>
                  </a:lnTo>
                  <a:cubicBezTo>
                    <a:pt x="16728" y="15269"/>
                    <a:pt x="16348" y="15709"/>
                    <a:pt x="15883" y="15709"/>
                  </a:cubicBezTo>
                  <a:cubicBezTo>
                    <a:pt x="15412" y="15709"/>
                    <a:pt x="15033" y="15269"/>
                    <a:pt x="15033" y="14730"/>
                  </a:cubicBezTo>
                  <a:lnTo>
                    <a:pt x="15033" y="2949"/>
                  </a:lnTo>
                  <a:cubicBezTo>
                    <a:pt x="15033" y="2403"/>
                    <a:pt x="15412" y="1965"/>
                    <a:pt x="15883" y="1965"/>
                  </a:cubicBezTo>
                  <a:close/>
                  <a:moveTo>
                    <a:pt x="0" y="0"/>
                  </a:moveTo>
                  <a:lnTo>
                    <a:pt x="1350" y="18919"/>
                  </a:lnTo>
                  <a:cubicBezTo>
                    <a:pt x="1462" y="20438"/>
                    <a:pt x="2555" y="21600"/>
                    <a:pt x="3871" y="21600"/>
                  </a:cubicBezTo>
                  <a:cubicBezTo>
                    <a:pt x="3874" y="21600"/>
                    <a:pt x="3877" y="21600"/>
                    <a:pt x="3880" y="21600"/>
                  </a:cubicBezTo>
                  <a:lnTo>
                    <a:pt x="17720" y="21600"/>
                  </a:lnTo>
                  <a:cubicBezTo>
                    <a:pt x="17723" y="21600"/>
                    <a:pt x="17726" y="21600"/>
                    <a:pt x="17729" y="21600"/>
                  </a:cubicBezTo>
                  <a:cubicBezTo>
                    <a:pt x="19045" y="21600"/>
                    <a:pt x="20141" y="20433"/>
                    <a:pt x="20249" y="18913"/>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65" name="Google Shape;465;p33"/>
            <p:cNvSpPr/>
            <p:nvPr/>
          </p:nvSpPr>
          <p:spPr>
            <a:xfrm>
              <a:off x="-1" y="31"/>
              <a:ext cx="540695" cy="180222"/>
            </a:xfrm>
            <a:custGeom>
              <a:rect b="b" l="l" r="r" t="t"/>
              <a:pathLst>
                <a:path extrusionOk="0" h="21600" w="21600">
                  <a:moveTo>
                    <a:pt x="12242" y="4319"/>
                  </a:moveTo>
                  <a:cubicBezTo>
                    <a:pt x="12637" y="4319"/>
                    <a:pt x="12959" y="5287"/>
                    <a:pt x="12959" y="6485"/>
                  </a:cubicBezTo>
                  <a:lnTo>
                    <a:pt x="12959" y="8638"/>
                  </a:lnTo>
                  <a:lnTo>
                    <a:pt x="8641" y="8638"/>
                  </a:lnTo>
                  <a:lnTo>
                    <a:pt x="8641" y="6485"/>
                  </a:lnTo>
                  <a:cubicBezTo>
                    <a:pt x="8641" y="5287"/>
                    <a:pt x="8963" y="4319"/>
                    <a:pt x="9362" y="4319"/>
                  </a:cubicBezTo>
                  <a:close/>
                  <a:moveTo>
                    <a:pt x="9362" y="0"/>
                  </a:moveTo>
                  <a:cubicBezTo>
                    <a:pt x="8167" y="0"/>
                    <a:pt x="7200" y="2904"/>
                    <a:pt x="7200" y="6485"/>
                  </a:cubicBezTo>
                  <a:lnTo>
                    <a:pt x="7200" y="8638"/>
                  </a:lnTo>
                  <a:lnTo>
                    <a:pt x="2163" y="8638"/>
                  </a:lnTo>
                  <a:cubicBezTo>
                    <a:pt x="968" y="8638"/>
                    <a:pt x="0" y="11542"/>
                    <a:pt x="0" y="15123"/>
                  </a:cubicBezTo>
                  <a:lnTo>
                    <a:pt x="0" y="19446"/>
                  </a:lnTo>
                  <a:cubicBezTo>
                    <a:pt x="0" y="20632"/>
                    <a:pt x="323" y="21600"/>
                    <a:pt x="722" y="21600"/>
                  </a:cubicBezTo>
                  <a:lnTo>
                    <a:pt x="20881" y="21600"/>
                  </a:lnTo>
                  <a:cubicBezTo>
                    <a:pt x="21277" y="21600"/>
                    <a:pt x="21600" y="20632"/>
                    <a:pt x="21600" y="19446"/>
                  </a:cubicBezTo>
                  <a:lnTo>
                    <a:pt x="21600" y="15123"/>
                  </a:lnTo>
                  <a:cubicBezTo>
                    <a:pt x="21600" y="11542"/>
                    <a:pt x="20632" y="8638"/>
                    <a:pt x="19441" y="8638"/>
                  </a:cubicBezTo>
                  <a:lnTo>
                    <a:pt x="14399" y="8638"/>
                  </a:lnTo>
                  <a:lnTo>
                    <a:pt x="14399" y="6485"/>
                  </a:lnTo>
                  <a:cubicBezTo>
                    <a:pt x="14399" y="2904"/>
                    <a:pt x="13433" y="0"/>
                    <a:pt x="122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466" name="Google Shape;466;p33"/>
          <p:cNvGrpSpPr/>
          <p:nvPr/>
        </p:nvGrpSpPr>
        <p:grpSpPr>
          <a:xfrm>
            <a:off x="6977177" y="4589639"/>
            <a:ext cx="540720" cy="613984"/>
            <a:chOff x="0" y="0"/>
            <a:chExt cx="540718" cy="613982"/>
          </a:xfrm>
        </p:grpSpPr>
        <p:sp>
          <p:nvSpPr>
            <p:cNvPr id="467" name="Google Shape;467;p33"/>
            <p:cNvSpPr/>
            <p:nvPr/>
          </p:nvSpPr>
          <p:spPr>
            <a:xfrm>
              <a:off x="396479" y="108081"/>
              <a:ext cx="72108" cy="36070"/>
            </a:xfrm>
            <a:custGeom>
              <a:rect b="b" l="l" r="r" t="t"/>
              <a:pathLst>
                <a:path extrusionOk="0" h="21600" w="21600">
                  <a:moveTo>
                    <a:pt x="5412" y="0"/>
                  </a:moveTo>
                  <a:cubicBezTo>
                    <a:pt x="2419" y="0"/>
                    <a:pt x="0" y="4836"/>
                    <a:pt x="0" y="10838"/>
                  </a:cubicBezTo>
                  <a:cubicBezTo>
                    <a:pt x="0" y="16764"/>
                    <a:pt x="2419" y="21600"/>
                    <a:pt x="5412" y="21600"/>
                  </a:cubicBezTo>
                  <a:lnTo>
                    <a:pt x="16217" y="21600"/>
                  </a:lnTo>
                  <a:cubicBezTo>
                    <a:pt x="19181" y="21600"/>
                    <a:pt x="21600" y="16764"/>
                    <a:pt x="21600" y="10838"/>
                  </a:cubicBezTo>
                  <a:cubicBezTo>
                    <a:pt x="21600" y="4836"/>
                    <a:pt x="19181" y="0"/>
                    <a:pt x="162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68" name="Google Shape;468;p33"/>
            <p:cNvSpPr/>
            <p:nvPr/>
          </p:nvSpPr>
          <p:spPr>
            <a:xfrm>
              <a:off x="216242" y="0"/>
              <a:ext cx="54110" cy="72076"/>
            </a:xfrm>
            <a:custGeom>
              <a:rect b="b" l="l" r="r" t="t"/>
              <a:pathLst>
                <a:path extrusionOk="0" h="21600" w="19738">
                  <a:moveTo>
                    <a:pt x="6585" y="0"/>
                  </a:moveTo>
                  <a:cubicBezTo>
                    <a:pt x="5595" y="0"/>
                    <a:pt x="4594" y="182"/>
                    <a:pt x="3651" y="564"/>
                  </a:cubicBezTo>
                  <a:cubicBezTo>
                    <a:pt x="390" y="1884"/>
                    <a:pt x="-937" y="5147"/>
                    <a:pt x="705" y="7825"/>
                  </a:cubicBezTo>
                  <a:lnTo>
                    <a:pt x="7261" y="18625"/>
                  </a:lnTo>
                  <a:cubicBezTo>
                    <a:pt x="8437" y="20500"/>
                    <a:pt x="10742" y="21600"/>
                    <a:pt x="13152" y="21600"/>
                  </a:cubicBezTo>
                  <a:cubicBezTo>
                    <a:pt x="14142" y="21600"/>
                    <a:pt x="15155" y="21409"/>
                    <a:pt x="16098" y="21016"/>
                  </a:cubicBezTo>
                  <a:cubicBezTo>
                    <a:pt x="19359" y="19687"/>
                    <a:pt x="20663" y="16463"/>
                    <a:pt x="19044" y="13785"/>
                  </a:cubicBezTo>
                  <a:lnTo>
                    <a:pt x="12454" y="2985"/>
                  </a:lnTo>
                  <a:cubicBezTo>
                    <a:pt x="11313" y="1081"/>
                    <a:pt x="8984" y="0"/>
                    <a:pt x="65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69" name="Google Shape;469;p33"/>
            <p:cNvSpPr/>
            <p:nvPr/>
          </p:nvSpPr>
          <p:spPr>
            <a:xfrm>
              <a:off x="342417" y="0"/>
              <a:ext cx="54093" cy="72076"/>
            </a:xfrm>
            <a:custGeom>
              <a:rect b="b" l="l" r="r" t="t"/>
              <a:pathLst>
                <a:path extrusionOk="0" h="21600" w="19732">
                  <a:moveTo>
                    <a:pt x="13154" y="0"/>
                  </a:moveTo>
                  <a:cubicBezTo>
                    <a:pt x="10743" y="0"/>
                    <a:pt x="8415" y="1081"/>
                    <a:pt x="7274" y="2985"/>
                  </a:cubicBezTo>
                  <a:lnTo>
                    <a:pt x="683" y="13785"/>
                  </a:lnTo>
                  <a:cubicBezTo>
                    <a:pt x="-924" y="16434"/>
                    <a:pt x="403" y="19687"/>
                    <a:pt x="3629" y="21016"/>
                  </a:cubicBezTo>
                  <a:cubicBezTo>
                    <a:pt x="4584" y="21409"/>
                    <a:pt x="5597" y="21600"/>
                    <a:pt x="6587" y="21600"/>
                  </a:cubicBezTo>
                  <a:cubicBezTo>
                    <a:pt x="8985" y="21600"/>
                    <a:pt x="11302" y="20500"/>
                    <a:pt x="12467" y="18625"/>
                  </a:cubicBezTo>
                  <a:lnTo>
                    <a:pt x="19023" y="7825"/>
                  </a:lnTo>
                  <a:cubicBezTo>
                    <a:pt x="20676" y="5147"/>
                    <a:pt x="19337" y="1884"/>
                    <a:pt x="16077" y="564"/>
                  </a:cubicBezTo>
                  <a:cubicBezTo>
                    <a:pt x="15145" y="182"/>
                    <a:pt x="14144" y="0"/>
                    <a:pt x="131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70" name="Google Shape;470;p33"/>
            <p:cNvSpPr/>
            <p:nvPr/>
          </p:nvSpPr>
          <p:spPr>
            <a:xfrm>
              <a:off x="144182" y="108081"/>
              <a:ext cx="72077" cy="36070"/>
            </a:xfrm>
            <a:custGeom>
              <a:rect b="b" l="l" r="r" t="t"/>
              <a:pathLst>
                <a:path extrusionOk="0" h="21600" w="21600">
                  <a:moveTo>
                    <a:pt x="5414" y="0"/>
                  </a:moveTo>
                  <a:cubicBezTo>
                    <a:pt x="2420" y="0"/>
                    <a:pt x="0" y="4836"/>
                    <a:pt x="0" y="10838"/>
                  </a:cubicBezTo>
                  <a:cubicBezTo>
                    <a:pt x="0" y="16764"/>
                    <a:pt x="2420" y="21600"/>
                    <a:pt x="5414" y="21600"/>
                  </a:cubicBezTo>
                  <a:lnTo>
                    <a:pt x="16214" y="21600"/>
                  </a:lnTo>
                  <a:cubicBezTo>
                    <a:pt x="19180" y="21600"/>
                    <a:pt x="21600" y="16764"/>
                    <a:pt x="21600" y="10838"/>
                  </a:cubicBezTo>
                  <a:cubicBezTo>
                    <a:pt x="21600" y="4836"/>
                    <a:pt x="19180" y="0"/>
                    <a:pt x="162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71" name="Google Shape;471;p33"/>
            <p:cNvSpPr/>
            <p:nvPr/>
          </p:nvSpPr>
          <p:spPr>
            <a:xfrm>
              <a:off x="0" y="289578"/>
              <a:ext cx="108146" cy="324404"/>
            </a:xfrm>
            <a:custGeom>
              <a:rect b="b" l="l" r="r" t="t"/>
              <a:pathLst>
                <a:path extrusionOk="0" h="21600" w="21600">
                  <a:moveTo>
                    <a:pt x="3609" y="0"/>
                  </a:moveTo>
                  <a:cubicBezTo>
                    <a:pt x="1613" y="0"/>
                    <a:pt x="0" y="531"/>
                    <a:pt x="0" y="1197"/>
                  </a:cubicBezTo>
                  <a:lnTo>
                    <a:pt x="0" y="20397"/>
                  </a:lnTo>
                  <a:cubicBezTo>
                    <a:pt x="0" y="21062"/>
                    <a:pt x="1613" y="21600"/>
                    <a:pt x="3609" y="21600"/>
                  </a:cubicBezTo>
                  <a:lnTo>
                    <a:pt x="18004" y="21600"/>
                  </a:lnTo>
                  <a:cubicBezTo>
                    <a:pt x="19987" y="21600"/>
                    <a:pt x="21600" y="21062"/>
                    <a:pt x="21600" y="20397"/>
                  </a:cubicBezTo>
                  <a:lnTo>
                    <a:pt x="21600" y="1197"/>
                  </a:lnTo>
                  <a:cubicBezTo>
                    <a:pt x="21600" y="531"/>
                    <a:pt x="19987" y="0"/>
                    <a:pt x="180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72" name="Google Shape;472;p33"/>
            <p:cNvSpPr/>
            <p:nvPr/>
          </p:nvSpPr>
          <p:spPr>
            <a:xfrm>
              <a:off x="144182" y="109357"/>
              <a:ext cx="396536" cy="504625"/>
            </a:xfrm>
            <a:custGeom>
              <a:rect b="b" l="l" r="r" t="t"/>
              <a:pathLst>
                <a:path extrusionOk="0" h="21600" w="20913">
                  <a:moveTo>
                    <a:pt x="6655" y="0"/>
                  </a:moveTo>
                  <a:cubicBezTo>
                    <a:pt x="6128" y="0"/>
                    <a:pt x="5702" y="346"/>
                    <a:pt x="5702" y="769"/>
                  </a:cubicBezTo>
                  <a:cubicBezTo>
                    <a:pt x="5702" y="2555"/>
                    <a:pt x="4845" y="5771"/>
                    <a:pt x="3234" y="7084"/>
                  </a:cubicBezTo>
                  <a:cubicBezTo>
                    <a:pt x="2143" y="7964"/>
                    <a:pt x="1215" y="8285"/>
                    <a:pt x="0" y="8780"/>
                  </a:cubicBezTo>
                  <a:lnTo>
                    <a:pt x="0" y="20353"/>
                  </a:lnTo>
                  <a:cubicBezTo>
                    <a:pt x="1865" y="20859"/>
                    <a:pt x="4232" y="21600"/>
                    <a:pt x="7841" y="21600"/>
                  </a:cubicBezTo>
                  <a:lnTo>
                    <a:pt x="14057" y="21600"/>
                  </a:lnTo>
                  <a:cubicBezTo>
                    <a:pt x="16104" y="21600"/>
                    <a:pt x="17701" y="20056"/>
                    <a:pt x="16910" y="18432"/>
                  </a:cubicBezTo>
                  <a:cubicBezTo>
                    <a:pt x="18548" y="18069"/>
                    <a:pt x="19435" y="16629"/>
                    <a:pt x="18811" y="15346"/>
                  </a:cubicBezTo>
                  <a:cubicBezTo>
                    <a:pt x="20849" y="14893"/>
                    <a:pt x="21600" y="12853"/>
                    <a:pt x="20186" y="11569"/>
                  </a:cubicBezTo>
                  <a:cubicBezTo>
                    <a:pt x="20728" y="11075"/>
                    <a:pt x="20986" y="10417"/>
                    <a:pt x="20890" y="9758"/>
                  </a:cubicBezTo>
                  <a:cubicBezTo>
                    <a:pt x="20723" y="8561"/>
                    <a:pt x="19349" y="7714"/>
                    <a:pt x="17863" y="7714"/>
                  </a:cubicBezTo>
                  <a:lnTo>
                    <a:pt x="10457" y="7714"/>
                  </a:lnTo>
                  <a:cubicBezTo>
                    <a:pt x="11085" y="6796"/>
                    <a:pt x="11420" y="4208"/>
                    <a:pt x="11405" y="3151"/>
                  </a:cubicBezTo>
                  <a:cubicBezTo>
                    <a:pt x="11380" y="1402"/>
                    <a:pt x="9596" y="0"/>
                    <a:pt x="74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473" name="Google Shape;473;p33"/>
          <p:cNvGrpSpPr/>
          <p:nvPr/>
        </p:nvGrpSpPr>
        <p:grpSpPr>
          <a:xfrm>
            <a:off x="7695057" y="4589495"/>
            <a:ext cx="614239" cy="614239"/>
            <a:chOff x="-1" y="0"/>
            <a:chExt cx="614238" cy="614238"/>
          </a:xfrm>
        </p:grpSpPr>
        <p:sp>
          <p:nvSpPr>
            <p:cNvPr id="474" name="Google Shape;474;p33"/>
            <p:cNvSpPr/>
            <p:nvPr/>
          </p:nvSpPr>
          <p:spPr>
            <a:xfrm>
              <a:off x="438891" y="445093"/>
              <a:ext cx="86820" cy="86823"/>
            </a:xfrm>
            <a:custGeom>
              <a:rect b="b" l="l" r="r" t="t"/>
              <a:pathLst>
                <a:path extrusionOk="0" h="21600" w="20752">
                  <a:moveTo>
                    <a:pt x="4321" y="0"/>
                  </a:moveTo>
                  <a:cubicBezTo>
                    <a:pt x="3222" y="0"/>
                    <a:pt x="2116" y="437"/>
                    <a:pt x="1276" y="1302"/>
                  </a:cubicBezTo>
                  <a:cubicBezTo>
                    <a:pt x="-425" y="3073"/>
                    <a:pt x="-425" y="5900"/>
                    <a:pt x="1276" y="7663"/>
                  </a:cubicBezTo>
                  <a:lnTo>
                    <a:pt x="13454" y="20337"/>
                  </a:lnTo>
                  <a:cubicBezTo>
                    <a:pt x="14293" y="21179"/>
                    <a:pt x="15369" y="21600"/>
                    <a:pt x="16445" y="21600"/>
                  </a:cubicBezTo>
                  <a:cubicBezTo>
                    <a:pt x="17551" y="21600"/>
                    <a:pt x="18657" y="21155"/>
                    <a:pt x="19496" y="20266"/>
                  </a:cubicBezTo>
                  <a:cubicBezTo>
                    <a:pt x="21152" y="18551"/>
                    <a:pt x="21175" y="15747"/>
                    <a:pt x="19542" y="14000"/>
                  </a:cubicBezTo>
                  <a:lnTo>
                    <a:pt x="7365" y="1302"/>
                  </a:lnTo>
                  <a:cubicBezTo>
                    <a:pt x="6526" y="437"/>
                    <a:pt x="5427" y="0"/>
                    <a:pt x="43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75" name="Google Shape;475;p33"/>
            <p:cNvSpPr/>
            <p:nvPr/>
          </p:nvSpPr>
          <p:spPr>
            <a:xfrm>
              <a:off x="464839" y="368804"/>
              <a:ext cx="112124" cy="61415"/>
            </a:xfrm>
            <a:custGeom>
              <a:rect b="b" l="l" r="r" t="t"/>
              <a:pathLst>
                <a:path extrusionOk="0" h="21600" w="20787">
                  <a:moveTo>
                    <a:pt x="3334" y="0"/>
                  </a:moveTo>
                  <a:cubicBezTo>
                    <a:pt x="1926" y="0"/>
                    <a:pt x="636" y="1684"/>
                    <a:pt x="174" y="4333"/>
                  </a:cubicBezTo>
                  <a:cubicBezTo>
                    <a:pt x="-400" y="7578"/>
                    <a:pt x="494" y="11137"/>
                    <a:pt x="2204" y="12316"/>
                  </a:cubicBezTo>
                  <a:lnTo>
                    <a:pt x="16389" y="21274"/>
                  </a:lnTo>
                  <a:cubicBezTo>
                    <a:pt x="16738" y="21499"/>
                    <a:pt x="17093" y="21600"/>
                    <a:pt x="17436" y="21600"/>
                  </a:cubicBezTo>
                  <a:cubicBezTo>
                    <a:pt x="18839" y="21600"/>
                    <a:pt x="20141" y="19905"/>
                    <a:pt x="20614" y="17255"/>
                  </a:cubicBezTo>
                  <a:cubicBezTo>
                    <a:pt x="21200" y="13943"/>
                    <a:pt x="20253" y="10317"/>
                    <a:pt x="18490" y="9240"/>
                  </a:cubicBezTo>
                  <a:lnTo>
                    <a:pt x="4322" y="281"/>
                  </a:lnTo>
                  <a:cubicBezTo>
                    <a:pt x="3991" y="90"/>
                    <a:pt x="3660" y="0"/>
                    <a:pt x="33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76" name="Google Shape;476;p33"/>
            <p:cNvSpPr/>
            <p:nvPr/>
          </p:nvSpPr>
          <p:spPr>
            <a:xfrm>
              <a:off x="362457" y="470597"/>
              <a:ext cx="61769" cy="113157"/>
            </a:xfrm>
            <a:custGeom>
              <a:rect b="b" l="l" r="r" t="t"/>
              <a:pathLst>
                <a:path extrusionOk="0" h="21600" w="20085">
                  <a:moveTo>
                    <a:pt x="5831" y="0"/>
                  </a:moveTo>
                  <a:cubicBezTo>
                    <a:pt x="5229" y="0"/>
                    <a:pt x="4606" y="55"/>
                    <a:pt x="3994" y="171"/>
                  </a:cubicBezTo>
                  <a:cubicBezTo>
                    <a:pt x="932" y="774"/>
                    <a:pt x="-729" y="2718"/>
                    <a:pt x="309" y="4539"/>
                  </a:cubicBezTo>
                  <a:lnTo>
                    <a:pt x="8592" y="19126"/>
                  </a:lnTo>
                  <a:cubicBezTo>
                    <a:pt x="9339" y="20625"/>
                    <a:pt x="11685" y="21600"/>
                    <a:pt x="14207" y="21600"/>
                  </a:cubicBezTo>
                  <a:cubicBezTo>
                    <a:pt x="14820" y="21600"/>
                    <a:pt x="15442" y="21539"/>
                    <a:pt x="16055" y="21417"/>
                  </a:cubicBezTo>
                  <a:cubicBezTo>
                    <a:pt x="19210" y="20814"/>
                    <a:pt x="20871" y="18773"/>
                    <a:pt x="19719" y="16957"/>
                  </a:cubicBezTo>
                  <a:lnTo>
                    <a:pt x="11436" y="2352"/>
                  </a:lnTo>
                  <a:cubicBezTo>
                    <a:pt x="10606" y="908"/>
                    <a:pt x="8312" y="0"/>
                    <a:pt x="58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77" name="Google Shape;477;p33"/>
            <p:cNvSpPr/>
            <p:nvPr/>
          </p:nvSpPr>
          <p:spPr>
            <a:xfrm>
              <a:off x="82305" y="88482"/>
              <a:ext cx="86605" cy="86632"/>
            </a:xfrm>
            <a:custGeom>
              <a:rect b="b" l="l" r="r" t="t"/>
              <a:pathLst>
                <a:path extrusionOk="0" h="21600" w="20752">
                  <a:moveTo>
                    <a:pt x="4318" y="0"/>
                  </a:moveTo>
                  <a:cubicBezTo>
                    <a:pt x="3217" y="0"/>
                    <a:pt x="2115" y="438"/>
                    <a:pt x="1274" y="1313"/>
                  </a:cubicBezTo>
                  <a:cubicBezTo>
                    <a:pt x="-401" y="3064"/>
                    <a:pt x="-424" y="5866"/>
                    <a:pt x="1205" y="7617"/>
                  </a:cubicBezTo>
                  <a:lnTo>
                    <a:pt x="13435" y="20343"/>
                  </a:lnTo>
                  <a:cubicBezTo>
                    <a:pt x="14269" y="21178"/>
                    <a:pt x="15340" y="21600"/>
                    <a:pt x="16418" y="21600"/>
                  </a:cubicBezTo>
                  <a:cubicBezTo>
                    <a:pt x="17528" y="21600"/>
                    <a:pt x="18644" y="21154"/>
                    <a:pt x="19493" y="20271"/>
                  </a:cubicBezTo>
                  <a:cubicBezTo>
                    <a:pt x="21153" y="18544"/>
                    <a:pt x="21176" y="15734"/>
                    <a:pt x="19539" y="13968"/>
                  </a:cubicBezTo>
                  <a:lnTo>
                    <a:pt x="7309" y="1265"/>
                  </a:lnTo>
                  <a:cubicBezTo>
                    <a:pt x="6483" y="422"/>
                    <a:pt x="5397" y="0"/>
                    <a:pt x="43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78" name="Google Shape;478;p33"/>
            <p:cNvSpPr/>
            <p:nvPr/>
          </p:nvSpPr>
          <p:spPr>
            <a:xfrm>
              <a:off x="184194" y="37697"/>
              <a:ext cx="61538" cy="112519"/>
            </a:xfrm>
            <a:custGeom>
              <a:rect b="b" l="l" r="r" t="t"/>
              <a:pathLst>
                <a:path extrusionOk="0" h="21600" w="20156">
                  <a:moveTo>
                    <a:pt x="5923" y="0"/>
                  </a:moveTo>
                  <a:cubicBezTo>
                    <a:pt x="5306" y="0"/>
                    <a:pt x="4668" y="61"/>
                    <a:pt x="4041" y="184"/>
                  </a:cubicBezTo>
                  <a:cubicBezTo>
                    <a:pt x="988" y="778"/>
                    <a:pt x="-685" y="2678"/>
                    <a:pt x="266" y="4485"/>
                  </a:cubicBezTo>
                  <a:lnTo>
                    <a:pt x="8609" y="19155"/>
                  </a:lnTo>
                  <a:cubicBezTo>
                    <a:pt x="9394" y="20650"/>
                    <a:pt x="11736" y="21600"/>
                    <a:pt x="14245" y="21600"/>
                  </a:cubicBezTo>
                  <a:cubicBezTo>
                    <a:pt x="14862" y="21600"/>
                    <a:pt x="15489" y="21545"/>
                    <a:pt x="16095" y="21422"/>
                  </a:cubicBezTo>
                  <a:cubicBezTo>
                    <a:pt x="19253" y="20816"/>
                    <a:pt x="20915" y="18806"/>
                    <a:pt x="19817" y="16980"/>
                  </a:cubicBezTo>
                  <a:lnTo>
                    <a:pt x="11443" y="2292"/>
                  </a:lnTo>
                  <a:cubicBezTo>
                    <a:pt x="10596" y="882"/>
                    <a:pt x="8338" y="0"/>
                    <a:pt x="59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79" name="Google Shape;479;p33"/>
            <p:cNvSpPr/>
            <p:nvPr/>
          </p:nvSpPr>
          <p:spPr>
            <a:xfrm>
              <a:off x="31501" y="190339"/>
              <a:ext cx="112695" cy="61606"/>
            </a:xfrm>
            <a:custGeom>
              <a:rect b="b" l="l" r="r" t="t"/>
              <a:pathLst>
                <a:path extrusionOk="0" h="21600" w="20779">
                  <a:moveTo>
                    <a:pt x="3344" y="0"/>
                  </a:moveTo>
                  <a:cubicBezTo>
                    <a:pt x="1937" y="0"/>
                    <a:pt x="637" y="1679"/>
                    <a:pt x="178" y="4309"/>
                  </a:cubicBezTo>
                  <a:cubicBezTo>
                    <a:pt x="-405" y="7588"/>
                    <a:pt x="495" y="11091"/>
                    <a:pt x="2196" y="12266"/>
                  </a:cubicBezTo>
                  <a:lnTo>
                    <a:pt x="16304" y="21197"/>
                  </a:lnTo>
                  <a:cubicBezTo>
                    <a:pt x="16687" y="21466"/>
                    <a:pt x="17075" y="21600"/>
                    <a:pt x="17458" y="21600"/>
                  </a:cubicBezTo>
                  <a:cubicBezTo>
                    <a:pt x="18841" y="21600"/>
                    <a:pt x="20141" y="19932"/>
                    <a:pt x="20612" y="17291"/>
                  </a:cubicBezTo>
                  <a:cubicBezTo>
                    <a:pt x="21195" y="13889"/>
                    <a:pt x="20206" y="10240"/>
                    <a:pt x="18393" y="9233"/>
                  </a:cubicBezTo>
                  <a:lnTo>
                    <a:pt x="4309" y="269"/>
                  </a:lnTo>
                  <a:cubicBezTo>
                    <a:pt x="3986" y="90"/>
                    <a:pt x="3662" y="0"/>
                    <a:pt x="33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80" name="Google Shape;480;p33"/>
            <p:cNvSpPr/>
            <p:nvPr/>
          </p:nvSpPr>
          <p:spPr>
            <a:xfrm>
              <a:off x="-1" y="209267"/>
              <a:ext cx="429979" cy="404971"/>
            </a:xfrm>
            <a:custGeom>
              <a:rect b="b" l="l" r="r" t="t"/>
              <a:pathLst>
                <a:path extrusionOk="0" h="21600" w="20580">
                  <a:moveTo>
                    <a:pt x="18167" y="0"/>
                  </a:moveTo>
                  <a:lnTo>
                    <a:pt x="15663" y="2784"/>
                  </a:lnTo>
                  <a:cubicBezTo>
                    <a:pt x="15925" y="2928"/>
                    <a:pt x="16170" y="3117"/>
                    <a:pt x="16381" y="3344"/>
                  </a:cubicBezTo>
                  <a:cubicBezTo>
                    <a:pt x="17394" y="4466"/>
                    <a:pt x="17394" y="6296"/>
                    <a:pt x="16381" y="7420"/>
                  </a:cubicBezTo>
                  <a:lnTo>
                    <a:pt x="7842" y="16938"/>
                  </a:lnTo>
                  <a:cubicBezTo>
                    <a:pt x="7336" y="17504"/>
                    <a:pt x="6673" y="17785"/>
                    <a:pt x="6012" y="17785"/>
                  </a:cubicBezTo>
                  <a:cubicBezTo>
                    <a:pt x="5350" y="17785"/>
                    <a:pt x="4689" y="17504"/>
                    <a:pt x="4184" y="16938"/>
                  </a:cubicBezTo>
                  <a:cubicBezTo>
                    <a:pt x="3173" y="15811"/>
                    <a:pt x="3173" y="13986"/>
                    <a:pt x="4184" y="12858"/>
                  </a:cubicBezTo>
                  <a:lnTo>
                    <a:pt x="7553" y="9110"/>
                  </a:lnTo>
                  <a:cubicBezTo>
                    <a:pt x="6931" y="7660"/>
                    <a:pt x="6687" y="6051"/>
                    <a:pt x="6844" y="4461"/>
                  </a:cubicBezTo>
                  <a:lnTo>
                    <a:pt x="1741" y="10140"/>
                  </a:lnTo>
                  <a:cubicBezTo>
                    <a:pt x="-590" y="12771"/>
                    <a:pt x="-581" y="17012"/>
                    <a:pt x="1769" y="19630"/>
                  </a:cubicBezTo>
                  <a:cubicBezTo>
                    <a:pt x="2947" y="20943"/>
                    <a:pt x="4493" y="21600"/>
                    <a:pt x="6039" y="21600"/>
                  </a:cubicBezTo>
                  <a:cubicBezTo>
                    <a:pt x="7573" y="21600"/>
                    <a:pt x="9107" y="20953"/>
                    <a:pt x="10285" y="19656"/>
                  </a:cubicBezTo>
                  <a:lnTo>
                    <a:pt x="18824" y="10140"/>
                  </a:lnTo>
                  <a:cubicBezTo>
                    <a:pt x="20466" y="8305"/>
                    <a:pt x="21010" y="5577"/>
                    <a:pt x="20228" y="3138"/>
                  </a:cubicBezTo>
                  <a:cubicBezTo>
                    <a:pt x="20034" y="2498"/>
                    <a:pt x="19753" y="1897"/>
                    <a:pt x="19386" y="1359"/>
                  </a:cubicBezTo>
                  <a:lnTo>
                    <a:pt x="19371" y="1374"/>
                  </a:lnTo>
                  <a:cubicBezTo>
                    <a:pt x="19201" y="1129"/>
                    <a:pt x="19032" y="856"/>
                    <a:pt x="18824" y="627"/>
                  </a:cubicBezTo>
                  <a:cubicBezTo>
                    <a:pt x="18613" y="400"/>
                    <a:pt x="18396" y="196"/>
                    <a:pt x="181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81" name="Google Shape;481;p33"/>
            <p:cNvSpPr/>
            <p:nvPr/>
          </p:nvSpPr>
          <p:spPr>
            <a:xfrm>
              <a:off x="178176" y="0"/>
              <a:ext cx="436061" cy="411131"/>
            </a:xfrm>
            <a:custGeom>
              <a:rect b="b" l="l" r="r" t="t"/>
              <a:pathLst>
                <a:path extrusionOk="0" h="21600" w="20592">
                  <a:moveTo>
                    <a:pt x="14634" y="0"/>
                  </a:moveTo>
                  <a:cubicBezTo>
                    <a:pt x="13121" y="0"/>
                    <a:pt x="11608" y="637"/>
                    <a:pt x="10448" y="1915"/>
                  </a:cubicBezTo>
                  <a:lnTo>
                    <a:pt x="1733" y="11612"/>
                  </a:lnTo>
                  <a:cubicBezTo>
                    <a:pt x="113" y="13420"/>
                    <a:pt x="-427" y="16106"/>
                    <a:pt x="349" y="18509"/>
                  </a:cubicBezTo>
                  <a:cubicBezTo>
                    <a:pt x="535" y="19140"/>
                    <a:pt x="817" y="19732"/>
                    <a:pt x="1180" y="20262"/>
                  </a:cubicBezTo>
                  <a:lnTo>
                    <a:pt x="1189" y="20247"/>
                  </a:lnTo>
                  <a:cubicBezTo>
                    <a:pt x="1361" y="20488"/>
                    <a:pt x="1525" y="20756"/>
                    <a:pt x="1733" y="20983"/>
                  </a:cubicBezTo>
                  <a:cubicBezTo>
                    <a:pt x="1938" y="21206"/>
                    <a:pt x="2151" y="21407"/>
                    <a:pt x="2383" y="21600"/>
                  </a:cubicBezTo>
                  <a:lnTo>
                    <a:pt x="4847" y="18853"/>
                  </a:lnTo>
                  <a:cubicBezTo>
                    <a:pt x="4588" y="18710"/>
                    <a:pt x="4348" y="18529"/>
                    <a:pt x="4139" y="18308"/>
                  </a:cubicBezTo>
                  <a:cubicBezTo>
                    <a:pt x="3141" y="17196"/>
                    <a:pt x="3141" y="15398"/>
                    <a:pt x="4139" y="14288"/>
                  </a:cubicBezTo>
                  <a:lnTo>
                    <a:pt x="12854" y="4592"/>
                  </a:lnTo>
                  <a:cubicBezTo>
                    <a:pt x="13353" y="4037"/>
                    <a:pt x="14007" y="3758"/>
                    <a:pt x="14660" y="3758"/>
                  </a:cubicBezTo>
                  <a:cubicBezTo>
                    <a:pt x="15313" y="3758"/>
                    <a:pt x="15965" y="4037"/>
                    <a:pt x="16463" y="4592"/>
                  </a:cubicBezTo>
                  <a:cubicBezTo>
                    <a:pt x="17460" y="5702"/>
                    <a:pt x="17460" y="7500"/>
                    <a:pt x="16463" y="8611"/>
                  </a:cubicBezTo>
                  <a:lnTo>
                    <a:pt x="12854" y="12626"/>
                  </a:lnTo>
                  <a:cubicBezTo>
                    <a:pt x="13462" y="14055"/>
                    <a:pt x="13703" y="15642"/>
                    <a:pt x="13549" y="17206"/>
                  </a:cubicBezTo>
                  <a:lnTo>
                    <a:pt x="18873" y="11288"/>
                  </a:lnTo>
                  <a:cubicBezTo>
                    <a:pt x="21173" y="8697"/>
                    <a:pt x="21164" y="4521"/>
                    <a:pt x="18846" y="1940"/>
                  </a:cubicBezTo>
                  <a:cubicBezTo>
                    <a:pt x="17684" y="647"/>
                    <a:pt x="16158" y="0"/>
                    <a:pt x="146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482" name="Google Shape;482;p33"/>
          <p:cNvGrpSpPr/>
          <p:nvPr/>
        </p:nvGrpSpPr>
        <p:grpSpPr>
          <a:xfrm>
            <a:off x="8453004" y="4589495"/>
            <a:ext cx="614256" cy="614239"/>
            <a:chOff x="-1" y="0"/>
            <a:chExt cx="614254" cy="614238"/>
          </a:xfrm>
        </p:grpSpPr>
        <p:sp>
          <p:nvSpPr>
            <p:cNvPr id="483" name="Google Shape;483;p33"/>
            <p:cNvSpPr/>
            <p:nvPr/>
          </p:nvSpPr>
          <p:spPr>
            <a:xfrm>
              <a:off x="-1" y="209267"/>
              <a:ext cx="429978" cy="404971"/>
            </a:xfrm>
            <a:custGeom>
              <a:rect b="b" l="l" r="r" t="t"/>
              <a:pathLst>
                <a:path extrusionOk="0" h="21600" w="20580">
                  <a:moveTo>
                    <a:pt x="18162" y="0"/>
                  </a:moveTo>
                  <a:lnTo>
                    <a:pt x="15664" y="2784"/>
                  </a:lnTo>
                  <a:cubicBezTo>
                    <a:pt x="15927" y="2928"/>
                    <a:pt x="16170" y="3117"/>
                    <a:pt x="16382" y="3344"/>
                  </a:cubicBezTo>
                  <a:cubicBezTo>
                    <a:pt x="17394" y="4466"/>
                    <a:pt x="17394" y="6296"/>
                    <a:pt x="16382" y="7420"/>
                  </a:cubicBezTo>
                  <a:lnTo>
                    <a:pt x="7843" y="16938"/>
                  </a:lnTo>
                  <a:cubicBezTo>
                    <a:pt x="7338" y="17504"/>
                    <a:pt x="6675" y="17785"/>
                    <a:pt x="6013" y="17785"/>
                  </a:cubicBezTo>
                  <a:cubicBezTo>
                    <a:pt x="5352" y="17785"/>
                    <a:pt x="4690" y="17504"/>
                    <a:pt x="4186" y="16938"/>
                  </a:cubicBezTo>
                  <a:cubicBezTo>
                    <a:pt x="3173" y="15811"/>
                    <a:pt x="3173" y="13986"/>
                    <a:pt x="4186" y="12858"/>
                  </a:cubicBezTo>
                  <a:lnTo>
                    <a:pt x="7553" y="9110"/>
                  </a:lnTo>
                  <a:cubicBezTo>
                    <a:pt x="6933" y="7660"/>
                    <a:pt x="6688" y="6051"/>
                    <a:pt x="6844" y="4461"/>
                  </a:cubicBezTo>
                  <a:lnTo>
                    <a:pt x="1743" y="10140"/>
                  </a:lnTo>
                  <a:cubicBezTo>
                    <a:pt x="-590" y="12771"/>
                    <a:pt x="-581" y="17012"/>
                    <a:pt x="1770" y="19630"/>
                  </a:cubicBezTo>
                  <a:cubicBezTo>
                    <a:pt x="2948" y="20943"/>
                    <a:pt x="4493" y="21600"/>
                    <a:pt x="6039" y="21600"/>
                  </a:cubicBezTo>
                  <a:cubicBezTo>
                    <a:pt x="7573" y="21600"/>
                    <a:pt x="9108" y="20953"/>
                    <a:pt x="10286" y="19656"/>
                  </a:cubicBezTo>
                  <a:lnTo>
                    <a:pt x="18825" y="10140"/>
                  </a:lnTo>
                  <a:cubicBezTo>
                    <a:pt x="20468" y="8305"/>
                    <a:pt x="21010" y="5577"/>
                    <a:pt x="20228" y="3138"/>
                  </a:cubicBezTo>
                  <a:cubicBezTo>
                    <a:pt x="20035" y="2498"/>
                    <a:pt x="19754" y="1897"/>
                    <a:pt x="19386" y="1359"/>
                  </a:cubicBezTo>
                  <a:lnTo>
                    <a:pt x="19372" y="1374"/>
                  </a:lnTo>
                  <a:cubicBezTo>
                    <a:pt x="19198" y="1129"/>
                    <a:pt x="19032" y="856"/>
                    <a:pt x="18825" y="627"/>
                  </a:cubicBezTo>
                  <a:cubicBezTo>
                    <a:pt x="18613" y="400"/>
                    <a:pt x="18397" y="196"/>
                    <a:pt x="181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84" name="Google Shape;484;p33"/>
            <p:cNvSpPr/>
            <p:nvPr/>
          </p:nvSpPr>
          <p:spPr>
            <a:xfrm>
              <a:off x="178189" y="0"/>
              <a:ext cx="436064" cy="411131"/>
            </a:xfrm>
            <a:custGeom>
              <a:rect b="b" l="l" r="r" t="t"/>
              <a:pathLst>
                <a:path extrusionOk="0" h="21600" w="20592">
                  <a:moveTo>
                    <a:pt x="14634" y="0"/>
                  </a:moveTo>
                  <a:cubicBezTo>
                    <a:pt x="13122" y="0"/>
                    <a:pt x="11609" y="637"/>
                    <a:pt x="10448" y="1915"/>
                  </a:cubicBezTo>
                  <a:lnTo>
                    <a:pt x="1734" y="11612"/>
                  </a:lnTo>
                  <a:cubicBezTo>
                    <a:pt x="114" y="13420"/>
                    <a:pt x="-426" y="16106"/>
                    <a:pt x="349" y="18509"/>
                  </a:cubicBezTo>
                  <a:cubicBezTo>
                    <a:pt x="536" y="19140"/>
                    <a:pt x="818" y="19732"/>
                    <a:pt x="1179" y="20262"/>
                  </a:cubicBezTo>
                  <a:lnTo>
                    <a:pt x="1190" y="20247"/>
                  </a:lnTo>
                  <a:cubicBezTo>
                    <a:pt x="1362" y="20488"/>
                    <a:pt x="1524" y="20756"/>
                    <a:pt x="1734" y="20983"/>
                  </a:cubicBezTo>
                  <a:cubicBezTo>
                    <a:pt x="1937" y="21206"/>
                    <a:pt x="2152" y="21407"/>
                    <a:pt x="2382" y="21600"/>
                  </a:cubicBezTo>
                  <a:lnTo>
                    <a:pt x="4848" y="18853"/>
                  </a:lnTo>
                  <a:cubicBezTo>
                    <a:pt x="4589" y="18710"/>
                    <a:pt x="4348" y="18529"/>
                    <a:pt x="4140" y="18308"/>
                  </a:cubicBezTo>
                  <a:cubicBezTo>
                    <a:pt x="3140" y="17196"/>
                    <a:pt x="3140" y="15398"/>
                    <a:pt x="4140" y="14288"/>
                  </a:cubicBezTo>
                  <a:lnTo>
                    <a:pt x="12854" y="4592"/>
                  </a:lnTo>
                  <a:cubicBezTo>
                    <a:pt x="13354" y="4037"/>
                    <a:pt x="14007" y="3758"/>
                    <a:pt x="14661" y="3758"/>
                  </a:cubicBezTo>
                  <a:cubicBezTo>
                    <a:pt x="15314" y="3758"/>
                    <a:pt x="15966" y="4037"/>
                    <a:pt x="16462" y="4592"/>
                  </a:cubicBezTo>
                  <a:cubicBezTo>
                    <a:pt x="17461" y="5702"/>
                    <a:pt x="17461" y="7500"/>
                    <a:pt x="16462" y="8611"/>
                  </a:cubicBezTo>
                  <a:lnTo>
                    <a:pt x="12854" y="12626"/>
                  </a:lnTo>
                  <a:cubicBezTo>
                    <a:pt x="13463" y="14055"/>
                    <a:pt x="13704" y="15642"/>
                    <a:pt x="13548" y="17206"/>
                  </a:cubicBezTo>
                  <a:lnTo>
                    <a:pt x="18872" y="11288"/>
                  </a:lnTo>
                  <a:cubicBezTo>
                    <a:pt x="21174" y="8697"/>
                    <a:pt x="21165" y="4521"/>
                    <a:pt x="18845" y="1940"/>
                  </a:cubicBezTo>
                  <a:cubicBezTo>
                    <a:pt x="17683" y="647"/>
                    <a:pt x="16159" y="0"/>
                    <a:pt x="146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485" name="Google Shape;485;p33"/>
          <p:cNvGrpSpPr/>
          <p:nvPr/>
        </p:nvGrpSpPr>
        <p:grpSpPr>
          <a:xfrm>
            <a:off x="9218983" y="4589047"/>
            <a:ext cx="615166" cy="615165"/>
            <a:chOff x="-1" y="31"/>
            <a:chExt cx="615164" cy="615164"/>
          </a:xfrm>
        </p:grpSpPr>
        <p:sp>
          <p:nvSpPr>
            <p:cNvPr id="486" name="Google Shape;486;p33"/>
            <p:cNvSpPr/>
            <p:nvPr/>
          </p:nvSpPr>
          <p:spPr>
            <a:xfrm>
              <a:off x="181369" y="397755"/>
              <a:ext cx="252329" cy="217440"/>
            </a:xfrm>
            <a:custGeom>
              <a:rect b="b" l="l" r="r" t="t"/>
              <a:pathLst>
                <a:path extrusionOk="0" h="21600" w="21600">
                  <a:moveTo>
                    <a:pt x="16977" y="3580"/>
                  </a:moveTo>
                  <a:cubicBezTo>
                    <a:pt x="17824" y="3580"/>
                    <a:pt x="18515" y="4373"/>
                    <a:pt x="18515" y="5368"/>
                  </a:cubicBezTo>
                  <a:cubicBezTo>
                    <a:pt x="18515" y="6361"/>
                    <a:pt x="17824" y="7163"/>
                    <a:pt x="16977" y="7163"/>
                  </a:cubicBezTo>
                  <a:lnTo>
                    <a:pt x="4634" y="7163"/>
                  </a:lnTo>
                  <a:cubicBezTo>
                    <a:pt x="3779" y="7163"/>
                    <a:pt x="3088" y="6361"/>
                    <a:pt x="3088" y="5368"/>
                  </a:cubicBezTo>
                  <a:cubicBezTo>
                    <a:pt x="3088" y="4373"/>
                    <a:pt x="3779" y="3580"/>
                    <a:pt x="4634" y="3580"/>
                  </a:cubicBezTo>
                  <a:close/>
                  <a:moveTo>
                    <a:pt x="16977" y="10743"/>
                  </a:moveTo>
                  <a:cubicBezTo>
                    <a:pt x="17824" y="10743"/>
                    <a:pt x="18515" y="11536"/>
                    <a:pt x="18515" y="12528"/>
                  </a:cubicBezTo>
                  <a:cubicBezTo>
                    <a:pt x="18515" y="13521"/>
                    <a:pt x="17824" y="14323"/>
                    <a:pt x="16977" y="14323"/>
                  </a:cubicBezTo>
                  <a:lnTo>
                    <a:pt x="4634" y="14323"/>
                  </a:lnTo>
                  <a:cubicBezTo>
                    <a:pt x="3779" y="14323"/>
                    <a:pt x="3088" y="13521"/>
                    <a:pt x="3088" y="12528"/>
                  </a:cubicBezTo>
                  <a:cubicBezTo>
                    <a:pt x="3088" y="11536"/>
                    <a:pt x="3779" y="10743"/>
                    <a:pt x="4634" y="10743"/>
                  </a:cubicBezTo>
                  <a:close/>
                  <a:moveTo>
                    <a:pt x="0" y="0"/>
                  </a:moveTo>
                  <a:lnTo>
                    <a:pt x="0" y="19815"/>
                  </a:lnTo>
                  <a:cubicBezTo>
                    <a:pt x="0" y="20798"/>
                    <a:pt x="691" y="21600"/>
                    <a:pt x="1549" y="21600"/>
                  </a:cubicBezTo>
                  <a:lnTo>
                    <a:pt x="20062" y="21600"/>
                  </a:lnTo>
                  <a:cubicBezTo>
                    <a:pt x="20909" y="21600"/>
                    <a:pt x="21600" y="20798"/>
                    <a:pt x="21600" y="1981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87" name="Google Shape;487;p33"/>
            <p:cNvSpPr/>
            <p:nvPr/>
          </p:nvSpPr>
          <p:spPr>
            <a:xfrm>
              <a:off x="-1" y="31"/>
              <a:ext cx="615164" cy="505870"/>
            </a:xfrm>
            <a:custGeom>
              <a:rect b="b" l="l" r="r" t="t"/>
              <a:pathLst>
                <a:path extrusionOk="0" h="21600" w="21600">
                  <a:moveTo>
                    <a:pt x="5103" y="6156"/>
                  </a:moveTo>
                  <a:lnTo>
                    <a:pt x="5103" y="7748"/>
                  </a:lnTo>
                  <a:lnTo>
                    <a:pt x="3838" y="7748"/>
                  </a:lnTo>
                  <a:lnTo>
                    <a:pt x="3838" y="6743"/>
                  </a:lnTo>
                  <a:cubicBezTo>
                    <a:pt x="3838" y="6418"/>
                    <a:pt x="4054" y="6156"/>
                    <a:pt x="4317" y="6156"/>
                  </a:cubicBezTo>
                  <a:close/>
                  <a:moveTo>
                    <a:pt x="17280" y="6156"/>
                  </a:moveTo>
                  <a:cubicBezTo>
                    <a:pt x="17544" y="6156"/>
                    <a:pt x="17759" y="6418"/>
                    <a:pt x="17759" y="6743"/>
                  </a:cubicBezTo>
                  <a:lnTo>
                    <a:pt x="17759" y="7748"/>
                  </a:lnTo>
                  <a:lnTo>
                    <a:pt x="16494" y="7748"/>
                  </a:lnTo>
                  <a:lnTo>
                    <a:pt x="16494" y="6156"/>
                  </a:lnTo>
                  <a:close/>
                  <a:moveTo>
                    <a:pt x="11431" y="1539"/>
                  </a:moveTo>
                  <a:lnTo>
                    <a:pt x="11431" y="5388"/>
                  </a:lnTo>
                  <a:cubicBezTo>
                    <a:pt x="11431" y="5812"/>
                    <a:pt x="11715" y="6156"/>
                    <a:pt x="12065" y="6156"/>
                  </a:cubicBezTo>
                  <a:lnTo>
                    <a:pt x="15228" y="6156"/>
                  </a:lnTo>
                  <a:lnTo>
                    <a:pt x="15228" y="9287"/>
                  </a:lnTo>
                  <a:lnTo>
                    <a:pt x="6368" y="9287"/>
                  </a:lnTo>
                  <a:lnTo>
                    <a:pt x="6368" y="1539"/>
                  </a:lnTo>
                  <a:close/>
                  <a:moveTo>
                    <a:pt x="18395" y="12366"/>
                  </a:moveTo>
                  <a:cubicBezTo>
                    <a:pt x="18742" y="12366"/>
                    <a:pt x="19026" y="12707"/>
                    <a:pt x="19026" y="13133"/>
                  </a:cubicBezTo>
                  <a:cubicBezTo>
                    <a:pt x="19026" y="13560"/>
                    <a:pt x="18742" y="13905"/>
                    <a:pt x="18395" y="13905"/>
                  </a:cubicBezTo>
                  <a:lnTo>
                    <a:pt x="17128" y="13905"/>
                  </a:lnTo>
                  <a:cubicBezTo>
                    <a:pt x="16777" y="13905"/>
                    <a:pt x="16494" y="13560"/>
                    <a:pt x="16494" y="13133"/>
                  </a:cubicBezTo>
                  <a:cubicBezTo>
                    <a:pt x="16494" y="12707"/>
                    <a:pt x="16777" y="12366"/>
                    <a:pt x="17128" y="12366"/>
                  </a:cubicBezTo>
                  <a:close/>
                  <a:moveTo>
                    <a:pt x="12084" y="0"/>
                  </a:moveTo>
                  <a:cubicBezTo>
                    <a:pt x="12078" y="0"/>
                    <a:pt x="12072" y="0"/>
                    <a:pt x="12065" y="0"/>
                  </a:cubicBezTo>
                  <a:lnTo>
                    <a:pt x="5737" y="0"/>
                  </a:lnTo>
                  <a:cubicBezTo>
                    <a:pt x="5387" y="0"/>
                    <a:pt x="5103" y="345"/>
                    <a:pt x="5103" y="771"/>
                  </a:cubicBezTo>
                  <a:lnTo>
                    <a:pt x="5103" y="4616"/>
                  </a:lnTo>
                  <a:lnTo>
                    <a:pt x="4317" y="4616"/>
                  </a:lnTo>
                  <a:cubicBezTo>
                    <a:pt x="3355" y="4616"/>
                    <a:pt x="2572" y="5569"/>
                    <a:pt x="2572" y="6743"/>
                  </a:cubicBezTo>
                  <a:lnTo>
                    <a:pt x="2572" y="7748"/>
                  </a:lnTo>
                  <a:lnTo>
                    <a:pt x="1898" y="7748"/>
                  </a:lnTo>
                  <a:cubicBezTo>
                    <a:pt x="847" y="7748"/>
                    <a:pt x="0" y="8779"/>
                    <a:pt x="0" y="10054"/>
                  </a:cubicBezTo>
                  <a:lnTo>
                    <a:pt x="0" y="19290"/>
                  </a:lnTo>
                  <a:cubicBezTo>
                    <a:pt x="0" y="20566"/>
                    <a:pt x="847" y="21596"/>
                    <a:pt x="1898" y="21600"/>
                  </a:cubicBezTo>
                  <a:lnTo>
                    <a:pt x="5103" y="21600"/>
                  </a:lnTo>
                  <a:lnTo>
                    <a:pt x="5103" y="16982"/>
                  </a:lnTo>
                  <a:lnTo>
                    <a:pt x="4472" y="16982"/>
                  </a:lnTo>
                  <a:cubicBezTo>
                    <a:pt x="4121" y="16982"/>
                    <a:pt x="3838" y="16638"/>
                    <a:pt x="3838" y="16211"/>
                  </a:cubicBezTo>
                  <a:cubicBezTo>
                    <a:pt x="3838" y="15784"/>
                    <a:pt x="4121" y="15444"/>
                    <a:pt x="4472" y="15444"/>
                  </a:cubicBezTo>
                  <a:lnTo>
                    <a:pt x="17128" y="15444"/>
                  </a:lnTo>
                  <a:cubicBezTo>
                    <a:pt x="17477" y="15444"/>
                    <a:pt x="17759" y="15784"/>
                    <a:pt x="17759" y="16211"/>
                  </a:cubicBezTo>
                  <a:cubicBezTo>
                    <a:pt x="17759" y="16638"/>
                    <a:pt x="17477" y="16982"/>
                    <a:pt x="17128" y="16982"/>
                  </a:cubicBezTo>
                  <a:lnTo>
                    <a:pt x="16494" y="16982"/>
                  </a:lnTo>
                  <a:lnTo>
                    <a:pt x="16494" y="21600"/>
                  </a:lnTo>
                  <a:lnTo>
                    <a:pt x="19660" y="21600"/>
                  </a:lnTo>
                  <a:cubicBezTo>
                    <a:pt x="20706" y="21600"/>
                    <a:pt x="21600" y="20561"/>
                    <a:pt x="21600" y="19290"/>
                  </a:cubicBezTo>
                  <a:lnTo>
                    <a:pt x="21600" y="10054"/>
                  </a:lnTo>
                  <a:cubicBezTo>
                    <a:pt x="21600" y="8783"/>
                    <a:pt x="20706" y="7748"/>
                    <a:pt x="19660" y="7748"/>
                  </a:cubicBezTo>
                  <a:lnTo>
                    <a:pt x="19026" y="7748"/>
                  </a:lnTo>
                  <a:lnTo>
                    <a:pt x="19026" y="6743"/>
                  </a:lnTo>
                  <a:cubicBezTo>
                    <a:pt x="19026" y="5569"/>
                    <a:pt x="18242" y="4616"/>
                    <a:pt x="17280" y="4616"/>
                  </a:cubicBezTo>
                  <a:lnTo>
                    <a:pt x="16123" y="4616"/>
                  </a:lnTo>
                  <a:cubicBezTo>
                    <a:pt x="12358" y="40"/>
                    <a:pt x="12417" y="0"/>
                    <a:pt x="120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488" name="Google Shape;488;p33"/>
          <p:cNvGrpSpPr/>
          <p:nvPr/>
        </p:nvGrpSpPr>
        <p:grpSpPr>
          <a:xfrm>
            <a:off x="9969647" y="4589015"/>
            <a:ext cx="615166" cy="615164"/>
            <a:chOff x="31" y="0"/>
            <a:chExt cx="615164" cy="615163"/>
          </a:xfrm>
        </p:grpSpPr>
        <p:sp>
          <p:nvSpPr>
            <p:cNvPr id="489" name="Google Shape;489;p33"/>
            <p:cNvSpPr/>
            <p:nvPr/>
          </p:nvSpPr>
          <p:spPr>
            <a:xfrm>
              <a:off x="31" y="253572"/>
              <a:ext cx="615164" cy="361591"/>
            </a:xfrm>
            <a:custGeom>
              <a:rect b="b" l="l" r="r" t="t"/>
              <a:pathLst>
                <a:path extrusionOk="0" h="21600" w="21600">
                  <a:moveTo>
                    <a:pt x="5737" y="2153"/>
                  </a:moveTo>
                  <a:cubicBezTo>
                    <a:pt x="6088" y="2153"/>
                    <a:pt x="6368" y="2629"/>
                    <a:pt x="6368" y="3226"/>
                  </a:cubicBezTo>
                  <a:cubicBezTo>
                    <a:pt x="6368" y="3823"/>
                    <a:pt x="6088" y="4306"/>
                    <a:pt x="5737" y="4306"/>
                  </a:cubicBezTo>
                  <a:lnTo>
                    <a:pt x="3205" y="4306"/>
                  </a:lnTo>
                  <a:cubicBezTo>
                    <a:pt x="2855" y="4306"/>
                    <a:pt x="2574" y="3823"/>
                    <a:pt x="2574" y="3226"/>
                  </a:cubicBezTo>
                  <a:cubicBezTo>
                    <a:pt x="2574" y="2629"/>
                    <a:pt x="2855" y="2153"/>
                    <a:pt x="3205" y="2153"/>
                  </a:cubicBezTo>
                  <a:close/>
                  <a:moveTo>
                    <a:pt x="12065" y="2153"/>
                  </a:moveTo>
                  <a:cubicBezTo>
                    <a:pt x="12416" y="2153"/>
                    <a:pt x="12696" y="2629"/>
                    <a:pt x="12696" y="3226"/>
                  </a:cubicBezTo>
                  <a:cubicBezTo>
                    <a:pt x="12696" y="3823"/>
                    <a:pt x="12416" y="4306"/>
                    <a:pt x="12065" y="4306"/>
                  </a:cubicBezTo>
                  <a:lnTo>
                    <a:pt x="9533" y="4306"/>
                  </a:lnTo>
                  <a:cubicBezTo>
                    <a:pt x="9183" y="4306"/>
                    <a:pt x="8902" y="3823"/>
                    <a:pt x="8902" y="3226"/>
                  </a:cubicBezTo>
                  <a:cubicBezTo>
                    <a:pt x="8902" y="2629"/>
                    <a:pt x="9183" y="2153"/>
                    <a:pt x="9533" y="2153"/>
                  </a:cubicBezTo>
                  <a:close/>
                  <a:moveTo>
                    <a:pt x="18393" y="2153"/>
                  </a:moveTo>
                  <a:cubicBezTo>
                    <a:pt x="18744" y="2153"/>
                    <a:pt x="19024" y="2629"/>
                    <a:pt x="19024" y="3226"/>
                  </a:cubicBezTo>
                  <a:cubicBezTo>
                    <a:pt x="19024" y="3823"/>
                    <a:pt x="18744" y="4306"/>
                    <a:pt x="18393" y="4306"/>
                  </a:cubicBezTo>
                  <a:lnTo>
                    <a:pt x="15862" y="4306"/>
                  </a:lnTo>
                  <a:cubicBezTo>
                    <a:pt x="15511" y="4306"/>
                    <a:pt x="15231" y="3823"/>
                    <a:pt x="15231" y="3226"/>
                  </a:cubicBezTo>
                  <a:cubicBezTo>
                    <a:pt x="15231" y="2629"/>
                    <a:pt x="15511" y="2153"/>
                    <a:pt x="15862" y="2153"/>
                  </a:cubicBezTo>
                  <a:close/>
                  <a:moveTo>
                    <a:pt x="5737" y="8613"/>
                  </a:moveTo>
                  <a:cubicBezTo>
                    <a:pt x="6088" y="8613"/>
                    <a:pt x="6368" y="9088"/>
                    <a:pt x="6368" y="9686"/>
                  </a:cubicBezTo>
                  <a:cubicBezTo>
                    <a:pt x="6368" y="10283"/>
                    <a:pt x="6088" y="10766"/>
                    <a:pt x="5737" y="10766"/>
                  </a:cubicBezTo>
                  <a:lnTo>
                    <a:pt x="3205" y="10766"/>
                  </a:lnTo>
                  <a:cubicBezTo>
                    <a:pt x="2855" y="10766"/>
                    <a:pt x="2574" y="10283"/>
                    <a:pt x="2574" y="9686"/>
                  </a:cubicBezTo>
                  <a:cubicBezTo>
                    <a:pt x="2574" y="9088"/>
                    <a:pt x="2855" y="8613"/>
                    <a:pt x="3205" y="8613"/>
                  </a:cubicBezTo>
                  <a:close/>
                  <a:moveTo>
                    <a:pt x="12065" y="8613"/>
                  </a:moveTo>
                  <a:cubicBezTo>
                    <a:pt x="12416" y="8613"/>
                    <a:pt x="12696" y="9088"/>
                    <a:pt x="12696" y="9686"/>
                  </a:cubicBezTo>
                  <a:cubicBezTo>
                    <a:pt x="12696" y="10283"/>
                    <a:pt x="12416" y="10766"/>
                    <a:pt x="12065" y="10766"/>
                  </a:cubicBezTo>
                  <a:lnTo>
                    <a:pt x="9533" y="10766"/>
                  </a:lnTo>
                  <a:cubicBezTo>
                    <a:pt x="9183" y="10766"/>
                    <a:pt x="8902" y="10283"/>
                    <a:pt x="8902" y="9686"/>
                  </a:cubicBezTo>
                  <a:cubicBezTo>
                    <a:pt x="8902" y="9088"/>
                    <a:pt x="9183" y="8613"/>
                    <a:pt x="9533" y="8613"/>
                  </a:cubicBezTo>
                  <a:close/>
                  <a:moveTo>
                    <a:pt x="18393" y="8613"/>
                  </a:moveTo>
                  <a:cubicBezTo>
                    <a:pt x="18744" y="8613"/>
                    <a:pt x="19024" y="9088"/>
                    <a:pt x="19024" y="9686"/>
                  </a:cubicBezTo>
                  <a:cubicBezTo>
                    <a:pt x="19024" y="10283"/>
                    <a:pt x="18744" y="10766"/>
                    <a:pt x="18393" y="10766"/>
                  </a:cubicBezTo>
                  <a:lnTo>
                    <a:pt x="15862" y="10766"/>
                  </a:lnTo>
                  <a:cubicBezTo>
                    <a:pt x="15511" y="10766"/>
                    <a:pt x="15231" y="10283"/>
                    <a:pt x="15231" y="9686"/>
                  </a:cubicBezTo>
                  <a:cubicBezTo>
                    <a:pt x="15231" y="9088"/>
                    <a:pt x="15511" y="8613"/>
                    <a:pt x="15862" y="8613"/>
                  </a:cubicBezTo>
                  <a:close/>
                  <a:moveTo>
                    <a:pt x="5737" y="15140"/>
                  </a:moveTo>
                  <a:cubicBezTo>
                    <a:pt x="6088" y="15140"/>
                    <a:pt x="6368" y="15622"/>
                    <a:pt x="6368" y="16219"/>
                  </a:cubicBezTo>
                  <a:cubicBezTo>
                    <a:pt x="6368" y="16812"/>
                    <a:pt x="6088" y="17294"/>
                    <a:pt x="5737" y="17294"/>
                  </a:cubicBezTo>
                  <a:lnTo>
                    <a:pt x="3205" y="17294"/>
                  </a:lnTo>
                  <a:cubicBezTo>
                    <a:pt x="2855" y="17294"/>
                    <a:pt x="2574" y="16812"/>
                    <a:pt x="2574" y="16219"/>
                  </a:cubicBezTo>
                  <a:cubicBezTo>
                    <a:pt x="2574" y="15622"/>
                    <a:pt x="2855" y="15140"/>
                    <a:pt x="3205" y="15140"/>
                  </a:cubicBezTo>
                  <a:close/>
                  <a:moveTo>
                    <a:pt x="12065" y="15140"/>
                  </a:moveTo>
                  <a:cubicBezTo>
                    <a:pt x="12416" y="15140"/>
                    <a:pt x="12696" y="15622"/>
                    <a:pt x="12696" y="16219"/>
                  </a:cubicBezTo>
                  <a:cubicBezTo>
                    <a:pt x="12696" y="16812"/>
                    <a:pt x="12416" y="17294"/>
                    <a:pt x="12065" y="17294"/>
                  </a:cubicBezTo>
                  <a:lnTo>
                    <a:pt x="9533" y="17294"/>
                  </a:lnTo>
                  <a:cubicBezTo>
                    <a:pt x="9183" y="17294"/>
                    <a:pt x="8902" y="16812"/>
                    <a:pt x="8902" y="16219"/>
                  </a:cubicBezTo>
                  <a:cubicBezTo>
                    <a:pt x="8902" y="15622"/>
                    <a:pt x="9183" y="15140"/>
                    <a:pt x="9533" y="15140"/>
                  </a:cubicBezTo>
                  <a:close/>
                  <a:moveTo>
                    <a:pt x="18393" y="15140"/>
                  </a:moveTo>
                  <a:cubicBezTo>
                    <a:pt x="18744" y="15140"/>
                    <a:pt x="19024" y="15622"/>
                    <a:pt x="19024" y="16219"/>
                  </a:cubicBezTo>
                  <a:cubicBezTo>
                    <a:pt x="19024" y="16812"/>
                    <a:pt x="18744" y="17294"/>
                    <a:pt x="18393" y="17294"/>
                  </a:cubicBezTo>
                  <a:lnTo>
                    <a:pt x="15862" y="17294"/>
                  </a:lnTo>
                  <a:cubicBezTo>
                    <a:pt x="15511" y="17294"/>
                    <a:pt x="15231" y="16812"/>
                    <a:pt x="15231" y="16219"/>
                  </a:cubicBezTo>
                  <a:cubicBezTo>
                    <a:pt x="15231" y="15622"/>
                    <a:pt x="15511" y="15140"/>
                    <a:pt x="15862" y="15140"/>
                  </a:cubicBezTo>
                  <a:close/>
                  <a:moveTo>
                    <a:pt x="0" y="0"/>
                  </a:moveTo>
                  <a:lnTo>
                    <a:pt x="0" y="18374"/>
                  </a:lnTo>
                  <a:cubicBezTo>
                    <a:pt x="0" y="20153"/>
                    <a:pt x="850" y="21600"/>
                    <a:pt x="1900" y="21600"/>
                  </a:cubicBezTo>
                  <a:lnTo>
                    <a:pt x="19702" y="21600"/>
                  </a:lnTo>
                  <a:cubicBezTo>
                    <a:pt x="20749" y="21600"/>
                    <a:pt x="21600" y="20153"/>
                    <a:pt x="21600" y="18374"/>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90" name="Google Shape;490;p33"/>
            <p:cNvSpPr/>
            <p:nvPr/>
          </p:nvSpPr>
          <p:spPr>
            <a:xfrm>
              <a:off x="31" y="0"/>
              <a:ext cx="615164" cy="217504"/>
            </a:xfrm>
            <a:custGeom>
              <a:rect b="b" l="l" r="r" t="t"/>
              <a:pathLst>
                <a:path extrusionOk="0" h="21600" w="21600">
                  <a:moveTo>
                    <a:pt x="4471" y="3579"/>
                  </a:moveTo>
                  <a:cubicBezTo>
                    <a:pt x="4823" y="3579"/>
                    <a:pt x="5106" y="4381"/>
                    <a:pt x="5106" y="5373"/>
                  </a:cubicBezTo>
                  <a:lnTo>
                    <a:pt x="5106" y="12534"/>
                  </a:lnTo>
                  <a:cubicBezTo>
                    <a:pt x="5106" y="13517"/>
                    <a:pt x="4823" y="14319"/>
                    <a:pt x="4471" y="14319"/>
                  </a:cubicBezTo>
                  <a:cubicBezTo>
                    <a:pt x="4120" y="14319"/>
                    <a:pt x="3840" y="13517"/>
                    <a:pt x="3840" y="12534"/>
                  </a:cubicBezTo>
                  <a:lnTo>
                    <a:pt x="3840" y="5373"/>
                  </a:lnTo>
                  <a:cubicBezTo>
                    <a:pt x="3840" y="4381"/>
                    <a:pt x="4120" y="3579"/>
                    <a:pt x="4471" y="3579"/>
                  </a:cubicBezTo>
                  <a:close/>
                  <a:moveTo>
                    <a:pt x="10800" y="3579"/>
                  </a:moveTo>
                  <a:cubicBezTo>
                    <a:pt x="11151" y="3579"/>
                    <a:pt x="11434" y="4381"/>
                    <a:pt x="11434" y="5373"/>
                  </a:cubicBezTo>
                  <a:lnTo>
                    <a:pt x="11434" y="12534"/>
                  </a:lnTo>
                  <a:cubicBezTo>
                    <a:pt x="11434" y="13517"/>
                    <a:pt x="11151" y="14319"/>
                    <a:pt x="10800" y="14319"/>
                  </a:cubicBezTo>
                  <a:cubicBezTo>
                    <a:pt x="10448" y="14319"/>
                    <a:pt x="10168" y="13517"/>
                    <a:pt x="10168" y="12534"/>
                  </a:cubicBezTo>
                  <a:lnTo>
                    <a:pt x="10168" y="5373"/>
                  </a:lnTo>
                  <a:cubicBezTo>
                    <a:pt x="10168" y="4381"/>
                    <a:pt x="10448" y="3579"/>
                    <a:pt x="10800" y="3579"/>
                  </a:cubicBezTo>
                  <a:close/>
                  <a:moveTo>
                    <a:pt x="17128" y="3579"/>
                  </a:moveTo>
                  <a:cubicBezTo>
                    <a:pt x="17479" y="3579"/>
                    <a:pt x="17762" y="4381"/>
                    <a:pt x="17762" y="5373"/>
                  </a:cubicBezTo>
                  <a:lnTo>
                    <a:pt x="17762" y="12534"/>
                  </a:lnTo>
                  <a:cubicBezTo>
                    <a:pt x="17762" y="13517"/>
                    <a:pt x="17479" y="14319"/>
                    <a:pt x="17128" y="14319"/>
                  </a:cubicBezTo>
                  <a:cubicBezTo>
                    <a:pt x="16776" y="14319"/>
                    <a:pt x="16496" y="13517"/>
                    <a:pt x="16496" y="12534"/>
                  </a:cubicBezTo>
                  <a:lnTo>
                    <a:pt x="16496" y="5373"/>
                  </a:lnTo>
                  <a:cubicBezTo>
                    <a:pt x="16496" y="4381"/>
                    <a:pt x="16776" y="3579"/>
                    <a:pt x="17128" y="3579"/>
                  </a:cubicBezTo>
                  <a:close/>
                  <a:moveTo>
                    <a:pt x="4471" y="0"/>
                  </a:moveTo>
                  <a:cubicBezTo>
                    <a:pt x="3422" y="0"/>
                    <a:pt x="2574" y="2406"/>
                    <a:pt x="2574" y="5373"/>
                  </a:cubicBezTo>
                  <a:lnTo>
                    <a:pt x="2574" y="7158"/>
                  </a:lnTo>
                  <a:lnTo>
                    <a:pt x="1900" y="7158"/>
                  </a:lnTo>
                  <a:cubicBezTo>
                    <a:pt x="850" y="7158"/>
                    <a:pt x="0" y="9564"/>
                    <a:pt x="0" y="12534"/>
                  </a:cubicBezTo>
                  <a:lnTo>
                    <a:pt x="0" y="21600"/>
                  </a:lnTo>
                  <a:lnTo>
                    <a:pt x="21600" y="21600"/>
                  </a:lnTo>
                  <a:lnTo>
                    <a:pt x="21600" y="12534"/>
                  </a:lnTo>
                  <a:cubicBezTo>
                    <a:pt x="21600" y="9564"/>
                    <a:pt x="20749" y="7158"/>
                    <a:pt x="19702" y="7158"/>
                  </a:cubicBezTo>
                  <a:lnTo>
                    <a:pt x="19028" y="7158"/>
                  </a:lnTo>
                  <a:lnTo>
                    <a:pt x="19028" y="5373"/>
                  </a:lnTo>
                  <a:cubicBezTo>
                    <a:pt x="19028" y="2406"/>
                    <a:pt x="18177" y="0"/>
                    <a:pt x="17128" y="0"/>
                  </a:cubicBezTo>
                  <a:cubicBezTo>
                    <a:pt x="16078" y="0"/>
                    <a:pt x="15231" y="2406"/>
                    <a:pt x="15231" y="5373"/>
                  </a:cubicBezTo>
                  <a:lnTo>
                    <a:pt x="15231" y="7158"/>
                  </a:lnTo>
                  <a:lnTo>
                    <a:pt x="12700" y="7158"/>
                  </a:lnTo>
                  <a:lnTo>
                    <a:pt x="12700" y="5373"/>
                  </a:lnTo>
                  <a:cubicBezTo>
                    <a:pt x="12700" y="2406"/>
                    <a:pt x="11849" y="0"/>
                    <a:pt x="10800" y="0"/>
                  </a:cubicBezTo>
                  <a:cubicBezTo>
                    <a:pt x="9750" y="0"/>
                    <a:pt x="8902" y="2406"/>
                    <a:pt x="8902" y="5373"/>
                  </a:cubicBezTo>
                  <a:lnTo>
                    <a:pt x="8902" y="7158"/>
                  </a:lnTo>
                  <a:lnTo>
                    <a:pt x="6372" y="7158"/>
                  </a:lnTo>
                  <a:lnTo>
                    <a:pt x="6372" y="5373"/>
                  </a:lnTo>
                  <a:cubicBezTo>
                    <a:pt x="6372" y="2406"/>
                    <a:pt x="5521" y="0"/>
                    <a:pt x="44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491" name="Google Shape;491;p33"/>
          <p:cNvGrpSpPr/>
          <p:nvPr/>
        </p:nvGrpSpPr>
        <p:grpSpPr>
          <a:xfrm>
            <a:off x="10725223" y="4589047"/>
            <a:ext cx="615166" cy="615165"/>
            <a:chOff x="-1" y="31"/>
            <a:chExt cx="615164" cy="615164"/>
          </a:xfrm>
        </p:grpSpPr>
        <p:sp>
          <p:nvSpPr>
            <p:cNvPr id="492" name="Google Shape;492;p33"/>
            <p:cNvSpPr/>
            <p:nvPr/>
          </p:nvSpPr>
          <p:spPr>
            <a:xfrm>
              <a:off x="242911" y="297015"/>
              <a:ext cx="226825" cy="172848"/>
            </a:xfrm>
            <a:custGeom>
              <a:rect b="b" l="l" r="r" t="t"/>
              <a:pathLst>
                <a:path extrusionOk="0" h="21600" w="21600">
                  <a:moveTo>
                    <a:pt x="16457" y="0"/>
                  </a:moveTo>
                  <a:lnTo>
                    <a:pt x="0" y="21600"/>
                  </a:lnTo>
                  <a:lnTo>
                    <a:pt x="21600" y="21600"/>
                  </a:lnTo>
                  <a:lnTo>
                    <a:pt x="21600" y="6765"/>
                  </a:lnTo>
                  <a:lnTo>
                    <a:pt x="1645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93" name="Google Shape;493;p33"/>
            <p:cNvSpPr/>
            <p:nvPr/>
          </p:nvSpPr>
          <p:spPr>
            <a:xfrm>
              <a:off x="289514" y="217535"/>
              <a:ext cx="36071" cy="36038"/>
            </a:xfrm>
            <a:custGeom>
              <a:rect b="b" l="l" r="r" t="t"/>
              <a:pathLst>
                <a:path extrusionOk="0" h="21600" w="21600">
                  <a:moveTo>
                    <a:pt x="10819" y="0"/>
                  </a:moveTo>
                  <a:cubicBezTo>
                    <a:pt x="4836" y="0"/>
                    <a:pt x="0" y="4783"/>
                    <a:pt x="0" y="10771"/>
                  </a:cubicBezTo>
                  <a:cubicBezTo>
                    <a:pt x="0" y="16760"/>
                    <a:pt x="4836" y="21600"/>
                    <a:pt x="10819" y="21600"/>
                  </a:cubicBezTo>
                  <a:cubicBezTo>
                    <a:pt x="16764" y="21600"/>
                    <a:pt x="21600" y="16760"/>
                    <a:pt x="21600" y="10771"/>
                  </a:cubicBezTo>
                  <a:cubicBezTo>
                    <a:pt x="21600" y="4783"/>
                    <a:pt x="16764" y="0"/>
                    <a:pt x="10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94" name="Google Shape;494;p33"/>
            <p:cNvSpPr/>
            <p:nvPr/>
          </p:nvSpPr>
          <p:spPr>
            <a:xfrm>
              <a:off x="145331" y="330946"/>
              <a:ext cx="145046" cy="138917"/>
            </a:xfrm>
            <a:custGeom>
              <a:rect b="b" l="l" r="r" t="t"/>
              <a:pathLst>
                <a:path extrusionOk="0" h="21600" w="21600">
                  <a:moveTo>
                    <a:pt x="13586" y="0"/>
                  </a:moveTo>
                  <a:lnTo>
                    <a:pt x="0" y="13019"/>
                  </a:lnTo>
                  <a:lnTo>
                    <a:pt x="0" y="21600"/>
                  </a:lnTo>
                  <a:lnTo>
                    <a:pt x="6945" y="21600"/>
                  </a:lnTo>
                  <a:lnTo>
                    <a:pt x="21600" y="6278"/>
                  </a:lnTo>
                  <a:lnTo>
                    <a:pt x="1358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95" name="Google Shape;495;p33"/>
            <p:cNvSpPr/>
            <p:nvPr/>
          </p:nvSpPr>
          <p:spPr>
            <a:xfrm>
              <a:off x="145331" y="145459"/>
              <a:ext cx="324405" cy="220313"/>
            </a:xfrm>
            <a:custGeom>
              <a:rect b="b" l="l" r="r" t="t"/>
              <a:pathLst>
                <a:path extrusionOk="0" h="21600" w="21600">
                  <a:moveTo>
                    <a:pt x="10803" y="3533"/>
                  </a:moveTo>
                  <a:cubicBezTo>
                    <a:pt x="12257" y="3533"/>
                    <a:pt x="13568" y="4823"/>
                    <a:pt x="14125" y="6804"/>
                  </a:cubicBezTo>
                  <a:cubicBezTo>
                    <a:pt x="14682" y="8781"/>
                    <a:pt x="14376" y="11063"/>
                    <a:pt x="13345" y="12581"/>
                  </a:cubicBezTo>
                  <a:cubicBezTo>
                    <a:pt x="12656" y="13595"/>
                    <a:pt x="11734" y="14133"/>
                    <a:pt x="10799" y="14133"/>
                  </a:cubicBezTo>
                  <a:cubicBezTo>
                    <a:pt x="10333" y="14133"/>
                    <a:pt x="9866" y="14002"/>
                    <a:pt x="9422" y="13729"/>
                  </a:cubicBezTo>
                  <a:cubicBezTo>
                    <a:pt x="8078" y="12909"/>
                    <a:pt x="7201" y="10978"/>
                    <a:pt x="7201" y="8828"/>
                  </a:cubicBezTo>
                  <a:cubicBezTo>
                    <a:pt x="7201" y="5899"/>
                    <a:pt x="8814" y="3533"/>
                    <a:pt x="10803" y="3533"/>
                  </a:cubicBezTo>
                  <a:close/>
                  <a:moveTo>
                    <a:pt x="0" y="0"/>
                  </a:moveTo>
                  <a:lnTo>
                    <a:pt x="0" y="21600"/>
                  </a:lnTo>
                  <a:lnTo>
                    <a:pt x="5192" y="14596"/>
                  </a:lnTo>
                  <a:cubicBezTo>
                    <a:pt x="5418" y="14289"/>
                    <a:pt x="5709" y="14133"/>
                    <a:pt x="6002" y="14133"/>
                  </a:cubicBezTo>
                  <a:cubicBezTo>
                    <a:pt x="6255" y="14133"/>
                    <a:pt x="6508" y="14249"/>
                    <a:pt x="6720" y="14483"/>
                  </a:cubicBezTo>
                  <a:lnTo>
                    <a:pt x="11373" y="19619"/>
                  </a:lnTo>
                  <a:lnTo>
                    <a:pt x="17154" y="11110"/>
                  </a:lnTo>
                  <a:cubicBezTo>
                    <a:pt x="17388" y="10766"/>
                    <a:pt x="17694" y="10593"/>
                    <a:pt x="18002" y="10593"/>
                  </a:cubicBezTo>
                  <a:cubicBezTo>
                    <a:pt x="18308" y="10593"/>
                    <a:pt x="18616" y="10766"/>
                    <a:pt x="18850" y="11110"/>
                  </a:cubicBezTo>
                  <a:lnTo>
                    <a:pt x="21600" y="15163"/>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96" name="Google Shape;496;p33"/>
            <p:cNvSpPr/>
            <p:nvPr/>
          </p:nvSpPr>
          <p:spPr>
            <a:xfrm>
              <a:off x="-1" y="31"/>
              <a:ext cx="615164" cy="615164"/>
            </a:xfrm>
            <a:custGeom>
              <a:rect b="b" l="l" r="r" t="t"/>
              <a:pathLst>
                <a:path extrusionOk="0" h="21600" w="21600">
                  <a:moveTo>
                    <a:pt x="17129" y="3840"/>
                  </a:moveTo>
                  <a:cubicBezTo>
                    <a:pt x="17477" y="3840"/>
                    <a:pt x="17760" y="4120"/>
                    <a:pt x="17760" y="4472"/>
                  </a:cubicBezTo>
                  <a:lnTo>
                    <a:pt x="17760" y="17128"/>
                  </a:lnTo>
                  <a:cubicBezTo>
                    <a:pt x="17760" y="17479"/>
                    <a:pt x="17477" y="17762"/>
                    <a:pt x="17129" y="17762"/>
                  </a:cubicBezTo>
                  <a:lnTo>
                    <a:pt x="4472" y="17762"/>
                  </a:lnTo>
                  <a:cubicBezTo>
                    <a:pt x="4121" y="17762"/>
                    <a:pt x="3838" y="17479"/>
                    <a:pt x="3838" y="17128"/>
                  </a:cubicBezTo>
                  <a:lnTo>
                    <a:pt x="3838" y="4472"/>
                  </a:lnTo>
                  <a:cubicBezTo>
                    <a:pt x="3838" y="4120"/>
                    <a:pt x="4121" y="3840"/>
                    <a:pt x="4472" y="3840"/>
                  </a:cubicBezTo>
                  <a:close/>
                  <a:moveTo>
                    <a:pt x="632" y="0"/>
                  </a:moveTo>
                  <a:cubicBezTo>
                    <a:pt x="280" y="0"/>
                    <a:pt x="0" y="284"/>
                    <a:pt x="0" y="634"/>
                  </a:cubicBezTo>
                  <a:lnTo>
                    <a:pt x="0" y="3205"/>
                  </a:lnTo>
                  <a:cubicBezTo>
                    <a:pt x="0" y="3557"/>
                    <a:pt x="280" y="3840"/>
                    <a:pt x="632" y="3840"/>
                  </a:cubicBezTo>
                  <a:cubicBezTo>
                    <a:pt x="983" y="3840"/>
                    <a:pt x="1263" y="4120"/>
                    <a:pt x="1263" y="4472"/>
                  </a:cubicBezTo>
                  <a:cubicBezTo>
                    <a:pt x="1263" y="4823"/>
                    <a:pt x="983" y="5106"/>
                    <a:pt x="632" y="5106"/>
                  </a:cubicBezTo>
                  <a:cubicBezTo>
                    <a:pt x="280" y="5106"/>
                    <a:pt x="0" y="5387"/>
                    <a:pt x="0" y="5737"/>
                  </a:cubicBezTo>
                  <a:lnTo>
                    <a:pt x="0" y="9533"/>
                  </a:lnTo>
                  <a:cubicBezTo>
                    <a:pt x="0" y="9885"/>
                    <a:pt x="280" y="10169"/>
                    <a:pt x="632" y="10169"/>
                  </a:cubicBezTo>
                  <a:cubicBezTo>
                    <a:pt x="983" y="10169"/>
                    <a:pt x="1263" y="10449"/>
                    <a:pt x="1263" y="10800"/>
                  </a:cubicBezTo>
                  <a:cubicBezTo>
                    <a:pt x="1263" y="11151"/>
                    <a:pt x="983" y="11434"/>
                    <a:pt x="632" y="11434"/>
                  </a:cubicBezTo>
                  <a:cubicBezTo>
                    <a:pt x="280" y="11434"/>
                    <a:pt x="0" y="11715"/>
                    <a:pt x="0" y="12065"/>
                  </a:cubicBezTo>
                  <a:lnTo>
                    <a:pt x="0" y="15863"/>
                  </a:lnTo>
                  <a:cubicBezTo>
                    <a:pt x="0" y="16213"/>
                    <a:pt x="280" y="16497"/>
                    <a:pt x="632" y="16497"/>
                  </a:cubicBezTo>
                  <a:cubicBezTo>
                    <a:pt x="983" y="16497"/>
                    <a:pt x="1263" y="16777"/>
                    <a:pt x="1263" y="17128"/>
                  </a:cubicBezTo>
                  <a:cubicBezTo>
                    <a:pt x="1263" y="17479"/>
                    <a:pt x="983" y="17762"/>
                    <a:pt x="632" y="17762"/>
                  </a:cubicBezTo>
                  <a:cubicBezTo>
                    <a:pt x="280" y="17762"/>
                    <a:pt x="0" y="18043"/>
                    <a:pt x="0" y="18393"/>
                  </a:cubicBezTo>
                  <a:lnTo>
                    <a:pt x="0" y="20969"/>
                  </a:lnTo>
                  <a:cubicBezTo>
                    <a:pt x="0" y="21316"/>
                    <a:pt x="280" y="21600"/>
                    <a:pt x="632" y="21600"/>
                  </a:cubicBezTo>
                  <a:lnTo>
                    <a:pt x="3207" y="21600"/>
                  </a:lnTo>
                  <a:cubicBezTo>
                    <a:pt x="3554" y="21600"/>
                    <a:pt x="3838" y="21316"/>
                    <a:pt x="3838" y="20969"/>
                  </a:cubicBezTo>
                  <a:cubicBezTo>
                    <a:pt x="3838" y="20617"/>
                    <a:pt x="4121" y="20333"/>
                    <a:pt x="4472" y="20333"/>
                  </a:cubicBezTo>
                  <a:cubicBezTo>
                    <a:pt x="4819" y="20333"/>
                    <a:pt x="5103" y="20617"/>
                    <a:pt x="5103" y="20969"/>
                  </a:cubicBezTo>
                  <a:cubicBezTo>
                    <a:pt x="5103" y="21316"/>
                    <a:pt x="5387" y="21600"/>
                    <a:pt x="5738" y="21600"/>
                  </a:cubicBezTo>
                  <a:lnTo>
                    <a:pt x="9535" y="21600"/>
                  </a:lnTo>
                  <a:cubicBezTo>
                    <a:pt x="9882" y="21600"/>
                    <a:pt x="10166" y="21316"/>
                    <a:pt x="10166" y="20969"/>
                  </a:cubicBezTo>
                  <a:cubicBezTo>
                    <a:pt x="10166" y="20617"/>
                    <a:pt x="10449" y="20333"/>
                    <a:pt x="10800" y="20333"/>
                  </a:cubicBezTo>
                  <a:cubicBezTo>
                    <a:pt x="11149" y="20333"/>
                    <a:pt x="11432" y="20617"/>
                    <a:pt x="11432" y="20969"/>
                  </a:cubicBezTo>
                  <a:cubicBezTo>
                    <a:pt x="11432" y="21316"/>
                    <a:pt x="11715" y="21600"/>
                    <a:pt x="12067" y="21600"/>
                  </a:cubicBezTo>
                  <a:lnTo>
                    <a:pt x="15863" y="21600"/>
                  </a:lnTo>
                  <a:cubicBezTo>
                    <a:pt x="16210" y="21600"/>
                    <a:pt x="16494" y="21316"/>
                    <a:pt x="16494" y="20969"/>
                  </a:cubicBezTo>
                  <a:cubicBezTo>
                    <a:pt x="16494" y="20617"/>
                    <a:pt x="16777" y="20333"/>
                    <a:pt x="17129" y="20333"/>
                  </a:cubicBezTo>
                  <a:cubicBezTo>
                    <a:pt x="17477" y="20333"/>
                    <a:pt x="17760" y="20617"/>
                    <a:pt x="17760" y="20969"/>
                  </a:cubicBezTo>
                  <a:cubicBezTo>
                    <a:pt x="17760" y="21316"/>
                    <a:pt x="18044" y="21600"/>
                    <a:pt x="18395" y="21600"/>
                  </a:cubicBezTo>
                  <a:lnTo>
                    <a:pt x="20966" y="21600"/>
                  </a:lnTo>
                  <a:cubicBezTo>
                    <a:pt x="21316" y="21600"/>
                    <a:pt x="21600" y="21316"/>
                    <a:pt x="21600" y="20969"/>
                  </a:cubicBezTo>
                  <a:lnTo>
                    <a:pt x="21600" y="18393"/>
                  </a:lnTo>
                  <a:cubicBezTo>
                    <a:pt x="21600" y="18043"/>
                    <a:pt x="21316" y="17762"/>
                    <a:pt x="20966" y="17762"/>
                  </a:cubicBezTo>
                  <a:cubicBezTo>
                    <a:pt x="20615" y="17762"/>
                    <a:pt x="20335" y="17479"/>
                    <a:pt x="20335" y="17128"/>
                  </a:cubicBezTo>
                  <a:cubicBezTo>
                    <a:pt x="20335" y="16777"/>
                    <a:pt x="20615" y="16497"/>
                    <a:pt x="20966" y="16497"/>
                  </a:cubicBezTo>
                  <a:cubicBezTo>
                    <a:pt x="21316" y="16497"/>
                    <a:pt x="21600" y="16213"/>
                    <a:pt x="21600" y="15863"/>
                  </a:cubicBezTo>
                  <a:lnTo>
                    <a:pt x="21600" y="12065"/>
                  </a:lnTo>
                  <a:cubicBezTo>
                    <a:pt x="21600" y="11715"/>
                    <a:pt x="21316" y="11434"/>
                    <a:pt x="20966" y="11434"/>
                  </a:cubicBezTo>
                  <a:cubicBezTo>
                    <a:pt x="20615" y="11434"/>
                    <a:pt x="20335" y="11151"/>
                    <a:pt x="20335" y="10800"/>
                  </a:cubicBezTo>
                  <a:cubicBezTo>
                    <a:pt x="20335" y="10449"/>
                    <a:pt x="20615" y="10169"/>
                    <a:pt x="20966" y="10169"/>
                  </a:cubicBezTo>
                  <a:cubicBezTo>
                    <a:pt x="21316" y="10169"/>
                    <a:pt x="21600" y="9885"/>
                    <a:pt x="21600" y="9533"/>
                  </a:cubicBezTo>
                  <a:lnTo>
                    <a:pt x="21600" y="5737"/>
                  </a:lnTo>
                  <a:cubicBezTo>
                    <a:pt x="21600" y="5387"/>
                    <a:pt x="21316" y="5106"/>
                    <a:pt x="20966" y="5106"/>
                  </a:cubicBezTo>
                  <a:cubicBezTo>
                    <a:pt x="20615" y="5106"/>
                    <a:pt x="20335" y="4823"/>
                    <a:pt x="20335" y="4472"/>
                  </a:cubicBezTo>
                  <a:cubicBezTo>
                    <a:pt x="20335" y="4120"/>
                    <a:pt x="20615" y="3840"/>
                    <a:pt x="20966" y="3840"/>
                  </a:cubicBezTo>
                  <a:cubicBezTo>
                    <a:pt x="21316" y="3840"/>
                    <a:pt x="21600" y="3557"/>
                    <a:pt x="21600" y="3205"/>
                  </a:cubicBezTo>
                  <a:lnTo>
                    <a:pt x="21600" y="634"/>
                  </a:lnTo>
                  <a:cubicBezTo>
                    <a:pt x="21600" y="284"/>
                    <a:pt x="21316" y="0"/>
                    <a:pt x="20966" y="0"/>
                  </a:cubicBezTo>
                  <a:lnTo>
                    <a:pt x="18395" y="0"/>
                  </a:lnTo>
                  <a:cubicBezTo>
                    <a:pt x="18044" y="0"/>
                    <a:pt x="17760" y="284"/>
                    <a:pt x="17760" y="634"/>
                  </a:cubicBezTo>
                  <a:cubicBezTo>
                    <a:pt x="17760" y="982"/>
                    <a:pt x="17477" y="1265"/>
                    <a:pt x="17129" y="1265"/>
                  </a:cubicBezTo>
                  <a:cubicBezTo>
                    <a:pt x="16777" y="1265"/>
                    <a:pt x="16494" y="982"/>
                    <a:pt x="16494" y="634"/>
                  </a:cubicBezTo>
                  <a:cubicBezTo>
                    <a:pt x="16494" y="284"/>
                    <a:pt x="16210" y="0"/>
                    <a:pt x="15863" y="0"/>
                  </a:cubicBezTo>
                  <a:lnTo>
                    <a:pt x="12067" y="0"/>
                  </a:lnTo>
                  <a:cubicBezTo>
                    <a:pt x="11715" y="0"/>
                    <a:pt x="11432" y="284"/>
                    <a:pt x="11432" y="634"/>
                  </a:cubicBezTo>
                  <a:cubicBezTo>
                    <a:pt x="11432" y="982"/>
                    <a:pt x="11149" y="1265"/>
                    <a:pt x="10800" y="1265"/>
                  </a:cubicBezTo>
                  <a:cubicBezTo>
                    <a:pt x="10449" y="1265"/>
                    <a:pt x="10166" y="982"/>
                    <a:pt x="10166" y="634"/>
                  </a:cubicBezTo>
                  <a:cubicBezTo>
                    <a:pt x="10166" y="284"/>
                    <a:pt x="9882" y="0"/>
                    <a:pt x="9535" y="0"/>
                  </a:cubicBezTo>
                  <a:lnTo>
                    <a:pt x="5738" y="0"/>
                  </a:lnTo>
                  <a:cubicBezTo>
                    <a:pt x="5387" y="0"/>
                    <a:pt x="5103" y="284"/>
                    <a:pt x="5103" y="634"/>
                  </a:cubicBezTo>
                  <a:cubicBezTo>
                    <a:pt x="5103" y="982"/>
                    <a:pt x="4819" y="1265"/>
                    <a:pt x="4472" y="1265"/>
                  </a:cubicBezTo>
                  <a:cubicBezTo>
                    <a:pt x="4121" y="1265"/>
                    <a:pt x="3838" y="982"/>
                    <a:pt x="3838" y="634"/>
                  </a:cubicBezTo>
                  <a:cubicBezTo>
                    <a:pt x="3838" y="284"/>
                    <a:pt x="3554" y="0"/>
                    <a:pt x="32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497" name="Google Shape;497;p33"/>
          <p:cNvGrpSpPr/>
          <p:nvPr/>
        </p:nvGrpSpPr>
        <p:grpSpPr>
          <a:xfrm>
            <a:off x="3903919" y="5395471"/>
            <a:ext cx="615140" cy="540567"/>
            <a:chOff x="0" y="0"/>
            <a:chExt cx="615138" cy="540566"/>
          </a:xfrm>
        </p:grpSpPr>
        <p:sp>
          <p:nvSpPr>
            <p:cNvPr id="498" name="Google Shape;498;p33"/>
            <p:cNvSpPr/>
            <p:nvPr/>
          </p:nvSpPr>
          <p:spPr>
            <a:xfrm>
              <a:off x="543086" y="216258"/>
              <a:ext cx="71980" cy="36038"/>
            </a:xfrm>
            <a:custGeom>
              <a:rect b="b" l="l" r="r" t="t"/>
              <a:pathLst>
                <a:path extrusionOk="0" h="21600" w="21600">
                  <a:moveTo>
                    <a:pt x="5393" y="0"/>
                  </a:moveTo>
                  <a:cubicBezTo>
                    <a:pt x="2395" y="0"/>
                    <a:pt x="0" y="4783"/>
                    <a:pt x="0" y="10771"/>
                  </a:cubicBezTo>
                  <a:cubicBezTo>
                    <a:pt x="0" y="16760"/>
                    <a:pt x="2395" y="21600"/>
                    <a:pt x="5393" y="21600"/>
                  </a:cubicBezTo>
                  <a:lnTo>
                    <a:pt x="16207" y="21600"/>
                  </a:lnTo>
                  <a:cubicBezTo>
                    <a:pt x="19205" y="21600"/>
                    <a:pt x="21600" y="16760"/>
                    <a:pt x="21600" y="10771"/>
                  </a:cubicBezTo>
                  <a:cubicBezTo>
                    <a:pt x="21600" y="4783"/>
                    <a:pt x="19205" y="0"/>
                    <a:pt x="162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499" name="Google Shape;499;p33"/>
            <p:cNvSpPr/>
            <p:nvPr/>
          </p:nvSpPr>
          <p:spPr>
            <a:xfrm>
              <a:off x="542990" y="108049"/>
              <a:ext cx="72148" cy="72140"/>
            </a:xfrm>
            <a:custGeom>
              <a:rect b="b" l="l" r="r" t="t"/>
              <a:pathLst>
                <a:path extrusionOk="0" h="21600" w="20600">
                  <a:moveTo>
                    <a:pt x="15448" y="0"/>
                  </a:moveTo>
                  <a:cubicBezTo>
                    <a:pt x="14127" y="0"/>
                    <a:pt x="12814" y="526"/>
                    <a:pt x="11803" y="1577"/>
                  </a:cubicBezTo>
                  <a:lnTo>
                    <a:pt x="1504" y="12367"/>
                  </a:lnTo>
                  <a:cubicBezTo>
                    <a:pt x="-501" y="14499"/>
                    <a:pt x="-501" y="17892"/>
                    <a:pt x="1504" y="20023"/>
                  </a:cubicBezTo>
                  <a:cubicBezTo>
                    <a:pt x="2525" y="21074"/>
                    <a:pt x="3837" y="21600"/>
                    <a:pt x="5159" y="21600"/>
                  </a:cubicBezTo>
                  <a:cubicBezTo>
                    <a:pt x="6471" y="21600"/>
                    <a:pt x="7793" y="21074"/>
                    <a:pt x="8804" y="20023"/>
                  </a:cubicBezTo>
                  <a:lnTo>
                    <a:pt x="19103" y="9233"/>
                  </a:lnTo>
                  <a:cubicBezTo>
                    <a:pt x="21099" y="7101"/>
                    <a:pt x="21099" y="3708"/>
                    <a:pt x="19103" y="1577"/>
                  </a:cubicBezTo>
                  <a:cubicBezTo>
                    <a:pt x="18082" y="526"/>
                    <a:pt x="16770" y="0"/>
                    <a:pt x="154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00" name="Google Shape;500;p33"/>
            <p:cNvSpPr/>
            <p:nvPr/>
          </p:nvSpPr>
          <p:spPr>
            <a:xfrm>
              <a:off x="542990" y="288269"/>
              <a:ext cx="72148" cy="72140"/>
            </a:xfrm>
            <a:custGeom>
              <a:rect b="b" l="l" r="r" t="t"/>
              <a:pathLst>
                <a:path extrusionOk="0" h="21600" w="20600">
                  <a:moveTo>
                    <a:pt x="5159" y="0"/>
                  </a:moveTo>
                  <a:cubicBezTo>
                    <a:pt x="3837" y="0"/>
                    <a:pt x="2525" y="526"/>
                    <a:pt x="1504" y="1577"/>
                  </a:cubicBezTo>
                  <a:cubicBezTo>
                    <a:pt x="-501" y="3708"/>
                    <a:pt x="-501" y="7101"/>
                    <a:pt x="1504" y="9233"/>
                  </a:cubicBezTo>
                  <a:lnTo>
                    <a:pt x="11803" y="20023"/>
                  </a:lnTo>
                  <a:cubicBezTo>
                    <a:pt x="12814" y="21074"/>
                    <a:pt x="14127" y="21600"/>
                    <a:pt x="15448" y="21600"/>
                  </a:cubicBezTo>
                  <a:cubicBezTo>
                    <a:pt x="16770" y="21600"/>
                    <a:pt x="18082" y="21074"/>
                    <a:pt x="19103" y="20023"/>
                  </a:cubicBezTo>
                  <a:cubicBezTo>
                    <a:pt x="21099" y="17892"/>
                    <a:pt x="21099" y="14499"/>
                    <a:pt x="19103" y="12367"/>
                  </a:cubicBezTo>
                  <a:lnTo>
                    <a:pt x="8804" y="1577"/>
                  </a:lnTo>
                  <a:cubicBezTo>
                    <a:pt x="7793" y="526"/>
                    <a:pt x="6471" y="0"/>
                    <a:pt x="51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01" name="Google Shape;501;p33"/>
            <p:cNvSpPr/>
            <p:nvPr/>
          </p:nvSpPr>
          <p:spPr>
            <a:xfrm>
              <a:off x="0" y="0"/>
              <a:ext cx="505773" cy="540566"/>
            </a:xfrm>
            <a:custGeom>
              <a:rect b="b" l="l" r="r" t="t"/>
              <a:pathLst>
                <a:path extrusionOk="0" h="21600" w="21600">
                  <a:moveTo>
                    <a:pt x="9286" y="5761"/>
                  </a:moveTo>
                  <a:lnTo>
                    <a:pt x="9286" y="12963"/>
                  </a:lnTo>
                  <a:lnTo>
                    <a:pt x="7746" y="12963"/>
                  </a:lnTo>
                  <a:lnTo>
                    <a:pt x="7746" y="5761"/>
                  </a:lnTo>
                  <a:close/>
                  <a:moveTo>
                    <a:pt x="19293" y="1440"/>
                  </a:moveTo>
                  <a:cubicBezTo>
                    <a:pt x="19716" y="1440"/>
                    <a:pt x="20061" y="1759"/>
                    <a:pt x="20061" y="2158"/>
                  </a:cubicBezTo>
                  <a:lnTo>
                    <a:pt x="20061" y="16561"/>
                  </a:lnTo>
                  <a:cubicBezTo>
                    <a:pt x="20061" y="16960"/>
                    <a:pt x="19716" y="17283"/>
                    <a:pt x="19293" y="17283"/>
                  </a:cubicBezTo>
                  <a:lnTo>
                    <a:pt x="18522" y="17283"/>
                  </a:lnTo>
                  <a:lnTo>
                    <a:pt x="18522" y="1440"/>
                  </a:lnTo>
                  <a:close/>
                  <a:moveTo>
                    <a:pt x="17746" y="0"/>
                  </a:moveTo>
                  <a:cubicBezTo>
                    <a:pt x="17738" y="0"/>
                    <a:pt x="17730" y="4"/>
                    <a:pt x="17722" y="4"/>
                  </a:cubicBezTo>
                  <a:cubicBezTo>
                    <a:pt x="17711" y="4"/>
                    <a:pt x="17701" y="4"/>
                    <a:pt x="17692" y="4"/>
                  </a:cubicBezTo>
                  <a:cubicBezTo>
                    <a:pt x="17684" y="4"/>
                    <a:pt x="17677" y="4"/>
                    <a:pt x="17669" y="4"/>
                  </a:cubicBezTo>
                  <a:cubicBezTo>
                    <a:pt x="17445" y="4"/>
                    <a:pt x="17405" y="73"/>
                    <a:pt x="9844" y="4316"/>
                  </a:cubicBezTo>
                  <a:lnTo>
                    <a:pt x="5439" y="4316"/>
                  </a:lnTo>
                  <a:cubicBezTo>
                    <a:pt x="2467" y="4320"/>
                    <a:pt x="0" y="6579"/>
                    <a:pt x="0" y="9359"/>
                  </a:cubicBezTo>
                  <a:cubicBezTo>
                    <a:pt x="0" y="11890"/>
                    <a:pt x="2065" y="13977"/>
                    <a:pt x="4668" y="14330"/>
                  </a:cubicBezTo>
                  <a:lnTo>
                    <a:pt x="4668" y="19442"/>
                  </a:lnTo>
                  <a:cubicBezTo>
                    <a:pt x="4668" y="20636"/>
                    <a:pt x="5702" y="21600"/>
                    <a:pt x="6978" y="21600"/>
                  </a:cubicBezTo>
                  <a:cubicBezTo>
                    <a:pt x="8251" y="21600"/>
                    <a:pt x="9286" y="20636"/>
                    <a:pt x="9286" y="19442"/>
                  </a:cubicBezTo>
                  <a:lnTo>
                    <a:pt x="9286" y="14403"/>
                  </a:lnTo>
                  <a:lnTo>
                    <a:pt x="9844" y="14403"/>
                  </a:lnTo>
                  <a:cubicBezTo>
                    <a:pt x="17299" y="18586"/>
                    <a:pt x="17464" y="18724"/>
                    <a:pt x="17700" y="18724"/>
                  </a:cubicBezTo>
                  <a:cubicBezTo>
                    <a:pt x="17718" y="18724"/>
                    <a:pt x="17734" y="18724"/>
                    <a:pt x="17754" y="18724"/>
                  </a:cubicBezTo>
                  <a:lnTo>
                    <a:pt x="19293" y="18724"/>
                  </a:lnTo>
                  <a:cubicBezTo>
                    <a:pt x="20567" y="18720"/>
                    <a:pt x="21600" y="17756"/>
                    <a:pt x="21600" y="16561"/>
                  </a:cubicBezTo>
                  <a:lnTo>
                    <a:pt x="21600" y="2158"/>
                  </a:lnTo>
                  <a:cubicBezTo>
                    <a:pt x="21600" y="963"/>
                    <a:pt x="20567" y="0"/>
                    <a:pt x="192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502" name="Google Shape;502;p33"/>
          <p:cNvSpPr/>
          <p:nvPr/>
        </p:nvSpPr>
        <p:spPr>
          <a:xfrm>
            <a:off x="4699683" y="5358084"/>
            <a:ext cx="540677" cy="615164"/>
          </a:xfrm>
          <a:custGeom>
            <a:rect b="b" l="l" r="r" t="t"/>
            <a:pathLst>
              <a:path extrusionOk="0" h="21600" w="21312">
                <a:moveTo>
                  <a:pt x="19183" y="1267"/>
                </a:moveTo>
                <a:cubicBezTo>
                  <a:pt x="19573" y="1267"/>
                  <a:pt x="19892" y="1549"/>
                  <a:pt x="19892" y="1901"/>
                </a:cubicBezTo>
                <a:cubicBezTo>
                  <a:pt x="19892" y="2248"/>
                  <a:pt x="19573" y="2532"/>
                  <a:pt x="19183" y="2532"/>
                </a:cubicBezTo>
                <a:lnTo>
                  <a:pt x="2133" y="2532"/>
                </a:lnTo>
                <a:cubicBezTo>
                  <a:pt x="1739" y="2532"/>
                  <a:pt x="1421" y="2248"/>
                  <a:pt x="1421" y="1901"/>
                </a:cubicBezTo>
                <a:cubicBezTo>
                  <a:pt x="1421" y="1549"/>
                  <a:pt x="1739" y="1267"/>
                  <a:pt x="2133" y="1267"/>
                </a:cubicBezTo>
                <a:close/>
                <a:moveTo>
                  <a:pt x="19183" y="12701"/>
                </a:moveTo>
                <a:cubicBezTo>
                  <a:pt x="19573" y="12701"/>
                  <a:pt x="19892" y="12981"/>
                  <a:pt x="19892" y="13332"/>
                </a:cubicBezTo>
                <a:cubicBezTo>
                  <a:pt x="19892" y="13683"/>
                  <a:pt x="19573" y="13966"/>
                  <a:pt x="19183" y="13966"/>
                </a:cubicBezTo>
                <a:lnTo>
                  <a:pt x="2133" y="13966"/>
                </a:lnTo>
                <a:cubicBezTo>
                  <a:pt x="1739" y="13966"/>
                  <a:pt x="1421" y="13683"/>
                  <a:pt x="1421" y="13332"/>
                </a:cubicBezTo>
                <a:cubicBezTo>
                  <a:pt x="1421" y="12981"/>
                  <a:pt x="1739" y="12701"/>
                  <a:pt x="2133" y="12701"/>
                </a:cubicBezTo>
                <a:close/>
                <a:moveTo>
                  <a:pt x="2126" y="0"/>
                </a:moveTo>
                <a:cubicBezTo>
                  <a:pt x="1091" y="0"/>
                  <a:pt x="204" y="665"/>
                  <a:pt x="31" y="1574"/>
                </a:cubicBezTo>
                <a:cubicBezTo>
                  <a:pt x="-143" y="2485"/>
                  <a:pt x="443" y="3376"/>
                  <a:pt x="1421" y="3683"/>
                </a:cubicBezTo>
                <a:lnTo>
                  <a:pt x="1421" y="11550"/>
                </a:lnTo>
                <a:cubicBezTo>
                  <a:pt x="573" y="11817"/>
                  <a:pt x="4" y="12528"/>
                  <a:pt x="0" y="13332"/>
                </a:cubicBezTo>
                <a:cubicBezTo>
                  <a:pt x="0" y="14381"/>
                  <a:pt x="955" y="15228"/>
                  <a:pt x="2133" y="15232"/>
                </a:cubicBezTo>
                <a:lnTo>
                  <a:pt x="8351" y="15232"/>
                </a:lnTo>
                <a:lnTo>
                  <a:pt x="3024" y="20548"/>
                </a:lnTo>
                <a:cubicBezTo>
                  <a:pt x="2770" y="20808"/>
                  <a:pt x="2796" y="21199"/>
                  <a:pt x="3084" y="21432"/>
                </a:cubicBezTo>
                <a:cubicBezTo>
                  <a:pt x="3220" y="21539"/>
                  <a:pt x="3390" y="21593"/>
                  <a:pt x="3559" y="21593"/>
                </a:cubicBezTo>
                <a:cubicBezTo>
                  <a:pt x="3750" y="21593"/>
                  <a:pt x="3941" y="21525"/>
                  <a:pt x="4081" y="21392"/>
                </a:cubicBezTo>
                <a:lnTo>
                  <a:pt x="9947" y="15542"/>
                </a:lnTo>
                <a:lnTo>
                  <a:pt x="9947" y="20969"/>
                </a:lnTo>
                <a:cubicBezTo>
                  <a:pt x="9947" y="21316"/>
                  <a:pt x="10265" y="21600"/>
                  <a:pt x="10659" y="21600"/>
                </a:cubicBezTo>
                <a:cubicBezTo>
                  <a:pt x="11049" y="21600"/>
                  <a:pt x="11367" y="21316"/>
                  <a:pt x="11367" y="20969"/>
                </a:cubicBezTo>
                <a:lnTo>
                  <a:pt x="11367" y="15542"/>
                </a:lnTo>
                <a:lnTo>
                  <a:pt x="17232" y="21392"/>
                </a:lnTo>
                <a:cubicBezTo>
                  <a:pt x="17373" y="21523"/>
                  <a:pt x="17562" y="21590"/>
                  <a:pt x="17753" y="21590"/>
                </a:cubicBezTo>
                <a:cubicBezTo>
                  <a:pt x="17923" y="21590"/>
                  <a:pt x="18092" y="21536"/>
                  <a:pt x="18228" y="21429"/>
                </a:cubicBezTo>
                <a:cubicBezTo>
                  <a:pt x="18517" y="21199"/>
                  <a:pt x="18543" y="20804"/>
                  <a:pt x="18289" y="20544"/>
                </a:cubicBezTo>
                <a:lnTo>
                  <a:pt x="12963" y="15232"/>
                </a:lnTo>
                <a:lnTo>
                  <a:pt x="19183" y="15232"/>
                </a:lnTo>
                <a:cubicBezTo>
                  <a:pt x="20218" y="15232"/>
                  <a:pt x="21108" y="14567"/>
                  <a:pt x="21282" y="13656"/>
                </a:cubicBezTo>
                <a:cubicBezTo>
                  <a:pt x="21457" y="12748"/>
                  <a:pt x="20869" y="11857"/>
                  <a:pt x="19892" y="11550"/>
                </a:cubicBezTo>
                <a:lnTo>
                  <a:pt x="19892" y="3683"/>
                </a:lnTo>
                <a:cubicBezTo>
                  <a:pt x="20869" y="3376"/>
                  <a:pt x="21457" y="2485"/>
                  <a:pt x="21282" y="1574"/>
                </a:cubicBezTo>
                <a:cubicBezTo>
                  <a:pt x="21108" y="665"/>
                  <a:pt x="20223" y="0"/>
                  <a:pt x="19191" y="0"/>
                </a:cubicBezTo>
                <a:cubicBezTo>
                  <a:pt x="19188" y="0"/>
                  <a:pt x="19186" y="0"/>
                  <a:pt x="19183" y="0"/>
                </a:cubicBezTo>
                <a:lnTo>
                  <a:pt x="2133" y="0"/>
                </a:lnTo>
                <a:cubicBezTo>
                  <a:pt x="2131" y="0"/>
                  <a:pt x="2128" y="0"/>
                  <a:pt x="21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503" name="Google Shape;503;p33"/>
          <p:cNvGrpSpPr/>
          <p:nvPr/>
        </p:nvGrpSpPr>
        <p:grpSpPr>
          <a:xfrm>
            <a:off x="5412652" y="5358124"/>
            <a:ext cx="615206" cy="615228"/>
            <a:chOff x="0" y="0"/>
            <a:chExt cx="615204" cy="615227"/>
          </a:xfrm>
        </p:grpSpPr>
        <p:sp>
          <p:nvSpPr>
            <p:cNvPr id="504" name="Google Shape;504;p33"/>
            <p:cNvSpPr/>
            <p:nvPr/>
          </p:nvSpPr>
          <p:spPr>
            <a:xfrm>
              <a:off x="95" y="108145"/>
              <a:ext cx="615109" cy="507082"/>
            </a:xfrm>
            <a:custGeom>
              <a:rect b="b" l="l" r="r" t="t"/>
              <a:pathLst>
                <a:path extrusionOk="0" h="21600" w="21517">
                  <a:moveTo>
                    <a:pt x="1890" y="0"/>
                  </a:moveTo>
                  <a:cubicBezTo>
                    <a:pt x="844" y="0"/>
                    <a:pt x="0" y="1032"/>
                    <a:pt x="0" y="2305"/>
                  </a:cubicBezTo>
                  <a:cubicBezTo>
                    <a:pt x="0" y="3575"/>
                    <a:pt x="844" y="4607"/>
                    <a:pt x="1890" y="4607"/>
                  </a:cubicBezTo>
                  <a:lnTo>
                    <a:pt x="4455" y="4607"/>
                  </a:lnTo>
                  <a:cubicBezTo>
                    <a:pt x="5498" y="4607"/>
                    <a:pt x="6345" y="5637"/>
                    <a:pt x="6345" y="6911"/>
                  </a:cubicBezTo>
                  <a:lnTo>
                    <a:pt x="6345" y="11620"/>
                  </a:lnTo>
                  <a:cubicBezTo>
                    <a:pt x="6345" y="15427"/>
                    <a:pt x="8890" y="18527"/>
                    <a:pt x="12021" y="18527"/>
                  </a:cubicBezTo>
                  <a:lnTo>
                    <a:pt x="15214" y="18527"/>
                  </a:lnTo>
                  <a:lnTo>
                    <a:pt x="15214" y="20832"/>
                  </a:lnTo>
                  <a:cubicBezTo>
                    <a:pt x="15214" y="21286"/>
                    <a:pt x="15521" y="21600"/>
                    <a:pt x="15849" y="21600"/>
                  </a:cubicBezTo>
                  <a:cubicBezTo>
                    <a:pt x="15976" y="21600"/>
                    <a:pt x="16106" y="21552"/>
                    <a:pt x="16224" y="21446"/>
                  </a:cubicBezTo>
                  <a:lnTo>
                    <a:pt x="21266" y="16840"/>
                  </a:lnTo>
                  <a:cubicBezTo>
                    <a:pt x="21600" y="16532"/>
                    <a:pt x="21600" y="15915"/>
                    <a:pt x="21266" y="15612"/>
                  </a:cubicBezTo>
                  <a:lnTo>
                    <a:pt x="16224" y="11005"/>
                  </a:lnTo>
                  <a:cubicBezTo>
                    <a:pt x="16105" y="10898"/>
                    <a:pt x="15975" y="10850"/>
                    <a:pt x="15846" y="10850"/>
                  </a:cubicBezTo>
                  <a:cubicBezTo>
                    <a:pt x="15519" y="10850"/>
                    <a:pt x="15214" y="11164"/>
                    <a:pt x="15214" y="11620"/>
                  </a:cubicBezTo>
                  <a:lnTo>
                    <a:pt x="15214" y="13920"/>
                  </a:lnTo>
                  <a:lnTo>
                    <a:pt x="12021" y="13920"/>
                  </a:lnTo>
                  <a:cubicBezTo>
                    <a:pt x="10975" y="13920"/>
                    <a:pt x="10127" y="12888"/>
                    <a:pt x="10127" y="11620"/>
                  </a:cubicBezTo>
                  <a:lnTo>
                    <a:pt x="10127" y="6911"/>
                  </a:lnTo>
                  <a:cubicBezTo>
                    <a:pt x="10127" y="3099"/>
                    <a:pt x="7583" y="0"/>
                    <a:pt x="44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05" name="Google Shape;505;p33"/>
            <p:cNvSpPr/>
            <p:nvPr/>
          </p:nvSpPr>
          <p:spPr>
            <a:xfrm>
              <a:off x="0" y="395361"/>
              <a:ext cx="183413" cy="111785"/>
            </a:xfrm>
            <a:custGeom>
              <a:rect b="b" l="l" r="r" t="t"/>
              <a:pathLst>
                <a:path extrusionOk="0" h="21600" w="21600">
                  <a:moveTo>
                    <a:pt x="17206" y="0"/>
                  </a:moveTo>
                  <a:cubicBezTo>
                    <a:pt x="16506" y="444"/>
                    <a:pt x="15758" y="685"/>
                    <a:pt x="14999" y="703"/>
                  </a:cubicBezTo>
                  <a:lnTo>
                    <a:pt x="6364" y="703"/>
                  </a:lnTo>
                  <a:cubicBezTo>
                    <a:pt x="2853" y="703"/>
                    <a:pt x="0" y="5366"/>
                    <a:pt x="0" y="11139"/>
                  </a:cubicBezTo>
                  <a:cubicBezTo>
                    <a:pt x="0" y="16919"/>
                    <a:pt x="2853" y="21600"/>
                    <a:pt x="6364" y="21600"/>
                  </a:cubicBezTo>
                  <a:lnTo>
                    <a:pt x="6375" y="21581"/>
                  </a:lnTo>
                  <a:lnTo>
                    <a:pt x="15010" y="21581"/>
                  </a:lnTo>
                  <a:cubicBezTo>
                    <a:pt x="17251" y="21581"/>
                    <a:pt x="19484" y="20909"/>
                    <a:pt x="21600" y="19645"/>
                  </a:cubicBezTo>
                  <a:cubicBezTo>
                    <a:pt x="19040" y="13890"/>
                    <a:pt x="17525" y="7093"/>
                    <a:pt x="172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06" name="Google Shape;506;p33"/>
            <p:cNvSpPr/>
            <p:nvPr/>
          </p:nvSpPr>
          <p:spPr>
            <a:xfrm>
              <a:off x="241762" y="0"/>
              <a:ext cx="373442" cy="252360"/>
            </a:xfrm>
            <a:custGeom>
              <a:rect b="b" l="l" r="r" t="t"/>
              <a:pathLst>
                <a:path extrusionOk="0" h="21600" w="21463">
                  <a:moveTo>
                    <a:pt x="12147" y="0"/>
                  </a:moveTo>
                  <a:cubicBezTo>
                    <a:pt x="11609" y="0"/>
                    <a:pt x="11108" y="631"/>
                    <a:pt x="11108" y="1546"/>
                  </a:cubicBezTo>
                  <a:lnTo>
                    <a:pt x="11108" y="6172"/>
                  </a:lnTo>
                  <a:lnTo>
                    <a:pt x="5861" y="6172"/>
                  </a:lnTo>
                  <a:cubicBezTo>
                    <a:pt x="3722" y="6188"/>
                    <a:pt x="1657" y="7289"/>
                    <a:pt x="0" y="9306"/>
                  </a:cubicBezTo>
                  <a:cubicBezTo>
                    <a:pt x="1723" y="11114"/>
                    <a:pt x="3071" y="13600"/>
                    <a:pt x="3906" y="16480"/>
                  </a:cubicBezTo>
                  <a:cubicBezTo>
                    <a:pt x="4458" y="15805"/>
                    <a:pt x="5142" y="15434"/>
                    <a:pt x="5861" y="15425"/>
                  </a:cubicBezTo>
                  <a:lnTo>
                    <a:pt x="11108" y="15425"/>
                  </a:lnTo>
                  <a:lnTo>
                    <a:pt x="11108" y="20059"/>
                  </a:lnTo>
                  <a:cubicBezTo>
                    <a:pt x="11108" y="20980"/>
                    <a:pt x="11618" y="21600"/>
                    <a:pt x="12152" y="21600"/>
                  </a:cubicBezTo>
                  <a:cubicBezTo>
                    <a:pt x="12363" y="21600"/>
                    <a:pt x="12578" y="21504"/>
                    <a:pt x="12767" y="21291"/>
                  </a:cubicBezTo>
                  <a:lnTo>
                    <a:pt x="21051" y="12038"/>
                  </a:lnTo>
                  <a:cubicBezTo>
                    <a:pt x="21600" y="11420"/>
                    <a:pt x="21600" y="10177"/>
                    <a:pt x="21051" y="9568"/>
                  </a:cubicBezTo>
                  <a:lnTo>
                    <a:pt x="12767" y="314"/>
                  </a:lnTo>
                  <a:cubicBezTo>
                    <a:pt x="12572" y="98"/>
                    <a:pt x="12358" y="0"/>
                    <a:pt x="121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507" name="Google Shape;507;p33"/>
          <p:cNvGrpSpPr/>
          <p:nvPr/>
        </p:nvGrpSpPr>
        <p:grpSpPr>
          <a:xfrm>
            <a:off x="6189902" y="5358139"/>
            <a:ext cx="615166" cy="615166"/>
            <a:chOff x="94" y="-1"/>
            <a:chExt cx="615165" cy="615164"/>
          </a:xfrm>
        </p:grpSpPr>
        <p:sp>
          <p:nvSpPr>
            <p:cNvPr id="508" name="Google Shape;508;p33"/>
            <p:cNvSpPr/>
            <p:nvPr/>
          </p:nvSpPr>
          <p:spPr>
            <a:xfrm>
              <a:off x="94" y="-1"/>
              <a:ext cx="615165" cy="615164"/>
            </a:xfrm>
            <a:custGeom>
              <a:rect b="b" l="l" r="r" t="t"/>
              <a:pathLst>
                <a:path extrusionOk="0" h="21600" w="21597">
                  <a:moveTo>
                    <a:pt x="10755" y="5147"/>
                  </a:moveTo>
                  <a:cubicBezTo>
                    <a:pt x="13896" y="5147"/>
                    <a:pt x="16451" y="7702"/>
                    <a:pt x="16451" y="10844"/>
                  </a:cubicBezTo>
                  <a:cubicBezTo>
                    <a:pt x="16451" y="13983"/>
                    <a:pt x="13896" y="16537"/>
                    <a:pt x="10755" y="16537"/>
                  </a:cubicBezTo>
                  <a:cubicBezTo>
                    <a:pt x="7616" y="16537"/>
                    <a:pt x="5062" y="13983"/>
                    <a:pt x="5062" y="10844"/>
                  </a:cubicBezTo>
                  <a:cubicBezTo>
                    <a:pt x="5062" y="7702"/>
                    <a:pt x="7616" y="5147"/>
                    <a:pt x="10755" y="5147"/>
                  </a:cubicBezTo>
                  <a:close/>
                  <a:moveTo>
                    <a:pt x="9490" y="0"/>
                  </a:moveTo>
                  <a:cubicBezTo>
                    <a:pt x="9200" y="0"/>
                    <a:pt x="8946" y="196"/>
                    <a:pt x="8876" y="480"/>
                  </a:cubicBezTo>
                  <a:lnTo>
                    <a:pt x="8616" y="1599"/>
                  </a:lnTo>
                  <a:cubicBezTo>
                    <a:pt x="7593" y="1833"/>
                    <a:pt x="6618" y="2234"/>
                    <a:pt x="5730" y="2791"/>
                  </a:cubicBezTo>
                  <a:lnTo>
                    <a:pt x="4816" y="2244"/>
                  </a:lnTo>
                  <a:cubicBezTo>
                    <a:pt x="4715" y="2184"/>
                    <a:pt x="4603" y="2154"/>
                    <a:pt x="4491" y="2154"/>
                  </a:cubicBezTo>
                  <a:cubicBezTo>
                    <a:pt x="4327" y="2154"/>
                    <a:pt x="4165" y="2217"/>
                    <a:pt x="4044" y="2339"/>
                  </a:cubicBezTo>
                  <a:lnTo>
                    <a:pt x="2255" y="4128"/>
                  </a:lnTo>
                  <a:cubicBezTo>
                    <a:pt x="2049" y="4333"/>
                    <a:pt x="2012" y="4655"/>
                    <a:pt x="2160" y="4900"/>
                  </a:cubicBezTo>
                  <a:lnTo>
                    <a:pt x="2707" y="5815"/>
                  </a:lnTo>
                  <a:cubicBezTo>
                    <a:pt x="2150" y="6702"/>
                    <a:pt x="1749" y="7679"/>
                    <a:pt x="1515" y="8704"/>
                  </a:cubicBezTo>
                  <a:lnTo>
                    <a:pt x="480" y="8961"/>
                  </a:lnTo>
                  <a:cubicBezTo>
                    <a:pt x="196" y="9031"/>
                    <a:pt x="-3" y="9285"/>
                    <a:pt x="0" y="9578"/>
                  </a:cubicBezTo>
                  <a:lnTo>
                    <a:pt x="0" y="12109"/>
                  </a:lnTo>
                  <a:cubicBezTo>
                    <a:pt x="-3" y="12396"/>
                    <a:pt x="196" y="12649"/>
                    <a:pt x="477" y="12720"/>
                  </a:cubicBezTo>
                  <a:lnTo>
                    <a:pt x="1512" y="12980"/>
                  </a:lnTo>
                  <a:cubicBezTo>
                    <a:pt x="1745" y="14003"/>
                    <a:pt x="2150" y="14978"/>
                    <a:pt x="2707" y="15869"/>
                  </a:cubicBezTo>
                  <a:lnTo>
                    <a:pt x="2156" y="16781"/>
                  </a:lnTo>
                  <a:cubicBezTo>
                    <a:pt x="2009" y="17031"/>
                    <a:pt x="2049" y="17348"/>
                    <a:pt x="2252" y="17554"/>
                  </a:cubicBezTo>
                  <a:lnTo>
                    <a:pt x="4044" y="19346"/>
                  </a:lnTo>
                  <a:cubicBezTo>
                    <a:pt x="4166" y="19466"/>
                    <a:pt x="4327" y="19529"/>
                    <a:pt x="4492" y="19529"/>
                  </a:cubicBezTo>
                  <a:cubicBezTo>
                    <a:pt x="4603" y="19529"/>
                    <a:pt x="4715" y="19500"/>
                    <a:pt x="4816" y="19440"/>
                  </a:cubicBezTo>
                  <a:lnTo>
                    <a:pt x="5727" y="18890"/>
                  </a:lnTo>
                  <a:cubicBezTo>
                    <a:pt x="6618" y="19447"/>
                    <a:pt x="7593" y="19852"/>
                    <a:pt x="8616" y="20085"/>
                  </a:cubicBezTo>
                  <a:lnTo>
                    <a:pt x="8876" y="21120"/>
                  </a:lnTo>
                  <a:cubicBezTo>
                    <a:pt x="8943" y="21400"/>
                    <a:pt x="9200" y="21600"/>
                    <a:pt x="9490" y="21600"/>
                  </a:cubicBezTo>
                  <a:lnTo>
                    <a:pt x="12020" y="21600"/>
                  </a:lnTo>
                  <a:cubicBezTo>
                    <a:pt x="12310" y="21600"/>
                    <a:pt x="12564" y="21404"/>
                    <a:pt x="12634" y="21120"/>
                  </a:cubicBezTo>
                  <a:lnTo>
                    <a:pt x="12894" y="20085"/>
                  </a:lnTo>
                  <a:cubicBezTo>
                    <a:pt x="13916" y="19852"/>
                    <a:pt x="14892" y="19450"/>
                    <a:pt x="15780" y="18893"/>
                  </a:cubicBezTo>
                  <a:lnTo>
                    <a:pt x="16694" y="19440"/>
                  </a:lnTo>
                  <a:cubicBezTo>
                    <a:pt x="16794" y="19501"/>
                    <a:pt x="16907" y="19530"/>
                    <a:pt x="17019" y="19530"/>
                  </a:cubicBezTo>
                  <a:cubicBezTo>
                    <a:pt x="17183" y="19530"/>
                    <a:pt x="17344" y="19467"/>
                    <a:pt x="17466" y="19346"/>
                  </a:cubicBezTo>
                  <a:lnTo>
                    <a:pt x="19255" y="17557"/>
                  </a:lnTo>
                  <a:cubicBezTo>
                    <a:pt x="19461" y="17351"/>
                    <a:pt x="19498" y="17031"/>
                    <a:pt x="19350" y="16784"/>
                  </a:cubicBezTo>
                  <a:lnTo>
                    <a:pt x="18803" y="15869"/>
                  </a:lnTo>
                  <a:cubicBezTo>
                    <a:pt x="19360" y="14982"/>
                    <a:pt x="19761" y="14007"/>
                    <a:pt x="19995" y="12983"/>
                  </a:cubicBezTo>
                  <a:lnTo>
                    <a:pt x="21114" y="12723"/>
                  </a:lnTo>
                  <a:cubicBezTo>
                    <a:pt x="21398" y="12653"/>
                    <a:pt x="21597" y="12399"/>
                    <a:pt x="21597" y="12109"/>
                  </a:cubicBezTo>
                  <a:lnTo>
                    <a:pt x="21597" y="9578"/>
                  </a:lnTo>
                  <a:cubicBezTo>
                    <a:pt x="21597" y="9288"/>
                    <a:pt x="21398" y="9035"/>
                    <a:pt x="21117" y="8964"/>
                  </a:cubicBezTo>
                  <a:lnTo>
                    <a:pt x="19998" y="8704"/>
                  </a:lnTo>
                  <a:cubicBezTo>
                    <a:pt x="19765" y="7682"/>
                    <a:pt x="19360" y="6706"/>
                    <a:pt x="18803" y="5815"/>
                  </a:cubicBezTo>
                  <a:lnTo>
                    <a:pt x="19354" y="4903"/>
                  </a:lnTo>
                  <a:cubicBezTo>
                    <a:pt x="19501" y="4655"/>
                    <a:pt x="19461" y="4336"/>
                    <a:pt x="19258" y="4131"/>
                  </a:cubicBezTo>
                  <a:lnTo>
                    <a:pt x="17466" y="2342"/>
                  </a:lnTo>
                  <a:cubicBezTo>
                    <a:pt x="17344" y="2219"/>
                    <a:pt x="17182" y="2155"/>
                    <a:pt x="17017" y="2155"/>
                  </a:cubicBezTo>
                  <a:cubicBezTo>
                    <a:pt x="16906" y="2155"/>
                    <a:pt x="16794" y="2184"/>
                    <a:pt x="16694" y="2244"/>
                  </a:cubicBezTo>
                  <a:lnTo>
                    <a:pt x="15783" y="2794"/>
                  </a:lnTo>
                  <a:cubicBezTo>
                    <a:pt x="14892" y="2237"/>
                    <a:pt x="13916" y="1833"/>
                    <a:pt x="12894" y="1599"/>
                  </a:cubicBezTo>
                  <a:lnTo>
                    <a:pt x="12634" y="480"/>
                  </a:lnTo>
                  <a:cubicBezTo>
                    <a:pt x="12567" y="200"/>
                    <a:pt x="12310" y="0"/>
                    <a:pt x="120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09" name="Google Shape;509;p33"/>
            <p:cNvSpPr/>
            <p:nvPr/>
          </p:nvSpPr>
          <p:spPr>
            <a:xfrm>
              <a:off x="180251" y="182614"/>
              <a:ext cx="252394" cy="252329"/>
            </a:xfrm>
            <a:custGeom>
              <a:rect b="b" l="l" r="r" t="t"/>
              <a:pathLst>
                <a:path extrusionOk="0" h="21600" w="20783">
                  <a:moveTo>
                    <a:pt x="10390" y="3085"/>
                  </a:moveTo>
                  <a:cubicBezTo>
                    <a:pt x="11347" y="3085"/>
                    <a:pt x="12312" y="3276"/>
                    <a:pt x="13232" y="3670"/>
                  </a:cubicBezTo>
                  <a:cubicBezTo>
                    <a:pt x="16002" y="4864"/>
                    <a:pt x="17813" y="7678"/>
                    <a:pt x="17813" y="10804"/>
                  </a:cubicBezTo>
                  <a:cubicBezTo>
                    <a:pt x="17805" y="15059"/>
                    <a:pt x="14491" y="18507"/>
                    <a:pt x="10390" y="18515"/>
                  </a:cubicBezTo>
                  <a:cubicBezTo>
                    <a:pt x="7391" y="18515"/>
                    <a:pt x="4684" y="16638"/>
                    <a:pt x="3536" y="13750"/>
                  </a:cubicBezTo>
                  <a:cubicBezTo>
                    <a:pt x="2390" y="10870"/>
                    <a:pt x="3020" y="7555"/>
                    <a:pt x="5142" y="5350"/>
                  </a:cubicBezTo>
                  <a:cubicBezTo>
                    <a:pt x="6561" y="3869"/>
                    <a:pt x="8459" y="3085"/>
                    <a:pt x="10390" y="3085"/>
                  </a:cubicBezTo>
                  <a:close/>
                  <a:moveTo>
                    <a:pt x="10390" y="0"/>
                  </a:moveTo>
                  <a:cubicBezTo>
                    <a:pt x="6188" y="0"/>
                    <a:pt x="2405" y="2634"/>
                    <a:pt x="789" y="6667"/>
                  </a:cubicBezTo>
                  <a:cubicBezTo>
                    <a:pt x="-817" y="10706"/>
                    <a:pt x="77" y="15345"/>
                    <a:pt x="3044" y="18441"/>
                  </a:cubicBezTo>
                  <a:cubicBezTo>
                    <a:pt x="5031" y="20504"/>
                    <a:pt x="7688" y="21600"/>
                    <a:pt x="10390" y="21600"/>
                  </a:cubicBezTo>
                  <a:cubicBezTo>
                    <a:pt x="11728" y="21600"/>
                    <a:pt x="13079" y="21329"/>
                    <a:pt x="14365" y="20778"/>
                  </a:cubicBezTo>
                  <a:cubicBezTo>
                    <a:pt x="18249" y="19108"/>
                    <a:pt x="20783" y="15165"/>
                    <a:pt x="20783" y="10804"/>
                  </a:cubicBezTo>
                  <a:cubicBezTo>
                    <a:pt x="20775" y="4839"/>
                    <a:pt x="16128" y="8"/>
                    <a:pt x="103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510" name="Google Shape;510;p33"/>
          <p:cNvGrpSpPr/>
          <p:nvPr/>
        </p:nvGrpSpPr>
        <p:grpSpPr>
          <a:xfrm>
            <a:off x="6936303" y="5357564"/>
            <a:ext cx="616377" cy="616314"/>
            <a:chOff x="0" y="0"/>
            <a:chExt cx="616376" cy="616313"/>
          </a:xfrm>
        </p:grpSpPr>
        <p:sp>
          <p:nvSpPr>
            <p:cNvPr id="511" name="Google Shape;511;p33"/>
            <p:cNvSpPr/>
            <p:nvPr/>
          </p:nvSpPr>
          <p:spPr>
            <a:xfrm>
              <a:off x="0" y="76863"/>
              <a:ext cx="568279" cy="539450"/>
            </a:xfrm>
            <a:custGeom>
              <a:rect b="b" l="l" r="r" t="t"/>
              <a:pathLst>
                <a:path extrusionOk="0" h="21600" w="21502">
                  <a:moveTo>
                    <a:pt x="4172" y="0"/>
                  </a:moveTo>
                  <a:cubicBezTo>
                    <a:pt x="4038" y="0"/>
                    <a:pt x="3902" y="51"/>
                    <a:pt x="3794" y="156"/>
                  </a:cubicBezTo>
                  <a:cubicBezTo>
                    <a:pt x="1401" y="2480"/>
                    <a:pt x="0" y="5813"/>
                    <a:pt x="0" y="9261"/>
                  </a:cubicBezTo>
                  <a:cubicBezTo>
                    <a:pt x="0" y="16077"/>
                    <a:pt x="5224" y="21600"/>
                    <a:pt x="11664" y="21600"/>
                  </a:cubicBezTo>
                  <a:cubicBezTo>
                    <a:pt x="13173" y="21600"/>
                    <a:pt x="14705" y="21296"/>
                    <a:pt x="16101" y="20677"/>
                  </a:cubicBezTo>
                  <a:cubicBezTo>
                    <a:pt x="18269" y="19726"/>
                    <a:pt x="20120" y="18109"/>
                    <a:pt x="21412" y="16035"/>
                  </a:cubicBezTo>
                  <a:cubicBezTo>
                    <a:pt x="21600" y="15727"/>
                    <a:pt x="21484" y="15316"/>
                    <a:pt x="21168" y="15166"/>
                  </a:cubicBezTo>
                  <a:lnTo>
                    <a:pt x="11061" y="10443"/>
                  </a:lnTo>
                  <a:cubicBezTo>
                    <a:pt x="10889" y="10363"/>
                    <a:pt x="10744" y="10231"/>
                    <a:pt x="10642" y="10066"/>
                  </a:cubicBezTo>
                  <a:lnTo>
                    <a:pt x="10151" y="9261"/>
                  </a:lnTo>
                  <a:lnTo>
                    <a:pt x="4645" y="271"/>
                  </a:lnTo>
                  <a:cubicBezTo>
                    <a:pt x="4536" y="93"/>
                    <a:pt x="4355" y="0"/>
                    <a:pt x="41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12" name="Google Shape;512;p33"/>
            <p:cNvSpPr/>
            <p:nvPr/>
          </p:nvSpPr>
          <p:spPr>
            <a:xfrm>
              <a:off x="148602" y="0"/>
              <a:ext cx="352768" cy="282078"/>
            </a:xfrm>
            <a:custGeom>
              <a:rect b="b" l="l" r="r" t="t"/>
              <a:pathLst>
                <a:path extrusionOk="0" h="21600" w="21340">
                  <a:moveTo>
                    <a:pt x="9650" y="0"/>
                  </a:moveTo>
                  <a:cubicBezTo>
                    <a:pt x="6491" y="0"/>
                    <a:pt x="3320" y="1014"/>
                    <a:pt x="455" y="3070"/>
                  </a:cubicBezTo>
                  <a:cubicBezTo>
                    <a:pt x="7" y="3393"/>
                    <a:pt x="-138" y="4131"/>
                    <a:pt x="146" y="4673"/>
                  </a:cubicBezTo>
                  <a:lnTo>
                    <a:pt x="8611" y="21206"/>
                  </a:lnTo>
                  <a:cubicBezTo>
                    <a:pt x="8745" y="21463"/>
                    <a:pt x="8963" y="21600"/>
                    <a:pt x="9183" y="21600"/>
                  </a:cubicBezTo>
                  <a:cubicBezTo>
                    <a:pt x="9359" y="21600"/>
                    <a:pt x="9534" y="21514"/>
                    <a:pt x="9671" y="21338"/>
                  </a:cubicBezTo>
                  <a:lnTo>
                    <a:pt x="21085" y="6558"/>
                  </a:lnTo>
                  <a:cubicBezTo>
                    <a:pt x="21462" y="6067"/>
                    <a:pt x="21416" y="5270"/>
                    <a:pt x="20985" y="4859"/>
                  </a:cubicBezTo>
                  <a:cubicBezTo>
                    <a:pt x="17660" y="1638"/>
                    <a:pt x="13665" y="0"/>
                    <a:pt x="96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13" name="Google Shape;513;p33"/>
            <p:cNvSpPr/>
            <p:nvPr/>
          </p:nvSpPr>
          <p:spPr>
            <a:xfrm>
              <a:off x="333521" y="105942"/>
              <a:ext cx="282855" cy="319393"/>
            </a:xfrm>
            <a:custGeom>
              <a:rect b="b" l="l" r="r" t="t"/>
              <a:pathLst>
                <a:path extrusionOk="0" h="21600" w="20082">
                  <a:moveTo>
                    <a:pt x="14229" y="0"/>
                  </a:moveTo>
                  <a:cubicBezTo>
                    <a:pt x="13957" y="0"/>
                    <a:pt x="13680" y="99"/>
                    <a:pt x="13474" y="304"/>
                  </a:cubicBezTo>
                  <a:lnTo>
                    <a:pt x="228" y="13216"/>
                  </a:lnTo>
                  <a:cubicBezTo>
                    <a:pt x="-162" y="13591"/>
                    <a:pt x="-33" y="14222"/>
                    <a:pt x="479" y="14437"/>
                  </a:cubicBezTo>
                  <a:lnTo>
                    <a:pt x="17302" y="21516"/>
                  </a:lnTo>
                  <a:cubicBezTo>
                    <a:pt x="17440" y="21574"/>
                    <a:pt x="17583" y="21600"/>
                    <a:pt x="17726" y="21600"/>
                  </a:cubicBezTo>
                  <a:cubicBezTo>
                    <a:pt x="18154" y="21600"/>
                    <a:pt x="18560" y="21347"/>
                    <a:pt x="18714" y="20937"/>
                  </a:cubicBezTo>
                  <a:cubicBezTo>
                    <a:pt x="21438" y="13950"/>
                    <a:pt x="20037" y="6103"/>
                    <a:pt x="15036" y="363"/>
                  </a:cubicBezTo>
                  <a:cubicBezTo>
                    <a:pt x="14830" y="121"/>
                    <a:pt x="14530" y="0"/>
                    <a:pt x="142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514" name="Google Shape;514;p33"/>
          <p:cNvSpPr/>
          <p:nvPr/>
        </p:nvSpPr>
        <p:spPr>
          <a:xfrm>
            <a:off x="7694376" y="5377329"/>
            <a:ext cx="615163" cy="576700"/>
          </a:xfrm>
          <a:custGeom>
            <a:rect b="b" l="l" r="r" t="t"/>
            <a:pathLst>
              <a:path extrusionOk="0" h="21600" w="21600">
                <a:moveTo>
                  <a:pt x="6115" y="9179"/>
                </a:moveTo>
                <a:cubicBezTo>
                  <a:pt x="7054" y="9179"/>
                  <a:pt x="7526" y="10393"/>
                  <a:pt x="6862" y="11098"/>
                </a:cubicBezTo>
                <a:cubicBezTo>
                  <a:pt x="6646" y="11328"/>
                  <a:pt x="6382" y="11431"/>
                  <a:pt x="6122" y="11431"/>
                </a:cubicBezTo>
                <a:cubicBezTo>
                  <a:pt x="5580" y="11431"/>
                  <a:pt x="5063" y="10984"/>
                  <a:pt x="5063" y="10307"/>
                </a:cubicBezTo>
                <a:cubicBezTo>
                  <a:pt x="5063" y="9684"/>
                  <a:pt x="5532" y="9179"/>
                  <a:pt x="6115" y="9179"/>
                </a:cubicBezTo>
                <a:close/>
                <a:moveTo>
                  <a:pt x="10800" y="9179"/>
                </a:moveTo>
                <a:cubicBezTo>
                  <a:pt x="11738" y="9179"/>
                  <a:pt x="12208" y="10393"/>
                  <a:pt x="11543" y="11098"/>
                </a:cubicBezTo>
                <a:cubicBezTo>
                  <a:pt x="11328" y="11328"/>
                  <a:pt x="11065" y="11431"/>
                  <a:pt x="10804" y="11431"/>
                </a:cubicBezTo>
                <a:cubicBezTo>
                  <a:pt x="10263" y="11431"/>
                  <a:pt x="9744" y="10984"/>
                  <a:pt x="9744" y="10307"/>
                </a:cubicBezTo>
                <a:cubicBezTo>
                  <a:pt x="9744" y="9684"/>
                  <a:pt x="10216" y="9179"/>
                  <a:pt x="10800" y="9179"/>
                </a:cubicBezTo>
                <a:close/>
                <a:moveTo>
                  <a:pt x="15482" y="9179"/>
                </a:moveTo>
                <a:cubicBezTo>
                  <a:pt x="16420" y="9179"/>
                  <a:pt x="16892" y="10393"/>
                  <a:pt x="16227" y="11098"/>
                </a:cubicBezTo>
                <a:cubicBezTo>
                  <a:pt x="16012" y="11328"/>
                  <a:pt x="15747" y="11431"/>
                  <a:pt x="15488" y="11431"/>
                </a:cubicBezTo>
                <a:cubicBezTo>
                  <a:pt x="14947" y="11431"/>
                  <a:pt x="14428" y="10984"/>
                  <a:pt x="14428" y="10307"/>
                </a:cubicBezTo>
                <a:cubicBezTo>
                  <a:pt x="14428" y="9684"/>
                  <a:pt x="14898" y="9179"/>
                  <a:pt x="15482" y="9179"/>
                </a:cubicBezTo>
                <a:close/>
                <a:moveTo>
                  <a:pt x="10756" y="0"/>
                </a:moveTo>
                <a:cubicBezTo>
                  <a:pt x="4823" y="0"/>
                  <a:pt x="0" y="4543"/>
                  <a:pt x="0" y="10126"/>
                </a:cubicBezTo>
                <a:cubicBezTo>
                  <a:pt x="0" y="12485"/>
                  <a:pt x="874" y="14771"/>
                  <a:pt x="2467" y="16581"/>
                </a:cubicBezTo>
                <a:cubicBezTo>
                  <a:pt x="2781" y="17972"/>
                  <a:pt x="2396" y="19436"/>
                  <a:pt x="1448" y="20447"/>
                </a:cubicBezTo>
                <a:cubicBezTo>
                  <a:pt x="1054" y="20873"/>
                  <a:pt x="1334" y="21600"/>
                  <a:pt x="1896" y="21600"/>
                </a:cubicBezTo>
                <a:cubicBezTo>
                  <a:pt x="3699" y="21596"/>
                  <a:pt x="5430" y="20852"/>
                  <a:pt x="6730" y="19520"/>
                </a:cubicBezTo>
                <a:cubicBezTo>
                  <a:pt x="8014" y="20002"/>
                  <a:pt x="9367" y="20250"/>
                  <a:pt x="10727" y="20250"/>
                </a:cubicBezTo>
                <a:cubicBezTo>
                  <a:pt x="10736" y="20250"/>
                  <a:pt x="10746" y="20250"/>
                  <a:pt x="10756" y="20250"/>
                </a:cubicBezTo>
                <a:cubicBezTo>
                  <a:pt x="16690" y="20250"/>
                  <a:pt x="21600" y="15707"/>
                  <a:pt x="21600" y="10126"/>
                </a:cubicBezTo>
                <a:cubicBezTo>
                  <a:pt x="21600" y="4543"/>
                  <a:pt x="16690" y="0"/>
                  <a:pt x="10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515" name="Google Shape;515;p33"/>
          <p:cNvGrpSpPr/>
          <p:nvPr/>
        </p:nvGrpSpPr>
        <p:grpSpPr>
          <a:xfrm>
            <a:off x="8452553" y="5395423"/>
            <a:ext cx="615166" cy="540664"/>
            <a:chOff x="-1" y="31"/>
            <a:chExt cx="615164" cy="540663"/>
          </a:xfrm>
        </p:grpSpPr>
        <p:sp>
          <p:nvSpPr>
            <p:cNvPr id="516" name="Google Shape;516;p33"/>
            <p:cNvSpPr/>
            <p:nvPr/>
          </p:nvSpPr>
          <p:spPr>
            <a:xfrm>
              <a:off x="-1" y="180220"/>
              <a:ext cx="615164" cy="360474"/>
            </a:xfrm>
            <a:custGeom>
              <a:rect b="b" l="l" r="r" t="t"/>
              <a:pathLst>
                <a:path extrusionOk="0" h="21600" w="21600">
                  <a:moveTo>
                    <a:pt x="12018" y="4315"/>
                  </a:moveTo>
                  <a:cubicBezTo>
                    <a:pt x="12343" y="4315"/>
                    <a:pt x="12656" y="4747"/>
                    <a:pt x="12656" y="5398"/>
                  </a:cubicBezTo>
                  <a:cubicBezTo>
                    <a:pt x="12656" y="5996"/>
                    <a:pt x="12372" y="6480"/>
                    <a:pt x="12025" y="6480"/>
                  </a:cubicBezTo>
                  <a:cubicBezTo>
                    <a:pt x="11458" y="6480"/>
                    <a:pt x="11178" y="5317"/>
                    <a:pt x="11577" y="4633"/>
                  </a:cubicBezTo>
                  <a:cubicBezTo>
                    <a:pt x="11704" y="4413"/>
                    <a:pt x="11864" y="4315"/>
                    <a:pt x="12018" y="4315"/>
                  </a:cubicBezTo>
                  <a:close/>
                  <a:moveTo>
                    <a:pt x="16537" y="6480"/>
                  </a:moveTo>
                  <a:lnTo>
                    <a:pt x="16537" y="15120"/>
                  </a:lnTo>
                  <a:lnTo>
                    <a:pt x="15188" y="15120"/>
                  </a:lnTo>
                  <a:lnTo>
                    <a:pt x="15188" y="6480"/>
                  </a:lnTo>
                  <a:close/>
                  <a:moveTo>
                    <a:pt x="5697" y="5396"/>
                  </a:moveTo>
                  <a:cubicBezTo>
                    <a:pt x="5816" y="5396"/>
                    <a:pt x="5937" y="5455"/>
                    <a:pt x="6048" y="5583"/>
                  </a:cubicBezTo>
                  <a:lnTo>
                    <a:pt x="9845" y="9902"/>
                  </a:lnTo>
                  <a:cubicBezTo>
                    <a:pt x="10219" y="10329"/>
                    <a:pt x="10219" y="11268"/>
                    <a:pt x="9845" y="11698"/>
                  </a:cubicBezTo>
                  <a:lnTo>
                    <a:pt x="6048" y="16019"/>
                  </a:lnTo>
                  <a:cubicBezTo>
                    <a:pt x="5937" y="16145"/>
                    <a:pt x="5816" y="16202"/>
                    <a:pt x="5698" y="16202"/>
                  </a:cubicBezTo>
                  <a:cubicBezTo>
                    <a:pt x="5369" y="16202"/>
                    <a:pt x="5063" y="15757"/>
                    <a:pt x="5063" y="15120"/>
                  </a:cubicBezTo>
                  <a:lnTo>
                    <a:pt x="5063" y="6480"/>
                  </a:lnTo>
                  <a:cubicBezTo>
                    <a:pt x="5063" y="5845"/>
                    <a:pt x="5367" y="5396"/>
                    <a:pt x="5697" y="5396"/>
                  </a:cubicBezTo>
                  <a:close/>
                  <a:moveTo>
                    <a:pt x="20971" y="0"/>
                  </a:moveTo>
                  <a:cubicBezTo>
                    <a:pt x="20848" y="0"/>
                    <a:pt x="20725" y="61"/>
                    <a:pt x="20618" y="180"/>
                  </a:cubicBezTo>
                  <a:lnTo>
                    <a:pt x="16980" y="4321"/>
                  </a:lnTo>
                  <a:lnTo>
                    <a:pt x="15188" y="4321"/>
                  </a:lnTo>
                  <a:lnTo>
                    <a:pt x="15188" y="3238"/>
                  </a:lnTo>
                  <a:cubicBezTo>
                    <a:pt x="15185" y="1769"/>
                    <a:pt x="14601" y="486"/>
                    <a:pt x="13767" y="117"/>
                  </a:cubicBezTo>
                  <a:cubicBezTo>
                    <a:pt x="12919" y="1479"/>
                    <a:pt x="11836" y="2156"/>
                    <a:pt x="10753" y="2156"/>
                  </a:cubicBezTo>
                  <a:cubicBezTo>
                    <a:pt x="9638" y="2156"/>
                    <a:pt x="8523" y="1436"/>
                    <a:pt x="7668" y="2"/>
                  </a:cubicBezTo>
                  <a:lnTo>
                    <a:pt x="7523" y="2"/>
                  </a:lnTo>
                  <a:cubicBezTo>
                    <a:pt x="6669" y="1438"/>
                    <a:pt x="5554" y="2161"/>
                    <a:pt x="4437" y="2161"/>
                  </a:cubicBezTo>
                  <a:cubicBezTo>
                    <a:pt x="3355" y="2161"/>
                    <a:pt x="2271" y="1480"/>
                    <a:pt x="1425" y="117"/>
                  </a:cubicBezTo>
                  <a:cubicBezTo>
                    <a:pt x="587" y="486"/>
                    <a:pt x="3" y="1763"/>
                    <a:pt x="0" y="3238"/>
                  </a:cubicBezTo>
                  <a:lnTo>
                    <a:pt x="0" y="18356"/>
                  </a:lnTo>
                  <a:cubicBezTo>
                    <a:pt x="0" y="20148"/>
                    <a:pt x="851" y="21594"/>
                    <a:pt x="1901" y="21600"/>
                  </a:cubicBezTo>
                  <a:lnTo>
                    <a:pt x="13292" y="21600"/>
                  </a:lnTo>
                  <a:cubicBezTo>
                    <a:pt x="14337" y="21600"/>
                    <a:pt x="15188" y="20148"/>
                    <a:pt x="15188" y="18356"/>
                  </a:cubicBezTo>
                  <a:lnTo>
                    <a:pt x="15188" y="17279"/>
                  </a:lnTo>
                  <a:lnTo>
                    <a:pt x="16980" y="17279"/>
                  </a:lnTo>
                  <a:lnTo>
                    <a:pt x="20618" y="21414"/>
                  </a:lnTo>
                  <a:cubicBezTo>
                    <a:pt x="20728" y="21541"/>
                    <a:pt x="20849" y="21598"/>
                    <a:pt x="20967" y="21598"/>
                  </a:cubicBezTo>
                  <a:cubicBezTo>
                    <a:pt x="21295" y="21598"/>
                    <a:pt x="21600" y="21152"/>
                    <a:pt x="21600" y="20517"/>
                  </a:cubicBezTo>
                  <a:lnTo>
                    <a:pt x="21600" y="1079"/>
                  </a:lnTo>
                  <a:cubicBezTo>
                    <a:pt x="21600" y="681"/>
                    <a:pt x="21472" y="312"/>
                    <a:pt x="21269" y="128"/>
                  </a:cubicBezTo>
                  <a:cubicBezTo>
                    <a:pt x="21176" y="42"/>
                    <a:pt x="21073" y="0"/>
                    <a:pt x="209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17" name="Google Shape;517;p33"/>
            <p:cNvSpPr/>
            <p:nvPr/>
          </p:nvSpPr>
          <p:spPr>
            <a:xfrm>
              <a:off x="180316" y="322009"/>
              <a:ext cx="57584" cy="76800"/>
            </a:xfrm>
            <a:custGeom>
              <a:rect b="b" l="l" r="r" t="t"/>
              <a:pathLst>
                <a:path extrusionOk="0" h="21600" w="21600">
                  <a:moveTo>
                    <a:pt x="0" y="0"/>
                  </a:moveTo>
                  <a:lnTo>
                    <a:pt x="0" y="21600"/>
                  </a:lnTo>
                  <a:lnTo>
                    <a:pt x="21600" y="10818"/>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18" name="Google Shape;518;p33"/>
            <p:cNvSpPr/>
            <p:nvPr/>
          </p:nvSpPr>
          <p:spPr>
            <a:xfrm>
              <a:off x="36133" y="31"/>
              <a:ext cx="180253" cy="180222"/>
            </a:xfrm>
            <a:custGeom>
              <a:rect b="b" l="l" r="r" t="t"/>
              <a:pathLst>
                <a:path extrusionOk="0" h="21600" w="21600">
                  <a:moveTo>
                    <a:pt x="10794" y="0"/>
                  </a:moveTo>
                  <a:cubicBezTo>
                    <a:pt x="4827" y="0"/>
                    <a:pt x="0" y="4824"/>
                    <a:pt x="0" y="10792"/>
                  </a:cubicBezTo>
                  <a:cubicBezTo>
                    <a:pt x="0" y="16760"/>
                    <a:pt x="4827" y="21600"/>
                    <a:pt x="10794" y="21600"/>
                  </a:cubicBezTo>
                  <a:cubicBezTo>
                    <a:pt x="16761" y="21600"/>
                    <a:pt x="21600" y="16760"/>
                    <a:pt x="21600" y="10792"/>
                  </a:cubicBezTo>
                  <a:cubicBezTo>
                    <a:pt x="21600" y="4824"/>
                    <a:pt x="16761" y="0"/>
                    <a:pt x="107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19" name="Google Shape;519;p33"/>
            <p:cNvSpPr/>
            <p:nvPr/>
          </p:nvSpPr>
          <p:spPr>
            <a:xfrm>
              <a:off x="216385" y="31"/>
              <a:ext cx="180222" cy="180222"/>
            </a:xfrm>
            <a:custGeom>
              <a:rect b="b" l="l" r="r" t="t"/>
              <a:pathLst>
                <a:path extrusionOk="0" h="21600" w="21600">
                  <a:moveTo>
                    <a:pt x="10792" y="0"/>
                  </a:moveTo>
                  <a:cubicBezTo>
                    <a:pt x="4824" y="0"/>
                    <a:pt x="0" y="4824"/>
                    <a:pt x="0" y="10792"/>
                  </a:cubicBezTo>
                  <a:cubicBezTo>
                    <a:pt x="0" y="16760"/>
                    <a:pt x="4824" y="21600"/>
                    <a:pt x="10792" y="21600"/>
                  </a:cubicBezTo>
                  <a:cubicBezTo>
                    <a:pt x="16760" y="21600"/>
                    <a:pt x="21600" y="16760"/>
                    <a:pt x="21600" y="10792"/>
                  </a:cubicBezTo>
                  <a:cubicBezTo>
                    <a:pt x="21600" y="4824"/>
                    <a:pt x="16760" y="0"/>
                    <a:pt x="1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520" name="Google Shape;520;p33"/>
          <p:cNvGrpSpPr/>
          <p:nvPr/>
        </p:nvGrpSpPr>
        <p:grpSpPr>
          <a:xfrm>
            <a:off x="9210220" y="5358156"/>
            <a:ext cx="615203" cy="615165"/>
            <a:chOff x="0" y="0"/>
            <a:chExt cx="615202" cy="615163"/>
          </a:xfrm>
        </p:grpSpPr>
        <p:sp>
          <p:nvSpPr>
            <p:cNvPr id="521" name="Google Shape;521;p33"/>
            <p:cNvSpPr/>
            <p:nvPr/>
          </p:nvSpPr>
          <p:spPr>
            <a:xfrm>
              <a:off x="0" y="0"/>
              <a:ext cx="615202" cy="615163"/>
            </a:xfrm>
            <a:custGeom>
              <a:rect b="b" l="l" r="r" t="t"/>
              <a:pathLst>
                <a:path extrusionOk="0" h="21600" w="20656">
                  <a:moveTo>
                    <a:pt x="12793" y="1265"/>
                  </a:moveTo>
                  <a:cubicBezTo>
                    <a:pt x="14498" y="1265"/>
                    <a:pt x="16203" y="1943"/>
                    <a:pt x="17501" y="3300"/>
                  </a:cubicBezTo>
                  <a:cubicBezTo>
                    <a:pt x="20096" y="6013"/>
                    <a:pt x="20096" y="10428"/>
                    <a:pt x="17501" y="13145"/>
                  </a:cubicBezTo>
                  <a:cubicBezTo>
                    <a:pt x="16205" y="14502"/>
                    <a:pt x="14500" y="15180"/>
                    <a:pt x="12794" y="15180"/>
                  </a:cubicBezTo>
                  <a:cubicBezTo>
                    <a:pt x="11090" y="15180"/>
                    <a:pt x="9385" y="14502"/>
                    <a:pt x="8087" y="13145"/>
                  </a:cubicBezTo>
                  <a:cubicBezTo>
                    <a:pt x="5489" y="10428"/>
                    <a:pt x="5489" y="6016"/>
                    <a:pt x="8087" y="3300"/>
                  </a:cubicBezTo>
                  <a:cubicBezTo>
                    <a:pt x="9385" y="1943"/>
                    <a:pt x="11089" y="1265"/>
                    <a:pt x="12793" y="1265"/>
                  </a:cubicBezTo>
                  <a:close/>
                  <a:moveTo>
                    <a:pt x="5093" y="15383"/>
                  </a:moveTo>
                  <a:lnTo>
                    <a:pt x="5948" y="16277"/>
                  </a:lnTo>
                  <a:lnTo>
                    <a:pt x="5093" y="17172"/>
                  </a:lnTo>
                  <a:lnTo>
                    <a:pt x="4238" y="16277"/>
                  </a:lnTo>
                  <a:lnTo>
                    <a:pt x="5093" y="15383"/>
                  </a:lnTo>
                  <a:close/>
                  <a:moveTo>
                    <a:pt x="12797" y="0"/>
                  </a:moveTo>
                  <a:cubicBezTo>
                    <a:pt x="10782" y="0"/>
                    <a:pt x="8766" y="802"/>
                    <a:pt x="7232" y="2405"/>
                  </a:cubicBezTo>
                  <a:cubicBezTo>
                    <a:pt x="4886" y="4855"/>
                    <a:pt x="4366" y="8423"/>
                    <a:pt x="5518" y="11356"/>
                  </a:cubicBezTo>
                  <a:lnTo>
                    <a:pt x="4664" y="12250"/>
                  </a:lnTo>
                  <a:cubicBezTo>
                    <a:pt x="4119" y="12814"/>
                    <a:pt x="3976" y="13682"/>
                    <a:pt x="4315" y="14403"/>
                  </a:cubicBezTo>
                  <a:lnTo>
                    <a:pt x="532" y="18360"/>
                  </a:lnTo>
                  <a:cubicBezTo>
                    <a:pt x="-177" y="19102"/>
                    <a:pt x="-177" y="20303"/>
                    <a:pt x="532" y="21045"/>
                  </a:cubicBezTo>
                  <a:cubicBezTo>
                    <a:pt x="887" y="21415"/>
                    <a:pt x="1352" y="21600"/>
                    <a:pt x="1818" y="21600"/>
                  </a:cubicBezTo>
                  <a:cubicBezTo>
                    <a:pt x="2282" y="21600"/>
                    <a:pt x="2747" y="21415"/>
                    <a:pt x="3101" y="21045"/>
                  </a:cubicBezTo>
                  <a:lnTo>
                    <a:pt x="6880" y="17090"/>
                  </a:lnTo>
                  <a:cubicBezTo>
                    <a:pt x="7131" y="17218"/>
                    <a:pt x="7400" y="17279"/>
                    <a:pt x="7667" y="17279"/>
                  </a:cubicBezTo>
                  <a:cubicBezTo>
                    <a:pt x="8135" y="17279"/>
                    <a:pt x="8597" y="17088"/>
                    <a:pt x="8942" y="16722"/>
                  </a:cubicBezTo>
                  <a:lnTo>
                    <a:pt x="9798" y="15831"/>
                  </a:lnTo>
                  <a:cubicBezTo>
                    <a:pt x="10745" y="16238"/>
                    <a:pt x="11767" y="16447"/>
                    <a:pt x="12794" y="16447"/>
                  </a:cubicBezTo>
                  <a:cubicBezTo>
                    <a:pt x="14786" y="16447"/>
                    <a:pt x="16802" y="15667"/>
                    <a:pt x="18357" y="14039"/>
                  </a:cubicBezTo>
                  <a:cubicBezTo>
                    <a:pt x="21423" y="10833"/>
                    <a:pt x="21423" y="5612"/>
                    <a:pt x="18357" y="2405"/>
                  </a:cubicBezTo>
                  <a:cubicBezTo>
                    <a:pt x="16824" y="801"/>
                    <a:pt x="14810" y="0"/>
                    <a:pt x="12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22" name="Google Shape;522;p33"/>
            <p:cNvSpPr/>
            <p:nvPr/>
          </p:nvSpPr>
          <p:spPr>
            <a:xfrm>
              <a:off x="218859" y="71979"/>
              <a:ext cx="324403" cy="324404"/>
            </a:xfrm>
            <a:custGeom>
              <a:rect b="b" l="l" r="r" t="t"/>
              <a:pathLst>
                <a:path extrusionOk="0" h="21600" w="21600">
                  <a:moveTo>
                    <a:pt x="10797" y="0"/>
                  </a:moveTo>
                  <a:cubicBezTo>
                    <a:pt x="4831" y="0"/>
                    <a:pt x="0" y="4831"/>
                    <a:pt x="0" y="10797"/>
                  </a:cubicBezTo>
                  <a:cubicBezTo>
                    <a:pt x="0" y="16761"/>
                    <a:pt x="4831" y="21600"/>
                    <a:pt x="10797" y="21600"/>
                  </a:cubicBezTo>
                  <a:cubicBezTo>
                    <a:pt x="16761" y="21600"/>
                    <a:pt x="21600" y="16761"/>
                    <a:pt x="21600" y="10797"/>
                  </a:cubicBezTo>
                  <a:cubicBezTo>
                    <a:pt x="21600" y="4831"/>
                    <a:pt x="16761"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523" name="Google Shape;523;p33"/>
          <p:cNvGrpSpPr/>
          <p:nvPr/>
        </p:nvGrpSpPr>
        <p:grpSpPr>
          <a:xfrm>
            <a:off x="9971690" y="5405701"/>
            <a:ext cx="608344" cy="520106"/>
            <a:chOff x="0" y="0"/>
            <a:chExt cx="608343" cy="520105"/>
          </a:xfrm>
        </p:grpSpPr>
        <p:sp>
          <p:nvSpPr>
            <p:cNvPr id="524" name="Google Shape;524;p33"/>
            <p:cNvSpPr/>
            <p:nvPr/>
          </p:nvSpPr>
          <p:spPr>
            <a:xfrm>
              <a:off x="458403" y="249709"/>
              <a:ext cx="109870" cy="119286"/>
            </a:xfrm>
            <a:custGeom>
              <a:rect b="b" l="l" r="r" t="t"/>
              <a:pathLst>
                <a:path extrusionOk="0" h="21600" w="21600">
                  <a:moveTo>
                    <a:pt x="0" y="0"/>
                  </a:moveTo>
                  <a:lnTo>
                    <a:pt x="0" y="21600"/>
                  </a:lnTo>
                  <a:lnTo>
                    <a:pt x="11961" y="21600"/>
                  </a:lnTo>
                  <a:cubicBezTo>
                    <a:pt x="13530" y="21600"/>
                    <a:pt x="14910" y="20658"/>
                    <a:pt x="15362" y="1927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25" name="Google Shape;525;p33"/>
            <p:cNvSpPr/>
            <p:nvPr/>
          </p:nvSpPr>
          <p:spPr>
            <a:xfrm>
              <a:off x="300942" y="94291"/>
              <a:ext cx="121425" cy="119382"/>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26" name="Google Shape;526;p33"/>
            <p:cNvSpPr/>
            <p:nvPr/>
          </p:nvSpPr>
          <p:spPr>
            <a:xfrm>
              <a:off x="458403" y="94291"/>
              <a:ext cx="149940" cy="119382"/>
            </a:xfrm>
            <a:custGeom>
              <a:rect b="b" l="l" r="r" t="t"/>
              <a:pathLst>
                <a:path extrusionOk="0" h="21600" w="21217">
                  <a:moveTo>
                    <a:pt x="0" y="0"/>
                  </a:moveTo>
                  <a:lnTo>
                    <a:pt x="0" y="21600"/>
                  </a:lnTo>
                  <a:lnTo>
                    <a:pt x="17056" y="21600"/>
                  </a:lnTo>
                  <a:lnTo>
                    <a:pt x="21108" y="4193"/>
                  </a:lnTo>
                  <a:cubicBezTo>
                    <a:pt x="21600" y="2102"/>
                    <a:pt x="20376" y="0"/>
                    <a:pt x="186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27" name="Google Shape;527;p33"/>
            <p:cNvSpPr/>
            <p:nvPr/>
          </p:nvSpPr>
          <p:spPr>
            <a:xfrm>
              <a:off x="300942" y="249709"/>
              <a:ext cx="121425" cy="11928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28" name="Google Shape;528;p33"/>
            <p:cNvSpPr/>
            <p:nvPr/>
          </p:nvSpPr>
          <p:spPr>
            <a:xfrm>
              <a:off x="0" y="0"/>
              <a:ext cx="264905" cy="213673"/>
            </a:xfrm>
            <a:custGeom>
              <a:rect b="b" l="l" r="r" t="t"/>
              <a:pathLst>
                <a:path extrusionOk="0" h="21600" w="21600">
                  <a:moveTo>
                    <a:pt x="1465" y="0"/>
                  </a:moveTo>
                  <a:cubicBezTo>
                    <a:pt x="658" y="0"/>
                    <a:pt x="0" y="816"/>
                    <a:pt x="0" y="1817"/>
                  </a:cubicBezTo>
                  <a:cubicBezTo>
                    <a:pt x="0" y="2827"/>
                    <a:pt x="658" y="3643"/>
                    <a:pt x="1465" y="3643"/>
                  </a:cubicBezTo>
                  <a:lnTo>
                    <a:pt x="6254" y="3643"/>
                  </a:lnTo>
                  <a:lnTo>
                    <a:pt x="8222" y="11845"/>
                  </a:lnTo>
                  <a:cubicBezTo>
                    <a:pt x="8230" y="11865"/>
                    <a:pt x="8230" y="11894"/>
                    <a:pt x="8238" y="11923"/>
                  </a:cubicBezTo>
                  <a:lnTo>
                    <a:pt x="10564" y="21600"/>
                  </a:lnTo>
                  <a:lnTo>
                    <a:pt x="21600" y="21600"/>
                  </a:lnTo>
                  <a:lnTo>
                    <a:pt x="21600" y="9532"/>
                  </a:lnTo>
                  <a:lnTo>
                    <a:pt x="10731" y="9532"/>
                  </a:lnTo>
                  <a:lnTo>
                    <a:pt x="8756" y="1300"/>
                  </a:lnTo>
                  <a:cubicBezTo>
                    <a:pt x="8576" y="523"/>
                    <a:pt x="7996" y="0"/>
                    <a:pt x="73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29" name="Google Shape;529;p33"/>
            <p:cNvSpPr/>
            <p:nvPr/>
          </p:nvSpPr>
          <p:spPr>
            <a:xfrm>
              <a:off x="99934" y="249709"/>
              <a:ext cx="472265" cy="270396"/>
            </a:xfrm>
            <a:custGeom>
              <a:rect b="b" l="l" r="r" t="t"/>
              <a:pathLst>
                <a:path extrusionOk="0" h="21600" w="21545">
                  <a:moveTo>
                    <a:pt x="1844" y="0"/>
                  </a:moveTo>
                  <a:lnTo>
                    <a:pt x="2975" y="6665"/>
                  </a:lnTo>
                  <a:cubicBezTo>
                    <a:pt x="1256" y="6887"/>
                    <a:pt x="-55" y="9445"/>
                    <a:pt x="2" y="12461"/>
                  </a:cubicBezTo>
                  <a:cubicBezTo>
                    <a:pt x="63" y="15480"/>
                    <a:pt x="1471" y="17875"/>
                    <a:pt x="3194" y="17898"/>
                  </a:cubicBezTo>
                  <a:lnTo>
                    <a:pt x="4014" y="17898"/>
                  </a:lnTo>
                  <a:cubicBezTo>
                    <a:pt x="4378" y="20088"/>
                    <a:pt x="5527" y="21600"/>
                    <a:pt x="6833" y="21600"/>
                  </a:cubicBezTo>
                  <a:cubicBezTo>
                    <a:pt x="8141" y="21600"/>
                    <a:pt x="9290" y="20088"/>
                    <a:pt x="9658" y="17898"/>
                  </a:cubicBezTo>
                  <a:lnTo>
                    <a:pt x="14021" y="17898"/>
                  </a:lnTo>
                  <a:cubicBezTo>
                    <a:pt x="14385" y="20088"/>
                    <a:pt x="15538" y="21600"/>
                    <a:pt x="16844" y="21600"/>
                  </a:cubicBezTo>
                  <a:cubicBezTo>
                    <a:pt x="18146" y="21600"/>
                    <a:pt x="19300" y="20088"/>
                    <a:pt x="19664" y="17898"/>
                  </a:cubicBezTo>
                  <a:lnTo>
                    <a:pt x="20725" y="17898"/>
                  </a:lnTo>
                  <a:cubicBezTo>
                    <a:pt x="21177" y="17898"/>
                    <a:pt x="21545" y="17252"/>
                    <a:pt x="21545" y="16454"/>
                  </a:cubicBezTo>
                  <a:cubicBezTo>
                    <a:pt x="21545" y="15656"/>
                    <a:pt x="21177" y="15019"/>
                    <a:pt x="20725" y="15019"/>
                  </a:cubicBezTo>
                  <a:lnTo>
                    <a:pt x="19664" y="15019"/>
                  </a:lnTo>
                  <a:cubicBezTo>
                    <a:pt x="19300" y="12823"/>
                    <a:pt x="18146" y="11311"/>
                    <a:pt x="16844" y="11311"/>
                  </a:cubicBezTo>
                  <a:cubicBezTo>
                    <a:pt x="15538" y="11311"/>
                    <a:pt x="14385" y="12823"/>
                    <a:pt x="14021" y="15019"/>
                  </a:cubicBezTo>
                  <a:lnTo>
                    <a:pt x="9658" y="15019"/>
                  </a:lnTo>
                  <a:cubicBezTo>
                    <a:pt x="9290" y="12823"/>
                    <a:pt x="8141" y="11311"/>
                    <a:pt x="6833" y="11311"/>
                  </a:cubicBezTo>
                  <a:cubicBezTo>
                    <a:pt x="5527" y="11311"/>
                    <a:pt x="4378" y="12823"/>
                    <a:pt x="4009" y="15019"/>
                  </a:cubicBezTo>
                  <a:lnTo>
                    <a:pt x="3194" y="15019"/>
                  </a:lnTo>
                  <a:cubicBezTo>
                    <a:pt x="2330" y="15019"/>
                    <a:pt x="1628" y="13790"/>
                    <a:pt x="1628" y="12278"/>
                  </a:cubicBezTo>
                  <a:cubicBezTo>
                    <a:pt x="1628" y="10758"/>
                    <a:pt x="2330" y="9529"/>
                    <a:pt x="3194" y="9529"/>
                  </a:cubicBezTo>
                  <a:lnTo>
                    <a:pt x="7526" y="9529"/>
                  </a:lnTo>
                  <a:lnTo>
                    <a:pt x="752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530" name="Google Shape;530;p33"/>
          <p:cNvGrpSpPr/>
          <p:nvPr/>
        </p:nvGrpSpPr>
        <p:grpSpPr>
          <a:xfrm>
            <a:off x="10762489" y="5358140"/>
            <a:ext cx="540665" cy="615165"/>
            <a:chOff x="31" y="0"/>
            <a:chExt cx="540663" cy="615163"/>
          </a:xfrm>
        </p:grpSpPr>
        <p:sp>
          <p:nvSpPr>
            <p:cNvPr id="531" name="Google Shape;531;p33"/>
            <p:cNvSpPr/>
            <p:nvPr/>
          </p:nvSpPr>
          <p:spPr>
            <a:xfrm>
              <a:off x="31" y="244156"/>
              <a:ext cx="172721" cy="340173"/>
            </a:xfrm>
            <a:custGeom>
              <a:rect b="b" l="l" r="r" t="t"/>
              <a:pathLst>
                <a:path extrusionOk="0" h="21600" w="21600">
                  <a:moveTo>
                    <a:pt x="0" y="0"/>
                  </a:moveTo>
                  <a:lnTo>
                    <a:pt x="0" y="20129"/>
                  </a:lnTo>
                  <a:cubicBezTo>
                    <a:pt x="0" y="20635"/>
                    <a:pt x="240" y="21136"/>
                    <a:pt x="671" y="21600"/>
                  </a:cubicBezTo>
                  <a:lnTo>
                    <a:pt x="21600" y="10973"/>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32" name="Google Shape;532;p33"/>
            <p:cNvSpPr/>
            <p:nvPr/>
          </p:nvSpPr>
          <p:spPr>
            <a:xfrm>
              <a:off x="367974" y="244156"/>
              <a:ext cx="172720" cy="340173"/>
            </a:xfrm>
            <a:custGeom>
              <a:rect b="b" l="l" r="r" t="t"/>
              <a:pathLst>
                <a:path extrusionOk="0" h="21600" w="21600">
                  <a:moveTo>
                    <a:pt x="21600" y="0"/>
                  </a:moveTo>
                  <a:lnTo>
                    <a:pt x="0" y="10973"/>
                  </a:lnTo>
                  <a:lnTo>
                    <a:pt x="20925" y="21600"/>
                  </a:lnTo>
                  <a:cubicBezTo>
                    <a:pt x="21360" y="21136"/>
                    <a:pt x="21600" y="20635"/>
                    <a:pt x="21600" y="2012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33" name="Google Shape;533;p33"/>
            <p:cNvSpPr/>
            <p:nvPr/>
          </p:nvSpPr>
          <p:spPr>
            <a:xfrm>
              <a:off x="252327" y="182646"/>
              <a:ext cx="35752" cy="36039"/>
            </a:xfrm>
            <a:custGeom>
              <a:rect b="b" l="l" r="r" t="t"/>
              <a:pathLst>
                <a:path extrusionOk="0" h="21600" w="21600">
                  <a:moveTo>
                    <a:pt x="10916" y="0"/>
                  </a:moveTo>
                  <a:cubicBezTo>
                    <a:pt x="4879" y="0"/>
                    <a:pt x="0" y="4840"/>
                    <a:pt x="0" y="10829"/>
                  </a:cubicBezTo>
                  <a:cubicBezTo>
                    <a:pt x="0" y="16760"/>
                    <a:pt x="4879" y="21600"/>
                    <a:pt x="10916" y="21600"/>
                  </a:cubicBezTo>
                  <a:cubicBezTo>
                    <a:pt x="18418" y="21600"/>
                    <a:pt x="20443" y="16473"/>
                    <a:pt x="21600" y="10083"/>
                  </a:cubicBezTo>
                  <a:cubicBezTo>
                    <a:pt x="21253" y="4439"/>
                    <a:pt x="16624" y="57"/>
                    <a:pt x="109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34" name="Google Shape;534;p33"/>
            <p:cNvSpPr/>
            <p:nvPr/>
          </p:nvSpPr>
          <p:spPr>
            <a:xfrm>
              <a:off x="30962" y="434942"/>
              <a:ext cx="478865" cy="180221"/>
            </a:xfrm>
            <a:custGeom>
              <a:rect b="b" l="l" r="r" t="t"/>
              <a:pathLst>
                <a:path extrusionOk="0" h="21600" w="21600">
                  <a:moveTo>
                    <a:pt x="7883" y="0"/>
                  </a:moveTo>
                  <a:lnTo>
                    <a:pt x="0" y="20957"/>
                  </a:lnTo>
                  <a:cubicBezTo>
                    <a:pt x="325" y="21370"/>
                    <a:pt x="681" y="21600"/>
                    <a:pt x="1045" y="21600"/>
                  </a:cubicBezTo>
                  <a:lnTo>
                    <a:pt x="20556" y="21600"/>
                  </a:lnTo>
                  <a:cubicBezTo>
                    <a:pt x="20916" y="21600"/>
                    <a:pt x="21272" y="21370"/>
                    <a:pt x="21600" y="20957"/>
                  </a:cubicBezTo>
                  <a:lnTo>
                    <a:pt x="1371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35" name="Google Shape;535;p33"/>
            <p:cNvSpPr/>
            <p:nvPr/>
          </p:nvSpPr>
          <p:spPr>
            <a:xfrm>
              <a:off x="18098" y="157174"/>
              <a:ext cx="54010" cy="108114"/>
            </a:xfrm>
            <a:custGeom>
              <a:rect b="b" l="l" r="r" t="t"/>
              <a:pathLst>
                <a:path extrusionOk="0" h="21600" w="21600">
                  <a:moveTo>
                    <a:pt x="21600" y="0"/>
                  </a:moveTo>
                  <a:lnTo>
                    <a:pt x="0" y="1079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36" name="Google Shape;536;p33"/>
            <p:cNvSpPr/>
            <p:nvPr/>
          </p:nvSpPr>
          <p:spPr>
            <a:xfrm>
              <a:off x="468618" y="157174"/>
              <a:ext cx="54105" cy="108114"/>
            </a:xfrm>
            <a:custGeom>
              <a:rect b="b" l="l" r="r" t="t"/>
              <a:pathLst>
                <a:path extrusionOk="0" h="21600" w="21600">
                  <a:moveTo>
                    <a:pt x="0" y="0"/>
                  </a:moveTo>
                  <a:lnTo>
                    <a:pt x="0" y="21600"/>
                  </a:lnTo>
                  <a:lnTo>
                    <a:pt x="21600" y="1079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37" name="Google Shape;537;p33"/>
            <p:cNvSpPr/>
            <p:nvPr/>
          </p:nvSpPr>
          <p:spPr>
            <a:xfrm>
              <a:off x="108145" y="0"/>
              <a:ext cx="324404" cy="398905"/>
            </a:xfrm>
            <a:custGeom>
              <a:rect b="b" l="l" r="r" t="t"/>
              <a:pathLst>
                <a:path extrusionOk="0" h="21600" w="21600">
                  <a:moveTo>
                    <a:pt x="10799" y="4032"/>
                  </a:moveTo>
                  <a:cubicBezTo>
                    <a:pt x="12282" y="4032"/>
                    <a:pt x="13766" y="4352"/>
                    <a:pt x="15086" y="4986"/>
                  </a:cubicBezTo>
                  <a:cubicBezTo>
                    <a:pt x="17638" y="6215"/>
                    <a:pt x="19200" y="8454"/>
                    <a:pt x="19200" y="10868"/>
                  </a:cubicBezTo>
                  <a:cubicBezTo>
                    <a:pt x="19200" y="12605"/>
                    <a:pt x="17443" y="13794"/>
                    <a:pt x="15589" y="13794"/>
                  </a:cubicBezTo>
                  <a:cubicBezTo>
                    <a:pt x="14765" y="13794"/>
                    <a:pt x="13921" y="13559"/>
                    <a:pt x="13205" y="13032"/>
                  </a:cubicBezTo>
                  <a:cubicBezTo>
                    <a:pt x="12527" y="13523"/>
                    <a:pt x="11672" y="13772"/>
                    <a:pt x="10816" y="13772"/>
                  </a:cubicBezTo>
                  <a:cubicBezTo>
                    <a:pt x="10072" y="13772"/>
                    <a:pt x="9326" y="13585"/>
                    <a:pt x="8693" y="13205"/>
                  </a:cubicBezTo>
                  <a:cubicBezTo>
                    <a:pt x="7328" y="12393"/>
                    <a:pt x="6848" y="10915"/>
                    <a:pt x="7547" y="9660"/>
                  </a:cubicBezTo>
                  <a:cubicBezTo>
                    <a:pt x="8132" y="8595"/>
                    <a:pt x="9426" y="7939"/>
                    <a:pt x="10812" y="7939"/>
                  </a:cubicBezTo>
                  <a:cubicBezTo>
                    <a:pt x="11062" y="7939"/>
                    <a:pt x="11318" y="7961"/>
                    <a:pt x="11573" y="8006"/>
                  </a:cubicBezTo>
                  <a:cubicBezTo>
                    <a:pt x="13230" y="8296"/>
                    <a:pt x="14408" y="9489"/>
                    <a:pt x="14401" y="10868"/>
                  </a:cubicBezTo>
                  <a:cubicBezTo>
                    <a:pt x="14401" y="11511"/>
                    <a:pt x="15001" y="11833"/>
                    <a:pt x="15600" y="11833"/>
                  </a:cubicBezTo>
                  <a:cubicBezTo>
                    <a:pt x="16202" y="11833"/>
                    <a:pt x="16801" y="11511"/>
                    <a:pt x="16801" y="10868"/>
                  </a:cubicBezTo>
                  <a:cubicBezTo>
                    <a:pt x="16801" y="9140"/>
                    <a:pt x="15681" y="7548"/>
                    <a:pt x="13857" y="6668"/>
                  </a:cubicBezTo>
                  <a:cubicBezTo>
                    <a:pt x="12914" y="6214"/>
                    <a:pt x="11855" y="5986"/>
                    <a:pt x="10797" y="5986"/>
                  </a:cubicBezTo>
                  <a:cubicBezTo>
                    <a:pt x="9806" y="5986"/>
                    <a:pt x="8814" y="6184"/>
                    <a:pt x="7917" y="6585"/>
                  </a:cubicBezTo>
                  <a:cubicBezTo>
                    <a:pt x="6055" y="7411"/>
                    <a:pt x="4878" y="8979"/>
                    <a:pt x="4808" y="10701"/>
                  </a:cubicBezTo>
                  <a:cubicBezTo>
                    <a:pt x="4731" y="12424"/>
                    <a:pt x="5787" y="14049"/>
                    <a:pt x="7573" y="14980"/>
                  </a:cubicBezTo>
                  <a:cubicBezTo>
                    <a:pt x="8550" y="15487"/>
                    <a:pt x="9651" y="15741"/>
                    <a:pt x="10790" y="15741"/>
                  </a:cubicBezTo>
                  <a:cubicBezTo>
                    <a:pt x="11730" y="15741"/>
                    <a:pt x="12695" y="15568"/>
                    <a:pt x="13632" y="15219"/>
                  </a:cubicBezTo>
                  <a:cubicBezTo>
                    <a:pt x="13819" y="15150"/>
                    <a:pt x="13995" y="15117"/>
                    <a:pt x="14163" y="15117"/>
                  </a:cubicBezTo>
                  <a:cubicBezTo>
                    <a:pt x="15283" y="15117"/>
                    <a:pt x="15889" y="16522"/>
                    <a:pt x="14631" y="16994"/>
                  </a:cubicBezTo>
                  <a:cubicBezTo>
                    <a:pt x="13390" y="17457"/>
                    <a:pt x="12083" y="17697"/>
                    <a:pt x="10790" y="17697"/>
                  </a:cubicBezTo>
                  <a:cubicBezTo>
                    <a:pt x="9224" y="17697"/>
                    <a:pt x="7675" y="17346"/>
                    <a:pt x="6278" y="16619"/>
                  </a:cubicBezTo>
                  <a:cubicBezTo>
                    <a:pt x="3777" y="15322"/>
                    <a:pt x="2304" y="13043"/>
                    <a:pt x="2408" y="10633"/>
                  </a:cubicBezTo>
                  <a:cubicBezTo>
                    <a:pt x="2504" y="8219"/>
                    <a:pt x="4161" y="6032"/>
                    <a:pt x="6765" y="4872"/>
                  </a:cubicBezTo>
                  <a:cubicBezTo>
                    <a:pt x="8023" y="4311"/>
                    <a:pt x="9413" y="4032"/>
                    <a:pt x="10799" y="4032"/>
                  </a:cubicBezTo>
                  <a:close/>
                  <a:moveTo>
                    <a:pt x="1313" y="0"/>
                  </a:moveTo>
                  <a:cubicBezTo>
                    <a:pt x="589" y="0"/>
                    <a:pt x="0" y="479"/>
                    <a:pt x="0" y="1068"/>
                  </a:cubicBezTo>
                  <a:lnTo>
                    <a:pt x="0" y="16318"/>
                  </a:lnTo>
                  <a:lnTo>
                    <a:pt x="6497" y="21600"/>
                  </a:lnTo>
                  <a:lnTo>
                    <a:pt x="15105" y="21600"/>
                  </a:lnTo>
                  <a:lnTo>
                    <a:pt x="21600" y="16318"/>
                  </a:lnTo>
                  <a:lnTo>
                    <a:pt x="21600" y="1250"/>
                  </a:lnTo>
                  <a:cubicBezTo>
                    <a:pt x="21600" y="563"/>
                    <a:pt x="20909" y="0"/>
                    <a:pt x="200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538" name="Google Shape;538;p33"/>
          <p:cNvGrpSpPr/>
          <p:nvPr/>
        </p:nvGrpSpPr>
        <p:grpSpPr>
          <a:xfrm>
            <a:off x="3904782" y="6110063"/>
            <a:ext cx="615166" cy="615165"/>
            <a:chOff x="-1" y="0"/>
            <a:chExt cx="615164" cy="615163"/>
          </a:xfrm>
        </p:grpSpPr>
        <p:sp>
          <p:nvSpPr>
            <p:cNvPr id="539" name="Google Shape;539;p33"/>
            <p:cNvSpPr/>
            <p:nvPr/>
          </p:nvSpPr>
          <p:spPr>
            <a:xfrm>
              <a:off x="-1" y="244443"/>
              <a:ext cx="615164" cy="370720"/>
            </a:xfrm>
            <a:custGeom>
              <a:rect b="b" l="l" r="r" t="t"/>
              <a:pathLst>
                <a:path extrusionOk="0" h="21600" w="21600">
                  <a:moveTo>
                    <a:pt x="0" y="0"/>
                  </a:moveTo>
                  <a:lnTo>
                    <a:pt x="0" y="18448"/>
                  </a:lnTo>
                  <a:cubicBezTo>
                    <a:pt x="0" y="20188"/>
                    <a:pt x="851" y="21594"/>
                    <a:pt x="1901" y="21600"/>
                  </a:cubicBezTo>
                  <a:lnTo>
                    <a:pt x="19704" y="21600"/>
                  </a:lnTo>
                  <a:cubicBezTo>
                    <a:pt x="20749" y="21594"/>
                    <a:pt x="21600" y="20188"/>
                    <a:pt x="21600" y="18448"/>
                  </a:cubicBezTo>
                  <a:lnTo>
                    <a:pt x="21600" y="0"/>
                  </a:lnTo>
                  <a:lnTo>
                    <a:pt x="11182" y="12920"/>
                  </a:lnTo>
                  <a:cubicBezTo>
                    <a:pt x="11070" y="13054"/>
                    <a:pt x="10939" y="13127"/>
                    <a:pt x="10800" y="13127"/>
                  </a:cubicBezTo>
                  <a:cubicBezTo>
                    <a:pt x="10662" y="13127"/>
                    <a:pt x="10530" y="13054"/>
                    <a:pt x="10422" y="12920"/>
                  </a:cubicBez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40" name="Google Shape;540;p33"/>
            <p:cNvSpPr/>
            <p:nvPr/>
          </p:nvSpPr>
          <p:spPr>
            <a:xfrm>
              <a:off x="505868" y="145331"/>
              <a:ext cx="91324" cy="135151"/>
            </a:xfrm>
            <a:custGeom>
              <a:rect b="b" l="l" r="r" t="t"/>
              <a:pathLst>
                <a:path extrusionOk="0" h="21600" w="21600">
                  <a:moveTo>
                    <a:pt x="0" y="0"/>
                  </a:moveTo>
                  <a:lnTo>
                    <a:pt x="0" y="21600"/>
                  </a:lnTo>
                  <a:lnTo>
                    <a:pt x="21600" y="108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41" name="Google Shape;541;p33"/>
            <p:cNvSpPr/>
            <p:nvPr/>
          </p:nvSpPr>
          <p:spPr>
            <a:xfrm>
              <a:off x="18066" y="145331"/>
              <a:ext cx="91324" cy="135151"/>
            </a:xfrm>
            <a:custGeom>
              <a:rect b="b" l="l" r="r" t="t"/>
              <a:pathLst>
                <a:path extrusionOk="0" h="21600" w="21600">
                  <a:moveTo>
                    <a:pt x="21600" y="0"/>
                  </a:moveTo>
                  <a:lnTo>
                    <a:pt x="0" y="108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42" name="Google Shape;542;p33"/>
            <p:cNvSpPr/>
            <p:nvPr/>
          </p:nvSpPr>
          <p:spPr>
            <a:xfrm>
              <a:off x="145427" y="0"/>
              <a:ext cx="324404" cy="429165"/>
            </a:xfrm>
            <a:custGeom>
              <a:rect b="b" l="l" r="r" t="t"/>
              <a:pathLst>
                <a:path extrusionOk="0" h="21600" w="21600">
                  <a:moveTo>
                    <a:pt x="17998" y="5501"/>
                  </a:moveTo>
                  <a:cubicBezTo>
                    <a:pt x="18663" y="5501"/>
                    <a:pt x="19194" y="5907"/>
                    <a:pt x="19194" y="6410"/>
                  </a:cubicBezTo>
                  <a:cubicBezTo>
                    <a:pt x="19194" y="6908"/>
                    <a:pt x="18663" y="7315"/>
                    <a:pt x="17998" y="7315"/>
                  </a:cubicBezTo>
                  <a:lnTo>
                    <a:pt x="3598" y="7315"/>
                  </a:lnTo>
                  <a:cubicBezTo>
                    <a:pt x="2931" y="7315"/>
                    <a:pt x="2402" y="6908"/>
                    <a:pt x="2402" y="6410"/>
                  </a:cubicBezTo>
                  <a:cubicBezTo>
                    <a:pt x="2402" y="5907"/>
                    <a:pt x="2931" y="5501"/>
                    <a:pt x="3598" y="5501"/>
                  </a:cubicBezTo>
                  <a:close/>
                  <a:moveTo>
                    <a:pt x="17998" y="9128"/>
                  </a:moveTo>
                  <a:cubicBezTo>
                    <a:pt x="18663" y="9128"/>
                    <a:pt x="19194" y="9535"/>
                    <a:pt x="19194" y="10038"/>
                  </a:cubicBezTo>
                  <a:cubicBezTo>
                    <a:pt x="19194" y="10537"/>
                    <a:pt x="18663" y="10944"/>
                    <a:pt x="17998" y="10944"/>
                  </a:cubicBezTo>
                  <a:lnTo>
                    <a:pt x="3598" y="10944"/>
                  </a:lnTo>
                  <a:cubicBezTo>
                    <a:pt x="2931" y="10944"/>
                    <a:pt x="2402" y="10537"/>
                    <a:pt x="2402" y="10038"/>
                  </a:cubicBezTo>
                  <a:cubicBezTo>
                    <a:pt x="2402" y="9535"/>
                    <a:pt x="2931" y="9128"/>
                    <a:pt x="3598" y="9128"/>
                  </a:cubicBezTo>
                  <a:close/>
                  <a:moveTo>
                    <a:pt x="10797" y="12758"/>
                  </a:moveTo>
                  <a:cubicBezTo>
                    <a:pt x="11462" y="12758"/>
                    <a:pt x="11993" y="13164"/>
                    <a:pt x="11993" y="13667"/>
                  </a:cubicBezTo>
                  <a:cubicBezTo>
                    <a:pt x="11993" y="14165"/>
                    <a:pt x="11462" y="14571"/>
                    <a:pt x="10797" y="14571"/>
                  </a:cubicBezTo>
                  <a:lnTo>
                    <a:pt x="3598" y="14571"/>
                  </a:lnTo>
                  <a:cubicBezTo>
                    <a:pt x="2931" y="14571"/>
                    <a:pt x="2402" y="14165"/>
                    <a:pt x="2402" y="13667"/>
                  </a:cubicBezTo>
                  <a:cubicBezTo>
                    <a:pt x="2402" y="13164"/>
                    <a:pt x="2931" y="12758"/>
                    <a:pt x="3598" y="12758"/>
                  </a:cubicBezTo>
                  <a:close/>
                  <a:moveTo>
                    <a:pt x="1197" y="0"/>
                  </a:moveTo>
                  <a:cubicBezTo>
                    <a:pt x="531" y="0"/>
                    <a:pt x="0" y="402"/>
                    <a:pt x="0" y="904"/>
                  </a:cubicBezTo>
                  <a:lnTo>
                    <a:pt x="0" y="15481"/>
                  </a:lnTo>
                  <a:lnTo>
                    <a:pt x="10797" y="21600"/>
                  </a:lnTo>
                  <a:lnTo>
                    <a:pt x="21600" y="15481"/>
                  </a:lnTo>
                  <a:lnTo>
                    <a:pt x="21600" y="904"/>
                  </a:lnTo>
                  <a:cubicBezTo>
                    <a:pt x="21600" y="402"/>
                    <a:pt x="21062" y="0"/>
                    <a:pt x="203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543" name="Google Shape;543;p33"/>
          <p:cNvGrpSpPr/>
          <p:nvPr/>
        </p:nvGrpSpPr>
        <p:grpSpPr>
          <a:xfrm>
            <a:off x="4662530" y="6219420"/>
            <a:ext cx="615166" cy="396481"/>
            <a:chOff x="31" y="31"/>
            <a:chExt cx="615164" cy="396479"/>
          </a:xfrm>
        </p:grpSpPr>
        <p:sp>
          <p:nvSpPr>
            <p:cNvPr id="544" name="Google Shape;544;p33"/>
            <p:cNvSpPr/>
            <p:nvPr/>
          </p:nvSpPr>
          <p:spPr>
            <a:xfrm>
              <a:off x="31" y="25120"/>
              <a:ext cx="615164" cy="371390"/>
            </a:xfrm>
            <a:custGeom>
              <a:rect b="b" l="l" r="r" t="t"/>
              <a:pathLst>
                <a:path extrusionOk="0" h="21600" w="21600">
                  <a:moveTo>
                    <a:pt x="297" y="0"/>
                  </a:moveTo>
                  <a:cubicBezTo>
                    <a:pt x="101" y="503"/>
                    <a:pt x="0" y="1084"/>
                    <a:pt x="0" y="1682"/>
                  </a:cubicBezTo>
                  <a:lnTo>
                    <a:pt x="0" y="18453"/>
                  </a:lnTo>
                  <a:cubicBezTo>
                    <a:pt x="0" y="20191"/>
                    <a:pt x="847" y="21594"/>
                    <a:pt x="1896" y="21600"/>
                  </a:cubicBezTo>
                  <a:lnTo>
                    <a:pt x="19699" y="21600"/>
                  </a:lnTo>
                  <a:cubicBezTo>
                    <a:pt x="20749" y="21594"/>
                    <a:pt x="21597" y="20191"/>
                    <a:pt x="21600" y="18453"/>
                  </a:cubicBezTo>
                  <a:lnTo>
                    <a:pt x="21600" y="1682"/>
                  </a:lnTo>
                  <a:cubicBezTo>
                    <a:pt x="21597" y="1084"/>
                    <a:pt x="21491" y="503"/>
                    <a:pt x="21300" y="0"/>
                  </a:cubicBezTo>
                  <a:lnTo>
                    <a:pt x="11178" y="13003"/>
                  </a:lnTo>
                  <a:cubicBezTo>
                    <a:pt x="11065" y="13142"/>
                    <a:pt x="10931" y="13212"/>
                    <a:pt x="10798" y="13212"/>
                  </a:cubicBezTo>
                  <a:cubicBezTo>
                    <a:pt x="10664" y="13212"/>
                    <a:pt x="10531" y="13142"/>
                    <a:pt x="10418" y="13003"/>
                  </a:cubicBezTo>
                  <a:lnTo>
                    <a:pt x="29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45" name="Google Shape;545;p33"/>
            <p:cNvSpPr/>
            <p:nvPr/>
          </p:nvSpPr>
          <p:spPr>
            <a:xfrm>
              <a:off x="38176" y="31"/>
              <a:ext cx="538747" cy="211631"/>
            </a:xfrm>
            <a:custGeom>
              <a:rect b="b" l="l" r="r" t="t"/>
              <a:pathLst>
                <a:path extrusionOk="0" h="21600" w="21600">
                  <a:moveTo>
                    <a:pt x="636" y="0"/>
                  </a:moveTo>
                  <a:cubicBezTo>
                    <a:pt x="420" y="0"/>
                    <a:pt x="205" y="98"/>
                    <a:pt x="0" y="264"/>
                  </a:cubicBezTo>
                  <a:lnTo>
                    <a:pt x="10803" y="21600"/>
                  </a:lnTo>
                  <a:lnTo>
                    <a:pt x="21600" y="264"/>
                  </a:lnTo>
                  <a:cubicBezTo>
                    <a:pt x="21397" y="98"/>
                    <a:pt x="21180" y="0"/>
                    <a:pt x="209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546" name="Google Shape;546;p33"/>
          <p:cNvGrpSpPr/>
          <p:nvPr/>
        </p:nvGrpSpPr>
        <p:grpSpPr>
          <a:xfrm>
            <a:off x="5420452" y="6110063"/>
            <a:ext cx="615184" cy="615197"/>
            <a:chOff x="-1" y="0"/>
            <a:chExt cx="615183" cy="615195"/>
          </a:xfrm>
        </p:grpSpPr>
        <p:sp>
          <p:nvSpPr>
            <p:cNvPr id="547" name="Google Shape;547;p33"/>
            <p:cNvSpPr/>
            <p:nvPr/>
          </p:nvSpPr>
          <p:spPr>
            <a:xfrm>
              <a:off x="433683" y="362164"/>
              <a:ext cx="181499" cy="180956"/>
            </a:xfrm>
            <a:custGeom>
              <a:rect b="b" l="l" r="r" t="t"/>
              <a:pathLst>
                <a:path extrusionOk="0" h="21600" w="20991">
                  <a:moveTo>
                    <a:pt x="5899" y="0"/>
                  </a:moveTo>
                  <a:cubicBezTo>
                    <a:pt x="4279" y="0"/>
                    <a:pt x="2658" y="610"/>
                    <a:pt x="1480" y="1833"/>
                  </a:cubicBezTo>
                  <a:lnTo>
                    <a:pt x="0" y="3349"/>
                  </a:lnTo>
                  <a:lnTo>
                    <a:pt x="17687" y="21600"/>
                  </a:lnTo>
                  <a:lnTo>
                    <a:pt x="19163" y="20087"/>
                  </a:lnTo>
                  <a:cubicBezTo>
                    <a:pt x="21600" y="17565"/>
                    <a:pt x="21600" y="13480"/>
                    <a:pt x="19163" y="10954"/>
                  </a:cubicBezTo>
                  <a:lnTo>
                    <a:pt x="10318" y="1833"/>
                  </a:lnTo>
                  <a:cubicBezTo>
                    <a:pt x="9137" y="610"/>
                    <a:pt x="7516" y="0"/>
                    <a:pt x="58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48" name="Google Shape;548;p33"/>
            <p:cNvSpPr/>
            <p:nvPr/>
          </p:nvSpPr>
          <p:spPr>
            <a:xfrm>
              <a:off x="-1" y="54647"/>
              <a:ext cx="560089" cy="560548"/>
            </a:xfrm>
            <a:custGeom>
              <a:rect b="b" l="l" r="r" t="t"/>
              <a:pathLst>
                <a:path extrusionOk="0" h="21600" w="20911">
                  <a:moveTo>
                    <a:pt x="1762" y="0"/>
                  </a:moveTo>
                  <a:cubicBezTo>
                    <a:pt x="-689" y="2948"/>
                    <a:pt x="-592" y="7390"/>
                    <a:pt x="2114" y="10182"/>
                  </a:cubicBezTo>
                  <a:lnTo>
                    <a:pt x="11046" y="19404"/>
                  </a:lnTo>
                  <a:cubicBezTo>
                    <a:pt x="12429" y="20832"/>
                    <a:pt x="14284" y="21600"/>
                    <a:pt x="16173" y="21600"/>
                  </a:cubicBezTo>
                  <a:cubicBezTo>
                    <a:pt x="17824" y="21600"/>
                    <a:pt x="19502" y="21012"/>
                    <a:pt x="20911" y="19764"/>
                  </a:cubicBezTo>
                  <a:lnTo>
                    <a:pt x="15216" y="13885"/>
                  </a:lnTo>
                  <a:cubicBezTo>
                    <a:pt x="14932" y="14112"/>
                    <a:pt x="14592" y="14229"/>
                    <a:pt x="14255" y="14229"/>
                  </a:cubicBezTo>
                  <a:cubicBezTo>
                    <a:pt x="13875" y="14229"/>
                    <a:pt x="13497" y="14081"/>
                    <a:pt x="13207" y="13778"/>
                  </a:cubicBezTo>
                  <a:lnTo>
                    <a:pt x="7565" y="7952"/>
                  </a:lnTo>
                  <a:cubicBezTo>
                    <a:pt x="7012" y="7382"/>
                    <a:pt x="6994" y="6497"/>
                    <a:pt x="7461" y="5878"/>
                  </a:cubicBezTo>
                  <a:lnTo>
                    <a:pt x="176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49" name="Google Shape;549;p33"/>
            <p:cNvSpPr/>
            <p:nvPr/>
          </p:nvSpPr>
          <p:spPr>
            <a:xfrm>
              <a:off x="71710" y="0"/>
              <a:ext cx="181474" cy="181051"/>
            </a:xfrm>
            <a:custGeom>
              <a:rect b="b" l="l" r="r" t="t"/>
              <a:pathLst>
                <a:path extrusionOk="0" h="21600" w="20988">
                  <a:moveTo>
                    <a:pt x="5892" y="0"/>
                  </a:moveTo>
                  <a:cubicBezTo>
                    <a:pt x="4271" y="0"/>
                    <a:pt x="2651" y="609"/>
                    <a:pt x="1466" y="1832"/>
                  </a:cubicBezTo>
                  <a:lnTo>
                    <a:pt x="0" y="3355"/>
                  </a:lnTo>
                  <a:lnTo>
                    <a:pt x="17687" y="21600"/>
                  </a:lnTo>
                  <a:lnTo>
                    <a:pt x="19152" y="20077"/>
                  </a:lnTo>
                  <a:cubicBezTo>
                    <a:pt x="21600" y="17552"/>
                    <a:pt x="21600" y="13470"/>
                    <a:pt x="19152" y="10960"/>
                  </a:cubicBezTo>
                  <a:lnTo>
                    <a:pt x="10315" y="1832"/>
                  </a:lnTo>
                  <a:cubicBezTo>
                    <a:pt x="9130" y="609"/>
                    <a:pt x="7513" y="0"/>
                    <a:pt x="58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550" name="Google Shape;550;p33"/>
          <p:cNvGrpSpPr/>
          <p:nvPr/>
        </p:nvGrpSpPr>
        <p:grpSpPr>
          <a:xfrm>
            <a:off x="6178445" y="6147810"/>
            <a:ext cx="615147" cy="539706"/>
            <a:chOff x="0" y="0"/>
            <a:chExt cx="615146" cy="539705"/>
          </a:xfrm>
        </p:grpSpPr>
        <p:sp>
          <p:nvSpPr>
            <p:cNvPr id="551" name="Google Shape;551;p33"/>
            <p:cNvSpPr/>
            <p:nvPr/>
          </p:nvSpPr>
          <p:spPr>
            <a:xfrm>
              <a:off x="515901" y="99654"/>
              <a:ext cx="99245" cy="341322"/>
            </a:xfrm>
            <a:custGeom>
              <a:rect b="b" l="l" r="r" t="t"/>
              <a:pathLst>
                <a:path extrusionOk="0" h="21600" w="17300">
                  <a:moveTo>
                    <a:pt x="3131" y="0"/>
                  </a:moveTo>
                  <a:cubicBezTo>
                    <a:pt x="2329" y="0"/>
                    <a:pt x="1523" y="111"/>
                    <a:pt x="916" y="333"/>
                  </a:cubicBezTo>
                  <a:cubicBezTo>
                    <a:pt x="-291" y="776"/>
                    <a:pt x="-308" y="1489"/>
                    <a:pt x="883" y="1933"/>
                  </a:cubicBezTo>
                  <a:cubicBezTo>
                    <a:pt x="14437" y="6818"/>
                    <a:pt x="14437" y="14778"/>
                    <a:pt x="883" y="19669"/>
                  </a:cubicBezTo>
                  <a:cubicBezTo>
                    <a:pt x="-308" y="20113"/>
                    <a:pt x="-291" y="20826"/>
                    <a:pt x="916" y="21263"/>
                  </a:cubicBezTo>
                  <a:cubicBezTo>
                    <a:pt x="1528" y="21489"/>
                    <a:pt x="2335" y="21600"/>
                    <a:pt x="3142" y="21600"/>
                  </a:cubicBezTo>
                  <a:cubicBezTo>
                    <a:pt x="3926" y="21600"/>
                    <a:pt x="4711" y="21495"/>
                    <a:pt x="5323" y="21281"/>
                  </a:cubicBezTo>
                  <a:cubicBezTo>
                    <a:pt x="21292" y="15498"/>
                    <a:pt x="21292" y="6104"/>
                    <a:pt x="5323" y="321"/>
                  </a:cubicBezTo>
                  <a:cubicBezTo>
                    <a:pt x="4711" y="107"/>
                    <a:pt x="3921" y="0"/>
                    <a:pt x="31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52" name="Google Shape;552;p33"/>
            <p:cNvSpPr/>
            <p:nvPr/>
          </p:nvSpPr>
          <p:spPr>
            <a:xfrm>
              <a:off x="464754" y="150598"/>
              <a:ext cx="78237" cy="239657"/>
            </a:xfrm>
            <a:custGeom>
              <a:rect b="b" l="l" r="r" t="t"/>
              <a:pathLst>
                <a:path extrusionOk="0" h="21600" w="17635">
                  <a:moveTo>
                    <a:pt x="4108" y="0"/>
                  </a:moveTo>
                  <a:cubicBezTo>
                    <a:pt x="3072" y="0"/>
                    <a:pt x="2029" y="158"/>
                    <a:pt x="1230" y="475"/>
                  </a:cubicBezTo>
                  <a:cubicBezTo>
                    <a:pt x="-331" y="1096"/>
                    <a:pt x="-353" y="2112"/>
                    <a:pt x="1187" y="2753"/>
                  </a:cubicBezTo>
                  <a:cubicBezTo>
                    <a:pt x="12368" y="7178"/>
                    <a:pt x="12368" y="14405"/>
                    <a:pt x="1187" y="18830"/>
                  </a:cubicBezTo>
                  <a:cubicBezTo>
                    <a:pt x="-396" y="19462"/>
                    <a:pt x="-396" y="20495"/>
                    <a:pt x="1187" y="21125"/>
                  </a:cubicBezTo>
                  <a:cubicBezTo>
                    <a:pt x="1978" y="21442"/>
                    <a:pt x="3015" y="21600"/>
                    <a:pt x="4058" y="21600"/>
                  </a:cubicBezTo>
                  <a:cubicBezTo>
                    <a:pt x="5094" y="21600"/>
                    <a:pt x="6137" y="21442"/>
                    <a:pt x="6929" y="21125"/>
                  </a:cubicBezTo>
                  <a:cubicBezTo>
                    <a:pt x="21204" y="15417"/>
                    <a:pt x="21204" y="6165"/>
                    <a:pt x="6929" y="457"/>
                  </a:cubicBezTo>
                  <a:cubicBezTo>
                    <a:pt x="6144" y="152"/>
                    <a:pt x="5130" y="0"/>
                    <a:pt x="41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53" name="Google Shape;553;p33"/>
            <p:cNvSpPr/>
            <p:nvPr/>
          </p:nvSpPr>
          <p:spPr>
            <a:xfrm>
              <a:off x="0" y="0"/>
              <a:ext cx="433697" cy="539705"/>
            </a:xfrm>
            <a:custGeom>
              <a:rect b="b" l="l" r="r" t="t"/>
              <a:pathLst>
                <a:path extrusionOk="0" h="21600" w="21600">
                  <a:moveTo>
                    <a:pt x="9033" y="7195"/>
                  </a:moveTo>
                  <a:lnTo>
                    <a:pt x="9033" y="14408"/>
                  </a:lnTo>
                  <a:lnTo>
                    <a:pt x="6281" y="14408"/>
                  </a:lnTo>
                  <a:cubicBezTo>
                    <a:pt x="5782" y="14408"/>
                    <a:pt x="5386" y="14086"/>
                    <a:pt x="5386" y="13685"/>
                  </a:cubicBezTo>
                  <a:lnTo>
                    <a:pt x="5386" y="7914"/>
                  </a:lnTo>
                  <a:cubicBezTo>
                    <a:pt x="5386" y="7514"/>
                    <a:pt x="5782" y="7195"/>
                    <a:pt x="6281" y="7195"/>
                  </a:cubicBezTo>
                  <a:close/>
                  <a:moveTo>
                    <a:pt x="18909" y="1424"/>
                  </a:moveTo>
                  <a:cubicBezTo>
                    <a:pt x="19403" y="1424"/>
                    <a:pt x="19804" y="1744"/>
                    <a:pt x="19804" y="2145"/>
                  </a:cubicBezTo>
                  <a:lnTo>
                    <a:pt x="19804" y="19455"/>
                  </a:lnTo>
                  <a:cubicBezTo>
                    <a:pt x="19804" y="19855"/>
                    <a:pt x="19403" y="20174"/>
                    <a:pt x="18909" y="20174"/>
                  </a:cubicBezTo>
                  <a:cubicBezTo>
                    <a:pt x="18411" y="20174"/>
                    <a:pt x="18009" y="19855"/>
                    <a:pt x="18009" y="19455"/>
                  </a:cubicBezTo>
                  <a:lnTo>
                    <a:pt x="18009" y="2145"/>
                  </a:lnTo>
                  <a:cubicBezTo>
                    <a:pt x="18009" y="1744"/>
                    <a:pt x="18411" y="1424"/>
                    <a:pt x="18909" y="1424"/>
                  </a:cubicBezTo>
                  <a:close/>
                  <a:moveTo>
                    <a:pt x="18904" y="0"/>
                  </a:moveTo>
                  <a:cubicBezTo>
                    <a:pt x="17629" y="0"/>
                    <a:pt x="16510" y="728"/>
                    <a:pt x="16262" y="1755"/>
                  </a:cubicBezTo>
                  <a:lnTo>
                    <a:pt x="9632" y="5753"/>
                  </a:lnTo>
                  <a:lnTo>
                    <a:pt x="6281" y="5753"/>
                  </a:lnTo>
                  <a:cubicBezTo>
                    <a:pt x="5141" y="5753"/>
                    <a:pt x="4132" y="6330"/>
                    <a:pt x="3753" y="7195"/>
                  </a:cubicBezTo>
                  <a:lnTo>
                    <a:pt x="2690" y="7195"/>
                  </a:lnTo>
                  <a:cubicBezTo>
                    <a:pt x="1202" y="7195"/>
                    <a:pt x="0" y="8161"/>
                    <a:pt x="0" y="9358"/>
                  </a:cubicBezTo>
                  <a:lnTo>
                    <a:pt x="0" y="12242"/>
                  </a:lnTo>
                  <a:cubicBezTo>
                    <a:pt x="0" y="13439"/>
                    <a:pt x="1202" y="14404"/>
                    <a:pt x="2690" y="14408"/>
                  </a:cubicBezTo>
                  <a:lnTo>
                    <a:pt x="3753" y="14408"/>
                  </a:lnTo>
                  <a:cubicBezTo>
                    <a:pt x="4132" y="15270"/>
                    <a:pt x="5141" y="15847"/>
                    <a:pt x="6281" y="15851"/>
                  </a:cubicBezTo>
                  <a:lnTo>
                    <a:pt x="9632" y="15851"/>
                  </a:lnTo>
                  <a:lnTo>
                    <a:pt x="16262" y="19843"/>
                  </a:lnTo>
                  <a:cubicBezTo>
                    <a:pt x="16510" y="20869"/>
                    <a:pt x="17624" y="21600"/>
                    <a:pt x="18897" y="21600"/>
                  </a:cubicBezTo>
                  <a:cubicBezTo>
                    <a:pt x="18980" y="21600"/>
                    <a:pt x="19064" y="21596"/>
                    <a:pt x="19149" y="21590"/>
                  </a:cubicBezTo>
                  <a:cubicBezTo>
                    <a:pt x="20527" y="21490"/>
                    <a:pt x="21590" y="20567"/>
                    <a:pt x="21600" y="19455"/>
                  </a:cubicBezTo>
                  <a:lnTo>
                    <a:pt x="21600" y="2145"/>
                  </a:lnTo>
                  <a:cubicBezTo>
                    <a:pt x="21586" y="1032"/>
                    <a:pt x="20527" y="110"/>
                    <a:pt x="19149" y="9"/>
                  </a:cubicBezTo>
                  <a:cubicBezTo>
                    <a:pt x="19066" y="4"/>
                    <a:pt x="18985" y="0"/>
                    <a:pt x="189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554" name="Google Shape;554;p33"/>
          <p:cNvGrpSpPr/>
          <p:nvPr/>
        </p:nvGrpSpPr>
        <p:grpSpPr>
          <a:xfrm>
            <a:off x="6946438" y="6110095"/>
            <a:ext cx="615166" cy="615166"/>
            <a:chOff x="-1" y="31"/>
            <a:chExt cx="615164" cy="615164"/>
          </a:xfrm>
        </p:grpSpPr>
        <p:sp>
          <p:nvSpPr>
            <p:cNvPr id="555" name="Google Shape;555;p33"/>
            <p:cNvSpPr/>
            <p:nvPr/>
          </p:nvSpPr>
          <p:spPr>
            <a:xfrm>
              <a:off x="-1" y="31"/>
              <a:ext cx="615164" cy="615164"/>
            </a:xfrm>
            <a:custGeom>
              <a:rect b="b" l="l" r="r" t="t"/>
              <a:pathLst>
                <a:path extrusionOk="0" h="21600" w="21600">
                  <a:moveTo>
                    <a:pt x="10756" y="2531"/>
                  </a:moveTo>
                  <a:cubicBezTo>
                    <a:pt x="15282" y="2531"/>
                    <a:pt x="19069" y="6214"/>
                    <a:pt x="19069" y="10760"/>
                  </a:cubicBezTo>
                  <a:cubicBezTo>
                    <a:pt x="19069" y="15282"/>
                    <a:pt x="15303" y="19068"/>
                    <a:pt x="10756" y="19068"/>
                  </a:cubicBezTo>
                  <a:cubicBezTo>
                    <a:pt x="6234" y="19068"/>
                    <a:pt x="2532" y="15302"/>
                    <a:pt x="2532" y="10760"/>
                  </a:cubicBezTo>
                  <a:cubicBezTo>
                    <a:pt x="2532" y="6234"/>
                    <a:pt x="6210" y="2531"/>
                    <a:pt x="10756" y="2531"/>
                  </a:cubicBezTo>
                  <a:close/>
                  <a:moveTo>
                    <a:pt x="10756" y="0"/>
                  </a:moveTo>
                  <a:cubicBezTo>
                    <a:pt x="4824" y="0"/>
                    <a:pt x="0" y="4826"/>
                    <a:pt x="0" y="10760"/>
                  </a:cubicBezTo>
                  <a:cubicBezTo>
                    <a:pt x="0" y="16690"/>
                    <a:pt x="4824" y="21600"/>
                    <a:pt x="10756" y="21600"/>
                  </a:cubicBezTo>
                  <a:cubicBezTo>
                    <a:pt x="16690" y="21600"/>
                    <a:pt x="21600" y="16690"/>
                    <a:pt x="21600" y="10760"/>
                  </a:cubicBezTo>
                  <a:cubicBezTo>
                    <a:pt x="21600" y="4826"/>
                    <a:pt x="16690" y="0"/>
                    <a:pt x="10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56" name="Google Shape;556;p33"/>
            <p:cNvSpPr/>
            <p:nvPr/>
          </p:nvSpPr>
          <p:spPr>
            <a:xfrm>
              <a:off x="109006" y="109134"/>
              <a:ext cx="397087" cy="397054"/>
            </a:xfrm>
            <a:custGeom>
              <a:rect b="b" l="l" r="r" t="t"/>
              <a:pathLst>
                <a:path extrusionOk="0" h="21600" w="21600">
                  <a:moveTo>
                    <a:pt x="14787" y="5831"/>
                  </a:moveTo>
                  <a:cubicBezTo>
                    <a:pt x="15038" y="5831"/>
                    <a:pt x="15288" y="5927"/>
                    <a:pt x="15483" y="6118"/>
                  </a:cubicBezTo>
                  <a:cubicBezTo>
                    <a:pt x="15863" y="6500"/>
                    <a:pt x="15863" y="7121"/>
                    <a:pt x="15483" y="7503"/>
                  </a:cubicBezTo>
                  <a:lnTo>
                    <a:pt x="12252" y="10735"/>
                  </a:lnTo>
                  <a:lnTo>
                    <a:pt x="15483" y="13961"/>
                  </a:lnTo>
                  <a:cubicBezTo>
                    <a:pt x="16193" y="14677"/>
                    <a:pt x="15521" y="15642"/>
                    <a:pt x="14762" y="15642"/>
                  </a:cubicBezTo>
                  <a:cubicBezTo>
                    <a:pt x="14535" y="15642"/>
                    <a:pt x="14299" y="15555"/>
                    <a:pt x="14092" y="15347"/>
                  </a:cubicBezTo>
                  <a:lnTo>
                    <a:pt x="10170" y="11424"/>
                  </a:lnTo>
                  <a:cubicBezTo>
                    <a:pt x="9788" y="11042"/>
                    <a:pt x="9788" y="10421"/>
                    <a:pt x="10170" y="10039"/>
                  </a:cubicBezTo>
                  <a:lnTo>
                    <a:pt x="14092" y="6118"/>
                  </a:lnTo>
                  <a:cubicBezTo>
                    <a:pt x="14285" y="5927"/>
                    <a:pt x="14537" y="5831"/>
                    <a:pt x="14787" y="5831"/>
                  </a:cubicBezTo>
                  <a:close/>
                  <a:moveTo>
                    <a:pt x="9756" y="0"/>
                  </a:moveTo>
                  <a:cubicBezTo>
                    <a:pt x="7583" y="193"/>
                    <a:pt x="5516" y="1051"/>
                    <a:pt x="3844" y="2452"/>
                  </a:cubicBezTo>
                  <a:lnTo>
                    <a:pt x="4497" y="3105"/>
                  </a:lnTo>
                  <a:cubicBezTo>
                    <a:pt x="5212" y="3817"/>
                    <a:pt x="4541" y="4786"/>
                    <a:pt x="3782" y="4786"/>
                  </a:cubicBezTo>
                  <a:cubicBezTo>
                    <a:pt x="3554" y="4786"/>
                    <a:pt x="3320" y="4699"/>
                    <a:pt x="3112" y="4491"/>
                  </a:cubicBezTo>
                  <a:lnTo>
                    <a:pt x="2459" y="3838"/>
                  </a:lnTo>
                  <a:cubicBezTo>
                    <a:pt x="1057" y="5512"/>
                    <a:pt x="205" y="7576"/>
                    <a:pt x="5" y="9752"/>
                  </a:cubicBezTo>
                  <a:lnTo>
                    <a:pt x="931" y="9752"/>
                  </a:lnTo>
                  <a:cubicBezTo>
                    <a:pt x="2223" y="9752"/>
                    <a:pt x="2228" y="11713"/>
                    <a:pt x="931" y="11713"/>
                  </a:cubicBezTo>
                  <a:lnTo>
                    <a:pt x="0" y="11713"/>
                  </a:lnTo>
                  <a:cubicBezTo>
                    <a:pt x="205" y="13951"/>
                    <a:pt x="1089" y="16125"/>
                    <a:pt x="2453" y="17757"/>
                  </a:cubicBezTo>
                  <a:lnTo>
                    <a:pt x="3106" y="17103"/>
                  </a:lnTo>
                  <a:cubicBezTo>
                    <a:pt x="3316" y="16894"/>
                    <a:pt x="3551" y="16806"/>
                    <a:pt x="3778" y="16806"/>
                  </a:cubicBezTo>
                  <a:cubicBezTo>
                    <a:pt x="4537" y="16806"/>
                    <a:pt x="5200" y="17787"/>
                    <a:pt x="4492" y="18493"/>
                  </a:cubicBezTo>
                  <a:lnTo>
                    <a:pt x="3839" y="19148"/>
                  </a:lnTo>
                  <a:cubicBezTo>
                    <a:pt x="5511" y="20544"/>
                    <a:pt x="7577" y="21402"/>
                    <a:pt x="9751" y="21600"/>
                  </a:cubicBezTo>
                  <a:lnTo>
                    <a:pt x="9751" y="20669"/>
                  </a:lnTo>
                  <a:cubicBezTo>
                    <a:pt x="9751" y="20020"/>
                    <a:pt x="10243" y="19695"/>
                    <a:pt x="10734" y="19695"/>
                  </a:cubicBezTo>
                  <a:cubicBezTo>
                    <a:pt x="11224" y="19695"/>
                    <a:pt x="11712" y="20020"/>
                    <a:pt x="11712" y="20669"/>
                  </a:cubicBezTo>
                  <a:lnTo>
                    <a:pt x="11712" y="21600"/>
                  </a:lnTo>
                  <a:cubicBezTo>
                    <a:pt x="13950" y="21397"/>
                    <a:pt x="16125" y="20508"/>
                    <a:pt x="17756" y="19148"/>
                  </a:cubicBezTo>
                  <a:lnTo>
                    <a:pt x="17103" y="18493"/>
                  </a:lnTo>
                  <a:cubicBezTo>
                    <a:pt x="16400" y="17790"/>
                    <a:pt x="17054" y="16804"/>
                    <a:pt x="17813" y="16804"/>
                  </a:cubicBezTo>
                  <a:cubicBezTo>
                    <a:pt x="18041" y="16804"/>
                    <a:pt x="18277" y="16892"/>
                    <a:pt x="18488" y="17103"/>
                  </a:cubicBezTo>
                  <a:lnTo>
                    <a:pt x="19141" y="17757"/>
                  </a:lnTo>
                  <a:cubicBezTo>
                    <a:pt x="20506" y="16125"/>
                    <a:pt x="21390" y="13951"/>
                    <a:pt x="21595" y="11713"/>
                  </a:cubicBezTo>
                  <a:lnTo>
                    <a:pt x="20669" y="11713"/>
                  </a:lnTo>
                  <a:cubicBezTo>
                    <a:pt x="19377" y="11713"/>
                    <a:pt x="19372" y="9752"/>
                    <a:pt x="20669" y="9752"/>
                  </a:cubicBezTo>
                  <a:lnTo>
                    <a:pt x="21600" y="9752"/>
                  </a:lnTo>
                  <a:cubicBezTo>
                    <a:pt x="21400" y="7576"/>
                    <a:pt x="20548" y="5512"/>
                    <a:pt x="19147" y="3838"/>
                  </a:cubicBezTo>
                  <a:lnTo>
                    <a:pt x="18494" y="4491"/>
                  </a:lnTo>
                  <a:cubicBezTo>
                    <a:pt x="18282" y="4702"/>
                    <a:pt x="18044" y="4791"/>
                    <a:pt x="17817" y="4791"/>
                  </a:cubicBezTo>
                  <a:cubicBezTo>
                    <a:pt x="17056" y="4791"/>
                    <a:pt x="16396" y="3813"/>
                    <a:pt x="17108" y="3105"/>
                  </a:cubicBezTo>
                  <a:lnTo>
                    <a:pt x="17766" y="2452"/>
                  </a:lnTo>
                  <a:cubicBezTo>
                    <a:pt x="16131" y="1087"/>
                    <a:pt x="13955" y="198"/>
                    <a:pt x="11717" y="0"/>
                  </a:cubicBezTo>
                  <a:lnTo>
                    <a:pt x="11717" y="931"/>
                  </a:lnTo>
                  <a:cubicBezTo>
                    <a:pt x="11717" y="1577"/>
                    <a:pt x="11227" y="1901"/>
                    <a:pt x="10736" y="1901"/>
                  </a:cubicBezTo>
                  <a:cubicBezTo>
                    <a:pt x="10246" y="1901"/>
                    <a:pt x="9756" y="1578"/>
                    <a:pt x="9756" y="931"/>
                  </a:cubicBezTo>
                  <a:lnTo>
                    <a:pt x="975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557" name="Google Shape;557;p33"/>
          <p:cNvGrpSpPr/>
          <p:nvPr/>
        </p:nvGrpSpPr>
        <p:grpSpPr>
          <a:xfrm>
            <a:off x="7698354" y="6110063"/>
            <a:ext cx="615189" cy="615197"/>
            <a:chOff x="0" y="0"/>
            <a:chExt cx="615187" cy="615195"/>
          </a:xfrm>
        </p:grpSpPr>
        <p:sp>
          <p:nvSpPr>
            <p:cNvPr id="558" name="Google Shape;558;p33"/>
            <p:cNvSpPr/>
            <p:nvPr/>
          </p:nvSpPr>
          <p:spPr>
            <a:xfrm>
              <a:off x="0" y="553684"/>
              <a:ext cx="61583" cy="61511"/>
            </a:xfrm>
            <a:custGeom>
              <a:rect b="b" l="l" r="r" t="t"/>
              <a:pathLst>
                <a:path extrusionOk="0" h="21600" w="18754">
                  <a:moveTo>
                    <a:pt x="13248" y="0"/>
                  </a:moveTo>
                  <a:cubicBezTo>
                    <a:pt x="11887" y="0"/>
                    <a:pt x="10516" y="594"/>
                    <a:pt x="9466" y="1771"/>
                  </a:cubicBezTo>
                  <a:lnTo>
                    <a:pt x="1709" y="10750"/>
                  </a:lnTo>
                  <a:cubicBezTo>
                    <a:pt x="-2306" y="15345"/>
                    <a:pt x="1466" y="21600"/>
                    <a:pt x="5714" y="21600"/>
                  </a:cubicBezTo>
                  <a:cubicBezTo>
                    <a:pt x="6987" y="21600"/>
                    <a:pt x="8300" y="21040"/>
                    <a:pt x="9466" y="19694"/>
                  </a:cubicBezTo>
                  <a:lnTo>
                    <a:pt x="17223" y="10750"/>
                  </a:lnTo>
                  <a:cubicBezTo>
                    <a:pt x="19294" y="8250"/>
                    <a:pt x="19265" y="4304"/>
                    <a:pt x="17136" y="1872"/>
                  </a:cubicBezTo>
                  <a:cubicBezTo>
                    <a:pt x="16067" y="628"/>
                    <a:pt x="14657" y="0"/>
                    <a:pt x="132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59" name="Google Shape;559;p33"/>
            <p:cNvSpPr/>
            <p:nvPr/>
          </p:nvSpPr>
          <p:spPr>
            <a:xfrm>
              <a:off x="76429" y="476789"/>
              <a:ext cx="62060" cy="61926"/>
            </a:xfrm>
            <a:custGeom>
              <a:rect b="b" l="l" r="r" t="t"/>
              <a:pathLst>
                <a:path extrusionOk="0" h="21600" w="17404">
                  <a:moveTo>
                    <a:pt x="12203" y="0"/>
                  </a:moveTo>
                  <a:cubicBezTo>
                    <a:pt x="11031" y="0"/>
                    <a:pt x="9804" y="568"/>
                    <a:pt x="8712" y="1926"/>
                  </a:cubicBezTo>
                  <a:lnTo>
                    <a:pt x="1569" y="10811"/>
                  </a:lnTo>
                  <a:cubicBezTo>
                    <a:pt x="-2119" y="15398"/>
                    <a:pt x="1345" y="21600"/>
                    <a:pt x="5248" y="21600"/>
                  </a:cubicBezTo>
                  <a:cubicBezTo>
                    <a:pt x="6421" y="21600"/>
                    <a:pt x="7638" y="21032"/>
                    <a:pt x="8712" y="19696"/>
                  </a:cubicBezTo>
                  <a:lnTo>
                    <a:pt x="15856" y="10811"/>
                  </a:lnTo>
                  <a:cubicBezTo>
                    <a:pt x="19481" y="6324"/>
                    <a:pt x="16106" y="0"/>
                    <a:pt x="122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60" name="Google Shape;560;p33"/>
            <p:cNvSpPr/>
            <p:nvPr/>
          </p:nvSpPr>
          <p:spPr>
            <a:xfrm>
              <a:off x="20540" y="0"/>
              <a:ext cx="570324" cy="320733"/>
            </a:xfrm>
            <a:custGeom>
              <a:rect b="b" l="l" r="r" t="t"/>
              <a:pathLst>
                <a:path extrusionOk="0" h="21600" w="21425">
                  <a:moveTo>
                    <a:pt x="21425" y="0"/>
                  </a:moveTo>
                  <a:lnTo>
                    <a:pt x="497" y="10235"/>
                  </a:lnTo>
                  <a:cubicBezTo>
                    <a:pt x="-31" y="10493"/>
                    <a:pt x="-175" y="11709"/>
                    <a:pt x="243" y="12337"/>
                  </a:cubicBezTo>
                  <a:lnTo>
                    <a:pt x="6520" y="21600"/>
                  </a:lnTo>
                  <a:lnTo>
                    <a:pt x="2142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61" name="Google Shape;561;p33"/>
            <p:cNvSpPr/>
            <p:nvPr/>
          </p:nvSpPr>
          <p:spPr>
            <a:xfrm>
              <a:off x="294836" y="26717"/>
              <a:ext cx="320351" cy="568464"/>
            </a:xfrm>
            <a:custGeom>
              <a:rect b="b" l="l" r="r" t="t"/>
              <a:pathLst>
                <a:path extrusionOk="0" h="21600" w="21600">
                  <a:moveTo>
                    <a:pt x="21600" y="0"/>
                  </a:moveTo>
                  <a:cubicBezTo>
                    <a:pt x="21284" y="146"/>
                    <a:pt x="252" y="14829"/>
                    <a:pt x="0" y="15003"/>
                  </a:cubicBezTo>
                  <a:lnTo>
                    <a:pt x="9281" y="21351"/>
                  </a:lnTo>
                  <a:cubicBezTo>
                    <a:pt x="9528" y="21521"/>
                    <a:pt x="9870" y="21600"/>
                    <a:pt x="10210" y="21600"/>
                  </a:cubicBezTo>
                  <a:cubicBezTo>
                    <a:pt x="10727" y="21600"/>
                    <a:pt x="11237" y="21418"/>
                    <a:pt x="11392" y="2109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62" name="Google Shape;562;p33"/>
            <p:cNvSpPr/>
            <p:nvPr/>
          </p:nvSpPr>
          <p:spPr>
            <a:xfrm>
              <a:off x="168476" y="137543"/>
              <a:ext cx="309742" cy="309625"/>
            </a:xfrm>
            <a:custGeom>
              <a:rect b="b" l="l" r="r" t="t"/>
              <a:pathLst>
                <a:path extrusionOk="0" h="21600" w="21390">
                  <a:moveTo>
                    <a:pt x="21390" y="0"/>
                  </a:moveTo>
                  <a:lnTo>
                    <a:pt x="1212" y="16476"/>
                  </a:lnTo>
                  <a:lnTo>
                    <a:pt x="63" y="19941"/>
                  </a:lnTo>
                  <a:cubicBezTo>
                    <a:pt x="-210" y="20794"/>
                    <a:pt x="445" y="21600"/>
                    <a:pt x="1240" y="21600"/>
                  </a:cubicBezTo>
                  <a:cubicBezTo>
                    <a:pt x="1373" y="21600"/>
                    <a:pt x="1507" y="21578"/>
                    <a:pt x="1644" y="21531"/>
                  </a:cubicBezTo>
                  <a:lnTo>
                    <a:pt x="5074" y="20377"/>
                  </a:lnTo>
                  <a:lnTo>
                    <a:pt x="2139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563" name="Google Shape;563;p33"/>
          <p:cNvGrpSpPr/>
          <p:nvPr/>
        </p:nvGrpSpPr>
        <p:grpSpPr>
          <a:xfrm>
            <a:off x="8452584" y="6110095"/>
            <a:ext cx="615165" cy="615166"/>
            <a:chOff x="31" y="31"/>
            <a:chExt cx="615164" cy="615164"/>
          </a:xfrm>
        </p:grpSpPr>
        <p:sp>
          <p:nvSpPr>
            <p:cNvPr id="564" name="Google Shape;564;p33"/>
            <p:cNvSpPr/>
            <p:nvPr/>
          </p:nvSpPr>
          <p:spPr>
            <a:xfrm>
              <a:off x="214662" y="38559"/>
              <a:ext cx="72268" cy="109774"/>
            </a:xfrm>
            <a:custGeom>
              <a:rect b="b" l="l" r="r" t="t"/>
              <a:pathLst>
                <a:path extrusionOk="0" h="21600" w="21600">
                  <a:moveTo>
                    <a:pt x="21600" y="0"/>
                  </a:moveTo>
                  <a:cubicBezTo>
                    <a:pt x="13471" y="1777"/>
                    <a:pt x="5887" y="7512"/>
                    <a:pt x="0" y="16173"/>
                  </a:cubicBezTo>
                  <a:cubicBezTo>
                    <a:pt x="2500" y="17593"/>
                    <a:pt x="4274" y="19502"/>
                    <a:pt x="5085" y="21600"/>
                  </a:cubicBezTo>
                  <a:cubicBezTo>
                    <a:pt x="10542" y="21129"/>
                    <a:pt x="15942" y="20865"/>
                    <a:pt x="21600" y="2075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65" name="Google Shape;565;p33"/>
            <p:cNvSpPr/>
            <p:nvPr/>
          </p:nvSpPr>
          <p:spPr>
            <a:xfrm>
              <a:off x="202245" y="462648"/>
              <a:ext cx="84685" cy="114084"/>
            </a:xfrm>
            <a:custGeom>
              <a:rect b="b" l="l" r="r" t="t"/>
              <a:pathLst>
                <a:path extrusionOk="0" h="21600" w="21600">
                  <a:moveTo>
                    <a:pt x="0" y="0"/>
                  </a:moveTo>
                  <a:cubicBezTo>
                    <a:pt x="5032" y="11374"/>
                    <a:pt x="12726" y="19491"/>
                    <a:pt x="21600" y="21600"/>
                  </a:cubicBezTo>
                  <a:lnTo>
                    <a:pt x="21600" y="7953"/>
                  </a:lnTo>
                  <a:cubicBezTo>
                    <a:pt x="17529" y="6860"/>
                    <a:pt x="14395" y="4388"/>
                    <a:pt x="13190" y="1311"/>
                  </a:cubicBezTo>
                  <a:cubicBezTo>
                    <a:pt x="8606" y="1021"/>
                    <a:pt x="4217" y="580"/>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66" name="Google Shape;566;p33"/>
            <p:cNvSpPr/>
            <p:nvPr/>
          </p:nvSpPr>
          <p:spPr>
            <a:xfrm>
              <a:off x="161228" y="143257"/>
              <a:ext cx="36038" cy="36038"/>
            </a:xfrm>
            <a:custGeom>
              <a:rect b="b" l="l" r="r" t="t"/>
              <a:pathLst>
                <a:path extrusionOk="0" h="21600" w="21600">
                  <a:moveTo>
                    <a:pt x="10829" y="0"/>
                  </a:moveTo>
                  <a:cubicBezTo>
                    <a:pt x="4821" y="0"/>
                    <a:pt x="0" y="4840"/>
                    <a:pt x="0" y="10829"/>
                  </a:cubicBezTo>
                  <a:cubicBezTo>
                    <a:pt x="0" y="16817"/>
                    <a:pt x="4821" y="21600"/>
                    <a:pt x="10829" y="21600"/>
                  </a:cubicBezTo>
                  <a:cubicBezTo>
                    <a:pt x="16817" y="21600"/>
                    <a:pt x="21600" y="16817"/>
                    <a:pt x="21600" y="10829"/>
                  </a:cubicBezTo>
                  <a:cubicBezTo>
                    <a:pt x="21600" y="4840"/>
                    <a:pt x="16817"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67" name="Google Shape;567;p33"/>
            <p:cNvSpPr/>
            <p:nvPr/>
          </p:nvSpPr>
          <p:spPr>
            <a:xfrm>
              <a:off x="180156" y="180060"/>
              <a:ext cx="106774" cy="111690"/>
            </a:xfrm>
            <a:custGeom>
              <a:rect b="b" l="l" r="r" t="t"/>
              <a:pathLst>
                <a:path extrusionOk="0" h="21600" w="21600">
                  <a:moveTo>
                    <a:pt x="21600" y="0"/>
                  </a:moveTo>
                  <a:cubicBezTo>
                    <a:pt x="17577" y="111"/>
                    <a:pt x="13573" y="444"/>
                    <a:pt x="9583" y="988"/>
                  </a:cubicBezTo>
                  <a:cubicBezTo>
                    <a:pt x="8007" y="4031"/>
                    <a:pt x="4979" y="6155"/>
                    <a:pt x="1479" y="6673"/>
                  </a:cubicBezTo>
                  <a:cubicBezTo>
                    <a:pt x="639" y="11211"/>
                    <a:pt x="155" y="16748"/>
                    <a:pt x="0"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68" name="Google Shape;568;p33"/>
            <p:cNvSpPr/>
            <p:nvPr/>
          </p:nvSpPr>
          <p:spPr>
            <a:xfrm>
              <a:off x="179773" y="328265"/>
              <a:ext cx="107157" cy="105273"/>
            </a:xfrm>
            <a:custGeom>
              <a:rect b="b" l="l" r="r" t="t"/>
              <a:pathLst>
                <a:path extrusionOk="0" h="21600" w="21600">
                  <a:moveTo>
                    <a:pt x="0" y="0"/>
                  </a:moveTo>
                  <a:cubicBezTo>
                    <a:pt x="193" y="6569"/>
                    <a:pt x="984" y="13138"/>
                    <a:pt x="2381" y="19563"/>
                  </a:cubicBezTo>
                  <a:cubicBezTo>
                    <a:pt x="6627" y="20532"/>
                    <a:pt x="10925" y="21200"/>
                    <a:pt x="15249" y="21600"/>
                  </a:cubicBezTo>
                  <a:cubicBezTo>
                    <a:pt x="16388" y="18699"/>
                    <a:pt x="18717" y="16433"/>
                    <a:pt x="21600" y="1536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69" name="Google Shape;569;p33"/>
            <p:cNvSpPr/>
            <p:nvPr/>
          </p:nvSpPr>
          <p:spPr>
            <a:xfrm>
              <a:off x="435644" y="291749"/>
              <a:ext cx="36326" cy="36038"/>
            </a:xfrm>
            <a:custGeom>
              <a:rect b="b" l="l" r="r" t="t"/>
              <a:pathLst>
                <a:path extrusionOk="0" h="21600" w="21600">
                  <a:moveTo>
                    <a:pt x="10686" y="0"/>
                  </a:moveTo>
                  <a:cubicBezTo>
                    <a:pt x="4802" y="0"/>
                    <a:pt x="0" y="4840"/>
                    <a:pt x="0" y="10829"/>
                  </a:cubicBezTo>
                  <a:cubicBezTo>
                    <a:pt x="57" y="16760"/>
                    <a:pt x="4859" y="21600"/>
                    <a:pt x="10743" y="21600"/>
                  </a:cubicBezTo>
                  <a:lnTo>
                    <a:pt x="10857" y="21600"/>
                  </a:lnTo>
                  <a:cubicBezTo>
                    <a:pt x="16798" y="21600"/>
                    <a:pt x="21600" y="16760"/>
                    <a:pt x="21600" y="10771"/>
                  </a:cubicBezTo>
                  <a:cubicBezTo>
                    <a:pt x="21600" y="4840"/>
                    <a:pt x="16798" y="0"/>
                    <a:pt x="108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70" name="Google Shape;570;p33"/>
            <p:cNvSpPr/>
            <p:nvPr/>
          </p:nvSpPr>
          <p:spPr>
            <a:xfrm>
              <a:off x="323477" y="31"/>
              <a:ext cx="291718" cy="291719"/>
            </a:xfrm>
            <a:custGeom>
              <a:rect b="b" l="l" r="r" t="t"/>
              <a:pathLst>
                <a:path extrusionOk="0" h="21600" w="21600">
                  <a:moveTo>
                    <a:pt x="0" y="0"/>
                  </a:moveTo>
                  <a:lnTo>
                    <a:pt x="0" y="78"/>
                  </a:lnTo>
                  <a:cubicBezTo>
                    <a:pt x="4084" y="889"/>
                    <a:pt x="7828" y="5394"/>
                    <a:pt x="9629" y="11978"/>
                  </a:cubicBezTo>
                  <a:cubicBezTo>
                    <a:pt x="16147" y="13772"/>
                    <a:pt x="20709" y="17502"/>
                    <a:pt x="21522" y="21600"/>
                  </a:cubicBezTo>
                  <a:lnTo>
                    <a:pt x="21600" y="21600"/>
                  </a:lnTo>
                  <a:cubicBezTo>
                    <a:pt x="20924" y="10156"/>
                    <a:pt x="11444" y="669"/>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71" name="Google Shape;571;p33"/>
            <p:cNvSpPr/>
            <p:nvPr/>
          </p:nvSpPr>
          <p:spPr>
            <a:xfrm>
              <a:off x="462648" y="202277"/>
              <a:ext cx="114084" cy="89473"/>
            </a:xfrm>
            <a:custGeom>
              <a:rect b="b" l="l" r="r" t="t"/>
              <a:pathLst>
                <a:path extrusionOk="0" h="21600" w="21600">
                  <a:moveTo>
                    <a:pt x="0" y="0"/>
                  </a:moveTo>
                  <a:cubicBezTo>
                    <a:pt x="562" y="3992"/>
                    <a:pt x="997" y="8168"/>
                    <a:pt x="1293" y="12484"/>
                  </a:cubicBezTo>
                  <a:cubicBezTo>
                    <a:pt x="4388" y="13686"/>
                    <a:pt x="6860" y="17724"/>
                    <a:pt x="7953" y="21600"/>
                  </a:cubicBezTo>
                  <a:lnTo>
                    <a:pt x="21600" y="21600"/>
                  </a:lnTo>
                  <a:cubicBezTo>
                    <a:pt x="19473" y="13177"/>
                    <a:pt x="11374" y="4778"/>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72" name="Google Shape;572;p33"/>
            <p:cNvSpPr/>
            <p:nvPr/>
          </p:nvSpPr>
          <p:spPr>
            <a:xfrm>
              <a:off x="462648" y="328265"/>
              <a:ext cx="114179" cy="84589"/>
            </a:xfrm>
            <a:custGeom>
              <a:rect b="b" l="l" r="r" t="t"/>
              <a:pathLst>
                <a:path extrusionOk="0" h="21600" w="21600">
                  <a:moveTo>
                    <a:pt x="7947" y="0"/>
                  </a:moveTo>
                  <a:cubicBezTo>
                    <a:pt x="6836" y="4075"/>
                    <a:pt x="4384" y="7197"/>
                    <a:pt x="1292" y="8420"/>
                  </a:cubicBezTo>
                  <a:cubicBezTo>
                    <a:pt x="996" y="12984"/>
                    <a:pt x="562" y="17378"/>
                    <a:pt x="0" y="21600"/>
                  </a:cubicBezTo>
                  <a:cubicBezTo>
                    <a:pt x="11401" y="16546"/>
                    <a:pt x="19456" y="8787"/>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73" name="Google Shape;573;p33"/>
            <p:cNvSpPr/>
            <p:nvPr/>
          </p:nvSpPr>
          <p:spPr>
            <a:xfrm>
              <a:off x="31" y="327786"/>
              <a:ext cx="287377" cy="287409"/>
            </a:xfrm>
            <a:custGeom>
              <a:rect b="b" l="l" r="r" t="t"/>
              <a:pathLst>
                <a:path extrusionOk="0" h="21600" w="21600">
                  <a:moveTo>
                    <a:pt x="0" y="0"/>
                  </a:moveTo>
                  <a:cubicBezTo>
                    <a:pt x="679" y="11608"/>
                    <a:pt x="9983" y="20921"/>
                    <a:pt x="21600" y="21600"/>
                  </a:cubicBezTo>
                  <a:lnTo>
                    <a:pt x="21600" y="21528"/>
                  </a:lnTo>
                  <a:cubicBezTo>
                    <a:pt x="17447" y="20698"/>
                    <a:pt x="13978" y="16066"/>
                    <a:pt x="12152" y="9457"/>
                  </a:cubicBezTo>
                  <a:cubicBezTo>
                    <a:pt x="5475" y="7629"/>
                    <a:pt x="902" y="4141"/>
                    <a:pt x="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74" name="Google Shape;574;p33"/>
            <p:cNvSpPr/>
            <p:nvPr/>
          </p:nvSpPr>
          <p:spPr>
            <a:xfrm>
              <a:off x="38463" y="204383"/>
              <a:ext cx="113509" cy="87367"/>
            </a:xfrm>
            <a:custGeom>
              <a:rect b="b" l="l" r="r" t="t"/>
              <a:pathLst>
                <a:path extrusionOk="0" h="21600" w="21600">
                  <a:moveTo>
                    <a:pt x="20634" y="0"/>
                  </a:moveTo>
                  <a:cubicBezTo>
                    <a:pt x="9530" y="5011"/>
                    <a:pt x="2047" y="13566"/>
                    <a:pt x="0" y="21600"/>
                  </a:cubicBezTo>
                  <a:lnTo>
                    <a:pt x="20124" y="21600"/>
                  </a:lnTo>
                  <a:cubicBezTo>
                    <a:pt x="20270" y="14829"/>
                    <a:pt x="20762" y="7197"/>
                    <a:pt x="21600" y="829"/>
                  </a:cubicBezTo>
                  <a:cubicBezTo>
                    <a:pt x="21272" y="568"/>
                    <a:pt x="20944" y="284"/>
                    <a:pt x="206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75" name="Google Shape;575;p33"/>
            <p:cNvSpPr/>
            <p:nvPr/>
          </p:nvSpPr>
          <p:spPr>
            <a:xfrm>
              <a:off x="38367" y="328265"/>
              <a:ext cx="114211" cy="84685"/>
            </a:xfrm>
            <a:custGeom>
              <a:rect b="b" l="l" r="r" t="t"/>
              <a:pathLst>
                <a:path extrusionOk="0" h="21600" w="21600">
                  <a:moveTo>
                    <a:pt x="0" y="0"/>
                  </a:moveTo>
                  <a:cubicBezTo>
                    <a:pt x="2125" y="8777"/>
                    <a:pt x="10196" y="16528"/>
                    <a:pt x="21600" y="21600"/>
                  </a:cubicBezTo>
                  <a:cubicBezTo>
                    <a:pt x="20634" y="14468"/>
                    <a:pt x="20073" y="7238"/>
                    <a:pt x="19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76" name="Google Shape;576;p33"/>
            <p:cNvSpPr/>
            <p:nvPr/>
          </p:nvSpPr>
          <p:spPr>
            <a:xfrm>
              <a:off x="31" y="31"/>
              <a:ext cx="287377" cy="291719"/>
            </a:xfrm>
            <a:custGeom>
              <a:rect b="b" l="l" r="r" t="t"/>
              <a:pathLst>
                <a:path extrusionOk="0" h="21600" w="21600">
                  <a:moveTo>
                    <a:pt x="21600" y="0"/>
                  </a:moveTo>
                  <a:cubicBezTo>
                    <a:pt x="9983" y="669"/>
                    <a:pt x="679" y="10156"/>
                    <a:pt x="0" y="21600"/>
                  </a:cubicBezTo>
                  <a:lnTo>
                    <a:pt x="86" y="21600"/>
                  </a:lnTo>
                  <a:cubicBezTo>
                    <a:pt x="787" y="18163"/>
                    <a:pt x="4189" y="14810"/>
                    <a:pt x="9520" y="12839"/>
                  </a:cubicBezTo>
                  <a:cubicBezTo>
                    <a:pt x="8911" y="10338"/>
                    <a:pt x="10832" y="7941"/>
                    <a:pt x="13438" y="7941"/>
                  </a:cubicBezTo>
                  <a:cubicBezTo>
                    <a:pt x="13450" y="7941"/>
                    <a:pt x="13462" y="7941"/>
                    <a:pt x="13474" y="7941"/>
                  </a:cubicBezTo>
                  <a:cubicBezTo>
                    <a:pt x="13524" y="7941"/>
                    <a:pt x="13567" y="7948"/>
                    <a:pt x="13618" y="7956"/>
                  </a:cubicBezTo>
                  <a:cubicBezTo>
                    <a:pt x="15619" y="3486"/>
                    <a:pt x="18443" y="690"/>
                    <a:pt x="21600" y="7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77" name="Google Shape;577;p33"/>
            <p:cNvSpPr/>
            <p:nvPr/>
          </p:nvSpPr>
          <p:spPr>
            <a:xfrm>
              <a:off x="323477" y="327786"/>
              <a:ext cx="291718" cy="287409"/>
            </a:xfrm>
            <a:custGeom>
              <a:rect b="b" l="l" r="r" t="t"/>
              <a:pathLst>
                <a:path extrusionOk="0" h="21600" w="21600">
                  <a:moveTo>
                    <a:pt x="21522" y="0"/>
                  </a:moveTo>
                  <a:cubicBezTo>
                    <a:pt x="20702" y="4141"/>
                    <a:pt x="16204" y="7621"/>
                    <a:pt x="9629" y="9457"/>
                  </a:cubicBezTo>
                  <a:cubicBezTo>
                    <a:pt x="7828" y="16123"/>
                    <a:pt x="4084" y="20698"/>
                    <a:pt x="0" y="21521"/>
                  </a:cubicBezTo>
                  <a:lnTo>
                    <a:pt x="0" y="21600"/>
                  </a:lnTo>
                  <a:cubicBezTo>
                    <a:pt x="11444" y="20921"/>
                    <a:pt x="20924" y="11608"/>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78" name="Google Shape;578;p33"/>
            <p:cNvSpPr/>
            <p:nvPr/>
          </p:nvSpPr>
          <p:spPr>
            <a:xfrm>
              <a:off x="323477" y="38463"/>
              <a:ext cx="89377" cy="114115"/>
            </a:xfrm>
            <a:custGeom>
              <a:rect b="b" l="l" r="r" t="t"/>
              <a:pathLst>
                <a:path extrusionOk="0" h="21600" w="21600">
                  <a:moveTo>
                    <a:pt x="0" y="0"/>
                  </a:moveTo>
                  <a:lnTo>
                    <a:pt x="0" y="19926"/>
                  </a:lnTo>
                  <a:cubicBezTo>
                    <a:pt x="7221" y="20108"/>
                    <a:pt x="15120" y="20670"/>
                    <a:pt x="21600" y="21600"/>
                  </a:cubicBezTo>
                  <a:cubicBezTo>
                    <a:pt x="16817" y="10193"/>
                    <a:pt x="8339" y="2115"/>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79" name="Google Shape;579;p33"/>
            <p:cNvSpPr/>
            <p:nvPr/>
          </p:nvSpPr>
          <p:spPr>
            <a:xfrm>
              <a:off x="323477" y="179773"/>
              <a:ext cx="109934" cy="111977"/>
            </a:xfrm>
            <a:custGeom>
              <a:rect b="b" l="l" r="r" t="t"/>
              <a:pathLst>
                <a:path extrusionOk="0" h="21600" w="21600">
                  <a:moveTo>
                    <a:pt x="0" y="0"/>
                  </a:moveTo>
                  <a:lnTo>
                    <a:pt x="0" y="21600"/>
                  </a:lnTo>
                  <a:lnTo>
                    <a:pt x="15636" y="21600"/>
                  </a:lnTo>
                  <a:cubicBezTo>
                    <a:pt x="16652" y="18798"/>
                    <a:pt x="18828" y="15720"/>
                    <a:pt x="21600" y="14611"/>
                  </a:cubicBezTo>
                  <a:cubicBezTo>
                    <a:pt x="21224" y="10474"/>
                    <a:pt x="20584" y="6361"/>
                    <a:pt x="19656" y="2297"/>
                  </a:cubicBezTo>
                  <a:cubicBezTo>
                    <a:pt x="13842" y="1022"/>
                    <a:pt x="6661" y="222"/>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80" name="Google Shape;580;p33"/>
            <p:cNvSpPr/>
            <p:nvPr/>
          </p:nvSpPr>
          <p:spPr>
            <a:xfrm>
              <a:off x="323477" y="462744"/>
              <a:ext cx="89377" cy="114083"/>
            </a:xfrm>
            <a:custGeom>
              <a:rect b="b" l="l" r="r" t="t"/>
              <a:pathLst>
                <a:path extrusionOk="0" h="21600" w="21600">
                  <a:moveTo>
                    <a:pt x="21600" y="0"/>
                  </a:moveTo>
                  <a:cubicBezTo>
                    <a:pt x="17604" y="562"/>
                    <a:pt x="12405" y="1003"/>
                    <a:pt x="8077" y="1293"/>
                  </a:cubicBezTo>
                  <a:cubicBezTo>
                    <a:pt x="6873" y="4388"/>
                    <a:pt x="3873" y="6860"/>
                    <a:pt x="0" y="7953"/>
                  </a:cubicBezTo>
                  <a:lnTo>
                    <a:pt x="0" y="21600"/>
                  </a:lnTo>
                  <a:cubicBezTo>
                    <a:pt x="8339" y="19473"/>
                    <a:pt x="16817" y="11392"/>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81" name="Google Shape;581;p33"/>
            <p:cNvSpPr/>
            <p:nvPr/>
          </p:nvSpPr>
          <p:spPr>
            <a:xfrm>
              <a:off x="287407" y="435836"/>
              <a:ext cx="36071" cy="36134"/>
            </a:xfrm>
            <a:custGeom>
              <a:rect b="b" l="l" r="r" t="t"/>
              <a:pathLst>
                <a:path extrusionOk="0" h="21600" w="21600">
                  <a:moveTo>
                    <a:pt x="10819" y="0"/>
                  </a:moveTo>
                  <a:cubicBezTo>
                    <a:pt x="4836" y="0"/>
                    <a:pt x="0" y="4770"/>
                    <a:pt x="0" y="10743"/>
                  </a:cubicBezTo>
                  <a:lnTo>
                    <a:pt x="0" y="10800"/>
                  </a:lnTo>
                  <a:cubicBezTo>
                    <a:pt x="0" y="10800"/>
                    <a:pt x="0" y="10857"/>
                    <a:pt x="0" y="10857"/>
                  </a:cubicBezTo>
                  <a:cubicBezTo>
                    <a:pt x="0" y="16772"/>
                    <a:pt x="4836" y="21600"/>
                    <a:pt x="10819" y="21600"/>
                  </a:cubicBezTo>
                  <a:cubicBezTo>
                    <a:pt x="16764" y="21600"/>
                    <a:pt x="21600" y="16772"/>
                    <a:pt x="21600" y="10857"/>
                  </a:cubicBezTo>
                  <a:cubicBezTo>
                    <a:pt x="21600" y="10857"/>
                    <a:pt x="21600" y="10800"/>
                    <a:pt x="21600" y="10800"/>
                  </a:cubicBezTo>
                  <a:lnTo>
                    <a:pt x="21600" y="10743"/>
                  </a:lnTo>
                  <a:cubicBezTo>
                    <a:pt x="21600" y="4770"/>
                    <a:pt x="16764" y="0"/>
                    <a:pt x="10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82" name="Google Shape;582;p33"/>
            <p:cNvSpPr/>
            <p:nvPr/>
          </p:nvSpPr>
          <p:spPr>
            <a:xfrm>
              <a:off x="323477" y="328265"/>
              <a:ext cx="109934" cy="105273"/>
            </a:xfrm>
            <a:custGeom>
              <a:rect b="b" l="l" r="r" t="t"/>
              <a:pathLst>
                <a:path extrusionOk="0" h="21600" w="21600">
                  <a:moveTo>
                    <a:pt x="0" y="0"/>
                  </a:moveTo>
                  <a:lnTo>
                    <a:pt x="0" y="15365"/>
                  </a:lnTo>
                  <a:cubicBezTo>
                    <a:pt x="2847" y="16413"/>
                    <a:pt x="5137" y="18679"/>
                    <a:pt x="6284" y="21600"/>
                  </a:cubicBezTo>
                  <a:cubicBezTo>
                    <a:pt x="10668" y="21181"/>
                    <a:pt x="15711" y="20493"/>
                    <a:pt x="19656" y="19563"/>
                  </a:cubicBezTo>
                  <a:cubicBezTo>
                    <a:pt x="20584" y="15247"/>
                    <a:pt x="21224" y="10872"/>
                    <a:pt x="21600" y="6451"/>
                  </a:cubicBezTo>
                  <a:cubicBezTo>
                    <a:pt x="18828" y="5285"/>
                    <a:pt x="16652" y="2941"/>
                    <a:pt x="15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583" name="Google Shape;583;p33"/>
          <p:cNvGrpSpPr/>
          <p:nvPr/>
        </p:nvGrpSpPr>
        <p:grpSpPr>
          <a:xfrm>
            <a:off x="9215967" y="6110079"/>
            <a:ext cx="615188" cy="615197"/>
            <a:chOff x="0" y="0"/>
            <a:chExt cx="615187" cy="615195"/>
          </a:xfrm>
        </p:grpSpPr>
        <p:sp>
          <p:nvSpPr>
            <p:cNvPr id="584" name="Google Shape;584;p33"/>
            <p:cNvSpPr/>
            <p:nvPr/>
          </p:nvSpPr>
          <p:spPr>
            <a:xfrm>
              <a:off x="110538" y="108176"/>
              <a:ext cx="396511" cy="396480"/>
            </a:xfrm>
            <a:custGeom>
              <a:rect b="b" l="l" r="r" t="t"/>
              <a:pathLst>
                <a:path extrusionOk="0" h="21600" w="21600">
                  <a:moveTo>
                    <a:pt x="10797" y="0"/>
                  </a:moveTo>
                  <a:cubicBezTo>
                    <a:pt x="4844" y="0"/>
                    <a:pt x="0" y="4843"/>
                    <a:pt x="0" y="10803"/>
                  </a:cubicBezTo>
                  <a:cubicBezTo>
                    <a:pt x="0" y="16757"/>
                    <a:pt x="4844" y="21600"/>
                    <a:pt x="10797" y="21600"/>
                  </a:cubicBezTo>
                  <a:cubicBezTo>
                    <a:pt x="16756" y="21600"/>
                    <a:pt x="21600" y="16757"/>
                    <a:pt x="21600" y="10803"/>
                  </a:cubicBezTo>
                  <a:cubicBezTo>
                    <a:pt x="21600" y="9074"/>
                    <a:pt x="21144" y="7403"/>
                    <a:pt x="20364" y="5890"/>
                  </a:cubicBezTo>
                  <a:lnTo>
                    <a:pt x="19872" y="5890"/>
                  </a:lnTo>
                  <a:lnTo>
                    <a:pt x="18745" y="7017"/>
                  </a:lnTo>
                  <a:cubicBezTo>
                    <a:pt x="19322" y="8194"/>
                    <a:pt x="19625" y="9488"/>
                    <a:pt x="19635" y="10803"/>
                  </a:cubicBezTo>
                  <a:cubicBezTo>
                    <a:pt x="19635" y="15672"/>
                    <a:pt x="15667" y="19637"/>
                    <a:pt x="10797" y="19637"/>
                  </a:cubicBezTo>
                  <a:cubicBezTo>
                    <a:pt x="5928" y="19637"/>
                    <a:pt x="1963" y="15672"/>
                    <a:pt x="1963" y="10803"/>
                  </a:cubicBezTo>
                  <a:cubicBezTo>
                    <a:pt x="1963" y="5926"/>
                    <a:pt x="5928" y="1963"/>
                    <a:pt x="10797" y="1963"/>
                  </a:cubicBezTo>
                  <a:cubicBezTo>
                    <a:pt x="12111" y="1969"/>
                    <a:pt x="13405" y="2271"/>
                    <a:pt x="14584" y="2848"/>
                  </a:cubicBezTo>
                  <a:lnTo>
                    <a:pt x="15709" y="1727"/>
                  </a:lnTo>
                  <a:lnTo>
                    <a:pt x="15709" y="1229"/>
                  </a:lnTo>
                  <a:cubicBezTo>
                    <a:pt x="14196" y="450"/>
                    <a:pt x="12525"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85" name="Google Shape;585;p33"/>
            <p:cNvSpPr/>
            <p:nvPr/>
          </p:nvSpPr>
          <p:spPr>
            <a:xfrm>
              <a:off x="182567" y="180252"/>
              <a:ext cx="252375" cy="252297"/>
            </a:xfrm>
            <a:custGeom>
              <a:rect b="b" l="l" r="r" t="t"/>
              <a:pathLst>
                <a:path extrusionOk="0" h="21600" w="20781">
                  <a:moveTo>
                    <a:pt x="10388" y="0"/>
                  </a:moveTo>
                  <a:cubicBezTo>
                    <a:pt x="6186" y="0"/>
                    <a:pt x="2403" y="2634"/>
                    <a:pt x="790" y="6665"/>
                  </a:cubicBezTo>
                  <a:cubicBezTo>
                    <a:pt x="-819" y="10707"/>
                    <a:pt x="77" y="15347"/>
                    <a:pt x="3045" y="18441"/>
                  </a:cubicBezTo>
                  <a:cubicBezTo>
                    <a:pt x="5029" y="20504"/>
                    <a:pt x="7686" y="21600"/>
                    <a:pt x="10388" y="21600"/>
                  </a:cubicBezTo>
                  <a:cubicBezTo>
                    <a:pt x="11729" y="21600"/>
                    <a:pt x="13077" y="21332"/>
                    <a:pt x="14363" y="20777"/>
                  </a:cubicBezTo>
                  <a:cubicBezTo>
                    <a:pt x="18250" y="19108"/>
                    <a:pt x="20781" y="15167"/>
                    <a:pt x="20781" y="10805"/>
                  </a:cubicBezTo>
                  <a:cubicBezTo>
                    <a:pt x="20765" y="9570"/>
                    <a:pt x="20552" y="8360"/>
                    <a:pt x="20140" y="7209"/>
                  </a:cubicBezTo>
                  <a:lnTo>
                    <a:pt x="17711" y="9742"/>
                  </a:lnTo>
                  <a:cubicBezTo>
                    <a:pt x="17766" y="10089"/>
                    <a:pt x="17798" y="10442"/>
                    <a:pt x="17814" y="10805"/>
                  </a:cubicBezTo>
                  <a:cubicBezTo>
                    <a:pt x="17814" y="13924"/>
                    <a:pt x="16000" y="16738"/>
                    <a:pt x="13230" y="17933"/>
                  </a:cubicBezTo>
                  <a:cubicBezTo>
                    <a:pt x="12312" y="18326"/>
                    <a:pt x="11348" y="18517"/>
                    <a:pt x="10391" y="18517"/>
                  </a:cubicBezTo>
                  <a:cubicBezTo>
                    <a:pt x="8459" y="18517"/>
                    <a:pt x="6561" y="17733"/>
                    <a:pt x="5142" y="16252"/>
                  </a:cubicBezTo>
                  <a:cubicBezTo>
                    <a:pt x="3021" y="14047"/>
                    <a:pt x="2388" y="10732"/>
                    <a:pt x="3536" y="7851"/>
                  </a:cubicBezTo>
                  <a:cubicBezTo>
                    <a:pt x="4682" y="4963"/>
                    <a:pt x="7389" y="3085"/>
                    <a:pt x="10388" y="3085"/>
                  </a:cubicBezTo>
                  <a:cubicBezTo>
                    <a:pt x="10730" y="3094"/>
                    <a:pt x="11069" y="3126"/>
                    <a:pt x="11411" y="3192"/>
                  </a:cubicBezTo>
                  <a:lnTo>
                    <a:pt x="13847" y="659"/>
                  </a:lnTo>
                  <a:cubicBezTo>
                    <a:pt x="12741" y="230"/>
                    <a:pt x="11569" y="8"/>
                    <a:pt x="10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86" name="Google Shape;586;p33"/>
            <p:cNvSpPr/>
            <p:nvPr/>
          </p:nvSpPr>
          <p:spPr>
            <a:xfrm>
              <a:off x="0" y="31"/>
              <a:ext cx="615162" cy="615164"/>
            </a:xfrm>
            <a:custGeom>
              <a:rect b="b" l="l" r="r" t="t"/>
              <a:pathLst>
                <a:path extrusionOk="0" h="21600" w="21600">
                  <a:moveTo>
                    <a:pt x="10840" y="0"/>
                  </a:moveTo>
                  <a:cubicBezTo>
                    <a:pt x="4908" y="0"/>
                    <a:pt x="0" y="4826"/>
                    <a:pt x="0" y="10760"/>
                  </a:cubicBezTo>
                  <a:cubicBezTo>
                    <a:pt x="0" y="16690"/>
                    <a:pt x="4908" y="21600"/>
                    <a:pt x="10840" y="21600"/>
                  </a:cubicBezTo>
                  <a:cubicBezTo>
                    <a:pt x="16774" y="21600"/>
                    <a:pt x="21600" y="16690"/>
                    <a:pt x="21600" y="10760"/>
                  </a:cubicBezTo>
                  <a:cubicBezTo>
                    <a:pt x="21597" y="9194"/>
                    <a:pt x="21253" y="7644"/>
                    <a:pt x="20588" y="6227"/>
                  </a:cubicBezTo>
                  <a:lnTo>
                    <a:pt x="19778" y="7036"/>
                  </a:lnTo>
                  <a:cubicBezTo>
                    <a:pt x="19420" y="7395"/>
                    <a:pt x="18937" y="7593"/>
                    <a:pt x="18435" y="7593"/>
                  </a:cubicBezTo>
                  <a:lnTo>
                    <a:pt x="18415" y="7593"/>
                  </a:lnTo>
                  <a:cubicBezTo>
                    <a:pt x="18839" y="8597"/>
                    <a:pt x="19063" y="9669"/>
                    <a:pt x="19069" y="10760"/>
                  </a:cubicBezTo>
                  <a:cubicBezTo>
                    <a:pt x="19069" y="15296"/>
                    <a:pt x="15377" y="18984"/>
                    <a:pt x="10840" y="18984"/>
                  </a:cubicBezTo>
                  <a:cubicBezTo>
                    <a:pt x="6304" y="18984"/>
                    <a:pt x="2616" y="15296"/>
                    <a:pt x="2616" y="10760"/>
                  </a:cubicBezTo>
                  <a:cubicBezTo>
                    <a:pt x="2616" y="6224"/>
                    <a:pt x="6304" y="2531"/>
                    <a:pt x="10840" y="2531"/>
                  </a:cubicBezTo>
                  <a:cubicBezTo>
                    <a:pt x="11928" y="2537"/>
                    <a:pt x="13005" y="2761"/>
                    <a:pt x="14007" y="3186"/>
                  </a:cubicBezTo>
                  <a:lnTo>
                    <a:pt x="14007" y="3165"/>
                  </a:lnTo>
                  <a:cubicBezTo>
                    <a:pt x="14003" y="2660"/>
                    <a:pt x="14203" y="2177"/>
                    <a:pt x="14560" y="1822"/>
                  </a:cubicBezTo>
                  <a:lnTo>
                    <a:pt x="15369" y="1012"/>
                  </a:lnTo>
                  <a:cubicBezTo>
                    <a:pt x="13953" y="347"/>
                    <a:pt x="12407" y="3"/>
                    <a:pt x="108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87" name="Google Shape;587;p33"/>
            <p:cNvSpPr/>
            <p:nvPr/>
          </p:nvSpPr>
          <p:spPr>
            <a:xfrm>
              <a:off x="254655" y="0"/>
              <a:ext cx="360532" cy="360473"/>
            </a:xfrm>
            <a:custGeom>
              <a:rect b="b" l="l" r="r" t="t"/>
              <a:pathLst>
                <a:path extrusionOk="0" h="21600" w="21001">
                  <a:moveTo>
                    <a:pt x="15743" y="0"/>
                  </a:moveTo>
                  <a:cubicBezTo>
                    <a:pt x="15483" y="0"/>
                    <a:pt x="15219" y="98"/>
                    <a:pt x="15003" y="319"/>
                  </a:cubicBezTo>
                  <a:lnTo>
                    <a:pt x="10805" y="4638"/>
                  </a:lnTo>
                  <a:cubicBezTo>
                    <a:pt x="10608" y="4839"/>
                    <a:pt x="10496" y="5116"/>
                    <a:pt x="10502" y="5403"/>
                  </a:cubicBezTo>
                  <a:lnTo>
                    <a:pt x="10502" y="9275"/>
                  </a:lnTo>
                  <a:lnTo>
                    <a:pt x="4500" y="15443"/>
                  </a:lnTo>
                  <a:cubicBezTo>
                    <a:pt x="4080" y="15236"/>
                    <a:pt x="3620" y="15120"/>
                    <a:pt x="3150" y="15120"/>
                  </a:cubicBezTo>
                  <a:cubicBezTo>
                    <a:pt x="1875" y="15120"/>
                    <a:pt x="727" y="15910"/>
                    <a:pt x="240" y="17119"/>
                  </a:cubicBezTo>
                  <a:cubicBezTo>
                    <a:pt x="-247" y="18329"/>
                    <a:pt x="21" y="19722"/>
                    <a:pt x="923" y="20649"/>
                  </a:cubicBezTo>
                  <a:cubicBezTo>
                    <a:pt x="1525" y="21271"/>
                    <a:pt x="2332" y="21600"/>
                    <a:pt x="3150" y="21600"/>
                  </a:cubicBezTo>
                  <a:cubicBezTo>
                    <a:pt x="3555" y="21600"/>
                    <a:pt x="3964" y="21518"/>
                    <a:pt x="4355" y="21353"/>
                  </a:cubicBezTo>
                  <a:cubicBezTo>
                    <a:pt x="5530" y="20852"/>
                    <a:pt x="6303" y="19670"/>
                    <a:pt x="6303" y="18364"/>
                  </a:cubicBezTo>
                  <a:cubicBezTo>
                    <a:pt x="6298" y="17880"/>
                    <a:pt x="6190" y="17407"/>
                    <a:pt x="5984" y="16975"/>
                  </a:cubicBezTo>
                  <a:lnTo>
                    <a:pt x="11986" y="10801"/>
                  </a:lnTo>
                  <a:lnTo>
                    <a:pt x="15749" y="10801"/>
                  </a:lnTo>
                  <a:cubicBezTo>
                    <a:pt x="16028" y="10801"/>
                    <a:pt x="16292" y="10686"/>
                    <a:pt x="16493" y="10483"/>
                  </a:cubicBezTo>
                  <a:lnTo>
                    <a:pt x="20693" y="6165"/>
                  </a:lnTo>
                  <a:cubicBezTo>
                    <a:pt x="21353" y="5486"/>
                    <a:pt x="20883" y="4321"/>
                    <a:pt x="19947" y="4321"/>
                  </a:cubicBezTo>
                  <a:lnTo>
                    <a:pt x="16801" y="4321"/>
                  </a:lnTo>
                  <a:lnTo>
                    <a:pt x="16801" y="1084"/>
                  </a:lnTo>
                  <a:cubicBezTo>
                    <a:pt x="16801" y="430"/>
                    <a:pt x="16284" y="0"/>
                    <a:pt x="157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588" name="Google Shape;588;p33"/>
          <p:cNvGrpSpPr/>
          <p:nvPr/>
        </p:nvGrpSpPr>
        <p:grpSpPr>
          <a:xfrm>
            <a:off x="9969646" y="6110095"/>
            <a:ext cx="615262" cy="615166"/>
            <a:chOff x="127" y="31"/>
            <a:chExt cx="615260" cy="615164"/>
          </a:xfrm>
        </p:grpSpPr>
        <p:sp>
          <p:nvSpPr>
            <p:cNvPr id="589" name="Google Shape;589;p33"/>
            <p:cNvSpPr/>
            <p:nvPr/>
          </p:nvSpPr>
          <p:spPr>
            <a:xfrm>
              <a:off x="127" y="31"/>
              <a:ext cx="615260" cy="434944"/>
            </a:xfrm>
            <a:custGeom>
              <a:rect b="b" l="l" r="r" t="t"/>
              <a:pathLst>
                <a:path extrusionOk="0" h="21600" w="21597">
                  <a:moveTo>
                    <a:pt x="2530" y="3579"/>
                  </a:moveTo>
                  <a:cubicBezTo>
                    <a:pt x="3226" y="3579"/>
                    <a:pt x="3837" y="4382"/>
                    <a:pt x="3837" y="5371"/>
                  </a:cubicBezTo>
                  <a:lnTo>
                    <a:pt x="3837" y="11637"/>
                  </a:lnTo>
                  <a:cubicBezTo>
                    <a:pt x="3837" y="11675"/>
                    <a:pt x="3843" y="11719"/>
                    <a:pt x="3843" y="11757"/>
                  </a:cubicBezTo>
                  <a:lnTo>
                    <a:pt x="1829" y="9900"/>
                  </a:lnTo>
                  <a:cubicBezTo>
                    <a:pt x="1475" y="9565"/>
                    <a:pt x="1262" y="9007"/>
                    <a:pt x="1265" y="8406"/>
                  </a:cubicBezTo>
                  <a:lnTo>
                    <a:pt x="1265" y="5371"/>
                  </a:lnTo>
                  <a:cubicBezTo>
                    <a:pt x="1265" y="4382"/>
                    <a:pt x="1829" y="3579"/>
                    <a:pt x="2530" y="3579"/>
                  </a:cubicBezTo>
                  <a:close/>
                  <a:moveTo>
                    <a:pt x="19063" y="3579"/>
                  </a:moveTo>
                  <a:cubicBezTo>
                    <a:pt x="19762" y="3579"/>
                    <a:pt x="20329" y="4382"/>
                    <a:pt x="20329" y="5371"/>
                  </a:cubicBezTo>
                  <a:lnTo>
                    <a:pt x="20329" y="8411"/>
                  </a:lnTo>
                  <a:cubicBezTo>
                    <a:pt x="20329" y="9007"/>
                    <a:pt x="20116" y="9565"/>
                    <a:pt x="19765" y="9900"/>
                  </a:cubicBezTo>
                  <a:lnTo>
                    <a:pt x="17747" y="11762"/>
                  </a:lnTo>
                  <a:cubicBezTo>
                    <a:pt x="17747" y="11719"/>
                    <a:pt x="17754" y="11680"/>
                    <a:pt x="17754" y="11637"/>
                  </a:cubicBezTo>
                  <a:lnTo>
                    <a:pt x="17754" y="5371"/>
                  </a:lnTo>
                  <a:cubicBezTo>
                    <a:pt x="17754" y="4382"/>
                    <a:pt x="18365" y="3579"/>
                    <a:pt x="19063" y="3579"/>
                  </a:cubicBezTo>
                  <a:close/>
                  <a:moveTo>
                    <a:pt x="10795" y="3619"/>
                  </a:moveTo>
                  <a:cubicBezTo>
                    <a:pt x="11027" y="3619"/>
                    <a:pt x="11258" y="3773"/>
                    <a:pt x="11364" y="4082"/>
                  </a:cubicBezTo>
                  <a:lnTo>
                    <a:pt x="12190" y="6449"/>
                  </a:lnTo>
                  <a:lnTo>
                    <a:pt x="14040" y="6831"/>
                  </a:lnTo>
                  <a:cubicBezTo>
                    <a:pt x="14555" y="6935"/>
                    <a:pt x="14765" y="7837"/>
                    <a:pt x="14390" y="8359"/>
                  </a:cubicBezTo>
                  <a:lnTo>
                    <a:pt x="13050" y="10206"/>
                  </a:lnTo>
                  <a:lnTo>
                    <a:pt x="13367" y="12807"/>
                  </a:lnTo>
                  <a:cubicBezTo>
                    <a:pt x="13437" y="13385"/>
                    <a:pt x="13111" y="13856"/>
                    <a:pt x="12742" y="13856"/>
                  </a:cubicBezTo>
                  <a:cubicBezTo>
                    <a:pt x="12646" y="13856"/>
                    <a:pt x="12546" y="13823"/>
                    <a:pt x="12450" y="13752"/>
                  </a:cubicBezTo>
                  <a:lnTo>
                    <a:pt x="10794" y="12520"/>
                  </a:lnTo>
                  <a:lnTo>
                    <a:pt x="9140" y="13752"/>
                  </a:lnTo>
                  <a:cubicBezTo>
                    <a:pt x="9045" y="13823"/>
                    <a:pt x="8945" y="13856"/>
                    <a:pt x="8847" y="13856"/>
                  </a:cubicBezTo>
                  <a:cubicBezTo>
                    <a:pt x="8479" y="13856"/>
                    <a:pt x="8153" y="13385"/>
                    <a:pt x="8222" y="12807"/>
                  </a:cubicBezTo>
                  <a:lnTo>
                    <a:pt x="8539" y="10206"/>
                  </a:lnTo>
                  <a:lnTo>
                    <a:pt x="7200" y="8354"/>
                  </a:lnTo>
                  <a:cubicBezTo>
                    <a:pt x="7031" y="8115"/>
                    <a:pt x="6967" y="7761"/>
                    <a:pt x="7041" y="7436"/>
                  </a:cubicBezTo>
                  <a:cubicBezTo>
                    <a:pt x="7116" y="7113"/>
                    <a:pt x="7315" y="6878"/>
                    <a:pt x="7551" y="6831"/>
                  </a:cubicBezTo>
                  <a:lnTo>
                    <a:pt x="9400" y="6449"/>
                  </a:lnTo>
                  <a:lnTo>
                    <a:pt x="10227" y="4082"/>
                  </a:lnTo>
                  <a:cubicBezTo>
                    <a:pt x="10333" y="3773"/>
                    <a:pt x="10564" y="3619"/>
                    <a:pt x="10795" y="3619"/>
                  </a:cubicBezTo>
                  <a:close/>
                  <a:moveTo>
                    <a:pt x="4471" y="0"/>
                  </a:moveTo>
                  <a:cubicBezTo>
                    <a:pt x="4120" y="0"/>
                    <a:pt x="3837" y="401"/>
                    <a:pt x="3837" y="897"/>
                  </a:cubicBezTo>
                  <a:lnTo>
                    <a:pt x="3837" y="2286"/>
                  </a:lnTo>
                  <a:cubicBezTo>
                    <a:pt x="3438" y="1967"/>
                    <a:pt x="2986" y="1794"/>
                    <a:pt x="2530" y="1790"/>
                  </a:cubicBezTo>
                  <a:cubicBezTo>
                    <a:pt x="1131" y="1790"/>
                    <a:pt x="0" y="3394"/>
                    <a:pt x="0" y="5371"/>
                  </a:cubicBezTo>
                  <a:lnTo>
                    <a:pt x="0" y="8411"/>
                  </a:lnTo>
                  <a:cubicBezTo>
                    <a:pt x="-3" y="9605"/>
                    <a:pt x="422" y="10725"/>
                    <a:pt x="1128" y="11390"/>
                  </a:cubicBezTo>
                  <a:lnTo>
                    <a:pt x="4120" y="14172"/>
                  </a:lnTo>
                  <a:cubicBezTo>
                    <a:pt x="4130" y="14181"/>
                    <a:pt x="4144" y="14176"/>
                    <a:pt x="4157" y="14186"/>
                  </a:cubicBezTo>
                  <a:cubicBezTo>
                    <a:pt x="4622" y="16020"/>
                    <a:pt x="5605" y="17494"/>
                    <a:pt x="7051" y="18453"/>
                  </a:cubicBezTo>
                  <a:cubicBezTo>
                    <a:pt x="7993" y="19075"/>
                    <a:pt x="8614" y="20316"/>
                    <a:pt x="8809" y="21600"/>
                  </a:cubicBezTo>
                  <a:lnTo>
                    <a:pt x="12753" y="21600"/>
                  </a:lnTo>
                  <a:cubicBezTo>
                    <a:pt x="12886" y="20359"/>
                    <a:pt x="13384" y="19127"/>
                    <a:pt x="14167" y="18507"/>
                  </a:cubicBezTo>
                  <a:cubicBezTo>
                    <a:pt x="15686" y="17290"/>
                    <a:pt x="16833" y="16011"/>
                    <a:pt x="17386" y="14210"/>
                  </a:cubicBezTo>
                  <a:cubicBezTo>
                    <a:pt x="17413" y="14191"/>
                    <a:pt x="17447" y="14196"/>
                    <a:pt x="17474" y="14172"/>
                  </a:cubicBezTo>
                  <a:lnTo>
                    <a:pt x="20470" y="11390"/>
                  </a:lnTo>
                  <a:cubicBezTo>
                    <a:pt x="21171" y="10725"/>
                    <a:pt x="21597" y="9610"/>
                    <a:pt x="21597" y="8411"/>
                  </a:cubicBezTo>
                  <a:lnTo>
                    <a:pt x="21597" y="5371"/>
                  </a:lnTo>
                  <a:cubicBezTo>
                    <a:pt x="21594" y="3394"/>
                    <a:pt x="20463" y="1790"/>
                    <a:pt x="19066" y="1790"/>
                  </a:cubicBezTo>
                  <a:cubicBezTo>
                    <a:pt x="18608" y="1794"/>
                    <a:pt x="18155" y="1967"/>
                    <a:pt x="17757" y="2286"/>
                  </a:cubicBezTo>
                  <a:lnTo>
                    <a:pt x="17757" y="897"/>
                  </a:lnTo>
                  <a:cubicBezTo>
                    <a:pt x="17757" y="401"/>
                    <a:pt x="17474" y="0"/>
                    <a:pt x="171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90" name="Google Shape;590;p33"/>
            <p:cNvSpPr/>
            <p:nvPr/>
          </p:nvSpPr>
          <p:spPr>
            <a:xfrm>
              <a:off x="145459" y="471011"/>
              <a:ext cx="324405" cy="144184"/>
            </a:xfrm>
            <a:custGeom>
              <a:rect b="b" l="l" r="r" t="t"/>
              <a:pathLst>
                <a:path extrusionOk="0" h="21600" w="21600">
                  <a:moveTo>
                    <a:pt x="4799" y="0"/>
                  </a:moveTo>
                  <a:cubicBezTo>
                    <a:pt x="3475" y="0"/>
                    <a:pt x="2400" y="2420"/>
                    <a:pt x="2400" y="5399"/>
                  </a:cubicBezTo>
                  <a:lnTo>
                    <a:pt x="2400" y="8105"/>
                  </a:lnTo>
                  <a:lnTo>
                    <a:pt x="6002" y="8105"/>
                  </a:lnTo>
                  <a:cubicBezTo>
                    <a:pt x="6663" y="8105"/>
                    <a:pt x="7201" y="9301"/>
                    <a:pt x="7201" y="10798"/>
                  </a:cubicBezTo>
                  <a:cubicBezTo>
                    <a:pt x="7201" y="12299"/>
                    <a:pt x="6663" y="13509"/>
                    <a:pt x="6002" y="13509"/>
                  </a:cubicBezTo>
                  <a:lnTo>
                    <a:pt x="1203" y="13509"/>
                  </a:lnTo>
                  <a:cubicBezTo>
                    <a:pt x="538" y="13509"/>
                    <a:pt x="0" y="14704"/>
                    <a:pt x="0" y="16201"/>
                  </a:cubicBezTo>
                  <a:lnTo>
                    <a:pt x="0" y="18908"/>
                  </a:lnTo>
                  <a:cubicBezTo>
                    <a:pt x="0" y="20390"/>
                    <a:pt x="538" y="21600"/>
                    <a:pt x="1203" y="21600"/>
                  </a:cubicBezTo>
                  <a:lnTo>
                    <a:pt x="20403" y="21600"/>
                  </a:lnTo>
                  <a:cubicBezTo>
                    <a:pt x="21062" y="21600"/>
                    <a:pt x="21600" y="20390"/>
                    <a:pt x="21600" y="18908"/>
                  </a:cubicBezTo>
                  <a:lnTo>
                    <a:pt x="21600" y="16201"/>
                  </a:lnTo>
                  <a:cubicBezTo>
                    <a:pt x="21600" y="14704"/>
                    <a:pt x="21062" y="13509"/>
                    <a:pt x="20403" y="13509"/>
                  </a:cubicBezTo>
                  <a:lnTo>
                    <a:pt x="15602" y="13509"/>
                  </a:lnTo>
                  <a:cubicBezTo>
                    <a:pt x="14937" y="13509"/>
                    <a:pt x="14399" y="12299"/>
                    <a:pt x="14399" y="10798"/>
                  </a:cubicBezTo>
                  <a:cubicBezTo>
                    <a:pt x="14399" y="9301"/>
                    <a:pt x="14937" y="8105"/>
                    <a:pt x="15602" y="8105"/>
                  </a:cubicBezTo>
                  <a:lnTo>
                    <a:pt x="19200" y="8105"/>
                  </a:lnTo>
                  <a:lnTo>
                    <a:pt x="19200" y="5399"/>
                  </a:lnTo>
                  <a:cubicBezTo>
                    <a:pt x="19200" y="2420"/>
                    <a:pt x="18125" y="0"/>
                    <a:pt x="16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91" name="Google Shape;591;p33"/>
            <p:cNvSpPr/>
            <p:nvPr/>
          </p:nvSpPr>
          <p:spPr>
            <a:xfrm>
              <a:off x="256573" y="130840"/>
              <a:ext cx="102081" cy="97197"/>
            </a:xfrm>
            <a:custGeom>
              <a:rect b="b" l="l" r="r" t="t"/>
              <a:pathLst>
                <a:path extrusionOk="0" h="21600" w="21600">
                  <a:moveTo>
                    <a:pt x="10820" y="0"/>
                  </a:moveTo>
                  <a:lnTo>
                    <a:pt x="8355" y="5235"/>
                  </a:lnTo>
                  <a:cubicBezTo>
                    <a:pt x="7808" y="6413"/>
                    <a:pt x="6734" y="7221"/>
                    <a:pt x="5491" y="7413"/>
                  </a:cubicBezTo>
                  <a:lnTo>
                    <a:pt x="0" y="8250"/>
                  </a:lnTo>
                  <a:lnTo>
                    <a:pt x="3965" y="12307"/>
                  </a:lnTo>
                  <a:cubicBezTo>
                    <a:pt x="4863" y="13222"/>
                    <a:pt x="5289" y="14549"/>
                    <a:pt x="5066" y="15854"/>
                  </a:cubicBezTo>
                  <a:lnTo>
                    <a:pt x="4127" y="21600"/>
                  </a:lnTo>
                  <a:lnTo>
                    <a:pt x="9030" y="18883"/>
                  </a:lnTo>
                  <a:cubicBezTo>
                    <a:pt x="9591" y="18578"/>
                    <a:pt x="10199" y="18422"/>
                    <a:pt x="10807" y="18422"/>
                  </a:cubicBezTo>
                  <a:cubicBezTo>
                    <a:pt x="11415" y="18422"/>
                    <a:pt x="12023" y="18578"/>
                    <a:pt x="12570" y="18883"/>
                  </a:cubicBezTo>
                  <a:lnTo>
                    <a:pt x="17473" y="21600"/>
                  </a:lnTo>
                  <a:lnTo>
                    <a:pt x="16555" y="15854"/>
                  </a:lnTo>
                  <a:cubicBezTo>
                    <a:pt x="16332" y="14549"/>
                    <a:pt x="16737" y="13222"/>
                    <a:pt x="17635" y="12307"/>
                  </a:cubicBezTo>
                  <a:lnTo>
                    <a:pt x="21600" y="8250"/>
                  </a:lnTo>
                  <a:lnTo>
                    <a:pt x="16129" y="7413"/>
                  </a:lnTo>
                  <a:cubicBezTo>
                    <a:pt x="14886" y="7221"/>
                    <a:pt x="13806" y="6413"/>
                    <a:pt x="13259" y="5214"/>
                  </a:cubicBezTo>
                  <a:lnTo>
                    <a:pt x="1082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592" name="Google Shape;592;p33"/>
          <p:cNvGrpSpPr/>
          <p:nvPr/>
        </p:nvGrpSpPr>
        <p:grpSpPr>
          <a:xfrm>
            <a:off x="10725441" y="6110047"/>
            <a:ext cx="615206" cy="615228"/>
            <a:chOff x="-1" y="0"/>
            <a:chExt cx="615205" cy="615227"/>
          </a:xfrm>
        </p:grpSpPr>
        <p:sp>
          <p:nvSpPr>
            <p:cNvPr id="593" name="Google Shape;593;p33"/>
            <p:cNvSpPr/>
            <p:nvPr/>
          </p:nvSpPr>
          <p:spPr>
            <a:xfrm>
              <a:off x="437500" y="36197"/>
              <a:ext cx="106008" cy="99879"/>
            </a:xfrm>
            <a:custGeom>
              <a:rect b="b" l="l" r="r" t="t"/>
              <a:pathLst>
                <a:path extrusionOk="0" h="21600" w="21581">
                  <a:moveTo>
                    <a:pt x="3126" y="0"/>
                  </a:moveTo>
                  <a:cubicBezTo>
                    <a:pt x="1813" y="0"/>
                    <a:pt x="611" y="780"/>
                    <a:pt x="0" y="2016"/>
                  </a:cubicBezTo>
                  <a:lnTo>
                    <a:pt x="21581" y="21600"/>
                  </a:lnTo>
                  <a:lnTo>
                    <a:pt x="21581" y="3886"/>
                  </a:lnTo>
                  <a:cubicBezTo>
                    <a:pt x="21600" y="1740"/>
                    <a:pt x="19956" y="0"/>
                    <a:pt x="17935" y="0"/>
                  </a:cubicBezTo>
                  <a:cubicBezTo>
                    <a:pt x="17929" y="0"/>
                    <a:pt x="17916" y="0"/>
                    <a:pt x="17903" y="0"/>
                  </a:cubicBezTo>
                  <a:lnTo>
                    <a:pt x="3223" y="0"/>
                  </a:lnTo>
                  <a:cubicBezTo>
                    <a:pt x="3191" y="0"/>
                    <a:pt x="3158" y="0"/>
                    <a:pt x="31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94" name="Google Shape;594;p33"/>
            <p:cNvSpPr/>
            <p:nvPr/>
          </p:nvSpPr>
          <p:spPr>
            <a:xfrm>
              <a:off x="237936" y="432612"/>
              <a:ext cx="144184" cy="182615"/>
            </a:xfrm>
            <a:custGeom>
              <a:rect b="b" l="l" r="r" t="t"/>
              <a:pathLst>
                <a:path extrusionOk="0" h="21600" w="21600">
                  <a:moveTo>
                    <a:pt x="13495" y="4263"/>
                  </a:moveTo>
                  <a:cubicBezTo>
                    <a:pt x="15900" y="4263"/>
                    <a:pt x="17110" y="6558"/>
                    <a:pt x="15407" y="7898"/>
                  </a:cubicBezTo>
                  <a:cubicBezTo>
                    <a:pt x="14853" y="8336"/>
                    <a:pt x="14174" y="8529"/>
                    <a:pt x="13509" y="8529"/>
                  </a:cubicBezTo>
                  <a:cubicBezTo>
                    <a:pt x="12122" y="8529"/>
                    <a:pt x="10802" y="7683"/>
                    <a:pt x="10802" y="6400"/>
                  </a:cubicBezTo>
                  <a:cubicBezTo>
                    <a:pt x="10802" y="5218"/>
                    <a:pt x="11998" y="4263"/>
                    <a:pt x="13495" y="4263"/>
                  </a:cubicBezTo>
                  <a:close/>
                  <a:moveTo>
                    <a:pt x="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95" name="Google Shape;595;p33"/>
            <p:cNvSpPr/>
            <p:nvPr/>
          </p:nvSpPr>
          <p:spPr>
            <a:xfrm>
              <a:off x="272729" y="252359"/>
              <a:ext cx="72108" cy="72109"/>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96" name="Google Shape;596;p33"/>
            <p:cNvSpPr/>
            <p:nvPr/>
          </p:nvSpPr>
          <p:spPr>
            <a:xfrm>
              <a:off x="-1" y="0"/>
              <a:ext cx="615205" cy="303656"/>
            </a:xfrm>
            <a:custGeom>
              <a:rect b="b" l="l" r="r" t="t"/>
              <a:pathLst>
                <a:path extrusionOk="0" h="21600" w="21318">
                  <a:moveTo>
                    <a:pt x="10714" y="0"/>
                  </a:moveTo>
                  <a:cubicBezTo>
                    <a:pt x="10424" y="0"/>
                    <a:pt x="10134" y="209"/>
                    <a:pt x="9901" y="627"/>
                  </a:cubicBezTo>
                  <a:lnTo>
                    <a:pt x="438" y="17077"/>
                  </a:lnTo>
                  <a:cubicBezTo>
                    <a:pt x="-82" y="17985"/>
                    <a:pt x="-148" y="19586"/>
                    <a:pt x="288" y="20660"/>
                  </a:cubicBezTo>
                  <a:cubicBezTo>
                    <a:pt x="537" y="21273"/>
                    <a:pt x="893" y="21589"/>
                    <a:pt x="1251" y="21589"/>
                  </a:cubicBezTo>
                  <a:cubicBezTo>
                    <a:pt x="1538" y="21589"/>
                    <a:pt x="1825" y="21387"/>
                    <a:pt x="2060" y="20973"/>
                  </a:cubicBezTo>
                  <a:lnTo>
                    <a:pt x="10714" y="5953"/>
                  </a:lnTo>
                  <a:lnTo>
                    <a:pt x="19256" y="20980"/>
                  </a:lnTo>
                  <a:cubicBezTo>
                    <a:pt x="19494" y="21400"/>
                    <a:pt x="19782" y="21600"/>
                    <a:pt x="20068" y="21600"/>
                  </a:cubicBezTo>
                  <a:cubicBezTo>
                    <a:pt x="20492" y="21600"/>
                    <a:pt x="20910" y="21157"/>
                    <a:pt x="21146" y="20331"/>
                  </a:cubicBezTo>
                  <a:cubicBezTo>
                    <a:pt x="21452" y="19259"/>
                    <a:pt x="21342" y="17890"/>
                    <a:pt x="20882" y="17084"/>
                  </a:cubicBezTo>
                  <a:lnTo>
                    <a:pt x="11526" y="627"/>
                  </a:lnTo>
                  <a:cubicBezTo>
                    <a:pt x="11294" y="209"/>
                    <a:pt x="11004" y="0"/>
                    <a:pt x="107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597" name="Google Shape;597;p33"/>
            <p:cNvSpPr/>
            <p:nvPr/>
          </p:nvSpPr>
          <p:spPr>
            <a:xfrm>
              <a:off x="71185" y="131063"/>
              <a:ext cx="471940" cy="484164"/>
            </a:xfrm>
            <a:custGeom>
              <a:rect b="b" l="l" r="r" t="t"/>
              <a:pathLst>
                <a:path extrusionOk="0" h="21600" w="21591">
                  <a:moveTo>
                    <a:pt x="13346" y="3804"/>
                  </a:moveTo>
                  <a:cubicBezTo>
                    <a:pt x="13799" y="3804"/>
                    <a:pt x="14169" y="4164"/>
                    <a:pt x="14169" y="4610"/>
                  </a:cubicBezTo>
                  <a:lnTo>
                    <a:pt x="14169" y="9434"/>
                  </a:lnTo>
                  <a:cubicBezTo>
                    <a:pt x="14169" y="9876"/>
                    <a:pt x="13799" y="10236"/>
                    <a:pt x="13346" y="10236"/>
                  </a:cubicBezTo>
                  <a:lnTo>
                    <a:pt x="8399" y="10236"/>
                  </a:lnTo>
                  <a:cubicBezTo>
                    <a:pt x="7942" y="10236"/>
                    <a:pt x="7572" y="9876"/>
                    <a:pt x="7572" y="9434"/>
                  </a:cubicBezTo>
                  <a:lnTo>
                    <a:pt x="7572" y="4610"/>
                  </a:lnTo>
                  <a:cubicBezTo>
                    <a:pt x="7572" y="4164"/>
                    <a:pt x="7942" y="3804"/>
                    <a:pt x="8399" y="3804"/>
                  </a:cubicBezTo>
                  <a:close/>
                  <a:moveTo>
                    <a:pt x="10871" y="0"/>
                  </a:moveTo>
                  <a:lnTo>
                    <a:pt x="0" y="8959"/>
                  </a:lnTo>
                  <a:lnTo>
                    <a:pt x="0" y="20798"/>
                  </a:lnTo>
                  <a:cubicBezTo>
                    <a:pt x="-4" y="21237"/>
                    <a:pt x="365" y="21600"/>
                    <a:pt x="818" y="21600"/>
                  </a:cubicBezTo>
                  <a:cubicBezTo>
                    <a:pt x="821" y="21600"/>
                    <a:pt x="824" y="21600"/>
                    <a:pt x="827" y="21600"/>
                  </a:cubicBezTo>
                  <a:lnTo>
                    <a:pt x="5924" y="21600"/>
                  </a:lnTo>
                  <a:lnTo>
                    <a:pt x="5924" y="12650"/>
                  </a:lnTo>
                  <a:cubicBezTo>
                    <a:pt x="5924" y="12204"/>
                    <a:pt x="6293" y="11844"/>
                    <a:pt x="6750" y="11844"/>
                  </a:cubicBezTo>
                  <a:lnTo>
                    <a:pt x="14995" y="11844"/>
                  </a:lnTo>
                  <a:cubicBezTo>
                    <a:pt x="15448" y="11844"/>
                    <a:pt x="15817" y="12204"/>
                    <a:pt x="15817" y="12650"/>
                  </a:cubicBezTo>
                  <a:lnTo>
                    <a:pt x="15817" y="21600"/>
                  </a:lnTo>
                  <a:lnTo>
                    <a:pt x="20765" y="21600"/>
                  </a:lnTo>
                  <a:cubicBezTo>
                    <a:pt x="20768" y="21600"/>
                    <a:pt x="20771" y="21600"/>
                    <a:pt x="20772" y="21600"/>
                  </a:cubicBezTo>
                  <a:cubicBezTo>
                    <a:pt x="21227" y="21600"/>
                    <a:pt x="21596" y="21237"/>
                    <a:pt x="21592" y="20798"/>
                  </a:cubicBezTo>
                  <a:lnTo>
                    <a:pt x="21592" y="8959"/>
                  </a:lnTo>
                  <a:lnTo>
                    <a:pt x="1087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598" name="Google Shape;598;p33"/>
          <p:cNvGrpSpPr/>
          <p:nvPr/>
        </p:nvGrpSpPr>
        <p:grpSpPr>
          <a:xfrm>
            <a:off x="3948903" y="6860167"/>
            <a:ext cx="535389" cy="612546"/>
            <a:chOff x="-1" y="0"/>
            <a:chExt cx="535387" cy="612545"/>
          </a:xfrm>
        </p:grpSpPr>
        <p:sp>
          <p:nvSpPr>
            <p:cNvPr id="599" name="Google Shape;599;p33"/>
            <p:cNvSpPr/>
            <p:nvPr/>
          </p:nvSpPr>
          <p:spPr>
            <a:xfrm>
              <a:off x="133321" y="0"/>
              <a:ext cx="402065" cy="195446"/>
            </a:xfrm>
            <a:custGeom>
              <a:rect b="b" l="l" r="r" t="t"/>
              <a:pathLst>
                <a:path extrusionOk="0" h="21600" w="21600">
                  <a:moveTo>
                    <a:pt x="20640" y="0"/>
                  </a:moveTo>
                  <a:cubicBezTo>
                    <a:pt x="20566" y="0"/>
                    <a:pt x="20489" y="18"/>
                    <a:pt x="20413" y="56"/>
                  </a:cubicBezTo>
                  <a:lnTo>
                    <a:pt x="749" y="9511"/>
                  </a:lnTo>
                  <a:cubicBezTo>
                    <a:pt x="310" y="9712"/>
                    <a:pt x="0" y="10520"/>
                    <a:pt x="0" y="11444"/>
                  </a:cubicBezTo>
                  <a:lnTo>
                    <a:pt x="0" y="21600"/>
                  </a:lnTo>
                  <a:lnTo>
                    <a:pt x="21600" y="11222"/>
                  </a:lnTo>
                  <a:lnTo>
                    <a:pt x="21600" y="1990"/>
                  </a:lnTo>
                  <a:cubicBezTo>
                    <a:pt x="21600" y="864"/>
                    <a:pt x="21158" y="0"/>
                    <a:pt x="206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00" name="Google Shape;600;p33"/>
            <p:cNvSpPr/>
            <p:nvPr/>
          </p:nvSpPr>
          <p:spPr>
            <a:xfrm>
              <a:off x="365950" y="138532"/>
              <a:ext cx="169436" cy="388435"/>
            </a:xfrm>
            <a:custGeom>
              <a:rect b="b" l="l" r="r" t="t"/>
              <a:pathLst>
                <a:path extrusionOk="0" h="21600" w="20786">
                  <a:moveTo>
                    <a:pt x="20786" y="0"/>
                  </a:moveTo>
                  <a:lnTo>
                    <a:pt x="16365" y="470"/>
                  </a:lnTo>
                  <a:lnTo>
                    <a:pt x="16365" y="13036"/>
                  </a:lnTo>
                  <a:cubicBezTo>
                    <a:pt x="14622" y="12475"/>
                    <a:pt x="12535" y="12177"/>
                    <a:pt x="10401" y="12177"/>
                  </a:cubicBezTo>
                  <a:cubicBezTo>
                    <a:pt x="6192" y="12177"/>
                    <a:pt x="2405" y="13325"/>
                    <a:pt x="788" y="15084"/>
                  </a:cubicBezTo>
                  <a:cubicBezTo>
                    <a:pt x="-814" y="16847"/>
                    <a:pt x="71" y="18874"/>
                    <a:pt x="3043" y="20219"/>
                  </a:cubicBezTo>
                  <a:cubicBezTo>
                    <a:pt x="5036" y="21121"/>
                    <a:pt x="7695" y="21600"/>
                    <a:pt x="10401" y="21600"/>
                  </a:cubicBezTo>
                  <a:cubicBezTo>
                    <a:pt x="11740" y="21600"/>
                    <a:pt x="13087" y="21483"/>
                    <a:pt x="14372" y="21241"/>
                  </a:cubicBezTo>
                  <a:cubicBezTo>
                    <a:pt x="18264" y="20514"/>
                    <a:pt x="20786" y="18792"/>
                    <a:pt x="20786" y="16889"/>
                  </a:cubicBezTo>
                  <a:lnTo>
                    <a:pt x="2078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01" name="Google Shape;601;p33"/>
            <p:cNvSpPr/>
            <p:nvPr/>
          </p:nvSpPr>
          <p:spPr>
            <a:xfrm>
              <a:off x="-1" y="224078"/>
              <a:ext cx="169392" cy="388467"/>
            </a:xfrm>
            <a:custGeom>
              <a:rect b="b" l="l" r="r" t="t"/>
              <a:pathLst>
                <a:path extrusionOk="0" h="21600" w="20575">
                  <a:moveTo>
                    <a:pt x="20575" y="0"/>
                  </a:moveTo>
                  <a:lnTo>
                    <a:pt x="16194" y="465"/>
                  </a:lnTo>
                  <a:lnTo>
                    <a:pt x="16194" y="13035"/>
                  </a:lnTo>
                  <a:cubicBezTo>
                    <a:pt x="14410" y="12463"/>
                    <a:pt x="12344" y="12181"/>
                    <a:pt x="10281" y="12181"/>
                  </a:cubicBezTo>
                  <a:cubicBezTo>
                    <a:pt x="7854" y="12181"/>
                    <a:pt x="5438" y="12573"/>
                    <a:pt x="3504" y="13345"/>
                  </a:cubicBezTo>
                  <a:cubicBezTo>
                    <a:pt x="-56" y="14777"/>
                    <a:pt x="-1025" y="17134"/>
                    <a:pt x="1158" y="19064"/>
                  </a:cubicBezTo>
                  <a:cubicBezTo>
                    <a:pt x="2965" y="20647"/>
                    <a:pt x="6516" y="21600"/>
                    <a:pt x="10277" y="21600"/>
                  </a:cubicBezTo>
                  <a:cubicBezTo>
                    <a:pt x="11091" y="21600"/>
                    <a:pt x="11913" y="21556"/>
                    <a:pt x="12728" y="21463"/>
                  </a:cubicBezTo>
                  <a:cubicBezTo>
                    <a:pt x="17341" y="20945"/>
                    <a:pt x="20575" y="19058"/>
                    <a:pt x="20575" y="16888"/>
                  </a:cubicBezTo>
                  <a:lnTo>
                    <a:pt x="2057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602" name="Google Shape;602;p33"/>
          <p:cNvGrpSpPr/>
          <p:nvPr/>
        </p:nvGrpSpPr>
        <p:grpSpPr>
          <a:xfrm>
            <a:off x="5413895" y="6896075"/>
            <a:ext cx="615165" cy="540729"/>
            <a:chOff x="95" y="-1"/>
            <a:chExt cx="615164" cy="540727"/>
          </a:xfrm>
        </p:grpSpPr>
        <p:sp>
          <p:nvSpPr>
            <p:cNvPr id="603" name="Google Shape;603;p33"/>
            <p:cNvSpPr/>
            <p:nvPr/>
          </p:nvSpPr>
          <p:spPr>
            <a:xfrm>
              <a:off x="95" y="5841"/>
              <a:ext cx="180222" cy="534885"/>
            </a:xfrm>
            <a:custGeom>
              <a:rect b="b" l="l" r="r" t="t"/>
              <a:pathLst>
                <a:path extrusionOk="0" h="21600" w="21592">
                  <a:moveTo>
                    <a:pt x="16452" y="8315"/>
                  </a:moveTo>
                  <a:cubicBezTo>
                    <a:pt x="18100" y="8315"/>
                    <a:pt x="19550" y="9021"/>
                    <a:pt x="18070" y="9552"/>
                  </a:cubicBezTo>
                  <a:cubicBezTo>
                    <a:pt x="17274" y="9835"/>
                    <a:pt x="16632" y="10165"/>
                    <a:pt x="16158" y="10522"/>
                  </a:cubicBezTo>
                  <a:cubicBezTo>
                    <a:pt x="15745" y="10829"/>
                    <a:pt x="15006" y="10958"/>
                    <a:pt x="14261" y="10958"/>
                  </a:cubicBezTo>
                  <a:cubicBezTo>
                    <a:pt x="12865" y="10958"/>
                    <a:pt x="11457" y="10504"/>
                    <a:pt x="12207" y="9928"/>
                  </a:cubicBezTo>
                  <a:cubicBezTo>
                    <a:pt x="12888" y="9424"/>
                    <a:pt x="13798" y="8959"/>
                    <a:pt x="14915" y="8554"/>
                  </a:cubicBezTo>
                  <a:cubicBezTo>
                    <a:pt x="15389" y="8385"/>
                    <a:pt x="15932" y="8315"/>
                    <a:pt x="16452" y="8315"/>
                  </a:cubicBezTo>
                  <a:close/>
                  <a:moveTo>
                    <a:pt x="11396" y="12179"/>
                  </a:moveTo>
                  <a:cubicBezTo>
                    <a:pt x="12727" y="12179"/>
                    <a:pt x="14077" y="12569"/>
                    <a:pt x="13523" y="13135"/>
                  </a:cubicBezTo>
                  <a:lnTo>
                    <a:pt x="12842" y="13826"/>
                  </a:lnTo>
                  <a:cubicBezTo>
                    <a:pt x="12494" y="14174"/>
                    <a:pt x="11687" y="14324"/>
                    <a:pt x="10868" y="14324"/>
                  </a:cubicBezTo>
                  <a:cubicBezTo>
                    <a:pt x="9541" y="14324"/>
                    <a:pt x="8184" y="13930"/>
                    <a:pt x="8742" y="13363"/>
                  </a:cubicBezTo>
                  <a:lnTo>
                    <a:pt x="9423" y="12672"/>
                  </a:lnTo>
                  <a:cubicBezTo>
                    <a:pt x="9771" y="12327"/>
                    <a:pt x="10582" y="12179"/>
                    <a:pt x="11396" y="12179"/>
                  </a:cubicBezTo>
                  <a:close/>
                  <a:moveTo>
                    <a:pt x="21592" y="0"/>
                  </a:moveTo>
                  <a:lnTo>
                    <a:pt x="1350" y="2728"/>
                  </a:lnTo>
                  <a:cubicBezTo>
                    <a:pt x="531" y="2837"/>
                    <a:pt x="0" y="3105"/>
                    <a:pt x="0" y="3403"/>
                  </a:cubicBezTo>
                  <a:lnTo>
                    <a:pt x="0" y="20870"/>
                  </a:lnTo>
                  <a:cubicBezTo>
                    <a:pt x="-8" y="21288"/>
                    <a:pt x="1002" y="21600"/>
                    <a:pt x="2145" y="21600"/>
                  </a:cubicBezTo>
                  <a:cubicBezTo>
                    <a:pt x="2413" y="21600"/>
                    <a:pt x="2688" y="21583"/>
                    <a:pt x="2960" y="21546"/>
                  </a:cubicBezTo>
                  <a:lnTo>
                    <a:pt x="21592" y="19035"/>
                  </a:lnTo>
                  <a:lnTo>
                    <a:pt x="2159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04" name="Google Shape;604;p33"/>
            <p:cNvSpPr/>
            <p:nvPr/>
          </p:nvSpPr>
          <p:spPr>
            <a:xfrm>
              <a:off x="216385" y="5043"/>
              <a:ext cx="182616" cy="530703"/>
            </a:xfrm>
            <a:custGeom>
              <a:rect b="b" l="l" r="r" t="t"/>
              <a:pathLst>
                <a:path extrusionOk="0" h="21600" w="21600">
                  <a:moveTo>
                    <a:pt x="9450" y="8555"/>
                  </a:moveTo>
                  <a:cubicBezTo>
                    <a:pt x="9990" y="8555"/>
                    <a:pt x="10545" y="8633"/>
                    <a:pt x="11006" y="8819"/>
                  </a:cubicBezTo>
                  <a:cubicBezTo>
                    <a:pt x="11901" y="9183"/>
                    <a:pt x="12641" y="9585"/>
                    <a:pt x="13211" y="10015"/>
                  </a:cubicBezTo>
                  <a:cubicBezTo>
                    <a:pt x="14215" y="10729"/>
                    <a:pt x="13075" y="11243"/>
                    <a:pt x="11685" y="11243"/>
                  </a:cubicBezTo>
                  <a:cubicBezTo>
                    <a:pt x="10862" y="11243"/>
                    <a:pt x="9949" y="11062"/>
                    <a:pt x="9345" y="10634"/>
                  </a:cubicBezTo>
                  <a:cubicBezTo>
                    <a:pt x="8933" y="10325"/>
                    <a:pt x="8401" y="10035"/>
                    <a:pt x="7763" y="9774"/>
                  </a:cubicBezTo>
                  <a:cubicBezTo>
                    <a:pt x="6392" y="9222"/>
                    <a:pt x="7861" y="8555"/>
                    <a:pt x="9450" y="8555"/>
                  </a:cubicBezTo>
                  <a:close/>
                  <a:moveTo>
                    <a:pt x="0" y="0"/>
                  </a:moveTo>
                  <a:lnTo>
                    <a:pt x="0" y="7113"/>
                  </a:lnTo>
                  <a:cubicBezTo>
                    <a:pt x="816" y="7113"/>
                    <a:pt x="1635" y="7140"/>
                    <a:pt x="2443" y="7187"/>
                  </a:cubicBezTo>
                  <a:cubicBezTo>
                    <a:pt x="5033" y="7349"/>
                    <a:pt x="4531" y="8646"/>
                    <a:pt x="2126" y="8646"/>
                  </a:cubicBezTo>
                  <a:cubicBezTo>
                    <a:pt x="1978" y="8646"/>
                    <a:pt x="1820" y="8641"/>
                    <a:pt x="1657" y="8630"/>
                  </a:cubicBezTo>
                  <a:cubicBezTo>
                    <a:pt x="1114" y="8603"/>
                    <a:pt x="555" y="8588"/>
                    <a:pt x="0" y="8580"/>
                  </a:cubicBezTo>
                  <a:lnTo>
                    <a:pt x="0" y="19155"/>
                  </a:lnTo>
                  <a:lnTo>
                    <a:pt x="21600" y="21600"/>
                  </a:lnTo>
                  <a:lnTo>
                    <a:pt x="21600" y="13505"/>
                  </a:lnTo>
                  <a:cubicBezTo>
                    <a:pt x="21532" y="13507"/>
                    <a:pt x="21457" y="13507"/>
                    <a:pt x="21370" y="13507"/>
                  </a:cubicBezTo>
                  <a:cubicBezTo>
                    <a:pt x="20384" y="13507"/>
                    <a:pt x="18387" y="13380"/>
                    <a:pt x="16563" y="13102"/>
                  </a:cubicBezTo>
                  <a:cubicBezTo>
                    <a:pt x="14317" y="12757"/>
                    <a:pt x="15355" y="11689"/>
                    <a:pt x="17375" y="11689"/>
                  </a:cubicBezTo>
                  <a:cubicBezTo>
                    <a:pt x="17666" y="11689"/>
                    <a:pt x="17979" y="11711"/>
                    <a:pt x="18304" y="11760"/>
                  </a:cubicBezTo>
                  <a:cubicBezTo>
                    <a:pt x="19338" y="11921"/>
                    <a:pt x="20452" y="12019"/>
                    <a:pt x="21600" y="12050"/>
                  </a:cubicBezTo>
                  <a:lnTo>
                    <a:pt x="21600" y="2445"/>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05" name="Google Shape;605;p33"/>
            <p:cNvSpPr/>
            <p:nvPr/>
          </p:nvSpPr>
          <p:spPr>
            <a:xfrm>
              <a:off x="435038" y="-1"/>
              <a:ext cx="180221" cy="534854"/>
            </a:xfrm>
            <a:custGeom>
              <a:rect b="b" l="l" r="r" t="t"/>
              <a:pathLst>
                <a:path extrusionOk="0" h="21600" w="21600">
                  <a:moveTo>
                    <a:pt x="10712" y="7279"/>
                  </a:moveTo>
                  <a:cubicBezTo>
                    <a:pt x="12066" y="7279"/>
                    <a:pt x="13451" y="7693"/>
                    <a:pt x="12812" y="8263"/>
                  </a:cubicBezTo>
                  <a:lnTo>
                    <a:pt x="12062" y="8942"/>
                  </a:lnTo>
                  <a:cubicBezTo>
                    <a:pt x="11688" y="9276"/>
                    <a:pt x="10903" y="9417"/>
                    <a:pt x="10111" y="9417"/>
                  </a:cubicBezTo>
                  <a:cubicBezTo>
                    <a:pt x="8753" y="9417"/>
                    <a:pt x="7380" y="9003"/>
                    <a:pt x="8019" y="8429"/>
                  </a:cubicBezTo>
                  <a:lnTo>
                    <a:pt x="8780" y="7750"/>
                  </a:lnTo>
                  <a:cubicBezTo>
                    <a:pt x="9143" y="7419"/>
                    <a:pt x="9924" y="7279"/>
                    <a:pt x="10712" y="7279"/>
                  </a:cubicBezTo>
                  <a:close/>
                  <a:moveTo>
                    <a:pt x="6504" y="10542"/>
                  </a:moveTo>
                  <a:cubicBezTo>
                    <a:pt x="8065" y="10542"/>
                    <a:pt x="9564" y="11157"/>
                    <a:pt x="8294" y="11718"/>
                  </a:cubicBezTo>
                  <a:cubicBezTo>
                    <a:pt x="7292" y="12160"/>
                    <a:pt x="6071" y="12536"/>
                    <a:pt x="4690" y="12839"/>
                  </a:cubicBezTo>
                  <a:cubicBezTo>
                    <a:pt x="4277" y="12930"/>
                    <a:pt x="3868" y="12968"/>
                    <a:pt x="3485" y="12968"/>
                  </a:cubicBezTo>
                  <a:cubicBezTo>
                    <a:pt x="1622" y="12968"/>
                    <a:pt x="371" y="12045"/>
                    <a:pt x="2341" y="11617"/>
                  </a:cubicBezTo>
                  <a:cubicBezTo>
                    <a:pt x="3317" y="11407"/>
                    <a:pt x="4170" y="11139"/>
                    <a:pt x="4874" y="10832"/>
                  </a:cubicBezTo>
                  <a:cubicBezTo>
                    <a:pt x="5333" y="10627"/>
                    <a:pt x="5922" y="10542"/>
                    <a:pt x="6504" y="10542"/>
                  </a:cubicBezTo>
                  <a:close/>
                  <a:moveTo>
                    <a:pt x="19435" y="0"/>
                  </a:moveTo>
                  <a:cubicBezTo>
                    <a:pt x="19167" y="0"/>
                    <a:pt x="18895" y="17"/>
                    <a:pt x="18627" y="53"/>
                  </a:cubicBezTo>
                  <a:lnTo>
                    <a:pt x="0" y="2564"/>
                  </a:lnTo>
                  <a:lnTo>
                    <a:pt x="0" y="21600"/>
                  </a:lnTo>
                  <a:lnTo>
                    <a:pt x="20242" y="18872"/>
                  </a:lnTo>
                  <a:cubicBezTo>
                    <a:pt x="21061" y="18763"/>
                    <a:pt x="21600" y="18495"/>
                    <a:pt x="21600" y="18197"/>
                  </a:cubicBezTo>
                  <a:lnTo>
                    <a:pt x="21600" y="728"/>
                  </a:lnTo>
                  <a:cubicBezTo>
                    <a:pt x="21592" y="309"/>
                    <a:pt x="20575" y="0"/>
                    <a:pt x="194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606" name="Google Shape;606;p33"/>
          <p:cNvGrpSpPr/>
          <p:nvPr/>
        </p:nvGrpSpPr>
        <p:grpSpPr>
          <a:xfrm>
            <a:off x="6189839" y="6938260"/>
            <a:ext cx="615262" cy="456363"/>
            <a:chOff x="31" y="31"/>
            <a:chExt cx="615260" cy="456362"/>
          </a:xfrm>
        </p:grpSpPr>
        <p:sp>
          <p:nvSpPr>
            <p:cNvPr id="607" name="Google Shape;607;p33"/>
            <p:cNvSpPr/>
            <p:nvPr/>
          </p:nvSpPr>
          <p:spPr>
            <a:xfrm>
              <a:off x="282428" y="203043"/>
              <a:ext cx="50467" cy="50434"/>
            </a:xfrm>
            <a:custGeom>
              <a:rect b="b" l="l" r="r" t="t"/>
              <a:pathLst>
                <a:path extrusionOk="0" h="21600" w="21600">
                  <a:moveTo>
                    <a:pt x="10820" y="0"/>
                  </a:moveTo>
                  <a:cubicBezTo>
                    <a:pt x="4850" y="0"/>
                    <a:pt x="0" y="4812"/>
                    <a:pt x="0" y="10786"/>
                  </a:cubicBezTo>
                  <a:cubicBezTo>
                    <a:pt x="0" y="16747"/>
                    <a:pt x="4850" y="21600"/>
                    <a:pt x="10820" y="21600"/>
                  </a:cubicBezTo>
                  <a:cubicBezTo>
                    <a:pt x="16750" y="21600"/>
                    <a:pt x="21600" y="16747"/>
                    <a:pt x="21600" y="10786"/>
                  </a:cubicBezTo>
                  <a:cubicBezTo>
                    <a:pt x="21600" y="4812"/>
                    <a:pt x="16750" y="0"/>
                    <a:pt x="108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08" name="Google Shape;608;p33"/>
            <p:cNvSpPr/>
            <p:nvPr/>
          </p:nvSpPr>
          <p:spPr>
            <a:xfrm>
              <a:off x="528787" y="203043"/>
              <a:ext cx="50466" cy="50434"/>
            </a:xfrm>
            <a:custGeom>
              <a:rect b="b" l="l" r="r" t="t"/>
              <a:pathLst>
                <a:path extrusionOk="0" h="21600" w="21600">
                  <a:moveTo>
                    <a:pt x="10780" y="0"/>
                  </a:moveTo>
                  <a:cubicBezTo>
                    <a:pt x="4809" y="0"/>
                    <a:pt x="0" y="4812"/>
                    <a:pt x="0" y="10786"/>
                  </a:cubicBezTo>
                  <a:cubicBezTo>
                    <a:pt x="0" y="16747"/>
                    <a:pt x="4809" y="21600"/>
                    <a:pt x="10780" y="21600"/>
                  </a:cubicBezTo>
                  <a:cubicBezTo>
                    <a:pt x="16736" y="21600"/>
                    <a:pt x="21600" y="16747"/>
                    <a:pt x="21600" y="10786"/>
                  </a:cubicBezTo>
                  <a:cubicBezTo>
                    <a:pt x="21600" y="4812"/>
                    <a:pt x="16736" y="0"/>
                    <a:pt x="107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09" name="Google Shape;609;p33"/>
            <p:cNvSpPr/>
            <p:nvPr/>
          </p:nvSpPr>
          <p:spPr>
            <a:xfrm>
              <a:off x="127" y="382210"/>
              <a:ext cx="615164" cy="74183"/>
            </a:xfrm>
            <a:custGeom>
              <a:rect b="b" l="l" r="r" t="t"/>
              <a:pathLst>
                <a:path extrusionOk="0" h="21600" w="21600">
                  <a:moveTo>
                    <a:pt x="0" y="0"/>
                  </a:moveTo>
                  <a:lnTo>
                    <a:pt x="0" y="16339"/>
                  </a:lnTo>
                  <a:cubicBezTo>
                    <a:pt x="0" y="19249"/>
                    <a:pt x="280" y="21600"/>
                    <a:pt x="631" y="21600"/>
                  </a:cubicBezTo>
                  <a:lnTo>
                    <a:pt x="20966" y="21600"/>
                  </a:lnTo>
                  <a:cubicBezTo>
                    <a:pt x="21316" y="21600"/>
                    <a:pt x="21600" y="19249"/>
                    <a:pt x="21600" y="1633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10" name="Google Shape;610;p33"/>
            <p:cNvSpPr/>
            <p:nvPr/>
          </p:nvSpPr>
          <p:spPr>
            <a:xfrm>
              <a:off x="36165" y="203043"/>
              <a:ext cx="50466" cy="50434"/>
            </a:xfrm>
            <a:custGeom>
              <a:rect b="b" l="l" r="r" t="t"/>
              <a:pathLst>
                <a:path extrusionOk="0" h="21600" w="21600">
                  <a:moveTo>
                    <a:pt x="10780" y="0"/>
                  </a:moveTo>
                  <a:cubicBezTo>
                    <a:pt x="4809" y="0"/>
                    <a:pt x="0" y="4812"/>
                    <a:pt x="0" y="10786"/>
                  </a:cubicBezTo>
                  <a:cubicBezTo>
                    <a:pt x="0" y="16747"/>
                    <a:pt x="4809" y="21600"/>
                    <a:pt x="10780" y="21600"/>
                  </a:cubicBezTo>
                  <a:cubicBezTo>
                    <a:pt x="16750" y="21600"/>
                    <a:pt x="21600" y="16747"/>
                    <a:pt x="21600" y="10786"/>
                  </a:cubicBezTo>
                  <a:cubicBezTo>
                    <a:pt x="21600" y="4812"/>
                    <a:pt x="16750" y="0"/>
                    <a:pt x="107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11" name="Google Shape;611;p33"/>
            <p:cNvSpPr/>
            <p:nvPr/>
          </p:nvSpPr>
          <p:spPr>
            <a:xfrm>
              <a:off x="31" y="31"/>
              <a:ext cx="615260" cy="346110"/>
            </a:xfrm>
            <a:custGeom>
              <a:rect b="b" l="l" r="r" t="t"/>
              <a:pathLst>
                <a:path extrusionOk="0" h="21600" w="21600">
                  <a:moveTo>
                    <a:pt x="10799" y="10415"/>
                  </a:moveTo>
                  <a:cubicBezTo>
                    <a:pt x="11076" y="10415"/>
                    <a:pt x="11355" y="10510"/>
                    <a:pt x="11622" y="10707"/>
                  </a:cubicBezTo>
                  <a:cubicBezTo>
                    <a:pt x="12428" y="11301"/>
                    <a:pt x="12951" y="12693"/>
                    <a:pt x="12951" y="14241"/>
                  </a:cubicBezTo>
                  <a:cubicBezTo>
                    <a:pt x="12951" y="16351"/>
                    <a:pt x="11986" y="18062"/>
                    <a:pt x="10802" y="18068"/>
                  </a:cubicBezTo>
                  <a:cubicBezTo>
                    <a:pt x="9931" y="18068"/>
                    <a:pt x="9144" y="17132"/>
                    <a:pt x="8814" y="15703"/>
                  </a:cubicBezTo>
                  <a:cubicBezTo>
                    <a:pt x="8480" y="14277"/>
                    <a:pt x="8662" y="12634"/>
                    <a:pt x="9280" y="11534"/>
                  </a:cubicBezTo>
                  <a:cubicBezTo>
                    <a:pt x="9690" y="10805"/>
                    <a:pt x="10240" y="10415"/>
                    <a:pt x="10799" y="10415"/>
                  </a:cubicBezTo>
                  <a:close/>
                  <a:moveTo>
                    <a:pt x="639" y="0"/>
                  </a:moveTo>
                  <a:cubicBezTo>
                    <a:pt x="314" y="0"/>
                    <a:pt x="2" y="448"/>
                    <a:pt x="0" y="1128"/>
                  </a:cubicBezTo>
                  <a:lnTo>
                    <a:pt x="0" y="14241"/>
                  </a:lnTo>
                  <a:cubicBezTo>
                    <a:pt x="0" y="12693"/>
                    <a:pt x="527" y="11301"/>
                    <a:pt x="1329" y="10707"/>
                  </a:cubicBezTo>
                  <a:cubicBezTo>
                    <a:pt x="1596" y="10510"/>
                    <a:pt x="1875" y="10415"/>
                    <a:pt x="2152" y="10415"/>
                  </a:cubicBezTo>
                  <a:cubicBezTo>
                    <a:pt x="2711" y="10415"/>
                    <a:pt x="3262" y="10805"/>
                    <a:pt x="3675" y="11534"/>
                  </a:cubicBezTo>
                  <a:cubicBezTo>
                    <a:pt x="4289" y="12634"/>
                    <a:pt x="4475" y="14277"/>
                    <a:pt x="4141" y="15703"/>
                  </a:cubicBezTo>
                  <a:cubicBezTo>
                    <a:pt x="3807" y="17132"/>
                    <a:pt x="3023" y="18068"/>
                    <a:pt x="2153" y="18068"/>
                  </a:cubicBezTo>
                  <a:cubicBezTo>
                    <a:pt x="965" y="18062"/>
                    <a:pt x="3" y="16351"/>
                    <a:pt x="0" y="14241"/>
                  </a:cubicBezTo>
                  <a:lnTo>
                    <a:pt x="0" y="21600"/>
                  </a:lnTo>
                  <a:lnTo>
                    <a:pt x="21600" y="21600"/>
                  </a:lnTo>
                  <a:lnTo>
                    <a:pt x="21600" y="14241"/>
                  </a:lnTo>
                  <a:cubicBezTo>
                    <a:pt x="21600" y="15787"/>
                    <a:pt x="21073" y="17180"/>
                    <a:pt x="20270" y="17773"/>
                  </a:cubicBezTo>
                  <a:cubicBezTo>
                    <a:pt x="20004" y="17970"/>
                    <a:pt x="19725" y="18066"/>
                    <a:pt x="19448" y="18066"/>
                  </a:cubicBezTo>
                  <a:cubicBezTo>
                    <a:pt x="18889" y="18066"/>
                    <a:pt x="18338" y="17676"/>
                    <a:pt x="17925" y="16947"/>
                  </a:cubicBezTo>
                  <a:cubicBezTo>
                    <a:pt x="17311" y="15849"/>
                    <a:pt x="17125" y="14203"/>
                    <a:pt x="17459" y="12777"/>
                  </a:cubicBezTo>
                  <a:cubicBezTo>
                    <a:pt x="17793" y="11349"/>
                    <a:pt x="18577" y="10419"/>
                    <a:pt x="19447" y="10419"/>
                  </a:cubicBezTo>
                  <a:cubicBezTo>
                    <a:pt x="20635" y="10419"/>
                    <a:pt x="21597" y="12130"/>
                    <a:pt x="21600" y="14241"/>
                  </a:cubicBezTo>
                  <a:lnTo>
                    <a:pt x="21600" y="1128"/>
                  </a:lnTo>
                  <a:cubicBezTo>
                    <a:pt x="21600" y="677"/>
                    <a:pt x="21444" y="263"/>
                    <a:pt x="21209" y="90"/>
                  </a:cubicBezTo>
                  <a:cubicBezTo>
                    <a:pt x="21130" y="32"/>
                    <a:pt x="21048" y="2"/>
                    <a:pt x="20965" y="2"/>
                  </a:cubicBezTo>
                  <a:cubicBezTo>
                    <a:pt x="20802" y="2"/>
                    <a:pt x="20641" y="114"/>
                    <a:pt x="20520" y="329"/>
                  </a:cubicBezTo>
                  <a:lnTo>
                    <a:pt x="16565" y="7251"/>
                  </a:lnTo>
                  <a:lnTo>
                    <a:pt x="11173" y="221"/>
                  </a:lnTo>
                  <a:cubicBezTo>
                    <a:pt x="11061" y="74"/>
                    <a:pt x="10929" y="0"/>
                    <a:pt x="10797" y="0"/>
                  </a:cubicBezTo>
                  <a:cubicBezTo>
                    <a:pt x="10664" y="0"/>
                    <a:pt x="10529" y="76"/>
                    <a:pt x="10417" y="227"/>
                  </a:cubicBezTo>
                  <a:lnTo>
                    <a:pt x="5216" y="7251"/>
                  </a:lnTo>
                  <a:lnTo>
                    <a:pt x="1066" y="305"/>
                  </a:lnTo>
                  <a:cubicBezTo>
                    <a:pt x="940" y="94"/>
                    <a:pt x="788" y="0"/>
                    <a:pt x="6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612" name="Google Shape;612;p33"/>
          <p:cNvGrpSpPr/>
          <p:nvPr/>
        </p:nvGrpSpPr>
        <p:grpSpPr>
          <a:xfrm>
            <a:off x="7055158" y="6960348"/>
            <a:ext cx="397757" cy="412186"/>
            <a:chOff x="-1" y="0"/>
            <a:chExt cx="397756" cy="412185"/>
          </a:xfrm>
        </p:grpSpPr>
        <p:sp>
          <p:nvSpPr>
            <p:cNvPr id="613" name="Google Shape;613;p33"/>
            <p:cNvSpPr/>
            <p:nvPr/>
          </p:nvSpPr>
          <p:spPr>
            <a:xfrm>
              <a:off x="-1" y="149481"/>
              <a:ext cx="109391" cy="262704"/>
            </a:xfrm>
            <a:custGeom>
              <a:rect b="b" l="l" r="r" t="t"/>
              <a:pathLst>
                <a:path extrusionOk="0" h="21600" w="21600">
                  <a:moveTo>
                    <a:pt x="3567" y="0"/>
                  </a:moveTo>
                  <a:cubicBezTo>
                    <a:pt x="1595" y="0"/>
                    <a:pt x="0" y="656"/>
                    <a:pt x="0" y="1478"/>
                  </a:cubicBezTo>
                  <a:lnTo>
                    <a:pt x="0" y="20112"/>
                  </a:lnTo>
                  <a:cubicBezTo>
                    <a:pt x="0" y="20936"/>
                    <a:pt x="1595" y="21600"/>
                    <a:pt x="3567" y="21600"/>
                  </a:cubicBezTo>
                  <a:lnTo>
                    <a:pt x="18033" y="21600"/>
                  </a:lnTo>
                  <a:cubicBezTo>
                    <a:pt x="20005" y="21600"/>
                    <a:pt x="21600" y="20936"/>
                    <a:pt x="21600" y="20112"/>
                  </a:cubicBezTo>
                  <a:lnTo>
                    <a:pt x="21600" y="1478"/>
                  </a:lnTo>
                  <a:cubicBezTo>
                    <a:pt x="21600" y="656"/>
                    <a:pt x="20005" y="0"/>
                    <a:pt x="180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14" name="Google Shape;614;p33"/>
            <p:cNvSpPr/>
            <p:nvPr/>
          </p:nvSpPr>
          <p:spPr>
            <a:xfrm>
              <a:off x="145427" y="74788"/>
              <a:ext cx="108146" cy="337397"/>
            </a:xfrm>
            <a:custGeom>
              <a:rect b="b" l="l" r="r" t="t"/>
              <a:pathLst>
                <a:path extrusionOk="0" h="21600" w="21600">
                  <a:moveTo>
                    <a:pt x="3589" y="0"/>
                  </a:moveTo>
                  <a:cubicBezTo>
                    <a:pt x="1613" y="0"/>
                    <a:pt x="0" y="511"/>
                    <a:pt x="0" y="1151"/>
                  </a:cubicBezTo>
                  <a:lnTo>
                    <a:pt x="0" y="20441"/>
                  </a:lnTo>
                  <a:cubicBezTo>
                    <a:pt x="0" y="21083"/>
                    <a:pt x="1613" y="21600"/>
                    <a:pt x="3589" y="21600"/>
                  </a:cubicBezTo>
                  <a:lnTo>
                    <a:pt x="17991" y="21600"/>
                  </a:lnTo>
                  <a:cubicBezTo>
                    <a:pt x="19987" y="21600"/>
                    <a:pt x="21600" y="21083"/>
                    <a:pt x="21600" y="20441"/>
                  </a:cubicBezTo>
                  <a:lnTo>
                    <a:pt x="21600" y="1151"/>
                  </a:lnTo>
                  <a:cubicBezTo>
                    <a:pt x="21600" y="511"/>
                    <a:pt x="19987" y="0"/>
                    <a:pt x="179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15" name="Google Shape;615;p33"/>
            <p:cNvSpPr/>
            <p:nvPr/>
          </p:nvSpPr>
          <p:spPr>
            <a:xfrm>
              <a:off x="289609" y="0"/>
              <a:ext cx="108146" cy="412185"/>
            </a:xfrm>
            <a:custGeom>
              <a:rect b="b" l="l" r="r" t="t"/>
              <a:pathLst>
                <a:path extrusionOk="0" h="21600" w="21600">
                  <a:moveTo>
                    <a:pt x="3589" y="0"/>
                  </a:moveTo>
                  <a:cubicBezTo>
                    <a:pt x="1613" y="0"/>
                    <a:pt x="0" y="423"/>
                    <a:pt x="0" y="947"/>
                  </a:cubicBezTo>
                  <a:lnTo>
                    <a:pt x="0" y="20652"/>
                  </a:lnTo>
                  <a:cubicBezTo>
                    <a:pt x="0" y="21177"/>
                    <a:pt x="1613" y="21600"/>
                    <a:pt x="3589" y="21600"/>
                  </a:cubicBezTo>
                  <a:lnTo>
                    <a:pt x="17991" y="21600"/>
                  </a:lnTo>
                  <a:cubicBezTo>
                    <a:pt x="19987" y="21600"/>
                    <a:pt x="21600" y="21177"/>
                    <a:pt x="21600" y="20652"/>
                  </a:cubicBezTo>
                  <a:lnTo>
                    <a:pt x="21600" y="947"/>
                  </a:lnTo>
                  <a:cubicBezTo>
                    <a:pt x="21600" y="423"/>
                    <a:pt x="19987" y="0"/>
                    <a:pt x="179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616" name="Google Shape;616;p33"/>
          <p:cNvSpPr/>
          <p:nvPr/>
        </p:nvSpPr>
        <p:spPr>
          <a:xfrm>
            <a:off x="7699466" y="6879983"/>
            <a:ext cx="603606" cy="572678"/>
          </a:xfrm>
          <a:custGeom>
            <a:rect b="b" l="l" r="r" t="t"/>
            <a:pathLst>
              <a:path extrusionOk="0" h="21600" w="21550">
                <a:moveTo>
                  <a:pt x="7144" y="11286"/>
                </a:moveTo>
                <a:lnTo>
                  <a:pt x="7141" y="20240"/>
                </a:lnTo>
                <a:lnTo>
                  <a:pt x="1287" y="20240"/>
                </a:lnTo>
                <a:lnTo>
                  <a:pt x="1287" y="16306"/>
                </a:lnTo>
                <a:lnTo>
                  <a:pt x="7144" y="11286"/>
                </a:lnTo>
                <a:close/>
                <a:moveTo>
                  <a:pt x="8431" y="10974"/>
                </a:moveTo>
                <a:lnTo>
                  <a:pt x="13791" y="13885"/>
                </a:lnTo>
                <a:lnTo>
                  <a:pt x="13788" y="20240"/>
                </a:lnTo>
                <a:lnTo>
                  <a:pt x="8431" y="20240"/>
                </a:lnTo>
                <a:lnTo>
                  <a:pt x="8431" y="10974"/>
                </a:lnTo>
                <a:close/>
                <a:moveTo>
                  <a:pt x="642" y="0"/>
                </a:moveTo>
                <a:cubicBezTo>
                  <a:pt x="285" y="0"/>
                  <a:pt x="0" y="305"/>
                  <a:pt x="0" y="678"/>
                </a:cubicBezTo>
                <a:lnTo>
                  <a:pt x="0" y="20919"/>
                </a:lnTo>
                <a:cubicBezTo>
                  <a:pt x="0" y="21295"/>
                  <a:pt x="285" y="21600"/>
                  <a:pt x="642" y="21600"/>
                </a:cubicBezTo>
                <a:lnTo>
                  <a:pt x="20881" y="21600"/>
                </a:lnTo>
                <a:cubicBezTo>
                  <a:pt x="21238" y="21600"/>
                  <a:pt x="21526" y="21295"/>
                  <a:pt x="21526" y="20919"/>
                </a:cubicBezTo>
                <a:cubicBezTo>
                  <a:pt x="21526" y="20541"/>
                  <a:pt x="21238" y="20240"/>
                  <a:pt x="20881" y="20240"/>
                </a:cubicBezTo>
                <a:lnTo>
                  <a:pt x="15078" y="20240"/>
                </a:lnTo>
                <a:lnTo>
                  <a:pt x="15078" y="13754"/>
                </a:lnTo>
                <a:lnTo>
                  <a:pt x="18472" y="10165"/>
                </a:lnTo>
                <a:lnTo>
                  <a:pt x="19828" y="11598"/>
                </a:lnTo>
                <a:cubicBezTo>
                  <a:pt x="19958" y="11735"/>
                  <a:pt x="20120" y="11796"/>
                  <a:pt x="20279" y="11796"/>
                </a:cubicBezTo>
                <a:cubicBezTo>
                  <a:pt x="20579" y="11796"/>
                  <a:pt x="20870" y="11576"/>
                  <a:pt x="20919" y="11216"/>
                </a:cubicBezTo>
                <a:lnTo>
                  <a:pt x="21543" y="6731"/>
                </a:lnTo>
                <a:cubicBezTo>
                  <a:pt x="21600" y="6316"/>
                  <a:pt x="21290" y="5956"/>
                  <a:pt x="20907" y="5956"/>
                </a:cubicBezTo>
                <a:cubicBezTo>
                  <a:pt x="20876" y="5956"/>
                  <a:pt x="20844" y="5958"/>
                  <a:pt x="20813" y="5963"/>
                </a:cubicBezTo>
                <a:lnTo>
                  <a:pt x="16568" y="6623"/>
                </a:lnTo>
                <a:cubicBezTo>
                  <a:pt x="16042" y="6702"/>
                  <a:pt x="15834" y="7381"/>
                  <a:pt x="16207" y="7776"/>
                </a:cubicBezTo>
                <a:lnTo>
                  <a:pt x="17562" y="9208"/>
                </a:lnTo>
                <a:lnTo>
                  <a:pt x="14310" y="12641"/>
                </a:lnTo>
                <a:lnTo>
                  <a:pt x="8081" y="9255"/>
                </a:lnTo>
                <a:lnTo>
                  <a:pt x="8043" y="9237"/>
                </a:lnTo>
                <a:lnTo>
                  <a:pt x="8026" y="9229"/>
                </a:lnTo>
                <a:cubicBezTo>
                  <a:pt x="8013" y="9222"/>
                  <a:pt x="7999" y="9219"/>
                  <a:pt x="7985" y="9215"/>
                </a:cubicBezTo>
                <a:cubicBezTo>
                  <a:pt x="7978" y="9211"/>
                  <a:pt x="7972" y="9208"/>
                  <a:pt x="7965" y="9208"/>
                </a:cubicBezTo>
                <a:lnTo>
                  <a:pt x="7927" y="9197"/>
                </a:lnTo>
                <a:lnTo>
                  <a:pt x="7910" y="9193"/>
                </a:lnTo>
                <a:cubicBezTo>
                  <a:pt x="7892" y="9190"/>
                  <a:pt x="7871" y="9186"/>
                  <a:pt x="7854" y="9182"/>
                </a:cubicBezTo>
                <a:lnTo>
                  <a:pt x="7714" y="9182"/>
                </a:lnTo>
                <a:cubicBezTo>
                  <a:pt x="7700" y="9186"/>
                  <a:pt x="7683" y="9190"/>
                  <a:pt x="7666" y="9193"/>
                </a:cubicBezTo>
                <a:lnTo>
                  <a:pt x="7646" y="9197"/>
                </a:lnTo>
                <a:lnTo>
                  <a:pt x="7611" y="9208"/>
                </a:lnTo>
                <a:lnTo>
                  <a:pt x="7586" y="9211"/>
                </a:lnTo>
                <a:cubicBezTo>
                  <a:pt x="7573" y="9219"/>
                  <a:pt x="7556" y="9226"/>
                  <a:pt x="7538" y="9233"/>
                </a:cubicBezTo>
                <a:cubicBezTo>
                  <a:pt x="7532" y="9233"/>
                  <a:pt x="7528" y="9237"/>
                  <a:pt x="7521" y="9240"/>
                </a:cubicBezTo>
                <a:cubicBezTo>
                  <a:pt x="7515" y="9244"/>
                  <a:pt x="7501" y="9251"/>
                  <a:pt x="7491" y="9255"/>
                </a:cubicBezTo>
                <a:lnTo>
                  <a:pt x="7470" y="9269"/>
                </a:lnTo>
                <a:cubicBezTo>
                  <a:pt x="7460" y="9273"/>
                  <a:pt x="7450" y="9280"/>
                  <a:pt x="7439" y="9287"/>
                </a:cubicBezTo>
                <a:lnTo>
                  <a:pt x="7422" y="9298"/>
                </a:lnTo>
                <a:cubicBezTo>
                  <a:pt x="7409" y="9309"/>
                  <a:pt x="7395" y="9321"/>
                  <a:pt x="7378" y="9332"/>
                </a:cubicBezTo>
                <a:lnTo>
                  <a:pt x="7378" y="9335"/>
                </a:lnTo>
                <a:lnTo>
                  <a:pt x="1287" y="14556"/>
                </a:lnTo>
                <a:lnTo>
                  <a:pt x="1287" y="678"/>
                </a:lnTo>
                <a:cubicBezTo>
                  <a:pt x="1287" y="305"/>
                  <a:pt x="998" y="0"/>
                  <a:pt x="6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617" name="Google Shape;617;p33"/>
          <p:cNvGrpSpPr/>
          <p:nvPr/>
        </p:nvGrpSpPr>
        <p:grpSpPr>
          <a:xfrm>
            <a:off x="8495324" y="6858874"/>
            <a:ext cx="523400" cy="615165"/>
            <a:chOff x="0" y="0"/>
            <a:chExt cx="523398" cy="615163"/>
          </a:xfrm>
        </p:grpSpPr>
        <p:sp>
          <p:nvSpPr>
            <p:cNvPr id="618" name="Google Shape;618;p33"/>
            <p:cNvSpPr/>
            <p:nvPr/>
          </p:nvSpPr>
          <p:spPr>
            <a:xfrm>
              <a:off x="0" y="0"/>
              <a:ext cx="69682" cy="615163"/>
            </a:xfrm>
            <a:custGeom>
              <a:rect b="b" l="l" r="r" t="t"/>
              <a:pathLst>
                <a:path extrusionOk="0" h="21600" w="21600">
                  <a:moveTo>
                    <a:pt x="9024" y="0"/>
                  </a:moveTo>
                  <a:cubicBezTo>
                    <a:pt x="4027" y="0"/>
                    <a:pt x="0" y="455"/>
                    <a:pt x="0" y="1022"/>
                  </a:cubicBezTo>
                  <a:lnTo>
                    <a:pt x="0" y="20577"/>
                  </a:lnTo>
                  <a:cubicBezTo>
                    <a:pt x="0" y="21144"/>
                    <a:pt x="4027" y="21600"/>
                    <a:pt x="9024" y="21600"/>
                  </a:cubicBezTo>
                  <a:lnTo>
                    <a:pt x="12576" y="21600"/>
                  </a:lnTo>
                  <a:cubicBezTo>
                    <a:pt x="17583" y="21600"/>
                    <a:pt x="21600" y="21144"/>
                    <a:pt x="21600" y="20577"/>
                  </a:cubicBezTo>
                  <a:lnTo>
                    <a:pt x="21600" y="1022"/>
                  </a:lnTo>
                  <a:cubicBezTo>
                    <a:pt x="21600" y="455"/>
                    <a:pt x="17583" y="0"/>
                    <a:pt x="125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19" name="Google Shape;619;p33"/>
            <p:cNvSpPr/>
            <p:nvPr/>
          </p:nvSpPr>
          <p:spPr>
            <a:xfrm>
              <a:off x="105718" y="29972"/>
              <a:ext cx="417680" cy="335066"/>
            </a:xfrm>
            <a:custGeom>
              <a:rect b="b" l="l" r="r" t="t"/>
              <a:pathLst>
                <a:path extrusionOk="0" h="21600" w="21283">
                  <a:moveTo>
                    <a:pt x="0" y="0"/>
                  </a:moveTo>
                  <a:lnTo>
                    <a:pt x="0" y="21600"/>
                  </a:lnTo>
                  <a:lnTo>
                    <a:pt x="20307" y="21600"/>
                  </a:lnTo>
                  <a:cubicBezTo>
                    <a:pt x="21154" y="21594"/>
                    <a:pt x="21600" y="20318"/>
                    <a:pt x="21023" y="19524"/>
                  </a:cubicBezTo>
                  <a:lnTo>
                    <a:pt x="14655" y="10801"/>
                  </a:lnTo>
                  <a:lnTo>
                    <a:pt x="21023" y="2070"/>
                  </a:lnTo>
                  <a:cubicBezTo>
                    <a:pt x="21600" y="1276"/>
                    <a:pt x="21154" y="0"/>
                    <a:pt x="203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620" name="Google Shape;620;p33"/>
          <p:cNvGrpSpPr/>
          <p:nvPr/>
        </p:nvGrpSpPr>
        <p:grpSpPr>
          <a:xfrm>
            <a:off x="9219030" y="6858860"/>
            <a:ext cx="615070" cy="615198"/>
            <a:chOff x="-1" y="31"/>
            <a:chExt cx="615068" cy="615196"/>
          </a:xfrm>
        </p:grpSpPr>
        <p:sp>
          <p:nvSpPr>
            <p:cNvPr id="621" name="Google Shape;621;p33"/>
            <p:cNvSpPr/>
            <p:nvPr/>
          </p:nvSpPr>
          <p:spPr>
            <a:xfrm>
              <a:off x="181369" y="468618"/>
              <a:ext cx="252329" cy="146609"/>
            </a:xfrm>
            <a:custGeom>
              <a:rect b="b" l="l" r="r" t="t"/>
              <a:pathLst>
                <a:path extrusionOk="0" h="21600" w="21600">
                  <a:moveTo>
                    <a:pt x="0" y="0"/>
                  </a:moveTo>
                  <a:lnTo>
                    <a:pt x="0" y="2662"/>
                  </a:lnTo>
                  <a:cubicBezTo>
                    <a:pt x="8" y="6104"/>
                    <a:pt x="1309" y="9166"/>
                    <a:pt x="3219" y="10210"/>
                  </a:cubicBezTo>
                  <a:cubicBezTo>
                    <a:pt x="3845" y="16469"/>
                    <a:pt x="6995" y="21600"/>
                    <a:pt x="10804" y="21600"/>
                  </a:cubicBezTo>
                  <a:cubicBezTo>
                    <a:pt x="14605" y="21600"/>
                    <a:pt x="17758" y="16469"/>
                    <a:pt x="18384" y="10210"/>
                  </a:cubicBezTo>
                  <a:cubicBezTo>
                    <a:pt x="20291" y="9166"/>
                    <a:pt x="21592" y="6104"/>
                    <a:pt x="21600" y="266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22" name="Google Shape;622;p33"/>
            <p:cNvSpPr/>
            <p:nvPr/>
          </p:nvSpPr>
          <p:spPr>
            <a:xfrm>
              <a:off x="91282" y="31"/>
              <a:ext cx="433739" cy="432550"/>
            </a:xfrm>
            <a:custGeom>
              <a:rect b="b" l="l" r="r" t="t"/>
              <a:pathLst>
                <a:path extrusionOk="0" h="21600" w="21129">
                  <a:moveTo>
                    <a:pt x="10537" y="3601"/>
                  </a:moveTo>
                  <a:cubicBezTo>
                    <a:pt x="14415" y="3606"/>
                    <a:pt x="17556" y="6827"/>
                    <a:pt x="17560" y="10801"/>
                  </a:cubicBezTo>
                  <a:cubicBezTo>
                    <a:pt x="17560" y="11300"/>
                    <a:pt x="17167" y="11698"/>
                    <a:pt x="16680" y="11698"/>
                  </a:cubicBezTo>
                  <a:cubicBezTo>
                    <a:pt x="16194" y="11698"/>
                    <a:pt x="15805" y="11300"/>
                    <a:pt x="15805" y="10801"/>
                  </a:cubicBezTo>
                  <a:cubicBezTo>
                    <a:pt x="15800" y="7820"/>
                    <a:pt x="13444" y="5405"/>
                    <a:pt x="10537" y="5400"/>
                  </a:cubicBezTo>
                  <a:cubicBezTo>
                    <a:pt x="10050" y="5400"/>
                    <a:pt x="9656" y="4997"/>
                    <a:pt x="9656" y="4503"/>
                  </a:cubicBezTo>
                  <a:cubicBezTo>
                    <a:pt x="9656" y="4004"/>
                    <a:pt x="10050" y="3601"/>
                    <a:pt x="10537" y="3601"/>
                  </a:cubicBezTo>
                  <a:close/>
                  <a:moveTo>
                    <a:pt x="10521" y="0"/>
                  </a:moveTo>
                  <a:cubicBezTo>
                    <a:pt x="9782" y="0"/>
                    <a:pt x="9030" y="78"/>
                    <a:pt x="8271" y="241"/>
                  </a:cubicBezTo>
                  <a:cubicBezTo>
                    <a:pt x="4309" y="1090"/>
                    <a:pt x="1084" y="4388"/>
                    <a:pt x="241" y="8448"/>
                  </a:cubicBezTo>
                  <a:cubicBezTo>
                    <a:pt x="-471" y="11904"/>
                    <a:pt x="409" y="15371"/>
                    <a:pt x="2661" y="17963"/>
                  </a:cubicBezTo>
                  <a:cubicBezTo>
                    <a:pt x="3545" y="18980"/>
                    <a:pt x="4118" y="20247"/>
                    <a:pt x="4304" y="21600"/>
                  </a:cubicBezTo>
                  <a:lnTo>
                    <a:pt x="16769" y="21600"/>
                  </a:lnTo>
                  <a:cubicBezTo>
                    <a:pt x="16976" y="20228"/>
                    <a:pt x="17560" y="18946"/>
                    <a:pt x="18459" y="17904"/>
                  </a:cubicBezTo>
                  <a:cubicBezTo>
                    <a:pt x="20145" y="15941"/>
                    <a:pt x="21129" y="13417"/>
                    <a:pt x="21129" y="10801"/>
                  </a:cubicBezTo>
                  <a:cubicBezTo>
                    <a:pt x="21129" y="4731"/>
                    <a:pt x="16268" y="0"/>
                    <a:pt x="105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23" name="Google Shape;623;p33"/>
            <p:cNvSpPr/>
            <p:nvPr/>
          </p:nvSpPr>
          <p:spPr>
            <a:xfrm>
              <a:off x="-1" y="216322"/>
              <a:ext cx="72013" cy="36038"/>
            </a:xfrm>
            <a:custGeom>
              <a:rect b="b" l="l" r="r" t="t"/>
              <a:pathLst>
                <a:path extrusionOk="0" h="21600" w="21600">
                  <a:moveTo>
                    <a:pt x="5390" y="0"/>
                  </a:moveTo>
                  <a:cubicBezTo>
                    <a:pt x="2394" y="0"/>
                    <a:pt x="0" y="4840"/>
                    <a:pt x="0" y="10829"/>
                  </a:cubicBezTo>
                  <a:cubicBezTo>
                    <a:pt x="0" y="16760"/>
                    <a:pt x="2394" y="21600"/>
                    <a:pt x="5390" y="21600"/>
                  </a:cubicBezTo>
                  <a:lnTo>
                    <a:pt x="16210" y="21600"/>
                  </a:lnTo>
                  <a:cubicBezTo>
                    <a:pt x="19206" y="21600"/>
                    <a:pt x="21600" y="16760"/>
                    <a:pt x="21600" y="10829"/>
                  </a:cubicBezTo>
                  <a:cubicBezTo>
                    <a:pt x="21600" y="4840"/>
                    <a:pt x="19206" y="0"/>
                    <a:pt x="162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24" name="Google Shape;624;p33"/>
            <p:cNvSpPr/>
            <p:nvPr/>
          </p:nvSpPr>
          <p:spPr>
            <a:xfrm>
              <a:off x="5445" y="95632"/>
              <a:ext cx="61332" cy="61351"/>
            </a:xfrm>
            <a:custGeom>
              <a:rect b="b" l="l" r="r" t="t"/>
              <a:pathLst>
                <a:path extrusionOk="0" h="21600" w="20424">
                  <a:moveTo>
                    <a:pt x="6021" y="0"/>
                  </a:moveTo>
                  <a:cubicBezTo>
                    <a:pt x="4479" y="0"/>
                    <a:pt x="2938" y="629"/>
                    <a:pt x="1779" y="1877"/>
                  </a:cubicBezTo>
                  <a:cubicBezTo>
                    <a:pt x="-559" y="4316"/>
                    <a:pt x="-591" y="8271"/>
                    <a:pt x="1673" y="10778"/>
                  </a:cubicBezTo>
                  <a:lnTo>
                    <a:pt x="10188" y="19746"/>
                  </a:lnTo>
                  <a:cubicBezTo>
                    <a:pt x="11357" y="20982"/>
                    <a:pt x="12888" y="21600"/>
                    <a:pt x="14418" y="21600"/>
                  </a:cubicBezTo>
                  <a:cubicBezTo>
                    <a:pt x="15960" y="21600"/>
                    <a:pt x="17490" y="20982"/>
                    <a:pt x="18670" y="19746"/>
                  </a:cubicBezTo>
                  <a:cubicBezTo>
                    <a:pt x="21009" y="17240"/>
                    <a:pt x="21009" y="13250"/>
                    <a:pt x="18670" y="10778"/>
                  </a:cubicBezTo>
                  <a:lnTo>
                    <a:pt x="10188" y="1776"/>
                  </a:lnTo>
                  <a:cubicBezTo>
                    <a:pt x="9029" y="596"/>
                    <a:pt x="7520" y="0"/>
                    <a:pt x="60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25" name="Google Shape;625;p33"/>
            <p:cNvSpPr/>
            <p:nvPr/>
          </p:nvSpPr>
          <p:spPr>
            <a:xfrm>
              <a:off x="5445" y="311890"/>
              <a:ext cx="61118" cy="61160"/>
            </a:xfrm>
            <a:custGeom>
              <a:rect b="b" l="l" r="r" t="t"/>
              <a:pathLst>
                <a:path extrusionOk="0" h="21600" w="20413">
                  <a:moveTo>
                    <a:pt x="14376" y="0"/>
                  </a:moveTo>
                  <a:cubicBezTo>
                    <a:pt x="12872" y="0"/>
                    <a:pt x="11380" y="597"/>
                    <a:pt x="10218" y="1792"/>
                  </a:cubicBezTo>
                  <a:lnTo>
                    <a:pt x="1678" y="10823"/>
                  </a:lnTo>
                  <a:cubicBezTo>
                    <a:pt x="-593" y="13291"/>
                    <a:pt x="-561" y="17271"/>
                    <a:pt x="1784" y="19717"/>
                  </a:cubicBezTo>
                  <a:cubicBezTo>
                    <a:pt x="2947" y="20969"/>
                    <a:pt x="4492" y="21600"/>
                    <a:pt x="6038" y="21600"/>
                  </a:cubicBezTo>
                  <a:cubicBezTo>
                    <a:pt x="7542" y="21600"/>
                    <a:pt x="9056" y="21003"/>
                    <a:pt x="10218" y="19819"/>
                  </a:cubicBezTo>
                  <a:lnTo>
                    <a:pt x="18725" y="10823"/>
                  </a:lnTo>
                  <a:cubicBezTo>
                    <a:pt x="21007" y="8309"/>
                    <a:pt x="20975" y="4329"/>
                    <a:pt x="18630" y="1894"/>
                  </a:cubicBezTo>
                  <a:cubicBezTo>
                    <a:pt x="17467" y="631"/>
                    <a:pt x="15922" y="0"/>
                    <a:pt x="143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26" name="Google Shape;626;p33"/>
            <p:cNvSpPr/>
            <p:nvPr/>
          </p:nvSpPr>
          <p:spPr>
            <a:xfrm>
              <a:off x="543087" y="216322"/>
              <a:ext cx="71980" cy="36038"/>
            </a:xfrm>
            <a:custGeom>
              <a:rect b="b" l="l" r="r" t="t"/>
              <a:pathLst>
                <a:path extrusionOk="0" h="21600" w="21600">
                  <a:moveTo>
                    <a:pt x="5393" y="0"/>
                  </a:moveTo>
                  <a:cubicBezTo>
                    <a:pt x="2395" y="0"/>
                    <a:pt x="0" y="4840"/>
                    <a:pt x="0" y="10829"/>
                  </a:cubicBezTo>
                  <a:cubicBezTo>
                    <a:pt x="0" y="16760"/>
                    <a:pt x="2395" y="21600"/>
                    <a:pt x="5393" y="21600"/>
                  </a:cubicBezTo>
                  <a:lnTo>
                    <a:pt x="16207" y="21600"/>
                  </a:lnTo>
                  <a:cubicBezTo>
                    <a:pt x="19205" y="21600"/>
                    <a:pt x="21600" y="16760"/>
                    <a:pt x="21600" y="10829"/>
                  </a:cubicBezTo>
                  <a:cubicBezTo>
                    <a:pt x="21600" y="4840"/>
                    <a:pt x="19205" y="0"/>
                    <a:pt x="162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27" name="Google Shape;627;p33"/>
            <p:cNvSpPr/>
            <p:nvPr/>
          </p:nvSpPr>
          <p:spPr>
            <a:xfrm>
              <a:off x="548504" y="95632"/>
              <a:ext cx="61146" cy="61128"/>
            </a:xfrm>
            <a:custGeom>
              <a:rect b="b" l="l" r="r" t="t"/>
              <a:pathLst>
                <a:path extrusionOk="0" h="21600" w="20413">
                  <a:moveTo>
                    <a:pt x="14378" y="0"/>
                  </a:moveTo>
                  <a:cubicBezTo>
                    <a:pt x="12875" y="0"/>
                    <a:pt x="11373" y="598"/>
                    <a:pt x="10222" y="1782"/>
                  </a:cubicBezTo>
                  <a:lnTo>
                    <a:pt x="1686" y="10817"/>
                  </a:lnTo>
                  <a:cubicBezTo>
                    <a:pt x="-594" y="13298"/>
                    <a:pt x="-562" y="17269"/>
                    <a:pt x="1782" y="19716"/>
                  </a:cubicBezTo>
                  <a:cubicBezTo>
                    <a:pt x="2954" y="20980"/>
                    <a:pt x="4500" y="21600"/>
                    <a:pt x="6045" y="21600"/>
                  </a:cubicBezTo>
                  <a:cubicBezTo>
                    <a:pt x="7547" y="21600"/>
                    <a:pt x="9050" y="21013"/>
                    <a:pt x="10222" y="19818"/>
                  </a:cubicBezTo>
                  <a:lnTo>
                    <a:pt x="18726" y="10817"/>
                  </a:lnTo>
                  <a:cubicBezTo>
                    <a:pt x="21006" y="8302"/>
                    <a:pt x="20974" y="4331"/>
                    <a:pt x="18630" y="1884"/>
                  </a:cubicBezTo>
                  <a:cubicBezTo>
                    <a:pt x="17458" y="632"/>
                    <a:pt x="15912" y="0"/>
                    <a:pt x="143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28" name="Google Shape;628;p33"/>
            <p:cNvSpPr/>
            <p:nvPr/>
          </p:nvSpPr>
          <p:spPr>
            <a:xfrm>
              <a:off x="548290" y="311699"/>
              <a:ext cx="61360" cy="61351"/>
            </a:xfrm>
            <a:custGeom>
              <a:rect b="b" l="l" r="r" t="t"/>
              <a:pathLst>
                <a:path extrusionOk="0" h="21600" w="20424">
                  <a:moveTo>
                    <a:pt x="6014" y="0"/>
                  </a:moveTo>
                  <a:cubicBezTo>
                    <a:pt x="4473" y="0"/>
                    <a:pt x="2933" y="618"/>
                    <a:pt x="1753" y="1854"/>
                  </a:cubicBezTo>
                  <a:cubicBezTo>
                    <a:pt x="-584" y="4349"/>
                    <a:pt x="-584" y="8350"/>
                    <a:pt x="1753" y="10856"/>
                  </a:cubicBezTo>
                  <a:lnTo>
                    <a:pt x="10264" y="19824"/>
                  </a:lnTo>
                  <a:cubicBezTo>
                    <a:pt x="11411" y="21004"/>
                    <a:pt x="12909" y="21600"/>
                    <a:pt x="14407" y="21600"/>
                  </a:cubicBezTo>
                  <a:cubicBezTo>
                    <a:pt x="15937" y="21600"/>
                    <a:pt x="17478" y="20971"/>
                    <a:pt x="18647" y="19723"/>
                  </a:cubicBezTo>
                  <a:cubicBezTo>
                    <a:pt x="20984" y="17284"/>
                    <a:pt x="21016" y="13317"/>
                    <a:pt x="18742" y="10856"/>
                  </a:cubicBezTo>
                  <a:lnTo>
                    <a:pt x="10264" y="1854"/>
                  </a:lnTo>
                  <a:cubicBezTo>
                    <a:pt x="9084" y="618"/>
                    <a:pt x="7544" y="0"/>
                    <a:pt x="60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629" name="Google Shape;629;p33"/>
          <p:cNvGrpSpPr/>
          <p:nvPr/>
        </p:nvGrpSpPr>
        <p:grpSpPr>
          <a:xfrm>
            <a:off x="10077892" y="6859017"/>
            <a:ext cx="398662" cy="614878"/>
            <a:chOff x="53" y="31"/>
            <a:chExt cx="398660" cy="614876"/>
          </a:xfrm>
        </p:grpSpPr>
        <p:sp>
          <p:nvSpPr>
            <p:cNvPr id="630" name="Google Shape;630;p33"/>
            <p:cNvSpPr/>
            <p:nvPr/>
          </p:nvSpPr>
          <p:spPr>
            <a:xfrm>
              <a:off x="37984" y="31"/>
              <a:ext cx="322776" cy="106295"/>
            </a:xfrm>
            <a:custGeom>
              <a:rect b="b" l="l" r="r" t="t"/>
              <a:pathLst>
                <a:path extrusionOk="0" h="21600" w="21600">
                  <a:moveTo>
                    <a:pt x="3499" y="0"/>
                  </a:moveTo>
                  <a:cubicBezTo>
                    <a:pt x="1557" y="78"/>
                    <a:pt x="0" y="4878"/>
                    <a:pt x="0" y="10800"/>
                  </a:cubicBezTo>
                  <a:cubicBezTo>
                    <a:pt x="0" y="16696"/>
                    <a:pt x="1557" y="21503"/>
                    <a:pt x="3499" y="21600"/>
                  </a:cubicBezTo>
                  <a:lnTo>
                    <a:pt x="18099" y="21600"/>
                  </a:lnTo>
                  <a:cubicBezTo>
                    <a:pt x="20043" y="21503"/>
                    <a:pt x="21600" y="16696"/>
                    <a:pt x="21600" y="10800"/>
                  </a:cubicBezTo>
                  <a:cubicBezTo>
                    <a:pt x="21600" y="4878"/>
                    <a:pt x="20043" y="78"/>
                    <a:pt x="180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31" name="Google Shape;631;p33"/>
            <p:cNvSpPr/>
            <p:nvPr/>
          </p:nvSpPr>
          <p:spPr>
            <a:xfrm>
              <a:off x="53" y="142363"/>
              <a:ext cx="398660" cy="286546"/>
            </a:xfrm>
            <a:custGeom>
              <a:rect b="b" l="l" r="r" t="t"/>
              <a:pathLst>
                <a:path extrusionOk="0" h="21600" w="21597">
                  <a:moveTo>
                    <a:pt x="4877" y="0"/>
                  </a:moveTo>
                  <a:lnTo>
                    <a:pt x="4877" y="11550"/>
                  </a:lnTo>
                  <a:cubicBezTo>
                    <a:pt x="2638" y="13448"/>
                    <a:pt x="934" y="16355"/>
                    <a:pt x="59" y="19788"/>
                  </a:cubicBezTo>
                  <a:lnTo>
                    <a:pt x="49" y="19810"/>
                  </a:lnTo>
                  <a:cubicBezTo>
                    <a:pt x="44" y="19831"/>
                    <a:pt x="39" y="19860"/>
                    <a:pt x="33" y="19889"/>
                  </a:cubicBezTo>
                  <a:cubicBezTo>
                    <a:pt x="28" y="19918"/>
                    <a:pt x="23" y="19925"/>
                    <a:pt x="23" y="19940"/>
                  </a:cubicBezTo>
                  <a:cubicBezTo>
                    <a:pt x="18" y="19961"/>
                    <a:pt x="13" y="19990"/>
                    <a:pt x="13" y="20012"/>
                  </a:cubicBezTo>
                  <a:cubicBezTo>
                    <a:pt x="7" y="20034"/>
                    <a:pt x="7" y="20055"/>
                    <a:pt x="2" y="20084"/>
                  </a:cubicBezTo>
                  <a:cubicBezTo>
                    <a:pt x="2" y="20106"/>
                    <a:pt x="2" y="20120"/>
                    <a:pt x="2" y="20135"/>
                  </a:cubicBezTo>
                  <a:cubicBezTo>
                    <a:pt x="-3" y="20159"/>
                    <a:pt x="2" y="20195"/>
                    <a:pt x="2" y="20224"/>
                  </a:cubicBezTo>
                  <a:cubicBezTo>
                    <a:pt x="2" y="20231"/>
                    <a:pt x="2" y="20238"/>
                    <a:pt x="2" y="20245"/>
                  </a:cubicBezTo>
                  <a:lnTo>
                    <a:pt x="2" y="20274"/>
                  </a:lnTo>
                  <a:cubicBezTo>
                    <a:pt x="2" y="20303"/>
                    <a:pt x="2" y="20332"/>
                    <a:pt x="2" y="20361"/>
                  </a:cubicBezTo>
                  <a:lnTo>
                    <a:pt x="7" y="20411"/>
                  </a:lnTo>
                  <a:cubicBezTo>
                    <a:pt x="7" y="20440"/>
                    <a:pt x="13" y="20462"/>
                    <a:pt x="18" y="20484"/>
                  </a:cubicBezTo>
                  <a:cubicBezTo>
                    <a:pt x="18" y="20512"/>
                    <a:pt x="23" y="20527"/>
                    <a:pt x="23" y="20549"/>
                  </a:cubicBezTo>
                  <a:cubicBezTo>
                    <a:pt x="28" y="20570"/>
                    <a:pt x="33" y="20592"/>
                    <a:pt x="33" y="20606"/>
                  </a:cubicBezTo>
                  <a:cubicBezTo>
                    <a:pt x="39" y="20628"/>
                    <a:pt x="44" y="20657"/>
                    <a:pt x="54" y="20678"/>
                  </a:cubicBezTo>
                  <a:cubicBezTo>
                    <a:pt x="59" y="20707"/>
                    <a:pt x="59" y="20715"/>
                    <a:pt x="66" y="20729"/>
                  </a:cubicBezTo>
                  <a:cubicBezTo>
                    <a:pt x="71" y="20751"/>
                    <a:pt x="82" y="20780"/>
                    <a:pt x="87" y="20804"/>
                  </a:cubicBezTo>
                  <a:cubicBezTo>
                    <a:pt x="97" y="20832"/>
                    <a:pt x="97" y="20840"/>
                    <a:pt x="102" y="20854"/>
                  </a:cubicBezTo>
                  <a:cubicBezTo>
                    <a:pt x="113" y="20869"/>
                    <a:pt x="123" y="20897"/>
                    <a:pt x="128" y="20919"/>
                  </a:cubicBezTo>
                  <a:cubicBezTo>
                    <a:pt x="139" y="20941"/>
                    <a:pt x="144" y="20955"/>
                    <a:pt x="149" y="20970"/>
                  </a:cubicBezTo>
                  <a:cubicBezTo>
                    <a:pt x="160" y="20984"/>
                    <a:pt x="170" y="21006"/>
                    <a:pt x="180" y="21027"/>
                  </a:cubicBezTo>
                  <a:cubicBezTo>
                    <a:pt x="191" y="21049"/>
                    <a:pt x="196" y="21063"/>
                    <a:pt x="206" y="21078"/>
                  </a:cubicBezTo>
                  <a:cubicBezTo>
                    <a:pt x="217" y="21100"/>
                    <a:pt x="227" y="21114"/>
                    <a:pt x="237" y="21128"/>
                  </a:cubicBezTo>
                  <a:cubicBezTo>
                    <a:pt x="248" y="21143"/>
                    <a:pt x="258" y="21164"/>
                    <a:pt x="268" y="21179"/>
                  </a:cubicBezTo>
                  <a:lnTo>
                    <a:pt x="300" y="21222"/>
                  </a:lnTo>
                  <a:cubicBezTo>
                    <a:pt x="310" y="21237"/>
                    <a:pt x="326" y="21251"/>
                    <a:pt x="336" y="21273"/>
                  </a:cubicBezTo>
                  <a:lnTo>
                    <a:pt x="372" y="21309"/>
                  </a:lnTo>
                  <a:lnTo>
                    <a:pt x="409" y="21352"/>
                  </a:lnTo>
                  <a:lnTo>
                    <a:pt x="450" y="21388"/>
                  </a:lnTo>
                  <a:lnTo>
                    <a:pt x="486" y="21417"/>
                  </a:lnTo>
                  <a:lnTo>
                    <a:pt x="540" y="21456"/>
                  </a:lnTo>
                  <a:cubicBezTo>
                    <a:pt x="550" y="21463"/>
                    <a:pt x="561" y="21470"/>
                    <a:pt x="571" y="21477"/>
                  </a:cubicBezTo>
                  <a:cubicBezTo>
                    <a:pt x="587" y="21485"/>
                    <a:pt x="613" y="21506"/>
                    <a:pt x="633" y="21513"/>
                  </a:cubicBezTo>
                  <a:lnTo>
                    <a:pt x="649" y="21528"/>
                  </a:lnTo>
                  <a:lnTo>
                    <a:pt x="664" y="21528"/>
                  </a:lnTo>
                  <a:lnTo>
                    <a:pt x="711" y="21549"/>
                  </a:lnTo>
                  <a:lnTo>
                    <a:pt x="794" y="21578"/>
                  </a:lnTo>
                  <a:cubicBezTo>
                    <a:pt x="815" y="21586"/>
                    <a:pt x="836" y="21586"/>
                    <a:pt x="856" y="21593"/>
                  </a:cubicBezTo>
                  <a:lnTo>
                    <a:pt x="882" y="21600"/>
                  </a:lnTo>
                  <a:lnTo>
                    <a:pt x="20623" y="21600"/>
                  </a:lnTo>
                  <a:cubicBezTo>
                    <a:pt x="20655" y="21600"/>
                    <a:pt x="20691" y="21600"/>
                    <a:pt x="20722" y="21593"/>
                  </a:cubicBezTo>
                  <a:lnTo>
                    <a:pt x="20732" y="21593"/>
                  </a:lnTo>
                  <a:cubicBezTo>
                    <a:pt x="20758" y="21593"/>
                    <a:pt x="20784" y="21586"/>
                    <a:pt x="20805" y="21578"/>
                  </a:cubicBezTo>
                  <a:lnTo>
                    <a:pt x="20836" y="21571"/>
                  </a:lnTo>
                  <a:cubicBezTo>
                    <a:pt x="20857" y="21564"/>
                    <a:pt x="20872" y="21557"/>
                    <a:pt x="20895" y="21549"/>
                  </a:cubicBezTo>
                  <a:lnTo>
                    <a:pt x="20931" y="21535"/>
                  </a:lnTo>
                  <a:lnTo>
                    <a:pt x="20952" y="21528"/>
                  </a:lnTo>
                  <a:lnTo>
                    <a:pt x="20973" y="21513"/>
                  </a:lnTo>
                  <a:lnTo>
                    <a:pt x="21025" y="21485"/>
                  </a:lnTo>
                  <a:lnTo>
                    <a:pt x="21066" y="21456"/>
                  </a:lnTo>
                  <a:cubicBezTo>
                    <a:pt x="21082" y="21448"/>
                    <a:pt x="21092" y="21432"/>
                    <a:pt x="21108" y="21424"/>
                  </a:cubicBezTo>
                  <a:cubicBezTo>
                    <a:pt x="21118" y="21410"/>
                    <a:pt x="21139" y="21395"/>
                    <a:pt x="21154" y="21388"/>
                  </a:cubicBezTo>
                  <a:lnTo>
                    <a:pt x="21185" y="21359"/>
                  </a:lnTo>
                  <a:cubicBezTo>
                    <a:pt x="21201" y="21338"/>
                    <a:pt x="21217" y="21323"/>
                    <a:pt x="21232" y="21309"/>
                  </a:cubicBezTo>
                  <a:lnTo>
                    <a:pt x="21258" y="21280"/>
                  </a:lnTo>
                  <a:cubicBezTo>
                    <a:pt x="21274" y="21258"/>
                    <a:pt x="21289" y="21237"/>
                    <a:pt x="21300" y="21222"/>
                  </a:cubicBezTo>
                  <a:lnTo>
                    <a:pt x="21326" y="21186"/>
                  </a:lnTo>
                  <a:cubicBezTo>
                    <a:pt x="21341" y="21164"/>
                    <a:pt x="21351" y="21150"/>
                    <a:pt x="21369" y="21128"/>
                  </a:cubicBezTo>
                  <a:lnTo>
                    <a:pt x="21389" y="21085"/>
                  </a:lnTo>
                  <a:lnTo>
                    <a:pt x="21421" y="21027"/>
                  </a:lnTo>
                  <a:lnTo>
                    <a:pt x="21447" y="20977"/>
                  </a:lnTo>
                  <a:cubicBezTo>
                    <a:pt x="21457" y="20955"/>
                    <a:pt x="21462" y="20941"/>
                    <a:pt x="21472" y="20919"/>
                  </a:cubicBezTo>
                  <a:cubicBezTo>
                    <a:pt x="21478" y="20905"/>
                    <a:pt x="21488" y="20883"/>
                    <a:pt x="21493" y="20861"/>
                  </a:cubicBezTo>
                  <a:cubicBezTo>
                    <a:pt x="21504" y="20840"/>
                    <a:pt x="21509" y="20825"/>
                    <a:pt x="21514" y="20804"/>
                  </a:cubicBezTo>
                  <a:cubicBezTo>
                    <a:pt x="21519" y="20787"/>
                    <a:pt x="21524" y="20758"/>
                    <a:pt x="21535" y="20736"/>
                  </a:cubicBezTo>
                  <a:cubicBezTo>
                    <a:pt x="21540" y="20715"/>
                    <a:pt x="21545" y="20700"/>
                    <a:pt x="21545" y="20678"/>
                  </a:cubicBezTo>
                  <a:cubicBezTo>
                    <a:pt x="21550" y="20664"/>
                    <a:pt x="21555" y="20635"/>
                    <a:pt x="21561" y="20613"/>
                  </a:cubicBezTo>
                  <a:cubicBezTo>
                    <a:pt x="21566" y="20592"/>
                    <a:pt x="21571" y="20570"/>
                    <a:pt x="21576" y="20549"/>
                  </a:cubicBezTo>
                  <a:cubicBezTo>
                    <a:pt x="21576" y="20534"/>
                    <a:pt x="21581" y="20512"/>
                    <a:pt x="21581" y="20491"/>
                  </a:cubicBezTo>
                  <a:cubicBezTo>
                    <a:pt x="21587" y="20469"/>
                    <a:pt x="21587" y="20440"/>
                    <a:pt x="21592" y="20419"/>
                  </a:cubicBezTo>
                  <a:lnTo>
                    <a:pt x="21597" y="20361"/>
                  </a:lnTo>
                  <a:cubicBezTo>
                    <a:pt x="21597" y="20332"/>
                    <a:pt x="21597" y="20303"/>
                    <a:pt x="21597" y="20274"/>
                  </a:cubicBezTo>
                  <a:lnTo>
                    <a:pt x="21597" y="20245"/>
                  </a:lnTo>
                  <a:cubicBezTo>
                    <a:pt x="21597" y="20238"/>
                    <a:pt x="21597" y="20231"/>
                    <a:pt x="21597" y="20224"/>
                  </a:cubicBezTo>
                  <a:lnTo>
                    <a:pt x="21597" y="20142"/>
                  </a:lnTo>
                  <a:cubicBezTo>
                    <a:pt x="21597" y="20113"/>
                    <a:pt x="21597" y="20106"/>
                    <a:pt x="21597" y="20084"/>
                  </a:cubicBezTo>
                  <a:cubicBezTo>
                    <a:pt x="21592" y="20062"/>
                    <a:pt x="21592" y="20041"/>
                    <a:pt x="21587" y="20012"/>
                  </a:cubicBezTo>
                  <a:cubicBezTo>
                    <a:pt x="21581" y="19990"/>
                    <a:pt x="21581" y="19969"/>
                    <a:pt x="21576" y="19947"/>
                  </a:cubicBezTo>
                  <a:cubicBezTo>
                    <a:pt x="21571" y="19918"/>
                    <a:pt x="21571" y="19911"/>
                    <a:pt x="21566" y="19889"/>
                  </a:cubicBezTo>
                  <a:cubicBezTo>
                    <a:pt x="21566" y="19875"/>
                    <a:pt x="21555" y="19839"/>
                    <a:pt x="21550" y="19810"/>
                  </a:cubicBezTo>
                  <a:lnTo>
                    <a:pt x="21545" y="19788"/>
                  </a:lnTo>
                  <a:cubicBezTo>
                    <a:pt x="20670" y="16355"/>
                    <a:pt x="18967" y="13448"/>
                    <a:pt x="16729" y="11557"/>
                  </a:cubicBezTo>
                  <a:lnTo>
                    <a:pt x="1672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32" name="Google Shape;632;p33"/>
            <p:cNvSpPr/>
            <p:nvPr/>
          </p:nvSpPr>
          <p:spPr>
            <a:xfrm>
              <a:off x="148427" y="465042"/>
              <a:ext cx="101890" cy="149865"/>
            </a:xfrm>
            <a:custGeom>
              <a:rect b="b" l="l" r="r" t="t"/>
              <a:pathLst>
                <a:path extrusionOk="0" h="21600" w="21560">
                  <a:moveTo>
                    <a:pt x="0" y="0"/>
                  </a:moveTo>
                  <a:lnTo>
                    <a:pt x="0" y="7591"/>
                  </a:lnTo>
                  <a:cubicBezTo>
                    <a:pt x="-20" y="11916"/>
                    <a:pt x="1912" y="16139"/>
                    <a:pt x="5512" y="19700"/>
                  </a:cubicBezTo>
                  <a:cubicBezTo>
                    <a:pt x="6687" y="20892"/>
                    <a:pt x="8666" y="21600"/>
                    <a:pt x="10780" y="21600"/>
                  </a:cubicBezTo>
                  <a:cubicBezTo>
                    <a:pt x="12894" y="21600"/>
                    <a:pt x="14866" y="20892"/>
                    <a:pt x="16048" y="19700"/>
                  </a:cubicBezTo>
                  <a:cubicBezTo>
                    <a:pt x="19648" y="16139"/>
                    <a:pt x="21580" y="11916"/>
                    <a:pt x="21560" y="7591"/>
                  </a:cubicBezTo>
                  <a:lnTo>
                    <a:pt x="2156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633" name="Google Shape;633;p33"/>
          <p:cNvGrpSpPr/>
          <p:nvPr/>
        </p:nvGrpSpPr>
        <p:grpSpPr>
          <a:xfrm>
            <a:off x="10731002" y="6864620"/>
            <a:ext cx="603642" cy="603642"/>
            <a:chOff x="0" y="0"/>
            <a:chExt cx="603641" cy="603641"/>
          </a:xfrm>
        </p:grpSpPr>
        <p:sp>
          <p:nvSpPr>
            <p:cNvPr id="634" name="Google Shape;634;p33"/>
            <p:cNvSpPr/>
            <p:nvPr/>
          </p:nvSpPr>
          <p:spPr>
            <a:xfrm>
              <a:off x="0" y="0"/>
              <a:ext cx="603641" cy="603641"/>
            </a:xfrm>
            <a:custGeom>
              <a:rect b="b" l="l" r="r" t="t"/>
              <a:pathLst>
                <a:path extrusionOk="0" h="21600" w="21600">
                  <a:moveTo>
                    <a:pt x="10799" y="2817"/>
                  </a:moveTo>
                  <a:cubicBezTo>
                    <a:pt x="15199" y="2817"/>
                    <a:pt x="18780" y="6397"/>
                    <a:pt x="18780" y="10801"/>
                  </a:cubicBezTo>
                  <a:cubicBezTo>
                    <a:pt x="18780" y="15203"/>
                    <a:pt x="15199" y="18783"/>
                    <a:pt x="10799" y="18783"/>
                  </a:cubicBezTo>
                  <a:cubicBezTo>
                    <a:pt x="6397" y="18783"/>
                    <a:pt x="2817" y="15203"/>
                    <a:pt x="2817" y="10801"/>
                  </a:cubicBezTo>
                  <a:cubicBezTo>
                    <a:pt x="2817" y="6397"/>
                    <a:pt x="6397" y="2817"/>
                    <a:pt x="10799" y="2817"/>
                  </a:cubicBezTo>
                  <a:close/>
                  <a:moveTo>
                    <a:pt x="10799" y="0"/>
                  </a:moveTo>
                  <a:cubicBezTo>
                    <a:pt x="4829" y="0"/>
                    <a:pt x="0" y="4829"/>
                    <a:pt x="0" y="10801"/>
                  </a:cubicBezTo>
                  <a:cubicBezTo>
                    <a:pt x="0" y="16771"/>
                    <a:pt x="4829" y="21600"/>
                    <a:pt x="10799" y="21600"/>
                  </a:cubicBezTo>
                  <a:cubicBezTo>
                    <a:pt x="16767" y="21600"/>
                    <a:pt x="21600" y="16771"/>
                    <a:pt x="21600" y="10801"/>
                  </a:cubicBezTo>
                  <a:cubicBezTo>
                    <a:pt x="21600" y="4833"/>
                    <a:pt x="16767"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35" name="Google Shape;635;p33"/>
            <p:cNvSpPr/>
            <p:nvPr/>
          </p:nvSpPr>
          <p:spPr>
            <a:xfrm>
              <a:off x="114784" y="114784"/>
              <a:ext cx="373976" cy="374072"/>
            </a:xfrm>
            <a:custGeom>
              <a:rect b="b" l="l" r="r" t="t"/>
              <a:pathLst>
                <a:path extrusionOk="0" h="21600" w="21600">
                  <a:moveTo>
                    <a:pt x="10802" y="1921"/>
                  </a:moveTo>
                  <a:cubicBezTo>
                    <a:pt x="11375" y="1921"/>
                    <a:pt x="11842" y="2385"/>
                    <a:pt x="11842" y="2964"/>
                  </a:cubicBezTo>
                  <a:lnTo>
                    <a:pt x="11842" y="4683"/>
                  </a:lnTo>
                  <a:cubicBezTo>
                    <a:pt x="13390" y="5144"/>
                    <a:pt x="14450" y="6571"/>
                    <a:pt x="14456" y="8185"/>
                  </a:cubicBezTo>
                  <a:cubicBezTo>
                    <a:pt x="14456" y="8762"/>
                    <a:pt x="13989" y="9229"/>
                    <a:pt x="13412" y="9229"/>
                  </a:cubicBezTo>
                  <a:cubicBezTo>
                    <a:pt x="12841" y="9229"/>
                    <a:pt x="12374" y="8762"/>
                    <a:pt x="12374" y="8185"/>
                  </a:cubicBezTo>
                  <a:cubicBezTo>
                    <a:pt x="12374" y="7240"/>
                    <a:pt x="11598" y="6611"/>
                    <a:pt x="10789" y="6611"/>
                  </a:cubicBezTo>
                  <a:cubicBezTo>
                    <a:pt x="10404" y="6611"/>
                    <a:pt x="10007" y="6755"/>
                    <a:pt x="9686" y="7076"/>
                  </a:cubicBezTo>
                  <a:cubicBezTo>
                    <a:pt x="8698" y="8064"/>
                    <a:pt x="9399" y="9761"/>
                    <a:pt x="10802" y="9761"/>
                  </a:cubicBezTo>
                  <a:cubicBezTo>
                    <a:pt x="10806" y="9761"/>
                    <a:pt x="10811" y="9761"/>
                    <a:pt x="10815" y="9761"/>
                  </a:cubicBezTo>
                  <a:cubicBezTo>
                    <a:pt x="12625" y="9761"/>
                    <a:pt x="14157" y="11092"/>
                    <a:pt x="14417" y="12887"/>
                  </a:cubicBezTo>
                  <a:cubicBezTo>
                    <a:pt x="14677" y="14684"/>
                    <a:pt x="13584" y="16400"/>
                    <a:pt x="11842" y="16917"/>
                  </a:cubicBezTo>
                  <a:lnTo>
                    <a:pt x="11842" y="18642"/>
                  </a:lnTo>
                  <a:cubicBezTo>
                    <a:pt x="11842" y="19215"/>
                    <a:pt x="11375" y="19681"/>
                    <a:pt x="10802" y="19681"/>
                  </a:cubicBezTo>
                  <a:cubicBezTo>
                    <a:pt x="10225" y="19681"/>
                    <a:pt x="9758" y="19215"/>
                    <a:pt x="9758" y="18642"/>
                  </a:cubicBezTo>
                  <a:lnTo>
                    <a:pt x="9758" y="16917"/>
                  </a:lnTo>
                  <a:cubicBezTo>
                    <a:pt x="8210" y="16456"/>
                    <a:pt x="7150" y="15029"/>
                    <a:pt x="7144" y="13415"/>
                  </a:cubicBezTo>
                  <a:cubicBezTo>
                    <a:pt x="7144" y="12838"/>
                    <a:pt x="7611" y="12371"/>
                    <a:pt x="8188" y="12371"/>
                  </a:cubicBezTo>
                  <a:cubicBezTo>
                    <a:pt x="8759" y="12371"/>
                    <a:pt x="9226" y="12838"/>
                    <a:pt x="9226" y="13415"/>
                  </a:cubicBezTo>
                  <a:cubicBezTo>
                    <a:pt x="9226" y="14360"/>
                    <a:pt x="10002" y="14989"/>
                    <a:pt x="10811" y="14989"/>
                  </a:cubicBezTo>
                  <a:cubicBezTo>
                    <a:pt x="11196" y="14989"/>
                    <a:pt x="11591" y="14845"/>
                    <a:pt x="11914" y="14524"/>
                  </a:cubicBezTo>
                  <a:cubicBezTo>
                    <a:pt x="12902" y="13536"/>
                    <a:pt x="12201" y="11844"/>
                    <a:pt x="10802" y="11844"/>
                  </a:cubicBezTo>
                  <a:cubicBezTo>
                    <a:pt x="8982" y="11844"/>
                    <a:pt x="7445" y="10512"/>
                    <a:pt x="7183" y="8713"/>
                  </a:cubicBezTo>
                  <a:cubicBezTo>
                    <a:pt x="6923" y="6916"/>
                    <a:pt x="8016" y="5200"/>
                    <a:pt x="9758" y="4683"/>
                  </a:cubicBezTo>
                  <a:lnTo>
                    <a:pt x="9758" y="2964"/>
                  </a:lnTo>
                  <a:cubicBezTo>
                    <a:pt x="9758" y="2385"/>
                    <a:pt x="10225" y="1921"/>
                    <a:pt x="10802" y="1921"/>
                  </a:cubicBezTo>
                  <a:close/>
                  <a:moveTo>
                    <a:pt x="10802" y="0"/>
                  </a:moveTo>
                  <a:cubicBezTo>
                    <a:pt x="4845" y="0"/>
                    <a:pt x="0" y="4844"/>
                    <a:pt x="0" y="10801"/>
                  </a:cubicBezTo>
                  <a:cubicBezTo>
                    <a:pt x="0" y="16756"/>
                    <a:pt x="4845" y="21600"/>
                    <a:pt x="10802" y="21600"/>
                  </a:cubicBezTo>
                  <a:cubicBezTo>
                    <a:pt x="16753" y="21600"/>
                    <a:pt x="21600" y="16756"/>
                    <a:pt x="21600" y="10801"/>
                  </a:cubicBezTo>
                  <a:cubicBezTo>
                    <a:pt x="21600" y="4844"/>
                    <a:pt x="16753"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636" name="Google Shape;636;p33"/>
          <p:cNvGrpSpPr/>
          <p:nvPr/>
        </p:nvGrpSpPr>
        <p:grpSpPr>
          <a:xfrm>
            <a:off x="11545455" y="4728647"/>
            <a:ext cx="606803" cy="336247"/>
            <a:chOff x="31" y="0"/>
            <a:chExt cx="606802" cy="336246"/>
          </a:xfrm>
        </p:grpSpPr>
        <p:sp>
          <p:nvSpPr>
            <p:cNvPr id="637" name="Google Shape;637;p33"/>
            <p:cNvSpPr/>
            <p:nvPr/>
          </p:nvSpPr>
          <p:spPr>
            <a:xfrm>
              <a:off x="106804" y="98728"/>
              <a:ext cx="393224" cy="138885"/>
            </a:xfrm>
            <a:custGeom>
              <a:rect b="b" l="l" r="r" t="t"/>
              <a:pathLst>
                <a:path extrusionOk="0" h="21600" w="21600">
                  <a:moveTo>
                    <a:pt x="10803" y="2393"/>
                  </a:moveTo>
                  <a:cubicBezTo>
                    <a:pt x="12002" y="2393"/>
                    <a:pt x="13084" y="4438"/>
                    <a:pt x="13543" y="7581"/>
                  </a:cubicBezTo>
                  <a:cubicBezTo>
                    <a:pt x="14003" y="10718"/>
                    <a:pt x="13743" y="14337"/>
                    <a:pt x="12900" y="16730"/>
                  </a:cubicBezTo>
                  <a:cubicBezTo>
                    <a:pt x="12330" y="18338"/>
                    <a:pt x="11571" y="19192"/>
                    <a:pt x="10797" y="19192"/>
                  </a:cubicBezTo>
                  <a:cubicBezTo>
                    <a:pt x="10415" y="19192"/>
                    <a:pt x="10029" y="18984"/>
                    <a:pt x="9663" y="18552"/>
                  </a:cubicBezTo>
                  <a:cubicBezTo>
                    <a:pt x="8558" y="17251"/>
                    <a:pt x="7836" y="14188"/>
                    <a:pt x="7836" y="10793"/>
                  </a:cubicBezTo>
                  <a:cubicBezTo>
                    <a:pt x="7836" y="6161"/>
                    <a:pt x="9161" y="2393"/>
                    <a:pt x="10803" y="2393"/>
                  </a:cubicBezTo>
                  <a:close/>
                  <a:moveTo>
                    <a:pt x="2486" y="0"/>
                  </a:moveTo>
                  <a:cubicBezTo>
                    <a:pt x="2139" y="3396"/>
                    <a:pt x="1199" y="6057"/>
                    <a:pt x="0" y="7025"/>
                  </a:cubicBezTo>
                  <a:lnTo>
                    <a:pt x="0" y="14561"/>
                  </a:lnTo>
                  <a:cubicBezTo>
                    <a:pt x="1199" y="15534"/>
                    <a:pt x="2139" y="18194"/>
                    <a:pt x="2486" y="21600"/>
                  </a:cubicBezTo>
                  <a:lnTo>
                    <a:pt x="19119" y="21600"/>
                  </a:lnTo>
                  <a:cubicBezTo>
                    <a:pt x="19463" y="18194"/>
                    <a:pt x="20402" y="15534"/>
                    <a:pt x="21600" y="14561"/>
                  </a:cubicBezTo>
                  <a:lnTo>
                    <a:pt x="21600" y="7025"/>
                  </a:lnTo>
                  <a:cubicBezTo>
                    <a:pt x="20402" y="6057"/>
                    <a:pt x="19463" y="3396"/>
                    <a:pt x="191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38" name="Google Shape;638;p33"/>
            <p:cNvSpPr/>
            <p:nvPr/>
          </p:nvSpPr>
          <p:spPr>
            <a:xfrm>
              <a:off x="285492" y="150151"/>
              <a:ext cx="35848" cy="35943"/>
            </a:xfrm>
            <a:custGeom>
              <a:rect b="b" l="l" r="r" t="t"/>
              <a:pathLst>
                <a:path extrusionOk="0" h="21600" w="21600">
                  <a:moveTo>
                    <a:pt x="10829" y="0"/>
                  </a:moveTo>
                  <a:cubicBezTo>
                    <a:pt x="4809" y="0"/>
                    <a:pt x="0" y="4853"/>
                    <a:pt x="0" y="10800"/>
                  </a:cubicBezTo>
                  <a:cubicBezTo>
                    <a:pt x="0" y="16747"/>
                    <a:pt x="4809" y="21600"/>
                    <a:pt x="10829" y="21600"/>
                  </a:cubicBezTo>
                  <a:cubicBezTo>
                    <a:pt x="16791" y="21600"/>
                    <a:pt x="21600" y="16747"/>
                    <a:pt x="21600" y="10800"/>
                  </a:cubicBezTo>
                  <a:cubicBezTo>
                    <a:pt x="21600" y="4853"/>
                    <a:pt x="16791"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39" name="Google Shape;639;p33"/>
            <p:cNvSpPr/>
            <p:nvPr/>
          </p:nvSpPr>
          <p:spPr>
            <a:xfrm>
              <a:off x="31" y="0"/>
              <a:ext cx="606802" cy="336246"/>
            </a:xfrm>
            <a:custGeom>
              <a:rect b="b" l="l" r="r" t="t"/>
              <a:pathLst>
                <a:path extrusionOk="0" h="21600" w="21600">
                  <a:moveTo>
                    <a:pt x="16741" y="4027"/>
                  </a:moveTo>
                  <a:cubicBezTo>
                    <a:pt x="17094" y="4027"/>
                    <a:pt x="17381" y="4546"/>
                    <a:pt x="17381" y="5188"/>
                  </a:cubicBezTo>
                  <a:cubicBezTo>
                    <a:pt x="17381" y="6238"/>
                    <a:pt x="17856" y="7095"/>
                    <a:pt x="18441" y="7095"/>
                  </a:cubicBezTo>
                  <a:cubicBezTo>
                    <a:pt x="18793" y="7095"/>
                    <a:pt x="19081" y="7614"/>
                    <a:pt x="19081" y="8255"/>
                  </a:cubicBezTo>
                  <a:lnTo>
                    <a:pt x="19081" y="13351"/>
                  </a:lnTo>
                  <a:cubicBezTo>
                    <a:pt x="19081" y="13986"/>
                    <a:pt x="18793" y="14505"/>
                    <a:pt x="18441" y="14505"/>
                  </a:cubicBezTo>
                  <a:cubicBezTo>
                    <a:pt x="17856" y="14505"/>
                    <a:pt x="17381" y="15362"/>
                    <a:pt x="17381" y="16418"/>
                  </a:cubicBezTo>
                  <a:cubicBezTo>
                    <a:pt x="17381" y="17056"/>
                    <a:pt x="17094" y="17573"/>
                    <a:pt x="16741" y="17573"/>
                  </a:cubicBezTo>
                  <a:lnTo>
                    <a:pt x="4859" y="17573"/>
                  </a:lnTo>
                  <a:cubicBezTo>
                    <a:pt x="4505" y="17573"/>
                    <a:pt x="4219" y="17056"/>
                    <a:pt x="4219" y="16418"/>
                  </a:cubicBezTo>
                  <a:cubicBezTo>
                    <a:pt x="4219" y="15362"/>
                    <a:pt x="3743" y="14505"/>
                    <a:pt x="3161" y="14505"/>
                  </a:cubicBezTo>
                  <a:cubicBezTo>
                    <a:pt x="2805" y="14505"/>
                    <a:pt x="2518" y="13986"/>
                    <a:pt x="2518" y="13351"/>
                  </a:cubicBezTo>
                  <a:lnTo>
                    <a:pt x="2518" y="8255"/>
                  </a:lnTo>
                  <a:cubicBezTo>
                    <a:pt x="2518" y="7614"/>
                    <a:pt x="2805" y="7095"/>
                    <a:pt x="3161" y="7095"/>
                  </a:cubicBezTo>
                  <a:cubicBezTo>
                    <a:pt x="3743" y="7095"/>
                    <a:pt x="4219" y="6238"/>
                    <a:pt x="4219" y="5188"/>
                  </a:cubicBezTo>
                  <a:cubicBezTo>
                    <a:pt x="4219" y="4546"/>
                    <a:pt x="4505" y="4027"/>
                    <a:pt x="4859" y="4027"/>
                  </a:cubicBezTo>
                  <a:close/>
                  <a:moveTo>
                    <a:pt x="643" y="0"/>
                  </a:moveTo>
                  <a:cubicBezTo>
                    <a:pt x="287" y="0"/>
                    <a:pt x="0" y="519"/>
                    <a:pt x="0" y="1163"/>
                  </a:cubicBezTo>
                  <a:lnTo>
                    <a:pt x="0" y="20439"/>
                  </a:lnTo>
                  <a:cubicBezTo>
                    <a:pt x="0" y="21081"/>
                    <a:pt x="287" y="21600"/>
                    <a:pt x="643" y="21600"/>
                  </a:cubicBezTo>
                  <a:lnTo>
                    <a:pt x="20957" y="21600"/>
                  </a:lnTo>
                  <a:cubicBezTo>
                    <a:pt x="21313" y="21600"/>
                    <a:pt x="21600" y="21081"/>
                    <a:pt x="21600" y="20439"/>
                  </a:cubicBezTo>
                  <a:lnTo>
                    <a:pt x="21600" y="1163"/>
                  </a:lnTo>
                  <a:cubicBezTo>
                    <a:pt x="21600" y="519"/>
                    <a:pt x="21313" y="0"/>
                    <a:pt x="209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640" name="Google Shape;640;p33"/>
          <p:cNvGrpSpPr/>
          <p:nvPr/>
        </p:nvGrpSpPr>
        <p:grpSpPr>
          <a:xfrm>
            <a:off x="4662530" y="6858873"/>
            <a:ext cx="615166" cy="615166"/>
            <a:chOff x="31" y="31"/>
            <a:chExt cx="615164" cy="615164"/>
          </a:xfrm>
        </p:grpSpPr>
        <p:sp>
          <p:nvSpPr>
            <p:cNvPr id="641" name="Google Shape;641;p33"/>
            <p:cNvSpPr/>
            <p:nvPr/>
          </p:nvSpPr>
          <p:spPr>
            <a:xfrm>
              <a:off x="289546" y="181497"/>
              <a:ext cx="36039" cy="36038"/>
            </a:xfrm>
            <a:custGeom>
              <a:rect b="b" l="l" r="r" t="t"/>
              <a:pathLst>
                <a:path extrusionOk="0" h="21600" w="21600">
                  <a:moveTo>
                    <a:pt x="10829" y="0"/>
                  </a:moveTo>
                  <a:cubicBezTo>
                    <a:pt x="4840" y="0"/>
                    <a:pt x="0" y="4783"/>
                    <a:pt x="0" y="10771"/>
                  </a:cubicBezTo>
                  <a:cubicBezTo>
                    <a:pt x="0" y="16760"/>
                    <a:pt x="4840" y="21600"/>
                    <a:pt x="10829" y="21600"/>
                  </a:cubicBezTo>
                  <a:cubicBezTo>
                    <a:pt x="16760" y="21600"/>
                    <a:pt x="21600" y="16760"/>
                    <a:pt x="21600" y="10771"/>
                  </a:cubicBezTo>
                  <a:cubicBezTo>
                    <a:pt x="21600" y="4783"/>
                    <a:pt x="16760"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42" name="Google Shape;642;p33"/>
            <p:cNvSpPr/>
            <p:nvPr/>
          </p:nvSpPr>
          <p:spPr>
            <a:xfrm>
              <a:off x="433697" y="289610"/>
              <a:ext cx="36071" cy="36071"/>
            </a:xfrm>
            <a:custGeom>
              <a:rect b="b" l="l" r="r" t="t"/>
              <a:pathLst>
                <a:path extrusionOk="0" h="21600" w="21600">
                  <a:moveTo>
                    <a:pt x="10838" y="0"/>
                  </a:moveTo>
                  <a:cubicBezTo>
                    <a:pt x="4836" y="0"/>
                    <a:pt x="0" y="4779"/>
                    <a:pt x="0" y="10781"/>
                  </a:cubicBezTo>
                  <a:cubicBezTo>
                    <a:pt x="0" y="16764"/>
                    <a:pt x="4836" y="21600"/>
                    <a:pt x="10838" y="21600"/>
                  </a:cubicBezTo>
                  <a:cubicBezTo>
                    <a:pt x="16764" y="21600"/>
                    <a:pt x="21600" y="16764"/>
                    <a:pt x="21600" y="10781"/>
                  </a:cubicBezTo>
                  <a:cubicBezTo>
                    <a:pt x="21600" y="4779"/>
                    <a:pt x="16764" y="0"/>
                    <a:pt x="108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43" name="Google Shape;643;p33"/>
            <p:cNvSpPr/>
            <p:nvPr/>
          </p:nvSpPr>
          <p:spPr>
            <a:xfrm>
              <a:off x="145363" y="289610"/>
              <a:ext cx="36039" cy="36071"/>
            </a:xfrm>
            <a:custGeom>
              <a:rect b="b" l="l" r="r" t="t"/>
              <a:pathLst>
                <a:path extrusionOk="0" h="21600" w="21600">
                  <a:moveTo>
                    <a:pt x="10829" y="0"/>
                  </a:moveTo>
                  <a:cubicBezTo>
                    <a:pt x="4840" y="0"/>
                    <a:pt x="0" y="4779"/>
                    <a:pt x="0" y="10781"/>
                  </a:cubicBezTo>
                  <a:cubicBezTo>
                    <a:pt x="0" y="16764"/>
                    <a:pt x="4840" y="21600"/>
                    <a:pt x="10829" y="21600"/>
                  </a:cubicBezTo>
                  <a:cubicBezTo>
                    <a:pt x="16760" y="21600"/>
                    <a:pt x="21600" y="16764"/>
                    <a:pt x="21600" y="10781"/>
                  </a:cubicBezTo>
                  <a:cubicBezTo>
                    <a:pt x="21600" y="4779"/>
                    <a:pt x="16760"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44" name="Google Shape;644;p33"/>
            <p:cNvSpPr/>
            <p:nvPr/>
          </p:nvSpPr>
          <p:spPr>
            <a:xfrm>
              <a:off x="31" y="507049"/>
              <a:ext cx="615164" cy="108146"/>
            </a:xfrm>
            <a:custGeom>
              <a:rect b="b" l="l" r="r" t="t"/>
              <a:pathLst>
                <a:path extrusionOk="0" h="21600" w="21600">
                  <a:moveTo>
                    <a:pt x="0" y="0"/>
                  </a:moveTo>
                  <a:lnTo>
                    <a:pt x="0" y="10806"/>
                  </a:lnTo>
                  <a:cubicBezTo>
                    <a:pt x="0" y="16761"/>
                    <a:pt x="847" y="21600"/>
                    <a:pt x="1896" y="21600"/>
                  </a:cubicBezTo>
                  <a:lnTo>
                    <a:pt x="19699" y="21600"/>
                  </a:lnTo>
                  <a:cubicBezTo>
                    <a:pt x="20749" y="21600"/>
                    <a:pt x="21597" y="16761"/>
                    <a:pt x="21600" y="1080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45" name="Google Shape;645;p33"/>
            <p:cNvSpPr/>
            <p:nvPr/>
          </p:nvSpPr>
          <p:spPr>
            <a:xfrm>
              <a:off x="31" y="31"/>
              <a:ext cx="615164" cy="469832"/>
            </a:xfrm>
            <a:custGeom>
              <a:rect b="b" l="l" r="r" t="t"/>
              <a:pathLst>
                <a:path extrusionOk="0" h="21600" w="21600">
                  <a:moveTo>
                    <a:pt x="5737" y="3314"/>
                  </a:moveTo>
                  <a:cubicBezTo>
                    <a:pt x="6085" y="3314"/>
                    <a:pt x="6368" y="3685"/>
                    <a:pt x="6368" y="4144"/>
                  </a:cubicBezTo>
                  <a:lnTo>
                    <a:pt x="6368" y="11807"/>
                  </a:lnTo>
                  <a:cubicBezTo>
                    <a:pt x="7127" y="12151"/>
                    <a:pt x="7634" y="13089"/>
                    <a:pt x="7634" y="14141"/>
                  </a:cubicBezTo>
                  <a:cubicBezTo>
                    <a:pt x="7634" y="15191"/>
                    <a:pt x="7127" y="16129"/>
                    <a:pt x="6368" y="16473"/>
                  </a:cubicBezTo>
                  <a:lnTo>
                    <a:pt x="6368" y="19111"/>
                  </a:lnTo>
                  <a:cubicBezTo>
                    <a:pt x="6368" y="19570"/>
                    <a:pt x="6085" y="19937"/>
                    <a:pt x="5737" y="19937"/>
                  </a:cubicBezTo>
                  <a:cubicBezTo>
                    <a:pt x="5387" y="19937"/>
                    <a:pt x="5103" y="19570"/>
                    <a:pt x="5103" y="19111"/>
                  </a:cubicBezTo>
                  <a:lnTo>
                    <a:pt x="5103" y="16473"/>
                  </a:lnTo>
                  <a:cubicBezTo>
                    <a:pt x="4343" y="16129"/>
                    <a:pt x="3838" y="15191"/>
                    <a:pt x="3838" y="14141"/>
                  </a:cubicBezTo>
                  <a:cubicBezTo>
                    <a:pt x="3838" y="13089"/>
                    <a:pt x="4343" y="12151"/>
                    <a:pt x="5103" y="11807"/>
                  </a:cubicBezTo>
                  <a:lnTo>
                    <a:pt x="5103" y="4144"/>
                  </a:lnTo>
                  <a:cubicBezTo>
                    <a:pt x="5103" y="3685"/>
                    <a:pt x="5387" y="3314"/>
                    <a:pt x="5737" y="3314"/>
                  </a:cubicBezTo>
                  <a:close/>
                  <a:moveTo>
                    <a:pt x="10800" y="3314"/>
                  </a:moveTo>
                  <a:cubicBezTo>
                    <a:pt x="11147" y="3314"/>
                    <a:pt x="11431" y="3685"/>
                    <a:pt x="11431" y="4144"/>
                  </a:cubicBezTo>
                  <a:lnTo>
                    <a:pt x="11431" y="6836"/>
                  </a:lnTo>
                  <a:cubicBezTo>
                    <a:pt x="12190" y="7180"/>
                    <a:pt x="12696" y="8117"/>
                    <a:pt x="12696" y="9169"/>
                  </a:cubicBezTo>
                  <a:cubicBezTo>
                    <a:pt x="12696" y="10221"/>
                    <a:pt x="12190" y="11157"/>
                    <a:pt x="11431" y="11502"/>
                  </a:cubicBezTo>
                  <a:lnTo>
                    <a:pt x="11431" y="19111"/>
                  </a:lnTo>
                  <a:cubicBezTo>
                    <a:pt x="11431" y="19570"/>
                    <a:pt x="11147" y="19937"/>
                    <a:pt x="10800" y="19937"/>
                  </a:cubicBezTo>
                  <a:cubicBezTo>
                    <a:pt x="10449" y="19937"/>
                    <a:pt x="10166" y="19570"/>
                    <a:pt x="10166" y="19111"/>
                  </a:cubicBezTo>
                  <a:lnTo>
                    <a:pt x="10166" y="11502"/>
                  </a:lnTo>
                  <a:cubicBezTo>
                    <a:pt x="9406" y="11157"/>
                    <a:pt x="8899" y="10221"/>
                    <a:pt x="8899" y="9169"/>
                  </a:cubicBezTo>
                  <a:cubicBezTo>
                    <a:pt x="8899" y="8117"/>
                    <a:pt x="9406" y="7180"/>
                    <a:pt x="10166" y="6836"/>
                  </a:cubicBezTo>
                  <a:lnTo>
                    <a:pt x="10166" y="4144"/>
                  </a:lnTo>
                  <a:cubicBezTo>
                    <a:pt x="10166" y="3685"/>
                    <a:pt x="10449" y="3314"/>
                    <a:pt x="10800" y="3314"/>
                  </a:cubicBezTo>
                  <a:close/>
                  <a:moveTo>
                    <a:pt x="15863" y="3314"/>
                  </a:moveTo>
                  <a:cubicBezTo>
                    <a:pt x="16210" y="3314"/>
                    <a:pt x="16494" y="3685"/>
                    <a:pt x="16494" y="4144"/>
                  </a:cubicBezTo>
                  <a:lnTo>
                    <a:pt x="16494" y="11807"/>
                  </a:lnTo>
                  <a:cubicBezTo>
                    <a:pt x="17252" y="12151"/>
                    <a:pt x="17759" y="13089"/>
                    <a:pt x="17759" y="14141"/>
                  </a:cubicBezTo>
                  <a:cubicBezTo>
                    <a:pt x="17759" y="15191"/>
                    <a:pt x="17252" y="16129"/>
                    <a:pt x="16494" y="16473"/>
                  </a:cubicBezTo>
                  <a:lnTo>
                    <a:pt x="16494" y="19111"/>
                  </a:lnTo>
                  <a:cubicBezTo>
                    <a:pt x="16494" y="19570"/>
                    <a:pt x="16210" y="19937"/>
                    <a:pt x="15863" y="19937"/>
                  </a:cubicBezTo>
                  <a:cubicBezTo>
                    <a:pt x="15511" y="19937"/>
                    <a:pt x="15227" y="19570"/>
                    <a:pt x="15227" y="19111"/>
                  </a:cubicBezTo>
                  <a:lnTo>
                    <a:pt x="15227" y="16473"/>
                  </a:lnTo>
                  <a:cubicBezTo>
                    <a:pt x="14468" y="16129"/>
                    <a:pt x="13962" y="15191"/>
                    <a:pt x="13962" y="14141"/>
                  </a:cubicBezTo>
                  <a:cubicBezTo>
                    <a:pt x="13962" y="13089"/>
                    <a:pt x="14468" y="12151"/>
                    <a:pt x="15227" y="11807"/>
                  </a:cubicBezTo>
                  <a:lnTo>
                    <a:pt x="15227" y="4144"/>
                  </a:lnTo>
                  <a:cubicBezTo>
                    <a:pt x="15227" y="3685"/>
                    <a:pt x="15511" y="3314"/>
                    <a:pt x="15863" y="3314"/>
                  </a:cubicBezTo>
                  <a:close/>
                  <a:moveTo>
                    <a:pt x="1896" y="0"/>
                  </a:moveTo>
                  <a:cubicBezTo>
                    <a:pt x="847" y="0"/>
                    <a:pt x="0" y="1112"/>
                    <a:pt x="0" y="2487"/>
                  </a:cubicBezTo>
                  <a:lnTo>
                    <a:pt x="0" y="21600"/>
                  </a:lnTo>
                  <a:lnTo>
                    <a:pt x="21600" y="21600"/>
                  </a:lnTo>
                  <a:lnTo>
                    <a:pt x="21600" y="2487"/>
                  </a:lnTo>
                  <a:cubicBezTo>
                    <a:pt x="21597" y="1112"/>
                    <a:pt x="20749" y="0"/>
                    <a:pt x="196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646" name="Google Shape;646;p33"/>
          <p:cNvGrpSpPr/>
          <p:nvPr/>
        </p:nvGrpSpPr>
        <p:grpSpPr>
          <a:xfrm>
            <a:off x="12326600" y="4589173"/>
            <a:ext cx="615166" cy="615164"/>
            <a:chOff x="31" y="0"/>
            <a:chExt cx="615164" cy="615163"/>
          </a:xfrm>
        </p:grpSpPr>
        <p:sp>
          <p:nvSpPr>
            <p:cNvPr id="647" name="Google Shape;647;p33"/>
            <p:cNvSpPr/>
            <p:nvPr/>
          </p:nvSpPr>
          <p:spPr>
            <a:xfrm>
              <a:off x="235505" y="0"/>
              <a:ext cx="144184" cy="145332"/>
            </a:xfrm>
            <a:custGeom>
              <a:rect b="b" l="l" r="r" t="t"/>
              <a:pathLst>
                <a:path extrusionOk="0" h="21600" w="21600">
                  <a:moveTo>
                    <a:pt x="10802" y="0"/>
                  </a:moveTo>
                  <a:cubicBezTo>
                    <a:pt x="4825" y="0"/>
                    <a:pt x="0" y="4972"/>
                    <a:pt x="0" y="10902"/>
                  </a:cubicBezTo>
                  <a:cubicBezTo>
                    <a:pt x="0" y="16813"/>
                    <a:pt x="4825" y="21600"/>
                    <a:pt x="10802" y="21600"/>
                  </a:cubicBezTo>
                  <a:cubicBezTo>
                    <a:pt x="16761" y="21600"/>
                    <a:pt x="21600" y="16813"/>
                    <a:pt x="21600" y="10902"/>
                  </a:cubicBezTo>
                  <a:cubicBezTo>
                    <a:pt x="21600" y="4972"/>
                    <a:pt x="16761"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48" name="Google Shape;648;p33"/>
            <p:cNvSpPr/>
            <p:nvPr/>
          </p:nvSpPr>
          <p:spPr>
            <a:xfrm>
              <a:off x="31" y="145427"/>
              <a:ext cx="615164" cy="469736"/>
            </a:xfrm>
            <a:custGeom>
              <a:rect b="b" l="l" r="r" t="t"/>
              <a:pathLst>
                <a:path extrusionOk="0" h="21600" w="21600">
                  <a:moveTo>
                    <a:pt x="5737" y="6630"/>
                  </a:moveTo>
                  <a:cubicBezTo>
                    <a:pt x="6301" y="6630"/>
                    <a:pt x="6581" y="7518"/>
                    <a:pt x="6182" y="8045"/>
                  </a:cubicBezTo>
                  <a:cubicBezTo>
                    <a:pt x="6055" y="8212"/>
                    <a:pt x="5897" y="8289"/>
                    <a:pt x="5741" y="8289"/>
                  </a:cubicBezTo>
                  <a:cubicBezTo>
                    <a:pt x="5416" y="8289"/>
                    <a:pt x="5103" y="7957"/>
                    <a:pt x="5103" y="7456"/>
                  </a:cubicBezTo>
                  <a:cubicBezTo>
                    <a:pt x="5103" y="6997"/>
                    <a:pt x="5387" y="6630"/>
                    <a:pt x="5737" y="6630"/>
                  </a:cubicBezTo>
                  <a:close/>
                  <a:moveTo>
                    <a:pt x="4472" y="0"/>
                  </a:moveTo>
                  <a:cubicBezTo>
                    <a:pt x="4120" y="0"/>
                    <a:pt x="3838" y="367"/>
                    <a:pt x="3838" y="826"/>
                  </a:cubicBezTo>
                  <a:lnTo>
                    <a:pt x="3838" y="3775"/>
                  </a:lnTo>
                  <a:cubicBezTo>
                    <a:pt x="2750" y="4942"/>
                    <a:pt x="1960" y="6516"/>
                    <a:pt x="1569" y="8287"/>
                  </a:cubicBezTo>
                  <a:lnTo>
                    <a:pt x="631" y="8287"/>
                  </a:lnTo>
                  <a:cubicBezTo>
                    <a:pt x="280" y="8287"/>
                    <a:pt x="0" y="8654"/>
                    <a:pt x="0" y="9114"/>
                  </a:cubicBezTo>
                  <a:lnTo>
                    <a:pt x="0" y="14086"/>
                  </a:lnTo>
                  <a:cubicBezTo>
                    <a:pt x="0" y="14546"/>
                    <a:pt x="280" y="14917"/>
                    <a:pt x="631" y="14917"/>
                  </a:cubicBezTo>
                  <a:lnTo>
                    <a:pt x="2072" y="14917"/>
                  </a:lnTo>
                  <a:cubicBezTo>
                    <a:pt x="2740" y="16618"/>
                    <a:pt x="3800" y="18002"/>
                    <a:pt x="5103" y="18873"/>
                  </a:cubicBezTo>
                  <a:lnTo>
                    <a:pt x="5103" y="20774"/>
                  </a:lnTo>
                  <a:cubicBezTo>
                    <a:pt x="5103" y="21229"/>
                    <a:pt x="5387" y="21600"/>
                    <a:pt x="5737" y="21600"/>
                  </a:cubicBezTo>
                  <a:lnTo>
                    <a:pt x="8268" y="21600"/>
                  </a:lnTo>
                  <a:cubicBezTo>
                    <a:pt x="8616" y="21600"/>
                    <a:pt x="8899" y="21229"/>
                    <a:pt x="8899" y="20774"/>
                  </a:cubicBezTo>
                  <a:lnTo>
                    <a:pt x="8899" y="19890"/>
                  </a:lnTo>
                  <a:lnTo>
                    <a:pt x="12696" y="19890"/>
                  </a:lnTo>
                  <a:lnTo>
                    <a:pt x="12696" y="20774"/>
                  </a:lnTo>
                  <a:cubicBezTo>
                    <a:pt x="12696" y="21229"/>
                    <a:pt x="12980" y="21600"/>
                    <a:pt x="13331" y="21600"/>
                  </a:cubicBezTo>
                  <a:lnTo>
                    <a:pt x="15863" y="21600"/>
                  </a:lnTo>
                  <a:cubicBezTo>
                    <a:pt x="16210" y="21600"/>
                    <a:pt x="16494" y="21229"/>
                    <a:pt x="16494" y="20774"/>
                  </a:cubicBezTo>
                  <a:lnTo>
                    <a:pt x="16494" y="18882"/>
                  </a:lnTo>
                  <a:cubicBezTo>
                    <a:pt x="18657" y="17437"/>
                    <a:pt x="20112" y="14616"/>
                    <a:pt x="20293" y="11461"/>
                  </a:cubicBezTo>
                  <a:cubicBezTo>
                    <a:pt x="21070" y="11129"/>
                    <a:pt x="21597" y="10184"/>
                    <a:pt x="21600" y="9114"/>
                  </a:cubicBezTo>
                  <a:lnTo>
                    <a:pt x="21600" y="7456"/>
                  </a:lnTo>
                  <a:cubicBezTo>
                    <a:pt x="21600" y="6997"/>
                    <a:pt x="21316" y="6630"/>
                    <a:pt x="20966" y="6630"/>
                  </a:cubicBezTo>
                  <a:cubicBezTo>
                    <a:pt x="20614" y="6630"/>
                    <a:pt x="20335" y="6997"/>
                    <a:pt x="20335" y="7456"/>
                  </a:cubicBezTo>
                  <a:lnTo>
                    <a:pt x="20335" y="9114"/>
                  </a:lnTo>
                  <a:cubicBezTo>
                    <a:pt x="20331" y="9247"/>
                    <a:pt x="20303" y="9375"/>
                    <a:pt x="20256" y="9489"/>
                  </a:cubicBezTo>
                  <a:cubicBezTo>
                    <a:pt x="19778" y="5070"/>
                    <a:pt x="16834" y="1657"/>
                    <a:pt x="13331" y="1657"/>
                  </a:cubicBezTo>
                  <a:lnTo>
                    <a:pt x="8268" y="1657"/>
                  </a:lnTo>
                  <a:cubicBezTo>
                    <a:pt x="7867" y="1657"/>
                    <a:pt x="7469" y="1711"/>
                    <a:pt x="7077" y="1808"/>
                  </a:cubicBezTo>
                  <a:cubicBezTo>
                    <a:pt x="6486" y="681"/>
                    <a:pt x="5514" y="4"/>
                    <a:pt x="44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649" name="Google Shape;649;p33"/>
          <p:cNvSpPr/>
          <p:nvPr/>
        </p:nvSpPr>
        <p:spPr>
          <a:xfrm>
            <a:off x="13057154" y="4588999"/>
            <a:ext cx="615214" cy="615164"/>
          </a:xfrm>
          <a:custGeom>
            <a:rect b="b" l="l" r="r" t="t"/>
            <a:pathLst>
              <a:path extrusionOk="0" h="21600" w="20791">
                <a:moveTo>
                  <a:pt x="15829" y="3251"/>
                </a:moveTo>
                <a:cubicBezTo>
                  <a:pt x="16305" y="3251"/>
                  <a:pt x="16774" y="3445"/>
                  <a:pt x="17125" y="3807"/>
                </a:cubicBezTo>
                <a:cubicBezTo>
                  <a:pt x="17839" y="4549"/>
                  <a:pt x="17839" y="5751"/>
                  <a:pt x="17125" y="6494"/>
                </a:cubicBezTo>
                <a:cubicBezTo>
                  <a:pt x="16774" y="6857"/>
                  <a:pt x="16307" y="7050"/>
                  <a:pt x="15831" y="7050"/>
                </a:cubicBezTo>
                <a:cubicBezTo>
                  <a:pt x="15596" y="7050"/>
                  <a:pt x="15359" y="7003"/>
                  <a:pt x="15133" y="6905"/>
                </a:cubicBezTo>
                <a:cubicBezTo>
                  <a:pt x="14450" y="6612"/>
                  <a:pt x="14006" y="5920"/>
                  <a:pt x="14006" y="5150"/>
                </a:cubicBezTo>
                <a:cubicBezTo>
                  <a:pt x="14006" y="4385"/>
                  <a:pt x="14450" y="3692"/>
                  <a:pt x="15133" y="3395"/>
                </a:cubicBezTo>
                <a:cubicBezTo>
                  <a:pt x="15358" y="3299"/>
                  <a:pt x="15594" y="3251"/>
                  <a:pt x="15829" y="3251"/>
                </a:cubicBezTo>
                <a:close/>
                <a:moveTo>
                  <a:pt x="11534" y="5421"/>
                </a:moveTo>
                <a:cubicBezTo>
                  <a:pt x="11687" y="5421"/>
                  <a:pt x="11839" y="5481"/>
                  <a:pt x="11956" y="5600"/>
                </a:cubicBezTo>
                <a:lnTo>
                  <a:pt x="12817" y="6494"/>
                </a:lnTo>
                <a:cubicBezTo>
                  <a:pt x="13055" y="6740"/>
                  <a:pt x="13055" y="7142"/>
                  <a:pt x="12817" y="7388"/>
                </a:cubicBezTo>
                <a:cubicBezTo>
                  <a:pt x="12699" y="7512"/>
                  <a:pt x="12542" y="7573"/>
                  <a:pt x="12387" y="7573"/>
                </a:cubicBezTo>
                <a:cubicBezTo>
                  <a:pt x="12230" y="7573"/>
                  <a:pt x="12075" y="7512"/>
                  <a:pt x="11956" y="7388"/>
                </a:cubicBezTo>
                <a:lnTo>
                  <a:pt x="11096" y="6494"/>
                </a:lnTo>
                <a:cubicBezTo>
                  <a:pt x="10865" y="6244"/>
                  <a:pt x="10868" y="5849"/>
                  <a:pt x="11102" y="5606"/>
                </a:cubicBezTo>
                <a:cubicBezTo>
                  <a:pt x="11222" y="5483"/>
                  <a:pt x="11378" y="5421"/>
                  <a:pt x="11534" y="5421"/>
                </a:cubicBezTo>
                <a:close/>
                <a:moveTo>
                  <a:pt x="14118" y="8106"/>
                </a:moveTo>
                <a:cubicBezTo>
                  <a:pt x="14270" y="8106"/>
                  <a:pt x="14423" y="8164"/>
                  <a:pt x="14542" y="8283"/>
                </a:cubicBezTo>
                <a:lnTo>
                  <a:pt x="15403" y="9177"/>
                </a:lnTo>
                <a:cubicBezTo>
                  <a:pt x="15639" y="9427"/>
                  <a:pt x="15639" y="9825"/>
                  <a:pt x="15403" y="10075"/>
                </a:cubicBezTo>
                <a:cubicBezTo>
                  <a:pt x="15284" y="10198"/>
                  <a:pt x="15128" y="10260"/>
                  <a:pt x="14972" y="10260"/>
                </a:cubicBezTo>
                <a:cubicBezTo>
                  <a:pt x="14816" y="10260"/>
                  <a:pt x="14661" y="10198"/>
                  <a:pt x="14542" y="10075"/>
                </a:cubicBezTo>
                <a:lnTo>
                  <a:pt x="13681" y="9177"/>
                </a:lnTo>
                <a:cubicBezTo>
                  <a:pt x="13447" y="8931"/>
                  <a:pt x="13450" y="8536"/>
                  <a:pt x="13688" y="8293"/>
                </a:cubicBezTo>
                <a:cubicBezTo>
                  <a:pt x="13806" y="8167"/>
                  <a:pt x="13962" y="8106"/>
                  <a:pt x="14118" y="8106"/>
                </a:cubicBezTo>
                <a:close/>
                <a:moveTo>
                  <a:pt x="11520" y="8999"/>
                </a:moveTo>
                <a:cubicBezTo>
                  <a:pt x="11676" y="8999"/>
                  <a:pt x="11831" y="9061"/>
                  <a:pt x="11950" y="9184"/>
                </a:cubicBezTo>
                <a:cubicBezTo>
                  <a:pt x="12184" y="9427"/>
                  <a:pt x="12187" y="9822"/>
                  <a:pt x="11956" y="10071"/>
                </a:cubicBezTo>
                <a:lnTo>
                  <a:pt x="11956" y="10075"/>
                </a:lnTo>
                <a:lnTo>
                  <a:pt x="11446" y="10604"/>
                </a:lnTo>
                <a:cubicBezTo>
                  <a:pt x="11781" y="11327"/>
                  <a:pt x="11641" y="12188"/>
                  <a:pt x="11096" y="12758"/>
                </a:cubicBezTo>
                <a:cubicBezTo>
                  <a:pt x="10977" y="12881"/>
                  <a:pt x="10821" y="12943"/>
                  <a:pt x="10665" y="12943"/>
                </a:cubicBezTo>
                <a:cubicBezTo>
                  <a:pt x="10509" y="12943"/>
                  <a:pt x="10353" y="12881"/>
                  <a:pt x="10235" y="12758"/>
                </a:cubicBezTo>
                <a:cubicBezTo>
                  <a:pt x="9998" y="12511"/>
                  <a:pt x="9998" y="12109"/>
                  <a:pt x="10235" y="11864"/>
                </a:cubicBezTo>
                <a:cubicBezTo>
                  <a:pt x="10618" y="11465"/>
                  <a:pt x="10345" y="10783"/>
                  <a:pt x="9802" y="10783"/>
                </a:cubicBezTo>
                <a:cubicBezTo>
                  <a:pt x="9260" y="10783"/>
                  <a:pt x="8987" y="11465"/>
                  <a:pt x="9374" y="11864"/>
                </a:cubicBezTo>
                <a:cubicBezTo>
                  <a:pt x="10004" y="12515"/>
                  <a:pt x="10088" y="13544"/>
                  <a:pt x="9575" y="14297"/>
                </a:cubicBezTo>
                <a:cubicBezTo>
                  <a:pt x="9223" y="14815"/>
                  <a:pt x="8661" y="15099"/>
                  <a:pt x="8084" y="15099"/>
                </a:cubicBezTo>
                <a:cubicBezTo>
                  <a:pt x="7819" y="15099"/>
                  <a:pt x="7551" y="15040"/>
                  <a:pt x="7299" y="14914"/>
                </a:cubicBezTo>
                <a:lnTo>
                  <a:pt x="6788" y="15441"/>
                </a:lnTo>
                <a:cubicBezTo>
                  <a:pt x="6671" y="15559"/>
                  <a:pt x="6519" y="15618"/>
                  <a:pt x="6366" y="15618"/>
                </a:cubicBezTo>
                <a:cubicBezTo>
                  <a:pt x="6210" y="15618"/>
                  <a:pt x="6054" y="15557"/>
                  <a:pt x="5934" y="15434"/>
                </a:cubicBezTo>
                <a:cubicBezTo>
                  <a:pt x="5700" y="15188"/>
                  <a:pt x="5697" y="14792"/>
                  <a:pt x="5928" y="14547"/>
                </a:cubicBezTo>
                <a:lnTo>
                  <a:pt x="6438" y="14017"/>
                </a:lnTo>
                <a:cubicBezTo>
                  <a:pt x="6102" y="13294"/>
                  <a:pt x="6246" y="12431"/>
                  <a:pt x="6788" y="11860"/>
                </a:cubicBezTo>
                <a:cubicBezTo>
                  <a:pt x="6907" y="11741"/>
                  <a:pt x="7059" y="11683"/>
                  <a:pt x="7211" y="11683"/>
                </a:cubicBezTo>
                <a:cubicBezTo>
                  <a:pt x="7368" y="11683"/>
                  <a:pt x="7524" y="11745"/>
                  <a:pt x="7643" y="11870"/>
                </a:cubicBezTo>
                <a:cubicBezTo>
                  <a:pt x="7877" y="12114"/>
                  <a:pt x="7880" y="12508"/>
                  <a:pt x="7649" y="12758"/>
                </a:cubicBezTo>
                <a:cubicBezTo>
                  <a:pt x="7265" y="13156"/>
                  <a:pt x="7538" y="13837"/>
                  <a:pt x="8081" y="13837"/>
                </a:cubicBezTo>
                <a:cubicBezTo>
                  <a:pt x="8623" y="13837"/>
                  <a:pt x="8896" y="13156"/>
                  <a:pt x="8513" y="12758"/>
                </a:cubicBezTo>
                <a:cubicBezTo>
                  <a:pt x="7883" y="12102"/>
                  <a:pt x="7795" y="11077"/>
                  <a:pt x="8308" y="10321"/>
                </a:cubicBezTo>
                <a:cubicBezTo>
                  <a:pt x="8660" y="9806"/>
                  <a:pt x="9222" y="9521"/>
                  <a:pt x="9799" y="9521"/>
                </a:cubicBezTo>
                <a:cubicBezTo>
                  <a:pt x="10064" y="9521"/>
                  <a:pt x="10333" y="9582"/>
                  <a:pt x="10585" y="9706"/>
                </a:cubicBezTo>
                <a:lnTo>
                  <a:pt x="11096" y="9177"/>
                </a:lnTo>
                <a:cubicBezTo>
                  <a:pt x="11214" y="9058"/>
                  <a:pt x="11367" y="8999"/>
                  <a:pt x="11520" y="8999"/>
                </a:cubicBezTo>
                <a:close/>
                <a:moveTo>
                  <a:pt x="14067" y="0"/>
                </a:moveTo>
                <a:cubicBezTo>
                  <a:pt x="12367" y="0"/>
                  <a:pt x="10671" y="669"/>
                  <a:pt x="9374" y="2019"/>
                </a:cubicBezTo>
                <a:lnTo>
                  <a:pt x="8941" y="2467"/>
                </a:lnTo>
                <a:lnTo>
                  <a:pt x="10235" y="3807"/>
                </a:lnTo>
                <a:cubicBezTo>
                  <a:pt x="10466" y="4057"/>
                  <a:pt x="10462" y="4452"/>
                  <a:pt x="10225" y="4695"/>
                </a:cubicBezTo>
                <a:cubicBezTo>
                  <a:pt x="10106" y="4819"/>
                  <a:pt x="9950" y="4882"/>
                  <a:pt x="9794" y="4882"/>
                </a:cubicBezTo>
                <a:cubicBezTo>
                  <a:pt x="9643" y="4882"/>
                  <a:pt x="9491" y="4823"/>
                  <a:pt x="9374" y="4705"/>
                </a:cubicBezTo>
                <a:lnTo>
                  <a:pt x="8081" y="3361"/>
                </a:lnTo>
                <a:lnTo>
                  <a:pt x="535" y="11201"/>
                </a:lnTo>
                <a:cubicBezTo>
                  <a:pt x="-179" y="11941"/>
                  <a:pt x="-179" y="13142"/>
                  <a:pt x="535" y="13884"/>
                </a:cubicBezTo>
                <a:lnTo>
                  <a:pt x="7428" y="21043"/>
                </a:lnTo>
                <a:cubicBezTo>
                  <a:pt x="7784" y="21415"/>
                  <a:pt x="8251" y="21600"/>
                  <a:pt x="8718" y="21600"/>
                </a:cubicBezTo>
                <a:cubicBezTo>
                  <a:pt x="9185" y="21600"/>
                  <a:pt x="9653" y="21415"/>
                  <a:pt x="10010" y="21043"/>
                </a:cubicBezTo>
                <a:lnTo>
                  <a:pt x="17556" y="13206"/>
                </a:lnTo>
                <a:lnTo>
                  <a:pt x="16264" y="11864"/>
                </a:lnTo>
                <a:cubicBezTo>
                  <a:pt x="16033" y="11614"/>
                  <a:pt x="16036" y="11219"/>
                  <a:pt x="16270" y="10976"/>
                </a:cubicBezTo>
                <a:cubicBezTo>
                  <a:pt x="16390" y="10853"/>
                  <a:pt x="16546" y="10791"/>
                  <a:pt x="16702" y="10791"/>
                </a:cubicBezTo>
                <a:cubicBezTo>
                  <a:pt x="16855" y="10791"/>
                  <a:pt x="17007" y="10850"/>
                  <a:pt x="17125" y="10969"/>
                </a:cubicBezTo>
                <a:lnTo>
                  <a:pt x="18417" y="12309"/>
                </a:lnTo>
                <a:lnTo>
                  <a:pt x="18849" y="11864"/>
                </a:lnTo>
                <a:cubicBezTo>
                  <a:pt x="21311" y="9301"/>
                  <a:pt x="21421" y="5242"/>
                  <a:pt x="19236" y="2511"/>
                </a:cubicBezTo>
                <a:lnTo>
                  <a:pt x="20571" y="1124"/>
                </a:lnTo>
                <a:cubicBezTo>
                  <a:pt x="20807" y="878"/>
                  <a:pt x="20807" y="476"/>
                  <a:pt x="20571" y="230"/>
                </a:cubicBezTo>
                <a:cubicBezTo>
                  <a:pt x="20452" y="106"/>
                  <a:pt x="20296" y="45"/>
                  <a:pt x="20141" y="45"/>
                </a:cubicBezTo>
                <a:cubicBezTo>
                  <a:pt x="19984" y="45"/>
                  <a:pt x="19828" y="106"/>
                  <a:pt x="19710" y="230"/>
                </a:cubicBezTo>
                <a:lnTo>
                  <a:pt x="18371" y="1617"/>
                </a:lnTo>
                <a:cubicBezTo>
                  <a:pt x="17128" y="541"/>
                  <a:pt x="15596" y="0"/>
                  <a:pt x="140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650" name="Google Shape;650;p33"/>
          <p:cNvGrpSpPr/>
          <p:nvPr/>
        </p:nvGrpSpPr>
        <p:grpSpPr>
          <a:xfrm>
            <a:off x="13820379" y="4618188"/>
            <a:ext cx="604853" cy="557198"/>
            <a:chOff x="31" y="31"/>
            <a:chExt cx="604852" cy="557196"/>
          </a:xfrm>
        </p:grpSpPr>
        <p:sp>
          <p:nvSpPr>
            <p:cNvPr id="651" name="Google Shape;651;p33"/>
            <p:cNvSpPr/>
            <p:nvPr/>
          </p:nvSpPr>
          <p:spPr>
            <a:xfrm>
              <a:off x="31" y="105176"/>
              <a:ext cx="89569" cy="93718"/>
            </a:xfrm>
            <a:custGeom>
              <a:rect b="b" l="l" r="r" t="t"/>
              <a:pathLst>
                <a:path extrusionOk="0" h="21600" w="21600">
                  <a:moveTo>
                    <a:pt x="8691" y="0"/>
                  </a:moveTo>
                  <a:cubicBezTo>
                    <a:pt x="3887" y="0"/>
                    <a:pt x="0" y="3701"/>
                    <a:pt x="0" y="8306"/>
                  </a:cubicBezTo>
                  <a:lnTo>
                    <a:pt x="0" y="21600"/>
                  </a:lnTo>
                  <a:lnTo>
                    <a:pt x="15319" y="21600"/>
                  </a:lnTo>
                  <a:cubicBezTo>
                    <a:pt x="18798" y="21600"/>
                    <a:pt x="21600" y="18915"/>
                    <a:pt x="21600" y="1561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52" name="Google Shape;652;p33"/>
            <p:cNvSpPr/>
            <p:nvPr/>
          </p:nvSpPr>
          <p:spPr>
            <a:xfrm>
              <a:off x="31" y="463413"/>
              <a:ext cx="89569" cy="93814"/>
            </a:xfrm>
            <a:custGeom>
              <a:rect b="b" l="l" r="r" t="t"/>
              <a:pathLst>
                <a:path extrusionOk="0" h="21600" w="21600">
                  <a:moveTo>
                    <a:pt x="0" y="0"/>
                  </a:moveTo>
                  <a:lnTo>
                    <a:pt x="0" y="13302"/>
                  </a:lnTo>
                  <a:cubicBezTo>
                    <a:pt x="0" y="17881"/>
                    <a:pt x="3887" y="21600"/>
                    <a:pt x="8691" y="21600"/>
                  </a:cubicBezTo>
                  <a:lnTo>
                    <a:pt x="21600" y="21600"/>
                  </a:lnTo>
                  <a:lnTo>
                    <a:pt x="21600" y="5997"/>
                  </a:lnTo>
                  <a:cubicBezTo>
                    <a:pt x="21600" y="2675"/>
                    <a:pt x="18798" y="22"/>
                    <a:pt x="153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53" name="Google Shape;653;p33"/>
            <p:cNvSpPr/>
            <p:nvPr/>
          </p:nvSpPr>
          <p:spPr>
            <a:xfrm>
              <a:off x="515315" y="105080"/>
              <a:ext cx="89568" cy="93814"/>
            </a:xfrm>
            <a:custGeom>
              <a:rect b="b" l="l" r="r" t="t"/>
              <a:pathLst>
                <a:path extrusionOk="0" h="21600" w="21600">
                  <a:moveTo>
                    <a:pt x="0" y="0"/>
                  </a:moveTo>
                  <a:lnTo>
                    <a:pt x="0" y="15625"/>
                  </a:lnTo>
                  <a:cubicBezTo>
                    <a:pt x="0" y="18917"/>
                    <a:pt x="2802" y="21600"/>
                    <a:pt x="6281" y="21600"/>
                  </a:cubicBezTo>
                  <a:lnTo>
                    <a:pt x="21600" y="21600"/>
                  </a:lnTo>
                  <a:lnTo>
                    <a:pt x="21600" y="8298"/>
                  </a:lnTo>
                  <a:cubicBezTo>
                    <a:pt x="21600" y="3719"/>
                    <a:pt x="17705" y="0"/>
                    <a:pt x="129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54" name="Google Shape;654;p33"/>
            <p:cNvSpPr/>
            <p:nvPr/>
          </p:nvSpPr>
          <p:spPr>
            <a:xfrm>
              <a:off x="182358" y="254912"/>
              <a:ext cx="230686" cy="137066"/>
            </a:xfrm>
            <a:custGeom>
              <a:rect b="b" l="l" r="r" t="t"/>
              <a:pathLst>
                <a:path extrusionOk="0" h="21600" w="21600">
                  <a:moveTo>
                    <a:pt x="15013" y="3592"/>
                  </a:moveTo>
                  <a:cubicBezTo>
                    <a:pt x="15948" y="3592"/>
                    <a:pt x="16704" y="4864"/>
                    <a:pt x="16704" y="6424"/>
                  </a:cubicBezTo>
                  <a:cubicBezTo>
                    <a:pt x="16704" y="7998"/>
                    <a:pt x="15948" y="9271"/>
                    <a:pt x="15013" y="9271"/>
                  </a:cubicBezTo>
                  <a:lnTo>
                    <a:pt x="7478" y="9271"/>
                  </a:lnTo>
                  <a:cubicBezTo>
                    <a:pt x="6542" y="9271"/>
                    <a:pt x="5786" y="7998"/>
                    <a:pt x="5786" y="6424"/>
                  </a:cubicBezTo>
                  <a:cubicBezTo>
                    <a:pt x="5786" y="4864"/>
                    <a:pt x="6542" y="3592"/>
                    <a:pt x="7478" y="3592"/>
                  </a:cubicBezTo>
                  <a:close/>
                  <a:moveTo>
                    <a:pt x="18163" y="12334"/>
                  </a:moveTo>
                  <a:cubicBezTo>
                    <a:pt x="19098" y="12334"/>
                    <a:pt x="19855" y="13602"/>
                    <a:pt x="19855" y="15181"/>
                  </a:cubicBezTo>
                  <a:cubicBezTo>
                    <a:pt x="19855" y="16741"/>
                    <a:pt x="19098" y="18013"/>
                    <a:pt x="18163" y="18013"/>
                  </a:cubicBezTo>
                  <a:lnTo>
                    <a:pt x="4328" y="18013"/>
                  </a:lnTo>
                  <a:cubicBezTo>
                    <a:pt x="3392" y="18013"/>
                    <a:pt x="2636" y="16741"/>
                    <a:pt x="2636" y="15181"/>
                  </a:cubicBezTo>
                  <a:cubicBezTo>
                    <a:pt x="2636" y="13602"/>
                    <a:pt x="3392" y="12334"/>
                    <a:pt x="4328" y="12334"/>
                  </a:cubicBezTo>
                  <a:close/>
                  <a:moveTo>
                    <a:pt x="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55" name="Google Shape;655;p33"/>
            <p:cNvSpPr/>
            <p:nvPr/>
          </p:nvSpPr>
          <p:spPr>
            <a:xfrm>
              <a:off x="31" y="105080"/>
              <a:ext cx="604852" cy="452147"/>
            </a:xfrm>
            <a:custGeom>
              <a:rect b="b" l="l" r="r" t="t"/>
              <a:pathLst>
                <a:path extrusionOk="0" h="21600" w="21600">
                  <a:moveTo>
                    <a:pt x="15391" y="5436"/>
                  </a:moveTo>
                  <a:cubicBezTo>
                    <a:pt x="15748" y="5436"/>
                    <a:pt x="16036" y="5822"/>
                    <a:pt x="16036" y="6295"/>
                  </a:cubicBezTo>
                  <a:lnTo>
                    <a:pt x="16036" y="14570"/>
                  </a:lnTo>
                  <a:cubicBezTo>
                    <a:pt x="16036" y="15043"/>
                    <a:pt x="15748" y="15429"/>
                    <a:pt x="15391" y="15429"/>
                  </a:cubicBezTo>
                  <a:lnTo>
                    <a:pt x="5866" y="15429"/>
                  </a:lnTo>
                  <a:cubicBezTo>
                    <a:pt x="5509" y="15429"/>
                    <a:pt x="5224" y="15043"/>
                    <a:pt x="5224" y="14570"/>
                  </a:cubicBezTo>
                  <a:lnTo>
                    <a:pt x="5224" y="6295"/>
                  </a:lnTo>
                  <a:cubicBezTo>
                    <a:pt x="5224" y="5822"/>
                    <a:pt x="5509" y="5436"/>
                    <a:pt x="5866" y="5436"/>
                  </a:cubicBezTo>
                  <a:close/>
                  <a:moveTo>
                    <a:pt x="4486" y="0"/>
                  </a:moveTo>
                  <a:lnTo>
                    <a:pt x="4486" y="3242"/>
                  </a:lnTo>
                  <a:cubicBezTo>
                    <a:pt x="4482" y="4877"/>
                    <a:pt x="3494" y="6203"/>
                    <a:pt x="2268" y="6203"/>
                  </a:cubicBezTo>
                  <a:lnTo>
                    <a:pt x="0" y="6203"/>
                  </a:lnTo>
                  <a:lnTo>
                    <a:pt x="0" y="15397"/>
                  </a:lnTo>
                  <a:lnTo>
                    <a:pt x="2268" y="15397"/>
                  </a:lnTo>
                  <a:cubicBezTo>
                    <a:pt x="3494" y="15401"/>
                    <a:pt x="4482" y="16723"/>
                    <a:pt x="4486" y="18363"/>
                  </a:cubicBezTo>
                  <a:lnTo>
                    <a:pt x="4486" y="21600"/>
                  </a:lnTo>
                  <a:lnTo>
                    <a:pt x="17114" y="21600"/>
                  </a:lnTo>
                  <a:lnTo>
                    <a:pt x="17114" y="18363"/>
                  </a:lnTo>
                  <a:cubicBezTo>
                    <a:pt x="17118" y="16723"/>
                    <a:pt x="18106" y="15401"/>
                    <a:pt x="19332" y="15397"/>
                  </a:cubicBezTo>
                  <a:lnTo>
                    <a:pt x="21600" y="15397"/>
                  </a:lnTo>
                  <a:lnTo>
                    <a:pt x="21600" y="6203"/>
                  </a:lnTo>
                  <a:lnTo>
                    <a:pt x="19332" y="6203"/>
                  </a:lnTo>
                  <a:cubicBezTo>
                    <a:pt x="18106" y="6203"/>
                    <a:pt x="17118" y="4877"/>
                    <a:pt x="17114" y="3242"/>
                  </a:cubicBezTo>
                  <a:lnTo>
                    <a:pt x="1711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56" name="Google Shape;656;p33"/>
            <p:cNvSpPr/>
            <p:nvPr/>
          </p:nvSpPr>
          <p:spPr>
            <a:xfrm>
              <a:off x="515315" y="463413"/>
              <a:ext cx="89568" cy="93814"/>
            </a:xfrm>
            <a:custGeom>
              <a:rect b="b" l="l" r="r" t="t"/>
              <a:pathLst>
                <a:path extrusionOk="0" h="21600" w="21600">
                  <a:moveTo>
                    <a:pt x="6281" y="0"/>
                  </a:moveTo>
                  <a:cubicBezTo>
                    <a:pt x="2802" y="22"/>
                    <a:pt x="0" y="2675"/>
                    <a:pt x="0" y="5997"/>
                  </a:cubicBezTo>
                  <a:lnTo>
                    <a:pt x="0" y="21600"/>
                  </a:lnTo>
                  <a:lnTo>
                    <a:pt x="12909" y="21600"/>
                  </a:lnTo>
                  <a:cubicBezTo>
                    <a:pt x="17705" y="21600"/>
                    <a:pt x="21600" y="17881"/>
                    <a:pt x="21600" y="1330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57" name="Google Shape;657;p33"/>
            <p:cNvSpPr/>
            <p:nvPr/>
          </p:nvSpPr>
          <p:spPr>
            <a:xfrm>
              <a:off x="182741" y="31"/>
              <a:ext cx="239433" cy="69012"/>
            </a:xfrm>
            <a:custGeom>
              <a:rect b="b" l="l" r="r" t="t"/>
              <a:pathLst>
                <a:path extrusionOk="0" h="21600" w="21600">
                  <a:moveTo>
                    <a:pt x="5359" y="0"/>
                  </a:moveTo>
                  <a:cubicBezTo>
                    <a:pt x="2402" y="30"/>
                    <a:pt x="0" y="8332"/>
                    <a:pt x="0" y="18583"/>
                  </a:cubicBezTo>
                  <a:lnTo>
                    <a:pt x="0" y="21600"/>
                  </a:lnTo>
                  <a:lnTo>
                    <a:pt x="3251" y="21600"/>
                  </a:lnTo>
                  <a:lnTo>
                    <a:pt x="3251" y="18583"/>
                  </a:lnTo>
                  <a:cubicBezTo>
                    <a:pt x="3251" y="14557"/>
                    <a:pt x="4196" y="11310"/>
                    <a:pt x="5359" y="11280"/>
                  </a:cubicBezTo>
                  <a:lnTo>
                    <a:pt x="16241" y="11280"/>
                  </a:lnTo>
                  <a:cubicBezTo>
                    <a:pt x="17402" y="11310"/>
                    <a:pt x="18349" y="14557"/>
                    <a:pt x="18349" y="18583"/>
                  </a:cubicBezTo>
                  <a:lnTo>
                    <a:pt x="18349" y="21600"/>
                  </a:lnTo>
                  <a:lnTo>
                    <a:pt x="21600" y="21600"/>
                  </a:lnTo>
                  <a:lnTo>
                    <a:pt x="21600" y="18583"/>
                  </a:lnTo>
                  <a:cubicBezTo>
                    <a:pt x="21600" y="8332"/>
                    <a:pt x="19198" y="30"/>
                    <a:pt x="162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658" name="Google Shape;658;p33"/>
          <p:cNvGrpSpPr/>
          <p:nvPr/>
        </p:nvGrpSpPr>
        <p:grpSpPr>
          <a:xfrm>
            <a:off x="14664452" y="4589172"/>
            <a:ext cx="432550" cy="615165"/>
            <a:chOff x="-1" y="0"/>
            <a:chExt cx="432548" cy="615163"/>
          </a:xfrm>
        </p:grpSpPr>
        <p:sp>
          <p:nvSpPr>
            <p:cNvPr id="659" name="Google Shape;659;p33"/>
            <p:cNvSpPr/>
            <p:nvPr/>
          </p:nvSpPr>
          <p:spPr>
            <a:xfrm>
              <a:off x="-1" y="0"/>
              <a:ext cx="432548" cy="72108"/>
            </a:xfrm>
            <a:custGeom>
              <a:rect b="b" l="l" r="r" t="t"/>
              <a:pathLst>
                <a:path extrusionOk="0" h="21600" w="21600">
                  <a:moveTo>
                    <a:pt x="2699" y="0"/>
                  </a:moveTo>
                  <a:cubicBezTo>
                    <a:pt x="1205" y="0"/>
                    <a:pt x="0" y="7257"/>
                    <a:pt x="0" y="16207"/>
                  </a:cubicBezTo>
                  <a:lnTo>
                    <a:pt x="0" y="21600"/>
                  </a:lnTo>
                  <a:lnTo>
                    <a:pt x="21600" y="21600"/>
                  </a:lnTo>
                  <a:lnTo>
                    <a:pt x="21600" y="16207"/>
                  </a:lnTo>
                  <a:cubicBezTo>
                    <a:pt x="21595" y="7257"/>
                    <a:pt x="20390" y="0"/>
                    <a:pt x="188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60" name="Google Shape;660;p33"/>
            <p:cNvSpPr/>
            <p:nvPr/>
          </p:nvSpPr>
          <p:spPr>
            <a:xfrm>
              <a:off x="-1" y="108145"/>
              <a:ext cx="432548" cy="362835"/>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61" name="Google Shape;661;p33"/>
            <p:cNvSpPr/>
            <p:nvPr/>
          </p:nvSpPr>
          <p:spPr>
            <a:xfrm>
              <a:off x="-1" y="507017"/>
              <a:ext cx="432548" cy="108146"/>
            </a:xfrm>
            <a:custGeom>
              <a:rect b="b" l="l" r="r" t="t"/>
              <a:pathLst>
                <a:path extrusionOk="0" h="21600" w="21600">
                  <a:moveTo>
                    <a:pt x="13109" y="7682"/>
                  </a:moveTo>
                  <a:cubicBezTo>
                    <a:pt x="13603" y="7682"/>
                    <a:pt x="14006" y="9295"/>
                    <a:pt x="14006" y="11291"/>
                  </a:cubicBezTo>
                  <a:cubicBezTo>
                    <a:pt x="14006" y="13267"/>
                    <a:pt x="13603" y="14880"/>
                    <a:pt x="13109" y="14880"/>
                  </a:cubicBezTo>
                  <a:lnTo>
                    <a:pt x="8486" y="14880"/>
                  </a:lnTo>
                  <a:cubicBezTo>
                    <a:pt x="7992" y="14880"/>
                    <a:pt x="7589" y="13267"/>
                    <a:pt x="7589" y="11291"/>
                  </a:cubicBezTo>
                  <a:cubicBezTo>
                    <a:pt x="7589" y="9295"/>
                    <a:pt x="7992" y="7682"/>
                    <a:pt x="8486" y="7682"/>
                  </a:cubicBezTo>
                  <a:close/>
                  <a:moveTo>
                    <a:pt x="0" y="0"/>
                  </a:moveTo>
                  <a:lnTo>
                    <a:pt x="0" y="10813"/>
                  </a:lnTo>
                  <a:cubicBezTo>
                    <a:pt x="0" y="16761"/>
                    <a:pt x="1205" y="21600"/>
                    <a:pt x="2699" y="21600"/>
                  </a:cubicBezTo>
                  <a:lnTo>
                    <a:pt x="18897" y="21600"/>
                  </a:lnTo>
                  <a:cubicBezTo>
                    <a:pt x="20390" y="21600"/>
                    <a:pt x="21595" y="16761"/>
                    <a:pt x="21600" y="10813"/>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662" name="Google Shape;662;p33"/>
          <p:cNvGrpSpPr/>
          <p:nvPr/>
        </p:nvGrpSpPr>
        <p:grpSpPr>
          <a:xfrm>
            <a:off x="15378504" y="4589172"/>
            <a:ext cx="504627" cy="615165"/>
            <a:chOff x="31" y="0"/>
            <a:chExt cx="504626" cy="615163"/>
          </a:xfrm>
        </p:grpSpPr>
        <p:sp>
          <p:nvSpPr>
            <p:cNvPr id="663" name="Google Shape;663;p33"/>
            <p:cNvSpPr/>
            <p:nvPr/>
          </p:nvSpPr>
          <p:spPr>
            <a:xfrm>
              <a:off x="31" y="505868"/>
              <a:ext cx="95155" cy="72108"/>
            </a:xfrm>
            <a:custGeom>
              <a:rect b="b" l="l" r="r" t="t"/>
              <a:pathLst>
                <a:path extrusionOk="0" h="21600" w="21600">
                  <a:moveTo>
                    <a:pt x="0" y="0"/>
                  </a:moveTo>
                  <a:lnTo>
                    <a:pt x="0" y="5383"/>
                  </a:lnTo>
                  <a:cubicBezTo>
                    <a:pt x="0" y="14343"/>
                    <a:pt x="5471" y="21571"/>
                    <a:pt x="12260" y="21600"/>
                  </a:cubicBezTo>
                  <a:lnTo>
                    <a:pt x="21600" y="21600"/>
                  </a:lnTo>
                  <a:cubicBezTo>
                    <a:pt x="19636" y="14601"/>
                    <a:pt x="18216" y="7343"/>
                    <a:pt x="173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64" name="Google Shape;664;p33"/>
            <p:cNvSpPr/>
            <p:nvPr/>
          </p:nvSpPr>
          <p:spPr>
            <a:xfrm>
              <a:off x="31" y="108145"/>
              <a:ext cx="360443" cy="361686"/>
            </a:xfrm>
            <a:custGeom>
              <a:rect b="b" l="l" r="r" t="t"/>
              <a:pathLst>
                <a:path extrusionOk="0" h="21600" w="21600">
                  <a:moveTo>
                    <a:pt x="0" y="0"/>
                  </a:moveTo>
                  <a:lnTo>
                    <a:pt x="0" y="21600"/>
                  </a:lnTo>
                  <a:lnTo>
                    <a:pt x="4365" y="21600"/>
                  </a:lnTo>
                  <a:cubicBezTo>
                    <a:pt x="4348" y="21238"/>
                    <a:pt x="4319" y="20883"/>
                    <a:pt x="4319" y="20521"/>
                  </a:cubicBezTo>
                  <a:lnTo>
                    <a:pt x="4319" y="18369"/>
                  </a:lnTo>
                  <a:cubicBezTo>
                    <a:pt x="4319" y="16003"/>
                    <a:pt x="5419" y="13817"/>
                    <a:pt x="7332" y="12370"/>
                  </a:cubicBezTo>
                  <a:lnTo>
                    <a:pt x="8638" y="11388"/>
                  </a:lnTo>
                  <a:lnTo>
                    <a:pt x="8638" y="5993"/>
                  </a:lnTo>
                  <a:cubicBezTo>
                    <a:pt x="8638" y="3908"/>
                    <a:pt x="10328" y="2227"/>
                    <a:pt x="12418" y="2227"/>
                  </a:cubicBezTo>
                  <a:cubicBezTo>
                    <a:pt x="14503" y="2227"/>
                    <a:pt x="16196" y="3908"/>
                    <a:pt x="16196" y="5993"/>
                  </a:cubicBezTo>
                  <a:lnTo>
                    <a:pt x="16196" y="6893"/>
                  </a:lnTo>
                  <a:cubicBezTo>
                    <a:pt x="16722" y="6645"/>
                    <a:pt x="17273" y="6529"/>
                    <a:pt x="17814" y="6529"/>
                  </a:cubicBezTo>
                  <a:cubicBezTo>
                    <a:pt x="19396" y="6529"/>
                    <a:pt x="20892" y="7526"/>
                    <a:pt x="21414" y="9139"/>
                  </a:cubicBezTo>
                  <a:cubicBezTo>
                    <a:pt x="21472" y="9110"/>
                    <a:pt x="21537" y="9093"/>
                    <a:pt x="21600" y="907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65" name="Google Shape;665;p33"/>
            <p:cNvSpPr/>
            <p:nvPr/>
          </p:nvSpPr>
          <p:spPr>
            <a:xfrm>
              <a:off x="31" y="0"/>
              <a:ext cx="360443" cy="72108"/>
            </a:xfrm>
            <a:custGeom>
              <a:rect b="b" l="l" r="r" t="t"/>
              <a:pathLst>
                <a:path extrusionOk="0" h="21600" w="21600">
                  <a:moveTo>
                    <a:pt x="3237" y="0"/>
                  </a:moveTo>
                  <a:cubicBezTo>
                    <a:pt x="1444" y="0"/>
                    <a:pt x="0" y="7257"/>
                    <a:pt x="0" y="16207"/>
                  </a:cubicBezTo>
                  <a:lnTo>
                    <a:pt x="0" y="21600"/>
                  </a:lnTo>
                  <a:lnTo>
                    <a:pt x="21600" y="21600"/>
                  </a:lnTo>
                  <a:lnTo>
                    <a:pt x="21600" y="16207"/>
                  </a:lnTo>
                  <a:cubicBezTo>
                    <a:pt x="21594" y="7257"/>
                    <a:pt x="20148" y="0"/>
                    <a:pt x="183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66" name="Google Shape;666;p33"/>
            <p:cNvSpPr/>
            <p:nvPr/>
          </p:nvSpPr>
          <p:spPr>
            <a:xfrm>
              <a:off x="108145" y="181465"/>
              <a:ext cx="396512" cy="433698"/>
            </a:xfrm>
            <a:custGeom>
              <a:rect b="b" l="l" r="r" t="t"/>
              <a:pathLst>
                <a:path extrusionOk="0" h="21600" w="21600">
                  <a:moveTo>
                    <a:pt x="5399" y="0"/>
                  </a:moveTo>
                  <a:cubicBezTo>
                    <a:pt x="4582" y="0"/>
                    <a:pt x="3928" y="599"/>
                    <a:pt x="3928" y="1347"/>
                  </a:cubicBezTo>
                  <a:lnTo>
                    <a:pt x="3928" y="13462"/>
                  </a:lnTo>
                  <a:cubicBezTo>
                    <a:pt x="3928" y="13960"/>
                    <a:pt x="3488" y="14357"/>
                    <a:pt x="2944" y="14357"/>
                  </a:cubicBezTo>
                  <a:cubicBezTo>
                    <a:pt x="2398" y="14357"/>
                    <a:pt x="1963" y="13960"/>
                    <a:pt x="1963" y="13462"/>
                  </a:cubicBezTo>
                  <a:lnTo>
                    <a:pt x="1963" y="8100"/>
                  </a:lnTo>
                  <a:cubicBezTo>
                    <a:pt x="729" y="8938"/>
                    <a:pt x="0" y="10259"/>
                    <a:pt x="0" y="11667"/>
                  </a:cubicBezTo>
                  <a:lnTo>
                    <a:pt x="0" y="13462"/>
                  </a:lnTo>
                  <a:cubicBezTo>
                    <a:pt x="0" y="15980"/>
                    <a:pt x="640" y="18465"/>
                    <a:pt x="1859" y="20724"/>
                  </a:cubicBezTo>
                  <a:cubicBezTo>
                    <a:pt x="2127" y="21217"/>
                    <a:pt x="2299" y="21600"/>
                    <a:pt x="2944" y="21600"/>
                  </a:cubicBezTo>
                  <a:lnTo>
                    <a:pt x="18651" y="21600"/>
                  </a:lnTo>
                  <a:cubicBezTo>
                    <a:pt x="19296" y="21600"/>
                    <a:pt x="19468" y="21217"/>
                    <a:pt x="19736" y="20724"/>
                  </a:cubicBezTo>
                  <a:cubicBezTo>
                    <a:pt x="20955" y="18465"/>
                    <a:pt x="21595" y="15980"/>
                    <a:pt x="21600" y="13462"/>
                  </a:cubicBezTo>
                  <a:lnTo>
                    <a:pt x="21600" y="8526"/>
                  </a:lnTo>
                  <a:cubicBezTo>
                    <a:pt x="21600" y="7780"/>
                    <a:pt x="20939" y="7181"/>
                    <a:pt x="20122" y="7181"/>
                  </a:cubicBezTo>
                  <a:cubicBezTo>
                    <a:pt x="19312" y="7181"/>
                    <a:pt x="18651" y="7780"/>
                    <a:pt x="18651" y="8526"/>
                  </a:cubicBezTo>
                  <a:lnTo>
                    <a:pt x="18651" y="11667"/>
                  </a:lnTo>
                  <a:cubicBezTo>
                    <a:pt x="18651" y="12165"/>
                    <a:pt x="18211" y="12562"/>
                    <a:pt x="17672" y="12562"/>
                  </a:cubicBezTo>
                  <a:cubicBezTo>
                    <a:pt x="17128" y="12562"/>
                    <a:pt x="16688" y="12165"/>
                    <a:pt x="16688" y="11667"/>
                  </a:cubicBezTo>
                  <a:lnTo>
                    <a:pt x="16688" y="6731"/>
                  </a:lnTo>
                  <a:cubicBezTo>
                    <a:pt x="16688" y="5984"/>
                    <a:pt x="16029" y="5386"/>
                    <a:pt x="15217" y="5386"/>
                  </a:cubicBezTo>
                  <a:cubicBezTo>
                    <a:pt x="14399" y="5386"/>
                    <a:pt x="13746" y="5984"/>
                    <a:pt x="13746" y="6731"/>
                  </a:cubicBezTo>
                  <a:lnTo>
                    <a:pt x="13746" y="9872"/>
                  </a:lnTo>
                  <a:cubicBezTo>
                    <a:pt x="13746" y="10370"/>
                    <a:pt x="13306" y="10767"/>
                    <a:pt x="12761" y="10767"/>
                  </a:cubicBezTo>
                  <a:cubicBezTo>
                    <a:pt x="12215" y="10767"/>
                    <a:pt x="11782" y="10370"/>
                    <a:pt x="11782" y="9872"/>
                  </a:cubicBezTo>
                  <a:lnTo>
                    <a:pt x="11782" y="4936"/>
                  </a:lnTo>
                  <a:cubicBezTo>
                    <a:pt x="11782" y="4189"/>
                    <a:pt x="11122" y="3591"/>
                    <a:pt x="10304" y="3591"/>
                  </a:cubicBezTo>
                  <a:cubicBezTo>
                    <a:pt x="9494" y="3591"/>
                    <a:pt x="8833" y="4189"/>
                    <a:pt x="8833" y="4936"/>
                  </a:cubicBezTo>
                  <a:lnTo>
                    <a:pt x="8833" y="9872"/>
                  </a:lnTo>
                  <a:cubicBezTo>
                    <a:pt x="8833" y="10370"/>
                    <a:pt x="8393" y="10767"/>
                    <a:pt x="7854" y="10767"/>
                  </a:cubicBezTo>
                  <a:cubicBezTo>
                    <a:pt x="7310" y="10767"/>
                    <a:pt x="6870" y="10370"/>
                    <a:pt x="6870" y="9872"/>
                  </a:cubicBezTo>
                  <a:lnTo>
                    <a:pt x="6870" y="1347"/>
                  </a:lnTo>
                  <a:cubicBezTo>
                    <a:pt x="6870" y="599"/>
                    <a:pt x="6211" y="0"/>
                    <a:pt x="53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667" name="Google Shape;667;p33"/>
          <p:cNvGrpSpPr/>
          <p:nvPr/>
        </p:nvGrpSpPr>
        <p:grpSpPr>
          <a:xfrm>
            <a:off x="16091501" y="4608403"/>
            <a:ext cx="615166" cy="576734"/>
            <a:chOff x="31" y="-1"/>
            <a:chExt cx="615164" cy="576732"/>
          </a:xfrm>
        </p:grpSpPr>
        <p:sp>
          <p:nvSpPr>
            <p:cNvPr id="668" name="Google Shape;668;p33"/>
            <p:cNvSpPr/>
            <p:nvPr/>
          </p:nvSpPr>
          <p:spPr>
            <a:xfrm>
              <a:off x="109294" y="504623"/>
              <a:ext cx="242242" cy="72108"/>
            </a:xfrm>
            <a:custGeom>
              <a:rect b="b" l="l" r="r" t="t"/>
              <a:pathLst>
                <a:path extrusionOk="0" h="21600" w="21600">
                  <a:moveTo>
                    <a:pt x="7947" y="0"/>
                  </a:moveTo>
                  <a:lnTo>
                    <a:pt x="6874" y="10805"/>
                  </a:lnTo>
                  <a:lnTo>
                    <a:pt x="1614" y="10805"/>
                  </a:lnTo>
                  <a:cubicBezTo>
                    <a:pt x="720" y="10805"/>
                    <a:pt x="0" y="13224"/>
                    <a:pt x="0" y="16217"/>
                  </a:cubicBezTo>
                  <a:cubicBezTo>
                    <a:pt x="0" y="19181"/>
                    <a:pt x="720" y="21600"/>
                    <a:pt x="1614" y="21600"/>
                  </a:cubicBezTo>
                  <a:lnTo>
                    <a:pt x="21600" y="21600"/>
                  </a:lnTo>
                  <a:cubicBezTo>
                    <a:pt x="20211" y="17508"/>
                    <a:pt x="19414" y="11608"/>
                    <a:pt x="19414" y="5422"/>
                  </a:cubicBezTo>
                  <a:lnTo>
                    <a:pt x="1941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69" name="Google Shape;669;p33"/>
            <p:cNvSpPr/>
            <p:nvPr/>
          </p:nvSpPr>
          <p:spPr>
            <a:xfrm>
              <a:off x="31" y="396510"/>
              <a:ext cx="326990" cy="72076"/>
            </a:xfrm>
            <a:custGeom>
              <a:rect b="b" l="l" r="r" t="t"/>
              <a:pathLst>
                <a:path extrusionOk="0" h="21600" w="21600">
                  <a:moveTo>
                    <a:pt x="0" y="0"/>
                  </a:moveTo>
                  <a:lnTo>
                    <a:pt x="0" y="5414"/>
                  </a:lnTo>
                  <a:cubicBezTo>
                    <a:pt x="0" y="14339"/>
                    <a:pt x="1592" y="21600"/>
                    <a:pt x="3568"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70" name="Google Shape;670;p33"/>
            <p:cNvSpPr/>
            <p:nvPr/>
          </p:nvSpPr>
          <p:spPr>
            <a:xfrm>
              <a:off x="363058" y="288365"/>
              <a:ext cx="216259" cy="180221"/>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71" name="Google Shape;671;p33"/>
            <p:cNvSpPr/>
            <p:nvPr/>
          </p:nvSpPr>
          <p:spPr>
            <a:xfrm>
              <a:off x="363058" y="504623"/>
              <a:ext cx="216259" cy="54137"/>
            </a:xfrm>
            <a:custGeom>
              <a:rect b="b" l="l" r="r" t="t"/>
              <a:pathLst>
                <a:path extrusionOk="0" h="21600" w="21600">
                  <a:moveTo>
                    <a:pt x="0" y="0"/>
                  </a:moveTo>
                  <a:lnTo>
                    <a:pt x="0" y="7221"/>
                  </a:lnTo>
                  <a:cubicBezTo>
                    <a:pt x="0" y="15156"/>
                    <a:pt x="1613" y="21600"/>
                    <a:pt x="3599" y="21600"/>
                  </a:cubicBezTo>
                  <a:lnTo>
                    <a:pt x="18001" y="21600"/>
                  </a:lnTo>
                  <a:cubicBezTo>
                    <a:pt x="19990" y="21600"/>
                    <a:pt x="21600" y="15156"/>
                    <a:pt x="21600" y="722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72" name="Google Shape;672;p33"/>
            <p:cNvSpPr/>
            <p:nvPr/>
          </p:nvSpPr>
          <p:spPr>
            <a:xfrm>
              <a:off x="31" y="-1"/>
              <a:ext cx="615164" cy="360474"/>
            </a:xfrm>
            <a:custGeom>
              <a:rect b="b" l="l" r="r" t="t"/>
              <a:pathLst>
                <a:path extrusionOk="0" h="21600" w="21600">
                  <a:moveTo>
                    <a:pt x="1896" y="0"/>
                  </a:moveTo>
                  <a:cubicBezTo>
                    <a:pt x="846" y="0"/>
                    <a:pt x="0" y="1452"/>
                    <a:pt x="0" y="3244"/>
                  </a:cubicBezTo>
                  <a:lnTo>
                    <a:pt x="0" y="21600"/>
                  </a:lnTo>
                  <a:lnTo>
                    <a:pt x="11481" y="21600"/>
                  </a:lnTo>
                  <a:lnTo>
                    <a:pt x="11481" y="14043"/>
                  </a:lnTo>
                  <a:cubicBezTo>
                    <a:pt x="11481" y="11652"/>
                    <a:pt x="12616" y="9722"/>
                    <a:pt x="14012" y="9722"/>
                  </a:cubicBezTo>
                  <a:lnTo>
                    <a:pt x="19075" y="9722"/>
                  </a:lnTo>
                  <a:cubicBezTo>
                    <a:pt x="20399" y="9722"/>
                    <a:pt x="21495" y="11463"/>
                    <a:pt x="21600" y="13708"/>
                  </a:cubicBezTo>
                  <a:lnTo>
                    <a:pt x="21600" y="3244"/>
                  </a:lnTo>
                  <a:cubicBezTo>
                    <a:pt x="21597" y="1452"/>
                    <a:pt x="20749" y="0"/>
                    <a:pt x="196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73" name="Google Shape;673;p33"/>
            <p:cNvSpPr/>
            <p:nvPr/>
          </p:nvSpPr>
          <p:spPr>
            <a:xfrm>
              <a:off x="363058" y="198318"/>
              <a:ext cx="216259" cy="54010"/>
            </a:xfrm>
            <a:custGeom>
              <a:rect b="b" l="l" r="r" t="t"/>
              <a:pathLst>
                <a:path extrusionOk="0" h="21600" w="21600">
                  <a:moveTo>
                    <a:pt x="3599" y="0"/>
                  </a:moveTo>
                  <a:cubicBezTo>
                    <a:pt x="1613" y="0"/>
                    <a:pt x="0" y="6409"/>
                    <a:pt x="0" y="14413"/>
                  </a:cubicBezTo>
                  <a:lnTo>
                    <a:pt x="0" y="21600"/>
                  </a:lnTo>
                  <a:lnTo>
                    <a:pt x="21600" y="21600"/>
                  </a:lnTo>
                  <a:lnTo>
                    <a:pt x="21600" y="14413"/>
                  </a:lnTo>
                  <a:cubicBezTo>
                    <a:pt x="21600" y="6409"/>
                    <a:pt x="19990" y="0"/>
                    <a:pt x="180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674" name="Google Shape;674;p33"/>
          <p:cNvGrpSpPr/>
          <p:nvPr/>
        </p:nvGrpSpPr>
        <p:grpSpPr>
          <a:xfrm>
            <a:off x="16862018" y="4608403"/>
            <a:ext cx="615166" cy="576734"/>
            <a:chOff x="-1" y="-1"/>
            <a:chExt cx="615164" cy="576732"/>
          </a:xfrm>
        </p:grpSpPr>
        <p:sp>
          <p:nvSpPr>
            <p:cNvPr id="675" name="Google Shape;675;p33"/>
            <p:cNvSpPr/>
            <p:nvPr/>
          </p:nvSpPr>
          <p:spPr>
            <a:xfrm>
              <a:off x="109294" y="504623"/>
              <a:ext cx="396479" cy="72108"/>
            </a:xfrm>
            <a:custGeom>
              <a:rect b="b" l="l" r="r" t="t"/>
              <a:pathLst>
                <a:path extrusionOk="0" h="21600" w="21600">
                  <a:moveTo>
                    <a:pt x="4854" y="0"/>
                  </a:moveTo>
                  <a:lnTo>
                    <a:pt x="4200" y="10805"/>
                  </a:lnTo>
                  <a:lnTo>
                    <a:pt x="984" y="10805"/>
                  </a:lnTo>
                  <a:cubicBezTo>
                    <a:pt x="440" y="10805"/>
                    <a:pt x="0" y="13224"/>
                    <a:pt x="0" y="16217"/>
                  </a:cubicBezTo>
                  <a:cubicBezTo>
                    <a:pt x="0" y="19181"/>
                    <a:pt x="440" y="21600"/>
                    <a:pt x="984" y="21600"/>
                  </a:cubicBezTo>
                  <a:lnTo>
                    <a:pt x="20621" y="21600"/>
                  </a:lnTo>
                  <a:cubicBezTo>
                    <a:pt x="21162" y="21600"/>
                    <a:pt x="21600" y="19181"/>
                    <a:pt x="21600" y="16217"/>
                  </a:cubicBezTo>
                  <a:cubicBezTo>
                    <a:pt x="21600" y="13224"/>
                    <a:pt x="21162" y="10805"/>
                    <a:pt x="20621" y="10805"/>
                  </a:cubicBezTo>
                  <a:lnTo>
                    <a:pt x="17400" y="10805"/>
                  </a:lnTo>
                  <a:lnTo>
                    <a:pt x="1674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76" name="Google Shape;676;p33"/>
            <p:cNvSpPr/>
            <p:nvPr/>
          </p:nvSpPr>
          <p:spPr>
            <a:xfrm>
              <a:off x="-1" y="396510"/>
              <a:ext cx="615164" cy="72076"/>
            </a:xfrm>
            <a:custGeom>
              <a:rect b="b" l="l" r="r" t="t"/>
              <a:pathLst>
                <a:path extrusionOk="0" h="21600" w="21600">
                  <a:moveTo>
                    <a:pt x="0" y="0"/>
                  </a:moveTo>
                  <a:lnTo>
                    <a:pt x="0" y="5414"/>
                  </a:lnTo>
                  <a:cubicBezTo>
                    <a:pt x="0" y="14339"/>
                    <a:pt x="847" y="21600"/>
                    <a:pt x="1898" y="21600"/>
                  </a:cubicBezTo>
                  <a:lnTo>
                    <a:pt x="19700" y="21600"/>
                  </a:lnTo>
                  <a:cubicBezTo>
                    <a:pt x="20749" y="21600"/>
                    <a:pt x="21597" y="14339"/>
                    <a:pt x="21600" y="5414"/>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77" name="Google Shape;677;p33"/>
            <p:cNvSpPr/>
            <p:nvPr/>
          </p:nvSpPr>
          <p:spPr>
            <a:xfrm>
              <a:off x="-1" y="-1"/>
              <a:ext cx="615164" cy="360474"/>
            </a:xfrm>
            <a:custGeom>
              <a:rect b="b" l="l" r="r" t="t"/>
              <a:pathLst>
                <a:path extrusionOk="0" h="21600" w="21600">
                  <a:moveTo>
                    <a:pt x="1898" y="0"/>
                  </a:moveTo>
                  <a:cubicBezTo>
                    <a:pt x="847" y="0"/>
                    <a:pt x="0" y="1452"/>
                    <a:pt x="0" y="3244"/>
                  </a:cubicBezTo>
                  <a:lnTo>
                    <a:pt x="0" y="21600"/>
                  </a:lnTo>
                  <a:lnTo>
                    <a:pt x="21600" y="21600"/>
                  </a:lnTo>
                  <a:lnTo>
                    <a:pt x="21600" y="3244"/>
                  </a:lnTo>
                  <a:cubicBezTo>
                    <a:pt x="21597" y="1452"/>
                    <a:pt x="20749" y="0"/>
                    <a:pt x="197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678" name="Google Shape;678;p33"/>
          <p:cNvGrpSpPr/>
          <p:nvPr/>
        </p:nvGrpSpPr>
        <p:grpSpPr>
          <a:xfrm>
            <a:off x="17611467" y="4590001"/>
            <a:ext cx="613539" cy="613568"/>
            <a:chOff x="0" y="0"/>
            <a:chExt cx="613537" cy="613566"/>
          </a:xfrm>
        </p:grpSpPr>
        <p:sp>
          <p:nvSpPr>
            <p:cNvPr id="679" name="Google Shape;679;p33"/>
            <p:cNvSpPr/>
            <p:nvPr/>
          </p:nvSpPr>
          <p:spPr>
            <a:xfrm>
              <a:off x="247700" y="244602"/>
              <a:ext cx="118233" cy="112455"/>
            </a:xfrm>
            <a:custGeom>
              <a:rect b="b" l="l" r="r" t="t"/>
              <a:pathLst>
                <a:path extrusionOk="0" h="21600" w="21600">
                  <a:moveTo>
                    <a:pt x="10800" y="0"/>
                  </a:moveTo>
                  <a:lnTo>
                    <a:pt x="0" y="8253"/>
                  </a:lnTo>
                  <a:lnTo>
                    <a:pt x="4111" y="21600"/>
                  </a:lnTo>
                  <a:lnTo>
                    <a:pt x="17471" y="21600"/>
                  </a:lnTo>
                  <a:lnTo>
                    <a:pt x="21600" y="8253"/>
                  </a:lnTo>
                  <a:lnTo>
                    <a:pt x="108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80" name="Google Shape;680;p33"/>
            <p:cNvSpPr/>
            <p:nvPr/>
          </p:nvSpPr>
          <p:spPr>
            <a:xfrm>
              <a:off x="0" y="13534"/>
              <a:ext cx="613537" cy="600032"/>
            </a:xfrm>
            <a:custGeom>
              <a:rect b="b" l="l" r="r" t="t"/>
              <a:pathLst>
                <a:path extrusionOk="0" h="21600" w="21587">
                  <a:moveTo>
                    <a:pt x="10792" y="6868"/>
                  </a:moveTo>
                  <a:cubicBezTo>
                    <a:pt x="10924" y="6868"/>
                    <a:pt x="11055" y="6909"/>
                    <a:pt x="11166" y="6993"/>
                  </a:cubicBezTo>
                  <a:lnTo>
                    <a:pt x="13990" y="9092"/>
                  </a:lnTo>
                  <a:cubicBezTo>
                    <a:pt x="14213" y="9259"/>
                    <a:pt x="14305" y="9550"/>
                    <a:pt x="14220" y="9820"/>
                  </a:cubicBezTo>
                  <a:lnTo>
                    <a:pt x="13142" y="13218"/>
                  </a:lnTo>
                  <a:cubicBezTo>
                    <a:pt x="13057" y="13484"/>
                    <a:pt x="12814" y="13663"/>
                    <a:pt x="12540" y="13663"/>
                  </a:cubicBezTo>
                  <a:lnTo>
                    <a:pt x="9046" y="13663"/>
                  </a:lnTo>
                  <a:cubicBezTo>
                    <a:pt x="8772" y="13663"/>
                    <a:pt x="8528" y="13484"/>
                    <a:pt x="8444" y="13218"/>
                  </a:cubicBezTo>
                  <a:lnTo>
                    <a:pt x="7365" y="9820"/>
                  </a:lnTo>
                  <a:cubicBezTo>
                    <a:pt x="7281" y="9550"/>
                    <a:pt x="7372" y="9259"/>
                    <a:pt x="7595" y="9092"/>
                  </a:cubicBezTo>
                  <a:lnTo>
                    <a:pt x="10420" y="6993"/>
                  </a:lnTo>
                  <a:cubicBezTo>
                    <a:pt x="10531" y="6909"/>
                    <a:pt x="10662" y="6868"/>
                    <a:pt x="10792" y="6868"/>
                  </a:cubicBezTo>
                  <a:close/>
                  <a:moveTo>
                    <a:pt x="7612" y="0"/>
                  </a:moveTo>
                  <a:cubicBezTo>
                    <a:pt x="5932" y="530"/>
                    <a:pt x="4403" y="1474"/>
                    <a:pt x="3161" y="2751"/>
                  </a:cubicBezTo>
                  <a:cubicBezTo>
                    <a:pt x="2722" y="3197"/>
                    <a:pt x="2323" y="3685"/>
                    <a:pt x="1964" y="4200"/>
                  </a:cubicBezTo>
                  <a:lnTo>
                    <a:pt x="3442" y="4404"/>
                  </a:lnTo>
                  <a:cubicBezTo>
                    <a:pt x="3686" y="4439"/>
                    <a:pt x="3886" y="4612"/>
                    <a:pt x="3960" y="4848"/>
                  </a:cubicBezTo>
                  <a:lnTo>
                    <a:pt x="5042" y="8246"/>
                  </a:lnTo>
                  <a:cubicBezTo>
                    <a:pt x="5127" y="8511"/>
                    <a:pt x="5032" y="8805"/>
                    <a:pt x="4809" y="8972"/>
                  </a:cubicBezTo>
                  <a:lnTo>
                    <a:pt x="1985" y="11072"/>
                  </a:lnTo>
                  <a:cubicBezTo>
                    <a:pt x="1875" y="11154"/>
                    <a:pt x="1744" y="11194"/>
                    <a:pt x="1614" y="11194"/>
                  </a:cubicBezTo>
                  <a:cubicBezTo>
                    <a:pt x="1509" y="11194"/>
                    <a:pt x="1406" y="11169"/>
                    <a:pt x="1311" y="11117"/>
                  </a:cubicBezTo>
                  <a:lnTo>
                    <a:pt x="0" y="10394"/>
                  </a:lnTo>
                  <a:cubicBezTo>
                    <a:pt x="0" y="10446"/>
                    <a:pt x="0" y="10501"/>
                    <a:pt x="0" y="10556"/>
                  </a:cubicBezTo>
                  <a:cubicBezTo>
                    <a:pt x="-7" y="12948"/>
                    <a:pt x="750" y="15272"/>
                    <a:pt x="2154" y="17183"/>
                  </a:cubicBezTo>
                  <a:lnTo>
                    <a:pt x="2800" y="15805"/>
                  </a:lnTo>
                  <a:cubicBezTo>
                    <a:pt x="2905" y="15580"/>
                    <a:pt x="3127" y="15439"/>
                    <a:pt x="3371" y="15439"/>
                  </a:cubicBezTo>
                  <a:lnTo>
                    <a:pt x="6865" y="15439"/>
                  </a:lnTo>
                  <a:cubicBezTo>
                    <a:pt x="7139" y="15439"/>
                    <a:pt x="7382" y="15619"/>
                    <a:pt x="7467" y="15888"/>
                  </a:cubicBezTo>
                  <a:lnTo>
                    <a:pt x="8545" y="19287"/>
                  </a:lnTo>
                  <a:cubicBezTo>
                    <a:pt x="8620" y="19521"/>
                    <a:pt x="8555" y="19781"/>
                    <a:pt x="8380" y="19955"/>
                  </a:cubicBezTo>
                  <a:lnTo>
                    <a:pt x="7301" y="21013"/>
                  </a:lnTo>
                  <a:cubicBezTo>
                    <a:pt x="8432" y="21404"/>
                    <a:pt x="9612" y="21600"/>
                    <a:pt x="10791" y="21600"/>
                  </a:cubicBezTo>
                  <a:cubicBezTo>
                    <a:pt x="11972" y="21600"/>
                    <a:pt x="13152" y="21404"/>
                    <a:pt x="14284" y="21013"/>
                  </a:cubicBezTo>
                  <a:lnTo>
                    <a:pt x="13203" y="19955"/>
                  </a:lnTo>
                  <a:cubicBezTo>
                    <a:pt x="13026" y="19781"/>
                    <a:pt x="12962" y="19521"/>
                    <a:pt x="13036" y="19287"/>
                  </a:cubicBezTo>
                  <a:lnTo>
                    <a:pt x="14116" y="15888"/>
                  </a:lnTo>
                  <a:cubicBezTo>
                    <a:pt x="14200" y="15619"/>
                    <a:pt x="14444" y="15439"/>
                    <a:pt x="14721" y="15439"/>
                  </a:cubicBezTo>
                  <a:lnTo>
                    <a:pt x="18211" y="15439"/>
                  </a:lnTo>
                  <a:cubicBezTo>
                    <a:pt x="18454" y="15439"/>
                    <a:pt x="18678" y="15580"/>
                    <a:pt x="18782" y="15805"/>
                  </a:cubicBezTo>
                  <a:lnTo>
                    <a:pt x="19429" y="17183"/>
                  </a:lnTo>
                  <a:cubicBezTo>
                    <a:pt x="20835" y="15272"/>
                    <a:pt x="21593" y="12948"/>
                    <a:pt x="21586" y="10556"/>
                  </a:cubicBezTo>
                  <a:cubicBezTo>
                    <a:pt x="21586" y="10501"/>
                    <a:pt x="21586" y="10446"/>
                    <a:pt x="21583" y="10391"/>
                  </a:cubicBezTo>
                  <a:lnTo>
                    <a:pt x="20273" y="11114"/>
                  </a:lnTo>
                  <a:cubicBezTo>
                    <a:pt x="20179" y="11167"/>
                    <a:pt x="20076" y="11193"/>
                    <a:pt x="19972" y="11193"/>
                  </a:cubicBezTo>
                  <a:cubicBezTo>
                    <a:pt x="19841" y="11193"/>
                    <a:pt x="19710" y="11150"/>
                    <a:pt x="19597" y="11069"/>
                  </a:cubicBezTo>
                  <a:lnTo>
                    <a:pt x="16774" y="8968"/>
                  </a:lnTo>
                  <a:cubicBezTo>
                    <a:pt x="16550" y="8802"/>
                    <a:pt x="16459" y="8511"/>
                    <a:pt x="16544" y="8242"/>
                  </a:cubicBezTo>
                  <a:lnTo>
                    <a:pt x="17626" y="4848"/>
                  </a:lnTo>
                  <a:cubicBezTo>
                    <a:pt x="17700" y="4609"/>
                    <a:pt x="17899" y="4439"/>
                    <a:pt x="18143" y="4404"/>
                  </a:cubicBezTo>
                  <a:lnTo>
                    <a:pt x="19621" y="4200"/>
                  </a:lnTo>
                  <a:cubicBezTo>
                    <a:pt x="19266" y="3685"/>
                    <a:pt x="18864" y="3197"/>
                    <a:pt x="18427" y="2751"/>
                  </a:cubicBezTo>
                  <a:cubicBezTo>
                    <a:pt x="17183" y="1474"/>
                    <a:pt x="15654" y="530"/>
                    <a:pt x="13973" y="0"/>
                  </a:cubicBezTo>
                  <a:lnTo>
                    <a:pt x="14244" y="1505"/>
                  </a:lnTo>
                  <a:cubicBezTo>
                    <a:pt x="14284" y="1750"/>
                    <a:pt x="14190" y="1999"/>
                    <a:pt x="13990" y="2145"/>
                  </a:cubicBezTo>
                  <a:lnTo>
                    <a:pt x="11166" y="4246"/>
                  </a:lnTo>
                  <a:cubicBezTo>
                    <a:pt x="11055" y="4329"/>
                    <a:pt x="10924" y="4370"/>
                    <a:pt x="10794" y="4370"/>
                  </a:cubicBezTo>
                  <a:cubicBezTo>
                    <a:pt x="10662" y="4370"/>
                    <a:pt x="10532" y="4329"/>
                    <a:pt x="10423" y="4246"/>
                  </a:cubicBezTo>
                  <a:lnTo>
                    <a:pt x="7595" y="2145"/>
                  </a:lnTo>
                  <a:cubicBezTo>
                    <a:pt x="7400" y="1999"/>
                    <a:pt x="7301" y="1750"/>
                    <a:pt x="7345" y="1505"/>
                  </a:cubicBezTo>
                  <a:lnTo>
                    <a:pt x="761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81" name="Google Shape;681;p33"/>
            <p:cNvSpPr/>
            <p:nvPr/>
          </p:nvSpPr>
          <p:spPr>
            <a:xfrm>
              <a:off x="508646" y="163845"/>
              <a:ext cx="101794" cy="121328"/>
            </a:xfrm>
            <a:custGeom>
              <a:rect b="b" l="l" r="r" t="t"/>
              <a:pathLst>
                <a:path extrusionOk="0" h="21600" w="21600">
                  <a:moveTo>
                    <a:pt x="14793" y="0"/>
                  </a:moveTo>
                  <a:lnTo>
                    <a:pt x="4897" y="1114"/>
                  </a:lnTo>
                  <a:lnTo>
                    <a:pt x="0" y="13775"/>
                  </a:lnTo>
                  <a:lnTo>
                    <a:pt x="12835" y="21600"/>
                  </a:lnTo>
                  <a:lnTo>
                    <a:pt x="21600" y="17628"/>
                  </a:lnTo>
                  <a:cubicBezTo>
                    <a:pt x="20564" y="11468"/>
                    <a:pt x="18261" y="5495"/>
                    <a:pt x="147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82" name="Google Shape;682;p33"/>
            <p:cNvSpPr/>
            <p:nvPr/>
          </p:nvSpPr>
          <p:spPr>
            <a:xfrm>
              <a:off x="408417" y="478448"/>
              <a:ext cx="118233" cy="103613"/>
            </a:xfrm>
            <a:custGeom>
              <a:rect b="b" l="l" r="r" t="t"/>
              <a:pathLst>
                <a:path extrusionOk="0" h="21600" w="21600">
                  <a:moveTo>
                    <a:pt x="4210" y="0"/>
                  </a:moveTo>
                  <a:lnTo>
                    <a:pt x="0" y="14833"/>
                  </a:lnTo>
                  <a:lnTo>
                    <a:pt x="6216" y="21600"/>
                  </a:lnTo>
                  <a:cubicBezTo>
                    <a:pt x="11710" y="18499"/>
                    <a:pt x="16731" y="14387"/>
                    <a:pt x="21069" y="9423"/>
                  </a:cubicBezTo>
                  <a:cubicBezTo>
                    <a:pt x="21244" y="9236"/>
                    <a:pt x="21419" y="9017"/>
                    <a:pt x="21600" y="8817"/>
                  </a:cubicBezTo>
                  <a:lnTo>
                    <a:pt x="1789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83" name="Google Shape;683;p33"/>
            <p:cNvSpPr/>
            <p:nvPr/>
          </p:nvSpPr>
          <p:spPr>
            <a:xfrm>
              <a:off x="86887" y="478543"/>
              <a:ext cx="118233" cy="103518"/>
            </a:xfrm>
            <a:custGeom>
              <a:rect b="b" l="l" r="r" t="t"/>
              <a:pathLst>
                <a:path extrusionOk="0" h="21600" w="21600">
                  <a:moveTo>
                    <a:pt x="3703" y="0"/>
                  </a:moveTo>
                  <a:lnTo>
                    <a:pt x="0" y="8805"/>
                  </a:lnTo>
                  <a:cubicBezTo>
                    <a:pt x="175" y="9025"/>
                    <a:pt x="350" y="9225"/>
                    <a:pt x="542" y="9431"/>
                  </a:cubicBezTo>
                  <a:cubicBezTo>
                    <a:pt x="4863" y="14400"/>
                    <a:pt x="9884" y="18516"/>
                    <a:pt x="15384" y="21600"/>
                  </a:cubicBezTo>
                  <a:lnTo>
                    <a:pt x="21600" y="14846"/>
                  </a:lnTo>
                  <a:lnTo>
                    <a:pt x="1738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84" name="Google Shape;684;p33"/>
            <p:cNvSpPr/>
            <p:nvPr/>
          </p:nvSpPr>
          <p:spPr>
            <a:xfrm>
              <a:off x="3065" y="163845"/>
              <a:ext cx="101890" cy="121424"/>
            </a:xfrm>
            <a:custGeom>
              <a:rect b="b" l="l" r="r" t="t"/>
              <a:pathLst>
                <a:path extrusionOk="0" h="21600" w="21600">
                  <a:moveTo>
                    <a:pt x="6828" y="0"/>
                  </a:moveTo>
                  <a:cubicBezTo>
                    <a:pt x="3363" y="5491"/>
                    <a:pt x="1042" y="11459"/>
                    <a:pt x="0" y="17631"/>
                  </a:cubicBezTo>
                  <a:lnTo>
                    <a:pt x="8763" y="21600"/>
                  </a:lnTo>
                  <a:lnTo>
                    <a:pt x="21600" y="13764"/>
                  </a:lnTo>
                  <a:lnTo>
                    <a:pt x="16694" y="1113"/>
                  </a:lnTo>
                  <a:lnTo>
                    <a:pt x="682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85" name="Google Shape;685;p33"/>
            <p:cNvSpPr/>
            <p:nvPr/>
          </p:nvSpPr>
          <p:spPr>
            <a:xfrm>
              <a:off x="246264" y="0"/>
              <a:ext cx="121009" cy="94547"/>
            </a:xfrm>
            <a:custGeom>
              <a:rect b="b" l="l" r="r" t="t"/>
              <a:pathLst>
                <a:path extrusionOk="0" h="21600" w="21600">
                  <a:moveTo>
                    <a:pt x="10803" y="0"/>
                  </a:moveTo>
                  <a:cubicBezTo>
                    <a:pt x="7692" y="0"/>
                    <a:pt x="4581" y="335"/>
                    <a:pt x="1510" y="1006"/>
                  </a:cubicBezTo>
                  <a:lnTo>
                    <a:pt x="0" y="11566"/>
                  </a:lnTo>
                  <a:lnTo>
                    <a:pt x="10809" y="21600"/>
                  </a:lnTo>
                  <a:lnTo>
                    <a:pt x="21600" y="11566"/>
                  </a:lnTo>
                  <a:lnTo>
                    <a:pt x="20107" y="1006"/>
                  </a:lnTo>
                  <a:cubicBezTo>
                    <a:pt x="17025" y="335"/>
                    <a:pt x="13914"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686" name="Google Shape;686;p33"/>
          <p:cNvGrpSpPr/>
          <p:nvPr/>
        </p:nvGrpSpPr>
        <p:grpSpPr>
          <a:xfrm>
            <a:off x="18371755" y="4589173"/>
            <a:ext cx="615166" cy="615164"/>
            <a:chOff x="-1" y="0"/>
            <a:chExt cx="615165" cy="615163"/>
          </a:xfrm>
        </p:grpSpPr>
        <p:sp>
          <p:nvSpPr>
            <p:cNvPr id="687" name="Google Shape;687;p33"/>
            <p:cNvSpPr/>
            <p:nvPr/>
          </p:nvSpPr>
          <p:spPr>
            <a:xfrm>
              <a:off x="217630" y="0"/>
              <a:ext cx="36039" cy="72108"/>
            </a:xfrm>
            <a:custGeom>
              <a:rect b="b" l="l" r="r" t="t"/>
              <a:pathLst>
                <a:path extrusionOk="0" h="21600" w="21600">
                  <a:moveTo>
                    <a:pt x="10829" y="0"/>
                  </a:moveTo>
                  <a:cubicBezTo>
                    <a:pt x="4840" y="0"/>
                    <a:pt x="0" y="2419"/>
                    <a:pt x="0" y="5412"/>
                  </a:cubicBezTo>
                  <a:lnTo>
                    <a:pt x="0" y="16207"/>
                  </a:lnTo>
                  <a:cubicBezTo>
                    <a:pt x="0" y="19181"/>
                    <a:pt x="4840" y="21600"/>
                    <a:pt x="10829" y="21600"/>
                  </a:cubicBezTo>
                  <a:cubicBezTo>
                    <a:pt x="16760" y="21600"/>
                    <a:pt x="21600" y="19181"/>
                    <a:pt x="21600" y="16207"/>
                  </a:cubicBezTo>
                  <a:lnTo>
                    <a:pt x="21600" y="5412"/>
                  </a:lnTo>
                  <a:cubicBezTo>
                    <a:pt x="21600" y="2419"/>
                    <a:pt x="16760"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88" name="Google Shape;688;p33"/>
            <p:cNvSpPr/>
            <p:nvPr/>
          </p:nvSpPr>
          <p:spPr>
            <a:xfrm>
              <a:off x="361813" y="0"/>
              <a:ext cx="36039" cy="72108"/>
            </a:xfrm>
            <a:custGeom>
              <a:rect b="b" l="l" r="r" t="t"/>
              <a:pathLst>
                <a:path extrusionOk="0" h="21600" w="21600">
                  <a:moveTo>
                    <a:pt x="10829" y="0"/>
                  </a:moveTo>
                  <a:cubicBezTo>
                    <a:pt x="4840" y="0"/>
                    <a:pt x="0" y="2419"/>
                    <a:pt x="0" y="5412"/>
                  </a:cubicBezTo>
                  <a:lnTo>
                    <a:pt x="0" y="16207"/>
                  </a:lnTo>
                  <a:cubicBezTo>
                    <a:pt x="0" y="19181"/>
                    <a:pt x="4840" y="21600"/>
                    <a:pt x="10829" y="21600"/>
                  </a:cubicBezTo>
                  <a:cubicBezTo>
                    <a:pt x="16760" y="21600"/>
                    <a:pt x="21600" y="19181"/>
                    <a:pt x="21600" y="16207"/>
                  </a:cubicBezTo>
                  <a:lnTo>
                    <a:pt x="21600" y="5412"/>
                  </a:lnTo>
                  <a:cubicBezTo>
                    <a:pt x="21600" y="2419"/>
                    <a:pt x="16760"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89" name="Google Shape;689;p33"/>
            <p:cNvSpPr/>
            <p:nvPr/>
          </p:nvSpPr>
          <p:spPr>
            <a:xfrm>
              <a:off x="469927" y="36037"/>
              <a:ext cx="36070" cy="72109"/>
            </a:xfrm>
            <a:custGeom>
              <a:rect b="b" l="l" r="r" t="t"/>
              <a:pathLst>
                <a:path extrusionOk="0" h="21600" w="21600">
                  <a:moveTo>
                    <a:pt x="10838" y="0"/>
                  </a:moveTo>
                  <a:cubicBezTo>
                    <a:pt x="4836" y="0"/>
                    <a:pt x="0" y="2419"/>
                    <a:pt x="0" y="5412"/>
                  </a:cubicBezTo>
                  <a:lnTo>
                    <a:pt x="0" y="16217"/>
                  </a:lnTo>
                  <a:cubicBezTo>
                    <a:pt x="0" y="19181"/>
                    <a:pt x="4836" y="21600"/>
                    <a:pt x="10838" y="21600"/>
                  </a:cubicBezTo>
                  <a:cubicBezTo>
                    <a:pt x="16764" y="21600"/>
                    <a:pt x="21600" y="19181"/>
                    <a:pt x="21600" y="16217"/>
                  </a:cubicBezTo>
                  <a:lnTo>
                    <a:pt x="21600" y="5412"/>
                  </a:lnTo>
                  <a:cubicBezTo>
                    <a:pt x="21600" y="2419"/>
                    <a:pt x="16764" y="0"/>
                    <a:pt x="108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90" name="Google Shape;690;p33"/>
            <p:cNvSpPr/>
            <p:nvPr/>
          </p:nvSpPr>
          <p:spPr>
            <a:xfrm>
              <a:off x="109485" y="36037"/>
              <a:ext cx="36039" cy="72109"/>
            </a:xfrm>
            <a:custGeom>
              <a:rect b="b" l="l" r="r" t="t"/>
              <a:pathLst>
                <a:path extrusionOk="0" h="21600" w="21600">
                  <a:moveTo>
                    <a:pt x="10829" y="0"/>
                  </a:moveTo>
                  <a:cubicBezTo>
                    <a:pt x="4840" y="0"/>
                    <a:pt x="0" y="2419"/>
                    <a:pt x="0" y="5412"/>
                  </a:cubicBezTo>
                  <a:lnTo>
                    <a:pt x="0" y="16217"/>
                  </a:lnTo>
                  <a:cubicBezTo>
                    <a:pt x="0" y="19181"/>
                    <a:pt x="4840" y="21600"/>
                    <a:pt x="10829" y="21600"/>
                  </a:cubicBezTo>
                  <a:cubicBezTo>
                    <a:pt x="16760" y="21600"/>
                    <a:pt x="21600" y="19181"/>
                    <a:pt x="21600" y="16217"/>
                  </a:cubicBezTo>
                  <a:lnTo>
                    <a:pt x="21600" y="5412"/>
                  </a:lnTo>
                  <a:cubicBezTo>
                    <a:pt x="21600" y="2419"/>
                    <a:pt x="16760"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91" name="Google Shape;691;p33"/>
            <p:cNvSpPr/>
            <p:nvPr/>
          </p:nvSpPr>
          <p:spPr>
            <a:xfrm>
              <a:off x="-1" y="72107"/>
              <a:ext cx="615165" cy="543056"/>
            </a:xfrm>
            <a:custGeom>
              <a:rect b="b" l="l" r="r" t="t"/>
              <a:pathLst>
                <a:path extrusionOk="0" h="21600" w="21593">
                  <a:moveTo>
                    <a:pt x="10800" y="0"/>
                  </a:moveTo>
                  <a:cubicBezTo>
                    <a:pt x="10449" y="0"/>
                    <a:pt x="10166" y="321"/>
                    <a:pt x="10166" y="719"/>
                  </a:cubicBezTo>
                  <a:lnTo>
                    <a:pt x="10166" y="1525"/>
                  </a:lnTo>
                  <a:cubicBezTo>
                    <a:pt x="8874" y="1865"/>
                    <a:pt x="7700" y="3234"/>
                    <a:pt x="7005" y="5275"/>
                  </a:cubicBezTo>
                  <a:cubicBezTo>
                    <a:pt x="6906" y="5560"/>
                    <a:pt x="6669" y="5735"/>
                    <a:pt x="6416" y="5735"/>
                  </a:cubicBezTo>
                  <a:cubicBezTo>
                    <a:pt x="6339" y="5735"/>
                    <a:pt x="6261" y="5718"/>
                    <a:pt x="6185" y="5684"/>
                  </a:cubicBezTo>
                  <a:cubicBezTo>
                    <a:pt x="5861" y="5543"/>
                    <a:pt x="5695" y="5131"/>
                    <a:pt x="5824" y="4760"/>
                  </a:cubicBezTo>
                  <a:cubicBezTo>
                    <a:pt x="6198" y="3650"/>
                    <a:pt x="6708" y="2703"/>
                    <a:pt x="7302" y="1949"/>
                  </a:cubicBezTo>
                  <a:cubicBezTo>
                    <a:pt x="3085" y="3207"/>
                    <a:pt x="0" y="6674"/>
                    <a:pt x="0" y="10750"/>
                  </a:cubicBezTo>
                  <a:lnTo>
                    <a:pt x="0" y="11468"/>
                  </a:lnTo>
                  <a:cubicBezTo>
                    <a:pt x="0" y="11866"/>
                    <a:pt x="283" y="12183"/>
                    <a:pt x="632" y="12183"/>
                  </a:cubicBezTo>
                  <a:cubicBezTo>
                    <a:pt x="983" y="12183"/>
                    <a:pt x="1266" y="11866"/>
                    <a:pt x="1266" y="11468"/>
                  </a:cubicBezTo>
                  <a:cubicBezTo>
                    <a:pt x="1266" y="10693"/>
                    <a:pt x="2133" y="10035"/>
                    <a:pt x="3162" y="10035"/>
                  </a:cubicBezTo>
                  <a:cubicBezTo>
                    <a:pt x="4190" y="10035"/>
                    <a:pt x="5101" y="10693"/>
                    <a:pt x="5101" y="11468"/>
                  </a:cubicBezTo>
                  <a:cubicBezTo>
                    <a:pt x="5101" y="11866"/>
                    <a:pt x="5385" y="12183"/>
                    <a:pt x="5737" y="12183"/>
                  </a:cubicBezTo>
                  <a:cubicBezTo>
                    <a:pt x="6084" y="12183"/>
                    <a:pt x="6368" y="11866"/>
                    <a:pt x="6368" y="11468"/>
                  </a:cubicBezTo>
                  <a:cubicBezTo>
                    <a:pt x="6368" y="10693"/>
                    <a:pt x="7238" y="10035"/>
                    <a:pt x="8267" y="10035"/>
                  </a:cubicBezTo>
                  <a:cubicBezTo>
                    <a:pt x="9295" y="10035"/>
                    <a:pt x="10162" y="10693"/>
                    <a:pt x="10162" y="11468"/>
                  </a:cubicBezTo>
                  <a:lnTo>
                    <a:pt x="10162" y="18733"/>
                  </a:lnTo>
                  <a:cubicBezTo>
                    <a:pt x="10162" y="19524"/>
                    <a:pt x="9596" y="20167"/>
                    <a:pt x="8897" y="20167"/>
                  </a:cubicBezTo>
                  <a:cubicBezTo>
                    <a:pt x="8199" y="20167"/>
                    <a:pt x="7632" y="19524"/>
                    <a:pt x="7632" y="18733"/>
                  </a:cubicBezTo>
                  <a:lnTo>
                    <a:pt x="7632" y="18015"/>
                  </a:lnTo>
                  <a:cubicBezTo>
                    <a:pt x="7632" y="17620"/>
                    <a:pt x="7349" y="17299"/>
                    <a:pt x="7002" y="17299"/>
                  </a:cubicBezTo>
                  <a:cubicBezTo>
                    <a:pt x="6651" y="17299"/>
                    <a:pt x="6368" y="17620"/>
                    <a:pt x="6368" y="18015"/>
                  </a:cubicBezTo>
                  <a:lnTo>
                    <a:pt x="6368" y="18733"/>
                  </a:lnTo>
                  <a:cubicBezTo>
                    <a:pt x="6368" y="20315"/>
                    <a:pt x="7500" y="21600"/>
                    <a:pt x="8897" y="21600"/>
                  </a:cubicBezTo>
                  <a:cubicBezTo>
                    <a:pt x="10295" y="21600"/>
                    <a:pt x="11429" y="20315"/>
                    <a:pt x="11429" y="18733"/>
                  </a:cubicBezTo>
                  <a:lnTo>
                    <a:pt x="11429" y="11468"/>
                  </a:lnTo>
                  <a:cubicBezTo>
                    <a:pt x="11429" y="10693"/>
                    <a:pt x="12298" y="10035"/>
                    <a:pt x="13328" y="10035"/>
                  </a:cubicBezTo>
                  <a:cubicBezTo>
                    <a:pt x="14356" y="10035"/>
                    <a:pt x="15224" y="10693"/>
                    <a:pt x="15224" y="11468"/>
                  </a:cubicBezTo>
                  <a:cubicBezTo>
                    <a:pt x="15224" y="11866"/>
                    <a:pt x="15507" y="12183"/>
                    <a:pt x="15858" y="12183"/>
                  </a:cubicBezTo>
                  <a:cubicBezTo>
                    <a:pt x="16205" y="12183"/>
                    <a:pt x="16489" y="11866"/>
                    <a:pt x="16489" y="11468"/>
                  </a:cubicBezTo>
                  <a:cubicBezTo>
                    <a:pt x="16489" y="10693"/>
                    <a:pt x="17399" y="10035"/>
                    <a:pt x="18429" y="10035"/>
                  </a:cubicBezTo>
                  <a:cubicBezTo>
                    <a:pt x="19458" y="10035"/>
                    <a:pt x="20328" y="10693"/>
                    <a:pt x="20328" y="11468"/>
                  </a:cubicBezTo>
                  <a:cubicBezTo>
                    <a:pt x="20328" y="11866"/>
                    <a:pt x="20612" y="12183"/>
                    <a:pt x="20959" y="12183"/>
                  </a:cubicBezTo>
                  <a:cubicBezTo>
                    <a:pt x="21310" y="12183"/>
                    <a:pt x="21593" y="11866"/>
                    <a:pt x="21593" y="11468"/>
                  </a:cubicBezTo>
                  <a:lnTo>
                    <a:pt x="21593" y="10754"/>
                  </a:lnTo>
                  <a:cubicBezTo>
                    <a:pt x="21600" y="6674"/>
                    <a:pt x="18513" y="3207"/>
                    <a:pt x="14296" y="1949"/>
                  </a:cubicBezTo>
                  <a:cubicBezTo>
                    <a:pt x="14893" y="2703"/>
                    <a:pt x="15399" y="3650"/>
                    <a:pt x="15777" y="4760"/>
                  </a:cubicBezTo>
                  <a:cubicBezTo>
                    <a:pt x="15901" y="5131"/>
                    <a:pt x="15740" y="5543"/>
                    <a:pt x="15413" y="5684"/>
                  </a:cubicBezTo>
                  <a:cubicBezTo>
                    <a:pt x="15337" y="5718"/>
                    <a:pt x="15258" y="5735"/>
                    <a:pt x="15182" y="5735"/>
                  </a:cubicBezTo>
                  <a:cubicBezTo>
                    <a:pt x="14929" y="5735"/>
                    <a:pt x="14692" y="5560"/>
                    <a:pt x="14596" y="5275"/>
                  </a:cubicBezTo>
                  <a:cubicBezTo>
                    <a:pt x="13901" y="3234"/>
                    <a:pt x="12727" y="1865"/>
                    <a:pt x="11432" y="1525"/>
                  </a:cubicBezTo>
                  <a:lnTo>
                    <a:pt x="11432" y="719"/>
                  </a:lnTo>
                  <a:cubicBezTo>
                    <a:pt x="11432" y="321"/>
                    <a:pt x="1114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692" name="Google Shape;692;p33"/>
          <p:cNvSpPr/>
          <p:nvPr/>
        </p:nvSpPr>
        <p:spPr>
          <a:xfrm>
            <a:off x="11541227" y="5375271"/>
            <a:ext cx="615142" cy="580785"/>
          </a:xfrm>
          <a:custGeom>
            <a:rect b="b" l="l" r="r" t="t"/>
            <a:pathLst>
              <a:path extrusionOk="0" h="21600" w="21238">
                <a:moveTo>
                  <a:pt x="10616" y="0"/>
                </a:moveTo>
                <a:cubicBezTo>
                  <a:pt x="10394" y="0"/>
                  <a:pt x="10174" y="123"/>
                  <a:pt x="10059" y="370"/>
                </a:cubicBezTo>
                <a:lnTo>
                  <a:pt x="7112" y="6726"/>
                </a:lnTo>
                <a:lnTo>
                  <a:pt x="532" y="7745"/>
                </a:lnTo>
                <a:cubicBezTo>
                  <a:pt x="21" y="7823"/>
                  <a:pt x="-181" y="8503"/>
                  <a:pt x="190" y="8889"/>
                </a:cubicBezTo>
                <a:lnTo>
                  <a:pt x="4952" y="13833"/>
                </a:lnTo>
                <a:lnTo>
                  <a:pt x="3827" y="20811"/>
                </a:lnTo>
                <a:cubicBezTo>
                  <a:pt x="3757" y="21247"/>
                  <a:pt x="4077" y="21600"/>
                  <a:pt x="4441" y="21600"/>
                </a:cubicBezTo>
                <a:cubicBezTo>
                  <a:pt x="4536" y="21600"/>
                  <a:pt x="4635" y="21576"/>
                  <a:pt x="4730" y="21522"/>
                </a:cubicBezTo>
                <a:lnTo>
                  <a:pt x="10620" y="18223"/>
                </a:lnTo>
                <a:lnTo>
                  <a:pt x="16511" y="21522"/>
                </a:lnTo>
                <a:cubicBezTo>
                  <a:pt x="16605" y="21576"/>
                  <a:pt x="16703" y="21600"/>
                  <a:pt x="16798" y="21600"/>
                </a:cubicBezTo>
                <a:cubicBezTo>
                  <a:pt x="17160" y="21600"/>
                  <a:pt x="17478" y="21247"/>
                  <a:pt x="17410" y="20814"/>
                </a:cubicBezTo>
                <a:lnTo>
                  <a:pt x="16285" y="13833"/>
                </a:lnTo>
                <a:lnTo>
                  <a:pt x="21047" y="8893"/>
                </a:lnTo>
                <a:cubicBezTo>
                  <a:pt x="21419" y="8503"/>
                  <a:pt x="21216" y="7823"/>
                  <a:pt x="20702" y="7745"/>
                </a:cubicBezTo>
                <a:lnTo>
                  <a:pt x="14118" y="6726"/>
                </a:lnTo>
                <a:lnTo>
                  <a:pt x="11171" y="370"/>
                </a:lnTo>
                <a:cubicBezTo>
                  <a:pt x="11057" y="123"/>
                  <a:pt x="10836" y="0"/>
                  <a:pt x="106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693" name="Google Shape;693;p33"/>
          <p:cNvGrpSpPr/>
          <p:nvPr/>
        </p:nvGrpSpPr>
        <p:grpSpPr>
          <a:xfrm>
            <a:off x="12324895" y="5358297"/>
            <a:ext cx="615205" cy="615165"/>
            <a:chOff x="0" y="0"/>
            <a:chExt cx="615204" cy="615163"/>
          </a:xfrm>
        </p:grpSpPr>
        <p:sp>
          <p:nvSpPr>
            <p:cNvPr id="694" name="Google Shape;694;p33"/>
            <p:cNvSpPr/>
            <p:nvPr/>
          </p:nvSpPr>
          <p:spPr>
            <a:xfrm>
              <a:off x="290815" y="108400"/>
              <a:ext cx="180262" cy="179519"/>
            </a:xfrm>
            <a:custGeom>
              <a:rect b="b" l="l" r="r" t="t"/>
              <a:pathLst>
                <a:path extrusionOk="0" h="21600" w="21210">
                  <a:moveTo>
                    <a:pt x="10603" y="0"/>
                  </a:moveTo>
                  <a:cubicBezTo>
                    <a:pt x="9833" y="0"/>
                    <a:pt x="9064" y="369"/>
                    <a:pt x="8703" y="1102"/>
                  </a:cubicBezTo>
                  <a:lnTo>
                    <a:pt x="6202" y="6249"/>
                  </a:lnTo>
                  <a:lnTo>
                    <a:pt x="1169" y="8814"/>
                  </a:lnTo>
                  <a:cubicBezTo>
                    <a:pt x="-390" y="9613"/>
                    <a:pt x="-390" y="11891"/>
                    <a:pt x="1169" y="12690"/>
                  </a:cubicBezTo>
                  <a:lnTo>
                    <a:pt x="6202" y="15259"/>
                  </a:lnTo>
                  <a:lnTo>
                    <a:pt x="8703" y="20394"/>
                  </a:lnTo>
                  <a:cubicBezTo>
                    <a:pt x="9094" y="21197"/>
                    <a:pt x="9848" y="21600"/>
                    <a:pt x="10603" y="21600"/>
                  </a:cubicBezTo>
                  <a:cubicBezTo>
                    <a:pt x="11358" y="21600"/>
                    <a:pt x="12113" y="21197"/>
                    <a:pt x="12504" y="20394"/>
                  </a:cubicBezTo>
                  <a:lnTo>
                    <a:pt x="15013" y="15259"/>
                  </a:lnTo>
                  <a:lnTo>
                    <a:pt x="20034" y="12690"/>
                  </a:lnTo>
                  <a:cubicBezTo>
                    <a:pt x="20748" y="12321"/>
                    <a:pt x="21210" y="11568"/>
                    <a:pt x="21210" y="10746"/>
                  </a:cubicBezTo>
                  <a:cubicBezTo>
                    <a:pt x="21210" y="9928"/>
                    <a:pt x="20759" y="9175"/>
                    <a:pt x="20034" y="8814"/>
                  </a:cubicBezTo>
                  <a:lnTo>
                    <a:pt x="15013" y="6249"/>
                  </a:lnTo>
                  <a:lnTo>
                    <a:pt x="12504" y="1102"/>
                  </a:lnTo>
                  <a:cubicBezTo>
                    <a:pt x="12140" y="369"/>
                    <a:pt x="11370" y="0"/>
                    <a:pt x="106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95" name="Google Shape;695;p33"/>
            <p:cNvSpPr/>
            <p:nvPr/>
          </p:nvSpPr>
          <p:spPr>
            <a:xfrm>
              <a:off x="434998" y="252583"/>
              <a:ext cx="180206" cy="179519"/>
            </a:xfrm>
            <a:custGeom>
              <a:rect b="b" l="l" r="r" t="t"/>
              <a:pathLst>
                <a:path extrusionOk="0" h="21600" w="20834">
                  <a:moveTo>
                    <a:pt x="10419" y="0"/>
                  </a:moveTo>
                  <a:cubicBezTo>
                    <a:pt x="9662" y="0"/>
                    <a:pt x="8906" y="369"/>
                    <a:pt x="8551" y="1102"/>
                  </a:cubicBezTo>
                  <a:lnTo>
                    <a:pt x="6094" y="6249"/>
                  </a:lnTo>
                  <a:lnTo>
                    <a:pt x="1149" y="8814"/>
                  </a:lnTo>
                  <a:cubicBezTo>
                    <a:pt x="-383" y="9613"/>
                    <a:pt x="-383" y="11891"/>
                    <a:pt x="1149" y="12690"/>
                  </a:cubicBezTo>
                  <a:lnTo>
                    <a:pt x="6094" y="15259"/>
                  </a:lnTo>
                  <a:lnTo>
                    <a:pt x="8551" y="20394"/>
                  </a:lnTo>
                  <a:cubicBezTo>
                    <a:pt x="8935" y="21197"/>
                    <a:pt x="9677" y="21600"/>
                    <a:pt x="10419" y="21600"/>
                  </a:cubicBezTo>
                  <a:cubicBezTo>
                    <a:pt x="11161" y="21600"/>
                    <a:pt x="11902" y="21197"/>
                    <a:pt x="12283" y="20394"/>
                  </a:cubicBezTo>
                  <a:lnTo>
                    <a:pt x="14751" y="15259"/>
                  </a:lnTo>
                  <a:lnTo>
                    <a:pt x="19685" y="12690"/>
                  </a:lnTo>
                  <a:cubicBezTo>
                    <a:pt x="21217" y="11891"/>
                    <a:pt x="21217" y="9613"/>
                    <a:pt x="19685" y="8814"/>
                  </a:cubicBezTo>
                  <a:lnTo>
                    <a:pt x="14751" y="6249"/>
                  </a:lnTo>
                  <a:lnTo>
                    <a:pt x="12283" y="1102"/>
                  </a:lnTo>
                  <a:cubicBezTo>
                    <a:pt x="11928" y="369"/>
                    <a:pt x="11172" y="0"/>
                    <a:pt x="104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96" name="Google Shape;696;p33"/>
            <p:cNvSpPr/>
            <p:nvPr/>
          </p:nvSpPr>
          <p:spPr>
            <a:xfrm>
              <a:off x="0" y="0"/>
              <a:ext cx="517477" cy="615163"/>
            </a:xfrm>
            <a:custGeom>
              <a:rect b="b" l="l" r="r" t="t"/>
              <a:pathLst>
                <a:path extrusionOk="0" h="21600" w="21538">
                  <a:moveTo>
                    <a:pt x="12834" y="0"/>
                  </a:moveTo>
                  <a:cubicBezTo>
                    <a:pt x="5844" y="0"/>
                    <a:pt x="0" y="4877"/>
                    <a:pt x="0" y="10800"/>
                  </a:cubicBezTo>
                  <a:cubicBezTo>
                    <a:pt x="0" y="16730"/>
                    <a:pt x="5820" y="21600"/>
                    <a:pt x="12854" y="21600"/>
                  </a:cubicBezTo>
                  <a:cubicBezTo>
                    <a:pt x="15959" y="21597"/>
                    <a:pt x="18959" y="20635"/>
                    <a:pt x="21288" y="18897"/>
                  </a:cubicBezTo>
                  <a:cubicBezTo>
                    <a:pt x="21516" y="18725"/>
                    <a:pt x="21600" y="18452"/>
                    <a:pt x="21491" y="18205"/>
                  </a:cubicBezTo>
                  <a:cubicBezTo>
                    <a:pt x="21387" y="17962"/>
                    <a:pt x="21115" y="17797"/>
                    <a:pt x="20808" y="17789"/>
                  </a:cubicBezTo>
                  <a:cubicBezTo>
                    <a:pt x="15082" y="17655"/>
                    <a:pt x="10602" y="13730"/>
                    <a:pt x="10602" y="8900"/>
                  </a:cubicBezTo>
                  <a:cubicBezTo>
                    <a:pt x="10594" y="5836"/>
                    <a:pt x="12462" y="2984"/>
                    <a:pt x="15539" y="1357"/>
                  </a:cubicBezTo>
                  <a:cubicBezTo>
                    <a:pt x="16114" y="1050"/>
                    <a:pt x="15951" y="307"/>
                    <a:pt x="15283" y="200"/>
                  </a:cubicBezTo>
                  <a:cubicBezTo>
                    <a:pt x="14456" y="65"/>
                    <a:pt x="13638" y="0"/>
                    <a:pt x="128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697" name="Google Shape;697;p33"/>
          <p:cNvGrpSpPr/>
          <p:nvPr/>
        </p:nvGrpSpPr>
        <p:grpSpPr>
          <a:xfrm>
            <a:off x="13063970" y="5422309"/>
            <a:ext cx="615166" cy="487134"/>
            <a:chOff x="-1" y="-1"/>
            <a:chExt cx="615164" cy="487132"/>
          </a:xfrm>
        </p:grpSpPr>
        <p:sp>
          <p:nvSpPr>
            <p:cNvPr id="698" name="Google Shape;698;p33"/>
            <p:cNvSpPr/>
            <p:nvPr/>
          </p:nvSpPr>
          <p:spPr>
            <a:xfrm>
              <a:off x="299792" y="-1"/>
              <a:ext cx="270159" cy="180030"/>
            </a:xfrm>
            <a:custGeom>
              <a:rect b="b" l="l" r="r" t="t"/>
              <a:pathLst>
                <a:path extrusionOk="0" h="21600" w="20063">
                  <a:moveTo>
                    <a:pt x="9638" y="0"/>
                  </a:moveTo>
                  <a:cubicBezTo>
                    <a:pt x="5412" y="11"/>
                    <a:pt x="1600" y="4140"/>
                    <a:pt x="0" y="10459"/>
                  </a:cubicBezTo>
                  <a:cubicBezTo>
                    <a:pt x="3620" y="11256"/>
                    <a:pt x="6903" y="14300"/>
                    <a:pt x="9153" y="18950"/>
                  </a:cubicBezTo>
                  <a:cubicBezTo>
                    <a:pt x="10267" y="18471"/>
                    <a:pt x="11402" y="18234"/>
                    <a:pt x="12533" y="18234"/>
                  </a:cubicBezTo>
                  <a:cubicBezTo>
                    <a:pt x="15024" y="18234"/>
                    <a:pt x="17490" y="19379"/>
                    <a:pt x="19630" y="21600"/>
                  </a:cubicBezTo>
                  <a:cubicBezTo>
                    <a:pt x="21600" y="10819"/>
                    <a:pt x="16598" y="0"/>
                    <a:pt x="96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699" name="Google Shape;699;p33"/>
            <p:cNvSpPr/>
            <p:nvPr/>
          </p:nvSpPr>
          <p:spPr>
            <a:xfrm>
              <a:off x="-1" y="116795"/>
              <a:ext cx="615164" cy="370336"/>
            </a:xfrm>
            <a:custGeom>
              <a:rect b="b" l="l" r="r" t="t"/>
              <a:pathLst>
                <a:path extrusionOk="0" h="21600" w="21600">
                  <a:moveTo>
                    <a:pt x="9661" y="0"/>
                  </a:moveTo>
                  <a:cubicBezTo>
                    <a:pt x="9650" y="0"/>
                    <a:pt x="9638" y="0"/>
                    <a:pt x="9625" y="0"/>
                  </a:cubicBezTo>
                  <a:cubicBezTo>
                    <a:pt x="8370" y="6"/>
                    <a:pt x="7155" y="756"/>
                    <a:pt x="6204" y="2119"/>
                  </a:cubicBezTo>
                  <a:cubicBezTo>
                    <a:pt x="5400" y="3267"/>
                    <a:pt x="4806" y="4770"/>
                    <a:pt x="4489" y="6458"/>
                  </a:cubicBezTo>
                  <a:lnTo>
                    <a:pt x="4361" y="6458"/>
                  </a:lnTo>
                  <a:cubicBezTo>
                    <a:pt x="1958" y="6458"/>
                    <a:pt x="0" y="9856"/>
                    <a:pt x="0" y="14032"/>
                  </a:cubicBezTo>
                  <a:cubicBezTo>
                    <a:pt x="0" y="18208"/>
                    <a:pt x="1955" y="21600"/>
                    <a:pt x="4361" y="21600"/>
                  </a:cubicBezTo>
                  <a:lnTo>
                    <a:pt x="16586" y="21600"/>
                  </a:lnTo>
                  <a:cubicBezTo>
                    <a:pt x="19349" y="21600"/>
                    <a:pt x="21600" y="17692"/>
                    <a:pt x="21600" y="12889"/>
                  </a:cubicBezTo>
                  <a:cubicBezTo>
                    <a:pt x="21600" y="11251"/>
                    <a:pt x="21333" y="9642"/>
                    <a:pt x="20828" y="8240"/>
                  </a:cubicBezTo>
                  <a:cubicBezTo>
                    <a:pt x="20345" y="6896"/>
                    <a:pt x="19646" y="5803"/>
                    <a:pt x="18809" y="5073"/>
                  </a:cubicBezTo>
                  <a:cubicBezTo>
                    <a:pt x="18113" y="4472"/>
                    <a:pt x="17350" y="4170"/>
                    <a:pt x="16587" y="4170"/>
                  </a:cubicBezTo>
                  <a:cubicBezTo>
                    <a:pt x="15842" y="4170"/>
                    <a:pt x="15098" y="4455"/>
                    <a:pt x="14415" y="5029"/>
                  </a:cubicBezTo>
                  <a:cubicBezTo>
                    <a:pt x="13710" y="2685"/>
                    <a:pt x="12461" y="953"/>
                    <a:pt x="10966" y="290"/>
                  </a:cubicBezTo>
                  <a:cubicBezTo>
                    <a:pt x="10539" y="101"/>
                    <a:pt x="10102" y="0"/>
                    <a:pt x="96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700" name="Google Shape;700;p33"/>
          <p:cNvSpPr/>
          <p:nvPr/>
        </p:nvSpPr>
        <p:spPr>
          <a:xfrm>
            <a:off x="13815095" y="5480442"/>
            <a:ext cx="615164" cy="370433"/>
          </a:xfrm>
          <a:custGeom>
            <a:rect b="b" l="l" r="r" t="t"/>
            <a:pathLst>
              <a:path extrusionOk="0" h="21600" w="21600">
                <a:moveTo>
                  <a:pt x="9625" y="0"/>
                </a:moveTo>
                <a:cubicBezTo>
                  <a:pt x="8370" y="6"/>
                  <a:pt x="7155" y="758"/>
                  <a:pt x="6204" y="2118"/>
                </a:cubicBezTo>
                <a:cubicBezTo>
                  <a:pt x="5400" y="3274"/>
                  <a:pt x="4806" y="4776"/>
                  <a:pt x="4489" y="6457"/>
                </a:cubicBezTo>
                <a:lnTo>
                  <a:pt x="4360" y="6457"/>
                </a:lnTo>
                <a:cubicBezTo>
                  <a:pt x="1957" y="6457"/>
                  <a:pt x="0" y="9854"/>
                  <a:pt x="0" y="14028"/>
                </a:cubicBezTo>
                <a:cubicBezTo>
                  <a:pt x="0" y="18205"/>
                  <a:pt x="1954" y="21600"/>
                  <a:pt x="4360" y="21600"/>
                </a:cubicBezTo>
                <a:lnTo>
                  <a:pt x="16584" y="21600"/>
                </a:lnTo>
                <a:cubicBezTo>
                  <a:pt x="19348" y="21600"/>
                  <a:pt x="21600" y="17695"/>
                  <a:pt x="21600" y="12886"/>
                </a:cubicBezTo>
                <a:cubicBezTo>
                  <a:pt x="21600" y="11249"/>
                  <a:pt x="21333" y="9645"/>
                  <a:pt x="20827" y="8245"/>
                </a:cubicBezTo>
                <a:cubicBezTo>
                  <a:pt x="20345" y="6900"/>
                  <a:pt x="19645" y="5802"/>
                  <a:pt x="18809" y="5078"/>
                </a:cubicBezTo>
                <a:cubicBezTo>
                  <a:pt x="18112" y="4474"/>
                  <a:pt x="17348" y="4175"/>
                  <a:pt x="16583" y="4175"/>
                </a:cubicBezTo>
                <a:cubicBezTo>
                  <a:pt x="15840" y="4175"/>
                  <a:pt x="15096" y="4458"/>
                  <a:pt x="14415" y="5027"/>
                </a:cubicBezTo>
                <a:cubicBezTo>
                  <a:pt x="13710" y="2684"/>
                  <a:pt x="12460" y="953"/>
                  <a:pt x="10965" y="292"/>
                </a:cubicBezTo>
                <a:cubicBezTo>
                  <a:pt x="10527" y="101"/>
                  <a:pt x="10077" y="0"/>
                  <a:pt x="96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701" name="Google Shape;701;p33"/>
          <p:cNvGrpSpPr/>
          <p:nvPr/>
        </p:nvGrpSpPr>
        <p:grpSpPr>
          <a:xfrm>
            <a:off x="14573205" y="5358279"/>
            <a:ext cx="615093" cy="615196"/>
            <a:chOff x="-1" y="0"/>
            <a:chExt cx="615092" cy="615195"/>
          </a:xfrm>
        </p:grpSpPr>
        <p:sp>
          <p:nvSpPr>
            <p:cNvPr id="702" name="Google Shape;702;p33"/>
            <p:cNvSpPr/>
            <p:nvPr/>
          </p:nvSpPr>
          <p:spPr>
            <a:xfrm>
              <a:off x="154991" y="155035"/>
              <a:ext cx="305156" cy="305189"/>
            </a:xfrm>
            <a:prstGeom prst="ellipse">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03" name="Google Shape;703;p33"/>
            <p:cNvSpPr/>
            <p:nvPr/>
          </p:nvSpPr>
          <p:spPr>
            <a:xfrm>
              <a:off x="-1" y="0"/>
              <a:ext cx="615092" cy="615195"/>
            </a:xfrm>
            <a:custGeom>
              <a:rect b="b" l="l" r="r" t="t"/>
              <a:pathLst>
                <a:path extrusionOk="0" h="21600" w="21536">
                  <a:moveTo>
                    <a:pt x="10770" y="4178"/>
                  </a:moveTo>
                  <a:cubicBezTo>
                    <a:pt x="14412" y="4178"/>
                    <a:pt x="17374" y="7148"/>
                    <a:pt x="17374" y="10799"/>
                  </a:cubicBezTo>
                  <a:cubicBezTo>
                    <a:pt x="17374" y="14451"/>
                    <a:pt x="14412" y="17424"/>
                    <a:pt x="10770" y="17424"/>
                  </a:cubicBezTo>
                  <a:cubicBezTo>
                    <a:pt x="7125" y="17424"/>
                    <a:pt x="4164" y="14451"/>
                    <a:pt x="4164" y="10799"/>
                  </a:cubicBezTo>
                  <a:cubicBezTo>
                    <a:pt x="4164" y="7148"/>
                    <a:pt x="7125" y="4178"/>
                    <a:pt x="10770" y="4178"/>
                  </a:cubicBezTo>
                  <a:close/>
                  <a:moveTo>
                    <a:pt x="10769" y="0"/>
                  </a:moveTo>
                  <a:cubicBezTo>
                    <a:pt x="10668" y="0"/>
                    <a:pt x="10566" y="25"/>
                    <a:pt x="10475" y="74"/>
                  </a:cubicBezTo>
                  <a:lnTo>
                    <a:pt x="8385" y="1181"/>
                  </a:lnTo>
                  <a:lnTo>
                    <a:pt x="6022" y="1181"/>
                  </a:lnTo>
                  <a:cubicBezTo>
                    <a:pt x="5813" y="1181"/>
                    <a:pt x="5618" y="1282"/>
                    <a:pt x="5504" y="1458"/>
                  </a:cubicBezTo>
                  <a:lnTo>
                    <a:pt x="4160" y="3422"/>
                  </a:lnTo>
                  <a:lnTo>
                    <a:pt x="2067" y="4529"/>
                  </a:lnTo>
                  <a:cubicBezTo>
                    <a:pt x="1886" y="4626"/>
                    <a:pt x="1761" y="4806"/>
                    <a:pt x="1737" y="5014"/>
                  </a:cubicBezTo>
                  <a:lnTo>
                    <a:pt x="1451" y="7383"/>
                  </a:lnTo>
                  <a:lnTo>
                    <a:pt x="109" y="9348"/>
                  </a:lnTo>
                  <a:cubicBezTo>
                    <a:pt x="-6" y="9516"/>
                    <a:pt x="-33" y="9736"/>
                    <a:pt x="42" y="9929"/>
                  </a:cubicBezTo>
                  <a:lnTo>
                    <a:pt x="879" y="12162"/>
                  </a:lnTo>
                  <a:lnTo>
                    <a:pt x="593" y="14532"/>
                  </a:lnTo>
                  <a:cubicBezTo>
                    <a:pt x="566" y="14738"/>
                    <a:pt x="644" y="14944"/>
                    <a:pt x="799" y="15082"/>
                  </a:cubicBezTo>
                  <a:lnTo>
                    <a:pt x="2565" y="16664"/>
                  </a:lnTo>
                  <a:lnTo>
                    <a:pt x="3404" y="18896"/>
                  </a:lnTo>
                  <a:cubicBezTo>
                    <a:pt x="3477" y="19091"/>
                    <a:pt x="3643" y="19236"/>
                    <a:pt x="3841" y="19287"/>
                  </a:cubicBezTo>
                  <a:lnTo>
                    <a:pt x="6136" y="19857"/>
                  </a:lnTo>
                  <a:lnTo>
                    <a:pt x="7903" y="21440"/>
                  </a:lnTo>
                  <a:cubicBezTo>
                    <a:pt x="8019" y="21544"/>
                    <a:pt x="8170" y="21600"/>
                    <a:pt x="8323" y="21600"/>
                  </a:cubicBezTo>
                  <a:cubicBezTo>
                    <a:pt x="8375" y="21600"/>
                    <a:pt x="8425" y="21594"/>
                    <a:pt x="8475" y="21582"/>
                  </a:cubicBezTo>
                  <a:lnTo>
                    <a:pt x="10770" y="21008"/>
                  </a:lnTo>
                  <a:lnTo>
                    <a:pt x="13062" y="21579"/>
                  </a:lnTo>
                  <a:cubicBezTo>
                    <a:pt x="13109" y="21592"/>
                    <a:pt x="13163" y="21599"/>
                    <a:pt x="13214" y="21599"/>
                  </a:cubicBezTo>
                  <a:cubicBezTo>
                    <a:pt x="13368" y="21599"/>
                    <a:pt x="13517" y="21542"/>
                    <a:pt x="13634" y="21436"/>
                  </a:cubicBezTo>
                  <a:lnTo>
                    <a:pt x="15401" y="19854"/>
                  </a:lnTo>
                  <a:lnTo>
                    <a:pt x="17693" y="19283"/>
                  </a:lnTo>
                  <a:cubicBezTo>
                    <a:pt x="17895" y="19233"/>
                    <a:pt x="18057" y="19087"/>
                    <a:pt x="18130" y="18892"/>
                  </a:cubicBezTo>
                  <a:lnTo>
                    <a:pt x="18969" y="16661"/>
                  </a:lnTo>
                  <a:lnTo>
                    <a:pt x="20736" y="15078"/>
                  </a:lnTo>
                  <a:cubicBezTo>
                    <a:pt x="20890" y="14941"/>
                    <a:pt x="20968" y="14734"/>
                    <a:pt x="20940" y="14528"/>
                  </a:cubicBezTo>
                  <a:lnTo>
                    <a:pt x="20658" y="12159"/>
                  </a:lnTo>
                  <a:lnTo>
                    <a:pt x="21495" y="9925"/>
                  </a:lnTo>
                  <a:cubicBezTo>
                    <a:pt x="21567" y="9732"/>
                    <a:pt x="21544" y="9516"/>
                    <a:pt x="21425" y="9345"/>
                  </a:cubicBezTo>
                  <a:lnTo>
                    <a:pt x="20086" y="7383"/>
                  </a:lnTo>
                  <a:lnTo>
                    <a:pt x="19800" y="5011"/>
                  </a:lnTo>
                  <a:cubicBezTo>
                    <a:pt x="19777" y="4806"/>
                    <a:pt x="19651" y="4626"/>
                    <a:pt x="19470" y="4529"/>
                  </a:cubicBezTo>
                  <a:lnTo>
                    <a:pt x="17377" y="3418"/>
                  </a:lnTo>
                  <a:lnTo>
                    <a:pt x="16037" y="1455"/>
                  </a:lnTo>
                  <a:cubicBezTo>
                    <a:pt x="15920" y="1282"/>
                    <a:pt x="15724" y="1181"/>
                    <a:pt x="15515" y="1181"/>
                  </a:cubicBezTo>
                  <a:lnTo>
                    <a:pt x="13153" y="1181"/>
                  </a:lnTo>
                  <a:lnTo>
                    <a:pt x="11063" y="74"/>
                  </a:lnTo>
                  <a:cubicBezTo>
                    <a:pt x="10971" y="25"/>
                    <a:pt x="10869" y="0"/>
                    <a:pt x="107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704" name="Google Shape;704;p33"/>
          <p:cNvGrpSpPr/>
          <p:nvPr/>
        </p:nvGrpSpPr>
        <p:grpSpPr>
          <a:xfrm>
            <a:off x="15477630" y="5358327"/>
            <a:ext cx="306339" cy="615166"/>
            <a:chOff x="-1" y="31"/>
            <a:chExt cx="306337" cy="615164"/>
          </a:xfrm>
        </p:grpSpPr>
        <p:sp>
          <p:nvSpPr>
            <p:cNvPr id="705" name="Google Shape;705;p33"/>
            <p:cNvSpPr/>
            <p:nvPr/>
          </p:nvSpPr>
          <p:spPr>
            <a:xfrm>
              <a:off x="-1" y="31"/>
              <a:ext cx="306337" cy="615164"/>
            </a:xfrm>
            <a:custGeom>
              <a:rect b="b" l="l" r="r" t="t"/>
              <a:pathLst>
                <a:path extrusionOk="0" h="21600" w="21600">
                  <a:moveTo>
                    <a:pt x="10803" y="3759"/>
                  </a:moveTo>
                  <a:cubicBezTo>
                    <a:pt x="11501" y="3759"/>
                    <a:pt x="12071" y="4043"/>
                    <a:pt x="12071" y="4390"/>
                  </a:cubicBezTo>
                  <a:lnTo>
                    <a:pt x="12071" y="13584"/>
                  </a:lnTo>
                  <a:cubicBezTo>
                    <a:pt x="14756" y="13905"/>
                    <a:pt x="16531" y="15177"/>
                    <a:pt x="16212" y="16541"/>
                  </a:cubicBezTo>
                  <a:cubicBezTo>
                    <a:pt x="15888" y="17907"/>
                    <a:pt x="13563" y="18937"/>
                    <a:pt x="10803" y="18937"/>
                  </a:cubicBezTo>
                  <a:cubicBezTo>
                    <a:pt x="8037" y="18937"/>
                    <a:pt x="5715" y="17907"/>
                    <a:pt x="5388" y="16541"/>
                  </a:cubicBezTo>
                  <a:cubicBezTo>
                    <a:pt x="5071" y="15177"/>
                    <a:pt x="6847" y="13905"/>
                    <a:pt x="9529" y="13584"/>
                  </a:cubicBezTo>
                  <a:lnTo>
                    <a:pt x="9529" y="4390"/>
                  </a:lnTo>
                  <a:cubicBezTo>
                    <a:pt x="9529" y="4043"/>
                    <a:pt x="10099" y="3759"/>
                    <a:pt x="10803" y="3759"/>
                  </a:cubicBezTo>
                  <a:close/>
                  <a:moveTo>
                    <a:pt x="10803" y="0"/>
                  </a:moveTo>
                  <a:cubicBezTo>
                    <a:pt x="7245" y="0"/>
                    <a:pt x="4364" y="1435"/>
                    <a:pt x="4364" y="3205"/>
                  </a:cubicBezTo>
                  <a:lnTo>
                    <a:pt x="4364" y="11842"/>
                  </a:lnTo>
                  <a:cubicBezTo>
                    <a:pt x="1627" y="12889"/>
                    <a:pt x="20" y="14505"/>
                    <a:pt x="0" y="16224"/>
                  </a:cubicBezTo>
                  <a:cubicBezTo>
                    <a:pt x="0" y="19190"/>
                    <a:pt x="4839" y="21600"/>
                    <a:pt x="10803" y="21600"/>
                  </a:cubicBezTo>
                  <a:cubicBezTo>
                    <a:pt x="16768" y="21600"/>
                    <a:pt x="21600" y="19190"/>
                    <a:pt x="21600" y="16224"/>
                  </a:cubicBezTo>
                  <a:cubicBezTo>
                    <a:pt x="21600" y="15299"/>
                    <a:pt x="21145" y="14394"/>
                    <a:pt x="20272" y="13581"/>
                  </a:cubicBezTo>
                  <a:cubicBezTo>
                    <a:pt x="19534" y="12899"/>
                    <a:pt x="18503" y="12305"/>
                    <a:pt x="17249" y="11842"/>
                  </a:cubicBezTo>
                  <a:lnTo>
                    <a:pt x="17243" y="3205"/>
                  </a:lnTo>
                  <a:cubicBezTo>
                    <a:pt x="17243" y="1435"/>
                    <a:pt x="14355"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06" name="Google Shape;706;p33"/>
            <p:cNvSpPr/>
            <p:nvPr/>
          </p:nvSpPr>
          <p:spPr>
            <a:xfrm>
              <a:off x="111975" y="420833"/>
              <a:ext cx="82386" cy="82483"/>
            </a:xfrm>
            <a:custGeom>
              <a:rect b="b" l="l" r="r" t="t"/>
              <a:pathLst>
                <a:path extrusionOk="0" h="21600" w="21600">
                  <a:moveTo>
                    <a:pt x="10813" y="0"/>
                  </a:moveTo>
                  <a:cubicBezTo>
                    <a:pt x="4837" y="0"/>
                    <a:pt x="0" y="4832"/>
                    <a:pt x="0" y="10800"/>
                  </a:cubicBezTo>
                  <a:cubicBezTo>
                    <a:pt x="0" y="16760"/>
                    <a:pt x="4837" y="21600"/>
                    <a:pt x="10813" y="21600"/>
                  </a:cubicBezTo>
                  <a:cubicBezTo>
                    <a:pt x="16763" y="21600"/>
                    <a:pt x="21600" y="16760"/>
                    <a:pt x="21600" y="10800"/>
                  </a:cubicBezTo>
                  <a:cubicBezTo>
                    <a:pt x="21600" y="4832"/>
                    <a:pt x="16763" y="0"/>
                    <a:pt x="108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707" name="Google Shape;707;p33"/>
          <p:cNvSpPr/>
          <p:nvPr/>
        </p:nvSpPr>
        <p:spPr>
          <a:xfrm>
            <a:off x="16091216" y="5358116"/>
            <a:ext cx="615260" cy="615164"/>
          </a:xfrm>
          <a:custGeom>
            <a:rect b="b" l="l" r="r" t="t"/>
            <a:pathLst>
              <a:path extrusionOk="0" h="21600" w="21600">
                <a:moveTo>
                  <a:pt x="10802" y="6372"/>
                </a:moveTo>
                <a:cubicBezTo>
                  <a:pt x="12590" y="6372"/>
                  <a:pt x="14206" y="7449"/>
                  <a:pt x="14891" y="9105"/>
                </a:cubicBezTo>
                <a:cubicBezTo>
                  <a:pt x="15577" y="10760"/>
                  <a:pt x="15198" y="12666"/>
                  <a:pt x="13933" y="13932"/>
                </a:cubicBezTo>
                <a:cubicBezTo>
                  <a:pt x="13083" y="14779"/>
                  <a:pt x="11949" y="15231"/>
                  <a:pt x="10796" y="15231"/>
                </a:cubicBezTo>
                <a:cubicBezTo>
                  <a:pt x="10226" y="15231"/>
                  <a:pt x="9652" y="15120"/>
                  <a:pt x="9104" y="14893"/>
                </a:cubicBezTo>
                <a:cubicBezTo>
                  <a:pt x="7450" y="14205"/>
                  <a:pt x="6371" y="12592"/>
                  <a:pt x="6371" y="10800"/>
                </a:cubicBezTo>
                <a:cubicBezTo>
                  <a:pt x="6374" y="8353"/>
                  <a:pt x="8355" y="6372"/>
                  <a:pt x="10802" y="6372"/>
                </a:cubicBezTo>
                <a:close/>
                <a:moveTo>
                  <a:pt x="10802" y="0"/>
                </a:moveTo>
                <a:cubicBezTo>
                  <a:pt x="9297" y="0"/>
                  <a:pt x="7919" y="837"/>
                  <a:pt x="7228" y="2173"/>
                </a:cubicBezTo>
                <a:cubicBezTo>
                  <a:pt x="6827" y="2045"/>
                  <a:pt x="6416" y="1984"/>
                  <a:pt x="6009" y="1984"/>
                </a:cubicBezTo>
                <a:cubicBezTo>
                  <a:pt x="4958" y="1984"/>
                  <a:pt x="3931" y="2396"/>
                  <a:pt x="3165" y="3162"/>
                </a:cubicBezTo>
                <a:cubicBezTo>
                  <a:pt x="2102" y="4225"/>
                  <a:pt x="1720" y="5791"/>
                  <a:pt x="2173" y="7226"/>
                </a:cubicBezTo>
                <a:cubicBezTo>
                  <a:pt x="839" y="7917"/>
                  <a:pt x="0" y="9298"/>
                  <a:pt x="0" y="10800"/>
                </a:cubicBezTo>
                <a:cubicBezTo>
                  <a:pt x="0" y="12302"/>
                  <a:pt x="839" y="13682"/>
                  <a:pt x="2173" y="14374"/>
                </a:cubicBezTo>
                <a:cubicBezTo>
                  <a:pt x="1720" y="15808"/>
                  <a:pt x="2102" y="17375"/>
                  <a:pt x="3165" y="18437"/>
                </a:cubicBezTo>
                <a:cubicBezTo>
                  <a:pt x="3932" y="19205"/>
                  <a:pt x="4961" y="19617"/>
                  <a:pt x="6013" y="19617"/>
                </a:cubicBezTo>
                <a:cubicBezTo>
                  <a:pt x="6419" y="19617"/>
                  <a:pt x="6829" y="19556"/>
                  <a:pt x="7228" y="19430"/>
                </a:cubicBezTo>
                <a:cubicBezTo>
                  <a:pt x="7919" y="20763"/>
                  <a:pt x="9297" y="21600"/>
                  <a:pt x="10802" y="21600"/>
                </a:cubicBezTo>
                <a:cubicBezTo>
                  <a:pt x="12303" y="21600"/>
                  <a:pt x="13679" y="20763"/>
                  <a:pt x="14372" y="19430"/>
                </a:cubicBezTo>
                <a:cubicBezTo>
                  <a:pt x="14771" y="19556"/>
                  <a:pt x="15180" y="19617"/>
                  <a:pt x="15586" y="19617"/>
                </a:cubicBezTo>
                <a:cubicBezTo>
                  <a:pt x="16638" y="19617"/>
                  <a:pt x="17668" y="19205"/>
                  <a:pt x="18434" y="18437"/>
                </a:cubicBezTo>
                <a:cubicBezTo>
                  <a:pt x="19498" y="17375"/>
                  <a:pt x="19879" y="15808"/>
                  <a:pt x="19426" y="14374"/>
                </a:cubicBezTo>
                <a:cubicBezTo>
                  <a:pt x="20760" y="13682"/>
                  <a:pt x="21600" y="12302"/>
                  <a:pt x="21600" y="10800"/>
                </a:cubicBezTo>
                <a:cubicBezTo>
                  <a:pt x="21600" y="9298"/>
                  <a:pt x="20760" y="7917"/>
                  <a:pt x="19426" y="7226"/>
                </a:cubicBezTo>
                <a:cubicBezTo>
                  <a:pt x="19879" y="5791"/>
                  <a:pt x="19498" y="4225"/>
                  <a:pt x="18434" y="3162"/>
                </a:cubicBezTo>
                <a:cubicBezTo>
                  <a:pt x="17669" y="2396"/>
                  <a:pt x="16641" y="1984"/>
                  <a:pt x="15591" y="1984"/>
                </a:cubicBezTo>
                <a:cubicBezTo>
                  <a:pt x="15183" y="1984"/>
                  <a:pt x="14772" y="2045"/>
                  <a:pt x="14372" y="2173"/>
                </a:cubicBezTo>
                <a:cubicBezTo>
                  <a:pt x="13679" y="837"/>
                  <a:pt x="12303"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08" name="Google Shape;708;p33"/>
          <p:cNvSpPr/>
          <p:nvPr/>
        </p:nvSpPr>
        <p:spPr>
          <a:xfrm>
            <a:off x="16861748" y="5394118"/>
            <a:ext cx="615163" cy="543119"/>
          </a:xfrm>
          <a:custGeom>
            <a:rect b="b" l="l" r="r" t="t"/>
            <a:pathLst>
              <a:path extrusionOk="0" h="21600" w="21600">
                <a:moveTo>
                  <a:pt x="5737" y="0"/>
                </a:moveTo>
                <a:cubicBezTo>
                  <a:pt x="2464" y="0"/>
                  <a:pt x="0" y="3031"/>
                  <a:pt x="0" y="7049"/>
                </a:cubicBezTo>
                <a:cubicBezTo>
                  <a:pt x="0" y="11391"/>
                  <a:pt x="3075" y="14358"/>
                  <a:pt x="7736" y="18857"/>
                </a:cubicBezTo>
                <a:cubicBezTo>
                  <a:pt x="8526" y="19622"/>
                  <a:pt x="9424" y="20485"/>
                  <a:pt x="10355" y="21411"/>
                </a:cubicBezTo>
                <a:cubicBezTo>
                  <a:pt x="10482" y="21537"/>
                  <a:pt x="10640" y="21600"/>
                  <a:pt x="10799" y="21600"/>
                </a:cubicBezTo>
                <a:cubicBezTo>
                  <a:pt x="10957" y="21600"/>
                  <a:pt x="11116" y="21537"/>
                  <a:pt x="11243" y="21411"/>
                </a:cubicBezTo>
                <a:cubicBezTo>
                  <a:pt x="12174" y="20485"/>
                  <a:pt x="13072" y="19622"/>
                  <a:pt x="13864" y="18857"/>
                </a:cubicBezTo>
                <a:cubicBezTo>
                  <a:pt x="18522" y="14361"/>
                  <a:pt x="21600" y="11391"/>
                  <a:pt x="21600" y="7049"/>
                </a:cubicBezTo>
                <a:cubicBezTo>
                  <a:pt x="21600" y="3031"/>
                  <a:pt x="19133" y="0"/>
                  <a:pt x="15863" y="0"/>
                </a:cubicBezTo>
                <a:cubicBezTo>
                  <a:pt x="14688" y="0"/>
                  <a:pt x="13615" y="420"/>
                  <a:pt x="12666" y="1250"/>
                </a:cubicBezTo>
                <a:cubicBezTo>
                  <a:pt x="11758" y="2045"/>
                  <a:pt x="11154" y="3058"/>
                  <a:pt x="10800" y="3796"/>
                </a:cubicBezTo>
                <a:cubicBezTo>
                  <a:pt x="10442" y="3058"/>
                  <a:pt x="9838" y="2045"/>
                  <a:pt x="8931" y="1250"/>
                </a:cubicBezTo>
                <a:cubicBezTo>
                  <a:pt x="7982" y="420"/>
                  <a:pt x="6909" y="0"/>
                  <a:pt x="57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709" name="Google Shape;709;p33"/>
          <p:cNvGrpSpPr/>
          <p:nvPr/>
        </p:nvGrpSpPr>
        <p:grpSpPr>
          <a:xfrm>
            <a:off x="17612270" y="5412130"/>
            <a:ext cx="615098" cy="507530"/>
            <a:chOff x="0" y="0"/>
            <a:chExt cx="615097" cy="507529"/>
          </a:xfrm>
        </p:grpSpPr>
        <p:sp>
          <p:nvSpPr>
            <p:cNvPr id="710" name="Google Shape;710;p33"/>
            <p:cNvSpPr/>
            <p:nvPr/>
          </p:nvSpPr>
          <p:spPr>
            <a:xfrm>
              <a:off x="145296" y="0"/>
              <a:ext cx="144184" cy="183094"/>
            </a:xfrm>
            <a:custGeom>
              <a:rect b="b" l="l" r="r" t="t"/>
              <a:pathLst>
                <a:path extrusionOk="0" h="21600" w="21600">
                  <a:moveTo>
                    <a:pt x="10798" y="0"/>
                  </a:moveTo>
                  <a:cubicBezTo>
                    <a:pt x="3787" y="0"/>
                    <a:pt x="0" y="9297"/>
                    <a:pt x="0" y="13097"/>
                  </a:cubicBezTo>
                  <a:cubicBezTo>
                    <a:pt x="0" y="17793"/>
                    <a:pt x="4839" y="21589"/>
                    <a:pt x="10798" y="21600"/>
                  </a:cubicBezTo>
                  <a:cubicBezTo>
                    <a:pt x="16761" y="21589"/>
                    <a:pt x="21600" y="17793"/>
                    <a:pt x="21600" y="13097"/>
                  </a:cubicBezTo>
                  <a:cubicBezTo>
                    <a:pt x="21600" y="9297"/>
                    <a:pt x="17827"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11" name="Google Shape;711;p33"/>
            <p:cNvSpPr/>
            <p:nvPr/>
          </p:nvSpPr>
          <p:spPr>
            <a:xfrm>
              <a:off x="0" y="151460"/>
              <a:ext cx="153133" cy="173869"/>
            </a:xfrm>
            <a:custGeom>
              <a:rect b="b" l="l" r="r" t="t"/>
              <a:pathLst>
                <a:path extrusionOk="0" h="21600" w="18432">
                  <a:moveTo>
                    <a:pt x="5555" y="0"/>
                  </a:moveTo>
                  <a:cubicBezTo>
                    <a:pt x="4633" y="0"/>
                    <a:pt x="3745" y="210"/>
                    <a:pt x="2935" y="694"/>
                  </a:cubicBezTo>
                  <a:cubicBezTo>
                    <a:pt x="-1937" y="3597"/>
                    <a:pt x="295" y="13653"/>
                    <a:pt x="2239" y="17115"/>
                  </a:cubicBezTo>
                  <a:cubicBezTo>
                    <a:pt x="3845" y="19990"/>
                    <a:pt x="6761" y="21600"/>
                    <a:pt x="9758" y="21600"/>
                  </a:cubicBezTo>
                  <a:cubicBezTo>
                    <a:pt x="11230" y="21600"/>
                    <a:pt x="12720" y="21211"/>
                    <a:pt x="14088" y="20398"/>
                  </a:cubicBezTo>
                  <a:cubicBezTo>
                    <a:pt x="18241" y="17928"/>
                    <a:pt x="19663" y="12444"/>
                    <a:pt x="17269" y="8157"/>
                  </a:cubicBezTo>
                  <a:cubicBezTo>
                    <a:pt x="15648" y="5274"/>
                    <a:pt x="10158" y="0"/>
                    <a:pt x="55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12" name="Google Shape;712;p33"/>
            <p:cNvSpPr/>
            <p:nvPr/>
          </p:nvSpPr>
          <p:spPr>
            <a:xfrm>
              <a:off x="325517" y="0"/>
              <a:ext cx="144184" cy="183094"/>
            </a:xfrm>
            <a:custGeom>
              <a:rect b="b" l="l" r="r" t="t"/>
              <a:pathLst>
                <a:path extrusionOk="0" h="21600" w="21600">
                  <a:moveTo>
                    <a:pt x="10798" y="0"/>
                  </a:moveTo>
                  <a:cubicBezTo>
                    <a:pt x="3787" y="0"/>
                    <a:pt x="0" y="9297"/>
                    <a:pt x="0" y="13097"/>
                  </a:cubicBezTo>
                  <a:cubicBezTo>
                    <a:pt x="0" y="17793"/>
                    <a:pt x="4839" y="21600"/>
                    <a:pt x="10798" y="21600"/>
                  </a:cubicBezTo>
                  <a:cubicBezTo>
                    <a:pt x="16761" y="21600"/>
                    <a:pt x="21600" y="17793"/>
                    <a:pt x="21600" y="13097"/>
                  </a:cubicBezTo>
                  <a:cubicBezTo>
                    <a:pt x="21600" y="9297"/>
                    <a:pt x="17827"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13" name="Google Shape;713;p33"/>
            <p:cNvSpPr/>
            <p:nvPr/>
          </p:nvSpPr>
          <p:spPr>
            <a:xfrm>
              <a:off x="461576" y="150853"/>
              <a:ext cx="153521" cy="173870"/>
            </a:xfrm>
            <a:custGeom>
              <a:rect b="b" l="l" r="r" t="t"/>
              <a:pathLst>
                <a:path extrusionOk="0" h="21600" w="18772">
                  <a:moveTo>
                    <a:pt x="13070" y="0"/>
                  </a:moveTo>
                  <a:cubicBezTo>
                    <a:pt x="8390" y="0"/>
                    <a:pt x="2824" y="5270"/>
                    <a:pt x="1181" y="8161"/>
                  </a:cubicBezTo>
                  <a:cubicBezTo>
                    <a:pt x="-1251" y="12436"/>
                    <a:pt x="193" y="17932"/>
                    <a:pt x="4412" y="20402"/>
                  </a:cubicBezTo>
                  <a:cubicBezTo>
                    <a:pt x="5802" y="21215"/>
                    <a:pt x="7328" y="21600"/>
                    <a:pt x="8839" y="21600"/>
                  </a:cubicBezTo>
                  <a:cubicBezTo>
                    <a:pt x="11942" y="21600"/>
                    <a:pt x="14974" y="19978"/>
                    <a:pt x="16602" y="17119"/>
                  </a:cubicBezTo>
                  <a:cubicBezTo>
                    <a:pt x="18917" y="13035"/>
                    <a:pt x="20349" y="3398"/>
                    <a:pt x="15743" y="698"/>
                  </a:cubicBezTo>
                  <a:cubicBezTo>
                    <a:pt x="14912" y="210"/>
                    <a:pt x="14010" y="0"/>
                    <a:pt x="130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14" name="Google Shape;714;p33"/>
            <p:cNvSpPr/>
            <p:nvPr/>
          </p:nvSpPr>
          <p:spPr>
            <a:xfrm>
              <a:off x="109258" y="219162"/>
              <a:ext cx="396480" cy="288367"/>
            </a:xfrm>
            <a:custGeom>
              <a:rect b="b" l="l" r="r" t="t"/>
              <a:pathLst>
                <a:path extrusionOk="0" h="21600" w="21600">
                  <a:moveTo>
                    <a:pt x="10803" y="0"/>
                  </a:moveTo>
                  <a:cubicBezTo>
                    <a:pt x="9100" y="0"/>
                    <a:pt x="3927" y="0"/>
                    <a:pt x="3927" y="6745"/>
                  </a:cubicBezTo>
                  <a:lnTo>
                    <a:pt x="3927" y="7522"/>
                  </a:lnTo>
                  <a:cubicBezTo>
                    <a:pt x="3927" y="8070"/>
                    <a:pt x="3687" y="8567"/>
                    <a:pt x="3315" y="8775"/>
                  </a:cubicBezTo>
                  <a:cubicBezTo>
                    <a:pt x="1303" y="9906"/>
                    <a:pt x="0" y="12290"/>
                    <a:pt x="0" y="14846"/>
                  </a:cubicBezTo>
                  <a:cubicBezTo>
                    <a:pt x="0" y="18568"/>
                    <a:pt x="2643" y="21598"/>
                    <a:pt x="5890" y="21598"/>
                  </a:cubicBezTo>
                  <a:cubicBezTo>
                    <a:pt x="5911" y="21600"/>
                    <a:pt x="5933" y="21600"/>
                    <a:pt x="5954" y="21600"/>
                  </a:cubicBezTo>
                  <a:cubicBezTo>
                    <a:pt x="6525" y="21600"/>
                    <a:pt x="7095" y="21504"/>
                    <a:pt x="7650" y="21318"/>
                  </a:cubicBezTo>
                  <a:cubicBezTo>
                    <a:pt x="8685" y="20957"/>
                    <a:pt x="9744" y="20778"/>
                    <a:pt x="10803" y="20778"/>
                  </a:cubicBezTo>
                  <a:cubicBezTo>
                    <a:pt x="11863" y="20778"/>
                    <a:pt x="12922" y="20957"/>
                    <a:pt x="13961" y="21318"/>
                  </a:cubicBezTo>
                  <a:cubicBezTo>
                    <a:pt x="14510" y="21504"/>
                    <a:pt x="15075" y="21600"/>
                    <a:pt x="15646" y="21600"/>
                  </a:cubicBezTo>
                  <a:cubicBezTo>
                    <a:pt x="15667" y="21600"/>
                    <a:pt x="15687" y="21600"/>
                    <a:pt x="15708" y="21598"/>
                  </a:cubicBezTo>
                  <a:cubicBezTo>
                    <a:pt x="18955" y="21598"/>
                    <a:pt x="21600" y="18568"/>
                    <a:pt x="21600" y="14846"/>
                  </a:cubicBezTo>
                  <a:cubicBezTo>
                    <a:pt x="21600" y="12282"/>
                    <a:pt x="20301" y="9899"/>
                    <a:pt x="18285" y="8775"/>
                  </a:cubicBezTo>
                  <a:cubicBezTo>
                    <a:pt x="17913" y="8567"/>
                    <a:pt x="17673" y="8070"/>
                    <a:pt x="17673" y="7522"/>
                  </a:cubicBezTo>
                  <a:lnTo>
                    <a:pt x="17673" y="6745"/>
                  </a:lnTo>
                  <a:cubicBezTo>
                    <a:pt x="17673" y="0"/>
                    <a:pt x="12503"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715" name="Google Shape;715;p33"/>
          <p:cNvGrpSpPr/>
          <p:nvPr/>
        </p:nvGrpSpPr>
        <p:grpSpPr>
          <a:xfrm>
            <a:off x="18370941" y="5412322"/>
            <a:ext cx="616265" cy="507114"/>
            <a:chOff x="0" y="0"/>
            <a:chExt cx="616264" cy="507113"/>
          </a:xfrm>
        </p:grpSpPr>
        <p:sp>
          <p:nvSpPr>
            <p:cNvPr id="716" name="Google Shape;716;p33"/>
            <p:cNvSpPr/>
            <p:nvPr/>
          </p:nvSpPr>
          <p:spPr>
            <a:xfrm>
              <a:off x="267808" y="0"/>
              <a:ext cx="163783" cy="115168"/>
            </a:xfrm>
            <a:custGeom>
              <a:rect b="b" l="l" r="r" t="t"/>
              <a:pathLst>
                <a:path extrusionOk="0" h="21600" w="21600">
                  <a:moveTo>
                    <a:pt x="2383" y="0"/>
                  </a:moveTo>
                  <a:cubicBezTo>
                    <a:pt x="1065" y="0"/>
                    <a:pt x="0" y="1515"/>
                    <a:pt x="0" y="3371"/>
                  </a:cubicBezTo>
                  <a:cubicBezTo>
                    <a:pt x="25" y="9950"/>
                    <a:pt x="1545" y="16350"/>
                    <a:pt x="4349" y="21600"/>
                  </a:cubicBezTo>
                  <a:cubicBezTo>
                    <a:pt x="8824" y="18786"/>
                    <a:pt x="13993" y="17146"/>
                    <a:pt x="21103" y="17146"/>
                  </a:cubicBezTo>
                  <a:cubicBezTo>
                    <a:pt x="21272" y="17146"/>
                    <a:pt x="21436" y="17200"/>
                    <a:pt x="21600" y="17200"/>
                  </a:cubicBezTo>
                  <a:cubicBezTo>
                    <a:pt x="18051" y="6687"/>
                    <a:pt x="10583" y="0"/>
                    <a:pt x="23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17" name="Google Shape;717;p33"/>
            <p:cNvSpPr/>
            <p:nvPr/>
          </p:nvSpPr>
          <p:spPr>
            <a:xfrm>
              <a:off x="267904" y="392359"/>
              <a:ext cx="163687" cy="114754"/>
            </a:xfrm>
            <a:custGeom>
              <a:rect b="b" l="l" r="r" t="t"/>
              <a:pathLst>
                <a:path extrusionOk="0" h="21600" w="21600">
                  <a:moveTo>
                    <a:pt x="4301" y="0"/>
                  </a:moveTo>
                  <a:cubicBezTo>
                    <a:pt x="1521" y="5245"/>
                    <a:pt x="13" y="11632"/>
                    <a:pt x="0" y="18217"/>
                  </a:cubicBezTo>
                  <a:cubicBezTo>
                    <a:pt x="0" y="20080"/>
                    <a:pt x="1053" y="21600"/>
                    <a:pt x="2371" y="21600"/>
                  </a:cubicBezTo>
                  <a:cubicBezTo>
                    <a:pt x="10577" y="21600"/>
                    <a:pt x="18049" y="14889"/>
                    <a:pt x="21600" y="4344"/>
                  </a:cubicBezTo>
                  <a:cubicBezTo>
                    <a:pt x="21448" y="4344"/>
                    <a:pt x="21271" y="4416"/>
                    <a:pt x="21103" y="4416"/>
                  </a:cubicBezTo>
                  <a:cubicBezTo>
                    <a:pt x="13976" y="4416"/>
                    <a:pt x="8791" y="2770"/>
                    <a:pt x="43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18" name="Google Shape;718;p33"/>
            <p:cNvSpPr/>
            <p:nvPr/>
          </p:nvSpPr>
          <p:spPr>
            <a:xfrm>
              <a:off x="181425" y="127360"/>
              <a:ext cx="310335" cy="252328"/>
            </a:xfrm>
            <a:custGeom>
              <a:rect b="b" l="l" r="r" t="t"/>
              <a:pathLst>
                <a:path extrusionOk="0" h="21600" w="21451">
                  <a:moveTo>
                    <a:pt x="13188" y="7129"/>
                  </a:moveTo>
                  <a:cubicBezTo>
                    <a:pt x="13508" y="7129"/>
                    <a:pt x="13828" y="7282"/>
                    <a:pt x="14069" y="7585"/>
                  </a:cubicBezTo>
                  <a:cubicBezTo>
                    <a:pt x="14554" y="8186"/>
                    <a:pt x="14554" y="9167"/>
                    <a:pt x="14069" y="9766"/>
                  </a:cubicBezTo>
                  <a:cubicBezTo>
                    <a:pt x="13585" y="10367"/>
                    <a:pt x="13585" y="11345"/>
                    <a:pt x="14069" y="11946"/>
                  </a:cubicBezTo>
                  <a:cubicBezTo>
                    <a:pt x="14554" y="12547"/>
                    <a:pt x="14554" y="13526"/>
                    <a:pt x="14069" y="14127"/>
                  </a:cubicBezTo>
                  <a:cubicBezTo>
                    <a:pt x="13828" y="14427"/>
                    <a:pt x="13508" y="14578"/>
                    <a:pt x="13188" y="14578"/>
                  </a:cubicBezTo>
                  <a:cubicBezTo>
                    <a:pt x="12871" y="14578"/>
                    <a:pt x="12551" y="14427"/>
                    <a:pt x="12308" y="14127"/>
                  </a:cubicBezTo>
                  <a:cubicBezTo>
                    <a:pt x="10847" y="12318"/>
                    <a:pt x="10847" y="9397"/>
                    <a:pt x="12308" y="7585"/>
                  </a:cubicBezTo>
                  <a:cubicBezTo>
                    <a:pt x="12551" y="7282"/>
                    <a:pt x="12871" y="7129"/>
                    <a:pt x="13188" y="7129"/>
                  </a:cubicBezTo>
                  <a:close/>
                  <a:moveTo>
                    <a:pt x="17032" y="0"/>
                  </a:moveTo>
                  <a:cubicBezTo>
                    <a:pt x="9698" y="0"/>
                    <a:pt x="6920" y="2905"/>
                    <a:pt x="1879" y="8186"/>
                  </a:cubicBezTo>
                  <a:lnTo>
                    <a:pt x="449" y="9676"/>
                  </a:lnTo>
                  <a:cubicBezTo>
                    <a:pt x="-149" y="10285"/>
                    <a:pt x="-149" y="11422"/>
                    <a:pt x="449" y="12036"/>
                  </a:cubicBezTo>
                  <a:lnTo>
                    <a:pt x="1740" y="13378"/>
                  </a:lnTo>
                  <a:cubicBezTo>
                    <a:pt x="6794" y="18679"/>
                    <a:pt x="9585" y="21600"/>
                    <a:pt x="17032" y="21600"/>
                  </a:cubicBezTo>
                  <a:cubicBezTo>
                    <a:pt x="18495" y="21589"/>
                    <a:pt x="19942" y="21278"/>
                    <a:pt x="21319" y="20693"/>
                  </a:cubicBezTo>
                  <a:cubicBezTo>
                    <a:pt x="18289" y="18991"/>
                    <a:pt x="16301" y="15304"/>
                    <a:pt x="16202" y="11181"/>
                  </a:cubicBezTo>
                  <a:cubicBezTo>
                    <a:pt x="16103" y="7069"/>
                    <a:pt x="17897" y="3232"/>
                    <a:pt x="20840" y="1309"/>
                  </a:cubicBezTo>
                  <a:cubicBezTo>
                    <a:pt x="21038" y="1178"/>
                    <a:pt x="21246" y="1085"/>
                    <a:pt x="21451" y="970"/>
                  </a:cubicBezTo>
                  <a:cubicBezTo>
                    <a:pt x="20037" y="336"/>
                    <a:pt x="18541" y="8"/>
                    <a:pt x="170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19" name="Google Shape;719;p33"/>
            <p:cNvSpPr/>
            <p:nvPr/>
          </p:nvSpPr>
          <p:spPr>
            <a:xfrm>
              <a:off x="451706" y="164930"/>
              <a:ext cx="164558" cy="179359"/>
            </a:xfrm>
            <a:custGeom>
              <a:rect b="b" l="l" r="r" t="t"/>
              <a:pathLst>
                <a:path extrusionOk="0" h="21600" w="21361">
                  <a:moveTo>
                    <a:pt x="9566" y="6877"/>
                  </a:moveTo>
                  <a:cubicBezTo>
                    <a:pt x="10768" y="6877"/>
                    <a:pt x="11924" y="7746"/>
                    <a:pt x="11924" y="9053"/>
                  </a:cubicBezTo>
                  <a:cubicBezTo>
                    <a:pt x="11924" y="10245"/>
                    <a:pt x="10876" y="11217"/>
                    <a:pt x="9591" y="11217"/>
                  </a:cubicBezTo>
                  <a:cubicBezTo>
                    <a:pt x="7507" y="11217"/>
                    <a:pt x="6459" y="8880"/>
                    <a:pt x="7930" y="7515"/>
                  </a:cubicBezTo>
                  <a:cubicBezTo>
                    <a:pt x="8406" y="7073"/>
                    <a:pt x="8990" y="6877"/>
                    <a:pt x="9566" y="6877"/>
                  </a:cubicBezTo>
                  <a:close/>
                  <a:moveTo>
                    <a:pt x="11650" y="0"/>
                  </a:moveTo>
                  <a:cubicBezTo>
                    <a:pt x="9778" y="0"/>
                    <a:pt x="7925" y="327"/>
                    <a:pt x="6235" y="1157"/>
                  </a:cubicBezTo>
                  <a:cubicBezTo>
                    <a:pt x="2531" y="2975"/>
                    <a:pt x="156" y="6485"/>
                    <a:pt x="7" y="10371"/>
                  </a:cubicBezTo>
                  <a:cubicBezTo>
                    <a:pt x="-142" y="14250"/>
                    <a:pt x="1955" y="17921"/>
                    <a:pt x="5522" y="19970"/>
                  </a:cubicBezTo>
                  <a:cubicBezTo>
                    <a:pt x="7283" y="20989"/>
                    <a:pt x="9305" y="21554"/>
                    <a:pt x="11385" y="21600"/>
                  </a:cubicBezTo>
                  <a:cubicBezTo>
                    <a:pt x="15404" y="19055"/>
                    <a:pt x="18711" y="15676"/>
                    <a:pt x="21069" y="11728"/>
                  </a:cubicBezTo>
                  <a:cubicBezTo>
                    <a:pt x="21458" y="11079"/>
                    <a:pt x="21458" y="10279"/>
                    <a:pt x="21069" y="9633"/>
                  </a:cubicBezTo>
                  <a:cubicBezTo>
                    <a:pt x="18785" y="5812"/>
                    <a:pt x="15591" y="2514"/>
                    <a:pt x="11750" y="0"/>
                  </a:cubicBezTo>
                  <a:cubicBezTo>
                    <a:pt x="11717" y="0"/>
                    <a:pt x="11684" y="0"/>
                    <a:pt x="116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20" name="Google Shape;720;p33"/>
            <p:cNvSpPr/>
            <p:nvPr/>
          </p:nvSpPr>
          <p:spPr>
            <a:xfrm>
              <a:off x="0" y="272213"/>
              <a:ext cx="210704" cy="180221"/>
            </a:xfrm>
            <a:custGeom>
              <a:rect b="b" l="l" r="r" t="t"/>
              <a:pathLst>
                <a:path extrusionOk="0" h="21600" w="21600">
                  <a:moveTo>
                    <a:pt x="13056" y="0"/>
                  </a:moveTo>
                  <a:cubicBezTo>
                    <a:pt x="5913" y="0"/>
                    <a:pt x="0" y="6775"/>
                    <a:pt x="0" y="15127"/>
                  </a:cubicBezTo>
                  <a:lnTo>
                    <a:pt x="0" y="19446"/>
                  </a:lnTo>
                  <a:cubicBezTo>
                    <a:pt x="0" y="20632"/>
                    <a:pt x="828" y="21600"/>
                    <a:pt x="1852" y="21600"/>
                  </a:cubicBezTo>
                  <a:lnTo>
                    <a:pt x="5550" y="21600"/>
                  </a:lnTo>
                  <a:cubicBezTo>
                    <a:pt x="13135" y="21600"/>
                    <a:pt x="19620" y="15586"/>
                    <a:pt x="21600" y="7430"/>
                  </a:cubicBezTo>
                  <a:cubicBezTo>
                    <a:pt x="20694" y="6565"/>
                    <a:pt x="19768" y="5643"/>
                    <a:pt x="18783" y="4675"/>
                  </a:cubicBezTo>
                  <a:lnTo>
                    <a:pt x="17935" y="3837"/>
                  </a:lnTo>
                  <a:lnTo>
                    <a:pt x="14368" y="8019"/>
                  </a:lnTo>
                  <a:cubicBezTo>
                    <a:pt x="14008" y="8424"/>
                    <a:pt x="13544" y="8623"/>
                    <a:pt x="13079" y="8623"/>
                  </a:cubicBezTo>
                  <a:cubicBezTo>
                    <a:pt x="12605" y="8623"/>
                    <a:pt x="12133" y="8413"/>
                    <a:pt x="11777" y="7996"/>
                  </a:cubicBezTo>
                  <a:cubicBezTo>
                    <a:pt x="11057" y="7154"/>
                    <a:pt x="11047" y="5807"/>
                    <a:pt x="11757" y="4966"/>
                  </a:cubicBezTo>
                  <a:lnTo>
                    <a:pt x="15088" y="1060"/>
                  </a:lnTo>
                  <a:lnTo>
                    <a:pt x="1402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21" name="Google Shape;721;p33"/>
            <p:cNvSpPr/>
            <p:nvPr/>
          </p:nvSpPr>
          <p:spPr>
            <a:xfrm>
              <a:off x="95" y="55955"/>
              <a:ext cx="210609" cy="180221"/>
            </a:xfrm>
            <a:custGeom>
              <a:rect b="b" l="l" r="r" t="t"/>
              <a:pathLst>
                <a:path extrusionOk="0" h="21600" w="21590">
                  <a:moveTo>
                    <a:pt x="1842" y="0"/>
                  </a:moveTo>
                  <a:cubicBezTo>
                    <a:pt x="818" y="0"/>
                    <a:pt x="0" y="968"/>
                    <a:pt x="0" y="2165"/>
                  </a:cubicBezTo>
                  <a:lnTo>
                    <a:pt x="0" y="6496"/>
                  </a:lnTo>
                  <a:cubicBezTo>
                    <a:pt x="-10" y="14836"/>
                    <a:pt x="5903" y="21600"/>
                    <a:pt x="13046" y="21600"/>
                  </a:cubicBezTo>
                  <a:lnTo>
                    <a:pt x="14012" y="21600"/>
                  </a:lnTo>
                  <a:lnTo>
                    <a:pt x="15078" y="20552"/>
                  </a:lnTo>
                  <a:lnTo>
                    <a:pt x="11747" y="16646"/>
                  </a:lnTo>
                  <a:cubicBezTo>
                    <a:pt x="11047" y="15804"/>
                    <a:pt x="11057" y="14457"/>
                    <a:pt x="11767" y="13627"/>
                  </a:cubicBezTo>
                  <a:cubicBezTo>
                    <a:pt x="12130" y="13199"/>
                    <a:pt x="12608" y="12988"/>
                    <a:pt x="13082" y="12988"/>
                  </a:cubicBezTo>
                  <a:cubicBezTo>
                    <a:pt x="13544" y="12988"/>
                    <a:pt x="14002" y="13187"/>
                    <a:pt x="14358" y="13593"/>
                  </a:cubicBezTo>
                  <a:lnTo>
                    <a:pt x="17925" y="17763"/>
                  </a:lnTo>
                  <a:lnTo>
                    <a:pt x="18998" y="16715"/>
                  </a:lnTo>
                  <a:cubicBezTo>
                    <a:pt x="19895" y="15827"/>
                    <a:pt x="20752" y="14985"/>
                    <a:pt x="21590" y="14167"/>
                  </a:cubicBezTo>
                  <a:cubicBezTo>
                    <a:pt x="19610" y="6022"/>
                    <a:pt x="13135" y="0"/>
                    <a:pt x="55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722" name="Google Shape;722;p33"/>
          <p:cNvGrpSpPr/>
          <p:nvPr/>
        </p:nvGrpSpPr>
        <p:grpSpPr>
          <a:xfrm>
            <a:off x="11560474" y="6110220"/>
            <a:ext cx="576732" cy="615165"/>
            <a:chOff x="0" y="0"/>
            <a:chExt cx="576731" cy="615163"/>
          </a:xfrm>
        </p:grpSpPr>
        <p:sp>
          <p:nvSpPr>
            <p:cNvPr id="723" name="Google Shape;723;p33"/>
            <p:cNvSpPr/>
            <p:nvPr/>
          </p:nvSpPr>
          <p:spPr>
            <a:xfrm>
              <a:off x="0" y="469830"/>
              <a:ext cx="540598" cy="145333"/>
            </a:xfrm>
            <a:custGeom>
              <a:rect b="b" l="l" r="r" t="t"/>
              <a:pathLst>
                <a:path extrusionOk="0" h="21600" w="21600">
                  <a:moveTo>
                    <a:pt x="719" y="0"/>
                  </a:moveTo>
                  <a:cubicBezTo>
                    <a:pt x="319" y="0"/>
                    <a:pt x="0" y="1186"/>
                    <a:pt x="0" y="2671"/>
                  </a:cubicBezTo>
                  <a:cubicBezTo>
                    <a:pt x="0" y="4161"/>
                    <a:pt x="319" y="5361"/>
                    <a:pt x="719" y="5361"/>
                  </a:cubicBezTo>
                  <a:lnTo>
                    <a:pt x="2881" y="5361"/>
                  </a:lnTo>
                  <a:lnTo>
                    <a:pt x="2881" y="13573"/>
                  </a:lnTo>
                  <a:cubicBezTo>
                    <a:pt x="2881" y="18004"/>
                    <a:pt x="3845" y="21600"/>
                    <a:pt x="5039" y="21600"/>
                  </a:cubicBezTo>
                  <a:cubicBezTo>
                    <a:pt x="5438" y="21600"/>
                    <a:pt x="5761" y="20400"/>
                    <a:pt x="5761" y="18929"/>
                  </a:cubicBezTo>
                  <a:lnTo>
                    <a:pt x="5761" y="5361"/>
                  </a:lnTo>
                  <a:lnTo>
                    <a:pt x="7201" y="5361"/>
                  </a:lnTo>
                  <a:lnTo>
                    <a:pt x="7201" y="8032"/>
                  </a:lnTo>
                  <a:cubicBezTo>
                    <a:pt x="7201" y="12472"/>
                    <a:pt x="8165" y="16244"/>
                    <a:pt x="9360" y="16244"/>
                  </a:cubicBezTo>
                  <a:cubicBezTo>
                    <a:pt x="9759" y="16244"/>
                    <a:pt x="10082" y="15044"/>
                    <a:pt x="10082" y="13573"/>
                  </a:cubicBezTo>
                  <a:lnTo>
                    <a:pt x="10082" y="5361"/>
                  </a:lnTo>
                  <a:lnTo>
                    <a:pt x="11522" y="5361"/>
                  </a:lnTo>
                  <a:lnTo>
                    <a:pt x="11522" y="18929"/>
                  </a:lnTo>
                  <a:cubicBezTo>
                    <a:pt x="11522" y="20400"/>
                    <a:pt x="11841" y="21600"/>
                    <a:pt x="12240" y="21600"/>
                  </a:cubicBezTo>
                  <a:cubicBezTo>
                    <a:pt x="12639" y="21600"/>
                    <a:pt x="12962" y="20400"/>
                    <a:pt x="12962" y="18929"/>
                  </a:cubicBezTo>
                  <a:lnTo>
                    <a:pt x="12962" y="5361"/>
                  </a:lnTo>
                  <a:lnTo>
                    <a:pt x="20882" y="5361"/>
                  </a:lnTo>
                  <a:cubicBezTo>
                    <a:pt x="21281" y="5361"/>
                    <a:pt x="21600" y="4161"/>
                    <a:pt x="21600" y="2671"/>
                  </a:cubicBezTo>
                  <a:cubicBezTo>
                    <a:pt x="21600" y="1186"/>
                    <a:pt x="21281" y="0"/>
                    <a:pt x="208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24" name="Google Shape;724;p33"/>
            <p:cNvSpPr/>
            <p:nvPr/>
          </p:nvSpPr>
          <p:spPr>
            <a:xfrm>
              <a:off x="72107" y="0"/>
              <a:ext cx="324404" cy="433794"/>
            </a:xfrm>
            <a:custGeom>
              <a:rect b="b" l="l" r="r" t="t"/>
              <a:pathLst>
                <a:path extrusionOk="0" h="21600" w="21600">
                  <a:moveTo>
                    <a:pt x="16072" y="3230"/>
                  </a:moveTo>
                  <a:cubicBezTo>
                    <a:pt x="16688" y="3230"/>
                    <a:pt x="17279" y="3586"/>
                    <a:pt x="17279" y="4126"/>
                  </a:cubicBezTo>
                  <a:cubicBezTo>
                    <a:pt x="17279" y="4668"/>
                    <a:pt x="16686" y="5027"/>
                    <a:pt x="16070" y="5027"/>
                  </a:cubicBezTo>
                  <a:cubicBezTo>
                    <a:pt x="15774" y="5027"/>
                    <a:pt x="15475" y="4945"/>
                    <a:pt x="15232" y="4763"/>
                  </a:cubicBezTo>
                  <a:cubicBezTo>
                    <a:pt x="14758" y="4414"/>
                    <a:pt x="14758" y="3843"/>
                    <a:pt x="15232" y="3495"/>
                  </a:cubicBezTo>
                  <a:cubicBezTo>
                    <a:pt x="15477" y="3311"/>
                    <a:pt x="15779" y="3230"/>
                    <a:pt x="16072" y="3230"/>
                  </a:cubicBezTo>
                  <a:close/>
                  <a:moveTo>
                    <a:pt x="15596" y="0"/>
                  </a:moveTo>
                  <a:cubicBezTo>
                    <a:pt x="11500" y="0"/>
                    <a:pt x="7987" y="1728"/>
                    <a:pt x="6164" y="4241"/>
                  </a:cubicBezTo>
                  <a:cubicBezTo>
                    <a:pt x="6059" y="4250"/>
                    <a:pt x="5957" y="4269"/>
                    <a:pt x="5868" y="4298"/>
                  </a:cubicBezTo>
                  <a:cubicBezTo>
                    <a:pt x="5528" y="4422"/>
                    <a:pt x="5165" y="4481"/>
                    <a:pt x="4801" y="4481"/>
                  </a:cubicBezTo>
                  <a:cubicBezTo>
                    <a:pt x="4178" y="4481"/>
                    <a:pt x="3564" y="4303"/>
                    <a:pt x="3097" y="3964"/>
                  </a:cubicBezTo>
                  <a:cubicBezTo>
                    <a:pt x="2648" y="3624"/>
                    <a:pt x="2393" y="3169"/>
                    <a:pt x="2400" y="2696"/>
                  </a:cubicBezTo>
                  <a:cubicBezTo>
                    <a:pt x="2400" y="2217"/>
                    <a:pt x="2648" y="1872"/>
                    <a:pt x="3097" y="1532"/>
                  </a:cubicBezTo>
                  <a:cubicBezTo>
                    <a:pt x="3571" y="1183"/>
                    <a:pt x="3571" y="614"/>
                    <a:pt x="3097" y="264"/>
                  </a:cubicBezTo>
                  <a:cubicBezTo>
                    <a:pt x="2863" y="89"/>
                    <a:pt x="2557" y="2"/>
                    <a:pt x="2249" y="2"/>
                  </a:cubicBezTo>
                  <a:cubicBezTo>
                    <a:pt x="1943" y="2"/>
                    <a:pt x="1634" y="89"/>
                    <a:pt x="1401" y="264"/>
                  </a:cubicBezTo>
                  <a:cubicBezTo>
                    <a:pt x="499" y="944"/>
                    <a:pt x="0" y="1737"/>
                    <a:pt x="0" y="2696"/>
                  </a:cubicBezTo>
                  <a:cubicBezTo>
                    <a:pt x="0" y="4676"/>
                    <a:pt x="2144" y="6285"/>
                    <a:pt x="4799" y="6285"/>
                  </a:cubicBezTo>
                  <a:cubicBezTo>
                    <a:pt x="4901" y="6285"/>
                    <a:pt x="4999" y="6261"/>
                    <a:pt x="5101" y="6256"/>
                  </a:cubicBezTo>
                  <a:cubicBezTo>
                    <a:pt x="4927" y="6806"/>
                    <a:pt x="4831" y="7367"/>
                    <a:pt x="4812" y="7931"/>
                  </a:cubicBezTo>
                  <a:cubicBezTo>
                    <a:pt x="6323" y="7438"/>
                    <a:pt x="7949" y="7179"/>
                    <a:pt x="9600" y="7179"/>
                  </a:cubicBezTo>
                  <a:lnTo>
                    <a:pt x="10797" y="7179"/>
                  </a:lnTo>
                  <a:cubicBezTo>
                    <a:pt x="12786" y="7179"/>
                    <a:pt x="14393" y="8386"/>
                    <a:pt x="14399" y="9875"/>
                  </a:cubicBezTo>
                  <a:lnTo>
                    <a:pt x="14399" y="14421"/>
                  </a:lnTo>
                  <a:cubicBezTo>
                    <a:pt x="14399" y="17364"/>
                    <a:pt x="12461" y="19958"/>
                    <a:pt x="9524" y="21600"/>
                  </a:cubicBezTo>
                  <a:lnTo>
                    <a:pt x="13196" y="21600"/>
                  </a:lnTo>
                  <a:cubicBezTo>
                    <a:pt x="17836" y="21600"/>
                    <a:pt x="21600" y="18787"/>
                    <a:pt x="21600" y="1531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25" name="Google Shape;725;p33"/>
            <p:cNvSpPr/>
            <p:nvPr/>
          </p:nvSpPr>
          <p:spPr>
            <a:xfrm>
              <a:off x="72107" y="180220"/>
              <a:ext cx="180221" cy="253574"/>
            </a:xfrm>
            <a:custGeom>
              <a:rect b="b" l="l" r="r" t="t"/>
              <a:pathLst>
                <a:path extrusionOk="0" h="21600" w="21600">
                  <a:moveTo>
                    <a:pt x="17281" y="0"/>
                  </a:moveTo>
                  <a:cubicBezTo>
                    <a:pt x="7728" y="0"/>
                    <a:pt x="0" y="5601"/>
                    <a:pt x="0" y="12388"/>
                  </a:cubicBezTo>
                  <a:lnTo>
                    <a:pt x="0" y="18530"/>
                  </a:lnTo>
                  <a:cubicBezTo>
                    <a:pt x="3569" y="18522"/>
                    <a:pt x="6473" y="16466"/>
                    <a:pt x="6473" y="13921"/>
                  </a:cubicBezTo>
                  <a:cubicBezTo>
                    <a:pt x="6473" y="13068"/>
                    <a:pt x="7441" y="12388"/>
                    <a:pt x="8638" y="12388"/>
                  </a:cubicBezTo>
                  <a:cubicBezTo>
                    <a:pt x="9824" y="12388"/>
                    <a:pt x="10792" y="13068"/>
                    <a:pt x="10792" y="13921"/>
                  </a:cubicBezTo>
                  <a:cubicBezTo>
                    <a:pt x="10792" y="17802"/>
                    <a:pt x="6703" y="20985"/>
                    <a:pt x="1438" y="21494"/>
                  </a:cubicBezTo>
                  <a:cubicBezTo>
                    <a:pt x="1657" y="21559"/>
                    <a:pt x="1913" y="21592"/>
                    <a:pt x="2154" y="21600"/>
                  </a:cubicBezTo>
                  <a:lnTo>
                    <a:pt x="4319" y="21600"/>
                  </a:lnTo>
                  <a:cubicBezTo>
                    <a:pt x="13857" y="21600"/>
                    <a:pt x="21600" y="16099"/>
                    <a:pt x="21600" y="9318"/>
                  </a:cubicBezTo>
                  <a:lnTo>
                    <a:pt x="21600" y="1542"/>
                  </a:lnTo>
                  <a:cubicBezTo>
                    <a:pt x="21600" y="688"/>
                    <a:pt x="20632" y="0"/>
                    <a:pt x="194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26" name="Google Shape;726;p33"/>
            <p:cNvSpPr/>
            <p:nvPr/>
          </p:nvSpPr>
          <p:spPr>
            <a:xfrm>
              <a:off x="432548" y="0"/>
              <a:ext cx="144183" cy="115359"/>
            </a:xfrm>
            <a:custGeom>
              <a:rect b="b" l="l" r="r" t="t"/>
              <a:pathLst>
                <a:path extrusionOk="0" h="21600" w="21600">
                  <a:moveTo>
                    <a:pt x="0" y="0"/>
                  </a:moveTo>
                  <a:lnTo>
                    <a:pt x="0" y="10137"/>
                  </a:lnTo>
                  <a:cubicBezTo>
                    <a:pt x="679" y="10071"/>
                    <a:pt x="2047" y="9975"/>
                    <a:pt x="3687" y="9975"/>
                  </a:cubicBezTo>
                  <a:cubicBezTo>
                    <a:pt x="6766" y="9975"/>
                    <a:pt x="10826" y="10316"/>
                    <a:pt x="13146" y="11882"/>
                  </a:cubicBezTo>
                  <a:cubicBezTo>
                    <a:pt x="16043" y="13824"/>
                    <a:pt x="19424" y="18396"/>
                    <a:pt x="21600" y="21600"/>
                  </a:cubicBezTo>
                  <a:lnTo>
                    <a:pt x="21600" y="13501"/>
                  </a:lnTo>
                  <a:cubicBezTo>
                    <a:pt x="21600" y="6048"/>
                    <a:pt x="16761"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27" name="Google Shape;727;p33"/>
            <p:cNvSpPr/>
            <p:nvPr/>
          </p:nvSpPr>
          <p:spPr>
            <a:xfrm>
              <a:off x="432452" y="89344"/>
              <a:ext cx="121297" cy="54839"/>
            </a:xfrm>
            <a:custGeom>
              <a:rect b="b" l="l" r="r" t="t"/>
              <a:pathLst>
                <a:path extrusionOk="0" h="21600" w="21600">
                  <a:moveTo>
                    <a:pt x="4127" y="0"/>
                  </a:moveTo>
                  <a:cubicBezTo>
                    <a:pt x="2717" y="0"/>
                    <a:pt x="1359" y="113"/>
                    <a:pt x="239" y="289"/>
                  </a:cubicBezTo>
                  <a:lnTo>
                    <a:pt x="0" y="289"/>
                  </a:lnTo>
                  <a:lnTo>
                    <a:pt x="17" y="21600"/>
                  </a:lnTo>
                  <a:lnTo>
                    <a:pt x="21600" y="21600"/>
                  </a:lnTo>
                  <a:cubicBezTo>
                    <a:pt x="19207" y="15125"/>
                    <a:pt x="15302" y="5507"/>
                    <a:pt x="12613" y="2288"/>
                  </a:cubicBezTo>
                  <a:cubicBezTo>
                    <a:pt x="11192" y="616"/>
                    <a:pt x="7509" y="0"/>
                    <a:pt x="41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728" name="Google Shape;728;p33"/>
          <p:cNvGrpSpPr/>
          <p:nvPr/>
        </p:nvGrpSpPr>
        <p:grpSpPr>
          <a:xfrm>
            <a:off x="12323452" y="6109884"/>
            <a:ext cx="615807" cy="615834"/>
            <a:chOff x="-1" y="0"/>
            <a:chExt cx="615805" cy="615833"/>
          </a:xfrm>
        </p:grpSpPr>
        <p:sp>
          <p:nvSpPr>
            <p:cNvPr id="729" name="Google Shape;729;p33"/>
            <p:cNvSpPr/>
            <p:nvPr/>
          </p:nvSpPr>
          <p:spPr>
            <a:xfrm>
              <a:off x="62724" y="90780"/>
              <a:ext cx="386201" cy="353898"/>
            </a:xfrm>
            <a:custGeom>
              <a:rect b="b" l="l" r="r" t="t"/>
              <a:pathLst>
                <a:path extrusionOk="0" h="21600" w="21600">
                  <a:moveTo>
                    <a:pt x="18767" y="0"/>
                  </a:moveTo>
                  <a:lnTo>
                    <a:pt x="0" y="20480"/>
                  </a:lnTo>
                  <a:cubicBezTo>
                    <a:pt x="370" y="20406"/>
                    <a:pt x="741" y="20369"/>
                    <a:pt x="1110" y="20369"/>
                  </a:cubicBezTo>
                  <a:cubicBezTo>
                    <a:pt x="2369" y="20369"/>
                    <a:pt x="3606" y="20793"/>
                    <a:pt x="4645" y="21600"/>
                  </a:cubicBezTo>
                  <a:lnTo>
                    <a:pt x="21600" y="3092"/>
                  </a:lnTo>
                  <a:lnTo>
                    <a:pt x="1876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30" name="Google Shape;730;p33"/>
            <p:cNvSpPr/>
            <p:nvPr/>
          </p:nvSpPr>
          <p:spPr>
            <a:xfrm>
              <a:off x="423644" y="0"/>
              <a:ext cx="192160" cy="192191"/>
            </a:xfrm>
            <a:custGeom>
              <a:rect b="b" l="l" r="r" t="t"/>
              <a:pathLst>
                <a:path extrusionOk="0" h="21600" w="20640">
                  <a:moveTo>
                    <a:pt x="11009" y="0"/>
                  </a:moveTo>
                  <a:cubicBezTo>
                    <a:pt x="8517" y="0"/>
                    <a:pt x="6027" y="1008"/>
                    <a:pt x="4142" y="3017"/>
                  </a:cubicBezTo>
                  <a:lnTo>
                    <a:pt x="0" y="7351"/>
                  </a:lnTo>
                  <a:lnTo>
                    <a:pt x="13618" y="21600"/>
                  </a:lnTo>
                  <a:lnTo>
                    <a:pt x="17760" y="17266"/>
                  </a:lnTo>
                  <a:cubicBezTo>
                    <a:pt x="21579" y="13335"/>
                    <a:pt x="21600" y="6906"/>
                    <a:pt x="17822" y="2952"/>
                  </a:cubicBezTo>
                  <a:cubicBezTo>
                    <a:pt x="15939" y="983"/>
                    <a:pt x="13474" y="0"/>
                    <a:pt x="110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31" name="Google Shape;731;p33"/>
            <p:cNvSpPr/>
            <p:nvPr/>
          </p:nvSpPr>
          <p:spPr>
            <a:xfrm>
              <a:off x="171156" y="166813"/>
              <a:ext cx="353898" cy="386297"/>
            </a:xfrm>
            <a:custGeom>
              <a:rect b="b" l="l" r="r" t="t"/>
              <a:pathLst>
                <a:path extrusionOk="0" h="21600" w="21600">
                  <a:moveTo>
                    <a:pt x="18508" y="0"/>
                  </a:moveTo>
                  <a:lnTo>
                    <a:pt x="0" y="16956"/>
                  </a:lnTo>
                  <a:cubicBezTo>
                    <a:pt x="1044" y="18300"/>
                    <a:pt x="1449" y="19978"/>
                    <a:pt x="1120" y="21600"/>
                  </a:cubicBezTo>
                  <a:lnTo>
                    <a:pt x="21600" y="2838"/>
                  </a:lnTo>
                  <a:lnTo>
                    <a:pt x="1850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32" name="Google Shape;732;p33"/>
            <p:cNvSpPr/>
            <p:nvPr/>
          </p:nvSpPr>
          <p:spPr>
            <a:xfrm>
              <a:off x="-1" y="460318"/>
              <a:ext cx="155521" cy="155515"/>
            </a:xfrm>
            <a:custGeom>
              <a:rect b="b" l="l" r="r" t="t"/>
              <a:pathLst>
                <a:path extrusionOk="0" h="21600" w="20246">
                  <a:moveTo>
                    <a:pt x="10759" y="0"/>
                  </a:moveTo>
                  <a:cubicBezTo>
                    <a:pt x="8889" y="0"/>
                    <a:pt x="7006" y="590"/>
                    <a:pt x="5377" y="1796"/>
                  </a:cubicBezTo>
                  <a:lnTo>
                    <a:pt x="5377" y="1782"/>
                  </a:lnTo>
                  <a:lnTo>
                    <a:pt x="2647" y="10844"/>
                  </a:lnTo>
                  <a:lnTo>
                    <a:pt x="146" y="18257"/>
                  </a:lnTo>
                  <a:cubicBezTo>
                    <a:pt x="-432" y="19951"/>
                    <a:pt x="794" y="21600"/>
                    <a:pt x="2327" y="21600"/>
                  </a:cubicBezTo>
                  <a:cubicBezTo>
                    <a:pt x="2589" y="21600"/>
                    <a:pt x="2863" y="21551"/>
                    <a:pt x="3138" y="21445"/>
                  </a:cubicBezTo>
                  <a:lnTo>
                    <a:pt x="10081" y="18776"/>
                  </a:lnTo>
                  <a:lnTo>
                    <a:pt x="18575" y="15867"/>
                  </a:lnTo>
                  <a:cubicBezTo>
                    <a:pt x="21168" y="11846"/>
                    <a:pt x="20703" y="6429"/>
                    <a:pt x="17461" y="2970"/>
                  </a:cubicBezTo>
                  <a:cubicBezTo>
                    <a:pt x="15633" y="1011"/>
                    <a:pt x="13206" y="0"/>
                    <a:pt x="107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733" name="Google Shape;733;p33"/>
          <p:cNvGrpSpPr/>
          <p:nvPr/>
        </p:nvGrpSpPr>
        <p:grpSpPr>
          <a:xfrm>
            <a:off x="13099042" y="6110220"/>
            <a:ext cx="546741" cy="615165"/>
            <a:chOff x="0" y="0"/>
            <a:chExt cx="546740" cy="615163"/>
          </a:xfrm>
        </p:grpSpPr>
        <p:sp>
          <p:nvSpPr>
            <p:cNvPr id="734" name="Google Shape;734;p33"/>
            <p:cNvSpPr/>
            <p:nvPr/>
          </p:nvSpPr>
          <p:spPr>
            <a:xfrm>
              <a:off x="0" y="0"/>
              <a:ext cx="546740" cy="615163"/>
            </a:xfrm>
            <a:custGeom>
              <a:rect b="b" l="l" r="r" t="t"/>
              <a:pathLst>
                <a:path extrusionOk="0" h="21600" w="20881">
                  <a:moveTo>
                    <a:pt x="10445" y="1267"/>
                  </a:moveTo>
                  <a:cubicBezTo>
                    <a:pt x="11384" y="1267"/>
                    <a:pt x="12387" y="2670"/>
                    <a:pt x="13066" y="4868"/>
                  </a:cubicBezTo>
                  <a:cubicBezTo>
                    <a:pt x="12174" y="5140"/>
                    <a:pt x="11304" y="5458"/>
                    <a:pt x="10452" y="5819"/>
                  </a:cubicBezTo>
                  <a:cubicBezTo>
                    <a:pt x="9597" y="5452"/>
                    <a:pt x="8720" y="5130"/>
                    <a:pt x="7827" y="4854"/>
                  </a:cubicBezTo>
                  <a:cubicBezTo>
                    <a:pt x="8510" y="2666"/>
                    <a:pt x="9508" y="1267"/>
                    <a:pt x="10445" y="1267"/>
                  </a:cubicBezTo>
                  <a:close/>
                  <a:moveTo>
                    <a:pt x="7497" y="6103"/>
                  </a:moveTo>
                  <a:cubicBezTo>
                    <a:pt x="7934" y="6237"/>
                    <a:pt x="8386" y="6393"/>
                    <a:pt x="8837" y="6561"/>
                  </a:cubicBezTo>
                  <a:cubicBezTo>
                    <a:pt x="7619" y="7165"/>
                    <a:pt x="7993" y="6997"/>
                    <a:pt x="7255" y="7415"/>
                  </a:cubicBezTo>
                  <a:cubicBezTo>
                    <a:pt x="7325" y="6960"/>
                    <a:pt x="7405" y="6517"/>
                    <a:pt x="7497" y="6103"/>
                  </a:cubicBezTo>
                  <a:close/>
                  <a:moveTo>
                    <a:pt x="13392" y="6103"/>
                  </a:moveTo>
                  <a:cubicBezTo>
                    <a:pt x="13489" y="6517"/>
                    <a:pt x="13565" y="6960"/>
                    <a:pt x="13635" y="7415"/>
                  </a:cubicBezTo>
                  <a:cubicBezTo>
                    <a:pt x="12890" y="6994"/>
                    <a:pt x="13286" y="7172"/>
                    <a:pt x="12053" y="6561"/>
                  </a:cubicBezTo>
                  <a:cubicBezTo>
                    <a:pt x="12509" y="6393"/>
                    <a:pt x="12956" y="6237"/>
                    <a:pt x="13392" y="6103"/>
                  </a:cubicBezTo>
                  <a:close/>
                  <a:moveTo>
                    <a:pt x="16674" y="5430"/>
                  </a:moveTo>
                  <a:cubicBezTo>
                    <a:pt x="16849" y="6373"/>
                    <a:pt x="17736" y="7004"/>
                    <a:pt x="18700" y="7004"/>
                  </a:cubicBezTo>
                  <a:cubicBezTo>
                    <a:pt x="18959" y="7004"/>
                    <a:pt x="19222" y="6959"/>
                    <a:pt x="19479" y="6862"/>
                  </a:cubicBezTo>
                  <a:cubicBezTo>
                    <a:pt x="19359" y="7482"/>
                    <a:pt x="18895" y="8276"/>
                    <a:pt x="18118" y="9143"/>
                  </a:cubicBezTo>
                  <a:cubicBezTo>
                    <a:pt x="17886" y="9403"/>
                    <a:pt x="17603" y="9667"/>
                    <a:pt x="17328" y="9926"/>
                  </a:cubicBezTo>
                  <a:cubicBezTo>
                    <a:pt x="16630" y="9353"/>
                    <a:pt x="15896" y="8816"/>
                    <a:pt x="15133" y="8320"/>
                  </a:cubicBezTo>
                  <a:cubicBezTo>
                    <a:pt x="15044" y="7456"/>
                    <a:pt x="14909" y="6595"/>
                    <a:pt x="14718" y="5744"/>
                  </a:cubicBezTo>
                  <a:cubicBezTo>
                    <a:pt x="15360" y="5593"/>
                    <a:pt x="16013" y="5489"/>
                    <a:pt x="16674" y="5430"/>
                  </a:cubicBezTo>
                  <a:close/>
                  <a:moveTo>
                    <a:pt x="4215" y="5430"/>
                  </a:moveTo>
                  <a:cubicBezTo>
                    <a:pt x="4876" y="5489"/>
                    <a:pt x="5529" y="5593"/>
                    <a:pt x="6172" y="5749"/>
                  </a:cubicBezTo>
                  <a:cubicBezTo>
                    <a:pt x="5985" y="6598"/>
                    <a:pt x="5845" y="7456"/>
                    <a:pt x="5761" y="8320"/>
                  </a:cubicBezTo>
                  <a:cubicBezTo>
                    <a:pt x="4998" y="8820"/>
                    <a:pt x="4263" y="9356"/>
                    <a:pt x="3565" y="9929"/>
                  </a:cubicBezTo>
                  <a:cubicBezTo>
                    <a:pt x="3290" y="9667"/>
                    <a:pt x="3008" y="9407"/>
                    <a:pt x="2776" y="9147"/>
                  </a:cubicBezTo>
                  <a:cubicBezTo>
                    <a:pt x="2001" y="8279"/>
                    <a:pt x="1539" y="7493"/>
                    <a:pt x="1418" y="6865"/>
                  </a:cubicBezTo>
                  <a:cubicBezTo>
                    <a:pt x="1660" y="6957"/>
                    <a:pt x="1921" y="7004"/>
                    <a:pt x="2185" y="7004"/>
                  </a:cubicBezTo>
                  <a:cubicBezTo>
                    <a:pt x="3187" y="7000"/>
                    <a:pt x="4043" y="6338"/>
                    <a:pt x="4215" y="5430"/>
                  </a:cubicBezTo>
                  <a:close/>
                  <a:moveTo>
                    <a:pt x="5644" y="9967"/>
                  </a:moveTo>
                  <a:cubicBezTo>
                    <a:pt x="5636" y="10247"/>
                    <a:pt x="5629" y="10523"/>
                    <a:pt x="5629" y="10800"/>
                  </a:cubicBezTo>
                  <a:cubicBezTo>
                    <a:pt x="5629" y="11076"/>
                    <a:pt x="5636" y="11351"/>
                    <a:pt x="5644" y="11631"/>
                  </a:cubicBezTo>
                  <a:cubicBezTo>
                    <a:pt x="5261" y="11357"/>
                    <a:pt x="4909" y="11080"/>
                    <a:pt x="4564" y="10800"/>
                  </a:cubicBezTo>
                  <a:cubicBezTo>
                    <a:pt x="4909" y="10520"/>
                    <a:pt x="5261" y="10243"/>
                    <a:pt x="5644" y="9967"/>
                  </a:cubicBezTo>
                  <a:close/>
                  <a:moveTo>
                    <a:pt x="15247" y="9971"/>
                  </a:moveTo>
                  <a:cubicBezTo>
                    <a:pt x="15632" y="10243"/>
                    <a:pt x="15981" y="10520"/>
                    <a:pt x="16326" y="10800"/>
                  </a:cubicBezTo>
                  <a:cubicBezTo>
                    <a:pt x="15984" y="11080"/>
                    <a:pt x="15632" y="11357"/>
                    <a:pt x="15247" y="11634"/>
                  </a:cubicBezTo>
                  <a:cubicBezTo>
                    <a:pt x="15258" y="11354"/>
                    <a:pt x="15265" y="11077"/>
                    <a:pt x="15265" y="10800"/>
                  </a:cubicBezTo>
                  <a:cubicBezTo>
                    <a:pt x="15265" y="10523"/>
                    <a:pt x="15258" y="10247"/>
                    <a:pt x="15247" y="9971"/>
                  </a:cubicBezTo>
                  <a:close/>
                  <a:moveTo>
                    <a:pt x="10445" y="7226"/>
                  </a:moveTo>
                  <a:cubicBezTo>
                    <a:pt x="11616" y="7742"/>
                    <a:pt x="12743" y="8340"/>
                    <a:pt x="13819" y="9011"/>
                  </a:cubicBezTo>
                  <a:cubicBezTo>
                    <a:pt x="13863" y="9588"/>
                    <a:pt x="13889" y="10186"/>
                    <a:pt x="13889" y="10800"/>
                  </a:cubicBezTo>
                  <a:cubicBezTo>
                    <a:pt x="13889" y="11418"/>
                    <a:pt x="13863" y="12012"/>
                    <a:pt x="13819" y="12589"/>
                  </a:cubicBezTo>
                  <a:cubicBezTo>
                    <a:pt x="12743" y="13261"/>
                    <a:pt x="11620" y="13859"/>
                    <a:pt x="10452" y="14378"/>
                  </a:cubicBezTo>
                  <a:cubicBezTo>
                    <a:pt x="9278" y="13862"/>
                    <a:pt x="8150" y="13261"/>
                    <a:pt x="7075" y="12589"/>
                  </a:cubicBezTo>
                  <a:cubicBezTo>
                    <a:pt x="7027" y="12012"/>
                    <a:pt x="7005" y="11418"/>
                    <a:pt x="7005" y="10800"/>
                  </a:cubicBezTo>
                  <a:cubicBezTo>
                    <a:pt x="7005" y="10186"/>
                    <a:pt x="7031" y="9588"/>
                    <a:pt x="7075" y="9011"/>
                  </a:cubicBezTo>
                  <a:cubicBezTo>
                    <a:pt x="8147" y="8340"/>
                    <a:pt x="9274" y="7742"/>
                    <a:pt x="10445" y="7226"/>
                  </a:cubicBezTo>
                  <a:close/>
                  <a:moveTo>
                    <a:pt x="7255" y="14186"/>
                  </a:moveTo>
                  <a:cubicBezTo>
                    <a:pt x="7993" y="14607"/>
                    <a:pt x="7619" y="14435"/>
                    <a:pt x="8837" y="15039"/>
                  </a:cubicBezTo>
                  <a:cubicBezTo>
                    <a:pt x="8378" y="15208"/>
                    <a:pt x="7931" y="15364"/>
                    <a:pt x="7497" y="15498"/>
                  </a:cubicBezTo>
                  <a:cubicBezTo>
                    <a:pt x="7402" y="15080"/>
                    <a:pt x="7325" y="14641"/>
                    <a:pt x="7255" y="14186"/>
                  </a:cubicBezTo>
                  <a:close/>
                  <a:moveTo>
                    <a:pt x="13635" y="14186"/>
                  </a:moveTo>
                  <a:cubicBezTo>
                    <a:pt x="13565" y="14641"/>
                    <a:pt x="13489" y="15084"/>
                    <a:pt x="13392" y="15498"/>
                  </a:cubicBezTo>
                  <a:cubicBezTo>
                    <a:pt x="12956" y="15367"/>
                    <a:pt x="12509" y="15208"/>
                    <a:pt x="12053" y="15039"/>
                  </a:cubicBezTo>
                  <a:cubicBezTo>
                    <a:pt x="13239" y="14456"/>
                    <a:pt x="12941" y="14580"/>
                    <a:pt x="13635" y="14186"/>
                  </a:cubicBezTo>
                  <a:close/>
                  <a:moveTo>
                    <a:pt x="17328" y="11674"/>
                  </a:moveTo>
                  <a:cubicBezTo>
                    <a:pt x="17603" y="11934"/>
                    <a:pt x="17886" y="12198"/>
                    <a:pt x="18118" y="12458"/>
                  </a:cubicBezTo>
                  <a:cubicBezTo>
                    <a:pt x="18892" y="13322"/>
                    <a:pt x="19355" y="14111"/>
                    <a:pt x="19472" y="14735"/>
                  </a:cubicBezTo>
                  <a:cubicBezTo>
                    <a:pt x="19229" y="14644"/>
                    <a:pt x="18969" y="14597"/>
                    <a:pt x="18705" y="14597"/>
                  </a:cubicBezTo>
                  <a:cubicBezTo>
                    <a:pt x="17703" y="14597"/>
                    <a:pt x="16847" y="15262"/>
                    <a:pt x="16674" y="16166"/>
                  </a:cubicBezTo>
                  <a:cubicBezTo>
                    <a:pt x="16013" y="16113"/>
                    <a:pt x="15360" y="16005"/>
                    <a:pt x="14718" y="15853"/>
                  </a:cubicBezTo>
                  <a:cubicBezTo>
                    <a:pt x="14909" y="15002"/>
                    <a:pt x="15044" y="14144"/>
                    <a:pt x="15133" y="13281"/>
                  </a:cubicBezTo>
                  <a:cubicBezTo>
                    <a:pt x="15896" y="12785"/>
                    <a:pt x="16630" y="12248"/>
                    <a:pt x="17328" y="11674"/>
                  </a:cubicBezTo>
                  <a:close/>
                  <a:moveTo>
                    <a:pt x="3562" y="11674"/>
                  </a:moveTo>
                  <a:cubicBezTo>
                    <a:pt x="4259" y="12248"/>
                    <a:pt x="4994" y="12785"/>
                    <a:pt x="5757" y="13281"/>
                  </a:cubicBezTo>
                  <a:cubicBezTo>
                    <a:pt x="5845" y="14144"/>
                    <a:pt x="5981" y="15002"/>
                    <a:pt x="6172" y="15853"/>
                  </a:cubicBezTo>
                  <a:cubicBezTo>
                    <a:pt x="5160" y="16087"/>
                    <a:pt x="4259" y="16202"/>
                    <a:pt x="3518" y="16202"/>
                  </a:cubicBezTo>
                  <a:cubicBezTo>
                    <a:pt x="2492" y="16202"/>
                    <a:pt x="1776" y="15980"/>
                    <a:pt x="1502" y="15545"/>
                  </a:cubicBezTo>
                  <a:cubicBezTo>
                    <a:pt x="1117" y="14931"/>
                    <a:pt x="1590" y="13777"/>
                    <a:pt x="2773" y="12458"/>
                  </a:cubicBezTo>
                  <a:cubicBezTo>
                    <a:pt x="3004" y="12198"/>
                    <a:pt x="3290" y="11934"/>
                    <a:pt x="3562" y="11674"/>
                  </a:cubicBezTo>
                  <a:close/>
                  <a:moveTo>
                    <a:pt x="10445" y="15782"/>
                  </a:moveTo>
                  <a:cubicBezTo>
                    <a:pt x="11297" y="16143"/>
                    <a:pt x="12174" y="16463"/>
                    <a:pt x="13066" y="16737"/>
                  </a:cubicBezTo>
                  <a:cubicBezTo>
                    <a:pt x="12387" y="18930"/>
                    <a:pt x="11384" y="20335"/>
                    <a:pt x="10445" y="20335"/>
                  </a:cubicBezTo>
                  <a:cubicBezTo>
                    <a:pt x="9505" y="20335"/>
                    <a:pt x="8503" y="18927"/>
                    <a:pt x="7824" y="16727"/>
                  </a:cubicBezTo>
                  <a:cubicBezTo>
                    <a:pt x="8716" y="16457"/>
                    <a:pt x="9590" y="16139"/>
                    <a:pt x="10445" y="15782"/>
                  </a:cubicBezTo>
                  <a:close/>
                  <a:moveTo>
                    <a:pt x="10445" y="0"/>
                  </a:moveTo>
                  <a:cubicBezTo>
                    <a:pt x="8624" y="0"/>
                    <a:pt x="7303" y="1914"/>
                    <a:pt x="6506" y="4499"/>
                  </a:cubicBezTo>
                  <a:cubicBezTo>
                    <a:pt x="5584" y="4287"/>
                    <a:pt x="4729" y="4168"/>
                    <a:pt x="3958" y="4145"/>
                  </a:cubicBezTo>
                  <a:cubicBezTo>
                    <a:pt x="3582" y="3554"/>
                    <a:pt x="2900" y="3207"/>
                    <a:pt x="2182" y="3207"/>
                  </a:cubicBezTo>
                  <a:cubicBezTo>
                    <a:pt x="2001" y="3207"/>
                    <a:pt x="1818" y="3229"/>
                    <a:pt x="1638" y="3274"/>
                  </a:cubicBezTo>
                  <a:cubicBezTo>
                    <a:pt x="739" y="3500"/>
                    <a:pt x="119" y="4250"/>
                    <a:pt x="122" y="5106"/>
                  </a:cubicBezTo>
                  <a:cubicBezTo>
                    <a:pt x="122" y="5286"/>
                    <a:pt x="155" y="5465"/>
                    <a:pt x="214" y="5633"/>
                  </a:cubicBezTo>
                  <a:cubicBezTo>
                    <a:pt x="-315" y="6744"/>
                    <a:pt x="199" y="8263"/>
                    <a:pt x="1712" y="9950"/>
                  </a:cubicBezTo>
                  <a:cubicBezTo>
                    <a:pt x="1965" y="10233"/>
                    <a:pt x="2269" y="10516"/>
                    <a:pt x="2570" y="10800"/>
                  </a:cubicBezTo>
                  <a:cubicBezTo>
                    <a:pt x="2269" y="11087"/>
                    <a:pt x="1965" y="11370"/>
                    <a:pt x="1712" y="11654"/>
                  </a:cubicBezTo>
                  <a:cubicBezTo>
                    <a:pt x="104" y="13450"/>
                    <a:pt x="-392" y="15057"/>
                    <a:pt x="313" y="16180"/>
                  </a:cubicBezTo>
                  <a:cubicBezTo>
                    <a:pt x="882" y="17088"/>
                    <a:pt x="2050" y="17477"/>
                    <a:pt x="3540" y="17477"/>
                  </a:cubicBezTo>
                  <a:cubicBezTo>
                    <a:pt x="4428" y="17477"/>
                    <a:pt x="5438" y="17328"/>
                    <a:pt x="6498" y="17081"/>
                  </a:cubicBezTo>
                  <a:cubicBezTo>
                    <a:pt x="7296" y="19677"/>
                    <a:pt x="8624" y="21600"/>
                    <a:pt x="10445" y="21600"/>
                  </a:cubicBezTo>
                  <a:cubicBezTo>
                    <a:pt x="12266" y="21600"/>
                    <a:pt x="13595" y="19680"/>
                    <a:pt x="14391" y="17088"/>
                  </a:cubicBezTo>
                  <a:cubicBezTo>
                    <a:pt x="15225" y="17287"/>
                    <a:pt x="16077" y="17408"/>
                    <a:pt x="16931" y="17453"/>
                  </a:cubicBezTo>
                  <a:cubicBezTo>
                    <a:pt x="17308" y="18046"/>
                    <a:pt x="17996" y="18396"/>
                    <a:pt x="18716" y="18396"/>
                  </a:cubicBezTo>
                  <a:cubicBezTo>
                    <a:pt x="18894" y="18396"/>
                    <a:pt x="19075" y="18374"/>
                    <a:pt x="19251" y="18330"/>
                  </a:cubicBezTo>
                  <a:cubicBezTo>
                    <a:pt x="20151" y="18104"/>
                    <a:pt x="20775" y="17354"/>
                    <a:pt x="20772" y="16497"/>
                  </a:cubicBezTo>
                  <a:cubicBezTo>
                    <a:pt x="20768" y="16319"/>
                    <a:pt x="20739" y="16139"/>
                    <a:pt x="20680" y="15968"/>
                  </a:cubicBezTo>
                  <a:cubicBezTo>
                    <a:pt x="21208" y="14857"/>
                    <a:pt x="20695" y="13342"/>
                    <a:pt x="19182" y="11654"/>
                  </a:cubicBezTo>
                  <a:cubicBezTo>
                    <a:pt x="18928" y="11367"/>
                    <a:pt x="18620" y="11084"/>
                    <a:pt x="18322" y="10800"/>
                  </a:cubicBezTo>
                  <a:cubicBezTo>
                    <a:pt x="18620" y="10516"/>
                    <a:pt x="18928" y="10233"/>
                    <a:pt x="19182" y="9950"/>
                  </a:cubicBezTo>
                  <a:cubicBezTo>
                    <a:pt x="20651" y="8310"/>
                    <a:pt x="21179" y="6831"/>
                    <a:pt x="20673" y="5653"/>
                  </a:cubicBezTo>
                  <a:cubicBezTo>
                    <a:pt x="20735" y="5475"/>
                    <a:pt x="20768" y="5292"/>
                    <a:pt x="20772" y="5106"/>
                  </a:cubicBezTo>
                  <a:cubicBezTo>
                    <a:pt x="20775" y="4250"/>
                    <a:pt x="20151" y="3497"/>
                    <a:pt x="19251" y="3270"/>
                  </a:cubicBezTo>
                  <a:cubicBezTo>
                    <a:pt x="19073" y="3227"/>
                    <a:pt x="18893" y="3205"/>
                    <a:pt x="18715" y="3205"/>
                  </a:cubicBezTo>
                  <a:cubicBezTo>
                    <a:pt x="17992" y="3205"/>
                    <a:pt x="17306" y="3556"/>
                    <a:pt x="16931" y="4151"/>
                  </a:cubicBezTo>
                  <a:cubicBezTo>
                    <a:pt x="16073" y="4195"/>
                    <a:pt x="15225" y="4317"/>
                    <a:pt x="14391" y="4516"/>
                  </a:cubicBezTo>
                  <a:cubicBezTo>
                    <a:pt x="13595" y="1921"/>
                    <a:pt x="12266" y="0"/>
                    <a:pt x="104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35" name="Google Shape;735;p33"/>
            <p:cNvSpPr/>
            <p:nvPr/>
          </p:nvSpPr>
          <p:spPr>
            <a:xfrm>
              <a:off x="219457" y="253572"/>
              <a:ext cx="108146" cy="108146"/>
            </a:xfrm>
            <a:custGeom>
              <a:rect b="b" l="l" r="r" t="t"/>
              <a:pathLst>
                <a:path extrusionOk="0" h="21600" w="21600">
                  <a:moveTo>
                    <a:pt x="10787" y="0"/>
                  </a:moveTo>
                  <a:cubicBezTo>
                    <a:pt x="4820" y="0"/>
                    <a:pt x="0" y="4820"/>
                    <a:pt x="0" y="10787"/>
                  </a:cubicBezTo>
                  <a:cubicBezTo>
                    <a:pt x="0" y="16761"/>
                    <a:pt x="4820" y="21600"/>
                    <a:pt x="10787" y="21600"/>
                  </a:cubicBezTo>
                  <a:cubicBezTo>
                    <a:pt x="16761" y="21600"/>
                    <a:pt x="21600" y="16761"/>
                    <a:pt x="21600" y="10787"/>
                  </a:cubicBezTo>
                  <a:cubicBezTo>
                    <a:pt x="21600" y="4820"/>
                    <a:pt x="16761" y="0"/>
                    <a:pt x="107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736" name="Google Shape;736;p33"/>
          <p:cNvGrpSpPr/>
          <p:nvPr/>
        </p:nvGrpSpPr>
        <p:grpSpPr>
          <a:xfrm>
            <a:off x="13858886" y="6110220"/>
            <a:ext cx="527833" cy="615165"/>
            <a:chOff x="-1" y="0"/>
            <a:chExt cx="527831" cy="615163"/>
          </a:xfrm>
        </p:grpSpPr>
        <p:sp>
          <p:nvSpPr>
            <p:cNvPr id="737" name="Google Shape;737;p33"/>
            <p:cNvSpPr/>
            <p:nvPr/>
          </p:nvSpPr>
          <p:spPr>
            <a:xfrm>
              <a:off x="-1" y="431590"/>
              <a:ext cx="527831" cy="183573"/>
            </a:xfrm>
            <a:custGeom>
              <a:rect b="b" l="l" r="r" t="t"/>
              <a:pathLst>
                <a:path extrusionOk="0" h="21600" w="21430">
                  <a:moveTo>
                    <a:pt x="2911" y="0"/>
                  </a:moveTo>
                  <a:lnTo>
                    <a:pt x="251" y="13480"/>
                  </a:lnTo>
                  <a:cubicBezTo>
                    <a:pt x="-85" y="15166"/>
                    <a:pt x="-85" y="17236"/>
                    <a:pt x="258" y="18911"/>
                  </a:cubicBezTo>
                  <a:cubicBezTo>
                    <a:pt x="584" y="20575"/>
                    <a:pt x="1192" y="21600"/>
                    <a:pt x="1851" y="21600"/>
                  </a:cubicBezTo>
                  <a:cubicBezTo>
                    <a:pt x="1855" y="21600"/>
                    <a:pt x="1859" y="21600"/>
                    <a:pt x="1862" y="21600"/>
                  </a:cubicBezTo>
                  <a:lnTo>
                    <a:pt x="19567" y="21600"/>
                  </a:lnTo>
                  <a:cubicBezTo>
                    <a:pt x="19571" y="21600"/>
                    <a:pt x="19575" y="21600"/>
                    <a:pt x="19579" y="21600"/>
                  </a:cubicBezTo>
                  <a:cubicBezTo>
                    <a:pt x="20237" y="21600"/>
                    <a:pt x="20845" y="20575"/>
                    <a:pt x="21172" y="18911"/>
                  </a:cubicBezTo>
                  <a:cubicBezTo>
                    <a:pt x="21515" y="17236"/>
                    <a:pt x="21515" y="15166"/>
                    <a:pt x="21179" y="13480"/>
                  </a:cubicBezTo>
                  <a:lnTo>
                    <a:pt x="1852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38" name="Google Shape;738;p33"/>
            <p:cNvSpPr/>
            <p:nvPr/>
          </p:nvSpPr>
          <p:spPr>
            <a:xfrm>
              <a:off x="92296" y="0"/>
              <a:ext cx="343237" cy="395553"/>
            </a:xfrm>
            <a:custGeom>
              <a:rect b="b" l="l" r="r" t="t"/>
              <a:pathLst>
                <a:path extrusionOk="0" h="21600" w="21600">
                  <a:moveTo>
                    <a:pt x="10803" y="14141"/>
                  </a:moveTo>
                  <a:cubicBezTo>
                    <a:pt x="11813" y="14141"/>
                    <a:pt x="12316" y="15201"/>
                    <a:pt x="11600" y="15820"/>
                  </a:cubicBezTo>
                  <a:cubicBezTo>
                    <a:pt x="11369" y="16022"/>
                    <a:pt x="11084" y="16113"/>
                    <a:pt x="10805" y="16113"/>
                  </a:cubicBezTo>
                  <a:cubicBezTo>
                    <a:pt x="10224" y="16113"/>
                    <a:pt x="9666" y="15721"/>
                    <a:pt x="9666" y="15128"/>
                  </a:cubicBezTo>
                  <a:cubicBezTo>
                    <a:pt x="9666" y="14582"/>
                    <a:pt x="10174" y="14141"/>
                    <a:pt x="10803" y="14141"/>
                  </a:cubicBezTo>
                  <a:close/>
                  <a:moveTo>
                    <a:pt x="8595" y="17411"/>
                  </a:moveTo>
                  <a:cubicBezTo>
                    <a:pt x="9606" y="17411"/>
                    <a:pt x="10114" y="18471"/>
                    <a:pt x="9399" y="19090"/>
                  </a:cubicBezTo>
                  <a:cubicBezTo>
                    <a:pt x="9170" y="19290"/>
                    <a:pt x="8887" y="19379"/>
                    <a:pt x="8607" y="19379"/>
                  </a:cubicBezTo>
                  <a:cubicBezTo>
                    <a:pt x="8025" y="19379"/>
                    <a:pt x="7464" y="18985"/>
                    <a:pt x="7464" y="18393"/>
                  </a:cubicBezTo>
                  <a:cubicBezTo>
                    <a:pt x="7464" y="17852"/>
                    <a:pt x="7973" y="17411"/>
                    <a:pt x="8595" y="17411"/>
                  </a:cubicBezTo>
                  <a:close/>
                  <a:moveTo>
                    <a:pt x="13005" y="17411"/>
                  </a:moveTo>
                  <a:cubicBezTo>
                    <a:pt x="14015" y="17411"/>
                    <a:pt x="14523" y="18471"/>
                    <a:pt x="13808" y="19090"/>
                  </a:cubicBezTo>
                  <a:cubicBezTo>
                    <a:pt x="13579" y="19290"/>
                    <a:pt x="13296" y="19379"/>
                    <a:pt x="13017" y="19379"/>
                  </a:cubicBezTo>
                  <a:cubicBezTo>
                    <a:pt x="12434" y="19379"/>
                    <a:pt x="11874" y="18985"/>
                    <a:pt x="11874" y="18393"/>
                  </a:cubicBezTo>
                  <a:cubicBezTo>
                    <a:pt x="11874" y="17852"/>
                    <a:pt x="12376" y="17411"/>
                    <a:pt x="13005" y="17411"/>
                  </a:cubicBezTo>
                  <a:close/>
                  <a:moveTo>
                    <a:pt x="3501" y="0"/>
                  </a:moveTo>
                  <a:cubicBezTo>
                    <a:pt x="2879" y="0"/>
                    <a:pt x="2370" y="441"/>
                    <a:pt x="2370" y="987"/>
                  </a:cubicBezTo>
                  <a:cubicBezTo>
                    <a:pt x="2370" y="1529"/>
                    <a:pt x="2879" y="1970"/>
                    <a:pt x="3501" y="1970"/>
                  </a:cubicBezTo>
                  <a:lnTo>
                    <a:pt x="4536" y="1970"/>
                  </a:lnTo>
                  <a:lnTo>
                    <a:pt x="4536" y="14718"/>
                  </a:lnTo>
                  <a:lnTo>
                    <a:pt x="0" y="21600"/>
                  </a:lnTo>
                  <a:lnTo>
                    <a:pt x="21600" y="21600"/>
                  </a:lnTo>
                  <a:lnTo>
                    <a:pt x="17064" y="14718"/>
                  </a:lnTo>
                  <a:lnTo>
                    <a:pt x="17064" y="1970"/>
                  </a:lnTo>
                  <a:lnTo>
                    <a:pt x="18097" y="1970"/>
                  </a:lnTo>
                  <a:cubicBezTo>
                    <a:pt x="18721" y="1970"/>
                    <a:pt x="19230" y="1529"/>
                    <a:pt x="19230" y="987"/>
                  </a:cubicBezTo>
                  <a:cubicBezTo>
                    <a:pt x="19230" y="441"/>
                    <a:pt x="18721" y="0"/>
                    <a:pt x="180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739" name="Google Shape;739;p33"/>
          <p:cNvGrpSpPr/>
          <p:nvPr/>
        </p:nvGrpSpPr>
        <p:grpSpPr>
          <a:xfrm>
            <a:off x="14573131" y="6183588"/>
            <a:ext cx="615164" cy="468494"/>
            <a:chOff x="0" y="31"/>
            <a:chExt cx="615163" cy="468492"/>
          </a:xfrm>
        </p:grpSpPr>
        <p:sp>
          <p:nvSpPr>
            <p:cNvPr id="740" name="Google Shape;740;p33"/>
            <p:cNvSpPr/>
            <p:nvPr/>
          </p:nvSpPr>
          <p:spPr>
            <a:xfrm>
              <a:off x="0" y="72107"/>
              <a:ext cx="361622" cy="396416"/>
            </a:xfrm>
            <a:custGeom>
              <a:rect b="b" l="l" r="r" t="t"/>
              <a:pathLst>
                <a:path extrusionOk="0" h="21600" w="21600">
                  <a:moveTo>
                    <a:pt x="3228" y="0"/>
                  </a:moveTo>
                  <a:cubicBezTo>
                    <a:pt x="1441" y="0"/>
                    <a:pt x="0" y="1315"/>
                    <a:pt x="0" y="2945"/>
                  </a:cubicBezTo>
                  <a:lnTo>
                    <a:pt x="0" y="14728"/>
                  </a:lnTo>
                  <a:cubicBezTo>
                    <a:pt x="0" y="16358"/>
                    <a:pt x="1441" y="17671"/>
                    <a:pt x="3228" y="17676"/>
                  </a:cubicBezTo>
                  <a:lnTo>
                    <a:pt x="5455" y="17676"/>
                  </a:lnTo>
                  <a:cubicBezTo>
                    <a:pt x="5455" y="19845"/>
                    <a:pt x="7379" y="21600"/>
                    <a:pt x="9762" y="21600"/>
                  </a:cubicBezTo>
                  <a:cubicBezTo>
                    <a:pt x="12137" y="21600"/>
                    <a:pt x="14067" y="19845"/>
                    <a:pt x="14067" y="17676"/>
                  </a:cubicBezTo>
                  <a:lnTo>
                    <a:pt x="17293" y="17676"/>
                  </a:lnTo>
                  <a:lnTo>
                    <a:pt x="17293" y="11617"/>
                  </a:lnTo>
                  <a:cubicBezTo>
                    <a:pt x="17293" y="11055"/>
                    <a:pt x="17827" y="10637"/>
                    <a:pt x="18389" y="10637"/>
                  </a:cubicBezTo>
                  <a:cubicBezTo>
                    <a:pt x="18504" y="10637"/>
                    <a:pt x="18618" y="10655"/>
                    <a:pt x="18729" y="10690"/>
                  </a:cubicBezTo>
                  <a:cubicBezTo>
                    <a:pt x="18948" y="10761"/>
                    <a:pt x="19171" y="10794"/>
                    <a:pt x="19394" y="10794"/>
                  </a:cubicBezTo>
                  <a:cubicBezTo>
                    <a:pt x="20527" y="10794"/>
                    <a:pt x="21600" y="9928"/>
                    <a:pt x="21600" y="8835"/>
                  </a:cubicBezTo>
                  <a:cubicBezTo>
                    <a:pt x="21600" y="7745"/>
                    <a:pt x="20527" y="6877"/>
                    <a:pt x="19394" y="6877"/>
                  </a:cubicBezTo>
                  <a:cubicBezTo>
                    <a:pt x="19171" y="6877"/>
                    <a:pt x="18948" y="6912"/>
                    <a:pt x="18729" y="6981"/>
                  </a:cubicBezTo>
                  <a:cubicBezTo>
                    <a:pt x="18607" y="7021"/>
                    <a:pt x="18485" y="7041"/>
                    <a:pt x="18364" y="7041"/>
                  </a:cubicBezTo>
                  <a:cubicBezTo>
                    <a:pt x="17794" y="7041"/>
                    <a:pt x="17293" y="6618"/>
                    <a:pt x="17293" y="6060"/>
                  </a:cubicBezTo>
                  <a:lnTo>
                    <a:pt x="17293" y="0"/>
                  </a:lnTo>
                  <a:lnTo>
                    <a:pt x="12166" y="0"/>
                  </a:lnTo>
                  <a:cubicBezTo>
                    <a:pt x="11238" y="0"/>
                    <a:pt x="10744" y="1002"/>
                    <a:pt x="11363" y="1635"/>
                  </a:cubicBezTo>
                  <a:cubicBezTo>
                    <a:pt x="12603" y="2903"/>
                    <a:pt x="11621" y="4908"/>
                    <a:pt x="9762" y="4908"/>
                  </a:cubicBezTo>
                  <a:cubicBezTo>
                    <a:pt x="7895" y="4908"/>
                    <a:pt x="6913" y="2903"/>
                    <a:pt x="8153" y="1635"/>
                  </a:cubicBezTo>
                  <a:cubicBezTo>
                    <a:pt x="8774" y="1002"/>
                    <a:pt x="8280" y="0"/>
                    <a:pt x="73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41" name="Google Shape;741;p33"/>
            <p:cNvSpPr/>
            <p:nvPr/>
          </p:nvSpPr>
          <p:spPr>
            <a:xfrm>
              <a:off x="325584" y="31"/>
              <a:ext cx="289579" cy="396481"/>
            </a:xfrm>
            <a:custGeom>
              <a:rect b="b" l="l" r="r" t="t"/>
              <a:pathLst>
                <a:path extrusionOk="0" h="21600" w="21600">
                  <a:moveTo>
                    <a:pt x="9412" y="0"/>
                  </a:moveTo>
                  <a:cubicBezTo>
                    <a:pt x="6438" y="0"/>
                    <a:pt x="4036" y="1755"/>
                    <a:pt x="4036" y="3927"/>
                  </a:cubicBezTo>
                  <a:lnTo>
                    <a:pt x="0" y="3927"/>
                  </a:lnTo>
                  <a:lnTo>
                    <a:pt x="0" y="8834"/>
                  </a:lnTo>
                  <a:cubicBezTo>
                    <a:pt x="2967" y="8834"/>
                    <a:pt x="5376" y="10594"/>
                    <a:pt x="5376" y="12761"/>
                  </a:cubicBezTo>
                  <a:cubicBezTo>
                    <a:pt x="5376" y="14929"/>
                    <a:pt x="2967" y="16689"/>
                    <a:pt x="0" y="16689"/>
                  </a:cubicBezTo>
                  <a:lnTo>
                    <a:pt x="0" y="21600"/>
                  </a:lnTo>
                  <a:lnTo>
                    <a:pt x="17564" y="21600"/>
                  </a:lnTo>
                  <a:cubicBezTo>
                    <a:pt x="19795" y="21595"/>
                    <a:pt x="21593" y="20282"/>
                    <a:pt x="21600" y="18652"/>
                  </a:cubicBezTo>
                  <a:lnTo>
                    <a:pt x="21600" y="6871"/>
                  </a:lnTo>
                  <a:cubicBezTo>
                    <a:pt x="21593" y="5241"/>
                    <a:pt x="19795" y="3927"/>
                    <a:pt x="17564" y="3927"/>
                  </a:cubicBezTo>
                  <a:lnTo>
                    <a:pt x="14790" y="3927"/>
                  </a:lnTo>
                  <a:cubicBezTo>
                    <a:pt x="14790" y="1755"/>
                    <a:pt x="12381" y="0"/>
                    <a:pt x="94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742" name="Google Shape;742;p33"/>
          <p:cNvGrpSpPr/>
          <p:nvPr/>
        </p:nvGrpSpPr>
        <p:grpSpPr>
          <a:xfrm>
            <a:off x="15372591" y="6110633"/>
            <a:ext cx="516421" cy="614336"/>
            <a:chOff x="0" y="0"/>
            <a:chExt cx="516420" cy="614334"/>
          </a:xfrm>
        </p:grpSpPr>
        <p:sp>
          <p:nvSpPr>
            <p:cNvPr id="743" name="Google Shape;743;p33"/>
            <p:cNvSpPr/>
            <p:nvPr/>
          </p:nvSpPr>
          <p:spPr>
            <a:xfrm>
              <a:off x="0" y="173517"/>
              <a:ext cx="516420" cy="440817"/>
            </a:xfrm>
            <a:custGeom>
              <a:rect b="b" l="l" r="r" t="t"/>
              <a:pathLst>
                <a:path extrusionOk="0" h="21600" w="20817">
                  <a:moveTo>
                    <a:pt x="5331" y="0"/>
                  </a:moveTo>
                  <a:cubicBezTo>
                    <a:pt x="5054" y="0"/>
                    <a:pt x="4775" y="27"/>
                    <a:pt x="4498" y="83"/>
                  </a:cubicBezTo>
                  <a:cubicBezTo>
                    <a:pt x="1596" y="652"/>
                    <a:pt x="-391" y="4071"/>
                    <a:pt x="66" y="7708"/>
                  </a:cubicBezTo>
                  <a:cubicBezTo>
                    <a:pt x="887" y="14232"/>
                    <a:pt x="2445" y="18677"/>
                    <a:pt x="4572" y="20561"/>
                  </a:cubicBezTo>
                  <a:cubicBezTo>
                    <a:pt x="5359" y="21257"/>
                    <a:pt x="6207" y="21600"/>
                    <a:pt x="7152" y="21600"/>
                  </a:cubicBezTo>
                  <a:cubicBezTo>
                    <a:pt x="7419" y="21600"/>
                    <a:pt x="7696" y="21572"/>
                    <a:pt x="7982" y="21517"/>
                  </a:cubicBezTo>
                  <a:cubicBezTo>
                    <a:pt x="8776" y="21362"/>
                    <a:pt x="9400" y="20967"/>
                    <a:pt x="9900" y="20311"/>
                  </a:cubicBezTo>
                  <a:lnTo>
                    <a:pt x="10411" y="19639"/>
                  </a:lnTo>
                  <a:lnTo>
                    <a:pt x="10919" y="20311"/>
                  </a:lnTo>
                  <a:cubicBezTo>
                    <a:pt x="11418" y="20967"/>
                    <a:pt x="12046" y="21362"/>
                    <a:pt x="12836" y="21517"/>
                  </a:cubicBezTo>
                  <a:cubicBezTo>
                    <a:pt x="13122" y="21572"/>
                    <a:pt x="13399" y="21600"/>
                    <a:pt x="13668" y="21600"/>
                  </a:cubicBezTo>
                  <a:cubicBezTo>
                    <a:pt x="14611" y="21600"/>
                    <a:pt x="15459" y="21257"/>
                    <a:pt x="16246" y="20561"/>
                  </a:cubicBezTo>
                  <a:cubicBezTo>
                    <a:pt x="18377" y="18677"/>
                    <a:pt x="19931" y="14232"/>
                    <a:pt x="20752" y="7708"/>
                  </a:cubicBezTo>
                  <a:cubicBezTo>
                    <a:pt x="21209" y="4071"/>
                    <a:pt x="19222" y="652"/>
                    <a:pt x="16320" y="83"/>
                  </a:cubicBezTo>
                  <a:cubicBezTo>
                    <a:pt x="16043" y="27"/>
                    <a:pt x="15764" y="0"/>
                    <a:pt x="15487" y="0"/>
                  </a:cubicBezTo>
                  <a:cubicBezTo>
                    <a:pt x="14355" y="0"/>
                    <a:pt x="13246" y="457"/>
                    <a:pt x="12337" y="1312"/>
                  </a:cubicBezTo>
                  <a:cubicBezTo>
                    <a:pt x="11961" y="1661"/>
                    <a:pt x="11527" y="1900"/>
                    <a:pt x="11066" y="2019"/>
                  </a:cubicBezTo>
                  <a:cubicBezTo>
                    <a:pt x="10848" y="2072"/>
                    <a:pt x="10631" y="2099"/>
                    <a:pt x="10412" y="2099"/>
                  </a:cubicBezTo>
                  <a:cubicBezTo>
                    <a:pt x="10282" y="2099"/>
                    <a:pt x="10154" y="2090"/>
                    <a:pt x="10024" y="2071"/>
                  </a:cubicBezTo>
                  <a:cubicBezTo>
                    <a:pt x="9461" y="1990"/>
                    <a:pt x="8931" y="1727"/>
                    <a:pt x="8481" y="1312"/>
                  </a:cubicBezTo>
                  <a:cubicBezTo>
                    <a:pt x="7572" y="457"/>
                    <a:pt x="6463" y="0"/>
                    <a:pt x="53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44" name="Google Shape;744;p33"/>
            <p:cNvSpPr/>
            <p:nvPr/>
          </p:nvSpPr>
          <p:spPr>
            <a:xfrm>
              <a:off x="158074" y="0"/>
              <a:ext cx="238987" cy="181881"/>
            </a:xfrm>
            <a:custGeom>
              <a:rect b="b" l="l" r="r" t="t"/>
              <a:pathLst>
                <a:path extrusionOk="0" h="21600" w="20296">
                  <a:moveTo>
                    <a:pt x="2558" y="0"/>
                  </a:moveTo>
                  <a:cubicBezTo>
                    <a:pt x="1967" y="0"/>
                    <a:pt x="1406" y="489"/>
                    <a:pt x="1154" y="1300"/>
                  </a:cubicBezTo>
                  <a:cubicBezTo>
                    <a:pt x="1064" y="1607"/>
                    <a:pt x="-1099" y="8833"/>
                    <a:pt x="736" y="15546"/>
                  </a:cubicBezTo>
                  <a:cubicBezTo>
                    <a:pt x="893" y="16081"/>
                    <a:pt x="1056" y="16608"/>
                    <a:pt x="1251" y="17119"/>
                  </a:cubicBezTo>
                  <a:cubicBezTo>
                    <a:pt x="3057" y="17783"/>
                    <a:pt x="4746" y="18935"/>
                    <a:pt x="6223" y="20523"/>
                  </a:cubicBezTo>
                  <a:cubicBezTo>
                    <a:pt x="6895" y="21240"/>
                    <a:pt x="7700" y="21600"/>
                    <a:pt x="8506" y="21600"/>
                  </a:cubicBezTo>
                  <a:cubicBezTo>
                    <a:pt x="9308" y="21600"/>
                    <a:pt x="10113" y="21240"/>
                    <a:pt x="10785" y="20523"/>
                  </a:cubicBezTo>
                  <a:cubicBezTo>
                    <a:pt x="10940" y="20349"/>
                    <a:pt x="11105" y="20190"/>
                    <a:pt x="11268" y="20031"/>
                  </a:cubicBezTo>
                  <a:cubicBezTo>
                    <a:pt x="12100" y="17407"/>
                    <a:pt x="13415" y="15042"/>
                    <a:pt x="15218" y="12953"/>
                  </a:cubicBezTo>
                  <a:cubicBezTo>
                    <a:pt x="16459" y="11505"/>
                    <a:pt x="17839" y="10319"/>
                    <a:pt x="19316" y="9416"/>
                  </a:cubicBezTo>
                  <a:cubicBezTo>
                    <a:pt x="20108" y="8992"/>
                    <a:pt x="20501" y="7748"/>
                    <a:pt x="20189" y="6641"/>
                  </a:cubicBezTo>
                  <a:cubicBezTo>
                    <a:pt x="19956" y="5796"/>
                    <a:pt x="19376" y="5277"/>
                    <a:pt x="18761" y="5277"/>
                  </a:cubicBezTo>
                  <a:cubicBezTo>
                    <a:pt x="18579" y="5277"/>
                    <a:pt x="18395" y="5322"/>
                    <a:pt x="18213" y="5421"/>
                  </a:cubicBezTo>
                  <a:lnTo>
                    <a:pt x="18213" y="5432"/>
                  </a:lnTo>
                  <a:cubicBezTo>
                    <a:pt x="18115" y="5478"/>
                    <a:pt x="15822" y="6732"/>
                    <a:pt x="13358" y="9553"/>
                  </a:cubicBezTo>
                  <a:cubicBezTo>
                    <a:pt x="12444" y="10592"/>
                    <a:pt x="11609" y="11744"/>
                    <a:pt x="10859" y="12999"/>
                  </a:cubicBezTo>
                  <a:cubicBezTo>
                    <a:pt x="10737" y="12108"/>
                    <a:pt x="10558" y="11240"/>
                    <a:pt x="10330" y="10398"/>
                  </a:cubicBezTo>
                  <a:cubicBezTo>
                    <a:pt x="8484" y="3685"/>
                    <a:pt x="3423" y="341"/>
                    <a:pt x="3203" y="205"/>
                  </a:cubicBezTo>
                  <a:cubicBezTo>
                    <a:pt x="2994" y="64"/>
                    <a:pt x="2775" y="0"/>
                    <a:pt x="25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745" name="Google Shape;745;p33"/>
          <p:cNvGrpSpPr/>
          <p:nvPr/>
        </p:nvGrpSpPr>
        <p:grpSpPr>
          <a:xfrm>
            <a:off x="16094184" y="6110268"/>
            <a:ext cx="594898" cy="615101"/>
            <a:chOff x="0" y="0"/>
            <a:chExt cx="594897" cy="615099"/>
          </a:xfrm>
        </p:grpSpPr>
        <p:sp>
          <p:nvSpPr>
            <p:cNvPr id="746" name="Google Shape;746;p33"/>
            <p:cNvSpPr/>
            <p:nvPr/>
          </p:nvSpPr>
          <p:spPr>
            <a:xfrm>
              <a:off x="334011" y="0"/>
              <a:ext cx="72076" cy="180125"/>
            </a:xfrm>
            <a:custGeom>
              <a:rect b="b" l="l" r="r" t="t"/>
              <a:pathLst>
                <a:path extrusionOk="0" h="21600" w="21600">
                  <a:moveTo>
                    <a:pt x="10829" y="0"/>
                  </a:moveTo>
                  <a:cubicBezTo>
                    <a:pt x="9346" y="0"/>
                    <a:pt x="7863" y="241"/>
                    <a:pt x="6801" y="720"/>
                  </a:cubicBezTo>
                  <a:cubicBezTo>
                    <a:pt x="4812" y="1608"/>
                    <a:pt x="4984" y="2967"/>
                    <a:pt x="7203" y="3763"/>
                  </a:cubicBezTo>
                  <a:cubicBezTo>
                    <a:pt x="7949" y="4038"/>
                    <a:pt x="10800" y="5298"/>
                    <a:pt x="10800" y="6484"/>
                  </a:cubicBezTo>
                  <a:cubicBezTo>
                    <a:pt x="10800" y="7613"/>
                    <a:pt x="8122" y="8857"/>
                    <a:pt x="7203" y="9190"/>
                  </a:cubicBezTo>
                  <a:cubicBezTo>
                    <a:pt x="6476" y="9458"/>
                    <a:pt x="0" y="11866"/>
                    <a:pt x="0" y="15127"/>
                  </a:cubicBezTo>
                  <a:cubicBezTo>
                    <a:pt x="0" y="18377"/>
                    <a:pt x="6447" y="20789"/>
                    <a:pt x="7203" y="21053"/>
                  </a:cubicBezTo>
                  <a:cubicBezTo>
                    <a:pt x="8227" y="21420"/>
                    <a:pt x="9509" y="21600"/>
                    <a:pt x="10781" y="21600"/>
                  </a:cubicBezTo>
                  <a:cubicBezTo>
                    <a:pt x="12264" y="21600"/>
                    <a:pt x="13737" y="21355"/>
                    <a:pt x="14808" y="20880"/>
                  </a:cubicBezTo>
                  <a:cubicBezTo>
                    <a:pt x="16798" y="19992"/>
                    <a:pt x="16587" y="18633"/>
                    <a:pt x="14406" y="17837"/>
                  </a:cubicBezTo>
                  <a:cubicBezTo>
                    <a:pt x="13651" y="17558"/>
                    <a:pt x="10800" y="16302"/>
                    <a:pt x="10800" y="15116"/>
                  </a:cubicBezTo>
                  <a:cubicBezTo>
                    <a:pt x="10800" y="13987"/>
                    <a:pt x="13478" y="12743"/>
                    <a:pt x="14406" y="12406"/>
                  </a:cubicBezTo>
                  <a:cubicBezTo>
                    <a:pt x="15153" y="12142"/>
                    <a:pt x="21600" y="9734"/>
                    <a:pt x="21600" y="6473"/>
                  </a:cubicBezTo>
                  <a:cubicBezTo>
                    <a:pt x="21600" y="3219"/>
                    <a:pt x="15153" y="811"/>
                    <a:pt x="14406" y="547"/>
                  </a:cubicBezTo>
                  <a:cubicBezTo>
                    <a:pt x="13373" y="180"/>
                    <a:pt x="12101"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47" name="Google Shape;747;p33"/>
            <p:cNvSpPr/>
            <p:nvPr/>
          </p:nvSpPr>
          <p:spPr>
            <a:xfrm>
              <a:off x="225866" y="0"/>
              <a:ext cx="72108" cy="180125"/>
            </a:xfrm>
            <a:custGeom>
              <a:rect b="b" l="l" r="r" t="t"/>
              <a:pathLst>
                <a:path extrusionOk="0" h="21600" w="21600">
                  <a:moveTo>
                    <a:pt x="10824" y="0"/>
                  </a:moveTo>
                  <a:cubicBezTo>
                    <a:pt x="9342" y="0"/>
                    <a:pt x="7869" y="241"/>
                    <a:pt x="6798" y="720"/>
                  </a:cubicBezTo>
                  <a:cubicBezTo>
                    <a:pt x="4810" y="1608"/>
                    <a:pt x="4982" y="2967"/>
                    <a:pt x="7200" y="3763"/>
                  </a:cubicBezTo>
                  <a:cubicBezTo>
                    <a:pt x="7946" y="4038"/>
                    <a:pt x="10805" y="5298"/>
                    <a:pt x="10805" y="6484"/>
                  </a:cubicBezTo>
                  <a:cubicBezTo>
                    <a:pt x="10805" y="7613"/>
                    <a:pt x="8118" y="8857"/>
                    <a:pt x="7200" y="9190"/>
                  </a:cubicBezTo>
                  <a:cubicBezTo>
                    <a:pt x="6483" y="9458"/>
                    <a:pt x="0" y="11866"/>
                    <a:pt x="0" y="15127"/>
                  </a:cubicBezTo>
                  <a:cubicBezTo>
                    <a:pt x="0" y="18377"/>
                    <a:pt x="6454" y="20789"/>
                    <a:pt x="7200" y="21053"/>
                  </a:cubicBezTo>
                  <a:cubicBezTo>
                    <a:pt x="8223" y="21420"/>
                    <a:pt x="9504" y="21600"/>
                    <a:pt x="10776" y="21600"/>
                  </a:cubicBezTo>
                  <a:cubicBezTo>
                    <a:pt x="12258" y="21600"/>
                    <a:pt x="13731" y="21355"/>
                    <a:pt x="14802" y="20880"/>
                  </a:cubicBezTo>
                  <a:cubicBezTo>
                    <a:pt x="16790" y="19992"/>
                    <a:pt x="16590" y="18633"/>
                    <a:pt x="14400" y="17837"/>
                  </a:cubicBezTo>
                  <a:cubicBezTo>
                    <a:pt x="13654" y="17558"/>
                    <a:pt x="10805" y="16302"/>
                    <a:pt x="10805" y="15116"/>
                  </a:cubicBezTo>
                  <a:cubicBezTo>
                    <a:pt x="10805" y="13987"/>
                    <a:pt x="13482" y="12743"/>
                    <a:pt x="14400" y="12406"/>
                  </a:cubicBezTo>
                  <a:cubicBezTo>
                    <a:pt x="15117" y="12142"/>
                    <a:pt x="21600" y="9734"/>
                    <a:pt x="21600" y="6473"/>
                  </a:cubicBezTo>
                  <a:cubicBezTo>
                    <a:pt x="21600" y="3219"/>
                    <a:pt x="15117" y="811"/>
                    <a:pt x="14400" y="547"/>
                  </a:cubicBezTo>
                  <a:cubicBezTo>
                    <a:pt x="13377" y="180"/>
                    <a:pt x="12096" y="0"/>
                    <a:pt x="108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48" name="Google Shape;748;p33"/>
            <p:cNvSpPr/>
            <p:nvPr/>
          </p:nvSpPr>
          <p:spPr>
            <a:xfrm>
              <a:off x="117752" y="0"/>
              <a:ext cx="72077" cy="180125"/>
            </a:xfrm>
            <a:custGeom>
              <a:rect b="b" l="l" r="r" t="t"/>
              <a:pathLst>
                <a:path extrusionOk="0" h="21600" w="21600">
                  <a:moveTo>
                    <a:pt x="10819" y="0"/>
                  </a:moveTo>
                  <a:cubicBezTo>
                    <a:pt x="9336" y="0"/>
                    <a:pt x="7863" y="241"/>
                    <a:pt x="6792" y="720"/>
                  </a:cubicBezTo>
                  <a:cubicBezTo>
                    <a:pt x="4812" y="1608"/>
                    <a:pt x="4984" y="2967"/>
                    <a:pt x="7194" y="3763"/>
                  </a:cubicBezTo>
                  <a:cubicBezTo>
                    <a:pt x="7949" y="4038"/>
                    <a:pt x="10800" y="5298"/>
                    <a:pt x="10800" y="6484"/>
                  </a:cubicBezTo>
                  <a:cubicBezTo>
                    <a:pt x="10800" y="7613"/>
                    <a:pt x="8122" y="8857"/>
                    <a:pt x="7194" y="9190"/>
                  </a:cubicBezTo>
                  <a:cubicBezTo>
                    <a:pt x="6476" y="9458"/>
                    <a:pt x="0" y="11866"/>
                    <a:pt x="0" y="15127"/>
                  </a:cubicBezTo>
                  <a:cubicBezTo>
                    <a:pt x="0" y="18377"/>
                    <a:pt x="6447" y="20789"/>
                    <a:pt x="7194" y="21053"/>
                  </a:cubicBezTo>
                  <a:cubicBezTo>
                    <a:pt x="8227" y="21420"/>
                    <a:pt x="9499" y="21600"/>
                    <a:pt x="10771" y="21600"/>
                  </a:cubicBezTo>
                  <a:cubicBezTo>
                    <a:pt x="12254" y="21600"/>
                    <a:pt x="13737" y="21355"/>
                    <a:pt x="14799" y="20880"/>
                  </a:cubicBezTo>
                  <a:cubicBezTo>
                    <a:pt x="16788" y="19992"/>
                    <a:pt x="16587" y="18633"/>
                    <a:pt x="14397" y="17837"/>
                  </a:cubicBezTo>
                  <a:cubicBezTo>
                    <a:pt x="13651" y="17558"/>
                    <a:pt x="10800" y="16302"/>
                    <a:pt x="10800" y="15116"/>
                  </a:cubicBezTo>
                  <a:cubicBezTo>
                    <a:pt x="10800" y="13987"/>
                    <a:pt x="13478" y="12743"/>
                    <a:pt x="14397" y="12406"/>
                  </a:cubicBezTo>
                  <a:cubicBezTo>
                    <a:pt x="15124" y="12142"/>
                    <a:pt x="21600" y="9734"/>
                    <a:pt x="21600" y="6473"/>
                  </a:cubicBezTo>
                  <a:cubicBezTo>
                    <a:pt x="21600" y="3219"/>
                    <a:pt x="15124" y="811"/>
                    <a:pt x="14397" y="547"/>
                  </a:cubicBezTo>
                  <a:cubicBezTo>
                    <a:pt x="13373" y="180"/>
                    <a:pt x="12091" y="0"/>
                    <a:pt x="10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49" name="Google Shape;749;p33"/>
            <p:cNvSpPr/>
            <p:nvPr/>
          </p:nvSpPr>
          <p:spPr>
            <a:xfrm>
              <a:off x="0" y="541874"/>
              <a:ext cx="504624" cy="73225"/>
            </a:xfrm>
            <a:custGeom>
              <a:rect b="b" l="l" r="r" t="t"/>
              <a:pathLst>
                <a:path extrusionOk="0" h="21600" w="21600">
                  <a:moveTo>
                    <a:pt x="773" y="0"/>
                  </a:moveTo>
                  <a:cubicBezTo>
                    <a:pt x="346" y="0"/>
                    <a:pt x="0" y="2354"/>
                    <a:pt x="0" y="5301"/>
                  </a:cubicBezTo>
                  <a:cubicBezTo>
                    <a:pt x="0" y="8248"/>
                    <a:pt x="346" y="10631"/>
                    <a:pt x="773" y="10631"/>
                  </a:cubicBezTo>
                  <a:lnTo>
                    <a:pt x="2608" y="10631"/>
                  </a:lnTo>
                  <a:lnTo>
                    <a:pt x="2739" y="12787"/>
                  </a:lnTo>
                  <a:cubicBezTo>
                    <a:pt x="3129" y="18182"/>
                    <a:pt x="3927" y="21600"/>
                    <a:pt x="4803" y="21600"/>
                  </a:cubicBezTo>
                  <a:cubicBezTo>
                    <a:pt x="4807" y="21600"/>
                    <a:pt x="4809" y="21600"/>
                    <a:pt x="4814" y="21600"/>
                  </a:cubicBezTo>
                  <a:lnTo>
                    <a:pt x="16791" y="21600"/>
                  </a:lnTo>
                  <a:cubicBezTo>
                    <a:pt x="16793" y="21600"/>
                    <a:pt x="16797" y="21600"/>
                    <a:pt x="16802" y="21600"/>
                  </a:cubicBezTo>
                  <a:cubicBezTo>
                    <a:pt x="17673" y="21600"/>
                    <a:pt x="18471" y="18182"/>
                    <a:pt x="18859" y="12787"/>
                  </a:cubicBezTo>
                  <a:lnTo>
                    <a:pt x="18992" y="10631"/>
                  </a:lnTo>
                  <a:lnTo>
                    <a:pt x="20831" y="10631"/>
                  </a:lnTo>
                  <a:cubicBezTo>
                    <a:pt x="21254" y="10631"/>
                    <a:pt x="21600" y="8248"/>
                    <a:pt x="21600" y="5301"/>
                  </a:cubicBezTo>
                  <a:cubicBezTo>
                    <a:pt x="21600" y="2354"/>
                    <a:pt x="21254" y="0"/>
                    <a:pt x="208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50" name="Google Shape;750;p33"/>
            <p:cNvSpPr/>
            <p:nvPr/>
          </p:nvSpPr>
          <p:spPr>
            <a:xfrm>
              <a:off x="479917" y="256381"/>
              <a:ext cx="114980" cy="211950"/>
            </a:xfrm>
            <a:custGeom>
              <a:rect b="b" l="l" r="r" t="t"/>
              <a:pathLst>
                <a:path extrusionOk="0" h="21600" w="19126">
                  <a:moveTo>
                    <a:pt x="9929" y="0"/>
                  </a:moveTo>
                  <a:cubicBezTo>
                    <a:pt x="9834" y="1236"/>
                    <a:pt x="9754" y="2469"/>
                    <a:pt x="9531" y="3676"/>
                  </a:cubicBezTo>
                  <a:cubicBezTo>
                    <a:pt x="10232" y="3842"/>
                    <a:pt x="10874" y="4086"/>
                    <a:pt x="11416" y="4408"/>
                  </a:cubicBezTo>
                  <a:cubicBezTo>
                    <a:pt x="14867" y="6526"/>
                    <a:pt x="12919" y="11285"/>
                    <a:pt x="7179" y="14801"/>
                  </a:cubicBezTo>
                  <a:cubicBezTo>
                    <a:pt x="6250" y="15361"/>
                    <a:pt x="5262" y="15871"/>
                    <a:pt x="4205" y="16320"/>
                  </a:cubicBezTo>
                  <a:cubicBezTo>
                    <a:pt x="3005" y="18142"/>
                    <a:pt x="1598" y="19905"/>
                    <a:pt x="0" y="21600"/>
                  </a:cubicBezTo>
                  <a:cubicBezTo>
                    <a:pt x="3966" y="20914"/>
                    <a:pt x="7996" y="19495"/>
                    <a:pt x="11416" y="17397"/>
                  </a:cubicBezTo>
                  <a:cubicBezTo>
                    <a:pt x="19731" y="12303"/>
                    <a:pt x="21600" y="5459"/>
                    <a:pt x="15653" y="1812"/>
                  </a:cubicBezTo>
                  <a:cubicBezTo>
                    <a:pt x="14103" y="872"/>
                    <a:pt x="12106" y="316"/>
                    <a:pt x="99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51" name="Google Shape;751;p33"/>
            <p:cNvSpPr/>
            <p:nvPr/>
          </p:nvSpPr>
          <p:spPr>
            <a:xfrm>
              <a:off x="0" y="217471"/>
              <a:ext cx="504624" cy="288366"/>
            </a:xfrm>
            <a:custGeom>
              <a:rect b="b" l="l" r="r" t="t"/>
              <a:pathLst>
                <a:path extrusionOk="0" h="21600" w="21600">
                  <a:moveTo>
                    <a:pt x="769" y="0"/>
                  </a:moveTo>
                  <a:cubicBezTo>
                    <a:pt x="346" y="0"/>
                    <a:pt x="0" y="598"/>
                    <a:pt x="0" y="1346"/>
                  </a:cubicBezTo>
                  <a:cubicBezTo>
                    <a:pt x="0" y="9394"/>
                    <a:pt x="1579" y="16797"/>
                    <a:pt x="4200" y="21600"/>
                  </a:cubicBezTo>
                  <a:lnTo>
                    <a:pt x="17399" y="21600"/>
                  </a:lnTo>
                  <a:cubicBezTo>
                    <a:pt x="20021" y="16797"/>
                    <a:pt x="21600" y="9394"/>
                    <a:pt x="21600" y="1346"/>
                  </a:cubicBezTo>
                  <a:cubicBezTo>
                    <a:pt x="21600" y="598"/>
                    <a:pt x="21254" y="0"/>
                    <a:pt x="208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752" name="Google Shape;752;p33"/>
          <p:cNvGrpSpPr/>
          <p:nvPr/>
        </p:nvGrpSpPr>
        <p:grpSpPr>
          <a:xfrm>
            <a:off x="16862018" y="6110219"/>
            <a:ext cx="615166" cy="615166"/>
            <a:chOff x="-1" y="-1"/>
            <a:chExt cx="615164" cy="615164"/>
          </a:xfrm>
        </p:grpSpPr>
        <p:sp>
          <p:nvSpPr>
            <p:cNvPr id="753" name="Google Shape;753;p33"/>
            <p:cNvSpPr/>
            <p:nvPr/>
          </p:nvSpPr>
          <p:spPr>
            <a:xfrm>
              <a:off x="397659" y="217535"/>
              <a:ext cx="36039" cy="36038"/>
            </a:xfrm>
            <a:custGeom>
              <a:rect b="b" l="l" r="r" t="t"/>
              <a:pathLst>
                <a:path extrusionOk="0" h="21600" w="21600">
                  <a:moveTo>
                    <a:pt x="10829" y="0"/>
                  </a:moveTo>
                  <a:cubicBezTo>
                    <a:pt x="4840" y="0"/>
                    <a:pt x="0" y="4783"/>
                    <a:pt x="0" y="10771"/>
                  </a:cubicBezTo>
                  <a:cubicBezTo>
                    <a:pt x="0" y="16760"/>
                    <a:pt x="4840" y="21600"/>
                    <a:pt x="10829" y="21600"/>
                  </a:cubicBezTo>
                  <a:cubicBezTo>
                    <a:pt x="16760" y="21600"/>
                    <a:pt x="21600" y="16760"/>
                    <a:pt x="21600" y="10771"/>
                  </a:cubicBezTo>
                  <a:cubicBezTo>
                    <a:pt x="21600" y="4783"/>
                    <a:pt x="16760"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54" name="Google Shape;754;p33"/>
            <p:cNvSpPr/>
            <p:nvPr/>
          </p:nvSpPr>
          <p:spPr>
            <a:xfrm>
              <a:off x="181369" y="217535"/>
              <a:ext cx="36071" cy="36038"/>
            </a:xfrm>
            <a:custGeom>
              <a:rect b="b" l="l" r="r" t="t"/>
              <a:pathLst>
                <a:path extrusionOk="0" h="21600" w="21600">
                  <a:moveTo>
                    <a:pt x="10838" y="0"/>
                  </a:moveTo>
                  <a:cubicBezTo>
                    <a:pt x="4836" y="0"/>
                    <a:pt x="0" y="4783"/>
                    <a:pt x="0" y="10771"/>
                  </a:cubicBezTo>
                  <a:cubicBezTo>
                    <a:pt x="0" y="16760"/>
                    <a:pt x="4836" y="21600"/>
                    <a:pt x="10838" y="21600"/>
                  </a:cubicBezTo>
                  <a:cubicBezTo>
                    <a:pt x="16764" y="21600"/>
                    <a:pt x="21600" y="16760"/>
                    <a:pt x="21600" y="10771"/>
                  </a:cubicBezTo>
                  <a:cubicBezTo>
                    <a:pt x="21600" y="4783"/>
                    <a:pt x="16764" y="0"/>
                    <a:pt x="108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55" name="Google Shape;755;p33"/>
            <p:cNvSpPr/>
            <p:nvPr/>
          </p:nvSpPr>
          <p:spPr>
            <a:xfrm>
              <a:off x="-1" y="-1"/>
              <a:ext cx="615164" cy="615164"/>
            </a:xfrm>
            <a:custGeom>
              <a:rect b="b" l="l" r="r" t="t"/>
              <a:pathLst>
                <a:path extrusionOk="0" h="21600" w="21600">
                  <a:moveTo>
                    <a:pt x="7004" y="6373"/>
                  </a:moveTo>
                  <a:cubicBezTo>
                    <a:pt x="7769" y="6373"/>
                    <a:pt x="8461" y="6835"/>
                    <a:pt x="8755" y="7543"/>
                  </a:cubicBezTo>
                  <a:cubicBezTo>
                    <a:pt x="9048" y="8252"/>
                    <a:pt x="8887" y="9069"/>
                    <a:pt x="8343" y="9612"/>
                  </a:cubicBezTo>
                  <a:cubicBezTo>
                    <a:pt x="7980" y="9976"/>
                    <a:pt x="7494" y="10169"/>
                    <a:pt x="7000" y="10169"/>
                  </a:cubicBezTo>
                  <a:cubicBezTo>
                    <a:pt x="6756" y="10169"/>
                    <a:pt x="6510" y="10122"/>
                    <a:pt x="6274" y="10024"/>
                  </a:cubicBezTo>
                  <a:cubicBezTo>
                    <a:pt x="5566" y="9731"/>
                    <a:pt x="5103" y="9038"/>
                    <a:pt x="5103" y="8269"/>
                  </a:cubicBezTo>
                  <a:cubicBezTo>
                    <a:pt x="5103" y="7219"/>
                    <a:pt x="5954" y="6373"/>
                    <a:pt x="7004" y="6373"/>
                  </a:cubicBezTo>
                  <a:close/>
                  <a:moveTo>
                    <a:pt x="14597" y="6369"/>
                  </a:moveTo>
                  <a:cubicBezTo>
                    <a:pt x="14842" y="6369"/>
                    <a:pt x="15088" y="6417"/>
                    <a:pt x="15322" y="6514"/>
                  </a:cubicBezTo>
                  <a:cubicBezTo>
                    <a:pt x="16032" y="6808"/>
                    <a:pt x="16494" y="7499"/>
                    <a:pt x="16494" y="8269"/>
                  </a:cubicBezTo>
                  <a:cubicBezTo>
                    <a:pt x="16494" y="9318"/>
                    <a:pt x="15643" y="10166"/>
                    <a:pt x="14597" y="10169"/>
                  </a:cubicBezTo>
                  <a:cubicBezTo>
                    <a:pt x="13827" y="10169"/>
                    <a:pt x="13136" y="9704"/>
                    <a:pt x="12842" y="8994"/>
                  </a:cubicBezTo>
                  <a:cubicBezTo>
                    <a:pt x="12548" y="8286"/>
                    <a:pt x="12711" y="7469"/>
                    <a:pt x="13253" y="6925"/>
                  </a:cubicBezTo>
                  <a:cubicBezTo>
                    <a:pt x="13618" y="6562"/>
                    <a:pt x="14103" y="6369"/>
                    <a:pt x="14597" y="6369"/>
                  </a:cubicBezTo>
                  <a:close/>
                  <a:moveTo>
                    <a:pt x="10800" y="11428"/>
                  </a:moveTo>
                  <a:cubicBezTo>
                    <a:pt x="13399" y="11428"/>
                    <a:pt x="15670" y="13186"/>
                    <a:pt x="16315" y="15705"/>
                  </a:cubicBezTo>
                  <a:cubicBezTo>
                    <a:pt x="16403" y="16045"/>
                    <a:pt x="16200" y="16389"/>
                    <a:pt x="15863" y="16477"/>
                  </a:cubicBezTo>
                  <a:cubicBezTo>
                    <a:pt x="15811" y="16490"/>
                    <a:pt x="15758" y="16496"/>
                    <a:pt x="15707" y="16496"/>
                  </a:cubicBezTo>
                  <a:cubicBezTo>
                    <a:pt x="15422" y="16496"/>
                    <a:pt x="15164" y="16308"/>
                    <a:pt x="15090" y="16022"/>
                  </a:cubicBezTo>
                  <a:cubicBezTo>
                    <a:pt x="14587" y="14064"/>
                    <a:pt x="12822" y="12694"/>
                    <a:pt x="10800" y="12694"/>
                  </a:cubicBezTo>
                  <a:cubicBezTo>
                    <a:pt x="8779" y="12694"/>
                    <a:pt x="7014" y="14064"/>
                    <a:pt x="6511" y="16022"/>
                  </a:cubicBezTo>
                  <a:cubicBezTo>
                    <a:pt x="6437" y="16308"/>
                    <a:pt x="6178" y="16496"/>
                    <a:pt x="5895" y="16496"/>
                  </a:cubicBezTo>
                  <a:cubicBezTo>
                    <a:pt x="5845" y="16496"/>
                    <a:pt x="5793" y="16490"/>
                    <a:pt x="5741" y="16477"/>
                  </a:cubicBezTo>
                  <a:cubicBezTo>
                    <a:pt x="5400" y="16389"/>
                    <a:pt x="5198" y="16045"/>
                    <a:pt x="5286" y="15705"/>
                  </a:cubicBezTo>
                  <a:cubicBezTo>
                    <a:pt x="5930" y="13186"/>
                    <a:pt x="8202" y="11428"/>
                    <a:pt x="10800" y="11428"/>
                  </a:cubicBezTo>
                  <a:close/>
                  <a:moveTo>
                    <a:pt x="10800" y="0"/>
                  </a:moveTo>
                  <a:cubicBezTo>
                    <a:pt x="4867" y="0"/>
                    <a:pt x="0" y="4868"/>
                    <a:pt x="0" y="10800"/>
                  </a:cubicBezTo>
                  <a:cubicBezTo>
                    <a:pt x="0" y="16733"/>
                    <a:pt x="4867" y="21600"/>
                    <a:pt x="10800" y="21600"/>
                  </a:cubicBezTo>
                  <a:cubicBezTo>
                    <a:pt x="16730" y="21600"/>
                    <a:pt x="21600" y="16733"/>
                    <a:pt x="21600" y="10800"/>
                  </a:cubicBezTo>
                  <a:cubicBezTo>
                    <a:pt x="21600" y="4868"/>
                    <a:pt x="1673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756" name="Google Shape;756;p33"/>
          <p:cNvGrpSpPr/>
          <p:nvPr/>
        </p:nvGrpSpPr>
        <p:grpSpPr>
          <a:xfrm>
            <a:off x="17610619" y="6110219"/>
            <a:ext cx="615165" cy="615166"/>
            <a:chOff x="-1" y="-1"/>
            <a:chExt cx="615164" cy="615164"/>
          </a:xfrm>
        </p:grpSpPr>
        <p:sp>
          <p:nvSpPr>
            <p:cNvPr id="757" name="Google Shape;757;p33"/>
            <p:cNvSpPr/>
            <p:nvPr/>
          </p:nvSpPr>
          <p:spPr>
            <a:xfrm>
              <a:off x="181369" y="217535"/>
              <a:ext cx="36071" cy="36038"/>
            </a:xfrm>
            <a:custGeom>
              <a:rect b="b" l="l" r="r" t="t"/>
              <a:pathLst>
                <a:path extrusionOk="0" h="21600" w="21600">
                  <a:moveTo>
                    <a:pt x="10838" y="0"/>
                  </a:moveTo>
                  <a:cubicBezTo>
                    <a:pt x="4836" y="0"/>
                    <a:pt x="0" y="4783"/>
                    <a:pt x="0" y="10771"/>
                  </a:cubicBezTo>
                  <a:cubicBezTo>
                    <a:pt x="0" y="16760"/>
                    <a:pt x="4836" y="21600"/>
                    <a:pt x="10838" y="21600"/>
                  </a:cubicBezTo>
                  <a:cubicBezTo>
                    <a:pt x="16764" y="21600"/>
                    <a:pt x="21600" y="16760"/>
                    <a:pt x="21600" y="10771"/>
                  </a:cubicBezTo>
                  <a:cubicBezTo>
                    <a:pt x="21600" y="4783"/>
                    <a:pt x="16764" y="0"/>
                    <a:pt x="108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58" name="Google Shape;758;p33"/>
            <p:cNvSpPr/>
            <p:nvPr/>
          </p:nvSpPr>
          <p:spPr>
            <a:xfrm>
              <a:off x="182742" y="361717"/>
              <a:ext cx="249711" cy="108114"/>
            </a:xfrm>
            <a:custGeom>
              <a:rect b="b" l="l" r="r" t="t"/>
              <a:pathLst>
                <a:path extrusionOk="0" h="21600" w="21600">
                  <a:moveTo>
                    <a:pt x="0" y="0"/>
                  </a:moveTo>
                  <a:cubicBezTo>
                    <a:pt x="781" y="12385"/>
                    <a:pt x="5379" y="21581"/>
                    <a:pt x="10799" y="21600"/>
                  </a:cubicBezTo>
                  <a:cubicBezTo>
                    <a:pt x="16219" y="21581"/>
                    <a:pt x="20819" y="12385"/>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59" name="Google Shape;759;p33"/>
            <p:cNvSpPr/>
            <p:nvPr/>
          </p:nvSpPr>
          <p:spPr>
            <a:xfrm>
              <a:off x="-1" y="-1"/>
              <a:ext cx="615164" cy="615164"/>
            </a:xfrm>
            <a:custGeom>
              <a:rect b="b" l="l" r="r" t="t"/>
              <a:pathLst>
                <a:path extrusionOk="0" h="21600" w="21600">
                  <a:moveTo>
                    <a:pt x="7004" y="6373"/>
                  </a:moveTo>
                  <a:cubicBezTo>
                    <a:pt x="7769" y="6373"/>
                    <a:pt x="8461" y="6835"/>
                    <a:pt x="8755" y="7543"/>
                  </a:cubicBezTo>
                  <a:cubicBezTo>
                    <a:pt x="9048" y="8252"/>
                    <a:pt x="8887" y="9069"/>
                    <a:pt x="8343" y="9612"/>
                  </a:cubicBezTo>
                  <a:cubicBezTo>
                    <a:pt x="7982" y="9976"/>
                    <a:pt x="7497" y="10169"/>
                    <a:pt x="7003" y="10169"/>
                  </a:cubicBezTo>
                  <a:cubicBezTo>
                    <a:pt x="6757" y="10169"/>
                    <a:pt x="6510" y="10122"/>
                    <a:pt x="6274" y="10024"/>
                  </a:cubicBezTo>
                  <a:cubicBezTo>
                    <a:pt x="5566" y="9731"/>
                    <a:pt x="5103" y="9038"/>
                    <a:pt x="5103" y="8269"/>
                  </a:cubicBezTo>
                  <a:cubicBezTo>
                    <a:pt x="5106" y="7219"/>
                    <a:pt x="5954" y="6373"/>
                    <a:pt x="7004" y="6373"/>
                  </a:cubicBezTo>
                  <a:close/>
                  <a:moveTo>
                    <a:pt x="14597" y="6369"/>
                  </a:moveTo>
                  <a:cubicBezTo>
                    <a:pt x="14842" y="6369"/>
                    <a:pt x="15088" y="6417"/>
                    <a:pt x="15322" y="6514"/>
                  </a:cubicBezTo>
                  <a:cubicBezTo>
                    <a:pt x="16032" y="6808"/>
                    <a:pt x="16494" y="7499"/>
                    <a:pt x="16494" y="8269"/>
                  </a:cubicBezTo>
                  <a:cubicBezTo>
                    <a:pt x="16494" y="9318"/>
                    <a:pt x="15643" y="10169"/>
                    <a:pt x="14597" y="10169"/>
                  </a:cubicBezTo>
                  <a:cubicBezTo>
                    <a:pt x="13827" y="10169"/>
                    <a:pt x="13136" y="9704"/>
                    <a:pt x="12842" y="8994"/>
                  </a:cubicBezTo>
                  <a:cubicBezTo>
                    <a:pt x="12548" y="8286"/>
                    <a:pt x="12711" y="7469"/>
                    <a:pt x="13253" y="6925"/>
                  </a:cubicBezTo>
                  <a:cubicBezTo>
                    <a:pt x="13618" y="6562"/>
                    <a:pt x="14103" y="6369"/>
                    <a:pt x="14597" y="6369"/>
                  </a:cubicBezTo>
                  <a:close/>
                  <a:moveTo>
                    <a:pt x="15863" y="11434"/>
                  </a:moveTo>
                  <a:cubicBezTo>
                    <a:pt x="16210" y="11434"/>
                    <a:pt x="16494" y="11715"/>
                    <a:pt x="16494" y="12067"/>
                  </a:cubicBezTo>
                  <a:cubicBezTo>
                    <a:pt x="16494" y="15205"/>
                    <a:pt x="13939" y="17764"/>
                    <a:pt x="10800" y="17764"/>
                  </a:cubicBezTo>
                  <a:cubicBezTo>
                    <a:pt x="7658" y="17764"/>
                    <a:pt x="5103" y="15205"/>
                    <a:pt x="5103" y="12067"/>
                  </a:cubicBezTo>
                  <a:cubicBezTo>
                    <a:pt x="5103" y="11715"/>
                    <a:pt x="5387" y="11434"/>
                    <a:pt x="5737" y="11434"/>
                  </a:cubicBezTo>
                  <a:close/>
                  <a:moveTo>
                    <a:pt x="10800" y="0"/>
                  </a:moveTo>
                  <a:cubicBezTo>
                    <a:pt x="4867" y="0"/>
                    <a:pt x="0" y="4868"/>
                    <a:pt x="0" y="10800"/>
                  </a:cubicBezTo>
                  <a:cubicBezTo>
                    <a:pt x="0" y="16733"/>
                    <a:pt x="4867" y="21600"/>
                    <a:pt x="10800" y="21600"/>
                  </a:cubicBezTo>
                  <a:cubicBezTo>
                    <a:pt x="16730" y="21600"/>
                    <a:pt x="21600" y="16733"/>
                    <a:pt x="21600" y="10800"/>
                  </a:cubicBezTo>
                  <a:cubicBezTo>
                    <a:pt x="21600" y="4868"/>
                    <a:pt x="16733"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60" name="Google Shape;760;p33"/>
            <p:cNvSpPr/>
            <p:nvPr/>
          </p:nvSpPr>
          <p:spPr>
            <a:xfrm>
              <a:off x="397659" y="217535"/>
              <a:ext cx="36039" cy="36038"/>
            </a:xfrm>
            <a:custGeom>
              <a:rect b="b" l="l" r="r" t="t"/>
              <a:pathLst>
                <a:path extrusionOk="0" h="21600" w="21600">
                  <a:moveTo>
                    <a:pt x="10829" y="0"/>
                  </a:moveTo>
                  <a:cubicBezTo>
                    <a:pt x="4840" y="0"/>
                    <a:pt x="0" y="4783"/>
                    <a:pt x="0" y="10771"/>
                  </a:cubicBezTo>
                  <a:cubicBezTo>
                    <a:pt x="0" y="16760"/>
                    <a:pt x="4840" y="21600"/>
                    <a:pt x="10829" y="21600"/>
                  </a:cubicBezTo>
                  <a:cubicBezTo>
                    <a:pt x="16760" y="21600"/>
                    <a:pt x="21600" y="16760"/>
                    <a:pt x="21600" y="10771"/>
                  </a:cubicBezTo>
                  <a:cubicBezTo>
                    <a:pt x="21600" y="4783"/>
                    <a:pt x="16760"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761" name="Google Shape;761;p33"/>
          <p:cNvGrpSpPr/>
          <p:nvPr/>
        </p:nvGrpSpPr>
        <p:grpSpPr>
          <a:xfrm>
            <a:off x="18408829" y="6113857"/>
            <a:ext cx="541238" cy="607953"/>
            <a:chOff x="31" y="31"/>
            <a:chExt cx="541236" cy="607951"/>
          </a:xfrm>
        </p:grpSpPr>
        <p:sp>
          <p:nvSpPr>
            <p:cNvPr id="762" name="Google Shape;762;p33"/>
            <p:cNvSpPr/>
            <p:nvPr/>
          </p:nvSpPr>
          <p:spPr>
            <a:xfrm>
              <a:off x="105666" y="247125"/>
              <a:ext cx="80659" cy="80663"/>
            </a:xfrm>
            <a:custGeom>
              <a:rect b="b" l="l" r="r" t="t"/>
              <a:pathLst>
                <a:path extrusionOk="0" h="21600" w="20389">
                  <a:moveTo>
                    <a:pt x="10737" y="0"/>
                  </a:moveTo>
                  <a:cubicBezTo>
                    <a:pt x="8260" y="0"/>
                    <a:pt x="5783" y="1000"/>
                    <a:pt x="3886" y="2992"/>
                  </a:cubicBezTo>
                  <a:cubicBezTo>
                    <a:pt x="1918" y="5103"/>
                    <a:pt x="433" y="8471"/>
                    <a:pt x="94" y="11796"/>
                  </a:cubicBezTo>
                  <a:cubicBezTo>
                    <a:pt x="-269" y="15010"/>
                    <a:pt x="433" y="17813"/>
                    <a:pt x="1990" y="19489"/>
                  </a:cubicBezTo>
                  <a:cubicBezTo>
                    <a:pt x="3386" y="20959"/>
                    <a:pt x="5444" y="21600"/>
                    <a:pt x="7671" y="21600"/>
                  </a:cubicBezTo>
                  <a:cubicBezTo>
                    <a:pt x="11221" y="21600"/>
                    <a:pt x="15191" y="19967"/>
                    <a:pt x="17563" y="17454"/>
                  </a:cubicBezTo>
                  <a:cubicBezTo>
                    <a:pt x="21331" y="13471"/>
                    <a:pt x="21331" y="6983"/>
                    <a:pt x="17563" y="2992"/>
                  </a:cubicBezTo>
                  <a:cubicBezTo>
                    <a:pt x="15683" y="1000"/>
                    <a:pt x="13206" y="0"/>
                    <a:pt x="107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63" name="Google Shape;763;p33"/>
            <p:cNvSpPr/>
            <p:nvPr/>
          </p:nvSpPr>
          <p:spPr>
            <a:xfrm>
              <a:off x="354973" y="247125"/>
              <a:ext cx="80660" cy="80663"/>
            </a:xfrm>
            <a:custGeom>
              <a:rect b="b" l="l" r="r" t="t"/>
              <a:pathLst>
                <a:path extrusionOk="0" h="21600" w="20389">
                  <a:moveTo>
                    <a:pt x="9652" y="0"/>
                  </a:moveTo>
                  <a:cubicBezTo>
                    <a:pt x="7175" y="0"/>
                    <a:pt x="4706" y="1000"/>
                    <a:pt x="2826" y="2992"/>
                  </a:cubicBezTo>
                  <a:cubicBezTo>
                    <a:pt x="-942" y="6983"/>
                    <a:pt x="-942" y="13471"/>
                    <a:pt x="2826" y="17454"/>
                  </a:cubicBezTo>
                  <a:cubicBezTo>
                    <a:pt x="5190" y="19967"/>
                    <a:pt x="9152" y="21600"/>
                    <a:pt x="12694" y="21600"/>
                  </a:cubicBezTo>
                  <a:cubicBezTo>
                    <a:pt x="14929" y="21600"/>
                    <a:pt x="16995" y="20950"/>
                    <a:pt x="18399" y="19463"/>
                  </a:cubicBezTo>
                  <a:cubicBezTo>
                    <a:pt x="19956" y="17813"/>
                    <a:pt x="20658" y="15010"/>
                    <a:pt x="20295" y="11796"/>
                  </a:cubicBezTo>
                  <a:cubicBezTo>
                    <a:pt x="19932" y="8471"/>
                    <a:pt x="18471" y="5103"/>
                    <a:pt x="16478" y="2992"/>
                  </a:cubicBezTo>
                  <a:cubicBezTo>
                    <a:pt x="14598" y="1000"/>
                    <a:pt x="12121" y="0"/>
                    <a:pt x="96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64" name="Google Shape;764;p33"/>
            <p:cNvSpPr/>
            <p:nvPr/>
          </p:nvSpPr>
          <p:spPr>
            <a:xfrm>
              <a:off x="31" y="31"/>
              <a:ext cx="541236" cy="607951"/>
            </a:xfrm>
            <a:custGeom>
              <a:rect b="b" l="l" r="r" t="t"/>
              <a:pathLst>
                <a:path extrusionOk="0" h="21600" w="21600">
                  <a:moveTo>
                    <a:pt x="5938" y="7451"/>
                  </a:moveTo>
                  <a:cubicBezTo>
                    <a:pt x="6703" y="7451"/>
                    <a:pt x="7469" y="7710"/>
                    <a:pt x="8055" y="8230"/>
                  </a:cubicBezTo>
                  <a:cubicBezTo>
                    <a:pt x="9233" y="9278"/>
                    <a:pt x="9222" y="10983"/>
                    <a:pt x="8028" y="12020"/>
                  </a:cubicBezTo>
                  <a:lnTo>
                    <a:pt x="8024" y="12020"/>
                  </a:lnTo>
                  <a:cubicBezTo>
                    <a:pt x="7376" y="12598"/>
                    <a:pt x="6386" y="12953"/>
                    <a:pt x="5436" y="12953"/>
                  </a:cubicBezTo>
                  <a:cubicBezTo>
                    <a:pt x="4718" y="12953"/>
                    <a:pt x="4017" y="12752"/>
                    <a:pt x="3494" y="12287"/>
                  </a:cubicBezTo>
                  <a:cubicBezTo>
                    <a:pt x="2930" y="11786"/>
                    <a:pt x="2666" y="11020"/>
                    <a:pt x="2777" y="10197"/>
                  </a:cubicBezTo>
                  <a:cubicBezTo>
                    <a:pt x="2873" y="9453"/>
                    <a:pt x="3245" y="8746"/>
                    <a:pt x="3797" y="8254"/>
                  </a:cubicBezTo>
                  <a:cubicBezTo>
                    <a:pt x="4383" y="7719"/>
                    <a:pt x="5161" y="7451"/>
                    <a:pt x="5938" y="7451"/>
                  </a:cubicBezTo>
                  <a:close/>
                  <a:moveTo>
                    <a:pt x="15689" y="7471"/>
                  </a:moveTo>
                  <a:cubicBezTo>
                    <a:pt x="16455" y="7471"/>
                    <a:pt x="17222" y="7731"/>
                    <a:pt x="17806" y="8251"/>
                  </a:cubicBezTo>
                  <a:cubicBezTo>
                    <a:pt x="18945" y="9268"/>
                    <a:pt x="19317" y="11208"/>
                    <a:pt x="18106" y="12287"/>
                  </a:cubicBezTo>
                  <a:cubicBezTo>
                    <a:pt x="17583" y="12752"/>
                    <a:pt x="16885" y="12953"/>
                    <a:pt x="16164" y="12953"/>
                  </a:cubicBezTo>
                  <a:cubicBezTo>
                    <a:pt x="15213" y="12953"/>
                    <a:pt x="14223" y="12598"/>
                    <a:pt x="13576" y="12020"/>
                  </a:cubicBezTo>
                  <a:cubicBezTo>
                    <a:pt x="12405" y="10979"/>
                    <a:pt x="12405" y="9292"/>
                    <a:pt x="13576" y="8251"/>
                  </a:cubicBezTo>
                  <a:cubicBezTo>
                    <a:pt x="14158" y="7731"/>
                    <a:pt x="14924" y="7471"/>
                    <a:pt x="15689" y="7471"/>
                  </a:cubicBezTo>
                  <a:close/>
                  <a:moveTo>
                    <a:pt x="10800" y="12294"/>
                  </a:moveTo>
                  <a:cubicBezTo>
                    <a:pt x="11042" y="12294"/>
                    <a:pt x="11283" y="12398"/>
                    <a:pt x="11427" y="12608"/>
                  </a:cubicBezTo>
                  <a:lnTo>
                    <a:pt x="13076" y="15012"/>
                  </a:lnTo>
                  <a:cubicBezTo>
                    <a:pt x="13292" y="15319"/>
                    <a:pt x="13180" y="15723"/>
                    <a:pt x="12834" y="15910"/>
                  </a:cubicBezTo>
                  <a:lnTo>
                    <a:pt x="12831" y="15910"/>
                  </a:lnTo>
                  <a:cubicBezTo>
                    <a:pt x="12712" y="15975"/>
                    <a:pt x="12581" y="16006"/>
                    <a:pt x="12451" y="16006"/>
                  </a:cubicBezTo>
                  <a:cubicBezTo>
                    <a:pt x="12205" y="16006"/>
                    <a:pt x="11964" y="15894"/>
                    <a:pt x="11825" y="15695"/>
                  </a:cubicBezTo>
                  <a:lnTo>
                    <a:pt x="10801" y="14200"/>
                  </a:lnTo>
                  <a:lnTo>
                    <a:pt x="9773" y="15695"/>
                  </a:lnTo>
                  <a:cubicBezTo>
                    <a:pt x="9636" y="15897"/>
                    <a:pt x="9395" y="16007"/>
                    <a:pt x="9148" y="16007"/>
                  </a:cubicBezTo>
                  <a:cubicBezTo>
                    <a:pt x="9017" y="16007"/>
                    <a:pt x="8884" y="15976"/>
                    <a:pt x="8764" y="15910"/>
                  </a:cubicBezTo>
                  <a:cubicBezTo>
                    <a:pt x="8419" y="15720"/>
                    <a:pt x="8312" y="15319"/>
                    <a:pt x="8524" y="15012"/>
                  </a:cubicBezTo>
                  <a:lnTo>
                    <a:pt x="10173" y="12608"/>
                  </a:lnTo>
                  <a:cubicBezTo>
                    <a:pt x="10317" y="12398"/>
                    <a:pt x="10558" y="12294"/>
                    <a:pt x="10800" y="12294"/>
                  </a:cubicBezTo>
                  <a:close/>
                  <a:moveTo>
                    <a:pt x="10794" y="0"/>
                  </a:moveTo>
                  <a:cubicBezTo>
                    <a:pt x="4841" y="0"/>
                    <a:pt x="0" y="4354"/>
                    <a:pt x="0" y="9699"/>
                  </a:cubicBezTo>
                  <a:lnTo>
                    <a:pt x="0" y="13445"/>
                  </a:lnTo>
                  <a:cubicBezTo>
                    <a:pt x="0" y="14609"/>
                    <a:pt x="571" y="15720"/>
                    <a:pt x="1564" y="16477"/>
                  </a:cubicBezTo>
                  <a:lnTo>
                    <a:pt x="3736" y="18144"/>
                  </a:lnTo>
                  <a:lnTo>
                    <a:pt x="3736" y="20948"/>
                  </a:lnTo>
                  <a:cubicBezTo>
                    <a:pt x="3736" y="21306"/>
                    <a:pt x="4066" y="21600"/>
                    <a:pt x="4473" y="21600"/>
                  </a:cubicBezTo>
                  <a:lnTo>
                    <a:pt x="6601" y="21600"/>
                  </a:lnTo>
                  <a:lnTo>
                    <a:pt x="6601" y="18752"/>
                  </a:lnTo>
                  <a:cubicBezTo>
                    <a:pt x="6613" y="18396"/>
                    <a:pt x="6939" y="18116"/>
                    <a:pt x="7338" y="18116"/>
                  </a:cubicBezTo>
                  <a:cubicBezTo>
                    <a:pt x="7732" y="18116"/>
                    <a:pt x="8059" y="18396"/>
                    <a:pt x="8070" y="18752"/>
                  </a:cubicBezTo>
                  <a:lnTo>
                    <a:pt x="8070" y="21600"/>
                  </a:lnTo>
                  <a:lnTo>
                    <a:pt x="10069" y="21600"/>
                  </a:lnTo>
                  <a:lnTo>
                    <a:pt x="10069" y="18752"/>
                  </a:lnTo>
                  <a:cubicBezTo>
                    <a:pt x="10069" y="18393"/>
                    <a:pt x="10395" y="18099"/>
                    <a:pt x="10801" y="18099"/>
                  </a:cubicBezTo>
                  <a:cubicBezTo>
                    <a:pt x="11205" y="18099"/>
                    <a:pt x="11535" y="18393"/>
                    <a:pt x="11535" y="18752"/>
                  </a:cubicBezTo>
                  <a:lnTo>
                    <a:pt x="11535" y="21600"/>
                  </a:lnTo>
                  <a:lnTo>
                    <a:pt x="13532" y="21600"/>
                  </a:lnTo>
                  <a:lnTo>
                    <a:pt x="13532" y="18752"/>
                  </a:lnTo>
                  <a:cubicBezTo>
                    <a:pt x="13540" y="18396"/>
                    <a:pt x="13866" y="18116"/>
                    <a:pt x="14266" y="18116"/>
                  </a:cubicBezTo>
                  <a:cubicBezTo>
                    <a:pt x="14665" y="18116"/>
                    <a:pt x="14987" y="18396"/>
                    <a:pt x="14999" y="18752"/>
                  </a:cubicBezTo>
                  <a:lnTo>
                    <a:pt x="14999" y="21600"/>
                  </a:lnTo>
                  <a:lnTo>
                    <a:pt x="17131" y="21600"/>
                  </a:lnTo>
                  <a:cubicBezTo>
                    <a:pt x="17534" y="21597"/>
                    <a:pt x="17864" y="21306"/>
                    <a:pt x="17864" y="20944"/>
                  </a:cubicBezTo>
                  <a:lnTo>
                    <a:pt x="17864" y="18141"/>
                  </a:lnTo>
                  <a:lnTo>
                    <a:pt x="20036" y="16477"/>
                  </a:lnTo>
                  <a:cubicBezTo>
                    <a:pt x="21028" y="15716"/>
                    <a:pt x="21600" y="14609"/>
                    <a:pt x="21600" y="13441"/>
                  </a:cubicBezTo>
                  <a:lnTo>
                    <a:pt x="21600" y="9596"/>
                  </a:lnTo>
                  <a:cubicBezTo>
                    <a:pt x="21589" y="4293"/>
                    <a:pt x="16755"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765" name="Google Shape;765;p33"/>
          <p:cNvGrpSpPr/>
          <p:nvPr/>
        </p:nvGrpSpPr>
        <p:grpSpPr>
          <a:xfrm>
            <a:off x="11541227" y="6859015"/>
            <a:ext cx="615224" cy="615165"/>
            <a:chOff x="-1" y="0"/>
            <a:chExt cx="615223" cy="615163"/>
          </a:xfrm>
        </p:grpSpPr>
        <p:sp>
          <p:nvSpPr>
            <p:cNvPr id="766" name="Google Shape;766;p33"/>
            <p:cNvSpPr/>
            <p:nvPr/>
          </p:nvSpPr>
          <p:spPr>
            <a:xfrm>
              <a:off x="120230" y="311028"/>
              <a:ext cx="183966" cy="183956"/>
            </a:xfrm>
            <a:custGeom>
              <a:rect b="b" l="l" r="r" t="t"/>
              <a:pathLst>
                <a:path extrusionOk="0" h="21600" w="21419">
                  <a:moveTo>
                    <a:pt x="3513" y="0"/>
                  </a:moveTo>
                  <a:lnTo>
                    <a:pt x="3491" y="45"/>
                  </a:lnTo>
                  <a:cubicBezTo>
                    <a:pt x="3491" y="34"/>
                    <a:pt x="3502" y="22"/>
                    <a:pt x="3502" y="11"/>
                  </a:cubicBezTo>
                  <a:lnTo>
                    <a:pt x="3457" y="101"/>
                  </a:lnTo>
                  <a:lnTo>
                    <a:pt x="220" y="6593"/>
                  </a:lnTo>
                  <a:cubicBezTo>
                    <a:pt x="-181" y="7406"/>
                    <a:pt x="-25" y="8399"/>
                    <a:pt x="614" y="9052"/>
                  </a:cubicBezTo>
                  <a:lnTo>
                    <a:pt x="12444" y="20982"/>
                  </a:lnTo>
                  <a:cubicBezTo>
                    <a:pt x="12849" y="21390"/>
                    <a:pt x="13380" y="21600"/>
                    <a:pt x="13923" y="21600"/>
                  </a:cubicBezTo>
                  <a:cubicBezTo>
                    <a:pt x="14250" y="21600"/>
                    <a:pt x="14577" y="21525"/>
                    <a:pt x="14882" y="21368"/>
                  </a:cubicBezTo>
                  <a:lnTo>
                    <a:pt x="21363" y="18092"/>
                  </a:lnTo>
                  <a:lnTo>
                    <a:pt x="21374" y="18081"/>
                  </a:lnTo>
                  <a:lnTo>
                    <a:pt x="21419" y="18058"/>
                  </a:lnTo>
                  <a:lnTo>
                    <a:pt x="351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67" name="Google Shape;767;p33"/>
            <p:cNvSpPr/>
            <p:nvPr/>
          </p:nvSpPr>
          <p:spPr>
            <a:xfrm>
              <a:off x="472094" y="0"/>
              <a:ext cx="143128" cy="143130"/>
            </a:xfrm>
            <a:custGeom>
              <a:rect b="b" l="l" r="r" t="t"/>
              <a:pathLst>
                <a:path extrusionOk="0" h="21600" w="21428">
                  <a:moveTo>
                    <a:pt x="14652" y="0"/>
                  </a:moveTo>
                  <a:cubicBezTo>
                    <a:pt x="9304" y="0"/>
                    <a:pt x="4482" y="390"/>
                    <a:pt x="0" y="1146"/>
                  </a:cubicBezTo>
                  <a:lnTo>
                    <a:pt x="43" y="4307"/>
                  </a:lnTo>
                  <a:cubicBezTo>
                    <a:pt x="162" y="13782"/>
                    <a:pt x="7756" y="21441"/>
                    <a:pt x="17156" y="21557"/>
                  </a:cubicBezTo>
                  <a:lnTo>
                    <a:pt x="20276" y="21600"/>
                  </a:lnTo>
                  <a:cubicBezTo>
                    <a:pt x="21213" y="15954"/>
                    <a:pt x="21600" y="9764"/>
                    <a:pt x="21356" y="2698"/>
                  </a:cubicBezTo>
                  <a:cubicBezTo>
                    <a:pt x="21299" y="1277"/>
                    <a:pt x="20162" y="130"/>
                    <a:pt x="18752" y="72"/>
                  </a:cubicBezTo>
                  <a:cubicBezTo>
                    <a:pt x="17352" y="24"/>
                    <a:pt x="15985" y="0"/>
                    <a:pt x="146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68" name="Google Shape;768;p33"/>
            <p:cNvSpPr/>
            <p:nvPr/>
          </p:nvSpPr>
          <p:spPr>
            <a:xfrm>
              <a:off x="338997" y="168410"/>
              <a:ext cx="108196" cy="107635"/>
            </a:xfrm>
            <a:custGeom>
              <a:rect b="b" l="l" r="r" t="t"/>
              <a:pathLst>
                <a:path extrusionOk="0" h="21600" w="20026">
                  <a:moveTo>
                    <a:pt x="9972" y="0"/>
                  </a:moveTo>
                  <a:cubicBezTo>
                    <a:pt x="5931" y="0"/>
                    <a:pt x="2303" y="2652"/>
                    <a:pt x="761" y="6694"/>
                  </a:cubicBezTo>
                  <a:cubicBezTo>
                    <a:pt x="-787" y="10742"/>
                    <a:pt x="70" y="15431"/>
                    <a:pt x="2953" y="18532"/>
                  </a:cubicBezTo>
                  <a:cubicBezTo>
                    <a:pt x="4838" y="20581"/>
                    <a:pt x="7431" y="21600"/>
                    <a:pt x="10025" y="21600"/>
                  </a:cubicBezTo>
                  <a:cubicBezTo>
                    <a:pt x="12618" y="21600"/>
                    <a:pt x="15206" y="20581"/>
                    <a:pt x="17097" y="18532"/>
                  </a:cubicBezTo>
                  <a:cubicBezTo>
                    <a:pt x="19956" y="15431"/>
                    <a:pt x="20813" y="10762"/>
                    <a:pt x="19265" y="6694"/>
                  </a:cubicBezTo>
                  <a:cubicBezTo>
                    <a:pt x="17717" y="2639"/>
                    <a:pt x="14072" y="0"/>
                    <a:pt x="10013" y="0"/>
                  </a:cubicBezTo>
                  <a:cubicBezTo>
                    <a:pt x="10001" y="0"/>
                    <a:pt x="9983" y="0"/>
                    <a:pt x="99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69" name="Google Shape;769;p33"/>
            <p:cNvSpPr/>
            <p:nvPr/>
          </p:nvSpPr>
          <p:spPr>
            <a:xfrm>
              <a:off x="167609" y="15098"/>
              <a:ext cx="432326" cy="432421"/>
            </a:xfrm>
            <a:custGeom>
              <a:rect b="b" l="l" r="r" t="t"/>
              <a:pathLst>
                <a:path extrusionOk="0" h="21600" w="21600">
                  <a:moveTo>
                    <a:pt x="11267" y="5855"/>
                  </a:moveTo>
                  <a:cubicBezTo>
                    <a:pt x="12438" y="5855"/>
                    <a:pt x="13589" y="6312"/>
                    <a:pt x="14451" y="7173"/>
                  </a:cubicBezTo>
                  <a:cubicBezTo>
                    <a:pt x="16218" y="8931"/>
                    <a:pt x="16218" y="11786"/>
                    <a:pt x="14451" y="13538"/>
                  </a:cubicBezTo>
                  <a:cubicBezTo>
                    <a:pt x="13589" y="14399"/>
                    <a:pt x="12438" y="14857"/>
                    <a:pt x="11267" y="14857"/>
                  </a:cubicBezTo>
                  <a:cubicBezTo>
                    <a:pt x="10687" y="14857"/>
                    <a:pt x="10100" y="14744"/>
                    <a:pt x="9542" y="14514"/>
                  </a:cubicBezTo>
                  <a:cubicBezTo>
                    <a:pt x="7861" y="13817"/>
                    <a:pt x="6767" y="12175"/>
                    <a:pt x="6767" y="10356"/>
                  </a:cubicBezTo>
                  <a:cubicBezTo>
                    <a:pt x="6767" y="8537"/>
                    <a:pt x="7861" y="6894"/>
                    <a:pt x="9542" y="6198"/>
                  </a:cubicBezTo>
                  <a:cubicBezTo>
                    <a:pt x="10100" y="5968"/>
                    <a:pt x="10687" y="5855"/>
                    <a:pt x="11267" y="5855"/>
                  </a:cubicBezTo>
                  <a:close/>
                  <a:moveTo>
                    <a:pt x="6167" y="14546"/>
                  </a:moveTo>
                  <a:cubicBezTo>
                    <a:pt x="6387" y="14546"/>
                    <a:pt x="6612" y="14629"/>
                    <a:pt x="6795" y="14811"/>
                  </a:cubicBezTo>
                  <a:cubicBezTo>
                    <a:pt x="7145" y="15162"/>
                    <a:pt x="7145" y="15734"/>
                    <a:pt x="6795" y="16083"/>
                  </a:cubicBezTo>
                  <a:cubicBezTo>
                    <a:pt x="6612" y="16268"/>
                    <a:pt x="6386" y="16349"/>
                    <a:pt x="6164" y="16349"/>
                  </a:cubicBezTo>
                  <a:cubicBezTo>
                    <a:pt x="5701" y="16349"/>
                    <a:pt x="5258" y="15992"/>
                    <a:pt x="5258" y="15450"/>
                  </a:cubicBezTo>
                  <a:cubicBezTo>
                    <a:pt x="5258" y="14907"/>
                    <a:pt x="5703" y="14546"/>
                    <a:pt x="6167" y="14546"/>
                  </a:cubicBezTo>
                  <a:close/>
                  <a:moveTo>
                    <a:pt x="13417" y="0"/>
                  </a:moveTo>
                  <a:cubicBezTo>
                    <a:pt x="10310" y="807"/>
                    <a:pt x="7794" y="2270"/>
                    <a:pt x="5609" y="4536"/>
                  </a:cubicBezTo>
                  <a:cubicBezTo>
                    <a:pt x="3458" y="6765"/>
                    <a:pt x="1593" y="10015"/>
                    <a:pt x="0" y="13092"/>
                  </a:cubicBezTo>
                  <a:lnTo>
                    <a:pt x="8510" y="21600"/>
                  </a:lnTo>
                  <a:cubicBezTo>
                    <a:pt x="11588" y="20007"/>
                    <a:pt x="14844" y="18143"/>
                    <a:pt x="17072" y="15992"/>
                  </a:cubicBezTo>
                  <a:cubicBezTo>
                    <a:pt x="19334" y="13813"/>
                    <a:pt x="20793" y="11297"/>
                    <a:pt x="21600" y="8191"/>
                  </a:cubicBezTo>
                  <a:lnTo>
                    <a:pt x="20909" y="8176"/>
                  </a:lnTo>
                  <a:cubicBezTo>
                    <a:pt x="16798" y="8129"/>
                    <a:pt x="13479" y="4806"/>
                    <a:pt x="13427" y="700"/>
                  </a:cubicBezTo>
                  <a:lnTo>
                    <a:pt x="1341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70" name="Google Shape;770;p33"/>
            <p:cNvSpPr/>
            <p:nvPr/>
          </p:nvSpPr>
          <p:spPr>
            <a:xfrm>
              <a:off x="294587" y="435612"/>
              <a:ext cx="139077" cy="142013"/>
            </a:xfrm>
            <a:custGeom>
              <a:rect b="b" l="l" r="r" t="t"/>
              <a:pathLst>
                <a:path extrusionOk="0" h="21600" w="21600">
                  <a:moveTo>
                    <a:pt x="21600" y="0"/>
                  </a:moveTo>
                  <a:cubicBezTo>
                    <a:pt x="14402" y="4253"/>
                    <a:pt x="7119" y="7807"/>
                    <a:pt x="0" y="11317"/>
                  </a:cubicBezTo>
                  <a:cubicBezTo>
                    <a:pt x="283" y="14997"/>
                    <a:pt x="550" y="18391"/>
                    <a:pt x="580" y="18842"/>
                  </a:cubicBezTo>
                  <a:cubicBezTo>
                    <a:pt x="580" y="20440"/>
                    <a:pt x="1914" y="21600"/>
                    <a:pt x="3381" y="21600"/>
                  </a:cubicBezTo>
                  <a:cubicBezTo>
                    <a:pt x="3797" y="21600"/>
                    <a:pt x="4229" y="21503"/>
                    <a:pt x="4640" y="21299"/>
                  </a:cubicBezTo>
                  <a:cubicBezTo>
                    <a:pt x="5146" y="20847"/>
                    <a:pt x="19121" y="1557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71" name="Google Shape;771;p33"/>
            <p:cNvSpPr/>
            <p:nvPr/>
          </p:nvSpPr>
          <p:spPr>
            <a:xfrm>
              <a:off x="36044" y="179454"/>
              <a:ext cx="144813" cy="140130"/>
            </a:xfrm>
            <a:custGeom>
              <a:rect b="b" l="l" r="r" t="t"/>
              <a:pathLst>
                <a:path extrusionOk="0" h="21600" w="21466">
                  <a:moveTo>
                    <a:pt x="21466" y="0"/>
                  </a:moveTo>
                  <a:cubicBezTo>
                    <a:pt x="5866" y="2253"/>
                    <a:pt x="737" y="16399"/>
                    <a:pt x="297" y="16906"/>
                  </a:cubicBezTo>
                  <a:cubicBezTo>
                    <a:pt x="-134" y="17762"/>
                    <a:pt x="-91" y="18800"/>
                    <a:pt x="396" y="19617"/>
                  </a:cubicBezTo>
                  <a:cubicBezTo>
                    <a:pt x="1262" y="21083"/>
                    <a:pt x="2733" y="20818"/>
                    <a:pt x="3287" y="20936"/>
                  </a:cubicBezTo>
                  <a:lnTo>
                    <a:pt x="10342" y="21600"/>
                  </a:lnTo>
                  <a:cubicBezTo>
                    <a:pt x="13801" y="14402"/>
                    <a:pt x="17278" y="7169"/>
                    <a:pt x="214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72" name="Google Shape;772;p33"/>
            <p:cNvSpPr/>
            <p:nvPr/>
          </p:nvSpPr>
          <p:spPr>
            <a:xfrm>
              <a:off x="-1" y="398713"/>
              <a:ext cx="216927" cy="216450"/>
            </a:xfrm>
            <a:custGeom>
              <a:rect b="b" l="l" r="r" t="t"/>
              <a:pathLst>
                <a:path extrusionOk="0" h="21600" w="21483">
                  <a:moveTo>
                    <a:pt x="8880" y="0"/>
                  </a:moveTo>
                  <a:cubicBezTo>
                    <a:pt x="5405" y="3348"/>
                    <a:pt x="1473" y="14656"/>
                    <a:pt x="82" y="19268"/>
                  </a:cubicBezTo>
                  <a:cubicBezTo>
                    <a:pt x="-117" y="19912"/>
                    <a:pt x="54" y="20603"/>
                    <a:pt x="522" y="21071"/>
                  </a:cubicBezTo>
                  <a:cubicBezTo>
                    <a:pt x="860" y="21415"/>
                    <a:pt x="1318" y="21600"/>
                    <a:pt x="1786" y="21600"/>
                  </a:cubicBezTo>
                  <a:cubicBezTo>
                    <a:pt x="1957" y="21600"/>
                    <a:pt x="2131" y="21575"/>
                    <a:pt x="2301" y="21524"/>
                  </a:cubicBezTo>
                  <a:cubicBezTo>
                    <a:pt x="6917" y="20122"/>
                    <a:pt x="18161" y="16191"/>
                    <a:pt x="21483" y="12678"/>
                  </a:cubicBezTo>
                  <a:cubicBezTo>
                    <a:pt x="20920" y="12420"/>
                    <a:pt x="20405" y="12066"/>
                    <a:pt x="19969" y="11623"/>
                  </a:cubicBezTo>
                  <a:lnTo>
                    <a:pt x="16217" y="7846"/>
                  </a:lnTo>
                  <a:lnTo>
                    <a:pt x="14952" y="9110"/>
                  </a:lnTo>
                  <a:cubicBezTo>
                    <a:pt x="14608" y="9448"/>
                    <a:pt x="14162" y="9617"/>
                    <a:pt x="13713" y="9617"/>
                  </a:cubicBezTo>
                  <a:cubicBezTo>
                    <a:pt x="13258" y="9617"/>
                    <a:pt x="12799" y="9441"/>
                    <a:pt x="12448" y="9091"/>
                  </a:cubicBezTo>
                  <a:cubicBezTo>
                    <a:pt x="11763" y="8400"/>
                    <a:pt x="11753" y="7279"/>
                    <a:pt x="12430" y="6568"/>
                  </a:cubicBezTo>
                  <a:lnTo>
                    <a:pt x="13694" y="5294"/>
                  </a:lnTo>
                  <a:lnTo>
                    <a:pt x="9907" y="1475"/>
                  </a:lnTo>
                  <a:cubicBezTo>
                    <a:pt x="9477" y="1045"/>
                    <a:pt x="9136" y="545"/>
                    <a:pt x="88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773" name="Google Shape;773;p33"/>
          <p:cNvGrpSpPr/>
          <p:nvPr/>
        </p:nvGrpSpPr>
        <p:grpSpPr>
          <a:xfrm>
            <a:off x="12326600" y="6886640"/>
            <a:ext cx="615166" cy="559913"/>
            <a:chOff x="31" y="-1"/>
            <a:chExt cx="615164" cy="559911"/>
          </a:xfrm>
        </p:grpSpPr>
        <p:sp>
          <p:nvSpPr>
            <p:cNvPr id="774" name="Google Shape;774;p33"/>
            <p:cNvSpPr/>
            <p:nvPr/>
          </p:nvSpPr>
          <p:spPr>
            <a:xfrm>
              <a:off x="445252" y="292196"/>
              <a:ext cx="55255" cy="55286"/>
            </a:xfrm>
            <a:custGeom>
              <a:rect b="b" l="l" r="r" t="t"/>
              <a:pathLst>
                <a:path extrusionOk="0" h="21600" w="21600">
                  <a:moveTo>
                    <a:pt x="10819" y="0"/>
                  </a:moveTo>
                  <a:cubicBezTo>
                    <a:pt x="4842" y="0"/>
                    <a:pt x="0" y="4814"/>
                    <a:pt x="0" y="10788"/>
                  </a:cubicBezTo>
                  <a:cubicBezTo>
                    <a:pt x="0" y="16749"/>
                    <a:pt x="4842" y="21600"/>
                    <a:pt x="10819" y="21600"/>
                  </a:cubicBezTo>
                  <a:cubicBezTo>
                    <a:pt x="16796" y="21600"/>
                    <a:pt x="21600" y="16749"/>
                    <a:pt x="21600" y="10788"/>
                  </a:cubicBezTo>
                  <a:cubicBezTo>
                    <a:pt x="21600" y="4814"/>
                    <a:pt x="16796" y="0"/>
                    <a:pt x="10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75" name="Google Shape;775;p33"/>
            <p:cNvSpPr/>
            <p:nvPr/>
          </p:nvSpPr>
          <p:spPr>
            <a:xfrm>
              <a:off x="114592" y="292196"/>
              <a:ext cx="55287" cy="55286"/>
            </a:xfrm>
            <a:custGeom>
              <a:rect b="b" l="l" r="r" t="t"/>
              <a:pathLst>
                <a:path extrusionOk="0" h="21600" w="21600">
                  <a:moveTo>
                    <a:pt x="10775" y="0"/>
                  </a:moveTo>
                  <a:cubicBezTo>
                    <a:pt x="4814" y="0"/>
                    <a:pt x="0" y="4814"/>
                    <a:pt x="0" y="10788"/>
                  </a:cubicBezTo>
                  <a:cubicBezTo>
                    <a:pt x="0" y="16749"/>
                    <a:pt x="4814" y="21600"/>
                    <a:pt x="10775" y="21600"/>
                  </a:cubicBezTo>
                  <a:cubicBezTo>
                    <a:pt x="16749" y="21600"/>
                    <a:pt x="21600" y="16749"/>
                    <a:pt x="21600" y="10788"/>
                  </a:cubicBezTo>
                  <a:cubicBezTo>
                    <a:pt x="21600" y="4814"/>
                    <a:pt x="16749"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76" name="Google Shape;776;p33"/>
            <p:cNvSpPr/>
            <p:nvPr/>
          </p:nvSpPr>
          <p:spPr>
            <a:xfrm>
              <a:off x="31" y="-1"/>
              <a:ext cx="615164" cy="455117"/>
            </a:xfrm>
            <a:custGeom>
              <a:rect b="b" l="l" r="r" t="t"/>
              <a:pathLst>
                <a:path extrusionOk="0" h="21600" w="21600">
                  <a:moveTo>
                    <a:pt x="14326" y="1706"/>
                  </a:moveTo>
                  <a:cubicBezTo>
                    <a:pt x="16051" y="1706"/>
                    <a:pt x="17516" y="3609"/>
                    <a:pt x="17732" y="6131"/>
                  </a:cubicBezTo>
                  <a:cubicBezTo>
                    <a:pt x="17735" y="6158"/>
                    <a:pt x="17739" y="6185"/>
                    <a:pt x="17742" y="6210"/>
                  </a:cubicBezTo>
                  <a:lnTo>
                    <a:pt x="18154" y="8868"/>
                  </a:lnTo>
                  <a:lnTo>
                    <a:pt x="10513" y="8868"/>
                  </a:lnTo>
                  <a:lnTo>
                    <a:pt x="13081" y="6210"/>
                  </a:lnTo>
                  <a:cubicBezTo>
                    <a:pt x="13364" y="5922"/>
                    <a:pt x="13418" y="5378"/>
                    <a:pt x="13206" y="5001"/>
                  </a:cubicBezTo>
                  <a:cubicBezTo>
                    <a:pt x="13081" y="4783"/>
                    <a:pt x="12893" y="4669"/>
                    <a:pt x="12702" y="4669"/>
                  </a:cubicBezTo>
                  <a:cubicBezTo>
                    <a:pt x="12565" y="4669"/>
                    <a:pt x="12427" y="4728"/>
                    <a:pt x="12312" y="4849"/>
                  </a:cubicBezTo>
                  <a:lnTo>
                    <a:pt x="8515" y="8787"/>
                  </a:lnTo>
                  <a:cubicBezTo>
                    <a:pt x="8491" y="8814"/>
                    <a:pt x="8468" y="8841"/>
                    <a:pt x="8444" y="8868"/>
                  </a:cubicBezTo>
                  <a:lnTo>
                    <a:pt x="3442" y="8868"/>
                  </a:lnTo>
                  <a:lnTo>
                    <a:pt x="3854" y="6210"/>
                  </a:lnTo>
                  <a:cubicBezTo>
                    <a:pt x="3861" y="6185"/>
                    <a:pt x="3861" y="6158"/>
                    <a:pt x="3865" y="6131"/>
                  </a:cubicBezTo>
                  <a:cubicBezTo>
                    <a:pt x="4080" y="3609"/>
                    <a:pt x="5545" y="1706"/>
                    <a:pt x="7273" y="1706"/>
                  </a:cubicBezTo>
                  <a:close/>
                  <a:moveTo>
                    <a:pt x="12780" y="14553"/>
                  </a:moveTo>
                  <a:cubicBezTo>
                    <a:pt x="13132" y="14553"/>
                    <a:pt x="13411" y="14931"/>
                    <a:pt x="13411" y="15405"/>
                  </a:cubicBezTo>
                  <a:cubicBezTo>
                    <a:pt x="13411" y="15880"/>
                    <a:pt x="13132" y="16263"/>
                    <a:pt x="12780" y="16263"/>
                  </a:cubicBezTo>
                  <a:lnTo>
                    <a:pt x="8691" y="16263"/>
                  </a:lnTo>
                  <a:cubicBezTo>
                    <a:pt x="8340" y="16263"/>
                    <a:pt x="8056" y="15880"/>
                    <a:pt x="8056" y="15405"/>
                  </a:cubicBezTo>
                  <a:cubicBezTo>
                    <a:pt x="8056" y="14931"/>
                    <a:pt x="8340" y="14553"/>
                    <a:pt x="8691" y="14553"/>
                  </a:cubicBezTo>
                  <a:close/>
                  <a:moveTo>
                    <a:pt x="4994" y="12157"/>
                  </a:moveTo>
                  <a:cubicBezTo>
                    <a:pt x="5899" y="12157"/>
                    <a:pt x="6712" y="12892"/>
                    <a:pt x="7060" y="14019"/>
                  </a:cubicBezTo>
                  <a:cubicBezTo>
                    <a:pt x="7404" y="15151"/>
                    <a:pt x="7216" y="16451"/>
                    <a:pt x="6575" y="17313"/>
                  </a:cubicBezTo>
                  <a:cubicBezTo>
                    <a:pt x="6148" y="17893"/>
                    <a:pt x="5576" y="18200"/>
                    <a:pt x="4993" y="18200"/>
                  </a:cubicBezTo>
                  <a:cubicBezTo>
                    <a:pt x="4705" y="18200"/>
                    <a:pt x="4415" y="18125"/>
                    <a:pt x="4138" y="17970"/>
                  </a:cubicBezTo>
                  <a:cubicBezTo>
                    <a:pt x="3304" y="17504"/>
                    <a:pt x="2757" y="16401"/>
                    <a:pt x="2757" y="15178"/>
                  </a:cubicBezTo>
                  <a:cubicBezTo>
                    <a:pt x="2761" y="13513"/>
                    <a:pt x="3759" y="12157"/>
                    <a:pt x="4991" y="12157"/>
                  </a:cubicBezTo>
                  <a:close/>
                  <a:moveTo>
                    <a:pt x="16605" y="12157"/>
                  </a:moveTo>
                  <a:cubicBezTo>
                    <a:pt x="17836" y="12157"/>
                    <a:pt x="18839" y="13509"/>
                    <a:pt x="18839" y="15178"/>
                  </a:cubicBezTo>
                  <a:cubicBezTo>
                    <a:pt x="18839" y="16401"/>
                    <a:pt x="18296" y="17504"/>
                    <a:pt x="17459" y="17970"/>
                  </a:cubicBezTo>
                  <a:cubicBezTo>
                    <a:pt x="17183" y="18125"/>
                    <a:pt x="16893" y="18200"/>
                    <a:pt x="16605" y="18200"/>
                  </a:cubicBezTo>
                  <a:cubicBezTo>
                    <a:pt x="16023" y="18200"/>
                    <a:pt x="15450" y="17893"/>
                    <a:pt x="15022" y="17313"/>
                  </a:cubicBezTo>
                  <a:cubicBezTo>
                    <a:pt x="14384" y="16451"/>
                    <a:pt x="14192" y="15151"/>
                    <a:pt x="14539" y="14019"/>
                  </a:cubicBezTo>
                  <a:cubicBezTo>
                    <a:pt x="14883" y="12892"/>
                    <a:pt x="15700" y="12157"/>
                    <a:pt x="16605" y="12157"/>
                  </a:cubicBezTo>
                  <a:close/>
                  <a:moveTo>
                    <a:pt x="7273" y="0"/>
                  </a:moveTo>
                  <a:cubicBezTo>
                    <a:pt x="4914" y="0"/>
                    <a:pt x="2912" y="2531"/>
                    <a:pt x="2611" y="5899"/>
                  </a:cubicBezTo>
                  <a:lnTo>
                    <a:pt x="2136" y="8964"/>
                  </a:lnTo>
                  <a:cubicBezTo>
                    <a:pt x="894" y="9306"/>
                    <a:pt x="0" y="10785"/>
                    <a:pt x="0" y="12500"/>
                  </a:cubicBezTo>
                  <a:lnTo>
                    <a:pt x="0" y="17993"/>
                  </a:lnTo>
                  <a:cubicBezTo>
                    <a:pt x="0" y="19985"/>
                    <a:pt x="1191" y="21595"/>
                    <a:pt x="2666" y="21600"/>
                  </a:cubicBezTo>
                  <a:lnTo>
                    <a:pt x="18934" y="21600"/>
                  </a:lnTo>
                  <a:cubicBezTo>
                    <a:pt x="20405" y="21595"/>
                    <a:pt x="21597" y="19985"/>
                    <a:pt x="21600" y="17997"/>
                  </a:cubicBezTo>
                  <a:lnTo>
                    <a:pt x="21600" y="12500"/>
                  </a:lnTo>
                  <a:cubicBezTo>
                    <a:pt x="21597" y="10785"/>
                    <a:pt x="20702" y="9306"/>
                    <a:pt x="19460" y="8964"/>
                  </a:cubicBezTo>
                  <a:lnTo>
                    <a:pt x="18984" y="5899"/>
                  </a:lnTo>
                  <a:cubicBezTo>
                    <a:pt x="18684" y="2531"/>
                    <a:pt x="16682" y="0"/>
                    <a:pt x="143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77" name="Google Shape;777;p33"/>
            <p:cNvSpPr/>
            <p:nvPr/>
          </p:nvSpPr>
          <p:spPr>
            <a:xfrm>
              <a:off x="69234" y="491185"/>
              <a:ext cx="151877" cy="68725"/>
            </a:xfrm>
            <a:custGeom>
              <a:rect b="b" l="l" r="r" t="t"/>
              <a:pathLst>
                <a:path extrusionOk="0" h="21600" w="21600">
                  <a:moveTo>
                    <a:pt x="0" y="0"/>
                  </a:moveTo>
                  <a:lnTo>
                    <a:pt x="0" y="4585"/>
                  </a:lnTo>
                  <a:cubicBezTo>
                    <a:pt x="0" y="13985"/>
                    <a:pt x="3432" y="21570"/>
                    <a:pt x="7681" y="21600"/>
                  </a:cubicBezTo>
                  <a:lnTo>
                    <a:pt x="13901" y="21600"/>
                  </a:lnTo>
                  <a:cubicBezTo>
                    <a:pt x="18154" y="21570"/>
                    <a:pt x="21586" y="13985"/>
                    <a:pt x="21600" y="458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78" name="Google Shape;778;p33"/>
            <p:cNvSpPr/>
            <p:nvPr/>
          </p:nvSpPr>
          <p:spPr>
            <a:xfrm>
              <a:off x="394116" y="491185"/>
              <a:ext cx="151877" cy="68725"/>
            </a:xfrm>
            <a:custGeom>
              <a:rect b="b" l="l" r="r" t="t"/>
              <a:pathLst>
                <a:path extrusionOk="0" h="21600" w="21600">
                  <a:moveTo>
                    <a:pt x="0" y="0"/>
                  </a:moveTo>
                  <a:lnTo>
                    <a:pt x="0" y="4585"/>
                  </a:lnTo>
                  <a:cubicBezTo>
                    <a:pt x="0" y="13985"/>
                    <a:pt x="3432" y="21570"/>
                    <a:pt x="7681" y="21600"/>
                  </a:cubicBezTo>
                  <a:lnTo>
                    <a:pt x="13901" y="21600"/>
                  </a:lnTo>
                  <a:cubicBezTo>
                    <a:pt x="18154" y="21570"/>
                    <a:pt x="21586" y="13985"/>
                    <a:pt x="21600" y="458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779" name="Google Shape;779;p33"/>
          <p:cNvGrpSpPr/>
          <p:nvPr/>
        </p:nvGrpSpPr>
        <p:grpSpPr>
          <a:xfrm>
            <a:off x="13063960" y="6860212"/>
            <a:ext cx="612709" cy="612738"/>
            <a:chOff x="0" y="0"/>
            <a:chExt cx="612707" cy="612737"/>
          </a:xfrm>
        </p:grpSpPr>
        <p:sp>
          <p:nvSpPr>
            <p:cNvPr id="780" name="Google Shape;780;p33"/>
            <p:cNvSpPr/>
            <p:nvPr/>
          </p:nvSpPr>
          <p:spPr>
            <a:xfrm>
              <a:off x="0" y="321785"/>
              <a:ext cx="131472" cy="114913"/>
            </a:xfrm>
            <a:custGeom>
              <a:rect b="b" l="l" r="r" t="t"/>
              <a:pathLst>
                <a:path extrusionOk="0" h="21600" w="21117">
                  <a:moveTo>
                    <a:pt x="11104" y="0"/>
                  </a:moveTo>
                  <a:cubicBezTo>
                    <a:pt x="10330" y="0"/>
                    <a:pt x="9597" y="354"/>
                    <a:pt x="9043" y="1002"/>
                  </a:cubicBezTo>
                  <a:lnTo>
                    <a:pt x="845" y="10578"/>
                  </a:lnTo>
                  <a:cubicBezTo>
                    <a:pt x="-483" y="12132"/>
                    <a:pt x="-206" y="14736"/>
                    <a:pt x="1399" y="15876"/>
                  </a:cubicBezTo>
                  <a:lnTo>
                    <a:pt x="9551" y="21600"/>
                  </a:lnTo>
                  <a:cubicBezTo>
                    <a:pt x="10171" y="19362"/>
                    <a:pt x="11176" y="17304"/>
                    <a:pt x="12504" y="15546"/>
                  </a:cubicBezTo>
                  <a:lnTo>
                    <a:pt x="21117" y="1638"/>
                  </a:lnTo>
                  <a:lnTo>
                    <a:pt x="11499" y="30"/>
                  </a:lnTo>
                  <a:cubicBezTo>
                    <a:pt x="11365" y="6"/>
                    <a:pt x="11232" y="0"/>
                    <a:pt x="111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81" name="Google Shape;781;p33"/>
            <p:cNvSpPr/>
            <p:nvPr/>
          </p:nvSpPr>
          <p:spPr>
            <a:xfrm>
              <a:off x="365317" y="311475"/>
              <a:ext cx="222755" cy="288845"/>
            </a:xfrm>
            <a:custGeom>
              <a:rect b="b" l="l" r="r" t="t"/>
              <a:pathLst>
                <a:path extrusionOk="0" h="21600" w="21430">
                  <a:moveTo>
                    <a:pt x="13723" y="0"/>
                  </a:moveTo>
                  <a:cubicBezTo>
                    <a:pt x="12225" y="1112"/>
                    <a:pt x="10643" y="2148"/>
                    <a:pt x="8988" y="3110"/>
                  </a:cubicBezTo>
                  <a:lnTo>
                    <a:pt x="0" y="8199"/>
                  </a:lnTo>
                  <a:lnTo>
                    <a:pt x="10459" y="20972"/>
                  </a:lnTo>
                  <a:cubicBezTo>
                    <a:pt x="10791" y="21385"/>
                    <a:pt x="11353" y="21600"/>
                    <a:pt x="11921" y="21600"/>
                  </a:cubicBezTo>
                  <a:cubicBezTo>
                    <a:pt x="12360" y="21600"/>
                    <a:pt x="12805" y="21471"/>
                    <a:pt x="13149" y="21204"/>
                  </a:cubicBezTo>
                  <a:cubicBezTo>
                    <a:pt x="17866" y="17537"/>
                    <a:pt x="18394" y="17120"/>
                    <a:pt x="20946" y="15143"/>
                  </a:cubicBezTo>
                  <a:cubicBezTo>
                    <a:pt x="21600" y="14618"/>
                    <a:pt x="21591" y="13778"/>
                    <a:pt x="20918" y="13253"/>
                  </a:cubicBezTo>
                  <a:cubicBezTo>
                    <a:pt x="20580" y="12992"/>
                    <a:pt x="20138" y="12861"/>
                    <a:pt x="19693" y="12861"/>
                  </a:cubicBezTo>
                  <a:cubicBezTo>
                    <a:pt x="19260" y="12861"/>
                    <a:pt x="18824" y="12985"/>
                    <a:pt x="18486" y="13238"/>
                  </a:cubicBezTo>
                  <a:lnTo>
                    <a:pt x="17811" y="13763"/>
                  </a:lnTo>
                  <a:lnTo>
                    <a:pt x="15971" y="7574"/>
                  </a:lnTo>
                  <a:lnTo>
                    <a:pt x="18179" y="5858"/>
                  </a:lnTo>
                  <a:cubicBezTo>
                    <a:pt x="18836" y="5325"/>
                    <a:pt x="18827" y="4485"/>
                    <a:pt x="18161" y="3967"/>
                  </a:cubicBezTo>
                  <a:cubicBezTo>
                    <a:pt x="17823" y="3700"/>
                    <a:pt x="17381" y="3569"/>
                    <a:pt x="16935" y="3569"/>
                  </a:cubicBezTo>
                  <a:cubicBezTo>
                    <a:pt x="16502" y="3569"/>
                    <a:pt x="16066" y="3693"/>
                    <a:pt x="15729" y="3946"/>
                  </a:cubicBezTo>
                  <a:lnTo>
                    <a:pt x="15056" y="4478"/>
                  </a:lnTo>
                  <a:lnTo>
                    <a:pt x="1372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82" name="Google Shape;782;p33"/>
            <p:cNvSpPr/>
            <p:nvPr/>
          </p:nvSpPr>
          <p:spPr>
            <a:xfrm>
              <a:off x="12452" y="24482"/>
              <a:ext cx="288866" cy="223058"/>
            </a:xfrm>
            <a:custGeom>
              <a:rect b="b" l="l" r="r" t="t"/>
              <a:pathLst>
                <a:path extrusionOk="0" h="21600" w="21389">
                  <a:moveTo>
                    <a:pt x="7336" y="0"/>
                  </a:moveTo>
                  <a:cubicBezTo>
                    <a:pt x="6993" y="0"/>
                    <a:pt x="6653" y="170"/>
                    <a:pt x="6393" y="510"/>
                  </a:cubicBezTo>
                  <a:lnTo>
                    <a:pt x="394" y="8355"/>
                  </a:lnTo>
                  <a:cubicBezTo>
                    <a:pt x="-211" y="9146"/>
                    <a:pt x="-105" y="10460"/>
                    <a:pt x="614" y="11063"/>
                  </a:cubicBezTo>
                  <a:lnTo>
                    <a:pt x="13275" y="21600"/>
                  </a:lnTo>
                  <a:lnTo>
                    <a:pt x="18279" y="12580"/>
                  </a:lnTo>
                  <a:cubicBezTo>
                    <a:pt x="19238" y="10896"/>
                    <a:pt x="20278" y="9295"/>
                    <a:pt x="21389" y="7777"/>
                  </a:cubicBezTo>
                  <a:lnTo>
                    <a:pt x="16955" y="6439"/>
                  </a:lnTo>
                  <a:lnTo>
                    <a:pt x="17475" y="5759"/>
                  </a:lnTo>
                  <a:cubicBezTo>
                    <a:pt x="17978" y="5069"/>
                    <a:pt x="17971" y="3981"/>
                    <a:pt x="17461" y="3310"/>
                  </a:cubicBezTo>
                  <a:cubicBezTo>
                    <a:pt x="17201" y="2967"/>
                    <a:pt x="16858" y="2794"/>
                    <a:pt x="16515" y="2794"/>
                  </a:cubicBezTo>
                  <a:cubicBezTo>
                    <a:pt x="16182" y="2794"/>
                    <a:pt x="15847" y="2958"/>
                    <a:pt x="15589" y="3283"/>
                  </a:cubicBezTo>
                  <a:lnTo>
                    <a:pt x="13887" y="5517"/>
                  </a:lnTo>
                  <a:lnTo>
                    <a:pt x="7752" y="3663"/>
                  </a:lnTo>
                  <a:lnTo>
                    <a:pt x="8279" y="2977"/>
                  </a:lnTo>
                  <a:cubicBezTo>
                    <a:pt x="8799" y="2297"/>
                    <a:pt x="8799" y="1187"/>
                    <a:pt x="8279" y="510"/>
                  </a:cubicBezTo>
                  <a:cubicBezTo>
                    <a:pt x="8019" y="170"/>
                    <a:pt x="7678" y="0"/>
                    <a:pt x="73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83" name="Google Shape;783;p33"/>
            <p:cNvSpPr/>
            <p:nvPr/>
          </p:nvSpPr>
          <p:spPr>
            <a:xfrm>
              <a:off x="176159" y="481672"/>
              <a:ext cx="114776" cy="131065"/>
            </a:xfrm>
            <a:custGeom>
              <a:rect b="b" l="l" r="r" t="t"/>
              <a:pathLst>
                <a:path extrusionOk="0" h="21600" w="21473">
                  <a:moveTo>
                    <a:pt x="19850" y="0"/>
                  </a:moveTo>
                  <a:lnTo>
                    <a:pt x="5052" y="9490"/>
                  </a:lnTo>
                  <a:cubicBezTo>
                    <a:pt x="3810" y="10490"/>
                    <a:pt x="2030" y="11279"/>
                    <a:pt x="0" y="11836"/>
                  </a:cubicBezTo>
                  <a:lnTo>
                    <a:pt x="5667" y="20153"/>
                  </a:lnTo>
                  <a:cubicBezTo>
                    <a:pt x="6312" y="21100"/>
                    <a:pt x="7435" y="21600"/>
                    <a:pt x="8570" y="21600"/>
                  </a:cubicBezTo>
                  <a:cubicBezTo>
                    <a:pt x="9423" y="21600"/>
                    <a:pt x="10289" y="21316"/>
                    <a:pt x="10952" y="20721"/>
                  </a:cubicBezTo>
                  <a:lnTo>
                    <a:pt x="20483" y="12326"/>
                  </a:lnTo>
                  <a:cubicBezTo>
                    <a:pt x="21236" y="11663"/>
                    <a:pt x="21600" y="10726"/>
                    <a:pt x="21433" y="9806"/>
                  </a:cubicBezTo>
                  <a:lnTo>
                    <a:pt x="1985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84" name="Google Shape;784;p33"/>
            <p:cNvSpPr/>
            <p:nvPr/>
          </p:nvSpPr>
          <p:spPr>
            <a:xfrm>
              <a:off x="475614" y="0"/>
              <a:ext cx="137093" cy="136969"/>
            </a:xfrm>
            <a:custGeom>
              <a:rect b="b" l="l" r="r" t="t"/>
              <a:pathLst>
                <a:path extrusionOk="0" h="21600" w="19899">
                  <a:moveTo>
                    <a:pt x="9236" y="0"/>
                  </a:moveTo>
                  <a:cubicBezTo>
                    <a:pt x="7953" y="0"/>
                    <a:pt x="6651" y="257"/>
                    <a:pt x="5405" y="780"/>
                  </a:cubicBezTo>
                  <a:cubicBezTo>
                    <a:pt x="3802" y="1445"/>
                    <a:pt x="2226" y="2175"/>
                    <a:pt x="679" y="2960"/>
                  </a:cubicBezTo>
                  <a:cubicBezTo>
                    <a:pt x="-901" y="8054"/>
                    <a:pt x="327" y="13677"/>
                    <a:pt x="3830" y="17467"/>
                  </a:cubicBezTo>
                  <a:cubicBezTo>
                    <a:pt x="6318" y="20155"/>
                    <a:pt x="9640" y="21600"/>
                    <a:pt x="13031" y="21600"/>
                  </a:cubicBezTo>
                  <a:cubicBezTo>
                    <a:pt x="14421" y="21600"/>
                    <a:pt x="15820" y="21358"/>
                    <a:pt x="17182" y="20865"/>
                  </a:cubicBezTo>
                  <a:cubicBezTo>
                    <a:pt x="17910" y="19194"/>
                    <a:pt x="18577" y="17482"/>
                    <a:pt x="19193" y="15756"/>
                  </a:cubicBezTo>
                  <a:cubicBezTo>
                    <a:pt x="20699" y="11482"/>
                    <a:pt x="19749" y="6645"/>
                    <a:pt x="16779" y="3403"/>
                  </a:cubicBezTo>
                  <a:cubicBezTo>
                    <a:pt x="14736" y="1183"/>
                    <a:pt x="12012" y="0"/>
                    <a:pt x="92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85" name="Google Shape;785;p33"/>
            <p:cNvSpPr/>
            <p:nvPr/>
          </p:nvSpPr>
          <p:spPr>
            <a:xfrm>
              <a:off x="90228" y="39931"/>
              <a:ext cx="482314" cy="482217"/>
            </a:xfrm>
            <a:custGeom>
              <a:rect b="b" l="l" r="r" t="t"/>
              <a:pathLst>
                <a:path extrusionOk="0" h="21600" w="21365">
                  <a:moveTo>
                    <a:pt x="15406" y="5229"/>
                  </a:moveTo>
                  <a:cubicBezTo>
                    <a:pt x="15612" y="5229"/>
                    <a:pt x="15818" y="5309"/>
                    <a:pt x="15975" y="5468"/>
                  </a:cubicBezTo>
                  <a:cubicBezTo>
                    <a:pt x="16282" y="5778"/>
                    <a:pt x="16286" y="6281"/>
                    <a:pt x="15983" y="6600"/>
                  </a:cubicBezTo>
                  <a:lnTo>
                    <a:pt x="12598" y="10023"/>
                  </a:lnTo>
                  <a:cubicBezTo>
                    <a:pt x="12441" y="10182"/>
                    <a:pt x="12236" y="10262"/>
                    <a:pt x="12031" y="10262"/>
                  </a:cubicBezTo>
                  <a:cubicBezTo>
                    <a:pt x="11826" y="10262"/>
                    <a:pt x="11621" y="10182"/>
                    <a:pt x="11466" y="10023"/>
                  </a:cubicBezTo>
                  <a:cubicBezTo>
                    <a:pt x="11155" y="9708"/>
                    <a:pt x="11155" y="9196"/>
                    <a:pt x="11466" y="8882"/>
                  </a:cubicBezTo>
                  <a:lnTo>
                    <a:pt x="14855" y="5455"/>
                  </a:lnTo>
                  <a:cubicBezTo>
                    <a:pt x="15009" y="5305"/>
                    <a:pt x="15207" y="5229"/>
                    <a:pt x="15406" y="5229"/>
                  </a:cubicBezTo>
                  <a:close/>
                  <a:moveTo>
                    <a:pt x="15511" y="0"/>
                  </a:moveTo>
                  <a:cubicBezTo>
                    <a:pt x="12884" y="1541"/>
                    <a:pt x="10593" y="3607"/>
                    <a:pt x="8783" y="6080"/>
                  </a:cubicBezTo>
                  <a:lnTo>
                    <a:pt x="647" y="17398"/>
                  </a:lnTo>
                  <a:cubicBezTo>
                    <a:pt x="-235" y="18410"/>
                    <a:pt x="-214" y="19986"/>
                    <a:pt x="698" y="20907"/>
                  </a:cubicBezTo>
                  <a:cubicBezTo>
                    <a:pt x="1168" y="21384"/>
                    <a:pt x="1835" y="21600"/>
                    <a:pt x="2481" y="21600"/>
                  </a:cubicBezTo>
                  <a:cubicBezTo>
                    <a:pt x="3089" y="21600"/>
                    <a:pt x="3677" y="21408"/>
                    <a:pt x="4062" y="21062"/>
                  </a:cubicBezTo>
                  <a:lnTo>
                    <a:pt x="15371" y="12731"/>
                  </a:lnTo>
                  <a:cubicBezTo>
                    <a:pt x="17806" y="10905"/>
                    <a:pt x="19845" y="8597"/>
                    <a:pt x="21365" y="5949"/>
                  </a:cubicBezTo>
                  <a:cubicBezTo>
                    <a:pt x="21259" y="5955"/>
                    <a:pt x="21153" y="5958"/>
                    <a:pt x="21048" y="5958"/>
                  </a:cubicBezTo>
                  <a:cubicBezTo>
                    <a:pt x="19479" y="5958"/>
                    <a:pt x="18117" y="5330"/>
                    <a:pt x="17107" y="4314"/>
                  </a:cubicBezTo>
                  <a:cubicBezTo>
                    <a:pt x="15949" y="3143"/>
                    <a:pt x="15426" y="1558"/>
                    <a:pt x="155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786" name="Google Shape;786;p33"/>
          <p:cNvGrpSpPr/>
          <p:nvPr/>
        </p:nvGrpSpPr>
        <p:grpSpPr>
          <a:xfrm>
            <a:off x="13852458" y="6859030"/>
            <a:ext cx="540697" cy="615133"/>
            <a:chOff x="-1" y="0"/>
            <a:chExt cx="540695" cy="615131"/>
          </a:xfrm>
        </p:grpSpPr>
        <p:sp>
          <p:nvSpPr>
            <p:cNvPr id="787" name="Google Shape;787;p33"/>
            <p:cNvSpPr/>
            <p:nvPr/>
          </p:nvSpPr>
          <p:spPr>
            <a:xfrm>
              <a:off x="252327" y="147693"/>
              <a:ext cx="36039" cy="467438"/>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88" name="Google Shape;788;p33"/>
            <p:cNvSpPr/>
            <p:nvPr/>
          </p:nvSpPr>
          <p:spPr>
            <a:xfrm>
              <a:off x="324403" y="397595"/>
              <a:ext cx="180221" cy="3731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89" name="Google Shape;789;p33"/>
            <p:cNvSpPr/>
            <p:nvPr/>
          </p:nvSpPr>
          <p:spPr>
            <a:xfrm>
              <a:off x="324403" y="470947"/>
              <a:ext cx="180221" cy="144184"/>
            </a:xfrm>
            <a:custGeom>
              <a:rect b="b" l="l" r="r" t="t"/>
              <a:pathLst>
                <a:path extrusionOk="0" h="21600" w="21600">
                  <a:moveTo>
                    <a:pt x="0" y="0"/>
                  </a:moveTo>
                  <a:lnTo>
                    <a:pt x="0" y="21600"/>
                  </a:lnTo>
                  <a:lnTo>
                    <a:pt x="15115" y="21600"/>
                  </a:lnTo>
                  <a:cubicBezTo>
                    <a:pt x="18700" y="21600"/>
                    <a:pt x="21600" y="17971"/>
                    <a:pt x="21600" y="1350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90" name="Google Shape;790;p33"/>
            <p:cNvSpPr/>
            <p:nvPr/>
          </p:nvSpPr>
          <p:spPr>
            <a:xfrm>
              <a:off x="36069" y="397595"/>
              <a:ext cx="180222" cy="3731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91" name="Google Shape;791;p33"/>
            <p:cNvSpPr/>
            <p:nvPr/>
          </p:nvSpPr>
          <p:spPr>
            <a:xfrm>
              <a:off x="36069" y="470947"/>
              <a:ext cx="180222" cy="144184"/>
            </a:xfrm>
            <a:custGeom>
              <a:rect b="b" l="l" r="r" t="t"/>
              <a:pathLst>
                <a:path extrusionOk="0" h="21600" w="21600">
                  <a:moveTo>
                    <a:pt x="0" y="0"/>
                  </a:moveTo>
                  <a:lnTo>
                    <a:pt x="0" y="13509"/>
                  </a:lnTo>
                  <a:cubicBezTo>
                    <a:pt x="0" y="17971"/>
                    <a:pt x="2900" y="21600"/>
                    <a:pt x="6473"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92" name="Google Shape;792;p33"/>
            <p:cNvSpPr/>
            <p:nvPr/>
          </p:nvSpPr>
          <p:spPr>
            <a:xfrm>
              <a:off x="-1" y="147789"/>
              <a:ext cx="216292" cy="105752"/>
            </a:xfrm>
            <a:custGeom>
              <a:rect b="b" l="l" r="r" t="t"/>
              <a:pathLst>
                <a:path extrusionOk="0" h="21600" w="21600">
                  <a:moveTo>
                    <a:pt x="5397" y="0"/>
                  </a:moveTo>
                  <a:cubicBezTo>
                    <a:pt x="2419" y="0"/>
                    <a:pt x="0" y="4929"/>
                    <a:pt x="0" y="11038"/>
                  </a:cubicBezTo>
                  <a:lnTo>
                    <a:pt x="0" y="17910"/>
                  </a:lnTo>
                  <a:cubicBezTo>
                    <a:pt x="0" y="19950"/>
                    <a:pt x="806" y="21600"/>
                    <a:pt x="1795"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93" name="Google Shape;793;p33"/>
            <p:cNvSpPr/>
            <p:nvPr/>
          </p:nvSpPr>
          <p:spPr>
            <a:xfrm>
              <a:off x="36069" y="289482"/>
              <a:ext cx="180222" cy="72077"/>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94" name="Google Shape;794;p33"/>
            <p:cNvSpPr/>
            <p:nvPr/>
          </p:nvSpPr>
          <p:spPr>
            <a:xfrm>
              <a:off x="182071" y="39676"/>
              <a:ext cx="176551" cy="72077"/>
            </a:xfrm>
            <a:custGeom>
              <a:rect b="b" l="l" r="r" t="t"/>
              <a:pathLst>
                <a:path extrusionOk="0" h="21600" w="21600">
                  <a:moveTo>
                    <a:pt x="10794" y="0"/>
                  </a:moveTo>
                  <a:cubicBezTo>
                    <a:pt x="5854" y="0"/>
                    <a:pt x="1070" y="8753"/>
                    <a:pt x="0" y="21600"/>
                  </a:cubicBezTo>
                  <a:lnTo>
                    <a:pt x="21600" y="21600"/>
                  </a:lnTo>
                  <a:cubicBezTo>
                    <a:pt x="20530" y="8695"/>
                    <a:pt x="15734" y="0"/>
                    <a:pt x="107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95" name="Google Shape;795;p33"/>
            <p:cNvSpPr/>
            <p:nvPr/>
          </p:nvSpPr>
          <p:spPr>
            <a:xfrm>
              <a:off x="340075" y="31"/>
              <a:ext cx="163962" cy="111722"/>
            </a:xfrm>
            <a:custGeom>
              <a:rect b="b" l="l" r="r" t="t"/>
              <a:pathLst>
                <a:path extrusionOk="0" h="21600" w="21398">
                  <a:moveTo>
                    <a:pt x="8573" y="0"/>
                  </a:moveTo>
                  <a:cubicBezTo>
                    <a:pt x="5724" y="0"/>
                    <a:pt x="2791" y="1475"/>
                    <a:pt x="0" y="4783"/>
                  </a:cubicBezTo>
                  <a:cubicBezTo>
                    <a:pt x="3878" y="8628"/>
                    <a:pt x="6474" y="14744"/>
                    <a:pt x="7140" y="21600"/>
                  </a:cubicBezTo>
                  <a:lnTo>
                    <a:pt x="18317" y="21600"/>
                  </a:lnTo>
                  <a:cubicBezTo>
                    <a:pt x="20171" y="21581"/>
                    <a:pt x="21600" y="19187"/>
                    <a:pt x="21375" y="16453"/>
                  </a:cubicBezTo>
                  <a:cubicBezTo>
                    <a:pt x="21363" y="16286"/>
                    <a:pt x="21350" y="16101"/>
                    <a:pt x="21325" y="15916"/>
                  </a:cubicBezTo>
                  <a:cubicBezTo>
                    <a:pt x="20563" y="9146"/>
                    <a:pt x="17526" y="3758"/>
                    <a:pt x="13210" y="1308"/>
                  </a:cubicBezTo>
                  <a:cubicBezTo>
                    <a:pt x="11719" y="457"/>
                    <a:pt x="10156" y="0"/>
                    <a:pt x="85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96" name="Google Shape;796;p33"/>
            <p:cNvSpPr/>
            <p:nvPr/>
          </p:nvSpPr>
          <p:spPr>
            <a:xfrm>
              <a:off x="36650" y="0"/>
              <a:ext cx="163968" cy="111657"/>
            </a:xfrm>
            <a:custGeom>
              <a:rect b="b" l="l" r="r" t="t"/>
              <a:pathLst>
                <a:path extrusionOk="0" h="21600" w="21395">
                  <a:moveTo>
                    <a:pt x="12915" y="0"/>
                  </a:moveTo>
                  <a:cubicBezTo>
                    <a:pt x="11311" y="0"/>
                    <a:pt x="9729" y="475"/>
                    <a:pt x="8188" y="1352"/>
                  </a:cubicBezTo>
                  <a:cubicBezTo>
                    <a:pt x="3873" y="3804"/>
                    <a:pt x="836" y="9157"/>
                    <a:pt x="74" y="15931"/>
                  </a:cubicBezTo>
                  <a:cubicBezTo>
                    <a:pt x="62" y="16117"/>
                    <a:pt x="37" y="16283"/>
                    <a:pt x="24" y="16469"/>
                  </a:cubicBezTo>
                  <a:cubicBezTo>
                    <a:pt x="-205" y="19204"/>
                    <a:pt x="1228" y="21600"/>
                    <a:pt x="3081" y="21600"/>
                  </a:cubicBezTo>
                  <a:lnTo>
                    <a:pt x="14269" y="21600"/>
                  </a:lnTo>
                  <a:cubicBezTo>
                    <a:pt x="14922" y="14758"/>
                    <a:pt x="17517" y="8639"/>
                    <a:pt x="21395" y="4792"/>
                  </a:cubicBezTo>
                  <a:cubicBezTo>
                    <a:pt x="18579" y="1457"/>
                    <a:pt x="15718" y="0"/>
                    <a:pt x="129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97" name="Google Shape;797;p33"/>
            <p:cNvSpPr/>
            <p:nvPr/>
          </p:nvSpPr>
          <p:spPr>
            <a:xfrm>
              <a:off x="324403" y="147789"/>
              <a:ext cx="216291" cy="105752"/>
            </a:xfrm>
            <a:custGeom>
              <a:rect b="b" l="l" r="r" t="t"/>
              <a:pathLst>
                <a:path extrusionOk="0" h="21600" w="21600">
                  <a:moveTo>
                    <a:pt x="0" y="0"/>
                  </a:moveTo>
                  <a:lnTo>
                    <a:pt x="0" y="21600"/>
                  </a:lnTo>
                  <a:lnTo>
                    <a:pt x="19793" y="21600"/>
                  </a:lnTo>
                  <a:cubicBezTo>
                    <a:pt x="20794" y="21600"/>
                    <a:pt x="21600" y="19950"/>
                    <a:pt x="21600" y="17910"/>
                  </a:cubicBezTo>
                  <a:lnTo>
                    <a:pt x="21600" y="11038"/>
                  </a:lnTo>
                  <a:cubicBezTo>
                    <a:pt x="21600" y="4929"/>
                    <a:pt x="19181" y="0"/>
                    <a:pt x="161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798" name="Google Shape;798;p33"/>
            <p:cNvSpPr/>
            <p:nvPr/>
          </p:nvSpPr>
          <p:spPr>
            <a:xfrm>
              <a:off x="324403" y="289482"/>
              <a:ext cx="180221" cy="72077"/>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799" name="Google Shape;799;p33"/>
          <p:cNvGrpSpPr/>
          <p:nvPr/>
        </p:nvGrpSpPr>
        <p:grpSpPr>
          <a:xfrm>
            <a:off x="14637090" y="6859015"/>
            <a:ext cx="487240" cy="615197"/>
            <a:chOff x="-1" y="0"/>
            <a:chExt cx="487238" cy="615195"/>
          </a:xfrm>
        </p:grpSpPr>
        <p:sp>
          <p:nvSpPr>
            <p:cNvPr id="800" name="Google Shape;800;p33"/>
            <p:cNvSpPr/>
            <p:nvPr/>
          </p:nvSpPr>
          <p:spPr>
            <a:xfrm>
              <a:off x="266748" y="318242"/>
              <a:ext cx="100166" cy="122287"/>
            </a:xfrm>
            <a:custGeom>
              <a:rect b="b" l="l" r="r" t="t"/>
              <a:pathLst>
                <a:path extrusionOk="0" h="21600" w="21600">
                  <a:moveTo>
                    <a:pt x="18427" y="0"/>
                  </a:moveTo>
                  <a:cubicBezTo>
                    <a:pt x="15818" y="2007"/>
                    <a:pt x="12810" y="3654"/>
                    <a:pt x="9554" y="4838"/>
                  </a:cubicBezTo>
                  <a:lnTo>
                    <a:pt x="0" y="16621"/>
                  </a:lnTo>
                  <a:lnTo>
                    <a:pt x="6057" y="21600"/>
                  </a:lnTo>
                  <a:lnTo>
                    <a:pt x="21600" y="2498"/>
                  </a:lnTo>
                  <a:lnTo>
                    <a:pt x="1842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01" name="Google Shape;801;p33"/>
            <p:cNvSpPr/>
            <p:nvPr/>
          </p:nvSpPr>
          <p:spPr>
            <a:xfrm>
              <a:off x="117778" y="72458"/>
              <a:ext cx="252296" cy="251754"/>
            </a:xfrm>
            <a:custGeom>
              <a:rect b="b" l="l" r="r" t="t"/>
              <a:pathLst>
                <a:path extrusionOk="0" h="21600" w="21600">
                  <a:moveTo>
                    <a:pt x="20548" y="0"/>
                  </a:moveTo>
                  <a:cubicBezTo>
                    <a:pt x="18752" y="3763"/>
                    <a:pt x="14959" y="6154"/>
                    <a:pt x="10797" y="6154"/>
                  </a:cubicBezTo>
                  <a:lnTo>
                    <a:pt x="0" y="6154"/>
                  </a:lnTo>
                  <a:lnTo>
                    <a:pt x="0" y="10796"/>
                  </a:lnTo>
                  <a:cubicBezTo>
                    <a:pt x="0" y="15605"/>
                    <a:pt x="3151" y="19546"/>
                    <a:pt x="7067" y="20932"/>
                  </a:cubicBezTo>
                  <a:lnTo>
                    <a:pt x="7094" y="20932"/>
                  </a:lnTo>
                  <a:cubicBezTo>
                    <a:pt x="8212" y="21378"/>
                    <a:pt x="9507" y="21600"/>
                    <a:pt x="10800" y="21600"/>
                  </a:cubicBezTo>
                  <a:cubicBezTo>
                    <a:pt x="12093" y="21600"/>
                    <a:pt x="13385" y="21378"/>
                    <a:pt x="14500" y="20932"/>
                  </a:cubicBezTo>
                  <a:lnTo>
                    <a:pt x="14533" y="20932"/>
                  </a:lnTo>
                  <a:cubicBezTo>
                    <a:pt x="17627" y="20009"/>
                    <a:pt x="21600" y="16016"/>
                    <a:pt x="21600" y="10796"/>
                  </a:cubicBezTo>
                  <a:lnTo>
                    <a:pt x="21600" y="4612"/>
                  </a:lnTo>
                  <a:cubicBezTo>
                    <a:pt x="21600" y="3013"/>
                    <a:pt x="21247" y="1435"/>
                    <a:pt x="205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02" name="Google Shape;802;p33"/>
            <p:cNvSpPr/>
            <p:nvPr/>
          </p:nvSpPr>
          <p:spPr>
            <a:xfrm>
              <a:off x="118927" y="0"/>
              <a:ext cx="213099" cy="108146"/>
            </a:xfrm>
            <a:custGeom>
              <a:rect b="b" l="l" r="r" t="t"/>
              <a:pathLst>
                <a:path extrusionOk="0" h="21600" w="21600">
                  <a:moveTo>
                    <a:pt x="12683" y="0"/>
                  </a:moveTo>
                  <a:cubicBezTo>
                    <a:pt x="12670" y="0"/>
                    <a:pt x="12657" y="0"/>
                    <a:pt x="12647" y="0"/>
                  </a:cubicBezTo>
                  <a:cubicBezTo>
                    <a:pt x="6293" y="19"/>
                    <a:pt x="916" y="9213"/>
                    <a:pt x="0" y="21600"/>
                  </a:cubicBezTo>
                  <a:lnTo>
                    <a:pt x="12647" y="21600"/>
                  </a:lnTo>
                  <a:cubicBezTo>
                    <a:pt x="16973" y="21600"/>
                    <a:pt x="20713" y="15626"/>
                    <a:pt x="21600" y="7274"/>
                  </a:cubicBezTo>
                  <a:cubicBezTo>
                    <a:pt x="19232" y="2608"/>
                    <a:pt x="16022" y="0"/>
                    <a:pt x="126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03" name="Google Shape;803;p33"/>
            <p:cNvSpPr/>
            <p:nvPr/>
          </p:nvSpPr>
          <p:spPr>
            <a:xfrm>
              <a:off x="-1" y="350737"/>
              <a:ext cx="225605" cy="264458"/>
            </a:xfrm>
            <a:custGeom>
              <a:rect b="b" l="l" r="r" t="t"/>
              <a:pathLst>
                <a:path extrusionOk="0" h="21600" w="21063">
                  <a:moveTo>
                    <a:pt x="8320" y="0"/>
                  </a:moveTo>
                  <a:lnTo>
                    <a:pt x="3799" y="1147"/>
                  </a:lnTo>
                  <a:cubicBezTo>
                    <a:pt x="1078" y="1940"/>
                    <a:pt x="-537" y="4474"/>
                    <a:pt x="163" y="6831"/>
                  </a:cubicBezTo>
                  <a:lnTo>
                    <a:pt x="3126" y="20419"/>
                  </a:lnTo>
                  <a:cubicBezTo>
                    <a:pt x="3304" y="21094"/>
                    <a:pt x="3987" y="21582"/>
                    <a:pt x="4777" y="21597"/>
                  </a:cubicBezTo>
                  <a:cubicBezTo>
                    <a:pt x="4788" y="21597"/>
                    <a:pt x="4803" y="21600"/>
                    <a:pt x="4815" y="21600"/>
                  </a:cubicBezTo>
                  <a:cubicBezTo>
                    <a:pt x="4875" y="21600"/>
                    <a:pt x="4932" y="21584"/>
                    <a:pt x="4982" y="21566"/>
                  </a:cubicBezTo>
                  <a:cubicBezTo>
                    <a:pt x="5009" y="21597"/>
                    <a:pt x="5009" y="21597"/>
                    <a:pt x="5045" y="21597"/>
                  </a:cubicBezTo>
                  <a:lnTo>
                    <a:pt x="21063" y="21597"/>
                  </a:lnTo>
                  <a:lnTo>
                    <a:pt x="21063" y="8770"/>
                  </a:lnTo>
                  <a:lnTo>
                    <a:pt x="18876" y="10653"/>
                  </a:lnTo>
                  <a:cubicBezTo>
                    <a:pt x="18566" y="10955"/>
                    <a:pt x="18148" y="11104"/>
                    <a:pt x="17719" y="11104"/>
                  </a:cubicBezTo>
                  <a:cubicBezTo>
                    <a:pt x="17201" y="11104"/>
                    <a:pt x="16664" y="10885"/>
                    <a:pt x="16289" y="10449"/>
                  </a:cubicBezTo>
                  <a:lnTo>
                    <a:pt x="832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04" name="Google Shape;804;p33"/>
            <p:cNvSpPr/>
            <p:nvPr/>
          </p:nvSpPr>
          <p:spPr>
            <a:xfrm>
              <a:off x="261960" y="350737"/>
              <a:ext cx="225277" cy="264426"/>
            </a:xfrm>
            <a:custGeom>
              <a:rect b="b" l="l" r="r" t="t"/>
              <a:pathLst>
                <a:path extrusionOk="0" h="21600" w="21059">
                  <a:moveTo>
                    <a:pt x="11786" y="12570"/>
                  </a:moveTo>
                  <a:cubicBezTo>
                    <a:pt x="14024" y="12570"/>
                    <a:pt x="14024" y="15514"/>
                    <a:pt x="11786" y="15514"/>
                  </a:cubicBezTo>
                  <a:lnTo>
                    <a:pt x="8417" y="15514"/>
                  </a:lnTo>
                  <a:cubicBezTo>
                    <a:pt x="6188" y="15514"/>
                    <a:pt x="6188" y="12570"/>
                    <a:pt x="8417" y="12570"/>
                  </a:cubicBezTo>
                  <a:close/>
                  <a:moveTo>
                    <a:pt x="12768" y="0"/>
                  </a:moveTo>
                  <a:lnTo>
                    <a:pt x="4780" y="10451"/>
                  </a:lnTo>
                  <a:cubicBezTo>
                    <a:pt x="4401" y="10894"/>
                    <a:pt x="3867" y="11100"/>
                    <a:pt x="3357" y="11100"/>
                  </a:cubicBezTo>
                  <a:cubicBezTo>
                    <a:pt x="2912" y="11100"/>
                    <a:pt x="2486" y="10943"/>
                    <a:pt x="2190" y="10654"/>
                  </a:cubicBezTo>
                  <a:lnTo>
                    <a:pt x="0" y="8771"/>
                  </a:lnTo>
                  <a:lnTo>
                    <a:pt x="0" y="21600"/>
                  </a:lnTo>
                  <a:lnTo>
                    <a:pt x="16271" y="21600"/>
                  </a:lnTo>
                  <a:cubicBezTo>
                    <a:pt x="17071" y="21600"/>
                    <a:pt x="17763" y="21105"/>
                    <a:pt x="17924" y="20421"/>
                  </a:cubicBezTo>
                  <a:lnTo>
                    <a:pt x="20890" y="6918"/>
                  </a:lnTo>
                  <a:cubicBezTo>
                    <a:pt x="21600" y="4474"/>
                    <a:pt x="20010" y="1940"/>
                    <a:pt x="17214" y="1116"/>
                  </a:cubicBezTo>
                  <a:lnTo>
                    <a:pt x="1276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05" name="Google Shape;805;p33"/>
            <p:cNvSpPr/>
            <p:nvPr/>
          </p:nvSpPr>
          <p:spPr>
            <a:xfrm>
              <a:off x="121225" y="318625"/>
              <a:ext cx="99879" cy="121808"/>
            </a:xfrm>
            <a:custGeom>
              <a:rect b="b" l="l" r="r" t="t"/>
              <a:pathLst>
                <a:path extrusionOk="0" h="21600" w="21600">
                  <a:moveTo>
                    <a:pt x="3120" y="0"/>
                  </a:moveTo>
                  <a:lnTo>
                    <a:pt x="0" y="2491"/>
                  </a:lnTo>
                  <a:lnTo>
                    <a:pt x="15511" y="21600"/>
                  </a:lnTo>
                  <a:lnTo>
                    <a:pt x="21600" y="16619"/>
                  </a:lnTo>
                  <a:lnTo>
                    <a:pt x="12018" y="4789"/>
                  </a:lnTo>
                  <a:cubicBezTo>
                    <a:pt x="8753" y="3600"/>
                    <a:pt x="5757" y="1981"/>
                    <a:pt x="31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06" name="Google Shape;806;p33"/>
            <p:cNvSpPr/>
            <p:nvPr/>
          </p:nvSpPr>
          <p:spPr>
            <a:xfrm>
              <a:off x="226609" y="353945"/>
              <a:ext cx="33868" cy="33868"/>
            </a:xfrm>
            <a:custGeom>
              <a:rect b="b" l="l" r="r" t="t"/>
              <a:pathLst>
                <a:path extrusionOk="0" h="21600" w="21600">
                  <a:moveTo>
                    <a:pt x="0" y="0"/>
                  </a:moveTo>
                  <a:lnTo>
                    <a:pt x="10847" y="21600"/>
                  </a:lnTo>
                  <a:lnTo>
                    <a:pt x="21600" y="0"/>
                  </a:lnTo>
                  <a:lnTo>
                    <a:pt x="21390" y="0"/>
                  </a:lnTo>
                  <a:cubicBezTo>
                    <a:pt x="17953" y="369"/>
                    <a:pt x="14213" y="738"/>
                    <a:pt x="10847" y="738"/>
                  </a:cubicBezTo>
                  <a:cubicBezTo>
                    <a:pt x="7387" y="738"/>
                    <a:pt x="3647" y="369"/>
                    <a:pt x="2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807" name="Google Shape;807;p33"/>
          <p:cNvGrpSpPr/>
          <p:nvPr/>
        </p:nvGrpSpPr>
        <p:grpSpPr>
          <a:xfrm>
            <a:off x="15408832" y="6859030"/>
            <a:ext cx="444017" cy="615165"/>
            <a:chOff x="-1" y="0"/>
            <a:chExt cx="444016" cy="615163"/>
          </a:xfrm>
        </p:grpSpPr>
        <p:sp>
          <p:nvSpPr>
            <p:cNvPr id="808" name="Google Shape;808;p33"/>
            <p:cNvSpPr/>
            <p:nvPr/>
          </p:nvSpPr>
          <p:spPr>
            <a:xfrm>
              <a:off x="99427" y="36037"/>
              <a:ext cx="212715" cy="108146"/>
            </a:xfrm>
            <a:custGeom>
              <a:rect b="b" l="l" r="r" t="t"/>
              <a:pathLst>
                <a:path extrusionOk="0" h="21600" w="21600">
                  <a:moveTo>
                    <a:pt x="12667" y="0"/>
                  </a:moveTo>
                  <a:cubicBezTo>
                    <a:pt x="6304" y="19"/>
                    <a:pt x="917" y="9219"/>
                    <a:pt x="0" y="21600"/>
                  </a:cubicBezTo>
                  <a:lnTo>
                    <a:pt x="12667" y="21600"/>
                  </a:lnTo>
                  <a:cubicBezTo>
                    <a:pt x="15578" y="21581"/>
                    <a:pt x="18300" y="18852"/>
                    <a:pt x="20028" y="14249"/>
                  </a:cubicBezTo>
                  <a:cubicBezTo>
                    <a:pt x="20809" y="12171"/>
                    <a:pt x="21354" y="9754"/>
                    <a:pt x="21600" y="7198"/>
                  </a:cubicBezTo>
                  <a:cubicBezTo>
                    <a:pt x="19882" y="3838"/>
                    <a:pt x="17704" y="1536"/>
                    <a:pt x="15341" y="580"/>
                  </a:cubicBezTo>
                  <a:cubicBezTo>
                    <a:pt x="14463" y="191"/>
                    <a:pt x="13565" y="0"/>
                    <a:pt x="126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09" name="Google Shape;809;p33"/>
            <p:cNvSpPr/>
            <p:nvPr/>
          </p:nvSpPr>
          <p:spPr>
            <a:xfrm>
              <a:off x="97989" y="108528"/>
              <a:ext cx="252107" cy="254307"/>
            </a:xfrm>
            <a:custGeom>
              <a:rect b="b" l="l" r="r" t="t"/>
              <a:pathLst>
                <a:path extrusionOk="0" h="21600" w="21584">
                  <a:moveTo>
                    <a:pt x="20556" y="0"/>
                  </a:moveTo>
                  <a:cubicBezTo>
                    <a:pt x="20267" y="602"/>
                    <a:pt x="19914" y="1174"/>
                    <a:pt x="19501" y="1713"/>
                  </a:cubicBezTo>
                  <a:cubicBezTo>
                    <a:pt x="17468" y="4465"/>
                    <a:pt x="14244" y="6089"/>
                    <a:pt x="10803" y="6089"/>
                  </a:cubicBezTo>
                  <a:lnTo>
                    <a:pt x="0" y="6089"/>
                  </a:lnTo>
                  <a:lnTo>
                    <a:pt x="0" y="10891"/>
                  </a:lnTo>
                  <a:cubicBezTo>
                    <a:pt x="-8" y="12564"/>
                    <a:pt x="394" y="14212"/>
                    <a:pt x="1175" y="15690"/>
                  </a:cubicBezTo>
                  <a:lnTo>
                    <a:pt x="1175" y="15722"/>
                  </a:lnTo>
                  <a:cubicBezTo>
                    <a:pt x="1670" y="16695"/>
                    <a:pt x="2312" y="17585"/>
                    <a:pt x="3086" y="18360"/>
                  </a:cubicBezTo>
                  <a:lnTo>
                    <a:pt x="3274" y="18539"/>
                  </a:lnTo>
                  <a:cubicBezTo>
                    <a:pt x="5365" y="20581"/>
                    <a:pt x="8084" y="21600"/>
                    <a:pt x="10806" y="21600"/>
                  </a:cubicBezTo>
                  <a:cubicBezTo>
                    <a:pt x="13541" y="21600"/>
                    <a:pt x="16274" y="20570"/>
                    <a:pt x="18367" y="18507"/>
                  </a:cubicBezTo>
                  <a:lnTo>
                    <a:pt x="18457" y="18417"/>
                  </a:lnTo>
                  <a:cubicBezTo>
                    <a:pt x="19042" y="17845"/>
                    <a:pt x="19551" y="17192"/>
                    <a:pt x="19971" y="16489"/>
                  </a:cubicBezTo>
                  <a:lnTo>
                    <a:pt x="19996" y="16489"/>
                  </a:lnTo>
                  <a:cubicBezTo>
                    <a:pt x="21040" y="14808"/>
                    <a:pt x="21592" y="12865"/>
                    <a:pt x="21584" y="10891"/>
                  </a:cubicBezTo>
                  <a:lnTo>
                    <a:pt x="21584" y="4563"/>
                  </a:lnTo>
                  <a:cubicBezTo>
                    <a:pt x="21584" y="3812"/>
                    <a:pt x="21510" y="3061"/>
                    <a:pt x="21354" y="2326"/>
                  </a:cubicBezTo>
                  <a:cubicBezTo>
                    <a:pt x="21207" y="1518"/>
                    <a:pt x="20933" y="735"/>
                    <a:pt x="205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10" name="Google Shape;810;p33"/>
            <p:cNvSpPr/>
            <p:nvPr/>
          </p:nvSpPr>
          <p:spPr>
            <a:xfrm>
              <a:off x="139486" y="374389"/>
              <a:ext cx="169752" cy="60554"/>
            </a:xfrm>
            <a:custGeom>
              <a:rect b="b" l="l" r="r" t="t"/>
              <a:pathLst>
                <a:path extrusionOk="0" h="21600" w="21600">
                  <a:moveTo>
                    <a:pt x="21600" y="0"/>
                  </a:moveTo>
                  <a:cubicBezTo>
                    <a:pt x="18481" y="5659"/>
                    <a:pt x="14764" y="8745"/>
                    <a:pt x="10776" y="8745"/>
                  </a:cubicBezTo>
                  <a:cubicBezTo>
                    <a:pt x="10755" y="8745"/>
                    <a:pt x="10735" y="8745"/>
                    <a:pt x="10711" y="8745"/>
                  </a:cubicBezTo>
                  <a:cubicBezTo>
                    <a:pt x="6917" y="8745"/>
                    <a:pt x="3213" y="5762"/>
                    <a:pt x="0" y="137"/>
                  </a:cubicBezTo>
                  <a:cubicBezTo>
                    <a:pt x="333" y="3086"/>
                    <a:pt x="820" y="5864"/>
                    <a:pt x="1470" y="8369"/>
                  </a:cubicBezTo>
                  <a:cubicBezTo>
                    <a:pt x="3647" y="16658"/>
                    <a:pt x="7096" y="21566"/>
                    <a:pt x="10776" y="21600"/>
                  </a:cubicBezTo>
                  <a:cubicBezTo>
                    <a:pt x="10804" y="21600"/>
                    <a:pt x="10832" y="21600"/>
                    <a:pt x="10861" y="21600"/>
                  </a:cubicBezTo>
                  <a:cubicBezTo>
                    <a:pt x="15719" y="21600"/>
                    <a:pt x="20044" y="12912"/>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11" name="Google Shape;811;p33"/>
            <p:cNvSpPr/>
            <p:nvPr/>
          </p:nvSpPr>
          <p:spPr>
            <a:xfrm>
              <a:off x="278977" y="0"/>
              <a:ext cx="107355" cy="107475"/>
            </a:xfrm>
            <a:custGeom>
              <a:rect b="b" l="l" r="r" t="t"/>
              <a:pathLst>
                <a:path extrusionOk="0" h="21600" w="21563">
                  <a:moveTo>
                    <a:pt x="6982" y="0"/>
                  </a:moveTo>
                  <a:cubicBezTo>
                    <a:pt x="4526" y="0"/>
                    <a:pt x="2109" y="674"/>
                    <a:pt x="0" y="1950"/>
                  </a:cubicBezTo>
                  <a:cubicBezTo>
                    <a:pt x="2161" y="2688"/>
                    <a:pt x="4225" y="3669"/>
                    <a:pt x="6155" y="4927"/>
                  </a:cubicBezTo>
                  <a:lnTo>
                    <a:pt x="6155" y="5004"/>
                  </a:lnTo>
                  <a:cubicBezTo>
                    <a:pt x="9245" y="6858"/>
                    <a:pt x="12009" y="9270"/>
                    <a:pt x="14265" y="12093"/>
                  </a:cubicBezTo>
                  <a:cubicBezTo>
                    <a:pt x="16580" y="14935"/>
                    <a:pt x="18401" y="18142"/>
                    <a:pt x="19612" y="21600"/>
                  </a:cubicBezTo>
                  <a:cubicBezTo>
                    <a:pt x="20908" y="19451"/>
                    <a:pt x="21600" y="17000"/>
                    <a:pt x="21562" y="14486"/>
                  </a:cubicBezTo>
                  <a:cubicBezTo>
                    <a:pt x="21542" y="7923"/>
                    <a:pt x="17125" y="2181"/>
                    <a:pt x="10790" y="500"/>
                  </a:cubicBezTo>
                  <a:cubicBezTo>
                    <a:pt x="10348" y="366"/>
                    <a:pt x="9886" y="289"/>
                    <a:pt x="9399" y="289"/>
                  </a:cubicBezTo>
                  <a:cubicBezTo>
                    <a:pt x="8611" y="212"/>
                    <a:pt x="7892" y="0"/>
                    <a:pt x="7085" y="0"/>
                  </a:cubicBezTo>
                  <a:cubicBezTo>
                    <a:pt x="7053" y="0"/>
                    <a:pt x="7014" y="0"/>
                    <a:pt x="69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12" name="Google Shape;812;p33"/>
            <p:cNvSpPr/>
            <p:nvPr/>
          </p:nvSpPr>
          <p:spPr>
            <a:xfrm>
              <a:off x="-1" y="374773"/>
              <a:ext cx="444016" cy="240390"/>
            </a:xfrm>
            <a:custGeom>
              <a:rect b="b" l="l" r="r" t="t"/>
              <a:pathLst>
                <a:path extrusionOk="0" h="21600" w="20883">
                  <a:moveTo>
                    <a:pt x="16394" y="11883"/>
                  </a:moveTo>
                  <a:cubicBezTo>
                    <a:pt x="16859" y="11883"/>
                    <a:pt x="17239" y="12608"/>
                    <a:pt x="17239" y="13506"/>
                  </a:cubicBezTo>
                  <a:cubicBezTo>
                    <a:pt x="17239" y="14398"/>
                    <a:pt x="16859" y="15124"/>
                    <a:pt x="16394" y="15124"/>
                  </a:cubicBezTo>
                  <a:lnTo>
                    <a:pt x="14699" y="15124"/>
                  </a:lnTo>
                  <a:cubicBezTo>
                    <a:pt x="14229" y="15124"/>
                    <a:pt x="13849" y="14398"/>
                    <a:pt x="13849" y="13506"/>
                  </a:cubicBezTo>
                  <a:cubicBezTo>
                    <a:pt x="13849" y="12608"/>
                    <a:pt x="14229" y="11883"/>
                    <a:pt x="14699" y="11883"/>
                  </a:cubicBezTo>
                  <a:close/>
                  <a:moveTo>
                    <a:pt x="4713" y="0"/>
                  </a:moveTo>
                  <a:lnTo>
                    <a:pt x="3220" y="708"/>
                  </a:lnTo>
                  <a:cubicBezTo>
                    <a:pt x="1024" y="1761"/>
                    <a:pt x="-360" y="5926"/>
                    <a:pt x="83" y="10165"/>
                  </a:cubicBezTo>
                  <a:lnTo>
                    <a:pt x="1150" y="20304"/>
                  </a:lnTo>
                  <a:cubicBezTo>
                    <a:pt x="1231" y="21055"/>
                    <a:pt x="1580" y="21600"/>
                    <a:pt x="1982" y="21600"/>
                  </a:cubicBezTo>
                  <a:lnTo>
                    <a:pt x="18903" y="21600"/>
                  </a:lnTo>
                  <a:cubicBezTo>
                    <a:pt x="18906" y="21600"/>
                    <a:pt x="18909" y="21600"/>
                    <a:pt x="18912" y="21600"/>
                  </a:cubicBezTo>
                  <a:cubicBezTo>
                    <a:pt x="19311" y="21600"/>
                    <a:pt x="19653" y="21058"/>
                    <a:pt x="19730" y="20304"/>
                  </a:cubicBezTo>
                  <a:lnTo>
                    <a:pt x="20802" y="10165"/>
                  </a:lnTo>
                  <a:cubicBezTo>
                    <a:pt x="21240" y="5934"/>
                    <a:pt x="19871" y="1778"/>
                    <a:pt x="17682" y="708"/>
                  </a:cubicBezTo>
                  <a:lnTo>
                    <a:pt x="16223" y="34"/>
                  </a:lnTo>
                  <a:cubicBezTo>
                    <a:pt x="15670" y="4317"/>
                    <a:pt x="13863" y="7592"/>
                    <a:pt x="11597" y="8438"/>
                  </a:cubicBezTo>
                  <a:cubicBezTo>
                    <a:pt x="11221" y="8576"/>
                    <a:pt x="10844" y="8645"/>
                    <a:pt x="10470" y="8645"/>
                  </a:cubicBezTo>
                  <a:cubicBezTo>
                    <a:pt x="8587" y="8645"/>
                    <a:pt x="6789" y="6929"/>
                    <a:pt x="5662" y="3947"/>
                  </a:cubicBezTo>
                  <a:cubicBezTo>
                    <a:pt x="5205" y="2771"/>
                    <a:pt x="4884" y="1425"/>
                    <a:pt x="47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813" name="Google Shape;813;p33"/>
          <p:cNvGrpSpPr/>
          <p:nvPr/>
        </p:nvGrpSpPr>
        <p:grpSpPr>
          <a:xfrm>
            <a:off x="16254901" y="6859031"/>
            <a:ext cx="288369" cy="615165"/>
            <a:chOff x="31" y="31"/>
            <a:chExt cx="288367" cy="615164"/>
          </a:xfrm>
        </p:grpSpPr>
        <p:sp>
          <p:nvSpPr>
            <p:cNvPr id="814" name="Google Shape;814;p33"/>
            <p:cNvSpPr/>
            <p:nvPr/>
          </p:nvSpPr>
          <p:spPr>
            <a:xfrm>
              <a:off x="90078" y="31"/>
              <a:ext cx="108146" cy="108146"/>
            </a:xfrm>
            <a:custGeom>
              <a:rect b="b" l="l" r="r" t="t"/>
              <a:pathLst>
                <a:path extrusionOk="0" h="21600" w="21600">
                  <a:moveTo>
                    <a:pt x="10813" y="0"/>
                  </a:moveTo>
                  <a:cubicBezTo>
                    <a:pt x="4839" y="0"/>
                    <a:pt x="0" y="4839"/>
                    <a:pt x="0" y="10806"/>
                  </a:cubicBezTo>
                  <a:cubicBezTo>
                    <a:pt x="0" y="16761"/>
                    <a:pt x="4839" y="21600"/>
                    <a:pt x="10813" y="21600"/>
                  </a:cubicBezTo>
                  <a:cubicBezTo>
                    <a:pt x="16761" y="21600"/>
                    <a:pt x="21600" y="16761"/>
                    <a:pt x="21600" y="10806"/>
                  </a:cubicBezTo>
                  <a:cubicBezTo>
                    <a:pt x="21600" y="4839"/>
                    <a:pt x="16761" y="0"/>
                    <a:pt x="108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15" name="Google Shape;815;p33"/>
            <p:cNvSpPr/>
            <p:nvPr/>
          </p:nvSpPr>
          <p:spPr>
            <a:xfrm>
              <a:off x="31" y="144214"/>
              <a:ext cx="288367" cy="470981"/>
            </a:xfrm>
            <a:custGeom>
              <a:rect b="b" l="l" r="r" t="t"/>
              <a:pathLst>
                <a:path extrusionOk="0" h="21600" w="21600">
                  <a:moveTo>
                    <a:pt x="5399" y="0"/>
                  </a:moveTo>
                  <a:cubicBezTo>
                    <a:pt x="2420" y="0"/>
                    <a:pt x="0" y="1539"/>
                    <a:pt x="0" y="3363"/>
                  </a:cubicBezTo>
                  <a:lnTo>
                    <a:pt x="0" y="8322"/>
                  </a:lnTo>
                  <a:cubicBezTo>
                    <a:pt x="0" y="9192"/>
                    <a:pt x="987" y="9941"/>
                    <a:pt x="2642" y="9941"/>
                  </a:cubicBezTo>
                  <a:cubicBezTo>
                    <a:pt x="3068" y="9941"/>
                    <a:pt x="3536" y="9892"/>
                    <a:pt x="4046" y="9782"/>
                  </a:cubicBezTo>
                  <a:lnTo>
                    <a:pt x="4046" y="19947"/>
                  </a:lnTo>
                  <a:cubicBezTo>
                    <a:pt x="4046" y="20859"/>
                    <a:pt x="5255" y="21600"/>
                    <a:pt x="6745" y="21600"/>
                  </a:cubicBezTo>
                  <a:cubicBezTo>
                    <a:pt x="8237" y="21600"/>
                    <a:pt x="9447" y="20859"/>
                    <a:pt x="9447" y="19947"/>
                  </a:cubicBezTo>
                  <a:lnTo>
                    <a:pt x="9447" y="14106"/>
                  </a:lnTo>
                  <a:cubicBezTo>
                    <a:pt x="9447" y="13648"/>
                    <a:pt x="10049" y="13282"/>
                    <a:pt x="10800" y="13282"/>
                  </a:cubicBezTo>
                  <a:cubicBezTo>
                    <a:pt x="11541" y="13282"/>
                    <a:pt x="12146" y="13648"/>
                    <a:pt x="12146" y="14106"/>
                  </a:cubicBezTo>
                  <a:lnTo>
                    <a:pt x="12146" y="19947"/>
                  </a:lnTo>
                  <a:cubicBezTo>
                    <a:pt x="12146" y="20859"/>
                    <a:pt x="13356" y="21600"/>
                    <a:pt x="14846" y="21600"/>
                  </a:cubicBezTo>
                  <a:cubicBezTo>
                    <a:pt x="16335" y="21600"/>
                    <a:pt x="17545" y="20859"/>
                    <a:pt x="17545" y="19947"/>
                  </a:cubicBezTo>
                  <a:lnTo>
                    <a:pt x="17545" y="9782"/>
                  </a:lnTo>
                  <a:cubicBezTo>
                    <a:pt x="18054" y="9892"/>
                    <a:pt x="18525" y="9941"/>
                    <a:pt x="18951" y="9941"/>
                  </a:cubicBezTo>
                  <a:cubicBezTo>
                    <a:pt x="20605" y="9941"/>
                    <a:pt x="21600" y="9192"/>
                    <a:pt x="21600" y="8322"/>
                  </a:cubicBezTo>
                  <a:lnTo>
                    <a:pt x="21600" y="3363"/>
                  </a:lnTo>
                  <a:cubicBezTo>
                    <a:pt x="21600" y="1539"/>
                    <a:pt x="19173" y="0"/>
                    <a:pt x="161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816" name="Google Shape;816;p33"/>
          <p:cNvSpPr/>
          <p:nvPr/>
        </p:nvSpPr>
        <p:spPr>
          <a:xfrm>
            <a:off x="16862070" y="6858836"/>
            <a:ext cx="614590" cy="614940"/>
          </a:xfrm>
          <a:custGeom>
            <a:rect b="b" l="l" r="r" t="t"/>
            <a:pathLst>
              <a:path extrusionOk="0" h="21600" w="19666">
                <a:moveTo>
                  <a:pt x="9838" y="3831"/>
                </a:moveTo>
                <a:cubicBezTo>
                  <a:pt x="11478" y="3831"/>
                  <a:pt x="13099" y="4530"/>
                  <a:pt x="14319" y="5871"/>
                </a:cubicBezTo>
                <a:cubicBezTo>
                  <a:pt x="16327" y="8072"/>
                  <a:pt x="16755" y="11471"/>
                  <a:pt x="15371" y="14189"/>
                </a:cubicBezTo>
                <a:lnTo>
                  <a:pt x="6743" y="4719"/>
                </a:lnTo>
                <a:cubicBezTo>
                  <a:pt x="7714" y="4122"/>
                  <a:pt x="8780" y="3831"/>
                  <a:pt x="9838" y="3831"/>
                </a:cubicBezTo>
                <a:close/>
                <a:moveTo>
                  <a:pt x="4298" y="7403"/>
                </a:moveTo>
                <a:lnTo>
                  <a:pt x="12923" y="16873"/>
                </a:lnTo>
                <a:cubicBezTo>
                  <a:pt x="11952" y="17473"/>
                  <a:pt x="10887" y="17764"/>
                  <a:pt x="9828" y="17764"/>
                </a:cubicBezTo>
                <a:cubicBezTo>
                  <a:pt x="8188" y="17764"/>
                  <a:pt x="6565" y="17062"/>
                  <a:pt x="5347" y="15718"/>
                </a:cubicBezTo>
                <a:cubicBezTo>
                  <a:pt x="3332" y="13521"/>
                  <a:pt x="2902" y="10118"/>
                  <a:pt x="4298" y="7403"/>
                </a:cubicBezTo>
                <a:close/>
                <a:moveTo>
                  <a:pt x="9832" y="0"/>
                </a:moveTo>
                <a:cubicBezTo>
                  <a:pt x="7333" y="0"/>
                  <a:pt x="4834" y="1063"/>
                  <a:pt x="2902" y="3186"/>
                </a:cubicBezTo>
                <a:cubicBezTo>
                  <a:pt x="-967" y="7434"/>
                  <a:pt x="-967" y="14159"/>
                  <a:pt x="2902" y="18402"/>
                </a:cubicBezTo>
                <a:cubicBezTo>
                  <a:pt x="4815" y="20506"/>
                  <a:pt x="7318" y="21600"/>
                  <a:pt x="9834" y="21600"/>
                </a:cubicBezTo>
                <a:cubicBezTo>
                  <a:pt x="12347" y="21600"/>
                  <a:pt x="14851" y="20506"/>
                  <a:pt x="16764" y="18402"/>
                </a:cubicBezTo>
                <a:cubicBezTo>
                  <a:pt x="20633" y="14155"/>
                  <a:pt x="20633" y="7434"/>
                  <a:pt x="16764" y="3186"/>
                </a:cubicBezTo>
                <a:cubicBezTo>
                  <a:pt x="14830" y="1063"/>
                  <a:pt x="12330" y="0"/>
                  <a:pt x="98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817" name="Google Shape;817;p33"/>
          <p:cNvGrpSpPr/>
          <p:nvPr/>
        </p:nvGrpSpPr>
        <p:grpSpPr>
          <a:xfrm>
            <a:off x="17610653" y="6859031"/>
            <a:ext cx="615165" cy="615165"/>
            <a:chOff x="31" y="31"/>
            <a:chExt cx="615164" cy="615164"/>
          </a:xfrm>
        </p:grpSpPr>
        <p:sp>
          <p:nvSpPr>
            <p:cNvPr id="818" name="Google Shape;818;p33"/>
            <p:cNvSpPr/>
            <p:nvPr/>
          </p:nvSpPr>
          <p:spPr>
            <a:xfrm>
              <a:off x="31" y="31"/>
              <a:ext cx="615164" cy="615164"/>
            </a:xfrm>
            <a:custGeom>
              <a:rect b="b" l="l" r="r" t="t"/>
              <a:pathLst>
                <a:path extrusionOk="0" h="21600" w="21600">
                  <a:moveTo>
                    <a:pt x="17128" y="8904"/>
                  </a:moveTo>
                  <a:cubicBezTo>
                    <a:pt x="17475" y="8904"/>
                    <a:pt x="17759" y="9184"/>
                    <a:pt x="17759" y="9535"/>
                  </a:cubicBezTo>
                  <a:lnTo>
                    <a:pt x="17759" y="12065"/>
                  </a:lnTo>
                  <a:cubicBezTo>
                    <a:pt x="17759" y="12416"/>
                    <a:pt x="17475" y="12700"/>
                    <a:pt x="17128" y="12700"/>
                  </a:cubicBezTo>
                  <a:lnTo>
                    <a:pt x="4472" y="12700"/>
                  </a:lnTo>
                  <a:cubicBezTo>
                    <a:pt x="4121" y="12700"/>
                    <a:pt x="3838" y="12416"/>
                    <a:pt x="3838" y="12065"/>
                  </a:cubicBezTo>
                  <a:lnTo>
                    <a:pt x="3838" y="9535"/>
                  </a:lnTo>
                  <a:cubicBezTo>
                    <a:pt x="3838" y="9184"/>
                    <a:pt x="4121" y="8904"/>
                    <a:pt x="4472" y="8904"/>
                  </a:cubicBezTo>
                  <a:close/>
                  <a:moveTo>
                    <a:pt x="10800" y="0"/>
                  </a:moveTo>
                  <a:cubicBezTo>
                    <a:pt x="4853" y="0"/>
                    <a:pt x="0" y="4853"/>
                    <a:pt x="0" y="10800"/>
                  </a:cubicBezTo>
                  <a:cubicBezTo>
                    <a:pt x="0" y="16750"/>
                    <a:pt x="4850" y="21600"/>
                    <a:pt x="10800" y="21600"/>
                  </a:cubicBezTo>
                  <a:cubicBezTo>
                    <a:pt x="16747" y="21600"/>
                    <a:pt x="21600" y="16750"/>
                    <a:pt x="21600" y="10800"/>
                  </a:cubicBezTo>
                  <a:cubicBezTo>
                    <a:pt x="21600" y="4853"/>
                    <a:pt x="1674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19" name="Google Shape;819;p33"/>
            <p:cNvSpPr/>
            <p:nvPr/>
          </p:nvSpPr>
          <p:spPr>
            <a:xfrm>
              <a:off x="145363" y="289642"/>
              <a:ext cx="324405" cy="36039"/>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820" name="Google Shape;820;p33"/>
          <p:cNvGrpSpPr/>
          <p:nvPr/>
        </p:nvGrpSpPr>
        <p:grpSpPr>
          <a:xfrm>
            <a:off x="18371857" y="6880625"/>
            <a:ext cx="615154" cy="571944"/>
            <a:chOff x="-1" y="0"/>
            <a:chExt cx="615153" cy="571942"/>
          </a:xfrm>
        </p:grpSpPr>
        <p:sp>
          <p:nvSpPr>
            <p:cNvPr id="821" name="Google Shape;821;p33"/>
            <p:cNvSpPr/>
            <p:nvPr/>
          </p:nvSpPr>
          <p:spPr>
            <a:xfrm>
              <a:off x="289521" y="139426"/>
              <a:ext cx="36070" cy="180317"/>
            </a:xfrm>
            <a:custGeom>
              <a:rect b="b" l="l" r="r" t="t"/>
              <a:pathLst>
                <a:path extrusionOk="0" h="21600" w="21600">
                  <a:moveTo>
                    <a:pt x="10819" y="0"/>
                  </a:moveTo>
                  <a:cubicBezTo>
                    <a:pt x="4836" y="0"/>
                    <a:pt x="0" y="967"/>
                    <a:pt x="0" y="2164"/>
                  </a:cubicBezTo>
                  <a:lnTo>
                    <a:pt x="0" y="19447"/>
                  </a:lnTo>
                  <a:cubicBezTo>
                    <a:pt x="0" y="20633"/>
                    <a:pt x="4836" y="21600"/>
                    <a:pt x="10819" y="21600"/>
                  </a:cubicBezTo>
                  <a:cubicBezTo>
                    <a:pt x="16764" y="21600"/>
                    <a:pt x="21600" y="20633"/>
                    <a:pt x="21600" y="19447"/>
                  </a:cubicBezTo>
                  <a:lnTo>
                    <a:pt x="21600" y="2164"/>
                  </a:lnTo>
                  <a:cubicBezTo>
                    <a:pt x="21600" y="967"/>
                    <a:pt x="16764" y="0"/>
                    <a:pt x="10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22" name="Google Shape;822;p33"/>
            <p:cNvSpPr/>
            <p:nvPr/>
          </p:nvSpPr>
          <p:spPr>
            <a:xfrm>
              <a:off x="-1" y="0"/>
              <a:ext cx="615153" cy="571942"/>
            </a:xfrm>
            <a:custGeom>
              <a:rect b="b" l="l" r="r" t="t"/>
              <a:pathLst>
                <a:path extrusionOk="0" h="21600" w="20169">
                  <a:moveTo>
                    <a:pt x="10084" y="3905"/>
                  </a:moveTo>
                  <a:cubicBezTo>
                    <a:pt x="11062" y="3905"/>
                    <a:pt x="11856" y="4818"/>
                    <a:pt x="11856" y="5948"/>
                  </a:cubicBezTo>
                  <a:lnTo>
                    <a:pt x="11856" y="11393"/>
                  </a:lnTo>
                  <a:cubicBezTo>
                    <a:pt x="11856" y="12518"/>
                    <a:pt x="11062" y="13433"/>
                    <a:pt x="10084" y="13433"/>
                  </a:cubicBezTo>
                  <a:cubicBezTo>
                    <a:pt x="9105" y="13433"/>
                    <a:pt x="8311" y="12518"/>
                    <a:pt x="8311" y="11393"/>
                  </a:cubicBezTo>
                  <a:lnTo>
                    <a:pt x="8311" y="5948"/>
                  </a:lnTo>
                  <a:cubicBezTo>
                    <a:pt x="8311" y="4818"/>
                    <a:pt x="9105" y="3905"/>
                    <a:pt x="10084" y="3905"/>
                  </a:cubicBezTo>
                  <a:close/>
                  <a:moveTo>
                    <a:pt x="10084" y="14795"/>
                  </a:moveTo>
                  <a:cubicBezTo>
                    <a:pt x="10313" y="14795"/>
                    <a:pt x="10543" y="14846"/>
                    <a:pt x="10763" y="14951"/>
                  </a:cubicBezTo>
                  <a:cubicBezTo>
                    <a:pt x="11424" y="15266"/>
                    <a:pt x="11856" y="16010"/>
                    <a:pt x="11856" y="16838"/>
                  </a:cubicBezTo>
                  <a:cubicBezTo>
                    <a:pt x="11856" y="17963"/>
                    <a:pt x="11062" y="18878"/>
                    <a:pt x="10084" y="18878"/>
                  </a:cubicBezTo>
                  <a:cubicBezTo>
                    <a:pt x="9367" y="18878"/>
                    <a:pt x="8721" y="18380"/>
                    <a:pt x="8447" y="17618"/>
                  </a:cubicBezTo>
                  <a:cubicBezTo>
                    <a:pt x="8172" y="16856"/>
                    <a:pt x="8323" y="15978"/>
                    <a:pt x="8831" y="15393"/>
                  </a:cubicBezTo>
                  <a:cubicBezTo>
                    <a:pt x="9170" y="15002"/>
                    <a:pt x="9624" y="14795"/>
                    <a:pt x="10084" y="14795"/>
                  </a:cubicBezTo>
                  <a:close/>
                  <a:moveTo>
                    <a:pt x="10083" y="0"/>
                  </a:moveTo>
                  <a:cubicBezTo>
                    <a:pt x="9071" y="0"/>
                    <a:pt x="8060" y="586"/>
                    <a:pt x="7497" y="1759"/>
                  </a:cubicBezTo>
                  <a:lnTo>
                    <a:pt x="372" y="16551"/>
                  </a:lnTo>
                  <a:cubicBezTo>
                    <a:pt x="-715" y="18820"/>
                    <a:pt x="706" y="21600"/>
                    <a:pt x="2956" y="21600"/>
                  </a:cubicBezTo>
                  <a:lnTo>
                    <a:pt x="17211" y="21600"/>
                  </a:lnTo>
                  <a:cubicBezTo>
                    <a:pt x="19461" y="21600"/>
                    <a:pt x="20885" y="18824"/>
                    <a:pt x="19794" y="16551"/>
                  </a:cubicBezTo>
                  <a:lnTo>
                    <a:pt x="12669" y="1759"/>
                  </a:lnTo>
                  <a:cubicBezTo>
                    <a:pt x="12106" y="586"/>
                    <a:pt x="11095" y="0"/>
                    <a:pt x="100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23" name="Google Shape;823;p33"/>
            <p:cNvSpPr/>
            <p:nvPr/>
          </p:nvSpPr>
          <p:spPr>
            <a:xfrm>
              <a:off x="289521" y="427791"/>
              <a:ext cx="36070" cy="36038"/>
            </a:xfrm>
            <a:custGeom>
              <a:rect b="b" l="l" r="r" t="t"/>
              <a:pathLst>
                <a:path extrusionOk="0" h="21600" w="21600">
                  <a:moveTo>
                    <a:pt x="10819" y="0"/>
                  </a:moveTo>
                  <a:cubicBezTo>
                    <a:pt x="4836" y="0"/>
                    <a:pt x="0" y="4821"/>
                    <a:pt x="0" y="10829"/>
                  </a:cubicBezTo>
                  <a:cubicBezTo>
                    <a:pt x="0" y="16760"/>
                    <a:pt x="4836" y="21600"/>
                    <a:pt x="10819" y="21600"/>
                  </a:cubicBezTo>
                  <a:cubicBezTo>
                    <a:pt x="16764" y="21600"/>
                    <a:pt x="21600" y="16760"/>
                    <a:pt x="21600" y="10829"/>
                  </a:cubicBezTo>
                  <a:cubicBezTo>
                    <a:pt x="21600" y="4821"/>
                    <a:pt x="16764" y="0"/>
                    <a:pt x="10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824" name="Google Shape;824;p33"/>
          <p:cNvGrpSpPr/>
          <p:nvPr/>
        </p:nvGrpSpPr>
        <p:grpSpPr>
          <a:xfrm>
            <a:off x="19094551" y="4589361"/>
            <a:ext cx="615166" cy="615166"/>
            <a:chOff x="-1" y="31"/>
            <a:chExt cx="615164" cy="615164"/>
          </a:xfrm>
        </p:grpSpPr>
        <p:sp>
          <p:nvSpPr>
            <p:cNvPr id="825" name="Google Shape;825;p33"/>
            <p:cNvSpPr/>
            <p:nvPr/>
          </p:nvSpPr>
          <p:spPr>
            <a:xfrm>
              <a:off x="289514" y="469862"/>
              <a:ext cx="36039" cy="36039"/>
            </a:xfrm>
            <a:custGeom>
              <a:rect b="b" l="l" r="r" t="t"/>
              <a:pathLst>
                <a:path extrusionOk="0" h="21600" w="21600">
                  <a:moveTo>
                    <a:pt x="10829" y="0"/>
                  </a:moveTo>
                  <a:cubicBezTo>
                    <a:pt x="4840" y="0"/>
                    <a:pt x="0" y="4764"/>
                    <a:pt x="0" y="10771"/>
                  </a:cubicBezTo>
                  <a:cubicBezTo>
                    <a:pt x="0" y="16760"/>
                    <a:pt x="4840" y="21600"/>
                    <a:pt x="10829" y="21600"/>
                  </a:cubicBezTo>
                  <a:cubicBezTo>
                    <a:pt x="16760" y="21600"/>
                    <a:pt x="21600" y="16760"/>
                    <a:pt x="21600" y="10771"/>
                  </a:cubicBezTo>
                  <a:cubicBezTo>
                    <a:pt x="21600" y="4764"/>
                    <a:pt x="16760"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26" name="Google Shape;826;p33"/>
            <p:cNvSpPr/>
            <p:nvPr/>
          </p:nvSpPr>
          <p:spPr>
            <a:xfrm>
              <a:off x="199436" y="112103"/>
              <a:ext cx="216291" cy="248881"/>
            </a:xfrm>
            <a:custGeom>
              <a:rect b="b" l="l" r="r" t="t"/>
              <a:pathLst>
                <a:path extrusionOk="0" h="21600" w="21600">
                  <a:moveTo>
                    <a:pt x="10892" y="0"/>
                  </a:moveTo>
                  <a:cubicBezTo>
                    <a:pt x="5461" y="0"/>
                    <a:pt x="0" y="3086"/>
                    <a:pt x="0" y="9150"/>
                  </a:cubicBezTo>
                  <a:cubicBezTo>
                    <a:pt x="0" y="10009"/>
                    <a:pt x="797" y="10710"/>
                    <a:pt x="1798" y="10710"/>
                  </a:cubicBezTo>
                  <a:cubicBezTo>
                    <a:pt x="2796" y="10710"/>
                    <a:pt x="3602" y="10009"/>
                    <a:pt x="3602" y="9150"/>
                  </a:cubicBezTo>
                  <a:cubicBezTo>
                    <a:pt x="3602" y="5729"/>
                    <a:pt x="6729" y="2937"/>
                    <a:pt x="10800" y="2937"/>
                  </a:cubicBezTo>
                  <a:cubicBezTo>
                    <a:pt x="14871" y="2937"/>
                    <a:pt x="18001" y="5721"/>
                    <a:pt x="18001" y="9150"/>
                  </a:cubicBezTo>
                  <a:cubicBezTo>
                    <a:pt x="18001" y="11486"/>
                    <a:pt x="16493" y="13630"/>
                    <a:pt x="14102" y="14708"/>
                  </a:cubicBezTo>
                  <a:cubicBezTo>
                    <a:pt x="11530" y="15865"/>
                    <a:pt x="9907" y="17550"/>
                    <a:pt x="9283" y="19711"/>
                  </a:cubicBezTo>
                  <a:cubicBezTo>
                    <a:pt x="9149" y="20179"/>
                    <a:pt x="9264" y="20680"/>
                    <a:pt x="9611" y="21054"/>
                  </a:cubicBezTo>
                  <a:cubicBezTo>
                    <a:pt x="9939" y="21428"/>
                    <a:pt x="10446" y="21600"/>
                    <a:pt x="10963" y="21600"/>
                  </a:cubicBezTo>
                  <a:cubicBezTo>
                    <a:pt x="11750" y="21600"/>
                    <a:pt x="12553" y="21196"/>
                    <a:pt x="12767" y="20495"/>
                  </a:cubicBezTo>
                  <a:cubicBezTo>
                    <a:pt x="13162" y="19212"/>
                    <a:pt x="14169" y="18193"/>
                    <a:pt x="15763" y="17483"/>
                  </a:cubicBezTo>
                  <a:cubicBezTo>
                    <a:pt x="19353" y="15865"/>
                    <a:pt x="21600" y="12655"/>
                    <a:pt x="21600" y="9150"/>
                  </a:cubicBezTo>
                  <a:cubicBezTo>
                    <a:pt x="21600" y="3017"/>
                    <a:pt x="16261" y="0"/>
                    <a:pt x="108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27" name="Google Shape;827;p33"/>
            <p:cNvSpPr/>
            <p:nvPr/>
          </p:nvSpPr>
          <p:spPr>
            <a:xfrm>
              <a:off x="-1" y="31"/>
              <a:ext cx="615164" cy="615164"/>
            </a:xfrm>
            <a:custGeom>
              <a:rect b="b" l="l" r="r" t="t"/>
              <a:pathLst>
                <a:path extrusionOk="0" h="21600" w="21600">
                  <a:moveTo>
                    <a:pt x="10800" y="2615"/>
                  </a:moveTo>
                  <a:cubicBezTo>
                    <a:pt x="13700" y="2615"/>
                    <a:pt x="15863" y="4893"/>
                    <a:pt x="15863" y="7637"/>
                  </a:cubicBezTo>
                  <a:cubicBezTo>
                    <a:pt x="15863" y="9527"/>
                    <a:pt x="14810" y="11262"/>
                    <a:pt x="13129" y="12133"/>
                  </a:cubicBezTo>
                  <a:cubicBezTo>
                    <a:pt x="12778" y="12312"/>
                    <a:pt x="12734" y="12487"/>
                    <a:pt x="12714" y="12554"/>
                  </a:cubicBezTo>
                  <a:cubicBezTo>
                    <a:pt x="12487" y="13401"/>
                    <a:pt x="11721" y="13958"/>
                    <a:pt x="10883" y="13958"/>
                  </a:cubicBezTo>
                  <a:cubicBezTo>
                    <a:pt x="10725" y="13958"/>
                    <a:pt x="10565" y="13939"/>
                    <a:pt x="10405" y="13898"/>
                  </a:cubicBezTo>
                  <a:cubicBezTo>
                    <a:pt x="9396" y="13638"/>
                    <a:pt x="8788" y="12612"/>
                    <a:pt x="9038" y="11602"/>
                  </a:cubicBezTo>
                  <a:cubicBezTo>
                    <a:pt x="9345" y="10377"/>
                    <a:pt x="10156" y="9396"/>
                    <a:pt x="11381" y="8761"/>
                  </a:cubicBezTo>
                  <a:cubicBezTo>
                    <a:pt x="12140" y="8366"/>
                    <a:pt x="12299" y="7347"/>
                    <a:pt x="11694" y="6743"/>
                  </a:cubicBezTo>
                  <a:cubicBezTo>
                    <a:pt x="11453" y="6501"/>
                    <a:pt x="11134" y="6387"/>
                    <a:pt x="10816" y="6387"/>
                  </a:cubicBezTo>
                  <a:cubicBezTo>
                    <a:pt x="10175" y="6387"/>
                    <a:pt x="9535" y="6846"/>
                    <a:pt x="9535" y="7637"/>
                  </a:cubicBezTo>
                  <a:cubicBezTo>
                    <a:pt x="9535" y="8684"/>
                    <a:pt x="8684" y="9533"/>
                    <a:pt x="7635" y="9533"/>
                  </a:cubicBezTo>
                  <a:cubicBezTo>
                    <a:pt x="6585" y="9533"/>
                    <a:pt x="5737" y="8684"/>
                    <a:pt x="5737" y="7637"/>
                  </a:cubicBezTo>
                  <a:cubicBezTo>
                    <a:pt x="5737" y="4917"/>
                    <a:pt x="7877" y="2615"/>
                    <a:pt x="10800" y="2615"/>
                  </a:cubicBezTo>
                  <a:close/>
                  <a:moveTo>
                    <a:pt x="10800" y="15228"/>
                  </a:moveTo>
                  <a:cubicBezTo>
                    <a:pt x="11044" y="15228"/>
                    <a:pt x="11291" y="15275"/>
                    <a:pt x="11526" y="15373"/>
                  </a:cubicBezTo>
                  <a:cubicBezTo>
                    <a:pt x="12235" y="15667"/>
                    <a:pt x="12696" y="16358"/>
                    <a:pt x="12696" y="17128"/>
                  </a:cubicBezTo>
                  <a:cubicBezTo>
                    <a:pt x="12696" y="18177"/>
                    <a:pt x="11847" y="19024"/>
                    <a:pt x="10800" y="19028"/>
                  </a:cubicBezTo>
                  <a:cubicBezTo>
                    <a:pt x="10031" y="19028"/>
                    <a:pt x="9338" y="18562"/>
                    <a:pt x="9045" y="17853"/>
                  </a:cubicBezTo>
                  <a:cubicBezTo>
                    <a:pt x="8751" y="17145"/>
                    <a:pt x="8914" y="16328"/>
                    <a:pt x="9457" y="15784"/>
                  </a:cubicBezTo>
                  <a:cubicBezTo>
                    <a:pt x="9820" y="15421"/>
                    <a:pt x="10306" y="15228"/>
                    <a:pt x="10800" y="15228"/>
                  </a:cubicBezTo>
                  <a:close/>
                  <a:moveTo>
                    <a:pt x="10800" y="0"/>
                  </a:moveTo>
                  <a:cubicBezTo>
                    <a:pt x="4853" y="0"/>
                    <a:pt x="0" y="4853"/>
                    <a:pt x="0" y="10800"/>
                  </a:cubicBezTo>
                  <a:cubicBezTo>
                    <a:pt x="0" y="16749"/>
                    <a:pt x="4853" y="21600"/>
                    <a:pt x="10800" y="21600"/>
                  </a:cubicBezTo>
                  <a:cubicBezTo>
                    <a:pt x="16744" y="21600"/>
                    <a:pt x="21600" y="16749"/>
                    <a:pt x="21600" y="10800"/>
                  </a:cubicBezTo>
                  <a:cubicBezTo>
                    <a:pt x="21600" y="4853"/>
                    <a:pt x="1674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828" name="Google Shape;828;p33"/>
          <p:cNvGrpSpPr/>
          <p:nvPr/>
        </p:nvGrpSpPr>
        <p:grpSpPr>
          <a:xfrm>
            <a:off x="19094615" y="5358444"/>
            <a:ext cx="615166" cy="615166"/>
            <a:chOff x="31" y="31"/>
            <a:chExt cx="615164" cy="615164"/>
          </a:xfrm>
        </p:grpSpPr>
        <p:sp>
          <p:nvSpPr>
            <p:cNvPr id="829" name="Google Shape;829;p33"/>
            <p:cNvSpPr/>
            <p:nvPr/>
          </p:nvSpPr>
          <p:spPr>
            <a:xfrm>
              <a:off x="31" y="31"/>
              <a:ext cx="615164" cy="615164"/>
            </a:xfrm>
            <a:custGeom>
              <a:rect b="b" l="l" r="r" t="t"/>
              <a:pathLst>
                <a:path extrusionOk="0" h="21600" w="21600">
                  <a:moveTo>
                    <a:pt x="14264" y="6712"/>
                  </a:moveTo>
                  <a:cubicBezTo>
                    <a:pt x="14750" y="6712"/>
                    <a:pt x="15236" y="6899"/>
                    <a:pt x="15606" y="7269"/>
                  </a:cubicBezTo>
                  <a:cubicBezTo>
                    <a:pt x="16348" y="8011"/>
                    <a:pt x="16348" y="9213"/>
                    <a:pt x="15609" y="9956"/>
                  </a:cubicBezTo>
                  <a:lnTo>
                    <a:pt x="11238" y="14323"/>
                  </a:lnTo>
                  <a:cubicBezTo>
                    <a:pt x="10881" y="14681"/>
                    <a:pt x="10398" y="14883"/>
                    <a:pt x="9896" y="14883"/>
                  </a:cubicBezTo>
                  <a:lnTo>
                    <a:pt x="9879" y="14883"/>
                  </a:lnTo>
                  <a:cubicBezTo>
                    <a:pt x="9874" y="14883"/>
                    <a:pt x="9870" y="14883"/>
                    <a:pt x="9866" y="14883"/>
                  </a:cubicBezTo>
                  <a:cubicBezTo>
                    <a:pt x="9371" y="14883"/>
                    <a:pt x="8894" y="14685"/>
                    <a:pt x="8542" y="14333"/>
                  </a:cubicBezTo>
                  <a:lnTo>
                    <a:pt x="5991" y="11799"/>
                  </a:lnTo>
                  <a:cubicBezTo>
                    <a:pt x="5190" y="11069"/>
                    <a:pt x="5160" y="9817"/>
                    <a:pt x="5926" y="9052"/>
                  </a:cubicBezTo>
                  <a:cubicBezTo>
                    <a:pt x="6298" y="8679"/>
                    <a:pt x="6783" y="8496"/>
                    <a:pt x="7267" y="8496"/>
                  </a:cubicBezTo>
                  <a:cubicBezTo>
                    <a:pt x="7782" y="8496"/>
                    <a:pt x="8295" y="8703"/>
                    <a:pt x="8670" y="9115"/>
                  </a:cubicBezTo>
                  <a:lnTo>
                    <a:pt x="9875" y="10317"/>
                  </a:lnTo>
                  <a:lnTo>
                    <a:pt x="12923" y="7269"/>
                  </a:lnTo>
                  <a:cubicBezTo>
                    <a:pt x="13293" y="6899"/>
                    <a:pt x="13778" y="6712"/>
                    <a:pt x="14264" y="6712"/>
                  </a:cubicBezTo>
                  <a:close/>
                  <a:moveTo>
                    <a:pt x="10800" y="0"/>
                  </a:moveTo>
                  <a:cubicBezTo>
                    <a:pt x="7951" y="0"/>
                    <a:pt x="5251" y="1133"/>
                    <a:pt x="3192" y="3192"/>
                  </a:cubicBezTo>
                  <a:cubicBezTo>
                    <a:pt x="1134" y="5251"/>
                    <a:pt x="0" y="7954"/>
                    <a:pt x="0" y="10800"/>
                  </a:cubicBezTo>
                  <a:cubicBezTo>
                    <a:pt x="0" y="13645"/>
                    <a:pt x="1134" y="16348"/>
                    <a:pt x="3192" y="18407"/>
                  </a:cubicBezTo>
                  <a:cubicBezTo>
                    <a:pt x="5251" y="20466"/>
                    <a:pt x="7951" y="21600"/>
                    <a:pt x="10800" y="21600"/>
                  </a:cubicBezTo>
                  <a:cubicBezTo>
                    <a:pt x="13645" y="21600"/>
                    <a:pt x="16345" y="20466"/>
                    <a:pt x="18403" y="18407"/>
                  </a:cubicBezTo>
                  <a:cubicBezTo>
                    <a:pt x="20462" y="16348"/>
                    <a:pt x="21600" y="13645"/>
                    <a:pt x="21600" y="10800"/>
                  </a:cubicBezTo>
                  <a:cubicBezTo>
                    <a:pt x="21600" y="7954"/>
                    <a:pt x="20462" y="5251"/>
                    <a:pt x="18403" y="3192"/>
                  </a:cubicBezTo>
                  <a:cubicBezTo>
                    <a:pt x="16345" y="1133"/>
                    <a:pt x="13645"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30" name="Google Shape;830;p33"/>
            <p:cNvSpPr/>
            <p:nvPr/>
          </p:nvSpPr>
          <p:spPr>
            <a:xfrm>
              <a:off x="189806" y="227334"/>
              <a:ext cx="234497" cy="160527"/>
            </a:xfrm>
            <a:custGeom>
              <a:rect b="b" l="l" r="r" t="t"/>
              <a:pathLst>
                <a:path extrusionOk="0" h="21600" w="20874">
                  <a:moveTo>
                    <a:pt x="19275" y="0"/>
                  </a:moveTo>
                  <a:cubicBezTo>
                    <a:pt x="19272" y="0"/>
                    <a:pt x="19269" y="0"/>
                    <a:pt x="19264" y="0"/>
                  </a:cubicBezTo>
                  <a:cubicBezTo>
                    <a:pt x="18838" y="0"/>
                    <a:pt x="18434" y="245"/>
                    <a:pt x="18136" y="700"/>
                  </a:cubicBezTo>
                  <a:lnTo>
                    <a:pt x="9279" y="14084"/>
                  </a:lnTo>
                  <a:cubicBezTo>
                    <a:pt x="8967" y="14565"/>
                    <a:pt x="8558" y="14805"/>
                    <a:pt x="8146" y="14805"/>
                  </a:cubicBezTo>
                  <a:cubicBezTo>
                    <a:pt x="7736" y="14805"/>
                    <a:pt x="7324" y="14565"/>
                    <a:pt x="7012" y="14084"/>
                  </a:cubicBezTo>
                  <a:cubicBezTo>
                    <a:pt x="7003" y="14084"/>
                    <a:pt x="7003" y="14084"/>
                    <a:pt x="6995" y="14071"/>
                  </a:cubicBezTo>
                  <a:cubicBezTo>
                    <a:pt x="6969" y="14032"/>
                    <a:pt x="6935" y="13981"/>
                    <a:pt x="6901" y="13942"/>
                  </a:cubicBezTo>
                  <a:lnTo>
                    <a:pt x="2821" y="7774"/>
                  </a:lnTo>
                  <a:cubicBezTo>
                    <a:pt x="2500" y="7207"/>
                    <a:pt x="2048" y="6919"/>
                    <a:pt x="1593" y="6919"/>
                  </a:cubicBezTo>
                  <a:cubicBezTo>
                    <a:pt x="1187" y="6919"/>
                    <a:pt x="778" y="7156"/>
                    <a:pt x="468" y="7632"/>
                  </a:cubicBezTo>
                  <a:cubicBezTo>
                    <a:pt x="-191" y="8629"/>
                    <a:pt x="-148" y="10270"/>
                    <a:pt x="562" y="11189"/>
                  </a:cubicBezTo>
                  <a:lnTo>
                    <a:pt x="7029" y="20913"/>
                  </a:lnTo>
                  <a:cubicBezTo>
                    <a:pt x="7322" y="21355"/>
                    <a:pt x="7711" y="21600"/>
                    <a:pt x="8120" y="21600"/>
                  </a:cubicBezTo>
                  <a:cubicBezTo>
                    <a:pt x="8128" y="21600"/>
                    <a:pt x="8140" y="21600"/>
                    <a:pt x="8151" y="21600"/>
                  </a:cubicBezTo>
                  <a:lnTo>
                    <a:pt x="8168" y="21600"/>
                  </a:lnTo>
                  <a:cubicBezTo>
                    <a:pt x="8603" y="21600"/>
                    <a:pt x="9015" y="21342"/>
                    <a:pt x="9330" y="20874"/>
                  </a:cubicBezTo>
                  <a:lnTo>
                    <a:pt x="20403" y="4140"/>
                  </a:lnTo>
                  <a:cubicBezTo>
                    <a:pt x="21409" y="2603"/>
                    <a:pt x="20696" y="0"/>
                    <a:pt x="192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831" name="Google Shape;831;p33"/>
          <p:cNvGrpSpPr/>
          <p:nvPr/>
        </p:nvGrpSpPr>
        <p:grpSpPr>
          <a:xfrm>
            <a:off x="19094613" y="6110330"/>
            <a:ext cx="615166" cy="615166"/>
            <a:chOff x="-1" y="31"/>
            <a:chExt cx="615164" cy="615164"/>
          </a:xfrm>
        </p:grpSpPr>
        <p:sp>
          <p:nvSpPr>
            <p:cNvPr id="832" name="Google Shape;832;p33"/>
            <p:cNvSpPr/>
            <p:nvPr/>
          </p:nvSpPr>
          <p:spPr>
            <a:xfrm>
              <a:off x="204299" y="204320"/>
              <a:ext cx="206501" cy="206587"/>
            </a:xfrm>
            <a:custGeom>
              <a:rect b="b" l="l" r="r" t="t"/>
              <a:pathLst>
                <a:path extrusionOk="0" h="21600" w="21237">
                  <a:moveTo>
                    <a:pt x="1847" y="0"/>
                  </a:moveTo>
                  <a:cubicBezTo>
                    <a:pt x="1374" y="0"/>
                    <a:pt x="898" y="184"/>
                    <a:pt x="540" y="547"/>
                  </a:cubicBezTo>
                  <a:cubicBezTo>
                    <a:pt x="-172" y="1282"/>
                    <a:pt x="-182" y="2456"/>
                    <a:pt x="520" y="3191"/>
                  </a:cubicBezTo>
                  <a:lnTo>
                    <a:pt x="6689" y="9462"/>
                  </a:lnTo>
                  <a:cubicBezTo>
                    <a:pt x="7411" y="10206"/>
                    <a:pt x="7411" y="11391"/>
                    <a:pt x="6689" y="12135"/>
                  </a:cubicBezTo>
                  <a:lnTo>
                    <a:pt x="520" y="18406"/>
                  </a:lnTo>
                  <a:cubicBezTo>
                    <a:pt x="-182" y="19140"/>
                    <a:pt x="-172" y="20315"/>
                    <a:pt x="540" y="21049"/>
                  </a:cubicBezTo>
                  <a:cubicBezTo>
                    <a:pt x="898" y="21416"/>
                    <a:pt x="1374" y="21600"/>
                    <a:pt x="1847" y="21600"/>
                  </a:cubicBezTo>
                  <a:cubicBezTo>
                    <a:pt x="2313" y="21600"/>
                    <a:pt x="2779" y="21423"/>
                    <a:pt x="3140" y="21069"/>
                  </a:cubicBezTo>
                  <a:lnTo>
                    <a:pt x="3160" y="21049"/>
                  </a:lnTo>
                  <a:lnTo>
                    <a:pt x="9328" y="14999"/>
                  </a:lnTo>
                  <a:cubicBezTo>
                    <a:pt x="9689" y="14648"/>
                    <a:pt x="10152" y="14471"/>
                    <a:pt x="10618" y="14471"/>
                  </a:cubicBezTo>
                  <a:cubicBezTo>
                    <a:pt x="11081" y="14471"/>
                    <a:pt x="11547" y="14648"/>
                    <a:pt x="11908" y="14999"/>
                  </a:cubicBezTo>
                  <a:lnTo>
                    <a:pt x="18076" y="21049"/>
                  </a:lnTo>
                  <a:lnTo>
                    <a:pt x="18096" y="21069"/>
                  </a:lnTo>
                  <a:cubicBezTo>
                    <a:pt x="18457" y="21423"/>
                    <a:pt x="18923" y="21600"/>
                    <a:pt x="19389" y="21600"/>
                  </a:cubicBezTo>
                  <a:cubicBezTo>
                    <a:pt x="19862" y="21600"/>
                    <a:pt x="20335" y="21416"/>
                    <a:pt x="20696" y="21049"/>
                  </a:cubicBezTo>
                  <a:cubicBezTo>
                    <a:pt x="21408" y="20315"/>
                    <a:pt x="21418" y="19140"/>
                    <a:pt x="20716" y="18406"/>
                  </a:cubicBezTo>
                  <a:lnTo>
                    <a:pt x="14547" y="12135"/>
                  </a:lnTo>
                  <a:cubicBezTo>
                    <a:pt x="13825" y="11391"/>
                    <a:pt x="13825" y="10206"/>
                    <a:pt x="14547" y="9462"/>
                  </a:cubicBezTo>
                  <a:lnTo>
                    <a:pt x="20716" y="3191"/>
                  </a:lnTo>
                  <a:cubicBezTo>
                    <a:pt x="21418" y="2456"/>
                    <a:pt x="21408" y="1282"/>
                    <a:pt x="20696" y="547"/>
                  </a:cubicBezTo>
                  <a:cubicBezTo>
                    <a:pt x="20335" y="184"/>
                    <a:pt x="19862" y="0"/>
                    <a:pt x="19389" y="0"/>
                  </a:cubicBezTo>
                  <a:cubicBezTo>
                    <a:pt x="18923" y="0"/>
                    <a:pt x="18457" y="174"/>
                    <a:pt x="18096" y="527"/>
                  </a:cubicBezTo>
                  <a:lnTo>
                    <a:pt x="18076" y="547"/>
                  </a:lnTo>
                  <a:lnTo>
                    <a:pt x="11908" y="6598"/>
                  </a:lnTo>
                  <a:cubicBezTo>
                    <a:pt x="11547" y="6949"/>
                    <a:pt x="11081" y="7125"/>
                    <a:pt x="10618" y="7125"/>
                  </a:cubicBezTo>
                  <a:cubicBezTo>
                    <a:pt x="10152" y="7125"/>
                    <a:pt x="9689" y="6949"/>
                    <a:pt x="9328" y="6598"/>
                  </a:cubicBezTo>
                  <a:lnTo>
                    <a:pt x="3160" y="547"/>
                  </a:lnTo>
                  <a:lnTo>
                    <a:pt x="3140" y="527"/>
                  </a:lnTo>
                  <a:cubicBezTo>
                    <a:pt x="2779" y="174"/>
                    <a:pt x="2313" y="0"/>
                    <a:pt x="18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33" name="Google Shape;833;p33"/>
            <p:cNvSpPr/>
            <p:nvPr/>
          </p:nvSpPr>
          <p:spPr>
            <a:xfrm>
              <a:off x="-1" y="31"/>
              <a:ext cx="615164" cy="615164"/>
            </a:xfrm>
            <a:custGeom>
              <a:rect b="b" l="l" r="r" t="t"/>
              <a:pathLst>
                <a:path extrusionOk="0" h="21600" w="21600">
                  <a:moveTo>
                    <a:pt x="13800" y="5898"/>
                  </a:moveTo>
                  <a:cubicBezTo>
                    <a:pt x="14288" y="5898"/>
                    <a:pt x="14775" y="6084"/>
                    <a:pt x="15148" y="6456"/>
                  </a:cubicBezTo>
                  <a:cubicBezTo>
                    <a:pt x="15886" y="7199"/>
                    <a:pt x="15883" y="8400"/>
                    <a:pt x="15141" y="9139"/>
                  </a:cubicBezTo>
                  <a:lnTo>
                    <a:pt x="13483" y="10800"/>
                  </a:lnTo>
                  <a:lnTo>
                    <a:pt x="15144" y="12460"/>
                  </a:lnTo>
                  <a:cubicBezTo>
                    <a:pt x="15886" y="13200"/>
                    <a:pt x="15890" y="14401"/>
                    <a:pt x="15148" y="15143"/>
                  </a:cubicBezTo>
                  <a:cubicBezTo>
                    <a:pt x="14777" y="15515"/>
                    <a:pt x="14289" y="15702"/>
                    <a:pt x="13803" y="15702"/>
                  </a:cubicBezTo>
                  <a:cubicBezTo>
                    <a:pt x="13318" y="15702"/>
                    <a:pt x="12834" y="15519"/>
                    <a:pt x="12464" y="15150"/>
                  </a:cubicBezTo>
                  <a:lnTo>
                    <a:pt x="10800" y="13547"/>
                  </a:lnTo>
                  <a:lnTo>
                    <a:pt x="9137" y="15150"/>
                  </a:lnTo>
                  <a:cubicBezTo>
                    <a:pt x="8767" y="15519"/>
                    <a:pt x="8283" y="15702"/>
                    <a:pt x="7799" y="15702"/>
                  </a:cubicBezTo>
                  <a:cubicBezTo>
                    <a:pt x="7311" y="15702"/>
                    <a:pt x="6822" y="15515"/>
                    <a:pt x="6450" y="15143"/>
                  </a:cubicBezTo>
                  <a:cubicBezTo>
                    <a:pt x="5710" y="14401"/>
                    <a:pt x="5714" y="13200"/>
                    <a:pt x="6457" y="12460"/>
                  </a:cubicBezTo>
                  <a:lnTo>
                    <a:pt x="8113" y="10800"/>
                  </a:lnTo>
                  <a:lnTo>
                    <a:pt x="6454" y="9139"/>
                  </a:lnTo>
                  <a:cubicBezTo>
                    <a:pt x="5710" y="8400"/>
                    <a:pt x="5707" y="7199"/>
                    <a:pt x="6450" y="6456"/>
                  </a:cubicBezTo>
                  <a:cubicBezTo>
                    <a:pt x="6820" y="6084"/>
                    <a:pt x="7306" y="5898"/>
                    <a:pt x="7794" y="5898"/>
                  </a:cubicBezTo>
                  <a:cubicBezTo>
                    <a:pt x="8278" y="5898"/>
                    <a:pt x="8762" y="6083"/>
                    <a:pt x="9133" y="6452"/>
                  </a:cubicBezTo>
                  <a:lnTo>
                    <a:pt x="10797" y="8055"/>
                  </a:lnTo>
                  <a:lnTo>
                    <a:pt x="12461" y="6452"/>
                  </a:lnTo>
                  <a:cubicBezTo>
                    <a:pt x="12831" y="6083"/>
                    <a:pt x="13316" y="5898"/>
                    <a:pt x="13800" y="5898"/>
                  </a:cubicBezTo>
                  <a:close/>
                  <a:moveTo>
                    <a:pt x="10800" y="0"/>
                  </a:moveTo>
                  <a:cubicBezTo>
                    <a:pt x="7952" y="0"/>
                    <a:pt x="5252" y="1133"/>
                    <a:pt x="3193" y="3192"/>
                  </a:cubicBezTo>
                  <a:cubicBezTo>
                    <a:pt x="1134" y="5251"/>
                    <a:pt x="0" y="7954"/>
                    <a:pt x="0" y="10800"/>
                  </a:cubicBezTo>
                  <a:cubicBezTo>
                    <a:pt x="0" y="13645"/>
                    <a:pt x="1134" y="16348"/>
                    <a:pt x="3193" y="18407"/>
                  </a:cubicBezTo>
                  <a:cubicBezTo>
                    <a:pt x="5252" y="20466"/>
                    <a:pt x="7952" y="21600"/>
                    <a:pt x="10800" y="21600"/>
                  </a:cubicBezTo>
                  <a:cubicBezTo>
                    <a:pt x="13646" y="21600"/>
                    <a:pt x="16346" y="20466"/>
                    <a:pt x="18405" y="18407"/>
                  </a:cubicBezTo>
                  <a:cubicBezTo>
                    <a:pt x="20467" y="16348"/>
                    <a:pt x="21600" y="13645"/>
                    <a:pt x="21600" y="10800"/>
                  </a:cubicBezTo>
                  <a:cubicBezTo>
                    <a:pt x="21600" y="7954"/>
                    <a:pt x="20467" y="5251"/>
                    <a:pt x="18405" y="3192"/>
                  </a:cubicBezTo>
                  <a:cubicBezTo>
                    <a:pt x="16346" y="1133"/>
                    <a:pt x="1364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834" name="Google Shape;834;p33"/>
          <p:cNvGrpSpPr/>
          <p:nvPr/>
        </p:nvGrpSpPr>
        <p:grpSpPr>
          <a:xfrm>
            <a:off x="19863990" y="4589361"/>
            <a:ext cx="615166" cy="615166"/>
            <a:chOff x="31" y="31"/>
            <a:chExt cx="615164" cy="615164"/>
          </a:xfrm>
        </p:grpSpPr>
        <p:sp>
          <p:nvSpPr>
            <p:cNvPr id="835" name="Google Shape;835;p33"/>
            <p:cNvSpPr/>
            <p:nvPr/>
          </p:nvSpPr>
          <p:spPr>
            <a:xfrm>
              <a:off x="379688" y="111145"/>
              <a:ext cx="72109" cy="394660"/>
            </a:xfrm>
            <a:custGeom>
              <a:rect b="b" l="l" r="r" t="t"/>
              <a:pathLst>
                <a:path extrusionOk="0" h="21600" w="21600">
                  <a:moveTo>
                    <a:pt x="21600" y="0"/>
                  </a:moveTo>
                  <a:cubicBezTo>
                    <a:pt x="9017" y="473"/>
                    <a:pt x="0" y="2493"/>
                    <a:pt x="0" y="4834"/>
                  </a:cubicBezTo>
                  <a:lnTo>
                    <a:pt x="0" y="11742"/>
                  </a:lnTo>
                  <a:lnTo>
                    <a:pt x="5383" y="11742"/>
                  </a:lnTo>
                  <a:cubicBezTo>
                    <a:pt x="8386" y="11742"/>
                    <a:pt x="10805" y="12178"/>
                    <a:pt x="10805" y="12725"/>
                  </a:cubicBezTo>
                  <a:lnTo>
                    <a:pt x="10805" y="20616"/>
                  </a:lnTo>
                  <a:cubicBezTo>
                    <a:pt x="10805" y="21163"/>
                    <a:pt x="13186" y="21600"/>
                    <a:pt x="16188" y="21600"/>
                  </a:cubicBezTo>
                  <a:cubicBezTo>
                    <a:pt x="19181" y="21600"/>
                    <a:pt x="21600" y="21163"/>
                    <a:pt x="21600" y="2061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36" name="Google Shape;836;p33"/>
            <p:cNvSpPr/>
            <p:nvPr/>
          </p:nvSpPr>
          <p:spPr>
            <a:xfrm>
              <a:off x="163430" y="217535"/>
              <a:ext cx="108146" cy="288270"/>
            </a:xfrm>
            <a:custGeom>
              <a:rect b="b" l="l" r="r" t="t"/>
              <a:pathLst>
                <a:path extrusionOk="0" h="21600" w="21600">
                  <a:moveTo>
                    <a:pt x="0" y="0"/>
                  </a:moveTo>
                  <a:lnTo>
                    <a:pt x="0" y="1347"/>
                  </a:lnTo>
                  <a:cubicBezTo>
                    <a:pt x="0" y="2095"/>
                    <a:pt x="1594" y="2700"/>
                    <a:pt x="3589" y="2700"/>
                  </a:cubicBezTo>
                  <a:cubicBezTo>
                    <a:pt x="5585" y="2700"/>
                    <a:pt x="7198" y="3298"/>
                    <a:pt x="7198" y="4047"/>
                  </a:cubicBezTo>
                  <a:lnTo>
                    <a:pt x="7198" y="20253"/>
                  </a:lnTo>
                  <a:cubicBezTo>
                    <a:pt x="7198" y="21002"/>
                    <a:pt x="8792" y="21600"/>
                    <a:pt x="10787" y="21600"/>
                  </a:cubicBezTo>
                  <a:cubicBezTo>
                    <a:pt x="12789" y="21600"/>
                    <a:pt x="14396" y="21002"/>
                    <a:pt x="14396" y="20253"/>
                  </a:cubicBezTo>
                  <a:lnTo>
                    <a:pt x="14396" y="4047"/>
                  </a:lnTo>
                  <a:cubicBezTo>
                    <a:pt x="14396" y="3298"/>
                    <a:pt x="15990" y="2700"/>
                    <a:pt x="17991" y="2700"/>
                  </a:cubicBezTo>
                  <a:cubicBezTo>
                    <a:pt x="19987" y="2700"/>
                    <a:pt x="21600" y="2095"/>
                    <a:pt x="21600" y="1347"/>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37" name="Google Shape;837;p33"/>
            <p:cNvSpPr/>
            <p:nvPr/>
          </p:nvSpPr>
          <p:spPr>
            <a:xfrm>
              <a:off x="31" y="31"/>
              <a:ext cx="615164" cy="615164"/>
            </a:xfrm>
            <a:custGeom>
              <a:rect b="b" l="l" r="r" t="t"/>
              <a:pathLst>
                <a:path extrusionOk="0" h="21600" w="21600">
                  <a:moveTo>
                    <a:pt x="10166" y="2574"/>
                  </a:moveTo>
                  <a:cubicBezTo>
                    <a:pt x="10516" y="2574"/>
                    <a:pt x="10800" y="2855"/>
                    <a:pt x="10800" y="3205"/>
                  </a:cubicBezTo>
                  <a:lnTo>
                    <a:pt x="10800" y="8268"/>
                  </a:lnTo>
                  <a:cubicBezTo>
                    <a:pt x="10797" y="9072"/>
                    <a:pt x="10290" y="9790"/>
                    <a:pt x="9535" y="10060"/>
                  </a:cubicBezTo>
                  <a:lnTo>
                    <a:pt x="9535" y="17128"/>
                  </a:lnTo>
                  <a:cubicBezTo>
                    <a:pt x="9535" y="18177"/>
                    <a:pt x="8684" y="19024"/>
                    <a:pt x="7634" y="19024"/>
                  </a:cubicBezTo>
                  <a:cubicBezTo>
                    <a:pt x="6585" y="19024"/>
                    <a:pt x="5737" y="18177"/>
                    <a:pt x="5737" y="17128"/>
                  </a:cubicBezTo>
                  <a:lnTo>
                    <a:pt x="5737" y="10060"/>
                  </a:lnTo>
                  <a:cubicBezTo>
                    <a:pt x="4979" y="9790"/>
                    <a:pt x="4472" y="9072"/>
                    <a:pt x="4472" y="8268"/>
                  </a:cubicBezTo>
                  <a:lnTo>
                    <a:pt x="4472" y="3205"/>
                  </a:lnTo>
                  <a:cubicBezTo>
                    <a:pt x="4472" y="2855"/>
                    <a:pt x="4752" y="2574"/>
                    <a:pt x="5103" y="2574"/>
                  </a:cubicBezTo>
                  <a:cubicBezTo>
                    <a:pt x="5454" y="2574"/>
                    <a:pt x="5737" y="2855"/>
                    <a:pt x="5737" y="3205"/>
                  </a:cubicBezTo>
                  <a:lnTo>
                    <a:pt x="5737" y="6372"/>
                  </a:lnTo>
                  <a:lnTo>
                    <a:pt x="7003" y="6372"/>
                  </a:lnTo>
                  <a:lnTo>
                    <a:pt x="7003" y="3205"/>
                  </a:lnTo>
                  <a:cubicBezTo>
                    <a:pt x="7003" y="2855"/>
                    <a:pt x="7283" y="2574"/>
                    <a:pt x="7634" y="2574"/>
                  </a:cubicBezTo>
                  <a:cubicBezTo>
                    <a:pt x="7986" y="2574"/>
                    <a:pt x="8268" y="2855"/>
                    <a:pt x="8268" y="3205"/>
                  </a:cubicBezTo>
                  <a:lnTo>
                    <a:pt x="8268" y="6372"/>
                  </a:lnTo>
                  <a:lnTo>
                    <a:pt x="9535" y="6372"/>
                  </a:lnTo>
                  <a:lnTo>
                    <a:pt x="9535" y="3205"/>
                  </a:lnTo>
                  <a:cubicBezTo>
                    <a:pt x="9535" y="2855"/>
                    <a:pt x="9815" y="2574"/>
                    <a:pt x="10166" y="2574"/>
                  </a:cubicBezTo>
                  <a:close/>
                  <a:moveTo>
                    <a:pt x="16494" y="2574"/>
                  </a:moveTo>
                  <a:cubicBezTo>
                    <a:pt x="16844" y="2574"/>
                    <a:pt x="17128" y="2855"/>
                    <a:pt x="17128" y="3205"/>
                  </a:cubicBezTo>
                  <a:lnTo>
                    <a:pt x="17128" y="17128"/>
                  </a:lnTo>
                  <a:cubicBezTo>
                    <a:pt x="17128" y="18177"/>
                    <a:pt x="16277" y="19024"/>
                    <a:pt x="15228" y="19024"/>
                  </a:cubicBezTo>
                  <a:cubicBezTo>
                    <a:pt x="14178" y="19024"/>
                    <a:pt x="13331" y="18177"/>
                    <a:pt x="13331" y="17128"/>
                  </a:cubicBezTo>
                  <a:lnTo>
                    <a:pt x="13331" y="12700"/>
                  </a:lnTo>
                  <a:lnTo>
                    <a:pt x="12696" y="12700"/>
                  </a:lnTo>
                  <a:cubicBezTo>
                    <a:pt x="12346" y="12700"/>
                    <a:pt x="12065" y="12416"/>
                    <a:pt x="12065" y="12065"/>
                  </a:cubicBezTo>
                  <a:lnTo>
                    <a:pt x="12065" y="7003"/>
                  </a:lnTo>
                  <a:cubicBezTo>
                    <a:pt x="12065" y="4556"/>
                    <a:pt x="14047" y="2574"/>
                    <a:pt x="16494" y="2574"/>
                  </a:cubicBezTo>
                  <a:close/>
                  <a:moveTo>
                    <a:pt x="1896" y="0"/>
                  </a:moveTo>
                  <a:cubicBezTo>
                    <a:pt x="847" y="0"/>
                    <a:pt x="0" y="850"/>
                    <a:pt x="0" y="1900"/>
                  </a:cubicBezTo>
                  <a:lnTo>
                    <a:pt x="0" y="19702"/>
                  </a:lnTo>
                  <a:cubicBezTo>
                    <a:pt x="0" y="20749"/>
                    <a:pt x="847" y="21600"/>
                    <a:pt x="1896" y="21600"/>
                  </a:cubicBezTo>
                  <a:lnTo>
                    <a:pt x="19700" y="21600"/>
                  </a:lnTo>
                  <a:cubicBezTo>
                    <a:pt x="20749" y="21600"/>
                    <a:pt x="21597" y="20749"/>
                    <a:pt x="21600" y="19702"/>
                  </a:cubicBezTo>
                  <a:lnTo>
                    <a:pt x="21600" y="1900"/>
                  </a:lnTo>
                  <a:cubicBezTo>
                    <a:pt x="21597" y="850"/>
                    <a:pt x="20749" y="0"/>
                    <a:pt x="197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838" name="Google Shape;838;p33"/>
          <p:cNvGrpSpPr/>
          <p:nvPr/>
        </p:nvGrpSpPr>
        <p:grpSpPr>
          <a:xfrm>
            <a:off x="19094676" y="6859071"/>
            <a:ext cx="615166" cy="615166"/>
            <a:chOff x="-1" y="31"/>
            <a:chExt cx="615164" cy="615164"/>
          </a:xfrm>
        </p:grpSpPr>
        <p:sp>
          <p:nvSpPr>
            <p:cNvPr id="839" name="Google Shape;839;p33"/>
            <p:cNvSpPr/>
            <p:nvPr/>
          </p:nvSpPr>
          <p:spPr>
            <a:xfrm>
              <a:off x="289514" y="145459"/>
              <a:ext cx="36071" cy="36039"/>
            </a:xfrm>
            <a:custGeom>
              <a:rect b="b" l="l" r="r" t="t"/>
              <a:pathLst>
                <a:path extrusionOk="0" h="21600" w="21600">
                  <a:moveTo>
                    <a:pt x="10819" y="0"/>
                  </a:moveTo>
                  <a:cubicBezTo>
                    <a:pt x="4836" y="0"/>
                    <a:pt x="0" y="4783"/>
                    <a:pt x="0" y="10771"/>
                  </a:cubicBezTo>
                  <a:cubicBezTo>
                    <a:pt x="0" y="16760"/>
                    <a:pt x="4836" y="21600"/>
                    <a:pt x="10819" y="21600"/>
                  </a:cubicBezTo>
                  <a:cubicBezTo>
                    <a:pt x="16764" y="21600"/>
                    <a:pt x="21600" y="16760"/>
                    <a:pt x="21600" y="10771"/>
                  </a:cubicBezTo>
                  <a:cubicBezTo>
                    <a:pt x="21600" y="4783"/>
                    <a:pt x="16764" y="0"/>
                    <a:pt x="10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40" name="Google Shape;840;p33"/>
            <p:cNvSpPr/>
            <p:nvPr/>
          </p:nvSpPr>
          <p:spPr>
            <a:xfrm>
              <a:off x="289514" y="289610"/>
              <a:ext cx="36071" cy="180253"/>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41" name="Google Shape;841;p33"/>
            <p:cNvSpPr/>
            <p:nvPr/>
          </p:nvSpPr>
          <p:spPr>
            <a:xfrm>
              <a:off x="-1" y="31"/>
              <a:ext cx="615164" cy="615164"/>
            </a:xfrm>
            <a:custGeom>
              <a:rect b="b" l="l" r="r" t="t"/>
              <a:pathLst>
                <a:path extrusionOk="0" h="21600" w="21600">
                  <a:moveTo>
                    <a:pt x="10800" y="3840"/>
                  </a:moveTo>
                  <a:cubicBezTo>
                    <a:pt x="11567" y="3840"/>
                    <a:pt x="12258" y="4303"/>
                    <a:pt x="12552" y="5011"/>
                  </a:cubicBezTo>
                  <a:cubicBezTo>
                    <a:pt x="12845" y="5721"/>
                    <a:pt x="12684" y="6536"/>
                    <a:pt x="12140" y="7080"/>
                  </a:cubicBezTo>
                  <a:cubicBezTo>
                    <a:pt x="11777" y="7443"/>
                    <a:pt x="11291" y="7636"/>
                    <a:pt x="10798" y="7636"/>
                  </a:cubicBezTo>
                  <a:cubicBezTo>
                    <a:pt x="10552" y="7636"/>
                    <a:pt x="10306" y="7589"/>
                    <a:pt x="10071" y="7493"/>
                  </a:cubicBezTo>
                  <a:cubicBezTo>
                    <a:pt x="9363" y="7199"/>
                    <a:pt x="8900" y="6506"/>
                    <a:pt x="8900" y="5737"/>
                  </a:cubicBezTo>
                  <a:cubicBezTo>
                    <a:pt x="8900" y="4687"/>
                    <a:pt x="9751" y="3840"/>
                    <a:pt x="10800" y="3840"/>
                  </a:cubicBezTo>
                  <a:close/>
                  <a:moveTo>
                    <a:pt x="12067" y="8902"/>
                  </a:moveTo>
                  <a:cubicBezTo>
                    <a:pt x="12414" y="8902"/>
                    <a:pt x="12698" y="9183"/>
                    <a:pt x="12698" y="9533"/>
                  </a:cubicBezTo>
                  <a:lnTo>
                    <a:pt x="12698" y="16497"/>
                  </a:lnTo>
                  <a:lnTo>
                    <a:pt x="13332" y="16497"/>
                  </a:lnTo>
                  <a:cubicBezTo>
                    <a:pt x="13679" y="16497"/>
                    <a:pt x="13963" y="16776"/>
                    <a:pt x="13963" y="17128"/>
                  </a:cubicBezTo>
                  <a:cubicBezTo>
                    <a:pt x="13963" y="17479"/>
                    <a:pt x="13679" y="17762"/>
                    <a:pt x="13332" y="17762"/>
                  </a:cubicBezTo>
                  <a:lnTo>
                    <a:pt x="8269" y="17762"/>
                  </a:lnTo>
                  <a:cubicBezTo>
                    <a:pt x="7918" y="17762"/>
                    <a:pt x="7635" y="17479"/>
                    <a:pt x="7635" y="17128"/>
                  </a:cubicBezTo>
                  <a:cubicBezTo>
                    <a:pt x="7635" y="16776"/>
                    <a:pt x="7918" y="16497"/>
                    <a:pt x="8269" y="16497"/>
                  </a:cubicBezTo>
                  <a:lnTo>
                    <a:pt x="8900" y="16497"/>
                  </a:lnTo>
                  <a:lnTo>
                    <a:pt x="8900" y="10168"/>
                  </a:lnTo>
                  <a:lnTo>
                    <a:pt x="8269" y="10168"/>
                  </a:lnTo>
                  <a:cubicBezTo>
                    <a:pt x="7918" y="10168"/>
                    <a:pt x="7635" y="9885"/>
                    <a:pt x="7635" y="9533"/>
                  </a:cubicBezTo>
                  <a:cubicBezTo>
                    <a:pt x="7635" y="9183"/>
                    <a:pt x="7918" y="8902"/>
                    <a:pt x="8269" y="8902"/>
                  </a:cubicBezTo>
                  <a:close/>
                  <a:moveTo>
                    <a:pt x="1898" y="0"/>
                  </a:moveTo>
                  <a:cubicBezTo>
                    <a:pt x="847" y="0"/>
                    <a:pt x="0" y="850"/>
                    <a:pt x="0" y="1900"/>
                  </a:cubicBezTo>
                  <a:lnTo>
                    <a:pt x="0" y="19702"/>
                  </a:lnTo>
                  <a:cubicBezTo>
                    <a:pt x="0" y="20749"/>
                    <a:pt x="847" y="21600"/>
                    <a:pt x="1898" y="21600"/>
                  </a:cubicBezTo>
                  <a:lnTo>
                    <a:pt x="19700" y="21600"/>
                  </a:lnTo>
                  <a:cubicBezTo>
                    <a:pt x="20750" y="21600"/>
                    <a:pt x="21597" y="20749"/>
                    <a:pt x="21600" y="19702"/>
                  </a:cubicBezTo>
                  <a:lnTo>
                    <a:pt x="21600" y="1900"/>
                  </a:lnTo>
                  <a:cubicBezTo>
                    <a:pt x="21597" y="850"/>
                    <a:pt x="20750" y="0"/>
                    <a:pt x="197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842" name="Google Shape;842;p33"/>
          <p:cNvGrpSpPr/>
          <p:nvPr/>
        </p:nvGrpSpPr>
        <p:grpSpPr>
          <a:xfrm>
            <a:off x="19863880" y="5360314"/>
            <a:ext cx="615453" cy="611397"/>
            <a:chOff x="-1" y="31"/>
            <a:chExt cx="615452" cy="611396"/>
          </a:xfrm>
        </p:grpSpPr>
        <p:sp>
          <p:nvSpPr>
            <p:cNvPr id="843" name="Google Shape;843;p33"/>
            <p:cNvSpPr/>
            <p:nvPr/>
          </p:nvSpPr>
          <p:spPr>
            <a:xfrm>
              <a:off x="17396" y="83279"/>
              <a:ext cx="402736" cy="210289"/>
            </a:xfrm>
            <a:custGeom>
              <a:rect b="b" l="l" r="r" t="t"/>
              <a:pathLst>
                <a:path extrusionOk="0" h="21600" w="21600">
                  <a:moveTo>
                    <a:pt x="6244" y="0"/>
                  </a:moveTo>
                  <a:lnTo>
                    <a:pt x="289" y="6049"/>
                  </a:lnTo>
                  <a:cubicBezTo>
                    <a:pt x="187" y="6151"/>
                    <a:pt x="87" y="6269"/>
                    <a:pt x="0" y="6397"/>
                  </a:cubicBezTo>
                  <a:lnTo>
                    <a:pt x="15223" y="21600"/>
                  </a:lnTo>
                  <a:lnTo>
                    <a:pt x="21600" y="15557"/>
                  </a:lnTo>
                  <a:lnTo>
                    <a:pt x="624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44" name="Google Shape;844;p33"/>
            <p:cNvSpPr/>
            <p:nvPr/>
          </p:nvSpPr>
          <p:spPr>
            <a:xfrm>
              <a:off x="319009" y="178432"/>
              <a:ext cx="296442" cy="432995"/>
            </a:xfrm>
            <a:custGeom>
              <a:rect b="b" l="l" r="r" t="t"/>
              <a:pathLst>
                <a:path extrusionOk="0" h="21600" w="21600">
                  <a:moveTo>
                    <a:pt x="21593" y="0"/>
                  </a:moveTo>
                  <a:lnTo>
                    <a:pt x="11248" y="3505"/>
                  </a:lnTo>
                  <a:lnTo>
                    <a:pt x="11248" y="7451"/>
                  </a:lnTo>
                  <a:cubicBezTo>
                    <a:pt x="11248" y="7949"/>
                    <a:pt x="10662" y="8352"/>
                    <a:pt x="9931" y="8352"/>
                  </a:cubicBezTo>
                  <a:cubicBezTo>
                    <a:pt x="9203" y="8352"/>
                    <a:pt x="8622" y="7949"/>
                    <a:pt x="8622" y="7451"/>
                  </a:cubicBezTo>
                  <a:lnTo>
                    <a:pt x="8622" y="4396"/>
                  </a:lnTo>
                  <a:lnTo>
                    <a:pt x="0" y="7312"/>
                  </a:lnTo>
                  <a:lnTo>
                    <a:pt x="0" y="21600"/>
                  </a:lnTo>
                  <a:cubicBezTo>
                    <a:pt x="28" y="21590"/>
                    <a:pt x="56" y="21586"/>
                    <a:pt x="86" y="21576"/>
                  </a:cubicBezTo>
                  <a:lnTo>
                    <a:pt x="19891" y="14705"/>
                  </a:lnTo>
                  <a:cubicBezTo>
                    <a:pt x="20942" y="14345"/>
                    <a:pt x="21600" y="13613"/>
                    <a:pt x="21600" y="12812"/>
                  </a:cubicBezTo>
                  <a:lnTo>
                    <a:pt x="21600" y="81"/>
                  </a:lnTo>
                  <a:cubicBezTo>
                    <a:pt x="21600" y="53"/>
                    <a:pt x="21600" y="29"/>
                    <a:pt x="21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45" name="Google Shape;845;p33"/>
            <p:cNvSpPr/>
            <p:nvPr/>
          </p:nvSpPr>
          <p:spPr>
            <a:xfrm>
              <a:off x="172240" y="31"/>
              <a:ext cx="426581" cy="215110"/>
            </a:xfrm>
            <a:custGeom>
              <a:rect b="b" l="l" r="r" t="t"/>
              <a:pathLst>
                <a:path extrusionOk="0" h="21600" w="21600">
                  <a:moveTo>
                    <a:pt x="6538" y="0"/>
                  </a:moveTo>
                  <a:cubicBezTo>
                    <a:pt x="6195" y="0"/>
                    <a:pt x="5856" y="160"/>
                    <a:pt x="5544" y="481"/>
                  </a:cubicBezTo>
                  <a:lnTo>
                    <a:pt x="0" y="6311"/>
                  </a:lnTo>
                  <a:lnTo>
                    <a:pt x="14568" y="21600"/>
                  </a:lnTo>
                  <a:lnTo>
                    <a:pt x="21600" y="14699"/>
                  </a:lnTo>
                  <a:cubicBezTo>
                    <a:pt x="21493" y="14536"/>
                    <a:pt x="21377" y="14391"/>
                    <a:pt x="21254" y="14273"/>
                  </a:cubicBezTo>
                  <a:lnTo>
                    <a:pt x="7496" y="442"/>
                  </a:lnTo>
                  <a:lnTo>
                    <a:pt x="7491" y="442"/>
                  </a:lnTo>
                  <a:cubicBezTo>
                    <a:pt x="7189" y="147"/>
                    <a:pt x="6863" y="0"/>
                    <a:pt x="65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46" name="Google Shape;846;p33"/>
            <p:cNvSpPr/>
            <p:nvPr/>
          </p:nvSpPr>
          <p:spPr>
            <a:xfrm>
              <a:off x="-1" y="177283"/>
              <a:ext cx="282973" cy="433953"/>
            </a:xfrm>
            <a:custGeom>
              <a:rect b="b" l="l" r="r" t="t"/>
              <a:pathLst>
                <a:path extrusionOk="0" h="21600" w="21600">
                  <a:moveTo>
                    <a:pt x="15" y="0"/>
                  </a:moveTo>
                  <a:cubicBezTo>
                    <a:pt x="7" y="38"/>
                    <a:pt x="0" y="81"/>
                    <a:pt x="0" y="119"/>
                  </a:cubicBezTo>
                  <a:lnTo>
                    <a:pt x="0" y="12860"/>
                  </a:lnTo>
                  <a:cubicBezTo>
                    <a:pt x="0" y="13645"/>
                    <a:pt x="668" y="14366"/>
                    <a:pt x="1740" y="14725"/>
                  </a:cubicBezTo>
                  <a:lnTo>
                    <a:pt x="21490" y="21562"/>
                  </a:lnTo>
                  <a:lnTo>
                    <a:pt x="21505" y="21567"/>
                  </a:lnTo>
                  <a:lnTo>
                    <a:pt x="21600" y="21600"/>
                  </a:lnTo>
                  <a:lnTo>
                    <a:pt x="21600" y="7339"/>
                  </a:lnTo>
                  <a:lnTo>
                    <a:pt x="1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847" name="Google Shape;847;p33"/>
          <p:cNvGrpSpPr/>
          <p:nvPr/>
        </p:nvGrpSpPr>
        <p:grpSpPr>
          <a:xfrm>
            <a:off x="19863945" y="6112196"/>
            <a:ext cx="615453" cy="611398"/>
            <a:chOff x="31" y="31"/>
            <a:chExt cx="615452" cy="611396"/>
          </a:xfrm>
        </p:grpSpPr>
        <p:sp>
          <p:nvSpPr>
            <p:cNvPr id="848" name="Google Shape;848;p33"/>
            <p:cNvSpPr/>
            <p:nvPr/>
          </p:nvSpPr>
          <p:spPr>
            <a:xfrm>
              <a:off x="17428" y="83279"/>
              <a:ext cx="402736" cy="210289"/>
            </a:xfrm>
            <a:custGeom>
              <a:rect b="b" l="l" r="r" t="t"/>
              <a:pathLst>
                <a:path extrusionOk="0" h="21600" w="21600">
                  <a:moveTo>
                    <a:pt x="6242" y="0"/>
                  </a:moveTo>
                  <a:lnTo>
                    <a:pt x="288" y="6049"/>
                  </a:lnTo>
                  <a:cubicBezTo>
                    <a:pt x="185" y="6151"/>
                    <a:pt x="87" y="6269"/>
                    <a:pt x="0" y="6397"/>
                  </a:cubicBezTo>
                  <a:lnTo>
                    <a:pt x="15223" y="21600"/>
                  </a:lnTo>
                  <a:lnTo>
                    <a:pt x="21600" y="15557"/>
                  </a:lnTo>
                  <a:lnTo>
                    <a:pt x="624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49" name="Google Shape;849;p33"/>
            <p:cNvSpPr/>
            <p:nvPr/>
          </p:nvSpPr>
          <p:spPr>
            <a:xfrm>
              <a:off x="319041" y="178432"/>
              <a:ext cx="296442" cy="432995"/>
            </a:xfrm>
            <a:custGeom>
              <a:rect b="b" l="l" r="r" t="t"/>
              <a:pathLst>
                <a:path extrusionOk="0" h="21600" w="21600">
                  <a:moveTo>
                    <a:pt x="21593" y="0"/>
                  </a:moveTo>
                  <a:lnTo>
                    <a:pt x="11248" y="3505"/>
                  </a:lnTo>
                  <a:lnTo>
                    <a:pt x="11248" y="7451"/>
                  </a:lnTo>
                  <a:cubicBezTo>
                    <a:pt x="11248" y="7949"/>
                    <a:pt x="10659" y="8352"/>
                    <a:pt x="9931" y="8352"/>
                  </a:cubicBezTo>
                  <a:cubicBezTo>
                    <a:pt x="9203" y="8352"/>
                    <a:pt x="8622" y="7949"/>
                    <a:pt x="8622" y="7451"/>
                  </a:cubicBezTo>
                  <a:lnTo>
                    <a:pt x="8622" y="4396"/>
                  </a:lnTo>
                  <a:lnTo>
                    <a:pt x="0" y="7312"/>
                  </a:lnTo>
                  <a:lnTo>
                    <a:pt x="0" y="21600"/>
                  </a:lnTo>
                  <a:cubicBezTo>
                    <a:pt x="28" y="21590"/>
                    <a:pt x="56" y="21586"/>
                    <a:pt x="84" y="21576"/>
                  </a:cubicBezTo>
                  <a:lnTo>
                    <a:pt x="19891" y="14705"/>
                  </a:lnTo>
                  <a:cubicBezTo>
                    <a:pt x="20942" y="14345"/>
                    <a:pt x="21600" y="13613"/>
                    <a:pt x="21600" y="12812"/>
                  </a:cubicBezTo>
                  <a:lnTo>
                    <a:pt x="21600" y="81"/>
                  </a:lnTo>
                  <a:cubicBezTo>
                    <a:pt x="21600" y="53"/>
                    <a:pt x="21600" y="29"/>
                    <a:pt x="21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50" name="Google Shape;850;p33"/>
            <p:cNvSpPr/>
            <p:nvPr/>
          </p:nvSpPr>
          <p:spPr>
            <a:xfrm>
              <a:off x="172272" y="31"/>
              <a:ext cx="426581" cy="215110"/>
            </a:xfrm>
            <a:custGeom>
              <a:rect b="b" l="l" r="r" t="t"/>
              <a:pathLst>
                <a:path extrusionOk="0" h="21600" w="21600">
                  <a:moveTo>
                    <a:pt x="6536" y="0"/>
                  </a:moveTo>
                  <a:cubicBezTo>
                    <a:pt x="6195" y="0"/>
                    <a:pt x="5854" y="160"/>
                    <a:pt x="5544" y="481"/>
                  </a:cubicBezTo>
                  <a:lnTo>
                    <a:pt x="0" y="6311"/>
                  </a:lnTo>
                  <a:lnTo>
                    <a:pt x="14566" y="21600"/>
                  </a:lnTo>
                  <a:lnTo>
                    <a:pt x="21600" y="14699"/>
                  </a:lnTo>
                  <a:cubicBezTo>
                    <a:pt x="21492" y="14536"/>
                    <a:pt x="21375" y="14391"/>
                    <a:pt x="21254" y="14273"/>
                  </a:cubicBezTo>
                  <a:lnTo>
                    <a:pt x="7495" y="442"/>
                  </a:lnTo>
                  <a:lnTo>
                    <a:pt x="7490" y="442"/>
                  </a:lnTo>
                  <a:cubicBezTo>
                    <a:pt x="7188" y="147"/>
                    <a:pt x="6863" y="0"/>
                    <a:pt x="65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51" name="Google Shape;851;p33"/>
            <p:cNvSpPr/>
            <p:nvPr/>
          </p:nvSpPr>
          <p:spPr>
            <a:xfrm>
              <a:off x="31" y="177283"/>
              <a:ext cx="282973" cy="433953"/>
            </a:xfrm>
            <a:custGeom>
              <a:rect b="b" l="l" r="r" t="t"/>
              <a:pathLst>
                <a:path extrusionOk="0" h="21600" w="21600">
                  <a:moveTo>
                    <a:pt x="7982" y="7067"/>
                  </a:moveTo>
                  <a:cubicBezTo>
                    <a:pt x="8440" y="7067"/>
                    <a:pt x="8889" y="7215"/>
                    <a:pt x="9149" y="7487"/>
                  </a:cubicBezTo>
                  <a:lnTo>
                    <a:pt x="11284" y="9697"/>
                  </a:lnTo>
                  <a:lnTo>
                    <a:pt x="13542" y="9085"/>
                  </a:lnTo>
                  <a:cubicBezTo>
                    <a:pt x="13725" y="9032"/>
                    <a:pt x="13915" y="9007"/>
                    <a:pt x="14100" y="9007"/>
                  </a:cubicBezTo>
                  <a:cubicBezTo>
                    <a:pt x="14636" y="9007"/>
                    <a:pt x="15146" y="9214"/>
                    <a:pt x="15362" y="9558"/>
                  </a:cubicBezTo>
                  <a:cubicBezTo>
                    <a:pt x="15665" y="10022"/>
                    <a:pt x="15319" y="10553"/>
                    <a:pt x="14600" y="10740"/>
                  </a:cubicBezTo>
                  <a:lnTo>
                    <a:pt x="12772" y="11238"/>
                  </a:lnTo>
                  <a:lnTo>
                    <a:pt x="14695" y="13224"/>
                  </a:lnTo>
                  <a:cubicBezTo>
                    <a:pt x="15099" y="13640"/>
                    <a:pt x="14899" y="14195"/>
                    <a:pt x="14264" y="14458"/>
                  </a:cubicBezTo>
                  <a:cubicBezTo>
                    <a:pt x="14035" y="14552"/>
                    <a:pt x="13779" y="14598"/>
                    <a:pt x="13528" y="14598"/>
                  </a:cubicBezTo>
                  <a:cubicBezTo>
                    <a:pt x="13070" y="14598"/>
                    <a:pt x="12621" y="14449"/>
                    <a:pt x="12363" y="14180"/>
                  </a:cubicBezTo>
                  <a:lnTo>
                    <a:pt x="10197" y="11937"/>
                  </a:lnTo>
                  <a:lnTo>
                    <a:pt x="8063" y="12520"/>
                  </a:lnTo>
                  <a:cubicBezTo>
                    <a:pt x="7894" y="12563"/>
                    <a:pt x="7717" y="12587"/>
                    <a:pt x="7534" y="12587"/>
                  </a:cubicBezTo>
                  <a:cubicBezTo>
                    <a:pt x="6881" y="12587"/>
                    <a:pt x="6316" y="12285"/>
                    <a:pt x="6184" y="11868"/>
                  </a:cubicBezTo>
                  <a:cubicBezTo>
                    <a:pt x="6060" y="11447"/>
                    <a:pt x="6396" y="11026"/>
                    <a:pt x="7005" y="10864"/>
                  </a:cubicBezTo>
                  <a:lnTo>
                    <a:pt x="8708" y="10400"/>
                  </a:lnTo>
                  <a:lnTo>
                    <a:pt x="6822" y="8443"/>
                  </a:lnTo>
                  <a:cubicBezTo>
                    <a:pt x="6411" y="8022"/>
                    <a:pt x="6610" y="7467"/>
                    <a:pt x="7249" y="7204"/>
                  </a:cubicBezTo>
                  <a:cubicBezTo>
                    <a:pt x="7478" y="7112"/>
                    <a:pt x="7731" y="7067"/>
                    <a:pt x="7982" y="7067"/>
                  </a:cubicBezTo>
                  <a:close/>
                  <a:moveTo>
                    <a:pt x="15" y="0"/>
                  </a:moveTo>
                  <a:cubicBezTo>
                    <a:pt x="7" y="38"/>
                    <a:pt x="0" y="81"/>
                    <a:pt x="0" y="119"/>
                  </a:cubicBezTo>
                  <a:lnTo>
                    <a:pt x="0" y="12860"/>
                  </a:lnTo>
                  <a:cubicBezTo>
                    <a:pt x="0" y="13645"/>
                    <a:pt x="668" y="14366"/>
                    <a:pt x="1737" y="14725"/>
                  </a:cubicBezTo>
                  <a:lnTo>
                    <a:pt x="21490" y="21562"/>
                  </a:lnTo>
                  <a:lnTo>
                    <a:pt x="21505" y="21567"/>
                  </a:lnTo>
                  <a:lnTo>
                    <a:pt x="21600" y="21600"/>
                  </a:lnTo>
                  <a:lnTo>
                    <a:pt x="21600" y="7339"/>
                  </a:lnTo>
                  <a:lnTo>
                    <a:pt x="1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852" name="Google Shape;852;p33"/>
          <p:cNvGrpSpPr/>
          <p:nvPr/>
        </p:nvGrpSpPr>
        <p:grpSpPr>
          <a:xfrm>
            <a:off x="19863944" y="6860888"/>
            <a:ext cx="615454" cy="611462"/>
            <a:chOff x="-1" y="-1"/>
            <a:chExt cx="615452" cy="611460"/>
          </a:xfrm>
        </p:grpSpPr>
        <p:sp>
          <p:nvSpPr>
            <p:cNvPr id="853" name="Google Shape;853;p33"/>
            <p:cNvSpPr/>
            <p:nvPr/>
          </p:nvSpPr>
          <p:spPr>
            <a:xfrm>
              <a:off x="17396" y="83311"/>
              <a:ext cx="402736" cy="210289"/>
            </a:xfrm>
            <a:custGeom>
              <a:rect b="b" l="l" r="r" t="t"/>
              <a:pathLst>
                <a:path extrusionOk="0" h="21600" w="21600">
                  <a:moveTo>
                    <a:pt x="6244" y="0"/>
                  </a:moveTo>
                  <a:lnTo>
                    <a:pt x="289" y="6049"/>
                  </a:lnTo>
                  <a:cubicBezTo>
                    <a:pt x="187" y="6151"/>
                    <a:pt x="87" y="6269"/>
                    <a:pt x="0" y="6397"/>
                  </a:cubicBezTo>
                  <a:lnTo>
                    <a:pt x="15223" y="21600"/>
                  </a:lnTo>
                  <a:lnTo>
                    <a:pt x="21600" y="15557"/>
                  </a:lnTo>
                  <a:lnTo>
                    <a:pt x="624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54" name="Google Shape;854;p33"/>
            <p:cNvSpPr/>
            <p:nvPr/>
          </p:nvSpPr>
          <p:spPr>
            <a:xfrm>
              <a:off x="319041" y="178464"/>
              <a:ext cx="296410" cy="432995"/>
            </a:xfrm>
            <a:custGeom>
              <a:rect b="b" l="l" r="r" t="t"/>
              <a:pathLst>
                <a:path extrusionOk="0" h="21600" w="21600">
                  <a:moveTo>
                    <a:pt x="21593" y="0"/>
                  </a:moveTo>
                  <a:lnTo>
                    <a:pt x="11249" y="3505"/>
                  </a:lnTo>
                  <a:lnTo>
                    <a:pt x="11249" y="7451"/>
                  </a:lnTo>
                  <a:cubicBezTo>
                    <a:pt x="11249" y="7949"/>
                    <a:pt x="10660" y="8352"/>
                    <a:pt x="9932" y="8352"/>
                  </a:cubicBezTo>
                  <a:cubicBezTo>
                    <a:pt x="9202" y="8352"/>
                    <a:pt x="8620" y="7949"/>
                    <a:pt x="8620" y="7451"/>
                  </a:cubicBezTo>
                  <a:lnTo>
                    <a:pt x="8620" y="4396"/>
                  </a:lnTo>
                  <a:lnTo>
                    <a:pt x="0" y="7312"/>
                  </a:lnTo>
                  <a:lnTo>
                    <a:pt x="0" y="21600"/>
                  </a:lnTo>
                  <a:cubicBezTo>
                    <a:pt x="28" y="21590"/>
                    <a:pt x="56" y="21586"/>
                    <a:pt x="84" y="21576"/>
                  </a:cubicBezTo>
                  <a:lnTo>
                    <a:pt x="19893" y="14705"/>
                  </a:lnTo>
                  <a:cubicBezTo>
                    <a:pt x="20942" y="14345"/>
                    <a:pt x="21600" y="13613"/>
                    <a:pt x="21600" y="12812"/>
                  </a:cubicBezTo>
                  <a:lnTo>
                    <a:pt x="21600" y="81"/>
                  </a:lnTo>
                  <a:cubicBezTo>
                    <a:pt x="21600" y="53"/>
                    <a:pt x="21600" y="29"/>
                    <a:pt x="21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55" name="Google Shape;855;p33"/>
            <p:cNvSpPr/>
            <p:nvPr/>
          </p:nvSpPr>
          <p:spPr>
            <a:xfrm>
              <a:off x="172240" y="-1"/>
              <a:ext cx="426581" cy="215174"/>
            </a:xfrm>
            <a:custGeom>
              <a:rect b="b" l="l" r="r" t="t"/>
              <a:pathLst>
                <a:path extrusionOk="0" h="21600" w="21600">
                  <a:moveTo>
                    <a:pt x="6530" y="0"/>
                  </a:moveTo>
                  <a:cubicBezTo>
                    <a:pt x="6190" y="0"/>
                    <a:pt x="5853" y="160"/>
                    <a:pt x="5544" y="477"/>
                  </a:cubicBezTo>
                  <a:lnTo>
                    <a:pt x="0" y="6316"/>
                  </a:lnTo>
                  <a:lnTo>
                    <a:pt x="14568" y="21600"/>
                  </a:lnTo>
                  <a:lnTo>
                    <a:pt x="21600" y="14701"/>
                  </a:lnTo>
                  <a:cubicBezTo>
                    <a:pt x="21493" y="14538"/>
                    <a:pt x="21377" y="14394"/>
                    <a:pt x="21256" y="14275"/>
                  </a:cubicBezTo>
                  <a:lnTo>
                    <a:pt x="7496" y="449"/>
                  </a:lnTo>
                  <a:lnTo>
                    <a:pt x="7491" y="449"/>
                  </a:lnTo>
                  <a:cubicBezTo>
                    <a:pt x="7186" y="151"/>
                    <a:pt x="6858" y="0"/>
                    <a:pt x="65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56" name="Google Shape;856;p33"/>
            <p:cNvSpPr/>
            <p:nvPr/>
          </p:nvSpPr>
          <p:spPr>
            <a:xfrm>
              <a:off x="-1" y="177315"/>
              <a:ext cx="282973" cy="433953"/>
            </a:xfrm>
            <a:custGeom>
              <a:rect b="b" l="l" r="r" t="t"/>
              <a:pathLst>
                <a:path extrusionOk="0" h="21600" w="21600">
                  <a:moveTo>
                    <a:pt x="14139" y="8972"/>
                  </a:moveTo>
                  <a:cubicBezTo>
                    <a:pt x="14612" y="8972"/>
                    <a:pt x="15072" y="9131"/>
                    <a:pt x="15328" y="9415"/>
                  </a:cubicBezTo>
                  <a:cubicBezTo>
                    <a:pt x="15716" y="9841"/>
                    <a:pt x="15496" y="10391"/>
                    <a:pt x="14843" y="10645"/>
                  </a:cubicBezTo>
                  <a:lnTo>
                    <a:pt x="9364" y="12734"/>
                  </a:lnTo>
                  <a:lnTo>
                    <a:pt x="9342" y="12746"/>
                  </a:lnTo>
                  <a:lnTo>
                    <a:pt x="9334" y="12750"/>
                  </a:lnTo>
                  <a:lnTo>
                    <a:pt x="9303" y="12755"/>
                  </a:lnTo>
                  <a:cubicBezTo>
                    <a:pt x="9288" y="12760"/>
                    <a:pt x="9274" y="12765"/>
                    <a:pt x="9259" y="12769"/>
                  </a:cubicBezTo>
                  <a:lnTo>
                    <a:pt x="9222" y="12784"/>
                  </a:lnTo>
                  <a:lnTo>
                    <a:pt x="9178" y="12793"/>
                  </a:lnTo>
                  <a:lnTo>
                    <a:pt x="9142" y="12803"/>
                  </a:lnTo>
                  <a:lnTo>
                    <a:pt x="9010" y="12831"/>
                  </a:lnTo>
                  <a:cubicBezTo>
                    <a:pt x="8996" y="12831"/>
                    <a:pt x="8981" y="12836"/>
                    <a:pt x="8966" y="12836"/>
                  </a:cubicBezTo>
                  <a:cubicBezTo>
                    <a:pt x="8945" y="12841"/>
                    <a:pt x="8937" y="12841"/>
                    <a:pt x="8930" y="12841"/>
                  </a:cubicBezTo>
                  <a:lnTo>
                    <a:pt x="8871" y="12850"/>
                  </a:lnTo>
                  <a:lnTo>
                    <a:pt x="8842" y="12850"/>
                  </a:lnTo>
                  <a:cubicBezTo>
                    <a:pt x="8820" y="12850"/>
                    <a:pt x="8798" y="12855"/>
                    <a:pt x="8776" y="12855"/>
                  </a:cubicBezTo>
                  <a:lnTo>
                    <a:pt x="8489" y="12855"/>
                  </a:lnTo>
                  <a:lnTo>
                    <a:pt x="8445" y="12850"/>
                  </a:lnTo>
                  <a:cubicBezTo>
                    <a:pt x="8430" y="12850"/>
                    <a:pt x="8416" y="12846"/>
                    <a:pt x="8401" y="12846"/>
                  </a:cubicBezTo>
                  <a:cubicBezTo>
                    <a:pt x="8387" y="12841"/>
                    <a:pt x="8372" y="12841"/>
                    <a:pt x="8365" y="12836"/>
                  </a:cubicBezTo>
                  <a:lnTo>
                    <a:pt x="8314" y="12831"/>
                  </a:lnTo>
                  <a:cubicBezTo>
                    <a:pt x="8299" y="12831"/>
                    <a:pt x="8292" y="12827"/>
                    <a:pt x="8277" y="12822"/>
                  </a:cubicBezTo>
                  <a:lnTo>
                    <a:pt x="8226" y="12812"/>
                  </a:lnTo>
                  <a:lnTo>
                    <a:pt x="8189" y="12807"/>
                  </a:lnTo>
                  <a:lnTo>
                    <a:pt x="8145" y="12793"/>
                  </a:lnTo>
                  <a:lnTo>
                    <a:pt x="8109" y="12784"/>
                  </a:lnTo>
                  <a:lnTo>
                    <a:pt x="8065" y="12769"/>
                  </a:lnTo>
                  <a:lnTo>
                    <a:pt x="8028" y="12760"/>
                  </a:lnTo>
                  <a:cubicBezTo>
                    <a:pt x="8014" y="12755"/>
                    <a:pt x="7997" y="12750"/>
                    <a:pt x="7982" y="12739"/>
                  </a:cubicBezTo>
                  <a:lnTo>
                    <a:pt x="7946" y="12730"/>
                  </a:lnTo>
                  <a:lnTo>
                    <a:pt x="7909" y="12711"/>
                  </a:lnTo>
                  <a:cubicBezTo>
                    <a:pt x="7894" y="12706"/>
                    <a:pt x="7887" y="12701"/>
                    <a:pt x="7872" y="12696"/>
                  </a:cubicBezTo>
                  <a:lnTo>
                    <a:pt x="7836" y="12677"/>
                  </a:lnTo>
                  <a:cubicBezTo>
                    <a:pt x="7821" y="12672"/>
                    <a:pt x="7814" y="12668"/>
                    <a:pt x="7799" y="12658"/>
                  </a:cubicBezTo>
                  <a:cubicBezTo>
                    <a:pt x="7792" y="12653"/>
                    <a:pt x="7777" y="12649"/>
                    <a:pt x="7763" y="12639"/>
                  </a:cubicBezTo>
                  <a:lnTo>
                    <a:pt x="7734" y="12620"/>
                  </a:lnTo>
                  <a:lnTo>
                    <a:pt x="7697" y="12601"/>
                  </a:lnTo>
                  <a:lnTo>
                    <a:pt x="7668" y="12577"/>
                  </a:lnTo>
                  <a:cubicBezTo>
                    <a:pt x="7653" y="12572"/>
                    <a:pt x="7646" y="12563"/>
                    <a:pt x="7639" y="12558"/>
                  </a:cubicBezTo>
                  <a:lnTo>
                    <a:pt x="7602" y="12534"/>
                  </a:lnTo>
                  <a:lnTo>
                    <a:pt x="7580" y="12510"/>
                  </a:lnTo>
                  <a:cubicBezTo>
                    <a:pt x="7565" y="12501"/>
                    <a:pt x="7558" y="12491"/>
                    <a:pt x="7544" y="12482"/>
                  </a:cubicBezTo>
                  <a:lnTo>
                    <a:pt x="7522" y="12463"/>
                  </a:lnTo>
                  <a:lnTo>
                    <a:pt x="7492" y="12434"/>
                  </a:lnTo>
                  <a:lnTo>
                    <a:pt x="7478" y="12415"/>
                  </a:lnTo>
                  <a:lnTo>
                    <a:pt x="7478" y="12410"/>
                  </a:lnTo>
                  <a:lnTo>
                    <a:pt x="7463" y="12396"/>
                  </a:lnTo>
                  <a:lnTo>
                    <a:pt x="5884" y="10534"/>
                  </a:lnTo>
                  <a:cubicBezTo>
                    <a:pt x="5519" y="10099"/>
                    <a:pt x="5767" y="9554"/>
                    <a:pt x="6435" y="9314"/>
                  </a:cubicBezTo>
                  <a:lnTo>
                    <a:pt x="6420" y="9314"/>
                  </a:lnTo>
                  <a:cubicBezTo>
                    <a:pt x="6632" y="9239"/>
                    <a:pt x="6859" y="9202"/>
                    <a:pt x="7085" y="9202"/>
                  </a:cubicBezTo>
                  <a:cubicBezTo>
                    <a:pt x="7570" y="9202"/>
                    <a:pt x="8041" y="9371"/>
                    <a:pt x="8292" y="9668"/>
                  </a:cubicBezTo>
                  <a:lnTo>
                    <a:pt x="9186" y="10726"/>
                  </a:lnTo>
                  <a:lnTo>
                    <a:pt x="13450" y="9094"/>
                  </a:lnTo>
                  <a:cubicBezTo>
                    <a:pt x="13667" y="9012"/>
                    <a:pt x="13905" y="8972"/>
                    <a:pt x="14139" y="8972"/>
                  </a:cubicBezTo>
                  <a:close/>
                  <a:moveTo>
                    <a:pt x="15" y="0"/>
                  </a:moveTo>
                  <a:cubicBezTo>
                    <a:pt x="7" y="38"/>
                    <a:pt x="0" y="81"/>
                    <a:pt x="0" y="119"/>
                  </a:cubicBezTo>
                  <a:lnTo>
                    <a:pt x="0" y="12860"/>
                  </a:lnTo>
                  <a:cubicBezTo>
                    <a:pt x="0" y="13645"/>
                    <a:pt x="668" y="14366"/>
                    <a:pt x="1740" y="14725"/>
                  </a:cubicBezTo>
                  <a:lnTo>
                    <a:pt x="21490" y="21562"/>
                  </a:lnTo>
                  <a:lnTo>
                    <a:pt x="21505" y="21567"/>
                  </a:lnTo>
                  <a:lnTo>
                    <a:pt x="21600" y="21600"/>
                  </a:lnTo>
                  <a:lnTo>
                    <a:pt x="21600" y="7339"/>
                  </a:lnTo>
                  <a:lnTo>
                    <a:pt x="1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857" name="Google Shape;857;p33"/>
          <p:cNvGrpSpPr/>
          <p:nvPr/>
        </p:nvGrpSpPr>
        <p:grpSpPr>
          <a:xfrm>
            <a:off x="3903951" y="7886750"/>
            <a:ext cx="616824" cy="542131"/>
            <a:chOff x="0" y="31"/>
            <a:chExt cx="616822" cy="542130"/>
          </a:xfrm>
        </p:grpSpPr>
        <p:sp>
          <p:nvSpPr>
            <p:cNvPr id="858" name="Google Shape;858;p33"/>
            <p:cNvSpPr/>
            <p:nvPr/>
          </p:nvSpPr>
          <p:spPr>
            <a:xfrm>
              <a:off x="0" y="31"/>
              <a:ext cx="616822" cy="542130"/>
            </a:xfrm>
            <a:custGeom>
              <a:rect b="b" l="l" r="r" t="t"/>
              <a:pathLst>
                <a:path extrusionOk="0" h="21600" w="21600">
                  <a:moveTo>
                    <a:pt x="3166" y="1440"/>
                  </a:moveTo>
                  <a:cubicBezTo>
                    <a:pt x="3513" y="1440"/>
                    <a:pt x="3797" y="1758"/>
                    <a:pt x="3797" y="2157"/>
                  </a:cubicBezTo>
                  <a:lnTo>
                    <a:pt x="3797" y="2879"/>
                  </a:lnTo>
                  <a:lnTo>
                    <a:pt x="2532" y="2879"/>
                  </a:lnTo>
                  <a:lnTo>
                    <a:pt x="2532" y="2157"/>
                  </a:lnTo>
                  <a:cubicBezTo>
                    <a:pt x="2532" y="1758"/>
                    <a:pt x="2815" y="1440"/>
                    <a:pt x="3166" y="1440"/>
                  </a:cubicBezTo>
                  <a:close/>
                  <a:moveTo>
                    <a:pt x="13332" y="1440"/>
                  </a:moveTo>
                  <a:cubicBezTo>
                    <a:pt x="13683" y="1440"/>
                    <a:pt x="13966" y="1758"/>
                    <a:pt x="13966" y="2157"/>
                  </a:cubicBezTo>
                  <a:lnTo>
                    <a:pt x="13966" y="2879"/>
                  </a:lnTo>
                  <a:lnTo>
                    <a:pt x="7638" y="2879"/>
                  </a:lnTo>
                  <a:lnTo>
                    <a:pt x="7638" y="2157"/>
                  </a:lnTo>
                  <a:cubicBezTo>
                    <a:pt x="7638" y="1758"/>
                    <a:pt x="7918" y="1440"/>
                    <a:pt x="8269" y="1440"/>
                  </a:cubicBezTo>
                  <a:close/>
                  <a:moveTo>
                    <a:pt x="19704" y="4319"/>
                  </a:moveTo>
                  <a:cubicBezTo>
                    <a:pt x="20052" y="4319"/>
                    <a:pt x="20335" y="4638"/>
                    <a:pt x="20335" y="5038"/>
                  </a:cubicBezTo>
                  <a:lnTo>
                    <a:pt x="20335" y="5760"/>
                  </a:lnTo>
                  <a:lnTo>
                    <a:pt x="19704" y="5760"/>
                  </a:lnTo>
                  <a:cubicBezTo>
                    <a:pt x="18654" y="5760"/>
                    <a:pt x="17804" y="6724"/>
                    <a:pt x="17804" y="7918"/>
                  </a:cubicBezTo>
                  <a:lnTo>
                    <a:pt x="17804" y="11520"/>
                  </a:lnTo>
                  <a:lnTo>
                    <a:pt x="15184" y="11520"/>
                  </a:lnTo>
                  <a:cubicBezTo>
                    <a:pt x="14871" y="9039"/>
                    <a:pt x="13001" y="7200"/>
                    <a:pt x="10800" y="7200"/>
                  </a:cubicBezTo>
                  <a:cubicBezTo>
                    <a:pt x="8600" y="7200"/>
                    <a:pt x="6730" y="9039"/>
                    <a:pt x="6416" y="11520"/>
                  </a:cubicBezTo>
                  <a:lnTo>
                    <a:pt x="3797" y="11520"/>
                  </a:lnTo>
                  <a:lnTo>
                    <a:pt x="3797" y="7918"/>
                  </a:lnTo>
                  <a:cubicBezTo>
                    <a:pt x="3797" y="6724"/>
                    <a:pt x="2946" y="5760"/>
                    <a:pt x="1900" y="5760"/>
                  </a:cubicBezTo>
                  <a:lnTo>
                    <a:pt x="1265" y="5760"/>
                  </a:lnTo>
                  <a:lnTo>
                    <a:pt x="1265" y="5038"/>
                  </a:lnTo>
                  <a:cubicBezTo>
                    <a:pt x="1265" y="4638"/>
                    <a:pt x="1549" y="4319"/>
                    <a:pt x="1900" y="4319"/>
                  </a:cubicBezTo>
                  <a:close/>
                  <a:moveTo>
                    <a:pt x="10801" y="8638"/>
                  </a:moveTo>
                  <a:cubicBezTo>
                    <a:pt x="11624" y="8638"/>
                    <a:pt x="12433" y="9003"/>
                    <a:pt x="13038" y="9692"/>
                  </a:cubicBezTo>
                  <a:cubicBezTo>
                    <a:pt x="13942" y="10721"/>
                    <a:pt x="14213" y="12269"/>
                    <a:pt x="13723" y="13617"/>
                  </a:cubicBezTo>
                  <a:cubicBezTo>
                    <a:pt x="13233" y="14960"/>
                    <a:pt x="12080" y="15840"/>
                    <a:pt x="10800" y="15840"/>
                  </a:cubicBezTo>
                  <a:cubicBezTo>
                    <a:pt x="9052" y="15836"/>
                    <a:pt x="7638" y="14227"/>
                    <a:pt x="7638" y="12238"/>
                  </a:cubicBezTo>
                  <a:cubicBezTo>
                    <a:pt x="7638" y="10782"/>
                    <a:pt x="8407" y="9470"/>
                    <a:pt x="9588" y="8913"/>
                  </a:cubicBezTo>
                  <a:cubicBezTo>
                    <a:pt x="9981" y="8728"/>
                    <a:pt x="10393" y="8638"/>
                    <a:pt x="10801" y="8638"/>
                  </a:cubicBezTo>
                  <a:close/>
                  <a:moveTo>
                    <a:pt x="1900" y="7200"/>
                  </a:moveTo>
                  <a:cubicBezTo>
                    <a:pt x="2248" y="7200"/>
                    <a:pt x="2532" y="7519"/>
                    <a:pt x="2532" y="7918"/>
                  </a:cubicBezTo>
                  <a:lnTo>
                    <a:pt x="2532" y="16557"/>
                  </a:lnTo>
                  <a:cubicBezTo>
                    <a:pt x="2532" y="16957"/>
                    <a:pt x="2248" y="17280"/>
                    <a:pt x="1900" y="17280"/>
                  </a:cubicBezTo>
                  <a:lnTo>
                    <a:pt x="1265" y="17280"/>
                  </a:lnTo>
                  <a:lnTo>
                    <a:pt x="1265" y="7200"/>
                  </a:lnTo>
                  <a:close/>
                  <a:moveTo>
                    <a:pt x="20335" y="7200"/>
                  </a:moveTo>
                  <a:lnTo>
                    <a:pt x="20335" y="17280"/>
                  </a:lnTo>
                  <a:lnTo>
                    <a:pt x="19704" y="17280"/>
                  </a:lnTo>
                  <a:cubicBezTo>
                    <a:pt x="19353" y="17280"/>
                    <a:pt x="19069" y="16957"/>
                    <a:pt x="19069" y="16557"/>
                  </a:cubicBezTo>
                  <a:lnTo>
                    <a:pt x="19069" y="7918"/>
                  </a:lnTo>
                  <a:cubicBezTo>
                    <a:pt x="19069" y="7519"/>
                    <a:pt x="19353" y="7200"/>
                    <a:pt x="19704" y="7200"/>
                  </a:cubicBezTo>
                  <a:close/>
                  <a:moveTo>
                    <a:pt x="17804" y="12959"/>
                  </a:moveTo>
                  <a:lnTo>
                    <a:pt x="17804" y="16557"/>
                  </a:lnTo>
                  <a:cubicBezTo>
                    <a:pt x="17804" y="17752"/>
                    <a:pt x="18654" y="18716"/>
                    <a:pt x="19704" y="18719"/>
                  </a:cubicBezTo>
                  <a:lnTo>
                    <a:pt x="20335" y="18719"/>
                  </a:lnTo>
                  <a:lnTo>
                    <a:pt x="20335" y="19438"/>
                  </a:lnTo>
                  <a:cubicBezTo>
                    <a:pt x="20335" y="19837"/>
                    <a:pt x="20052" y="20160"/>
                    <a:pt x="19704" y="20160"/>
                  </a:cubicBezTo>
                  <a:lnTo>
                    <a:pt x="1900" y="20160"/>
                  </a:lnTo>
                  <a:cubicBezTo>
                    <a:pt x="1549" y="20160"/>
                    <a:pt x="1265" y="19837"/>
                    <a:pt x="1265" y="19438"/>
                  </a:cubicBezTo>
                  <a:lnTo>
                    <a:pt x="1265" y="18719"/>
                  </a:lnTo>
                  <a:lnTo>
                    <a:pt x="1900" y="18719"/>
                  </a:lnTo>
                  <a:cubicBezTo>
                    <a:pt x="2946" y="18716"/>
                    <a:pt x="3797" y="17752"/>
                    <a:pt x="3797" y="16557"/>
                  </a:cubicBezTo>
                  <a:lnTo>
                    <a:pt x="3797" y="12959"/>
                  </a:lnTo>
                  <a:lnTo>
                    <a:pt x="6416" y="12959"/>
                  </a:lnTo>
                  <a:cubicBezTo>
                    <a:pt x="6730" y="15437"/>
                    <a:pt x="8600" y="17276"/>
                    <a:pt x="10800" y="17276"/>
                  </a:cubicBezTo>
                  <a:cubicBezTo>
                    <a:pt x="13001" y="17276"/>
                    <a:pt x="14871" y="15437"/>
                    <a:pt x="15184" y="12959"/>
                  </a:cubicBezTo>
                  <a:close/>
                  <a:moveTo>
                    <a:pt x="3166" y="0"/>
                  </a:moveTo>
                  <a:cubicBezTo>
                    <a:pt x="2116" y="0"/>
                    <a:pt x="1265" y="963"/>
                    <a:pt x="1265" y="2157"/>
                  </a:cubicBezTo>
                  <a:lnTo>
                    <a:pt x="1265" y="3003"/>
                  </a:lnTo>
                  <a:cubicBezTo>
                    <a:pt x="506" y="3305"/>
                    <a:pt x="0" y="4123"/>
                    <a:pt x="0" y="5038"/>
                  </a:cubicBezTo>
                  <a:lnTo>
                    <a:pt x="0" y="19438"/>
                  </a:lnTo>
                  <a:cubicBezTo>
                    <a:pt x="0" y="20632"/>
                    <a:pt x="851" y="21596"/>
                    <a:pt x="1900" y="21600"/>
                  </a:cubicBezTo>
                  <a:lnTo>
                    <a:pt x="19704" y="21600"/>
                  </a:lnTo>
                  <a:cubicBezTo>
                    <a:pt x="20750" y="21596"/>
                    <a:pt x="21600" y="20632"/>
                    <a:pt x="21600" y="19438"/>
                  </a:cubicBezTo>
                  <a:lnTo>
                    <a:pt x="21600" y="5038"/>
                  </a:lnTo>
                  <a:cubicBezTo>
                    <a:pt x="21600" y="3843"/>
                    <a:pt x="20750" y="2879"/>
                    <a:pt x="19704" y="2879"/>
                  </a:cubicBezTo>
                  <a:lnTo>
                    <a:pt x="15232" y="2879"/>
                  </a:lnTo>
                  <a:lnTo>
                    <a:pt x="15232" y="2157"/>
                  </a:lnTo>
                  <a:cubicBezTo>
                    <a:pt x="15229" y="963"/>
                    <a:pt x="14381" y="0"/>
                    <a:pt x="13332" y="0"/>
                  </a:cubicBezTo>
                  <a:lnTo>
                    <a:pt x="8269" y="0"/>
                  </a:lnTo>
                  <a:cubicBezTo>
                    <a:pt x="7220" y="0"/>
                    <a:pt x="6372" y="963"/>
                    <a:pt x="6372" y="2157"/>
                  </a:cubicBezTo>
                  <a:lnTo>
                    <a:pt x="6372" y="2879"/>
                  </a:lnTo>
                  <a:lnTo>
                    <a:pt x="5062" y="2879"/>
                  </a:lnTo>
                  <a:lnTo>
                    <a:pt x="5062" y="2157"/>
                  </a:lnTo>
                  <a:cubicBezTo>
                    <a:pt x="5062" y="963"/>
                    <a:pt x="4212" y="0"/>
                    <a:pt x="31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59" name="Google Shape;859;p33"/>
            <p:cNvSpPr/>
            <p:nvPr/>
          </p:nvSpPr>
          <p:spPr>
            <a:xfrm>
              <a:off x="254242" y="252933"/>
              <a:ext cx="108417" cy="108497"/>
            </a:xfrm>
            <a:custGeom>
              <a:rect b="b" l="l" r="r" t="t"/>
              <a:pathLst>
                <a:path extrusionOk="0" h="21600" w="20783">
                  <a:moveTo>
                    <a:pt x="10384" y="7213"/>
                  </a:moveTo>
                  <a:cubicBezTo>
                    <a:pt x="13468" y="7213"/>
                    <a:pt x="15022" y="11070"/>
                    <a:pt x="12844" y="13351"/>
                  </a:cubicBezTo>
                  <a:cubicBezTo>
                    <a:pt x="12134" y="14082"/>
                    <a:pt x="11265" y="14413"/>
                    <a:pt x="10415" y="14413"/>
                  </a:cubicBezTo>
                  <a:cubicBezTo>
                    <a:pt x="8634" y="14413"/>
                    <a:pt x="6933" y="12970"/>
                    <a:pt x="6933" y="10803"/>
                  </a:cubicBezTo>
                  <a:cubicBezTo>
                    <a:pt x="6933" y="8808"/>
                    <a:pt x="8463" y="7213"/>
                    <a:pt x="10384" y="7213"/>
                  </a:cubicBezTo>
                  <a:close/>
                  <a:moveTo>
                    <a:pt x="10384" y="0"/>
                  </a:moveTo>
                  <a:cubicBezTo>
                    <a:pt x="9050" y="0"/>
                    <a:pt x="7698" y="267"/>
                    <a:pt x="6413" y="820"/>
                  </a:cubicBezTo>
                  <a:cubicBezTo>
                    <a:pt x="2533" y="2491"/>
                    <a:pt x="0" y="6425"/>
                    <a:pt x="0" y="10803"/>
                  </a:cubicBezTo>
                  <a:cubicBezTo>
                    <a:pt x="0" y="16770"/>
                    <a:pt x="4638" y="21581"/>
                    <a:pt x="10384" y="21600"/>
                  </a:cubicBezTo>
                  <a:cubicBezTo>
                    <a:pt x="14600" y="21600"/>
                    <a:pt x="18388" y="18956"/>
                    <a:pt x="19991" y="14927"/>
                  </a:cubicBezTo>
                  <a:cubicBezTo>
                    <a:pt x="21600" y="10898"/>
                    <a:pt x="20713" y="6253"/>
                    <a:pt x="17739" y="3165"/>
                  </a:cubicBezTo>
                  <a:cubicBezTo>
                    <a:pt x="15750" y="1099"/>
                    <a:pt x="13088" y="0"/>
                    <a:pt x="103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60" name="Google Shape;860;p33"/>
            <p:cNvSpPr/>
            <p:nvPr/>
          </p:nvSpPr>
          <p:spPr>
            <a:xfrm>
              <a:off x="144565" y="144597"/>
              <a:ext cx="36134" cy="36134"/>
            </a:xfrm>
            <a:custGeom>
              <a:rect b="b" l="l" r="r" t="t"/>
              <a:pathLst>
                <a:path extrusionOk="0" h="21600" w="21600">
                  <a:moveTo>
                    <a:pt x="10838" y="0"/>
                  </a:moveTo>
                  <a:cubicBezTo>
                    <a:pt x="4847" y="0"/>
                    <a:pt x="0" y="4770"/>
                    <a:pt x="0" y="10762"/>
                  </a:cubicBezTo>
                  <a:cubicBezTo>
                    <a:pt x="0" y="16753"/>
                    <a:pt x="4847" y="21600"/>
                    <a:pt x="10838" y="21600"/>
                  </a:cubicBezTo>
                  <a:cubicBezTo>
                    <a:pt x="16772" y="21600"/>
                    <a:pt x="21600" y="16753"/>
                    <a:pt x="21600" y="10762"/>
                  </a:cubicBezTo>
                  <a:cubicBezTo>
                    <a:pt x="21600" y="4770"/>
                    <a:pt x="16772" y="0"/>
                    <a:pt x="108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861" name="Google Shape;861;p33"/>
          <p:cNvGrpSpPr/>
          <p:nvPr/>
        </p:nvGrpSpPr>
        <p:grpSpPr>
          <a:xfrm>
            <a:off x="4699031" y="7849372"/>
            <a:ext cx="542131" cy="616856"/>
            <a:chOff x="31" y="31"/>
            <a:chExt cx="542130" cy="616855"/>
          </a:xfrm>
        </p:grpSpPr>
        <p:sp>
          <p:nvSpPr>
            <p:cNvPr id="862" name="Google Shape;862;p33"/>
            <p:cNvSpPr/>
            <p:nvPr/>
          </p:nvSpPr>
          <p:spPr>
            <a:xfrm>
              <a:off x="31" y="31"/>
              <a:ext cx="542130" cy="616855"/>
            </a:xfrm>
            <a:custGeom>
              <a:rect b="b" l="l" r="r" t="t"/>
              <a:pathLst>
                <a:path extrusionOk="0" h="21600" w="21600">
                  <a:moveTo>
                    <a:pt x="10797" y="1266"/>
                  </a:moveTo>
                  <a:cubicBezTo>
                    <a:pt x="14372" y="1266"/>
                    <a:pt x="17280" y="3842"/>
                    <a:pt x="17280" y="7004"/>
                  </a:cubicBezTo>
                  <a:cubicBezTo>
                    <a:pt x="17280" y="8178"/>
                    <a:pt x="16865" y="9323"/>
                    <a:pt x="16093" y="10281"/>
                  </a:cubicBezTo>
                  <a:cubicBezTo>
                    <a:pt x="16055" y="10329"/>
                    <a:pt x="16028" y="10362"/>
                    <a:pt x="16017" y="10376"/>
                  </a:cubicBezTo>
                  <a:lnTo>
                    <a:pt x="10797" y="17574"/>
                  </a:lnTo>
                  <a:lnTo>
                    <a:pt x="5579" y="10379"/>
                  </a:lnTo>
                  <a:cubicBezTo>
                    <a:pt x="5572" y="10366"/>
                    <a:pt x="5560" y="10356"/>
                    <a:pt x="5553" y="10346"/>
                  </a:cubicBezTo>
                  <a:cubicBezTo>
                    <a:pt x="5403" y="10160"/>
                    <a:pt x="5264" y="9970"/>
                    <a:pt x="5138" y="9771"/>
                  </a:cubicBezTo>
                  <a:cubicBezTo>
                    <a:pt x="4600" y="8924"/>
                    <a:pt x="4320" y="7973"/>
                    <a:pt x="4320" y="7004"/>
                  </a:cubicBezTo>
                  <a:cubicBezTo>
                    <a:pt x="4320" y="6900"/>
                    <a:pt x="4320" y="6795"/>
                    <a:pt x="4328" y="6694"/>
                  </a:cubicBezTo>
                  <a:cubicBezTo>
                    <a:pt x="4516" y="3649"/>
                    <a:pt x="7357" y="1266"/>
                    <a:pt x="10797" y="1266"/>
                  </a:cubicBezTo>
                  <a:close/>
                  <a:moveTo>
                    <a:pt x="14051" y="15445"/>
                  </a:moveTo>
                  <a:cubicBezTo>
                    <a:pt x="18259" y="15907"/>
                    <a:pt x="20160" y="17088"/>
                    <a:pt x="20160" y="17804"/>
                  </a:cubicBezTo>
                  <a:cubicBezTo>
                    <a:pt x="20160" y="18222"/>
                    <a:pt x="19507" y="18874"/>
                    <a:pt x="17683" y="19444"/>
                  </a:cubicBezTo>
                  <a:cubicBezTo>
                    <a:pt x="15859" y="20017"/>
                    <a:pt x="13410" y="20335"/>
                    <a:pt x="10797" y="20335"/>
                  </a:cubicBezTo>
                  <a:cubicBezTo>
                    <a:pt x="8186" y="20335"/>
                    <a:pt x="5741" y="20017"/>
                    <a:pt x="3912" y="19444"/>
                  </a:cubicBezTo>
                  <a:cubicBezTo>
                    <a:pt x="2084" y="18871"/>
                    <a:pt x="1440" y="18222"/>
                    <a:pt x="1440" y="17804"/>
                  </a:cubicBezTo>
                  <a:cubicBezTo>
                    <a:pt x="1440" y="17088"/>
                    <a:pt x="3337" y="15907"/>
                    <a:pt x="7546" y="15445"/>
                  </a:cubicBezTo>
                  <a:lnTo>
                    <a:pt x="10191" y="19093"/>
                  </a:lnTo>
                  <a:cubicBezTo>
                    <a:pt x="10333" y="19289"/>
                    <a:pt x="10566" y="19387"/>
                    <a:pt x="10797" y="19387"/>
                  </a:cubicBezTo>
                  <a:cubicBezTo>
                    <a:pt x="11030" y="19387"/>
                    <a:pt x="11263" y="19289"/>
                    <a:pt x="11404" y="19093"/>
                  </a:cubicBezTo>
                  <a:lnTo>
                    <a:pt x="14051" y="15445"/>
                  </a:lnTo>
                  <a:close/>
                  <a:moveTo>
                    <a:pt x="10801" y="0"/>
                  </a:moveTo>
                  <a:cubicBezTo>
                    <a:pt x="8834" y="0"/>
                    <a:pt x="6865" y="645"/>
                    <a:pt x="5341" y="1941"/>
                  </a:cubicBezTo>
                  <a:cubicBezTo>
                    <a:pt x="3878" y="3170"/>
                    <a:pt x="2999" y="4848"/>
                    <a:pt x="2891" y="6626"/>
                  </a:cubicBezTo>
                  <a:cubicBezTo>
                    <a:pt x="2883" y="6751"/>
                    <a:pt x="2879" y="6880"/>
                    <a:pt x="2879" y="7004"/>
                  </a:cubicBezTo>
                  <a:cubicBezTo>
                    <a:pt x="2879" y="8188"/>
                    <a:pt x="3221" y="9356"/>
                    <a:pt x="3878" y="10389"/>
                  </a:cubicBezTo>
                  <a:cubicBezTo>
                    <a:pt x="4028" y="10625"/>
                    <a:pt x="4197" y="10855"/>
                    <a:pt x="4374" y="11074"/>
                  </a:cubicBezTo>
                  <a:lnTo>
                    <a:pt x="6697" y="14273"/>
                  </a:lnTo>
                  <a:cubicBezTo>
                    <a:pt x="5026" y="14497"/>
                    <a:pt x="3571" y="14858"/>
                    <a:pt x="2442" y="15326"/>
                  </a:cubicBezTo>
                  <a:cubicBezTo>
                    <a:pt x="422" y="16167"/>
                    <a:pt x="0" y="17136"/>
                    <a:pt x="0" y="17804"/>
                  </a:cubicBezTo>
                  <a:cubicBezTo>
                    <a:pt x="0" y="18607"/>
                    <a:pt x="595" y="19748"/>
                    <a:pt x="3429" y="20639"/>
                  </a:cubicBezTo>
                  <a:cubicBezTo>
                    <a:pt x="5406" y="21260"/>
                    <a:pt x="8025" y="21600"/>
                    <a:pt x="10797" y="21600"/>
                  </a:cubicBezTo>
                  <a:cubicBezTo>
                    <a:pt x="13570" y="21600"/>
                    <a:pt x="16190" y="21260"/>
                    <a:pt x="18167" y="20639"/>
                  </a:cubicBezTo>
                  <a:cubicBezTo>
                    <a:pt x="21001" y="19748"/>
                    <a:pt x="21600" y="18607"/>
                    <a:pt x="21600" y="17804"/>
                  </a:cubicBezTo>
                  <a:cubicBezTo>
                    <a:pt x="21600" y="17136"/>
                    <a:pt x="21174" y="16167"/>
                    <a:pt x="19154" y="15326"/>
                  </a:cubicBezTo>
                  <a:cubicBezTo>
                    <a:pt x="18025" y="14858"/>
                    <a:pt x="16570" y="14497"/>
                    <a:pt x="14899" y="14270"/>
                  </a:cubicBezTo>
                  <a:lnTo>
                    <a:pt x="17230" y="11061"/>
                  </a:lnTo>
                  <a:lnTo>
                    <a:pt x="17245" y="11041"/>
                  </a:lnTo>
                  <a:cubicBezTo>
                    <a:pt x="17253" y="11034"/>
                    <a:pt x="17257" y="11027"/>
                    <a:pt x="17264" y="11021"/>
                  </a:cubicBezTo>
                  <a:cubicBezTo>
                    <a:pt x="19491" y="8250"/>
                    <a:pt x="19128" y="4466"/>
                    <a:pt x="16401" y="2063"/>
                  </a:cubicBezTo>
                  <a:cubicBezTo>
                    <a:pt x="14865" y="690"/>
                    <a:pt x="12834"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63" name="Google Shape;863;p33"/>
            <p:cNvSpPr/>
            <p:nvPr/>
          </p:nvSpPr>
          <p:spPr>
            <a:xfrm>
              <a:off x="180705" y="109708"/>
              <a:ext cx="180757" cy="180764"/>
            </a:xfrm>
            <a:custGeom>
              <a:rect b="b" l="l" r="r" t="t"/>
              <a:pathLst>
                <a:path extrusionOk="0" h="21600" w="20784">
                  <a:moveTo>
                    <a:pt x="10390" y="4314"/>
                  </a:moveTo>
                  <a:cubicBezTo>
                    <a:pt x="12008" y="4314"/>
                    <a:pt x="13605" y="4970"/>
                    <a:pt x="14798" y="6213"/>
                  </a:cubicBezTo>
                  <a:cubicBezTo>
                    <a:pt x="16581" y="8067"/>
                    <a:pt x="17114" y="10851"/>
                    <a:pt x="16148" y="13274"/>
                  </a:cubicBezTo>
                  <a:cubicBezTo>
                    <a:pt x="15187" y="15692"/>
                    <a:pt x="12915" y="17278"/>
                    <a:pt x="10386" y="17278"/>
                  </a:cubicBezTo>
                  <a:cubicBezTo>
                    <a:pt x="6939" y="17267"/>
                    <a:pt x="4157" y="14376"/>
                    <a:pt x="4157" y="10794"/>
                  </a:cubicBezTo>
                  <a:cubicBezTo>
                    <a:pt x="4157" y="8170"/>
                    <a:pt x="5677" y="5809"/>
                    <a:pt x="8004" y="4806"/>
                  </a:cubicBezTo>
                  <a:cubicBezTo>
                    <a:pt x="8775" y="4474"/>
                    <a:pt x="9586" y="4314"/>
                    <a:pt x="10390" y="4314"/>
                  </a:cubicBezTo>
                  <a:close/>
                  <a:moveTo>
                    <a:pt x="10386" y="0"/>
                  </a:moveTo>
                  <a:cubicBezTo>
                    <a:pt x="7681" y="0"/>
                    <a:pt x="5027" y="1095"/>
                    <a:pt x="3038" y="3158"/>
                  </a:cubicBezTo>
                  <a:cubicBezTo>
                    <a:pt x="69" y="6248"/>
                    <a:pt x="-816" y="10890"/>
                    <a:pt x="792" y="14929"/>
                  </a:cubicBezTo>
                  <a:cubicBezTo>
                    <a:pt x="2396" y="18961"/>
                    <a:pt x="6187" y="21600"/>
                    <a:pt x="10386" y="21600"/>
                  </a:cubicBezTo>
                  <a:cubicBezTo>
                    <a:pt x="16126" y="21589"/>
                    <a:pt x="20773" y="16760"/>
                    <a:pt x="20784" y="10794"/>
                  </a:cubicBezTo>
                  <a:cubicBezTo>
                    <a:pt x="20784" y="6431"/>
                    <a:pt x="18244" y="2491"/>
                    <a:pt x="14365" y="824"/>
                  </a:cubicBezTo>
                  <a:cubicBezTo>
                    <a:pt x="13076" y="267"/>
                    <a:pt x="11726" y="0"/>
                    <a:pt x="103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864" name="Google Shape;864;p33"/>
          <p:cNvGrpSpPr/>
          <p:nvPr/>
        </p:nvGrpSpPr>
        <p:grpSpPr>
          <a:xfrm>
            <a:off x="5413385" y="7995135"/>
            <a:ext cx="616146" cy="325298"/>
            <a:chOff x="0" y="0"/>
            <a:chExt cx="616144" cy="325297"/>
          </a:xfrm>
        </p:grpSpPr>
        <p:sp>
          <p:nvSpPr>
            <p:cNvPr id="865" name="Google Shape;865;p33"/>
            <p:cNvSpPr/>
            <p:nvPr/>
          </p:nvSpPr>
          <p:spPr>
            <a:xfrm>
              <a:off x="0" y="0"/>
              <a:ext cx="616144" cy="325297"/>
            </a:xfrm>
            <a:custGeom>
              <a:rect b="b" l="l" r="r" t="t"/>
              <a:pathLst>
                <a:path extrusionOk="0" h="21600" w="21492">
                  <a:moveTo>
                    <a:pt x="6084" y="4627"/>
                  </a:moveTo>
                  <a:cubicBezTo>
                    <a:pt x="4723" y="8334"/>
                    <a:pt x="4723" y="13255"/>
                    <a:pt x="6084" y="16960"/>
                  </a:cubicBezTo>
                  <a:cubicBezTo>
                    <a:pt x="5354" y="16288"/>
                    <a:pt x="4655" y="15515"/>
                    <a:pt x="3989" y="14644"/>
                  </a:cubicBezTo>
                  <a:cubicBezTo>
                    <a:pt x="3108" y="13497"/>
                    <a:pt x="2282" y="12213"/>
                    <a:pt x="1515" y="10803"/>
                  </a:cubicBezTo>
                  <a:cubicBezTo>
                    <a:pt x="2251" y="9440"/>
                    <a:pt x="3922" y="6626"/>
                    <a:pt x="6084" y="4627"/>
                  </a:cubicBezTo>
                  <a:close/>
                  <a:moveTo>
                    <a:pt x="15382" y="4601"/>
                  </a:moveTo>
                  <a:cubicBezTo>
                    <a:pt x="16119" y="5280"/>
                    <a:pt x="16832" y="6075"/>
                    <a:pt x="17508" y="6958"/>
                  </a:cubicBezTo>
                  <a:cubicBezTo>
                    <a:pt x="18385" y="8103"/>
                    <a:pt x="19211" y="9389"/>
                    <a:pt x="19982" y="10797"/>
                  </a:cubicBezTo>
                  <a:cubicBezTo>
                    <a:pt x="19215" y="12206"/>
                    <a:pt x="18389" y="13491"/>
                    <a:pt x="17508" y="14644"/>
                  </a:cubicBezTo>
                  <a:cubicBezTo>
                    <a:pt x="16832" y="15528"/>
                    <a:pt x="16123" y="16314"/>
                    <a:pt x="15382" y="16992"/>
                  </a:cubicBezTo>
                  <a:cubicBezTo>
                    <a:pt x="16754" y="13275"/>
                    <a:pt x="16754" y="8321"/>
                    <a:pt x="15382" y="4601"/>
                  </a:cubicBezTo>
                  <a:close/>
                  <a:moveTo>
                    <a:pt x="10857" y="2401"/>
                  </a:moveTo>
                  <a:cubicBezTo>
                    <a:pt x="13248" y="2522"/>
                    <a:pt x="15151" y="6246"/>
                    <a:pt x="15151" y="10790"/>
                  </a:cubicBezTo>
                  <a:cubicBezTo>
                    <a:pt x="15151" y="15341"/>
                    <a:pt x="13248" y="19065"/>
                    <a:pt x="10857" y="19188"/>
                  </a:cubicBezTo>
                  <a:lnTo>
                    <a:pt x="10596" y="19188"/>
                  </a:lnTo>
                  <a:cubicBezTo>
                    <a:pt x="8219" y="19040"/>
                    <a:pt x="6329" y="15328"/>
                    <a:pt x="6323" y="10797"/>
                  </a:cubicBezTo>
                  <a:cubicBezTo>
                    <a:pt x="6326" y="6246"/>
                    <a:pt x="8229" y="2522"/>
                    <a:pt x="10619" y="2401"/>
                  </a:cubicBezTo>
                  <a:close/>
                  <a:moveTo>
                    <a:pt x="10586" y="0"/>
                  </a:moveTo>
                  <a:cubicBezTo>
                    <a:pt x="8229" y="78"/>
                    <a:pt x="5697" y="1806"/>
                    <a:pt x="3246" y="5006"/>
                  </a:cubicBezTo>
                  <a:cubicBezTo>
                    <a:pt x="1373" y="7456"/>
                    <a:pt x="211" y="9888"/>
                    <a:pt x="163" y="9991"/>
                  </a:cubicBezTo>
                  <a:cubicBezTo>
                    <a:pt x="-55" y="10445"/>
                    <a:pt x="-55" y="11142"/>
                    <a:pt x="163" y="11598"/>
                  </a:cubicBezTo>
                  <a:cubicBezTo>
                    <a:pt x="211" y="11706"/>
                    <a:pt x="1373" y="14137"/>
                    <a:pt x="3246" y="16589"/>
                  </a:cubicBezTo>
                  <a:cubicBezTo>
                    <a:pt x="5697" y="19790"/>
                    <a:pt x="8229" y="21511"/>
                    <a:pt x="10586" y="21594"/>
                  </a:cubicBezTo>
                  <a:cubicBezTo>
                    <a:pt x="10636" y="21594"/>
                    <a:pt x="10686" y="21600"/>
                    <a:pt x="10736" y="21600"/>
                  </a:cubicBezTo>
                  <a:lnTo>
                    <a:pt x="10764" y="21600"/>
                  </a:lnTo>
                  <a:cubicBezTo>
                    <a:pt x="13160" y="21587"/>
                    <a:pt x="15749" y="19854"/>
                    <a:pt x="18244" y="16589"/>
                  </a:cubicBezTo>
                  <a:cubicBezTo>
                    <a:pt x="20120" y="14137"/>
                    <a:pt x="21279" y="11706"/>
                    <a:pt x="21330" y="11604"/>
                  </a:cubicBezTo>
                  <a:cubicBezTo>
                    <a:pt x="21545" y="11142"/>
                    <a:pt x="21545" y="10451"/>
                    <a:pt x="21330" y="9991"/>
                  </a:cubicBezTo>
                  <a:cubicBezTo>
                    <a:pt x="21279" y="9888"/>
                    <a:pt x="20120" y="7463"/>
                    <a:pt x="18244" y="5013"/>
                  </a:cubicBezTo>
                  <a:cubicBezTo>
                    <a:pt x="15745" y="1742"/>
                    <a:pt x="13160" y="13"/>
                    <a:pt x="107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66" name="Google Shape;866;p33"/>
            <p:cNvSpPr/>
            <p:nvPr/>
          </p:nvSpPr>
          <p:spPr>
            <a:xfrm>
              <a:off x="217479" y="72266"/>
              <a:ext cx="180660" cy="180732"/>
            </a:xfrm>
            <a:custGeom>
              <a:rect b="b" l="l" r="r" t="t"/>
              <a:pathLst>
                <a:path extrusionOk="0" h="21600" w="20784">
                  <a:moveTo>
                    <a:pt x="10395" y="4315"/>
                  </a:moveTo>
                  <a:cubicBezTo>
                    <a:pt x="12015" y="4315"/>
                    <a:pt x="13612" y="4971"/>
                    <a:pt x="14806" y="6214"/>
                  </a:cubicBezTo>
                  <a:cubicBezTo>
                    <a:pt x="16579" y="8069"/>
                    <a:pt x="17123" y="10853"/>
                    <a:pt x="16161" y="13272"/>
                  </a:cubicBezTo>
                  <a:cubicBezTo>
                    <a:pt x="15184" y="15695"/>
                    <a:pt x="12911" y="17282"/>
                    <a:pt x="10392" y="17282"/>
                  </a:cubicBezTo>
                  <a:cubicBezTo>
                    <a:pt x="6943" y="17270"/>
                    <a:pt x="4164" y="14378"/>
                    <a:pt x="4149" y="10796"/>
                  </a:cubicBezTo>
                  <a:cubicBezTo>
                    <a:pt x="4149" y="8172"/>
                    <a:pt x="5669" y="5810"/>
                    <a:pt x="8008" y="4807"/>
                  </a:cubicBezTo>
                  <a:cubicBezTo>
                    <a:pt x="8780" y="4475"/>
                    <a:pt x="9591" y="4315"/>
                    <a:pt x="10395" y="4315"/>
                  </a:cubicBezTo>
                  <a:close/>
                  <a:moveTo>
                    <a:pt x="10392" y="0"/>
                  </a:moveTo>
                  <a:cubicBezTo>
                    <a:pt x="7685" y="0"/>
                    <a:pt x="5030" y="1095"/>
                    <a:pt x="3044" y="3159"/>
                  </a:cubicBezTo>
                  <a:cubicBezTo>
                    <a:pt x="69" y="6249"/>
                    <a:pt x="-816" y="10888"/>
                    <a:pt x="792" y="14932"/>
                  </a:cubicBezTo>
                  <a:cubicBezTo>
                    <a:pt x="2397" y="18964"/>
                    <a:pt x="6191" y="21600"/>
                    <a:pt x="10392" y="21600"/>
                  </a:cubicBezTo>
                  <a:cubicBezTo>
                    <a:pt x="16124" y="21589"/>
                    <a:pt x="20784" y="16763"/>
                    <a:pt x="20784" y="10796"/>
                  </a:cubicBezTo>
                  <a:cubicBezTo>
                    <a:pt x="20784" y="6432"/>
                    <a:pt x="18254" y="2491"/>
                    <a:pt x="14372" y="820"/>
                  </a:cubicBezTo>
                  <a:cubicBezTo>
                    <a:pt x="13083" y="267"/>
                    <a:pt x="11732" y="0"/>
                    <a:pt x="103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867" name="Google Shape;867;p33"/>
          <p:cNvGrpSpPr/>
          <p:nvPr/>
        </p:nvGrpSpPr>
        <p:grpSpPr>
          <a:xfrm>
            <a:off x="6226386" y="7849371"/>
            <a:ext cx="542131" cy="616856"/>
            <a:chOff x="31" y="-1"/>
            <a:chExt cx="542130" cy="616855"/>
          </a:xfrm>
        </p:grpSpPr>
        <p:sp>
          <p:nvSpPr>
            <p:cNvPr id="868" name="Google Shape;868;p33"/>
            <p:cNvSpPr/>
            <p:nvPr/>
          </p:nvSpPr>
          <p:spPr>
            <a:xfrm>
              <a:off x="31" y="-1"/>
              <a:ext cx="542130" cy="616855"/>
            </a:xfrm>
            <a:custGeom>
              <a:rect b="b" l="l" r="r" t="t"/>
              <a:pathLst>
                <a:path extrusionOk="0" h="21600" w="21600">
                  <a:moveTo>
                    <a:pt x="12961" y="1265"/>
                  </a:moveTo>
                  <a:cubicBezTo>
                    <a:pt x="13356" y="1265"/>
                    <a:pt x="13678" y="1549"/>
                    <a:pt x="13678" y="1900"/>
                  </a:cubicBezTo>
                  <a:lnTo>
                    <a:pt x="13678" y="2532"/>
                  </a:lnTo>
                  <a:lnTo>
                    <a:pt x="7918" y="2532"/>
                  </a:lnTo>
                  <a:lnTo>
                    <a:pt x="7918" y="1900"/>
                  </a:lnTo>
                  <a:cubicBezTo>
                    <a:pt x="7918" y="1549"/>
                    <a:pt x="8241" y="1265"/>
                    <a:pt x="8641" y="1265"/>
                  </a:cubicBezTo>
                  <a:close/>
                  <a:moveTo>
                    <a:pt x="19438" y="3797"/>
                  </a:moveTo>
                  <a:cubicBezTo>
                    <a:pt x="19837" y="3797"/>
                    <a:pt x="20160" y="4081"/>
                    <a:pt x="20160" y="4432"/>
                  </a:cubicBezTo>
                  <a:lnTo>
                    <a:pt x="20160" y="5062"/>
                  </a:lnTo>
                  <a:lnTo>
                    <a:pt x="1440" y="5062"/>
                  </a:lnTo>
                  <a:lnTo>
                    <a:pt x="1440" y="4432"/>
                  </a:lnTo>
                  <a:cubicBezTo>
                    <a:pt x="1440" y="4081"/>
                    <a:pt x="1759" y="3797"/>
                    <a:pt x="2158" y="3797"/>
                  </a:cubicBezTo>
                  <a:close/>
                  <a:moveTo>
                    <a:pt x="18655" y="6327"/>
                  </a:moveTo>
                  <a:lnTo>
                    <a:pt x="17399" y="19760"/>
                  </a:lnTo>
                  <a:cubicBezTo>
                    <a:pt x="17369" y="20088"/>
                    <a:pt x="17053" y="20334"/>
                    <a:pt x="16685" y="20334"/>
                  </a:cubicBezTo>
                  <a:lnTo>
                    <a:pt x="4915" y="20334"/>
                  </a:lnTo>
                  <a:cubicBezTo>
                    <a:pt x="4543" y="20334"/>
                    <a:pt x="4227" y="20088"/>
                    <a:pt x="4197" y="19760"/>
                  </a:cubicBezTo>
                  <a:lnTo>
                    <a:pt x="2942" y="6327"/>
                  </a:lnTo>
                  <a:close/>
                  <a:moveTo>
                    <a:pt x="8641" y="0"/>
                  </a:moveTo>
                  <a:cubicBezTo>
                    <a:pt x="7446" y="0"/>
                    <a:pt x="6478" y="851"/>
                    <a:pt x="6478" y="1900"/>
                  </a:cubicBezTo>
                  <a:lnTo>
                    <a:pt x="6478" y="2532"/>
                  </a:lnTo>
                  <a:lnTo>
                    <a:pt x="2158" y="2532"/>
                  </a:lnTo>
                  <a:cubicBezTo>
                    <a:pt x="964" y="2532"/>
                    <a:pt x="0" y="3381"/>
                    <a:pt x="0" y="4432"/>
                  </a:cubicBezTo>
                  <a:lnTo>
                    <a:pt x="0" y="5697"/>
                  </a:lnTo>
                  <a:cubicBezTo>
                    <a:pt x="0" y="6045"/>
                    <a:pt x="319" y="6327"/>
                    <a:pt x="719" y="6327"/>
                  </a:cubicBezTo>
                  <a:lnTo>
                    <a:pt x="1494" y="6327"/>
                  </a:lnTo>
                  <a:lnTo>
                    <a:pt x="2761" y="19872"/>
                  </a:lnTo>
                  <a:lnTo>
                    <a:pt x="2761" y="19875"/>
                  </a:lnTo>
                  <a:cubicBezTo>
                    <a:pt x="2856" y="20851"/>
                    <a:pt x="3790" y="21600"/>
                    <a:pt x="4908" y="21600"/>
                  </a:cubicBezTo>
                  <a:cubicBezTo>
                    <a:pt x="4910" y="21600"/>
                    <a:pt x="4913" y="21600"/>
                    <a:pt x="4915" y="21599"/>
                  </a:cubicBezTo>
                  <a:lnTo>
                    <a:pt x="16685" y="21599"/>
                  </a:lnTo>
                  <a:cubicBezTo>
                    <a:pt x="16687" y="21600"/>
                    <a:pt x="16690" y="21600"/>
                    <a:pt x="16692" y="21600"/>
                  </a:cubicBezTo>
                  <a:cubicBezTo>
                    <a:pt x="17806" y="21600"/>
                    <a:pt x="18740" y="20851"/>
                    <a:pt x="18835" y="19872"/>
                  </a:cubicBezTo>
                  <a:lnTo>
                    <a:pt x="18835" y="19869"/>
                  </a:lnTo>
                  <a:lnTo>
                    <a:pt x="20103" y="6327"/>
                  </a:lnTo>
                  <a:lnTo>
                    <a:pt x="20879" y="6327"/>
                  </a:lnTo>
                  <a:cubicBezTo>
                    <a:pt x="21278" y="6327"/>
                    <a:pt x="21600" y="6045"/>
                    <a:pt x="21600" y="5697"/>
                  </a:cubicBezTo>
                  <a:lnTo>
                    <a:pt x="21600" y="4432"/>
                  </a:lnTo>
                  <a:cubicBezTo>
                    <a:pt x="21596" y="3381"/>
                    <a:pt x="20632" y="2532"/>
                    <a:pt x="19438" y="2532"/>
                  </a:cubicBezTo>
                  <a:lnTo>
                    <a:pt x="15119" y="2532"/>
                  </a:lnTo>
                  <a:lnTo>
                    <a:pt x="15119" y="1900"/>
                  </a:lnTo>
                  <a:cubicBezTo>
                    <a:pt x="15119" y="851"/>
                    <a:pt x="14151" y="0"/>
                    <a:pt x="129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69" name="Google Shape;869;p33"/>
            <p:cNvSpPr/>
            <p:nvPr/>
          </p:nvSpPr>
          <p:spPr>
            <a:xfrm>
              <a:off x="253029" y="216864"/>
              <a:ext cx="36134" cy="291558"/>
            </a:xfrm>
            <a:custGeom>
              <a:rect b="b" l="l" r="r" t="t"/>
              <a:pathLst>
                <a:path extrusionOk="0" h="21600" w="21600">
                  <a:moveTo>
                    <a:pt x="10781" y="0"/>
                  </a:moveTo>
                  <a:cubicBezTo>
                    <a:pt x="4789" y="0"/>
                    <a:pt x="0" y="598"/>
                    <a:pt x="0" y="1341"/>
                  </a:cubicBezTo>
                  <a:lnTo>
                    <a:pt x="0" y="20264"/>
                  </a:lnTo>
                  <a:cubicBezTo>
                    <a:pt x="0" y="20999"/>
                    <a:pt x="4789" y="21600"/>
                    <a:pt x="10781" y="21600"/>
                  </a:cubicBezTo>
                  <a:cubicBezTo>
                    <a:pt x="16772" y="21600"/>
                    <a:pt x="21600" y="20999"/>
                    <a:pt x="21600" y="20264"/>
                  </a:cubicBezTo>
                  <a:lnTo>
                    <a:pt x="21600" y="1341"/>
                  </a:lnTo>
                  <a:cubicBezTo>
                    <a:pt x="21600" y="598"/>
                    <a:pt x="16772" y="0"/>
                    <a:pt x="107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70" name="Google Shape;870;p33"/>
            <p:cNvSpPr/>
            <p:nvPr/>
          </p:nvSpPr>
          <p:spPr>
            <a:xfrm>
              <a:off x="361461" y="216864"/>
              <a:ext cx="36134" cy="291558"/>
            </a:xfrm>
            <a:custGeom>
              <a:rect b="b" l="l" r="r" t="t"/>
              <a:pathLst>
                <a:path extrusionOk="0" h="21600" w="21600">
                  <a:moveTo>
                    <a:pt x="10781" y="0"/>
                  </a:moveTo>
                  <a:cubicBezTo>
                    <a:pt x="4770" y="0"/>
                    <a:pt x="0" y="598"/>
                    <a:pt x="0" y="1341"/>
                  </a:cubicBezTo>
                  <a:lnTo>
                    <a:pt x="0" y="20264"/>
                  </a:lnTo>
                  <a:cubicBezTo>
                    <a:pt x="0" y="20999"/>
                    <a:pt x="4770" y="21600"/>
                    <a:pt x="10781" y="21600"/>
                  </a:cubicBezTo>
                  <a:cubicBezTo>
                    <a:pt x="16772" y="21600"/>
                    <a:pt x="21600" y="20999"/>
                    <a:pt x="21600" y="20264"/>
                  </a:cubicBezTo>
                  <a:lnTo>
                    <a:pt x="21600" y="1341"/>
                  </a:lnTo>
                  <a:cubicBezTo>
                    <a:pt x="21600" y="598"/>
                    <a:pt x="16772" y="0"/>
                    <a:pt x="107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71" name="Google Shape;871;p33"/>
            <p:cNvSpPr/>
            <p:nvPr/>
          </p:nvSpPr>
          <p:spPr>
            <a:xfrm>
              <a:off x="144597" y="216864"/>
              <a:ext cx="36134" cy="291558"/>
            </a:xfrm>
            <a:custGeom>
              <a:rect b="b" l="l" r="r" t="t"/>
              <a:pathLst>
                <a:path extrusionOk="0" h="21600" w="21600">
                  <a:moveTo>
                    <a:pt x="10781" y="0"/>
                  </a:moveTo>
                  <a:cubicBezTo>
                    <a:pt x="4789" y="0"/>
                    <a:pt x="0" y="598"/>
                    <a:pt x="0" y="1341"/>
                  </a:cubicBezTo>
                  <a:lnTo>
                    <a:pt x="0" y="20264"/>
                  </a:lnTo>
                  <a:cubicBezTo>
                    <a:pt x="0" y="20999"/>
                    <a:pt x="4789" y="21600"/>
                    <a:pt x="10781" y="21600"/>
                  </a:cubicBezTo>
                  <a:cubicBezTo>
                    <a:pt x="16772" y="21600"/>
                    <a:pt x="21600" y="20999"/>
                    <a:pt x="21600" y="20264"/>
                  </a:cubicBezTo>
                  <a:lnTo>
                    <a:pt x="21600" y="1341"/>
                  </a:lnTo>
                  <a:cubicBezTo>
                    <a:pt x="21600" y="598"/>
                    <a:pt x="16772" y="0"/>
                    <a:pt x="107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872" name="Google Shape;872;p33"/>
          <p:cNvGrpSpPr/>
          <p:nvPr/>
        </p:nvGrpSpPr>
        <p:grpSpPr>
          <a:xfrm>
            <a:off x="6980975" y="7849981"/>
            <a:ext cx="542132" cy="615642"/>
            <a:chOff x="0" y="0"/>
            <a:chExt cx="542131" cy="615641"/>
          </a:xfrm>
        </p:grpSpPr>
        <p:sp>
          <p:nvSpPr>
            <p:cNvPr id="873" name="Google Shape;873;p33"/>
            <p:cNvSpPr/>
            <p:nvPr/>
          </p:nvSpPr>
          <p:spPr>
            <a:xfrm>
              <a:off x="0" y="108400"/>
              <a:ext cx="542131" cy="507241"/>
            </a:xfrm>
            <a:custGeom>
              <a:rect b="b" l="l" r="r" t="t"/>
              <a:pathLst>
                <a:path extrusionOk="0" h="21600" w="21443">
                  <a:moveTo>
                    <a:pt x="4289" y="9235"/>
                  </a:moveTo>
                  <a:lnTo>
                    <a:pt x="4289" y="20061"/>
                  </a:lnTo>
                  <a:lnTo>
                    <a:pt x="1429" y="20061"/>
                  </a:lnTo>
                  <a:lnTo>
                    <a:pt x="1429" y="9235"/>
                  </a:lnTo>
                  <a:close/>
                  <a:moveTo>
                    <a:pt x="11406" y="1539"/>
                  </a:moveTo>
                  <a:cubicBezTo>
                    <a:pt x="12225" y="1597"/>
                    <a:pt x="12867" y="2327"/>
                    <a:pt x="12867" y="3213"/>
                  </a:cubicBezTo>
                  <a:cubicBezTo>
                    <a:pt x="12867" y="4548"/>
                    <a:pt x="12340" y="7170"/>
                    <a:pt x="11642" y="7922"/>
                  </a:cubicBezTo>
                  <a:cubicBezTo>
                    <a:pt x="11193" y="8406"/>
                    <a:pt x="11513" y="9235"/>
                    <a:pt x="12150" y="9235"/>
                  </a:cubicBezTo>
                  <a:lnTo>
                    <a:pt x="19298" y="9235"/>
                  </a:lnTo>
                  <a:cubicBezTo>
                    <a:pt x="19695" y="9235"/>
                    <a:pt x="20010" y="9579"/>
                    <a:pt x="20010" y="10006"/>
                  </a:cubicBezTo>
                  <a:cubicBezTo>
                    <a:pt x="20010" y="10428"/>
                    <a:pt x="19695" y="10773"/>
                    <a:pt x="19298" y="10773"/>
                  </a:cubicBezTo>
                  <a:lnTo>
                    <a:pt x="15009" y="10773"/>
                  </a:lnTo>
                  <a:cubicBezTo>
                    <a:pt x="14613" y="10773"/>
                    <a:pt x="14296" y="11119"/>
                    <a:pt x="14296" y="11546"/>
                  </a:cubicBezTo>
                  <a:cubicBezTo>
                    <a:pt x="14296" y="11968"/>
                    <a:pt x="14613" y="12312"/>
                    <a:pt x="15009" y="12312"/>
                  </a:cubicBezTo>
                  <a:lnTo>
                    <a:pt x="19298" y="12312"/>
                  </a:lnTo>
                  <a:cubicBezTo>
                    <a:pt x="19678" y="12312"/>
                    <a:pt x="20014" y="12698"/>
                    <a:pt x="20014" y="13133"/>
                  </a:cubicBezTo>
                  <a:cubicBezTo>
                    <a:pt x="20014" y="13560"/>
                    <a:pt x="19695" y="13905"/>
                    <a:pt x="19298" y="13905"/>
                  </a:cubicBezTo>
                  <a:lnTo>
                    <a:pt x="15009" y="13905"/>
                  </a:lnTo>
                  <a:cubicBezTo>
                    <a:pt x="14613" y="13905"/>
                    <a:pt x="14296" y="14250"/>
                    <a:pt x="14296" y="14673"/>
                  </a:cubicBezTo>
                  <a:cubicBezTo>
                    <a:pt x="14296" y="15100"/>
                    <a:pt x="14613" y="15444"/>
                    <a:pt x="15009" y="15444"/>
                  </a:cubicBezTo>
                  <a:lnTo>
                    <a:pt x="17868" y="15444"/>
                  </a:lnTo>
                  <a:cubicBezTo>
                    <a:pt x="18264" y="15444"/>
                    <a:pt x="18581" y="15789"/>
                    <a:pt x="18581" y="16212"/>
                  </a:cubicBezTo>
                  <a:cubicBezTo>
                    <a:pt x="18581" y="16639"/>
                    <a:pt x="18264" y="16983"/>
                    <a:pt x="17868" y="16983"/>
                  </a:cubicBezTo>
                  <a:lnTo>
                    <a:pt x="15009" y="16983"/>
                  </a:lnTo>
                  <a:cubicBezTo>
                    <a:pt x="14613" y="16983"/>
                    <a:pt x="14296" y="17328"/>
                    <a:pt x="14296" y="17751"/>
                  </a:cubicBezTo>
                  <a:cubicBezTo>
                    <a:pt x="14296" y="18177"/>
                    <a:pt x="14613" y="18523"/>
                    <a:pt x="15009" y="18523"/>
                  </a:cubicBezTo>
                  <a:lnTo>
                    <a:pt x="16439" y="18523"/>
                  </a:lnTo>
                  <a:cubicBezTo>
                    <a:pt x="16835" y="18523"/>
                    <a:pt x="17152" y="18867"/>
                    <a:pt x="17152" y="19289"/>
                  </a:cubicBezTo>
                  <a:cubicBezTo>
                    <a:pt x="17152" y="19716"/>
                    <a:pt x="16835" y="20061"/>
                    <a:pt x="16439" y="20061"/>
                  </a:cubicBezTo>
                  <a:lnTo>
                    <a:pt x="11612" y="20061"/>
                  </a:lnTo>
                  <a:cubicBezTo>
                    <a:pt x="10152" y="20061"/>
                    <a:pt x="8699" y="19807"/>
                    <a:pt x="7315" y="19311"/>
                  </a:cubicBezTo>
                  <a:lnTo>
                    <a:pt x="5718" y="18736"/>
                  </a:lnTo>
                  <a:lnTo>
                    <a:pt x="5718" y="10483"/>
                  </a:lnTo>
                  <a:lnTo>
                    <a:pt x="7179" y="9694"/>
                  </a:lnTo>
                  <a:cubicBezTo>
                    <a:pt x="7910" y="9300"/>
                    <a:pt x="8582" y="8779"/>
                    <a:pt x="9157" y="8160"/>
                  </a:cubicBezTo>
                  <a:lnTo>
                    <a:pt x="9203" y="8105"/>
                  </a:lnTo>
                  <a:cubicBezTo>
                    <a:pt x="10545" y="6662"/>
                    <a:pt x="11258" y="3607"/>
                    <a:pt x="11406" y="1539"/>
                  </a:cubicBezTo>
                  <a:close/>
                  <a:moveTo>
                    <a:pt x="10720" y="0"/>
                  </a:moveTo>
                  <a:cubicBezTo>
                    <a:pt x="10324" y="0"/>
                    <a:pt x="10007" y="345"/>
                    <a:pt x="10007" y="772"/>
                  </a:cubicBezTo>
                  <a:cubicBezTo>
                    <a:pt x="10007" y="2565"/>
                    <a:pt x="9318" y="5812"/>
                    <a:pt x="8197" y="7022"/>
                  </a:cubicBezTo>
                  <a:lnTo>
                    <a:pt x="8151" y="7072"/>
                  </a:lnTo>
                  <a:cubicBezTo>
                    <a:pt x="7678" y="7577"/>
                    <a:pt x="7136" y="7999"/>
                    <a:pt x="6541" y="8319"/>
                  </a:cubicBezTo>
                  <a:lnTo>
                    <a:pt x="5718" y="8759"/>
                  </a:lnTo>
                  <a:lnTo>
                    <a:pt x="5718" y="8467"/>
                  </a:lnTo>
                  <a:cubicBezTo>
                    <a:pt x="5718" y="8040"/>
                    <a:pt x="5399" y="7695"/>
                    <a:pt x="5002" y="7695"/>
                  </a:cubicBezTo>
                  <a:lnTo>
                    <a:pt x="713" y="7695"/>
                  </a:lnTo>
                  <a:cubicBezTo>
                    <a:pt x="317" y="7695"/>
                    <a:pt x="0" y="8040"/>
                    <a:pt x="0" y="8467"/>
                  </a:cubicBezTo>
                  <a:lnTo>
                    <a:pt x="0" y="20829"/>
                  </a:lnTo>
                  <a:cubicBezTo>
                    <a:pt x="0" y="21256"/>
                    <a:pt x="317" y="21600"/>
                    <a:pt x="713" y="21600"/>
                  </a:cubicBezTo>
                  <a:lnTo>
                    <a:pt x="5002" y="21600"/>
                  </a:lnTo>
                  <a:cubicBezTo>
                    <a:pt x="5399" y="21600"/>
                    <a:pt x="5718" y="21256"/>
                    <a:pt x="5718" y="20829"/>
                  </a:cubicBezTo>
                  <a:lnTo>
                    <a:pt x="5718" y="20356"/>
                  </a:lnTo>
                  <a:lnTo>
                    <a:pt x="6862" y="20767"/>
                  </a:lnTo>
                  <a:cubicBezTo>
                    <a:pt x="8395" y="21317"/>
                    <a:pt x="9996" y="21596"/>
                    <a:pt x="11612" y="21596"/>
                  </a:cubicBezTo>
                  <a:lnTo>
                    <a:pt x="16439" y="21596"/>
                  </a:lnTo>
                  <a:cubicBezTo>
                    <a:pt x="17952" y="21596"/>
                    <a:pt x="18989" y="19955"/>
                    <a:pt x="18432" y="18440"/>
                  </a:cubicBezTo>
                  <a:cubicBezTo>
                    <a:pt x="19667" y="18075"/>
                    <a:pt x="20335" y="16639"/>
                    <a:pt x="19861" y="15362"/>
                  </a:cubicBezTo>
                  <a:cubicBezTo>
                    <a:pt x="20792" y="15088"/>
                    <a:pt x="21440" y="14176"/>
                    <a:pt x="21443" y="13133"/>
                  </a:cubicBezTo>
                  <a:cubicBezTo>
                    <a:pt x="21440" y="12550"/>
                    <a:pt x="21241" y="11993"/>
                    <a:pt x="20884" y="11558"/>
                  </a:cubicBezTo>
                  <a:cubicBezTo>
                    <a:pt x="21456" y="10881"/>
                    <a:pt x="21600" y="9908"/>
                    <a:pt x="21258" y="9070"/>
                  </a:cubicBezTo>
                  <a:cubicBezTo>
                    <a:pt x="20914" y="8237"/>
                    <a:pt x="20148" y="7695"/>
                    <a:pt x="19298" y="7695"/>
                  </a:cubicBezTo>
                  <a:lnTo>
                    <a:pt x="13427" y="7695"/>
                  </a:lnTo>
                  <a:cubicBezTo>
                    <a:pt x="14026" y="6221"/>
                    <a:pt x="14296" y="4219"/>
                    <a:pt x="14296" y="3213"/>
                  </a:cubicBezTo>
                  <a:cubicBezTo>
                    <a:pt x="14292" y="1441"/>
                    <a:pt x="12958" y="4"/>
                    <a:pt x="113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74" name="Google Shape;874;p33"/>
            <p:cNvSpPr/>
            <p:nvPr/>
          </p:nvSpPr>
          <p:spPr>
            <a:xfrm>
              <a:off x="216781" y="0"/>
              <a:ext cx="54257" cy="72267"/>
            </a:xfrm>
            <a:custGeom>
              <a:rect b="b" l="l" r="r" t="t"/>
              <a:pathLst>
                <a:path extrusionOk="0" h="21600" w="19739">
                  <a:moveTo>
                    <a:pt x="6580" y="0"/>
                  </a:moveTo>
                  <a:cubicBezTo>
                    <a:pt x="5593" y="0"/>
                    <a:pt x="4594" y="181"/>
                    <a:pt x="3642" y="572"/>
                  </a:cubicBezTo>
                  <a:cubicBezTo>
                    <a:pt x="379" y="1889"/>
                    <a:pt x="-922" y="5152"/>
                    <a:pt x="692" y="7823"/>
                  </a:cubicBezTo>
                  <a:lnTo>
                    <a:pt x="7288" y="18633"/>
                  </a:lnTo>
                  <a:cubicBezTo>
                    <a:pt x="8426" y="20503"/>
                    <a:pt x="10749" y="21600"/>
                    <a:pt x="13153" y="21600"/>
                  </a:cubicBezTo>
                  <a:cubicBezTo>
                    <a:pt x="14140" y="21600"/>
                    <a:pt x="15150" y="21419"/>
                    <a:pt x="16091" y="21018"/>
                  </a:cubicBezTo>
                  <a:cubicBezTo>
                    <a:pt x="19354" y="19692"/>
                    <a:pt x="20678" y="16467"/>
                    <a:pt x="19029" y="13786"/>
                  </a:cubicBezTo>
                  <a:lnTo>
                    <a:pt x="12479" y="2986"/>
                  </a:lnTo>
                  <a:cubicBezTo>
                    <a:pt x="11306" y="1088"/>
                    <a:pt x="8995" y="0"/>
                    <a:pt x="65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75" name="Google Shape;875;p33"/>
            <p:cNvSpPr/>
            <p:nvPr/>
          </p:nvSpPr>
          <p:spPr>
            <a:xfrm>
              <a:off x="343301" y="0"/>
              <a:ext cx="54251" cy="72299"/>
            </a:xfrm>
            <a:custGeom>
              <a:rect b="b" l="l" r="r" t="t"/>
              <a:pathLst>
                <a:path extrusionOk="0" h="21600" w="19737">
                  <a:moveTo>
                    <a:pt x="13157" y="0"/>
                  </a:moveTo>
                  <a:cubicBezTo>
                    <a:pt x="10742" y="0"/>
                    <a:pt x="8431" y="1087"/>
                    <a:pt x="7258" y="2985"/>
                  </a:cubicBezTo>
                  <a:lnTo>
                    <a:pt x="708" y="13780"/>
                  </a:lnTo>
                  <a:cubicBezTo>
                    <a:pt x="-941" y="16460"/>
                    <a:pt x="394" y="19683"/>
                    <a:pt x="3646" y="21037"/>
                  </a:cubicBezTo>
                  <a:cubicBezTo>
                    <a:pt x="4587" y="21419"/>
                    <a:pt x="5574" y="21600"/>
                    <a:pt x="6549" y="21600"/>
                  </a:cubicBezTo>
                  <a:cubicBezTo>
                    <a:pt x="8965" y="21600"/>
                    <a:pt x="11299" y="20503"/>
                    <a:pt x="12449" y="18625"/>
                  </a:cubicBezTo>
                  <a:lnTo>
                    <a:pt x="19045" y="7820"/>
                  </a:lnTo>
                  <a:cubicBezTo>
                    <a:pt x="20659" y="5150"/>
                    <a:pt x="19358" y="1888"/>
                    <a:pt x="16095" y="572"/>
                  </a:cubicBezTo>
                  <a:cubicBezTo>
                    <a:pt x="15154" y="181"/>
                    <a:pt x="14144" y="0"/>
                    <a:pt x="131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76" name="Google Shape;876;p33"/>
            <p:cNvSpPr/>
            <p:nvPr/>
          </p:nvSpPr>
          <p:spPr>
            <a:xfrm>
              <a:off x="397564" y="108400"/>
              <a:ext cx="72204" cy="36134"/>
            </a:xfrm>
            <a:custGeom>
              <a:rect b="b" l="l" r="r" t="t"/>
              <a:pathLst>
                <a:path extrusionOk="0" h="21600" w="21600">
                  <a:moveTo>
                    <a:pt x="5395" y="0"/>
                  </a:moveTo>
                  <a:cubicBezTo>
                    <a:pt x="2397" y="0"/>
                    <a:pt x="0" y="4847"/>
                    <a:pt x="0" y="10838"/>
                  </a:cubicBezTo>
                  <a:cubicBezTo>
                    <a:pt x="0" y="16772"/>
                    <a:pt x="2397" y="21600"/>
                    <a:pt x="5395" y="21600"/>
                  </a:cubicBezTo>
                  <a:lnTo>
                    <a:pt x="16205" y="21600"/>
                  </a:lnTo>
                  <a:cubicBezTo>
                    <a:pt x="19203" y="21600"/>
                    <a:pt x="21600" y="16772"/>
                    <a:pt x="21600" y="10838"/>
                  </a:cubicBezTo>
                  <a:cubicBezTo>
                    <a:pt x="21600" y="4847"/>
                    <a:pt x="19203" y="0"/>
                    <a:pt x="162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77" name="Google Shape;877;p33"/>
            <p:cNvSpPr/>
            <p:nvPr/>
          </p:nvSpPr>
          <p:spPr>
            <a:xfrm>
              <a:off x="144565" y="108400"/>
              <a:ext cx="72205" cy="36134"/>
            </a:xfrm>
            <a:custGeom>
              <a:rect b="b" l="l" r="r" t="t"/>
              <a:pathLst>
                <a:path extrusionOk="0" h="21600" w="21600">
                  <a:moveTo>
                    <a:pt x="5395" y="0"/>
                  </a:moveTo>
                  <a:cubicBezTo>
                    <a:pt x="2397" y="0"/>
                    <a:pt x="0" y="4847"/>
                    <a:pt x="0" y="10838"/>
                  </a:cubicBezTo>
                  <a:cubicBezTo>
                    <a:pt x="0" y="16772"/>
                    <a:pt x="2397" y="21600"/>
                    <a:pt x="5395" y="21600"/>
                  </a:cubicBezTo>
                  <a:lnTo>
                    <a:pt x="16205" y="21600"/>
                  </a:lnTo>
                  <a:cubicBezTo>
                    <a:pt x="19203" y="21600"/>
                    <a:pt x="21600" y="16772"/>
                    <a:pt x="21600" y="10838"/>
                  </a:cubicBezTo>
                  <a:cubicBezTo>
                    <a:pt x="21600" y="4847"/>
                    <a:pt x="19203" y="0"/>
                    <a:pt x="162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878" name="Google Shape;878;p33"/>
          <p:cNvGrpSpPr/>
          <p:nvPr/>
        </p:nvGrpSpPr>
        <p:grpSpPr>
          <a:xfrm>
            <a:off x="7692574" y="7849404"/>
            <a:ext cx="616834" cy="616824"/>
            <a:chOff x="0" y="0"/>
            <a:chExt cx="616832" cy="616822"/>
          </a:xfrm>
        </p:grpSpPr>
        <p:sp>
          <p:nvSpPr>
            <p:cNvPr id="879" name="Google Shape;879;p33"/>
            <p:cNvSpPr/>
            <p:nvPr/>
          </p:nvSpPr>
          <p:spPr>
            <a:xfrm>
              <a:off x="0" y="0"/>
              <a:ext cx="616832" cy="616822"/>
            </a:xfrm>
            <a:custGeom>
              <a:rect b="b" l="l" r="r" t="t"/>
              <a:pathLst>
                <a:path extrusionOk="0" h="21600" w="20847">
                  <a:moveTo>
                    <a:pt x="16569" y="3797"/>
                  </a:moveTo>
                  <a:cubicBezTo>
                    <a:pt x="16608" y="3797"/>
                    <a:pt x="16648" y="3802"/>
                    <a:pt x="16687" y="3809"/>
                  </a:cubicBezTo>
                  <a:lnTo>
                    <a:pt x="16709" y="3816"/>
                  </a:lnTo>
                  <a:cubicBezTo>
                    <a:pt x="16723" y="3816"/>
                    <a:pt x="16733" y="3819"/>
                    <a:pt x="16746" y="3823"/>
                  </a:cubicBezTo>
                  <a:cubicBezTo>
                    <a:pt x="16756" y="3826"/>
                    <a:pt x="16769" y="3833"/>
                    <a:pt x="16782" y="3836"/>
                  </a:cubicBezTo>
                  <a:lnTo>
                    <a:pt x="16801" y="3843"/>
                  </a:lnTo>
                  <a:cubicBezTo>
                    <a:pt x="16807" y="3846"/>
                    <a:pt x="16814" y="3850"/>
                    <a:pt x="16820" y="3853"/>
                  </a:cubicBezTo>
                  <a:cubicBezTo>
                    <a:pt x="16840" y="3863"/>
                    <a:pt x="16862" y="3873"/>
                    <a:pt x="16885" y="3887"/>
                  </a:cubicBezTo>
                  <a:cubicBezTo>
                    <a:pt x="16909" y="3904"/>
                    <a:pt x="16935" y="3921"/>
                    <a:pt x="16957" y="3938"/>
                  </a:cubicBezTo>
                  <a:cubicBezTo>
                    <a:pt x="16974" y="3951"/>
                    <a:pt x="16987" y="3968"/>
                    <a:pt x="17003" y="3982"/>
                  </a:cubicBezTo>
                  <a:cubicBezTo>
                    <a:pt x="17016" y="3995"/>
                    <a:pt x="17032" y="4012"/>
                    <a:pt x="17045" y="4028"/>
                  </a:cubicBezTo>
                  <a:cubicBezTo>
                    <a:pt x="17241" y="4279"/>
                    <a:pt x="17225" y="4647"/>
                    <a:pt x="17003" y="4876"/>
                  </a:cubicBezTo>
                  <a:lnTo>
                    <a:pt x="13746" y="8251"/>
                  </a:lnTo>
                  <a:cubicBezTo>
                    <a:pt x="13622" y="8083"/>
                    <a:pt x="13488" y="7924"/>
                    <a:pt x="13344" y="7772"/>
                  </a:cubicBezTo>
                  <a:cubicBezTo>
                    <a:pt x="13198" y="7623"/>
                    <a:pt x="13046" y="7485"/>
                    <a:pt x="12883" y="7356"/>
                  </a:cubicBezTo>
                  <a:lnTo>
                    <a:pt x="16140" y="3982"/>
                  </a:lnTo>
                  <a:cubicBezTo>
                    <a:pt x="16255" y="3862"/>
                    <a:pt x="16409" y="3797"/>
                    <a:pt x="16569" y="3797"/>
                  </a:cubicBezTo>
                  <a:close/>
                  <a:moveTo>
                    <a:pt x="10329" y="10263"/>
                  </a:moveTo>
                  <a:cubicBezTo>
                    <a:pt x="10484" y="10263"/>
                    <a:pt x="10641" y="10325"/>
                    <a:pt x="10762" y="10448"/>
                  </a:cubicBezTo>
                  <a:cubicBezTo>
                    <a:pt x="11002" y="10702"/>
                    <a:pt x="10999" y="11106"/>
                    <a:pt x="10752" y="11352"/>
                  </a:cubicBezTo>
                  <a:cubicBezTo>
                    <a:pt x="10633" y="11476"/>
                    <a:pt x="10477" y="11538"/>
                    <a:pt x="10321" y="11538"/>
                  </a:cubicBezTo>
                  <a:cubicBezTo>
                    <a:pt x="10164" y="11538"/>
                    <a:pt x="10008" y="11476"/>
                    <a:pt x="9889" y="11352"/>
                  </a:cubicBezTo>
                  <a:cubicBezTo>
                    <a:pt x="9651" y="11106"/>
                    <a:pt x="9651" y="10705"/>
                    <a:pt x="9889" y="10458"/>
                  </a:cubicBezTo>
                  <a:cubicBezTo>
                    <a:pt x="10009" y="10328"/>
                    <a:pt x="10169" y="10263"/>
                    <a:pt x="10329" y="10263"/>
                  </a:cubicBezTo>
                  <a:close/>
                  <a:moveTo>
                    <a:pt x="16650" y="1186"/>
                  </a:moveTo>
                  <a:cubicBezTo>
                    <a:pt x="17430" y="1186"/>
                    <a:pt x="18211" y="1493"/>
                    <a:pt x="18808" y="2111"/>
                  </a:cubicBezTo>
                  <a:cubicBezTo>
                    <a:pt x="20029" y="3377"/>
                    <a:pt x="19993" y="5442"/>
                    <a:pt x="18729" y="6664"/>
                  </a:cubicBezTo>
                  <a:lnTo>
                    <a:pt x="12478" y="13142"/>
                  </a:lnTo>
                  <a:cubicBezTo>
                    <a:pt x="11893" y="13748"/>
                    <a:pt x="11111" y="14067"/>
                    <a:pt x="10319" y="14067"/>
                  </a:cubicBezTo>
                  <a:cubicBezTo>
                    <a:pt x="9881" y="14067"/>
                    <a:pt x="9439" y="13970"/>
                    <a:pt x="9026" y="13769"/>
                  </a:cubicBezTo>
                  <a:lnTo>
                    <a:pt x="9009" y="13762"/>
                  </a:lnTo>
                  <a:cubicBezTo>
                    <a:pt x="8507" y="13516"/>
                    <a:pt x="8081" y="13128"/>
                    <a:pt x="7771" y="12649"/>
                  </a:cubicBezTo>
                  <a:lnTo>
                    <a:pt x="8667" y="11721"/>
                  </a:lnTo>
                  <a:cubicBezTo>
                    <a:pt x="8989" y="12421"/>
                    <a:pt x="9652" y="12801"/>
                    <a:pt x="10325" y="12801"/>
                  </a:cubicBezTo>
                  <a:cubicBezTo>
                    <a:pt x="10787" y="12801"/>
                    <a:pt x="11254" y="12622"/>
                    <a:pt x="11618" y="12244"/>
                  </a:cubicBezTo>
                  <a:lnTo>
                    <a:pt x="17866" y="5767"/>
                  </a:lnTo>
                  <a:cubicBezTo>
                    <a:pt x="18586" y="5045"/>
                    <a:pt x="18609" y="3853"/>
                    <a:pt x="17919" y="3101"/>
                  </a:cubicBezTo>
                  <a:cubicBezTo>
                    <a:pt x="17558" y="2707"/>
                    <a:pt x="17075" y="2508"/>
                    <a:pt x="16590" y="2508"/>
                  </a:cubicBezTo>
                  <a:cubicBezTo>
                    <a:pt x="16142" y="2508"/>
                    <a:pt x="15694" y="2676"/>
                    <a:pt x="15341" y="3016"/>
                  </a:cubicBezTo>
                  <a:cubicBezTo>
                    <a:pt x="15319" y="3037"/>
                    <a:pt x="15296" y="3060"/>
                    <a:pt x="15273" y="3084"/>
                  </a:cubicBezTo>
                  <a:lnTo>
                    <a:pt x="11759" y="6729"/>
                  </a:lnTo>
                  <a:cubicBezTo>
                    <a:pt x="11296" y="6557"/>
                    <a:pt x="10810" y="6472"/>
                    <a:pt x="10318" y="6472"/>
                  </a:cubicBezTo>
                  <a:lnTo>
                    <a:pt x="10276" y="6472"/>
                  </a:lnTo>
                  <a:lnTo>
                    <a:pt x="14414" y="2193"/>
                  </a:lnTo>
                  <a:cubicBezTo>
                    <a:pt x="15017" y="1522"/>
                    <a:pt x="15832" y="1186"/>
                    <a:pt x="16650" y="1186"/>
                  </a:cubicBezTo>
                  <a:close/>
                  <a:moveTo>
                    <a:pt x="6899" y="13556"/>
                  </a:moveTo>
                  <a:cubicBezTo>
                    <a:pt x="7019" y="13729"/>
                    <a:pt x="7152" y="13887"/>
                    <a:pt x="7299" y="14036"/>
                  </a:cubicBezTo>
                  <a:cubicBezTo>
                    <a:pt x="7442" y="14188"/>
                    <a:pt x="7595" y="14327"/>
                    <a:pt x="7762" y="14454"/>
                  </a:cubicBezTo>
                  <a:lnTo>
                    <a:pt x="4706" y="17617"/>
                  </a:lnTo>
                  <a:cubicBezTo>
                    <a:pt x="4588" y="17740"/>
                    <a:pt x="4431" y="17802"/>
                    <a:pt x="4275" y="17802"/>
                  </a:cubicBezTo>
                  <a:cubicBezTo>
                    <a:pt x="4118" y="17802"/>
                    <a:pt x="3962" y="17740"/>
                    <a:pt x="3843" y="17617"/>
                  </a:cubicBezTo>
                  <a:cubicBezTo>
                    <a:pt x="3605" y="17370"/>
                    <a:pt x="3605" y="16969"/>
                    <a:pt x="3843" y="16722"/>
                  </a:cubicBezTo>
                  <a:lnTo>
                    <a:pt x="6899" y="13556"/>
                  </a:lnTo>
                  <a:close/>
                  <a:moveTo>
                    <a:pt x="10326" y="7741"/>
                  </a:moveTo>
                  <a:cubicBezTo>
                    <a:pt x="10764" y="7741"/>
                    <a:pt x="11204" y="7838"/>
                    <a:pt x="11618" y="8038"/>
                  </a:cubicBezTo>
                  <a:lnTo>
                    <a:pt x="11631" y="8045"/>
                  </a:lnTo>
                  <a:cubicBezTo>
                    <a:pt x="12136" y="8295"/>
                    <a:pt x="12563" y="8680"/>
                    <a:pt x="12870" y="9162"/>
                  </a:cubicBezTo>
                  <a:lnTo>
                    <a:pt x="11973" y="10090"/>
                  </a:lnTo>
                  <a:cubicBezTo>
                    <a:pt x="11651" y="9388"/>
                    <a:pt x="10989" y="9009"/>
                    <a:pt x="10318" y="9009"/>
                  </a:cubicBezTo>
                  <a:cubicBezTo>
                    <a:pt x="9856" y="9009"/>
                    <a:pt x="9390" y="9189"/>
                    <a:pt x="9026" y="9567"/>
                  </a:cubicBezTo>
                  <a:lnTo>
                    <a:pt x="2979" y="15828"/>
                  </a:lnTo>
                  <a:cubicBezTo>
                    <a:pt x="2263" y="16567"/>
                    <a:pt x="2263" y="17772"/>
                    <a:pt x="2979" y="18512"/>
                  </a:cubicBezTo>
                  <a:cubicBezTo>
                    <a:pt x="3336" y="18883"/>
                    <a:pt x="3806" y="19068"/>
                    <a:pt x="4275" y="19068"/>
                  </a:cubicBezTo>
                  <a:cubicBezTo>
                    <a:pt x="4744" y="19068"/>
                    <a:pt x="5212" y="18883"/>
                    <a:pt x="5569" y="18512"/>
                  </a:cubicBezTo>
                  <a:lnTo>
                    <a:pt x="8882" y="15079"/>
                  </a:lnTo>
                  <a:cubicBezTo>
                    <a:pt x="9344" y="15248"/>
                    <a:pt x="9830" y="15335"/>
                    <a:pt x="10322" y="15335"/>
                  </a:cubicBezTo>
                  <a:lnTo>
                    <a:pt x="10365" y="15335"/>
                  </a:lnTo>
                  <a:lnTo>
                    <a:pt x="6432" y="19406"/>
                  </a:lnTo>
                  <a:cubicBezTo>
                    <a:pt x="5829" y="20075"/>
                    <a:pt x="5014" y="20412"/>
                    <a:pt x="4196" y="20412"/>
                  </a:cubicBezTo>
                  <a:cubicBezTo>
                    <a:pt x="3416" y="20412"/>
                    <a:pt x="2635" y="20104"/>
                    <a:pt x="2038" y="19486"/>
                  </a:cubicBezTo>
                  <a:cubicBezTo>
                    <a:pt x="817" y="18221"/>
                    <a:pt x="853" y="16155"/>
                    <a:pt x="2116" y="14934"/>
                  </a:cubicBezTo>
                  <a:lnTo>
                    <a:pt x="8162" y="8670"/>
                  </a:lnTo>
                  <a:cubicBezTo>
                    <a:pt x="8749" y="8063"/>
                    <a:pt x="9531" y="7741"/>
                    <a:pt x="10326" y="7741"/>
                  </a:cubicBezTo>
                  <a:close/>
                  <a:moveTo>
                    <a:pt x="16571" y="0"/>
                  </a:moveTo>
                  <a:cubicBezTo>
                    <a:pt x="15477" y="0"/>
                    <a:pt x="14382" y="433"/>
                    <a:pt x="13547" y="1298"/>
                  </a:cubicBezTo>
                  <a:lnTo>
                    <a:pt x="7299" y="7775"/>
                  </a:lnTo>
                  <a:lnTo>
                    <a:pt x="1250" y="14039"/>
                  </a:lnTo>
                  <a:cubicBezTo>
                    <a:pt x="29" y="15305"/>
                    <a:pt x="-336" y="17212"/>
                    <a:pt x="325" y="18866"/>
                  </a:cubicBezTo>
                  <a:cubicBezTo>
                    <a:pt x="990" y="20519"/>
                    <a:pt x="2547" y="21599"/>
                    <a:pt x="4276" y="21599"/>
                  </a:cubicBezTo>
                  <a:cubicBezTo>
                    <a:pt x="4280" y="21600"/>
                    <a:pt x="4285" y="21600"/>
                    <a:pt x="4289" y="21600"/>
                  </a:cubicBezTo>
                  <a:cubicBezTo>
                    <a:pt x="5417" y="21600"/>
                    <a:pt x="6500" y="21134"/>
                    <a:pt x="7299" y="20303"/>
                  </a:cubicBezTo>
                  <a:lnTo>
                    <a:pt x="13344" y="14039"/>
                  </a:lnTo>
                  <a:lnTo>
                    <a:pt x="19596" y="7563"/>
                  </a:lnTo>
                  <a:cubicBezTo>
                    <a:pt x="21264" y="5835"/>
                    <a:pt x="21264" y="3029"/>
                    <a:pt x="19596" y="1298"/>
                  </a:cubicBezTo>
                  <a:cubicBezTo>
                    <a:pt x="18760" y="433"/>
                    <a:pt x="17666" y="0"/>
                    <a:pt x="165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80" name="Google Shape;880;p33"/>
            <p:cNvSpPr/>
            <p:nvPr/>
          </p:nvSpPr>
          <p:spPr>
            <a:xfrm>
              <a:off x="440657" y="446719"/>
              <a:ext cx="87286" cy="87207"/>
            </a:xfrm>
            <a:custGeom>
              <a:rect b="b" l="l" r="r" t="t"/>
              <a:pathLst>
                <a:path extrusionOk="0" h="21600" w="20761">
                  <a:moveTo>
                    <a:pt x="4296" y="0"/>
                  </a:moveTo>
                  <a:cubicBezTo>
                    <a:pt x="3195" y="0"/>
                    <a:pt x="2094" y="435"/>
                    <a:pt x="1259" y="1305"/>
                  </a:cubicBezTo>
                  <a:cubicBezTo>
                    <a:pt x="-419" y="3052"/>
                    <a:pt x="-419" y="5890"/>
                    <a:pt x="1259" y="7630"/>
                  </a:cubicBezTo>
                  <a:lnTo>
                    <a:pt x="13407" y="20288"/>
                  </a:lnTo>
                  <a:cubicBezTo>
                    <a:pt x="14257" y="21157"/>
                    <a:pt x="15365" y="21600"/>
                    <a:pt x="16466" y="21600"/>
                  </a:cubicBezTo>
                  <a:cubicBezTo>
                    <a:pt x="17559" y="21600"/>
                    <a:pt x="18660" y="21165"/>
                    <a:pt x="19503" y="20288"/>
                  </a:cubicBezTo>
                  <a:cubicBezTo>
                    <a:pt x="21181" y="18540"/>
                    <a:pt x="21181" y="15702"/>
                    <a:pt x="19503" y="13963"/>
                  </a:cubicBezTo>
                  <a:lnTo>
                    <a:pt x="7333" y="1305"/>
                  </a:lnTo>
                  <a:cubicBezTo>
                    <a:pt x="6498" y="435"/>
                    <a:pt x="5397" y="0"/>
                    <a:pt x="42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81" name="Google Shape;881;p33"/>
            <p:cNvSpPr/>
            <p:nvPr/>
          </p:nvSpPr>
          <p:spPr>
            <a:xfrm>
              <a:off x="466192" y="369984"/>
              <a:ext cx="112794" cy="61766"/>
            </a:xfrm>
            <a:custGeom>
              <a:rect b="b" l="l" r="r" t="t"/>
              <a:pathLst>
                <a:path extrusionOk="0" h="21600" w="20957">
                  <a:moveTo>
                    <a:pt x="3355" y="0"/>
                  </a:moveTo>
                  <a:cubicBezTo>
                    <a:pt x="1955" y="0"/>
                    <a:pt x="651" y="1674"/>
                    <a:pt x="176" y="4342"/>
                  </a:cubicBezTo>
                  <a:cubicBezTo>
                    <a:pt x="-417" y="7647"/>
                    <a:pt x="532" y="11219"/>
                    <a:pt x="2305" y="12335"/>
                  </a:cubicBezTo>
                  <a:lnTo>
                    <a:pt x="16545" y="21265"/>
                  </a:lnTo>
                  <a:cubicBezTo>
                    <a:pt x="16883" y="21466"/>
                    <a:pt x="17239" y="21600"/>
                    <a:pt x="17601" y="21600"/>
                  </a:cubicBezTo>
                  <a:cubicBezTo>
                    <a:pt x="19250" y="21567"/>
                    <a:pt x="20661" y="19345"/>
                    <a:pt x="20910" y="16275"/>
                  </a:cubicBezTo>
                  <a:cubicBezTo>
                    <a:pt x="21183" y="13206"/>
                    <a:pt x="20234" y="10247"/>
                    <a:pt x="18674" y="9265"/>
                  </a:cubicBezTo>
                  <a:lnTo>
                    <a:pt x="4423" y="335"/>
                  </a:lnTo>
                  <a:cubicBezTo>
                    <a:pt x="4067" y="112"/>
                    <a:pt x="3705" y="0"/>
                    <a:pt x="33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82" name="Google Shape;882;p33"/>
            <p:cNvSpPr/>
            <p:nvPr/>
          </p:nvSpPr>
          <p:spPr>
            <a:xfrm>
              <a:off x="363936" y="472255"/>
              <a:ext cx="61831" cy="113094"/>
            </a:xfrm>
            <a:custGeom>
              <a:rect b="b" l="l" r="r" t="t"/>
              <a:pathLst>
                <a:path extrusionOk="0" h="21600" w="20115">
                  <a:moveTo>
                    <a:pt x="5901" y="0"/>
                  </a:moveTo>
                  <a:cubicBezTo>
                    <a:pt x="5289" y="0"/>
                    <a:pt x="4655" y="55"/>
                    <a:pt x="4043" y="183"/>
                  </a:cubicBezTo>
                  <a:cubicBezTo>
                    <a:pt x="938" y="768"/>
                    <a:pt x="-724" y="2737"/>
                    <a:pt x="304" y="4542"/>
                  </a:cubicBezTo>
                  <a:lnTo>
                    <a:pt x="8643" y="19198"/>
                  </a:lnTo>
                  <a:cubicBezTo>
                    <a:pt x="9432" y="20661"/>
                    <a:pt x="11748" y="21600"/>
                    <a:pt x="14230" y="21600"/>
                  </a:cubicBezTo>
                  <a:cubicBezTo>
                    <a:pt x="14843" y="21600"/>
                    <a:pt x="15466" y="21545"/>
                    <a:pt x="16078" y="21423"/>
                  </a:cubicBezTo>
                  <a:cubicBezTo>
                    <a:pt x="19214" y="20814"/>
                    <a:pt x="20876" y="18826"/>
                    <a:pt x="19775" y="17003"/>
                  </a:cubicBezTo>
                  <a:lnTo>
                    <a:pt x="11468" y="2372"/>
                  </a:lnTo>
                  <a:cubicBezTo>
                    <a:pt x="10647" y="914"/>
                    <a:pt x="8352" y="0"/>
                    <a:pt x="59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83" name="Google Shape;883;p33"/>
            <p:cNvSpPr/>
            <p:nvPr/>
          </p:nvSpPr>
          <p:spPr>
            <a:xfrm>
              <a:off x="83097" y="89088"/>
              <a:ext cx="87256" cy="87238"/>
            </a:xfrm>
            <a:custGeom>
              <a:rect b="b" l="l" r="r" t="t"/>
              <a:pathLst>
                <a:path extrusionOk="0" h="21600" w="20739">
                  <a:moveTo>
                    <a:pt x="4283" y="0"/>
                  </a:moveTo>
                  <a:cubicBezTo>
                    <a:pt x="3183" y="0"/>
                    <a:pt x="2083" y="443"/>
                    <a:pt x="1256" y="1320"/>
                  </a:cubicBezTo>
                  <a:cubicBezTo>
                    <a:pt x="-398" y="3035"/>
                    <a:pt x="-421" y="5833"/>
                    <a:pt x="1203" y="7595"/>
                  </a:cubicBezTo>
                  <a:lnTo>
                    <a:pt x="13349" y="20241"/>
                  </a:lnTo>
                  <a:cubicBezTo>
                    <a:pt x="14191" y="21150"/>
                    <a:pt x="15314" y="21600"/>
                    <a:pt x="16437" y="21600"/>
                  </a:cubicBezTo>
                  <a:cubicBezTo>
                    <a:pt x="17537" y="21600"/>
                    <a:pt x="18637" y="21165"/>
                    <a:pt x="19487" y="20296"/>
                  </a:cubicBezTo>
                  <a:cubicBezTo>
                    <a:pt x="21179" y="18526"/>
                    <a:pt x="21156" y="15665"/>
                    <a:pt x="19419" y="13918"/>
                  </a:cubicBezTo>
                  <a:lnTo>
                    <a:pt x="7280" y="1272"/>
                  </a:lnTo>
                  <a:cubicBezTo>
                    <a:pt x="6438" y="419"/>
                    <a:pt x="5360" y="0"/>
                    <a:pt x="42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84" name="Google Shape;884;p33"/>
            <p:cNvSpPr/>
            <p:nvPr/>
          </p:nvSpPr>
          <p:spPr>
            <a:xfrm>
              <a:off x="185057" y="37729"/>
              <a:ext cx="61737" cy="112870"/>
            </a:xfrm>
            <a:custGeom>
              <a:rect b="b" l="l" r="r" t="t"/>
              <a:pathLst>
                <a:path extrusionOk="0" h="21600" w="20143">
                  <a:moveTo>
                    <a:pt x="5887" y="0"/>
                  </a:moveTo>
                  <a:cubicBezTo>
                    <a:pt x="5273" y="0"/>
                    <a:pt x="4658" y="55"/>
                    <a:pt x="4054" y="171"/>
                  </a:cubicBezTo>
                  <a:cubicBezTo>
                    <a:pt x="940" y="776"/>
                    <a:pt x="-726" y="2737"/>
                    <a:pt x="305" y="4557"/>
                  </a:cubicBezTo>
                  <a:lnTo>
                    <a:pt x="8637" y="19242"/>
                  </a:lnTo>
                  <a:cubicBezTo>
                    <a:pt x="9460" y="20641"/>
                    <a:pt x="11688" y="21600"/>
                    <a:pt x="14240" y="21600"/>
                  </a:cubicBezTo>
                  <a:cubicBezTo>
                    <a:pt x="14865" y="21582"/>
                    <a:pt x="15500" y="21527"/>
                    <a:pt x="16125" y="21417"/>
                  </a:cubicBezTo>
                  <a:cubicBezTo>
                    <a:pt x="19208" y="20812"/>
                    <a:pt x="20874" y="18857"/>
                    <a:pt x="19833" y="17031"/>
                  </a:cubicBezTo>
                  <a:lnTo>
                    <a:pt x="11501" y="2364"/>
                  </a:lnTo>
                  <a:cubicBezTo>
                    <a:pt x="10668" y="916"/>
                    <a:pt x="8356" y="0"/>
                    <a:pt x="58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85" name="Google Shape;885;p33"/>
            <p:cNvSpPr/>
            <p:nvPr/>
          </p:nvSpPr>
          <p:spPr>
            <a:xfrm>
              <a:off x="31713" y="191104"/>
              <a:ext cx="112608" cy="61671"/>
            </a:xfrm>
            <a:custGeom>
              <a:rect b="b" l="l" r="r" t="t"/>
              <a:pathLst>
                <a:path extrusionOk="0" h="21600" w="20791">
                  <a:moveTo>
                    <a:pt x="3331" y="0"/>
                  </a:moveTo>
                  <a:cubicBezTo>
                    <a:pt x="1941" y="0"/>
                    <a:pt x="644" y="1677"/>
                    <a:pt x="172" y="4316"/>
                  </a:cubicBezTo>
                  <a:cubicBezTo>
                    <a:pt x="-411" y="7658"/>
                    <a:pt x="532" y="11236"/>
                    <a:pt x="2294" y="12354"/>
                  </a:cubicBezTo>
                  <a:lnTo>
                    <a:pt x="16439" y="21298"/>
                  </a:lnTo>
                  <a:cubicBezTo>
                    <a:pt x="16775" y="21499"/>
                    <a:pt x="17117" y="21600"/>
                    <a:pt x="17452" y="21600"/>
                  </a:cubicBezTo>
                  <a:cubicBezTo>
                    <a:pt x="18855" y="21600"/>
                    <a:pt x="20164" y="19912"/>
                    <a:pt x="20623" y="17251"/>
                  </a:cubicBezTo>
                  <a:cubicBezTo>
                    <a:pt x="21189" y="13975"/>
                    <a:pt x="20281" y="10431"/>
                    <a:pt x="18555" y="9280"/>
                  </a:cubicBezTo>
                  <a:lnTo>
                    <a:pt x="4392" y="335"/>
                  </a:lnTo>
                  <a:cubicBezTo>
                    <a:pt x="4039" y="112"/>
                    <a:pt x="3685" y="0"/>
                    <a:pt x="33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886" name="Google Shape;886;p33"/>
          <p:cNvSpPr/>
          <p:nvPr/>
        </p:nvSpPr>
        <p:spPr>
          <a:xfrm>
            <a:off x="8450314" y="7849404"/>
            <a:ext cx="616805" cy="616758"/>
          </a:xfrm>
          <a:custGeom>
            <a:rect b="b" l="l" r="r" t="t"/>
            <a:pathLst>
              <a:path extrusionOk="0" h="21600" w="20846">
                <a:moveTo>
                  <a:pt x="16571" y="3795"/>
                </a:moveTo>
                <a:cubicBezTo>
                  <a:pt x="16728" y="3795"/>
                  <a:pt x="16884" y="3857"/>
                  <a:pt x="17003" y="3980"/>
                </a:cubicBezTo>
                <a:cubicBezTo>
                  <a:pt x="17241" y="4226"/>
                  <a:pt x="17241" y="4628"/>
                  <a:pt x="17003" y="4874"/>
                </a:cubicBezTo>
                <a:lnTo>
                  <a:pt x="13746" y="8250"/>
                </a:lnTo>
                <a:cubicBezTo>
                  <a:pt x="13622" y="8081"/>
                  <a:pt x="13488" y="7923"/>
                  <a:pt x="13344" y="7770"/>
                </a:cubicBezTo>
                <a:cubicBezTo>
                  <a:pt x="13199" y="7622"/>
                  <a:pt x="13046" y="7483"/>
                  <a:pt x="12883" y="7355"/>
                </a:cubicBezTo>
                <a:lnTo>
                  <a:pt x="16140" y="3980"/>
                </a:lnTo>
                <a:cubicBezTo>
                  <a:pt x="16258" y="3857"/>
                  <a:pt x="16415" y="3795"/>
                  <a:pt x="16571" y="3795"/>
                </a:cubicBezTo>
                <a:close/>
                <a:moveTo>
                  <a:pt x="10321" y="10270"/>
                </a:moveTo>
                <a:cubicBezTo>
                  <a:pt x="10477" y="10270"/>
                  <a:pt x="10633" y="10333"/>
                  <a:pt x="10752" y="10457"/>
                </a:cubicBezTo>
                <a:cubicBezTo>
                  <a:pt x="11136" y="10856"/>
                  <a:pt x="10866" y="11538"/>
                  <a:pt x="10322" y="11538"/>
                </a:cubicBezTo>
                <a:cubicBezTo>
                  <a:pt x="9778" y="11538"/>
                  <a:pt x="9505" y="10856"/>
                  <a:pt x="9889" y="10457"/>
                </a:cubicBezTo>
                <a:cubicBezTo>
                  <a:pt x="10008" y="10333"/>
                  <a:pt x="10164" y="10270"/>
                  <a:pt x="10321" y="10270"/>
                </a:cubicBezTo>
                <a:close/>
                <a:moveTo>
                  <a:pt x="16650" y="1184"/>
                </a:moveTo>
                <a:cubicBezTo>
                  <a:pt x="17430" y="1184"/>
                  <a:pt x="18211" y="1491"/>
                  <a:pt x="18808" y="2109"/>
                </a:cubicBezTo>
                <a:cubicBezTo>
                  <a:pt x="20029" y="3375"/>
                  <a:pt x="19993" y="5441"/>
                  <a:pt x="18730" y="6663"/>
                </a:cubicBezTo>
                <a:lnTo>
                  <a:pt x="12481" y="13141"/>
                </a:lnTo>
                <a:cubicBezTo>
                  <a:pt x="11878" y="13766"/>
                  <a:pt x="11099" y="14069"/>
                  <a:pt x="10325" y="14069"/>
                </a:cubicBezTo>
                <a:cubicBezTo>
                  <a:pt x="9343" y="14069"/>
                  <a:pt x="8370" y="13581"/>
                  <a:pt x="7775" y="12648"/>
                </a:cubicBezTo>
                <a:lnTo>
                  <a:pt x="8671" y="11723"/>
                </a:lnTo>
                <a:cubicBezTo>
                  <a:pt x="8994" y="12423"/>
                  <a:pt x="9656" y="12803"/>
                  <a:pt x="10328" y="12803"/>
                </a:cubicBezTo>
                <a:cubicBezTo>
                  <a:pt x="10789" y="12803"/>
                  <a:pt x="11255" y="12624"/>
                  <a:pt x="11618" y="12247"/>
                </a:cubicBezTo>
                <a:lnTo>
                  <a:pt x="17869" y="5768"/>
                </a:lnTo>
                <a:cubicBezTo>
                  <a:pt x="18583" y="5029"/>
                  <a:pt x="18583" y="3824"/>
                  <a:pt x="17869" y="3085"/>
                </a:cubicBezTo>
                <a:cubicBezTo>
                  <a:pt x="17511" y="2714"/>
                  <a:pt x="17043" y="2529"/>
                  <a:pt x="16573" y="2529"/>
                </a:cubicBezTo>
                <a:cubicBezTo>
                  <a:pt x="16104" y="2529"/>
                  <a:pt x="15635" y="2714"/>
                  <a:pt x="15277" y="3085"/>
                </a:cubicBezTo>
                <a:lnTo>
                  <a:pt x="11759" y="6731"/>
                </a:lnTo>
                <a:cubicBezTo>
                  <a:pt x="11300" y="6564"/>
                  <a:pt x="10817" y="6477"/>
                  <a:pt x="10330" y="6477"/>
                </a:cubicBezTo>
                <a:cubicBezTo>
                  <a:pt x="10313" y="6477"/>
                  <a:pt x="10295" y="6477"/>
                  <a:pt x="10276" y="6477"/>
                </a:cubicBezTo>
                <a:lnTo>
                  <a:pt x="14414" y="2191"/>
                </a:lnTo>
                <a:cubicBezTo>
                  <a:pt x="15017" y="1520"/>
                  <a:pt x="15832" y="1184"/>
                  <a:pt x="16650" y="1184"/>
                </a:cubicBezTo>
                <a:close/>
                <a:moveTo>
                  <a:pt x="6899" y="13556"/>
                </a:moveTo>
                <a:cubicBezTo>
                  <a:pt x="7019" y="13728"/>
                  <a:pt x="7153" y="13887"/>
                  <a:pt x="7299" y="14035"/>
                </a:cubicBezTo>
                <a:cubicBezTo>
                  <a:pt x="7442" y="14187"/>
                  <a:pt x="7599" y="14326"/>
                  <a:pt x="7762" y="14453"/>
                </a:cubicBezTo>
                <a:lnTo>
                  <a:pt x="4706" y="17617"/>
                </a:lnTo>
                <a:cubicBezTo>
                  <a:pt x="4588" y="17740"/>
                  <a:pt x="4431" y="17801"/>
                  <a:pt x="4275" y="17801"/>
                </a:cubicBezTo>
                <a:cubicBezTo>
                  <a:pt x="4118" y="17801"/>
                  <a:pt x="3962" y="17740"/>
                  <a:pt x="3843" y="17617"/>
                </a:cubicBezTo>
                <a:cubicBezTo>
                  <a:pt x="3605" y="17370"/>
                  <a:pt x="3605" y="16969"/>
                  <a:pt x="3843" y="16721"/>
                </a:cubicBezTo>
                <a:lnTo>
                  <a:pt x="6899" y="13556"/>
                </a:lnTo>
                <a:close/>
                <a:moveTo>
                  <a:pt x="10319" y="7740"/>
                </a:moveTo>
                <a:cubicBezTo>
                  <a:pt x="11301" y="7740"/>
                  <a:pt x="12274" y="8227"/>
                  <a:pt x="12870" y="9161"/>
                </a:cubicBezTo>
                <a:lnTo>
                  <a:pt x="11976" y="10086"/>
                </a:lnTo>
                <a:cubicBezTo>
                  <a:pt x="11653" y="9386"/>
                  <a:pt x="10990" y="9006"/>
                  <a:pt x="10318" y="9006"/>
                </a:cubicBezTo>
                <a:cubicBezTo>
                  <a:pt x="9857" y="9006"/>
                  <a:pt x="9391" y="9185"/>
                  <a:pt x="9026" y="9562"/>
                </a:cubicBezTo>
                <a:lnTo>
                  <a:pt x="2980" y="15827"/>
                </a:lnTo>
                <a:cubicBezTo>
                  <a:pt x="2263" y="16566"/>
                  <a:pt x="2263" y="17771"/>
                  <a:pt x="2980" y="18511"/>
                </a:cubicBezTo>
                <a:cubicBezTo>
                  <a:pt x="3338" y="18882"/>
                  <a:pt x="3808" y="19068"/>
                  <a:pt x="4276" y="19068"/>
                </a:cubicBezTo>
                <a:cubicBezTo>
                  <a:pt x="4744" y="19068"/>
                  <a:pt x="5212" y="18882"/>
                  <a:pt x="5569" y="18511"/>
                </a:cubicBezTo>
                <a:lnTo>
                  <a:pt x="8886" y="15078"/>
                </a:lnTo>
                <a:cubicBezTo>
                  <a:pt x="9349" y="15247"/>
                  <a:pt x="9834" y="15331"/>
                  <a:pt x="10322" y="15331"/>
                </a:cubicBezTo>
                <a:lnTo>
                  <a:pt x="10368" y="15331"/>
                </a:lnTo>
                <a:lnTo>
                  <a:pt x="6432" y="19406"/>
                </a:lnTo>
                <a:cubicBezTo>
                  <a:pt x="5829" y="20075"/>
                  <a:pt x="5014" y="20412"/>
                  <a:pt x="4196" y="20412"/>
                </a:cubicBezTo>
                <a:cubicBezTo>
                  <a:pt x="3416" y="20412"/>
                  <a:pt x="2635" y="20104"/>
                  <a:pt x="2038" y="19486"/>
                </a:cubicBezTo>
                <a:cubicBezTo>
                  <a:pt x="817" y="18221"/>
                  <a:pt x="853" y="16155"/>
                  <a:pt x="2116" y="14933"/>
                </a:cubicBezTo>
                <a:lnTo>
                  <a:pt x="8163" y="8668"/>
                </a:lnTo>
                <a:cubicBezTo>
                  <a:pt x="8766" y="8043"/>
                  <a:pt x="9545" y="7740"/>
                  <a:pt x="10319" y="7740"/>
                </a:cubicBezTo>
                <a:close/>
                <a:moveTo>
                  <a:pt x="16570" y="0"/>
                </a:moveTo>
                <a:cubicBezTo>
                  <a:pt x="15475" y="0"/>
                  <a:pt x="14381" y="433"/>
                  <a:pt x="13547" y="1296"/>
                </a:cubicBezTo>
                <a:lnTo>
                  <a:pt x="1253" y="14035"/>
                </a:lnTo>
                <a:cubicBezTo>
                  <a:pt x="29" y="15304"/>
                  <a:pt x="-336" y="17208"/>
                  <a:pt x="325" y="18866"/>
                </a:cubicBezTo>
                <a:cubicBezTo>
                  <a:pt x="987" y="20519"/>
                  <a:pt x="2547" y="21599"/>
                  <a:pt x="4276" y="21599"/>
                </a:cubicBezTo>
                <a:cubicBezTo>
                  <a:pt x="4280" y="21600"/>
                  <a:pt x="4285" y="21600"/>
                  <a:pt x="4289" y="21600"/>
                </a:cubicBezTo>
                <a:cubicBezTo>
                  <a:pt x="5417" y="21600"/>
                  <a:pt x="6500" y="21134"/>
                  <a:pt x="7299" y="20303"/>
                </a:cubicBezTo>
                <a:lnTo>
                  <a:pt x="13341" y="14039"/>
                </a:lnTo>
                <a:lnTo>
                  <a:pt x="19593" y="7565"/>
                </a:lnTo>
                <a:cubicBezTo>
                  <a:pt x="21264" y="5833"/>
                  <a:pt x="21264" y="3027"/>
                  <a:pt x="19593" y="1296"/>
                </a:cubicBezTo>
                <a:cubicBezTo>
                  <a:pt x="18759" y="433"/>
                  <a:pt x="17664" y="0"/>
                  <a:pt x="165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887" name="Google Shape;887;p33"/>
          <p:cNvGrpSpPr/>
          <p:nvPr/>
        </p:nvGrpSpPr>
        <p:grpSpPr>
          <a:xfrm>
            <a:off x="9218170" y="7849419"/>
            <a:ext cx="616825" cy="616729"/>
            <a:chOff x="31" y="-1"/>
            <a:chExt cx="616823" cy="616727"/>
          </a:xfrm>
        </p:grpSpPr>
        <p:sp>
          <p:nvSpPr>
            <p:cNvPr id="888" name="Google Shape;888;p33"/>
            <p:cNvSpPr/>
            <p:nvPr/>
          </p:nvSpPr>
          <p:spPr>
            <a:xfrm>
              <a:off x="31" y="-1"/>
              <a:ext cx="616823" cy="616727"/>
            </a:xfrm>
            <a:custGeom>
              <a:rect b="b" l="l" r="r" t="t"/>
              <a:pathLst>
                <a:path extrusionOk="0" h="21600" w="21600">
                  <a:moveTo>
                    <a:pt x="12700" y="2157"/>
                  </a:moveTo>
                  <a:lnTo>
                    <a:pt x="14334" y="3794"/>
                  </a:lnTo>
                  <a:lnTo>
                    <a:pt x="12700" y="3794"/>
                  </a:lnTo>
                  <a:lnTo>
                    <a:pt x="12700" y="2157"/>
                  </a:lnTo>
                  <a:close/>
                  <a:moveTo>
                    <a:pt x="5106" y="5060"/>
                  </a:moveTo>
                  <a:lnTo>
                    <a:pt x="5106" y="6370"/>
                  </a:lnTo>
                  <a:lnTo>
                    <a:pt x="3841" y="6370"/>
                  </a:lnTo>
                  <a:lnTo>
                    <a:pt x="3841" y="5543"/>
                  </a:lnTo>
                  <a:cubicBezTo>
                    <a:pt x="3841" y="5276"/>
                    <a:pt x="4053" y="5060"/>
                    <a:pt x="4320" y="5060"/>
                  </a:cubicBezTo>
                  <a:close/>
                  <a:moveTo>
                    <a:pt x="17281" y="5060"/>
                  </a:moveTo>
                  <a:cubicBezTo>
                    <a:pt x="17547" y="5060"/>
                    <a:pt x="17759" y="5276"/>
                    <a:pt x="17763" y="5543"/>
                  </a:cubicBezTo>
                  <a:lnTo>
                    <a:pt x="17763" y="6370"/>
                  </a:lnTo>
                  <a:lnTo>
                    <a:pt x="16497" y="6370"/>
                  </a:lnTo>
                  <a:lnTo>
                    <a:pt x="16497" y="5060"/>
                  </a:lnTo>
                  <a:close/>
                  <a:moveTo>
                    <a:pt x="11435" y="1262"/>
                  </a:moveTo>
                  <a:lnTo>
                    <a:pt x="11435" y="4429"/>
                  </a:lnTo>
                  <a:cubicBezTo>
                    <a:pt x="11435" y="4777"/>
                    <a:pt x="11714" y="5060"/>
                    <a:pt x="12065" y="5060"/>
                  </a:cubicBezTo>
                  <a:lnTo>
                    <a:pt x="15232" y="5060"/>
                  </a:lnTo>
                  <a:lnTo>
                    <a:pt x="15232" y="7636"/>
                  </a:lnTo>
                  <a:lnTo>
                    <a:pt x="6372" y="7636"/>
                  </a:lnTo>
                  <a:lnTo>
                    <a:pt x="6372" y="1262"/>
                  </a:lnTo>
                  <a:close/>
                  <a:moveTo>
                    <a:pt x="19703" y="7636"/>
                  </a:moveTo>
                  <a:cubicBezTo>
                    <a:pt x="20051" y="7636"/>
                    <a:pt x="20335" y="7916"/>
                    <a:pt x="20335" y="8267"/>
                  </a:cubicBezTo>
                  <a:lnTo>
                    <a:pt x="20335" y="15862"/>
                  </a:lnTo>
                  <a:cubicBezTo>
                    <a:pt x="20335" y="16213"/>
                    <a:pt x="20051" y="16497"/>
                    <a:pt x="19703" y="16497"/>
                  </a:cubicBezTo>
                  <a:lnTo>
                    <a:pt x="16497" y="16497"/>
                  </a:lnTo>
                  <a:lnTo>
                    <a:pt x="16497" y="13964"/>
                  </a:lnTo>
                  <a:lnTo>
                    <a:pt x="17129" y="13964"/>
                  </a:lnTo>
                  <a:cubicBezTo>
                    <a:pt x="17480" y="13964"/>
                    <a:pt x="17759" y="13682"/>
                    <a:pt x="17759" y="13330"/>
                  </a:cubicBezTo>
                  <a:cubicBezTo>
                    <a:pt x="17759" y="12979"/>
                    <a:pt x="17480" y="12699"/>
                    <a:pt x="17129" y="12699"/>
                  </a:cubicBezTo>
                  <a:lnTo>
                    <a:pt x="4472" y="12699"/>
                  </a:lnTo>
                  <a:cubicBezTo>
                    <a:pt x="4121" y="12699"/>
                    <a:pt x="3841" y="12979"/>
                    <a:pt x="3841" y="13330"/>
                  </a:cubicBezTo>
                  <a:cubicBezTo>
                    <a:pt x="3841" y="13682"/>
                    <a:pt x="4121" y="13964"/>
                    <a:pt x="4472" y="13964"/>
                  </a:cubicBezTo>
                  <a:lnTo>
                    <a:pt x="5106" y="13964"/>
                  </a:lnTo>
                  <a:lnTo>
                    <a:pt x="5106" y="16497"/>
                  </a:lnTo>
                  <a:lnTo>
                    <a:pt x="1900" y="16497"/>
                  </a:lnTo>
                  <a:cubicBezTo>
                    <a:pt x="1549" y="16497"/>
                    <a:pt x="1265" y="16213"/>
                    <a:pt x="1265" y="15862"/>
                  </a:cubicBezTo>
                  <a:lnTo>
                    <a:pt x="1265" y="8267"/>
                  </a:lnTo>
                  <a:cubicBezTo>
                    <a:pt x="1265" y="7916"/>
                    <a:pt x="1549" y="7636"/>
                    <a:pt x="1900" y="7636"/>
                  </a:cubicBezTo>
                  <a:lnTo>
                    <a:pt x="5106" y="7636"/>
                  </a:lnTo>
                  <a:lnTo>
                    <a:pt x="5106" y="8267"/>
                  </a:lnTo>
                  <a:cubicBezTo>
                    <a:pt x="5106" y="8618"/>
                    <a:pt x="5387" y="8901"/>
                    <a:pt x="5738" y="8901"/>
                  </a:cubicBezTo>
                  <a:lnTo>
                    <a:pt x="15862" y="8901"/>
                  </a:lnTo>
                  <a:cubicBezTo>
                    <a:pt x="16213" y="8901"/>
                    <a:pt x="16497" y="8618"/>
                    <a:pt x="16497" y="8267"/>
                  </a:cubicBezTo>
                  <a:lnTo>
                    <a:pt x="16497" y="7636"/>
                  </a:lnTo>
                  <a:close/>
                  <a:moveTo>
                    <a:pt x="15232" y="13964"/>
                  </a:moveTo>
                  <a:lnTo>
                    <a:pt x="15232" y="20334"/>
                  </a:lnTo>
                  <a:lnTo>
                    <a:pt x="6372" y="20334"/>
                  </a:lnTo>
                  <a:lnTo>
                    <a:pt x="6372" y="13964"/>
                  </a:lnTo>
                  <a:close/>
                  <a:moveTo>
                    <a:pt x="5738" y="0"/>
                  </a:moveTo>
                  <a:cubicBezTo>
                    <a:pt x="5387" y="0"/>
                    <a:pt x="5106" y="284"/>
                    <a:pt x="5106" y="635"/>
                  </a:cubicBezTo>
                  <a:lnTo>
                    <a:pt x="5106" y="3794"/>
                  </a:lnTo>
                  <a:lnTo>
                    <a:pt x="4320" y="3794"/>
                  </a:lnTo>
                  <a:cubicBezTo>
                    <a:pt x="3354" y="3794"/>
                    <a:pt x="2575" y="4577"/>
                    <a:pt x="2575" y="5543"/>
                  </a:cubicBezTo>
                  <a:lnTo>
                    <a:pt x="2575" y="6370"/>
                  </a:lnTo>
                  <a:lnTo>
                    <a:pt x="1900" y="6370"/>
                  </a:lnTo>
                  <a:cubicBezTo>
                    <a:pt x="851" y="6370"/>
                    <a:pt x="0" y="7218"/>
                    <a:pt x="0" y="8267"/>
                  </a:cubicBezTo>
                  <a:lnTo>
                    <a:pt x="0" y="15862"/>
                  </a:lnTo>
                  <a:cubicBezTo>
                    <a:pt x="0" y="16911"/>
                    <a:pt x="851" y="17759"/>
                    <a:pt x="1900" y="17762"/>
                  </a:cubicBezTo>
                  <a:lnTo>
                    <a:pt x="5106" y="17762"/>
                  </a:lnTo>
                  <a:lnTo>
                    <a:pt x="5106" y="20969"/>
                  </a:lnTo>
                  <a:cubicBezTo>
                    <a:pt x="5106" y="21317"/>
                    <a:pt x="5387" y="21600"/>
                    <a:pt x="5738" y="21600"/>
                  </a:cubicBezTo>
                  <a:lnTo>
                    <a:pt x="15862" y="21600"/>
                  </a:lnTo>
                  <a:cubicBezTo>
                    <a:pt x="16213" y="21600"/>
                    <a:pt x="16497" y="21317"/>
                    <a:pt x="16497" y="20969"/>
                  </a:cubicBezTo>
                  <a:lnTo>
                    <a:pt x="16497" y="17762"/>
                  </a:lnTo>
                  <a:lnTo>
                    <a:pt x="19703" y="17762"/>
                  </a:lnTo>
                  <a:cubicBezTo>
                    <a:pt x="20750" y="17759"/>
                    <a:pt x="21600" y="16911"/>
                    <a:pt x="21600" y="15862"/>
                  </a:cubicBezTo>
                  <a:lnTo>
                    <a:pt x="21600" y="8267"/>
                  </a:lnTo>
                  <a:cubicBezTo>
                    <a:pt x="21600" y="7218"/>
                    <a:pt x="20750" y="6370"/>
                    <a:pt x="19703" y="6370"/>
                  </a:cubicBezTo>
                  <a:lnTo>
                    <a:pt x="19029" y="6370"/>
                  </a:lnTo>
                  <a:lnTo>
                    <a:pt x="19029" y="5543"/>
                  </a:lnTo>
                  <a:cubicBezTo>
                    <a:pt x="19026" y="4577"/>
                    <a:pt x="18246" y="3794"/>
                    <a:pt x="17281" y="3794"/>
                  </a:cubicBezTo>
                  <a:lnTo>
                    <a:pt x="16126" y="3794"/>
                  </a:lnTo>
                  <a:lnTo>
                    <a:pt x="12515" y="182"/>
                  </a:lnTo>
                  <a:cubicBezTo>
                    <a:pt x="12501" y="169"/>
                    <a:pt x="12488" y="159"/>
                    <a:pt x="12471" y="145"/>
                  </a:cubicBezTo>
                  <a:lnTo>
                    <a:pt x="12458" y="135"/>
                  </a:lnTo>
                  <a:lnTo>
                    <a:pt x="12427" y="112"/>
                  </a:lnTo>
                  <a:lnTo>
                    <a:pt x="12410" y="102"/>
                  </a:lnTo>
                  <a:cubicBezTo>
                    <a:pt x="12400" y="95"/>
                    <a:pt x="12389" y="88"/>
                    <a:pt x="12376" y="80"/>
                  </a:cubicBezTo>
                  <a:lnTo>
                    <a:pt x="12363" y="70"/>
                  </a:lnTo>
                  <a:cubicBezTo>
                    <a:pt x="12349" y="64"/>
                    <a:pt x="12332" y="57"/>
                    <a:pt x="12316" y="50"/>
                  </a:cubicBezTo>
                  <a:lnTo>
                    <a:pt x="12296" y="40"/>
                  </a:lnTo>
                  <a:cubicBezTo>
                    <a:pt x="12286" y="37"/>
                    <a:pt x="12275" y="34"/>
                    <a:pt x="12265" y="30"/>
                  </a:cubicBezTo>
                  <a:lnTo>
                    <a:pt x="12241" y="23"/>
                  </a:lnTo>
                  <a:cubicBezTo>
                    <a:pt x="12231" y="20"/>
                    <a:pt x="12217" y="17"/>
                    <a:pt x="12204" y="13"/>
                  </a:cubicBezTo>
                  <a:lnTo>
                    <a:pt x="12191" y="10"/>
                  </a:lnTo>
                  <a:cubicBezTo>
                    <a:pt x="12170" y="7"/>
                    <a:pt x="12154" y="3"/>
                    <a:pt x="121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89" name="Google Shape;889;p33"/>
            <p:cNvSpPr/>
            <p:nvPr/>
          </p:nvSpPr>
          <p:spPr>
            <a:xfrm>
              <a:off x="471138" y="290311"/>
              <a:ext cx="72204" cy="36135"/>
            </a:xfrm>
            <a:custGeom>
              <a:rect b="b" l="l" r="r" t="t"/>
              <a:pathLst>
                <a:path extrusionOk="0" h="21600" w="21600">
                  <a:moveTo>
                    <a:pt x="5395" y="0"/>
                  </a:moveTo>
                  <a:cubicBezTo>
                    <a:pt x="2397" y="0"/>
                    <a:pt x="0" y="4770"/>
                    <a:pt x="0" y="10762"/>
                  </a:cubicBezTo>
                  <a:cubicBezTo>
                    <a:pt x="0" y="16753"/>
                    <a:pt x="2397" y="21600"/>
                    <a:pt x="5395" y="21600"/>
                  </a:cubicBezTo>
                  <a:lnTo>
                    <a:pt x="16205" y="21600"/>
                  </a:lnTo>
                  <a:cubicBezTo>
                    <a:pt x="19203" y="21600"/>
                    <a:pt x="21600" y="16753"/>
                    <a:pt x="21600" y="10762"/>
                  </a:cubicBezTo>
                  <a:cubicBezTo>
                    <a:pt x="21600" y="4770"/>
                    <a:pt x="19203" y="0"/>
                    <a:pt x="162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90" name="Google Shape;890;p33"/>
            <p:cNvSpPr/>
            <p:nvPr/>
          </p:nvSpPr>
          <p:spPr>
            <a:xfrm>
              <a:off x="218141" y="434877"/>
              <a:ext cx="180604" cy="36134"/>
            </a:xfrm>
            <a:custGeom>
              <a:rect b="b" l="l" r="r" t="t"/>
              <a:pathLst>
                <a:path extrusionOk="0" h="21600" w="21600">
                  <a:moveTo>
                    <a:pt x="2157" y="0"/>
                  </a:moveTo>
                  <a:cubicBezTo>
                    <a:pt x="958" y="0"/>
                    <a:pt x="0" y="4770"/>
                    <a:pt x="0" y="10762"/>
                  </a:cubicBezTo>
                  <a:cubicBezTo>
                    <a:pt x="0" y="16753"/>
                    <a:pt x="958" y="21600"/>
                    <a:pt x="2157" y="21600"/>
                  </a:cubicBezTo>
                  <a:lnTo>
                    <a:pt x="19447" y="21600"/>
                  </a:lnTo>
                  <a:cubicBezTo>
                    <a:pt x="20646" y="21600"/>
                    <a:pt x="21600" y="16753"/>
                    <a:pt x="21600" y="10762"/>
                  </a:cubicBezTo>
                  <a:cubicBezTo>
                    <a:pt x="21600" y="4770"/>
                    <a:pt x="20646" y="0"/>
                    <a:pt x="194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91" name="Google Shape;891;p33"/>
            <p:cNvSpPr/>
            <p:nvPr/>
          </p:nvSpPr>
          <p:spPr>
            <a:xfrm>
              <a:off x="218141" y="507144"/>
              <a:ext cx="180604" cy="36166"/>
            </a:xfrm>
            <a:custGeom>
              <a:rect b="b" l="l" r="r" t="t"/>
              <a:pathLst>
                <a:path extrusionOk="0" h="21600" w="21600">
                  <a:moveTo>
                    <a:pt x="2157" y="0"/>
                  </a:moveTo>
                  <a:cubicBezTo>
                    <a:pt x="958" y="0"/>
                    <a:pt x="0" y="4785"/>
                    <a:pt x="0" y="10771"/>
                  </a:cubicBezTo>
                  <a:cubicBezTo>
                    <a:pt x="0" y="16758"/>
                    <a:pt x="958" y="21600"/>
                    <a:pt x="2157" y="21600"/>
                  </a:cubicBezTo>
                  <a:lnTo>
                    <a:pt x="19447" y="21600"/>
                  </a:lnTo>
                  <a:cubicBezTo>
                    <a:pt x="20646" y="21600"/>
                    <a:pt x="21600" y="16758"/>
                    <a:pt x="21600" y="10771"/>
                  </a:cubicBezTo>
                  <a:cubicBezTo>
                    <a:pt x="21600" y="4785"/>
                    <a:pt x="20646" y="0"/>
                    <a:pt x="194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892" name="Google Shape;892;p33"/>
          <p:cNvGrpSpPr/>
          <p:nvPr/>
        </p:nvGrpSpPr>
        <p:grpSpPr>
          <a:xfrm>
            <a:off x="9968782" y="7849372"/>
            <a:ext cx="616857" cy="616823"/>
            <a:chOff x="-1" y="0"/>
            <a:chExt cx="616855" cy="616822"/>
          </a:xfrm>
        </p:grpSpPr>
        <p:sp>
          <p:nvSpPr>
            <p:cNvPr id="893" name="Google Shape;893;p33"/>
            <p:cNvSpPr/>
            <p:nvPr/>
          </p:nvSpPr>
          <p:spPr>
            <a:xfrm>
              <a:off x="-1" y="0"/>
              <a:ext cx="616855" cy="616822"/>
            </a:xfrm>
            <a:custGeom>
              <a:rect b="b" l="l" r="r" t="t"/>
              <a:pathLst>
                <a:path extrusionOk="0" h="21600" w="21600">
                  <a:moveTo>
                    <a:pt x="4472" y="1265"/>
                  </a:moveTo>
                  <a:cubicBezTo>
                    <a:pt x="4823" y="1265"/>
                    <a:pt x="5107" y="1549"/>
                    <a:pt x="5107" y="1900"/>
                  </a:cubicBezTo>
                  <a:lnTo>
                    <a:pt x="5107" y="4432"/>
                  </a:lnTo>
                  <a:cubicBezTo>
                    <a:pt x="5107" y="4780"/>
                    <a:pt x="4823" y="5062"/>
                    <a:pt x="4472" y="5062"/>
                  </a:cubicBezTo>
                  <a:cubicBezTo>
                    <a:pt x="4121" y="5062"/>
                    <a:pt x="3840" y="4780"/>
                    <a:pt x="3840" y="4432"/>
                  </a:cubicBezTo>
                  <a:lnTo>
                    <a:pt x="3840" y="1900"/>
                  </a:lnTo>
                  <a:cubicBezTo>
                    <a:pt x="3840" y="1549"/>
                    <a:pt x="4121" y="1265"/>
                    <a:pt x="4472" y="1265"/>
                  </a:cubicBezTo>
                  <a:close/>
                  <a:moveTo>
                    <a:pt x="10799" y="1265"/>
                  </a:moveTo>
                  <a:cubicBezTo>
                    <a:pt x="11150" y="1265"/>
                    <a:pt x="11434" y="1549"/>
                    <a:pt x="11434" y="1900"/>
                  </a:cubicBezTo>
                  <a:lnTo>
                    <a:pt x="11434" y="4432"/>
                  </a:lnTo>
                  <a:cubicBezTo>
                    <a:pt x="11434" y="4780"/>
                    <a:pt x="11150" y="5062"/>
                    <a:pt x="10799" y="5062"/>
                  </a:cubicBezTo>
                  <a:cubicBezTo>
                    <a:pt x="10448" y="5062"/>
                    <a:pt x="10169" y="4780"/>
                    <a:pt x="10169" y="4432"/>
                  </a:cubicBezTo>
                  <a:lnTo>
                    <a:pt x="10169" y="1900"/>
                  </a:lnTo>
                  <a:cubicBezTo>
                    <a:pt x="10169" y="1549"/>
                    <a:pt x="10448" y="1265"/>
                    <a:pt x="10799" y="1265"/>
                  </a:cubicBezTo>
                  <a:close/>
                  <a:moveTo>
                    <a:pt x="17128" y="1265"/>
                  </a:moveTo>
                  <a:cubicBezTo>
                    <a:pt x="17479" y="1265"/>
                    <a:pt x="17762" y="1549"/>
                    <a:pt x="17762" y="1900"/>
                  </a:cubicBezTo>
                  <a:lnTo>
                    <a:pt x="17762" y="4432"/>
                  </a:lnTo>
                  <a:cubicBezTo>
                    <a:pt x="17762" y="4780"/>
                    <a:pt x="17479" y="5062"/>
                    <a:pt x="17128" y="5062"/>
                  </a:cubicBezTo>
                  <a:cubicBezTo>
                    <a:pt x="16777" y="5062"/>
                    <a:pt x="16496" y="4780"/>
                    <a:pt x="16496" y="4432"/>
                  </a:cubicBezTo>
                  <a:lnTo>
                    <a:pt x="16496" y="1900"/>
                  </a:lnTo>
                  <a:cubicBezTo>
                    <a:pt x="16496" y="1549"/>
                    <a:pt x="16777" y="1265"/>
                    <a:pt x="17128" y="1265"/>
                  </a:cubicBezTo>
                  <a:close/>
                  <a:moveTo>
                    <a:pt x="19703" y="3797"/>
                  </a:moveTo>
                  <a:cubicBezTo>
                    <a:pt x="20051" y="3797"/>
                    <a:pt x="20334" y="4081"/>
                    <a:pt x="20334" y="4432"/>
                  </a:cubicBezTo>
                  <a:lnTo>
                    <a:pt x="20334" y="7638"/>
                  </a:lnTo>
                  <a:lnTo>
                    <a:pt x="1265" y="7638"/>
                  </a:lnTo>
                  <a:lnTo>
                    <a:pt x="1265" y="4432"/>
                  </a:lnTo>
                  <a:cubicBezTo>
                    <a:pt x="1265" y="4081"/>
                    <a:pt x="1549" y="3797"/>
                    <a:pt x="1900" y="3797"/>
                  </a:cubicBezTo>
                  <a:lnTo>
                    <a:pt x="2575" y="3797"/>
                  </a:lnTo>
                  <a:lnTo>
                    <a:pt x="2575" y="4432"/>
                  </a:lnTo>
                  <a:cubicBezTo>
                    <a:pt x="2575" y="5478"/>
                    <a:pt x="3422" y="6328"/>
                    <a:pt x="4472" y="6328"/>
                  </a:cubicBezTo>
                  <a:cubicBezTo>
                    <a:pt x="5522" y="6328"/>
                    <a:pt x="6372" y="5478"/>
                    <a:pt x="6372" y="4432"/>
                  </a:cubicBezTo>
                  <a:lnTo>
                    <a:pt x="6372" y="3797"/>
                  </a:lnTo>
                  <a:lnTo>
                    <a:pt x="8903" y="3797"/>
                  </a:lnTo>
                  <a:lnTo>
                    <a:pt x="8903" y="4432"/>
                  </a:lnTo>
                  <a:cubicBezTo>
                    <a:pt x="8903" y="5478"/>
                    <a:pt x="9750" y="6328"/>
                    <a:pt x="10799" y="6328"/>
                  </a:cubicBezTo>
                  <a:cubicBezTo>
                    <a:pt x="11849" y="6328"/>
                    <a:pt x="12700" y="5478"/>
                    <a:pt x="12700" y="4432"/>
                  </a:cubicBezTo>
                  <a:lnTo>
                    <a:pt x="12700" y="3797"/>
                  </a:lnTo>
                  <a:lnTo>
                    <a:pt x="15231" y="3797"/>
                  </a:lnTo>
                  <a:lnTo>
                    <a:pt x="15231" y="4432"/>
                  </a:lnTo>
                  <a:cubicBezTo>
                    <a:pt x="15231" y="5478"/>
                    <a:pt x="16078" y="6328"/>
                    <a:pt x="17128" y="6328"/>
                  </a:cubicBezTo>
                  <a:cubicBezTo>
                    <a:pt x="18178" y="6328"/>
                    <a:pt x="19028" y="5478"/>
                    <a:pt x="19028" y="4432"/>
                  </a:cubicBezTo>
                  <a:lnTo>
                    <a:pt x="19028" y="3797"/>
                  </a:lnTo>
                  <a:close/>
                  <a:moveTo>
                    <a:pt x="20334" y="8903"/>
                  </a:moveTo>
                  <a:lnTo>
                    <a:pt x="20334" y="19704"/>
                  </a:lnTo>
                  <a:cubicBezTo>
                    <a:pt x="20334" y="20052"/>
                    <a:pt x="20051" y="20335"/>
                    <a:pt x="19703" y="20335"/>
                  </a:cubicBezTo>
                  <a:lnTo>
                    <a:pt x="1900" y="20335"/>
                  </a:lnTo>
                  <a:cubicBezTo>
                    <a:pt x="1549" y="20335"/>
                    <a:pt x="1265" y="20052"/>
                    <a:pt x="1265" y="19704"/>
                  </a:cubicBezTo>
                  <a:lnTo>
                    <a:pt x="1265" y="8903"/>
                  </a:lnTo>
                  <a:close/>
                  <a:moveTo>
                    <a:pt x="4472" y="0"/>
                  </a:moveTo>
                  <a:cubicBezTo>
                    <a:pt x="3422" y="0"/>
                    <a:pt x="2575" y="851"/>
                    <a:pt x="2575" y="1900"/>
                  </a:cubicBezTo>
                  <a:lnTo>
                    <a:pt x="2575" y="2532"/>
                  </a:lnTo>
                  <a:lnTo>
                    <a:pt x="1900" y="2532"/>
                  </a:lnTo>
                  <a:cubicBezTo>
                    <a:pt x="851" y="2532"/>
                    <a:pt x="0" y="3381"/>
                    <a:pt x="0" y="4432"/>
                  </a:cubicBezTo>
                  <a:lnTo>
                    <a:pt x="0" y="19704"/>
                  </a:lnTo>
                  <a:cubicBezTo>
                    <a:pt x="0" y="20750"/>
                    <a:pt x="851" y="21600"/>
                    <a:pt x="1900" y="21600"/>
                  </a:cubicBezTo>
                  <a:lnTo>
                    <a:pt x="19703" y="21600"/>
                  </a:lnTo>
                  <a:cubicBezTo>
                    <a:pt x="20749" y="21600"/>
                    <a:pt x="21600" y="20750"/>
                    <a:pt x="21600" y="19704"/>
                  </a:cubicBezTo>
                  <a:lnTo>
                    <a:pt x="21600" y="4432"/>
                  </a:lnTo>
                  <a:cubicBezTo>
                    <a:pt x="21600" y="3381"/>
                    <a:pt x="20749" y="2532"/>
                    <a:pt x="19703" y="2532"/>
                  </a:cubicBezTo>
                  <a:lnTo>
                    <a:pt x="19028" y="2532"/>
                  </a:lnTo>
                  <a:lnTo>
                    <a:pt x="19028" y="1900"/>
                  </a:lnTo>
                  <a:cubicBezTo>
                    <a:pt x="19028" y="851"/>
                    <a:pt x="18178" y="0"/>
                    <a:pt x="17128" y="0"/>
                  </a:cubicBezTo>
                  <a:cubicBezTo>
                    <a:pt x="16078" y="0"/>
                    <a:pt x="15231" y="851"/>
                    <a:pt x="15231" y="1900"/>
                  </a:cubicBezTo>
                  <a:lnTo>
                    <a:pt x="15231" y="2532"/>
                  </a:lnTo>
                  <a:lnTo>
                    <a:pt x="12700" y="2532"/>
                  </a:lnTo>
                  <a:lnTo>
                    <a:pt x="12700" y="1900"/>
                  </a:lnTo>
                  <a:cubicBezTo>
                    <a:pt x="12700" y="851"/>
                    <a:pt x="11849" y="0"/>
                    <a:pt x="10799" y="0"/>
                  </a:cubicBezTo>
                  <a:cubicBezTo>
                    <a:pt x="9750" y="0"/>
                    <a:pt x="8903" y="851"/>
                    <a:pt x="8903" y="1900"/>
                  </a:cubicBezTo>
                  <a:lnTo>
                    <a:pt x="8903" y="2532"/>
                  </a:lnTo>
                  <a:lnTo>
                    <a:pt x="6372" y="2532"/>
                  </a:lnTo>
                  <a:lnTo>
                    <a:pt x="6372" y="1900"/>
                  </a:lnTo>
                  <a:cubicBezTo>
                    <a:pt x="6372" y="851"/>
                    <a:pt x="5522" y="0"/>
                    <a:pt x="44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94" name="Google Shape;894;p33"/>
            <p:cNvSpPr/>
            <p:nvPr/>
          </p:nvSpPr>
          <p:spPr>
            <a:xfrm>
              <a:off x="73543" y="290407"/>
              <a:ext cx="108337" cy="36135"/>
            </a:xfrm>
            <a:custGeom>
              <a:rect b="b" l="l" r="r" t="t"/>
              <a:pathLst>
                <a:path extrusionOk="0" h="21600" w="21600">
                  <a:moveTo>
                    <a:pt x="3596" y="0"/>
                  </a:moveTo>
                  <a:cubicBezTo>
                    <a:pt x="1597" y="0"/>
                    <a:pt x="0" y="4770"/>
                    <a:pt x="0" y="10762"/>
                  </a:cubicBezTo>
                  <a:cubicBezTo>
                    <a:pt x="0" y="16753"/>
                    <a:pt x="1597" y="21600"/>
                    <a:pt x="3596" y="21600"/>
                  </a:cubicBezTo>
                  <a:lnTo>
                    <a:pt x="18004" y="21600"/>
                  </a:lnTo>
                  <a:cubicBezTo>
                    <a:pt x="20003" y="21600"/>
                    <a:pt x="21600" y="16753"/>
                    <a:pt x="21600" y="10762"/>
                  </a:cubicBezTo>
                  <a:cubicBezTo>
                    <a:pt x="21600" y="4770"/>
                    <a:pt x="20003" y="0"/>
                    <a:pt x="180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95" name="Google Shape;895;p33"/>
            <p:cNvSpPr/>
            <p:nvPr/>
          </p:nvSpPr>
          <p:spPr>
            <a:xfrm>
              <a:off x="254242" y="290407"/>
              <a:ext cx="108337" cy="36135"/>
            </a:xfrm>
            <a:custGeom>
              <a:rect b="b" l="l" r="r" t="t"/>
              <a:pathLst>
                <a:path extrusionOk="0" h="21600" w="21600">
                  <a:moveTo>
                    <a:pt x="3596" y="0"/>
                  </a:moveTo>
                  <a:cubicBezTo>
                    <a:pt x="1597" y="0"/>
                    <a:pt x="0" y="4770"/>
                    <a:pt x="0" y="10762"/>
                  </a:cubicBezTo>
                  <a:cubicBezTo>
                    <a:pt x="0" y="16753"/>
                    <a:pt x="1597" y="21600"/>
                    <a:pt x="3596" y="21600"/>
                  </a:cubicBezTo>
                  <a:lnTo>
                    <a:pt x="18011" y="21600"/>
                  </a:lnTo>
                  <a:cubicBezTo>
                    <a:pt x="20009" y="21600"/>
                    <a:pt x="21600" y="16753"/>
                    <a:pt x="21600" y="10762"/>
                  </a:cubicBezTo>
                  <a:cubicBezTo>
                    <a:pt x="21600" y="4770"/>
                    <a:pt x="20009" y="0"/>
                    <a:pt x="180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96" name="Google Shape;896;p33"/>
            <p:cNvSpPr/>
            <p:nvPr/>
          </p:nvSpPr>
          <p:spPr>
            <a:xfrm>
              <a:off x="434973" y="290407"/>
              <a:ext cx="108337" cy="36135"/>
            </a:xfrm>
            <a:custGeom>
              <a:rect b="b" l="l" r="r" t="t"/>
              <a:pathLst>
                <a:path extrusionOk="0" h="21600" w="21600">
                  <a:moveTo>
                    <a:pt x="3589" y="0"/>
                  </a:moveTo>
                  <a:cubicBezTo>
                    <a:pt x="1591" y="0"/>
                    <a:pt x="0" y="4770"/>
                    <a:pt x="0" y="10762"/>
                  </a:cubicBezTo>
                  <a:cubicBezTo>
                    <a:pt x="0" y="16753"/>
                    <a:pt x="1591" y="21600"/>
                    <a:pt x="3589" y="21600"/>
                  </a:cubicBezTo>
                  <a:lnTo>
                    <a:pt x="18004" y="21600"/>
                  </a:lnTo>
                  <a:cubicBezTo>
                    <a:pt x="20003" y="21600"/>
                    <a:pt x="21600" y="16753"/>
                    <a:pt x="21600" y="10762"/>
                  </a:cubicBezTo>
                  <a:cubicBezTo>
                    <a:pt x="21600" y="4770"/>
                    <a:pt x="20003" y="0"/>
                    <a:pt x="180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97" name="Google Shape;897;p33"/>
            <p:cNvSpPr/>
            <p:nvPr/>
          </p:nvSpPr>
          <p:spPr>
            <a:xfrm>
              <a:off x="73543" y="398808"/>
              <a:ext cx="108337" cy="36166"/>
            </a:xfrm>
            <a:custGeom>
              <a:rect b="b" l="l" r="r" t="t"/>
              <a:pathLst>
                <a:path extrusionOk="0" h="21600" w="21600">
                  <a:moveTo>
                    <a:pt x="3596" y="0"/>
                  </a:moveTo>
                  <a:cubicBezTo>
                    <a:pt x="1597" y="0"/>
                    <a:pt x="0" y="4785"/>
                    <a:pt x="0" y="10771"/>
                  </a:cubicBezTo>
                  <a:cubicBezTo>
                    <a:pt x="0" y="16758"/>
                    <a:pt x="1597" y="21600"/>
                    <a:pt x="3596" y="21600"/>
                  </a:cubicBezTo>
                  <a:lnTo>
                    <a:pt x="18004" y="21600"/>
                  </a:lnTo>
                  <a:cubicBezTo>
                    <a:pt x="20003" y="21600"/>
                    <a:pt x="21600" y="16758"/>
                    <a:pt x="21600" y="10771"/>
                  </a:cubicBezTo>
                  <a:cubicBezTo>
                    <a:pt x="21600" y="4785"/>
                    <a:pt x="20003" y="0"/>
                    <a:pt x="180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98" name="Google Shape;898;p33"/>
            <p:cNvSpPr/>
            <p:nvPr/>
          </p:nvSpPr>
          <p:spPr>
            <a:xfrm>
              <a:off x="254242" y="398808"/>
              <a:ext cx="108337" cy="36166"/>
            </a:xfrm>
            <a:custGeom>
              <a:rect b="b" l="l" r="r" t="t"/>
              <a:pathLst>
                <a:path extrusionOk="0" h="21600" w="21600">
                  <a:moveTo>
                    <a:pt x="3596" y="0"/>
                  </a:moveTo>
                  <a:cubicBezTo>
                    <a:pt x="1597" y="0"/>
                    <a:pt x="0" y="4785"/>
                    <a:pt x="0" y="10771"/>
                  </a:cubicBezTo>
                  <a:cubicBezTo>
                    <a:pt x="0" y="16758"/>
                    <a:pt x="1597" y="21600"/>
                    <a:pt x="3596" y="21600"/>
                  </a:cubicBezTo>
                  <a:lnTo>
                    <a:pt x="18011" y="21600"/>
                  </a:lnTo>
                  <a:cubicBezTo>
                    <a:pt x="20009" y="21600"/>
                    <a:pt x="21600" y="16758"/>
                    <a:pt x="21600" y="10771"/>
                  </a:cubicBezTo>
                  <a:cubicBezTo>
                    <a:pt x="21600" y="4785"/>
                    <a:pt x="20009" y="0"/>
                    <a:pt x="180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899" name="Google Shape;899;p33"/>
            <p:cNvSpPr/>
            <p:nvPr/>
          </p:nvSpPr>
          <p:spPr>
            <a:xfrm>
              <a:off x="434973" y="398808"/>
              <a:ext cx="108337" cy="36166"/>
            </a:xfrm>
            <a:custGeom>
              <a:rect b="b" l="l" r="r" t="t"/>
              <a:pathLst>
                <a:path extrusionOk="0" h="21600" w="21600">
                  <a:moveTo>
                    <a:pt x="3589" y="0"/>
                  </a:moveTo>
                  <a:cubicBezTo>
                    <a:pt x="1591" y="0"/>
                    <a:pt x="0" y="4785"/>
                    <a:pt x="0" y="10771"/>
                  </a:cubicBezTo>
                  <a:cubicBezTo>
                    <a:pt x="0" y="16758"/>
                    <a:pt x="1591" y="21600"/>
                    <a:pt x="3589" y="21600"/>
                  </a:cubicBezTo>
                  <a:lnTo>
                    <a:pt x="18004" y="21600"/>
                  </a:lnTo>
                  <a:cubicBezTo>
                    <a:pt x="20003" y="21600"/>
                    <a:pt x="21600" y="16758"/>
                    <a:pt x="21600" y="10771"/>
                  </a:cubicBezTo>
                  <a:cubicBezTo>
                    <a:pt x="21600" y="4785"/>
                    <a:pt x="20003" y="0"/>
                    <a:pt x="180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00" name="Google Shape;900;p33"/>
            <p:cNvSpPr/>
            <p:nvPr/>
          </p:nvSpPr>
          <p:spPr>
            <a:xfrm>
              <a:off x="73543" y="508421"/>
              <a:ext cx="108337" cy="36134"/>
            </a:xfrm>
            <a:custGeom>
              <a:rect b="b" l="l" r="r" t="t"/>
              <a:pathLst>
                <a:path extrusionOk="0" h="21600" w="21600">
                  <a:moveTo>
                    <a:pt x="3596" y="0"/>
                  </a:moveTo>
                  <a:cubicBezTo>
                    <a:pt x="1597" y="0"/>
                    <a:pt x="0" y="4828"/>
                    <a:pt x="0" y="10819"/>
                  </a:cubicBezTo>
                  <a:cubicBezTo>
                    <a:pt x="0" y="16753"/>
                    <a:pt x="1597" y="21600"/>
                    <a:pt x="3596" y="21600"/>
                  </a:cubicBezTo>
                  <a:lnTo>
                    <a:pt x="18004" y="21600"/>
                  </a:lnTo>
                  <a:cubicBezTo>
                    <a:pt x="20003" y="21600"/>
                    <a:pt x="21600" y="16753"/>
                    <a:pt x="21600" y="10819"/>
                  </a:cubicBezTo>
                  <a:cubicBezTo>
                    <a:pt x="21600" y="4828"/>
                    <a:pt x="20003" y="0"/>
                    <a:pt x="180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01" name="Google Shape;901;p33"/>
            <p:cNvSpPr/>
            <p:nvPr/>
          </p:nvSpPr>
          <p:spPr>
            <a:xfrm>
              <a:off x="254242" y="508421"/>
              <a:ext cx="108337" cy="36134"/>
            </a:xfrm>
            <a:custGeom>
              <a:rect b="b" l="l" r="r" t="t"/>
              <a:pathLst>
                <a:path extrusionOk="0" h="21600" w="21600">
                  <a:moveTo>
                    <a:pt x="3596" y="0"/>
                  </a:moveTo>
                  <a:cubicBezTo>
                    <a:pt x="1597" y="0"/>
                    <a:pt x="0" y="4828"/>
                    <a:pt x="0" y="10819"/>
                  </a:cubicBezTo>
                  <a:cubicBezTo>
                    <a:pt x="0" y="16753"/>
                    <a:pt x="1597" y="21600"/>
                    <a:pt x="3596" y="21600"/>
                  </a:cubicBezTo>
                  <a:lnTo>
                    <a:pt x="18011" y="21600"/>
                  </a:lnTo>
                  <a:cubicBezTo>
                    <a:pt x="20009" y="21600"/>
                    <a:pt x="21600" y="16753"/>
                    <a:pt x="21600" y="10819"/>
                  </a:cubicBezTo>
                  <a:cubicBezTo>
                    <a:pt x="21600" y="4828"/>
                    <a:pt x="20009" y="0"/>
                    <a:pt x="180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02" name="Google Shape;902;p33"/>
            <p:cNvSpPr/>
            <p:nvPr/>
          </p:nvSpPr>
          <p:spPr>
            <a:xfrm>
              <a:off x="434973" y="508421"/>
              <a:ext cx="108337" cy="36134"/>
            </a:xfrm>
            <a:custGeom>
              <a:rect b="b" l="l" r="r" t="t"/>
              <a:pathLst>
                <a:path extrusionOk="0" h="21600" w="21600">
                  <a:moveTo>
                    <a:pt x="3589" y="0"/>
                  </a:moveTo>
                  <a:cubicBezTo>
                    <a:pt x="1591" y="0"/>
                    <a:pt x="0" y="4828"/>
                    <a:pt x="0" y="10819"/>
                  </a:cubicBezTo>
                  <a:cubicBezTo>
                    <a:pt x="0" y="16753"/>
                    <a:pt x="1591" y="21600"/>
                    <a:pt x="3589" y="21600"/>
                  </a:cubicBezTo>
                  <a:lnTo>
                    <a:pt x="18004" y="21600"/>
                  </a:lnTo>
                  <a:cubicBezTo>
                    <a:pt x="20003" y="21600"/>
                    <a:pt x="21600" y="16753"/>
                    <a:pt x="21600" y="10819"/>
                  </a:cubicBezTo>
                  <a:cubicBezTo>
                    <a:pt x="21600" y="4828"/>
                    <a:pt x="20003" y="0"/>
                    <a:pt x="180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903" name="Google Shape;903;p33"/>
          <p:cNvGrpSpPr/>
          <p:nvPr/>
        </p:nvGrpSpPr>
        <p:grpSpPr>
          <a:xfrm>
            <a:off x="10724393" y="7849372"/>
            <a:ext cx="616856" cy="616823"/>
            <a:chOff x="-1" y="0"/>
            <a:chExt cx="616855" cy="616822"/>
          </a:xfrm>
        </p:grpSpPr>
        <p:sp>
          <p:nvSpPr>
            <p:cNvPr id="904" name="Google Shape;904;p33"/>
            <p:cNvSpPr/>
            <p:nvPr/>
          </p:nvSpPr>
          <p:spPr>
            <a:xfrm>
              <a:off x="-1" y="0"/>
              <a:ext cx="616855" cy="616822"/>
            </a:xfrm>
            <a:custGeom>
              <a:rect b="b" l="l" r="r" t="t"/>
              <a:pathLst>
                <a:path extrusionOk="0" h="21600" w="21600">
                  <a:moveTo>
                    <a:pt x="20334" y="1265"/>
                  </a:moveTo>
                  <a:lnTo>
                    <a:pt x="20334" y="2683"/>
                  </a:lnTo>
                  <a:cubicBezTo>
                    <a:pt x="19575" y="2950"/>
                    <a:pt x="19068" y="3669"/>
                    <a:pt x="19068" y="4472"/>
                  </a:cubicBezTo>
                  <a:cubicBezTo>
                    <a:pt x="19068" y="5275"/>
                    <a:pt x="19575" y="5995"/>
                    <a:pt x="20334" y="6261"/>
                  </a:cubicBezTo>
                  <a:lnTo>
                    <a:pt x="20334" y="9012"/>
                  </a:lnTo>
                  <a:cubicBezTo>
                    <a:pt x="19575" y="9278"/>
                    <a:pt x="19068" y="9997"/>
                    <a:pt x="19068" y="10800"/>
                  </a:cubicBezTo>
                  <a:cubicBezTo>
                    <a:pt x="19068" y="11604"/>
                    <a:pt x="19575" y="12322"/>
                    <a:pt x="20334" y="12590"/>
                  </a:cubicBezTo>
                  <a:lnTo>
                    <a:pt x="20334" y="15339"/>
                  </a:lnTo>
                  <a:cubicBezTo>
                    <a:pt x="19575" y="15606"/>
                    <a:pt x="19068" y="16325"/>
                    <a:pt x="19068" y="17129"/>
                  </a:cubicBezTo>
                  <a:cubicBezTo>
                    <a:pt x="19068" y="17931"/>
                    <a:pt x="19575" y="18650"/>
                    <a:pt x="20334" y="18917"/>
                  </a:cubicBezTo>
                  <a:lnTo>
                    <a:pt x="20334" y="20335"/>
                  </a:lnTo>
                  <a:lnTo>
                    <a:pt x="18916" y="20335"/>
                  </a:lnTo>
                  <a:cubicBezTo>
                    <a:pt x="18650" y="19576"/>
                    <a:pt x="17932" y="19069"/>
                    <a:pt x="17128" y="19069"/>
                  </a:cubicBezTo>
                  <a:cubicBezTo>
                    <a:pt x="16324" y="19069"/>
                    <a:pt x="15606" y="19576"/>
                    <a:pt x="15340" y="20335"/>
                  </a:cubicBezTo>
                  <a:lnTo>
                    <a:pt x="12589" y="20335"/>
                  </a:lnTo>
                  <a:cubicBezTo>
                    <a:pt x="12322" y="19576"/>
                    <a:pt x="11603" y="19069"/>
                    <a:pt x="10799" y="19069"/>
                  </a:cubicBezTo>
                  <a:cubicBezTo>
                    <a:pt x="9997" y="19069"/>
                    <a:pt x="9278" y="19576"/>
                    <a:pt x="9011" y="20335"/>
                  </a:cubicBezTo>
                  <a:lnTo>
                    <a:pt x="6260" y="20335"/>
                  </a:lnTo>
                  <a:cubicBezTo>
                    <a:pt x="5994" y="19576"/>
                    <a:pt x="5276" y="19069"/>
                    <a:pt x="4472" y="19069"/>
                  </a:cubicBezTo>
                  <a:cubicBezTo>
                    <a:pt x="3668" y="19069"/>
                    <a:pt x="2950" y="19576"/>
                    <a:pt x="2684" y="20335"/>
                  </a:cubicBezTo>
                  <a:lnTo>
                    <a:pt x="1266" y="20335"/>
                  </a:lnTo>
                  <a:lnTo>
                    <a:pt x="1266" y="18917"/>
                  </a:lnTo>
                  <a:cubicBezTo>
                    <a:pt x="2025" y="18650"/>
                    <a:pt x="2532" y="17931"/>
                    <a:pt x="2532" y="17129"/>
                  </a:cubicBezTo>
                  <a:cubicBezTo>
                    <a:pt x="2532" y="16325"/>
                    <a:pt x="2025" y="15606"/>
                    <a:pt x="1266" y="15339"/>
                  </a:cubicBezTo>
                  <a:lnTo>
                    <a:pt x="1266" y="12590"/>
                  </a:lnTo>
                  <a:cubicBezTo>
                    <a:pt x="2025" y="12322"/>
                    <a:pt x="2532" y="11604"/>
                    <a:pt x="2532" y="10800"/>
                  </a:cubicBezTo>
                  <a:cubicBezTo>
                    <a:pt x="2532" y="9997"/>
                    <a:pt x="2025" y="9278"/>
                    <a:pt x="1266" y="9012"/>
                  </a:cubicBezTo>
                  <a:lnTo>
                    <a:pt x="1266" y="6261"/>
                  </a:lnTo>
                  <a:cubicBezTo>
                    <a:pt x="2025" y="5995"/>
                    <a:pt x="2532" y="5275"/>
                    <a:pt x="2532" y="4472"/>
                  </a:cubicBezTo>
                  <a:cubicBezTo>
                    <a:pt x="2532" y="3669"/>
                    <a:pt x="2025" y="2950"/>
                    <a:pt x="1266" y="2683"/>
                  </a:cubicBezTo>
                  <a:lnTo>
                    <a:pt x="1266" y="1265"/>
                  </a:lnTo>
                  <a:lnTo>
                    <a:pt x="2684" y="1265"/>
                  </a:lnTo>
                  <a:cubicBezTo>
                    <a:pt x="2950" y="2025"/>
                    <a:pt x="3668" y="2532"/>
                    <a:pt x="4472" y="2532"/>
                  </a:cubicBezTo>
                  <a:cubicBezTo>
                    <a:pt x="5276" y="2532"/>
                    <a:pt x="5994" y="2025"/>
                    <a:pt x="6260" y="1265"/>
                  </a:cubicBezTo>
                  <a:lnTo>
                    <a:pt x="9011" y="1265"/>
                  </a:lnTo>
                  <a:cubicBezTo>
                    <a:pt x="9278" y="2025"/>
                    <a:pt x="9997" y="2532"/>
                    <a:pt x="10799" y="2532"/>
                  </a:cubicBezTo>
                  <a:cubicBezTo>
                    <a:pt x="11603" y="2532"/>
                    <a:pt x="12322" y="2025"/>
                    <a:pt x="12589" y="1265"/>
                  </a:cubicBezTo>
                  <a:lnTo>
                    <a:pt x="15340" y="1265"/>
                  </a:lnTo>
                  <a:cubicBezTo>
                    <a:pt x="15606" y="2025"/>
                    <a:pt x="16324" y="2532"/>
                    <a:pt x="17128" y="2532"/>
                  </a:cubicBezTo>
                  <a:cubicBezTo>
                    <a:pt x="17932" y="2532"/>
                    <a:pt x="18650" y="2025"/>
                    <a:pt x="18916" y="1265"/>
                  </a:cubicBezTo>
                  <a:close/>
                  <a:moveTo>
                    <a:pt x="635" y="0"/>
                  </a:moveTo>
                  <a:cubicBezTo>
                    <a:pt x="284" y="0"/>
                    <a:pt x="0" y="284"/>
                    <a:pt x="0" y="635"/>
                  </a:cubicBezTo>
                  <a:lnTo>
                    <a:pt x="0" y="3206"/>
                  </a:lnTo>
                  <a:cubicBezTo>
                    <a:pt x="0" y="3558"/>
                    <a:pt x="284" y="3841"/>
                    <a:pt x="635" y="3841"/>
                  </a:cubicBezTo>
                  <a:cubicBezTo>
                    <a:pt x="982" y="3841"/>
                    <a:pt x="1266" y="4121"/>
                    <a:pt x="1266" y="4472"/>
                  </a:cubicBezTo>
                  <a:cubicBezTo>
                    <a:pt x="1266" y="4823"/>
                    <a:pt x="982" y="5106"/>
                    <a:pt x="635" y="5106"/>
                  </a:cubicBezTo>
                  <a:cubicBezTo>
                    <a:pt x="284" y="5106"/>
                    <a:pt x="0" y="5387"/>
                    <a:pt x="0" y="5738"/>
                  </a:cubicBezTo>
                  <a:lnTo>
                    <a:pt x="0" y="9535"/>
                  </a:lnTo>
                  <a:cubicBezTo>
                    <a:pt x="0" y="9886"/>
                    <a:pt x="284" y="10170"/>
                    <a:pt x="635" y="10170"/>
                  </a:cubicBezTo>
                  <a:cubicBezTo>
                    <a:pt x="982" y="10170"/>
                    <a:pt x="1266" y="10449"/>
                    <a:pt x="1266" y="10800"/>
                  </a:cubicBezTo>
                  <a:cubicBezTo>
                    <a:pt x="1266" y="11151"/>
                    <a:pt x="982" y="11435"/>
                    <a:pt x="635" y="11435"/>
                  </a:cubicBezTo>
                  <a:cubicBezTo>
                    <a:pt x="284" y="11435"/>
                    <a:pt x="0" y="11715"/>
                    <a:pt x="0" y="12066"/>
                  </a:cubicBezTo>
                  <a:lnTo>
                    <a:pt x="0" y="15862"/>
                  </a:lnTo>
                  <a:cubicBezTo>
                    <a:pt x="0" y="16213"/>
                    <a:pt x="284" y="16497"/>
                    <a:pt x="635" y="16497"/>
                  </a:cubicBezTo>
                  <a:cubicBezTo>
                    <a:pt x="982" y="16497"/>
                    <a:pt x="1266" y="16778"/>
                    <a:pt x="1266" y="17129"/>
                  </a:cubicBezTo>
                  <a:cubicBezTo>
                    <a:pt x="1266" y="17480"/>
                    <a:pt x="982" y="17763"/>
                    <a:pt x="635" y="17763"/>
                  </a:cubicBezTo>
                  <a:cubicBezTo>
                    <a:pt x="284" y="17763"/>
                    <a:pt x="0" y="18043"/>
                    <a:pt x="0" y="18394"/>
                  </a:cubicBezTo>
                  <a:lnTo>
                    <a:pt x="0" y="20970"/>
                  </a:lnTo>
                  <a:cubicBezTo>
                    <a:pt x="0" y="21317"/>
                    <a:pt x="284" y="21600"/>
                    <a:pt x="635" y="21600"/>
                  </a:cubicBezTo>
                  <a:lnTo>
                    <a:pt x="3207" y="21600"/>
                  </a:lnTo>
                  <a:cubicBezTo>
                    <a:pt x="3558" y="21600"/>
                    <a:pt x="3840" y="21317"/>
                    <a:pt x="3840" y="20970"/>
                  </a:cubicBezTo>
                  <a:cubicBezTo>
                    <a:pt x="3840" y="20619"/>
                    <a:pt x="4121" y="20335"/>
                    <a:pt x="4472" y="20335"/>
                  </a:cubicBezTo>
                  <a:cubicBezTo>
                    <a:pt x="4823" y="20335"/>
                    <a:pt x="5107" y="20619"/>
                    <a:pt x="5107" y="20970"/>
                  </a:cubicBezTo>
                  <a:cubicBezTo>
                    <a:pt x="5107" y="21317"/>
                    <a:pt x="5386" y="21600"/>
                    <a:pt x="5737" y="21600"/>
                  </a:cubicBezTo>
                  <a:lnTo>
                    <a:pt x="9534" y="21600"/>
                  </a:lnTo>
                  <a:cubicBezTo>
                    <a:pt x="9885" y="21600"/>
                    <a:pt x="10169" y="21317"/>
                    <a:pt x="10169" y="20970"/>
                  </a:cubicBezTo>
                  <a:cubicBezTo>
                    <a:pt x="10169" y="20619"/>
                    <a:pt x="10448" y="20335"/>
                    <a:pt x="10799" y="20335"/>
                  </a:cubicBezTo>
                  <a:cubicBezTo>
                    <a:pt x="11150" y="20335"/>
                    <a:pt x="11434" y="20619"/>
                    <a:pt x="11434" y="20970"/>
                  </a:cubicBezTo>
                  <a:cubicBezTo>
                    <a:pt x="11434" y="21317"/>
                    <a:pt x="11715" y="21600"/>
                    <a:pt x="12066" y="21600"/>
                  </a:cubicBezTo>
                  <a:lnTo>
                    <a:pt x="15863" y="21600"/>
                  </a:lnTo>
                  <a:cubicBezTo>
                    <a:pt x="16214" y="21600"/>
                    <a:pt x="16496" y="21317"/>
                    <a:pt x="16496" y="20970"/>
                  </a:cubicBezTo>
                  <a:cubicBezTo>
                    <a:pt x="16496" y="20619"/>
                    <a:pt x="16777" y="20335"/>
                    <a:pt x="17128" y="20335"/>
                  </a:cubicBezTo>
                  <a:cubicBezTo>
                    <a:pt x="17479" y="20335"/>
                    <a:pt x="17763" y="20619"/>
                    <a:pt x="17763" y="20970"/>
                  </a:cubicBezTo>
                  <a:cubicBezTo>
                    <a:pt x="17763" y="21317"/>
                    <a:pt x="18042" y="21600"/>
                    <a:pt x="18393" y="21600"/>
                  </a:cubicBezTo>
                  <a:lnTo>
                    <a:pt x="20968" y="21600"/>
                  </a:lnTo>
                  <a:cubicBezTo>
                    <a:pt x="21316" y="21600"/>
                    <a:pt x="21600" y="21317"/>
                    <a:pt x="21600" y="20970"/>
                  </a:cubicBezTo>
                  <a:lnTo>
                    <a:pt x="21600" y="18394"/>
                  </a:lnTo>
                  <a:cubicBezTo>
                    <a:pt x="21600" y="18043"/>
                    <a:pt x="21316" y="17763"/>
                    <a:pt x="20968" y="17763"/>
                  </a:cubicBezTo>
                  <a:cubicBezTo>
                    <a:pt x="20618" y="17763"/>
                    <a:pt x="20334" y="17480"/>
                    <a:pt x="20334" y="17129"/>
                  </a:cubicBezTo>
                  <a:cubicBezTo>
                    <a:pt x="20334" y="16778"/>
                    <a:pt x="20618" y="16497"/>
                    <a:pt x="20968" y="16497"/>
                  </a:cubicBezTo>
                  <a:cubicBezTo>
                    <a:pt x="21316" y="16497"/>
                    <a:pt x="21600" y="16213"/>
                    <a:pt x="21600" y="15862"/>
                  </a:cubicBezTo>
                  <a:lnTo>
                    <a:pt x="21600" y="12066"/>
                  </a:lnTo>
                  <a:cubicBezTo>
                    <a:pt x="21600" y="11715"/>
                    <a:pt x="21316" y="11435"/>
                    <a:pt x="20968" y="11435"/>
                  </a:cubicBezTo>
                  <a:cubicBezTo>
                    <a:pt x="20618" y="11435"/>
                    <a:pt x="20334" y="11151"/>
                    <a:pt x="20334" y="10800"/>
                  </a:cubicBezTo>
                  <a:cubicBezTo>
                    <a:pt x="20334" y="10449"/>
                    <a:pt x="20618" y="10170"/>
                    <a:pt x="20968" y="10170"/>
                  </a:cubicBezTo>
                  <a:cubicBezTo>
                    <a:pt x="21316" y="10170"/>
                    <a:pt x="21600" y="9886"/>
                    <a:pt x="21600" y="9535"/>
                  </a:cubicBezTo>
                  <a:lnTo>
                    <a:pt x="21600" y="5738"/>
                  </a:lnTo>
                  <a:cubicBezTo>
                    <a:pt x="21600" y="5387"/>
                    <a:pt x="21316" y="5106"/>
                    <a:pt x="20968" y="5106"/>
                  </a:cubicBezTo>
                  <a:cubicBezTo>
                    <a:pt x="20618" y="5106"/>
                    <a:pt x="20334" y="4823"/>
                    <a:pt x="20334" y="4472"/>
                  </a:cubicBezTo>
                  <a:cubicBezTo>
                    <a:pt x="20334" y="4121"/>
                    <a:pt x="20618" y="3841"/>
                    <a:pt x="20968" y="3841"/>
                  </a:cubicBezTo>
                  <a:cubicBezTo>
                    <a:pt x="21316" y="3841"/>
                    <a:pt x="21600" y="3558"/>
                    <a:pt x="21600" y="3206"/>
                  </a:cubicBezTo>
                  <a:lnTo>
                    <a:pt x="21600" y="635"/>
                  </a:lnTo>
                  <a:cubicBezTo>
                    <a:pt x="21600" y="284"/>
                    <a:pt x="21316" y="0"/>
                    <a:pt x="20968" y="0"/>
                  </a:cubicBezTo>
                  <a:lnTo>
                    <a:pt x="18393" y="0"/>
                  </a:lnTo>
                  <a:cubicBezTo>
                    <a:pt x="18042" y="0"/>
                    <a:pt x="17763" y="284"/>
                    <a:pt x="17763" y="635"/>
                  </a:cubicBezTo>
                  <a:cubicBezTo>
                    <a:pt x="17763" y="983"/>
                    <a:pt x="17479" y="1265"/>
                    <a:pt x="17128" y="1265"/>
                  </a:cubicBezTo>
                  <a:cubicBezTo>
                    <a:pt x="16777" y="1265"/>
                    <a:pt x="16496" y="983"/>
                    <a:pt x="16496" y="635"/>
                  </a:cubicBezTo>
                  <a:cubicBezTo>
                    <a:pt x="16496" y="284"/>
                    <a:pt x="16214" y="0"/>
                    <a:pt x="15863" y="0"/>
                  </a:cubicBezTo>
                  <a:lnTo>
                    <a:pt x="12066" y="0"/>
                  </a:lnTo>
                  <a:cubicBezTo>
                    <a:pt x="11715" y="0"/>
                    <a:pt x="11434" y="284"/>
                    <a:pt x="11434" y="635"/>
                  </a:cubicBezTo>
                  <a:cubicBezTo>
                    <a:pt x="11434" y="983"/>
                    <a:pt x="11150" y="1265"/>
                    <a:pt x="10799" y="1265"/>
                  </a:cubicBezTo>
                  <a:cubicBezTo>
                    <a:pt x="10448" y="1265"/>
                    <a:pt x="10169" y="983"/>
                    <a:pt x="10169" y="635"/>
                  </a:cubicBezTo>
                  <a:cubicBezTo>
                    <a:pt x="10169" y="284"/>
                    <a:pt x="9885" y="0"/>
                    <a:pt x="9534" y="0"/>
                  </a:cubicBezTo>
                  <a:lnTo>
                    <a:pt x="5737" y="0"/>
                  </a:lnTo>
                  <a:cubicBezTo>
                    <a:pt x="5386" y="0"/>
                    <a:pt x="5107" y="284"/>
                    <a:pt x="5107" y="635"/>
                  </a:cubicBezTo>
                  <a:cubicBezTo>
                    <a:pt x="5107" y="983"/>
                    <a:pt x="4823" y="1265"/>
                    <a:pt x="4472" y="1265"/>
                  </a:cubicBezTo>
                  <a:cubicBezTo>
                    <a:pt x="4121" y="1265"/>
                    <a:pt x="3840" y="983"/>
                    <a:pt x="3840" y="635"/>
                  </a:cubicBezTo>
                  <a:cubicBezTo>
                    <a:pt x="3840" y="284"/>
                    <a:pt x="3558" y="0"/>
                    <a:pt x="32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05" name="Google Shape;905;p33"/>
            <p:cNvSpPr/>
            <p:nvPr/>
          </p:nvSpPr>
          <p:spPr>
            <a:xfrm>
              <a:off x="109677" y="109677"/>
              <a:ext cx="397596" cy="397564"/>
            </a:xfrm>
            <a:custGeom>
              <a:rect b="b" l="l" r="r" t="t"/>
              <a:pathLst>
                <a:path extrusionOk="0" h="21600" w="21600">
                  <a:moveTo>
                    <a:pt x="19635" y="1963"/>
                  </a:moveTo>
                  <a:lnTo>
                    <a:pt x="19635" y="10390"/>
                  </a:lnTo>
                  <a:lnTo>
                    <a:pt x="17384" y="8137"/>
                  </a:lnTo>
                  <a:cubicBezTo>
                    <a:pt x="17190" y="7946"/>
                    <a:pt x="16939" y="7851"/>
                    <a:pt x="16687" y="7851"/>
                  </a:cubicBezTo>
                  <a:cubicBezTo>
                    <a:pt x="16436" y="7851"/>
                    <a:pt x="16184" y="7946"/>
                    <a:pt x="15992" y="8137"/>
                  </a:cubicBezTo>
                  <a:lnTo>
                    <a:pt x="11268" y="12866"/>
                  </a:lnTo>
                  <a:lnTo>
                    <a:pt x="7462" y="10012"/>
                  </a:lnTo>
                  <a:cubicBezTo>
                    <a:pt x="7285" y="9882"/>
                    <a:pt x="7077" y="9818"/>
                    <a:pt x="6871" y="9818"/>
                  </a:cubicBezTo>
                  <a:cubicBezTo>
                    <a:pt x="6631" y="9818"/>
                    <a:pt x="6394" y="9904"/>
                    <a:pt x="6205" y="10076"/>
                  </a:cubicBezTo>
                  <a:lnTo>
                    <a:pt x="1965" y="13966"/>
                  </a:lnTo>
                  <a:lnTo>
                    <a:pt x="1965" y="1963"/>
                  </a:lnTo>
                  <a:close/>
                  <a:moveTo>
                    <a:pt x="6938" y="12070"/>
                  </a:moveTo>
                  <a:lnTo>
                    <a:pt x="9865" y="14269"/>
                  </a:lnTo>
                  <a:lnTo>
                    <a:pt x="4498" y="19637"/>
                  </a:lnTo>
                  <a:lnTo>
                    <a:pt x="1965" y="19637"/>
                  </a:lnTo>
                  <a:lnTo>
                    <a:pt x="1965" y="16631"/>
                  </a:lnTo>
                  <a:lnTo>
                    <a:pt x="6938" y="12070"/>
                  </a:lnTo>
                  <a:close/>
                  <a:moveTo>
                    <a:pt x="16687" y="10222"/>
                  </a:moveTo>
                  <a:lnTo>
                    <a:pt x="19635" y="13170"/>
                  </a:lnTo>
                  <a:lnTo>
                    <a:pt x="19635" y="19637"/>
                  </a:lnTo>
                  <a:lnTo>
                    <a:pt x="7278" y="19637"/>
                  </a:lnTo>
                  <a:lnTo>
                    <a:pt x="16687" y="10222"/>
                  </a:lnTo>
                  <a:close/>
                  <a:moveTo>
                    <a:pt x="980" y="0"/>
                  </a:moveTo>
                  <a:cubicBezTo>
                    <a:pt x="435" y="0"/>
                    <a:pt x="0" y="435"/>
                    <a:pt x="0" y="980"/>
                  </a:cubicBezTo>
                  <a:lnTo>
                    <a:pt x="0" y="20617"/>
                  </a:lnTo>
                  <a:cubicBezTo>
                    <a:pt x="0" y="21161"/>
                    <a:pt x="435" y="21600"/>
                    <a:pt x="980" y="21600"/>
                  </a:cubicBezTo>
                  <a:lnTo>
                    <a:pt x="20615" y="21600"/>
                  </a:lnTo>
                  <a:cubicBezTo>
                    <a:pt x="21160" y="21600"/>
                    <a:pt x="21600" y="21161"/>
                    <a:pt x="21600" y="20617"/>
                  </a:cubicBezTo>
                  <a:lnTo>
                    <a:pt x="21600" y="980"/>
                  </a:lnTo>
                  <a:cubicBezTo>
                    <a:pt x="21600" y="435"/>
                    <a:pt x="21160" y="0"/>
                    <a:pt x="206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06" name="Google Shape;906;p33"/>
            <p:cNvSpPr/>
            <p:nvPr/>
          </p:nvSpPr>
          <p:spPr>
            <a:xfrm>
              <a:off x="254274" y="181879"/>
              <a:ext cx="108394" cy="108529"/>
            </a:xfrm>
            <a:custGeom>
              <a:rect b="b" l="l" r="r" t="t"/>
              <a:pathLst>
                <a:path extrusionOk="0" h="21600" w="20785">
                  <a:moveTo>
                    <a:pt x="10381" y="7211"/>
                  </a:moveTo>
                  <a:cubicBezTo>
                    <a:pt x="13472" y="7211"/>
                    <a:pt x="15020" y="11067"/>
                    <a:pt x="12841" y="13348"/>
                  </a:cubicBezTo>
                  <a:cubicBezTo>
                    <a:pt x="12131" y="14078"/>
                    <a:pt x="11262" y="14408"/>
                    <a:pt x="10411" y="14408"/>
                  </a:cubicBezTo>
                  <a:cubicBezTo>
                    <a:pt x="8630" y="14408"/>
                    <a:pt x="6929" y="12966"/>
                    <a:pt x="6929" y="10800"/>
                  </a:cubicBezTo>
                  <a:cubicBezTo>
                    <a:pt x="6929" y="8805"/>
                    <a:pt x="8459" y="7211"/>
                    <a:pt x="10381" y="7211"/>
                  </a:cubicBezTo>
                  <a:close/>
                  <a:moveTo>
                    <a:pt x="10387" y="0"/>
                  </a:moveTo>
                  <a:cubicBezTo>
                    <a:pt x="9046" y="0"/>
                    <a:pt x="7694" y="273"/>
                    <a:pt x="6408" y="826"/>
                  </a:cubicBezTo>
                  <a:cubicBezTo>
                    <a:pt x="2528" y="2490"/>
                    <a:pt x="0" y="6423"/>
                    <a:pt x="0" y="10800"/>
                  </a:cubicBezTo>
                  <a:cubicBezTo>
                    <a:pt x="0" y="16765"/>
                    <a:pt x="4633" y="21581"/>
                    <a:pt x="10381" y="21600"/>
                  </a:cubicBezTo>
                  <a:cubicBezTo>
                    <a:pt x="14598" y="21600"/>
                    <a:pt x="18387" y="18951"/>
                    <a:pt x="19996" y="14923"/>
                  </a:cubicBezTo>
                  <a:cubicBezTo>
                    <a:pt x="21600" y="10895"/>
                    <a:pt x="20712" y="6251"/>
                    <a:pt x="17738" y="3164"/>
                  </a:cubicBezTo>
                  <a:cubicBezTo>
                    <a:pt x="15749" y="1099"/>
                    <a:pt x="13086" y="0"/>
                    <a:pt x="103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907" name="Google Shape;907;p33"/>
          <p:cNvGrpSpPr/>
          <p:nvPr/>
        </p:nvGrpSpPr>
        <p:grpSpPr>
          <a:xfrm>
            <a:off x="3905352" y="8647695"/>
            <a:ext cx="616779" cy="542037"/>
            <a:chOff x="-1" y="0"/>
            <a:chExt cx="616777" cy="542035"/>
          </a:xfrm>
        </p:grpSpPr>
        <p:sp>
          <p:nvSpPr>
            <p:cNvPr id="908" name="Google Shape;908;p33"/>
            <p:cNvSpPr/>
            <p:nvPr/>
          </p:nvSpPr>
          <p:spPr>
            <a:xfrm>
              <a:off x="544509" y="216865"/>
              <a:ext cx="72267" cy="36134"/>
            </a:xfrm>
            <a:custGeom>
              <a:rect b="b" l="l" r="r" t="t"/>
              <a:pathLst>
                <a:path extrusionOk="0" h="21600" w="21600">
                  <a:moveTo>
                    <a:pt x="5419" y="0"/>
                  </a:moveTo>
                  <a:cubicBezTo>
                    <a:pt x="2423" y="0"/>
                    <a:pt x="0" y="4770"/>
                    <a:pt x="0" y="10762"/>
                  </a:cubicBezTo>
                  <a:cubicBezTo>
                    <a:pt x="0" y="16753"/>
                    <a:pt x="2423" y="21600"/>
                    <a:pt x="5419" y="21600"/>
                  </a:cubicBezTo>
                  <a:lnTo>
                    <a:pt x="16219" y="21600"/>
                  </a:lnTo>
                  <a:cubicBezTo>
                    <a:pt x="19186" y="21600"/>
                    <a:pt x="21600" y="16753"/>
                    <a:pt x="21600" y="10762"/>
                  </a:cubicBezTo>
                  <a:cubicBezTo>
                    <a:pt x="21600" y="4770"/>
                    <a:pt x="19186" y="0"/>
                    <a:pt x="162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09" name="Google Shape;909;p33"/>
            <p:cNvSpPr/>
            <p:nvPr/>
          </p:nvSpPr>
          <p:spPr>
            <a:xfrm>
              <a:off x="544476" y="108336"/>
              <a:ext cx="72292" cy="72364"/>
            </a:xfrm>
            <a:custGeom>
              <a:rect b="b" l="l" r="r" t="t"/>
              <a:pathLst>
                <a:path extrusionOk="0" h="21600" w="19497">
                  <a:moveTo>
                    <a:pt x="14627" y="0"/>
                  </a:moveTo>
                  <a:cubicBezTo>
                    <a:pt x="13378" y="0"/>
                    <a:pt x="12130" y="524"/>
                    <a:pt x="11183" y="1582"/>
                  </a:cubicBezTo>
                  <a:lnTo>
                    <a:pt x="1438" y="12367"/>
                  </a:lnTo>
                  <a:cubicBezTo>
                    <a:pt x="-1627" y="15788"/>
                    <a:pt x="525" y="21600"/>
                    <a:pt x="4899" y="21600"/>
                  </a:cubicBezTo>
                  <a:cubicBezTo>
                    <a:pt x="6164" y="21600"/>
                    <a:pt x="7412" y="21028"/>
                    <a:pt x="8325" y="20018"/>
                  </a:cubicBezTo>
                  <a:lnTo>
                    <a:pt x="18070" y="9233"/>
                  </a:lnTo>
                  <a:cubicBezTo>
                    <a:pt x="19973" y="7098"/>
                    <a:pt x="19973" y="3706"/>
                    <a:pt x="18070" y="1582"/>
                  </a:cubicBezTo>
                  <a:cubicBezTo>
                    <a:pt x="17123" y="524"/>
                    <a:pt x="15875" y="0"/>
                    <a:pt x="146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10" name="Google Shape;910;p33"/>
            <p:cNvSpPr/>
            <p:nvPr/>
          </p:nvSpPr>
          <p:spPr>
            <a:xfrm>
              <a:off x="544541" y="289068"/>
              <a:ext cx="72227" cy="72332"/>
            </a:xfrm>
            <a:custGeom>
              <a:rect b="b" l="l" r="r" t="t"/>
              <a:pathLst>
                <a:path extrusionOk="0" h="21600" w="20596">
                  <a:moveTo>
                    <a:pt x="5142" y="0"/>
                  </a:moveTo>
                  <a:cubicBezTo>
                    <a:pt x="3823" y="0"/>
                    <a:pt x="2503" y="524"/>
                    <a:pt x="1502" y="1573"/>
                  </a:cubicBezTo>
                  <a:cubicBezTo>
                    <a:pt x="-501" y="3708"/>
                    <a:pt x="-501" y="7102"/>
                    <a:pt x="1502" y="9227"/>
                  </a:cubicBezTo>
                  <a:lnTo>
                    <a:pt x="11805" y="20027"/>
                  </a:lnTo>
                  <a:cubicBezTo>
                    <a:pt x="12807" y="21076"/>
                    <a:pt x="14127" y="21600"/>
                    <a:pt x="15446" y="21600"/>
                  </a:cubicBezTo>
                  <a:cubicBezTo>
                    <a:pt x="16766" y="21600"/>
                    <a:pt x="18086" y="21076"/>
                    <a:pt x="19087" y="20027"/>
                  </a:cubicBezTo>
                  <a:cubicBezTo>
                    <a:pt x="21099" y="17892"/>
                    <a:pt x="21099" y="14498"/>
                    <a:pt x="19087" y="12363"/>
                  </a:cubicBezTo>
                  <a:lnTo>
                    <a:pt x="8783" y="1573"/>
                  </a:lnTo>
                  <a:cubicBezTo>
                    <a:pt x="7782" y="524"/>
                    <a:pt x="6462" y="0"/>
                    <a:pt x="51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11" name="Google Shape;911;p33"/>
            <p:cNvSpPr/>
            <p:nvPr/>
          </p:nvSpPr>
          <p:spPr>
            <a:xfrm>
              <a:off x="-1" y="0"/>
              <a:ext cx="507100" cy="542035"/>
            </a:xfrm>
            <a:custGeom>
              <a:rect b="b" l="l" r="r" t="t"/>
              <a:pathLst>
                <a:path extrusionOk="0" h="21600" w="21411">
                  <a:moveTo>
                    <a:pt x="6102" y="5761"/>
                  </a:moveTo>
                  <a:lnTo>
                    <a:pt x="6102" y="12962"/>
                  </a:lnTo>
                  <a:lnTo>
                    <a:pt x="5342" y="12962"/>
                  </a:lnTo>
                  <a:cubicBezTo>
                    <a:pt x="3233" y="12962"/>
                    <a:pt x="1524" y="11349"/>
                    <a:pt x="1524" y="9359"/>
                  </a:cubicBezTo>
                  <a:cubicBezTo>
                    <a:pt x="1524" y="7370"/>
                    <a:pt x="3233" y="5761"/>
                    <a:pt x="5342" y="5761"/>
                  </a:cubicBezTo>
                  <a:close/>
                  <a:moveTo>
                    <a:pt x="9207" y="5761"/>
                  </a:moveTo>
                  <a:lnTo>
                    <a:pt x="9207" y="12962"/>
                  </a:lnTo>
                  <a:lnTo>
                    <a:pt x="7628" y="12962"/>
                  </a:lnTo>
                  <a:lnTo>
                    <a:pt x="7628" y="5761"/>
                  </a:lnTo>
                  <a:close/>
                  <a:moveTo>
                    <a:pt x="16837" y="1989"/>
                  </a:moveTo>
                  <a:lnTo>
                    <a:pt x="16837" y="16729"/>
                  </a:lnTo>
                  <a:lnTo>
                    <a:pt x="10733" y="13273"/>
                  </a:lnTo>
                  <a:lnTo>
                    <a:pt x="10733" y="5445"/>
                  </a:lnTo>
                  <a:lnTo>
                    <a:pt x="16837" y="1989"/>
                  </a:lnTo>
                  <a:close/>
                  <a:moveTo>
                    <a:pt x="19124" y="1440"/>
                  </a:moveTo>
                  <a:cubicBezTo>
                    <a:pt x="19547" y="1440"/>
                    <a:pt x="19889" y="1759"/>
                    <a:pt x="19889" y="2159"/>
                  </a:cubicBezTo>
                  <a:lnTo>
                    <a:pt x="19889" y="16562"/>
                  </a:lnTo>
                  <a:cubicBezTo>
                    <a:pt x="19889" y="16961"/>
                    <a:pt x="19547" y="17283"/>
                    <a:pt x="19124" y="17283"/>
                  </a:cubicBezTo>
                  <a:lnTo>
                    <a:pt x="18364" y="17283"/>
                  </a:lnTo>
                  <a:lnTo>
                    <a:pt x="18364" y="1440"/>
                  </a:lnTo>
                  <a:close/>
                  <a:moveTo>
                    <a:pt x="7628" y="14403"/>
                  </a:moveTo>
                  <a:lnTo>
                    <a:pt x="7628" y="19441"/>
                  </a:lnTo>
                  <a:cubicBezTo>
                    <a:pt x="7628" y="19841"/>
                    <a:pt x="7287" y="20160"/>
                    <a:pt x="6868" y="20160"/>
                  </a:cubicBezTo>
                  <a:cubicBezTo>
                    <a:pt x="6445" y="20160"/>
                    <a:pt x="6102" y="19841"/>
                    <a:pt x="6102" y="19441"/>
                  </a:cubicBezTo>
                  <a:lnTo>
                    <a:pt x="6102" y="14403"/>
                  </a:lnTo>
                  <a:close/>
                  <a:moveTo>
                    <a:pt x="17509" y="0"/>
                  </a:moveTo>
                  <a:lnTo>
                    <a:pt x="17464" y="8"/>
                  </a:lnTo>
                  <a:lnTo>
                    <a:pt x="17431" y="11"/>
                  </a:lnTo>
                  <a:cubicBezTo>
                    <a:pt x="17419" y="11"/>
                    <a:pt x="17407" y="19"/>
                    <a:pt x="17395" y="23"/>
                  </a:cubicBezTo>
                  <a:cubicBezTo>
                    <a:pt x="17383" y="27"/>
                    <a:pt x="17371" y="27"/>
                    <a:pt x="17358" y="31"/>
                  </a:cubicBezTo>
                  <a:lnTo>
                    <a:pt x="17326" y="42"/>
                  </a:lnTo>
                  <a:lnTo>
                    <a:pt x="17286" y="57"/>
                  </a:lnTo>
                  <a:lnTo>
                    <a:pt x="17260" y="73"/>
                  </a:lnTo>
                  <a:cubicBezTo>
                    <a:pt x="17244" y="76"/>
                    <a:pt x="17232" y="84"/>
                    <a:pt x="17220" y="92"/>
                  </a:cubicBezTo>
                  <a:lnTo>
                    <a:pt x="17207" y="99"/>
                  </a:lnTo>
                  <a:lnTo>
                    <a:pt x="9757" y="4321"/>
                  </a:lnTo>
                  <a:lnTo>
                    <a:pt x="5342" y="4321"/>
                  </a:lnTo>
                  <a:cubicBezTo>
                    <a:pt x="2537" y="4321"/>
                    <a:pt x="214" y="6360"/>
                    <a:pt x="15" y="8998"/>
                  </a:cubicBezTo>
                  <a:cubicBezTo>
                    <a:pt x="-189" y="11638"/>
                    <a:pt x="1806" y="13973"/>
                    <a:pt x="4577" y="14348"/>
                  </a:cubicBezTo>
                  <a:lnTo>
                    <a:pt x="4577" y="19441"/>
                  </a:lnTo>
                  <a:cubicBezTo>
                    <a:pt x="4577" y="20636"/>
                    <a:pt x="5602" y="21600"/>
                    <a:pt x="6868" y="21600"/>
                  </a:cubicBezTo>
                  <a:cubicBezTo>
                    <a:pt x="8129" y="21600"/>
                    <a:pt x="9155" y="20636"/>
                    <a:pt x="9155" y="19441"/>
                  </a:cubicBezTo>
                  <a:lnTo>
                    <a:pt x="9155" y="14403"/>
                  </a:lnTo>
                  <a:lnTo>
                    <a:pt x="9757" y="14403"/>
                  </a:lnTo>
                  <a:lnTo>
                    <a:pt x="17207" y="18620"/>
                  </a:lnTo>
                  <a:cubicBezTo>
                    <a:pt x="17211" y="18623"/>
                    <a:pt x="17216" y="18623"/>
                    <a:pt x="17224" y="18627"/>
                  </a:cubicBezTo>
                  <a:lnTo>
                    <a:pt x="17244" y="18639"/>
                  </a:lnTo>
                  <a:cubicBezTo>
                    <a:pt x="17260" y="18646"/>
                    <a:pt x="17282" y="18654"/>
                    <a:pt x="17298" y="18662"/>
                  </a:cubicBezTo>
                  <a:lnTo>
                    <a:pt x="17310" y="18665"/>
                  </a:lnTo>
                  <a:cubicBezTo>
                    <a:pt x="17326" y="18673"/>
                    <a:pt x="17346" y="18681"/>
                    <a:pt x="17362" y="18685"/>
                  </a:cubicBezTo>
                  <a:lnTo>
                    <a:pt x="17383" y="18692"/>
                  </a:lnTo>
                  <a:cubicBezTo>
                    <a:pt x="17403" y="18696"/>
                    <a:pt x="17423" y="18700"/>
                    <a:pt x="17443" y="18707"/>
                  </a:cubicBezTo>
                  <a:cubicBezTo>
                    <a:pt x="17468" y="18713"/>
                    <a:pt x="17489" y="18716"/>
                    <a:pt x="17513" y="18716"/>
                  </a:cubicBezTo>
                  <a:lnTo>
                    <a:pt x="17526" y="18716"/>
                  </a:lnTo>
                  <a:cubicBezTo>
                    <a:pt x="17550" y="18716"/>
                    <a:pt x="17574" y="18720"/>
                    <a:pt x="17598" y="18720"/>
                  </a:cubicBezTo>
                  <a:lnTo>
                    <a:pt x="19124" y="18720"/>
                  </a:lnTo>
                  <a:cubicBezTo>
                    <a:pt x="20385" y="18720"/>
                    <a:pt x="21411" y="17752"/>
                    <a:pt x="21411" y="16562"/>
                  </a:cubicBezTo>
                  <a:lnTo>
                    <a:pt x="21411" y="2159"/>
                  </a:lnTo>
                  <a:cubicBezTo>
                    <a:pt x="21411" y="964"/>
                    <a:pt x="20385" y="0"/>
                    <a:pt x="191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912" name="Google Shape;912;p33"/>
          <p:cNvSpPr/>
          <p:nvPr/>
        </p:nvSpPr>
        <p:spPr>
          <a:xfrm>
            <a:off x="4699000" y="8610199"/>
            <a:ext cx="542064" cy="616886"/>
          </a:xfrm>
          <a:custGeom>
            <a:rect b="b" l="l" r="r" t="t"/>
            <a:pathLst>
              <a:path extrusionOk="0" h="21600" w="21312">
                <a:moveTo>
                  <a:pt x="19182" y="1265"/>
                </a:moveTo>
                <a:cubicBezTo>
                  <a:pt x="19576" y="1265"/>
                  <a:pt x="19891" y="1549"/>
                  <a:pt x="19891" y="1900"/>
                </a:cubicBezTo>
                <a:cubicBezTo>
                  <a:pt x="19891" y="2248"/>
                  <a:pt x="19576" y="2532"/>
                  <a:pt x="19182" y="2532"/>
                </a:cubicBezTo>
                <a:lnTo>
                  <a:pt x="2130" y="2532"/>
                </a:lnTo>
                <a:cubicBezTo>
                  <a:pt x="1736" y="2532"/>
                  <a:pt x="1421" y="2248"/>
                  <a:pt x="1421" y="1900"/>
                </a:cubicBezTo>
                <a:cubicBezTo>
                  <a:pt x="1421" y="1549"/>
                  <a:pt x="1736" y="1265"/>
                  <a:pt x="2130" y="1265"/>
                </a:cubicBezTo>
                <a:close/>
                <a:moveTo>
                  <a:pt x="18473" y="3797"/>
                </a:moveTo>
                <a:lnTo>
                  <a:pt x="18473" y="11434"/>
                </a:lnTo>
                <a:lnTo>
                  <a:pt x="2842" y="11434"/>
                </a:lnTo>
                <a:lnTo>
                  <a:pt x="2842" y="3797"/>
                </a:lnTo>
                <a:close/>
                <a:moveTo>
                  <a:pt x="19182" y="12699"/>
                </a:moveTo>
                <a:cubicBezTo>
                  <a:pt x="19576" y="12699"/>
                  <a:pt x="19891" y="12979"/>
                  <a:pt x="19891" y="13330"/>
                </a:cubicBezTo>
                <a:cubicBezTo>
                  <a:pt x="19891" y="13681"/>
                  <a:pt x="19576" y="13965"/>
                  <a:pt x="19182" y="13965"/>
                </a:cubicBezTo>
                <a:lnTo>
                  <a:pt x="2130" y="13965"/>
                </a:lnTo>
                <a:cubicBezTo>
                  <a:pt x="1736" y="13965"/>
                  <a:pt x="1421" y="13681"/>
                  <a:pt x="1421" y="13330"/>
                </a:cubicBezTo>
                <a:cubicBezTo>
                  <a:pt x="1421" y="12979"/>
                  <a:pt x="1736" y="12699"/>
                  <a:pt x="2130" y="12699"/>
                </a:cubicBezTo>
                <a:close/>
                <a:moveTo>
                  <a:pt x="2130" y="0"/>
                </a:moveTo>
                <a:cubicBezTo>
                  <a:pt x="1091" y="0"/>
                  <a:pt x="205" y="665"/>
                  <a:pt x="30" y="1576"/>
                </a:cubicBezTo>
                <a:cubicBezTo>
                  <a:pt x="-144" y="2488"/>
                  <a:pt x="440" y="3379"/>
                  <a:pt x="1421" y="3688"/>
                </a:cubicBezTo>
                <a:lnTo>
                  <a:pt x="1421" y="11542"/>
                </a:lnTo>
                <a:cubicBezTo>
                  <a:pt x="569" y="11808"/>
                  <a:pt x="0" y="12527"/>
                  <a:pt x="0" y="13330"/>
                </a:cubicBezTo>
                <a:cubicBezTo>
                  <a:pt x="0" y="14380"/>
                  <a:pt x="952" y="15227"/>
                  <a:pt x="2130" y="15230"/>
                </a:cubicBezTo>
                <a:lnTo>
                  <a:pt x="8356" y="15230"/>
                </a:lnTo>
                <a:lnTo>
                  <a:pt x="3020" y="20546"/>
                </a:lnTo>
                <a:cubicBezTo>
                  <a:pt x="2755" y="20805"/>
                  <a:pt x="2781" y="21207"/>
                  <a:pt x="3073" y="21440"/>
                </a:cubicBezTo>
                <a:cubicBezTo>
                  <a:pt x="3209" y="21547"/>
                  <a:pt x="3380" y="21600"/>
                  <a:pt x="3548" y="21600"/>
                </a:cubicBezTo>
                <a:cubicBezTo>
                  <a:pt x="3745" y="21600"/>
                  <a:pt x="3941" y="21528"/>
                  <a:pt x="4082" y="21389"/>
                </a:cubicBezTo>
                <a:lnTo>
                  <a:pt x="9948" y="15544"/>
                </a:lnTo>
                <a:lnTo>
                  <a:pt x="9948" y="20967"/>
                </a:lnTo>
                <a:cubicBezTo>
                  <a:pt x="9948" y="21315"/>
                  <a:pt x="10261" y="21599"/>
                  <a:pt x="10655" y="21599"/>
                </a:cubicBezTo>
                <a:cubicBezTo>
                  <a:pt x="11049" y="21599"/>
                  <a:pt x="11368" y="21315"/>
                  <a:pt x="11368" y="20967"/>
                </a:cubicBezTo>
                <a:lnTo>
                  <a:pt x="11368" y="15544"/>
                </a:lnTo>
                <a:lnTo>
                  <a:pt x="17230" y="21389"/>
                </a:lnTo>
                <a:cubicBezTo>
                  <a:pt x="17370" y="21526"/>
                  <a:pt x="17562" y="21596"/>
                  <a:pt x="17755" y="21596"/>
                </a:cubicBezTo>
                <a:cubicBezTo>
                  <a:pt x="17924" y="21596"/>
                  <a:pt x="18095" y="21542"/>
                  <a:pt x="18231" y="21433"/>
                </a:cubicBezTo>
                <a:cubicBezTo>
                  <a:pt x="18523" y="21203"/>
                  <a:pt x="18549" y="20805"/>
                  <a:pt x="18292" y="20546"/>
                </a:cubicBezTo>
                <a:lnTo>
                  <a:pt x="12956" y="15230"/>
                </a:lnTo>
                <a:lnTo>
                  <a:pt x="19182" y="15230"/>
                </a:lnTo>
                <a:cubicBezTo>
                  <a:pt x="20220" y="15227"/>
                  <a:pt x="21107" y="14562"/>
                  <a:pt x="21282" y="13651"/>
                </a:cubicBezTo>
                <a:cubicBezTo>
                  <a:pt x="21456" y="12740"/>
                  <a:pt x="20872" y="11848"/>
                  <a:pt x="19895" y="11542"/>
                </a:cubicBezTo>
                <a:lnTo>
                  <a:pt x="19895" y="3688"/>
                </a:lnTo>
                <a:cubicBezTo>
                  <a:pt x="20872" y="3379"/>
                  <a:pt x="21456" y="2488"/>
                  <a:pt x="21282" y="1576"/>
                </a:cubicBezTo>
                <a:cubicBezTo>
                  <a:pt x="21107" y="665"/>
                  <a:pt x="20220" y="0"/>
                  <a:pt x="191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13" name="Google Shape;913;p33"/>
          <p:cNvSpPr/>
          <p:nvPr/>
        </p:nvSpPr>
        <p:spPr>
          <a:xfrm>
            <a:off x="5411695" y="8610199"/>
            <a:ext cx="616839" cy="616886"/>
          </a:xfrm>
          <a:custGeom>
            <a:rect b="b" l="l" r="r" t="t"/>
            <a:pathLst>
              <a:path extrusionOk="0" h="21600" w="21516">
                <a:moveTo>
                  <a:pt x="16474" y="1900"/>
                </a:moveTo>
                <a:lnTo>
                  <a:pt x="19835" y="4432"/>
                </a:lnTo>
                <a:lnTo>
                  <a:pt x="16474" y="6962"/>
                </a:lnTo>
                <a:lnTo>
                  <a:pt x="16474" y="5697"/>
                </a:lnTo>
                <a:cubicBezTo>
                  <a:pt x="16474" y="5346"/>
                  <a:pt x="16191" y="5062"/>
                  <a:pt x="15845" y="5062"/>
                </a:cubicBezTo>
                <a:lnTo>
                  <a:pt x="12019" y="5062"/>
                </a:lnTo>
                <a:cubicBezTo>
                  <a:pt x="10919" y="5062"/>
                  <a:pt x="9901" y="5640"/>
                  <a:pt x="9329" y="6581"/>
                </a:cubicBezTo>
                <a:cubicBezTo>
                  <a:pt x="9104" y="6200"/>
                  <a:pt x="8832" y="5845"/>
                  <a:pt x="8526" y="5528"/>
                </a:cubicBezTo>
                <a:cubicBezTo>
                  <a:pt x="9363" y="4442"/>
                  <a:pt x="10651" y="3803"/>
                  <a:pt x="12019" y="3797"/>
                </a:cubicBezTo>
                <a:lnTo>
                  <a:pt x="15845" y="3797"/>
                </a:lnTo>
                <a:cubicBezTo>
                  <a:pt x="16191" y="3797"/>
                  <a:pt x="16474" y="3513"/>
                  <a:pt x="16474" y="3165"/>
                </a:cubicBezTo>
                <a:lnTo>
                  <a:pt x="16474" y="1900"/>
                </a:lnTo>
                <a:close/>
                <a:moveTo>
                  <a:pt x="6466" y="14542"/>
                </a:moveTo>
                <a:cubicBezTo>
                  <a:pt x="6556" y="14974"/>
                  <a:pt x="6697" y="15399"/>
                  <a:pt x="6885" y="15800"/>
                </a:cubicBezTo>
                <a:cubicBezTo>
                  <a:pt x="6166" y="16280"/>
                  <a:pt x="5319" y="16537"/>
                  <a:pt x="4455" y="16537"/>
                </a:cubicBezTo>
                <a:lnTo>
                  <a:pt x="1893" y="16537"/>
                </a:lnTo>
                <a:cubicBezTo>
                  <a:pt x="1543" y="16537"/>
                  <a:pt x="1261" y="16253"/>
                  <a:pt x="1261" y="15905"/>
                </a:cubicBezTo>
                <a:cubicBezTo>
                  <a:pt x="1261" y="15555"/>
                  <a:pt x="1543" y="15271"/>
                  <a:pt x="1893" y="15271"/>
                </a:cubicBezTo>
                <a:lnTo>
                  <a:pt x="4455" y="15271"/>
                </a:lnTo>
                <a:cubicBezTo>
                  <a:pt x="5191" y="15271"/>
                  <a:pt x="5900" y="15015"/>
                  <a:pt x="6466" y="14542"/>
                </a:cubicBezTo>
                <a:close/>
                <a:moveTo>
                  <a:pt x="4455" y="5062"/>
                </a:moveTo>
                <a:cubicBezTo>
                  <a:pt x="6892" y="5065"/>
                  <a:pt x="8866" y="7047"/>
                  <a:pt x="8869" y="9493"/>
                </a:cubicBezTo>
                <a:lnTo>
                  <a:pt x="8869" y="13374"/>
                </a:lnTo>
                <a:cubicBezTo>
                  <a:pt x="8869" y="15119"/>
                  <a:pt x="10278" y="16533"/>
                  <a:pt x="12019" y="16537"/>
                </a:cubicBezTo>
                <a:lnTo>
                  <a:pt x="15845" y="16537"/>
                </a:lnTo>
                <a:cubicBezTo>
                  <a:pt x="16191" y="16537"/>
                  <a:pt x="16474" y="16253"/>
                  <a:pt x="16474" y="15905"/>
                </a:cubicBezTo>
                <a:lnTo>
                  <a:pt x="16474" y="14640"/>
                </a:lnTo>
                <a:lnTo>
                  <a:pt x="19835" y="17171"/>
                </a:lnTo>
                <a:lnTo>
                  <a:pt x="16474" y="19702"/>
                </a:lnTo>
                <a:lnTo>
                  <a:pt x="16474" y="18436"/>
                </a:lnTo>
                <a:cubicBezTo>
                  <a:pt x="16474" y="18085"/>
                  <a:pt x="16191" y="17802"/>
                  <a:pt x="15845" y="17802"/>
                </a:cubicBezTo>
                <a:lnTo>
                  <a:pt x="12019" y="17802"/>
                </a:lnTo>
                <a:cubicBezTo>
                  <a:pt x="9582" y="17799"/>
                  <a:pt x="7608" y="15817"/>
                  <a:pt x="7608" y="13374"/>
                </a:cubicBezTo>
                <a:lnTo>
                  <a:pt x="7608" y="9493"/>
                </a:lnTo>
                <a:cubicBezTo>
                  <a:pt x="7605" y="7745"/>
                  <a:pt x="6196" y="6332"/>
                  <a:pt x="4455" y="6328"/>
                </a:cubicBezTo>
                <a:lnTo>
                  <a:pt x="1893" y="6328"/>
                </a:lnTo>
                <a:cubicBezTo>
                  <a:pt x="1543" y="6328"/>
                  <a:pt x="1261" y="6044"/>
                  <a:pt x="1261" y="5697"/>
                </a:cubicBezTo>
                <a:cubicBezTo>
                  <a:pt x="1261" y="5346"/>
                  <a:pt x="1543" y="5062"/>
                  <a:pt x="1893" y="5062"/>
                </a:cubicBezTo>
                <a:close/>
                <a:moveTo>
                  <a:pt x="15844" y="0"/>
                </a:moveTo>
                <a:cubicBezTo>
                  <a:pt x="15517" y="0"/>
                  <a:pt x="15212" y="259"/>
                  <a:pt x="15212" y="635"/>
                </a:cubicBezTo>
                <a:lnTo>
                  <a:pt x="15212" y="2532"/>
                </a:lnTo>
                <a:lnTo>
                  <a:pt x="12019" y="2532"/>
                </a:lnTo>
                <a:cubicBezTo>
                  <a:pt x="10274" y="2532"/>
                  <a:pt x="8623" y="3341"/>
                  <a:pt x="7551" y="4721"/>
                </a:cubicBezTo>
                <a:cubicBezTo>
                  <a:pt x="6630" y="4117"/>
                  <a:pt x="5554" y="3797"/>
                  <a:pt x="4455" y="3797"/>
                </a:cubicBezTo>
                <a:lnTo>
                  <a:pt x="1893" y="3797"/>
                </a:lnTo>
                <a:cubicBezTo>
                  <a:pt x="847" y="3797"/>
                  <a:pt x="0" y="4647"/>
                  <a:pt x="0" y="5697"/>
                </a:cubicBezTo>
                <a:cubicBezTo>
                  <a:pt x="0" y="6743"/>
                  <a:pt x="847" y="7593"/>
                  <a:pt x="1893" y="7593"/>
                </a:cubicBezTo>
                <a:lnTo>
                  <a:pt x="4455" y="7593"/>
                </a:lnTo>
                <a:cubicBezTo>
                  <a:pt x="5500" y="7593"/>
                  <a:pt x="6344" y="8444"/>
                  <a:pt x="6348" y="9493"/>
                </a:cubicBezTo>
                <a:lnTo>
                  <a:pt x="6348" y="12109"/>
                </a:lnTo>
                <a:cubicBezTo>
                  <a:pt x="6344" y="13155"/>
                  <a:pt x="5500" y="14005"/>
                  <a:pt x="4455" y="14005"/>
                </a:cubicBezTo>
                <a:lnTo>
                  <a:pt x="1893" y="14005"/>
                </a:lnTo>
                <a:cubicBezTo>
                  <a:pt x="847" y="14005"/>
                  <a:pt x="0" y="14856"/>
                  <a:pt x="0" y="15905"/>
                </a:cubicBezTo>
                <a:cubicBezTo>
                  <a:pt x="0" y="16952"/>
                  <a:pt x="847" y="17802"/>
                  <a:pt x="1893" y="17802"/>
                </a:cubicBezTo>
                <a:lnTo>
                  <a:pt x="4455" y="17802"/>
                </a:lnTo>
                <a:cubicBezTo>
                  <a:pt x="5554" y="17802"/>
                  <a:pt x="6630" y="17481"/>
                  <a:pt x="7551" y="16877"/>
                </a:cubicBezTo>
                <a:cubicBezTo>
                  <a:pt x="8623" y="18260"/>
                  <a:pt x="10274" y="19067"/>
                  <a:pt x="12019" y="19067"/>
                </a:cubicBezTo>
                <a:lnTo>
                  <a:pt x="15212" y="19067"/>
                </a:lnTo>
                <a:lnTo>
                  <a:pt x="15212" y="20967"/>
                </a:lnTo>
                <a:cubicBezTo>
                  <a:pt x="15212" y="21342"/>
                  <a:pt x="15519" y="21600"/>
                  <a:pt x="15846" y="21600"/>
                </a:cubicBezTo>
                <a:cubicBezTo>
                  <a:pt x="15974" y="21600"/>
                  <a:pt x="16104" y="21561"/>
                  <a:pt x="16221" y="21474"/>
                </a:cubicBezTo>
                <a:lnTo>
                  <a:pt x="21264" y="17677"/>
                </a:lnTo>
                <a:cubicBezTo>
                  <a:pt x="21600" y="17424"/>
                  <a:pt x="21600" y="16915"/>
                  <a:pt x="21264" y="16664"/>
                </a:cubicBezTo>
                <a:lnTo>
                  <a:pt x="16221" y="12868"/>
                </a:lnTo>
                <a:cubicBezTo>
                  <a:pt x="16104" y="12779"/>
                  <a:pt x="15972" y="12739"/>
                  <a:pt x="15844" y="12739"/>
                </a:cubicBezTo>
                <a:cubicBezTo>
                  <a:pt x="15517" y="12739"/>
                  <a:pt x="15212" y="12998"/>
                  <a:pt x="15212" y="13374"/>
                </a:cubicBezTo>
                <a:lnTo>
                  <a:pt x="15212" y="15271"/>
                </a:lnTo>
                <a:lnTo>
                  <a:pt x="12019" y="15271"/>
                </a:lnTo>
                <a:cubicBezTo>
                  <a:pt x="10974" y="15271"/>
                  <a:pt x="10130" y="14420"/>
                  <a:pt x="10130" y="13374"/>
                </a:cubicBezTo>
                <a:lnTo>
                  <a:pt x="10130" y="8228"/>
                </a:lnTo>
                <a:cubicBezTo>
                  <a:pt x="10130" y="7179"/>
                  <a:pt x="10974" y="6328"/>
                  <a:pt x="12019" y="6328"/>
                </a:cubicBezTo>
                <a:lnTo>
                  <a:pt x="15212" y="6328"/>
                </a:lnTo>
                <a:lnTo>
                  <a:pt x="15212" y="8228"/>
                </a:lnTo>
                <a:cubicBezTo>
                  <a:pt x="15212" y="8467"/>
                  <a:pt x="15347" y="8683"/>
                  <a:pt x="15562" y="8792"/>
                </a:cubicBezTo>
                <a:cubicBezTo>
                  <a:pt x="15651" y="8836"/>
                  <a:pt x="15748" y="8859"/>
                  <a:pt x="15844" y="8859"/>
                </a:cubicBezTo>
                <a:cubicBezTo>
                  <a:pt x="15977" y="8859"/>
                  <a:pt x="16110" y="8816"/>
                  <a:pt x="16221" y="8735"/>
                </a:cubicBezTo>
                <a:lnTo>
                  <a:pt x="21264" y="4938"/>
                </a:lnTo>
                <a:cubicBezTo>
                  <a:pt x="21600" y="4684"/>
                  <a:pt x="21600" y="4174"/>
                  <a:pt x="21264" y="3925"/>
                </a:cubicBezTo>
                <a:lnTo>
                  <a:pt x="16221" y="129"/>
                </a:lnTo>
                <a:cubicBezTo>
                  <a:pt x="16104" y="40"/>
                  <a:pt x="15972" y="0"/>
                  <a:pt x="158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914" name="Google Shape;914;p33"/>
          <p:cNvGrpSpPr/>
          <p:nvPr/>
        </p:nvGrpSpPr>
        <p:grpSpPr>
          <a:xfrm>
            <a:off x="6189025" y="8610285"/>
            <a:ext cx="616856" cy="616857"/>
            <a:chOff x="-1" y="-1"/>
            <a:chExt cx="616855" cy="616855"/>
          </a:xfrm>
        </p:grpSpPr>
        <p:sp>
          <p:nvSpPr>
            <p:cNvPr id="915" name="Google Shape;915;p33"/>
            <p:cNvSpPr/>
            <p:nvPr/>
          </p:nvSpPr>
          <p:spPr>
            <a:xfrm>
              <a:off x="-1" y="-1"/>
              <a:ext cx="616855" cy="616855"/>
            </a:xfrm>
            <a:custGeom>
              <a:rect b="b" l="l" r="r" t="t"/>
              <a:pathLst>
                <a:path extrusionOk="0" h="21600" w="21600">
                  <a:moveTo>
                    <a:pt x="11570" y="1265"/>
                  </a:moveTo>
                  <a:lnTo>
                    <a:pt x="11805" y="2244"/>
                  </a:lnTo>
                  <a:cubicBezTo>
                    <a:pt x="11864" y="2488"/>
                    <a:pt x="12059" y="2674"/>
                    <a:pt x="12305" y="2721"/>
                  </a:cubicBezTo>
                  <a:cubicBezTo>
                    <a:pt x="13436" y="2926"/>
                    <a:pt x="14509" y="3369"/>
                    <a:pt x="15454" y="4019"/>
                  </a:cubicBezTo>
                  <a:cubicBezTo>
                    <a:pt x="15561" y="4094"/>
                    <a:pt x="15685" y="4131"/>
                    <a:pt x="15811" y="4131"/>
                  </a:cubicBezTo>
                  <a:cubicBezTo>
                    <a:pt x="15924" y="4131"/>
                    <a:pt x="16038" y="4101"/>
                    <a:pt x="16139" y="4039"/>
                  </a:cubicBezTo>
                  <a:lnTo>
                    <a:pt x="16966" y="3544"/>
                  </a:lnTo>
                  <a:lnTo>
                    <a:pt x="18056" y="4634"/>
                  </a:lnTo>
                  <a:lnTo>
                    <a:pt x="17561" y="5465"/>
                  </a:lnTo>
                  <a:cubicBezTo>
                    <a:pt x="17432" y="5677"/>
                    <a:pt x="17439" y="5943"/>
                    <a:pt x="17581" y="6146"/>
                  </a:cubicBezTo>
                  <a:cubicBezTo>
                    <a:pt x="18231" y="7091"/>
                    <a:pt x="18674" y="8164"/>
                    <a:pt x="18879" y="9295"/>
                  </a:cubicBezTo>
                  <a:cubicBezTo>
                    <a:pt x="18926" y="9541"/>
                    <a:pt x="19113" y="9736"/>
                    <a:pt x="19356" y="9795"/>
                  </a:cubicBezTo>
                  <a:lnTo>
                    <a:pt x="20335" y="10030"/>
                  </a:lnTo>
                  <a:lnTo>
                    <a:pt x="20335" y="11570"/>
                  </a:lnTo>
                  <a:lnTo>
                    <a:pt x="19356" y="11805"/>
                  </a:lnTo>
                  <a:cubicBezTo>
                    <a:pt x="19113" y="11864"/>
                    <a:pt x="18926" y="12059"/>
                    <a:pt x="18883" y="12305"/>
                  </a:cubicBezTo>
                  <a:cubicBezTo>
                    <a:pt x="18677" y="13436"/>
                    <a:pt x="18231" y="14509"/>
                    <a:pt x="17581" y="15454"/>
                  </a:cubicBezTo>
                  <a:cubicBezTo>
                    <a:pt x="17442" y="15656"/>
                    <a:pt x="17432" y="15923"/>
                    <a:pt x="17561" y="16135"/>
                  </a:cubicBezTo>
                  <a:lnTo>
                    <a:pt x="18056" y="16966"/>
                  </a:lnTo>
                  <a:lnTo>
                    <a:pt x="16966" y="18056"/>
                  </a:lnTo>
                  <a:lnTo>
                    <a:pt x="16139" y="17559"/>
                  </a:lnTo>
                  <a:cubicBezTo>
                    <a:pt x="16038" y="17499"/>
                    <a:pt x="15924" y="17469"/>
                    <a:pt x="15811" y="17469"/>
                  </a:cubicBezTo>
                  <a:cubicBezTo>
                    <a:pt x="15685" y="17469"/>
                    <a:pt x="15561" y="17506"/>
                    <a:pt x="15454" y="17581"/>
                  </a:cubicBezTo>
                  <a:cubicBezTo>
                    <a:pt x="14509" y="18231"/>
                    <a:pt x="13436" y="18674"/>
                    <a:pt x="12305" y="18879"/>
                  </a:cubicBezTo>
                  <a:cubicBezTo>
                    <a:pt x="12059" y="18926"/>
                    <a:pt x="11864" y="19112"/>
                    <a:pt x="11805" y="19356"/>
                  </a:cubicBezTo>
                  <a:lnTo>
                    <a:pt x="11570" y="20334"/>
                  </a:lnTo>
                  <a:lnTo>
                    <a:pt x="10030" y="20334"/>
                  </a:lnTo>
                  <a:lnTo>
                    <a:pt x="9795" y="19356"/>
                  </a:lnTo>
                  <a:cubicBezTo>
                    <a:pt x="9738" y="19112"/>
                    <a:pt x="9541" y="18926"/>
                    <a:pt x="9295" y="18879"/>
                  </a:cubicBezTo>
                  <a:cubicBezTo>
                    <a:pt x="8164" y="18674"/>
                    <a:pt x="7091" y="18231"/>
                    <a:pt x="6146" y="17581"/>
                  </a:cubicBezTo>
                  <a:cubicBezTo>
                    <a:pt x="6040" y="17506"/>
                    <a:pt x="5916" y="17469"/>
                    <a:pt x="5791" y="17469"/>
                  </a:cubicBezTo>
                  <a:cubicBezTo>
                    <a:pt x="5679" y="17469"/>
                    <a:pt x="5565" y="17499"/>
                    <a:pt x="5465" y="17559"/>
                  </a:cubicBezTo>
                  <a:lnTo>
                    <a:pt x="4634" y="18056"/>
                  </a:lnTo>
                  <a:lnTo>
                    <a:pt x="3544" y="16966"/>
                  </a:lnTo>
                  <a:lnTo>
                    <a:pt x="4041" y="16135"/>
                  </a:lnTo>
                  <a:cubicBezTo>
                    <a:pt x="4168" y="15923"/>
                    <a:pt x="4161" y="15656"/>
                    <a:pt x="4020" y="15454"/>
                  </a:cubicBezTo>
                  <a:cubicBezTo>
                    <a:pt x="3369" y="14509"/>
                    <a:pt x="2926" y="13436"/>
                    <a:pt x="2721" y="12305"/>
                  </a:cubicBezTo>
                  <a:cubicBezTo>
                    <a:pt x="2674" y="12059"/>
                    <a:pt x="2488" y="11864"/>
                    <a:pt x="2248" y="11805"/>
                  </a:cubicBezTo>
                  <a:lnTo>
                    <a:pt x="1266" y="11570"/>
                  </a:lnTo>
                  <a:lnTo>
                    <a:pt x="1266" y="10030"/>
                  </a:lnTo>
                  <a:lnTo>
                    <a:pt x="2244" y="9795"/>
                  </a:lnTo>
                  <a:cubicBezTo>
                    <a:pt x="2488" y="9736"/>
                    <a:pt x="2674" y="9541"/>
                    <a:pt x="2717" y="9295"/>
                  </a:cubicBezTo>
                  <a:cubicBezTo>
                    <a:pt x="2923" y="8164"/>
                    <a:pt x="3369" y="7091"/>
                    <a:pt x="4020" y="6146"/>
                  </a:cubicBezTo>
                  <a:cubicBezTo>
                    <a:pt x="4158" y="5943"/>
                    <a:pt x="4168" y="5677"/>
                    <a:pt x="4041" y="5465"/>
                  </a:cubicBezTo>
                  <a:lnTo>
                    <a:pt x="3544" y="4634"/>
                  </a:lnTo>
                  <a:lnTo>
                    <a:pt x="4634" y="3544"/>
                  </a:lnTo>
                  <a:lnTo>
                    <a:pt x="5465" y="4039"/>
                  </a:lnTo>
                  <a:cubicBezTo>
                    <a:pt x="5565" y="4101"/>
                    <a:pt x="5679" y="4131"/>
                    <a:pt x="5791" y="4131"/>
                  </a:cubicBezTo>
                  <a:cubicBezTo>
                    <a:pt x="5916" y="4131"/>
                    <a:pt x="6040" y="4094"/>
                    <a:pt x="6146" y="4019"/>
                  </a:cubicBezTo>
                  <a:cubicBezTo>
                    <a:pt x="7091" y="3369"/>
                    <a:pt x="8164" y="2926"/>
                    <a:pt x="9295" y="2721"/>
                  </a:cubicBezTo>
                  <a:cubicBezTo>
                    <a:pt x="9541" y="2674"/>
                    <a:pt x="9738" y="2488"/>
                    <a:pt x="9795" y="2244"/>
                  </a:cubicBezTo>
                  <a:lnTo>
                    <a:pt x="10030" y="1265"/>
                  </a:lnTo>
                  <a:close/>
                  <a:moveTo>
                    <a:pt x="9534" y="0"/>
                  </a:moveTo>
                  <a:cubicBezTo>
                    <a:pt x="9241" y="0"/>
                    <a:pt x="8988" y="199"/>
                    <a:pt x="8921" y="483"/>
                  </a:cubicBezTo>
                  <a:lnTo>
                    <a:pt x="8660" y="1556"/>
                  </a:lnTo>
                  <a:cubicBezTo>
                    <a:pt x="7637" y="1793"/>
                    <a:pt x="6663" y="2194"/>
                    <a:pt x="5775" y="2751"/>
                  </a:cubicBezTo>
                  <a:lnTo>
                    <a:pt x="4860" y="2201"/>
                  </a:lnTo>
                  <a:cubicBezTo>
                    <a:pt x="4762" y="2140"/>
                    <a:pt x="4650" y="2111"/>
                    <a:pt x="4539" y="2111"/>
                  </a:cubicBezTo>
                  <a:cubicBezTo>
                    <a:pt x="4374" y="2111"/>
                    <a:pt x="4210" y="2175"/>
                    <a:pt x="4088" y="2298"/>
                  </a:cubicBezTo>
                  <a:lnTo>
                    <a:pt x="2299" y="4088"/>
                  </a:lnTo>
                  <a:cubicBezTo>
                    <a:pt x="2092" y="4293"/>
                    <a:pt x="2055" y="4611"/>
                    <a:pt x="2204" y="4860"/>
                  </a:cubicBezTo>
                  <a:lnTo>
                    <a:pt x="2751" y="5771"/>
                  </a:lnTo>
                  <a:cubicBezTo>
                    <a:pt x="2194" y="6659"/>
                    <a:pt x="1793" y="7634"/>
                    <a:pt x="1559" y="8657"/>
                  </a:cubicBezTo>
                  <a:lnTo>
                    <a:pt x="486" y="8917"/>
                  </a:lnTo>
                  <a:cubicBezTo>
                    <a:pt x="200" y="8988"/>
                    <a:pt x="0" y="9240"/>
                    <a:pt x="0" y="9534"/>
                  </a:cubicBezTo>
                  <a:lnTo>
                    <a:pt x="0" y="12066"/>
                  </a:lnTo>
                  <a:cubicBezTo>
                    <a:pt x="0" y="12359"/>
                    <a:pt x="200" y="12612"/>
                    <a:pt x="483" y="12679"/>
                  </a:cubicBezTo>
                  <a:lnTo>
                    <a:pt x="1556" y="12943"/>
                  </a:lnTo>
                  <a:cubicBezTo>
                    <a:pt x="1793" y="13963"/>
                    <a:pt x="2194" y="14937"/>
                    <a:pt x="2751" y="15825"/>
                  </a:cubicBezTo>
                  <a:lnTo>
                    <a:pt x="2201" y="16740"/>
                  </a:lnTo>
                  <a:cubicBezTo>
                    <a:pt x="2052" y="16989"/>
                    <a:pt x="2092" y="17307"/>
                    <a:pt x="2299" y="17512"/>
                  </a:cubicBezTo>
                  <a:lnTo>
                    <a:pt x="4088" y="19301"/>
                  </a:lnTo>
                  <a:cubicBezTo>
                    <a:pt x="4209" y="19424"/>
                    <a:pt x="4371" y="19488"/>
                    <a:pt x="4535" y="19488"/>
                  </a:cubicBezTo>
                  <a:cubicBezTo>
                    <a:pt x="4646" y="19488"/>
                    <a:pt x="4759" y="19457"/>
                    <a:pt x="4860" y="19396"/>
                  </a:cubicBezTo>
                  <a:lnTo>
                    <a:pt x="5772" y="18849"/>
                  </a:lnTo>
                  <a:cubicBezTo>
                    <a:pt x="6659" y="19406"/>
                    <a:pt x="7634" y="19807"/>
                    <a:pt x="8657" y="20041"/>
                  </a:cubicBezTo>
                  <a:lnTo>
                    <a:pt x="8917" y="21114"/>
                  </a:lnTo>
                  <a:cubicBezTo>
                    <a:pt x="8988" y="21401"/>
                    <a:pt x="9241" y="21600"/>
                    <a:pt x="9534" y="21600"/>
                  </a:cubicBezTo>
                  <a:lnTo>
                    <a:pt x="12066" y="21600"/>
                  </a:lnTo>
                  <a:cubicBezTo>
                    <a:pt x="12360" y="21600"/>
                    <a:pt x="12612" y="21401"/>
                    <a:pt x="12679" y="21117"/>
                  </a:cubicBezTo>
                  <a:lnTo>
                    <a:pt x="12940" y="20044"/>
                  </a:lnTo>
                  <a:cubicBezTo>
                    <a:pt x="13963" y="19807"/>
                    <a:pt x="14937" y="19406"/>
                    <a:pt x="15826" y="18849"/>
                  </a:cubicBezTo>
                  <a:lnTo>
                    <a:pt x="16740" y="19399"/>
                  </a:lnTo>
                  <a:cubicBezTo>
                    <a:pt x="16840" y="19460"/>
                    <a:pt x="16951" y="19489"/>
                    <a:pt x="17063" y="19489"/>
                  </a:cubicBezTo>
                  <a:cubicBezTo>
                    <a:pt x="17227" y="19489"/>
                    <a:pt x="17391" y="19425"/>
                    <a:pt x="17512" y="19304"/>
                  </a:cubicBezTo>
                  <a:lnTo>
                    <a:pt x="19302" y="17512"/>
                  </a:lnTo>
                  <a:cubicBezTo>
                    <a:pt x="19508" y="17307"/>
                    <a:pt x="19548" y="16989"/>
                    <a:pt x="19396" y="16740"/>
                  </a:cubicBezTo>
                  <a:lnTo>
                    <a:pt x="18849" y="15828"/>
                  </a:lnTo>
                  <a:cubicBezTo>
                    <a:pt x="19406" y="14941"/>
                    <a:pt x="19808" y="13966"/>
                    <a:pt x="20041" y="12943"/>
                  </a:cubicBezTo>
                  <a:lnTo>
                    <a:pt x="21114" y="12683"/>
                  </a:lnTo>
                  <a:cubicBezTo>
                    <a:pt x="21401" y="12612"/>
                    <a:pt x="21600" y="12359"/>
                    <a:pt x="21600" y="12066"/>
                  </a:cubicBezTo>
                  <a:lnTo>
                    <a:pt x="21600" y="9534"/>
                  </a:lnTo>
                  <a:cubicBezTo>
                    <a:pt x="21600" y="9240"/>
                    <a:pt x="21401" y="8988"/>
                    <a:pt x="21117" y="8921"/>
                  </a:cubicBezTo>
                  <a:lnTo>
                    <a:pt x="20044" y="8660"/>
                  </a:lnTo>
                  <a:cubicBezTo>
                    <a:pt x="19808" y="7637"/>
                    <a:pt x="19406" y="6663"/>
                    <a:pt x="18849" y="5774"/>
                  </a:cubicBezTo>
                  <a:lnTo>
                    <a:pt x="19399" y="4860"/>
                  </a:lnTo>
                  <a:cubicBezTo>
                    <a:pt x="19548" y="4614"/>
                    <a:pt x="19508" y="4293"/>
                    <a:pt x="19305" y="4088"/>
                  </a:cubicBezTo>
                  <a:lnTo>
                    <a:pt x="17512" y="2298"/>
                  </a:lnTo>
                  <a:cubicBezTo>
                    <a:pt x="17391" y="2176"/>
                    <a:pt x="17230" y="2112"/>
                    <a:pt x="17065" y="2112"/>
                  </a:cubicBezTo>
                  <a:cubicBezTo>
                    <a:pt x="16954" y="2112"/>
                    <a:pt x="16842" y="2143"/>
                    <a:pt x="16740" y="2204"/>
                  </a:cubicBezTo>
                  <a:lnTo>
                    <a:pt x="15829" y="2751"/>
                  </a:lnTo>
                  <a:cubicBezTo>
                    <a:pt x="14941" y="2194"/>
                    <a:pt x="13966" y="1793"/>
                    <a:pt x="12943" y="1559"/>
                  </a:cubicBezTo>
                  <a:lnTo>
                    <a:pt x="12683" y="486"/>
                  </a:lnTo>
                  <a:cubicBezTo>
                    <a:pt x="12612" y="199"/>
                    <a:pt x="12360" y="0"/>
                    <a:pt x="120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16" name="Google Shape;916;p33"/>
            <p:cNvSpPr/>
            <p:nvPr/>
          </p:nvSpPr>
          <p:spPr>
            <a:xfrm>
              <a:off x="109708" y="109677"/>
              <a:ext cx="397565" cy="397596"/>
            </a:xfrm>
            <a:custGeom>
              <a:rect b="b" l="l" r="r" t="t"/>
              <a:pathLst>
                <a:path extrusionOk="0" h="21600" w="21600">
                  <a:moveTo>
                    <a:pt x="10797" y="1965"/>
                  </a:moveTo>
                  <a:cubicBezTo>
                    <a:pt x="15672" y="1965"/>
                    <a:pt x="19635" y="5927"/>
                    <a:pt x="19635" y="10797"/>
                  </a:cubicBezTo>
                  <a:cubicBezTo>
                    <a:pt x="19635" y="15673"/>
                    <a:pt x="15672" y="19635"/>
                    <a:pt x="10797" y="19635"/>
                  </a:cubicBezTo>
                  <a:cubicBezTo>
                    <a:pt x="5928" y="19635"/>
                    <a:pt x="1963" y="15673"/>
                    <a:pt x="1963" y="10797"/>
                  </a:cubicBezTo>
                  <a:cubicBezTo>
                    <a:pt x="1963" y="5927"/>
                    <a:pt x="5928" y="1965"/>
                    <a:pt x="10797" y="1965"/>
                  </a:cubicBezTo>
                  <a:close/>
                  <a:moveTo>
                    <a:pt x="10797" y="0"/>
                  </a:moveTo>
                  <a:cubicBezTo>
                    <a:pt x="4844" y="0"/>
                    <a:pt x="0" y="4843"/>
                    <a:pt x="0" y="10797"/>
                  </a:cubicBezTo>
                  <a:cubicBezTo>
                    <a:pt x="0" y="16757"/>
                    <a:pt x="4844" y="21600"/>
                    <a:pt x="10797" y="21600"/>
                  </a:cubicBezTo>
                  <a:cubicBezTo>
                    <a:pt x="16756" y="21600"/>
                    <a:pt x="21600" y="16757"/>
                    <a:pt x="21600" y="10797"/>
                  </a:cubicBezTo>
                  <a:cubicBezTo>
                    <a:pt x="21600" y="4843"/>
                    <a:pt x="16756"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17" name="Google Shape;917;p33"/>
            <p:cNvSpPr/>
            <p:nvPr/>
          </p:nvSpPr>
          <p:spPr>
            <a:xfrm>
              <a:off x="181911" y="181975"/>
              <a:ext cx="253063" cy="252967"/>
            </a:xfrm>
            <a:custGeom>
              <a:rect b="b" l="l" r="r" t="t"/>
              <a:pathLst>
                <a:path extrusionOk="0" h="21600" w="20782">
                  <a:moveTo>
                    <a:pt x="10388" y="3083"/>
                  </a:moveTo>
                  <a:cubicBezTo>
                    <a:pt x="11345" y="3083"/>
                    <a:pt x="12312" y="3276"/>
                    <a:pt x="13232" y="3671"/>
                  </a:cubicBezTo>
                  <a:cubicBezTo>
                    <a:pt x="16001" y="4862"/>
                    <a:pt x="17815" y="7678"/>
                    <a:pt x="17815" y="10796"/>
                  </a:cubicBezTo>
                  <a:cubicBezTo>
                    <a:pt x="17807" y="15061"/>
                    <a:pt x="14491" y="18509"/>
                    <a:pt x="10391" y="18517"/>
                  </a:cubicBezTo>
                  <a:cubicBezTo>
                    <a:pt x="7389" y="18517"/>
                    <a:pt x="4684" y="16631"/>
                    <a:pt x="3536" y="13750"/>
                  </a:cubicBezTo>
                  <a:cubicBezTo>
                    <a:pt x="2388" y="10864"/>
                    <a:pt x="3022" y="7547"/>
                    <a:pt x="5143" y="5342"/>
                  </a:cubicBezTo>
                  <a:cubicBezTo>
                    <a:pt x="6561" y="3865"/>
                    <a:pt x="8456" y="3083"/>
                    <a:pt x="10388" y="3083"/>
                  </a:cubicBezTo>
                  <a:close/>
                  <a:moveTo>
                    <a:pt x="10391" y="0"/>
                  </a:moveTo>
                  <a:cubicBezTo>
                    <a:pt x="6186" y="0"/>
                    <a:pt x="2404" y="2625"/>
                    <a:pt x="789" y="6667"/>
                  </a:cubicBezTo>
                  <a:cubicBezTo>
                    <a:pt x="-818" y="10698"/>
                    <a:pt x="76" y="15348"/>
                    <a:pt x="3046" y="18433"/>
                  </a:cubicBezTo>
                  <a:cubicBezTo>
                    <a:pt x="5033" y="20502"/>
                    <a:pt x="7694" y="21600"/>
                    <a:pt x="10399" y="21600"/>
                  </a:cubicBezTo>
                  <a:cubicBezTo>
                    <a:pt x="11736" y="21600"/>
                    <a:pt x="13080" y="21333"/>
                    <a:pt x="14362" y="20780"/>
                  </a:cubicBezTo>
                  <a:cubicBezTo>
                    <a:pt x="18250" y="19101"/>
                    <a:pt x="20782" y="15168"/>
                    <a:pt x="20782" y="10796"/>
                  </a:cubicBezTo>
                  <a:cubicBezTo>
                    <a:pt x="20774" y="4830"/>
                    <a:pt x="16129" y="0"/>
                    <a:pt x="103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918" name="Google Shape;918;p33"/>
          <p:cNvGrpSpPr/>
          <p:nvPr/>
        </p:nvGrpSpPr>
        <p:grpSpPr>
          <a:xfrm>
            <a:off x="6935265" y="8610286"/>
            <a:ext cx="616822" cy="616856"/>
            <a:chOff x="0" y="0"/>
            <a:chExt cx="616820" cy="616854"/>
          </a:xfrm>
        </p:grpSpPr>
        <p:sp>
          <p:nvSpPr>
            <p:cNvPr id="919" name="Google Shape;919;p33"/>
            <p:cNvSpPr/>
            <p:nvPr/>
          </p:nvSpPr>
          <p:spPr>
            <a:xfrm>
              <a:off x="0" y="42645"/>
              <a:ext cx="589534" cy="574209"/>
            </a:xfrm>
            <a:custGeom>
              <a:rect b="b" l="l" r="r" t="t"/>
              <a:pathLst>
                <a:path extrusionOk="0" h="21600" w="21508">
                  <a:moveTo>
                    <a:pt x="5615" y="1634"/>
                  </a:moveTo>
                  <a:lnTo>
                    <a:pt x="10686" y="10349"/>
                  </a:lnTo>
                  <a:cubicBezTo>
                    <a:pt x="10756" y="10466"/>
                    <a:pt x="10858" y="10559"/>
                    <a:pt x="10977" y="10618"/>
                  </a:cubicBezTo>
                  <a:lnTo>
                    <a:pt x="19954" y="14823"/>
                  </a:lnTo>
                  <a:cubicBezTo>
                    <a:pt x="18227" y="18133"/>
                    <a:pt x="14881" y="20240"/>
                    <a:pt x="11252" y="20240"/>
                  </a:cubicBezTo>
                  <a:cubicBezTo>
                    <a:pt x="5773" y="20240"/>
                    <a:pt x="1318" y="15647"/>
                    <a:pt x="1318" y="9997"/>
                  </a:cubicBezTo>
                  <a:cubicBezTo>
                    <a:pt x="1318" y="6692"/>
                    <a:pt x="2950" y="3545"/>
                    <a:pt x="5615" y="1634"/>
                  </a:cubicBezTo>
                  <a:close/>
                  <a:moveTo>
                    <a:pt x="5827" y="0"/>
                  </a:moveTo>
                  <a:cubicBezTo>
                    <a:pt x="5713" y="0"/>
                    <a:pt x="5597" y="31"/>
                    <a:pt x="5492" y="96"/>
                  </a:cubicBezTo>
                  <a:cubicBezTo>
                    <a:pt x="3857" y="1112"/>
                    <a:pt x="2492" y="2529"/>
                    <a:pt x="1526" y="4222"/>
                  </a:cubicBezTo>
                  <a:cubicBezTo>
                    <a:pt x="526" y="5974"/>
                    <a:pt x="0" y="7968"/>
                    <a:pt x="0" y="9997"/>
                  </a:cubicBezTo>
                  <a:cubicBezTo>
                    <a:pt x="0" y="13083"/>
                    <a:pt x="1174" y="15995"/>
                    <a:pt x="3305" y="18191"/>
                  </a:cubicBezTo>
                  <a:cubicBezTo>
                    <a:pt x="5436" y="20388"/>
                    <a:pt x="8259" y="21600"/>
                    <a:pt x="11252" y="21600"/>
                  </a:cubicBezTo>
                  <a:cubicBezTo>
                    <a:pt x="15615" y="21600"/>
                    <a:pt x="19617" y="18920"/>
                    <a:pt x="21449" y="14776"/>
                  </a:cubicBezTo>
                  <a:cubicBezTo>
                    <a:pt x="21600" y="14435"/>
                    <a:pt x="21452" y="14033"/>
                    <a:pt x="21121" y="13877"/>
                  </a:cubicBezTo>
                  <a:lnTo>
                    <a:pt x="11712" y="9469"/>
                  </a:lnTo>
                  <a:lnTo>
                    <a:pt x="6396" y="333"/>
                  </a:lnTo>
                  <a:cubicBezTo>
                    <a:pt x="6272" y="119"/>
                    <a:pt x="6052" y="0"/>
                    <a:pt x="58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20" name="Google Shape;920;p33"/>
            <p:cNvSpPr/>
            <p:nvPr/>
          </p:nvSpPr>
          <p:spPr>
            <a:xfrm>
              <a:off x="375847" y="55572"/>
              <a:ext cx="240973" cy="308667"/>
            </a:xfrm>
            <a:custGeom>
              <a:rect b="b" l="l" r="r" t="t"/>
              <a:pathLst>
                <a:path extrusionOk="0" h="21600" w="19668">
                  <a:moveTo>
                    <a:pt x="10709" y="3208"/>
                  </a:moveTo>
                  <a:cubicBezTo>
                    <a:pt x="14554" y="6310"/>
                    <a:pt x="16735" y="10639"/>
                    <a:pt x="16719" y="15165"/>
                  </a:cubicBezTo>
                  <a:cubicBezTo>
                    <a:pt x="16719" y="16304"/>
                    <a:pt x="16584" y="17445"/>
                    <a:pt x="16310" y="18558"/>
                  </a:cubicBezTo>
                  <a:lnTo>
                    <a:pt x="3581" y="13601"/>
                  </a:lnTo>
                  <a:lnTo>
                    <a:pt x="10709" y="3208"/>
                  </a:lnTo>
                  <a:close/>
                  <a:moveTo>
                    <a:pt x="10334" y="0"/>
                  </a:moveTo>
                  <a:cubicBezTo>
                    <a:pt x="9831" y="0"/>
                    <a:pt x="9336" y="219"/>
                    <a:pt x="9057" y="623"/>
                  </a:cubicBezTo>
                  <a:lnTo>
                    <a:pt x="207" y="13525"/>
                  </a:lnTo>
                  <a:cubicBezTo>
                    <a:pt x="-241" y="14173"/>
                    <a:pt x="66" y="15011"/>
                    <a:pt x="869" y="15321"/>
                  </a:cubicBezTo>
                  <a:lnTo>
                    <a:pt x="16688" y="21491"/>
                  </a:lnTo>
                  <a:cubicBezTo>
                    <a:pt x="16883" y="21566"/>
                    <a:pt x="17089" y="21600"/>
                    <a:pt x="17300" y="21600"/>
                  </a:cubicBezTo>
                  <a:cubicBezTo>
                    <a:pt x="17946" y="21600"/>
                    <a:pt x="18519" y="21236"/>
                    <a:pt x="18709" y="20702"/>
                  </a:cubicBezTo>
                  <a:cubicBezTo>
                    <a:pt x="21359" y="13224"/>
                    <a:pt x="18402" y="5115"/>
                    <a:pt x="11243" y="273"/>
                  </a:cubicBezTo>
                  <a:cubicBezTo>
                    <a:pt x="10972" y="87"/>
                    <a:pt x="10651" y="0"/>
                    <a:pt x="103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21" name="Google Shape;921;p33"/>
            <p:cNvSpPr/>
            <p:nvPr/>
          </p:nvSpPr>
          <p:spPr>
            <a:xfrm>
              <a:off x="223804" y="0"/>
              <a:ext cx="232959" cy="221685"/>
            </a:xfrm>
            <a:custGeom>
              <a:rect b="b" l="l" r="r" t="t"/>
              <a:pathLst>
                <a:path extrusionOk="0" h="21600" w="21044">
                  <a:moveTo>
                    <a:pt x="10907" y="3524"/>
                  </a:moveTo>
                  <a:cubicBezTo>
                    <a:pt x="12957" y="3524"/>
                    <a:pt x="15010" y="3841"/>
                    <a:pt x="17003" y="4479"/>
                  </a:cubicBezTo>
                  <a:lnTo>
                    <a:pt x="10498" y="16387"/>
                  </a:lnTo>
                  <a:lnTo>
                    <a:pt x="4030" y="4752"/>
                  </a:lnTo>
                  <a:cubicBezTo>
                    <a:pt x="6256" y="3934"/>
                    <a:pt x="8580" y="3524"/>
                    <a:pt x="10907" y="3524"/>
                  </a:cubicBezTo>
                  <a:close/>
                  <a:moveTo>
                    <a:pt x="10907" y="0"/>
                  </a:moveTo>
                  <a:cubicBezTo>
                    <a:pt x="7519" y="0"/>
                    <a:pt x="4134" y="756"/>
                    <a:pt x="974" y="2264"/>
                  </a:cubicBezTo>
                  <a:cubicBezTo>
                    <a:pt x="77" y="2697"/>
                    <a:pt x="-272" y="3869"/>
                    <a:pt x="233" y="4780"/>
                  </a:cubicBezTo>
                  <a:lnTo>
                    <a:pt x="9114" y="20745"/>
                  </a:lnTo>
                  <a:cubicBezTo>
                    <a:pt x="9411" y="21270"/>
                    <a:pt x="9941" y="21600"/>
                    <a:pt x="10515" y="21600"/>
                  </a:cubicBezTo>
                  <a:lnTo>
                    <a:pt x="10524" y="21600"/>
                  </a:lnTo>
                  <a:cubicBezTo>
                    <a:pt x="11097" y="21600"/>
                    <a:pt x="11631" y="21270"/>
                    <a:pt x="11925" y="20735"/>
                  </a:cubicBezTo>
                  <a:lnTo>
                    <a:pt x="20815" y="4413"/>
                  </a:lnTo>
                  <a:cubicBezTo>
                    <a:pt x="21328" y="3483"/>
                    <a:pt x="20945" y="2292"/>
                    <a:pt x="20022" y="1888"/>
                  </a:cubicBezTo>
                  <a:cubicBezTo>
                    <a:pt x="17095" y="628"/>
                    <a:pt x="14001" y="0"/>
                    <a:pt x="109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922" name="Google Shape;922;p33"/>
          <p:cNvGrpSpPr/>
          <p:nvPr/>
        </p:nvGrpSpPr>
        <p:grpSpPr>
          <a:xfrm>
            <a:off x="7693767" y="8629566"/>
            <a:ext cx="616825" cy="578297"/>
            <a:chOff x="31" y="-1"/>
            <a:chExt cx="616823" cy="578295"/>
          </a:xfrm>
        </p:grpSpPr>
        <p:sp>
          <p:nvSpPr>
            <p:cNvPr id="923" name="Google Shape;923;p33"/>
            <p:cNvSpPr/>
            <p:nvPr/>
          </p:nvSpPr>
          <p:spPr>
            <a:xfrm>
              <a:off x="31" y="-1"/>
              <a:ext cx="616823" cy="578295"/>
            </a:xfrm>
            <a:custGeom>
              <a:rect b="b" l="l" r="r" t="t"/>
              <a:pathLst>
                <a:path extrusionOk="0" h="21600" w="21600">
                  <a:moveTo>
                    <a:pt x="10760" y="1350"/>
                  </a:moveTo>
                  <a:cubicBezTo>
                    <a:pt x="16038" y="1350"/>
                    <a:pt x="20335" y="5289"/>
                    <a:pt x="20335" y="10127"/>
                  </a:cubicBezTo>
                  <a:cubicBezTo>
                    <a:pt x="20335" y="14965"/>
                    <a:pt x="16038" y="18900"/>
                    <a:pt x="10760" y="18900"/>
                  </a:cubicBezTo>
                  <a:cubicBezTo>
                    <a:pt x="10751" y="18900"/>
                    <a:pt x="10742" y="18900"/>
                    <a:pt x="10733" y="18900"/>
                  </a:cubicBezTo>
                  <a:cubicBezTo>
                    <a:pt x="9385" y="18900"/>
                    <a:pt x="8055" y="18630"/>
                    <a:pt x="6804" y="18104"/>
                  </a:cubicBezTo>
                  <a:cubicBezTo>
                    <a:pt x="6727" y="18072"/>
                    <a:pt x="6646" y="18055"/>
                    <a:pt x="6567" y="18055"/>
                  </a:cubicBezTo>
                  <a:cubicBezTo>
                    <a:pt x="6393" y="18055"/>
                    <a:pt x="6223" y="18132"/>
                    <a:pt x="6102" y="18274"/>
                  </a:cubicBezTo>
                  <a:cubicBezTo>
                    <a:pt x="5342" y="19159"/>
                    <a:pt x="4354" y="19785"/>
                    <a:pt x="3259" y="20074"/>
                  </a:cubicBezTo>
                  <a:cubicBezTo>
                    <a:pt x="3868" y="18839"/>
                    <a:pt x="4003" y="17399"/>
                    <a:pt x="3645" y="16056"/>
                  </a:cubicBezTo>
                  <a:cubicBezTo>
                    <a:pt x="3618" y="15951"/>
                    <a:pt x="3563" y="15851"/>
                    <a:pt x="3493" y="15771"/>
                  </a:cubicBezTo>
                  <a:cubicBezTo>
                    <a:pt x="2059" y="14195"/>
                    <a:pt x="1265" y="12190"/>
                    <a:pt x="1265" y="10127"/>
                  </a:cubicBezTo>
                  <a:cubicBezTo>
                    <a:pt x="1265" y="5289"/>
                    <a:pt x="5525" y="1350"/>
                    <a:pt x="10760" y="1350"/>
                  </a:cubicBezTo>
                  <a:close/>
                  <a:moveTo>
                    <a:pt x="10760" y="0"/>
                  </a:moveTo>
                  <a:cubicBezTo>
                    <a:pt x="7897" y="0"/>
                    <a:pt x="5211" y="1044"/>
                    <a:pt x="3182" y="2934"/>
                  </a:cubicBezTo>
                  <a:cubicBezTo>
                    <a:pt x="1130" y="4849"/>
                    <a:pt x="0" y="7405"/>
                    <a:pt x="0" y="10127"/>
                  </a:cubicBezTo>
                  <a:cubicBezTo>
                    <a:pt x="0" y="12485"/>
                    <a:pt x="874" y="14771"/>
                    <a:pt x="2467" y="16582"/>
                  </a:cubicBezTo>
                  <a:cubicBezTo>
                    <a:pt x="2784" y="17971"/>
                    <a:pt x="2400" y="19436"/>
                    <a:pt x="1451" y="20448"/>
                  </a:cubicBezTo>
                  <a:cubicBezTo>
                    <a:pt x="1053" y="20873"/>
                    <a:pt x="1332" y="21600"/>
                    <a:pt x="1900" y="21600"/>
                  </a:cubicBezTo>
                  <a:cubicBezTo>
                    <a:pt x="3702" y="21596"/>
                    <a:pt x="5434" y="20851"/>
                    <a:pt x="6732" y="19520"/>
                  </a:cubicBezTo>
                  <a:cubicBezTo>
                    <a:pt x="8017" y="20001"/>
                    <a:pt x="9366" y="20250"/>
                    <a:pt x="10730" y="20250"/>
                  </a:cubicBezTo>
                  <a:cubicBezTo>
                    <a:pt x="10740" y="20250"/>
                    <a:pt x="10750" y="20250"/>
                    <a:pt x="10760" y="20250"/>
                  </a:cubicBezTo>
                  <a:cubicBezTo>
                    <a:pt x="13618" y="20250"/>
                    <a:pt x="16325" y="19210"/>
                    <a:pt x="18374" y="17316"/>
                  </a:cubicBezTo>
                  <a:cubicBezTo>
                    <a:pt x="20457" y="15397"/>
                    <a:pt x="21600" y="12844"/>
                    <a:pt x="21600" y="10127"/>
                  </a:cubicBezTo>
                  <a:cubicBezTo>
                    <a:pt x="21600" y="7405"/>
                    <a:pt x="20457" y="4852"/>
                    <a:pt x="18374" y="2934"/>
                  </a:cubicBezTo>
                  <a:cubicBezTo>
                    <a:pt x="16325" y="1041"/>
                    <a:pt x="13618" y="0"/>
                    <a:pt x="107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24" name="Google Shape;924;p33"/>
            <p:cNvSpPr/>
            <p:nvPr/>
          </p:nvSpPr>
          <p:spPr>
            <a:xfrm>
              <a:off x="394020" y="232536"/>
              <a:ext cx="96333" cy="96399"/>
            </a:xfrm>
            <a:custGeom>
              <a:rect b="b" l="l" r="r" t="t"/>
              <a:pathLst>
                <a:path extrusionOk="0" h="21600" w="20780">
                  <a:moveTo>
                    <a:pt x="10397" y="8104"/>
                  </a:moveTo>
                  <a:cubicBezTo>
                    <a:pt x="12704" y="8104"/>
                    <a:pt x="13868" y="11000"/>
                    <a:pt x="12229" y="12703"/>
                  </a:cubicBezTo>
                  <a:cubicBezTo>
                    <a:pt x="11692" y="13260"/>
                    <a:pt x="11044" y="13504"/>
                    <a:pt x="10404" y="13504"/>
                  </a:cubicBezTo>
                  <a:cubicBezTo>
                    <a:pt x="9075" y="13504"/>
                    <a:pt x="7794" y="12424"/>
                    <a:pt x="7794" y="10807"/>
                  </a:cubicBezTo>
                  <a:cubicBezTo>
                    <a:pt x="7794" y="9291"/>
                    <a:pt x="8944" y="8104"/>
                    <a:pt x="10397" y="8104"/>
                  </a:cubicBezTo>
                  <a:close/>
                  <a:moveTo>
                    <a:pt x="10390" y="0"/>
                  </a:moveTo>
                  <a:cubicBezTo>
                    <a:pt x="9048" y="0"/>
                    <a:pt x="7698" y="272"/>
                    <a:pt x="6404" y="830"/>
                  </a:cubicBezTo>
                  <a:cubicBezTo>
                    <a:pt x="2520" y="2489"/>
                    <a:pt x="0" y="6423"/>
                    <a:pt x="0" y="10807"/>
                  </a:cubicBezTo>
                  <a:cubicBezTo>
                    <a:pt x="0" y="16765"/>
                    <a:pt x="4641" y="21600"/>
                    <a:pt x="10397" y="21600"/>
                  </a:cubicBezTo>
                  <a:cubicBezTo>
                    <a:pt x="14597" y="21600"/>
                    <a:pt x="18378" y="18968"/>
                    <a:pt x="19982" y="14927"/>
                  </a:cubicBezTo>
                  <a:cubicBezTo>
                    <a:pt x="21600" y="10893"/>
                    <a:pt x="20712" y="6251"/>
                    <a:pt x="17737" y="3161"/>
                  </a:cubicBezTo>
                  <a:cubicBezTo>
                    <a:pt x="15747" y="1094"/>
                    <a:pt x="13096" y="0"/>
                    <a:pt x="103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25" name="Google Shape;925;p33"/>
            <p:cNvSpPr/>
            <p:nvPr/>
          </p:nvSpPr>
          <p:spPr>
            <a:xfrm>
              <a:off x="260243" y="232536"/>
              <a:ext cx="96386" cy="96399"/>
            </a:xfrm>
            <a:custGeom>
              <a:rect b="b" l="l" r="r" t="t"/>
              <a:pathLst>
                <a:path extrusionOk="0" h="21600" w="20792">
                  <a:moveTo>
                    <a:pt x="10397" y="8104"/>
                  </a:moveTo>
                  <a:cubicBezTo>
                    <a:pt x="12704" y="8104"/>
                    <a:pt x="13868" y="11000"/>
                    <a:pt x="12229" y="12703"/>
                  </a:cubicBezTo>
                  <a:cubicBezTo>
                    <a:pt x="11699" y="13260"/>
                    <a:pt x="11051" y="13504"/>
                    <a:pt x="10418" y="13504"/>
                  </a:cubicBezTo>
                  <a:cubicBezTo>
                    <a:pt x="9082" y="13504"/>
                    <a:pt x="7794" y="12424"/>
                    <a:pt x="7794" y="10807"/>
                  </a:cubicBezTo>
                  <a:cubicBezTo>
                    <a:pt x="7794" y="9291"/>
                    <a:pt x="8965" y="8104"/>
                    <a:pt x="10397" y="8104"/>
                  </a:cubicBezTo>
                  <a:close/>
                  <a:moveTo>
                    <a:pt x="10404" y="0"/>
                  </a:moveTo>
                  <a:cubicBezTo>
                    <a:pt x="9061" y="0"/>
                    <a:pt x="7712" y="272"/>
                    <a:pt x="6424" y="830"/>
                  </a:cubicBezTo>
                  <a:cubicBezTo>
                    <a:pt x="2541" y="2489"/>
                    <a:pt x="0" y="6423"/>
                    <a:pt x="0" y="10807"/>
                  </a:cubicBezTo>
                  <a:cubicBezTo>
                    <a:pt x="0" y="16765"/>
                    <a:pt x="4662" y="21600"/>
                    <a:pt x="10397" y="21600"/>
                  </a:cubicBezTo>
                  <a:cubicBezTo>
                    <a:pt x="14597" y="21600"/>
                    <a:pt x="18398" y="18968"/>
                    <a:pt x="20003" y="14927"/>
                  </a:cubicBezTo>
                  <a:cubicBezTo>
                    <a:pt x="21600" y="10893"/>
                    <a:pt x="20732" y="6251"/>
                    <a:pt x="17758" y="3161"/>
                  </a:cubicBezTo>
                  <a:cubicBezTo>
                    <a:pt x="15768" y="1094"/>
                    <a:pt x="13103" y="0"/>
                    <a:pt x="104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26" name="Google Shape;926;p33"/>
            <p:cNvSpPr/>
            <p:nvPr/>
          </p:nvSpPr>
          <p:spPr>
            <a:xfrm>
              <a:off x="126562" y="232536"/>
              <a:ext cx="96333" cy="96399"/>
            </a:xfrm>
            <a:custGeom>
              <a:rect b="b" l="l" r="r" t="t"/>
              <a:pathLst>
                <a:path extrusionOk="0" h="21600" w="20780">
                  <a:moveTo>
                    <a:pt x="10397" y="8104"/>
                  </a:moveTo>
                  <a:cubicBezTo>
                    <a:pt x="12704" y="8104"/>
                    <a:pt x="13868" y="11000"/>
                    <a:pt x="12229" y="12703"/>
                  </a:cubicBezTo>
                  <a:cubicBezTo>
                    <a:pt x="11692" y="13260"/>
                    <a:pt x="11044" y="13504"/>
                    <a:pt x="10404" y="13504"/>
                  </a:cubicBezTo>
                  <a:cubicBezTo>
                    <a:pt x="9075" y="13504"/>
                    <a:pt x="7801" y="12424"/>
                    <a:pt x="7801" y="10807"/>
                  </a:cubicBezTo>
                  <a:cubicBezTo>
                    <a:pt x="7801" y="9291"/>
                    <a:pt x="8944" y="8104"/>
                    <a:pt x="10397" y="8104"/>
                  </a:cubicBezTo>
                  <a:close/>
                  <a:moveTo>
                    <a:pt x="10390" y="0"/>
                  </a:moveTo>
                  <a:cubicBezTo>
                    <a:pt x="9048" y="0"/>
                    <a:pt x="7698" y="272"/>
                    <a:pt x="6404" y="830"/>
                  </a:cubicBezTo>
                  <a:cubicBezTo>
                    <a:pt x="2520" y="2489"/>
                    <a:pt x="0" y="6423"/>
                    <a:pt x="0" y="10807"/>
                  </a:cubicBezTo>
                  <a:cubicBezTo>
                    <a:pt x="0" y="16765"/>
                    <a:pt x="4641" y="21600"/>
                    <a:pt x="10397" y="21600"/>
                  </a:cubicBezTo>
                  <a:cubicBezTo>
                    <a:pt x="14597" y="21600"/>
                    <a:pt x="18378" y="18968"/>
                    <a:pt x="19982" y="14927"/>
                  </a:cubicBezTo>
                  <a:cubicBezTo>
                    <a:pt x="21600" y="10893"/>
                    <a:pt x="20712" y="6251"/>
                    <a:pt x="17737" y="3161"/>
                  </a:cubicBezTo>
                  <a:cubicBezTo>
                    <a:pt x="15747" y="1094"/>
                    <a:pt x="13096" y="0"/>
                    <a:pt x="103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927" name="Google Shape;927;p33"/>
          <p:cNvGrpSpPr/>
          <p:nvPr/>
        </p:nvGrpSpPr>
        <p:grpSpPr>
          <a:xfrm>
            <a:off x="8455886" y="8647554"/>
            <a:ext cx="616857" cy="542290"/>
            <a:chOff x="0" y="0"/>
            <a:chExt cx="616855" cy="542289"/>
          </a:xfrm>
        </p:grpSpPr>
        <p:sp>
          <p:nvSpPr>
            <p:cNvPr id="928" name="Google Shape;928;p33"/>
            <p:cNvSpPr/>
            <p:nvPr/>
          </p:nvSpPr>
          <p:spPr>
            <a:xfrm>
              <a:off x="0" y="0"/>
              <a:ext cx="616855" cy="542289"/>
            </a:xfrm>
            <a:custGeom>
              <a:rect b="b" l="l" r="r" t="t"/>
              <a:pathLst>
                <a:path extrusionOk="0" h="21600" w="21311">
                  <a:moveTo>
                    <a:pt x="3747" y="1446"/>
                  </a:moveTo>
                  <a:cubicBezTo>
                    <a:pt x="4756" y="1446"/>
                    <a:pt x="5668" y="2145"/>
                    <a:pt x="6054" y="3219"/>
                  </a:cubicBezTo>
                  <a:cubicBezTo>
                    <a:pt x="6440" y="4297"/>
                    <a:pt x="6227" y="5534"/>
                    <a:pt x="5512" y="6360"/>
                  </a:cubicBezTo>
                  <a:cubicBezTo>
                    <a:pt x="5035" y="6909"/>
                    <a:pt x="4397" y="7201"/>
                    <a:pt x="3747" y="7201"/>
                  </a:cubicBezTo>
                  <a:cubicBezTo>
                    <a:pt x="3425" y="7201"/>
                    <a:pt x="3100" y="7129"/>
                    <a:pt x="2791" y="6981"/>
                  </a:cubicBezTo>
                  <a:cubicBezTo>
                    <a:pt x="1859" y="6536"/>
                    <a:pt x="1249" y="5489"/>
                    <a:pt x="1249" y="4325"/>
                  </a:cubicBezTo>
                  <a:cubicBezTo>
                    <a:pt x="1249" y="2732"/>
                    <a:pt x="2369" y="1446"/>
                    <a:pt x="3747" y="1446"/>
                  </a:cubicBezTo>
                  <a:close/>
                  <a:moveTo>
                    <a:pt x="11238" y="1446"/>
                  </a:moveTo>
                  <a:cubicBezTo>
                    <a:pt x="11889" y="1446"/>
                    <a:pt x="12527" y="1737"/>
                    <a:pt x="13004" y="2286"/>
                  </a:cubicBezTo>
                  <a:cubicBezTo>
                    <a:pt x="13720" y="3111"/>
                    <a:pt x="13932" y="4348"/>
                    <a:pt x="13546" y="5426"/>
                  </a:cubicBezTo>
                  <a:cubicBezTo>
                    <a:pt x="13160" y="6502"/>
                    <a:pt x="12247" y="7204"/>
                    <a:pt x="11238" y="7204"/>
                  </a:cubicBezTo>
                  <a:cubicBezTo>
                    <a:pt x="9860" y="7200"/>
                    <a:pt x="8742" y="5915"/>
                    <a:pt x="8742" y="4325"/>
                  </a:cubicBezTo>
                  <a:cubicBezTo>
                    <a:pt x="8742" y="3158"/>
                    <a:pt x="9350" y="2109"/>
                    <a:pt x="10283" y="1664"/>
                  </a:cubicBezTo>
                  <a:cubicBezTo>
                    <a:pt x="10592" y="1517"/>
                    <a:pt x="10916" y="1446"/>
                    <a:pt x="11238" y="1446"/>
                  </a:cubicBezTo>
                  <a:close/>
                  <a:moveTo>
                    <a:pt x="16234" y="11523"/>
                  </a:moveTo>
                  <a:lnTo>
                    <a:pt x="16234" y="17281"/>
                  </a:lnTo>
                  <a:lnTo>
                    <a:pt x="14984" y="17281"/>
                  </a:lnTo>
                  <a:lnTo>
                    <a:pt x="14984" y="11523"/>
                  </a:lnTo>
                  <a:close/>
                  <a:moveTo>
                    <a:pt x="20063" y="9251"/>
                  </a:moveTo>
                  <a:lnTo>
                    <a:pt x="20063" y="19550"/>
                  </a:lnTo>
                  <a:lnTo>
                    <a:pt x="17482" y="17608"/>
                  </a:lnTo>
                  <a:lnTo>
                    <a:pt x="17482" y="11192"/>
                  </a:lnTo>
                  <a:lnTo>
                    <a:pt x="20063" y="9251"/>
                  </a:lnTo>
                  <a:close/>
                  <a:moveTo>
                    <a:pt x="13113" y="8644"/>
                  </a:moveTo>
                  <a:cubicBezTo>
                    <a:pt x="13456" y="8644"/>
                    <a:pt x="13736" y="8962"/>
                    <a:pt x="13736" y="9361"/>
                  </a:cubicBezTo>
                  <a:lnTo>
                    <a:pt x="13736" y="19439"/>
                  </a:lnTo>
                  <a:cubicBezTo>
                    <a:pt x="13736" y="19838"/>
                    <a:pt x="13456" y="20161"/>
                    <a:pt x="13113" y="20161"/>
                  </a:cubicBezTo>
                  <a:lnTo>
                    <a:pt x="1876" y="20161"/>
                  </a:lnTo>
                  <a:cubicBezTo>
                    <a:pt x="1529" y="20161"/>
                    <a:pt x="1249" y="19838"/>
                    <a:pt x="1249" y="19439"/>
                  </a:cubicBezTo>
                  <a:lnTo>
                    <a:pt x="1249" y="9361"/>
                  </a:lnTo>
                  <a:cubicBezTo>
                    <a:pt x="1249" y="8962"/>
                    <a:pt x="1529" y="8644"/>
                    <a:pt x="1876" y="8644"/>
                  </a:cubicBezTo>
                  <a:close/>
                  <a:moveTo>
                    <a:pt x="3743" y="0"/>
                  </a:moveTo>
                  <a:cubicBezTo>
                    <a:pt x="3706" y="0"/>
                    <a:pt x="3670" y="1"/>
                    <a:pt x="3634" y="3"/>
                  </a:cubicBezTo>
                  <a:cubicBezTo>
                    <a:pt x="2135" y="56"/>
                    <a:pt x="810" y="1130"/>
                    <a:pt x="260" y="2740"/>
                  </a:cubicBezTo>
                  <a:cubicBezTo>
                    <a:pt x="-289" y="4344"/>
                    <a:pt x="47" y="6175"/>
                    <a:pt x="1113" y="7388"/>
                  </a:cubicBezTo>
                  <a:cubicBezTo>
                    <a:pt x="437" y="7738"/>
                    <a:pt x="1" y="8510"/>
                    <a:pt x="1" y="9361"/>
                  </a:cubicBezTo>
                  <a:lnTo>
                    <a:pt x="1" y="19439"/>
                  </a:lnTo>
                  <a:cubicBezTo>
                    <a:pt x="1" y="20632"/>
                    <a:pt x="840" y="21596"/>
                    <a:pt x="1876" y="21600"/>
                  </a:cubicBezTo>
                  <a:lnTo>
                    <a:pt x="13113" y="21600"/>
                  </a:lnTo>
                  <a:cubicBezTo>
                    <a:pt x="14145" y="21596"/>
                    <a:pt x="14984" y="20632"/>
                    <a:pt x="14984" y="19439"/>
                  </a:cubicBezTo>
                  <a:lnTo>
                    <a:pt x="14984" y="18722"/>
                  </a:lnTo>
                  <a:lnTo>
                    <a:pt x="16673" y="18722"/>
                  </a:lnTo>
                  <a:lnTo>
                    <a:pt x="20346" y="21482"/>
                  </a:lnTo>
                  <a:cubicBezTo>
                    <a:pt x="20454" y="21562"/>
                    <a:pt x="20571" y="21599"/>
                    <a:pt x="20686" y="21599"/>
                  </a:cubicBezTo>
                  <a:cubicBezTo>
                    <a:pt x="21011" y="21599"/>
                    <a:pt x="21311" y="21301"/>
                    <a:pt x="21311" y="20879"/>
                  </a:cubicBezTo>
                  <a:lnTo>
                    <a:pt x="21311" y="7922"/>
                  </a:lnTo>
                  <a:cubicBezTo>
                    <a:pt x="21311" y="7658"/>
                    <a:pt x="21185" y="7415"/>
                    <a:pt x="20985" y="7289"/>
                  </a:cubicBezTo>
                  <a:cubicBezTo>
                    <a:pt x="20891" y="7231"/>
                    <a:pt x="20789" y="7201"/>
                    <a:pt x="20687" y="7201"/>
                  </a:cubicBezTo>
                  <a:cubicBezTo>
                    <a:pt x="20568" y="7201"/>
                    <a:pt x="20450" y="7241"/>
                    <a:pt x="20346" y="7320"/>
                  </a:cubicBezTo>
                  <a:lnTo>
                    <a:pt x="16673" y="10084"/>
                  </a:lnTo>
                  <a:lnTo>
                    <a:pt x="14984" y="10084"/>
                  </a:lnTo>
                  <a:lnTo>
                    <a:pt x="14984" y="9361"/>
                  </a:lnTo>
                  <a:cubicBezTo>
                    <a:pt x="14984" y="8510"/>
                    <a:pt x="14549" y="7738"/>
                    <a:pt x="13873" y="7388"/>
                  </a:cubicBezTo>
                  <a:cubicBezTo>
                    <a:pt x="14938" y="6175"/>
                    <a:pt x="15274" y="4344"/>
                    <a:pt x="14725" y="2740"/>
                  </a:cubicBezTo>
                  <a:cubicBezTo>
                    <a:pt x="14176" y="1130"/>
                    <a:pt x="12851" y="56"/>
                    <a:pt x="11352" y="3"/>
                  </a:cubicBezTo>
                  <a:cubicBezTo>
                    <a:pt x="11315" y="1"/>
                    <a:pt x="11279" y="0"/>
                    <a:pt x="11243" y="0"/>
                  </a:cubicBezTo>
                  <a:cubicBezTo>
                    <a:pt x="9787" y="0"/>
                    <a:pt x="8459" y="970"/>
                    <a:pt x="7843" y="2501"/>
                  </a:cubicBezTo>
                  <a:cubicBezTo>
                    <a:pt x="7210" y="4067"/>
                    <a:pt x="7449" y="5915"/>
                    <a:pt x="8452" y="7204"/>
                  </a:cubicBezTo>
                  <a:lnTo>
                    <a:pt x="6537" y="7204"/>
                  </a:lnTo>
                  <a:cubicBezTo>
                    <a:pt x="7536" y="5915"/>
                    <a:pt x="7776" y="4067"/>
                    <a:pt x="7144" y="2501"/>
                  </a:cubicBezTo>
                  <a:cubicBezTo>
                    <a:pt x="6526" y="970"/>
                    <a:pt x="5198" y="0"/>
                    <a:pt x="37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29" name="Google Shape;929;p33"/>
            <p:cNvSpPr/>
            <p:nvPr/>
          </p:nvSpPr>
          <p:spPr>
            <a:xfrm>
              <a:off x="144599" y="271159"/>
              <a:ext cx="144606" cy="180796"/>
            </a:xfrm>
            <a:custGeom>
              <a:rect b="b" l="l" r="r" t="t"/>
              <a:pathLst>
                <a:path extrusionOk="0" h="21600" w="21208">
                  <a:moveTo>
                    <a:pt x="5299" y="6197"/>
                  </a:moveTo>
                  <a:lnTo>
                    <a:pt x="13782" y="10804"/>
                  </a:lnTo>
                  <a:lnTo>
                    <a:pt x="5299" y="15407"/>
                  </a:lnTo>
                  <a:lnTo>
                    <a:pt x="5299" y="6197"/>
                  </a:lnTo>
                  <a:close/>
                  <a:moveTo>
                    <a:pt x="2659" y="0"/>
                  </a:moveTo>
                  <a:cubicBezTo>
                    <a:pt x="1278" y="0"/>
                    <a:pt x="0" y="896"/>
                    <a:pt x="0" y="2166"/>
                  </a:cubicBezTo>
                  <a:lnTo>
                    <a:pt x="0" y="19438"/>
                  </a:lnTo>
                  <a:cubicBezTo>
                    <a:pt x="0" y="20704"/>
                    <a:pt x="1283" y="21600"/>
                    <a:pt x="2668" y="21600"/>
                  </a:cubicBezTo>
                  <a:cubicBezTo>
                    <a:pt x="3160" y="21600"/>
                    <a:pt x="3666" y="21486"/>
                    <a:pt x="4129" y="21234"/>
                  </a:cubicBezTo>
                  <a:lnTo>
                    <a:pt x="20032" y="12600"/>
                  </a:lnTo>
                  <a:cubicBezTo>
                    <a:pt x="21600" y="11734"/>
                    <a:pt x="21600" y="9847"/>
                    <a:pt x="20032" y="8996"/>
                  </a:cubicBezTo>
                  <a:lnTo>
                    <a:pt x="20032" y="9008"/>
                  </a:lnTo>
                  <a:lnTo>
                    <a:pt x="4129" y="370"/>
                  </a:lnTo>
                  <a:cubicBezTo>
                    <a:pt x="3661" y="114"/>
                    <a:pt x="3151" y="0"/>
                    <a:pt x="26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30" name="Google Shape;930;p33"/>
            <p:cNvSpPr/>
            <p:nvPr/>
          </p:nvSpPr>
          <p:spPr>
            <a:xfrm>
              <a:off x="325297" y="253157"/>
              <a:ext cx="36167" cy="36134"/>
            </a:xfrm>
            <a:custGeom>
              <a:rect b="b" l="l" r="r" t="t"/>
              <a:pathLst>
                <a:path extrusionOk="0" h="21600" w="21600">
                  <a:moveTo>
                    <a:pt x="10829" y="0"/>
                  </a:moveTo>
                  <a:cubicBezTo>
                    <a:pt x="4842" y="0"/>
                    <a:pt x="0" y="4770"/>
                    <a:pt x="0" y="10762"/>
                  </a:cubicBezTo>
                  <a:cubicBezTo>
                    <a:pt x="0" y="16753"/>
                    <a:pt x="4842" y="21600"/>
                    <a:pt x="10829" y="21600"/>
                  </a:cubicBezTo>
                  <a:cubicBezTo>
                    <a:pt x="16758" y="21600"/>
                    <a:pt x="21600" y="16753"/>
                    <a:pt x="21600" y="10762"/>
                  </a:cubicBezTo>
                  <a:cubicBezTo>
                    <a:pt x="21600" y="4770"/>
                    <a:pt x="16758"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931" name="Google Shape;931;p33"/>
          <p:cNvGrpSpPr/>
          <p:nvPr/>
        </p:nvGrpSpPr>
        <p:grpSpPr>
          <a:xfrm>
            <a:off x="9209456" y="8610335"/>
            <a:ext cx="616941" cy="616792"/>
            <a:chOff x="0" y="0"/>
            <a:chExt cx="616940" cy="616790"/>
          </a:xfrm>
        </p:grpSpPr>
        <p:sp>
          <p:nvSpPr>
            <p:cNvPr id="932" name="Google Shape;932;p33"/>
            <p:cNvSpPr/>
            <p:nvPr/>
          </p:nvSpPr>
          <p:spPr>
            <a:xfrm>
              <a:off x="0" y="0"/>
              <a:ext cx="616940" cy="616790"/>
            </a:xfrm>
            <a:custGeom>
              <a:rect b="b" l="l" r="r" t="t"/>
              <a:pathLst>
                <a:path extrusionOk="0" h="21600" w="20664">
                  <a:moveTo>
                    <a:pt x="12797" y="1261"/>
                  </a:moveTo>
                  <a:cubicBezTo>
                    <a:pt x="14501" y="1261"/>
                    <a:pt x="16207" y="1941"/>
                    <a:pt x="17504" y="3299"/>
                  </a:cubicBezTo>
                  <a:cubicBezTo>
                    <a:pt x="20103" y="6016"/>
                    <a:pt x="20103" y="10420"/>
                    <a:pt x="17504" y="13141"/>
                  </a:cubicBezTo>
                  <a:cubicBezTo>
                    <a:pt x="16224" y="14475"/>
                    <a:pt x="14520" y="15178"/>
                    <a:pt x="12790" y="15178"/>
                  </a:cubicBezTo>
                  <a:cubicBezTo>
                    <a:pt x="11832" y="15178"/>
                    <a:pt x="10865" y="14962"/>
                    <a:pt x="9960" y="14518"/>
                  </a:cubicBezTo>
                  <a:cubicBezTo>
                    <a:pt x="9937" y="14508"/>
                    <a:pt x="9915" y="14495"/>
                    <a:pt x="9892" y="14485"/>
                  </a:cubicBezTo>
                  <a:cubicBezTo>
                    <a:pt x="9224" y="14147"/>
                    <a:pt x="8614" y="13691"/>
                    <a:pt x="8091" y="13141"/>
                  </a:cubicBezTo>
                  <a:cubicBezTo>
                    <a:pt x="5495" y="10427"/>
                    <a:pt x="5495" y="6013"/>
                    <a:pt x="8091" y="3299"/>
                  </a:cubicBezTo>
                  <a:cubicBezTo>
                    <a:pt x="9389" y="1941"/>
                    <a:pt x="11093" y="1261"/>
                    <a:pt x="12797" y="1261"/>
                  </a:cubicBezTo>
                  <a:close/>
                  <a:moveTo>
                    <a:pt x="6099" y="12537"/>
                  </a:moveTo>
                  <a:cubicBezTo>
                    <a:pt x="6745" y="13631"/>
                    <a:pt x="7622" y="14549"/>
                    <a:pt x="8665" y="15224"/>
                  </a:cubicBezTo>
                  <a:lnTo>
                    <a:pt x="8091" y="15827"/>
                  </a:lnTo>
                  <a:cubicBezTo>
                    <a:pt x="7971" y="15952"/>
                    <a:pt x="7816" y="16013"/>
                    <a:pt x="7661" y="16013"/>
                  </a:cubicBezTo>
                  <a:cubicBezTo>
                    <a:pt x="7507" y="16013"/>
                    <a:pt x="7353" y="15952"/>
                    <a:pt x="7235" y="15827"/>
                  </a:cubicBezTo>
                  <a:lnTo>
                    <a:pt x="5520" y="14036"/>
                  </a:lnTo>
                  <a:cubicBezTo>
                    <a:pt x="5285" y="13790"/>
                    <a:pt x="5285" y="13387"/>
                    <a:pt x="5520" y="13141"/>
                  </a:cubicBezTo>
                  <a:lnTo>
                    <a:pt x="6099" y="12537"/>
                  </a:lnTo>
                  <a:close/>
                  <a:moveTo>
                    <a:pt x="5095" y="15383"/>
                  </a:moveTo>
                  <a:lnTo>
                    <a:pt x="5950" y="16277"/>
                  </a:lnTo>
                  <a:lnTo>
                    <a:pt x="5095" y="17171"/>
                  </a:lnTo>
                  <a:lnTo>
                    <a:pt x="4239" y="16277"/>
                  </a:lnTo>
                  <a:lnTo>
                    <a:pt x="5095" y="15383"/>
                  </a:lnTo>
                  <a:close/>
                  <a:moveTo>
                    <a:pt x="3380" y="17171"/>
                  </a:moveTo>
                  <a:lnTo>
                    <a:pt x="4235" y="18065"/>
                  </a:lnTo>
                  <a:lnTo>
                    <a:pt x="2247" y="20148"/>
                  </a:lnTo>
                  <a:cubicBezTo>
                    <a:pt x="2128" y="20271"/>
                    <a:pt x="1974" y="20332"/>
                    <a:pt x="1819" y="20332"/>
                  </a:cubicBezTo>
                  <a:cubicBezTo>
                    <a:pt x="1664" y="20332"/>
                    <a:pt x="1508" y="20270"/>
                    <a:pt x="1388" y="20145"/>
                  </a:cubicBezTo>
                  <a:cubicBezTo>
                    <a:pt x="1153" y="19899"/>
                    <a:pt x="1153" y="19497"/>
                    <a:pt x="1388" y="19250"/>
                  </a:cubicBezTo>
                  <a:lnTo>
                    <a:pt x="3380" y="17171"/>
                  </a:lnTo>
                  <a:close/>
                  <a:moveTo>
                    <a:pt x="12796" y="0"/>
                  </a:moveTo>
                  <a:cubicBezTo>
                    <a:pt x="10781" y="0"/>
                    <a:pt x="8765" y="801"/>
                    <a:pt x="7232" y="2404"/>
                  </a:cubicBezTo>
                  <a:cubicBezTo>
                    <a:pt x="4921" y="4818"/>
                    <a:pt x="4352" y="8375"/>
                    <a:pt x="5520" y="11353"/>
                  </a:cubicBezTo>
                  <a:lnTo>
                    <a:pt x="4662" y="12247"/>
                  </a:lnTo>
                  <a:cubicBezTo>
                    <a:pt x="4120" y="12817"/>
                    <a:pt x="3978" y="13681"/>
                    <a:pt x="4310" y="14410"/>
                  </a:cubicBezTo>
                  <a:lnTo>
                    <a:pt x="533" y="18356"/>
                  </a:lnTo>
                  <a:cubicBezTo>
                    <a:pt x="-177" y="19098"/>
                    <a:pt x="-177" y="20300"/>
                    <a:pt x="533" y="21042"/>
                  </a:cubicBezTo>
                  <a:cubicBezTo>
                    <a:pt x="887" y="21414"/>
                    <a:pt x="1352" y="21600"/>
                    <a:pt x="1816" y="21600"/>
                  </a:cubicBezTo>
                  <a:cubicBezTo>
                    <a:pt x="2281" y="21600"/>
                    <a:pt x="2746" y="21414"/>
                    <a:pt x="3100" y="21042"/>
                  </a:cubicBezTo>
                  <a:lnTo>
                    <a:pt x="6876" y="17094"/>
                  </a:lnTo>
                  <a:cubicBezTo>
                    <a:pt x="7125" y="17217"/>
                    <a:pt x="7393" y="17277"/>
                    <a:pt x="7657" y="17277"/>
                  </a:cubicBezTo>
                  <a:cubicBezTo>
                    <a:pt x="8129" y="17277"/>
                    <a:pt x="8595" y="17086"/>
                    <a:pt x="8943" y="16723"/>
                  </a:cubicBezTo>
                  <a:lnTo>
                    <a:pt x="9798" y="15831"/>
                  </a:lnTo>
                  <a:cubicBezTo>
                    <a:pt x="10771" y="16250"/>
                    <a:pt x="11786" y="16450"/>
                    <a:pt x="12787" y="16450"/>
                  </a:cubicBezTo>
                  <a:cubicBezTo>
                    <a:pt x="15357" y="16450"/>
                    <a:pt x="17846" y="15131"/>
                    <a:pt x="19340" y="12784"/>
                  </a:cubicBezTo>
                  <a:cubicBezTo>
                    <a:pt x="21423" y="9523"/>
                    <a:pt x="21014" y="5176"/>
                    <a:pt x="18363" y="2404"/>
                  </a:cubicBezTo>
                  <a:cubicBezTo>
                    <a:pt x="16828" y="801"/>
                    <a:pt x="14811" y="0"/>
                    <a:pt x="12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33" name="Google Shape;933;p33"/>
            <p:cNvSpPr/>
            <p:nvPr/>
          </p:nvSpPr>
          <p:spPr>
            <a:xfrm>
              <a:off x="219822" y="72234"/>
              <a:ext cx="324765" cy="324755"/>
            </a:xfrm>
            <a:custGeom>
              <a:rect b="b" l="l" r="r" t="t"/>
              <a:pathLst>
                <a:path extrusionOk="0" h="21600" w="19908">
                  <a:moveTo>
                    <a:pt x="9943" y="2403"/>
                  </a:moveTo>
                  <a:cubicBezTo>
                    <a:pt x="11960" y="2403"/>
                    <a:pt x="13942" y="3257"/>
                    <a:pt x="15427" y="4866"/>
                  </a:cubicBezTo>
                  <a:cubicBezTo>
                    <a:pt x="18447" y="8148"/>
                    <a:pt x="18447" y="13475"/>
                    <a:pt x="15427" y="16764"/>
                  </a:cubicBezTo>
                  <a:cubicBezTo>
                    <a:pt x="13944" y="18369"/>
                    <a:pt x="11964" y="19222"/>
                    <a:pt x="9951" y="19222"/>
                  </a:cubicBezTo>
                  <a:cubicBezTo>
                    <a:pt x="8949" y="19222"/>
                    <a:pt x="7941" y="19012"/>
                    <a:pt x="6978" y="18577"/>
                  </a:cubicBezTo>
                  <a:cubicBezTo>
                    <a:pt x="4084" y="17275"/>
                    <a:pt x="2200" y="14212"/>
                    <a:pt x="2200" y="10815"/>
                  </a:cubicBezTo>
                  <a:cubicBezTo>
                    <a:pt x="2200" y="7409"/>
                    <a:pt x="4084" y="4346"/>
                    <a:pt x="6978" y="3044"/>
                  </a:cubicBezTo>
                  <a:cubicBezTo>
                    <a:pt x="7937" y="2613"/>
                    <a:pt x="8945" y="2403"/>
                    <a:pt x="9943" y="2403"/>
                  </a:cubicBezTo>
                  <a:close/>
                  <a:moveTo>
                    <a:pt x="9966" y="0"/>
                  </a:moveTo>
                  <a:cubicBezTo>
                    <a:pt x="9960" y="0"/>
                    <a:pt x="9953" y="0"/>
                    <a:pt x="9945" y="0"/>
                  </a:cubicBezTo>
                  <a:cubicBezTo>
                    <a:pt x="5194" y="6"/>
                    <a:pt x="1112" y="3647"/>
                    <a:pt x="191" y="8698"/>
                  </a:cubicBezTo>
                  <a:cubicBezTo>
                    <a:pt x="-731" y="13757"/>
                    <a:pt x="1762" y="18808"/>
                    <a:pt x="6153" y="20776"/>
                  </a:cubicBezTo>
                  <a:cubicBezTo>
                    <a:pt x="7389" y="21332"/>
                    <a:pt x="8681" y="21600"/>
                    <a:pt x="9956" y="21600"/>
                  </a:cubicBezTo>
                  <a:cubicBezTo>
                    <a:pt x="13199" y="21600"/>
                    <a:pt x="16339" y="19874"/>
                    <a:pt x="18233" y="16796"/>
                  </a:cubicBezTo>
                  <a:cubicBezTo>
                    <a:pt x="20869" y="12513"/>
                    <a:pt x="20349" y="6807"/>
                    <a:pt x="16993" y="3165"/>
                  </a:cubicBezTo>
                  <a:cubicBezTo>
                    <a:pt x="15132" y="1134"/>
                    <a:pt x="12600" y="0"/>
                    <a:pt x="99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934" name="Google Shape;934;p33"/>
          <p:cNvSpPr/>
          <p:nvPr/>
        </p:nvSpPr>
        <p:spPr>
          <a:xfrm>
            <a:off x="9967095" y="8654900"/>
            <a:ext cx="616929" cy="527510"/>
          </a:xfrm>
          <a:custGeom>
            <a:rect b="b" l="l" r="r" t="t"/>
            <a:pathLst>
              <a:path extrusionOk="0" h="21600" w="21506">
                <a:moveTo>
                  <a:pt x="9370" y="5395"/>
                </a:moveTo>
                <a:lnTo>
                  <a:pt x="9370" y="8876"/>
                </a:lnTo>
                <a:lnTo>
                  <a:pt x="5900" y="8876"/>
                </a:lnTo>
                <a:lnTo>
                  <a:pt x="5019" y="5395"/>
                </a:lnTo>
                <a:close/>
                <a:moveTo>
                  <a:pt x="14088" y="5399"/>
                </a:moveTo>
                <a:lnTo>
                  <a:pt x="14088" y="8876"/>
                </a:lnTo>
                <a:lnTo>
                  <a:pt x="10631" y="8876"/>
                </a:lnTo>
                <a:lnTo>
                  <a:pt x="10631" y="5399"/>
                </a:lnTo>
                <a:close/>
                <a:moveTo>
                  <a:pt x="20028" y="5399"/>
                </a:moveTo>
                <a:lnTo>
                  <a:pt x="19148" y="8876"/>
                </a:lnTo>
                <a:lnTo>
                  <a:pt x="15348" y="8876"/>
                </a:lnTo>
                <a:lnTo>
                  <a:pt x="15348" y="5399"/>
                </a:lnTo>
                <a:close/>
                <a:moveTo>
                  <a:pt x="9370" y="10356"/>
                </a:moveTo>
                <a:lnTo>
                  <a:pt x="9370" y="13832"/>
                </a:lnTo>
                <a:lnTo>
                  <a:pt x="7157" y="13832"/>
                </a:lnTo>
                <a:lnTo>
                  <a:pt x="6276" y="10356"/>
                </a:lnTo>
                <a:close/>
                <a:moveTo>
                  <a:pt x="14088" y="10356"/>
                </a:moveTo>
                <a:lnTo>
                  <a:pt x="14088" y="13832"/>
                </a:lnTo>
                <a:lnTo>
                  <a:pt x="10631" y="13832"/>
                </a:lnTo>
                <a:lnTo>
                  <a:pt x="10631" y="10356"/>
                </a:lnTo>
                <a:close/>
                <a:moveTo>
                  <a:pt x="18775" y="10356"/>
                </a:moveTo>
                <a:lnTo>
                  <a:pt x="17888" y="13832"/>
                </a:lnTo>
                <a:lnTo>
                  <a:pt x="15348" y="13832"/>
                </a:lnTo>
                <a:lnTo>
                  <a:pt x="15348" y="10356"/>
                </a:lnTo>
                <a:close/>
                <a:moveTo>
                  <a:pt x="8829" y="17736"/>
                </a:moveTo>
                <a:cubicBezTo>
                  <a:pt x="9730" y="17736"/>
                  <a:pt x="10184" y="19019"/>
                  <a:pt x="9545" y="19769"/>
                </a:cubicBezTo>
                <a:cubicBezTo>
                  <a:pt x="9339" y="20011"/>
                  <a:pt x="9085" y="20119"/>
                  <a:pt x="8836" y="20119"/>
                </a:cubicBezTo>
                <a:cubicBezTo>
                  <a:pt x="8315" y="20119"/>
                  <a:pt x="7815" y="19643"/>
                  <a:pt x="7815" y="18928"/>
                </a:cubicBezTo>
                <a:cubicBezTo>
                  <a:pt x="7815" y="18268"/>
                  <a:pt x="8269" y="17740"/>
                  <a:pt x="8826" y="17736"/>
                </a:cubicBezTo>
                <a:close/>
                <a:moveTo>
                  <a:pt x="16591" y="17736"/>
                </a:moveTo>
                <a:cubicBezTo>
                  <a:pt x="17491" y="17736"/>
                  <a:pt x="17945" y="19019"/>
                  <a:pt x="17306" y="19769"/>
                </a:cubicBezTo>
                <a:cubicBezTo>
                  <a:pt x="17100" y="20011"/>
                  <a:pt x="16846" y="20119"/>
                  <a:pt x="16597" y="20119"/>
                </a:cubicBezTo>
                <a:cubicBezTo>
                  <a:pt x="16076" y="20119"/>
                  <a:pt x="15576" y="19643"/>
                  <a:pt x="15576" y="18928"/>
                </a:cubicBezTo>
                <a:cubicBezTo>
                  <a:pt x="15576" y="18268"/>
                  <a:pt x="16030" y="17736"/>
                  <a:pt x="16591" y="17736"/>
                </a:cubicBezTo>
                <a:close/>
                <a:moveTo>
                  <a:pt x="632" y="0"/>
                </a:moveTo>
                <a:cubicBezTo>
                  <a:pt x="283" y="0"/>
                  <a:pt x="0" y="332"/>
                  <a:pt x="0" y="738"/>
                </a:cubicBezTo>
                <a:cubicBezTo>
                  <a:pt x="0" y="1149"/>
                  <a:pt x="283" y="1481"/>
                  <a:pt x="632" y="1481"/>
                </a:cubicBezTo>
                <a:lnTo>
                  <a:pt x="2712" y="1481"/>
                </a:lnTo>
                <a:lnTo>
                  <a:pt x="3565" y="4854"/>
                </a:lnTo>
                <a:cubicBezTo>
                  <a:pt x="3568" y="4862"/>
                  <a:pt x="3572" y="4874"/>
                  <a:pt x="3575" y="4886"/>
                </a:cubicBezTo>
                <a:lnTo>
                  <a:pt x="5843" y="13840"/>
                </a:lnTo>
                <a:cubicBezTo>
                  <a:pt x="4509" y="13947"/>
                  <a:pt x="3484" y="15273"/>
                  <a:pt x="3528" y="16844"/>
                </a:cubicBezTo>
                <a:cubicBezTo>
                  <a:pt x="3572" y="18415"/>
                  <a:pt x="4667" y="19662"/>
                  <a:pt x="6004" y="19666"/>
                </a:cubicBezTo>
                <a:lnTo>
                  <a:pt x="6643" y="19666"/>
                </a:lnTo>
                <a:cubicBezTo>
                  <a:pt x="6921" y="20811"/>
                  <a:pt x="7811" y="21600"/>
                  <a:pt x="8826" y="21600"/>
                </a:cubicBezTo>
                <a:cubicBezTo>
                  <a:pt x="9838" y="21600"/>
                  <a:pt x="10728" y="20811"/>
                  <a:pt x="11010" y="19666"/>
                </a:cubicBezTo>
                <a:lnTo>
                  <a:pt x="14406" y="19666"/>
                </a:lnTo>
                <a:cubicBezTo>
                  <a:pt x="14686" y="20811"/>
                  <a:pt x="15576" y="21596"/>
                  <a:pt x="16591" y="21596"/>
                </a:cubicBezTo>
                <a:cubicBezTo>
                  <a:pt x="17602" y="21596"/>
                  <a:pt x="18492" y="20811"/>
                  <a:pt x="18775" y="19666"/>
                </a:cubicBezTo>
                <a:lnTo>
                  <a:pt x="19602" y="19666"/>
                </a:lnTo>
                <a:cubicBezTo>
                  <a:pt x="19948" y="19666"/>
                  <a:pt x="20229" y="19335"/>
                  <a:pt x="20229" y="18928"/>
                </a:cubicBezTo>
                <a:cubicBezTo>
                  <a:pt x="20229" y="18517"/>
                  <a:pt x="19948" y="18186"/>
                  <a:pt x="19602" y="18186"/>
                </a:cubicBezTo>
                <a:lnTo>
                  <a:pt x="18775" y="18186"/>
                </a:lnTo>
                <a:cubicBezTo>
                  <a:pt x="18492" y="17045"/>
                  <a:pt x="17602" y="16256"/>
                  <a:pt x="16591" y="16256"/>
                </a:cubicBezTo>
                <a:cubicBezTo>
                  <a:pt x="15576" y="16256"/>
                  <a:pt x="14686" y="17045"/>
                  <a:pt x="14406" y="18186"/>
                </a:cubicBezTo>
                <a:lnTo>
                  <a:pt x="11010" y="18186"/>
                </a:lnTo>
                <a:cubicBezTo>
                  <a:pt x="10731" y="17041"/>
                  <a:pt x="9841" y="16256"/>
                  <a:pt x="8826" y="16256"/>
                </a:cubicBezTo>
                <a:cubicBezTo>
                  <a:pt x="7815" y="16256"/>
                  <a:pt x="6924" y="17041"/>
                  <a:pt x="6643" y="18186"/>
                </a:cubicBezTo>
                <a:lnTo>
                  <a:pt x="6008" y="18186"/>
                </a:lnTo>
                <a:cubicBezTo>
                  <a:pt x="5339" y="18174"/>
                  <a:pt x="4805" y="17535"/>
                  <a:pt x="4805" y="16750"/>
                </a:cubicBezTo>
                <a:cubicBezTo>
                  <a:pt x="4805" y="15968"/>
                  <a:pt x="5339" y="15329"/>
                  <a:pt x="6008" y="15313"/>
                </a:cubicBezTo>
                <a:lnTo>
                  <a:pt x="18361" y="15313"/>
                </a:lnTo>
                <a:cubicBezTo>
                  <a:pt x="18640" y="15313"/>
                  <a:pt x="18885" y="15100"/>
                  <a:pt x="18966" y="14784"/>
                </a:cubicBezTo>
                <a:lnTo>
                  <a:pt x="21479" y="4870"/>
                </a:lnTo>
                <a:cubicBezTo>
                  <a:pt x="21600" y="4394"/>
                  <a:pt x="21297" y="3920"/>
                  <a:pt x="20880" y="3920"/>
                </a:cubicBezTo>
                <a:cubicBezTo>
                  <a:pt x="20878" y="3920"/>
                  <a:pt x="20876" y="3920"/>
                  <a:pt x="20875" y="3920"/>
                </a:cubicBezTo>
                <a:lnTo>
                  <a:pt x="4643" y="3920"/>
                </a:lnTo>
                <a:lnTo>
                  <a:pt x="3783" y="529"/>
                </a:lnTo>
                <a:cubicBezTo>
                  <a:pt x="3703" y="213"/>
                  <a:pt x="3457" y="0"/>
                  <a:pt x="31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935" name="Google Shape;935;p33"/>
          <p:cNvGrpSpPr/>
          <p:nvPr/>
        </p:nvGrpSpPr>
        <p:grpSpPr>
          <a:xfrm>
            <a:off x="10761757" y="8610285"/>
            <a:ext cx="542131" cy="616857"/>
            <a:chOff x="31" y="-1"/>
            <a:chExt cx="542130" cy="616855"/>
          </a:xfrm>
        </p:grpSpPr>
        <p:sp>
          <p:nvSpPr>
            <p:cNvPr id="936" name="Google Shape;936;p33"/>
            <p:cNvSpPr/>
            <p:nvPr/>
          </p:nvSpPr>
          <p:spPr>
            <a:xfrm>
              <a:off x="31" y="-1"/>
              <a:ext cx="542130" cy="616855"/>
            </a:xfrm>
            <a:custGeom>
              <a:rect b="b" l="l" r="r" t="t"/>
              <a:pathLst>
                <a:path extrusionOk="0" h="21600" w="21600">
                  <a:moveTo>
                    <a:pt x="2879" y="7307"/>
                  </a:moveTo>
                  <a:lnTo>
                    <a:pt x="2879" y="9315"/>
                  </a:lnTo>
                  <a:lnTo>
                    <a:pt x="1736" y="8313"/>
                  </a:lnTo>
                  <a:lnTo>
                    <a:pt x="2879" y="7307"/>
                  </a:lnTo>
                  <a:close/>
                  <a:moveTo>
                    <a:pt x="18721" y="7307"/>
                  </a:moveTo>
                  <a:lnTo>
                    <a:pt x="19860" y="8313"/>
                  </a:lnTo>
                  <a:lnTo>
                    <a:pt x="18721" y="9315"/>
                  </a:lnTo>
                  <a:lnTo>
                    <a:pt x="18721" y="7307"/>
                  </a:lnTo>
                  <a:close/>
                  <a:moveTo>
                    <a:pt x="17280" y="1265"/>
                  </a:moveTo>
                  <a:lnTo>
                    <a:pt x="17280" y="10580"/>
                  </a:lnTo>
                  <a:lnTo>
                    <a:pt x="13379" y="14006"/>
                  </a:lnTo>
                  <a:lnTo>
                    <a:pt x="8217" y="14006"/>
                  </a:lnTo>
                  <a:lnTo>
                    <a:pt x="4320" y="10580"/>
                  </a:lnTo>
                  <a:lnTo>
                    <a:pt x="4320" y="1265"/>
                  </a:lnTo>
                  <a:close/>
                  <a:moveTo>
                    <a:pt x="1440" y="9838"/>
                  </a:moveTo>
                  <a:lnTo>
                    <a:pt x="6901" y="14641"/>
                  </a:lnTo>
                  <a:lnTo>
                    <a:pt x="1440" y="19439"/>
                  </a:lnTo>
                  <a:lnTo>
                    <a:pt x="1440" y="9838"/>
                  </a:lnTo>
                  <a:close/>
                  <a:moveTo>
                    <a:pt x="20160" y="9838"/>
                  </a:moveTo>
                  <a:lnTo>
                    <a:pt x="20160" y="19439"/>
                  </a:lnTo>
                  <a:lnTo>
                    <a:pt x="14695" y="14641"/>
                  </a:lnTo>
                  <a:lnTo>
                    <a:pt x="20160" y="9838"/>
                  </a:lnTo>
                  <a:close/>
                  <a:moveTo>
                    <a:pt x="13379" y="15271"/>
                  </a:moveTo>
                  <a:lnTo>
                    <a:pt x="19139" y="20334"/>
                  </a:lnTo>
                  <a:lnTo>
                    <a:pt x="2457" y="20334"/>
                  </a:lnTo>
                  <a:lnTo>
                    <a:pt x="8217" y="15271"/>
                  </a:lnTo>
                  <a:close/>
                  <a:moveTo>
                    <a:pt x="3598" y="0"/>
                  </a:moveTo>
                  <a:cubicBezTo>
                    <a:pt x="3199" y="0"/>
                    <a:pt x="2879" y="284"/>
                    <a:pt x="2879" y="635"/>
                  </a:cubicBezTo>
                  <a:lnTo>
                    <a:pt x="2879" y="5518"/>
                  </a:lnTo>
                  <a:lnTo>
                    <a:pt x="207" y="7864"/>
                  </a:lnTo>
                  <a:lnTo>
                    <a:pt x="203" y="7871"/>
                  </a:lnTo>
                  <a:cubicBezTo>
                    <a:pt x="192" y="7881"/>
                    <a:pt x="181" y="7894"/>
                    <a:pt x="169" y="7905"/>
                  </a:cubicBezTo>
                  <a:lnTo>
                    <a:pt x="158" y="7918"/>
                  </a:lnTo>
                  <a:cubicBezTo>
                    <a:pt x="141" y="7931"/>
                    <a:pt x="130" y="7945"/>
                    <a:pt x="118" y="7958"/>
                  </a:cubicBezTo>
                  <a:cubicBezTo>
                    <a:pt x="114" y="7965"/>
                    <a:pt x="111" y="7968"/>
                    <a:pt x="107" y="7972"/>
                  </a:cubicBezTo>
                  <a:cubicBezTo>
                    <a:pt x="107" y="7978"/>
                    <a:pt x="92" y="7995"/>
                    <a:pt x="88" y="8005"/>
                  </a:cubicBezTo>
                  <a:cubicBezTo>
                    <a:pt x="80" y="8015"/>
                    <a:pt x="76" y="8019"/>
                    <a:pt x="72" y="8025"/>
                  </a:cubicBezTo>
                  <a:cubicBezTo>
                    <a:pt x="69" y="8032"/>
                    <a:pt x="65" y="8046"/>
                    <a:pt x="57" y="8057"/>
                  </a:cubicBezTo>
                  <a:cubicBezTo>
                    <a:pt x="53" y="8067"/>
                    <a:pt x="50" y="8070"/>
                    <a:pt x="50" y="8077"/>
                  </a:cubicBezTo>
                  <a:cubicBezTo>
                    <a:pt x="42" y="8093"/>
                    <a:pt x="34" y="8110"/>
                    <a:pt x="31" y="8127"/>
                  </a:cubicBezTo>
                  <a:cubicBezTo>
                    <a:pt x="31" y="8130"/>
                    <a:pt x="27" y="8137"/>
                    <a:pt x="23" y="8140"/>
                  </a:cubicBezTo>
                  <a:cubicBezTo>
                    <a:pt x="19" y="8154"/>
                    <a:pt x="15" y="8167"/>
                    <a:pt x="15" y="8181"/>
                  </a:cubicBezTo>
                  <a:cubicBezTo>
                    <a:pt x="15" y="8187"/>
                    <a:pt x="11" y="8194"/>
                    <a:pt x="11" y="8197"/>
                  </a:cubicBezTo>
                  <a:cubicBezTo>
                    <a:pt x="8" y="8204"/>
                    <a:pt x="4" y="8225"/>
                    <a:pt x="4" y="8239"/>
                  </a:cubicBezTo>
                  <a:lnTo>
                    <a:pt x="4" y="8256"/>
                  </a:lnTo>
                  <a:cubicBezTo>
                    <a:pt x="4" y="8272"/>
                    <a:pt x="0" y="8289"/>
                    <a:pt x="0" y="8309"/>
                  </a:cubicBezTo>
                  <a:lnTo>
                    <a:pt x="0" y="19700"/>
                  </a:lnTo>
                  <a:cubicBezTo>
                    <a:pt x="0" y="20189"/>
                    <a:pt x="215" y="20658"/>
                    <a:pt x="603" y="21012"/>
                  </a:cubicBezTo>
                  <a:cubicBezTo>
                    <a:pt x="610" y="21022"/>
                    <a:pt x="622" y="21032"/>
                    <a:pt x="633" y="21042"/>
                  </a:cubicBezTo>
                  <a:cubicBezTo>
                    <a:pt x="645" y="21050"/>
                    <a:pt x="656" y="21060"/>
                    <a:pt x="668" y="21070"/>
                  </a:cubicBezTo>
                  <a:cubicBezTo>
                    <a:pt x="1067" y="21411"/>
                    <a:pt x="1601" y="21600"/>
                    <a:pt x="2158" y="21600"/>
                  </a:cubicBezTo>
                  <a:lnTo>
                    <a:pt x="19438" y="21600"/>
                  </a:lnTo>
                  <a:cubicBezTo>
                    <a:pt x="19995" y="21600"/>
                    <a:pt x="20529" y="21411"/>
                    <a:pt x="20932" y="21074"/>
                  </a:cubicBezTo>
                  <a:cubicBezTo>
                    <a:pt x="20944" y="21063"/>
                    <a:pt x="20955" y="21053"/>
                    <a:pt x="20967" y="21042"/>
                  </a:cubicBezTo>
                  <a:cubicBezTo>
                    <a:pt x="20978" y="21032"/>
                    <a:pt x="20986" y="21022"/>
                    <a:pt x="20997" y="21012"/>
                  </a:cubicBezTo>
                  <a:cubicBezTo>
                    <a:pt x="21385" y="20661"/>
                    <a:pt x="21600" y="20189"/>
                    <a:pt x="21600" y="19703"/>
                  </a:cubicBezTo>
                  <a:lnTo>
                    <a:pt x="21600" y="8313"/>
                  </a:lnTo>
                  <a:cubicBezTo>
                    <a:pt x="21600" y="8292"/>
                    <a:pt x="21600" y="8276"/>
                    <a:pt x="21596" y="8259"/>
                  </a:cubicBezTo>
                  <a:lnTo>
                    <a:pt x="21596" y="8239"/>
                  </a:lnTo>
                  <a:cubicBezTo>
                    <a:pt x="21596" y="8229"/>
                    <a:pt x="21592" y="8215"/>
                    <a:pt x="21589" y="8201"/>
                  </a:cubicBezTo>
                  <a:cubicBezTo>
                    <a:pt x="21585" y="8191"/>
                    <a:pt x="21585" y="8187"/>
                    <a:pt x="21585" y="8181"/>
                  </a:cubicBezTo>
                  <a:cubicBezTo>
                    <a:pt x="21585" y="8177"/>
                    <a:pt x="21577" y="8157"/>
                    <a:pt x="21573" y="8144"/>
                  </a:cubicBezTo>
                  <a:cubicBezTo>
                    <a:pt x="21573" y="8140"/>
                    <a:pt x="21573" y="8134"/>
                    <a:pt x="21569" y="8127"/>
                  </a:cubicBezTo>
                  <a:cubicBezTo>
                    <a:pt x="21566" y="8110"/>
                    <a:pt x="21558" y="8097"/>
                    <a:pt x="21550" y="8080"/>
                  </a:cubicBezTo>
                  <a:cubicBezTo>
                    <a:pt x="21547" y="8073"/>
                    <a:pt x="21543" y="8067"/>
                    <a:pt x="21543" y="8060"/>
                  </a:cubicBezTo>
                  <a:cubicBezTo>
                    <a:pt x="21539" y="8053"/>
                    <a:pt x="21531" y="8040"/>
                    <a:pt x="21524" y="8029"/>
                  </a:cubicBezTo>
                  <a:cubicBezTo>
                    <a:pt x="21520" y="8019"/>
                    <a:pt x="21516" y="8015"/>
                    <a:pt x="21512" y="8008"/>
                  </a:cubicBezTo>
                  <a:cubicBezTo>
                    <a:pt x="21508" y="8002"/>
                    <a:pt x="21497" y="7985"/>
                    <a:pt x="21489" y="7975"/>
                  </a:cubicBezTo>
                  <a:lnTo>
                    <a:pt x="21482" y="7962"/>
                  </a:lnTo>
                  <a:cubicBezTo>
                    <a:pt x="21469" y="7945"/>
                    <a:pt x="21458" y="7931"/>
                    <a:pt x="21442" y="7918"/>
                  </a:cubicBezTo>
                  <a:lnTo>
                    <a:pt x="21431" y="7908"/>
                  </a:lnTo>
                  <a:cubicBezTo>
                    <a:pt x="21419" y="7894"/>
                    <a:pt x="21408" y="7884"/>
                    <a:pt x="21397" y="7874"/>
                  </a:cubicBezTo>
                  <a:lnTo>
                    <a:pt x="21389" y="7868"/>
                  </a:lnTo>
                  <a:lnTo>
                    <a:pt x="18721" y="5518"/>
                  </a:lnTo>
                  <a:lnTo>
                    <a:pt x="18721" y="635"/>
                  </a:lnTo>
                  <a:cubicBezTo>
                    <a:pt x="18721" y="284"/>
                    <a:pt x="18398" y="0"/>
                    <a:pt x="179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37" name="Google Shape;937;p33"/>
            <p:cNvSpPr/>
            <p:nvPr/>
          </p:nvSpPr>
          <p:spPr>
            <a:xfrm>
              <a:off x="144531" y="72266"/>
              <a:ext cx="253064" cy="253031"/>
            </a:xfrm>
            <a:custGeom>
              <a:rect b="b" l="l" r="r" t="t"/>
              <a:pathLst>
                <a:path extrusionOk="0" h="21600" w="21484">
                  <a:moveTo>
                    <a:pt x="10734" y="9256"/>
                  </a:moveTo>
                  <a:cubicBezTo>
                    <a:pt x="11463" y="9256"/>
                    <a:pt x="12168" y="9774"/>
                    <a:pt x="12262" y="10624"/>
                  </a:cubicBezTo>
                  <a:cubicBezTo>
                    <a:pt x="12238" y="10763"/>
                    <a:pt x="12238" y="10905"/>
                    <a:pt x="12254" y="11052"/>
                  </a:cubicBezTo>
                  <a:cubicBezTo>
                    <a:pt x="12132" y="11793"/>
                    <a:pt x="11493" y="12344"/>
                    <a:pt x="10740" y="12344"/>
                  </a:cubicBezTo>
                  <a:cubicBezTo>
                    <a:pt x="9414" y="12344"/>
                    <a:pt x="8713" y="10771"/>
                    <a:pt x="9596" y="9777"/>
                  </a:cubicBezTo>
                  <a:cubicBezTo>
                    <a:pt x="9913" y="9420"/>
                    <a:pt x="10328" y="9256"/>
                    <a:pt x="10734" y="9256"/>
                  </a:cubicBezTo>
                  <a:close/>
                  <a:moveTo>
                    <a:pt x="10734" y="0"/>
                  </a:moveTo>
                  <a:cubicBezTo>
                    <a:pt x="8962" y="0"/>
                    <a:pt x="7187" y="441"/>
                    <a:pt x="5577" y="1327"/>
                  </a:cubicBezTo>
                  <a:cubicBezTo>
                    <a:pt x="2255" y="3161"/>
                    <a:pt x="136" y="6624"/>
                    <a:pt x="6" y="10434"/>
                  </a:cubicBezTo>
                  <a:cubicBezTo>
                    <a:pt x="-116" y="14251"/>
                    <a:pt x="1765" y="17848"/>
                    <a:pt x="4965" y="19897"/>
                  </a:cubicBezTo>
                  <a:cubicBezTo>
                    <a:pt x="6683" y="21014"/>
                    <a:pt x="8680" y="21600"/>
                    <a:pt x="10723" y="21600"/>
                  </a:cubicBezTo>
                  <a:cubicBezTo>
                    <a:pt x="12425" y="21592"/>
                    <a:pt x="14102" y="21205"/>
                    <a:pt x="15642" y="20480"/>
                  </a:cubicBezTo>
                  <a:cubicBezTo>
                    <a:pt x="16427" y="20134"/>
                    <a:pt x="16772" y="19205"/>
                    <a:pt x="16411" y="18423"/>
                  </a:cubicBezTo>
                  <a:cubicBezTo>
                    <a:pt x="16156" y="17859"/>
                    <a:pt x="15604" y="17532"/>
                    <a:pt x="15026" y="17532"/>
                  </a:cubicBezTo>
                  <a:cubicBezTo>
                    <a:pt x="14802" y="17532"/>
                    <a:pt x="14574" y="17581"/>
                    <a:pt x="14357" y="17684"/>
                  </a:cubicBezTo>
                  <a:cubicBezTo>
                    <a:pt x="13165" y="18232"/>
                    <a:pt x="11937" y="18505"/>
                    <a:pt x="10740" y="18505"/>
                  </a:cubicBezTo>
                  <a:cubicBezTo>
                    <a:pt x="9279" y="18505"/>
                    <a:pt x="7867" y="18101"/>
                    <a:pt x="6618" y="17297"/>
                  </a:cubicBezTo>
                  <a:cubicBezTo>
                    <a:pt x="4334" y="15831"/>
                    <a:pt x="2984" y="13265"/>
                    <a:pt x="3073" y="10543"/>
                  </a:cubicBezTo>
                  <a:cubicBezTo>
                    <a:pt x="3163" y="7818"/>
                    <a:pt x="4678" y="5341"/>
                    <a:pt x="7060" y="4033"/>
                  </a:cubicBezTo>
                  <a:cubicBezTo>
                    <a:pt x="8209" y="3395"/>
                    <a:pt x="9477" y="3079"/>
                    <a:pt x="10745" y="3079"/>
                  </a:cubicBezTo>
                  <a:cubicBezTo>
                    <a:pt x="12097" y="3079"/>
                    <a:pt x="13449" y="3439"/>
                    <a:pt x="14653" y="4158"/>
                  </a:cubicBezTo>
                  <a:cubicBezTo>
                    <a:pt x="16983" y="5548"/>
                    <a:pt x="18416" y="8074"/>
                    <a:pt x="18416" y="10804"/>
                  </a:cubicBezTo>
                  <a:cubicBezTo>
                    <a:pt x="18433" y="11652"/>
                    <a:pt x="17761" y="12360"/>
                    <a:pt x="16910" y="12376"/>
                  </a:cubicBezTo>
                  <a:cubicBezTo>
                    <a:pt x="16899" y="12376"/>
                    <a:pt x="16891" y="12376"/>
                    <a:pt x="16880" y="12376"/>
                  </a:cubicBezTo>
                  <a:cubicBezTo>
                    <a:pt x="16051" y="12376"/>
                    <a:pt x="15363" y="11709"/>
                    <a:pt x="15346" y="10869"/>
                  </a:cubicBezTo>
                  <a:lnTo>
                    <a:pt x="15346" y="10804"/>
                  </a:lnTo>
                  <a:cubicBezTo>
                    <a:pt x="15346" y="8616"/>
                    <a:pt x="13826" y="6725"/>
                    <a:pt x="11699" y="6264"/>
                  </a:cubicBezTo>
                  <a:cubicBezTo>
                    <a:pt x="11374" y="6194"/>
                    <a:pt x="11048" y="6158"/>
                    <a:pt x="10729" y="6158"/>
                  </a:cubicBezTo>
                  <a:cubicBezTo>
                    <a:pt x="8946" y="6158"/>
                    <a:pt x="7282" y="7210"/>
                    <a:pt x="6526" y="8905"/>
                  </a:cubicBezTo>
                  <a:cubicBezTo>
                    <a:pt x="5642" y="10897"/>
                    <a:pt x="6258" y="13248"/>
                    <a:pt x="8016" y="14540"/>
                  </a:cubicBezTo>
                  <a:cubicBezTo>
                    <a:pt x="8829" y="15134"/>
                    <a:pt x="9783" y="15428"/>
                    <a:pt x="10734" y="15428"/>
                  </a:cubicBezTo>
                  <a:cubicBezTo>
                    <a:pt x="11840" y="15428"/>
                    <a:pt x="12937" y="15030"/>
                    <a:pt x="13810" y="14243"/>
                  </a:cubicBezTo>
                  <a:cubicBezTo>
                    <a:pt x="14669" y="15019"/>
                    <a:pt x="15769" y="15425"/>
                    <a:pt x="16883" y="15425"/>
                  </a:cubicBezTo>
                  <a:cubicBezTo>
                    <a:pt x="17514" y="15425"/>
                    <a:pt x="18151" y="15295"/>
                    <a:pt x="18750" y="15025"/>
                  </a:cubicBezTo>
                  <a:cubicBezTo>
                    <a:pt x="20411" y="14278"/>
                    <a:pt x="21476" y="12624"/>
                    <a:pt x="21484" y="10804"/>
                  </a:cubicBezTo>
                  <a:cubicBezTo>
                    <a:pt x="21484" y="6987"/>
                    <a:pt x="19479" y="3450"/>
                    <a:pt x="16213" y="1507"/>
                  </a:cubicBezTo>
                  <a:cubicBezTo>
                    <a:pt x="14528" y="504"/>
                    <a:pt x="12631" y="0"/>
                    <a:pt x="107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938" name="Google Shape;938;p33"/>
          <p:cNvGrpSpPr/>
          <p:nvPr/>
        </p:nvGrpSpPr>
        <p:grpSpPr>
          <a:xfrm>
            <a:off x="3903903" y="9370212"/>
            <a:ext cx="616951" cy="616825"/>
            <a:chOff x="0" y="31"/>
            <a:chExt cx="616950" cy="616823"/>
          </a:xfrm>
        </p:grpSpPr>
        <p:sp>
          <p:nvSpPr>
            <p:cNvPr id="939" name="Google Shape;939;p33"/>
            <p:cNvSpPr/>
            <p:nvPr/>
          </p:nvSpPr>
          <p:spPr>
            <a:xfrm>
              <a:off x="0" y="31"/>
              <a:ext cx="616950" cy="616823"/>
            </a:xfrm>
            <a:custGeom>
              <a:rect b="b" l="l" r="r" t="t"/>
              <a:pathLst>
                <a:path extrusionOk="0" h="21600" w="21600">
                  <a:moveTo>
                    <a:pt x="3840" y="6719"/>
                  </a:moveTo>
                  <a:lnTo>
                    <a:pt x="3840" y="9912"/>
                  </a:lnTo>
                  <a:lnTo>
                    <a:pt x="1694" y="8310"/>
                  </a:lnTo>
                  <a:lnTo>
                    <a:pt x="3840" y="6719"/>
                  </a:lnTo>
                  <a:close/>
                  <a:moveTo>
                    <a:pt x="17760" y="6719"/>
                  </a:moveTo>
                  <a:lnTo>
                    <a:pt x="19906" y="8313"/>
                  </a:lnTo>
                  <a:lnTo>
                    <a:pt x="17760" y="9912"/>
                  </a:lnTo>
                  <a:lnTo>
                    <a:pt x="17760" y="6719"/>
                  </a:lnTo>
                  <a:close/>
                  <a:moveTo>
                    <a:pt x="16494" y="1265"/>
                  </a:moveTo>
                  <a:lnTo>
                    <a:pt x="16494" y="10860"/>
                  </a:lnTo>
                  <a:lnTo>
                    <a:pt x="10801" y="15114"/>
                  </a:lnTo>
                  <a:lnTo>
                    <a:pt x="5106" y="10860"/>
                  </a:lnTo>
                  <a:lnTo>
                    <a:pt x="5106" y="1265"/>
                  </a:lnTo>
                  <a:close/>
                  <a:moveTo>
                    <a:pt x="20334" y="9572"/>
                  </a:moveTo>
                  <a:lnTo>
                    <a:pt x="20334" y="19700"/>
                  </a:lnTo>
                  <a:cubicBezTo>
                    <a:pt x="20334" y="20051"/>
                    <a:pt x="20051" y="20335"/>
                    <a:pt x="19700" y="20335"/>
                  </a:cubicBezTo>
                  <a:lnTo>
                    <a:pt x="1900" y="20335"/>
                  </a:lnTo>
                  <a:cubicBezTo>
                    <a:pt x="1549" y="20335"/>
                    <a:pt x="1270" y="20051"/>
                    <a:pt x="1270" y="19700"/>
                  </a:cubicBezTo>
                  <a:lnTo>
                    <a:pt x="1270" y="9572"/>
                  </a:lnTo>
                  <a:lnTo>
                    <a:pt x="10420" y="16409"/>
                  </a:lnTo>
                  <a:cubicBezTo>
                    <a:pt x="10533" y="16494"/>
                    <a:pt x="10667" y="16535"/>
                    <a:pt x="10800" y="16535"/>
                  </a:cubicBezTo>
                  <a:cubicBezTo>
                    <a:pt x="10933" y="16535"/>
                    <a:pt x="11067" y="16494"/>
                    <a:pt x="11180" y="16409"/>
                  </a:cubicBezTo>
                  <a:lnTo>
                    <a:pt x="20334" y="9572"/>
                  </a:lnTo>
                  <a:close/>
                  <a:moveTo>
                    <a:pt x="4475" y="0"/>
                  </a:moveTo>
                  <a:cubicBezTo>
                    <a:pt x="4124" y="0"/>
                    <a:pt x="3840" y="279"/>
                    <a:pt x="3840" y="630"/>
                  </a:cubicBezTo>
                  <a:lnTo>
                    <a:pt x="3840" y="5146"/>
                  </a:lnTo>
                  <a:lnTo>
                    <a:pt x="257" y="7803"/>
                  </a:lnTo>
                  <a:lnTo>
                    <a:pt x="247" y="7813"/>
                  </a:lnTo>
                  <a:cubicBezTo>
                    <a:pt x="237" y="7820"/>
                    <a:pt x="224" y="7830"/>
                    <a:pt x="212" y="7840"/>
                  </a:cubicBezTo>
                  <a:lnTo>
                    <a:pt x="196" y="7857"/>
                  </a:lnTo>
                  <a:cubicBezTo>
                    <a:pt x="182" y="7870"/>
                    <a:pt x="169" y="7880"/>
                    <a:pt x="159" y="7894"/>
                  </a:cubicBezTo>
                  <a:cubicBezTo>
                    <a:pt x="155" y="7900"/>
                    <a:pt x="152" y="7904"/>
                    <a:pt x="149" y="7907"/>
                  </a:cubicBezTo>
                  <a:cubicBezTo>
                    <a:pt x="135" y="7924"/>
                    <a:pt x="118" y="7941"/>
                    <a:pt x="105" y="7962"/>
                  </a:cubicBezTo>
                  <a:cubicBezTo>
                    <a:pt x="105" y="7965"/>
                    <a:pt x="102" y="7969"/>
                    <a:pt x="98" y="7972"/>
                  </a:cubicBezTo>
                  <a:cubicBezTo>
                    <a:pt x="92" y="7989"/>
                    <a:pt x="82" y="8006"/>
                    <a:pt x="72" y="8022"/>
                  </a:cubicBezTo>
                  <a:cubicBezTo>
                    <a:pt x="68" y="8026"/>
                    <a:pt x="65" y="8032"/>
                    <a:pt x="65" y="8039"/>
                  </a:cubicBezTo>
                  <a:cubicBezTo>
                    <a:pt x="58" y="8052"/>
                    <a:pt x="51" y="8069"/>
                    <a:pt x="44" y="8083"/>
                  </a:cubicBezTo>
                  <a:lnTo>
                    <a:pt x="37" y="8103"/>
                  </a:lnTo>
                  <a:cubicBezTo>
                    <a:pt x="30" y="8120"/>
                    <a:pt x="27" y="8134"/>
                    <a:pt x="20" y="8151"/>
                  </a:cubicBezTo>
                  <a:cubicBezTo>
                    <a:pt x="20" y="8158"/>
                    <a:pt x="17" y="8164"/>
                    <a:pt x="17" y="8171"/>
                  </a:cubicBezTo>
                  <a:cubicBezTo>
                    <a:pt x="13" y="8188"/>
                    <a:pt x="10" y="8205"/>
                    <a:pt x="7" y="8221"/>
                  </a:cubicBezTo>
                  <a:cubicBezTo>
                    <a:pt x="7" y="8228"/>
                    <a:pt x="7" y="8235"/>
                    <a:pt x="3" y="8241"/>
                  </a:cubicBezTo>
                  <a:cubicBezTo>
                    <a:pt x="3" y="8262"/>
                    <a:pt x="0" y="8282"/>
                    <a:pt x="0" y="8306"/>
                  </a:cubicBezTo>
                  <a:lnTo>
                    <a:pt x="0" y="8310"/>
                  </a:lnTo>
                  <a:lnTo>
                    <a:pt x="3" y="8310"/>
                  </a:lnTo>
                  <a:lnTo>
                    <a:pt x="3" y="19700"/>
                  </a:lnTo>
                  <a:cubicBezTo>
                    <a:pt x="3" y="20749"/>
                    <a:pt x="850" y="21600"/>
                    <a:pt x="1900" y="21600"/>
                  </a:cubicBezTo>
                  <a:lnTo>
                    <a:pt x="19700" y="21600"/>
                  </a:lnTo>
                  <a:cubicBezTo>
                    <a:pt x="20750" y="21600"/>
                    <a:pt x="21597" y="20749"/>
                    <a:pt x="21600" y="19700"/>
                  </a:cubicBezTo>
                  <a:lnTo>
                    <a:pt x="21600" y="8302"/>
                  </a:lnTo>
                  <a:cubicBezTo>
                    <a:pt x="21600" y="8282"/>
                    <a:pt x="21597" y="8258"/>
                    <a:pt x="21593" y="8238"/>
                  </a:cubicBezTo>
                  <a:cubicBezTo>
                    <a:pt x="21593" y="8231"/>
                    <a:pt x="21593" y="8225"/>
                    <a:pt x="21590" y="8218"/>
                  </a:cubicBezTo>
                  <a:cubicBezTo>
                    <a:pt x="21590" y="8201"/>
                    <a:pt x="21587" y="8184"/>
                    <a:pt x="21583" y="8168"/>
                  </a:cubicBezTo>
                  <a:cubicBezTo>
                    <a:pt x="21583" y="8161"/>
                    <a:pt x="21580" y="8154"/>
                    <a:pt x="21577" y="8148"/>
                  </a:cubicBezTo>
                  <a:cubicBezTo>
                    <a:pt x="21573" y="8134"/>
                    <a:pt x="21570" y="8116"/>
                    <a:pt x="21562" y="8099"/>
                  </a:cubicBezTo>
                  <a:lnTo>
                    <a:pt x="21555" y="8083"/>
                  </a:lnTo>
                  <a:cubicBezTo>
                    <a:pt x="21549" y="8066"/>
                    <a:pt x="21542" y="8052"/>
                    <a:pt x="21535" y="8036"/>
                  </a:cubicBezTo>
                  <a:cubicBezTo>
                    <a:pt x="21532" y="8029"/>
                    <a:pt x="21528" y="8026"/>
                    <a:pt x="21528" y="8019"/>
                  </a:cubicBezTo>
                  <a:cubicBezTo>
                    <a:pt x="21518" y="8002"/>
                    <a:pt x="21508" y="7985"/>
                    <a:pt x="21498" y="7972"/>
                  </a:cubicBezTo>
                  <a:cubicBezTo>
                    <a:pt x="21498" y="7969"/>
                    <a:pt x="21495" y="7962"/>
                    <a:pt x="21492" y="7957"/>
                  </a:cubicBezTo>
                  <a:cubicBezTo>
                    <a:pt x="21478" y="7941"/>
                    <a:pt x="21465" y="7921"/>
                    <a:pt x="21451" y="7904"/>
                  </a:cubicBezTo>
                  <a:cubicBezTo>
                    <a:pt x="21448" y="7900"/>
                    <a:pt x="21445" y="7897"/>
                    <a:pt x="21441" y="7894"/>
                  </a:cubicBezTo>
                  <a:cubicBezTo>
                    <a:pt x="21428" y="7880"/>
                    <a:pt x="21418" y="7867"/>
                    <a:pt x="21404" y="7854"/>
                  </a:cubicBezTo>
                  <a:lnTo>
                    <a:pt x="21387" y="7840"/>
                  </a:lnTo>
                  <a:cubicBezTo>
                    <a:pt x="21373" y="7830"/>
                    <a:pt x="21363" y="7820"/>
                    <a:pt x="21350" y="7810"/>
                  </a:cubicBezTo>
                  <a:lnTo>
                    <a:pt x="21340" y="7800"/>
                  </a:lnTo>
                  <a:lnTo>
                    <a:pt x="17760" y="5146"/>
                  </a:lnTo>
                  <a:lnTo>
                    <a:pt x="17760" y="630"/>
                  </a:lnTo>
                  <a:cubicBezTo>
                    <a:pt x="17760" y="279"/>
                    <a:pt x="17476" y="0"/>
                    <a:pt x="171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40" name="Google Shape;940;p33"/>
            <p:cNvSpPr/>
            <p:nvPr/>
          </p:nvSpPr>
          <p:spPr>
            <a:xfrm>
              <a:off x="181975" y="110858"/>
              <a:ext cx="252999" cy="36134"/>
            </a:xfrm>
            <a:custGeom>
              <a:rect b="b" l="l" r="r" t="t"/>
              <a:pathLst>
                <a:path extrusionOk="0" h="21600" w="21600">
                  <a:moveTo>
                    <a:pt x="1548" y="0"/>
                  </a:moveTo>
                  <a:cubicBezTo>
                    <a:pt x="692" y="0"/>
                    <a:pt x="0" y="4789"/>
                    <a:pt x="0" y="10781"/>
                  </a:cubicBezTo>
                  <a:cubicBezTo>
                    <a:pt x="0" y="16772"/>
                    <a:pt x="692" y="21600"/>
                    <a:pt x="1548" y="21600"/>
                  </a:cubicBezTo>
                  <a:lnTo>
                    <a:pt x="20060" y="21600"/>
                  </a:lnTo>
                  <a:cubicBezTo>
                    <a:pt x="20908" y="21600"/>
                    <a:pt x="21600" y="16772"/>
                    <a:pt x="21600" y="10781"/>
                  </a:cubicBezTo>
                  <a:cubicBezTo>
                    <a:pt x="21600" y="4789"/>
                    <a:pt x="20908" y="0"/>
                    <a:pt x="200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41" name="Google Shape;941;p33"/>
            <p:cNvSpPr/>
            <p:nvPr/>
          </p:nvSpPr>
          <p:spPr>
            <a:xfrm>
              <a:off x="181975" y="183156"/>
              <a:ext cx="252999" cy="36135"/>
            </a:xfrm>
            <a:custGeom>
              <a:rect b="b" l="l" r="r" t="t"/>
              <a:pathLst>
                <a:path extrusionOk="0" h="21600" w="21600">
                  <a:moveTo>
                    <a:pt x="1548" y="0"/>
                  </a:moveTo>
                  <a:cubicBezTo>
                    <a:pt x="692" y="0"/>
                    <a:pt x="0" y="4770"/>
                    <a:pt x="0" y="10762"/>
                  </a:cubicBezTo>
                  <a:cubicBezTo>
                    <a:pt x="0" y="16753"/>
                    <a:pt x="692" y="21600"/>
                    <a:pt x="1548" y="21600"/>
                  </a:cubicBezTo>
                  <a:lnTo>
                    <a:pt x="20060" y="21600"/>
                  </a:lnTo>
                  <a:cubicBezTo>
                    <a:pt x="20908" y="21600"/>
                    <a:pt x="21600" y="16753"/>
                    <a:pt x="21600" y="10762"/>
                  </a:cubicBezTo>
                  <a:cubicBezTo>
                    <a:pt x="21600" y="4770"/>
                    <a:pt x="20908" y="0"/>
                    <a:pt x="200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42" name="Google Shape;942;p33"/>
            <p:cNvSpPr/>
            <p:nvPr/>
          </p:nvSpPr>
          <p:spPr>
            <a:xfrm>
              <a:off x="181975" y="255423"/>
              <a:ext cx="144567" cy="36135"/>
            </a:xfrm>
            <a:custGeom>
              <a:rect b="b" l="l" r="r" t="t"/>
              <a:pathLst>
                <a:path extrusionOk="0" h="21600" w="21600">
                  <a:moveTo>
                    <a:pt x="2709" y="0"/>
                  </a:moveTo>
                  <a:cubicBezTo>
                    <a:pt x="1211" y="0"/>
                    <a:pt x="0" y="4789"/>
                    <a:pt x="0" y="10781"/>
                  </a:cubicBezTo>
                  <a:cubicBezTo>
                    <a:pt x="0" y="16772"/>
                    <a:pt x="1211" y="21600"/>
                    <a:pt x="2709" y="21600"/>
                  </a:cubicBezTo>
                  <a:lnTo>
                    <a:pt x="18905" y="21600"/>
                  </a:lnTo>
                  <a:cubicBezTo>
                    <a:pt x="20389" y="21600"/>
                    <a:pt x="21600" y="16772"/>
                    <a:pt x="21600" y="10781"/>
                  </a:cubicBezTo>
                  <a:cubicBezTo>
                    <a:pt x="21600" y="4789"/>
                    <a:pt x="20389" y="0"/>
                    <a:pt x="189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943" name="Google Shape;943;p33"/>
          <p:cNvSpPr/>
          <p:nvPr/>
        </p:nvSpPr>
        <p:spPr>
          <a:xfrm>
            <a:off x="4661588" y="9479725"/>
            <a:ext cx="616855" cy="397595"/>
          </a:xfrm>
          <a:custGeom>
            <a:rect b="b" l="l" r="r" t="t"/>
            <a:pathLst>
              <a:path extrusionOk="0" h="21600" w="21600">
                <a:moveTo>
                  <a:pt x="19065" y="1965"/>
                </a:moveTo>
                <a:lnTo>
                  <a:pt x="10799" y="11535"/>
                </a:lnTo>
                <a:lnTo>
                  <a:pt x="2535" y="1965"/>
                </a:lnTo>
                <a:close/>
                <a:moveTo>
                  <a:pt x="20334" y="2943"/>
                </a:moveTo>
                <a:lnTo>
                  <a:pt x="20334" y="18652"/>
                </a:lnTo>
                <a:cubicBezTo>
                  <a:pt x="20334" y="19197"/>
                  <a:pt x="20051" y="19635"/>
                  <a:pt x="19703" y="19635"/>
                </a:cubicBezTo>
                <a:lnTo>
                  <a:pt x="1900" y="19635"/>
                </a:lnTo>
                <a:cubicBezTo>
                  <a:pt x="1549" y="19635"/>
                  <a:pt x="1265" y="19197"/>
                  <a:pt x="1265" y="18652"/>
                </a:cubicBezTo>
                <a:lnTo>
                  <a:pt x="1265" y="2943"/>
                </a:lnTo>
                <a:lnTo>
                  <a:pt x="10422" y="13547"/>
                </a:lnTo>
                <a:cubicBezTo>
                  <a:pt x="10533" y="13677"/>
                  <a:pt x="10666" y="13743"/>
                  <a:pt x="10801" y="13743"/>
                </a:cubicBezTo>
                <a:cubicBezTo>
                  <a:pt x="10934" y="13743"/>
                  <a:pt x="11068" y="13677"/>
                  <a:pt x="11182" y="13547"/>
                </a:cubicBezTo>
                <a:lnTo>
                  <a:pt x="20334" y="2943"/>
                </a:lnTo>
                <a:close/>
                <a:moveTo>
                  <a:pt x="1887" y="0"/>
                </a:moveTo>
                <a:cubicBezTo>
                  <a:pt x="1439" y="0"/>
                  <a:pt x="1006" y="251"/>
                  <a:pt x="668" y="702"/>
                </a:cubicBezTo>
                <a:cubicBezTo>
                  <a:pt x="652" y="723"/>
                  <a:pt x="638" y="744"/>
                  <a:pt x="621" y="770"/>
                </a:cubicBezTo>
                <a:cubicBezTo>
                  <a:pt x="226" y="1325"/>
                  <a:pt x="0" y="2116"/>
                  <a:pt x="0" y="2943"/>
                </a:cubicBezTo>
                <a:lnTo>
                  <a:pt x="0" y="18652"/>
                </a:lnTo>
                <a:cubicBezTo>
                  <a:pt x="0" y="20280"/>
                  <a:pt x="851" y="21595"/>
                  <a:pt x="1900" y="21600"/>
                </a:cubicBezTo>
                <a:lnTo>
                  <a:pt x="19703" y="21600"/>
                </a:lnTo>
                <a:cubicBezTo>
                  <a:pt x="20749" y="21595"/>
                  <a:pt x="21600" y="20280"/>
                  <a:pt x="21600" y="18652"/>
                </a:cubicBezTo>
                <a:lnTo>
                  <a:pt x="21600" y="2943"/>
                </a:lnTo>
                <a:cubicBezTo>
                  <a:pt x="21600" y="2116"/>
                  <a:pt x="21373" y="1325"/>
                  <a:pt x="20979" y="765"/>
                </a:cubicBezTo>
                <a:cubicBezTo>
                  <a:pt x="20965" y="744"/>
                  <a:pt x="20948" y="723"/>
                  <a:pt x="20932" y="702"/>
                </a:cubicBezTo>
                <a:cubicBezTo>
                  <a:pt x="20591" y="251"/>
                  <a:pt x="20160" y="0"/>
                  <a:pt x="19717" y="0"/>
                </a:cubicBezTo>
                <a:cubicBezTo>
                  <a:pt x="19712" y="0"/>
                  <a:pt x="19708" y="0"/>
                  <a:pt x="19703" y="2"/>
                </a:cubicBezTo>
                <a:lnTo>
                  <a:pt x="1900" y="2"/>
                </a:lnTo>
                <a:cubicBezTo>
                  <a:pt x="1896" y="0"/>
                  <a:pt x="1891" y="0"/>
                  <a:pt x="18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44" name="Google Shape;944;p33"/>
          <p:cNvSpPr/>
          <p:nvPr/>
        </p:nvSpPr>
        <p:spPr>
          <a:xfrm>
            <a:off x="5419802" y="9370164"/>
            <a:ext cx="616854" cy="616758"/>
          </a:xfrm>
          <a:custGeom>
            <a:rect b="b" l="l" r="r" t="t"/>
            <a:pathLst>
              <a:path extrusionOk="0" h="21600" w="20779">
                <a:moveTo>
                  <a:pt x="4171" y="1267"/>
                </a:moveTo>
                <a:cubicBezTo>
                  <a:pt x="4329" y="1267"/>
                  <a:pt x="4480" y="1334"/>
                  <a:pt x="4591" y="1452"/>
                </a:cubicBezTo>
                <a:lnTo>
                  <a:pt x="7172" y="4128"/>
                </a:lnTo>
                <a:cubicBezTo>
                  <a:pt x="7409" y="4375"/>
                  <a:pt x="7409" y="4773"/>
                  <a:pt x="7172" y="5023"/>
                </a:cubicBezTo>
                <a:lnTo>
                  <a:pt x="6744" y="5469"/>
                </a:lnTo>
                <a:lnTo>
                  <a:pt x="3302" y="1890"/>
                </a:lnTo>
                <a:lnTo>
                  <a:pt x="3731" y="1452"/>
                </a:lnTo>
                <a:cubicBezTo>
                  <a:pt x="3844" y="1330"/>
                  <a:pt x="3997" y="1267"/>
                  <a:pt x="4159" y="1267"/>
                </a:cubicBezTo>
                <a:cubicBezTo>
                  <a:pt x="4163" y="1267"/>
                  <a:pt x="4166" y="1267"/>
                  <a:pt x="4171" y="1267"/>
                </a:cubicBezTo>
                <a:close/>
                <a:moveTo>
                  <a:pt x="16369" y="13955"/>
                </a:moveTo>
                <a:cubicBezTo>
                  <a:pt x="16531" y="13955"/>
                  <a:pt x="16687" y="14022"/>
                  <a:pt x="16801" y="14140"/>
                </a:cubicBezTo>
                <a:lnTo>
                  <a:pt x="19382" y="16827"/>
                </a:lnTo>
                <a:cubicBezTo>
                  <a:pt x="19619" y="17074"/>
                  <a:pt x="19619" y="17475"/>
                  <a:pt x="19382" y="17722"/>
                </a:cubicBezTo>
                <a:lnTo>
                  <a:pt x="18954" y="18170"/>
                </a:lnTo>
                <a:lnTo>
                  <a:pt x="15509" y="14589"/>
                </a:lnTo>
                <a:lnTo>
                  <a:pt x="15938" y="14140"/>
                </a:lnTo>
                <a:cubicBezTo>
                  <a:pt x="16051" y="14022"/>
                  <a:pt x="16207" y="13955"/>
                  <a:pt x="16369" y="13955"/>
                </a:cubicBezTo>
                <a:close/>
                <a:moveTo>
                  <a:pt x="2455" y="2803"/>
                </a:moveTo>
                <a:lnTo>
                  <a:pt x="5887" y="6370"/>
                </a:lnTo>
                <a:cubicBezTo>
                  <a:pt x="4977" y="7440"/>
                  <a:pt x="5029" y="9057"/>
                  <a:pt x="5996" y="10066"/>
                </a:cubicBezTo>
                <a:lnTo>
                  <a:pt x="11088" y="15362"/>
                </a:lnTo>
                <a:cubicBezTo>
                  <a:pt x="11592" y="15889"/>
                  <a:pt x="12257" y="16154"/>
                  <a:pt x="12924" y="16154"/>
                </a:cubicBezTo>
                <a:cubicBezTo>
                  <a:pt x="13537" y="16154"/>
                  <a:pt x="14150" y="15931"/>
                  <a:pt x="14642" y="15481"/>
                </a:cubicBezTo>
                <a:lnTo>
                  <a:pt x="18074" y="19048"/>
                </a:lnTo>
                <a:cubicBezTo>
                  <a:pt x="17077" y="19909"/>
                  <a:pt x="15862" y="20333"/>
                  <a:pt x="14649" y="20333"/>
                </a:cubicBezTo>
                <a:cubicBezTo>
                  <a:pt x="13269" y="20333"/>
                  <a:pt x="11894" y="19782"/>
                  <a:pt x="10850" y="18697"/>
                </a:cubicBezTo>
                <a:lnTo>
                  <a:pt x="10853" y="18697"/>
                </a:lnTo>
                <a:lnTo>
                  <a:pt x="2789" y="10313"/>
                </a:lnTo>
                <a:cubicBezTo>
                  <a:pt x="831" y="8274"/>
                  <a:pt x="685" y="5019"/>
                  <a:pt x="2455" y="2803"/>
                </a:cubicBezTo>
                <a:close/>
                <a:moveTo>
                  <a:pt x="4161" y="0"/>
                </a:moveTo>
                <a:cubicBezTo>
                  <a:pt x="3694" y="0"/>
                  <a:pt x="3228" y="184"/>
                  <a:pt x="2870" y="554"/>
                </a:cubicBezTo>
                <a:lnTo>
                  <a:pt x="2016" y="1435"/>
                </a:lnTo>
                <a:lnTo>
                  <a:pt x="1929" y="1526"/>
                </a:lnTo>
                <a:cubicBezTo>
                  <a:pt x="-643" y="4200"/>
                  <a:pt x="-643" y="8534"/>
                  <a:pt x="1929" y="11207"/>
                </a:cubicBezTo>
                <a:lnTo>
                  <a:pt x="9990" y="19594"/>
                </a:lnTo>
                <a:cubicBezTo>
                  <a:pt x="11277" y="20931"/>
                  <a:pt x="12963" y="21600"/>
                  <a:pt x="14649" y="21600"/>
                </a:cubicBezTo>
                <a:cubicBezTo>
                  <a:pt x="16334" y="21600"/>
                  <a:pt x="18018" y="20931"/>
                  <a:pt x="19304" y="19594"/>
                </a:cubicBezTo>
                <a:lnTo>
                  <a:pt x="19382" y="19514"/>
                </a:lnTo>
                <a:lnTo>
                  <a:pt x="20243" y="18620"/>
                </a:lnTo>
                <a:cubicBezTo>
                  <a:pt x="20957" y="17876"/>
                  <a:pt x="20957" y="16675"/>
                  <a:pt x="20243" y="15932"/>
                </a:cubicBezTo>
                <a:lnTo>
                  <a:pt x="17661" y="13246"/>
                </a:lnTo>
                <a:cubicBezTo>
                  <a:pt x="17304" y="12875"/>
                  <a:pt x="16837" y="12689"/>
                  <a:pt x="16369" y="12689"/>
                </a:cubicBezTo>
                <a:cubicBezTo>
                  <a:pt x="15902" y="12689"/>
                  <a:pt x="15435" y="12875"/>
                  <a:pt x="15078" y="13246"/>
                </a:cubicBezTo>
                <a:lnTo>
                  <a:pt x="14216" y="14140"/>
                </a:lnTo>
                <a:lnTo>
                  <a:pt x="13906" y="14468"/>
                </a:lnTo>
                <a:cubicBezTo>
                  <a:pt x="13634" y="14747"/>
                  <a:pt x="13280" y="14888"/>
                  <a:pt x="12926" y="14888"/>
                </a:cubicBezTo>
                <a:cubicBezTo>
                  <a:pt x="12572" y="14888"/>
                  <a:pt x="12219" y="14747"/>
                  <a:pt x="11948" y="14468"/>
                </a:cubicBezTo>
                <a:lnTo>
                  <a:pt x="6860" y="9171"/>
                </a:lnTo>
                <a:cubicBezTo>
                  <a:pt x="6318" y="8611"/>
                  <a:pt x="6318" y="7700"/>
                  <a:pt x="6860" y="7137"/>
                </a:cubicBezTo>
                <a:lnTo>
                  <a:pt x="7172" y="6812"/>
                </a:lnTo>
                <a:lnTo>
                  <a:pt x="8032" y="5917"/>
                </a:lnTo>
                <a:cubicBezTo>
                  <a:pt x="8747" y="5175"/>
                  <a:pt x="8747" y="3973"/>
                  <a:pt x="8032" y="3231"/>
                </a:cubicBezTo>
                <a:lnTo>
                  <a:pt x="5451" y="554"/>
                </a:lnTo>
                <a:cubicBezTo>
                  <a:pt x="5094" y="184"/>
                  <a:pt x="4628" y="0"/>
                  <a:pt x="41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945" name="Google Shape;945;p33"/>
          <p:cNvGrpSpPr/>
          <p:nvPr/>
        </p:nvGrpSpPr>
        <p:grpSpPr>
          <a:xfrm>
            <a:off x="6177549" y="9407655"/>
            <a:ext cx="616817" cy="541908"/>
            <a:chOff x="0" y="0"/>
            <a:chExt cx="616815" cy="541907"/>
          </a:xfrm>
        </p:grpSpPr>
        <p:sp>
          <p:nvSpPr>
            <p:cNvPr id="946" name="Google Shape;946;p33"/>
            <p:cNvSpPr/>
            <p:nvPr/>
          </p:nvSpPr>
          <p:spPr>
            <a:xfrm>
              <a:off x="517112" y="100101"/>
              <a:ext cx="99703" cy="342471"/>
            </a:xfrm>
            <a:custGeom>
              <a:rect b="b" l="l" r="r" t="t"/>
              <a:pathLst>
                <a:path extrusionOk="0" h="21600" w="17308">
                  <a:moveTo>
                    <a:pt x="3135" y="0"/>
                  </a:moveTo>
                  <a:cubicBezTo>
                    <a:pt x="2332" y="0"/>
                    <a:pt x="1528" y="111"/>
                    <a:pt x="919" y="332"/>
                  </a:cubicBezTo>
                  <a:cubicBezTo>
                    <a:pt x="-306" y="777"/>
                    <a:pt x="-306" y="1500"/>
                    <a:pt x="919" y="1943"/>
                  </a:cubicBezTo>
                  <a:cubicBezTo>
                    <a:pt x="14417" y="6837"/>
                    <a:pt x="14417" y="14775"/>
                    <a:pt x="919" y="19669"/>
                  </a:cubicBezTo>
                  <a:cubicBezTo>
                    <a:pt x="-273" y="20114"/>
                    <a:pt x="-256" y="20825"/>
                    <a:pt x="968" y="21268"/>
                  </a:cubicBezTo>
                  <a:cubicBezTo>
                    <a:pt x="1578" y="21489"/>
                    <a:pt x="2376" y="21600"/>
                    <a:pt x="3179" y="21600"/>
                  </a:cubicBezTo>
                  <a:cubicBezTo>
                    <a:pt x="3961" y="21600"/>
                    <a:pt x="4748" y="21493"/>
                    <a:pt x="5352" y="21280"/>
                  </a:cubicBezTo>
                  <a:cubicBezTo>
                    <a:pt x="21294" y="15500"/>
                    <a:pt x="21294" y="6114"/>
                    <a:pt x="5352" y="332"/>
                  </a:cubicBezTo>
                  <a:cubicBezTo>
                    <a:pt x="4742" y="111"/>
                    <a:pt x="3939" y="0"/>
                    <a:pt x="31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47" name="Google Shape;947;p33"/>
            <p:cNvSpPr/>
            <p:nvPr/>
          </p:nvSpPr>
          <p:spPr>
            <a:xfrm>
              <a:off x="466064" y="151396"/>
              <a:ext cx="78516" cy="240295"/>
            </a:xfrm>
            <a:custGeom>
              <a:rect b="b" l="l" r="r" t="t"/>
              <a:pathLst>
                <a:path extrusionOk="0" h="21600" w="17634">
                  <a:moveTo>
                    <a:pt x="4108" y="0"/>
                  </a:moveTo>
                  <a:cubicBezTo>
                    <a:pt x="3069" y="0"/>
                    <a:pt x="2029" y="158"/>
                    <a:pt x="1248" y="473"/>
                  </a:cubicBezTo>
                  <a:cubicBezTo>
                    <a:pt x="-315" y="1096"/>
                    <a:pt x="-336" y="2109"/>
                    <a:pt x="1205" y="2752"/>
                  </a:cubicBezTo>
                  <a:cubicBezTo>
                    <a:pt x="12281" y="7188"/>
                    <a:pt x="12281" y="14395"/>
                    <a:pt x="1205" y="18831"/>
                  </a:cubicBezTo>
                  <a:cubicBezTo>
                    <a:pt x="-401" y="19462"/>
                    <a:pt x="-401" y="20495"/>
                    <a:pt x="1205" y="21127"/>
                  </a:cubicBezTo>
                  <a:cubicBezTo>
                    <a:pt x="1993" y="21442"/>
                    <a:pt x="3033" y="21600"/>
                    <a:pt x="4072" y="21600"/>
                  </a:cubicBezTo>
                  <a:cubicBezTo>
                    <a:pt x="5112" y="21600"/>
                    <a:pt x="6144" y="21442"/>
                    <a:pt x="6940" y="21127"/>
                  </a:cubicBezTo>
                  <a:cubicBezTo>
                    <a:pt x="21199" y="15417"/>
                    <a:pt x="21199" y="6163"/>
                    <a:pt x="6940" y="456"/>
                  </a:cubicBezTo>
                  <a:cubicBezTo>
                    <a:pt x="6144" y="149"/>
                    <a:pt x="5126" y="0"/>
                    <a:pt x="41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48" name="Google Shape;948;p33"/>
            <p:cNvSpPr/>
            <p:nvPr/>
          </p:nvSpPr>
          <p:spPr>
            <a:xfrm>
              <a:off x="0" y="0"/>
              <a:ext cx="434975" cy="541907"/>
            </a:xfrm>
            <a:custGeom>
              <a:rect b="b" l="l" r="r" t="t"/>
              <a:pathLst>
                <a:path extrusionOk="0" h="21600" w="21600">
                  <a:moveTo>
                    <a:pt x="3590" y="8642"/>
                  </a:moveTo>
                  <a:lnTo>
                    <a:pt x="3590" y="12964"/>
                  </a:lnTo>
                  <a:lnTo>
                    <a:pt x="2695" y="12964"/>
                  </a:lnTo>
                  <a:cubicBezTo>
                    <a:pt x="2197" y="12964"/>
                    <a:pt x="1796" y="12640"/>
                    <a:pt x="1796" y="12241"/>
                  </a:cubicBezTo>
                  <a:lnTo>
                    <a:pt x="1796" y="9359"/>
                  </a:lnTo>
                  <a:cubicBezTo>
                    <a:pt x="1796" y="8960"/>
                    <a:pt x="2197" y="8642"/>
                    <a:pt x="2695" y="8642"/>
                  </a:cubicBezTo>
                  <a:close/>
                  <a:moveTo>
                    <a:pt x="9037" y="7200"/>
                  </a:moveTo>
                  <a:lnTo>
                    <a:pt x="9037" y="14404"/>
                  </a:lnTo>
                  <a:lnTo>
                    <a:pt x="6285" y="14404"/>
                  </a:lnTo>
                  <a:cubicBezTo>
                    <a:pt x="5787" y="14404"/>
                    <a:pt x="5385" y="14081"/>
                    <a:pt x="5385" y="13681"/>
                  </a:cubicBezTo>
                  <a:lnTo>
                    <a:pt x="5385" y="7919"/>
                  </a:lnTo>
                  <a:cubicBezTo>
                    <a:pt x="5385" y="7519"/>
                    <a:pt x="5787" y="7200"/>
                    <a:pt x="6285" y="7200"/>
                  </a:cubicBezTo>
                  <a:close/>
                  <a:moveTo>
                    <a:pt x="16215" y="3597"/>
                  </a:moveTo>
                  <a:lnTo>
                    <a:pt x="16215" y="18003"/>
                  </a:lnTo>
                  <a:lnTo>
                    <a:pt x="10831" y="14761"/>
                  </a:lnTo>
                  <a:lnTo>
                    <a:pt x="10831" y="6840"/>
                  </a:lnTo>
                  <a:lnTo>
                    <a:pt x="16215" y="3597"/>
                  </a:lnTo>
                  <a:close/>
                  <a:moveTo>
                    <a:pt x="18905" y="1438"/>
                  </a:moveTo>
                  <a:cubicBezTo>
                    <a:pt x="19403" y="1438"/>
                    <a:pt x="19806" y="1757"/>
                    <a:pt x="19806" y="2157"/>
                  </a:cubicBezTo>
                  <a:lnTo>
                    <a:pt x="19806" y="19443"/>
                  </a:lnTo>
                  <a:cubicBezTo>
                    <a:pt x="19806" y="19843"/>
                    <a:pt x="19403" y="20162"/>
                    <a:pt x="18905" y="20162"/>
                  </a:cubicBezTo>
                  <a:cubicBezTo>
                    <a:pt x="18408" y="20162"/>
                    <a:pt x="18011" y="19843"/>
                    <a:pt x="18011" y="19443"/>
                  </a:cubicBezTo>
                  <a:lnTo>
                    <a:pt x="18011" y="2157"/>
                  </a:lnTo>
                  <a:cubicBezTo>
                    <a:pt x="18011" y="1757"/>
                    <a:pt x="18408" y="1438"/>
                    <a:pt x="18905" y="1438"/>
                  </a:cubicBezTo>
                  <a:close/>
                  <a:moveTo>
                    <a:pt x="18902" y="0"/>
                  </a:moveTo>
                  <a:cubicBezTo>
                    <a:pt x="17618" y="0"/>
                    <a:pt x="16493" y="738"/>
                    <a:pt x="16258" y="1772"/>
                  </a:cubicBezTo>
                  <a:lnTo>
                    <a:pt x="9636" y="5760"/>
                  </a:lnTo>
                  <a:lnTo>
                    <a:pt x="6285" y="5760"/>
                  </a:lnTo>
                  <a:cubicBezTo>
                    <a:pt x="5140" y="5760"/>
                    <a:pt x="4126" y="6336"/>
                    <a:pt x="3744" y="7200"/>
                  </a:cubicBezTo>
                  <a:lnTo>
                    <a:pt x="2695" y="7200"/>
                  </a:lnTo>
                  <a:cubicBezTo>
                    <a:pt x="1206" y="7200"/>
                    <a:pt x="0" y="8164"/>
                    <a:pt x="0" y="9359"/>
                  </a:cubicBezTo>
                  <a:lnTo>
                    <a:pt x="0" y="12241"/>
                  </a:lnTo>
                  <a:cubicBezTo>
                    <a:pt x="0" y="13436"/>
                    <a:pt x="1206" y="14400"/>
                    <a:pt x="2695" y="14404"/>
                  </a:cubicBezTo>
                  <a:lnTo>
                    <a:pt x="3744" y="14404"/>
                  </a:lnTo>
                  <a:cubicBezTo>
                    <a:pt x="4126" y="15264"/>
                    <a:pt x="5140" y="15840"/>
                    <a:pt x="6285" y="15844"/>
                  </a:cubicBezTo>
                  <a:lnTo>
                    <a:pt x="9636" y="15844"/>
                  </a:lnTo>
                  <a:lnTo>
                    <a:pt x="16258" y="19828"/>
                  </a:lnTo>
                  <a:cubicBezTo>
                    <a:pt x="16493" y="20862"/>
                    <a:pt x="17618" y="21600"/>
                    <a:pt x="18902" y="21600"/>
                  </a:cubicBezTo>
                  <a:cubicBezTo>
                    <a:pt x="18983" y="21600"/>
                    <a:pt x="19064" y="21597"/>
                    <a:pt x="19145" y="21591"/>
                  </a:cubicBezTo>
                  <a:cubicBezTo>
                    <a:pt x="20533" y="21492"/>
                    <a:pt x="21595" y="20562"/>
                    <a:pt x="21600" y="19443"/>
                  </a:cubicBezTo>
                  <a:lnTo>
                    <a:pt x="21600" y="2157"/>
                  </a:lnTo>
                  <a:cubicBezTo>
                    <a:pt x="21595" y="1038"/>
                    <a:pt x="20533" y="108"/>
                    <a:pt x="19145" y="9"/>
                  </a:cubicBezTo>
                  <a:cubicBezTo>
                    <a:pt x="19064" y="3"/>
                    <a:pt x="18983" y="0"/>
                    <a:pt x="189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949" name="Google Shape;949;p33"/>
          <p:cNvGrpSpPr/>
          <p:nvPr/>
        </p:nvGrpSpPr>
        <p:grpSpPr>
          <a:xfrm>
            <a:off x="6945689" y="9370195"/>
            <a:ext cx="616825" cy="616856"/>
            <a:chOff x="127" y="-1"/>
            <a:chExt cx="616823" cy="616855"/>
          </a:xfrm>
        </p:grpSpPr>
        <p:sp>
          <p:nvSpPr>
            <p:cNvPr id="950" name="Google Shape;950;p33"/>
            <p:cNvSpPr/>
            <p:nvPr/>
          </p:nvSpPr>
          <p:spPr>
            <a:xfrm>
              <a:off x="127" y="-1"/>
              <a:ext cx="616823" cy="616855"/>
            </a:xfrm>
            <a:custGeom>
              <a:rect b="b" l="l" r="r" t="t"/>
              <a:pathLst>
                <a:path extrusionOk="0" h="21600" w="21597">
                  <a:moveTo>
                    <a:pt x="10758" y="1266"/>
                  </a:moveTo>
                  <a:cubicBezTo>
                    <a:pt x="16036" y="1266"/>
                    <a:pt x="20332" y="5525"/>
                    <a:pt x="20332" y="10759"/>
                  </a:cubicBezTo>
                  <a:cubicBezTo>
                    <a:pt x="20332" y="16038"/>
                    <a:pt x="16036" y="20335"/>
                    <a:pt x="10758" y="20335"/>
                  </a:cubicBezTo>
                  <a:cubicBezTo>
                    <a:pt x="5524" y="20335"/>
                    <a:pt x="1265" y="16038"/>
                    <a:pt x="1265" y="10759"/>
                  </a:cubicBezTo>
                  <a:cubicBezTo>
                    <a:pt x="1265" y="5525"/>
                    <a:pt x="5524" y="1266"/>
                    <a:pt x="10758" y="1266"/>
                  </a:cubicBezTo>
                  <a:close/>
                  <a:moveTo>
                    <a:pt x="10771" y="0"/>
                  </a:moveTo>
                  <a:cubicBezTo>
                    <a:pt x="10766" y="0"/>
                    <a:pt x="10762" y="0"/>
                    <a:pt x="10758" y="0"/>
                  </a:cubicBezTo>
                  <a:cubicBezTo>
                    <a:pt x="4815" y="0"/>
                    <a:pt x="0" y="4816"/>
                    <a:pt x="0" y="10759"/>
                  </a:cubicBezTo>
                  <a:cubicBezTo>
                    <a:pt x="-3" y="13622"/>
                    <a:pt x="1127" y="16372"/>
                    <a:pt x="3149" y="18403"/>
                  </a:cubicBezTo>
                  <a:cubicBezTo>
                    <a:pt x="5186" y="20466"/>
                    <a:pt x="7890" y="21600"/>
                    <a:pt x="10758" y="21600"/>
                  </a:cubicBezTo>
                  <a:cubicBezTo>
                    <a:pt x="12202" y="21600"/>
                    <a:pt x="13630" y="21309"/>
                    <a:pt x="14960" y="20739"/>
                  </a:cubicBezTo>
                  <a:cubicBezTo>
                    <a:pt x="17555" y="19625"/>
                    <a:pt x="19623" y="17557"/>
                    <a:pt x="20736" y="14962"/>
                  </a:cubicBezTo>
                  <a:cubicBezTo>
                    <a:pt x="21306" y="13632"/>
                    <a:pt x="21597" y="12204"/>
                    <a:pt x="21597" y="10759"/>
                  </a:cubicBezTo>
                  <a:cubicBezTo>
                    <a:pt x="21597" y="7891"/>
                    <a:pt x="20463" y="5187"/>
                    <a:pt x="18402" y="3150"/>
                  </a:cubicBezTo>
                  <a:cubicBezTo>
                    <a:pt x="16373" y="1131"/>
                    <a:pt x="13627"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51" name="Google Shape;951;p33"/>
            <p:cNvSpPr/>
            <p:nvPr/>
          </p:nvSpPr>
          <p:spPr>
            <a:xfrm>
              <a:off x="291684" y="216896"/>
              <a:ext cx="108394" cy="180668"/>
            </a:xfrm>
            <a:custGeom>
              <a:rect b="b" l="l" r="r" t="t"/>
              <a:pathLst>
                <a:path extrusionOk="0" h="21600" w="20921">
                  <a:moveTo>
                    <a:pt x="17435" y="0"/>
                  </a:moveTo>
                  <a:cubicBezTo>
                    <a:pt x="16542" y="0"/>
                    <a:pt x="15648" y="210"/>
                    <a:pt x="14971" y="630"/>
                  </a:cubicBezTo>
                  <a:lnTo>
                    <a:pt x="1016" y="9273"/>
                  </a:lnTo>
                  <a:cubicBezTo>
                    <a:pt x="-339" y="10113"/>
                    <a:pt x="-339" y="11487"/>
                    <a:pt x="1016" y="12327"/>
                  </a:cubicBezTo>
                  <a:lnTo>
                    <a:pt x="14971" y="20970"/>
                  </a:lnTo>
                  <a:cubicBezTo>
                    <a:pt x="15648" y="21390"/>
                    <a:pt x="16542" y="21600"/>
                    <a:pt x="17435" y="21600"/>
                  </a:cubicBezTo>
                  <a:cubicBezTo>
                    <a:pt x="18328" y="21600"/>
                    <a:pt x="19222" y="21390"/>
                    <a:pt x="19899" y="20970"/>
                  </a:cubicBezTo>
                  <a:cubicBezTo>
                    <a:pt x="21261" y="20127"/>
                    <a:pt x="21261" y="18757"/>
                    <a:pt x="19899" y="17913"/>
                  </a:cubicBezTo>
                  <a:lnTo>
                    <a:pt x="8422" y="10804"/>
                  </a:lnTo>
                  <a:lnTo>
                    <a:pt x="19899" y="3683"/>
                  </a:lnTo>
                  <a:cubicBezTo>
                    <a:pt x="21261" y="2843"/>
                    <a:pt x="21261" y="1473"/>
                    <a:pt x="19899" y="630"/>
                  </a:cubicBezTo>
                  <a:cubicBezTo>
                    <a:pt x="19222" y="210"/>
                    <a:pt x="18328" y="0"/>
                    <a:pt x="174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52" name="Google Shape;952;p33"/>
            <p:cNvSpPr/>
            <p:nvPr/>
          </p:nvSpPr>
          <p:spPr>
            <a:xfrm>
              <a:off x="72394" y="72298"/>
              <a:ext cx="472257" cy="472257"/>
            </a:xfrm>
            <a:custGeom>
              <a:rect b="b" l="l" r="r" t="t"/>
              <a:pathLst>
                <a:path extrusionOk="0" h="21600" w="21596">
                  <a:moveTo>
                    <a:pt x="11570" y="1688"/>
                  </a:moveTo>
                  <a:cubicBezTo>
                    <a:pt x="13434" y="1856"/>
                    <a:pt x="15206" y="2583"/>
                    <a:pt x="16652" y="3778"/>
                  </a:cubicBezTo>
                  <a:lnTo>
                    <a:pt x="16114" y="4316"/>
                  </a:lnTo>
                  <a:cubicBezTo>
                    <a:pt x="15801" y="4641"/>
                    <a:pt x="15806" y="5158"/>
                    <a:pt x="16122" y="5475"/>
                  </a:cubicBezTo>
                  <a:cubicBezTo>
                    <a:pt x="16283" y="5635"/>
                    <a:pt x="16495" y="5716"/>
                    <a:pt x="16706" y="5716"/>
                  </a:cubicBezTo>
                  <a:cubicBezTo>
                    <a:pt x="16913" y="5716"/>
                    <a:pt x="17121" y="5638"/>
                    <a:pt x="17281" y="5484"/>
                  </a:cubicBezTo>
                  <a:lnTo>
                    <a:pt x="17824" y="4946"/>
                  </a:lnTo>
                  <a:cubicBezTo>
                    <a:pt x="19009" y="6348"/>
                    <a:pt x="19736" y="8085"/>
                    <a:pt x="19904" y="9919"/>
                  </a:cubicBezTo>
                  <a:lnTo>
                    <a:pt x="19119" y="9919"/>
                  </a:lnTo>
                  <a:cubicBezTo>
                    <a:pt x="18661" y="9919"/>
                    <a:pt x="18291" y="10288"/>
                    <a:pt x="18291" y="10747"/>
                  </a:cubicBezTo>
                  <a:cubicBezTo>
                    <a:pt x="18291" y="11201"/>
                    <a:pt x="18661" y="11572"/>
                    <a:pt x="19119" y="11572"/>
                  </a:cubicBezTo>
                  <a:lnTo>
                    <a:pt x="19904" y="11572"/>
                  </a:lnTo>
                  <a:cubicBezTo>
                    <a:pt x="19723" y="13427"/>
                    <a:pt x="18979" y="15182"/>
                    <a:pt x="17772" y="16606"/>
                  </a:cubicBezTo>
                  <a:lnTo>
                    <a:pt x="17281" y="16116"/>
                  </a:lnTo>
                  <a:cubicBezTo>
                    <a:pt x="17121" y="15962"/>
                    <a:pt x="16913" y="15884"/>
                    <a:pt x="16706" y="15884"/>
                  </a:cubicBezTo>
                  <a:cubicBezTo>
                    <a:pt x="16495" y="15884"/>
                    <a:pt x="16283" y="15965"/>
                    <a:pt x="16122" y="16125"/>
                  </a:cubicBezTo>
                  <a:cubicBezTo>
                    <a:pt x="15806" y="16443"/>
                    <a:pt x="15801" y="16959"/>
                    <a:pt x="16114" y="17284"/>
                  </a:cubicBezTo>
                  <a:lnTo>
                    <a:pt x="16603" y="17773"/>
                  </a:lnTo>
                  <a:cubicBezTo>
                    <a:pt x="15179" y="18982"/>
                    <a:pt x="13425" y="19727"/>
                    <a:pt x="11570" y="19908"/>
                  </a:cubicBezTo>
                  <a:lnTo>
                    <a:pt x="11570" y="19122"/>
                  </a:lnTo>
                  <a:cubicBezTo>
                    <a:pt x="11570" y="18664"/>
                    <a:pt x="11200" y="18295"/>
                    <a:pt x="10746" y="18295"/>
                  </a:cubicBezTo>
                  <a:cubicBezTo>
                    <a:pt x="10288" y="18295"/>
                    <a:pt x="9917" y="18664"/>
                    <a:pt x="9917" y="19122"/>
                  </a:cubicBezTo>
                  <a:lnTo>
                    <a:pt x="9917" y="19908"/>
                  </a:lnTo>
                  <a:cubicBezTo>
                    <a:pt x="8084" y="19740"/>
                    <a:pt x="6347" y="19013"/>
                    <a:pt x="4946" y="17827"/>
                  </a:cubicBezTo>
                  <a:lnTo>
                    <a:pt x="5483" y="17284"/>
                  </a:lnTo>
                  <a:cubicBezTo>
                    <a:pt x="5797" y="16959"/>
                    <a:pt x="5792" y="16443"/>
                    <a:pt x="5474" y="16125"/>
                  </a:cubicBezTo>
                  <a:cubicBezTo>
                    <a:pt x="5314" y="15965"/>
                    <a:pt x="5103" y="15884"/>
                    <a:pt x="4892" y="15884"/>
                  </a:cubicBezTo>
                  <a:cubicBezTo>
                    <a:pt x="4684" y="15884"/>
                    <a:pt x="4477" y="15962"/>
                    <a:pt x="4315" y="16116"/>
                  </a:cubicBezTo>
                  <a:lnTo>
                    <a:pt x="3778" y="16654"/>
                  </a:lnTo>
                  <a:cubicBezTo>
                    <a:pt x="2584" y="15208"/>
                    <a:pt x="1856" y="13436"/>
                    <a:pt x="1689" y="11572"/>
                  </a:cubicBezTo>
                  <a:lnTo>
                    <a:pt x="2482" y="11572"/>
                  </a:lnTo>
                  <a:cubicBezTo>
                    <a:pt x="2936" y="11572"/>
                    <a:pt x="3307" y="11201"/>
                    <a:pt x="3307" y="10747"/>
                  </a:cubicBezTo>
                  <a:cubicBezTo>
                    <a:pt x="3307" y="10288"/>
                    <a:pt x="2936" y="9919"/>
                    <a:pt x="2482" y="9919"/>
                  </a:cubicBezTo>
                  <a:lnTo>
                    <a:pt x="1694" y="9919"/>
                  </a:lnTo>
                  <a:cubicBezTo>
                    <a:pt x="1856" y="8085"/>
                    <a:pt x="2580" y="6343"/>
                    <a:pt x="3760" y="4929"/>
                  </a:cubicBezTo>
                  <a:lnTo>
                    <a:pt x="4315" y="5484"/>
                  </a:lnTo>
                  <a:cubicBezTo>
                    <a:pt x="4477" y="5638"/>
                    <a:pt x="4684" y="5716"/>
                    <a:pt x="4892" y="5716"/>
                  </a:cubicBezTo>
                  <a:cubicBezTo>
                    <a:pt x="5103" y="5716"/>
                    <a:pt x="5314" y="5635"/>
                    <a:pt x="5474" y="5475"/>
                  </a:cubicBezTo>
                  <a:cubicBezTo>
                    <a:pt x="5792" y="5158"/>
                    <a:pt x="5797" y="4641"/>
                    <a:pt x="5483" y="4316"/>
                  </a:cubicBezTo>
                  <a:lnTo>
                    <a:pt x="4928" y="3761"/>
                  </a:lnTo>
                  <a:cubicBezTo>
                    <a:pt x="6343" y="2578"/>
                    <a:pt x="8084" y="1856"/>
                    <a:pt x="9917" y="1692"/>
                  </a:cubicBezTo>
                  <a:lnTo>
                    <a:pt x="9917" y="2482"/>
                  </a:lnTo>
                  <a:cubicBezTo>
                    <a:pt x="9917" y="2936"/>
                    <a:pt x="10288" y="3307"/>
                    <a:pt x="10746" y="3307"/>
                  </a:cubicBezTo>
                  <a:cubicBezTo>
                    <a:pt x="11200" y="3307"/>
                    <a:pt x="11570" y="2936"/>
                    <a:pt x="11570" y="2482"/>
                  </a:cubicBezTo>
                  <a:lnTo>
                    <a:pt x="11570" y="1688"/>
                  </a:lnTo>
                  <a:close/>
                  <a:moveTo>
                    <a:pt x="10762" y="0"/>
                  </a:moveTo>
                  <a:cubicBezTo>
                    <a:pt x="10757" y="0"/>
                    <a:pt x="10751" y="0"/>
                    <a:pt x="10746" y="0"/>
                  </a:cubicBezTo>
                  <a:cubicBezTo>
                    <a:pt x="7929" y="0"/>
                    <a:pt x="5223" y="1107"/>
                    <a:pt x="3222" y="3086"/>
                  </a:cubicBezTo>
                  <a:cubicBezTo>
                    <a:pt x="3169" y="3126"/>
                    <a:pt x="3121" y="3170"/>
                    <a:pt x="3082" y="3222"/>
                  </a:cubicBezTo>
                  <a:cubicBezTo>
                    <a:pt x="1107" y="5228"/>
                    <a:pt x="0" y="7930"/>
                    <a:pt x="0" y="10747"/>
                  </a:cubicBezTo>
                  <a:cubicBezTo>
                    <a:pt x="-4" y="13608"/>
                    <a:pt x="1129" y="16359"/>
                    <a:pt x="3147" y="18391"/>
                  </a:cubicBezTo>
                  <a:lnTo>
                    <a:pt x="3187" y="18430"/>
                  </a:lnTo>
                  <a:cubicBezTo>
                    <a:pt x="5219" y="20471"/>
                    <a:pt x="7899" y="21600"/>
                    <a:pt x="10746" y="21600"/>
                  </a:cubicBezTo>
                  <a:cubicBezTo>
                    <a:pt x="13610" y="21600"/>
                    <a:pt x="16325" y="20463"/>
                    <a:pt x="18392" y="18395"/>
                  </a:cubicBezTo>
                  <a:cubicBezTo>
                    <a:pt x="20459" y="16328"/>
                    <a:pt x="21596" y="13613"/>
                    <a:pt x="21596" y="10747"/>
                  </a:cubicBezTo>
                  <a:cubicBezTo>
                    <a:pt x="21596" y="7904"/>
                    <a:pt x="20472" y="5219"/>
                    <a:pt x="18427" y="3187"/>
                  </a:cubicBezTo>
                  <a:lnTo>
                    <a:pt x="18418" y="3178"/>
                  </a:lnTo>
                  <a:cubicBezTo>
                    <a:pt x="18418" y="3174"/>
                    <a:pt x="18414" y="3174"/>
                    <a:pt x="18414" y="3174"/>
                  </a:cubicBezTo>
                  <a:lnTo>
                    <a:pt x="18388" y="3148"/>
                  </a:lnTo>
                  <a:cubicBezTo>
                    <a:pt x="16360" y="1133"/>
                    <a:pt x="13616" y="0"/>
                    <a:pt x="107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953" name="Google Shape;953;p33"/>
          <p:cNvGrpSpPr/>
          <p:nvPr/>
        </p:nvGrpSpPr>
        <p:grpSpPr>
          <a:xfrm>
            <a:off x="7696770" y="9370148"/>
            <a:ext cx="616853" cy="616952"/>
            <a:chOff x="0" y="0"/>
            <a:chExt cx="616851" cy="616950"/>
          </a:xfrm>
        </p:grpSpPr>
        <p:sp>
          <p:nvSpPr>
            <p:cNvPr id="954" name="Google Shape;954;p33"/>
            <p:cNvSpPr/>
            <p:nvPr/>
          </p:nvSpPr>
          <p:spPr>
            <a:xfrm>
              <a:off x="18465" y="0"/>
              <a:ext cx="598386" cy="598340"/>
            </a:xfrm>
            <a:custGeom>
              <a:rect b="b" l="l" r="r" t="t"/>
              <a:pathLst>
                <a:path extrusionOk="0" h="21600" w="21432">
                  <a:moveTo>
                    <a:pt x="17980" y="2098"/>
                  </a:moveTo>
                  <a:lnTo>
                    <a:pt x="7261" y="10835"/>
                  </a:lnTo>
                  <a:lnTo>
                    <a:pt x="2025" y="6486"/>
                  </a:lnTo>
                  <a:lnTo>
                    <a:pt x="17980" y="2098"/>
                  </a:lnTo>
                  <a:close/>
                  <a:moveTo>
                    <a:pt x="16437" y="5036"/>
                  </a:moveTo>
                  <a:lnTo>
                    <a:pt x="9464" y="13726"/>
                  </a:lnTo>
                  <a:lnTo>
                    <a:pt x="6986" y="14558"/>
                  </a:lnTo>
                  <a:lnTo>
                    <a:pt x="7813" y="12064"/>
                  </a:lnTo>
                  <a:lnTo>
                    <a:pt x="16437" y="5036"/>
                  </a:lnTo>
                  <a:close/>
                  <a:moveTo>
                    <a:pt x="19350" y="3480"/>
                  </a:moveTo>
                  <a:lnTo>
                    <a:pt x="14998" y="19562"/>
                  </a:lnTo>
                  <a:lnTo>
                    <a:pt x="10683" y="14279"/>
                  </a:lnTo>
                  <a:lnTo>
                    <a:pt x="19350" y="3480"/>
                  </a:lnTo>
                  <a:close/>
                  <a:moveTo>
                    <a:pt x="20752" y="0"/>
                  </a:moveTo>
                  <a:cubicBezTo>
                    <a:pt x="20738" y="0"/>
                    <a:pt x="20724" y="0"/>
                    <a:pt x="20711" y="3"/>
                  </a:cubicBezTo>
                  <a:lnTo>
                    <a:pt x="20700" y="3"/>
                  </a:lnTo>
                  <a:cubicBezTo>
                    <a:pt x="20683" y="7"/>
                    <a:pt x="20666" y="7"/>
                    <a:pt x="20652" y="14"/>
                  </a:cubicBezTo>
                  <a:lnTo>
                    <a:pt x="20632" y="17"/>
                  </a:lnTo>
                  <a:lnTo>
                    <a:pt x="20615" y="21"/>
                  </a:lnTo>
                  <a:lnTo>
                    <a:pt x="475" y="5556"/>
                  </a:lnTo>
                  <a:cubicBezTo>
                    <a:pt x="-30" y="5696"/>
                    <a:pt x="-168" y="6350"/>
                    <a:pt x="233" y="6688"/>
                  </a:cubicBezTo>
                  <a:lnTo>
                    <a:pt x="6502" y="11893"/>
                  </a:lnTo>
                  <a:lnTo>
                    <a:pt x="5349" y="15382"/>
                  </a:lnTo>
                  <a:cubicBezTo>
                    <a:pt x="5201" y="15823"/>
                    <a:pt x="5538" y="16245"/>
                    <a:pt x="5959" y="16245"/>
                  </a:cubicBezTo>
                  <a:cubicBezTo>
                    <a:pt x="6026" y="16245"/>
                    <a:pt x="6096" y="16235"/>
                    <a:pt x="6167" y="16211"/>
                  </a:cubicBezTo>
                  <a:lnTo>
                    <a:pt x="9630" y="15049"/>
                  </a:lnTo>
                  <a:lnTo>
                    <a:pt x="14794" y="21364"/>
                  </a:lnTo>
                  <a:cubicBezTo>
                    <a:pt x="14918" y="21514"/>
                    <a:pt x="15101" y="21600"/>
                    <a:pt x="15295" y="21600"/>
                  </a:cubicBezTo>
                  <a:cubicBezTo>
                    <a:pt x="15339" y="21600"/>
                    <a:pt x="15384" y="21597"/>
                    <a:pt x="15429" y="21586"/>
                  </a:cubicBezTo>
                  <a:cubicBezTo>
                    <a:pt x="15664" y="21538"/>
                    <a:pt x="15854" y="21357"/>
                    <a:pt x="15919" y="21119"/>
                  </a:cubicBezTo>
                  <a:lnTo>
                    <a:pt x="21411" y="825"/>
                  </a:lnTo>
                  <a:cubicBezTo>
                    <a:pt x="21411" y="818"/>
                    <a:pt x="21411" y="811"/>
                    <a:pt x="21415" y="804"/>
                  </a:cubicBezTo>
                  <a:lnTo>
                    <a:pt x="21418" y="787"/>
                  </a:lnTo>
                  <a:cubicBezTo>
                    <a:pt x="21422" y="770"/>
                    <a:pt x="21425" y="752"/>
                    <a:pt x="21429" y="734"/>
                  </a:cubicBezTo>
                  <a:cubicBezTo>
                    <a:pt x="21429" y="734"/>
                    <a:pt x="21429" y="731"/>
                    <a:pt x="21429" y="727"/>
                  </a:cubicBezTo>
                  <a:cubicBezTo>
                    <a:pt x="21429" y="713"/>
                    <a:pt x="21429" y="696"/>
                    <a:pt x="21432" y="682"/>
                  </a:cubicBezTo>
                  <a:lnTo>
                    <a:pt x="21432" y="668"/>
                  </a:lnTo>
                  <a:cubicBezTo>
                    <a:pt x="21432" y="655"/>
                    <a:pt x="21432" y="637"/>
                    <a:pt x="21432" y="623"/>
                  </a:cubicBezTo>
                  <a:cubicBezTo>
                    <a:pt x="21432" y="620"/>
                    <a:pt x="21432" y="616"/>
                    <a:pt x="21432" y="613"/>
                  </a:cubicBezTo>
                  <a:cubicBezTo>
                    <a:pt x="21432" y="596"/>
                    <a:pt x="21429" y="578"/>
                    <a:pt x="21429" y="561"/>
                  </a:cubicBezTo>
                  <a:cubicBezTo>
                    <a:pt x="21429" y="557"/>
                    <a:pt x="21429" y="553"/>
                    <a:pt x="21425" y="550"/>
                  </a:cubicBezTo>
                  <a:cubicBezTo>
                    <a:pt x="21425" y="536"/>
                    <a:pt x="21422" y="522"/>
                    <a:pt x="21418" y="508"/>
                  </a:cubicBezTo>
                  <a:lnTo>
                    <a:pt x="21415" y="494"/>
                  </a:lnTo>
                  <a:cubicBezTo>
                    <a:pt x="21411" y="481"/>
                    <a:pt x="21408" y="463"/>
                    <a:pt x="21401" y="449"/>
                  </a:cubicBezTo>
                  <a:cubicBezTo>
                    <a:pt x="21401" y="446"/>
                    <a:pt x="21401" y="442"/>
                    <a:pt x="21398" y="439"/>
                  </a:cubicBezTo>
                  <a:cubicBezTo>
                    <a:pt x="21394" y="425"/>
                    <a:pt x="21387" y="408"/>
                    <a:pt x="21381" y="398"/>
                  </a:cubicBezTo>
                  <a:cubicBezTo>
                    <a:pt x="21381" y="391"/>
                    <a:pt x="21377" y="384"/>
                    <a:pt x="21374" y="379"/>
                  </a:cubicBezTo>
                  <a:cubicBezTo>
                    <a:pt x="21370" y="372"/>
                    <a:pt x="21363" y="355"/>
                    <a:pt x="21360" y="345"/>
                  </a:cubicBezTo>
                  <a:cubicBezTo>
                    <a:pt x="21353" y="334"/>
                    <a:pt x="21353" y="334"/>
                    <a:pt x="21350" y="331"/>
                  </a:cubicBezTo>
                  <a:cubicBezTo>
                    <a:pt x="21343" y="317"/>
                    <a:pt x="21333" y="303"/>
                    <a:pt x="21322" y="286"/>
                  </a:cubicBezTo>
                  <a:lnTo>
                    <a:pt x="21314" y="275"/>
                  </a:lnTo>
                  <a:cubicBezTo>
                    <a:pt x="21307" y="265"/>
                    <a:pt x="21297" y="255"/>
                    <a:pt x="21290" y="244"/>
                  </a:cubicBezTo>
                  <a:cubicBezTo>
                    <a:pt x="21280" y="234"/>
                    <a:pt x="21283" y="234"/>
                    <a:pt x="21280" y="230"/>
                  </a:cubicBezTo>
                  <a:cubicBezTo>
                    <a:pt x="21270" y="217"/>
                    <a:pt x="21256" y="203"/>
                    <a:pt x="21242" y="188"/>
                  </a:cubicBezTo>
                  <a:cubicBezTo>
                    <a:pt x="21232" y="177"/>
                    <a:pt x="21218" y="164"/>
                    <a:pt x="21204" y="153"/>
                  </a:cubicBezTo>
                  <a:lnTo>
                    <a:pt x="21191" y="143"/>
                  </a:lnTo>
                  <a:cubicBezTo>
                    <a:pt x="21180" y="133"/>
                    <a:pt x="21170" y="126"/>
                    <a:pt x="21160" y="119"/>
                  </a:cubicBezTo>
                  <a:lnTo>
                    <a:pt x="21146" y="108"/>
                  </a:lnTo>
                  <a:cubicBezTo>
                    <a:pt x="21131" y="101"/>
                    <a:pt x="21118" y="91"/>
                    <a:pt x="21104" y="84"/>
                  </a:cubicBezTo>
                  <a:lnTo>
                    <a:pt x="21087" y="74"/>
                  </a:lnTo>
                  <a:lnTo>
                    <a:pt x="21056" y="60"/>
                  </a:lnTo>
                  <a:lnTo>
                    <a:pt x="21039" y="50"/>
                  </a:lnTo>
                  <a:cubicBezTo>
                    <a:pt x="21025" y="46"/>
                    <a:pt x="21008" y="39"/>
                    <a:pt x="20994" y="32"/>
                  </a:cubicBezTo>
                  <a:lnTo>
                    <a:pt x="20984" y="32"/>
                  </a:lnTo>
                  <a:cubicBezTo>
                    <a:pt x="20970" y="25"/>
                    <a:pt x="20955" y="21"/>
                    <a:pt x="20942" y="17"/>
                  </a:cubicBezTo>
                  <a:lnTo>
                    <a:pt x="20924" y="14"/>
                  </a:lnTo>
                  <a:lnTo>
                    <a:pt x="20887" y="7"/>
                  </a:lnTo>
                  <a:lnTo>
                    <a:pt x="20873" y="3"/>
                  </a:lnTo>
                  <a:cubicBezTo>
                    <a:pt x="20856" y="3"/>
                    <a:pt x="20839" y="0"/>
                    <a:pt x="208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55" name="Google Shape;955;p33"/>
            <p:cNvSpPr/>
            <p:nvPr/>
          </p:nvSpPr>
          <p:spPr>
            <a:xfrm>
              <a:off x="0" y="554992"/>
              <a:ext cx="61894" cy="61958"/>
            </a:xfrm>
            <a:custGeom>
              <a:rect b="b" l="l" r="r" t="t"/>
              <a:pathLst>
                <a:path extrusionOk="0" h="21600" w="19151">
                  <a:moveTo>
                    <a:pt x="13559" y="0"/>
                  </a:moveTo>
                  <a:cubicBezTo>
                    <a:pt x="12107" y="0"/>
                    <a:pt x="10645" y="634"/>
                    <a:pt x="9549" y="1903"/>
                  </a:cubicBezTo>
                  <a:lnTo>
                    <a:pt x="1648" y="10850"/>
                  </a:lnTo>
                  <a:cubicBezTo>
                    <a:pt x="-1878" y="14812"/>
                    <a:pt x="631" y="21600"/>
                    <a:pt x="5608" y="21600"/>
                  </a:cubicBezTo>
                  <a:cubicBezTo>
                    <a:pt x="7070" y="21600"/>
                    <a:pt x="8502" y="20932"/>
                    <a:pt x="9549" y="19753"/>
                  </a:cubicBezTo>
                  <a:lnTo>
                    <a:pt x="17450" y="10817"/>
                  </a:lnTo>
                  <a:cubicBezTo>
                    <a:pt x="19692" y="8391"/>
                    <a:pt x="19722" y="4329"/>
                    <a:pt x="17510" y="1836"/>
                  </a:cubicBezTo>
                  <a:cubicBezTo>
                    <a:pt x="16423" y="612"/>
                    <a:pt x="14991" y="0"/>
                    <a:pt x="135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56" name="Google Shape;956;p33"/>
            <p:cNvSpPr/>
            <p:nvPr/>
          </p:nvSpPr>
          <p:spPr>
            <a:xfrm>
              <a:off x="76463" y="478480"/>
              <a:ext cx="61879" cy="61958"/>
            </a:xfrm>
            <a:custGeom>
              <a:rect b="b" l="l" r="r" t="t"/>
              <a:pathLst>
                <a:path extrusionOk="0" h="21600" w="20396">
                  <a:moveTo>
                    <a:pt x="14429" y="0"/>
                  </a:moveTo>
                  <a:cubicBezTo>
                    <a:pt x="12914" y="0"/>
                    <a:pt x="11388" y="623"/>
                    <a:pt x="10220" y="1870"/>
                  </a:cubicBezTo>
                  <a:lnTo>
                    <a:pt x="1803" y="10772"/>
                  </a:lnTo>
                  <a:cubicBezTo>
                    <a:pt x="-574" y="13232"/>
                    <a:pt x="-606" y="17260"/>
                    <a:pt x="1740" y="19742"/>
                  </a:cubicBezTo>
                  <a:cubicBezTo>
                    <a:pt x="2898" y="20988"/>
                    <a:pt x="4413" y="21600"/>
                    <a:pt x="5938" y="21600"/>
                  </a:cubicBezTo>
                  <a:cubicBezTo>
                    <a:pt x="7495" y="21600"/>
                    <a:pt x="9052" y="20955"/>
                    <a:pt x="10220" y="19675"/>
                  </a:cubicBezTo>
                  <a:lnTo>
                    <a:pt x="18648" y="10772"/>
                  </a:lnTo>
                  <a:cubicBezTo>
                    <a:pt x="20994" y="8291"/>
                    <a:pt x="20962" y="4318"/>
                    <a:pt x="18648" y="1870"/>
                  </a:cubicBezTo>
                  <a:cubicBezTo>
                    <a:pt x="17480" y="623"/>
                    <a:pt x="15954" y="0"/>
                    <a:pt x="144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957" name="Google Shape;957;p33"/>
          <p:cNvSpPr/>
          <p:nvPr/>
        </p:nvSpPr>
        <p:spPr>
          <a:xfrm>
            <a:off x="8451549" y="9370100"/>
            <a:ext cx="616823" cy="616854"/>
          </a:xfrm>
          <a:custGeom>
            <a:rect b="b" l="l" r="r" t="t"/>
            <a:pathLst>
              <a:path extrusionOk="0" h="21600" w="21597">
                <a:moveTo>
                  <a:pt x="10124" y="1374"/>
                </a:moveTo>
                <a:lnTo>
                  <a:pt x="10124" y="5073"/>
                </a:lnTo>
                <a:cubicBezTo>
                  <a:pt x="9462" y="5093"/>
                  <a:pt x="8808" y="5144"/>
                  <a:pt x="8167" y="5224"/>
                </a:cubicBezTo>
                <a:cubicBezTo>
                  <a:pt x="8068" y="4850"/>
                  <a:pt x="7859" y="4512"/>
                  <a:pt x="7565" y="4260"/>
                </a:cubicBezTo>
                <a:cubicBezTo>
                  <a:pt x="8257" y="2714"/>
                  <a:pt x="9173" y="1691"/>
                  <a:pt x="10124" y="1374"/>
                </a:cubicBezTo>
                <a:close/>
                <a:moveTo>
                  <a:pt x="11389" y="1370"/>
                </a:moveTo>
                <a:cubicBezTo>
                  <a:pt x="12600" y="1773"/>
                  <a:pt x="13711" y="3291"/>
                  <a:pt x="14426" y="5404"/>
                </a:cubicBezTo>
                <a:cubicBezTo>
                  <a:pt x="13424" y="5211"/>
                  <a:pt x="12408" y="5104"/>
                  <a:pt x="11389" y="5073"/>
                </a:cubicBezTo>
                <a:lnTo>
                  <a:pt x="11389" y="1370"/>
                </a:lnTo>
                <a:close/>
                <a:moveTo>
                  <a:pt x="6327" y="5063"/>
                </a:moveTo>
                <a:cubicBezTo>
                  <a:pt x="6892" y="5063"/>
                  <a:pt x="7174" y="5744"/>
                  <a:pt x="6776" y="6143"/>
                </a:cubicBezTo>
                <a:cubicBezTo>
                  <a:pt x="6646" y="6272"/>
                  <a:pt x="6487" y="6330"/>
                  <a:pt x="6332" y="6330"/>
                </a:cubicBezTo>
                <a:cubicBezTo>
                  <a:pt x="6006" y="6330"/>
                  <a:pt x="5697" y="6078"/>
                  <a:pt x="5697" y="5697"/>
                </a:cubicBezTo>
                <a:cubicBezTo>
                  <a:pt x="5697" y="5346"/>
                  <a:pt x="5976" y="5063"/>
                  <a:pt x="6327" y="5063"/>
                </a:cubicBezTo>
                <a:close/>
                <a:moveTo>
                  <a:pt x="7532" y="1836"/>
                </a:moveTo>
                <a:cubicBezTo>
                  <a:pt x="7107" y="2380"/>
                  <a:pt x="6723" y="3038"/>
                  <a:pt x="6385" y="3797"/>
                </a:cubicBezTo>
                <a:lnTo>
                  <a:pt x="6327" y="3797"/>
                </a:lnTo>
                <a:cubicBezTo>
                  <a:pt x="5112" y="3797"/>
                  <a:pt x="4208" y="4925"/>
                  <a:pt x="4475" y="6113"/>
                </a:cubicBezTo>
                <a:cubicBezTo>
                  <a:pt x="3433" y="6507"/>
                  <a:pt x="2541" y="7004"/>
                  <a:pt x="1835" y="7570"/>
                </a:cubicBezTo>
                <a:cubicBezTo>
                  <a:pt x="2798" y="4911"/>
                  <a:pt x="4883" y="2812"/>
                  <a:pt x="7532" y="1836"/>
                </a:cubicBezTo>
                <a:close/>
                <a:moveTo>
                  <a:pt x="13977" y="1823"/>
                </a:moveTo>
                <a:cubicBezTo>
                  <a:pt x="16677" y="2794"/>
                  <a:pt x="18803" y="4921"/>
                  <a:pt x="19775" y="7621"/>
                </a:cubicBezTo>
                <a:cubicBezTo>
                  <a:pt x="19296" y="7246"/>
                  <a:pt x="18783" y="6925"/>
                  <a:pt x="18243" y="6656"/>
                </a:cubicBezTo>
                <a:cubicBezTo>
                  <a:pt x="17481" y="6275"/>
                  <a:pt x="16684" y="5971"/>
                  <a:pt x="15860" y="5741"/>
                </a:cubicBezTo>
                <a:cubicBezTo>
                  <a:pt x="15568" y="4698"/>
                  <a:pt x="15179" y="3743"/>
                  <a:pt x="14714" y="2919"/>
                </a:cubicBezTo>
                <a:cubicBezTo>
                  <a:pt x="14497" y="2535"/>
                  <a:pt x="14251" y="2171"/>
                  <a:pt x="13977" y="1823"/>
                </a:cubicBezTo>
                <a:close/>
                <a:moveTo>
                  <a:pt x="5177" y="7203"/>
                </a:moveTo>
                <a:cubicBezTo>
                  <a:pt x="5231" y="7246"/>
                  <a:pt x="5291" y="7286"/>
                  <a:pt x="5353" y="7324"/>
                </a:cubicBezTo>
                <a:cubicBezTo>
                  <a:pt x="5194" y="8279"/>
                  <a:pt x="5099" y="9241"/>
                  <a:pt x="5072" y="10209"/>
                </a:cubicBezTo>
                <a:lnTo>
                  <a:pt x="1371" y="10209"/>
                </a:lnTo>
                <a:cubicBezTo>
                  <a:pt x="1748" y="9035"/>
                  <a:pt x="3149" y="7915"/>
                  <a:pt x="5177" y="7203"/>
                </a:cubicBezTo>
                <a:close/>
                <a:moveTo>
                  <a:pt x="10124" y="6342"/>
                </a:moveTo>
                <a:lnTo>
                  <a:pt x="10124" y="10209"/>
                </a:lnTo>
                <a:lnTo>
                  <a:pt x="6337" y="10209"/>
                </a:lnTo>
                <a:cubicBezTo>
                  <a:pt x="6364" y="9325"/>
                  <a:pt x="6449" y="8448"/>
                  <a:pt x="6594" y="7574"/>
                </a:cubicBezTo>
                <a:lnTo>
                  <a:pt x="6594" y="7577"/>
                </a:lnTo>
                <a:cubicBezTo>
                  <a:pt x="7218" y="7487"/>
                  <a:pt x="7762" y="7091"/>
                  <a:pt x="8038" y="6521"/>
                </a:cubicBezTo>
                <a:cubicBezTo>
                  <a:pt x="8730" y="6422"/>
                  <a:pt x="9425" y="6362"/>
                  <a:pt x="10124" y="6342"/>
                </a:cubicBezTo>
                <a:close/>
                <a:moveTo>
                  <a:pt x="11389" y="6339"/>
                </a:moveTo>
                <a:cubicBezTo>
                  <a:pt x="12543" y="6372"/>
                  <a:pt x="13694" y="6521"/>
                  <a:pt x="14821" y="6777"/>
                </a:cubicBezTo>
                <a:cubicBezTo>
                  <a:pt x="14996" y="7537"/>
                  <a:pt x="15122" y="8306"/>
                  <a:pt x="15192" y="9083"/>
                </a:cubicBezTo>
                <a:cubicBezTo>
                  <a:pt x="14686" y="9288"/>
                  <a:pt x="14295" y="9696"/>
                  <a:pt x="14112" y="10209"/>
                </a:cubicBezTo>
                <a:lnTo>
                  <a:pt x="11389" y="10209"/>
                </a:lnTo>
                <a:lnTo>
                  <a:pt x="11389" y="6339"/>
                </a:lnTo>
                <a:close/>
                <a:moveTo>
                  <a:pt x="16198" y="7172"/>
                </a:moveTo>
                <a:cubicBezTo>
                  <a:pt x="16704" y="7345"/>
                  <a:pt x="17197" y="7547"/>
                  <a:pt x="17673" y="7786"/>
                </a:cubicBezTo>
                <a:cubicBezTo>
                  <a:pt x="19037" y="8478"/>
                  <a:pt x="19931" y="9335"/>
                  <a:pt x="20223" y="10213"/>
                </a:cubicBezTo>
                <a:lnTo>
                  <a:pt x="17693" y="10209"/>
                </a:lnTo>
                <a:cubicBezTo>
                  <a:pt x="17491" y="9643"/>
                  <a:pt x="17032" y="9203"/>
                  <a:pt x="16458" y="9028"/>
                </a:cubicBezTo>
                <a:cubicBezTo>
                  <a:pt x="16400" y="8404"/>
                  <a:pt x="16316" y="7786"/>
                  <a:pt x="16198" y="7172"/>
                </a:cubicBezTo>
                <a:close/>
                <a:moveTo>
                  <a:pt x="15912" y="10213"/>
                </a:moveTo>
                <a:cubicBezTo>
                  <a:pt x="16263" y="10213"/>
                  <a:pt x="16545" y="10497"/>
                  <a:pt x="16545" y="10844"/>
                </a:cubicBezTo>
                <a:cubicBezTo>
                  <a:pt x="16545" y="11195"/>
                  <a:pt x="16263" y="11479"/>
                  <a:pt x="15912" y="11479"/>
                </a:cubicBezTo>
                <a:lnTo>
                  <a:pt x="15912" y="11476"/>
                </a:lnTo>
                <a:lnTo>
                  <a:pt x="15870" y="11476"/>
                </a:lnTo>
                <a:cubicBezTo>
                  <a:pt x="15533" y="11458"/>
                  <a:pt x="15270" y="11182"/>
                  <a:pt x="15270" y="10844"/>
                </a:cubicBezTo>
                <a:cubicBezTo>
                  <a:pt x="15270" y="10510"/>
                  <a:pt x="15530" y="10233"/>
                  <a:pt x="15860" y="10213"/>
                </a:cubicBezTo>
                <a:close/>
                <a:moveTo>
                  <a:pt x="20223" y="11479"/>
                </a:moveTo>
                <a:cubicBezTo>
                  <a:pt x="19957" y="12258"/>
                  <a:pt x="19212" y="13014"/>
                  <a:pt x="18058" y="13655"/>
                </a:cubicBezTo>
                <a:cubicBezTo>
                  <a:pt x="17466" y="13976"/>
                  <a:pt x="16849" y="14242"/>
                  <a:pt x="16208" y="14452"/>
                </a:cubicBezTo>
                <a:cubicBezTo>
                  <a:pt x="16320" y="13868"/>
                  <a:pt x="16400" y="13271"/>
                  <a:pt x="16458" y="12656"/>
                </a:cubicBezTo>
                <a:lnTo>
                  <a:pt x="16458" y="12659"/>
                </a:lnTo>
                <a:cubicBezTo>
                  <a:pt x="17032" y="12480"/>
                  <a:pt x="17491" y="12042"/>
                  <a:pt x="17693" y="11479"/>
                </a:cubicBezTo>
                <a:close/>
                <a:moveTo>
                  <a:pt x="5072" y="11476"/>
                </a:moveTo>
                <a:cubicBezTo>
                  <a:pt x="5099" y="12477"/>
                  <a:pt x="5204" y="13480"/>
                  <a:pt x="5383" y="14469"/>
                </a:cubicBezTo>
                <a:cubicBezTo>
                  <a:pt x="3267" y="13770"/>
                  <a:pt x="1765" y="12687"/>
                  <a:pt x="1371" y="11476"/>
                </a:cubicBezTo>
                <a:close/>
                <a:moveTo>
                  <a:pt x="10124" y="11476"/>
                </a:moveTo>
                <a:lnTo>
                  <a:pt x="10124" y="14115"/>
                </a:lnTo>
                <a:cubicBezTo>
                  <a:pt x="9611" y="14297"/>
                  <a:pt x="9203" y="14688"/>
                  <a:pt x="8997" y="15194"/>
                </a:cubicBezTo>
                <a:cubicBezTo>
                  <a:pt x="8240" y="15127"/>
                  <a:pt x="7492" y="15009"/>
                  <a:pt x="6753" y="14843"/>
                </a:cubicBezTo>
                <a:cubicBezTo>
                  <a:pt x="6509" y="13737"/>
                  <a:pt x="6368" y="12609"/>
                  <a:pt x="6337" y="11476"/>
                </a:cubicBezTo>
                <a:close/>
                <a:moveTo>
                  <a:pt x="14112" y="11476"/>
                </a:moveTo>
                <a:cubicBezTo>
                  <a:pt x="14295" y="11988"/>
                  <a:pt x="14686" y="12397"/>
                  <a:pt x="15192" y="12602"/>
                </a:cubicBezTo>
                <a:cubicBezTo>
                  <a:pt x="15122" y="13351"/>
                  <a:pt x="15006" y="14098"/>
                  <a:pt x="14838" y="14830"/>
                </a:cubicBezTo>
                <a:cubicBezTo>
                  <a:pt x="14072" y="15002"/>
                  <a:pt x="13295" y="15124"/>
                  <a:pt x="12516" y="15194"/>
                </a:cubicBezTo>
                <a:cubicBezTo>
                  <a:pt x="12311" y="14688"/>
                  <a:pt x="11902" y="14297"/>
                  <a:pt x="11389" y="14115"/>
                </a:cubicBezTo>
                <a:lnTo>
                  <a:pt x="11389" y="11476"/>
                </a:lnTo>
                <a:close/>
                <a:moveTo>
                  <a:pt x="10755" y="15288"/>
                </a:moveTo>
                <a:cubicBezTo>
                  <a:pt x="11086" y="15288"/>
                  <a:pt x="11362" y="15542"/>
                  <a:pt x="11385" y="15873"/>
                </a:cubicBezTo>
                <a:lnTo>
                  <a:pt x="11385" y="15906"/>
                </a:lnTo>
                <a:cubicBezTo>
                  <a:pt x="11385" y="15906"/>
                  <a:pt x="11385" y="15910"/>
                  <a:pt x="11385" y="15913"/>
                </a:cubicBezTo>
                <a:cubicBezTo>
                  <a:pt x="11382" y="16257"/>
                  <a:pt x="11103" y="16534"/>
                  <a:pt x="10758" y="16538"/>
                </a:cubicBezTo>
                <a:cubicBezTo>
                  <a:pt x="10411" y="16538"/>
                  <a:pt x="10127" y="16257"/>
                  <a:pt x="10124" y="15913"/>
                </a:cubicBezTo>
                <a:lnTo>
                  <a:pt x="10124" y="15873"/>
                </a:lnTo>
                <a:cubicBezTo>
                  <a:pt x="10147" y="15542"/>
                  <a:pt x="10424" y="15288"/>
                  <a:pt x="10755" y="15288"/>
                </a:cubicBezTo>
                <a:close/>
                <a:moveTo>
                  <a:pt x="1829" y="14060"/>
                </a:moveTo>
                <a:cubicBezTo>
                  <a:pt x="2160" y="14320"/>
                  <a:pt x="2510" y="14553"/>
                  <a:pt x="2878" y="14758"/>
                </a:cubicBezTo>
                <a:cubicBezTo>
                  <a:pt x="3699" y="15218"/>
                  <a:pt x="4654" y="15596"/>
                  <a:pt x="5707" y="15886"/>
                </a:cubicBezTo>
                <a:cubicBezTo>
                  <a:pt x="6138" y="17459"/>
                  <a:pt x="6770" y="18792"/>
                  <a:pt x="7542" y="19774"/>
                </a:cubicBezTo>
                <a:cubicBezTo>
                  <a:pt x="4883" y="18809"/>
                  <a:pt x="2791" y="16717"/>
                  <a:pt x="1829" y="14060"/>
                </a:cubicBezTo>
                <a:close/>
                <a:moveTo>
                  <a:pt x="19775" y="14033"/>
                </a:moveTo>
                <a:cubicBezTo>
                  <a:pt x="18813" y="16697"/>
                  <a:pt x="16684" y="18812"/>
                  <a:pt x="14005" y="19774"/>
                </a:cubicBezTo>
                <a:cubicBezTo>
                  <a:pt x="14268" y="19443"/>
                  <a:pt x="14504" y="19092"/>
                  <a:pt x="14714" y="18724"/>
                </a:cubicBezTo>
                <a:cubicBezTo>
                  <a:pt x="15189" y="17898"/>
                  <a:pt x="15581" y="16932"/>
                  <a:pt x="15880" y="15873"/>
                </a:cubicBezTo>
                <a:cubicBezTo>
                  <a:pt x="16916" y="15586"/>
                  <a:pt x="17862" y="15211"/>
                  <a:pt x="18674" y="14758"/>
                </a:cubicBezTo>
                <a:cubicBezTo>
                  <a:pt x="19060" y="14546"/>
                  <a:pt x="19428" y="14304"/>
                  <a:pt x="19775" y="14033"/>
                </a:cubicBezTo>
                <a:close/>
                <a:moveTo>
                  <a:pt x="7127" y="16210"/>
                </a:moveTo>
                <a:cubicBezTo>
                  <a:pt x="7714" y="16321"/>
                  <a:pt x="8322" y="16406"/>
                  <a:pt x="8942" y="16460"/>
                </a:cubicBezTo>
                <a:cubicBezTo>
                  <a:pt x="9118" y="17034"/>
                  <a:pt x="9557" y="17492"/>
                  <a:pt x="10124" y="17695"/>
                </a:cubicBezTo>
                <a:lnTo>
                  <a:pt x="10124" y="20226"/>
                </a:lnTo>
                <a:cubicBezTo>
                  <a:pt x="9256" y="19932"/>
                  <a:pt x="8413" y="19055"/>
                  <a:pt x="7744" y="17719"/>
                </a:cubicBezTo>
                <a:cubicBezTo>
                  <a:pt x="7502" y="17230"/>
                  <a:pt x="7296" y="16727"/>
                  <a:pt x="7127" y="16210"/>
                </a:cubicBezTo>
                <a:close/>
                <a:moveTo>
                  <a:pt x="14450" y="16204"/>
                </a:moveTo>
                <a:cubicBezTo>
                  <a:pt x="14234" y="16859"/>
                  <a:pt x="13950" y="17492"/>
                  <a:pt x="13613" y="18094"/>
                </a:cubicBezTo>
                <a:cubicBezTo>
                  <a:pt x="12955" y="19237"/>
                  <a:pt x="12182" y="19973"/>
                  <a:pt x="11389" y="20230"/>
                </a:cubicBezTo>
                <a:lnTo>
                  <a:pt x="11389" y="17695"/>
                </a:lnTo>
                <a:cubicBezTo>
                  <a:pt x="11957" y="17492"/>
                  <a:pt x="12395" y="17034"/>
                  <a:pt x="12570" y="16460"/>
                </a:cubicBezTo>
                <a:cubicBezTo>
                  <a:pt x="13215" y="16403"/>
                  <a:pt x="13843" y="16314"/>
                  <a:pt x="14450" y="16204"/>
                </a:cubicBezTo>
                <a:close/>
                <a:moveTo>
                  <a:pt x="10758" y="0"/>
                </a:moveTo>
                <a:cubicBezTo>
                  <a:pt x="7890" y="0"/>
                  <a:pt x="5187" y="1134"/>
                  <a:pt x="3149" y="3197"/>
                </a:cubicBezTo>
                <a:cubicBezTo>
                  <a:pt x="1127" y="5229"/>
                  <a:pt x="-3" y="7978"/>
                  <a:pt x="0" y="10844"/>
                </a:cubicBezTo>
                <a:cubicBezTo>
                  <a:pt x="0" y="16784"/>
                  <a:pt x="4816" y="21600"/>
                  <a:pt x="10758" y="21600"/>
                </a:cubicBezTo>
                <a:cubicBezTo>
                  <a:pt x="10763" y="21600"/>
                  <a:pt x="10766" y="21600"/>
                  <a:pt x="10771" y="21600"/>
                </a:cubicBezTo>
                <a:cubicBezTo>
                  <a:pt x="13628" y="21600"/>
                  <a:pt x="16373" y="20470"/>
                  <a:pt x="18402" y="18451"/>
                </a:cubicBezTo>
                <a:cubicBezTo>
                  <a:pt x="20464" y="16416"/>
                  <a:pt x="21597" y="13712"/>
                  <a:pt x="21597" y="10844"/>
                </a:cubicBezTo>
                <a:cubicBezTo>
                  <a:pt x="21597" y="9397"/>
                  <a:pt x="21308" y="7968"/>
                  <a:pt x="20736" y="6639"/>
                </a:cubicBezTo>
                <a:cubicBezTo>
                  <a:pt x="20187" y="5353"/>
                  <a:pt x="19398" y="4181"/>
                  <a:pt x="18405" y="3193"/>
                </a:cubicBezTo>
                <a:cubicBezTo>
                  <a:pt x="17416" y="2201"/>
                  <a:pt x="16245" y="1412"/>
                  <a:pt x="14960" y="861"/>
                </a:cubicBezTo>
                <a:cubicBezTo>
                  <a:pt x="13630" y="291"/>
                  <a:pt x="12202" y="0"/>
                  <a:pt x="107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58" name="Google Shape;958;p33"/>
          <p:cNvSpPr/>
          <p:nvPr/>
        </p:nvSpPr>
        <p:spPr>
          <a:xfrm>
            <a:off x="9214868" y="9370084"/>
            <a:ext cx="616876" cy="616887"/>
          </a:xfrm>
          <a:custGeom>
            <a:rect b="b" l="l" r="r" t="t"/>
            <a:pathLst>
              <a:path extrusionOk="0" h="21600" w="21390">
                <a:moveTo>
                  <a:pt x="17630" y="2162"/>
                </a:moveTo>
                <a:lnTo>
                  <a:pt x="17630" y="3167"/>
                </a:lnTo>
                <a:cubicBezTo>
                  <a:pt x="17630" y="3515"/>
                  <a:pt x="17910" y="3798"/>
                  <a:pt x="18257" y="3798"/>
                </a:cubicBezTo>
                <a:lnTo>
                  <a:pt x="19250" y="3798"/>
                </a:lnTo>
                <a:lnTo>
                  <a:pt x="17997" y="5064"/>
                </a:lnTo>
                <a:lnTo>
                  <a:pt x="16376" y="5064"/>
                </a:lnTo>
                <a:lnTo>
                  <a:pt x="16376" y="3427"/>
                </a:lnTo>
                <a:lnTo>
                  <a:pt x="17630" y="2162"/>
                </a:lnTo>
                <a:close/>
                <a:moveTo>
                  <a:pt x="10694" y="8860"/>
                </a:moveTo>
                <a:cubicBezTo>
                  <a:pt x="10985" y="8860"/>
                  <a:pt x="11270" y="8931"/>
                  <a:pt x="11530" y="9063"/>
                </a:cubicBezTo>
                <a:lnTo>
                  <a:pt x="10250" y="10352"/>
                </a:lnTo>
                <a:cubicBezTo>
                  <a:pt x="10006" y="10601"/>
                  <a:pt x="10006" y="11000"/>
                  <a:pt x="10250" y="11249"/>
                </a:cubicBezTo>
                <a:cubicBezTo>
                  <a:pt x="10372" y="11372"/>
                  <a:pt x="10533" y="11435"/>
                  <a:pt x="10693" y="11435"/>
                </a:cubicBezTo>
                <a:cubicBezTo>
                  <a:pt x="10854" y="11435"/>
                  <a:pt x="11014" y="11372"/>
                  <a:pt x="11136" y="11249"/>
                </a:cubicBezTo>
                <a:lnTo>
                  <a:pt x="12415" y="9957"/>
                </a:lnTo>
                <a:cubicBezTo>
                  <a:pt x="12546" y="10217"/>
                  <a:pt x="12616" y="10507"/>
                  <a:pt x="12616" y="10801"/>
                </a:cubicBezTo>
                <a:cubicBezTo>
                  <a:pt x="12616" y="11830"/>
                  <a:pt x="11737" y="12701"/>
                  <a:pt x="10694" y="12701"/>
                </a:cubicBezTo>
                <a:cubicBezTo>
                  <a:pt x="9652" y="12701"/>
                  <a:pt x="8773" y="11830"/>
                  <a:pt x="8773" y="10801"/>
                </a:cubicBezTo>
                <a:cubicBezTo>
                  <a:pt x="8773" y="9748"/>
                  <a:pt x="9652" y="8860"/>
                  <a:pt x="10694" y="8860"/>
                </a:cubicBezTo>
                <a:close/>
                <a:moveTo>
                  <a:pt x="10694" y="6329"/>
                </a:moveTo>
                <a:cubicBezTo>
                  <a:pt x="11651" y="6333"/>
                  <a:pt x="12576" y="6653"/>
                  <a:pt x="13335" y="7240"/>
                </a:cubicBezTo>
                <a:lnTo>
                  <a:pt x="12442" y="8144"/>
                </a:lnTo>
                <a:cubicBezTo>
                  <a:pt x="11927" y="7787"/>
                  <a:pt x="11320" y="7598"/>
                  <a:pt x="10694" y="7595"/>
                </a:cubicBezTo>
                <a:cubicBezTo>
                  <a:pt x="8973" y="7595"/>
                  <a:pt x="7520" y="9063"/>
                  <a:pt x="7520" y="10801"/>
                </a:cubicBezTo>
                <a:cubicBezTo>
                  <a:pt x="7520" y="11648"/>
                  <a:pt x="7861" y="12454"/>
                  <a:pt x="8465" y="13042"/>
                </a:cubicBezTo>
                <a:cubicBezTo>
                  <a:pt x="9084" y="13658"/>
                  <a:pt x="9889" y="13965"/>
                  <a:pt x="10694" y="13965"/>
                </a:cubicBezTo>
                <a:cubicBezTo>
                  <a:pt x="11500" y="13965"/>
                  <a:pt x="12306" y="13658"/>
                  <a:pt x="12923" y="13042"/>
                </a:cubicBezTo>
                <a:cubicBezTo>
                  <a:pt x="13529" y="12454"/>
                  <a:pt x="13870" y="11648"/>
                  <a:pt x="13870" y="10801"/>
                </a:cubicBezTo>
                <a:cubicBezTo>
                  <a:pt x="13867" y="10170"/>
                  <a:pt x="13679" y="9555"/>
                  <a:pt x="13329" y="9035"/>
                </a:cubicBezTo>
                <a:lnTo>
                  <a:pt x="14221" y="8134"/>
                </a:lnTo>
                <a:cubicBezTo>
                  <a:pt x="14802" y="8901"/>
                  <a:pt x="15119" y="9835"/>
                  <a:pt x="15123" y="10801"/>
                </a:cubicBezTo>
                <a:cubicBezTo>
                  <a:pt x="15123" y="13244"/>
                  <a:pt x="13137" y="15232"/>
                  <a:pt x="10694" y="15232"/>
                </a:cubicBezTo>
                <a:cubicBezTo>
                  <a:pt x="8251" y="15232"/>
                  <a:pt x="6266" y="13244"/>
                  <a:pt x="6266" y="10801"/>
                </a:cubicBezTo>
                <a:cubicBezTo>
                  <a:pt x="6266" y="8378"/>
                  <a:pt x="8295" y="6329"/>
                  <a:pt x="10694" y="6329"/>
                </a:cubicBezTo>
                <a:close/>
                <a:moveTo>
                  <a:pt x="10709" y="3798"/>
                </a:moveTo>
                <a:cubicBezTo>
                  <a:pt x="12318" y="3798"/>
                  <a:pt x="13880" y="4361"/>
                  <a:pt x="15123" y="5394"/>
                </a:cubicBezTo>
                <a:lnTo>
                  <a:pt x="15123" y="5435"/>
                </a:lnTo>
                <a:lnTo>
                  <a:pt x="14234" y="6329"/>
                </a:lnTo>
                <a:cubicBezTo>
                  <a:pt x="13182" y="5478"/>
                  <a:pt x="11920" y="5061"/>
                  <a:pt x="10662" y="5061"/>
                </a:cubicBezTo>
                <a:cubicBezTo>
                  <a:pt x="9090" y="5061"/>
                  <a:pt x="7529" y="5712"/>
                  <a:pt x="6403" y="6981"/>
                </a:cubicBezTo>
                <a:cubicBezTo>
                  <a:pt x="4381" y="9262"/>
                  <a:pt x="4478" y="12745"/>
                  <a:pt x="6623" y="14911"/>
                </a:cubicBezTo>
                <a:cubicBezTo>
                  <a:pt x="7737" y="16034"/>
                  <a:pt x="9200" y="16600"/>
                  <a:pt x="10667" y="16600"/>
                </a:cubicBezTo>
                <a:cubicBezTo>
                  <a:pt x="12026" y="16600"/>
                  <a:pt x="13387" y="16113"/>
                  <a:pt x="14474" y="15131"/>
                </a:cubicBezTo>
                <a:cubicBezTo>
                  <a:pt x="16733" y="13089"/>
                  <a:pt x="17018" y="9616"/>
                  <a:pt x="15123" y="7223"/>
                </a:cubicBezTo>
                <a:lnTo>
                  <a:pt x="16008" y="6329"/>
                </a:lnTo>
                <a:lnTo>
                  <a:pt x="16051" y="6329"/>
                </a:lnTo>
                <a:cubicBezTo>
                  <a:pt x="17077" y="7588"/>
                  <a:pt x="17636" y="9170"/>
                  <a:pt x="17630" y="10801"/>
                </a:cubicBezTo>
                <a:cubicBezTo>
                  <a:pt x="17630" y="14641"/>
                  <a:pt x="14517" y="17763"/>
                  <a:pt x="10694" y="17763"/>
                </a:cubicBezTo>
                <a:cubicBezTo>
                  <a:pt x="6871" y="17763"/>
                  <a:pt x="3760" y="14641"/>
                  <a:pt x="3760" y="10801"/>
                </a:cubicBezTo>
                <a:cubicBezTo>
                  <a:pt x="3760" y="6940"/>
                  <a:pt x="6871" y="3798"/>
                  <a:pt x="10694" y="3798"/>
                </a:cubicBezTo>
                <a:cubicBezTo>
                  <a:pt x="10700" y="3798"/>
                  <a:pt x="10704" y="3798"/>
                  <a:pt x="10709" y="3798"/>
                </a:cubicBezTo>
                <a:close/>
                <a:moveTo>
                  <a:pt x="10694" y="1267"/>
                </a:moveTo>
                <a:cubicBezTo>
                  <a:pt x="12369" y="1267"/>
                  <a:pt x="14013" y="1712"/>
                  <a:pt x="15467" y="2556"/>
                </a:cubicBezTo>
                <a:lnTo>
                  <a:pt x="15307" y="2718"/>
                </a:lnTo>
                <a:cubicBezTo>
                  <a:pt x="15189" y="2837"/>
                  <a:pt x="15123" y="2999"/>
                  <a:pt x="15123" y="3167"/>
                </a:cubicBezTo>
                <a:lnTo>
                  <a:pt x="15123" y="3831"/>
                </a:lnTo>
                <a:cubicBezTo>
                  <a:pt x="13805" y="2984"/>
                  <a:pt x="12274" y="2533"/>
                  <a:pt x="10712" y="2533"/>
                </a:cubicBezTo>
                <a:cubicBezTo>
                  <a:pt x="10706" y="2533"/>
                  <a:pt x="10700" y="2533"/>
                  <a:pt x="10694" y="2533"/>
                </a:cubicBezTo>
                <a:cubicBezTo>
                  <a:pt x="8523" y="2533"/>
                  <a:pt x="6471" y="3397"/>
                  <a:pt x="4917" y="4966"/>
                </a:cubicBezTo>
                <a:cubicBezTo>
                  <a:pt x="3363" y="6535"/>
                  <a:pt x="2507" y="8607"/>
                  <a:pt x="2507" y="10801"/>
                </a:cubicBezTo>
                <a:cubicBezTo>
                  <a:pt x="2507" y="12994"/>
                  <a:pt x="3363" y="15059"/>
                  <a:pt x="4917" y="16615"/>
                </a:cubicBezTo>
                <a:cubicBezTo>
                  <a:pt x="6514" y="18224"/>
                  <a:pt x="8605" y="19027"/>
                  <a:pt x="10694" y="19027"/>
                </a:cubicBezTo>
                <a:cubicBezTo>
                  <a:pt x="12785" y="19027"/>
                  <a:pt x="14876" y="18224"/>
                  <a:pt x="16473" y="16615"/>
                </a:cubicBezTo>
                <a:cubicBezTo>
                  <a:pt x="18027" y="15059"/>
                  <a:pt x="18883" y="12994"/>
                  <a:pt x="18883" y="10801"/>
                </a:cubicBezTo>
                <a:cubicBezTo>
                  <a:pt x="18886" y="9219"/>
                  <a:pt x="18438" y="7666"/>
                  <a:pt x="17595" y="6329"/>
                </a:cubicBezTo>
                <a:lnTo>
                  <a:pt x="18257" y="6329"/>
                </a:lnTo>
                <a:cubicBezTo>
                  <a:pt x="18421" y="6329"/>
                  <a:pt x="18582" y="6261"/>
                  <a:pt x="18699" y="6144"/>
                </a:cubicBezTo>
                <a:lnTo>
                  <a:pt x="18859" y="5982"/>
                </a:lnTo>
                <a:cubicBezTo>
                  <a:pt x="19695" y="7449"/>
                  <a:pt x="20136" y="9110"/>
                  <a:pt x="20136" y="10801"/>
                </a:cubicBezTo>
                <a:cubicBezTo>
                  <a:pt x="20136" y="16059"/>
                  <a:pt x="15901" y="20335"/>
                  <a:pt x="10694" y="20335"/>
                </a:cubicBezTo>
                <a:cubicBezTo>
                  <a:pt x="5488" y="20335"/>
                  <a:pt x="1253" y="16059"/>
                  <a:pt x="1253" y="10801"/>
                </a:cubicBezTo>
                <a:cubicBezTo>
                  <a:pt x="1253" y="5543"/>
                  <a:pt x="5488" y="1267"/>
                  <a:pt x="10694" y="1267"/>
                </a:cubicBezTo>
                <a:close/>
                <a:moveTo>
                  <a:pt x="18252" y="0"/>
                </a:moveTo>
                <a:cubicBezTo>
                  <a:pt x="18098" y="0"/>
                  <a:pt x="17941" y="58"/>
                  <a:pt x="17813" y="187"/>
                </a:cubicBezTo>
                <a:lnTo>
                  <a:pt x="16379" y="1635"/>
                </a:lnTo>
                <a:cubicBezTo>
                  <a:pt x="14671" y="569"/>
                  <a:pt x="12703" y="4"/>
                  <a:pt x="10694" y="1"/>
                </a:cubicBezTo>
                <a:cubicBezTo>
                  <a:pt x="7851" y="1"/>
                  <a:pt x="5167" y="1129"/>
                  <a:pt x="3141" y="3174"/>
                </a:cubicBezTo>
                <a:cubicBezTo>
                  <a:pt x="1116" y="5218"/>
                  <a:pt x="0" y="7929"/>
                  <a:pt x="0" y="10801"/>
                </a:cubicBezTo>
                <a:cubicBezTo>
                  <a:pt x="0" y="13672"/>
                  <a:pt x="1116" y="16383"/>
                  <a:pt x="3141" y="18428"/>
                </a:cubicBezTo>
                <a:cubicBezTo>
                  <a:pt x="5167" y="20472"/>
                  <a:pt x="7851" y="21600"/>
                  <a:pt x="10694" y="21600"/>
                </a:cubicBezTo>
                <a:cubicBezTo>
                  <a:pt x="13539" y="21600"/>
                  <a:pt x="16222" y="20472"/>
                  <a:pt x="18247" y="18428"/>
                </a:cubicBezTo>
                <a:cubicBezTo>
                  <a:pt x="20273" y="16383"/>
                  <a:pt x="21389" y="13672"/>
                  <a:pt x="21389" y="10801"/>
                </a:cubicBezTo>
                <a:cubicBezTo>
                  <a:pt x="21385" y="8773"/>
                  <a:pt x="20827" y="6784"/>
                  <a:pt x="19772" y="5061"/>
                </a:cubicBezTo>
                <a:lnTo>
                  <a:pt x="21205" y="3612"/>
                </a:lnTo>
                <a:cubicBezTo>
                  <a:pt x="21600" y="3214"/>
                  <a:pt x="21322" y="2533"/>
                  <a:pt x="20764" y="2533"/>
                </a:cubicBezTo>
                <a:lnTo>
                  <a:pt x="18883" y="2533"/>
                </a:lnTo>
                <a:lnTo>
                  <a:pt x="18883" y="636"/>
                </a:lnTo>
                <a:cubicBezTo>
                  <a:pt x="18883" y="253"/>
                  <a:pt x="18574" y="0"/>
                  <a:pt x="182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959" name="Google Shape;959;p33"/>
          <p:cNvGrpSpPr/>
          <p:nvPr/>
        </p:nvGrpSpPr>
        <p:grpSpPr>
          <a:xfrm>
            <a:off x="9968735" y="9370195"/>
            <a:ext cx="616952" cy="616856"/>
            <a:chOff x="0" y="-1"/>
            <a:chExt cx="616950" cy="616855"/>
          </a:xfrm>
        </p:grpSpPr>
        <p:sp>
          <p:nvSpPr>
            <p:cNvPr id="960" name="Google Shape;960;p33"/>
            <p:cNvSpPr/>
            <p:nvPr/>
          </p:nvSpPr>
          <p:spPr>
            <a:xfrm>
              <a:off x="200266" y="73543"/>
              <a:ext cx="216308" cy="207449"/>
            </a:xfrm>
            <a:custGeom>
              <a:rect b="b" l="l" r="r" t="t"/>
              <a:pathLst>
                <a:path extrusionOk="0" h="21600" w="20593">
                  <a:moveTo>
                    <a:pt x="10296" y="6132"/>
                  </a:moveTo>
                  <a:lnTo>
                    <a:pt x="11408" y="8582"/>
                  </a:lnTo>
                  <a:cubicBezTo>
                    <a:pt x="11654" y="9143"/>
                    <a:pt x="12141" y="9525"/>
                    <a:pt x="12700" y="9615"/>
                  </a:cubicBezTo>
                  <a:lnTo>
                    <a:pt x="15170" y="10007"/>
                  </a:lnTo>
                  <a:lnTo>
                    <a:pt x="13380" y="11912"/>
                  </a:lnTo>
                  <a:cubicBezTo>
                    <a:pt x="12976" y="12344"/>
                    <a:pt x="12794" y="12965"/>
                    <a:pt x="12885" y="13580"/>
                  </a:cubicBezTo>
                  <a:lnTo>
                    <a:pt x="13307" y="16279"/>
                  </a:lnTo>
                  <a:lnTo>
                    <a:pt x="11104" y="15003"/>
                  </a:lnTo>
                  <a:cubicBezTo>
                    <a:pt x="10852" y="14853"/>
                    <a:pt x="10576" y="14777"/>
                    <a:pt x="10299" y="14777"/>
                  </a:cubicBezTo>
                  <a:cubicBezTo>
                    <a:pt x="10023" y="14777"/>
                    <a:pt x="9746" y="14853"/>
                    <a:pt x="9500" y="15003"/>
                  </a:cubicBezTo>
                  <a:lnTo>
                    <a:pt x="7278" y="16269"/>
                  </a:lnTo>
                  <a:lnTo>
                    <a:pt x="7710" y="13580"/>
                  </a:lnTo>
                  <a:cubicBezTo>
                    <a:pt x="7801" y="12965"/>
                    <a:pt x="7619" y="12344"/>
                    <a:pt x="7215" y="11912"/>
                  </a:cubicBezTo>
                  <a:lnTo>
                    <a:pt x="5425" y="10007"/>
                  </a:lnTo>
                  <a:lnTo>
                    <a:pt x="7892" y="9615"/>
                  </a:lnTo>
                  <a:cubicBezTo>
                    <a:pt x="8451" y="9525"/>
                    <a:pt x="8938" y="9143"/>
                    <a:pt x="9196" y="8582"/>
                  </a:cubicBezTo>
                  <a:lnTo>
                    <a:pt x="10296" y="6132"/>
                  </a:lnTo>
                  <a:close/>
                  <a:moveTo>
                    <a:pt x="10296" y="0"/>
                  </a:moveTo>
                  <a:cubicBezTo>
                    <a:pt x="9685" y="0"/>
                    <a:pt x="9071" y="352"/>
                    <a:pt x="8755" y="1054"/>
                  </a:cubicBezTo>
                  <a:lnTo>
                    <a:pt x="6507" y="6032"/>
                  </a:lnTo>
                  <a:lnTo>
                    <a:pt x="1480" y="6833"/>
                  </a:lnTo>
                  <a:cubicBezTo>
                    <a:pt x="67" y="7056"/>
                    <a:pt x="-504" y="8954"/>
                    <a:pt x="526" y="10047"/>
                  </a:cubicBezTo>
                  <a:lnTo>
                    <a:pt x="4167" y="13919"/>
                  </a:lnTo>
                  <a:lnTo>
                    <a:pt x="3304" y="19400"/>
                  </a:lnTo>
                  <a:cubicBezTo>
                    <a:pt x="3115" y="20613"/>
                    <a:pt x="3993" y="21600"/>
                    <a:pt x="4993" y="21600"/>
                  </a:cubicBezTo>
                  <a:cubicBezTo>
                    <a:pt x="5261" y="21600"/>
                    <a:pt x="5534" y="21530"/>
                    <a:pt x="5802" y="21377"/>
                  </a:cubicBezTo>
                  <a:lnTo>
                    <a:pt x="10296" y="18798"/>
                  </a:lnTo>
                  <a:lnTo>
                    <a:pt x="14793" y="21377"/>
                  </a:lnTo>
                  <a:cubicBezTo>
                    <a:pt x="15058" y="21530"/>
                    <a:pt x="15334" y="21600"/>
                    <a:pt x="15599" y="21600"/>
                  </a:cubicBezTo>
                  <a:cubicBezTo>
                    <a:pt x="16602" y="21600"/>
                    <a:pt x="17477" y="20613"/>
                    <a:pt x="17288" y="19400"/>
                  </a:cubicBezTo>
                  <a:lnTo>
                    <a:pt x="16434" y="13919"/>
                  </a:lnTo>
                  <a:lnTo>
                    <a:pt x="20069" y="10047"/>
                  </a:lnTo>
                  <a:cubicBezTo>
                    <a:pt x="21096" y="8954"/>
                    <a:pt x="20528" y="7056"/>
                    <a:pt x="19115" y="6833"/>
                  </a:cubicBezTo>
                  <a:lnTo>
                    <a:pt x="14085" y="6032"/>
                  </a:lnTo>
                  <a:lnTo>
                    <a:pt x="11840" y="1054"/>
                  </a:lnTo>
                  <a:cubicBezTo>
                    <a:pt x="11521" y="352"/>
                    <a:pt x="10910" y="0"/>
                    <a:pt x="102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61" name="Google Shape;961;p33"/>
            <p:cNvSpPr/>
            <p:nvPr/>
          </p:nvSpPr>
          <p:spPr>
            <a:xfrm>
              <a:off x="0" y="-1"/>
              <a:ext cx="616950" cy="616855"/>
            </a:xfrm>
            <a:custGeom>
              <a:rect b="b" l="l" r="r" t="t"/>
              <a:pathLst>
                <a:path extrusionOk="0" h="21600" w="21600">
                  <a:moveTo>
                    <a:pt x="2531" y="2575"/>
                  </a:moveTo>
                  <a:cubicBezTo>
                    <a:pt x="3230" y="2575"/>
                    <a:pt x="3796" y="3139"/>
                    <a:pt x="3796" y="3842"/>
                  </a:cubicBezTo>
                  <a:lnTo>
                    <a:pt x="3796" y="8354"/>
                  </a:lnTo>
                  <a:lnTo>
                    <a:pt x="1829" y="7041"/>
                  </a:lnTo>
                  <a:cubicBezTo>
                    <a:pt x="1475" y="6805"/>
                    <a:pt x="1262" y="6409"/>
                    <a:pt x="1265" y="5988"/>
                  </a:cubicBezTo>
                  <a:lnTo>
                    <a:pt x="1265" y="3842"/>
                  </a:lnTo>
                  <a:cubicBezTo>
                    <a:pt x="1265" y="3139"/>
                    <a:pt x="1833" y="2575"/>
                    <a:pt x="2531" y="2575"/>
                  </a:cubicBezTo>
                  <a:close/>
                  <a:moveTo>
                    <a:pt x="19065" y="2575"/>
                  </a:moveTo>
                  <a:cubicBezTo>
                    <a:pt x="19764" y="2575"/>
                    <a:pt x="20330" y="3139"/>
                    <a:pt x="20330" y="3842"/>
                  </a:cubicBezTo>
                  <a:lnTo>
                    <a:pt x="20330" y="5988"/>
                  </a:lnTo>
                  <a:cubicBezTo>
                    <a:pt x="20330" y="6412"/>
                    <a:pt x="20121" y="6808"/>
                    <a:pt x="19767" y="7044"/>
                  </a:cubicBezTo>
                  <a:lnTo>
                    <a:pt x="17800" y="8354"/>
                  </a:lnTo>
                  <a:lnTo>
                    <a:pt x="17800" y="3842"/>
                  </a:lnTo>
                  <a:cubicBezTo>
                    <a:pt x="17800" y="3139"/>
                    <a:pt x="18367" y="2575"/>
                    <a:pt x="19065" y="2575"/>
                  </a:cubicBezTo>
                  <a:close/>
                  <a:moveTo>
                    <a:pt x="16534" y="1266"/>
                  </a:moveTo>
                  <a:lnTo>
                    <a:pt x="16534" y="8269"/>
                  </a:lnTo>
                  <a:cubicBezTo>
                    <a:pt x="16534" y="9795"/>
                    <a:pt x="15752" y="10776"/>
                    <a:pt x="13545" y="12026"/>
                  </a:cubicBezTo>
                  <a:cubicBezTo>
                    <a:pt x="12370" y="12691"/>
                    <a:pt x="11591" y="13884"/>
                    <a:pt x="11453" y="15231"/>
                  </a:cubicBezTo>
                  <a:lnTo>
                    <a:pt x="10123" y="15231"/>
                  </a:lnTo>
                  <a:cubicBezTo>
                    <a:pt x="9920" y="13824"/>
                    <a:pt x="8986" y="12596"/>
                    <a:pt x="7589" y="11944"/>
                  </a:cubicBezTo>
                  <a:cubicBezTo>
                    <a:pt x="5959" y="11185"/>
                    <a:pt x="5061" y="9875"/>
                    <a:pt x="5061" y="8269"/>
                  </a:cubicBezTo>
                  <a:lnTo>
                    <a:pt x="5061" y="1266"/>
                  </a:lnTo>
                  <a:close/>
                  <a:moveTo>
                    <a:pt x="13329" y="16496"/>
                  </a:moveTo>
                  <a:cubicBezTo>
                    <a:pt x="13680" y="16496"/>
                    <a:pt x="13964" y="16777"/>
                    <a:pt x="13964" y="17128"/>
                  </a:cubicBezTo>
                  <a:lnTo>
                    <a:pt x="13964" y="17763"/>
                  </a:lnTo>
                  <a:lnTo>
                    <a:pt x="12064" y="17763"/>
                  </a:lnTo>
                  <a:cubicBezTo>
                    <a:pt x="11713" y="17763"/>
                    <a:pt x="11433" y="18042"/>
                    <a:pt x="11433" y="18393"/>
                  </a:cubicBezTo>
                  <a:cubicBezTo>
                    <a:pt x="11433" y="18744"/>
                    <a:pt x="11713" y="19028"/>
                    <a:pt x="12064" y="19028"/>
                  </a:cubicBezTo>
                  <a:lnTo>
                    <a:pt x="14594" y="19028"/>
                  </a:lnTo>
                  <a:cubicBezTo>
                    <a:pt x="14945" y="19028"/>
                    <a:pt x="15229" y="19309"/>
                    <a:pt x="15229" y="19660"/>
                  </a:cubicBezTo>
                  <a:lnTo>
                    <a:pt x="15229" y="20335"/>
                  </a:lnTo>
                  <a:lnTo>
                    <a:pt x="6371" y="20335"/>
                  </a:lnTo>
                  <a:lnTo>
                    <a:pt x="6371" y="19660"/>
                  </a:lnTo>
                  <a:cubicBezTo>
                    <a:pt x="6371" y="19309"/>
                    <a:pt x="6651" y="19028"/>
                    <a:pt x="7001" y="19028"/>
                  </a:cubicBezTo>
                  <a:lnTo>
                    <a:pt x="9533" y="19028"/>
                  </a:lnTo>
                  <a:cubicBezTo>
                    <a:pt x="9884" y="19028"/>
                    <a:pt x="10164" y="18744"/>
                    <a:pt x="10164" y="18393"/>
                  </a:cubicBezTo>
                  <a:cubicBezTo>
                    <a:pt x="10164" y="18042"/>
                    <a:pt x="9884" y="17763"/>
                    <a:pt x="9533" y="17763"/>
                  </a:cubicBezTo>
                  <a:lnTo>
                    <a:pt x="7636" y="17763"/>
                  </a:lnTo>
                  <a:lnTo>
                    <a:pt x="7636" y="17128"/>
                  </a:lnTo>
                  <a:cubicBezTo>
                    <a:pt x="7636" y="16777"/>
                    <a:pt x="7917" y="16496"/>
                    <a:pt x="8268" y="16496"/>
                  </a:cubicBezTo>
                  <a:close/>
                  <a:moveTo>
                    <a:pt x="4431" y="0"/>
                  </a:moveTo>
                  <a:cubicBezTo>
                    <a:pt x="4080" y="0"/>
                    <a:pt x="3796" y="284"/>
                    <a:pt x="3796" y="635"/>
                  </a:cubicBezTo>
                  <a:lnTo>
                    <a:pt x="3796" y="1648"/>
                  </a:lnTo>
                  <a:cubicBezTo>
                    <a:pt x="3388" y="1413"/>
                    <a:pt x="2956" y="1306"/>
                    <a:pt x="2536" y="1306"/>
                  </a:cubicBezTo>
                  <a:cubicBezTo>
                    <a:pt x="1214" y="1306"/>
                    <a:pt x="0" y="2362"/>
                    <a:pt x="0" y="3842"/>
                  </a:cubicBezTo>
                  <a:lnTo>
                    <a:pt x="0" y="5988"/>
                  </a:lnTo>
                  <a:cubicBezTo>
                    <a:pt x="0" y="6835"/>
                    <a:pt x="422" y="7624"/>
                    <a:pt x="1128" y="8093"/>
                  </a:cubicBezTo>
                  <a:lnTo>
                    <a:pt x="4080" y="10061"/>
                  </a:lnTo>
                  <a:cubicBezTo>
                    <a:pt x="4094" y="10071"/>
                    <a:pt x="4110" y="10081"/>
                    <a:pt x="4124" y="10089"/>
                  </a:cubicBezTo>
                  <a:cubicBezTo>
                    <a:pt x="4610" y="11367"/>
                    <a:pt x="5618" y="12420"/>
                    <a:pt x="7056" y="13089"/>
                  </a:cubicBezTo>
                  <a:cubicBezTo>
                    <a:pt x="7997" y="13530"/>
                    <a:pt x="8645" y="14320"/>
                    <a:pt x="8841" y="15231"/>
                  </a:cubicBezTo>
                  <a:lnTo>
                    <a:pt x="8268" y="15231"/>
                  </a:lnTo>
                  <a:cubicBezTo>
                    <a:pt x="7218" y="15231"/>
                    <a:pt x="6371" y="16078"/>
                    <a:pt x="6371" y="17128"/>
                  </a:cubicBezTo>
                  <a:lnTo>
                    <a:pt x="6371" y="17870"/>
                  </a:lnTo>
                  <a:cubicBezTo>
                    <a:pt x="5611" y="18137"/>
                    <a:pt x="5106" y="18856"/>
                    <a:pt x="5106" y="19660"/>
                  </a:cubicBezTo>
                  <a:lnTo>
                    <a:pt x="5106" y="20968"/>
                  </a:lnTo>
                  <a:cubicBezTo>
                    <a:pt x="5106" y="21316"/>
                    <a:pt x="5385" y="21600"/>
                    <a:pt x="5736" y="21600"/>
                  </a:cubicBezTo>
                  <a:lnTo>
                    <a:pt x="15859" y="21600"/>
                  </a:lnTo>
                  <a:cubicBezTo>
                    <a:pt x="16211" y="21600"/>
                    <a:pt x="16494" y="21316"/>
                    <a:pt x="16494" y="20968"/>
                  </a:cubicBezTo>
                  <a:lnTo>
                    <a:pt x="16494" y="19660"/>
                  </a:lnTo>
                  <a:cubicBezTo>
                    <a:pt x="16491" y="18856"/>
                    <a:pt x="15984" y="18137"/>
                    <a:pt x="15229" y="17870"/>
                  </a:cubicBezTo>
                  <a:lnTo>
                    <a:pt x="15229" y="17128"/>
                  </a:lnTo>
                  <a:cubicBezTo>
                    <a:pt x="15225" y="16078"/>
                    <a:pt x="14378" y="15231"/>
                    <a:pt x="13329" y="15231"/>
                  </a:cubicBezTo>
                  <a:lnTo>
                    <a:pt x="12728" y="15231"/>
                  </a:lnTo>
                  <a:cubicBezTo>
                    <a:pt x="12860" y="14344"/>
                    <a:pt x="13389" y="13568"/>
                    <a:pt x="14169" y="13125"/>
                  </a:cubicBezTo>
                  <a:cubicBezTo>
                    <a:pt x="15695" y="12265"/>
                    <a:pt x="16862" y="11367"/>
                    <a:pt x="17426" y="10112"/>
                  </a:cubicBezTo>
                  <a:cubicBezTo>
                    <a:pt x="17459" y="10099"/>
                    <a:pt x="17490" y="10081"/>
                    <a:pt x="17520" y="10061"/>
                  </a:cubicBezTo>
                  <a:lnTo>
                    <a:pt x="20472" y="8093"/>
                  </a:lnTo>
                  <a:cubicBezTo>
                    <a:pt x="21174" y="7624"/>
                    <a:pt x="21600" y="6835"/>
                    <a:pt x="21600" y="5988"/>
                  </a:cubicBezTo>
                  <a:lnTo>
                    <a:pt x="21600" y="3842"/>
                  </a:lnTo>
                  <a:cubicBezTo>
                    <a:pt x="21597" y="2362"/>
                    <a:pt x="20383" y="1306"/>
                    <a:pt x="19062" y="1306"/>
                  </a:cubicBezTo>
                  <a:cubicBezTo>
                    <a:pt x="18642" y="1306"/>
                    <a:pt x="18210" y="1413"/>
                    <a:pt x="17804" y="1648"/>
                  </a:cubicBezTo>
                  <a:lnTo>
                    <a:pt x="17804" y="635"/>
                  </a:lnTo>
                  <a:cubicBezTo>
                    <a:pt x="17804" y="284"/>
                    <a:pt x="17520" y="0"/>
                    <a:pt x="171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962" name="Google Shape;962;p33"/>
          <p:cNvGrpSpPr/>
          <p:nvPr/>
        </p:nvGrpSpPr>
        <p:grpSpPr>
          <a:xfrm>
            <a:off x="10726156" y="9370164"/>
            <a:ext cx="616808" cy="616919"/>
            <a:chOff x="-1" y="0"/>
            <a:chExt cx="616806" cy="616918"/>
          </a:xfrm>
        </p:grpSpPr>
        <p:sp>
          <p:nvSpPr>
            <p:cNvPr id="963" name="Google Shape;963;p33"/>
            <p:cNvSpPr/>
            <p:nvPr/>
          </p:nvSpPr>
          <p:spPr>
            <a:xfrm>
              <a:off x="-1" y="0"/>
              <a:ext cx="616806" cy="616918"/>
            </a:xfrm>
            <a:custGeom>
              <a:rect b="b" l="l" r="r" t="t"/>
              <a:pathLst>
                <a:path extrusionOk="0" h="21600" w="21319">
                  <a:moveTo>
                    <a:pt x="17573" y="2534"/>
                  </a:moveTo>
                  <a:lnTo>
                    <a:pt x="17573" y="5368"/>
                  </a:lnTo>
                  <a:lnTo>
                    <a:pt x="16324" y="4282"/>
                  </a:lnTo>
                  <a:lnTo>
                    <a:pt x="16324" y="2534"/>
                  </a:lnTo>
                  <a:close/>
                  <a:moveTo>
                    <a:pt x="10700" y="1268"/>
                  </a:moveTo>
                  <a:cubicBezTo>
                    <a:pt x="10845" y="1268"/>
                    <a:pt x="10989" y="1320"/>
                    <a:pt x="11106" y="1424"/>
                  </a:cubicBezTo>
                  <a:lnTo>
                    <a:pt x="19851" y="9016"/>
                  </a:lnTo>
                  <a:cubicBezTo>
                    <a:pt x="20115" y="9243"/>
                    <a:pt x="20144" y="9640"/>
                    <a:pt x="19922" y="9906"/>
                  </a:cubicBezTo>
                  <a:lnTo>
                    <a:pt x="19922" y="9903"/>
                  </a:lnTo>
                  <a:cubicBezTo>
                    <a:pt x="19801" y="10045"/>
                    <a:pt x="19628" y="10127"/>
                    <a:pt x="19448" y="10127"/>
                  </a:cubicBezTo>
                  <a:cubicBezTo>
                    <a:pt x="19298" y="10127"/>
                    <a:pt x="19152" y="10072"/>
                    <a:pt x="19041" y="9975"/>
                  </a:cubicBezTo>
                  <a:lnTo>
                    <a:pt x="11110" y="3087"/>
                  </a:lnTo>
                  <a:cubicBezTo>
                    <a:pt x="10993" y="2986"/>
                    <a:pt x="10848" y="2935"/>
                    <a:pt x="10704" y="2935"/>
                  </a:cubicBezTo>
                  <a:cubicBezTo>
                    <a:pt x="10558" y="2935"/>
                    <a:pt x="10414" y="2986"/>
                    <a:pt x="10297" y="3087"/>
                  </a:cubicBezTo>
                  <a:lnTo>
                    <a:pt x="2765" y="9559"/>
                  </a:lnTo>
                  <a:cubicBezTo>
                    <a:pt x="2731" y="9583"/>
                    <a:pt x="2705" y="9607"/>
                    <a:pt x="2678" y="9637"/>
                  </a:cubicBezTo>
                  <a:lnTo>
                    <a:pt x="2282" y="9975"/>
                  </a:lnTo>
                  <a:cubicBezTo>
                    <a:pt x="2163" y="10076"/>
                    <a:pt x="2020" y="10126"/>
                    <a:pt x="1876" y="10126"/>
                  </a:cubicBezTo>
                  <a:cubicBezTo>
                    <a:pt x="1701" y="10126"/>
                    <a:pt x="1527" y="10052"/>
                    <a:pt x="1402" y="9906"/>
                  </a:cubicBezTo>
                  <a:cubicBezTo>
                    <a:pt x="1179" y="9644"/>
                    <a:pt x="1206" y="9246"/>
                    <a:pt x="1466" y="9016"/>
                  </a:cubicBezTo>
                  <a:lnTo>
                    <a:pt x="10293" y="1424"/>
                  </a:lnTo>
                  <a:cubicBezTo>
                    <a:pt x="10410" y="1320"/>
                    <a:pt x="10555" y="1268"/>
                    <a:pt x="10700" y="1268"/>
                  </a:cubicBezTo>
                  <a:close/>
                  <a:moveTo>
                    <a:pt x="13202" y="15272"/>
                  </a:moveTo>
                  <a:lnTo>
                    <a:pt x="13202" y="20335"/>
                  </a:lnTo>
                  <a:lnTo>
                    <a:pt x="8122" y="20335"/>
                  </a:lnTo>
                  <a:lnTo>
                    <a:pt x="8122" y="15272"/>
                  </a:lnTo>
                  <a:close/>
                  <a:moveTo>
                    <a:pt x="10704" y="4400"/>
                  </a:moveTo>
                  <a:lnTo>
                    <a:pt x="17573" y="10366"/>
                  </a:lnTo>
                  <a:lnTo>
                    <a:pt x="17573" y="20335"/>
                  </a:lnTo>
                  <a:lnTo>
                    <a:pt x="14452" y="20335"/>
                  </a:lnTo>
                  <a:lnTo>
                    <a:pt x="14452" y="14642"/>
                  </a:lnTo>
                  <a:cubicBezTo>
                    <a:pt x="14452" y="14291"/>
                    <a:pt x="14171" y="14007"/>
                    <a:pt x="13825" y="14007"/>
                  </a:cubicBezTo>
                  <a:lnTo>
                    <a:pt x="7495" y="14007"/>
                  </a:lnTo>
                  <a:cubicBezTo>
                    <a:pt x="7149" y="14007"/>
                    <a:pt x="6872" y="14291"/>
                    <a:pt x="6872" y="14642"/>
                  </a:cubicBezTo>
                  <a:lnTo>
                    <a:pt x="6872" y="20335"/>
                  </a:lnTo>
                  <a:lnTo>
                    <a:pt x="3748" y="20335"/>
                  </a:lnTo>
                  <a:lnTo>
                    <a:pt x="3748" y="10373"/>
                  </a:lnTo>
                  <a:lnTo>
                    <a:pt x="10704" y="4400"/>
                  </a:lnTo>
                  <a:close/>
                  <a:moveTo>
                    <a:pt x="10704" y="0"/>
                  </a:moveTo>
                  <a:cubicBezTo>
                    <a:pt x="10269" y="0"/>
                    <a:pt x="9834" y="153"/>
                    <a:pt x="9485" y="458"/>
                  </a:cubicBezTo>
                  <a:lnTo>
                    <a:pt x="653" y="8051"/>
                  </a:lnTo>
                  <a:cubicBezTo>
                    <a:pt x="-30" y="8648"/>
                    <a:pt x="-200" y="9651"/>
                    <a:pt x="253" y="10444"/>
                  </a:cubicBezTo>
                  <a:cubicBezTo>
                    <a:pt x="594" y="11043"/>
                    <a:pt x="1222" y="11392"/>
                    <a:pt x="1876" y="11392"/>
                  </a:cubicBezTo>
                  <a:cubicBezTo>
                    <a:pt x="2084" y="11392"/>
                    <a:pt x="2295" y="11357"/>
                    <a:pt x="2499" y="11283"/>
                  </a:cubicBezTo>
                  <a:lnTo>
                    <a:pt x="2499" y="20969"/>
                  </a:lnTo>
                  <a:cubicBezTo>
                    <a:pt x="2499" y="21316"/>
                    <a:pt x="2778" y="21600"/>
                    <a:pt x="3121" y="21600"/>
                  </a:cubicBezTo>
                  <a:lnTo>
                    <a:pt x="18195" y="21600"/>
                  </a:lnTo>
                  <a:cubicBezTo>
                    <a:pt x="18541" y="21600"/>
                    <a:pt x="18822" y="21316"/>
                    <a:pt x="18822" y="20969"/>
                  </a:cubicBezTo>
                  <a:lnTo>
                    <a:pt x="18822" y="11283"/>
                  </a:lnTo>
                  <a:cubicBezTo>
                    <a:pt x="19031" y="11358"/>
                    <a:pt x="19243" y="11394"/>
                    <a:pt x="19448" y="11394"/>
                  </a:cubicBezTo>
                  <a:cubicBezTo>
                    <a:pt x="20493" y="11394"/>
                    <a:pt x="21400" y="10492"/>
                    <a:pt x="21314" y="9347"/>
                  </a:cubicBezTo>
                  <a:cubicBezTo>
                    <a:pt x="21276" y="8844"/>
                    <a:pt x="21044" y="8379"/>
                    <a:pt x="20667" y="8051"/>
                  </a:cubicBezTo>
                  <a:lnTo>
                    <a:pt x="18822" y="6449"/>
                  </a:lnTo>
                  <a:lnTo>
                    <a:pt x="18822" y="1902"/>
                  </a:lnTo>
                  <a:cubicBezTo>
                    <a:pt x="18822" y="1551"/>
                    <a:pt x="18541" y="1268"/>
                    <a:pt x="18198" y="1268"/>
                  </a:cubicBezTo>
                  <a:lnTo>
                    <a:pt x="15700" y="1268"/>
                  </a:lnTo>
                  <a:cubicBezTo>
                    <a:pt x="15354" y="1268"/>
                    <a:pt x="15074" y="1551"/>
                    <a:pt x="15074" y="1902"/>
                  </a:cubicBezTo>
                  <a:lnTo>
                    <a:pt x="15074" y="3199"/>
                  </a:lnTo>
                  <a:lnTo>
                    <a:pt x="11923" y="458"/>
                  </a:lnTo>
                  <a:cubicBezTo>
                    <a:pt x="11573" y="153"/>
                    <a:pt x="11138" y="0"/>
                    <a:pt x="107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64" name="Google Shape;964;p33"/>
            <p:cNvSpPr/>
            <p:nvPr/>
          </p:nvSpPr>
          <p:spPr>
            <a:xfrm>
              <a:off x="234972" y="216928"/>
              <a:ext cx="146961" cy="144566"/>
            </a:xfrm>
            <a:custGeom>
              <a:rect b="b" l="l" r="r" t="t"/>
              <a:pathLst>
                <a:path extrusionOk="0" h="21600" w="21600">
                  <a:moveTo>
                    <a:pt x="16289" y="5399"/>
                  </a:moveTo>
                  <a:lnTo>
                    <a:pt x="16289" y="16201"/>
                  </a:lnTo>
                  <a:lnTo>
                    <a:pt x="5311" y="16201"/>
                  </a:lnTo>
                  <a:lnTo>
                    <a:pt x="5311" y="5399"/>
                  </a:lnTo>
                  <a:close/>
                  <a:moveTo>
                    <a:pt x="2646" y="0"/>
                  </a:moveTo>
                  <a:cubicBezTo>
                    <a:pt x="1173" y="0"/>
                    <a:pt x="0" y="1211"/>
                    <a:pt x="0" y="2709"/>
                  </a:cubicBezTo>
                  <a:lnTo>
                    <a:pt x="0" y="18910"/>
                  </a:lnTo>
                  <a:cubicBezTo>
                    <a:pt x="0" y="20393"/>
                    <a:pt x="1173" y="21600"/>
                    <a:pt x="2646" y="21600"/>
                  </a:cubicBezTo>
                  <a:lnTo>
                    <a:pt x="18940" y="21600"/>
                  </a:lnTo>
                  <a:cubicBezTo>
                    <a:pt x="20413" y="21600"/>
                    <a:pt x="21600" y="20393"/>
                    <a:pt x="21600" y="18910"/>
                  </a:cubicBezTo>
                  <a:lnTo>
                    <a:pt x="21600" y="2709"/>
                  </a:lnTo>
                  <a:cubicBezTo>
                    <a:pt x="21600" y="1211"/>
                    <a:pt x="20413" y="0"/>
                    <a:pt x="189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65" name="Google Shape;965;p33"/>
            <p:cNvSpPr/>
            <p:nvPr/>
          </p:nvSpPr>
          <p:spPr>
            <a:xfrm>
              <a:off x="309665" y="472351"/>
              <a:ext cx="36135" cy="36135"/>
            </a:xfrm>
            <a:custGeom>
              <a:rect b="b" l="l" r="r" t="t"/>
              <a:pathLst>
                <a:path extrusionOk="0" h="21600" w="21600">
                  <a:moveTo>
                    <a:pt x="10762" y="0"/>
                  </a:moveTo>
                  <a:cubicBezTo>
                    <a:pt x="4770" y="0"/>
                    <a:pt x="0" y="4828"/>
                    <a:pt x="0" y="10819"/>
                  </a:cubicBezTo>
                  <a:cubicBezTo>
                    <a:pt x="0" y="16753"/>
                    <a:pt x="4770" y="21600"/>
                    <a:pt x="10762" y="21600"/>
                  </a:cubicBezTo>
                  <a:cubicBezTo>
                    <a:pt x="16753" y="21600"/>
                    <a:pt x="21600" y="16753"/>
                    <a:pt x="21600" y="10819"/>
                  </a:cubicBezTo>
                  <a:cubicBezTo>
                    <a:pt x="21600" y="4828"/>
                    <a:pt x="16753" y="0"/>
                    <a:pt x="107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966" name="Google Shape;966;p33"/>
          <p:cNvSpPr/>
          <p:nvPr/>
        </p:nvSpPr>
        <p:spPr>
          <a:xfrm>
            <a:off x="3948101" y="10131170"/>
            <a:ext cx="536921" cy="614207"/>
          </a:xfrm>
          <a:custGeom>
            <a:rect b="b" l="l" r="r" t="t"/>
            <a:pathLst>
              <a:path extrusionOk="0" h="21600" w="21264">
                <a:moveTo>
                  <a:pt x="19833" y="1438"/>
                </a:moveTo>
                <a:lnTo>
                  <a:pt x="19833" y="3875"/>
                </a:lnTo>
                <a:lnTo>
                  <a:pt x="6725" y="6597"/>
                </a:lnTo>
                <a:lnTo>
                  <a:pt x="6725" y="4157"/>
                </a:lnTo>
                <a:lnTo>
                  <a:pt x="19833" y="1438"/>
                </a:lnTo>
                <a:close/>
                <a:moveTo>
                  <a:pt x="17899" y="13878"/>
                </a:moveTo>
                <a:cubicBezTo>
                  <a:pt x="18148" y="13878"/>
                  <a:pt x="18400" y="13921"/>
                  <a:pt x="18638" y="14009"/>
                </a:cubicBezTo>
                <a:cubicBezTo>
                  <a:pt x="19364" y="14274"/>
                  <a:pt x="19833" y="14901"/>
                  <a:pt x="19833" y="15596"/>
                </a:cubicBezTo>
                <a:cubicBezTo>
                  <a:pt x="19833" y="16545"/>
                  <a:pt x="18967" y="17311"/>
                  <a:pt x="17898" y="17311"/>
                </a:cubicBezTo>
                <a:cubicBezTo>
                  <a:pt x="17115" y="17311"/>
                  <a:pt x="16414" y="16894"/>
                  <a:pt x="16111" y="16253"/>
                </a:cubicBezTo>
                <a:cubicBezTo>
                  <a:pt x="15814" y="15609"/>
                  <a:pt x="15977" y="14870"/>
                  <a:pt x="16531" y="14379"/>
                </a:cubicBezTo>
                <a:cubicBezTo>
                  <a:pt x="16902" y="14053"/>
                  <a:pt x="17396" y="13878"/>
                  <a:pt x="17899" y="13878"/>
                </a:cubicBezTo>
                <a:close/>
                <a:moveTo>
                  <a:pt x="3362" y="16894"/>
                </a:moveTo>
                <a:cubicBezTo>
                  <a:pt x="3611" y="16894"/>
                  <a:pt x="3863" y="16937"/>
                  <a:pt x="4104" y="17027"/>
                </a:cubicBezTo>
                <a:cubicBezTo>
                  <a:pt x="4825" y="17291"/>
                  <a:pt x="5294" y="17918"/>
                  <a:pt x="5294" y="18613"/>
                </a:cubicBezTo>
                <a:cubicBezTo>
                  <a:pt x="5294" y="19558"/>
                  <a:pt x="4428" y="20327"/>
                  <a:pt x="3363" y="20327"/>
                </a:cubicBezTo>
                <a:cubicBezTo>
                  <a:pt x="2580" y="20327"/>
                  <a:pt x="1875" y="19911"/>
                  <a:pt x="1577" y="19270"/>
                </a:cubicBezTo>
                <a:cubicBezTo>
                  <a:pt x="1276" y="18626"/>
                  <a:pt x="1443" y="17887"/>
                  <a:pt x="1996" y="17396"/>
                </a:cubicBezTo>
                <a:cubicBezTo>
                  <a:pt x="2364" y="17069"/>
                  <a:pt x="2858" y="16894"/>
                  <a:pt x="3362" y="16894"/>
                </a:cubicBezTo>
                <a:close/>
                <a:moveTo>
                  <a:pt x="20554" y="0"/>
                </a:moveTo>
                <a:cubicBezTo>
                  <a:pt x="20498" y="0"/>
                  <a:pt x="20442" y="6"/>
                  <a:pt x="20387" y="18"/>
                </a:cubicBezTo>
                <a:lnTo>
                  <a:pt x="5848" y="3034"/>
                </a:lnTo>
                <a:cubicBezTo>
                  <a:pt x="5523" y="3099"/>
                  <a:pt x="5294" y="3356"/>
                  <a:pt x="5294" y="3652"/>
                </a:cubicBezTo>
                <a:lnTo>
                  <a:pt x="5294" y="16169"/>
                </a:lnTo>
                <a:cubicBezTo>
                  <a:pt x="4713" y="15807"/>
                  <a:pt x="4037" y="15627"/>
                  <a:pt x="3363" y="15627"/>
                </a:cubicBezTo>
                <a:cubicBezTo>
                  <a:pt x="2570" y="15627"/>
                  <a:pt x="1779" y="15876"/>
                  <a:pt x="1149" y="16366"/>
                </a:cubicBezTo>
                <a:cubicBezTo>
                  <a:pt x="-19" y="17274"/>
                  <a:pt x="-336" y="18769"/>
                  <a:pt x="382" y="19993"/>
                </a:cubicBezTo>
                <a:cubicBezTo>
                  <a:pt x="969" y="20996"/>
                  <a:pt x="2129" y="21600"/>
                  <a:pt x="3362" y="21600"/>
                </a:cubicBezTo>
                <a:cubicBezTo>
                  <a:pt x="3628" y="21600"/>
                  <a:pt x="3898" y="21572"/>
                  <a:pt x="4164" y="21514"/>
                </a:cubicBezTo>
                <a:cubicBezTo>
                  <a:pt x="5669" y="21185"/>
                  <a:pt x="6729" y="19989"/>
                  <a:pt x="6725" y="18613"/>
                </a:cubicBezTo>
                <a:lnTo>
                  <a:pt x="6725" y="7902"/>
                </a:lnTo>
                <a:lnTo>
                  <a:pt x="19833" y="5184"/>
                </a:lnTo>
                <a:lnTo>
                  <a:pt x="19833" y="13152"/>
                </a:lnTo>
                <a:cubicBezTo>
                  <a:pt x="19268" y="12796"/>
                  <a:pt x="18593" y="12606"/>
                  <a:pt x="17898" y="12606"/>
                </a:cubicBezTo>
                <a:cubicBezTo>
                  <a:pt x="16539" y="12606"/>
                  <a:pt x="15310" y="13335"/>
                  <a:pt x="14790" y="14451"/>
                </a:cubicBezTo>
                <a:cubicBezTo>
                  <a:pt x="14268" y="15569"/>
                  <a:pt x="14558" y="16854"/>
                  <a:pt x="15520" y="17707"/>
                </a:cubicBezTo>
                <a:cubicBezTo>
                  <a:pt x="16163" y="18278"/>
                  <a:pt x="17024" y="18584"/>
                  <a:pt x="17900" y="18584"/>
                </a:cubicBezTo>
                <a:cubicBezTo>
                  <a:pt x="18334" y="18584"/>
                  <a:pt x="18771" y="18509"/>
                  <a:pt x="19188" y="18355"/>
                </a:cubicBezTo>
                <a:cubicBezTo>
                  <a:pt x="20444" y="17894"/>
                  <a:pt x="21264" y="16802"/>
                  <a:pt x="21264" y="15596"/>
                </a:cubicBezTo>
                <a:lnTo>
                  <a:pt x="21264" y="634"/>
                </a:lnTo>
                <a:cubicBezTo>
                  <a:pt x="21264" y="276"/>
                  <a:pt x="20934" y="0"/>
                  <a:pt x="205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967" name="Google Shape;967;p33"/>
          <p:cNvGrpSpPr/>
          <p:nvPr/>
        </p:nvGrpSpPr>
        <p:grpSpPr>
          <a:xfrm>
            <a:off x="4661667" y="10130013"/>
            <a:ext cx="616857" cy="616825"/>
            <a:chOff x="-1" y="31"/>
            <a:chExt cx="616855" cy="616823"/>
          </a:xfrm>
        </p:grpSpPr>
        <p:sp>
          <p:nvSpPr>
            <p:cNvPr id="968" name="Google Shape;968;p33"/>
            <p:cNvSpPr/>
            <p:nvPr/>
          </p:nvSpPr>
          <p:spPr>
            <a:xfrm>
              <a:off x="-1" y="31"/>
              <a:ext cx="616855" cy="616823"/>
            </a:xfrm>
            <a:custGeom>
              <a:rect b="b" l="l" r="r" t="t"/>
              <a:pathLst>
                <a:path extrusionOk="0" h="21600" w="21600">
                  <a:moveTo>
                    <a:pt x="19703" y="1265"/>
                  </a:moveTo>
                  <a:cubicBezTo>
                    <a:pt x="20051" y="1265"/>
                    <a:pt x="20334" y="1548"/>
                    <a:pt x="20334" y="1900"/>
                  </a:cubicBezTo>
                  <a:lnTo>
                    <a:pt x="20334" y="16538"/>
                  </a:lnTo>
                  <a:lnTo>
                    <a:pt x="1265" y="16538"/>
                  </a:lnTo>
                  <a:lnTo>
                    <a:pt x="1265" y="1900"/>
                  </a:lnTo>
                  <a:cubicBezTo>
                    <a:pt x="1265" y="1548"/>
                    <a:pt x="1549" y="1265"/>
                    <a:pt x="1900" y="1265"/>
                  </a:cubicBezTo>
                  <a:close/>
                  <a:moveTo>
                    <a:pt x="20334" y="17803"/>
                  </a:moveTo>
                  <a:lnTo>
                    <a:pt x="20334" y="19703"/>
                  </a:lnTo>
                  <a:cubicBezTo>
                    <a:pt x="20334" y="20051"/>
                    <a:pt x="20051" y="20335"/>
                    <a:pt x="19703" y="20335"/>
                  </a:cubicBezTo>
                  <a:lnTo>
                    <a:pt x="1900" y="20335"/>
                  </a:lnTo>
                  <a:cubicBezTo>
                    <a:pt x="1549" y="20335"/>
                    <a:pt x="1265" y="20051"/>
                    <a:pt x="1265" y="19703"/>
                  </a:cubicBezTo>
                  <a:lnTo>
                    <a:pt x="1265" y="17803"/>
                  </a:lnTo>
                  <a:close/>
                  <a:moveTo>
                    <a:pt x="1900" y="0"/>
                  </a:moveTo>
                  <a:cubicBezTo>
                    <a:pt x="851" y="0"/>
                    <a:pt x="0" y="850"/>
                    <a:pt x="0" y="1900"/>
                  </a:cubicBezTo>
                  <a:lnTo>
                    <a:pt x="0" y="19703"/>
                  </a:lnTo>
                  <a:cubicBezTo>
                    <a:pt x="0" y="20749"/>
                    <a:pt x="851" y="21600"/>
                    <a:pt x="1900" y="21600"/>
                  </a:cubicBezTo>
                  <a:lnTo>
                    <a:pt x="19703" y="21600"/>
                  </a:lnTo>
                  <a:cubicBezTo>
                    <a:pt x="20749" y="21600"/>
                    <a:pt x="21600" y="20749"/>
                    <a:pt x="21600" y="19703"/>
                  </a:cubicBezTo>
                  <a:lnTo>
                    <a:pt x="21600" y="1900"/>
                  </a:lnTo>
                  <a:cubicBezTo>
                    <a:pt x="21600" y="850"/>
                    <a:pt x="20749" y="0"/>
                    <a:pt x="197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69" name="Google Shape;969;p33"/>
            <p:cNvSpPr/>
            <p:nvPr/>
          </p:nvSpPr>
          <p:spPr>
            <a:xfrm>
              <a:off x="109676" y="72298"/>
              <a:ext cx="108338" cy="362580"/>
            </a:xfrm>
            <a:custGeom>
              <a:rect b="b" l="l" r="r" t="t"/>
              <a:pathLst>
                <a:path extrusionOk="0" h="21600" w="21600">
                  <a:moveTo>
                    <a:pt x="10800" y="12993"/>
                  </a:moveTo>
                  <a:cubicBezTo>
                    <a:pt x="14008" y="12993"/>
                    <a:pt x="15624" y="14148"/>
                    <a:pt x="13358" y="14830"/>
                  </a:cubicBezTo>
                  <a:cubicBezTo>
                    <a:pt x="12620" y="15049"/>
                    <a:pt x="11716" y="15148"/>
                    <a:pt x="10832" y="15148"/>
                  </a:cubicBezTo>
                  <a:cubicBezTo>
                    <a:pt x="8980" y="15148"/>
                    <a:pt x="7211" y="14716"/>
                    <a:pt x="7211" y="14068"/>
                  </a:cubicBezTo>
                  <a:cubicBezTo>
                    <a:pt x="7211" y="13471"/>
                    <a:pt x="8802" y="12993"/>
                    <a:pt x="10800" y="12993"/>
                  </a:cubicBezTo>
                  <a:close/>
                  <a:moveTo>
                    <a:pt x="10800" y="0"/>
                  </a:moveTo>
                  <a:cubicBezTo>
                    <a:pt x="8802" y="0"/>
                    <a:pt x="7211" y="483"/>
                    <a:pt x="7211" y="1080"/>
                  </a:cubicBezTo>
                  <a:lnTo>
                    <a:pt x="7211" y="11025"/>
                  </a:lnTo>
                  <a:cubicBezTo>
                    <a:pt x="2883" y="11478"/>
                    <a:pt x="0" y="12701"/>
                    <a:pt x="0" y="14068"/>
                  </a:cubicBezTo>
                  <a:cubicBezTo>
                    <a:pt x="0" y="15433"/>
                    <a:pt x="2883" y="16658"/>
                    <a:pt x="7211" y="17110"/>
                  </a:cubicBezTo>
                  <a:lnTo>
                    <a:pt x="7211" y="20528"/>
                  </a:lnTo>
                  <a:cubicBezTo>
                    <a:pt x="7211" y="21125"/>
                    <a:pt x="8802" y="21600"/>
                    <a:pt x="10800" y="21600"/>
                  </a:cubicBezTo>
                  <a:cubicBezTo>
                    <a:pt x="12798" y="21600"/>
                    <a:pt x="14415" y="21125"/>
                    <a:pt x="14415" y="20528"/>
                  </a:cubicBezTo>
                  <a:lnTo>
                    <a:pt x="14415" y="17110"/>
                  </a:lnTo>
                  <a:cubicBezTo>
                    <a:pt x="18717" y="16658"/>
                    <a:pt x="21600" y="15433"/>
                    <a:pt x="21600" y="14068"/>
                  </a:cubicBezTo>
                  <a:cubicBezTo>
                    <a:pt x="21600" y="12701"/>
                    <a:pt x="18717" y="11478"/>
                    <a:pt x="14415" y="11025"/>
                  </a:cubicBezTo>
                  <a:lnTo>
                    <a:pt x="14415" y="1080"/>
                  </a:lnTo>
                  <a:cubicBezTo>
                    <a:pt x="14415" y="483"/>
                    <a:pt x="1279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70" name="Google Shape;970;p33"/>
            <p:cNvSpPr/>
            <p:nvPr/>
          </p:nvSpPr>
          <p:spPr>
            <a:xfrm>
              <a:off x="254242" y="72298"/>
              <a:ext cx="108337" cy="362580"/>
            </a:xfrm>
            <a:custGeom>
              <a:rect b="b" l="l" r="r" t="t"/>
              <a:pathLst>
                <a:path extrusionOk="0" h="21600" w="21600">
                  <a:moveTo>
                    <a:pt x="10800" y="6534"/>
                  </a:moveTo>
                  <a:cubicBezTo>
                    <a:pt x="12798" y="6534"/>
                    <a:pt x="14396" y="7011"/>
                    <a:pt x="14396" y="7608"/>
                  </a:cubicBezTo>
                  <a:cubicBezTo>
                    <a:pt x="14396" y="8205"/>
                    <a:pt x="12798" y="8688"/>
                    <a:pt x="10800" y="8688"/>
                  </a:cubicBezTo>
                  <a:cubicBezTo>
                    <a:pt x="8802" y="8688"/>
                    <a:pt x="7211" y="8205"/>
                    <a:pt x="7211" y="7608"/>
                  </a:cubicBezTo>
                  <a:cubicBezTo>
                    <a:pt x="7211" y="7011"/>
                    <a:pt x="8802" y="6534"/>
                    <a:pt x="10800" y="6534"/>
                  </a:cubicBezTo>
                  <a:close/>
                  <a:moveTo>
                    <a:pt x="10800" y="0"/>
                  </a:moveTo>
                  <a:cubicBezTo>
                    <a:pt x="8802" y="0"/>
                    <a:pt x="7211" y="483"/>
                    <a:pt x="7211" y="1080"/>
                  </a:cubicBezTo>
                  <a:lnTo>
                    <a:pt x="7211" y="4566"/>
                  </a:lnTo>
                  <a:cubicBezTo>
                    <a:pt x="2883" y="5018"/>
                    <a:pt x="0" y="6241"/>
                    <a:pt x="0" y="7608"/>
                  </a:cubicBezTo>
                  <a:cubicBezTo>
                    <a:pt x="0" y="8975"/>
                    <a:pt x="2883" y="10198"/>
                    <a:pt x="7211" y="10651"/>
                  </a:cubicBezTo>
                  <a:lnTo>
                    <a:pt x="7211" y="20528"/>
                  </a:lnTo>
                  <a:cubicBezTo>
                    <a:pt x="7211" y="21125"/>
                    <a:pt x="8802" y="21600"/>
                    <a:pt x="10800" y="21600"/>
                  </a:cubicBezTo>
                  <a:cubicBezTo>
                    <a:pt x="12798" y="21600"/>
                    <a:pt x="14415" y="21125"/>
                    <a:pt x="14415" y="20528"/>
                  </a:cubicBezTo>
                  <a:lnTo>
                    <a:pt x="14415" y="10651"/>
                  </a:lnTo>
                  <a:cubicBezTo>
                    <a:pt x="18717" y="10198"/>
                    <a:pt x="21600" y="8975"/>
                    <a:pt x="21600" y="7608"/>
                  </a:cubicBezTo>
                  <a:cubicBezTo>
                    <a:pt x="21600" y="6241"/>
                    <a:pt x="18717" y="5018"/>
                    <a:pt x="14415" y="4566"/>
                  </a:cubicBezTo>
                  <a:lnTo>
                    <a:pt x="14415" y="1080"/>
                  </a:lnTo>
                  <a:cubicBezTo>
                    <a:pt x="14415" y="483"/>
                    <a:pt x="1279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71" name="Google Shape;971;p33"/>
            <p:cNvSpPr/>
            <p:nvPr/>
          </p:nvSpPr>
          <p:spPr>
            <a:xfrm>
              <a:off x="398839" y="72298"/>
              <a:ext cx="108306" cy="362580"/>
            </a:xfrm>
            <a:custGeom>
              <a:rect b="b" l="l" r="r" t="t"/>
              <a:pathLst>
                <a:path extrusionOk="0" h="21600" w="21600">
                  <a:moveTo>
                    <a:pt x="10803" y="12993"/>
                  </a:moveTo>
                  <a:cubicBezTo>
                    <a:pt x="14012" y="12993"/>
                    <a:pt x="15622" y="14148"/>
                    <a:pt x="13356" y="14830"/>
                  </a:cubicBezTo>
                  <a:cubicBezTo>
                    <a:pt x="12618" y="15049"/>
                    <a:pt x="11714" y="15148"/>
                    <a:pt x="10835" y="15148"/>
                  </a:cubicBezTo>
                  <a:cubicBezTo>
                    <a:pt x="8976" y="15148"/>
                    <a:pt x="7206" y="14716"/>
                    <a:pt x="7206" y="14068"/>
                  </a:cubicBezTo>
                  <a:cubicBezTo>
                    <a:pt x="7206" y="13471"/>
                    <a:pt x="8804" y="12993"/>
                    <a:pt x="10803" y="12993"/>
                  </a:cubicBezTo>
                  <a:close/>
                  <a:moveTo>
                    <a:pt x="10803" y="0"/>
                  </a:moveTo>
                  <a:cubicBezTo>
                    <a:pt x="8804" y="0"/>
                    <a:pt x="7206" y="483"/>
                    <a:pt x="7206" y="1080"/>
                  </a:cubicBezTo>
                  <a:lnTo>
                    <a:pt x="7206" y="11025"/>
                  </a:lnTo>
                  <a:cubicBezTo>
                    <a:pt x="2884" y="11478"/>
                    <a:pt x="0" y="12701"/>
                    <a:pt x="0" y="14068"/>
                  </a:cubicBezTo>
                  <a:cubicBezTo>
                    <a:pt x="0" y="15433"/>
                    <a:pt x="2884" y="16658"/>
                    <a:pt x="7206" y="17110"/>
                  </a:cubicBezTo>
                  <a:lnTo>
                    <a:pt x="7206" y="20528"/>
                  </a:lnTo>
                  <a:cubicBezTo>
                    <a:pt x="7206" y="21125"/>
                    <a:pt x="8804" y="21600"/>
                    <a:pt x="10803" y="21600"/>
                  </a:cubicBezTo>
                  <a:cubicBezTo>
                    <a:pt x="12802" y="21600"/>
                    <a:pt x="14413" y="21125"/>
                    <a:pt x="14413" y="20528"/>
                  </a:cubicBezTo>
                  <a:lnTo>
                    <a:pt x="14413" y="17110"/>
                  </a:lnTo>
                  <a:cubicBezTo>
                    <a:pt x="18723" y="16658"/>
                    <a:pt x="21600" y="15433"/>
                    <a:pt x="21600" y="14068"/>
                  </a:cubicBezTo>
                  <a:cubicBezTo>
                    <a:pt x="21600" y="12701"/>
                    <a:pt x="18723" y="11478"/>
                    <a:pt x="14413" y="11025"/>
                  </a:cubicBezTo>
                  <a:lnTo>
                    <a:pt x="14413" y="1080"/>
                  </a:lnTo>
                  <a:cubicBezTo>
                    <a:pt x="14413" y="483"/>
                    <a:pt x="12802"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972" name="Google Shape;972;p33"/>
          <p:cNvGrpSpPr/>
          <p:nvPr/>
        </p:nvGrpSpPr>
        <p:grpSpPr>
          <a:xfrm>
            <a:off x="5413017" y="10167342"/>
            <a:ext cx="616856" cy="542131"/>
            <a:chOff x="-1" y="-1"/>
            <a:chExt cx="616855" cy="542130"/>
          </a:xfrm>
        </p:grpSpPr>
        <p:sp>
          <p:nvSpPr>
            <p:cNvPr id="973" name="Google Shape;973;p33"/>
            <p:cNvSpPr/>
            <p:nvPr/>
          </p:nvSpPr>
          <p:spPr>
            <a:xfrm>
              <a:off x="-1" y="-1"/>
              <a:ext cx="616855" cy="542130"/>
            </a:xfrm>
            <a:custGeom>
              <a:rect b="b" l="l" r="r" t="t"/>
              <a:pathLst>
                <a:path extrusionOk="0" h="21600" w="21600">
                  <a:moveTo>
                    <a:pt x="6329" y="1783"/>
                  </a:moveTo>
                  <a:lnTo>
                    <a:pt x="6329" y="17512"/>
                  </a:lnTo>
                  <a:lnTo>
                    <a:pt x="1266" y="19816"/>
                  </a:lnTo>
                  <a:lnTo>
                    <a:pt x="1266" y="4088"/>
                  </a:lnTo>
                  <a:lnTo>
                    <a:pt x="6329" y="1783"/>
                  </a:lnTo>
                  <a:close/>
                  <a:moveTo>
                    <a:pt x="20334" y="1783"/>
                  </a:moveTo>
                  <a:lnTo>
                    <a:pt x="20334" y="17512"/>
                  </a:lnTo>
                  <a:lnTo>
                    <a:pt x="15271" y="19816"/>
                  </a:lnTo>
                  <a:lnTo>
                    <a:pt x="15271" y="4088"/>
                  </a:lnTo>
                  <a:lnTo>
                    <a:pt x="20334" y="1783"/>
                  </a:lnTo>
                  <a:close/>
                  <a:moveTo>
                    <a:pt x="7594" y="1714"/>
                  </a:moveTo>
                  <a:lnTo>
                    <a:pt x="14006" y="4122"/>
                  </a:lnTo>
                  <a:lnTo>
                    <a:pt x="14006" y="12036"/>
                  </a:lnTo>
                  <a:lnTo>
                    <a:pt x="13983" y="12032"/>
                  </a:lnTo>
                  <a:cubicBezTo>
                    <a:pt x="13642" y="12002"/>
                    <a:pt x="13304" y="11909"/>
                    <a:pt x="12987" y="11756"/>
                  </a:cubicBezTo>
                  <a:cubicBezTo>
                    <a:pt x="12907" y="11718"/>
                    <a:pt x="12825" y="11700"/>
                    <a:pt x="12743" y="11700"/>
                  </a:cubicBezTo>
                  <a:cubicBezTo>
                    <a:pt x="12497" y="11700"/>
                    <a:pt x="12261" y="11866"/>
                    <a:pt x="12160" y="12140"/>
                  </a:cubicBezTo>
                  <a:cubicBezTo>
                    <a:pt x="12026" y="12504"/>
                    <a:pt x="12173" y="12928"/>
                    <a:pt x="12494" y="13084"/>
                  </a:cubicBezTo>
                  <a:cubicBezTo>
                    <a:pt x="12937" y="13295"/>
                    <a:pt x="13406" y="13426"/>
                    <a:pt x="13884" y="13468"/>
                  </a:cubicBezTo>
                  <a:lnTo>
                    <a:pt x="13936" y="13468"/>
                  </a:lnTo>
                  <a:cubicBezTo>
                    <a:pt x="13959" y="13468"/>
                    <a:pt x="13983" y="13464"/>
                    <a:pt x="14006" y="13461"/>
                  </a:cubicBezTo>
                  <a:lnTo>
                    <a:pt x="14006" y="19882"/>
                  </a:lnTo>
                  <a:lnTo>
                    <a:pt x="7594" y="17482"/>
                  </a:lnTo>
                  <a:lnTo>
                    <a:pt x="7594" y="8615"/>
                  </a:lnTo>
                  <a:cubicBezTo>
                    <a:pt x="7769" y="8619"/>
                    <a:pt x="7941" y="8642"/>
                    <a:pt x="8114" y="8676"/>
                  </a:cubicBezTo>
                  <a:cubicBezTo>
                    <a:pt x="8154" y="8684"/>
                    <a:pt x="8194" y="8691"/>
                    <a:pt x="8235" y="8691"/>
                  </a:cubicBezTo>
                  <a:cubicBezTo>
                    <a:pt x="8560" y="8688"/>
                    <a:pt x="8832" y="8408"/>
                    <a:pt x="8862" y="8039"/>
                  </a:cubicBezTo>
                  <a:cubicBezTo>
                    <a:pt x="8894" y="7666"/>
                    <a:pt x="8674" y="7332"/>
                    <a:pt x="8353" y="7263"/>
                  </a:cubicBezTo>
                  <a:cubicBezTo>
                    <a:pt x="8103" y="7210"/>
                    <a:pt x="7846" y="7178"/>
                    <a:pt x="7594" y="7174"/>
                  </a:cubicBezTo>
                  <a:lnTo>
                    <a:pt x="7594" y="1714"/>
                  </a:lnTo>
                  <a:close/>
                  <a:moveTo>
                    <a:pt x="20965" y="0"/>
                  </a:moveTo>
                  <a:cubicBezTo>
                    <a:pt x="20887" y="0"/>
                    <a:pt x="20808" y="17"/>
                    <a:pt x="20733" y="51"/>
                  </a:cubicBezTo>
                  <a:lnTo>
                    <a:pt x="14616" y="2835"/>
                  </a:lnTo>
                  <a:lnTo>
                    <a:pt x="7159" y="36"/>
                  </a:lnTo>
                  <a:cubicBezTo>
                    <a:pt x="7148" y="32"/>
                    <a:pt x="7138" y="32"/>
                    <a:pt x="7131" y="28"/>
                  </a:cubicBezTo>
                  <a:cubicBezTo>
                    <a:pt x="7121" y="24"/>
                    <a:pt x="7108" y="20"/>
                    <a:pt x="7094" y="17"/>
                  </a:cubicBezTo>
                  <a:lnTo>
                    <a:pt x="7054" y="9"/>
                  </a:lnTo>
                  <a:cubicBezTo>
                    <a:pt x="7044" y="9"/>
                    <a:pt x="7030" y="5"/>
                    <a:pt x="7020" y="5"/>
                  </a:cubicBezTo>
                  <a:lnTo>
                    <a:pt x="6942" y="5"/>
                  </a:lnTo>
                  <a:cubicBezTo>
                    <a:pt x="6929" y="5"/>
                    <a:pt x="6915" y="5"/>
                    <a:pt x="6899" y="9"/>
                  </a:cubicBezTo>
                  <a:cubicBezTo>
                    <a:pt x="6892" y="11"/>
                    <a:pt x="6886" y="11"/>
                    <a:pt x="6882" y="11"/>
                  </a:cubicBezTo>
                  <a:cubicBezTo>
                    <a:pt x="6876" y="11"/>
                    <a:pt x="6872" y="11"/>
                    <a:pt x="6865" y="13"/>
                  </a:cubicBezTo>
                  <a:cubicBezTo>
                    <a:pt x="6855" y="17"/>
                    <a:pt x="6838" y="17"/>
                    <a:pt x="6825" y="20"/>
                  </a:cubicBezTo>
                  <a:lnTo>
                    <a:pt x="6790" y="28"/>
                  </a:lnTo>
                  <a:cubicBezTo>
                    <a:pt x="6777" y="36"/>
                    <a:pt x="6760" y="39"/>
                    <a:pt x="6747" y="47"/>
                  </a:cubicBezTo>
                  <a:cubicBezTo>
                    <a:pt x="6737" y="51"/>
                    <a:pt x="6730" y="51"/>
                    <a:pt x="6723" y="55"/>
                  </a:cubicBezTo>
                  <a:lnTo>
                    <a:pt x="396" y="2935"/>
                  </a:lnTo>
                  <a:cubicBezTo>
                    <a:pt x="155" y="3047"/>
                    <a:pt x="0" y="3308"/>
                    <a:pt x="0" y="3599"/>
                  </a:cubicBezTo>
                  <a:lnTo>
                    <a:pt x="0" y="20880"/>
                  </a:lnTo>
                  <a:cubicBezTo>
                    <a:pt x="0" y="21295"/>
                    <a:pt x="298" y="21600"/>
                    <a:pt x="633" y="21600"/>
                  </a:cubicBezTo>
                  <a:cubicBezTo>
                    <a:pt x="710" y="21600"/>
                    <a:pt x="789" y="21583"/>
                    <a:pt x="867" y="21548"/>
                  </a:cubicBezTo>
                  <a:lnTo>
                    <a:pt x="6984" y="18764"/>
                  </a:lnTo>
                  <a:lnTo>
                    <a:pt x="14438" y="21559"/>
                  </a:lnTo>
                  <a:cubicBezTo>
                    <a:pt x="14456" y="21567"/>
                    <a:pt x="14476" y="21575"/>
                    <a:pt x="14492" y="21578"/>
                  </a:cubicBezTo>
                  <a:cubicBezTo>
                    <a:pt x="14539" y="21590"/>
                    <a:pt x="14586" y="21599"/>
                    <a:pt x="14638" y="21599"/>
                  </a:cubicBezTo>
                  <a:lnTo>
                    <a:pt x="14641" y="21599"/>
                  </a:lnTo>
                  <a:cubicBezTo>
                    <a:pt x="14705" y="21599"/>
                    <a:pt x="14768" y="21586"/>
                    <a:pt x="14833" y="21563"/>
                  </a:cubicBezTo>
                  <a:cubicBezTo>
                    <a:pt x="14847" y="21559"/>
                    <a:pt x="14860" y="21552"/>
                    <a:pt x="14874" y="21544"/>
                  </a:cubicBezTo>
                  <a:lnTo>
                    <a:pt x="21198" y="18665"/>
                  </a:lnTo>
                  <a:cubicBezTo>
                    <a:pt x="21441" y="18557"/>
                    <a:pt x="21600" y="18296"/>
                    <a:pt x="21600" y="18000"/>
                  </a:cubicBezTo>
                  <a:lnTo>
                    <a:pt x="21600" y="720"/>
                  </a:lnTo>
                  <a:cubicBezTo>
                    <a:pt x="21600" y="482"/>
                    <a:pt x="21495" y="258"/>
                    <a:pt x="21323" y="125"/>
                  </a:cubicBezTo>
                  <a:cubicBezTo>
                    <a:pt x="21216" y="42"/>
                    <a:pt x="21090" y="0"/>
                    <a:pt x="209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74" name="Google Shape;974;p33"/>
            <p:cNvSpPr/>
            <p:nvPr/>
          </p:nvSpPr>
          <p:spPr>
            <a:xfrm>
              <a:off x="72162" y="308091"/>
              <a:ext cx="41946" cy="53530"/>
            </a:xfrm>
            <a:custGeom>
              <a:rect b="b" l="l" r="r" t="t"/>
              <a:pathLst>
                <a:path extrusionOk="0" h="21600" w="19494">
                  <a:moveTo>
                    <a:pt x="11101" y="0"/>
                  </a:moveTo>
                  <a:cubicBezTo>
                    <a:pt x="7585" y="0"/>
                    <a:pt x="4291" y="1932"/>
                    <a:pt x="3149" y="5010"/>
                  </a:cubicBezTo>
                  <a:lnTo>
                    <a:pt x="464" y="11927"/>
                  </a:lnTo>
                  <a:cubicBezTo>
                    <a:pt x="-1064" y="15740"/>
                    <a:pt x="1310" y="19938"/>
                    <a:pt x="5745" y="21226"/>
                  </a:cubicBezTo>
                  <a:cubicBezTo>
                    <a:pt x="6635" y="21484"/>
                    <a:pt x="7526" y="21600"/>
                    <a:pt x="8416" y="21600"/>
                  </a:cubicBezTo>
                  <a:cubicBezTo>
                    <a:pt x="11961" y="21600"/>
                    <a:pt x="15270" y="19629"/>
                    <a:pt x="16412" y="16525"/>
                  </a:cubicBezTo>
                  <a:lnTo>
                    <a:pt x="19052" y="9596"/>
                  </a:lnTo>
                  <a:cubicBezTo>
                    <a:pt x="20536" y="5783"/>
                    <a:pt x="18162" y="1662"/>
                    <a:pt x="13771" y="374"/>
                  </a:cubicBezTo>
                  <a:cubicBezTo>
                    <a:pt x="12881" y="116"/>
                    <a:pt x="11991" y="0"/>
                    <a:pt x="111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75" name="Google Shape;975;p33"/>
            <p:cNvSpPr/>
            <p:nvPr/>
          </p:nvSpPr>
          <p:spPr>
            <a:xfrm>
              <a:off x="276990" y="217151"/>
              <a:ext cx="54070" cy="65884"/>
            </a:xfrm>
            <a:custGeom>
              <a:rect b="b" l="l" r="r" t="t"/>
              <a:pathLst>
                <a:path extrusionOk="0" h="21600" w="19863">
                  <a:moveTo>
                    <a:pt x="6618" y="0"/>
                  </a:moveTo>
                  <a:cubicBezTo>
                    <a:pt x="5117" y="0"/>
                    <a:pt x="3616" y="450"/>
                    <a:pt x="2373" y="1371"/>
                  </a:cubicBezTo>
                  <a:cubicBezTo>
                    <a:pt x="-383" y="3453"/>
                    <a:pt x="-805" y="7116"/>
                    <a:pt x="1458" y="9617"/>
                  </a:cubicBezTo>
                  <a:cubicBezTo>
                    <a:pt x="3334" y="11637"/>
                    <a:pt x="4894" y="13877"/>
                    <a:pt x="6137" y="16284"/>
                  </a:cubicBezTo>
                  <a:cubicBezTo>
                    <a:pt x="6524" y="17006"/>
                    <a:pt x="6946" y="17738"/>
                    <a:pt x="7368" y="18460"/>
                  </a:cubicBezTo>
                  <a:cubicBezTo>
                    <a:pt x="8541" y="20470"/>
                    <a:pt x="10828" y="21600"/>
                    <a:pt x="13196" y="21600"/>
                  </a:cubicBezTo>
                  <a:cubicBezTo>
                    <a:pt x="14252" y="21600"/>
                    <a:pt x="15331" y="21380"/>
                    <a:pt x="16327" y="20899"/>
                  </a:cubicBezTo>
                  <a:cubicBezTo>
                    <a:pt x="19587" y="19381"/>
                    <a:pt x="20795" y="15781"/>
                    <a:pt x="19095" y="12903"/>
                  </a:cubicBezTo>
                  <a:cubicBezTo>
                    <a:pt x="18766" y="12370"/>
                    <a:pt x="18450" y="11826"/>
                    <a:pt x="18203" y="11323"/>
                  </a:cubicBezTo>
                  <a:cubicBezTo>
                    <a:pt x="16468" y="7974"/>
                    <a:pt x="14275" y="4845"/>
                    <a:pt x="11625" y="2030"/>
                  </a:cubicBezTo>
                  <a:cubicBezTo>
                    <a:pt x="10312" y="691"/>
                    <a:pt x="8471" y="0"/>
                    <a:pt x="66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76" name="Google Shape;976;p33"/>
            <p:cNvSpPr/>
            <p:nvPr/>
          </p:nvSpPr>
          <p:spPr>
            <a:xfrm>
              <a:off x="100834" y="212012"/>
              <a:ext cx="55899" cy="65596"/>
            </a:xfrm>
            <a:custGeom>
              <a:rect b="b" l="l" r="r" t="t"/>
              <a:pathLst>
                <a:path extrusionOk="0" h="21600" w="20014">
                  <a:moveTo>
                    <a:pt x="13543" y="0"/>
                  </a:moveTo>
                  <a:cubicBezTo>
                    <a:pt x="11771" y="0"/>
                    <a:pt x="10011" y="652"/>
                    <a:pt x="8731" y="1955"/>
                  </a:cubicBezTo>
                  <a:lnTo>
                    <a:pt x="8766" y="1924"/>
                  </a:lnTo>
                  <a:cubicBezTo>
                    <a:pt x="5348" y="5224"/>
                    <a:pt x="2583" y="9029"/>
                    <a:pt x="583" y="13191"/>
                  </a:cubicBezTo>
                  <a:cubicBezTo>
                    <a:pt x="-903" y="16208"/>
                    <a:pt x="548" y="19729"/>
                    <a:pt x="3828" y="21064"/>
                  </a:cubicBezTo>
                  <a:cubicBezTo>
                    <a:pt x="4651" y="21411"/>
                    <a:pt x="5554" y="21600"/>
                    <a:pt x="6446" y="21600"/>
                  </a:cubicBezTo>
                  <a:cubicBezTo>
                    <a:pt x="9006" y="21600"/>
                    <a:pt x="11314" y="20202"/>
                    <a:pt x="12388" y="18079"/>
                  </a:cubicBezTo>
                  <a:cubicBezTo>
                    <a:pt x="13794" y="15157"/>
                    <a:pt x="15726" y="12466"/>
                    <a:pt x="18114" y="10143"/>
                  </a:cubicBezTo>
                  <a:cubicBezTo>
                    <a:pt x="20697" y="7768"/>
                    <a:pt x="20628" y="3921"/>
                    <a:pt x="18011" y="1640"/>
                  </a:cubicBezTo>
                  <a:cubicBezTo>
                    <a:pt x="16743" y="536"/>
                    <a:pt x="15143" y="0"/>
                    <a:pt x="135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77" name="Google Shape;977;p33"/>
            <p:cNvSpPr/>
            <p:nvPr/>
          </p:nvSpPr>
          <p:spPr>
            <a:xfrm>
              <a:off x="447139" y="261743"/>
              <a:ext cx="62073" cy="59819"/>
            </a:xfrm>
            <a:custGeom>
              <a:rect b="b" l="l" r="r" t="t"/>
              <a:pathLst>
                <a:path extrusionOk="0" h="21600" w="18802">
                  <a:moveTo>
                    <a:pt x="13313" y="0"/>
                  </a:moveTo>
                  <a:cubicBezTo>
                    <a:pt x="11679" y="0"/>
                    <a:pt x="10074" y="864"/>
                    <a:pt x="8981" y="2524"/>
                  </a:cubicBezTo>
                  <a:cubicBezTo>
                    <a:pt x="7202" y="5314"/>
                    <a:pt x="5017" y="7676"/>
                    <a:pt x="2532" y="9555"/>
                  </a:cubicBezTo>
                  <a:cubicBezTo>
                    <a:pt x="-2080" y="13071"/>
                    <a:pt x="28" y="21600"/>
                    <a:pt x="5481" y="21600"/>
                  </a:cubicBezTo>
                  <a:cubicBezTo>
                    <a:pt x="6535" y="21600"/>
                    <a:pt x="7560" y="21254"/>
                    <a:pt x="8430" y="20551"/>
                  </a:cubicBezTo>
                  <a:cubicBezTo>
                    <a:pt x="11959" y="17877"/>
                    <a:pt x="15092" y="14465"/>
                    <a:pt x="17654" y="10500"/>
                  </a:cubicBezTo>
                  <a:cubicBezTo>
                    <a:pt x="19520" y="7676"/>
                    <a:pt x="19056" y="3573"/>
                    <a:pt x="16668" y="1383"/>
                  </a:cubicBezTo>
                  <a:cubicBezTo>
                    <a:pt x="15662" y="450"/>
                    <a:pt x="14483" y="0"/>
                    <a:pt x="133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78" name="Google Shape;978;p33"/>
            <p:cNvSpPr/>
            <p:nvPr/>
          </p:nvSpPr>
          <p:spPr>
            <a:xfrm>
              <a:off x="502074" y="180762"/>
              <a:ext cx="42514" cy="52988"/>
            </a:xfrm>
            <a:custGeom>
              <a:rect b="b" l="l" r="r" t="t"/>
              <a:pathLst>
                <a:path extrusionOk="0" h="21600" w="19438">
                  <a:moveTo>
                    <a:pt x="11162" y="0"/>
                  </a:moveTo>
                  <a:cubicBezTo>
                    <a:pt x="7820" y="0"/>
                    <a:pt x="4668" y="1822"/>
                    <a:pt x="3427" y="4788"/>
                  </a:cubicBezTo>
                  <a:lnTo>
                    <a:pt x="523" y="11659"/>
                  </a:lnTo>
                  <a:cubicBezTo>
                    <a:pt x="-1068" y="15471"/>
                    <a:pt x="1092" y="19713"/>
                    <a:pt x="5368" y="21132"/>
                  </a:cubicBezTo>
                  <a:cubicBezTo>
                    <a:pt x="6317" y="21444"/>
                    <a:pt x="7295" y="21600"/>
                    <a:pt x="8258" y="21600"/>
                  </a:cubicBezTo>
                  <a:cubicBezTo>
                    <a:pt x="11600" y="21600"/>
                    <a:pt x="14753" y="19778"/>
                    <a:pt x="15993" y="16812"/>
                  </a:cubicBezTo>
                  <a:lnTo>
                    <a:pt x="18897" y="9941"/>
                  </a:lnTo>
                  <a:cubicBezTo>
                    <a:pt x="20532" y="6129"/>
                    <a:pt x="18328" y="1887"/>
                    <a:pt x="14052" y="468"/>
                  </a:cubicBezTo>
                  <a:cubicBezTo>
                    <a:pt x="13103" y="156"/>
                    <a:pt x="12126" y="0"/>
                    <a:pt x="111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979" name="Google Shape;979;p33"/>
          <p:cNvGrpSpPr/>
          <p:nvPr/>
        </p:nvGrpSpPr>
        <p:grpSpPr>
          <a:xfrm>
            <a:off x="6189025" y="10209637"/>
            <a:ext cx="616856" cy="457575"/>
            <a:chOff x="-1" y="0"/>
            <a:chExt cx="616855" cy="457574"/>
          </a:xfrm>
        </p:grpSpPr>
        <p:sp>
          <p:nvSpPr>
            <p:cNvPr id="980" name="Google Shape;980;p33"/>
            <p:cNvSpPr/>
            <p:nvPr/>
          </p:nvSpPr>
          <p:spPr>
            <a:xfrm>
              <a:off x="-1" y="0"/>
              <a:ext cx="616855" cy="457574"/>
            </a:xfrm>
            <a:custGeom>
              <a:rect b="b" l="l" r="r" t="t"/>
              <a:pathLst>
                <a:path extrusionOk="0" h="21600" w="21600">
                  <a:moveTo>
                    <a:pt x="2159" y="9606"/>
                  </a:moveTo>
                  <a:cubicBezTo>
                    <a:pt x="2376" y="9606"/>
                    <a:pt x="2598" y="9714"/>
                    <a:pt x="2778" y="9957"/>
                  </a:cubicBezTo>
                  <a:cubicBezTo>
                    <a:pt x="3335" y="10712"/>
                    <a:pt x="2940" y="12000"/>
                    <a:pt x="2154" y="12000"/>
                  </a:cubicBezTo>
                  <a:cubicBezTo>
                    <a:pt x="1664" y="12000"/>
                    <a:pt x="1266" y="11464"/>
                    <a:pt x="1266" y="10804"/>
                  </a:cubicBezTo>
                  <a:cubicBezTo>
                    <a:pt x="1266" y="10084"/>
                    <a:pt x="1703" y="9606"/>
                    <a:pt x="2159" y="9606"/>
                  </a:cubicBezTo>
                  <a:close/>
                  <a:moveTo>
                    <a:pt x="19450" y="9612"/>
                  </a:moveTo>
                  <a:cubicBezTo>
                    <a:pt x="19936" y="9612"/>
                    <a:pt x="20335" y="10144"/>
                    <a:pt x="20335" y="10804"/>
                  </a:cubicBezTo>
                  <a:cubicBezTo>
                    <a:pt x="20335" y="11524"/>
                    <a:pt x="19897" y="12000"/>
                    <a:pt x="19442" y="12000"/>
                  </a:cubicBezTo>
                  <a:cubicBezTo>
                    <a:pt x="19224" y="12000"/>
                    <a:pt x="19002" y="11892"/>
                    <a:pt x="18822" y="11649"/>
                  </a:cubicBezTo>
                  <a:cubicBezTo>
                    <a:pt x="18266" y="10894"/>
                    <a:pt x="18660" y="9612"/>
                    <a:pt x="19450" y="9612"/>
                  </a:cubicBezTo>
                  <a:close/>
                  <a:moveTo>
                    <a:pt x="10807" y="1923"/>
                  </a:moveTo>
                  <a:lnTo>
                    <a:pt x="16254" y="7309"/>
                  </a:lnTo>
                  <a:cubicBezTo>
                    <a:pt x="16366" y="7419"/>
                    <a:pt x="16498" y="7474"/>
                    <a:pt x="16628" y="7474"/>
                  </a:cubicBezTo>
                  <a:cubicBezTo>
                    <a:pt x="16789" y="7474"/>
                    <a:pt x="16949" y="7391"/>
                    <a:pt x="17071" y="7228"/>
                  </a:cubicBezTo>
                  <a:lnTo>
                    <a:pt x="20335" y="2901"/>
                  </a:lnTo>
                  <a:lnTo>
                    <a:pt x="20335" y="8165"/>
                  </a:lnTo>
                  <a:cubicBezTo>
                    <a:pt x="20041" y="7986"/>
                    <a:pt x="19740" y="7903"/>
                    <a:pt x="19446" y="7903"/>
                  </a:cubicBezTo>
                  <a:cubicBezTo>
                    <a:pt x="18314" y="7903"/>
                    <a:pt x="17297" y="9131"/>
                    <a:pt x="17297" y="10808"/>
                  </a:cubicBezTo>
                  <a:cubicBezTo>
                    <a:pt x="17297" y="12481"/>
                    <a:pt x="18314" y="13709"/>
                    <a:pt x="19446" y="13709"/>
                  </a:cubicBezTo>
                  <a:cubicBezTo>
                    <a:pt x="19739" y="13709"/>
                    <a:pt x="20041" y="13626"/>
                    <a:pt x="20335" y="13447"/>
                  </a:cubicBezTo>
                  <a:lnTo>
                    <a:pt x="20335" y="16391"/>
                  </a:lnTo>
                  <a:lnTo>
                    <a:pt x="1266" y="16391"/>
                  </a:lnTo>
                  <a:lnTo>
                    <a:pt x="1266" y="13447"/>
                  </a:lnTo>
                  <a:cubicBezTo>
                    <a:pt x="1559" y="13626"/>
                    <a:pt x="1861" y="13709"/>
                    <a:pt x="2155" y="13709"/>
                  </a:cubicBezTo>
                  <a:cubicBezTo>
                    <a:pt x="3286" y="13709"/>
                    <a:pt x="4303" y="12481"/>
                    <a:pt x="4303" y="10808"/>
                  </a:cubicBezTo>
                  <a:cubicBezTo>
                    <a:pt x="4303" y="9131"/>
                    <a:pt x="3286" y="7903"/>
                    <a:pt x="2154" y="7903"/>
                  </a:cubicBezTo>
                  <a:cubicBezTo>
                    <a:pt x="1861" y="7903"/>
                    <a:pt x="1559" y="7986"/>
                    <a:pt x="1266" y="8165"/>
                  </a:cubicBezTo>
                  <a:lnTo>
                    <a:pt x="1266" y="2837"/>
                  </a:lnTo>
                  <a:lnTo>
                    <a:pt x="4739" y="7242"/>
                  </a:lnTo>
                  <a:cubicBezTo>
                    <a:pt x="4861" y="7395"/>
                    <a:pt x="5016" y="7474"/>
                    <a:pt x="5173" y="7474"/>
                  </a:cubicBezTo>
                  <a:cubicBezTo>
                    <a:pt x="5307" y="7474"/>
                    <a:pt x="5442" y="7416"/>
                    <a:pt x="5555" y="7300"/>
                  </a:cubicBezTo>
                  <a:lnTo>
                    <a:pt x="10807" y="1923"/>
                  </a:lnTo>
                  <a:close/>
                  <a:moveTo>
                    <a:pt x="20335" y="18092"/>
                  </a:moveTo>
                  <a:lnTo>
                    <a:pt x="20335" y="19894"/>
                  </a:lnTo>
                  <a:lnTo>
                    <a:pt x="1266" y="19899"/>
                  </a:lnTo>
                  <a:lnTo>
                    <a:pt x="1266" y="18092"/>
                  </a:lnTo>
                  <a:close/>
                  <a:moveTo>
                    <a:pt x="637" y="0"/>
                  </a:moveTo>
                  <a:cubicBezTo>
                    <a:pt x="311" y="0"/>
                    <a:pt x="0" y="344"/>
                    <a:pt x="0" y="857"/>
                  </a:cubicBezTo>
                  <a:lnTo>
                    <a:pt x="0" y="20749"/>
                  </a:lnTo>
                  <a:cubicBezTo>
                    <a:pt x="0" y="21217"/>
                    <a:pt x="284" y="21600"/>
                    <a:pt x="632" y="21600"/>
                  </a:cubicBezTo>
                  <a:lnTo>
                    <a:pt x="20968" y="21600"/>
                  </a:lnTo>
                  <a:cubicBezTo>
                    <a:pt x="21316" y="21600"/>
                    <a:pt x="21600" y="21217"/>
                    <a:pt x="21600" y="20749"/>
                  </a:cubicBezTo>
                  <a:lnTo>
                    <a:pt x="21600" y="857"/>
                  </a:lnTo>
                  <a:cubicBezTo>
                    <a:pt x="21600" y="517"/>
                    <a:pt x="21448" y="202"/>
                    <a:pt x="21212" y="71"/>
                  </a:cubicBezTo>
                  <a:cubicBezTo>
                    <a:pt x="21133" y="27"/>
                    <a:pt x="21049" y="5"/>
                    <a:pt x="20966" y="5"/>
                  </a:cubicBezTo>
                  <a:cubicBezTo>
                    <a:pt x="20804" y="5"/>
                    <a:pt x="20644" y="89"/>
                    <a:pt x="20524" y="253"/>
                  </a:cubicBezTo>
                  <a:lnTo>
                    <a:pt x="16568" y="5503"/>
                  </a:lnTo>
                  <a:lnTo>
                    <a:pt x="11175" y="170"/>
                  </a:lnTo>
                  <a:cubicBezTo>
                    <a:pt x="11063" y="59"/>
                    <a:pt x="10931" y="3"/>
                    <a:pt x="10799" y="3"/>
                  </a:cubicBezTo>
                  <a:cubicBezTo>
                    <a:pt x="10665" y="3"/>
                    <a:pt x="10531" y="60"/>
                    <a:pt x="10418" y="175"/>
                  </a:cubicBezTo>
                  <a:lnTo>
                    <a:pt x="5218" y="5503"/>
                  </a:lnTo>
                  <a:lnTo>
                    <a:pt x="1067" y="235"/>
                  </a:lnTo>
                  <a:cubicBezTo>
                    <a:pt x="939" y="72"/>
                    <a:pt x="787" y="0"/>
                    <a:pt x="6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81" name="Google Shape;981;p33"/>
            <p:cNvSpPr/>
            <p:nvPr/>
          </p:nvSpPr>
          <p:spPr>
            <a:xfrm>
              <a:off x="247028" y="167388"/>
              <a:ext cx="122861" cy="122957"/>
            </a:xfrm>
            <a:custGeom>
              <a:rect b="b" l="l" r="r" t="t"/>
              <a:pathLst>
                <a:path extrusionOk="0" h="21600" w="20779">
                  <a:moveTo>
                    <a:pt x="10387" y="6364"/>
                  </a:moveTo>
                  <a:cubicBezTo>
                    <a:pt x="14198" y="6364"/>
                    <a:pt x="16104" y="11136"/>
                    <a:pt x="13416" y="13946"/>
                  </a:cubicBezTo>
                  <a:cubicBezTo>
                    <a:pt x="12541" y="14849"/>
                    <a:pt x="11472" y="15252"/>
                    <a:pt x="10419" y="15252"/>
                  </a:cubicBezTo>
                  <a:cubicBezTo>
                    <a:pt x="8222" y="15252"/>
                    <a:pt x="6117" y="13480"/>
                    <a:pt x="6117" y="10800"/>
                  </a:cubicBezTo>
                  <a:cubicBezTo>
                    <a:pt x="6117" y="8344"/>
                    <a:pt x="8022" y="6364"/>
                    <a:pt x="10387" y="6364"/>
                  </a:cubicBezTo>
                  <a:close/>
                  <a:moveTo>
                    <a:pt x="10376" y="0"/>
                  </a:moveTo>
                  <a:cubicBezTo>
                    <a:pt x="9043" y="0"/>
                    <a:pt x="7693" y="269"/>
                    <a:pt x="6408" y="824"/>
                  </a:cubicBezTo>
                  <a:cubicBezTo>
                    <a:pt x="2527" y="2501"/>
                    <a:pt x="0" y="6432"/>
                    <a:pt x="0" y="10800"/>
                  </a:cubicBezTo>
                  <a:cubicBezTo>
                    <a:pt x="0" y="16761"/>
                    <a:pt x="4648" y="21583"/>
                    <a:pt x="10387" y="21600"/>
                  </a:cubicBezTo>
                  <a:cubicBezTo>
                    <a:pt x="14593" y="21600"/>
                    <a:pt x="18372" y="18959"/>
                    <a:pt x="19986" y="14933"/>
                  </a:cubicBezTo>
                  <a:cubicBezTo>
                    <a:pt x="21600" y="10901"/>
                    <a:pt x="20704" y="6264"/>
                    <a:pt x="17735" y="3163"/>
                  </a:cubicBezTo>
                  <a:cubicBezTo>
                    <a:pt x="15742" y="1099"/>
                    <a:pt x="13081" y="0"/>
                    <a:pt x="103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982" name="Google Shape;982;p33"/>
          <p:cNvGrpSpPr/>
          <p:nvPr/>
        </p:nvGrpSpPr>
        <p:grpSpPr>
          <a:xfrm>
            <a:off x="6960674" y="10148064"/>
            <a:ext cx="586758" cy="580690"/>
            <a:chOff x="31" y="0"/>
            <a:chExt cx="586756" cy="580689"/>
          </a:xfrm>
        </p:grpSpPr>
        <p:sp>
          <p:nvSpPr>
            <p:cNvPr id="983" name="Google Shape;983;p33"/>
            <p:cNvSpPr/>
            <p:nvPr/>
          </p:nvSpPr>
          <p:spPr>
            <a:xfrm>
              <a:off x="69904" y="253380"/>
              <a:ext cx="109679" cy="263437"/>
            </a:xfrm>
            <a:custGeom>
              <a:rect b="b" l="l" r="r" t="t"/>
              <a:pathLst>
                <a:path extrusionOk="0" h="21600" w="21600">
                  <a:moveTo>
                    <a:pt x="14484" y="2965"/>
                  </a:moveTo>
                  <a:lnTo>
                    <a:pt x="14484" y="18635"/>
                  </a:lnTo>
                  <a:lnTo>
                    <a:pt x="7116" y="18635"/>
                  </a:lnTo>
                  <a:lnTo>
                    <a:pt x="7116" y="2965"/>
                  </a:lnTo>
                  <a:close/>
                  <a:moveTo>
                    <a:pt x="3564" y="0"/>
                  </a:moveTo>
                  <a:cubicBezTo>
                    <a:pt x="1590" y="0"/>
                    <a:pt x="0" y="665"/>
                    <a:pt x="0" y="1487"/>
                  </a:cubicBezTo>
                  <a:lnTo>
                    <a:pt x="0" y="20121"/>
                  </a:lnTo>
                  <a:cubicBezTo>
                    <a:pt x="0" y="20935"/>
                    <a:pt x="1590" y="21600"/>
                    <a:pt x="3564" y="21600"/>
                  </a:cubicBezTo>
                  <a:lnTo>
                    <a:pt x="18029" y="21600"/>
                  </a:lnTo>
                  <a:cubicBezTo>
                    <a:pt x="20003" y="21600"/>
                    <a:pt x="21600" y="20935"/>
                    <a:pt x="21600" y="20121"/>
                  </a:cubicBezTo>
                  <a:lnTo>
                    <a:pt x="21600" y="1487"/>
                  </a:lnTo>
                  <a:cubicBezTo>
                    <a:pt x="21600" y="665"/>
                    <a:pt x="20003" y="0"/>
                    <a:pt x="180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84" name="Google Shape;984;p33"/>
            <p:cNvSpPr/>
            <p:nvPr/>
          </p:nvSpPr>
          <p:spPr>
            <a:xfrm>
              <a:off x="215715" y="178496"/>
              <a:ext cx="108434" cy="338321"/>
            </a:xfrm>
            <a:custGeom>
              <a:rect b="b" l="l" r="r" t="t"/>
              <a:pathLst>
                <a:path extrusionOk="0" h="21600" w="21600">
                  <a:moveTo>
                    <a:pt x="14402" y="2309"/>
                  </a:moveTo>
                  <a:lnTo>
                    <a:pt x="14402" y="19291"/>
                  </a:lnTo>
                  <a:lnTo>
                    <a:pt x="7198" y="19291"/>
                  </a:lnTo>
                  <a:lnTo>
                    <a:pt x="7198" y="2309"/>
                  </a:lnTo>
                  <a:close/>
                  <a:moveTo>
                    <a:pt x="3593" y="0"/>
                  </a:moveTo>
                  <a:cubicBezTo>
                    <a:pt x="1615" y="0"/>
                    <a:pt x="0" y="518"/>
                    <a:pt x="0" y="1151"/>
                  </a:cubicBezTo>
                  <a:lnTo>
                    <a:pt x="0" y="20449"/>
                  </a:lnTo>
                  <a:cubicBezTo>
                    <a:pt x="0" y="21082"/>
                    <a:pt x="1615" y="21600"/>
                    <a:pt x="3593" y="21600"/>
                  </a:cubicBezTo>
                  <a:lnTo>
                    <a:pt x="17988" y="21600"/>
                  </a:lnTo>
                  <a:cubicBezTo>
                    <a:pt x="19985" y="21600"/>
                    <a:pt x="21600" y="21082"/>
                    <a:pt x="21600" y="20449"/>
                  </a:cubicBezTo>
                  <a:lnTo>
                    <a:pt x="21600" y="1151"/>
                  </a:lnTo>
                  <a:cubicBezTo>
                    <a:pt x="21600" y="518"/>
                    <a:pt x="19985" y="0"/>
                    <a:pt x="179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85" name="Google Shape;985;p33"/>
            <p:cNvSpPr/>
            <p:nvPr/>
          </p:nvSpPr>
          <p:spPr>
            <a:xfrm>
              <a:off x="360281" y="103612"/>
              <a:ext cx="108434" cy="413205"/>
            </a:xfrm>
            <a:custGeom>
              <a:rect b="b" l="l" r="r" t="t"/>
              <a:pathLst>
                <a:path extrusionOk="0" h="21600" w="21600">
                  <a:moveTo>
                    <a:pt x="14402" y="1889"/>
                  </a:moveTo>
                  <a:lnTo>
                    <a:pt x="14402" y="19709"/>
                  </a:lnTo>
                  <a:lnTo>
                    <a:pt x="7204" y="19709"/>
                  </a:lnTo>
                  <a:lnTo>
                    <a:pt x="7204" y="1889"/>
                  </a:lnTo>
                  <a:close/>
                  <a:moveTo>
                    <a:pt x="3593" y="0"/>
                  </a:moveTo>
                  <a:cubicBezTo>
                    <a:pt x="1615" y="0"/>
                    <a:pt x="0" y="419"/>
                    <a:pt x="0" y="943"/>
                  </a:cubicBezTo>
                  <a:lnTo>
                    <a:pt x="0" y="20657"/>
                  </a:lnTo>
                  <a:cubicBezTo>
                    <a:pt x="0" y="21176"/>
                    <a:pt x="1615" y="21600"/>
                    <a:pt x="3593" y="21600"/>
                  </a:cubicBezTo>
                  <a:lnTo>
                    <a:pt x="17988" y="21600"/>
                  </a:lnTo>
                  <a:cubicBezTo>
                    <a:pt x="19991" y="21600"/>
                    <a:pt x="21600" y="21176"/>
                    <a:pt x="21600" y="20657"/>
                  </a:cubicBezTo>
                  <a:lnTo>
                    <a:pt x="21600" y="943"/>
                  </a:lnTo>
                  <a:cubicBezTo>
                    <a:pt x="21600" y="419"/>
                    <a:pt x="19991" y="0"/>
                    <a:pt x="179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86" name="Google Shape;986;p33"/>
            <p:cNvSpPr/>
            <p:nvPr/>
          </p:nvSpPr>
          <p:spPr>
            <a:xfrm>
              <a:off x="31" y="0"/>
              <a:ext cx="586756" cy="580689"/>
            </a:xfrm>
            <a:custGeom>
              <a:rect b="b" l="l" r="r" t="t"/>
              <a:pathLst>
                <a:path extrusionOk="0" h="21600" w="21600">
                  <a:moveTo>
                    <a:pt x="666" y="0"/>
                  </a:moveTo>
                  <a:cubicBezTo>
                    <a:pt x="297" y="0"/>
                    <a:pt x="0" y="298"/>
                    <a:pt x="0" y="671"/>
                  </a:cubicBezTo>
                  <a:lnTo>
                    <a:pt x="0" y="20927"/>
                  </a:lnTo>
                  <a:cubicBezTo>
                    <a:pt x="0" y="21300"/>
                    <a:pt x="297" y="21600"/>
                    <a:pt x="666" y="21600"/>
                  </a:cubicBezTo>
                  <a:lnTo>
                    <a:pt x="20933" y="21600"/>
                  </a:lnTo>
                  <a:cubicBezTo>
                    <a:pt x="21302" y="21600"/>
                    <a:pt x="21600" y="21300"/>
                    <a:pt x="21600" y="20927"/>
                  </a:cubicBezTo>
                  <a:cubicBezTo>
                    <a:pt x="21600" y="20554"/>
                    <a:pt x="21302" y="20256"/>
                    <a:pt x="20933" y="20256"/>
                  </a:cubicBezTo>
                  <a:lnTo>
                    <a:pt x="1330" y="20256"/>
                  </a:lnTo>
                  <a:lnTo>
                    <a:pt x="1330" y="671"/>
                  </a:lnTo>
                  <a:cubicBezTo>
                    <a:pt x="1330" y="298"/>
                    <a:pt x="1032" y="0"/>
                    <a:pt x="6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987" name="Google Shape;987;p33"/>
          <p:cNvSpPr/>
          <p:nvPr/>
        </p:nvSpPr>
        <p:spPr>
          <a:xfrm>
            <a:off x="7702401" y="10151183"/>
            <a:ext cx="597735" cy="574241"/>
          </a:xfrm>
          <a:custGeom>
            <a:rect b="b" l="l" r="r" t="t"/>
            <a:pathLst>
              <a:path extrusionOk="0" h="21600" w="21549">
                <a:moveTo>
                  <a:pt x="20128" y="7439"/>
                </a:moveTo>
                <a:lnTo>
                  <a:pt x="19812" y="9680"/>
                </a:lnTo>
                <a:lnTo>
                  <a:pt x="17981" y="7770"/>
                </a:lnTo>
                <a:lnTo>
                  <a:pt x="20128" y="7439"/>
                </a:lnTo>
                <a:close/>
                <a:moveTo>
                  <a:pt x="6967" y="11274"/>
                </a:moveTo>
                <a:lnTo>
                  <a:pt x="6967" y="20240"/>
                </a:lnTo>
                <a:lnTo>
                  <a:pt x="1303" y="20240"/>
                </a:lnTo>
                <a:lnTo>
                  <a:pt x="1303" y="16006"/>
                </a:lnTo>
                <a:lnTo>
                  <a:pt x="6967" y="11274"/>
                </a:lnTo>
                <a:close/>
                <a:moveTo>
                  <a:pt x="8269" y="10974"/>
                </a:moveTo>
                <a:lnTo>
                  <a:pt x="13696" y="13888"/>
                </a:lnTo>
                <a:lnTo>
                  <a:pt x="13696" y="20240"/>
                </a:lnTo>
                <a:lnTo>
                  <a:pt x="8269" y="20240"/>
                </a:lnTo>
                <a:lnTo>
                  <a:pt x="8269" y="10974"/>
                </a:lnTo>
                <a:close/>
                <a:moveTo>
                  <a:pt x="649" y="0"/>
                </a:moveTo>
                <a:cubicBezTo>
                  <a:pt x="291" y="0"/>
                  <a:pt x="0" y="305"/>
                  <a:pt x="0" y="682"/>
                </a:cubicBezTo>
                <a:lnTo>
                  <a:pt x="0" y="20918"/>
                </a:lnTo>
                <a:cubicBezTo>
                  <a:pt x="0" y="21295"/>
                  <a:pt x="291" y="21600"/>
                  <a:pt x="649" y="21600"/>
                </a:cubicBezTo>
                <a:lnTo>
                  <a:pt x="20875" y="21600"/>
                </a:lnTo>
                <a:cubicBezTo>
                  <a:pt x="21236" y="21600"/>
                  <a:pt x="21525" y="21295"/>
                  <a:pt x="21525" y="20918"/>
                </a:cubicBezTo>
                <a:cubicBezTo>
                  <a:pt x="21525" y="20545"/>
                  <a:pt x="21236" y="20240"/>
                  <a:pt x="20875" y="20240"/>
                </a:cubicBezTo>
                <a:lnTo>
                  <a:pt x="14997" y="20240"/>
                </a:lnTo>
                <a:lnTo>
                  <a:pt x="14997" y="13755"/>
                </a:lnTo>
                <a:lnTo>
                  <a:pt x="18437" y="10165"/>
                </a:lnTo>
                <a:lnTo>
                  <a:pt x="19808" y="11597"/>
                </a:lnTo>
                <a:cubicBezTo>
                  <a:pt x="19941" y="11734"/>
                  <a:pt x="20104" y="11797"/>
                  <a:pt x="20265" y="11797"/>
                </a:cubicBezTo>
                <a:cubicBezTo>
                  <a:pt x="20568" y="11797"/>
                  <a:pt x="20861" y="11577"/>
                  <a:pt x="20914" y="11217"/>
                </a:cubicBezTo>
                <a:lnTo>
                  <a:pt x="21542" y="6732"/>
                </a:lnTo>
                <a:cubicBezTo>
                  <a:pt x="21600" y="6317"/>
                  <a:pt x="21289" y="5957"/>
                  <a:pt x="20901" y="5957"/>
                </a:cubicBezTo>
                <a:cubicBezTo>
                  <a:pt x="20870" y="5957"/>
                  <a:pt x="20838" y="5959"/>
                  <a:pt x="20806" y="5964"/>
                </a:cubicBezTo>
                <a:lnTo>
                  <a:pt x="16508" y="6619"/>
                </a:lnTo>
                <a:cubicBezTo>
                  <a:pt x="15980" y="6703"/>
                  <a:pt x="15764" y="7377"/>
                  <a:pt x="16143" y="7773"/>
                </a:cubicBezTo>
                <a:lnTo>
                  <a:pt x="17516" y="9204"/>
                </a:lnTo>
                <a:lnTo>
                  <a:pt x="14221" y="12642"/>
                </a:lnTo>
                <a:lnTo>
                  <a:pt x="7915" y="9256"/>
                </a:lnTo>
                <a:cubicBezTo>
                  <a:pt x="7901" y="9248"/>
                  <a:pt x="7887" y="9240"/>
                  <a:pt x="7877" y="9237"/>
                </a:cubicBezTo>
                <a:lnTo>
                  <a:pt x="7860" y="9230"/>
                </a:lnTo>
                <a:lnTo>
                  <a:pt x="7817" y="9212"/>
                </a:lnTo>
                <a:lnTo>
                  <a:pt x="7796" y="9208"/>
                </a:lnTo>
                <a:cubicBezTo>
                  <a:pt x="7786" y="9204"/>
                  <a:pt x="7772" y="9201"/>
                  <a:pt x="7759" y="9197"/>
                </a:cubicBezTo>
                <a:lnTo>
                  <a:pt x="7741" y="9194"/>
                </a:lnTo>
                <a:cubicBezTo>
                  <a:pt x="7724" y="9190"/>
                  <a:pt x="7703" y="9186"/>
                  <a:pt x="7686" y="9183"/>
                </a:cubicBezTo>
                <a:lnTo>
                  <a:pt x="7540" y="9183"/>
                </a:lnTo>
                <a:cubicBezTo>
                  <a:pt x="7526" y="9183"/>
                  <a:pt x="7509" y="9190"/>
                  <a:pt x="7495" y="9190"/>
                </a:cubicBezTo>
                <a:lnTo>
                  <a:pt x="7473" y="9197"/>
                </a:lnTo>
                <a:cubicBezTo>
                  <a:pt x="7459" y="9197"/>
                  <a:pt x="7449" y="9201"/>
                  <a:pt x="7439" y="9204"/>
                </a:cubicBezTo>
                <a:lnTo>
                  <a:pt x="7418" y="9212"/>
                </a:lnTo>
                <a:cubicBezTo>
                  <a:pt x="7401" y="9219"/>
                  <a:pt x="7383" y="9222"/>
                  <a:pt x="7370" y="9230"/>
                </a:cubicBezTo>
                <a:lnTo>
                  <a:pt x="7349" y="9240"/>
                </a:lnTo>
                <a:lnTo>
                  <a:pt x="7318" y="9256"/>
                </a:lnTo>
                <a:lnTo>
                  <a:pt x="7296" y="9267"/>
                </a:lnTo>
                <a:cubicBezTo>
                  <a:pt x="7286" y="9274"/>
                  <a:pt x="7275" y="9281"/>
                  <a:pt x="7265" y="9288"/>
                </a:cubicBezTo>
                <a:lnTo>
                  <a:pt x="7248" y="9299"/>
                </a:lnTo>
                <a:cubicBezTo>
                  <a:pt x="7234" y="9306"/>
                  <a:pt x="7220" y="9317"/>
                  <a:pt x="7210" y="9328"/>
                </a:cubicBezTo>
                <a:lnTo>
                  <a:pt x="7203" y="9335"/>
                </a:lnTo>
                <a:lnTo>
                  <a:pt x="1303" y="14262"/>
                </a:lnTo>
                <a:lnTo>
                  <a:pt x="1303" y="682"/>
                </a:lnTo>
                <a:cubicBezTo>
                  <a:pt x="1303" y="305"/>
                  <a:pt x="1010" y="0"/>
                  <a:pt x="6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88" name="Google Shape;988;p33"/>
          <p:cNvSpPr/>
          <p:nvPr/>
        </p:nvSpPr>
        <p:spPr>
          <a:xfrm>
            <a:off x="8487698" y="10129879"/>
            <a:ext cx="538590" cy="616822"/>
          </a:xfrm>
          <a:custGeom>
            <a:rect b="b" l="l" r="r" t="t"/>
            <a:pathLst>
              <a:path extrusionOk="0" h="21600" w="21367">
                <a:moveTo>
                  <a:pt x="19010" y="2258"/>
                </a:moveTo>
                <a:lnTo>
                  <a:pt x="14659" y="6416"/>
                </a:lnTo>
                <a:cubicBezTo>
                  <a:pt x="14407" y="6659"/>
                  <a:pt x="14407" y="7030"/>
                  <a:pt x="14659" y="7272"/>
                </a:cubicBezTo>
                <a:lnTo>
                  <a:pt x="19010" y="11434"/>
                </a:lnTo>
                <a:lnTo>
                  <a:pt x="4045" y="11434"/>
                </a:lnTo>
                <a:lnTo>
                  <a:pt x="4045" y="2258"/>
                </a:lnTo>
                <a:close/>
                <a:moveTo>
                  <a:pt x="2172" y="1265"/>
                </a:moveTo>
                <a:cubicBezTo>
                  <a:pt x="2412" y="1269"/>
                  <a:pt x="2607" y="1441"/>
                  <a:pt x="2611" y="1653"/>
                </a:cubicBezTo>
                <a:lnTo>
                  <a:pt x="2611" y="19947"/>
                </a:lnTo>
                <a:cubicBezTo>
                  <a:pt x="2607" y="20159"/>
                  <a:pt x="2412" y="20331"/>
                  <a:pt x="2172" y="20335"/>
                </a:cubicBezTo>
                <a:lnTo>
                  <a:pt x="1877" y="20335"/>
                </a:lnTo>
                <a:cubicBezTo>
                  <a:pt x="1632" y="20331"/>
                  <a:pt x="1437" y="20159"/>
                  <a:pt x="1433" y="19947"/>
                </a:cubicBezTo>
                <a:lnTo>
                  <a:pt x="1433" y="1653"/>
                </a:lnTo>
                <a:cubicBezTo>
                  <a:pt x="1437" y="1441"/>
                  <a:pt x="1632" y="1269"/>
                  <a:pt x="1877" y="1265"/>
                </a:cubicBezTo>
                <a:close/>
                <a:moveTo>
                  <a:pt x="1877" y="0"/>
                </a:moveTo>
                <a:cubicBezTo>
                  <a:pt x="841" y="0"/>
                  <a:pt x="4" y="742"/>
                  <a:pt x="0" y="1653"/>
                </a:cubicBezTo>
                <a:lnTo>
                  <a:pt x="0" y="19947"/>
                </a:lnTo>
                <a:cubicBezTo>
                  <a:pt x="4" y="20858"/>
                  <a:pt x="841" y="21600"/>
                  <a:pt x="1877" y="21600"/>
                </a:cubicBezTo>
                <a:lnTo>
                  <a:pt x="2172" y="21600"/>
                </a:lnTo>
                <a:cubicBezTo>
                  <a:pt x="3204" y="21600"/>
                  <a:pt x="4045" y="20858"/>
                  <a:pt x="4045" y="19947"/>
                </a:cubicBezTo>
                <a:lnTo>
                  <a:pt x="4045" y="12700"/>
                </a:lnTo>
                <a:lnTo>
                  <a:pt x="20648" y="12700"/>
                </a:lnTo>
                <a:cubicBezTo>
                  <a:pt x="21275" y="12697"/>
                  <a:pt x="21600" y="12042"/>
                  <a:pt x="21175" y="11637"/>
                </a:cubicBezTo>
                <a:lnTo>
                  <a:pt x="16162" y="6844"/>
                </a:lnTo>
                <a:lnTo>
                  <a:pt x="21175" y="2051"/>
                </a:lnTo>
                <a:cubicBezTo>
                  <a:pt x="21366" y="1869"/>
                  <a:pt x="21420" y="1600"/>
                  <a:pt x="21305" y="1369"/>
                </a:cubicBezTo>
                <a:cubicBezTo>
                  <a:pt x="21190" y="1140"/>
                  <a:pt x="20934" y="988"/>
                  <a:pt x="20648" y="988"/>
                </a:cubicBezTo>
                <a:lnTo>
                  <a:pt x="3888" y="988"/>
                </a:lnTo>
                <a:cubicBezTo>
                  <a:pt x="3586" y="388"/>
                  <a:pt x="2914" y="0"/>
                  <a:pt x="21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989" name="Google Shape;989;p33"/>
          <p:cNvGrpSpPr/>
          <p:nvPr/>
        </p:nvGrpSpPr>
        <p:grpSpPr>
          <a:xfrm>
            <a:off x="9217786" y="10129997"/>
            <a:ext cx="616822" cy="616823"/>
            <a:chOff x="0" y="0"/>
            <a:chExt cx="616821" cy="616822"/>
          </a:xfrm>
        </p:grpSpPr>
        <p:sp>
          <p:nvSpPr>
            <p:cNvPr id="990" name="Google Shape;990;p33"/>
            <p:cNvSpPr/>
            <p:nvPr/>
          </p:nvSpPr>
          <p:spPr>
            <a:xfrm>
              <a:off x="290407" y="72266"/>
              <a:ext cx="162569" cy="162602"/>
            </a:xfrm>
            <a:custGeom>
              <a:rect b="b" l="l" r="r" t="t"/>
              <a:pathLst>
                <a:path extrusionOk="0" h="21600" w="21600">
                  <a:moveTo>
                    <a:pt x="2392" y="0"/>
                  </a:moveTo>
                  <a:cubicBezTo>
                    <a:pt x="1060" y="0"/>
                    <a:pt x="0" y="1077"/>
                    <a:pt x="0" y="2408"/>
                  </a:cubicBezTo>
                  <a:cubicBezTo>
                    <a:pt x="0" y="3727"/>
                    <a:pt x="1060" y="4800"/>
                    <a:pt x="2392" y="4800"/>
                  </a:cubicBezTo>
                  <a:cubicBezTo>
                    <a:pt x="10344" y="4813"/>
                    <a:pt x="16786" y="11254"/>
                    <a:pt x="16799" y="19204"/>
                  </a:cubicBezTo>
                  <a:cubicBezTo>
                    <a:pt x="16799" y="20536"/>
                    <a:pt x="17876" y="21600"/>
                    <a:pt x="19208" y="21600"/>
                  </a:cubicBezTo>
                  <a:cubicBezTo>
                    <a:pt x="20527" y="21600"/>
                    <a:pt x="21600" y="20536"/>
                    <a:pt x="21600" y="19204"/>
                  </a:cubicBezTo>
                  <a:cubicBezTo>
                    <a:pt x="21587" y="8604"/>
                    <a:pt x="12995" y="13"/>
                    <a:pt x="23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91" name="Google Shape;991;p33"/>
            <p:cNvSpPr/>
            <p:nvPr/>
          </p:nvSpPr>
          <p:spPr>
            <a:xfrm>
              <a:off x="91542" y="0"/>
              <a:ext cx="433718" cy="616822"/>
            </a:xfrm>
            <a:custGeom>
              <a:rect b="b" l="l" r="r" t="t"/>
              <a:pathLst>
                <a:path extrusionOk="0" h="21600" w="19902">
                  <a:moveTo>
                    <a:pt x="9935" y="1269"/>
                  </a:moveTo>
                  <a:cubicBezTo>
                    <a:pt x="11843" y="1269"/>
                    <a:pt x="13689" y="1756"/>
                    <a:pt x="15178" y="2679"/>
                  </a:cubicBezTo>
                  <a:cubicBezTo>
                    <a:pt x="18827" y="4937"/>
                    <a:pt x="19287" y="9058"/>
                    <a:pt x="16192" y="11755"/>
                  </a:cubicBezTo>
                  <a:cubicBezTo>
                    <a:pt x="15038" y="12764"/>
                    <a:pt x="14325" y="13976"/>
                    <a:pt x="14144" y="15231"/>
                  </a:cubicBezTo>
                  <a:lnTo>
                    <a:pt x="5759" y="15231"/>
                  </a:lnTo>
                  <a:cubicBezTo>
                    <a:pt x="5569" y="13952"/>
                    <a:pt x="4870" y="12751"/>
                    <a:pt x="3751" y="11793"/>
                  </a:cubicBezTo>
                  <a:cubicBezTo>
                    <a:pt x="1981" y="10274"/>
                    <a:pt x="1287" y="8235"/>
                    <a:pt x="1854" y="6203"/>
                  </a:cubicBezTo>
                  <a:cubicBezTo>
                    <a:pt x="2512" y="3831"/>
                    <a:pt x="5043" y="1907"/>
                    <a:pt x="8155" y="1411"/>
                  </a:cubicBezTo>
                  <a:cubicBezTo>
                    <a:pt x="8748" y="1316"/>
                    <a:pt x="9345" y="1269"/>
                    <a:pt x="9935" y="1269"/>
                  </a:cubicBezTo>
                  <a:close/>
                  <a:moveTo>
                    <a:pt x="14099" y="16497"/>
                  </a:moveTo>
                  <a:lnTo>
                    <a:pt x="14099" y="17128"/>
                  </a:lnTo>
                  <a:cubicBezTo>
                    <a:pt x="14099" y="17479"/>
                    <a:pt x="13728" y="17763"/>
                    <a:pt x="13268" y="17763"/>
                  </a:cubicBezTo>
                  <a:lnTo>
                    <a:pt x="6635" y="17763"/>
                  </a:lnTo>
                  <a:cubicBezTo>
                    <a:pt x="6175" y="17763"/>
                    <a:pt x="5807" y="17479"/>
                    <a:pt x="5807" y="17128"/>
                  </a:cubicBezTo>
                  <a:lnTo>
                    <a:pt x="5807" y="16497"/>
                  </a:lnTo>
                  <a:close/>
                  <a:moveTo>
                    <a:pt x="12294" y="19028"/>
                  </a:moveTo>
                  <a:cubicBezTo>
                    <a:pt x="11950" y="19778"/>
                    <a:pt x="11017" y="20335"/>
                    <a:pt x="9951" y="20335"/>
                  </a:cubicBezTo>
                  <a:cubicBezTo>
                    <a:pt x="8885" y="20335"/>
                    <a:pt x="7952" y="19778"/>
                    <a:pt x="7607" y="19028"/>
                  </a:cubicBezTo>
                  <a:close/>
                  <a:moveTo>
                    <a:pt x="9933" y="0"/>
                  </a:moveTo>
                  <a:cubicBezTo>
                    <a:pt x="9230" y="0"/>
                    <a:pt x="8521" y="56"/>
                    <a:pt x="7815" y="169"/>
                  </a:cubicBezTo>
                  <a:cubicBezTo>
                    <a:pt x="4025" y="796"/>
                    <a:pt x="1057" y="3050"/>
                    <a:pt x="230" y="5940"/>
                  </a:cubicBezTo>
                  <a:cubicBezTo>
                    <a:pt x="-447" y="8370"/>
                    <a:pt x="385" y="10810"/>
                    <a:pt x="2512" y="12632"/>
                  </a:cubicBezTo>
                  <a:cubicBezTo>
                    <a:pt x="3552" y="13524"/>
                    <a:pt x="4145" y="14698"/>
                    <a:pt x="4145" y="15862"/>
                  </a:cubicBezTo>
                  <a:lnTo>
                    <a:pt x="4145" y="17128"/>
                  </a:lnTo>
                  <a:cubicBezTo>
                    <a:pt x="4149" y="17952"/>
                    <a:pt x="4844" y="18677"/>
                    <a:pt x="5864" y="18934"/>
                  </a:cubicBezTo>
                  <a:cubicBezTo>
                    <a:pt x="6011" y="19581"/>
                    <a:pt x="6409" y="20179"/>
                    <a:pt x="7014" y="20649"/>
                  </a:cubicBezTo>
                  <a:cubicBezTo>
                    <a:pt x="7817" y="21283"/>
                    <a:pt x="8885" y="21600"/>
                    <a:pt x="9951" y="21600"/>
                  </a:cubicBezTo>
                  <a:cubicBezTo>
                    <a:pt x="11019" y="21600"/>
                    <a:pt x="12085" y="21283"/>
                    <a:pt x="12888" y="20649"/>
                  </a:cubicBezTo>
                  <a:cubicBezTo>
                    <a:pt x="13494" y="20179"/>
                    <a:pt x="13892" y="19581"/>
                    <a:pt x="14037" y="18934"/>
                  </a:cubicBezTo>
                  <a:cubicBezTo>
                    <a:pt x="15060" y="18677"/>
                    <a:pt x="15754" y="17952"/>
                    <a:pt x="15758" y="17128"/>
                  </a:cubicBezTo>
                  <a:lnTo>
                    <a:pt x="15758" y="15862"/>
                  </a:lnTo>
                  <a:cubicBezTo>
                    <a:pt x="15758" y="14698"/>
                    <a:pt x="16355" y="13534"/>
                    <a:pt x="17439" y="12588"/>
                  </a:cubicBezTo>
                  <a:cubicBezTo>
                    <a:pt x="21153" y="9351"/>
                    <a:pt x="20601" y="4407"/>
                    <a:pt x="16223" y="1697"/>
                  </a:cubicBezTo>
                  <a:cubicBezTo>
                    <a:pt x="14433" y="587"/>
                    <a:pt x="12218" y="0"/>
                    <a:pt x="99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92" name="Google Shape;992;p33"/>
            <p:cNvSpPr/>
            <p:nvPr/>
          </p:nvSpPr>
          <p:spPr>
            <a:xfrm>
              <a:off x="0" y="216832"/>
              <a:ext cx="72299" cy="36166"/>
            </a:xfrm>
            <a:custGeom>
              <a:rect b="b" l="l" r="r" t="t"/>
              <a:pathLst>
                <a:path extrusionOk="0" h="21600" w="21600">
                  <a:moveTo>
                    <a:pt x="5417" y="0"/>
                  </a:moveTo>
                  <a:cubicBezTo>
                    <a:pt x="2422" y="0"/>
                    <a:pt x="0" y="4842"/>
                    <a:pt x="0" y="10829"/>
                  </a:cubicBezTo>
                  <a:cubicBezTo>
                    <a:pt x="0" y="16758"/>
                    <a:pt x="2422" y="21600"/>
                    <a:pt x="5417" y="21600"/>
                  </a:cubicBezTo>
                  <a:lnTo>
                    <a:pt x="16212" y="21600"/>
                  </a:lnTo>
                  <a:cubicBezTo>
                    <a:pt x="19178" y="21600"/>
                    <a:pt x="21600" y="16758"/>
                    <a:pt x="21600" y="10829"/>
                  </a:cubicBezTo>
                  <a:cubicBezTo>
                    <a:pt x="21600" y="4842"/>
                    <a:pt x="19178" y="0"/>
                    <a:pt x="162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93" name="Google Shape;993;p33"/>
            <p:cNvSpPr/>
            <p:nvPr/>
          </p:nvSpPr>
          <p:spPr>
            <a:xfrm>
              <a:off x="5533" y="95823"/>
              <a:ext cx="61225" cy="61319"/>
            </a:xfrm>
            <a:custGeom>
              <a:rect b="b" l="l" r="r" t="t"/>
              <a:pathLst>
                <a:path extrusionOk="0" h="21600" w="20419">
                  <a:moveTo>
                    <a:pt x="6022" y="0"/>
                  </a:moveTo>
                  <a:cubicBezTo>
                    <a:pt x="4468" y="0"/>
                    <a:pt x="2924" y="630"/>
                    <a:pt x="1753" y="1889"/>
                  </a:cubicBezTo>
                  <a:cubicBezTo>
                    <a:pt x="-557" y="4329"/>
                    <a:pt x="-589" y="8309"/>
                    <a:pt x="1689" y="10817"/>
                  </a:cubicBezTo>
                  <a:lnTo>
                    <a:pt x="10206" y="19812"/>
                  </a:lnTo>
                  <a:cubicBezTo>
                    <a:pt x="11377" y="21004"/>
                    <a:pt x="12888" y="21600"/>
                    <a:pt x="14400" y="21600"/>
                  </a:cubicBezTo>
                  <a:cubicBezTo>
                    <a:pt x="15944" y="21600"/>
                    <a:pt x="17487" y="20970"/>
                    <a:pt x="18658" y="19711"/>
                  </a:cubicBezTo>
                  <a:cubicBezTo>
                    <a:pt x="20979" y="17271"/>
                    <a:pt x="21011" y="13302"/>
                    <a:pt x="18722" y="10817"/>
                  </a:cubicBezTo>
                  <a:lnTo>
                    <a:pt x="10206" y="1788"/>
                  </a:lnTo>
                  <a:cubicBezTo>
                    <a:pt x="9035" y="596"/>
                    <a:pt x="7523" y="0"/>
                    <a:pt x="60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94" name="Google Shape;994;p33"/>
            <p:cNvSpPr/>
            <p:nvPr/>
          </p:nvSpPr>
          <p:spPr>
            <a:xfrm>
              <a:off x="5054" y="312687"/>
              <a:ext cx="61704" cy="61735"/>
            </a:xfrm>
            <a:custGeom>
              <a:rect b="b" l="l" r="r" t="t"/>
              <a:pathLst>
                <a:path extrusionOk="0" h="21600" w="20397">
                  <a:moveTo>
                    <a:pt x="14431" y="0"/>
                  </a:moveTo>
                  <a:cubicBezTo>
                    <a:pt x="12933" y="0"/>
                    <a:pt x="11434" y="592"/>
                    <a:pt x="10274" y="1776"/>
                  </a:cubicBezTo>
                  <a:lnTo>
                    <a:pt x="1832" y="10744"/>
                  </a:lnTo>
                  <a:cubicBezTo>
                    <a:pt x="-584" y="13168"/>
                    <a:pt x="-616" y="17255"/>
                    <a:pt x="1769" y="19746"/>
                  </a:cubicBezTo>
                  <a:cubicBezTo>
                    <a:pt x="2940" y="20986"/>
                    <a:pt x="4460" y="21600"/>
                    <a:pt x="5990" y="21600"/>
                  </a:cubicBezTo>
                  <a:cubicBezTo>
                    <a:pt x="7541" y="21600"/>
                    <a:pt x="9102" y="20952"/>
                    <a:pt x="10274" y="19679"/>
                  </a:cubicBezTo>
                  <a:lnTo>
                    <a:pt x="18715" y="10744"/>
                  </a:lnTo>
                  <a:cubicBezTo>
                    <a:pt x="20984" y="8242"/>
                    <a:pt x="20952" y="4300"/>
                    <a:pt x="18652" y="1876"/>
                  </a:cubicBezTo>
                  <a:cubicBezTo>
                    <a:pt x="17491" y="625"/>
                    <a:pt x="15961" y="0"/>
                    <a:pt x="144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95" name="Google Shape;995;p33"/>
            <p:cNvSpPr/>
            <p:nvPr/>
          </p:nvSpPr>
          <p:spPr>
            <a:xfrm>
              <a:off x="544554" y="216832"/>
              <a:ext cx="72267" cy="36166"/>
            </a:xfrm>
            <a:custGeom>
              <a:rect b="b" l="l" r="r" t="t"/>
              <a:pathLst>
                <a:path extrusionOk="0" h="21600" w="21600">
                  <a:moveTo>
                    <a:pt x="5410" y="0"/>
                  </a:moveTo>
                  <a:cubicBezTo>
                    <a:pt x="2414" y="0"/>
                    <a:pt x="0" y="4842"/>
                    <a:pt x="0" y="10829"/>
                  </a:cubicBezTo>
                  <a:cubicBezTo>
                    <a:pt x="0" y="16758"/>
                    <a:pt x="2414" y="21600"/>
                    <a:pt x="5410" y="21600"/>
                  </a:cubicBezTo>
                  <a:lnTo>
                    <a:pt x="16219" y="21600"/>
                  </a:lnTo>
                  <a:cubicBezTo>
                    <a:pt x="19186" y="21600"/>
                    <a:pt x="21600" y="16758"/>
                    <a:pt x="21600" y="10829"/>
                  </a:cubicBezTo>
                  <a:cubicBezTo>
                    <a:pt x="21600" y="4842"/>
                    <a:pt x="19186" y="0"/>
                    <a:pt x="162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96" name="Google Shape;996;p33"/>
            <p:cNvSpPr/>
            <p:nvPr/>
          </p:nvSpPr>
          <p:spPr>
            <a:xfrm>
              <a:off x="549816" y="95823"/>
              <a:ext cx="61496" cy="61543"/>
            </a:xfrm>
            <a:custGeom>
              <a:rect b="b" l="l" r="r" t="t"/>
              <a:pathLst>
                <a:path extrusionOk="0" h="21600" w="19168">
                  <a:moveTo>
                    <a:pt x="13533" y="0"/>
                  </a:moveTo>
                  <a:cubicBezTo>
                    <a:pt x="12130" y="0"/>
                    <a:pt x="10717" y="594"/>
                    <a:pt x="9622" y="1781"/>
                  </a:cubicBezTo>
                  <a:lnTo>
                    <a:pt x="1663" y="10778"/>
                  </a:lnTo>
                  <a:cubicBezTo>
                    <a:pt x="-1879" y="14766"/>
                    <a:pt x="608" y="21600"/>
                    <a:pt x="5633" y="21600"/>
                  </a:cubicBezTo>
                  <a:cubicBezTo>
                    <a:pt x="7135" y="21600"/>
                    <a:pt x="8568" y="20928"/>
                    <a:pt x="9622" y="19740"/>
                  </a:cubicBezTo>
                  <a:lnTo>
                    <a:pt x="17582" y="10744"/>
                  </a:lnTo>
                  <a:cubicBezTo>
                    <a:pt x="19721" y="8279"/>
                    <a:pt x="19691" y="4313"/>
                    <a:pt x="17522" y="1882"/>
                  </a:cubicBezTo>
                  <a:cubicBezTo>
                    <a:pt x="16428" y="627"/>
                    <a:pt x="14985" y="0"/>
                    <a:pt x="135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997" name="Google Shape;997;p33"/>
            <p:cNvSpPr/>
            <p:nvPr/>
          </p:nvSpPr>
          <p:spPr>
            <a:xfrm>
              <a:off x="550087" y="312687"/>
              <a:ext cx="61487" cy="61543"/>
            </a:xfrm>
            <a:custGeom>
              <a:rect b="b" l="l" r="r" t="t"/>
              <a:pathLst>
                <a:path extrusionOk="0" h="21600" w="19165">
                  <a:moveTo>
                    <a:pt x="5628" y="0"/>
                  </a:moveTo>
                  <a:cubicBezTo>
                    <a:pt x="4175" y="0"/>
                    <a:pt x="2732" y="627"/>
                    <a:pt x="1638" y="1882"/>
                  </a:cubicBezTo>
                  <a:cubicBezTo>
                    <a:pt x="-521" y="4313"/>
                    <a:pt x="-551" y="8268"/>
                    <a:pt x="1578" y="10778"/>
                  </a:cubicBezTo>
                  <a:lnTo>
                    <a:pt x="9538" y="19740"/>
                  </a:lnTo>
                  <a:cubicBezTo>
                    <a:pt x="10592" y="20928"/>
                    <a:pt x="12035" y="21600"/>
                    <a:pt x="13537" y="21600"/>
                  </a:cubicBezTo>
                  <a:cubicBezTo>
                    <a:pt x="18552" y="21600"/>
                    <a:pt x="21049" y="14766"/>
                    <a:pt x="17497" y="10778"/>
                  </a:cubicBezTo>
                  <a:lnTo>
                    <a:pt x="9538" y="1781"/>
                  </a:lnTo>
                  <a:cubicBezTo>
                    <a:pt x="8443" y="594"/>
                    <a:pt x="7030" y="0"/>
                    <a:pt x="56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998" name="Google Shape;998;p33"/>
          <p:cNvSpPr/>
          <p:nvPr/>
        </p:nvSpPr>
        <p:spPr>
          <a:xfrm>
            <a:off x="10077023" y="10130052"/>
            <a:ext cx="399799" cy="616506"/>
          </a:xfrm>
          <a:custGeom>
            <a:rect b="b" l="l" r="r" t="t"/>
            <a:pathLst>
              <a:path extrusionOk="0" h="21600" w="21600">
                <a:moveTo>
                  <a:pt x="16709" y="1266"/>
                </a:moveTo>
                <a:cubicBezTo>
                  <a:pt x="17209" y="1273"/>
                  <a:pt x="17611" y="1539"/>
                  <a:pt x="17611" y="1867"/>
                </a:cubicBezTo>
                <a:cubicBezTo>
                  <a:pt x="17611" y="2191"/>
                  <a:pt x="17209" y="2458"/>
                  <a:pt x="16709" y="2468"/>
                </a:cubicBezTo>
                <a:lnTo>
                  <a:pt x="4889" y="2468"/>
                </a:lnTo>
                <a:cubicBezTo>
                  <a:pt x="4379" y="2468"/>
                  <a:pt x="3968" y="2198"/>
                  <a:pt x="3968" y="1867"/>
                </a:cubicBezTo>
                <a:cubicBezTo>
                  <a:pt x="3968" y="1532"/>
                  <a:pt x="4379" y="1266"/>
                  <a:pt x="4894" y="1266"/>
                </a:cubicBezTo>
                <a:close/>
                <a:moveTo>
                  <a:pt x="14767" y="3734"/>
                </a:moveTo>
                <a:lnTo>
                  <a:pt x="14767" y="10684"/>
                </a:lnTo>
                <a:cubicBezTo>
                  <a:pt x="14731" y="10938"/>
                  <a:pt x="14929" y="11184"/>
                  <a:pt x="15278" y="11305"/>
                </a:cubicBezTo>
                <a:cubicBezTo>
                  <a:pt x="16907" y="11876"/>
                  <a:pt x="18246" y="12744"/>
                  <a:pt x="19120" y="13801"/>
                </a:cubicBezTo>
                <a:lnTo>
                  <a:pt x="2473" y="13801"/>
                </a:lnTo>
                <a:cubicBezTo>
                  <a:pt x="3354" y="12744"/>
                  <a:pt x="4686" y="11876"/>
                  <a:pt x="6322" y="11305"/>
                </a:cubicBezTo>
                <a:cubicBezTo>
                  <a:pt x="6671" y="11184"/>
                  <a:pt x="6869" y="10941"/>
                  <a:pt x="6826" y="10684"/>
                </a:cubicBezTo>
                <a:lnTo>
                  <a:pt x="6826" y="3734"/>
                </a:lnTo>
                <a:close/>
                <a:moveTo>
                  <a:pt x="11606" y="15070"/>
                </a:moveTo>
                <a:lnTo>
                  <a:pt x="11606" y="18187"/>
                </a:lnTo>
                <a:cubicBezTo>
                  <a:pt x="11611" y="18876"/>
                  <a:pt x="11330" y="19555"/>
                  <a:pt x="10799" y="20156"/>
                </a:cubicBezTo>
                <a:cubicBezTo>
                  <a:pt x="10268" y="19555"/>
                  <a:pt x="9987" y="18876"/>
                  <a:pt x="9992" y="18187"/>
                </a:cubicBezTo>
                <a:lnTo>
                  <a:pt x="9992" y="15070"/>
                </a:lnTo>
                <a:close/>
                <a:moveTo>
                  <a:pt x="4880" y="0"/>
                </a:moveTo>
                <a:cubicBezTo>
                  <a:pt x="3296" y="0"/>
                  <a:pt x="2009" y="832"/>
                  <a:pt x="2004" y="1860"/>
                </a:cubicBezTo>
                <a:cubicBezTo>
                  <a:pt x="1999" y="2890"/>
                  <a:pt x="3285" y="3731"/>
                  <a:pt x="4874" y="3734"/>
                </a:cubicBezTo>
                <a:lnTo>
                  <a:pt x="4874" y="10383"/>
                </a:lnTo>
                <a:cubicBezTo>
                  <a:pt x="2635" y="11269"/>
                  <a:pt x="936" y="12622"/>
                  <a:pt x="57" y="14223"/>
                </a:cubicBezTo>
                <a:lnTo>
                  <a:pt x="52" y="14233"/>
                </a:lnTo>
                <a:cubicBezTo>
                  <a:pt x="47" y="14247"/>
                  <a:pt x="41" y="14257"/>
                  <a:pt x="36" y="14270"/>
                </a:cubicBezTo>
                <a:cubicBezTo>
                  <a:pt x="31" y="14284"/>
                  <a:pt x="31" y="14287"/>
                  <a:pt x="26" y="14297"/>
                </a:cubicBezTo>
                <a:cubicBezTo>
                  <a:pt x="21" y="14304"/>
                  <a:pt x="21" y="14317"/>
                  <a:pt x="16" y="14327"/>
                </a:cubicBezTo>
                <a:cubicBezTo>
                  <a:pt x="16" y="14337"/>
                  <a:pt x="10" y="14351"/>
                  <a:pt x="10" y="14361"/>
                </a:cubicBezTo>
                <a:lnTo>
                  <a:pt x="5" y="14388"/>
                </a:lnTo>
                <a:lnTo>
                  <a:pt x="5" y="14426"/>
                </a:lnTo>
                <a:cubicBezTo>
                  <a:pt x="5" y="14429"/>
                  <a:pt x="5" y="14432"/>
                  <a:pt x="5" y="14436"/>
                </a:cubicBezTo>
                <a:cubicBezTo>
                  <a:pt x="0" y="14439"/>
                  <a:pt x="0" y="14446"/>
                  <a:pt x="0" y="14449"/>
                </a:cubicBezTo>
                <a:cubicBezTo>
                  <a:pt x="0" y="14463"/>
                  <a:pt x="0" y="14476"/>
                  <a:pt x="5" y="14489"/>
                </a:cubicBezTo>
                <a:lnTo>
                  <a:pt x="10" y="14513"/>
                </a:lnTo>
                <a:cubicBezTo>
                  <a:pt x="10" y="14526"/>
                  <a:pt x="16" y="14536"/>
                  <a:pt x="16" y="14547"/>
                </a:cubicBezTo>
                <a:cubicBezTo>
                  <a:pt x="21" y="14560"/>
                  <a:pt x="21" y="14571"/>
                  <a:pt x="26" y="14581"/>
                </a:cubicBezTo>
                <a:cubicBezTo>
                  <a:pt x="31" y="14591"/>
                  <a:pt x="31" y="14598"/>
                  <a:pt x="36" y="14608"/>
                </a:cubicBezTo>
                <a:cubicBezTo>
                  <a:pt x="41" y="14615"/>
                  <a:pt x="47" y="14628"/>
                  <a:pt x="52" y="14642"/>
                </a:cubicBezTo>
                <a:cubicBezTo>
                  <a:pt x="57" y="14652"/>
                  <a:pt x="62" y="14655"/>
                  <a:pt x="67" y="14662"/>
                </a:cubicBezTo>
                <a:cubicBezTo>
                  <a:pt x="72" y="14672"/>
                  <a:pt x="78" y="14685"/>
                  <a:pt x="88" y="14699"/>
                </a:cubicBezTo>
                <a:lnTo>
                  <a:pt x="103" y="14719"/>
                </a:lnTo>
                <a:cubicBezTo>
                  <a:pt x="114" y="14729"/>
                  <a:pt x="119" y="14740"/>
                  <a:pt x="129" y="14750"/>
                </a:cubicBezTo>
                <a:cubicBezTo>
                  <a:pt x="141" y="14760"/>
                  <a:pt x="147" y="14767"/>
                  <a:pt x="152" y="14774"/>
                </a:cubicBezTo>
                <a:cubicBezTo>
                  <a:pt x="157" y="14780"/>
                  <a:pt x="167" y="14794"/>
                  <a:pt x="178" y="14800"/>
                </a:cubicBezTo>
                <a:lnTo>
                  <a:pt x="209" y="14824"/>
                </a:lnTo>
                <a:lnTo>
                  <a:pt x="235" y="14847"/>
                </a:lnTo>
                <a:cubicBezTo>
                  <a:pt x="245" y="14857"/>
                  <a:pt x="260" y="14864"/>
                  <a:pt x="271" y="14871"/>
                </a:cubicBezTo>
                <a:cubicBezTo>
                  <a:pt x="281" y="14881"/>
                  <a:pt x="286" y="14884"/>
                  <a:pt x="297" y="14891"/>
                </a:cubicBezTo>
                <a:cubicBezTo>
                  <a:pt x="307" y="14898"/>
                  <a:pt x="322" y="14908"/>
                  <a:pt x="338" y="14916"/>
                </a:cubicBezTo>
                <a:lnTo>
                  <a:pt x="369" y="14932"/>
                </a:lnTo>
                <a:lnTo>
                  <a:pt x="412" y="14952"/>
                </a:lnTo>
                <a:lnTo>
                  <a:pt x="454" y="14969"/>
                </a:lnTo>
                <a:lnTo>
                  <a:pt x="490" y="14983"/>
                </a:lnTo>
                <a:cubicBezTo>
                  <a:pt x="505" y="14989"/>
                  <a:pt x="521" y="14996"/>
                  <a:pt x="536" y="14999"/>
                </a:cubicBezTo>
                <a:lnTo>
                  <a:pt x="573" y="15010"/>
                </a:lnTo>
                <a:lnTo>
                  <a:pt x="629" y="15026"/>
                </a:lnTo>
                <a:lnTo>
                  <a:pt x="661" y="15036"/>
                </a:lnTo>
                <a:lnTo>
                  <a:pt x="714" y="15043"/>
                </a:lnTo>
                <a:cubicBezTo>
                  <a:pt x="724" y="15046"/>
                  <a:pt x="740" y="15050"/>
                  <a:pt x="755" y="15050"/>
                </a:cubicBezTo>
                <a:lnTo>
                  <a:pt x="797" y="15056"/>
                </a:lnTo>
                <a:cubicBezTo>
                  <a:pt x="817" y="15060"/>
                  <a:pt x="833" y="15060"/>
                  <a:pt x="854" y="15063"/>
                </a:cubicBezTo>
                <a:lnTo>
                  <a:pt x="885" y="15063"/>
                </a:lnTo>
                <a:cubicBezTo>
                  <a:pt x="916" y="15067"/>
                  <a:pt x="943" y="15067"/>
                  <a:pt x="974" y="15067"/>
                </a:cubicBezTo>
                <a:lnTo>
                  <a:pt x="8040" y="15067"/>
                </a:lnTo>
                <a:lnTo>
                  <a:pt x="8040" y="18187"/>
                </a:lnTo>
                <a:cubicBezTo>
                  <a:pt x="8035" y="19240"/>
                  <a:pt x="8530" y="20270"/>
                  <a:pt x="9451" y="21138"/>
                </a:cubicBezTo>
                <a:cubicBezTo>
                  <a:pt x="9776" y="21446"/>
                  <a:pt x="10289" y="21600"/>
                  <a:pt x="10799" y="21600"/>
                </a:cubicBezTo>
                <a:cubicBezTo>
                  <a:pt x="11311" y="21600"/>
                  <a:pt x="11824" y="21446"/>
                  <a:pt x="12148" y="21138"/>
                </a:cubicBezTo>
                <a:cubicBezTo>
                  <a:pt x="13070" y="20270"/>
                  <a:pt x="13565" y="19240"/>
                  <a:pt x="13560" y="18187"/>
                </a:cubicBezTo>
                <a:lnTo>
                  <a:pt x="13560" y="15070"/>
                </a:lnTo>
                <a:lnTo>
                  <a:pt x="20626" y="15070"/>
                </a:lnTo>
                <a:cubicBezTo>
                  <a:pt x="20657" y="15067"/>
                  <a:pt x="20688" y="15067"/>
                  <a:pt x="20719" y="15067"/>
                </a:cubicBezTo>
                <a:lnTo>
                  <a:pt x="20734" y="15067"/>
                </a:lnTo>
                <a:cubicBezTo>
                  <a:pt x="20762" y="15067"/>
                  <a:pt x="20783" y="15060"/>
                  <a:pt x="20808" y="15056"/>
                </a:cubicBezTo>
                <a:lnTo>
                  <a:pt x="20839" y="15053"/>
                </a:lnTo>
                <a:lnTo>
                  <a:pt x="20891" y="15046"/>
                </a:lnTo>
                <a:lnTo>
                  <a:pt x="20933" y="15036"/>
                </a:lnTo>
                <a:cubicBezTo>
                  <a:pt x="20938" y="15036"/>
                  <a:pt x="20943" y="15033"/>
                  <a:pt x="20948" y="15033"/>
                </a:cubicBezTo>
                <a:lnTo>
                  <a:pt x="20974" y="15026"/>
                </a:lnTo>
                <a:cubicBezTo>
                  <a:pt x="20990" y="15023"/>
                  <a:pt x="21005" y="15020"/>
                  <a:pt x="21027" y="15013"/>
                </a:cubicBezTo>
                <a:lnTo>
                  <a:pt x="21069" y="14999"/>
                </a:lnTo>
                <a:cubicBezTo>
                  <a:pt x="21079" y="14996"/>
                  <a:pt x="21095" y="14989"/>
                  <a:pt x="21110" y="14986"/>
                </a:cubicBezTo>
                <a:cubicBezTo>
                  <a:pt x="21121" y="14979"/>
                  <a:pt x="21136" y="14976"/>
                  <a:pt x="21152" y="14969"/>
                </a:cubicBezTo>
                <a:lnTo>
                  <a:pt x="21183" y="14956"/>
                </a:lnTo>
                <a:cubicBezTo>
                  <a:pt x="21203" y="14946"/>
                  <a:pt x="21219" y="14939"/>
                  <a:pt x="21229" y="14932"/>
                </a:cubicBezTo>
                <a:lnTo>
                  <a:pt x="21260" y="14919"/>
                </a:lnTo>
                <a:cubicBezTo>
                  <a:pt x="21271" y="14908"/>
                  <a:pt x="21286" y="14901"/>
                  <a:pt x="21303" y="14891"/>
                </a:cubicBezTo>
                <a:cubicBezTo>
                  <a:pt x="21319" y="14881"/>
                  <a:pt x="21319" y="14881"/>
                  <a:pt x="21329" y="14874"/>
                </a:cubicBezTo>
                <a:cubicBezTo>
                  <a:pt x="21334" y="14867"/>
                  <a:pt x="21355" y="14857"/>
                  <a:pt x="21365" y="14847"/>
                </a:cubicBezTo>
                <a:cubicBezTo>
                  <a:pt x="21381" y="14837"/>
                  <a:pt x="21381" y="14834"/>
                  <a:pt x="21391" y="14827"/>
                </a:cubicBezTo>
                <a:lnTo>
                  <a:pt x="21422" y="14800"/>
                </a:lnTo>
                <a:cubicBezTo>
                  <a:pt x="21433" y="14794"/>
                  <a:pt x="21438" y="14784"/>
                  <a:pt x="21448" y="14777"/>
                </a:cubicBezTo>
                <a:cubicBezTo>
                  <a:pt x="21453" y="14767"/>
                  <a:pt x="21464" y="14760"/>
                  <a:pt x="21469" y="14750"/>
                </a:cubicBezTo>
                <a:cubicBezTo>
                  <a:pt x="21479" y="14743"/>
                  <a:pt x="21484" y="14732"/>
                  <a:pt x="21495" y="14722"/>
                </a:cubicBezTo>
                <a:cubicBezTo>
                  <a:pt x="21500" y="14712"/>
                  <a:pt x="21505" y="14705"/>
                  <a:pt x="21510" y="14699"/>
                </a:cubicBezTo>
                <a:cubicBezTo>
                  <a:pt x="21515" y="14689"/>
                  <a:pt x="21526" y="14675"/>
                  <a:pt x="21531" y="14665"/>
                </a:cubicBezTo>
                <a:cubicBezTo>
                  <a:pt x="21541" y="14655"/>
                  <a:pt x="21541" y="14648"/>
                  <a:pt x="21547" y="14642"/>
                </a:cubicBezTo>
                <a:cubicBezTo>
                  <a:pt x="21552" y="14631"/>
                  <a:pt x="21557" y="14618"/>
                  <a:pt x="21564" y="14608"/>
                </a:cubicBezTo>
                <a:cubicBezTo>
                  <a:pt x="21569" y="14598"/>
                  <a:pt x="21574" y="14588"/>
                  <a:pt x="21574" y="14581"/>
                </a:cubicBezTo>
                <a:cubicBezTo>
                  <a:pt x="21579" y="14571"/>
                  <a:pt x="21579" y="14560"/>
                  <a:pt x="21584" y="14550"/>
                </a:cubicBezTo>
                <a:cubicBezTo>
                  <a:pt x="21584" y="14540"/>
                  <a:pt x="21590" y="14526"/>
                  <a:pt x="21595" y="14516"/>
                </a:cubicBezTo>
                <a:cubicBezTo>
                  <a:pt x="21595" y="14503"/>
                  <a:pt x="21595" y="14500"/>
                  <a:pt x="21595" y="14489"/>
                </a:cubicBezTo>
                <a:cubicBezTo>
                  <a:pt x="21595" y="14479"/>
                  <a:pt x="21595" y="14463"/>
                  <a:pt x="21600" y="14449"/>
                </a:cubicBezTo>
                <a:lnTo>
                  <a:pt x="21600" y="14436"/>
                </a:lnTo>
                <a:cubicBezTo>
                  <a:pt x="21600" y="14432"/>
                  <a:pt x="21600" y="14429"/>
                  <a:pt x="21600" y="14426"/>
                </a:cubicBezTo>
                <a:lnTo>
                  <a:pt x="21600" y="14388"/>
                </a:lnTo>
                <a:cubicBezTo>
                  <a:pt x="21600" y="14374"/>
                  <a:pt x="21600" y="14371"/>
                  <a:pt x="21595" y="14361"/>
                </a:cubicBezTo>
                <a:cubicBezTo>
                  <a:pt x="21590" y="14351"/>
                  <a:pt x="21590" y="14341"/>
                  <a:pt x="21590" y="14331"/>
                </a:cubicBezTo>
                <a:cubicBezTo>
                  <a:pt x="21584" y="14317"/>
                  <a:pt x="21584" y="14307"/>
                  <a:pt x="21579" y="14297"/>
                </a:cubicBezTo>
                <a:cubicBezTo>
                  <a:pt x="21574" y="14284"/>
                  <a:pt x="21574" y="14280"/>
                  <a:pt x="21569" y="14274"/>
                </a:cubicBezTo>
                <a:cubicBezTo>
                  <a:pt x="21564" y="14264"/>
                  <a:pt x="21557" y="14247"/>
                  <a:pt x="21552" y="14233"/>
                </a:cubicBezTo>
                <a:lnTo>
                  <a:pt x="21547" y="14223"/>
                </a:lnTo>
                <a:cubicBezTo>
                  <a:pt x="20667" y="12625"/>
                  <a:pt x="18970" y="11269"/>
                  <a:pt x="16730" y="10386"/>
                </a:cubicBezTo>
                <a:lnTo>
                  <a:pt x="16730" y="3734"/>
                </a:lnTo>
                <a:cubicBezTo>
                  <a:pt x="18318" y="3731"/>
                  <a:pt x="19605" y="2890"/>
                  <a:pt x="19600" y="1860"/>
                </a:cubicBezTo>
                <a:cubicBezTo>
                  <a:pt x="19594" y="832"/>
                  <a:pt x="18308" y="0"/>
                  <a:pt x="16725" y="0"/>
                </a:cubicBezTo>
                <a:cubicBezTo>
                  <a:pt x="16721" y="0"/>
                  <a:pt x="16718" y="0"/>
                  <a:pt x="16714" y="0"/>
                </a:cubicBezTo>
                <a:lnTo>
                  <a:pt x="4889" y="0"/>
                </a:lnTo>
                <a:cubicBezTo>
                  <a:pt x="4886" y="0"/>
                  <a:pt x="4884" y="0"/>
                  <a:pt x="48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999" name="Google Shape;999;p33"/>
          <p:cNvGrpSpPr/>
          <p:nvPr/>
        </p:nvGrpSpPr>
        <p:grpSpPr>
          <a:xfrm>
            <a:off x="10746170" y="10135741"/>
            <a:ext cx="605312" cy="605332"/>
            <a:chOff x="0" y="0"/>
            <a:chExt cx="605311" cy="605331"/>
          </a:xfrm>
        </p:grpSpPr>
        <p:sp>
          <p:nvSpPr>
            <p:cNvPr id="1000" name="Google Shape;1000;p33"/>
            <p:cNvSpPr/>
            <p:nvPr/>
          </p:nvSpPr>
          <p:spPr>
            <a:xfrm>
              <a:off x="0" y="0"/>
              <a:ext cx="605311" cy="605331"/>
            </a:xfrm>
            <a:custGeom>
              <a:rect b="b" l="l" r="r" t="t"/>
              <a:pathLst>
                <a:path extrusionOk="0" h="21600" w="20504">
                  <a:moveTo>
                    <a:pt x="10251" y="1292"/>
                  </a:moveTo>
                  <a:cubicBezTo>
                    <a:pt x="15230" y="1292"/>
                    <a:pt x="19278" y="5556"/>
                    <a:pt x="19278" y="10801"/>
                  </a:cubicBezTo>
                  <a:cubicBezTo>
                    <a:pt x="19278" y="16045"/>
                    <a:pt x="15230" y="20311"/>
                    <a:pt x="10251" y="20311"/>
                  </a:cubicBezTo>
                  <a:cubicBezTo>
                    <a:pt x="5273" y="20311"/>
                    <a:pt x="1225" y="16045"/>
                    <a:pt x="1225" y="10801"/>
                  </a:cubicBezTo>
                  <a:cubicBezTo>
                    <a:pt x="1225" y="5556"/>
                    <a:pt x="5273" y="1292"/>
                    <a:pt x="10251" y="1292"/>
                  </a:cubicBezTo>
                  <a:close/>
                  <a:moveTo>
                    <a:pt x="10249" y="0"/>
                  </a:moveTo>
                  <a:cubicBezTo>
                    <a:pt x="6172" y="0"/>
                    <a:pt x="2393" y="2573"/>
                    <a:pt x="781" y="6667"/>
                  </a:cubicBezTo>
                  <a:cubicBezTo>
                    <a:pt x="-1090" y="11426"/>
                    <a:pt x="490" y="16919"/>
                    <a:pt x="4555" y="19781"/>
                  </a:cubicBezTo>
                  <a:cubicBezTo>
                    <a:pt x="6292" y="21002"/>
                    <a:pt x="8276" y="21600"/>
                    <a:pt x="10248" y="21600"/>
                  </a:cubicBezTo>
                  <a:cubicBezTo>
                    <a:pt x="12894" y="21600"/>
                    <a:pt x="15519" y="20525"/>
                    <a:pt x="17500" y="18436"/>
                  </a:cubicBezTo>
                  <a:cubicBezTo>
                    <a:pt x="19429" y="16418"/>
                    <a:pt x="20510" y="13666"/>
                    <a:pt x="20504" y="10801"/>
                  </a:cubicBezTo>
                  <a:cubicBezTo>
                    <a:pt x="20504" y="5649"/>
                    <a:pt x="17049" y="1213"/>
                    <a:pt x="12253" y="208"/>
                  </a:cubicBezTo>
                  <a:cubicBezTo>
                    <a:pt x="11582" y="68"/>
                    <a:pt x="10912" y="0"/>
                    <a:pt x="102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01" name="Google Shape;1001;p33"/>
            <p:cNvSpPr/>
            <p:nvPr/>
          </p:nvSpPr>
          <p:spPr>
            <a:xfrm>
              <a:off x="78947" y="79001"/>
              <a:ext cx="447425" cy="447392"/>
            </a:xfrm>
            <a:custGeom>
              <a:rect b="b" l="l" r="r" t="t"/>
              <a:pathLst>
                <a:path extrusionOk="0" h="21600" w="21600">
                  <a:moveTo>
                    <a:pt x="10799" y="1745"/>
                  </a:moveTo>
                  <a:cubicBezTo>
                    <a:pt x="15792" y="1745"/>
                    <a:pt x="19854" y="5807"/>
                    <a:pt x="19854" y="10800"/>
                  </a:cubicBezTo>
                  <a:cubicBezTo>
                    <a:pt x="19854" y="15793"/>
                    <a:pt x="15792" y="19855"/>
                    <a:pt x="10799" y="19855"/>
                  </a:cubicBezTo>
                  <a:cubicBezTo>
                    <a:pt x="5808" y="19855"/>
                    <a:pt x="1746" y="15793"/>
                    <a:pt x="1746" y="10800"/>
                  </a:cubicBezTo>
                  <a:cubicBezTo>
                    <a:pt x="1746" y="5807"/>
                    <a:pt x="5808" y="1745"/>
                    <a:pt x="10799" y="1745"/>
                  </a:cubicBezTo>
                  <a:close/>
                  <a:moveTo>
                    <a:pt x="10799" y="0"/>
                  </a:moveTo>
                  <a:cubicBezTo>
                    <a:pt x="4845" y="0"/>
                    <a:pt x="0" y="4844"/>
                    <a:pt x="0" y="10800"/>
                  </a:cubicBezTo>
                  <a:cubicBezTo>
                    <a:pt x="0" y="16756"/>
                    <a:pt x="4845" y="21600"/>
                    <a:pt x="10799" y="21600"/>
                  </a:cubicBezTo>
                  <a:cubicBezTo>
                    <a:pt x="16755" y="21600"/>
                    <a:pt x="21600" y="16756"/>
                    <a:pt x="21600" y="10800"/>
                  </a:cubicBezTo>
                  <a:cubicBezTo>
                    <a:pt x="21600" y="4844"/>
                    <a:pt x="16755"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02" name="Google Shape;1002;p33"/>
            <p:cNvSpPr/>
            <p:nvPr/>
          </p:nvSpPr>
          <p:spPr>
            <a:xfrm>
              <a:off x="239161" y="148491"/>
              <a:ext cx="126997" cy="308412"/>
            </a:xfrm>
            <a:custGeom>
              <a:rect b="b" l="l" r="r" t="t"/>
              <a:pathLst>
                <a:path extrusionOk="0" h="21600" w="20360">
                  <a:moveTo>
                    <a:pt x="10177" y="0"/>
                  </a:moveTo>
                  <a:cubicBezTo>
                    <a:pt x="8571" y="0"/>
                    <a:pt x="7291" y="566"/>
                    <a:pt x="7291" y="1268"/>
                  </a:cubicBezTo>
                  <a:lnTo>
                    <a:pt x="7291" y="3360"/>
                  </a:lnTo>
                  <a:cubicBezTo>
                    <a:pt x="2440" y="3988"/>
                    <a:pt x="-620" y="6074"/>
                    <a:pt x="107" y="8263"/>
                  </a:cubicBezTo>
                  <a:cubicBezTo>
                    <a:pt x="833" y="10449"/>
                    <a:pt x="5127" y="12068"/>
                    <a:pt x="10177" y="12068"/>
                  </a:cubicBezTo>
                  <a:cubicBezTo>
                    <a:pt x="14072" y="12068"/>
                    <a:pt x="16037" y="14127"/>
                    <a:pt x="13268" y="15329"/>
                  </a:cubicBezTo>
                  <a:cubicBezTo>
                    <a:pt x="12383" y="15720"/>
                    <a:pt x="11288" y="15895"/>
                    <a:pt x="10213" y="15895"/>
                  </a:cubicBezTo>
                  <a:cubicBezTo>
                    <a:pt x="7967" y="15895"/>
                    <a:pt x="5807" y="15130"/>
                    <a:pt x="5807" y="13979"/>
                  </a:cubicBezTo>
                  <a:cubicBezTo>
                    <a:pt x="5807" y="13277"/>
                    <a:pt x="4508" y="12709"/>
                    <a:pt x="2901" y="12709"/>
                  </a:cubicBezTo>
                  <a:cubicBezTo>
                    <a:pt x="1309" y="12709"/>
                    <a:pt x="15" y="13277"/>
                    <a:pt x="15" y="13979"/>
                  </a:cubicBezTo>
                  <a:cubicBezTo>
                    <a:pt x="15" y="15944"/>
                    <a:pt x="2962" y="17679"/>
                    <a:pt x="7291" y="18238"/>
                  </a:cubicBezTo>
                  <a:lnTo>
                    <a:pt x="7291" y="20337"/>
                  </a:lnTo>
                  <a:cubicBezTo>
                    <a:pt x="7291" y="21032"/>
                    <a:pt x="8571" y="21600"/>
                    <a:pt x="10177" y="21600"/>
                  </a:cubicBezTo>
                  <a:cubicBezTo>
                    <a:pt x="11784" y="21600"/>
                    <a:pt x="13084" y="21032"/>
                    <a:pt x="13084" y="20337"/>
                  </a:cubicBezTo>
                  <a:lnTo>
                    <a:pt x="13084" y="18238"/>
                  </a:lnTo>
                  <a:cubicBezTo>
                    <a:pt x="17920" y="17610"/>
                    <a:pt x="20980" y="15524"/>
                    <a:pt x="20253" y="13337"/>
                  </a:cubicBezTo>
                  <a:cubicBezTo>
                    <a:pt x="19532" y="11155"/>
                    <a:pt x="15249" y="9537"/>
                    <a:pt x="10213" y="9537"/>
                  </a:cubicBezTo>
                  <a:cubicBezTo>
                    <a:pt x="10203" y="9537"/>
                    <a:pt x="10193" y="9537"/>
                    <a:pt x="10177" y="9537"/>
                  </a:cubicBezTo>
                  <a:cubicBezTo>
                    <a:pt x="10152" y="9537"/>
                    <a:pt x="10121" y="9537"/>
                    <a:pt x="10096" y="9537"/>
                  </a:cubicBezTo>
                  <a:cubicBezTo>
                    <a:pt x="7675" y="9537"/>
                    <a:pt x="5715" y="8681"/>
                    <a:pt x="5715" y="7621"/>
                  </a:cubicBezTo>
                  <a:cubicBezTo>
                    <a:pt x="5715" y="6559"/>
                    <a:pt x="7675" y="5710"/>
                    <a:pt x="10096" y="5710"/>
                  </a:cubicBezTo>
                  <a:cubicBezTo>
                    <a:pt x="10121" y="5710"/>
                    <a:pt x="10152" y="5710"/>
                    <a:pt x="10177" y="5710"/>
                  </a:cubicBezTo>
                  <a:cubicBezTo>
                    <a:pt x="12588" y="5710"/>
                    <a:pt x="14553" y="6568"/>
                    <a:pt x="14553" y="7621"/>
                  </a:cubicBezTo>
                  <a:cubicBezTo>
                    <a:pt x="14553" y="8323"/>
                    <a:pt x="15852" y="8889"/>
                    <a:pt x="17459" y="8889"/>
                  </a:cubicBezTo>
                  <a:cubicBezTo>
                    <a:pt x="19051" y="8889"/>
                    <a:pt x="20345" y="8323"/>
                    <a:pt x="20345" y="7621"/>
                  </a:cubicBezTo>
                  <a:cubicBezTo>
                    <a:pt x="20345" y="5656"/>
                    <a:pt x="17398" y="3921"/>
                    <a:pt x="13084" y="3360"/>
                  </a:cubicBezTo>
                  <a:lnTo>
                    <a:pt x="13084" y="1268"/>
                  </a:lnTo>
                  <a:cubicBezTo>
                    <a:pt x="13084" y="566"/>
                    <a:pt x="11784" y="0"/>
                    <a:pt x="101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003" name="Google Shape;1003;p33"/>
          <p:cNvGrpSpPr/>
          <p:nvPr/>
        </p:nvGrpSpPr>
        <p:grpSpPr>
          <a:xfrm>
            <a:off x="11544671" y="7989388"/>
            <a:ext cx="608366" cy="337142"/>
            <a:chOff x="31" y="31"/>
            <a:chExt cx="608364" cy="337140"/>
          </a:xfrm>
        </p:grpSpPr>
        <p:sp>
          <p:nvSpPr>
            <p:cNvPr id="1004" name="Google Shape;1004;p33"/>
            <p:cNvSpPr/>
            <p:nvPr/>
          </p:nvSpPr>
          <p:spPr>
            <a:xfrm>
              <a:off x="31" y="31"/>
              <a:ext cx="608364" cy="337140"/>
            </a:xfrm>
            <a:custGeom>
              <a:rect b="b" l="l" r="r" t="t"/>
              <a:pathLst>
                <a:path extrusionOk="0" h="21600" w="21600">
                  <a:moveTo>
                    <a:pt x="20316" y="2315"/>
                  </a:moveTo>
                  <a:lnTo>
                    <a:pt x="20316" y="19285"/>
                  </a:lnTo>
                  <a:lnTo>
                    <a:pt x="1283" y="19285"/>
                  </a:lnTo>
                  <a:lnTo>
                    <a:pt x="1283" y="2315"/>
                  </a:lnTo>
                  <a:close/>
                  <a:moveTo>
                    <a:pt x="639" y="0"/>
                  </a:moveTo>
                  <a:cubicBezTo>
                    <a:pt x="287" y="0"/>
                    <a:pt x="0" y="519"/>
                    <a:pt x="0" y="1162"/>
                  </a:cubicBezTo>
                  <a:lnTo>
                    <a:pt x="0" y="20438"/>
                  </a:lnTo>
                  <a:cubicBezTo>
                    <a:pt x="0" y="21081"/>
                    <a:pt x="287" y="21600"/>
                    <a:pt x="639" y="21600"/>
                  </a:cubicBezTo>
                  <a:lnTo>
                    <a:pt x="20960" y="21600"/>
                  </a:lnTo>
                  <a:cubicBezTo>
                    <a:pt x="21312" y="21600"/>
                    <a:pt x="21600" y="21081"/>
                    <a:pt x="21600" y="20438"/>
                  </a:cubicBezTo>
                  <a:lnTo>
                    <a:pt x="21600" y="1162"/>
                  </a:lnTo>
                  <a:cubicBezTo>
                    <a:pt x="21600" y="519"/>
                    <a:pt x="21312" y="0"/>
                    <a:pt x="209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05" name="Google Shape;1005;p33"/>
            <p:cNvSpPr/>
            <p:nvPr/>
          </p:nvSpPr>
          <p:spPr>
            <a:xfrm>
              <a:off x="70958" y="62882"/>
              <a:ext cx="466575" cy="211439"/>
            </a:xfrm>
            <a:custGeom>
              <a:rect b="b" l="l" r="r" t="t"/>
              <a:pathLst>
                <a:path extrusionOk="0" h="21600" w="21600">
                  <a:moveTo>
                    <a:pt x="17826" y="3691"/>
                  </a:moveTo>
                  <a:cubicBezTo>
                    <a:pt x="18116" y="5925"/>
                    <a:pt x="18911" y="7679"/>
                    <a:pt x="19927" y="8318"/>
                  </a:cubicBezTo>
                  <a:lnTo>
                    <a:pt x="19927" y="13282"/>
                  </a:lnTo>
                  <a:cubicBezTo>
                    <a:pt x="18911" y="13930"/>
                    <a:pt x="18116" y="15675"/>
                    <a:pt x="17826" y="17918"/>
                  </a:cubicBezTo>
                  <a:lnTo>
                    <a:pt x="3771" y="17918"/>
                  </a:lnTo>
                  <a:cubicBezTo>
                    <a:pt x="3480" y="15675"/>
                    <a:pt x="2687" y="13921"/>
                    <a:pt x="1668" y="13282"/>
                  </a:cubicBezTo>
                  <a:lnTo>
                    <a:pt x="1668" y="8318"/>
                  </a:lnTo>
                  <a:cubicBezTo>
                    <a:pt x="2687" y="7679"/>
                    <a:pt x="3480" y="5925"/>
                    <a:pt x="3771" y="3691"/>
                  </a:cubicBezTo>
                  <a:close/>
                  <a:moveTo>
                    <a:pt x="3052" y="0"/>
                  </a:moveTo>
                  <a:cubicBezTo>
                    <a:pt x="2588" y="0"/>
                    <a:pt x="2214" y="825"/>
                    <a:pt x="2214" y="1849"/>
                  </a:cubicBezTo>
                  <a:cubicBezTo>
                    <a:pt x="2214" y="3525"/>
                    <a:pt x="1597" y="4891"/>
                    <a:pt x="835" y="4891"/>
                  </a:cubicBezTo>
                  <a:cubicBezTo>
                    <a:pt x="371" y="4891"/>
                    <a:pt x="0" y="5720"/>
                    <a:pt x="0" y="6743"/>
                  </a:cubicBezTo>
                  <a:lnTo>
                    <a:pt x="0" y="14866"/>
                  </a:lnTo>
                  <a:cubicBezTo>
                    <a:pt x="0" y="15880"/>
                    <a:pt x="371" y="16709"/>
                    <a:pt x="835" y="16709"/>
                  </a:cubicBezTo>
                  <a:cubicBezTo>
                    <a:pt x="1597" y="16709"/>
                    <a:pt x="2214" y="18075"/>
                    <a:pt x="2214" y="19761"/>
                  </a:cubicBezTo>
                  <a:cubicBezTo>
                    <a:pt x="2214" y="20775"/>
                    <a:pt x="2588" y="21600"/>
                    <a:pt x="3052" y="21600"/>
                  </a:cubicBezTo>
                  <a:lnTo>
                    <a:pt x="18544" y="21600"/>
                  </a:lnTo>
                  <a:cubicBezTo>
                    <a:pt x="19008" y="21600"/>
                    <a:pt x="19383" y="20775"/>
                    <a:pt x="19383" y="19761"/>
                  </a:cubicBezTo>
                  <a:cubicBezTo>
                    <a:pt x="19383" y="18075"/>
                    <a:pt x="19998" y="16709"/>
                    <a:pt x="20762" y="16709"/>
                  </a:cubicBezTo>
                  <a:cubicBezTo>
                    <a:pt x="21226" y="16709"/>
                    <a:pt x="21600" y="15880"/>
                    <a:pt x="21600" y="14866"/>
                  </a:cubicBezTo>
                  <a:lnTo>
                    <a:pt x="21600" y="6743"/>
                  </a:lnTo>
                  <a:cubicBezTo>
                    <a:pt x="21600" y="5720"/>
                    <a:pt x="21226" y="4891"/>
                    <a:pt x="20762" y="4891"/>
                  </a:cubicBezTo>
                  <a:cubicBezTo>
                    <a:pt x="19998" y="4891"/>
                    <a:pt x="19383" y="3525"/>
                    <a:pt x="19383" y="1849"/>
                  </a:cubicBezTo>
                  <a:cubicBezTo>
                    <a:pt x="19383" y="825"/>
                    <a:pt x="19008" y="0"/>
                    <a:pt x="185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06" name="Google Shape;1006;p33"/>
            <p:cNvSpPr/>
            <p:nvPr/>
          </p:nvSpPr>
          <p:spPr>
            <a:xfrm>
              <a:off x="250113" y="114433"/>
              <a:ext cx="108349" cy="108305"/>
            </a:xfrm>
            <a:custGeom>
              <a:rect b="b" l="l" r="r" t="t"/>
              <a:pathLst>
                <a:path extrusionOk="0" h="21600" w="20788">
                  <a:moveTo>
                    <a:pt x="10371" y="7206"/>
                  </a:moveTo>
                  <a:cubicBezTo>
                    <a:pt x="12141" y="7206"/>
                    <a:pt x="13843" y="8645"/>
                    <a:pt x="13855" y="10803"/>
                  </a:cubicBezTo>
                  <a:cubicBezTo>
                    <a:pt x="13855" y="12802"/>
                    <a:pt x="12300" y="14419"/>
                    <a:pt x="10377" y="14419"/>
                  </a:cubicBezTo>
                  <a:lnTo>
                    <a:pt x="10377" y="14400"/>
                  </a:lnTo>
                  <a:cubicBezTo>
                    <a:pt x="7309" y="14381"/>
                    <a:pt x="5771" y="10517"/>
                    <a:pt x="7958" y="8263"/>
                  </a:cubicBezTo>
                  <a:cubicBezTo>
                    <a:pt x="8662" y="7531"/>
                    <a:pt x="9526" y="7206"/>
                    <a:pt x="10371" y="7206"/>
                  </a:cubicBezTo>
                  <a:close/>
                  <a:moveTo>
                    <a:pt x="10377" y="0"/>
                  </a:moveTo>
                  <a:cubicBezTo>
                    <a:pt x="6182" y="0"/>
                    <a:pt x="2391" y="2636"/>
                    <a:pt x="780" y="6672"/>
                  </a:cubicBezTo>
                  <a:cubicBezTo>
                    <a:pt x="-812" y="10708"/>
                    <a:pt x="76" y="15361"/>
                    <a:pt x="3058" y="18455"/>
                  </a:cubicBezTo>
                  <a:cubicBezTo>
                    <a:pt x="5030" y="20511"/>
                    <a:pt x="7688" y="21600"/>
                    <a:pt x="10389" y="21600"/>
                  </a:cubicBezTo>
                  <a:cubicBezTo>
                    <a:pt x="11730" y="21600"/>
                    <a:pt x="13084" y="21333"/>
                    <a:pt x="14370" y="20779"/>
                  </a:cubicBezTo>
                  <a:cubicBezTo>
                    <a:pt x="18259" y="19105"/>
                    <a:pt x="20770" y="15164"/>
                    <a:pt x="20788" y="10803"/>
                  </a:cubicBezTo>
                  <a:cubicBezTo>
                    <a:pt x="20770" y="4845"/>
                    <a:pt x="16109" y="0"/>
                    <a:pt x="103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007" name="Google Shape;1007;p33"/>
          <p:cNvGrpSpPr/>
          <p:nvPr/>
        </p:nvGrpSpPr>
        <p:grpSpPr>
          <a:xfrm>
            <a:off x="12325737" y="7849545"/>
            <a:ext cx="616856" cy="616825"/>
            <a:chOff x="-1" y="31"/>
            <a:chExt cx="616855" cy="616823"/>
          </a:xfrm>
        </p:grpSpPr>
        <p:sp>
          <p:nvSpPr>
            <p:cNvPr id="1008" name="Google Shape;1008;p33"/>
            <p:cNvSpPr/>
            <p:nvPr/>
          </p:nvSpPr>
          <p:spPr>
            <a:xfrm>
              <a:off x="145842" y="291588"/>
              <a:ext cx="36134" cy="36135"/>
            </a:xfrm>
            <a:custGeom>
              <a:rect b="b" l="l" r="r" t="t"/>
              <a:pathLst>
                <a:path extrusionOk="0" h="21600" w="21600">
                  <a:moveTo>
                    <a:pt x="10762" y="0"/>
                  </a:moveTo>
                  <a:cubicBezTo>
                    <a:pt x="4770" y="0"/>
                    <a:pt x="0" y="4828"/>
                    <a:pt x="0" y="10819"/>
                  </a:cubicBezTo>
                  <a:cubicBezTo>
                    <a:pt x="0" y="16753"/>
                    <a:pt x="4770" y="21600"/>
                    <a:pt x="10762" y="21600"/>
                  </a:cubicBezTo>
                  <a:cubicBezTo>
                    <a:pt x="16753" y="21600"/>
                    <a:pt x="21600" y="16753"/>
                    <a:pt x="21600" y="10819"/>
                  </a:cubicBezTo>
                  <a:cubicBezTo>
                    <a:pt x="21600" y="4828"/>
                    <a:pt x="16753" y="0"/>
                    <a:pt x="107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09" name="Google Shape;1009;p33"/>
            <p:cNvSpPr/>
            <p:nvPr/>
          </p:nvSpPr>
          <p:spPr>
            <a:xfrm>
              <a:off x="-1" y="146991"/>
              <a:ext cx="616855" cy="469863"/>
            </a:xfrm>
            <a:custGeom>
              <a:rect b="b" l="l" r="r" t="t"/>
              <a:pathLst>
                <a:path extrusionOk="0" h="21600" w="21600">
                  <a:moveTo>
                    <a:pt x="5104" y="1808"/>
                  </a:moveTo>
                  <a:cubicBezTo>
                    <a:pt x="5582" y="2034"/>
                    <a:pt x="5971" y="2499"/>
                    <a:pt x="6187" y="3106"/>
                  </a:cubicBezTo>
                  <a:cubicBezTo>
                    <a:pt x="6293" y="3404"/>
                    <a:pt x="6520" y="3586"/>
                    <a:pt x="6762" y="3586"/>
                  </a:cubicBezTo>
                  <a:cubicBezTo>
                    <a:pt x="6811" y="3586"/>
                    <a:pt x="6862" y="3579"/>
                    <a:pt x="6912" y="3563"/>
                  </a:cubicBezTo>
                  <a:cubicBezTo>
                    <a:pt x="7355" y="3407"/>
                    <a:pt x="7810" y="3328"/>
                    <a:pt x="8269" y="3324"/>
                  </a:cubicBezTo>
                  <a:lnTo>
                    <a:pt x="13331" y="3324"/>
                  </a:lnTo>
                  <a:cubicBezTo>
                    <a:pt x="16473" y="3324"/>
                    <a:pt x="19028" y="6678"/>
                    <a:pt x="19028" y="10803"/>
                  </a:cubicBezTo>
                  <a:cubicBezTo>
                    <a:pt x="19025" y="13771"/>
                    <a:pt x="17681" y="16457"/>
                    <a:pt x="15609" y="17644"/>
                  </a:cubicBezTo>
                  <a:cubicBezTo>
                    <a:pt x="15380" y="17776"/>
                    <a:pt x="15228" y="18078"/>
                    <a:pt x="15231" y="18405"/>
                  </a:cubicBezTo>
                  <a:lnTo>
                    <a:pt x="15231" y="19939"/>
                  </a:lnTo>
                  <a:lnTo>
                    <a:pt x="13966" y="19939"/>
                  </a:lnTo>
                  <a:lnTo>
                    <a:pt x="13966" y="19110"/>
                  </a:lnTo>
                  <a:cubicBezTo>
                    <a:pt x="13966" y="18649"/>
                    <a:pt x="13682" y="18278"/>
                    <a:pt x="13331" y="18278"/>
                  </a:cubicBezTo>
                  <a:lnTo>
                    <a:pt x="8269" y="18278"/>
                  </a:lnTo>
                  <a:cubicBezTo>
                    <a:pt x="7918" y="18278"/>
                    <a:pt x="7637" y="18649"/>
                    <a:pt x="7637" y="19110"/>
                  </a:cubicBezTo>
                  <a:lnTo>
                    <a:pt x="7637" y="19939"/>
                  </a:lnTo>
                  <a:lnTo>
                    <a:pt x="6372" y="19939"/>
                  </a:lnTo>
                  <a:lnTo>
                    <a:pt x="6372" y="18397"/>
                  </a:lnTo>
                  <a:cubicBezTo>
                    <a:pt x="6369" y="18069"/>
                    <a:pt x="6220" y="17767"/>
                    <a:pt x="5991" y="17640"/>
                  </a:cubicBezTo>
                  <a:cubicBezTo>
                    <a:pt x="4678" y="16887"/>
                    <a:pt x="3631" y="15513"/>
                    <a:pt x="3055" y="13793"/>
                  </a:cubicBezTo>
                  <a:cubicBezTo>
                    <a:pt x="2953" y="13488"/>
                    <a:pt x="2727" y="13293"/>
                    <a:pt x="2474" y="13293"/>
                  </a:cubicBezTo>
                  <a:lnTo>
                    <a:pt x="1265" y="13293"/>
                  </a:lnTo>
                  <a:lnTo>
                    <a:pt x="1265" y="9969"/>
                  </a:lnTo>
                  <a:lnTo>
                    <a:pt x="2069" y="9969"/>
                  </a:lnTo>
                  <a:cubicBezTo>
                    <a:pt x="2370" y="9969"/>
                    <a:pt x="2626" y="9691"/>
                    <a:pt x="2687" y="9305"/>
                  </a:cubicBezTo>
                  <a:cubicBezTo>
                    <a:pt x="2963" y="7528"/>
                    <a:pt x="3743" y="5937"/>
                    <a:pt x="4883" y="4822"/>
                  </a:cubicBezTo>
                  <a:cubicBezTo>
                    <a:pt x="5104" y="4605"/>
                    <a:pt x="5191" y="4232"/>
                    <a:pt x="5107" y="3892"/>
                  </a:cubicBezTo>
                  <a:lnTo>
                    <a:pt x="5104" y="3881"/>
                  </a:lnTo>
                  <a:lnTo>
                    <a:pt x="5104" y="1808"/>
                  </a:lnTo>
                  <a:close/>
                  <a:moveTo>
                    <a:pt x="4472" y="0"/>
                  </a:moveTo>
                  <a:cubicBezTo>
                    <a:pt x="4121" y="0"/>
                    <a:pt x="3840" y="373"/>
                    <a:pt x="3840" y="833"/>
                  </a:cubicBezTo>
                  <a:lnTo>
                    <a:pt x="3840" y="3789"/>
                  </a:lnTo>
                  <a:cubicBezTo>
                    <a:pt x="2751" y="4958"/>
                    <a:pt x="1960" y="6536"/>
                    <a:pt x="1573" y="8308"/>
                  </a:cubicBezTo>
                  <a:lnTo>
                    <a:pt x="635" y="8308"/>
                  </a:lnTo>
                  <a:cubicBezTo>
                    <a:pt x="284" y="8308"/>
                    <a:pt x="0" y="8681"/>
                    <a:pt x="0" y="9142"/>
                  </a:cubicBezTo>
                  <a:lnTo>
                    <a:pt x="0" y="14125"/>
                  </a:lnTo>
                  <a:cubicBezTo>
                    <a:pt x="0" y="14581"/>
                    <a:pt x="284" y="14954"/>
                    <a:pt x="635" y="14954"/>
                  </a:cubicBezTo>
                  <a:lnTo>
                    <a:pt x="2076" y="14954"/>
                  </a:lnTo>
                  <a:cubicBezTo>
                    <a:pt x="2741" y="16665"/>
                    <a:pt x="3800" y="18052"/>
                    <a:pt x="5107" y="18925"/>
                  </a:cubicBezTo>
                  <a:lnTo>
                    <a:pt x="5107" y="20772"/>
                  </a:lnTo>
                  <a:cubicBezTo>
                    <a:pt x="5107" y="21229"/>
                    <a:pt x="5386" y="21600"/>
                    <a:pt x="5737" y="21600"/>
                  </a:cubicBezTo>
                  <a:lnTo>
                    <a:pt x="8269" y="21600"/>
                  </a:lnTo>
                  <a:cubicBezTo>
                    <a:pt x="8620" y="21600"/>
                    <a:pt x="8903" y="21229"/>
                    <a:pt x="8903" y="20772"/>
                  </a:cubicBezTo>
                  <a:lnTo>
                    <a:pt x="8903" y="19939"/>
                  </a:lnTo>
                  <a:lnTo>
                    <a:pt x="12700" y="19939"/>
                  </a:lnTo>
                  <a:lnTo>
                    <a:pt x="12700" y="20772"/>
                  </a:lnTo>
                  <a:cubicBezTo>
                    <a:pt x="12700" y="21229"/>
                    <a:pt x="12980" y="21600"/>
                    <a:pt x="13331" y="21600"/>
                  </a:cubicBezTo>
                  <a:lnTo>
                    <a:pt x="15863" y="21600"/>
                  </a:lnTo>
                  <a:cubicBezTo>
                    <a:pt x="16214" y="21600"/>
                    <a:pt x="16496" y="21229"/>
                    <a:pt x="16496" y="20772"/>
                  </a:cubicBezTo>
                  <a:lnTo>
                    <a:pt x="16496" y="18934"/>
                  </a:lnTo>
                  <a:cubicBezTo>
                    <a:pt x="18654" y="17484"/>
                    <a:pt x="20084" y="14671"/>
                    <a:pt x="20270" y="11503"/>
                  </a:cubicBezTo>
                  <a:cubicBezTo>
                    <a:pt x="20547" y="11378"/>
                    <a:pt x="20803" y="11179"/>
                    <a:pt x="21012" y="10913"/>
                  </a:cubicBezTo>
                  <a:cubicBezTo>
                    <a:pt x="21387" y="10452"/>
                    <a:pt x="21600" y="9810"/>
                    <a:pt x="21600" y="9142"/>
                  </a:cubicBezTo>
                  <a:lnTo>
                    <a:pt x="21600" y="7479"/>
                  </a:lnTo>
                  <a:cubicBezTo>
                    <a:pt x="21600" y="7019"/>
                    <a:pt x="21316" y="6647"/>
                    <a:pt x="20968" y="6647"/>
                  </a:cubicBezTo>
                  <a:cubicBezTo>
                    <a:pt x="20618" y="6647"/>
                    <a:pt x="20334" y="7019"/>
                    <a:pt x="20334" y="7479"/>
                  </a:cubicBezTo>
                  <a:lnTo>
                    <a:pt x="20334" y="9142"/>
                  </a:lnTo>
                  <a:cubicBezTo>
                    <a:pt x="20334" y="9292"/>
                    <a:pt x="20297" y="9443"/>
                    <a:pt x="20230" y="9570"/>
                  </a:cubicBezTo>
                  <a:cubicBezTo>
                    <a:pt x="19770" y="5109"/>
                    <a:pt x="16854" y="1663"/>
                    <a:pt x="13331" y="1663"/>
                  </a:cubicBezTo>
                  <a:lnTo>
                    <a:pt x="8269" y="1663"/>
                  </a:lnTo>
                  <a:cubicBezTo>
                    <a:pt x="7870" y="1667"/>
                    <a:pt x="7472" y="1715"/>
                    <a:pt x="7077" y="1817"/>
                  </a:cubicBezTo>
                  <a:cubicBezTo>
                    <a:pt x="6491" y="682"/>
                    <a:pt x="5515" y="4"/>
                    <a:pt x="44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10" name="Google Shape;1010;p33"/>
            <p:cNvSpPr/>
            <p:nvPr/>
          </p:nvSpPr>
          <p:spPr>
            <a:xfrm>
              <a:off x="218109" y="31"/>
              <a:ext cx="180731" cy="183126"/>
            </a:xfrm>
            <a:custGeom>
              <a:rect b="b" l="l" r="r" t="t"/>
              <a:pathLst>
                <a:path extrusionOk="0" h="21600" w="21600">
                  <a:moveTo>
                    <a:pt x="10792" y="4262"/>
                  </a:moveTo>
                  <a:cubicBezTo>
                    <a:pt x="14306" y="4262"/>
                    <a:pt x="17278" y="7319"/>
                    <a:pt x="17278" y="10945"/>
                  </a:cubicBezTo>
                  <a:cubicBezTo>
                    <a:pt x="17266" y="14473"/>
                    <a:pt x="14375" y="17334"/>
                    <a:pt x="10792" y="17334"/>
                  </a:cubicBezTo>
                  <a:cubicBezTo>
                    <a:pt x="7210" y="17334"/>
                    <a:pt x="4318" y="14473"/>
                    <a:pt x="4318" y="10945"/>
                  </a:cubicBezTo>
                  <a:cubicBezTo>
                    <a:pt x="4318" y="7319"/>
                    <a:pt x="7279" y="4262"/>
                    <a:pt x="10792" y="4262"/>
                  </a:cubicBezTo>
                  <a:close/>
                  <a:moveTo>
                    <a:pt x="10792" y="0"/>
                  </a:moveTo>
                  <a:cubicBezTo>
                    <a:pt x="7916" y="0"/>
                    <a:pt x="5184" y="1171"/>
                    <a:pt x="3121" y="3294"/>
                  </a:cubicBezTo>
                  <a:cubicBezTo>
                    <a:pt x="1118" y="5354"/>
                    <a:pt x="0" y="8095"/>
                    <a:pt x="0" y="10945"/>
                  </a:cubicBezTo>
                  <a:cubicBezTo>
                    <a:pt x="0" y="16826"/>
                    <a:pt x="4826" y="21600"/>
                    <a:pt x="10792" y="21600"/>
                  </a:cubicBezTo>
                  <a:cubicBezTo>
                    <a:pt x="16759" y="21600"/>
                    <a:pt x="21600" y="16826"/>
                    <a:pt x="21600" y="10945"/>
                  </a:cubicBezTo>
                  <a:cubicBezTo>
                    <a:pt x="21589" y="8095"/>
                    <a:pt x="20471" y="5354"/>
                    <a:pt x="18464" y="3294"/>
                  </a:cubicBezTo>
                  <a:cubicBezTo>
                    <a:pt x="16416" y="1171"/>
                    <a:pt x="13673" y="0"/>
                    <a:pt x="1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011" name="Google Shape;1011;p33"/>
          <p:cNvGrpSpPr/>
          <p:nvPr/>
        </p:nvGrpSpPr>
        <p:grpSpPr>
          <a:xfrm>
            <a:off x="13056269" y="7849545"/>
            <a:ext cx="616684" cy="616824"/>
            <a:chOff x="0" y="0"/>
            <a:chExt cx="616682" cy="616822"/>
          </a:xfrm>
        </p:grpSpPr>
        <p:sp>
          <p:nvSpPr>
            <p:cNvPr id="1012" name="Google Shape;1012;p33"/>
            <p:cNvSpPr/>
            <p:nvPr/>
          </p:nvSpPr>
          <p:spPr>
            <a:xfrm>
              <a:off x="169877" y="257338"/>
              <a:ext cx="189534" cy="189446"/>
            </a:xfrm>
            <a:custGeom>
              <a:rect b="b" l="l" r="r" t="t"/>
              <a:pathLst>
                <a:path extrusionOk="0" h="21600" w="21206">
                  <a:moveTo>
                    <a:pt x="19182" y="0"/>
                  </a:moveTo>
                  <a:cubicBezTo>
                    <a:pt x="18664" y="0"/>
                    <a:pt x="18146" y="204"/>
                    <a:pt x="17749" y="604"/>
                  </a:cubicBezTo>
                  <a:lnTo>
                    <a:pt x="16078" y="2307"/>
                  </a:lnTo>
                  <a:cubicBezTo>
                    <a:pt x="15239" y="1900"/>
                    <a:pt x="14346" y="1703"/>
                    <a:pt x="13464" y="1703"/>
                  </a:cubicBezTo>
                  <a:cubicBezTo>
                    <a:pt x="11546" y="1703"/>
                    <a:pt x="9674" y="2631"/>
                    <a:pt x="8507" y="4316"/>
                  </a:cubicBezTo>
                  <a:cubicBezTo>
                    <a:pt x="6792" y="6780"/>
                    <a:pt x="7082" y="10132"/>
                    <a:pt x="9174" y="12261"/>
                  </a:cubicBezTo>
                  <a:cubicBezTo>
                    <a:pt x="10446" y="13561"/>
                    <a:pt x="9542" y="15781"/>
                    <a:pt x="7742" y="15781"/>
                  </a:cubicBezTo>
                  <a:cubicBezTo>
                    <a:pt x="5939" y="15781"/>
                    <a:pt x="5046" y="13561"/>
                    <a:pt x="6317" y="12261"/>
                  </a:cubicBezTo>
                  <a:cubicBezTo>
                    <a:pt x="7103" y="11461"/>
                    <a:pt x="7103" y="10154"/>
                    <a:pt x="6317" y="9350"/>
                  </a:cubicBezTo>
                  <a:cubicBezTo>
                    <a:pt x="5924" y="8946"/>
                    <a:pt x="5407" y="8742"/>
                    <a:pt x="4889" y="8742"/>
                  </a:cubicBezTo>
                  <a:cubicBezTo>
                    <a:pt x="4371" y="8742"/>
                    <a:pt x="3853" y="8946"/>
                    <a:pt x="3460" y="9350"/>
                  </a:cubicBezTo>
                  <a:cubicBezTo>
                    <a:pt x="1639" y="11199"/>
                    <a:pt x="1164" y="14023"/>
                    <a:pt x="2274" y="16385"/>
                  </a:cubicBezTo>
                  <a:lnTo>
                    <a:pt x="592" y="18088"/>
                  </a:lnTo>
                  <a:cubicBezTo>
                    <a:pt x="-197" y="18889"/>
                    <a:pt x="-197" y="20195"/>
                    <a:pt x="592" y="20999"/>
                  </a:cubicBezTo>
                  <a:cubicBezTo>
                    <a:pt x="989" y="21400"/>
                    <a:pt x="1507" y="21600"/>
                    <a:pt x="2024" y="21600"/>
                  </a:cubicBezTo>
                  <a:cubicBezTo>
                    <a:pt x="2542" y="21600"/>
                    <a:pt x="3060" y="21400"/>
                    <a:pt x="3460" y="20999"/>
                  </a:cubicBezTo>
                  <a:lnTo>
                    <a:pt x="5132" y="19296"/>
                  </a:lnTo>
                  <a:cubicBezTo>
                    <a:pt x="5967" y="19704"/>
                    <a:pt x="6857" y="19897"/>
                    <a:pt x="7732" y="19897"/>
                  </a:cubicBezTo>
                  <a:cubicBezTo>
                    <a:pt x="9653" y="19897"/>
                    <a:pt x="11521" y="18965"/>
                    <a:pt x="12689" y="17284"/>
                  </a:cubicBezTo>
                  <a:cubicBezTo>
                    <a:pt x="14407" y="14823"/>
                    <a:pt x="14124" y="11471"/>
                    <a:pt x="12032" y="9350"/>
                  </a:cubicBezTo>
                  <a:cubicBezTo>
                    <a:pt x="10760" y="8043"/>
                    <a:pt x="11667" y="5823"/>
                    <a:pt x="13467" y="5823"/>
                  </a:cubicBezTo>
                  <a:cubicBezTo>
                    <a:pt x="15267" y="5823"/>
                    <a:pt x="16164" y="8043"/>
                    <a:pt x="14889" y="9350"/>
                  </a:cubicBezTo>
                  <a:cubicBezTo>
                    <a:pt x="14103" y="10154"/>
                    <a:pt x="14103" y="11450"/>
                    <a:pt x="14889" y="12261"/>
                  </a:cubicBezTo>
                  <a:cubicBezTo>
                    <a:pt x="15285" y="12665"/>
                    <a:pt x="15803" y="12865"/>
                    <a:pt x="16317" y="12865"/>
                  </a:cubicBezTo>
                  <a:cubicBezTo>
                    <a:pt x="16835" y="12865"/>
                    <a:pt x="17353" y="12665"/>
                    <a:pt x="17749" y="12261"/>
                  </a:cubicBezTo>
                  <a:cubicBezTo>
                    <a:pt x="19571" y="10405"/>
                    <a:pt x="20046" y="7592"/>
                    <a:pt x="18946" y="5219"/>
                  </a:cubicBezTo>
                  <a:lnTo>
                    <a:pt x="20617" y="3516"/>
                  </a:lnTo>
                  <a:cubicBezTo>
                    <a:pt x="21403" y="2711"/>
                    <a:pt x="21403" y="1405"/>
                    <a:pt x="20617" y="604"/>
                  </a:cubicBezTo>
                  <a:cubicBezTo>
                    <a:pt x="20217" y="204"/>
                    <a:pt x="19699" y="0"/>
                    <a:pt x="191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13" name="Google Shape;1013;p33"/>
            <p:cNvSpPr/>
            <p:nvPr/>
          </p:nvSpPr>
          <p:spPr>
            <a:xfrm>
              <a:off x="323317" y="155162"/>
              <a:ext cx="61630" cy="61671"/>
            </a:xfrm>
            <a:custGeom>
              <a:rect b="b" l="l" r="r" t="t"/>
              <a:pathLst>
                <a:path extrusionOk="0" h="21600" w="20433">
                  <a:moveTo>
                    <a:pt x="5966" y="0"/>
                  </a:moveTo>
                  <a:cubicBezTo>
                    <a:pt x="4442" y="0"/>
                    <a:pt x="2907" y="615"/>
                    <a:pt x="1754" y="1856"/>
                  </a:cubicBezTo>
                  <a:cubicBezTo>
                    <a:pt x="-585" y="4327"/>
                    <a:pt x="-585" y="8340"/>
                    <a:pt x="1754" y="10800"/>
                  </a:cubicBezTo>
                  <a:lnTo>
                    <a:pt x="10220" y="19744"/>
                  </a:lnTo>
                  <a:cubicBezTo>
                    <a:pt x="11384" y="20985"/>
                    <a:pt x="12919" y="21600"/>
                    <a:pt x="14454" y="21600"/>
                  </a:cubicBezTo>
                  <a:cubicBezTo>
                    <a:pt x="15988" y="21600"/>
                    <a:pt x="17523" y="20985"/>
                    <a:pt x="18687" y="19744"/>
                  </a:cubicBezTo>
                  <a:cubicBezTo>
                    <a:pt x="21015" y="17284"/>
                    <a:pt x="21015" y="13271"/>
                    <a:pt x="18687" y="10800"/>
                  </a:cubicBezTo>
                  <a:lnTo>
                    <a:pt x="10220" y="1856"/>
                  </a:lnTo>
                  <a:cubicBezTo>
                    <a:pt x="9046" y="626"/>
                    <a:pt x="7511" y="0"/>
                    <a:pt x="59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14" name="Google Shape;1014;p33"/>
            <p:cNvSpPr/>
            <p:nvPr/>
          </p:nvSpPr>
          <p:spPr>
            <a:xfrm>
              <a:off x="399948" y="231802"/>
              <a:ext cx="61667" cy="61735"/>
            </a:xfrm>
            <a:custGeom>
              <a:rect b="b" l="l" r="r" t="t"/>
              <a:pathLst>
                <a:path extrusionOk="0" h="21600" w="20415">
                  <a:moveTo>
                    <a:pt x="5971" y="0"/>
                  </a:moveTo>
                  <a:cubicBezTo>
                    <a:pt x="4439" y="0"/>
                    <a:pt x="2906" y="614"/>
                    <a:pt x="1744" y="1854"/>
                  </a:cubicBezTo>
                  <a:cubicBezTo>
                    <a:pt x="-581" y="4311"/>
                    <a:pt x="-581" y="8321"/>
                    <a:pt x="1744" y="10789"/>
                  </a:cubicBezTo>
                  <a:lnTo>
                    <a:pt x="10198" y="19757"/>
                  </a:lnTo>
                  <a:cubicBezTo>
                    <a:pt x="11360" y="20986"/>
                    <a:pt x="12893" y="21600"/>
                    <a:pt x="14425" y="21600"/>
                  </a:cubicBezTo>
                  <a:cubicBezTo>
                    <a:pt x="15957" y="21600"/>
                    <a:pt x="17489" y="20986"/>
                    <a:pt x="18652" y="19757"/>
                  </a:cubicBezTo>
                  <a:cubicBezTo>
                    <a:pt x="21019" y="17255"/>
                    <a:pt x="20987" y="13279"/>
                    <a:pt x="18652" y="10789"/>
                  </a:cubicBezTo>
                  <a:lnTo>
                    <a:pt x="10198" y="1854"/>
                  </a:lnTo>
                  <a:cubicBezTo>
                    <a:pt x="9035" y="614"/>
                    <a:pt x="7503" y="0"/>
                    <a:pt x="59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15" name="Google Shape;1015;p33"/>
            <p:cNvSpPr/>
            <p:nvPr/>
          </p:nvSpPr>
          <p:spPr>
            <a:xfrm>
              <a:off x="0" y="0"/>
              <a:ext cx="616682" cy="616822"/>
            </a:xfrm>
            <a:custGeom>
              <a:rect b="b" l="l" r="r" t="t"/>
              <a:pathLst>
                <a:path extrusionOk="0" h="21600" w="20776">
                  <a:moveTo>
                    <a:pt x="15807" y="4538"/>
                  </a:moveTo>
                  <a:cubicBezTo>
                    <a:pt x="15846" y="4538"/>
                    <a:pt x="15885" y="4542"/>
                    <a:pt x="15925" y="4549"/>
                  </a:cubicBezTo>
                  <a:cubicBezTo>
                    <a:pt x="16210" y="4610"/>
                    <a:pt x="16415" y="4870"/>
                    <a:pt x="16415" y="5171"/>
                  </a:cubicBezTo>
                  <a:cubicBezTo>
                    <a:pt x="16415" y="5340"/>
                    <a:pt x="16349" y="5501"/>
                    <a:pt x="16237" y="5619"/>
                  </a:cubicBezTo>
                  <a:cubicBezTo>
                    <a:pt x="16117" y="5741"/>
                    <a:pt x="15961" y="5805"/>
                    <a:pt x="15804" y="5805"/>
                  </a:cubicBezTo>
                  <a:cubicBezTo>
                    <a:pt x="15687" y="5805"/>
                    <a:pt x="15569" y="5769"/>
                    <a:pt x="15467" y="5697"/>
                  </a:cubicBezTo>
                  <a:cubicBezTo>
                    <a:pt x="15226" y="5529"/>
                    <a:pt x="15132" y="5208"/>
                    <a:pt x="15243" y="4927"/>
                  </a:cubicBezTo>
                  <a:cubicBezTo>
                    <a:pt x="15338" y="4688"/>
                    <a:pt x="15563" y="4538"/>
                    <a:pt x="15807" y="4538"/>
                  </a:cubicBezTo>
                  <a:close/>
                  <a:moveTo>
                    <a:pt x="14079" y="1269"/>
                  </a:moveTo>
                  <a:cubicBezTo>
                    <a:pt x="15292" y="1269"/>
                    <a:pt x="16505" y="1683"/>
                    <a:pt x="17502" y="2511"/>
                  </a:cubicBezTo>
                  <a:lnTo>
                    <a:pt x="16590" y="3460"/>
                  </a:lnTo>
                  <a:cubicBezTo>
                    <a:pt x="16328" y="3329"/>
                    <a:pt x="16060" y="3270"/>
                    <a:pt x="15800" y="3270"/>
                  </a:cubicBezTo>
                  <a:cubicBezTo>
                    <a:pt x="14732" y="3270"/>
                    <a:pt x="13801" y="4273"/>
                    <a:pt x="14002" y="5494"/>
                  </a:cubicBezTo>
                  <a:cubicBezTo>
                    <a:pt x="14119" y="6193"/>
                    <a:pt x="14600" y="6767"/>
                    <a:pt x="15249" y="6983"/>
                  </a:cubicBezTo>
                  <a:cubicBezTo>
                    <a:pt x="15430" y="7042"/>
                    <a:pt x="15617" y="7071"/>
                    <a:pt x="15801" y="7071"/>
                  </a:cubicBezTo>
                  <a:cubicBezTo>
                    <a:pt x="16280" y="7071"/>
                    <a:pt x="16747" y="6877"/>
                    <a:pt x="17097" y="6513"/>
                  </a:cubicBezTo>
                  <a:cubicBezTo>
                    <a:pt x="17642" y="5947"/>
                    <a:pt x="17785" y="5079"/>
                    <a:pt x="17454" y="4354"/>
                  </a:cubicBezTo>
                  <a:lnTo>
                    <a:pt x="18363" y="3408"/>
                  </a:lnTo>
                  <a:cubicBezTo>
                    <a:pt x="20084" y="5639"/>
                    <a:pt x="19948" y="8920"/>
                    <a:pt x="17957" y="10989"/>
                  </a:cubicBezTo>
                  <a:lnTo>
                    <a:pt x="17525" y="11435"/>
                  </a:lnTo>
                  <a:lnTo>
                    <a:pt x="17097" y="10989"/>
                  </a:lnTo>
                  <a:cubicBezTo>
                    <a:pt x="16976" y="10866"/>
                    <a:pt x="16819" y="10803"/>
                    <a:pt x="16663" y="10803"/>
                  </a:cubicBezTo>
                  <a:cubicBezTo>
                    <a:pt x="16508" y="10803"/>
                    <a:pt x="16353" y="10865"/>
                    <a:pt x="16233" y="10989"/>
                  </a:cubicBezTo>
                  <a:cubicBezTo>
                    <a:pt x="15996" y="11236"/>
                    <a:pt x="15996" y="11637"/>
                    <a:pt x="16233" y="11883"/>
                  </a:cubicBezTo>
                  <a:lnTo>
                    <a:pt x="16665" y="12332"/>
                  </a:lnTo>
                  <a:lnTo>
                    <a:pt x="9141" y="20149"/>
                  </a:lnTo>
                  <a:cubicBezTo>
                    <a:pt x="9023" y="20272"/>
                    <a:pt x="8867" y="20334"/>
                    <a:pt x="8711" y="20334"/>
                  </a:cubicBezTo>
                  <a:cubicBezTo>
                    <a:pt x="8555" y="20334"/>
                    <a:pt x="8399" y="20272"/>
                    <a:pt x="8281" y="20149"/>
                  </a:cubicBezTo>
                  <a:lnTo>
                    <a:pt x="1394" y="12991"/>
                  </a:lnTo>
                  <a:cubicBezTo>
                    <a:pt x="1157" y="12744"/>
                    <a:pt x="1157" y="12343"/>
                    <a:pt x="1394" y="12096"/>
                  </a:cubicBezTo>
                  <a:lnTo>
                    <a:pt x="8918" y="4276"/>
                  </a:lnTo>
                  <a:lnTo>
                    <a:pt x="9346" y="4725"/>
                  </a:lnTo>
                  <a:cubicBezTo>
                    <a:pt x="9464" y="4848"/>
                    <a:pt x="9620" y="4909"/>
                    <a:pt x="9776" y="4909"/>
                  </a:cubicBezTo>
                  <a:cubicBezTo>
                    <a:pt x="9932" y="4909"/>
                    <a:pt x="10088" y="4848"/>
                    <a:pt x="10206" y="4725"/>
                  </a:cubicBezTo>
                  <a:cubicBezTo>
                    <a:pt x="10447" y="4476"/>
                    <a:pt x="10443" y="4077"/>
                    <a:pt x="10206" y="3827"/>
                  </a:cubicBezTo>
                  <a:lnTo>
                    <a:pt x="9778" y="3381"/>
                  </a:lnTo>
                  <a:lnTo>
                    <a:pt x="10206" y="2933"/>
                  </a:lnTo>
                  <a:cubicBezTo>
                    <a:pt x="11274" y="1823"/>
                    <a:pt x="12677" y="1269"/>
                    <a:pt x="14079" y="1269"/>
                  </a:cubicBezTo>
                  <a:close/>
                  <a:moveTo>
                    <a:pt x="14083" y="0"/>
                  </a:moveTo>
                  <a:cubicBezTo>
                    <a:pt x="12362" y="0"/>
                    <a:pt x="10647" y="686"/>
                    <a:pt x="9346" y="2039"/>
                  </a:cubicBezTo>
                  <a:lnTo>
                    <a:pt x="8485" y="2933"/>
                  </a:lnTo>
                  <a:lnTo>
                    <a:pt x="533" y="11198"/>
                  </a:lnTo>
                  <a:cubicBezTo>
                    <a:pt x="-178" y="11941"/>
                    <a:pt x="-178" y="13143"/>
                    <a:pt x="533" y="13885"/>
                  </a:cubicBezTo>
                  <a:lnTo>
                    <a:pt x="7421" y="21043"/>
                  </a:lnTo>
                  <a:cubicBezTo>
                    <a:pt x="7778" y="21414"/>
                    <a:pt x="8245" y="21600"/>
                    <a:pt x="8712" y="21600"/>
                  </a:cubicBezTo>
                  <a:cubicBezTo>
                    <a:pt x="9180" y="21600"/>
                    <a:pt x="9648" y="21414"/>
                    <a:pt x="10005" y="21043"/>
                  </a:cubicBezTo>
                  <a:lnTo>
                    <a:pt x="18817" y="11883"/>
                  </a:lnTo>
                  <a:cubicBezTo>
                    <a:pt x="21282" y="9318"/>
                    <a:pt x="21422" y="5238"/>
                    <a:pt x="19226" y="2507"/>
                  </a:cubicBezTo>
                  <a:lnTo>
                    <a:pt x="20538" y="1143"/>
                  </a:lnTo>
                  <a:cubicBezTo>
                    <a:pt x="20776" y="898"/>
                    <a:pt x="20776" y="496"/>
                    <a:pt x="20538" y="249"/>
                  </a:cubicBezTo>
                  <a:cubicBezTo>
                    <a:pt x="20420" y="126"/>
                    <a:pt x="20264" y="65"/>
                    <a:pt x="20108" y="65"/>
                  </a:cubicBezTo>
                  <a:cubicBezTo>
                    <a:pt x="19952" y="65"/>
                    <a:pt x="19796" y="126"/>
                    <a:pt x="19678" y="249"/>
                  </a:cubicBezTo>
                  <a:lnTo>
                    <a:pt x="18366" y="1613"/>
                  </a:lnTo>
                  <a:cubicBezTo>
                    <a:pt x="17120" y="533"/>
                    <a:pt x="15599" y="0"/>
                    <a:pt x="140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016" name="Google Shape;1016;p33"/>
          <p:cNvGrpSpPr/>
          <p:nvPr/>
        </p:nvGrpSpPr>
        <p:grpSpPr>
          <a:xfrm>
            <a:off x="13819482" y="7878609"/>
            <a:ext cx="606642" cy="558700"/>
            <a:chOff x="-1" y="31"/>
            <a:chExt cx="606641" cy="558698"/>
          </a:xfrm>
        </p:grpSpPr>
        <p:sp>
          <p:nvSpPr>
            <p:cNvPr id="1017" name="Google Shape;1017;p33"/>
            <p:cNvSpPr/>
            <p:nvPr/>
          </p:nvSpPr>
          <p:spPr>
            <a:xfrm>
              <a:off x="-1" y="31"/>
              <a:ext cx="606641" cy="558698"/>
            </a:xfrm>
            <a:custGeom>
              <a:rect b="b" l="l" r="r" t="t"/>
              <a:pathLst>
                <a:path extrusionOk="0" h="21600" w="21600">
                  <a:moveTo>
                    <a:pt x="12955" y="1397"/>
                  </a:moveTo>
                  <a:cubicBezTo>
                    <a:pt x="13415" y="1397"/>
                    <a:pt x="13786" y="1803"/>
                    <a:pt x="13790" y="2303"/>
                  </a:cubicBezTo>
                  <a:lnTo>
                    <a:pt x="13790" y="4072"/>
                  </a:lnTo>
                  <a:lnTo>
                    <a:pt x="7815" y="4072"/>
                  </a:lnTo>
                  <a:lnTo>
                    <a:pt x="7811" y="2303"/>
                  </a:lnTo>
                  <a:cubicBezTo>
                    <a:pt x="7815" y="1803"/>
                    <a:pt x="8185" y="1397"/>
                    <a:pt x="8645" y="1397"/>
                  </a:cubicBezTo>
                  <a:close/>
                  <a:moveTo>
                    <a:pt x="3199" y="5469"/>
                  </a:moveTo>
                  <a:lnTo>
                    <a:pt x="3199" y="6700"/>
                  </a:lnTo>
                  <a:cubicBezTo>
                    <a:pt x="3199" y="7255"/>
                    <a:pt x="2783" y="7706"/>
                    <a:pt x="2272" y="7706"/>
                  </a:cubicBezTo>
                  <a:lnTo>
                    <a:pt x="1288" y="7706"/>
                  </a:lnTo>
                  <a:lnTo>
                    <a:pt x="1288" y="5469"/>
                  </a:lnTo>
                  <a:close/>
                  <a:moveTo>
                    <a:pt x="20313" y="5469"/>
                  </a:moveTo>
                  <a:lnTo>
                    <a:pt x="20313" y="7709"/>
                  </a:lnTo>
                  <a:lnTo>
                    <a:pt x="19328" y="7709"/>
                  </a:lnTo>
                  <a:cubicBezTo>
                    <a:pt x="18817" y="7709"/>
                    <a:pt x="18402" y="7259"/>
                    <a:pt x="18402" y="6703"/>
                  </a:cubicBezTo>
                  <a:lnTo>
                    <a:pt x="18402" y="5469"/>
                  </a:lnTo>
                  <a:close/>
                  <a:moveTo>
                    <a:pt x="17114" y="5466"/>
                  </a:moveTo>
                  <a:lnTo>
                    <a:pt x="17114" y="6700"/>
                  </a:lnTo>
                  <a:cubicBezTo>
                    <a:pt x="17114" y="8026"/>
                    <a:pt x="18106" y="9103"/>
                    <a:pt x="19328" y="9103"/>
                  </a:cubicBezTo>
                  <a:lnTo>
                    <a:pt x="20313" y="9103"/>
                  </a:lnTo>
                  <a:lnTo>
                    <a:pt x="20313" y="16563"/>
                  </a:lnTo>
                  <a:lnTo>
                    <a:pt x="19328" y="16563"/>
                  </a:lnTo>
                  <a:cubicBezTo>
                    <a:pt x="18106" y="16566"/>
                    <a:pt x="17114" y="17640"/>
                    <a:pt x="17114" y="18970"/>
                  </a:cubicBezTo>
                  <a:lnTo>
                    <a:pt x="17114" y="20199"/>
                  </a:lnTo>
                  <a:lnTo>
                    <a:pt x="4486" y="20199"/>
                  </a:lnTo>
                  <a:lnTo>
                    <a:pt x="4486" y="18970"/>
                  </a:lnTo>
                  <a:cubicBezTo>
                    <a:pt x="4486" y="17640"/>
                    <a:pt x="3494" y="16566"/>
                    <a:pt x="2272" y="16563"/>
                  </a:cubicBezTo>
                  <a:lnTo>
                    <a:pt x="1288" y="16563"/>
                  </a:lnTo>
                  <a:lnTo>
                    <a:pt x="1288" y="9103"/>
                  </a:lnTo>
                  <a:lnTo>
                    <a:pt x="2272" y="9103"/>
                  </a:lnTo>
                  <a:cubicBezTo>
                    <a:pt x="3494" y="9103"/>
                    <a:pt x="4486" y="8026"/>
                    <a:pt x="4486" y="6700"/>
                  </a:cubicBezTo>
                  <a:lnTo>
                    <a:pt x="4486" y="5466"/>
                  </a:lnTo>
                  <a:close/>
                  <a:moveTo>
                    <a:pt x="2272" y="17963"/>
                  </a:moveTo>
                  <a:cubicBezTo>
                    <a:pt x="2783" y="17963"/>
                    <a:pt x="3199" y="18415"/>
                    <a:pt x="3199" y="18974"/>
                  </a:cubicBezTo>
                  <a:lnTo>
                    <a:pt x="3199" y="20203"/>
                  </a:lnTo>
                  <a:lnTo>
                    <a:pt x="1288" y="20203"/>
                  </a:lnTo>
                  <a:lnTo>
                    <a:pt x="1288" y="17963"/>
                  </a:lnTo>
                  <a:close/>
                  <a:moveTo>
                    <a:pt x="20313" y="17963"/>
                  </a:moveTo>
                  <a:lnTo>
                    <a:pt x="20313" y="20203"/>
                  </a:lnTo>
                  <a:lnTo>
                    <a:pt x="18402" y="20203"/>
                  </a:lnTo>
                  <a:lnTo>
                    <a:pt x="18402" y="18974"/>
                  </a:lnTo>
                  <a:cubicBezTo>
                    <a:pt x="18402" y="18415"/>
                    <a:pt x="18817" y="17963"/>
                    <a:pt x="19328" y="17963"/>
                  </a:cubicBezTo>
                  <a:close/>
                  <a:moveTo>
                    <a:pt x="8645" y="0"/>
                  </a:moveTo>
                  <a:cubicBezTo>
                    <a:pt x="7475" y="0"/>
                    <a:pt x="6527" y="1032"/>
                    <a:pt x="6527" y="2303"/>
                  </a:cubicBezTo>
                  <a:lnTo>
                    <a:pt x="6527" y="4072"/>
                  </a:lnTo>
                  <a:lnTo>
                    <a:pt x="1288" y="4072"/>
                  </a:lnTo>
                  <a:cubicBezTo>
                    <a:pt x="577" y="4072"/>
                    <a:pt x="0" y="4698"/>
                    <a:pt x="0" y="5469"/>
                  </a:cubicBezTo>
                  <a:lnTo>
                    <a:pt x="0" y="20203"/>
                  </a:lnTo>
                  <a:cubicBezTo>
                    <a:pt x="0" y="20974"/>
                    <a:pt x="577" y="21600"/>
                    <a:pt x="1288" y="21600"/>
                  </a:cubicBezTo>
                  <a:lnTo>
                    <a:pt x="20313" y="21600"/>
                  </a:lnTo>
                  <a:cubicBezTo>
                    <a:pt x="21024" y="21600"/>
                    <a:pt x="21600" y="20974"/>
                    <a:pt x="21600" y="20203"/>
                  </a:cubicBezTo>
                  <a:lnTo>
                    <a:pt x="21600" y="5466"/>
                  </a:lnTo>
                  <a:cubicBezTo>
                    <a:pt x="21600" y="4694"/>
                    <a:pt x="21024" y="4069"/>
                    <a:pt x="20313" y="4069"/>
                  </a:cubicBezTo>
                  <a:lnTo>
                    <a:pt x="15076" y="4069"/>
                  </a:lnTo>
                  <a:lnTo>
                    <a:pt x="15076" y="2299"/>
                  </a:lnTo>
                  <a:cubicBezTo>
                    <a:pt x="15073" y="1028"/>
                    <a:pt x="14125" y="0"/>
                    <a:pt x="129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18" name="Google Shape;1018;p33"/>
            <p:cNvSpPr/>
            <p:nvPr/>
          </p:nvSpPr>
          <p:spPr>
            <a:xfrm>
              <a:off x="146704" y="219386"/>
              <a:ext cx="303592" cy="209715"/>
            </a:xfrm>
            <a:custGeom>
              <a:rect b="b" l="l" r="r" t="t"/>
              <a:pathLst>
                <a:path extrusionOk="0" h="21600" w="21600">
                  <a:moveTo>
                    <a:pt x="19029" y="3722"/>
                  </a:moveTo>
                  <a:lnTo>
                    <a:pt x="19029" y="17878"/>
                  </a:lnTo>
                  <a:lnTo>
                    <a:pt x="2571" y="17878"/>
                  </a:lnTo>
                  <a:lnTo>
                    <a:pt x="2571" y="3722"/>
                  </a:lnTo>
                  <a:close/>
                  <a:moveTo>
                    <a:pt x="1290" y="0"/>
                  </a:moveTo>
                  <a:cubicBezTo>
                    <a:pt x="577" y="0"/>
                    <a:pt x="0" y="835"/>
                    <a:pt x="0" y="1858"/>
                  </a:cubicBezTo>
                  <a:lnTo>
                    <a:pt x="0" y="19746"/>
                  </a:lnTo>
                  <a:cubicBezTo>
                    <a:pt x="0" y="20768"/>
                    <a:pt x="577" y="21600"/>
                    <a:pt x="1290" y="21600"/>
                  </a:cubicBezTo>
                  <a:lnTo>
                    <a:pt x="20319" y="21600"/>
                  </a:lnTo>
                  <a:cubicBezTo>
                    <a:pt x="21025" y="21600"/>
                    <a:pt x="21600" y="20768"/>
                    <a:pt x="21600" y="19746"/>
                  </a:cubicBezTo>
                  <a:lnTo>
                    <a:pt x="21600" y="1858"/>
                  </a:lnTo>
                  <a:cubicBezTo>
                    <a:pt x="21600" y="835"/>
                    <a:pt x="21025" y="0"/>
                    <a:pt x="203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19" name="Google Shape;1019;p33"/>
            <p:cNvSpPr/>
            <p:nvPr/>
          </p:nvSpPr>
          <p:spPr>
            <a:xfrm>
              <a:off x="244922" y="278374"/>
              <a:ext cx="116796" cy="36134"/>
            </a:xfrm>
            <a:custGeom>
              <a:rect b="b" l="l" r="r" t="t"/>
              <a:pathLst>
                <a:path extrusionOk="0" h="21600" w="21600">
                  <a:moveTo>
                    <a:pt x="3329" y="0"/>
                  </a:moveTo>
                  <a:cubicBezTo>
                    <a:pt x="1494" y="0"/>
                    <a:pt x="0" y="4828"/>
                    <a:pt x="0" y="10762"/>
                  </a:cubicBezTo>
                  <a:cubicBezTo>
                    <a:pt x="0" y="16753"/>
                    <a:pt x="1494" y="21600"/>
                    <a:pt x="3329" y="21600"/>
                  </a:cubicBezTo>
                  <a:lnTo>
                    <a:pt x="18271" y="21600"/>
                  </a:lnTo>
                  <a:cubicBezTo>
                    <a:pt x="20106" y="21600"/>
                    <a:pt x="21600" y="16753"/>
                    <a:pt x="21600" y="10762"/>
                  </a:cubicBezTo>
                  <a:cubicBezTo>
                    <a:pt x="21600" y="4828"/>
                    <a:pt x="20106" y="0"/>
                    <a:pt x="182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20" name="Google Shape;1020;p33"/>
            <p:cNvSpPr/>
            <p:nvPr/>
          </p:nvSpPr>
          <p:spPr>
            <a:xfrm>
              <a:off x="211182" y="333979"/>
              <a:ext cx="184276" cy="36134"/>
            </a:xfrm>
            <a:custGeom>
              <a:rect b="b" l="l" r="r" t="t"/>
              <a:pathLst>
                <a:path extrusionOk="0" h="21600" w="21600">
                  <a:moveTo>
                    <a:pt x="2114" y="0"/>
                  </a:moveTo>
                  <a:cubicBezTo>
                    <a:pt x="950" y="0"/>
                    <a:pt x="0" y="4847"/>
                    <a:pt x="0" y="10838"/>
                  </a:cubicBezTo>
                  <a:cubicBezTo>
                    <a:pt x="0" y="16772"/>
                    <a:pt x="950" y="21600"/>
                    <a:pt x="2114" y="21600"/>
                  </a:cubicBezTo>
                  <a:lnTo>
                    <a:pt x="19490" y="21600"/>
                  </a:lnTo>
                  <a:cubicBezTo>
                    <a:pt x="20653" y="21600"/>
                    <a:pt x="21600" y="16772"/>
                    <a:pt x="21600" y="10838"/>
                  </a:cubicBezTo>
                  <a:cubicBezTo>
                    <a:pt x="21600" y="4847"/>
                    <a:pt x="20653" y="0"/>
                    <a:pt x="194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021" name="Google Shape;1021;p33"/>
          <p:cNvGrpSpPr/>
          <p:nvPr/>
        </p:nvGrpSpPr>
        <p:grpSpPr>
          <a:xfrm>
            <a:off x="14663863" y="7849545"/>
            <a:ext cx="433731" cy="616825"/>
            <a:chOff x="-1" y="31"/>
            <a:chExt cx="433730" cy="616823"/>
          </a:xfrm>
        </p:grpSpPr>
        <p:sp>
          <p:nvSpPr>
            <p:cNvPr id="1022" name="Google Shape;1022;p33"/>
            <p:cNvSpPr/>
            <p:nvPr/>
          </p:nvSpPr>
          <p:spPr>
            <a:xfrm>
              <a:off x="-1" y="31"/>
              <a:ext cx="433730" cy="616823"/>
            </a:xfrm>
            <a:custGeom>
              <a:rect b="b" l="l" r="r" t="t"/>
              <a:pathLst>
                <a:path extrusionOk="0" h="21600" w="21600">
                  <a:moveTo>
                    <a:pt x="18902" y="1265"/>
                  </a:moveTo>
                  <a:cubicBezTo>
                    <a:pt x="19397" y="1265"/>
                    <a:pt x="19799" y="1549"/>
                    <a:pt x="19799" y="1900"/>
                  </a:cubicBezTo>
                  <a:lnTo>
                    <a:pt x="19799" y="2531"/>
                  </a:lnTo>
                  <a:lnTo>
                    <a:pt x="1799" y="2531"/>
                  </a:lnTo>
                  <a:lnTo>
                    <a:pt x="1799" y="1900"/>
                  </a:lnTo>
                  <a:cubicBezTo>
                    <a:pt x="1799" y="1549"/>
                    <a:pt x="2203" y="1265"/>
                    <a:pt x="2702" y="1265"/>
                  </a:cubicBezTo>
                  <a:close/>
                  <a:moveTo>
                    <a:pt x="19799" y="3797"/>
                  </a:moveTo>
                  <a:lnTo>
                    <a:pt x="19799" y="16538"/>
                  </a:lnTo>
                  <a:lnTo>
                    <a:pt x="1799" y="16538"/>
                  </a:lnTo>
                  <a:lnTo>
                    <a:pt x="1799" y="3797"/>
                  </a:lnTo>
                  <a:close/>
                  <a:moveTo>
                    <a:pt x="19799" y="17803"/>
                  </a:moveTo>
                  <a:lnTo>
                    <a:pt x="19799" y="19703"/>
                  </a:lnTo>
                  <a:cubicBezTo>
                    <a:pt x="19799" y="20051"/>
                    <a:pt x="19397" y="20335"/>
                    <a:pt x="18902" y="20335"/>
                  </a:cubicBezTo>
                  <a:lnTo>
                    <a:pt x="2702" y="20335"/>
                  </a:lnTo>
                  <a:cubicBezTo>
                    <a:pt x="2203" y="20335"/>
                    <a:pt x="1799" y="20051"/>
                    <a:pt x="1799" y="19703"/>
                  </a:cubicBezTo>
                  <a:lnTo>
                    <a:pt x="1799" y="17803"/>
                  </a:lnTo>
                  <a:close/>
                  <a:moveTo>
                    <a:pt x="2702" y="0"/>
                  </a:moveTo>
                  <a:cubicBezTo>
                    <a:pt x="1210" y="0"/>
                    <a:pt x="0" y="851"/>
                    <a:pt x="0" y="1900"/>
                  </a:cubicBezTo>
                  <a:lnTo>
                    <a:pt x="0" y="19703"/>
                  </a:lnTo>
                  <a:cubicBezTo>
                    <a:pt x="0" y="20749"/>
                    <a:pt x="1210" y="21600"/>
                    <a:pt x="2702" y="21600"/>
                  </a:cubicBezTo>
                  <a:lnTo>
                    <a:pt x="18902" y="21600"/>
                  </a:lnTo>
                  <a:cubicBezTo>
                    <a:pt x="20390" y="21600"/>
                    <a:pt x="21600" y="20749"/>
                    <a:pt x="21600" y="19703"/>
                  </a:cubicBezTo>
                  <a:lnTo>
                    <a:pt x="21600" y="1900"/>
                  </a:lnTo>
                  <a:cubicBezTo>
                    <a:pt x="21600" y="851"/>
                    <a:pt x="20390" y="0"/>
                    <a:pt x="189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23" name="Google Shape;1023;p33"/>
            <p:cNvSpPr/>
            <p:nvPr/>
          </p:nvSpPr>
          <p:spPr>
            <a:xfrm>
              <a:off x="152385" y="528977"/>
              <a:ext cx="128958" cy="36135"/>
            </a:xfrm>
            <a:custGeom>
              <a:rect b="b" l="l" r="r" t="t"/>
              <a:pathLst>
                <a:path extrusionOk="0" h="21600" w="21600">
                  <a:moveTo>
                    <a:pt x="3031" y="0"/>
                  </a:moveTo>
                  <a:cubicBezTo>
                    <a:pt x="1353" y="0"/>
                    <a:pt x="0" y="4770"/>
                    <a:pt x="0" y="10762"/>
                  </a:cubicBezTo>
                  <a:cubicBezTo>
                    <a:pt x="0" y="16753"/>
                    <a:pt x="1353" y="21600"/>
                    <a:pt x="3031" y="21600"/>
                  </a:cubicBezTo>
                  <a:lnTo>
                    <a:pt x="18563" y="21600"/>
                  </a:lnTo>
                  <a:cubicBezTo>
                    <a:pt x="20242" y="21600"/>
                    <a:pt x="21600" y="16753"/>
                    <a:pt x="21600" y="10762"/>
                  </a:cubicBezTo>
                  <a:cubicBezTo>
                    <a:pt x="21600" y="4770"/>
                    <a:pt x="20242" y="0"/>
                    <a:pt x="185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1024" name="Google Shape;1024;p33"/>
          <p:cNvSpPr/>
          <p:nvPr/>
        </p:nvSpPr>
        <p:spPr>
          <a:xfrm>
            <a:off x="15377611" y="7849372"/>
            <a:ext cx="505996" cy="616822"/>
          </a:xfrm>
          <a:custGeom>
            <a:rect b="b" l="l" r="r" t="t"/>
            <a:pathLst>
              <a:path extrusionOk="0" h="21600" w="21600">
                <a:moveTo>
                  <a:pt x="13116" y="1265"/>
                </a:moveTo>
                <a:cubicBezTo>
                  <a:pt x="13540" y="1265"/>
                  <a:pt x="13885" y="1549"/>
                  <a:pt x="13885" y="1900"/>
                </a:cubicBezTo>
                <a:lnTo>
                  <a:pt x="13885" y="2531"/>
                </a:lnTo>
                <a:lnTo>
                  <a:pt x="1542" y="2531"/>
                </a:lnTo>
                <a:lnTo>
                  <a:pt x="1542" y="1900"/>
                </a:lnTo>
                <a:cubicBezTo>
                  <a:pt x="1542" y="1549"/>
                  <a:pt x="1889" y="1265"/>
                  <a:pt x="2316" y="1265"/>
                </a:cubicBezTo>
                <a:close/>
                <a:moveTo>
                  <a:pt x="13885" y="3797"/>
                </a:moveTo>
                <a:lnTo>
                  <a:pt x="13885" y="9012"/>
                </a:lnTo>
                <a:cubicBezTo>
                  <a:pt x="13637" y="8939"/>
                  <a:pt x="13375" y="8902"/>
                  <a:pt x="13114" y="8902"/>
                </a:cubicBezTo>
                <a:cubicBezTo>
                  <a:pt x="12853" y="8902"/>
                  <a:pt x="12592" y="8939"/>
                  <a:pt x="12342" y="9012"/>
                </a:cubicBezTo>
                <a:lnTo>
                  <a:pt x="12342" y="6963"/>
                </a:lnTo>
                <a:cubicBezTo>
                  <a:pt x="12342" y="5913"/>
                  <a:pt x="11306" y="5062"/>
                  <a:pt x="10030" y="5062"/>
                </a:cubicBezTo>
                <a:cubicBezTo>
                  <a:pt x="8751" y="5062"/>
                  <a:pt x="7714" y="5913"/>
                  <a:pt x="7714" y="6963"/>
                </a:cubicBezTo>
                <a:lnTo>
                  <a:pt x="7714" y="11495"/>
                </a:lnTo>
                <a:cubicBezTo>
                  <a:pt x="5921" y="11799"/>
                  <a:pt x="4633" y="13095"/>
                  <a:pt x="4629" y="14597"/>
                </a:cubicBezTo>
                <a:lnTo>
                  <a:pt x="4629" y="15906"/>
                </a:lnTo>
                <a:cubicBezTo>
                  <a:pt x="4629" y="16116"/>
                  <a:pt x="4637" y="16329"/>
                  <a:pt x="4649" y="16538"/>
                </a:cubicBezTo>
                <a:lnTo>
                  <a:pt x="1542" y="16538"/>
                </a:lnTo>
                <a:lnTo>
                  <a:pt x="1542" y="3797"/>
                </a:lnTo>
                <a:close/>
                <a:moveTo>
                  <a:pt x="4826" y="17803"/>
                </a:moveTo>
                <a:cubicBezTo>
                  <a:pt x="4912" y="18232"/>
                  <a:pt x="5032" y="18654"/>
                  <a:pt x="5179" y="19069"/>
                </a:cubicBezTo>
                <a:lnTo>
                  <a:pt x="2316" y="19069"/>
                </a:lnTo>
                <a:cubicBezTo>
                  <a:pt x="1889" y="19069"/>
                  <a:pt x="1542" y="18785"/>
                  <a:pt x="1542" y="18438"/>
                </a:cubicBezTo>
                <a:lnTo>
                  <a:pt x="1542" y="17803"/>
                </a:lnTo>
                <a:close/>
                <a:moveTo>
                  <a:pt x="10030" y="6328"/>
                </a:moveTo>
                <a:cubicBezTo>
                  <a:pt x="10454" y="6328"/>
                  <a:pt x="10800" y="6612"/>
                  <a:pt x="10800" y="6963"/>
                </a:cubicBezTo>
                <a:lnTo>
                  <a:pt x="10800" y="13332"/>
                </a:lnTo>
                <a:cubicBezTo>
                  <a:pt x="10800" y="13683"/>
                  <a:pt x="11146" y="13962"/>
                  <a:pt x="11574" y="13962"/>
                </a:cubicBezTo>
                <a:cubicBezTo>
                  <a:pt x="11998" y="13962"/>
                  <a:pt x="12342" y="13683"/>
                  <a:pt x="12342" y="13332"/>
                </a:cubicBezTo>
                <a:lnTo>
                  <a:pt x="12342" y="10800"/>
                </a:lnTo>
                <a:cubicBezTo>
                  <a:pt x="12342" y="10449"/>
                  <a:pt x="12689" y="10168"/>
                  <a:pt x="13116" y="10168"/>
                </a:cubicBezTo>
                <a:cubicBezTo>
                  <a:pt x="13540" y="10168"/>
                  <a:pt x="13885" y="10449"/>
                  <a:pt x="13885" y="10800"/>
                </a:cubicBezTo>
                <a:lnTo>
                  <a:pt x="13885" y="13332"/>
                </a:lnTo>
                <a:cubicBezTo>
                  <a:pt x="13885" y="13683"/>
                  <a:pt x="14231" y="13962"/>
                  <a:pt x="14659" y="13962"/>
                </a:cubicBezTo>
                <a:cubicBezTo>
                  <a:pt x="15083" y="13962"/>
                  <a:pt x="15429" y="13683"/>
                  <a:pt x="15429" y="13332"/>
                </a:cubicBezTo>
                <a:lnTo>
                  <a:pt x="15429" y="12065"/>
                </a:lnTo>
                <a:cubicBezTo>
                  <a:pt x="15429" y="11714"/>
                  <a:pt x="15774" y="11435"/>
                  <a:pt x="16201" y="11435"/>
                </a:cubicBezTo>
                <a:cubicBezTo>
                  <a:pt x="16625" y="11435"/>
                  <a:pt x="16971" y="11714"/>
                  <a:pt x="16971" y="12065"/>
                </a:cubicBezTo>
                <a:lnTo>
                  <a:pt x="16971" y="14597"/>
                </a:lnTo>
                <a:cubicBezTo>
                  <a:pt x="16971" y="14948"/>
                  <a:pt x="17317" y="15229"/>
                  <a:pt x="17745" y="15229"/>
                </a:cubicBezTo>
                <a:cubicBezTo>
                  <a:pt x="18169" y="15229"/>
                  <a:pt x="18514" y="14948"/>
                  <a:pt x="18514" y="14597"/>
                </a:cubicBezTo>
                <a:lnTo>
                  <a:pt x="18514" y="13332"/>
                </a:lnTo>
                <a:cubicBezTo>
                  <a:pt x="18514" y="12981"/>
                  <a:pt x="18860" y="12700"/>
                  <a:pt x="19288" y="12700"/>
                </a:cubicBezTo>
                <a:cubicBezTo>
                  <a:pt x="19711" y="12700"/>
                  <a:pt x="20058" y="12981"/>
                  <a:pt x="20058" y="13332"/>
                </a:cubicBezTo>
                <a:lnTo>
                  <a:pt x="20058" y="15906"/>
                </a:lnTo>
                <a:cubicBezTo>
                  <a:pt x="20053" y="17439"/>
                  <a:pt x="19630" y="18954"/>
                  <a:pt x="18811" y="20335"/>
                </a:cubicBezTo>
                <a:lnTo>
                  <a:pt x="7422" y="20335"/>
                </a:lnTo>
                <a:cubicBezTo>
                  <a:pt x="6599" y="18954"/>
                  <a:pt x="6175" y="17439"/>
                  <a:pt x="6171" y="15906"/>
                </a:cubicBezTo>
                <a:lnTo>
                  <a:pt x="6171" y="14597"/>
                </a:lnTo>
                <a:cubicBezTo>
                  <a:pt x="6171" y="13793"/>
                  <a:pt x="6788" y="13075"/>
                  <a:pt x="7714" y="12809"/>
                </a:cubicBezTo>
                <a:lnTo>
                  <a:pt x="7714" y="15906"/>
                </a:lnTo>
                <a:cubicBezTo>
                  <a:pt x="7714" y="16254"/>
                  <a:pt x="8060" y="16538"/>
                  <a:pt x="8488" y="16538"/>
                </a:cubicBezTo>
                <a:cubicBezTo>
                  <a:pt x="8911" y="16538"/>
                  <a:pt x="9258" y="16254"/>
                  <a:pt x="9258" y="15906"/>
                </a:cubicBezTo>
                <a:lnTo>
                  <a:pt x="9258" y="6963"/>
                </a:lnTo>
                <a:cubicBezTo>
                  <a:pt x="9258" y="6612"/>
                  <a:pt x="9602" y="6328"/>
                  <a:pt x="10030" y="6328"/>
                </a:cubicBezTo>
                <a:close/>
                <a:moveTo>
                  <a:pt x="2316" y="0"/>
                </a:moveTo>
                <a:cubicBezTo>
                  <a:pt x="1037" y="0"/>
                  <a:pt x="0" y="851"/>
                  <a:pt x="0" y="1900"/>
                </a:cubicBezTo>
                <a:lnTo>
                  <a:pt x="0" y="18438"/>
                </a:lnTo>
                <a:cubicBezTo>
                  <a:pt x="0" y="19484"/>
                  <a:pt x="1037" y="20335"/>
                  <a:pt x="2316" y="20335"/>
                </a:cubicBezTo>
                <a:lnTo>
                  <a:pt x="5727" y="20335"/>
                </a:lnTo>
                <a:cubicBezTo>
                  <a:pt x="5837" y="20554"/>
                  <a:pt x="5961" y="20769"/>
                  <a:pt x="6089" y="20983"/>
                </a:cubicBezTo>
                <a:lnTo>
                  <a:pt x="6253" y="21249"/>
                </a:lnTo>
                <a:cubicBezTo>
                  <a:pt x="6385" y="21465"/>
                  <a:pt x="6648" y="21600"/>
                  <a:pt x="6945" y="21600"/>
                </a:cubicBezTo>
                <a:lnTo>
                  <a:pt x="19288" y="21600"/>
                </a:lnTo>
                <a:cubicBezTo>
                  <a:pt x="19579" y="21600"/>
                  <a:pt x="19844" y="21465"/>
                  <a:pt x="19974" y="21249"/>
                </a:cubicBezTo>
                <a:lnTo>
                  <a:pt x="20139" y="20983"/>
                </a:lnTo>
                <a:cubicBezTo>
                  <a:pt x="21099" y="19407"/>
                  <a:pt x="21596" y="17669"/>
                  <a:pt x="21600" y="15906"/>
                </a:cubicBezTo>
                <a:lnTo>
                  <a:pt x="21600" y="13332"/>
                </a:lnTo>
                <a:cubicBezTo>
                  <a:pt x="21600" y="12242"/>
                  <a:pt x="20511" y="11432"/>
                  <a:pt x="19286" y="11432"/>
                </a:cubicBezTo>
                <a:cubicBezTo>
                  <a:pt x="19006" y="11432"/>
                  <a:pt x="18717" y="11474"/>
                  <a:pt x="18432" y="11566"/>
                </a:cubicBezTo>
                <a:cubicBezTo>
                  <a:pt x="18157" y="10740"/>
                  <a:pt x="17242" y="10168"/>
                  <a:pt x="16201" y="10168"/>
                </a:cubicBezTo>
                <a:cubicBezTo>
                  <a:pt x="16190" y="10168"/>
                  <a:pt x="16180" y="10168"/>
                  <a:pt x="16169" y="10168"/>
                </a:cubicBezTo>
                <a:cubicBezTo>
                  <a:pt x="15917" y="10168"/>
                  <a:pt x="15664" y="10205"/>
                  <a:pt x="15429" y="10277"/>
                </a:cubicBezTo>
                <a:lnTo>
                  <a:pt x="15429" y="1900"/>
                </a:lnTo>
                <a:cubicBezTo>
                  <a:pt x="15429" y="851"/>
                  <a:pt x="14392" y="0"/>
                  <a:pt x="131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25" name="Google Shape;1025;p33"/>
          <p:cNvSpPr/>
          <p:nvPr/>
        </p:nvSpPr>
        <p:spPr>
          <a:xfrm>
            <a:off x="16090419" y="7868653"/>
            <a:ext cx="616822" cy="578262"/>
          </a:xfrm>
          <a:custGeom>
            <a:rect b="b" l="l" r="r" t="t"/>
            <a:pathLst>
              <a:path extrusionOk="0" h="21600" w="21600">
                <a:moveTo>
                  <a:pt x="19703" y="8099"/>
                </a:moveTo>
                <a:cubicBezTo>
                  <a:pt x="20051" y="8099"/>
                  <a:pt x="20335" y="8402"/>
                  <a:pt x="20335" y="8777"/>
                </a:cubicBezTo>
                <a:lnTo>
                  <a:pt x="20335" y="9450"/>
                </a:lnTo>
                <a:lnTo>
                  <a:pt x="14007" y="9450"/>
                </a:lnTo>
                <a:lnTo>
                  <a:pt x="14007" y="8777"/>
                </a:lnTo>
                <a:cubicBezTo>
                  <a:pt x="14007" y="8402"/>
                  <a:pt x="14290" y="8099"/>
                  <a:pt x="14641" y="8099"/>
                </a:cubicBezTo>
                <a:close/>
                <a:moveTo>
                  <a:pt x="19703" y="1350"/>
                </a:moveTo>
                <a:cubicBezTo>
                  <a:pt x="20051" y="1350"/>
                  <a:pt x="20335" y="1653"/>
                  <a:pt x="20335" y="2027"/>
                </a:cubicBezTo>
                <a:lnTo>
                  <a:pt x="20335" y="6865"/>
                </a:lnTo>
                <a:cubicBezTo>
                  <a:pt x="20132" y="6789"/>
                  <a:pt x="19917" y="6750"/>
                  <a:pt x="19703" y="6750"/>
                </a:cubicBezTo>
                <a:lnTo>
                  <a:pt x="14641" y="6750"/>
                </a:lnTo>
                <a:cubicBezTo>
                  <a:pt x="13591" y="6750"/>
                  <a:pt x="12740" y="7657"/>
                  <a:pt x="12740" y="8777"/>
                </a:cubicBezTo>
                <a:lnTo>
                  <a:pt x="12740" y="13501"/>
                </a:lnTo>
                <a:lnTo>
                  <a:pt x="1265" y="13501"/>
                </a:lnTo>
                <a:lnTo>
                  <a:pt x="1265" y="2027"/>
                </a:lnTo>
                <a:cubicBezTo>
                  <a:pt x="1265" y="1653"/>
                  <a:pt x="1549" y="1350"/>
                  <a:pt x="1900" y="1350"/>
                </a:cubicBezTo>
                <a:close/>
                <a:moveTo>
                  <a:pt x="12740" y="14850"/>
                </a:moveTo>
                <a:lnTo>
                  <a:pt x="12740" y="16200"/>
                </a:lnTo>
                <a:lnTo>
                  <a:pt x="1900" y="16200"/>
                </a:lnTo>
                <a:cubicBezTo>
                  <a:pt x="1549" y="16200"/>
                  <a:pt x="1265" y="15898"/>
                  <a:pt x="1265" y="15528"/>
                </a:cubicBezTo>
                <a:lnTo>
                  <a:pt x="1265" y="14850"/>
                </a:lnTo>
                <a:close/>
                <a:moveTo>
                  <a:pt x="20335" y="10800"/>
                </a:moveTo>
                <a:lnTo>
                  <a:pt x="20335" y="17550"/>
                </a:lnTo>
                <a:lnTo>
                  <a:pt x="14007" y="17550"/>
                </a:lnTo>
                <a:lnTo>
                  <a:pt x="14007" y="10800"/>
                </a:lnTo>
                <a:close/>
                <a:moveTo>
                  <a:pt x="12740" y="17550"/>
                </a:moveTo>
                <a:lnTo>
                  <a:pt x="12740" y="19577"/>
                </a:lnTo>
                <a:cubicBezTo>
                  <a:pt x="12740" y="19804"/>
                  <a:pt x="12777" y="20034"/>
                  <a:pt x="12849" y="20250"/>
                </a:cubicBezTo>
                <a:lnTo>
                  <a:pt x="7880" y="20250"/>
                </a:lnTo>
                <a:lnTo>
                  <a:pt x="8724" y="17550"/>
                </a:lnTo>
                <a:close/>
                <a:moveTo>
                  <a:pt x="20335" y="18901"/>
                </a:moveTo>
                <a:lnTo>
                  <a:pt x="20335" y="19577"/>
                </a:lnTo>
                <a:cubicBezTo>
                  <a:pt x="20335" y="19947"/>
                  <a:pt x="20051" y="20250"/>
                  <a:pt x="19703" y="20250"/>
                </a:cubicBezTo>
                <a:lnTo>
                  <a:pt x="14641" y="20250"/>
                </a:lnTo>
                <a:cubicBezTo>
                  <a:pt x="14290" y="20250"/>
                  <a:pt x="14007" y="19947"/>
                  <a:pt x="14007" y="19577"/>
                </a:cubicBezTo>
                <a:lnTo>
                  <a:pt x="14007" y="18901"/>
                </a:lnTo>
                <a:close/>
                <a:moveTo>
                  <a:pt x="1900" y="0"/>
                </a:moveTo>
                <a:cubicBezTo>
                  <a:pt x="851" y="0"/>
                  <a:pt x="0" y="907"/>
                  <a:pt x="0" y="2027"/>
                </a:cubicBezTo>
                <a:lnTo>
                  <a:pt x="0" y="15528"/>
                </a:lnTo>
                <a:cubicBezTo>
                  <a:pt x="0" y="16644"/>
                  <a:pt x="851" y="17550"/>
                  <a:pt x="1900" y="17550"/>
                </a:cubicBezTo>
                <a:lnTo>
                  <a:pt x="7391" y="17550"/>
                </a:lnTo>
                <a:lnTo>
                  <a:pt x="6548" y="20250"/>
                </a:lnTo>
                <a:lnTo>
                  <a:pt x="4472" y="20250"/>
                </a:lnTo>
                <a:cubicBezTo>
                  <a:pt x="4121" y="20250"/>
                  <a:pt x="3841" y="20553"/>
                  <a:pt x="3841" y="20928"/>
                </a:cubicBezTo>
                <a:cubicBezTo>
                  <a:pt x="3841" y="21298"/>
                  <a:pt x="4121" y="21600"/>
                  <a:pt x="4472" y="21600"/>
                </a:cubicBezTo>
                <a:lnTo>
                  <a:pt x="19703" y="21600"/>
                </a:lnTo>
                <a:cubicBezTo>
                  <a:pt x="20749" y="21600"/>
                  <a:pt x="21600" y="20693"/>
                  <a:pt x="21600" y="19577"/>
                </a:cubicBezTo>
                <a:lnTo>
                  <a:pt x="21600" y="2027"/>
                </a:lnTo>
                <a:cubicBezTo>
                  <a:pt x="21600" y="907"/>
                  <a:pt x="20749" y="0"/>
                  <a:pt x="197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26" name="Google Shape;1026;p33"/>
          <p:cNvSpPr/>
          <p:nvPr/>
        </p:nvSpPr>
        <p:spPr>
          <a:xfrm>
            <a:off x="16860936" y="7868653"/>
            <a:ext cx="616823" cy="578262"/>
          </a:xfrm>
          <a:custGeom>
            <a:rect b="b" l="l" r="r" t="t"/>
            <a:pathLst>
              <a:path extrusionOk="0" h="21600" w="21600">
                <a:moveTo>
                  <a:pt x="19703" y="1350"/>
                </a:moveTo>
                <a:cubicBezTo>
                  <a:pt x="20051" y="1350"/>
                  <a:pt x="20335" y="1653"/>
                  <a:pt x="20335" y="2027"/>
                </a:cubicBezTo>
                <a:lnTo>
                  <a:pt x="20335" y="13501"/>
                </a:lnTo>
                <a:lnTo>
                  <a:pt x="1265" y="13501"/>
                </a:lnTo>
                <a:lnTo>
                  <a:pt x="1265" y="2027"/>
                </a:lnTo>
                <a:cubicBezTo>
                  <a:pt x="1265" y="1653"/>
                  <a:pt x="1549" y="1350"/>
                  <a:pt x="1900" y="1350"/>
                </a:cubicBezTo>
                <a:close/>
                <a:moveTo>
                  <a:pt x="20335" y="14850"/>
                </a:moveTo>
                <a:lnTo>
                  <a:pt x="20335" y="15528"/>
                </a:lnTo>
                <a:cubicBezTo>
                  <a:pt x="20335" y="15898"/>
                  <a:pt x="20051" y="16200"/>
                  <a:pt x="19703" y="16200"/>
                </a:cubicBezTo>
                <a:lnTo>
                  <a:pt x="1900" y="16200"/>
                </a:lnTo>
                <a:cubicBezTo>
                  <a:pt x="1549" y="16200"/>
                  <a:pt x="1265" y="15898"/>
                  <a:pt x="1265" y="15528"/>
                </a:cubicBezTo>
                <a:lnTo>
                  <a:pt x="1265" y="14850"/>
                </a:lnTo>
                <a:close/>
                <a:moveTo>
                  <a:pt x="12876" y="17550"/>
                </a:moveTo>
                <a:lnTo>
                  <a:pt x="13720" y="20250"/>
                </a:lnTo>
                <a:lnTo>
                  <a:pt x="7880" y="20250"/>
                </a:lnTo>
                <a:lnTo>
                  <a:pt x="8724" y="17550"/>
                </a:lnTo>
                <a:close/>
                <a:moveTo>
                  <a:pt x="1900" y="0"/>
                </a:moveTo>
                <a:cubicBezTo>
                  <a:pt x="851" y="0"/>
                  <a:pt x="0" y="907"/>
                  <a:pt x="0" y="2027"/>
                </a:cubicBezTo>
                <a:lnTo>
                  <a:pt x="0" y="15528"/>
                </a:lnTo>
                <a:cubicBezTo>
                  <a:pt x="0" y="16644"/>
                  <a:pt x="851" y="17550"/>
                  <a:pt x="1900" y="17550"/>
                </a:cubicBezTo>
                <a:lnTo>
                  <a:pt x="7392" y="17550"/>
                </a:lnTo>
                <a:lnTo>
                  <a:pt x="6548" y="20250"/>
                </a:lnTo>
                <a:lnTo>
                  <a:pt x="4472" y="20250"/>
                </a:lnTo>
                <a:cubicBezTo>
                  <a:pt x="4121" y="20250"/>
                  <a:pt x="3841" y="20553"/>
                  <a:pt x="3841" y="20928"/>
                </a:cubicBezTo>
                <a:cubicBezTo>
                  <a:pt x="3841" y="21298"/>
                  <a:pt x="4121" y="21600"/>
                  <a:pt x="4472" y="21600"/>
                </a:cubicBezTo>
                <a:lnTo>
                  <a:pt x="17129" y="21600"/>
                </a:lnTo>
                <a:cubicBezTo>
                  <a:pt x="17480" y="21600"/>
                  <a:pt x="17759" y="21298"/>
                  <a:pt x="17759" y="20928"/>
                </a:cubicBezTo>
                <a:cubicBezTo>
                  <a:pt x="17759" y="20553"/>
                  <a:pt x="17480" y="20250"/>
                  <a:pt x="17129" y="20250"/>
                </a:cubicBezTo>
                <a:lnTo>
                  <a:pt x="15053" y="20250"/>
                </a:lnTo>
                <a:lnTo>
                  <a:pt x="14209" y="17550"/>
                </a:lnTo>
                <a:lnTo>
                  <a:pt x="19703" y="17550"/>
                </a:lnTo>
                <a:cubicBezTo>
                  <a:pt x="20750" y="17550"/>
                  <a:pt x="21600" y="16644"/>
                  <a:pt x="21600" y="15528"/>
                </a:cubicBezTo>
                <a:lnTo>
                  <a:pt x="21600" y="2027"/>
                </a:lnTo>
                <a:cubicBezTo>
                  <a:pt x="21600" y="907"/>
                  <a:pt x="20750" y="0"/>
                  <a:pt x="197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1027" name="Google Shape;1027;p33"/>
          <p:cNvGrpSpPr/>
          <p:nvPr/>
        </p:nvGrpSpPr>
        <p:grpSpPr>
          <a:xfrm>
            <a:off x="17610606" y="7850375"/>
            <a:ext cx="615197" cy="615196"/>
            <a:chOff x="0" y="0"/>
            <a:chExt cx="615196" cy="615195"/>
          </a:xfrm>
        </p:grpSpPr>
        <p:sp>
          <p:nvSpPr>
            <p:cNvPr id="1028" name="Google Shape;1028;p33"/>
            <p:cNvSpPr/>
            <p:nvPr/>
          </p:nvSpPr>
          <p:spPr>
            <a:xfrm>
              <a:off x="208961" y="204798"/>
              <a:ext cx="197209" cy="189287"/>
            </a:xfrm>
            <a:custGeom>
              <a:rect b="b" l="l" r="r" t="t"/>
              <a:pathLst>
                <a:path extrusionOk="0" h="21600" w="21267">
                  <a:moveTo>
                    <a:pt x="10631" y="4608"/>
                  </a:moveTo>
                  <a:lnTo>
                    <a:pt x="17024" y="9525"/>
                  </a:lnTo>
                  <a:lnTo>
                    <a:pt x="14583" y="17477"/>
                  </a:lnTo>
                  <a:lnTo>
                    <a:pt x="6683" y="17477"/>
                  </a:lnTo>
                  <a:lnTo>
                    <a:pt x="4239" y="9525"/>
                  </a:lnTo>
                  <a:lnTo>
                    <a:pt x="10631" y="4608"/>
                  </a:lnTo>
                  <a:close/>
                  <a:moveTo>
                    <a:pt x="10631" y="0"/>
                  </a:moveTo>
                  <a:cubicBezTo>
                    <a:pt x="10229" y="0"/>
                    <a:pt x="9826" y="135"/>
                    <a:pt x="9488" y="397"/>
                  </a:cubicBezTo>
                  <a:lnTo>
                    <a:pt x="800" y="7074"/>
                  </a:lnTo>
                  <a:cubicBezTo>
                    <a:pt x="126" y="7602"/>
                    <a:pt x="-167" y="8523"/>
                    <a:pt x="95" y="9372"/>
                  </a:cubicBezTo>
                  <a:lnTo>
                    <a:pt x="3409" y="20183"/>
                  </a:lnTo>
                  <a:cubicBezTo>
                    <a:pt x="3678" y="21028"/>
                    <a:pt x="4428" y="21600"/>
                    <a:pt x="5268" y="21600"/>
                  </a:cubicBezTo>
                  <a:lnTo>
                    <a:pt x="15994" y="21600"/>
                  </a:lnTo>
                  <a:cubicBezTo>
                    <a:pt x="16848" y="21600"/>
                    <a:pt x="17595" y="21028"/>
                    <a:pt x="17857" y="20183"/>
                  </a:cubicBezTo>
                  <a:lnTo>
                    <a:pt x="21171" y="9372"/>
                  </a:lnTo>
                  <a:cubicBezTo>
                    <a:pt x="21433" y="8523"/>
                    <a:pt x="21140" y="7602"/>
                    <a:pt x="20466" y="7074"/>
                  </a:cubicBezTo>
                  <a:lnTo>
                    <a:pt x="11774" y="397"/>
                  </a:lnTo>
                  <a:cubicBezTo>
                    <a:pt x="11437" y="135"/>
                    <a:pt x="11034"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29" name="Google Shape;1029;p33"/>
            <p:cNvSpPr/>
            <p:nvPr/>
          </p:nvSpPr>
          <p:spPr>
            <a:xfrm>
              <a:off x="0" y="0"/>
              <a:ext cx="615196" cy="615195"/>
            </a:xfrm>
            <a:custGeom>
              <a:rect b="b" l="l" r="r" t="t"/>
              <a:pathLst>
                <a:path extrusionOk="0" h="21600" w="21587">
                  <a:moveTo>
                    <a:pt x="10791" y="1269"/>
                  </a:moveTo>
                  <a:cubicBezTo>
                    <a:pt x="11122" y="1269"/>
                    <a:pt x="11451" y="1285"/>
                    <a:pt x="11779" y="1320"/>
                  </a:cubicBezTo>
                  <a:cubicBezTo>
                    <a:pt x="11806" y="1324"/>
                    <a:pt x="11833" y="1327"/>
                    <a:pt x="11860" y="1327"/>
                  </a:cubicBezTo>
                  <a:cubicBezTo>
                    <a:pt x="11911" y="1334"/>
                    <a:pt x="11962" y="1340"/>
                    <a:pt x="12012" y="1347"/>
                  </a:cubicBezTo>
                  <a:cubicBezTo>
                    <a:pt x="12266" y="1377"/>
                    <a:pt x="12516" y="1421"/>
                    <a:pt x="12764" y="1472"/>
                  </a:cubicBezTo>
                  <a:lnTo>
                    <a:pt x="12875" y="1817"/>
                  </a:lnTo>
                  <a:lnTo>
                    <a:pt x="10795" y="3326"/>
                  </a:lnTo>
                  <a:lnTo>
                    <a:pt x="8715" y="1817"/>
                  </a:lnTo>
                  <a:lnTo>
                    <a:pt x="8827" y="1472"/>
                  </a:lnTo>
                  <a:cubicBezTo>
                    <a:pt x="8996" y="1435"/>
                    <a:pt x="9168" y="1404"/>
                    <a:pt x="9344" y="1377"/>
                  </a:cubicBezTo>
                  <a:lnTo>
                    <a:pt x="9348" y="1377"/>
                  </a:lnTo>
                  <a:cubicBezTo>
                    <a:pt x="9422" y="1367"/>
                    <a:pt x="9500" y="1354"/>
                    <a:pt x="9574" y="1347"/>
                  </a:cubicBezTo>
                  <a:cubicBezTo>
                    <a:pt x="9632" y="1337"/>
                    <a:pt x="9693" y="1330"/>
                    <a:pt x="9753" y="1327"/>
                  </a:cubicBezTo>
                  <a:lnTo>
                    <a:pt x="9805" y="1320"/>
                  </a:lnTo>
                  <a:cubicBezTo>
                    <a:pt x="10133" y="1285"/>
                    <a:pt x="10462" y="1269"/>
                    <a:pt x="10791" y="1269"/>
                  </a:cubicBezTo>
                  <a:close/>
                  <a:moveTo>
                    <a:pt x="2895" y="6044"/>
                  </a:moveTo>
                  <a:lnTo>
                    <a:pt x="3689" y="8491"/>
                  </a:lnTo>
                  <a:lnTo>
                    <a:pt x="1610" y="10003"/>
                  </a:lnTo>
                  <a:lnTo>
                    <a:pt x="1319" y="9790"/>
                  </a:lnTo>
                  <a:cubicBezTo>
                    <a:pt x="1322" y="9749"/>
                    <a:pt x="1329" y="9706"/>
                    <a:pt x="1336" y="9661"/>
                  </a:cubicBezTo>
                  <a:cubicBezTo>
                    <a:pt x="1339" y="9631"/>
                    <a:pt x="1343" y="9600"/>
                    <a:pt x="1346" y="9570"/>
                  </a:cubicBezTo>
                  <a:cubicBezTo>
                    <a:pt x="1349" y="9523"/>
                    <a:pt x="1359" y="9475"/>
                    <a:pt x="1366" y="9428"/>
                  </a:cubicBezTo>
                  <a:cubicBezTo>
                    <a:pt x="1370" y="9394"/>
                    <a:pt x="1373" y="9360"/>
                    <a:pt x="1380" y="9330"/>
                  </a:cubicBezTo>
                  <a:cubicBezTo>
                    <a:pt x="1386" y="9285"/>
                    <a:pt x="1393" y="9242"/>
                    <a:pt x="1400" y="9198"/>
                  </a:cubicBezTo>
                  <a:cubicBezTo>
                    <a:pt x="1410" y="9154"/>
                    <a:pt x="1413" y="9123"/>
                    <a:pt x="1420" y="9086"/>
                  </a:cubicBezTo>
                  <a:cubicBezTo>
                    <a:pt x="1427" y="9049"/>
                    <a:pt x="1438" y="9005"/>
                    <a:pt x="1445" y="8964"/>
                  </a:cubicBezTo>
                  <a:cubicBezTo>
                    <a:pt x="1451" y="8927"/>
                    <a:pt x="1458" y="8886"/>
                    <a:pt x="1468" y="8846"/>
                  </a:cubicBezTo>
                  <a:cubicBezTo>
                    <a:pt x="1475" y="8809"/>
                    <a:pt x="1485" y="8768"/>
                    <a:pt x="1492" y="8731"/>
                  </a:cubicBezTo>
                  <a:cubicBezTo>
                    <a:pt x="1502" y="8690"/>
                    <a:pt x="1512" y="8650"/>
                    <a:pt x="1518" y="8608"/>
                  </a:cubicBezTo>
                  <a:cubicBezTo>
                    <a:pt x="1529" y="8571"/>
                    <a:pt x="1539" y="8531"/>
                    <a:pt x="1549" y="8491"/>
                  </a:cubicBezTo>
                  <a:cubicBezTo>
                    <a:pt x="1559" y="8450"/>
                    <a:pt x="1569" y="8416"/>
                    <a:pt x="1576" y="8379"/>
                  </a:cubicBezTo>
                  <a:cubicBezTo>
                    <a:pt x="1589" y="8338"/>
                    <a:pt x="1599" y="8291"/>
                    <a:pt x="1614" y="8246"/>
                  </a:cubicBezTo>
                  <a:cubicBezTo>
                    <a:pt x="1624" y="8216"/>
                    <a:pt x="1631" y="8186"/>
                    <a:pt x="1641" y="8156"/>
                  </a:cubicBezTo>
                  <a:cubicBezTo>
                    <a:pt x="1654" y="8105"/>
                    <a:pt x="1667" y="8054"/>
                    <a:pt x="1684" y="8003"/>
                  </a:cubicBezTo>
                  <a:cubicBezTo>
                    <a:pt x="1691" y="7983"/>
                    <a:pt x="1698" y="7963"/>
                    <a:pt x="1704" y="7939"/>
                  </a:cubicBezTo>
                  <a:cubicBezTo>
                    <a:pt x="1725" y="7878"/>
                    <a:pt x="1741" y="7817"/>
                    <a:pt x="1762" y="7760"/>
                  </a:cubicBezTo>
                  <a:lnTo>
                    <a:pt x="1772" y="7732"/>
                  </a:lnTo>
                  <a:cubicBezTo>
                    <a:pt x="1972" y="7144"/>
                    <a:pt x="2229" y="6579"/>
                    <a:pt x="2540" y="6044"/>
                  </a:cubicBezTo>
                  <a:close/>
                  <a:moveTo>
                    <a:pt x="19047" y="6044"/>
                  </a:moveTo>
                  <a:cubicBezTo>
                    <a:pt x="19317" y="6514"/>
                    <a:pt x="19551" y="7011"/>
                    <a:pt x="19737" y="7522"/>
                  </a:cubicBezTo>
                  <a:lnTo>
                    <a:pt x="19737" y="7529"/>
                  </a:lnTo>
                  <a:cubicBezTo>
                    <a:pt x="19761" y="7591"/>
                    <a:pt x="19784" y="7655"/>
                    <a:pt x="19804" y="7719"/>
                  </a:cubicBezTo>
                  <a:cubicBezTo>
                    <a:pt x="19811" y="7739"/>
                    <a:pt x="19818" y="7757"/>
                    <a:pt x="19824" y="7773"/>
                  </a:cubicBezTo>
                  <a:cubicBezTo>
                    <a:pt x="19841" y="7824"/>
                    <a:pt x="19858" y="7874"/>
                    <a:pt x="19873" y="7925"/>
                  </a:cubicBezTo>
                  <a:cubicBezTo>
                    <a:pt x="19883" y="7959"/>
                    <a:pt x="19893" y="7990"/>
                    <a:pt x="19903" y="8020"/>
                  </a:cubicBezTo>
                  <a:cubicBezTo>
                    <a:pt x="19916" y="8064"/>
                    <a:pt x="19926" y="8102"/>
                    <a:pt x="19940" y="8142"/>
                  </a:cubicBezTo>
                  <a:cubicBezTo>
                    <a:pt x="19950" y="8186"/>
                    <a:pt x="19963" y="8226"/>
                    <a:pt x="19973" y="8267"/>
                  </a:cubicBezTo>
                  <a:cubicBezTo>
                    <a:pt x="19984" y="8301"/>
                    <a:pt x="19994" y="8335"/>
                    <a:pt x="20000" y="8369"/>
                  </a:cubicBezTo>
                  <a:cubicBezTo>
                    <a:pt x="20014" y="8416"/>
                    <a:pt x="20027" y="8464"/>
                    <a:pt x="20037" y="8514"/>
                  </a:cubicBezTo>
                  <a:lnTo>
                    <a:pt x="20059" y="8598"/>
                  </a:lnTo>
                  <a:cubicBezTo>
                    <a:pt x="20072" y="8653"/>
                    <a:pt x="20082" y="8704"/>
                    <a:pt x="20096" y="8754"/>
                  </a:cubicBezTo>
                  <a:lnTo>
                    <a:pt x="20112" y="8836"/>
                  </a:lnTo>
                  <a:cubicBezTo>
                    <a:pt x="20122" y="8890"/>
                    <a:pt x="20132" y="8940"/>
                    <a:pt x="20143" y="8995"/>
                  </a:cubicBezTo>
                  <a:cubicBezTo>
                    <a:pt x="20149" y="9022"/>
                    <a:pt x="20156" y="9049"/>
                    <a:pt x="20159" y="9076"/>
                  </a:cubicBezTo>
                  <a:cubicBezTo>
                    <a:pt x="20169" y="9126"/>
                    <a:pt x="20176" y="9181"/>
                    <a:pt x="20186" y="9232"/>
                  </a:cubicBezTo>
                  <a:cubicBezTo>
                    <a:pt x="20190" y="9262"/>
                    <a:pt x="20196" y="9289"/>
                    <a:pt x="20200" y="9320"/>
                  </a:cubicBezTo>
                  <a:cubicBezTo>
                    <a:pt x="20210" y="9370"/>
                    <a:pt x="20218" y="9418"/>
                    <a:pt x="20224" y="9468"/>
                  </a:cubicBezTo>
                  <a:cubicBezTo>
                    <a:pt x="20228" y="9499"/>
                    <a:pt x="20231" y="9533"/>
                    <a:pt x="20238" y="9563"/>
                  </a:cubicBezTo>
                  <a:cubicBezTo>
                    <a:pt x="20241" y="9610"/>
                    <a:pt x="20248" y="9661"/>
                    <a:pt x="20255" y="9709"/>
                  </a:cubicBezTo>
                  <a:cubicBezTo>
                    <a:pt x="20258" y="9736"/>
                    <a:pt x="20261" y="9763"/>
                    <a:pt x="20261" y="9793"/>
                  </a:cubicBezTo>
                  <a:lnTo>
                    <a:pt x="19970" y="10003"/>
                  </a:lnTo>
                  <a:lnTo>
                    <a:pt x="17890" y="8494"/>
                  </a:lnTo>
                  <a:lnTo>
                    <a:pt x="18685" y="6048"/>
                  </a:lnTo>
                  <a:lnTo>
                    <a:pt x="19047" y="6044"/>
                  </a:lnTo>
                  <a:close/>
                  <a:moveTo>
                    <a:pt x="6402" y="16842"/>
                  </a:moveTo>
                  <a:lnTo>
                    <a:pt x="7197" y="19289"/>
                  </a:lnTo>
                  <a:lnTo>
                    <a:pt x="6906" y="19502"/>
                  </a:lnTo>
                  <a:cubicBezTo>
                    <a:pt x="5695" y="18957"/>
                    <a:pt x="4613" y="18165"/>
                    <a:pt x="3724" y="17181"/>
                  </a:cubicBezTo>
                  <a:lnTo>
                    <a:pt x="3831" y="16842"/>
                  </a:lnTo>
                  <a:close/>
                  <a:moveTo>
                    <a:pt x="17751" y="16842"/>
                  </a:moveTo>
                  <a:lnTo>
                    <a:pt x="17860" y="17181"/>
                  </a:lnTo>
                  <a:cubicBezTo>
                    <a:pt x="16971" y="18165"/>
                    <a:pt x="15889" y="18957"/>
                    <a:pt x="14678" y="19502"/>
                  </a:cubicBezTo>
                  <a:lnTo>
                    <a:pt x="14387" y="19289"/>
                  </a:lnTo>
                  <a:lnTo>
                    <a:pt x="15182" y="16842"/>
                  </a:lnTo>
                  <a:close/>
                  <a:moveTo>
                    <a:pt x="7353" y="1912"/>
                  </a:moveTo>
                  <a:cubicBezTo>
                    <a:pt x="7291" y="2159"/>
                    <a:pt x="7390" y="2420"/>
                    <a:pt x="7596" y="2572"/>
                  </a:cubicBezTo>
                  <a:lnTo>
                    <a:pt x="10419" y="4626"/>
                  </a:lnTo>
                  <a:cubicBezTo>
                    <a:pt x="10531" y="4705"/>
                    <a:pt x="10663" y="4745"/>
                    <a:pt x="10794" y="4745"/>
                  </a:cubicBezTo>
                  <a:cubicBezTo>
                    <a:pt x="10925" y="4745"/>
                    <a:pt x="11056" y="4705"/>
                    <a:pt x="11167" y="4626"/>
                  </a:cubicBezTo>
                  <a:lnTo>
                    <a:pt x="13991" y="2572"/>
                  </a:lnTo>
                  <a:cubicBezTo>
                    <a:pt x="14197" y="2420"/>
                    <a:pt x="14295" y="2159"/>
                    <a:pt x="14234" y="1912"/>
                  </a:cubicBezTo>
                  <a:cubicBezTo>
                    <a:pt x="15773" y="2510"/>
                    <a:pt x="17130" y="3499"/>
                    <a:pt x="18171" y="4778"/>
                  </a:cubicBezTo>
                  <a:cubicBezTo>
                    <a:pt x="17917" y="4799"/>
                    <a:pt x="17704" y="4972"/>
                    <a:pt x="17627" y="5211"/>
                  </a:cubicBezTo>
                  <a:lnTo>
                    <a:pt x="16544" y="8534"/>
                  </a:lnTo>
                  <a:cubicBezTo>
                    <a:pt x="16460" y="8799"/>
                    <a:pt x="16554" y="9082"/>
                    <a:pt x="16778" y="9245"/>
                  </a:cubicBezTo>
                  <a:lnTo>
                    <a:pt x="19602" y="11299"/>
                  </a:lnTo>
                  <a:cubicBezTo>
                    <a:pt x="19711" y="11380"/>
                    <a:pt x="19841" y="11421"/>
                    <a:pt x="19972" y="11421"/>
                  </a:cubicBezTo>
                  <a:cubicBezTo>
                    <a:pt x="20087" y="11421"/>
                    <a:pt x="20202" y="11390"/>
                    <a:pt x="20305" y="11326"/>
                  </a:cubicBezTo>
                  <a:cubicBezTo>
                    <a:pt x="20213" y="12978"/>
                    <a:pt x="19697" y="14575"/>
                    <a:pt x="18796" y="15963"/>
                  </a:cubicBezTo>
                  <a:cubicBezTo>
                    <a:pt x="18699" y="15725"/>
                    <a:pt x="18468" y="15573"/>
                    <a:pt x="18215" y="15573"/>
                  </a:cubicBezTo>
                  <a:lnTo>
                    <a:pt x="14722" y="15573"/>
                  </a:lnTo>
                  <a:cubicBezTo>
                    <a:pt x="14447" y="15573"/>
                    <a:pt x="14204" y="15749"/>
                    <a:pt x="14119" y="16013"/>
                  </a:cubicBezTo>
                  <a:lnTo>
                    <a:pt x="13040" y="19336"/>
                  </a:lnTo>
                  <a:cubicBezTo>
                    <a:pt x="12960" y="19579"/>
                    <a:pt x="13037" y="19847"/>
                    <a:pt x="13230" y="20013"/>
                  </a:cubicBezTo>
                  <a:cubicBezTo>
                    <a:pt x="12432" y="20223"/>
                    <a:pt x="11612" y="20328"/>
                    <a:pt x="10794" y="20328"/>
                  </a:cubicBezTo>
                  <a:cubicBezTo>
                    <a:pt x="9974" y="20328"/>
                    <a:pt x="9155" y="20223"/>
                    <a:pt x="8356" y="20013"/>
                  </a:cubicBezTo>
                  <a:cubicBezTo>
                    <a:pt x="8549" y="19847"/>
                    <a:pt x="8627" y="19579"/>
                    <a:pt x="8546" y="19336"/>
                  </a:cubicBezTo>
                  <a:lnTo>
                    <a:pt x="7467" y="16013"/>
                  </a:lnTo>
                  <a:cubicBezTo>
                    <a:pt x="7383" y="15749"/>
                    <a:pt x="7139" y="15573"/>
                    <a:pt x="6866" y="15573"/>
                  </a:cubicBezTo>
                  <a:lnTo>
                    <a:pt x="3376" y="15573"/>
                  </a:lnTo>
                  <a:cubicBezTo>
                    <a:pt x="3118" y="15573"/>
                    <a:pt x="2888" y="15725"/>
                    <a:pt x="2790" y="15963"/>
                  </a:cubicBezTo>
                  <a:cubicBezTo>
                    <a:pt x="1890" y="14575"/>
                    <a:pt x="1370" y="12978"/>
                    <a:pt x="1282" y="11326"/>
                  </a:cubicBezTo>
                  <a:cubicBezTo>
                    <a:pt x="1382" y="11389"/>
                    <a:pt x="1496" y="11420"/>
                    <a:pt x="1609" y="11420"/>
                  </a:cubicBezTo>
                  <a:cubicBezTo>
                    <a:pt x="1740" y="11420"/>
                    <a:pt x="1871" y="11379"/>
                    <a:pt x="1982" y="11299"/>
                  </a:cubicBezTo>
                  <a:lnTo>
                    <a:pt x="4809" y="9245"/>
                  </a:lnTo>
                  <a:cubicBezTo>
                    <a:pt x="5029" y="9082"/>
                    <a:pt x="5124" y="8799"/>
                    <a:pt x="5039" y="8534"/>
                  </a:cubicBezTo>
                  <a:lnTo>
                    <a:pt x="3960" y="5215"/>
                  </a:lnTo>
                  <a:cubicBezTo>
                    <a:pt x="3883" y="4975"/>
                    <a:pt x="3666" y="4802"/>
                    <a:pt x="3412" y="4778"/>
                  </a:cubicBezTo>
                  <a:cubicBezTo>
                    <a:pt x="4457" y="3499"/>
                    <a:pt x="5814" y="2510"/>
                    <a:pt x="7349" y="1912"/>
                  </a:cubicBezTo>
                  <a:close/>
                  <a:moveTo>
                    <a:pt x="10791" y="0"/>
                  </a:moveTo>
                  <a:cubicBezTo>
                    <a:pt x="10707" y="0"/>
                    <a:pt x="10622" y="0"/>
                    <a:pt x="10535" y="3"/>
                  </a:cubicBezTo>
                  <a:lnTo>
                    <a:pt x="10515" y="3"/>
                  </a:lnTo>
                  <a:cubicBezTo>
                    <a:pt x="10430" y="7"/>
                    <a:pt x="10349" y="7"/>
                    <a:pt x="10267" y="13"/>
                  </a:cubicBezTo>
                  <a:lnTo>
                    <a:pt x="10227" y="13"/>
                  </a:lnTo>
                  <a:cubicBezTo>
                    <a:pt x="10160" y="17"/>
                    <a:pt x="10095" y="20"/>
                    <a:pt x="10027" y="24"/>
                  </a:cubicBezTo>
                  <a:lnTo>
                    <a:pt x="9970" y="27"/>
                  </a:lnTo>
                  <a:cubicBezTo>
                    <a:pt x="9905" y="34"/>
                    <a:pt x="9838" y="40"/>
                    <a:pt x="9773" y="44"/>
                  </a:cubicBezTo>
                  <a:lnTo>
                    <a:pt x="9659" y="57"/>
                  </a:lnTo>
                  <a:lnTo>
                    <a:pt x="9570" y="67"/>
                  </a:lnTo>
                  <a:cubicBezTo>
                    <a:pt x="9486" y="74"/>
                    <a:pt x="9401" y="84"/>
                    <a:pt x="9317" y="98"/>
                  </a:cubicBezTo>
                  <a:lnTo>
                    <a:pt x="9304" y="98"/>
                  </a:lnTo>
                  <a:cubicBezTo>
                    <a:pt x="4434" y="778"/>
                    <a:pt x="636" y="4663"/>
                    <a:pt x="68" y="9550"/>
                  </a:cubicBezTo>
                  <a:lnTo>
                    <a:pt x="68" y="9567"/>
                  </a:lnTo>
                  <a:cubicBezTo>
                    <a:pt x="61" y="9647"/>
                    <a:pt x="51" y="9732"/>
                    <a:pt x="45" y="9817"/>
                  </a:cubicBezTo>
                  <a:cubicBezTo>
                    <a:pt x="40" y="9855"/>
                    <a:pt x="37" y="9892"/>
                    <a:pt x="33" y="9929"/>
                  </a:cubicBezTo>
                  <a:cubicBezTo>
                    <a:pt x="30" y="9966"/>
                    <a:pt x="30" y="9996"/>
                    <a:pt x="27" y="10031"/>
                  </a:cubicBezTo>
                  <a:lnTo>
                    <a:pt x="27" y="10047"/>
                  </a:lnTo>
                  <a:cubicBezTo>
                    <a:pt x="27" y="10051"/>
                    <a:pt x="27" y="10054"/>
                    <a:pt x="27" y="10058"/>
                  </a:cubicBezTo>
                  <a:cubicBezTo>
                    <a:pt x="10" y="10304"/>
                    <a:pt x="0" y="10552"/>
                    <a:pt x="0" y="10798"/>
                  </a:cubicBezTo>
                  <a:cubicBezTo>
                    <a:pt x="-7" y="13448"/>
                    <a:pt x="967" y="16010"/>
                    <a:pt x="2736" y="17982"/>
                  </a:cubicBezTo>
                  <a:lnTo>
                    <a:pt x="2746" y="17992"/>
                  </a:lnTo>
                  <a:cubicBezTo>
                    <a:pt x="2878" y="18145"/>
                    <a:pt x="3020" y="18290"/>
                    <a:pt x="3162" y="18436"/>
                  </a:cubicBezTo>
                  <a:lnTo>
                    <a:pt x="3196" y="18466"/>
                  </a:lnTo>
                  <a:lnTo>
                    <a:pt x="3203" y="18473"/>
                  </a:lnTo>
                  <a:cubicBezTo>
                    <a:pt x="3277" y="18548"/>
                    <a:pt x="3352" y="18622"/>
                    <a:pt x="3429" y="18693"/>
                  </a:cubicBezTo>
                  <a:lnTo>
                    <a:pt x="3439" y="18703"/>
                  </a:lnTo>
                  <a:cubicBezTo>
                    <a:pt x="5511" y="20634"/>
                    <a:pt x="8153" y="21600"/>
                    <a:pt x="10794" y="21600"/>
                  </a:cubicBezTo>
                  <a:cubicBezTo>
                    <a:pt x="13433" y="21600"/>
                    <a:pt x="16073" y="20635"/>
                    <a:pt x="18144" y="18706"/>
                  </a:cubicBezTo>
                  <a:lnTo>
                    <a:pt x="18165" y="18689"/>
                  </a:lnTo>
                  <a:cubicBezTo>
                    <a:pt x="18235" y="18626"/>
                    <a:pt x="18307" y="18558"/>
                    <a:pt x="18374" y="18487"/>
                  </a:cubicBezTo>
                  <a:lnTo>
                    <a:pt x="18401" y="18463"/>
                  </a:lnTo>
                  <a:lnTo>
                    <a:pt x="18428" y="18436"/>
                  </a:lnTo>
                  <a:cubicBezTo>
                    <a:pt x="18567" y="18294"/>
                    <a:pt x="18702" y="18151"/>
                    <a:pt x="18834" y="18006"/>
                  </a:cubicBezTo>
                  <a:lnTo>
                    <a:pt x="18878" y="17959"/>
                  </a:lnTo>
                  <a:cubicBezTo>
                    <a:pt x="18935" y="17891"/>
                    <a:pt x="18992" y="17826"/>
                    <a:pt x="19051" y="17759"/>
                  </a:cubicBezTo>
                  <a:lnTo>
                    <a:pt x="19067" y="17739"/>
                  </a:lnTo>
                  <a:lnTo>
                    <a:pt x="19074" y="17732"/>
                  </a:lnTo>
                  <a:cubicBezTo>
                    <a:pt x="20704" y="15790"/>
                    <a:pt x="21593" y="13333"/>
                    <a:pt x="21586" y="10798"/>
                  </a:cubicBezTo>
                  <a:cubicBezTo>
                    <a:pt x="21586" y="10548"/>
                    <a:pt x="21576" y="10297"/>
                    <a:pt x="21559" y="10051"/>
                  </a:cubicBezTo>
                  <a:cubicBezTo>
                    <a:pt x="21559" y="10051"/>
                    <a:pt x="21559" y="10051"/>
                    <a:pt x="21559" y="10047"/>
                  </a:cubicBezTo>
                  <a:lnTo>
                    <a:pt x="21559" y="10044"/>
                  </a:lnTo>
                  <a:cubicBezTo>
                    <a:pt x="21556" y="9999"/>
                    <a:pt x="21553" y="9952"/>
                    <a:pt x="21549" y="9908"/>
                  </a:cubicBezTo>
                  <a:lnTo>
                    <a:pt x="21546" y="9848"/>
                  </a:lnTo>
                  <a:cubicBezTo>
                    <a:pt x="21104" y="4839"/>
                    <a:pt x="17265" y="799"/>
                    <a:pt x="12287" y="102"/>
                  </a:cubicBezTo>
                  <a:lnTo>
                    <a:pt x="12253" y="94"/>
                  </a:lnTo>
                  <a:cubicBezTo>
                    <a:pt x="12178" y="84"/>
                    <a:pt x="12101" y="77"/>
                    <a:pt x="12022" y="67"/>
                  </a:cubicBezTo>
                  <a:lnTo>
                    <a:pt x="11921" y="57"/>
                  </a:lnTo>
                  <a:lnTo>
                    <a:pt x="11813" y="44"/>
                  </a:lnTo>
                  <a:cubicBezTo>
                    <a:pt x="11749" y="40"/>
                    <a:pt x="11681" y="34"/>
                    <a:pt x="11613" y="27"/>
                  </a:cubicBezTo>
                  <a:lnTo>
                    <a:pt x="11560" y="24"/>
                  </a:lnTo>
                  <a:cubicBezTo>
                    <a:pt x="11491" y="20"/>
                    <a:pt x="11424" y="17"/>
                    <a:pt x="11357" y="13"/>
                  </a:cubicBezTo>
                  <a:lnTo>
                    <a:pt x="11319" y="13"/>
                  </a:lnTo>
                  <a:cubicBezTo>
                    <a:pt x="11238" y="7"/>
                    <a:pt x="11153" y="3"/>
                    <a:pt x="11072" y="3"/>
                  </a:cubicBezTo>
                  <a:lnTo>
                    <a:pt x="11049" y="3"/>
                  </a:lnTo>
                  <a:cubicBezTo>
                    <a:pt x="10964" y="0"/>
                    <a:pt x="10880" y="0"/>
                    <a:pt x="107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030" name="Google Shape;1030;p33"/>
          <p:cNvGrpSpPr/>
          <p:nvPr/>
        </p:nvGrpSpPr>
        <p:grpSpPr>
          <a:xfrm>
            <a:off x="18371019" y="7849498"/>
            <a:ext cx="616856" cy="616921"/>
            <a:chOff x="-1" y="31"/>
            <a:chExt cx="616855" cy="616919"/>
          </a:xfrm>
        </p:grpSpPr>
        <p:sp>
          <p:nvSpPr>
            <p:cNvPr id="1031" name="Google Shape;1031;p33"/>
            <p:cNvSpPr/>
            <p:nvPr/>
          </p:nvSpPr>
          <p:spPr>
            <a:xfrm>
              <a:off x="-1" y="72298"/>
              <a:ext cx="616855" cy="544652"/>
            </a:xfrm>
            <a:custGeom>
              <a:rect b="b" l="l" r="r" t="t"/>
              <a:pathLst>
                <a:path extrusionOk="0" h="21600" w="21600">
                  <a:moveTo>
                    <a:pt x="11434" y="2951"/>
                  </a:moveTo>
                  <a:cubicBezTo>
                    <a:pt x="12728" y="3295"/>
                    <a:pt x="13901" y="4667"/>
                    <a:pt x="14593" y="6708"/>
                  </a:cubicBezTo>
                  <a:cubicBezTo>
                    <a:pt x="14691" y="6993"/>
                    <a:pt x="14929" y="7168"/>
                    <a:pt x="15182" y="7168"/>
                  </a:cubicBezTo>
                  <a:cubicBezTo>
                    <a:pt x="15259" y="7168"/>
                    <a:pt x="15337" y="7151"/>
                    <a:pt x="15413" y="7118"/>
                  </a:cubicBezTo>
                  <a:cubicBezTo>
                    <a:pt x="15741" y="6976"/>
                    <a:pt x="15903" y="6564"/>
                    <a:pt x="15774" y="6193"/>
                  </a:cubicBezTo>
                  <a:cubicBezTo>
                    <a:pt x="15413" y="5126"/>
                    <a:pt x="14920" y="4186"/>
                    <a:pt x="14340" y="3433"/>
                  </a:cubicBezTo>
                  <a:cubicBezTo>
                    <a:pt x="15549" y="3834"/>
                    <a:pt x="16655" y="4446"/>
                    <a:pt x="17604" y="5245"/>
                  </a:cubicBezTo>
                  <a:cubicBezTo>
                    <a:pt x="18869" y="6314"/>
                    <a:pt x="19727" y="7626"/>
                    <a:pt x="20108" y="9047"/>
                  </a:cubicBezTo>
                  <a:cubicBezTo>
                    <a:pt x="19581" y="8754"/>
                    <a:pt x="19001" y="8601"/>
                    <a:pt x="18416" y="8601"/>
                  </a:cubicBezTo>
                  <a:cubicBezTo>
                    <a:pt x="18408" y="8601"/>
                    <a:pt x="18401" y="8601"/>
                    <a:pt x="18393" y="8601"/>
                  </a:cubicBezTo>
                  <a:cubicBezTo>
                    <a:pt x="17581" y="8601"/>
                    <a:pt x="16811" y="8876"/>
                    <a:pt x="16224" y="9373"/>
                  </a:cubicBezTo>
                  <a:cubicBezTo>
                    <a:pt x="16095" y="9484"/>
                    <a:pt x="15973" y="9606"/>
                    <a:pt x="15863" y="9740"/>
                  </a:cubicBezTo>
                  <a:cubicBezTo>
                    <a:pt x="15751" y="9606"/>
                    <a:pt x="15629" y="9484"/>
                    <a:pt x="15502" y="9373"/>
                  </a:cubicBezTo>
                  <a:cubicBezTo>
                    <a:pt x="14914" y="8876"/>
                    <a:pt x="14145" y="8601"/>
                    <a:pt x="13331" y="8601"/>
                  </a:cubicBezTo>
                  <a:cubicBezTo>
                    <a:pt x="12517" y="8601"/>
                    <a:pt x="11748" y="8876"/>
                    <a:pt x="11162" y="9373"/>
                  </a:cubicBezTo>
                  <a:cubicBezTo>
                    <a:pt x="11033" y="9484"/>
                    <a:pt x="10911" y="9606"/>
                    <a:pt x="10799" y="9740"/>
                  </a:cubicBezTo>
                  <a:cubicBezTo>
                    <a:pt x="10689" y="9606"/>
                    <a:pt x="10567" y="9484"/>
                    <a:pt x="10438" y="9373"/>
                  </a:cubicBezTo>
                  <a:cubicBezTo>
                    <a:pt x="9852" y="8876"/>
                    <a:pt x="9083" y="8601"/>
                    <a:pt x="8269" y="8601"/>
                  </a:cubicBezTo>
                  <a:cubicBezTo>
                    <a:pt x="7455" y="8601"/>
                    <a:pt x="6686" y="8876"/>
                    <a:pt x="6098" y="9373"/>
                  </a:cubicBezTo>
                  <a:cubicBezTo>
                    <a:pt x="5971" y="9484"/>
                    <a:pt x="5849" y="9606"/>
                    <a:pt x="5737" y="9740"/>
                  </a:cubicBezTo>
                  <a:cubicBezTo>
                    <a:pt x="5627" y="9606"/>
                    <a:pt x="5505" y="9484"/>
                    <a:pt x="5376" y="9373"/>
                  </a:cubicBezTo>
                  <a:cubicBezTo>
                    <a:pt x="4789" y="8876"/>
                    <a:pt x="4019" y="8601"/>
                    <a:pt x="3207" y="8601"/>
                  </a:cubicBezTo>
                  <a:cubicBezTo>
                    <a:pt x="3199" y="8601"/>
                    <a:pt x="3192" y="8601"/>
                    <a:pt x="3184" y="8601"/>
                  </a:cubicBezTo>
                  <a:cubicBezTo>
                    <a:pt x="2598" y="8601"/>
                    <a:pt x="2019" y="8754"/>
                    <a:pt x="1492" y="9047"/>
                  </a:cubicBezTo>
                  <a:cubicBezTo>
                    <a:pt x="1873" y="7626"/>
                    <a:pt x="2731" y="6314"/>
                    <a:pt x="3999" y="5245"/>
                  </a:cubicBezTo>
                  <a:cubicBezTo>
                    <a:pt x="4945" y="4446"/>
                    <a:pt x="6051" y="3834"/>
                    <a:pt x="7263" y="3433"/>
                  </a:cubicBezTo>
                  <a:cubicBezTo>
                    <a:pt x="6680" y="4186"/>
                    <a:pt x="6190" y="5126"/>
                    <a:pt x="5826" y="6193"/>
                  </a:cubicBezTo>
                  <a:cubicBezTo>
                    <a:pt x="5697" y="6564"/>
                    <a:pt x="5862" y="6976"/>
                    <a:pt x="6187" y="7118"/>
                  </a:cubicBezTo>
                  <a:cubicBezTo>
                    <a:pt x="6263" y="7151"/>
                    <a:pt x="6341" y="7168"/>
                    <a:pt x="6418" y="7168"/>
                  </a:cubicBezTo>
                  <a:cubicBezTo>
                    <a:pt x="6671" y="7168"/>
                    <a:pt x="6909" y="6993"/>
                    <a:pt x="7007" y="6708"/>
                  </a:cubicBezTo>
                  <a:cubicBezTo>
                    <a:pt x="7702" y="4667"/>
                    <a:pt x="8876" y="3295"/>
                    <a:pt x="10169" y="2951"/>
                  </a:cubicBezTo>
                  <a:lnTo>
                    <a:pt x="10169" y="6452"/>
                  </a:lnTo>
                  <a:cubicBezTo>
                    <a:pt x="10169" y="6846"/>
                    <a:pt x="10452" y="7168"/>
                    <a:pt x="10799" y="7168"/>
                  </a:cubicBezTo>
                  <a:cubicBezTo>
                    <a:pt x="11150" y="7168"/>
                    <a:pt x="11434" y="6846"/>
                    <a:pt x="11434" y="6452"/>
                  </a:cubicBezTo>
                  <a:lnTo>
                    <a:pt x="11434" y="2951"/>
                  </a:lnTo>
                  <a:close/>
                  <a:moveTo>
                    <a:pt x="10799" y="0"/>
                  </a:moveTo>
                  <a:cubicBezTo>
                    <a:pt x="10448" y="0"/>
                    <a:pt x="10169" y="322"/>
                    <a:pt x="10169" y="719"/>
                  </a:cubicBezTo>
                  <a:lnTo>
                    <a:pt x="10169" y="1449"/>
                  </a:lnTo>
                  <a:cubicBezTo>
                    <a:pt x="7560" y="1579"/>
                    <a:pt x="5124" y="2508"/>
                    <a:pt x="3240" y="4094"/>
                  </a:cubicBezTo>
                  <a:cubicBezTo>
                    <a:pt x="1151" y="5860"/>
                    <a:pt x="0" y="8222"/>
                    <a:pt x="0" y="10753"/>
                  </a:cubicBezTo>
                  <a:lnTo>
                    <a:pt x="0" y="11468"/>
                  </a:lnTo>
                  <a:cubicBezTo>
                    <a:pt x="0" y="11865"/>
                    <a:pt x="284" y="12186"/>
                    <a:pt x="635" y="12186"/>
                  </a:cubicBezTo>
                  <a:cubicBezTo>
                    <a:pt x="982" y="12186"/>
                    <a:pt x="1266" y="11865"/>
                    <a:pt x="1266" y="11468"/>
                  </a:cubicBezTo>
                  <a:cubicBezTo>
                    <a:pt x="1266" y="10703"/>
                    <a:pt x="2174" y="10033"/>
                    <a:pt x="3207" y="10033"/>
                  </a:cubicBezTo>
                  <a:cubicBezTo>
                    <a:pt x="4240" y="10033"/>
                    <a:pt x="5107" y="10692"/>
                    <a:pt x="5107" y="11468"/>
                  </a:cubicBezTo>
                  <a:cubicBezTo>
                    <a:pt x="5107" y="11865"/>
                    <a:pt x="5386" y="12182"/>
                    <a:pt x="5737" y="12182"/>
                  </a:cubicBezTo>
                  <a:cubicBezTo>
                    <a:pt x="6088" y="12182"/>
                    <a:pt x="6372" y="11865"/>
                    <a:pt x="6372" y="11468"/>
                  </a:cubicBezTo>
                  <a:cubicBezTo>
                    <a:pt x="6372" y="10692"/>
                    <a:pt x="7239" y="10033"/>
                    <a:pt x="8269" y="10033"/>
                  </a:cubicBezTo>
                  <a:cubicBezTo>
                    <a:pt x="9298" y="10033"/>
                    <a:pt x="10169" y="10692"/>
                    <a:pt x="10169" y="11468"/>
                  </a:cubicBezTo>
                  <a:lnTo>
                    <a:pt x="10169" y="11994"/>
                  </a:lnTo>
                  <a:cubicBezTo>
                    <a:pt x="10169" y="12026"/>
                    <a:pt x="10169" y="12060"/>
                    <a:pt x="10172" y="12091"/>
                  </a:cubicBezTo>
                  <a:cubicBezTo>
                    <a:pt x="10169" y="12121"/>
                    <a:pt x="10169" y="12155"/>
                    <a:pt x="10169" y="12186"/>
                  </a:cubicBezTo>
                  <a:lnTo>
                    <a:pt x="10169" y="18734"/>
                  </a:lnTo>
                  <a:cubicBezTo>
                    <a:pt x="10169" y="19525"/>
                    <a:pt x="9602" y="20167"/>
                    <a:pt x="8904" y="20167"/>
                  </a:cubicBezTo>
                  <a:cubicBezTo>
                    <a:pt x="8201" y="20167"/>
                    <a:pt x="7637" y="19525"/>
                    <a:pt x="7637" y="18734"/>
                  </a:cubicBezTo>
                  <a:lnTo>
                    <a:pt x="7637" y="18015"/>
                  </a:lnTo>
                  <a:cubicBezTo>
                    <a:pt x="7637" y="17621"/>
                    <a:pt x="7355" y="17300"/>
                    <a:pt x="7004" y="17300"/>
                  </a:cubicBezTo>
                  <a:cubicBezTo>
                    <a:pt x="6653" y="17300"/>
                    <a:pt x="6372" y="17621"/>
                    <a:pt x="6372" y="18015"/>
                  </a:cubicBezTo>
                  <a:lnTo>
                    <a:pt x="6372" y="18734"/>
                  </a:lnTo>
                  <a:cubicBezTo>
                    <a:pt x="6372" y="20316"/>
                    <a:pt x="7502" y="21600"/>
                    <a:pt x="8904" y="21600"/>
                  </a:cubicBezTo>
                  <a:cubicBezTo>
                    <a:pt x="10301" y="21600"/>
                    <a:pt x="11434" y="20316"/>
                    <a:pt x="11434" y="18734"/>
                  </a:cubicBezTo>
                  <a:lnTo>
                    <a:pt x="11434" y="12186"/>
                  </a:lnTo>
                  <a:cubicBezTo>
                    <a:pt x="11431" y="12151"/>
                    <a:pt x="11431" y="12121"/>
                    <a:pt x="11428" y="12091"/>
                  </a:cubicBezTo>
                  <a:cubicBezTo>
                    <a:pt x="11431" y="12056"/>
                    <a:pt x="11431" y="12026"/>
                    <a:pt x="11434" y="11994"/>
                  </a:cubicBezTo>
                  <a:lnTo>
                    <a:pt x="11434" y="11468"/>
                  </a:lnTo>
                  <a:cubicBezTo>
                    <a:pt x="11434" y="10692"/>
                    <a:pt x="12302" y="10033"/>
                    <a:pt x="13331" y="10033"/>
                  </a:cubicBezTo>
                  <a:cubicBezTo>
                    <a:pt x="14361" y="10033"/>
                    <a:pt x="15231" y="10692"/>
                    <a:pt x="15231" y="11468"/>
                  </a:cubicBezTo>
                  <a:cubicBezTo>
                    <a:pt x="15231" y="11865"/>
                    <a:pt x="15512" y="12182"/>
                    <a:pt x="15863" y="12182"/>
                  </a:cubicBezTo>
                  <a:cubicBezTo>
                    <a:pt x="16214" y="12182"/>
                    <a:pt x="16496" y="11865"/>
                    <a:pt x="16496" y="11468"/>
                  </a:cubicBezTo>
                  <a:cubicBezTo>
                    <a:pt x="16496" y="10692"/>
                    <a:pt x="17364" y="10033"/>
                    <a:pt x="18393" y="10033"/>
                  </a:cubicBezTo>
                  <a:cubicBezTo>
                    <a:pt x="19423" y="10033"/>
                    <a:pt x="20334" y="10703"/>
                    <a:pt x="20334" y="11468"/>
                  </a:cubicBezTo>
                  <a:cubicBezTo>
                    <a:pt x="20334" y="11865"/>
                    <a:pt x="20618" y="12182"/>
                    <a:pt x="20968" y="12182"/>
                  </a:cubicBezTo>
                  <a:cubicBezTo>
                    <a:pt x="21316" y="12182"/>
                    <a:pt x="21600" y="11865"/>
                    <a:pt x="21600" y="11468"/>
                  </a:cubicBezTo>
                  <a:lnTo>
                    <a:pt x="21600" y="10753"/>
                  </a:lnTo>
                  <a:cubicBezTo>
                    <a:pt x="21600" y="8222"/>
                    <a:pt x="20449" y="5860"/>
                    <a:pt x="18360" y="4094"/>
                  </a:cubicBezTo>
                  <a:cubicBezTo>
                    <a:pt x="16480" y="2508"/>
                    <a:pt x="14040" y="1579"/>
                    <a:pt x="11434" y="1449"/>
                  </a:cubicBezTo>
                  <a:lnTo>
                    <a:pt x="11434" y="719"/>
                  </a:lnTo>
                  <a:cubicBezTo>
                    <a:pt x="11434" y="322"/>
                    <a:pt x="11150"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32" name="Google Shape;1032;p33"/>
            <p:cNvSpPr/>
            <p:nvPr/>
          </p:nvSpPr>
          <p:spPr>
            <a:xfrm>
              <a:off x="218109" y="31"/>
              <a:ext cx="36166" cy="72268"/>
            </a:xfrm>
            <a:custGeom>
              <a:rect b="b" l="l" r="r" t="t"/>
              <a:pathLst>
                <a:path extrusionOk="0" h="21600" w="21600">
                  <a:moveTo>
                    <a:pt x="10771" y="0"/>
                  </a:moveTo>
                  <a:cubicBezTo>
                    <a:pt x="4785" y="0"/>
                    <a:pt x="0" y="2414"/>
                    <a:pt x="0" y="5410"/>
                  </a:cubicBezTo>
                  <a:lnTo>
                    <a:pt x="0" y="16219"/>
                  </a:lnTo>
                  <a:cubicBezTo>
                    <a:pt x="0" y="19186"/>
                    <a:pt x="4785" y="21600"/>
                    <a:pt x="10771" y="21600"/>
                  </a:cubicBezTo>
                  <a:cubicBezTo>
                    <a:pt x="16758" y="21600"/>
                    <a:pt x="21600" y="19186"/>
                    <a:pt x="21600" y="16219"/>
                  </a:cubicBezTo>
                  <a:lnTo>
                    <a:pt x="21600" y="5410"/>
                  </a:lnTo>
                  <a:cubicBezTo>
                    <a:pt x="21600" y="2414"/>
                    <a:pt x="16758"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33" name="Google Shape;1033;p33"/>
            <p:cNvSpPr/>
            <p:nvPr/>
          </p:nvSpPr>
          <p:spPr>
            <a:xfrm>
              <a:off x="362674" y="31"/>
              <a:ext cx="36166" cy="72268"/>
            </a:xfrm>
            <a:custGeom>
              <a:rect b="b" l="l" r="r" t="t"/>
              <a:pathLst>
                <a:path extrusionOk="0" h="21600" w="21600">
                  <a:moveTo>
                    <a:pt x="10771" y="0"/>
                  </a:moveTo>
                  <a:cubicBezTo>
                    <a:pt x="4785" y="0"/>
                    <a:pt x="0" y="2414"/>
                    <a:pt x="0" y="5410"/>
                  </a:cubicBezTo>
                  <a:lnTo>
                    <a:pt x="0" y="16219"/>
                  </a:lnTo>
                  <a:cubicBezTo>
                    <a:pt x="0" y="19186"/>
                    <a:pt x="4785" y="21600"/>
                    <a:pt x="10771" y="21600"/>
                  </a:cubicBezTo>
                  <a:cubicBezTo>
                    <a:pt x="16758" y="21600"/>
                    <a:pt x="21600" y="19186"/>
                    <a:pt x="21600" y="16219"/>
                  </a:cubicBezTo>
                  <a:lnTo>
                    <a:pt x="21600" y="5410"/>
                  </a:lnTo>
                  <a:cubicBezTo>
                    <a:pt x="21600" y="2414"/>
                    <a:pt x="16758"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34" name="Google Shape;1034;p33"/>
            <p:cNvSpPr/>
            <p:nvPr/>
          </p:nvSpPr>
          <p:spPr>
            <a:xfrm>
              <a:off x="471106" y="36165"/>
              <a:ext cx="36167" cy="72300"/>
            </a:xfrm>
            <a:custGeom>
              <a:rect b="b" l="l" r="r" t="t"/>
              <a:pathLst>
                <a:path extrusionOk="0" h="21600" w="21600">
                  <a:moveTo>
                    <a:pt x="10771" y="0"/>
                  </a:moveTo>
                  <a:cubicBezTo>
                    <a:pt x="4785" y="0"/>
                    <a:pt x="0" y="2422"/>
                    <a:pt x="0" y="5417"/>
                  </a:cubicBezTo>
                  <a:lnTo>
                    <a:pt x="0" y="16212"/>
                  </a:lnTo>
                  <a:cubicBezTo>
                    <a:pt x="0" y="19178"/>
                    <a:pt x="4785" y="21600"/>
                    <a:pt x="10771" y="21600"/>
                  </a:cubicBezTo>
                  <a:cubicBezTo>
                    <a:pt x="16758" y="21600"/>
                    <a:pt x="21600" y="19178"/>
                    <a:pt x="21600" y="16212"/>
                  </a:cubicBezTo>
                  <a:lnTo>
                    <a:pt x="21600" y="5417"/>
                  </a:lnTo>
                  <a:cubicBezTo>
                    <a:pt x="21600" y="2422"/>
                    <a:pt x="16758"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35" name="Google Shape;1035;p33"/>
            <p:cNvSpPr/>
            <p:nvPr/>
          </p:nvSpPr>
          <p:spPr>
            <a:xfrm>
              <a:off x="109677" y="36165"/>
              <a:ext cx="36166" cy="72300"/>
            </a:xfrm>
            <a:custGeom>
              <a:rect b="b" l="l" r="r" t="t"/>
              <a:pathLst>
                <a:path extrusionOk="0" h="21600" w="21600">
                  <a:moveTo>
                    <a:pt x="10771" y="0"/>
                  </a:moveTo>
                  <a:cubicBezTo>
                    <a:pt x="4785" y="0"/>
                    <a:pt x="0" y="2422"/>
                    <a:pt x="0" y="5417"/>
                  </a:cubicBezTo>
                  <a:lnTo>
                    <a:pt x="0" y="16212"/>
                  </a:lnTo>
                  <a:cubicBezTo>
                    <a:pt x="0" y="19178"/>
                    <a:pt x="4785" y="21600"/>
                    <a:pt x="10771" y="21600"/>
                  </a:cubicBezTo>
                  <a:cubicBezTo>
                    <a:pt x="16758" y="21600"/>
                    <a:pt x="21600" y="19178"/>
                    <a:pt x="21600" y="16212"/>
                  </a:cubicBezTo>
                  <a:lnTo>
                    <a:pt x="21600" y="5417"/>
                  </a:lnTo>
                  <a:cubicBezTo>
                    <a:pt x="21600" y="2422"/>
                    <a:pt x="16758"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1036" name="Google Shape;1036;p33"/>
          <p:cNvSpPr/>
          <p:nvPr/>
        </p:nvSpPr>
        <p:spPr>
          <a:xfrm>
            <a:off x="11540411" y="8627481"/>
            <a:ext cx="616803" cy="582351"/>
          </a:xfrm>
          <a:custGeom>
            <a:rect b="b" l="l" r="r" t="t"/>
            <a:pathLst>
              <a:path extrusionOk="0" h="21600" w="21237">
                <a:moveTo>
                  <a:pt x="10619" y="2171"/>
                </a:moveTo>
                <a:lnTo>
                  <a:pt x="13151" y="7638"/>
                </a:lnTo>
                <a:cubicBezTo>
                  <a:pt x="13245" y="7834"/>
                  <a:pt x="13417" y="7970"/>
                  <a:pt x="13619" y="8002"/>
                </a:cubicBezTo>
                <a:lnTo>
                  <a:pt x="19267" y="8878"/>
                </a:lnTo>
                <a:lnTo>
                  <a:pt x="15185" y="13115"/>
                </a:lnTo>
                <a:cubicBezTo>
                  <a:pt x="15036" y="13272"/>
                  <a:pt x="14970" y="13493"/>
                  <a:pt x="15006" y="13711"/>
                </a:cubicBezTo>
                <a:lnTo>
                  <a:pt x="15972" y="19707"/>
                </a:lnTo>
                <a:lnTo>
                  <a:pt x="10908" y="16871"/>
                </a:lnTo>
                <a:cubicBezTo>
                  <a:pt x="10817" y="16822"/>
                  <a:pt x="10718" y="16797"/>
                  <a:pt x="10620" y="16797"/>
                </a:cubicBezTo>
                <a:cubicBezTo>
                  <a:pt x="10521" y="16797"/>
                  <a:pt x="10423" y="16822"/>
                  <a:pt x="10334" y="16871"/>
                </a:cubicBezTo>
                <a:lnTo>
                  <a:pt x="5270" y="19707"/>
                </a:lnTo>
                <a:lnTo>
                  <a:pt x="6233" y="13711"/>
                </a:lnTo>
                <a:cubicBezTo>
                  <a:pt x="6269" y="13493"/>
                  <a:pt x="6202" y="13269"/>
                  <a:pt x="6053" y="13115"/>
                </a:cubicBezTo>
                <a:lnTo>
                  <a:pt x="1972" y="8878"/>
                </a:lnTo>
                <a:lnTo>
                  <a:pt x="7620" y="8002"/>
                </a:lnTo>
                <a:cubicBezTo>
                  <a:pt x="7822" y="7970"/>
                  <a:pt x="7995" y="7834"/>
                  <a:pt x="8087" y="7638"/>
                </a:cubicBezTo>
                <a:lnTo>
                  <a:pt x="10619" y="2171"/>
                </a:lnTo>
                <a:close/>
                <a:moveTo>
                  <a:pt x="10618" y="0"/>
                </a:moveTo>
                <a:cubicBezTo>
                  <a:pt x="10397" y="0"/>
                  <a:pt x="10176" y="123"/>
                  <a:pt x="10062" y="369"/>
                </a:cubicBezTo>
                <a:lnTo>
                  <a:pt x="7115" y="6726"/>
                </a:lnTo>
                <a:lnTo>
                  <a:pt x="535" y="7745"/>
                </a:lnTo>
                <a:cubicBezTo>
                  <a:pt x="24" y="7824"/>
                  <a:pt x="-182" y="8503"/>
                  <a:pt x="189" y="8889"/>
                </a:cubicBezTo>
                <a:lnTo>
                  <a:pt x="4951" y="13833"/>
                </a:lnTo>
                <a:lnTo>
                  <a:pt x="3826" y="20811"/>
                </a:lnTo>
                <a:cubicBezTo>
                  <a:pt x="3756" y="21247"/>
                  <a:pt x="4076" y="21600"/>
                  <a:pt x="4440" y="21600"/>
                </a:cubicBezTo>
                <a:cubicBezTo>
                  <a:pt x="4535" y="21600"/>
                  <a:pt x="4634" y="21576"/>
                  <a:pt x="4729" y="21523"/>
                </a:cubicBezTo>
                <a:lnTo>
                  <a:pt x="10619" y="18223"/>
                </a:lnTo>
                <a:lnTo>
                  <a:pt x="16510" y="21523"/>
                </a:lnTo>
                <a:cubicBezTo>
                  <a:pt x="16604" y="21576"/>
                  <a:pt x="16703" y="21600"/>
                  <a:pt x="16799" y="21600"/>
                </a:cubicBezTo>
                <a:cubicBezTo>
                  <a:pt x="17162" y="21600"/>
                  <a:pt x="17480" y="21248"/>
                  <a:pt x="17409" y="20815"/>
                </a:cubicBezTo>
                <a:lnTo>
                  <a:pt x="16287" y="13833"/>
                </a:lnTo>
                <a:lnTo>
                  <a:pt x="21045" y="8893"/>
                </a:lnTo>
                <a:cubicBezTo>
                  <a:pt x="21418" y="8503"/>
                  <a:pt x="21215" y="7824"/>
                  <a:pt x="20704" y="7745"/>
                </a:cubicBezTo>
                <a:lnTo>
                  <a:pt x="14121" y="6726"/>
                </a:lnTo>
                <a:lnTo>
                  <a:pt x="11173" y="369"/>
                </a:lnTo>
                <a:cubicBezTo>
                  <a:pt x="11059" y="123"/>
                  <a:pt x="10839" y="0"/>
                  <a:pt x="106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1037" name="Google Shape;1037;p33"/>
          <p:cNvGrpSpPr/>
          <p:nvPr/>
        </p:nvGrpSpPr>
        <p:grpSpPr>
          <a:xfrm>
            <a:off x="12323999" y="8610460"/>
            <a:ext cx="616912" cy="616824"/>
            <a:chOff x="0" y="0"/>
            <a:chExt cx="616910" cy="616822"/>
          </a:xfrm>
        </p:grpSpPr>
        <p:sp>
          <p:nvSpPr>
            <p:cNvPr id="1038" name="Google Shape;1038;p33"/>
            <p:cNvSpPr/>
            <p:nvPr/>
          </p:nvSpPr>
          <p:spPr>
            <a:xfrm>
              <a:off x="290448" y="107985"/>
              <a:ext cx="180716" cy="180700"/>
            </a:xfrm>
            <a:custGeom>
              <a:rect b="b" l="l" r="r" t="t"/>
              <a:pathLst>
                <a:path extrusionOk="0" h="21600" w="20833">
                  <a:moveTo>
                    <a:pt x="10416" y="6990"/>
                  </a:moveTo>
                  <a:lnTo>
                    <a:pt x="11329" y="8879"/>
                  </a:lnTo>
                  <a:cubicBezTo>
                    <a:pt x="11527" y="9302"/>
                    <a:pt x="11858" y="9638"/>
                    <a:pt x="12260" y="9844"/>
                  </a:cubicBezTo>
                  <a:lnTo>
                    <a:pt x="14081" y="10802"/>
                  </a:lnTo>
                  <a:lnTo>
                    <a:pt x="12260" y="11748"/>
                  </a:lnTo>
                  <a:cubicBezTo>
                    <a:pt x="11858" y="11954"/>
                    <a:pt x="11527" y="12286"/>
                    <a:pt x="11329" y="12714"/>
                  </a:cubicBezTo>
                  <a:lnTo>
                    <a:pt x="10416" y="14602"/>
                  </a:lnTo>
                  <a:lnTo>
                    <a:pt x="9492" y="12714"/>
                  </a:lnTo>
                  <a:cubicBezTo>
                    <a:pt x="9294" y="12286"/>
                    <a:pt x="8970" y="11954"/>
                    <a:pt x="8561" y="11748"/>
                  </a:cubicBezTo>
                  <a:lnTo>
                    <a:pt x="6740" y="10802"/>
                  </a:lnTo>
                  <a:lnTo>
                    <a:pt x="8561" y="9844"/>
                  </a:lnTo>
                  <a:cubicBezTo>
                    <a:pt x="8970" y="9638"/>
                    <a:pt x="9294" y="9302"/>
                    <a:pt x="9492" y="8879"/>
                  </a:cubicBezTo>
                  <a:lnTo>
                    <a:pt x="10416" y="6990"/>
                  </a:lnTo>
                  <a:close/>
                  <a:moveTo>
                    <a:pt x="10409" y="0"/>
                  </a:moveTo>
                  <a:cubicBezTo>
                    <a:pt x="9673" y="0"/>
                    <a:pt x="8933" y="397"/>
                    <a:pt x="8550" y="1194"/>
                  </a:cubicBezTo>
                  <a:lnTo>
                    <a:pt x="6081" y="6307"/>
                  </a:lnTo>
                  <a:lnTo>
                    <a:pt x="1150" y="8867"/>
                  </a:lnTo>
                  <a:cubicBezTo>
                    <a:pt x="-384" y="9661"/>
                    <a:pt x="-384" y="11931"/>
                    <a:pt x="1150" y="12725"/>
                  </a:cubicBezTo>
                  <a:lnTo>
                    <a:pt x="6081" y="15285"/>
                  </a:lnTo>
                  <a:lnTo>
                    <a:pt x="8550" y="20398"/>
                  </a:lnTo>
                  <a:cubicBezTo>
                    <a:pt x="8933" y="21199"/>
                    <a:pt x="9673" y="21600"/>
                    <a:pt x="10409" y="21600"/>
                  </a:cubicBezTo>
                  <a:cubicBezTo>
                    <a:pt x="11148" y="21600"/>
                    <a:pt x="11888" y="21199"/>
                    <a:pt x="12271" y="20398"/>
                  </a:cubicBezTo>
                  <a:lnTo>
                    <a:pt x="14740" y="15285"/>
                  </a:lnTo>
                  <a:lnTo>
                    <a:pt x="19682" y="12725"/>
                  </a:lnTo>
                  <a:cubicBezTo>
                    <a:pt x="21216" y="11931"/>
                    <a:pt x="21216" y="9661"/>
                    <a:pt x="19682" y="8867"/>
                  </a:cubicBezTo>
                  <a:lnTo>
                    <a:pt x="14740" y="6307"/>
                  </a:lnTo>
                  <a:lnTo>
                    <a:pt x="12271" y="1194"/>
                  </a:lnTo>
                  <a:cubicBezTo>
                    <a:pt x="11888" y="397"/>
                    <a:pt x="11148" y="0"/>
                    <a:pt x="104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39" name="Google Shape;1039;p33"/>
            <p:cNvSpPr/>
            <p:nvPr/>
          </p:nvSpPr>
          <p:spPr>
            <a:xfrm>
              <a:off x="435013" y="252550"/>
              <a:ext cx="181897" cy="180700"/>
            </a:xfrm>
            <a:custGeom>
              <a:rect b="b" l="l" r="r" t="t"/>
              <a:pathLst>
                <a:path extrusionOk="0" h="21600" w="20831">
                  <a:moveTo>
                    <a:pt x="10348" y="6990"/>
                  </a:moveTo>
                  <a:lnTo>
                    <a:pt x="11254" y="8879"/>
                  </a:lnTo>
                  <a:cubicBezTo>
                    <a:pt x="11452" y="9306"/>
                    <a:pt x="11784" y="9650"/>
                    <a:pt x="12201" y="9859"/>
                  </a:cubicBezTo>
                  <a:lnTo>
                    <a:pt x="14036" y="10802"/>
                  </a:lnTo>
                  <a:lnTo>
                    <a:pt x="12201" y="11737"/>
                  </a:lnTo>
                  <a:cubicBezTo>
                    <a:pt x="11784" y="11943"/>
                    <a:pt x="11452" y="12290"/>
                    <a:pt x="11254" y="12714"/>
                  </a:cubicBezTo>
                  <a:lnTo>
                    <a:pt x="10348" y="14606"/>
                  </a:lnTo>
                  <a:lnTo>
                    <a:pt x="9434" y="12714"/>
                  </a:lnTo>
                  <a:cubicBezTo>
                    <a:pt x="9233" y="12290"/>
                    <a:pt x="8915" y="11954"/>
                    <a:pt x="8516" y="11748"/>
                  </a:cubicBezTo>
                  <a:lnTo>
                    <a:pt x="6696" y="10802"/>
                  </a:lnTo>
                  <a:lnTo>
                    <a:pt x="8516" y="9848"/>
                  </a:lnTo>
                  <a:cubicBezTo>
                    <a:pt x="8915" y="9638"/>
                    <a:pt x="9233" y="9306"/>
                    <a:pt x="9434" y="8879"/>
                  </a:cubicBezTo>
                  <a:lnTo>
                    <a:pt x="10348" y="6990"/>
                  </a:lnTo>
                  <a:close/>
                  <a:moveTo>
                    <a:pt x="10344" y="0"/>
                  </a:moveTo>
                  <a:cubicBezTo>
                    <a:pt x="9609" y="0"/>
                    <a:pt x="8875" y="401"/>
                    <a:pt x="8494" y="1194"/>
                  </a:cubicBezTo>
                  <a:lnTo>
                    <a:pt x="6045" y="6311"/>
                  </a:lnTo>
                  <a:lnTo>
                    <a:pt x="1143" y="8867"/>
                  </a:lnTo>
                  <a:cubicBezTo>
                    <a:pt x="-381" y="9661"/>
                    <a:pt x="-381" y="11931"/>
                    <a:pt x="1143" y="12725"/>
                  </a:cubicBezTo>
                  <a:lnTo>
                    <a:pt x="6045" y="15285"/>
                  </a:lnTo>
                  <a:lnTo>
                    <a:pt x="8494" y="20398"/>
                  </a:lnTo>
                  <a:cubicBezTo>
                    <a:pt x="8875" y="21199"/>
                    <a:pt x="9609" y="21600"/>
                    <a:pt x="10344" y="21600"/>
                  </a:cubicBezTo>
                  <a:cubicBezTo>
                    <a:pt x="11075" y="21600"/>
                    <a:pt x="11810" y="21199"/>
                    <a:pt x="12190" y="20398"/>
                  </a:cubicBezTo>
                  <a:lnTo>
                    <a:pt x="14643" y="15297"/>
                  </a:lnTo>
                  <a:lnTo>
                    <a:pt x="19665" y="12736"/>
                  </a:lnTo>
                  <a:cubicBezTo>
                    <a:pt x="21219" y="11954"/>
                    <a:pt x="21219" y="9638"/>
                    <a:pt x="19665" y="8856"/>
                  </a:cubicBezTo>
                  <a:lnTo>
                    <a:pt x="14643" y="6300"/>
                  </a:lnTo>
                  <a:lnTo>
                    <a:pt x="12190" y="1194"/>
                  </a:lnTo>
                  <a:cubicBezTo>
                    <a:pt x="11810" y="401"/>
                    <a:pt x="11075" y="0"/>
                    <a:pt x="103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40" name="Google Shape;1040;p33"/>
            <p:cNvSpPr/>
            <p:nvPr/>
          </p:nvSpPr>
          <p:spPr>
            <a:xfrm>
              <a:off x="0" y="0"/>
              <a:ext cx="517747" cy="616822"/>
            </a:xfrm>
            <a:custGeom>
              <a:rect b="b" l="l" r="r" t="t"/>
              <a:pathLst>
                <a:path extrusionOk="0" h="21600" w="21345">
                  <a:moveTo>
                    <a:pt x="12715" y="1265"/>
                  </a:moveTo>
                  <a:cubicBezTo>
                    <a:pt x="12823" y="1265"/>
                    <a:pt x="12929" y="1265"/>
                    <a:pt x="13041" y="1269"/>
                  </a:cubicBezTo>
                  <a:cubicBezTo>
                    <a:pt x="10466" y="3202"/>
                    <a:pt x="8988" y="5980"/>
                    <a:pt x="8992" y="8903"/>
                  </a:cubicBezTo>
                  <a:cubicBezTo>
                    <a:pt x="8992" y="13760"/>
                    <a:pt x="13037" y="17938"/>
                    <a:pt x="18647" y="18877"/>
                  </a:cubicBezTo>
                  <a:cubicBezTo>
                    <a:pt x="16872" y="19828"/>
                    <a:pt x="14818" y="20335"/>
                    <a:pt x="12715" y="20335"/>
                  </a:cubicBezTo>
                  <a:cubicBezTo>
                    <a:pt x="6524" y="20335"/>
                    <a:pt x="1490" y="16059"/>
                    <a:pt x="1490" y="10800"/>
                  </a:cubicBezTo>
                  <a:cubicBezTo>
                    <a:pt x="1490" y="5542"/>
                    <a:pt x="6524" y="1265"/>
                    <a:pt x="12715" y="1265"/>
                  </a:cubicBezTo>
                  <a:close/>
                  <a:moveTo>
                    <a:pt x="12715" y="0"/>
                  </a:moveTo>
                  <a:cubicBezTo>
                    <a:pt x="9334" y="0"/>
                    <a:pt x="6143" y="1127"/>
                    <a:pt x="3735" y="3172"/>
                  </a:cubicBezTo>
                  <a:cubicBezTo>
                    <a:pt x="1328" y="5218"/>
                    <a:pt x="0" y="7928"/>
                    <a:pt x="0" y="10800"/>
                  </a:cubicBezTo>
                  <a:cubicBezTo>
                    <a:pt x="0" y="13673"/>
                    <a:pt x="1328" y="16382"/>
                    <a:pt x="3735" y="18428"/>
                  </a:cubicBezTo>
                  <a:cubicBezTo>
                    <a:pt x="6143" y="20473"/>
                    <a:pt x="9330" y="21600"/>
                    <a:pt x="12715" y="21600"/>
                  </a:cubicBezTo>
                  <a:cubicBezTo>
                    <a:pt x="15802" y="21597"/>
                    <a:pt x="18783" y="20635"/>
                    <a:pt x="21091" y="18897"/>
                  </a:cubicBezTo>
                  <a:cubicBezTo>
                    <a:pt x="21600" y="18516"/>
                    <a:pt x="21293" y="17807"/>
                    <a:pt x="20618" y="17789"/>
                  </a:cubicBezTo>
                  <a:cubicBezTo>
                    <a:pt x="15028" y="17659"/>
                    <a:pt x="10482" y="13673"/>
                    <a:pt x="10482" y="8903"/>
                  </a:cubicBezTo>
                  <a:cubicBezTo>
                    <a:pt x="10482" y="5859"/>
                    <a:pt x="12358" y="2970"/>
                    <a:pt x="15381" y="1357"/>
                  </a:cubicBezTo>
                  <a:cubicBezTo>
                    <a:pt x="15953" y="1053"/>
                    <a:pt x="15790" y="307"/>
                    <a:pt x="15127" y="199"/>
                  </a:cubicBezTo>
                  <a:cubicBezTo>
                    <a:pt x="14332" y="67"/>
                    <a:pt x="13525" y="3"/>
                    <a:pt x="127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1041" name="Google Shape;1041;p33"/>
          <p:cNvSpPr/>
          <p:nvPr/>
        </p:nvSpPr>
        <p:spPr>
          <a:xfrm>
            <a:off x="13063029" y="8670301"/>
            <a:ext cx="616854" cy="496707"/>
          </a:xfrm>
          <a:custGeom>
            <a:rect b="b" l="l" r="r" t="t"/>
            <a:pathLst>
              <a:path extrusionOk="0" h="21600" w="21600">
                <a:moveTo>
                  <a:pt x="15181" y="1574"/>
                </a:moveTo>
                <a:cubicBezTo>
                  <a:pt x="16558" y="1574"/>
                  <a:pt x="17823" y="2514"/>
                  <a:pt x="18478" y="4019"/>
                </a:cubicBezTo>
                <a:cubicBezTo>
                  <a:pt x="19133" y="5527"/>
                  <a:pt x="19068" y="7358"/>
                  <a:pt x="18309" y="8788"/>
                </a:cubicBezTo>
                <a:cubicBezTo>
                  <a:pt x="17751" y="8534"/>
                  <a:pt x="17166" y="8408"/>
                  <a:pt x="16581" y="8408"/>
                </a:cubicBezTo>
                <a:cubicBezTo>
                  <a:pt x="15837" y="8408"/>
                  <a:pt x="15093" y="8613"/>
                  <a:pt x="14407" y="9023"/>
                </a:cubicBezTo>
                <a:cubicBezTo>
                  <a:pt x="13777" y="7535"/>
                  <a:pt x="12721" y="6399"/>
                  <a:pt x="11444" y="5833"/>
                </a:cubicBezTo>
                <a:cubicBezTo>
                  <a:pt x="11613" y="3427"/>
                  <a:pt x="13237" y="1578"/>
                  <a:pt x="15181" y="1574"/>
                </a:cubicBezTo>
                <a:close/>
                <a:moveTo>
                  <a:pt x="9626" y="7015"/>
                </a:moveTo>
                <a:cubicBezTo>
                  <a:pt x="9970" y="7015"/>
                  <a:pt x="10308" y="7070"/>
                  <a:pt x="10638" y="7178"/>
                </a:cubicBezTo>
                <a:cubicBezTo>
                  <a:pt x="11971" y="7618"/>
                  <a:pt x="13047" y="8900"/>
                  <a:pt x="13517" y="10602"/>
                </a:cubicBezTo>
                <a:cubicBezTo>
                  <a:pt x="13609" y="10935"/>
                  <a:pt x="13860" y="11131"/>
                  <a:pt x="14118" y="11131"/>
                </a:cubicBezTo>
                <a:cubicBezTo>
                  <a:pt x="14244" y="11131"/>
                  <a:pt x="14373" y="11084"/>
                  <a:pt x="14486" y="10984"/>
                </a:cubicBezTo>
                <a:cubicBezTo>
                  <a:pt x="15096" y="10436"/>
                  <a:pt x="15831" y="10137"/>
                  <a:pt x="16585" y="10137"/>
                </a:cubicBezTo>
                <a:cubicBezTo>
                  <a:pt x="16591" y="10137"/>
                  <a:pt x="16598" y="10137"/>
                  <a:pt x="16605" y="10137"/>
                </a:cubicBezTo>
                <a:cubicBezTo>
                  <a:pt x="17168" y="10137"/>
                  <a:pt x="17725" y="10309"/>
                  <a:pt x="18228" y="10636"/>
                </a:cubicBezTo>
                <a:cubicBezTo>
                  <a:pt x="19528" y="11474"/>
                  <a:pt x="20334" y="13176"/>
                  <a:pt x="20334" y="15079"/>
                </a:cubicBezTo>
                <a:cubicBezTo>
                  <a:pt x="20334" y="17808"/>
                  <a:pt x="18654" y="20025"/>
                  <a:pt x="16585" y="20025"/>
                </a:cubicBezTo>
                <a:lnTo>
                  <a:pt x="4364" y="20025"/>
                </a:lnTo>
                <a:cubicBezTo>
                  <a:pt x="2657" y="20025"/>
                  <a:pt x="1266" y="18188"/>
                  <a:pt x="1266" y="15934"/>
                </a:cubicBezTo>
                <a:cubicBezTo>
                  <a:pt x="1266" y="13675"/>
                  <a:pt x="2657" y="11839"/>
                  <a:pt x="4364" y="11839"/>
                </a:cubicBezTo>
                <a:cubicBezTo>
                  <a:pt x="4529" y="11843"/>
                  <a:pt x="4694" y="11860"/>
                  <a:pt x="4857" y="11893"/>
                </a:cubicBezTo>
                <a:cubicBezTo>
                  <a:pt x="4892" y="11901"/>
                  <a:pt x="4928" y="11904"/>
                  <a:pt x="4964" y="11904"/>
                </a:cubicBezTo>
                <a:cubicBezTo>
                  <a:pt x="5258" y="11904"/>
                  <a:pt x="5523" y="11649"/>
                  <a:pt x="5582" y="11281"/>
                </a:cubicBezTo>
                <a:cubicBezTo>
                  <a:pt x="6001" y="8809"/>
                  <a:pt x="7702" y="7015"/>
                  <a:pt x="9626" y="7015"/>
                </a:cubicBezTo>
                <a:close/>
                <a:moveTo>
                  <a:pt x="15178" y="0"/>
                </a:moveTo>
                <a:cubicBezTo>
                  <a:pt x="12733" y="0"/>
                  <a:pt x="10518" y="2253"/>
                  <a:pt x="10203" y="5486"/>
                </a:cubicBezTo>
                <a:cubicBezTo>
                  <a:pt x="10008" y="5458"/>
                  <a:pt x="9814" y="5444"/>
                  <a:pt x="9620" y="5444"/>
                </a:cubicBezTo>
                <a:cubicBezTo>
                  <a:pt x="8372" y="5444"/>
                  <a:pt x="7156" y="6001"/>
                  <a:pt x="6203" y="7028"/>
                </a:cubicBezTo>
                <a:cubicBezTo>
                  <a:pt x="5400" y="7891"/>
                  <a:pt x="4806" y="9014"/>
                  <a:pt x="4489" y="10272"/>
                </a:cubicBezTo>
                <a:lnTo>
                  <a:pt x="4360" y="10272"/>
                </a:lnTo>
                <a:cubicBezTo>
                  <a:pt x="1958" y="10272"/>
                  <a:pt x="0" y="12812"/>
                  <a:pt x="0" y="15934"/>
                </a:cubicBezTo>
                <a:cubicBezTo>
                  <a:pt x="0" y="19057"/>
                  <a:pt x="1955" y="21600"/>
                  <a:pt x="4360" y="21600"/>
                </a:cubicBezTo>
                <a:lnTo>
                  <a:pt x="16585" y="21600"/>
                </a:lnTo>
                <a:cubicBezTo>
                  <a:pt x="19349" y="21600"/>
                  <a:pt x="21600" y="18675"/>
                  <a:pt x="21600" y="15083"/>
                </a:cubicBezTo>
                <a:cubicBezTo>
                  <a:pt x="21600" y="13859"/>
                  <a:pt x="21333" y="12661"/>
                  <a:pt x="20827" y="11609"/>
                </a:cubicBezTo>
                <a:cubicBezTo>
                  <a:pt x="20455" y="10837"/>
                  <a:pt x="19956" y="10175"/>
                  <a:pt x="19366" y="9660"/>
                </a:cubicBezTo>
                <a:cubicBezTo>
                  <a:pt x="21144" y="6306"/>
                  <a:pt x="19942" y="1767"/>
                  <a:pt x="16906" y="385"/>
                </a:cubicBezTo>
                <a:cubicBezTo>
                  <a:pt x="16331" y="122"/>
                  <a:pt x="15748" y="0"/>
                  <a:pt x="151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42" name="Google Shape;1042;p33"/>
          <p:cNvSpPr/>
          <p:nvPr/>
        </p:nvSpPr>
        <p:spPr>
          <a:xfrm>
            <a:off x="13814188" y="8732941"/>
            <a:ext cx="616856" cy="371454"/>
          </a:xfrm>
          <a:custGeom>
            <a:rect b="b" l="l" r="r" t="t"/>
            <a:pathLst>
              <a:path extrusionOk="0" h="21600" w="21597">
                <a:moveTo>
                  <a:pt x="9624" y="2101"/>
                </a:moveTo>
                <a:cubicBezTo>
                  <a:pt x="9969" y="2101"/>
                  <a:pt x="10306" y="2174"/>
                  <a:pt x="10637" y="2320"/>
                </a:cubicBezTo>
                <a:cubicBezTo>
                  <a:pt x="11969" y="2914"/>
                  <a:pt x="13046" y="4624"/>
                  <a:pt x="13515" y="6899"/>
                </a:cubicBezTo>
                <a:cubicBezTo>
                  <a:pt x="13607" y="7347"/>
                  <a:pt x="13856" y="7606"/>
                  <a:pt x="14115" y="7606"/>
                </a:cubicBezTo>
                <a:cubicBezTo>
                  <a:pt x="14241" y="7606"/>
                  <a:pt x="14369" y="7543"/>
                  <a:pt x="14483" y="7408"/>
                </a:cubicBezTo>
                <a:cubicBezTo>
                  <a:pt x="15094" y="6675"/>
                  <a:pt x="15830" y="6276"/>
                  <a:pt x="16582" y="6276"/>
                </a:cubicBezTo>
                <a:cubicBezTo>
                  <a:pt x="16589" y="6276"/>
                  <a:pt x="16596" y="6276"/>
                  <a:pt x="16602" y="6276"/>
                </a:cubicBezTo>
                <a:cubicBezTo>
                  <a:pt x="17166" y="6276"/>
                  <a:pt x="17722" y="6506"/>
                  <a:pt x="18225" y="6944"/>
                </a:cubicBezTo>
                <a:cubicBezTo>
                  <a:pt x="19525" y="8065"/>
                  <a:pt x="20332" y="10341"/>
                  <a:pt x="20332" y="12884"/>
                </a:cubicBezTo>
                <a:cubicBezTo>
                  <a:pt x="20332" y="16533"/>
                  <a:pt x="18651" y="19497"/>
                  <a:pt x="16582" y="19497"/>
                </a:cubicBezTo>
                <a:lnTo>
                  <a:pt x="4364" y="19497"/>
                </a:lnTo>
                <a:cubicBezTo>
                  <a:pt x="2656" y="19497"/>
                  <a:pt x="1266" y="17043"/>
                  <a:pt x="1266" y="14027"/>
                </a:cubicBezTo>
                <a:cubicBezTo>
                  <a:pt x="1266" y="11007"/>
                  <a:pt x="2656" y="8557"/>
                  <a:pt x="4364" y="8557"/>
                </a:cubicBezTo>
                <a:cubicBezTo>
                  <a:pt x="4529" y="8557"/>
                  <a:pt x="4694" y="8579"/>
                  <a:pt x="4856" y="8626"/>
                </a:cubicBezTo>
                <a:cubicBezTo>
                  <a:pt x="4893" y="8635"/>
                  <a:pt x="4928" y="8640"/>
                  <a:pt x="4964" y="8640"/>
                </a:cubicBezTo>
                <a:cubicBezTo>
                  <a:pt x="5257" y="8640"/>
                  <a:pt x="5522" y="8301"/>
                  <a:pt x="5582" y="7807"/>
                </a:cubicBezTo>
                <a:cubicBezTo>
                  <a:pt x="6000" y="4499"/>
                  <a:pt x="7701" y="2101"/>
                  <a:pt x="9624" y="2101"/>
                </a:cubicBezTo>
                <a:close/>
                <a:moveTo>
                  <a:pt x="9624" y="0"/>
                </a:moveTo>
                <a:cubicBezTo>
                  <a:pt x="8369" y="6"/>
                  <a:pt x="7158" y="755"/>
                  <a:pt x="6206" y="2118"/>
                </a:cubicBezTo>
                <a:cubicBezTo>
                  <a:pt x="5400" y="3272"/>
                  <a:pt x="4805" y="4774"/>
                  <a:pt x="4488" y="6456"/>
                </a:cubicBezTo>
                <a:lnTo>
                  <a:pt x="4364" y="6456"/>
                </a:lnTo>
                <a:cubicBezTo>
                  <a:pt x="1958" y="6456"/>
                  <a:pt x="0" y="9852"/>
                  <a:pt x="0" y="14027"/>
                </a:cubicBezTo>
                <a:cubicBezTo>
                  <a:pt x="0" y="18203"/>
                  <a:pt x="1958" y="21600"/>
                  <a:pt x="4364" y="21600"/>
                </a:cubicBezTo>
                <a:lnTo>
                  <a:pt x="16582" y="21600"/>
                </a:lnTo>
                <a:cubicBezTo>
                  <a:pt x="19349" y="21600"/>
                  <a:pt x="21597" y="17693"/>
                  <a:pt x="21597" y="12889"/>
                </a:cubicBezTo>
                <a:cubicBezTo>
                  <a:pt x="21600" y="11254"/>
                  <a:pt x="21333" y="9645"/>
                  <a:pt x="20827" y="8243"/>
                </a:cubicBezTo>
                <a:cubicBezTo>
                  <a:pt x="20342" y="6899"/>
                  <a:pt x="19643" y="5806"/>
                  <a:pt x="18809" y="5077"/>
                </a:cubicBezTo>
                <a:cubicBezTo>
                  <a:pt x="18111" y="4475"/>
                  <a:pt x="17347" y="4173"/>
                  <a:pt x="16582" y="4173"/>
                </a:cubicBezTo>
                <a:cubicBezTo>
                  <a:pt x="15839" y="4173"/>
                  <a:pt x="15096" y="4458"/>
                  <a:pt x="14412" y="5026"/>
                </a:cubicBezTo>
                <a:cubicBezTo>
                  <a:pt x="13707" y="2684"/>
                  <a:pt x="12462" y="952"/>
                  <a:pt x="10964" y="291"/>
                </a:cubicBezTo>
                <a:cubicBezTo>
                  <a:pt x="10528" y="100"/>
                  <a:pt x="10076" y="0"/>
                  <a:pt x="96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1043" name="Google Shape;1043;p33"/>
          <p:cNvGrpSpPr/>
          <p:nvPr/>
        </p:nvGrpSpPr>
        <p:grpSpPr>
          <a:xfrm>
            <a:off x="14572344" y="8610444"/>
            <a:ext cx="616725" cy="616855"/>
            <a:chOff x="0" y="0"/>
            <a:chExt cx="616723" cy="616854"/>
          </a:xfrm>
        </p:grpSpPr>
        <p:sp>
          <p:nvSpPr>
            <p:cNvPr id="1044" name="Google Shape;1044;p33"/>
            <p:cNvSpPr/>
            <p:nvPr/>
          </p:nvSpPr>
          <p:spPr>
            <a:xfrm>
              <a:off x="119290" y="119284"/>
              <a:ext cx="378285" cy="378285"/>
            </a:xfrm>
            <a:custGeom>
              <a:rect b="b" l="l" r="r" t="t"/>
              <a:pathLst>
                <a:path extrusionOk="0" h="21600" w="21600">
                  <a:moveTo>
                    <a:pt x="10797" y="2063"/>
                  </a:moveTo>
                  <a:cubicBezTo>
                    <a:pt x="14330" y="2063"/>
                    <a:pt x="17517" y="4188"/>
                    <a:pt x="18870" y="7451"/>
                  </a:cubicBezTo>
                  <a:cubicBezTo>
                    <a:pt x="20218" y="10721"/>
                    <a:pt x="19469" y="14474"/>
                    <a:pt x="16972" y="16972"/>
                  </a:cubicBezTo>
                  <a:cubicBezTo>
                    <a:pt x="15299" y="18646"/>
                    <a:pt x="13065" y="19533"/>
                    <a:pt x="10788" y="19533"/>
                  </a:cubicBezTo>
                  <a:cubicBezTo>
                    <a:pt x="9665" y="19533"/>
                    <a:pt x="8532" y="19316"/>
                    <a:pt x="7451" y="18872"/>
                  </a:cubicBezTo>
                  <a:cubicBezTo>
                    <a:pt x="4187" y="17517"/>
                    <a:pt x="2063" y="14331"/>
                    <a:pt x="2063" y="10797"/>
                  </a:cubicBezTo>
                  <a:cubicBezTo>
                    <a:pt x="2063" y="5976"/>
                    <a:pt x="5976" y="2063"/>
                    <a:pt x="10797" y="2063"/>
                  </a:cubicBezTo>
                  <a:close/>
                  <a:moveTo>
                    <a:pt x="10797" y="0"/>
                  </a:moveTo>
                  <a:cubicBezTo>
                    <a:pt x="4843" y="0"/>
                    <a:pt x="0" y="4843"/>
                    <a:pt x="0" y="10797"/>
                  </a:cubicBezTo>
                  <a:cubicBezTo>
                    <a:pt x="0" y="16752"/>
                    <a:pt x="4843" y="21600"/>
                    <a:pt x="10797" y="21600"/>
                  </a:cubicBezTo>
                  <a:cubicBezTo>
                    <a:pt x="16752" y="21600"/>
                    <a:pt x="21600" y="16752"/>
                    <a:pt x="21600" y="10797"/>
                  </a:cubicBezTo>
                  <a:cubicBezTo>
                    <a:pt x="21600" y="4843"/>
                    <a:pt x="16752"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45" name="Google Shape;1045;p33"/>
            <p:cNvSpPr/>
            <p:nvPr/>
          </p:nvSpPr>
          <p:spPr>
            <a:xfrm>
              <a:off x="0" y="0"/>
              <a:ext cx="616723" cy="616854"/>
            </a:xfrm>
            <a:custGeom>
              <a:rect b="b" l="l" r="r" t="t"/>
              <a:pathLst>
                <a:path extrusionOk="0" h="21600" w="21535">
                  <a:moveTo>
                    <a:pt x="10769" y="1349"/>
                  </a:moveTo>
                  <a:lnTo>
                    <a:pt x="12704" y="2375"/>
                  </a:lnTo>
                  <a:cubicBezTo>
                    <a:pt x="12794" y="2422"/>
                    <a:pt x="12895" y="2449"/>
                    <a:pt x="13000" y="2449"/>
                  </a:cubicBezTo>
                  <a:lnTo>
                    <a:pt x="15184" y="2449"/>
                  </a:lnTo>
                  <a:lnTo>
                    <a:pt x="16425" y="4265"/>
                  </a:lnTo>
                  <a:cubicBezTo>
                    <a:pt x="16483" y="4349"/>
                    <a:pt x="16560" y="4419"/>
                    <a:pt x="16651" y="4468"/>
                  </a:cubicBezTo>
                  <a:lnTo>
                    <a:pt x="18586" y="5494"/>
                  </a:lnTo>
                  <a:lnTo>
                    <a:pt x="18848" y="7687"/>
                  </a:lnTo>
                  <a:cubicBezTo>
                    <a:pt x="18863" y="7788"/>
                    <a:pt x="18900" y="7886"/>
                    <a:pt x="18956" y="7970"/>
                  </a:cubicBezTo>
                  <a:lnTo>
                    <a:pt x="20198" y="9789"/>
                  </a:lnTo>
                  <a:lnTo>
                    <a:pt x="19425" y="11858"/>
                  </a:lnTo>
                  <a:cubicBezTo>
                    <a:pt x="19388" y="11953"/>
                    <a:pt x="19373" y="12054"/>
                    <a:pt x="19388" y="12155"/>
                  </a:cubicBezTo>
                  <a:lnTo>
                    <a:pt x="19650" y="14353"/>
                  </a:lnTo>
                  <a:lnTo>
                    <a:pt x="18011" y="15820"/>
                  </a:lnTo>
                  <a:cubicBezTo>
                    <a:pt x="17937" y="15888"/>
                    <a:pt x="17876" y="15972"/>
                    <a:pt x="17843" y="16071"/>
                  </a:cubicBezTo>
                  <a:lnTo>
                    <a:pt x="17065" y="18135"/>
                  </a:lnTo>
                  <a:lnTo>
                    <a:pt x="14945" y="18666"/>
                  </a:lnTo>
                  <a:cubicBezTo>
                    <a:pt x="14844" y="18689"/>
                    <a:pt x="14753" y="18736"/>
                    <a:pt x="14675" y="18807"/>
                  </a:cubicBezTo>
                  <a:lnTo>
                    <a:pt x="13040" y="20272"/>
                  </a:lnTo>
                  <a:lnTo>
                    <a:pt x="10920" y="19742"/>
                  </a:lnTo>
                  <a:cubicBezTo>
                    <a:pt x="10871" y="19730"/>
                    <a:pt x="10820" y="19724"/>
                    <a:pt x="10769" y="19724"/>
                  </a:cubicBezTo>
                  <a:cubicBezTo>
                    <a:pt x="10717" y="19724"/>
                    <a:pt x="10666" y="19730"/>
                    <a:pt x="10617" y="19742"/>
                  </a:cubicBezTo>
                  <a:lnTo>
                    <a:pt x="8497" y="20272"/>
                  </a:lnTo>
                  <a:lnTo>
                    <a:pt x="6861" y="18807"/>
                  </a:lnTo>
                  <a:cubicBezTo>
                    <a:pt x="6784" y="18740"/>
                    <a:pt x="6692" y="18689"/>
                    <a:pt x="6592" y="18666"/>
                  </a:cubicBezTo>
                  <a:lnTo>
                    <a:pt x="4471" y="18135"/>
                  </a:lnTo>
                  <a:lnTo>
                    <a:pt x="3694" y="16071"/>
                  </a:lnTo>
                  <a:cubicBezTo>
                    <a:pt x="3661" y="15972"/>
                    <a:pt x="3599" y="15888"/>
                    <a:pt x="3526" y="15820"/>
                  </a:cubicBezTo>
                  <a:lnTo>
                    <a:pt x="1886" y="14353"/>
                  </a:lnTo>
                  <a:lnTo>
                    <a:pt x="2153" y="12159"/>
                  </a:lnTo>
                  <a:cubicBezTo>
                    <a:pt x="2163" y="12057"/>
                    <a:pt x="2153" y="11953"/>
                    <a:pt x="2116" y="11858"/>
                  </a:cubicBezTo>
                  <a:lnTo>
                    <a:pt x="1338" y="9792"/>
                  </a:lnTo>
                  <a:lnTo>
                    <a:pt x="2583" y="7970"/>
                  </a:lnTo>
                  <a:cubicBezTo>
                    <a:pt x="2641" y="7886"/>
                    <a:pt x="2674" y="7788"/>
                    <a:pt x="2688" y="7687"/>
                  </a:cubicBezTo>
                  <a:lnTo>
                    <a:pt x="2954" y="5494"/>
                  </a:lnTo>
                  <a:lnTo>
                    <a:pt x="4889" y="4468"/>
                  </a:lnTo>
                  <a:cubicBezTo>
                    <a:pt x="4976" y="4419"/>
                    <a:pt x="5054" y="4349"/>
                    <a:pt x="5114" y="4265"/>
                  </a:cubicBezTo>
                  <a:lnTo>
                    <a:pt x="6356" y="2449"/>
                  </a:lnTo>
                  <a:lnTo>
                    <a:pt x="8540" y="2449"/>
                  </a:lnTo>
                  <a:cubicBezTo>
                    <a:pt x="8641" y="2449"/>
                    <a:pt x="8742" y="2422"/>
                    <a:pt x="8834" y="2375"/>
                  </a:cubicBezTo>
                  <a:lnTo>
                    <a:pt x="10769" y="1349"/>
                  </a:lnTo>
                  <a:close/>
                  <a:moveTo>
                    <a:pt x="10769" y="0"/>
                  </a:moveTo>
                  <a:cubicBezTo>
                    <a:pt x="10667" y="0"/>
                    <a:pt x="10567" y="25"/>
                    <a:pt x="10475" y="73"/>
                  </a:cubicBezTo>
                  <a:lnTo>
                    <a:pt x="8382" y="1180"/>
                  </a:lnTo>
                  <a:lnTo>
                    <a:pt x="6023" y="1180"/>
                  </a:lnTo>
                  <a:cubicBezTo>
                    <a:pt x="5814" y="1180"/>
                    <a:pt x="5619" y="1284"/>
                    <a:pt x="5501" y="1456"/>
                  </a:cubicBezTo>
                  <a:lnTo>
                    <a:pt x="4159" y="3421"/>
                  </a:lnTo>
                  <a:lnTo>
                    <a:pt x="2069" y="4528"/>
                  </a:lnTo>
                  <a:cubicBezTo>
                    <a:pt x="1886" y="4626"/>
                    <a:pt x="1763" y="4805"/>
                    <a:pt x="1736" y="5011"/>
                  </a:cubicBezTo>
                  <a:lnTo>
                    <a:pt x="1453" y="7384"/>
                  </a:lnTo>
                  <a:lnTo>
                    <a:pt x="110" y="9348"/>
                  </a:lnTo>
                  <a:cubicBezTo>
                    <a:pt x="-7" y="9516"/>
                    <a:pt x="-32" y="9735"/>
                    <a:pt x="43" y="9928"/>
                  </a:cubicBezTo>
                  <a:lnTo>
                    <a:pt x="881" y="12162"/>
                  </a:lnTo>
                  <a:lnTo>
                    <a:pt x="594" y="14532"/>
                  </a:lnTo>
                  <a:cubicBezTo>
                    <a:pt x="568" y="14737"/>
                    <a:pt x="645" y="14943"/>
                    <a:pt x="799" y="15081"/>
                  </a:cubicBezTo>
                  <a:lnTo>
                    <a:pt x="2566" y="16664"/>
                  </a:lnTo>
                  <a:lnTo>
                    <a:pt x="3404" y="18895"/>
                  </a:lnTo>
                  <a:cubicBezTo>
                    <a:pt x="3479" y="19091"/>
                    <a:pt x="3644" y="19236"/>
                    <a:pt x="3842" y="19286"/>
                  </a:cubicBezTo>
                  <a:lnTo>
                    <a:pt x="6137" y="19856"/>
                  </a:lnTo>
                  <a:lnTo>
                    <a:pt x="7904" y="21440"/>
                  </a:lnTo>
                  <a:cubicBezTo>
                    <a:pt x="8021" y="21544"/>
                    <a:pt x="8172" y="21600"/>
                    <a:pt x="8325" y="21600"/>
                  </a:cubicBezTo>
                  <a:cubicBezTo>
                    <a:pt x="8375" y="21600"/>
                    <a:pt x="8427" y="21594"/>
                    <a:pt x="8477" y="21581"/>
                  </a:cubicBezTo>
                  <a:lnTo>
                    <a:pt x="10769" y="21008"/>
                  </a:lnTo>
                  <a:lnTo>
                    <a:pt x="13060" y="21578"/>
                  </a:lnTo>
                  <a:cubicBezTo>
                    <a:pt x="13110" y="21591"/>
                    <a:pt x="13162" y="21598"/>
                    <a:pt x="13212" y="21598"/>
                  </a:cubicBezTo>
                  <a:cubicBezTo>
                    <a:pt x="13367" y="21598"/>
                    <a:pt x="13518" y="21541"/>
                    <a:pt x="13632" y="21437"/>
                  </a:cubicBezTo>
                  <a:lnTo>
                    <a:pt x="15400" y="19853"/>
                  </a:lnTo>
                  <a:lnTo>
                    <a:pt x="17691" y="19283"/>
                  </a:lnTo>
                  <a:cubicBezTo>
                    <a:pt x="17893" y="19233"/>
                    <a:pt x="18058" y="19087"/>
                    <a:pt x="18132" y="18892"/>
                  </a:cubicBezTo>
                  <a:lnTo>
                    <a:pt x="18970" y="16661"/>
                  </a:lnTo>
                  <a:lnTo>
                    <a:pt x="20737" y="15078"/>
                  </a:lnTo>
                  <a:cubicBezTo>
                    <a:pt x="20888" y="14939"/>
                    <a:pt x="20966" y="14734"/>
                    <a:pt x="20943" y="14528"/>
                  </a:cubicBezTo>
                  <a:lnTo>
                    <a:pt x="20656" y="12159"/>
                  </a:lnTo>
                  <a:lnTo>
                    <a:pt x="21494" y="9924"/>
                  </a:lnTo>
                  <a:cubicBezTo>
                    <a:pt x="21568" y="9732"/>
                    <a:pt x="21541" y="9516"/>
                    <a:pt x="21423" y="9344"/>
                  </a:cubicBezTo>
                  <a:lnTo>
                    <a:pt x="20084" y="7384"/>
                  </a:lnTo>
                  <a:lnTo>
                    <a:pt x="19801" y="5011"/>
                  </a:lnTo>
                  <a:cubicBezTo>
                    <a:pt x="19775" y="4805"/>
                    <a:pt x="19650" y="4626"/>
                    <a:pt x="19468" y="4528"/>
                  </a:cubicBezTo>
                  <a:lnTo>
                    <a:pt x="17378" y="3418"/>
                  </a:lnTo>
                  <a:lnTo>
                    <a:pt x="16035" y="1453"/>
                  </a:lnTo>
                  <a:cubicBezTo>
                    <a:pt x="15918" y="1281"/>
                    <a:pt x="15722" y="1180"/>
                    <a:pt x="15513" y="1180"/>
                  </a:cubicBezTo>
                  <a:lnTo>
                    <a:pt x="13155" y="1180"/>
                  </a:lnTo>
                  <a:lnTo>
                    <a:pt x="11064" y="73"/>
                  </a:lnTo>
                  <a:cubicBezTo>
                    <a:pt x="10971" y="25"/>
                    <a:pt x="10870" y="0"/>
                    <a:pt x="107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046" name="Google Shape;1046;p33"/>
          <p:cNvGrpSpPr/>
          <p:nvPr/>
        </p:nvGrpSpPr>
        <p:grpSpPr>
          <a:xfrm>
            <a:off x="15477259" y="8609789"/>
            <a:ext cx="307180" cy="618196"/>
            <a:chOff x="0" y="0"/>
            <a:chExt cx="307178" cy="618195"/>
          </a:xfrm>
        </p:grpSpPr>
        <p:sp>
          <p:nvSpPr>
            <p:cNvPr id="1047" name="Google Shape;1047;p33"/>
            <p:cNvSpPr/>
            <p:nvPr/>
          </p:nvSpPr>
          <p:spPr>
            <a:xfrm>
              <a:off x="76069" y="107378"/>
              <a:ext cx="154914" cy="433316"/>
            </a:xfrm>
            <a:custGeom>
              <a:rect b="b" l="l" r="r" t="t"/>
              <a:pathLst>
                <a:path extrusionOk="0" h="21600" w="20518">
                  <a:moveTo>
                    <a:pt x="10257" y="15678"/>
                  </a:moveTo>
                  <a:cubicBezTo>
                    <a:pt x="10963" y="15678"/>
                    <a:pt x="11677" y="15730"/>
                    <a:pt x="12354" y="15835"/>
                  </a:cubicBezTo>
                  <a:cubicBezTo>
                    <a:pt x="14396" y="16157"/>
                    <a:pt x="15736" y="16906"/>
                    <a:pt x="15736" y="17741"/>
                  </a:cubicBezTo>
                  <a:cubicBezTo>
                    <a:pt x="15736" y="18876"/>
                    <a:pt x="13288" y="19799"/>
                    <a:pt x="10261" y="19804"/>
                  </a:cubicBezTo>
                  <a:cubicBezTo>
                    <a:pt x="8042" y="19804"/>
                    <a:pt x="6046" y="19299"/>
                    <a:pt x="5192" y="18531"/>
                  </a:cubicBezTo>
                  <a:cubicBezTo>
                    <a:pt x="4351" y="17762"/>
                    <a:pt x="4824" y="16873"/>
                    <a:pt x="6380" y="16282"/>
                  </a:cubicBezTo>
                  <a:cubicBezTo>
                    <a:pt x="7428" y="15886"/>
                    <a:pt x="8832" y="15678"/>
                    <a:pt x="10257" y="15678"/>
                  </a:cubicBezTo>
                  <a:close/>
                  <a:moveTo>
                    <a:pt x="10261" y="0"/>
                  </a:moveTo>
                  <a:cubicBezTo>
                    <a:pt x="8934" y="0"/>
                    <a:pt x="7872" y="403"/>
                    <a:pt x="7872" y="897"/>
                  </a:cubicBezTo>
                  <a:lnTo>
                    <a:pt x="7872" y="13985"/>
                  </a:lnTo>
                  <a:cubicBezTo>
                    <a:pt x="2807" y="14441"/>
                    <a:pt x="-541" y="16252"/>
                    <a:pt x="72" y="18193"/>
                  </a:cubicBezTo>
                  <a:cubicBezTo>
                    <a:pt x="672" y="20139"/>
                    <a:pt x="5065" y="21600"/>
                    <a:pt x="10261" y="21600"/>
                  </a:cubicBezTo>
                  <a:cubicBezTo>
                    <a:pt x="15457" y="21600"/>
                    <a:pt x="19850" y="20139"/>
                    <a:pt x="20446" y="18193"/>
                  </a:cubicBezTo>
                  <a:cubicBezTo>
                    <a:pt x="21059" y="16252"/>
                    <a:pt x="17715" y="14441"/>
                    <a:pt x="12663" y="13985"/>
                  </a:cubicBezTo>
                  <a:lnTo>
                    <a:pt x="12663" y="897"/>
                  </a:lnTo>
                  <a:cubicBezTo>
                    <a:pt x="12663" y="403"/>
                    <a:pt x="11589" y="0"/>
                    <a:pt x="102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48" name="Google Shape;1048;p33"/>
            <p:cNvSpPr/>
            <p:nvPr/>
          </p:nvSpPr>
          <p:spPr>
            <a:xfrm>
              <a:off x="0" y="0"/>
              <a:ext cx="307178" cy="618195"/>
            </a:xfrm>
            <a:custGeom>
              <a:rect b="b" l="l" r="r" t="t"/>
              <a:pathLst>
                <a:path extrusionOk="0" h="21600" w="21500">
                  <a:moveTo>
                    <a:pt x="10747" y="1263"/>
                  </a:moveTo>
                  <a:cubicBezTo>
                    <a:pt x="12885" y="1263"/>
                    <a:pt x="14626" y="2128"/>
                    <a:pt x="14626" y="3199"/>
                  </a:cubicBezTo>
                  <a:lnTo>
                    <a:pt x="14632" y="12103"/>
                  </a:lnTo>
                  <a:lnTo>
                    <a:pt x="14632" y="12123"/>
                  </a:lnTo>
                  <a:cubicBezTo>
                    <a:pt x="14619" y="12349"/>
                    <a:pt x="14842" y="12557"/>
                    <a:pt x="15220" y="12679"/>
                  </a:cubicBezTo>
                  <a:cubicBezTo>
                    <a:pt x="17525" y="13413"/>
                    <a:pt x="18964" y="14757"/>
                    <a:pt x="18964" y="16184"/>
                  </a:cubicBezTo>
                  <a:cubicBezTo>
                    <a:pt x="18958" y="18452"/>
                    <a:pt x="15280" y="20286"/>
                    <a:pt x="10747" y="20290"/>
                  </a:cubicBezTo>
                  <a:cubicBezTo>
                    <a:pt x="6207" y="20286"/>
                    <a:pt x="2530" y="18452"/>
                    <a:pt x="2530" y="16187"/>
                  </a:cubicBezTo>
                  <a:cubicBezTo>
                    <a:pt x="2530" y="14810"/>
                    <a:pt x="4006" y="13430"/>
                    <a:pt x="6294" y="12672"/>
                  </a:cubicBezTo>
                  <a:cubicBezTo>
                    <a:pt x="6618" y="12565"/>
                    <a:pt x="6822" y="12390"/>
                    <a:pt x="6855" y="12194"/>
                  </a:cubicBezTo>
                  <a:cubicBezTo>
                    <a:pt x="6862" y="12163"/>
                    <a:pt x="6868" y="12133"/>
                    <a:pt x="6868" y="12107"/>
                  </a:cubicBezTo>
                  <a:lnTo>
                    <a:pt x="6868" y="3199"/>
                  </a:lnTo>
                  <a:cubicBezTo>
                    <a:pt x="6868" y="2128"/>
                    <a:pt x="8602" y="1263"/>
                    <a:pt x="10747" y="1263"/>
                  </a:cubicBezTo>
                  <a:close/>
                  <a:moveTo>
                    <a:pt x="10747" y="0"/>
                  </a:moveTo>
                  <a:cubicBezTo>
                    <a:pt x="7206" y="0"/>
                    <a:pt x="4337" y="1431"/>
                    <a:pt x="4337" y="3199"/>
                  </a:cubicBezTo>
                  <a:lnTo>
                    <a:pt x="4337" y="11817"/>
                  </a:lnTo>
                  <a:cubicBezTo>
                    <a:pt x="1620" y="12861"/>
                    <a:pt x="21" y="14474"/>
                    <a:pt x="1" y="16187"/>
                  </a:cubicBezTo>
                  <a:cubicBezTo>
                    <a:pt x="-53" y="19169"/>
                    <a:pt x="4777" y="21600"/>
                    <a:pt x="10747" y="21600"/>
                  </a:cubicBezTo>
                  <a:cubicBezTo>
                    <a:pt x="16723" y="21600"/>
                    <a:pt x="21547" y="19169"/>
                    <a:pt x="21500" y="16187"/>
                  </a:cubicBezTo>
                  <a:cubicBezTo>
                    <a:pt x="21500" y="15265"/>
                    <a:pt x="21042" y="14363"/>
                    <a:pt x="20171" y="13551"/>
                  </a:cubicBezTo>
                  <a:cubicBezTo>
                    <a:pt x="19436" y="12871"/>
                    <a:pt x="18410" y="12278"/>
                    <a:pt x="17168" y="11817"/>
                  </a:cubicBezTo>
                  <a:lnTo>
                    <a:pt x="17155" y="3199"/>
                  </a:lnTo>
                  <a:cubicBezTo>
                    <a:pt x="17155" y="1431"/>
                    <a:pt x="14288" y="0"/>
                    <a:pt x="107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049" name="Google Shape;1049;p33"/>
          <p:cNvGrpSpPr/>
          <p:nvPr/>
        </p:nvGrpSpPr>
        <p:grpSpPr>
          <a:xfrm>
            <a:off x="16091884" y="8611591"/>
            <a:ext cx="614526" cy="614525"/>
            <a:chOff x="190" y="0"/>
            <a:chExt cx="614525" cy="614523"/>
          </a:xfrm>
        </p:grpSpPr>
        <p:sp>
          <p:nvSpPr>
            <p:cNvPr id="1050" name="Google Shape;1050;p33"/>
            <p:cNvSpPr/>
            <p:nvPr/>
          </p:nvSpPr>
          <p:spPr>
            <a:xfrm>
              <a:off x="181496" y="181273"/>
              <a:ext cx="251950" cy="251977"/>
            </a:xfrm>
            <a:custGeom>
              <a:rect b="b" l="l" r="r" t="t"/>
              <a:pathLst>
                <a:path extrusionOk="0" h="21600" w="20784">
                  <a:moveTo>
                    <a:pt x="10391" y="3100"/>
                  </a:moveTo>
                  <a:cubicBezTo>
                    <a:pt x="13387" y="3100"/>
                    <a:pt x="16091" y="4975"/>
                    <a:pt x="17237" y="7850"/>
                  </a:cubicBezTo>
                  <a:cubicBezTo>
                    <a:pt x="18382" y="10734"/>
                    <a:pt x="17753" y="14040"/>
                    <a:pt x="15631" y="16245"/>
                  </a:cubicBezTo>
                  <a:cubicBezTo>
                    <a:pt x="14211" y="17720"/>
                    <a:pt x="12321" y="18500"/>
                    <a:pt x="10393" y="18500"/>
                  </a:cubicBezTo>
                  <a:cubicBezTo>
                    <a:pt x="9437" y="18500"/>
                    <a:pt x="8471" y="18308"/>
                    <a:pt x="7552" y="17914"/>
                  </a:cubicBezTo>
                  <a:cubicBezTo>
                    <a:pt x="4784" y="16724"/>
                    <a:pt x="2981" y="13917"/>
                    <a:pt x="2981" y="10800"/>
                  </a:cubicBezTo>
                  <a:cubicBezTo>
                    <a:pt x="2981" y="6545"/>
                    <a:pt x="6296" y="3100"/>
                    <a:pt x="10391" y="3100"/>
                  </a:cubicBezTo>
                  <a:close/>
                  <a:moveTo>
                    <a:pt x="10383" y="0"/>
                  </a:moveTo>
                  <a:cubicBezTo>
                    <a:pt x="9045" y="0"/>
                    <a:pt x="7699" y="268"/>
                    <a:pt x="6414" y="821"/>
                  </a:cubicBezTo>
                  <a:cubicBezTo>
                    <a:pt x="2528" y="2498"/>
                    <a:pt x="0" y="6430"/>
                    <a:pt x="0" y="10800"/>
                  </a:cubicBezTo>
                  <a:cubicBezTo>
                    <a:pt x="8" y="16765"/>
                    <a:pt x="4650" y="21592"/>
                    <a:pt x="10391" y="21600"/>
                  </a:cubicBezTo>
                  <a:cubicBezTo>
                    <a:pt x="14596" y="21600"/>
                    <a:pt x="18382" y="18970"/>
                    <a:pt x="19996" y="14932"/>
                  </a:cubicBezTo>
                  <a:cubicBezTo>
                    <a:pt x="21600" y="10899"/>
                    <a:pt x="20710" y="6255"/>
                    <a:pt x="17737" y="3166"/>
                  </a:cubicBezTo>
                  <a:cubicBezTo>
                    <a:pt x="15746" y="1097"/>
                    <a:pt x="13087" y="0"/>
                    <a:pt x="103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51" name="Google Shape;1051;p33"/>
            <p:cNvSpPr/>
            <p:nvPr/>
          </p:nvSpPr>
          <p:spPr>
            <a:xfrm>
              <a:off x="190" y="0"/>
              <a:ext cx="614525" cy="614523"/>
            </a:xfrm>
            <a:custGeom>
              <a:rect b="b" l="l" r="r" t="t"/>
              <a:pathLst>
                <a:path extrusionOk="0" h="21600" w="21593">
                  <a:moveTo>
                    <a:pt x="10796" y="1263"/>
                  </a:moveTo>
                  <a:cubicBezTo>
                    <a:pt x="11999" y="1263"/>
                    <a:pt x="13059" y="2046"/>
                    <a:pt x="13421" y="3192"/>
                  </a:cubicBezTo>
                  <a:cubicBezTo>
                    <a:pt x="13507" y="3467"/>
                    <a:pt x="13762" y="3635"/>
                    <a:pt x="14028" y="3635"/>
                  </a:cubicBezTo>
                  <a:cubicBezTo>
                    <a:pt x="14125" y="3635"/>
                    <a:pt x="14225" y="3613"/>
                    <a:pt x="14318" y="3564"/>
                  </a:cubicBezTo>
                  <a:cubicBezTo>
                    <a:pt x="14721" y="3355"/>
                    <a:pt x="15157" y="3253"/>
                    <a:pt x="15590" y="3253"/>
                  </a:cubicBezTo>
                  <a:cubicBezTo>
                    <a:pt x="16303" y="3253"/>
                    <a:pt x="17007" y="3530"/>
                    <a:pt x="17536" y="4058"/>
                  </a:cubicBezTo>
                  <a:cubicBezTo>
                    <a:pt x="18386" y="4909"/>
                    <a:pt x="18586" y="6210"/>
                    <a:pt x="18031" y="7277"/>
                  </a:cubicBezTo>
                  <a:cubicBezTo>
                    <a:pt x="17851" y="7626"/>
                    <a:pt x="18027" y="8056"/>
                    <a:pt x="18403" y="8175"/>
                  </a:cubicBezTo>
                  <a:cubicBezTo>
                    <a:pt x="19547" y="8537"/>
                    <a:pt x="20330" y="9597"/>
                    <a:pt x="20330" y="10800"/>
                  </a:cubicBezTo>
                  <a:cubicBezTo>
                    <a:pt x="20330" y="12003"/>
                    <a:pt x="19547" y="13063"/>
                    <a:pt x="18403" y="13425"/>
                  </a:cubicBezTo>
                  <a:cubicBezTo>
                    <a:pt x="18027" y="13544"/>
                    <a:pt x="17851" y="13974"/>
                    <a:pt x="18031" y="14323"/>
                  </a:cubicBezTo>
                  <a:cubicBezTo>
                    <a:pt x="18586" y="15391"/>
                    <a:pt x="18386" y="16691"/>
                    <a:pt x="17536" y="17542"/>
                  </a:cubicBezTo>
                  <a:cubicBezTo>
                    <a:pt x="17007" y="18071"/>
                    <a:pt x="16303" y="18349"/>
                    <a:pt x="15590" y="18349"/>
                  </a:cubicBezTo>
                  <a:cubicBezTo>
                    <a:pt x="15157" y="18349"/>
                    <a:pt x="14721" y="18246"/>
                    <a:pt x="14318" y="18037"/>
                  </a:cubicBezTo>
                  <a:cubicBezTo>
                    <a:pt x="14225" y="17988"/>
                    <a:pt x="14125" y="17966"/>
                    <a:pt x="14028" y="17966"/>
                  </a:cubicBezTo>
                  <a:cubicBezTo>
                    <a:pt x="13762" y="17966"/>
                    <a:pt x="13507" y="18134"/>
                    <a:pt x="13421" y="18409"/>
                  </a:cubicBezTo>
                  <a:cubicBezTo>
                    <a:pt x="13059" y="19554"/>
                    <a:pt x="11999" y="20337"/>
                    <a:pt x="10796" y="20337"/>
                  </a:cubicBezTo>
                  <a:cubicBezTo>
                    <a:pt x="9594" y="20337"/>
                    <a:pt x="8534" y="19554"/>
                    <a:pt x="8172" y="18409"/>
                  </a:cubicBezTo>
                  <a:cubicBezTo>
                    <a:pt x="8085" y="18134"/>
                    <a:pt x="7831" y="17966"/>
                    <a:pt x="7565" y="17966"/>
                  </a:cubicBezTo>
                  <a:cubicBezTo>
                    <a:pt x="7467" y="17966"/>
                    <a:pt x="7368" y="17988"/>
                    <a:pt x="7275" y="18037"/>
                  </a:cubicBezTo>
                  <a:cubicBezTo>
                    <a:pt x="6872" y="18246"/>
                    <a:pt x="6436" y="18349"/>
                    <a:pt x="6003" y="18349"/>
                  </a:cubicBezTo>
                  <a:cubicBezTo>
                    <a:pt x="5289" y="18349"/>
                    <a:pt x="4586" y="18071"/>
                    <a:pt x="4057" y="17542"/>
                  </a:cubicBezTo>
                  <a:cubicBezTo>
                    <a:pt x="3206" y="16691"/>
                    <a:pt x="3007" y="15391"/>
                    <a:pt x="3563" y="14323"/>
                  </a:cubicBezTo>
                  <a:cubicBezTo>
                    <a:pt x="3743" y="13974"/>
                    <a:pt x="3566" y="13544"/>
                    <a:pt x="3190" y="13425"/>
                  </a:cubicBezTo>
                  <a:cubicBezTo>
                    <a:pt x="2046" y="13063"/>
                    <a:pt x="1263" y="12003"/>
                    <a:pt x="1263" y="10800"/>
                  </a:cubicBezTo>
                  <a:cubicBezTo>
                    <a:pt x="1263" y="9597"/>
                    <a:pt x="2046" y="8537"/>
                    <a:pt x="3190" y="8175"/>
                  </a:cubicBezTo>
                  <a:cubicBezTo>
                    <a:pt x="3566" y="8056"/>
                    <a:pt x="3743" y="7626"/>
                    <a:pt x="3563" y="7277"/>
                  </a:cubicBezTo>
                  <a:cubicBezTo>
                    <a:pt x="3007" y="6210"/>
                    <a:pt x="3206" y="4909"/>
                    <a:pt x="4057" y="4058"/>
                  </a:cubicBezTo>
                  <a:cubicBezTo>
                    <a:pt x="4586" y="3530"/>
                    <a:pt x="5289" y="3253"/>
                    <a:pt x="6003" y="3253"/>
                  </a:cubicBezTo>
                  <a:cubicBezTo>
                    <a:pt x="6436" y="3253"/>
                    <a:pt x="6872" y="3355"/>
                    <a:pt x="7275" y="3564"/>
                  </a:cubicBezTo>
                  <a:cubicBezTo>
                    <a:pt x="7368" y="3613"/>
                    <a:pt x="7467" y="3635"/>
                    <a:pt x="7565" y="3635"/>
                  </a:cubicBezTo>
                  <a:cubicBezTo>
                    <a:pt x="7831" y="3635"/>
                    <a:pt x="8085" y="3467"/>
                    <a:pt x="8172" y="3192"/>
                  </a:cubicBezTo>
                  <a:cubicBezTo>
                    <a:pt x="8534" y="2046"/>
                    <a:pt x="9594" y="1263"/>
                    <a:pt x="10796" y="1263"/>
                  </a:cubicBezTo>
                  <a:close/>
                  <a:moveTo>
                    <a:pt x="10796" y="0"/>
                  </a:moveTo>
                  <a:cubicBezTo>
                    <a:pt x="9292" y="0"/>
                    <a:pt x="7914" y="837"/>
                    <a:pt x="7224" y="2172"/>
                  </a:cubicBezTo>
                  <a:cubicBezTo>
                    <a:pt x="6825" y="2045"/>
                    <a:pt x="6415" y="1984"/>
                    <a:pt x="6009" y="1984"/>
                  </a:cubicBezTo>
                  <a:cubicBezTo>
                    <a:pt x="4957" y="1984"/>
                    <a:pt x="3928" y="2397"/>
                    <a:pt x="3163" y="3164"/>
                  </a:cubicBezTo>
                  <a:cubicBezTo>
                    <a:pt x="2099" y="4224"/>
                    <a:pt x="1717" y="5793"/>
                    <a:pt x="2171" y="7227"/>
                  </a:cubicBezTo>
                  <a:cubicBezTo>
                    <a:pt x="833" y="7914"/>
                    <a:pt x="-7" y="9297"/>
                    <a:pt x="0" y="10800"/>
                  </a:cubicBezTo>
                  <a:cubicBezTo>
                    <a:pt x="-7" y="12305"/>
                    <a:pt x="833" y="13687"/>
                    <a:pt x="2171" y="14375"/>
                  </a:cubicBezTo>
                  <a:cubicBezTo>
                    <a:pt x="1717" y="15807"/>
                    <a:pt x="2099" y="17376"/>
                    <a:pt x="3163" y="18436"/>
                  </a:cubicBezTo>
                  <a:cubicBezTo>
                    <a:pt x="3928" y="19203"/>
                    <a:pt x="4957" y="19616"/>
                    <a:pt x="6009" y="19616"/>
                  </a:cubicBezTo>
                  <a:cubicBezTo>
                    <a:pt x="6415" y="19616"/>
                    <a:pt x="6825" y="19555"/>
                    <a:pt x="7224" y="19429"/>
                  </a:cubicBezTo>
                  <a:cubicBezTo>
                    <a:pt x="7914" y="20763"/>
                    <a:pt x="9292" y="21600"/>
                    <a:pt x="10796" y="21600"/>
                  </a:cubicBezTo>
                  <a:cubicBezTo>
                    <a:pt x="12300" y="21600"/>
                    <a:pt x="13679" y="20763"/>
                    <a:pt x="14370" y="19429"/>
                  </a:cubicBezTo>
                  <a:cubicBezTo>
                    <a:pt x="14768" y="19555"/>
                    <a:pt x="15177" y="19616"/>
                    <a:pt x="15583" y="19616"/>
                  </a:cubicBezTo>
                  <a:cubicBezTo>
                    <a:pt x="16635" y="19616"/>
                    <a:pt x="17665" y="19203"/>
                    <a:pt x="18430" y="18436"/>
                  </a:cubicBezTo>
                  <a:cubicBezTo>
                    <a:pt x="19493" y="17376"/>
                    <a:pt x="19876" y="15807"/>
                    <a:pt x="19423" y="14375"/>
                  </a:cubicBezTo>
                  <a:cubicBezTo>
                    <a:pt x="20756" y="13683"/>
                    <a:pt x="21593" y="12305"/>
                    <a:pt x="21593" y="10800"/>
                  </a:cubicBezTo>
                  <a:cubicBezTo>
                    <a:pt x="21593" y="9297"/>
                    <a:pt x="20756" y="7918"/>
                    <a:pt x="19423" y="7227"/>
                  </a:cubicBezTo>
                  <a:cubicBezTo>
                    <a:pt x="19876" y="5793"/>
                    <a:pt x="19493" y="4224"/>
                    <a:pt x="18430" y="3164"/>
                  </a:cubicBezTo>
                  <a:cubicBezTo>
                    <a:pt x="17665" y="2397"/>
                    <a:pt x="16635" y="1984"/>
                    <a:pt x="15583" y="1984"/>
                  </a:cubicBezTo>
                  <a:cubicBezTo>
                    <a:pt x="15177" y="1984"/>
                    <a:pt x="14768" y="2045"/>
                    <a:pt x="14370" y="2172"/>
                  </a:cubicBezTo>
                  <a:cubicBezTo>
                    <a:pt x="13679" y="837"/>
                    <a:pt x="12300" y="0"/>
                    <a:pt x="10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1052" name="Google Shape;1052;p33"/>
          <p:cNvSpPr/>
          <p:nvPr/>
        </p:nvSpPr>
        <p:spPr>
          <a:xfrm>
            <a:off x="16860936" y="8646156"/>
            <a:ext cx="616823" cy="545004"/>
          </a:xfrm>
          <a:custGeom>
            <a:rect b="b" l="l" r="r" t="t"/>
            <a:pathLst>
              <a:path extrusionOk="0" h="21600" w="21600">
                <a:moveTo>
                  <a:pt x="15900" y="1432"/>
                </a:moveTo>
                <a:cubicBezTo>
                  <a:pt x="17117" y="1432"/>
                  <a:pt x="18277" y="2030"/>
                  <a:pt x="19079" y="3068"/>
                </a:cubicBezTo>
                <a:cubicBezTo>
                  <a:pt x="19893" y="4114"/>
                  <a:pt x="20338" y="5523"/>
                  <a:pt x="20338" y="7044"/>
                </a:cubicBezTo>
                <a:cubicBezTo>
                  <a:pt x="20335" y="10723"/>
                  <a:pt x="17435" y="13519"/>
                  <a:pt x="13045" y="17752"/>
                </a:cubicBezTo>
                <a:cubicBezTo>
                  <a:pt x="12322" y="18446"/>
                  <a:pt x="11584" y="19161"/>
                  <a:pt x="10800" y="19933"/>
                </a:cubicBezTo>
                <a:cubicBezTo>
                  <a:pt x="10018" y="19161"/>
                  <a:pt x="9278" y="18446"/>
                  <a:pt x="8555" y="17752"/>
                </a:cubicBezTo>
                <a:cubicBezTo>
                  <a:pt x="4165" y="13519"/>
                  <a:pt x="1265" y="10723"/>
                  <a:pt x="1265" y="7044"/>
                </a:cubicBezTo>
                <a:cubicBezTo>
                  <a:pt x="1265" y="5523"/>
                  <a:pt x="1715" y="4114"/>
                  <a:pt x="2524" y="3068"/>
                </a:cubicBezTo>
                <a:cubicBezTo>
                  <a:pt x="3327" y="2030"/>
                  <a:pt x="4487" y="1432"/>
                  <a:pt x="5703" y="1432"/>
                </a:cubicBezTo>
                <a:cubicBezTo>
                  <a:pt x="5714" y="1432"/>
                  <a:pt x="5726" y="1432"/>
                  <a:pt x="5738" y="1432"/>
                </a:cubicBezTo>
                <a:cubicBezTo>
                  <a:pt x="7472" y="1432"/>
                  <a:pt x="8596" y="2644"/>
                  <a:pt x="9231" y="3656"/>
                </a:cubicBezTo>
                <a:cubicBezTo>
                  <a:pt x="9646" y="4328"/>
                  <a:pt x="9969" y="5062"/>
                  <a:pt x="10200" y="5837"/>
                </a:cubicBezTo>
                <a:cubicBezTo>
                  <a:pt x="10296" y="6167"/>
                  <a:pt x="10548" y="6333"/>
                  <a:pt x="10802" y="6333"/>
                </a:cubicBezTo>
                <a:cubicBezTo>
                  <a:pt x="11055" y="6333"/>
                  <a:pt x="11309" y="6167"/>
                  <a:pt x="11405" y="5837"/>
                </a:cubicBezTo>
                <a:cubicBezTo>
                  <a:pt x="11634" y="5062"/>
                  <a:pt x="11958" y="4328"/>
                  <a:pt x="12373" y="3656"/>
                </a:cubicBezTo>
                <a:cubicBezTo>
                  <a:pt x="13011" y="2644"/>
                  <a:pt x="14131" y="1432"/>
                  <a:pt x="15866" y="1432"/>
                </a:cubicBezTo>
                <a:cubicBezTo>
                  <a:pt x="15878" y="1432"/>
                  <a:pt x="15889" y="1432"/>
                  <a:pt x="15900" y="1432"/>
                </a:cubicBezTo>
                <a:close/>
                <a:moveTo>
                  <a:pt x="5703" y="0"/>
                </a:moveTo>
                <a:cubicBezTo>
                  <a:pt x="4122" y="0"/>
                  <a:pt x="2618" y="774"/>
                  <a:pt x="1576" y="2120"/>
                </a:cubicBezTo>
                <a:cubicBezTo>
                  <a:pt x="560" y="3427"/>
                  <a:pt x="0" y="5177"/>
                  <a:pt x="0" y="7044"/>
                </a:cubicBezTo>
                <a:cubicBezTo>
                  <a:pt x="0" y="9076"/>
                  <a:pt x="702" y="10971"/>
                  <a:pt x="2208" y="12999"/>
                </a:cubicBezTo>
                <a:cubicBezTo>
                  <a:pt x="3553" y="14814"/>
                  <a:pt x="5492" y="16678"/>
                  <a:pt x="7736" y="18843"/>
                </a:cubicBezTo>
                <a:cubicBezTo>
                  <a:pt x="8572" y="19649"/>
                  <a:pt x="9436" y="20483"/>
                  <a:pt x="10355" y="21391"/>
                </a:cubicBezTo>
                <a:lnTo>
                  <a:pt x="10385" y="21422"/>
                </a:lnTo>
                <a:cubicBezTo>
                  <a:pt x="10503" y="21541"/>
                  <a:pt x="10651" y="21600"/>
                  <a:pt x="10801" y="21600"/>
                </a:cubicBezTo>
                <a:cubicBezTo>
                  <a:pt x="10950" y="21600"/>
                  <a:pt x="11098" y="21541"/>
                  <a:pt x="11219" y="21422"/>
                </a:cubicBezTo>
                <a:lnTo>
                  <a:pt x="11246" y="21391"/>
                </a:lnTo>
                <a:cubicBezTo>
                  <a:pt x="12164" y="20483"/>
                  <a:pt x="13031" y="19649"/>
                  <a:pt x="13865" y="18843"/>
                </a:cubicBezTo>
                <a:cubicBezTo>
                  <a:pt x="16109" y="16678"/>
                  <a:pt x="18047" y="14810"/>
                  <a:pt x="19393" y="12999"/>
                </a:cubicBezTo>
                <a:cubicBezTo>
                  <a:pt x="20898" y="10971"/>
                  <a:pt x="21600" y="9076"/>
                  <a:pt x="21600" y="7044"/>
                </a:cubicBezTo>
                <a:cubicBezTo>
                  <a:pt x="21600" y="5177"/>
                  <a:pt x="21040" y="3427"/>
                  <a:pt x="20024" y="2120"/>
                </a:cubicBezTo>
                <a:cubicBezTo>
                  <a:pt x="18982" y="774"/>
                  <a:pt x="17478" y="0"/>
                  <a:pt x="15898" y="0"/>
                </a:cubicBezTo>
                <a:cubicBezTo>
                  <a:pt x="15886" y="0"/>
                  <a:pt x="15875" y="0"/>
                  <a:pt x="15862" y="0"/>
                </a:cubicBezTo>
                <a:cubicBezTo>
                  <a:pt x="13588" y="0"/>
                  <a:pt x="12147" y="1540"/>
                  <a:pt x="11337" y="2831"/>
                </a:cubicBezTo>
                <a:cubicBezTo>
                  <a:pt x="11141" y="3144"/>
                  <a:pt x="10962" y="3476"/>
                  <a:pt x="10800" y="3817"/>
                </a:cubicBezTo>
                <a:cubicBezTo>
                  <a:pt x="10638" y="3476"/>
                  <a:pt x="10459" y="3144"/>
                  <a:pt x="10263" y="2831"/>
                </a:cubicBezTo>
                <a:cubicBezTo>
                  <a:pt x="9453" y="1540"/>
                  <a:pt x="8012" y="0"/>
                  <a:pt x="5738" y="0"/>
                </a:cubicBezTo>
                <a:cubicBezTo>
                  <a:pt x="5726" y="0"/>
                  <a:pt x="5714" y="0"/>
                  <a:pt x="57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1053" name="Google Shape;1053;p33"/>
          <p:cNvGrpSpPr/>
          <p:nvPr/>
        </p:nvGrpSpPr>
        <p:grpSpPr>
          <a:xfrm>
            <a:off x="17609784" y="8664437"/>
            <a:ext cx="616881" cy="508903"/>
            <a:chOff x="0" y="0"/>
            <a:chExt cx="616880" cy="508902"/>
          </a:xfrm>
        </p:grpSpPr>
        <p:sp>
          <p:nvSpPr>
            <p:cNvPr id="1054" name="Google Shape;1054;p33"/>
            <p:cNvSpPr/>
            <p:nvPr/>
          </p:nvSpPr>
          <p:spPr>
            <a:xfrm>
              <a:off x="145914" y="0"/>
              <a:ext cx="144567" cy="183605"/>
            </a:xfrm>
            <a:custGeom>
              <a:rect b="b" l="l" r="r" t="t"/>
              <a:pathLst>
                <a:path extrusionOk="0" h="21600" w="21600">
                  <a:moveTo>
                    <a:pt x="10798" y="4251"/>
                  </a:moveTo>
                  <a:cubicBezTo>
                    <a:pt x="11360" y="4251"/>
                    <a:pt x="12715" y="5058"/>
                    <a:pt x="14112" y="7244"/>
                  </a:cubicBezTo>
                  <a:cubicBezTo>
                    <a:pt x="15476" y="9388"/>
                    <a:pt x="16196" y="11814"/>
                    <a:pt x="16196" y="13094"/>
                  </a:cubicBezTo>
                  <a:cubicBezTo>
                    <a:pt x="16196" y="15441"/>
                    <a:pt x="13778" y="17349"/>
                    <a:pt x="10798" y="17349"/>
                  </a:cubicBezTo>
                  <a:cubicBezTo>
                    <a:pt x="7803" y="17349"/>
                    <a:pt x="5399" y="15441"/>
                    <a:pt x="5399" y="13094"/>
                  </a:cubicBezTo>
                  <a:cubicBezTo>
                    <a:pt x="5399" y="11814"/>
                    <a:pt x="6119" y="9388"/>
                    <a:pt x="7473" y="7244"/>
                  </a:cubicBezTo>
                  <a:cubicBezTo>
                    <a:pt x="8866" y="5058"/>
                    <a:pt x="10221" y="4251"/>
                    <a:pt x="10798" y="4251"/>
                  </a:cubicBezTo>
                  <a:close/>
                  <a:moveTo>
                    <a:pt x="10798" y="0"/>
                  </a:moveTo>
                  <a:cubicBezTo>
                    <a:pt x="7688" y="0"/>
                    <a:pt x="4879" y="1848"/>
                    <a:pt x="2647" y="5340"/>
                  </a:cubicBezTo>
                  <a:cubicBezTo>
                    <a:pt x="1035" y="7867"/>
                    <a:pt x="0" y="10920"/>
                    <a:pt x="0" y="13094"/>
                  </a:cubicBezTo>
                  <a:cubicBezTo>
                    <a:pt x="0" y="17788"/>
                    <a:pt x="4822" y="21589"/>
                    <a:pt x="10798" y="21600"/>
                  </a:cubicBezTo>
                  <a:cubicBezTo>
                    <a:pt x="16759" y="21589"/>
                    <a:pt x="21586" y="17788"/>
                    <a:pt x="21600" y="13094"/>
                  </a:cubicBezTo>
                  <a:cubicBezTo>
                    <a:pt x="21600" y="10920"/>
                    <a:pt x="20546" y="7867"/>
                    <a:pt x="18934" y="5340"/>
                  </a:cubicBezTo>
                  <a:cubicBezTo>
                    <a:pt x="16702" y="1848"/>
                    <a:pt x="13893"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55" name="Google Shape;1055;p33"/>
            <p:cNvSpPr/>
            <p:nvPr/>
          </p:nvSpPr>
          <p:spPr>
            <a:xfrm>
              <a:off x="0" y="152067"/>
              <a:ext cx="153951" cy="174188"/>
            </a:xfrm>
            <a:custGeom>
              <a:rect b="b" l="l" r="r" t="t"/>
              <a:pathLst>
                <a:path extrusionOk="0" h="21600" w="20936">
                  <a:moveTo>
                    <a:pt x="6325" y="4473"/>
                  </a:moveTo>
                  <a:cubicBezTo>
                    <a:pt x="7063" y="4473"/>
                    <a:pt x="8426" y="4829"/>
                    <a:pt x="10284" y="5918"/>
                  </a:cubicBezTo>
                  <a:cubicBezTo>
                    <a:pt x="12659" y="7327"/>
                    <a:pt x="14638" y="9231"/>
                    <a:pt x="15372" y="10386"/>
                  </a:cubicBezTo>
                  <a:cubicBezTo>
                    <a:pt x="16735" y="12528"/>
                    <a:pt x="15923" y="15275"/>
                    <a:pt x="13575" y="16506"/>
                  </a:cubicBezTo>
                  <a:cubicBezTo>
                    <a:pt x="12793" y="16921"/>
                    <a:pt x="11929" y="17115"/>
                    <a:pt x="11070" y="17115"/>
                  </a:cubicBezTo>
                  <a:cubicBezTo>
                    <a:pt x="9320" y="17115"/>
                    <a:pt x="7602" y="16304"/>
                    <a:pt x="6694" y="14871"/>
                  </a:cubicBezTo>
                  <a:cubicBezTo>
                    <a:pt x="5948" y="13699"/>
                    <a:pt x="5123" y="11190"/>
                    <a:pt x="4949" y="8668"/>
                  </a:cubicBezTo>
                  <a:cubicBezTo>
                    <a:pt x="4793" y="6084"/>
                    <a:pt x="5396" y="4793"/>
                    <a:pt x="5843" y="4568"/>
                  </a:cubicBezTo>
                  <a:cubicBezTo>
                    <a:pt x="5987" y="4497"/>
                    <a:pt x="6156" y="4473"/>
                    <a:pt x="6325" y="4473"/>
                  </a:cubicBezTo>
                  <a:close/>
                  <a:moveTo>
                    <a:pt x="6334" y="0"/>
                  </a:moveTo>
                  <a:cubicBezTo>
                    <a:pt x="5249" y="0"/>
                    <a:pt x="4255" y="230"/>
                    <a:pt x="3378" y="697"/>
                  </a:cubicBezTo>
                  <a:cubicBezTo>
                    <a:pt x="938" y="1975"/>
                    <a:pt x="-225" y="4829"/>
                    <a:pt x="35" y="8942"/>
                  </a:cubicBezTo>
                  <a:cubicBezTo>
                    <a:pt x="231" y="11918"/>
                    <a:pt x="1177" y="15120"/>
                    <a:pt x="2436" y="17115"/>
                  </a:cubicBezTo>
                  <a:cubicBezTo>
                    <a:pt x="3760" y="19197"/>
                    <a:pt x="5935" y="20701"/>
                    <a:pt x="8491" y="21299"/>
                  </a:cubicBezTo>
                  <a:cubicBezTo>
                    <a:pt x="9342" y="21493"/>
                    <a:pt x="10206" y="21600"/>
                    <a:pt x="11087" y="21600"/>
                  </a:cubicBezTo>
                  <a:cubicBezTo>
                    <a:pt x="11096" y="21600"/>
                    <a:pt x="11109" y="21600"/>
                    <a:pt x="11122" y="21600"/>
                  </a:cubicBezTo>
                  <a:cubicBezTo>
                    <a:pt x="14621" y="21600"/>
                    <a:pt x="17855" y="19890"/>
                    <a:pt x="19617" y="17127"/>
                  </a:cubicBezTo>
                  <a:cubicBezTo>
                    <a:pt x="21375" y="14356"/>
                    <a:pt x="21375" y="10925"/>
                    <a:pt x="19617" y="8154"/>
                  </a:cubicBezTo>
                  <a:cubicBezTo>
                    <a:pt x="18358" y="6171"/>
                    <a:pt x="15736" y="3828"/>
                    <a:pt x="12945" y="2165"/>
                  </a:cubicBezTo>
                  <a:cubicBezTo>
                    <a:pt x="10497" y="728"/>
                    <a:pt x="8266" y="0"/>
                    <a:pt x="63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56" name="Google Shape;1056;p33"/>
            <p:cNvSpPr/>
            <p:nvPr/>
          </p:nvSpPr>
          <p:spPr>
            <a:xfrm>
              <a:off x="326613" y="0"/>
              <a:ext cx="144567" cy="183605"/>
            </a:xfrm>
            <a:custGeom>
              <a:rect b="b" l="l" r="r" t="t"/>
              <a:pathLst>
                <a:path extrusionOk="0" h="21600" w="21600">
                  <a:moveTo>
                    <a:pt x="10802" y="4251"/>
                  </a:moveTo>
                  <a:cubicBezTo>
                    <a:pt x="11360" y="4251"/>
                    <a:pt x="12715" y="5058"/>
                    <a:pt x="14112" y="7244"/>
                  </a:cubicBezTo>
                  <a:cubicBezTo>
                    <a:pt x="15481" y="9388"/>
                    <a:pt x="16201" y="11814"/>
                    <a:pt x="16201" y="13094"/>
                  </a:cubicBezTo>
                  <a:cubicBezTo>
                    <a:pt x="16201" y="15441"/>
                    <a:pt x="13783" y="17349"/>
                    <a:pt x="10802" y="17349"/>
                  </a:cubicBezTo>
                  <a:cubicBezTo>
                    <a:pt x="7807" y="17349"/>
                    <a:pt x="5399" y="15441"/>
                    <a:pt x="5399" y="13094"/>
                  </a:cubicBezTo>
                  <a:cubicBezTo>
                    <a:pt x="5399" y="11814"/>
                    <a:pt x="6119" y="9388"/>
                    <a:pt x="7473" y="7244"/>
                  </a:cubicBezTo>
                  <a:cubicBezTo>
                    <a:pt x="8871" y="5058"/>
                    <a:pt x="10225" y="4251"/>
                    <a:pt x="10802" y="4251"/>
                  </a:cubicBezTo>
                  <a:close/>
                  <a:moveTo>
                    <a:pt x="10802" y="0"/>
                  </a:moveTo>
                  <a:cubicBezTo>
                    <a:pt x="7688" y="0"/>
                    <a:pt x="4884" y="1848"/>
                    <a:pt x="2652" y="5340"/>
                  </a:cubicBezTo>
                  <a:cubicBezTo>
                    <a:pt x="1035" y="7867"/>
                    <a:pt x="0" y="10920"/>
                    <a:pt x="0" y="13094"/>
                  </a:cubicBezTo>
                  <a:cubicBezTo>
                    <a:pt x="0" y="17788"/>
                    <a:pt x="4822" y="21600"/>
                    <a:pt x="10802" y="21600"/>
                  </a:cubicBezTo>
                  <a:cubicBezTo>
                    <a:pt x="16764" y="21600"/>
                    <a:pt x="21600" y="17788"/>
                    <a:pt x="21600" y="13094"/>
                  </a:cubicBezTo>
                  <a:cubicBezTo>
                    <a:pt x="21600" y="10920"/>
                    <a:pt x="20551" y="7867"/>
                    <a:pt x="18939" y="5340"/>
                  </a:cubicBezTo>
                  <a:cubicBezTo>
                    <a:pt x="16721" y="1848"/>
                    <a:pt x="13898"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57" name="Google Shape;1057;p33"/>
            <p:cNvSpPr/>
            <p:nvPr/>
          </p:nvSpPr>
          <p:spPr>
            <a:xfrm>
              <a:off x="462932" y="151301"/>
              <a:ext cx="153948" cy="174284"/>
            </a:xfrm>
            <a:custGeom>
              <a:rect b="b" l="l" r="r" t="t"/>
              <a:pathLst>
                <a:path extrusionOk="0" h="21600" w="19150">
                  <a:moveTo>
                    <a:pt x="13458" y="4490"/>
                  </a:moveTo>
                  <a:cubicBezTo>
                    <a:pt x="13581" y="4490"/>
                    <a:pt x="13712" y="4518"/>
                    <a:pt x="13831" y="4577"/>
                  </a:cubicBezTo>
                  <a:cubicBezTo>
                    <a:pt x="14240" y="4815"/>
                    <a:pt x="14788" y="6092"/>
                    <a:pt x="14633" y="8676"/>
                  </a:cubicBezTo>
                  <a:cubicBezTo>
                    <a:pt x="14490" y="11207"/>
                    <a:pt x="13724" y="13716"/>
                    <a:pt x="13053" y="14875"/>
                  </a:cubicBezTo>
                  <a:cubicBezTo>
                    <a:pt x="12223" y="16311"/>
                    <a:pt x="10643" y="17122"/>
                    <a:pt x="9038" y="17122"/>
                  </a:cubicBezTo>
                  <a:cubicBezTo>
                    <a:pt x="8256" y="17122"/>
                    <a:pt x="7470" y="16928"/>
                    <a:pt x="6755" y="16520"/>
                  </a:cubicBezTo>
                  <a:cubicBezTo>
                    <a:pt x="5727" y="15923"/>
                    <a:pt x="4961" y="14946"/>
                    <a:pt x="4659" y="13799"/>
                  </a:cubicBezTo>
                  <a:cubicBezTo>
                    <a:pt x="4349" y="12651"/>
                    <a:pt x="4516" y="11421"/>
                    <a:pt x="5115" y="10393"/>
                  </a:cubicBezTo>
                  <a:cubicBezTo>
                    <a:pt x="5775" y="9245"/>
                    <a:pt x="7597" y="7335"/>
                    <a:pt x="9765" y="5938"/>
                  </a:cubicBezTo>
                  <a:cubicBezTo>
                    <a:pt x="11457" y="4838"/>
                    <a:pt x="12715" y="4494"/>
                    <a:pt x="13386" y="4494"/>
                  </a:cubicBezTo>
                  <a:cubicBezTo>
                    <a:pt x="13410" y="4490"/>
                    <a:pt x="13434" y="4490"/>
                    <a:pt x="13458" y="4490"/>
                  </a:cubicBezTo>
                  <a:close/>
                  <a:moveTo>
                    <a:pt x="13366" y="0"/>
                  </a:moveTo>
                  <a:cubicBezTo>
                    <a:pt x="11595" y="0"/>
                    <a:pt x="9555" y="732"/>
                    <a:pt x="7319" y="2176"/>
                  </a:cubicBezTo>
                  <a:cubicBezTo>
                    <a:pt x="4766" y="3825"/>
                    <a:pt x="2368" y="6175"/>
                    <a:pt x="1216" y="8161"/>
                  </a:cubicBezTo>
                  <a:cubicBezTo>
                    <a:pt x="-2242" y="14127"/>
                    <a:pt x="2086" y="21600"/>
                    <a:pt x="9007" y="21600"/>
                  </a:cubicBezTo>
                  <a:cubicBezTo>
                    <a:pt x="9011" y="21600"/>
                    <a:pt x="9019" y="21600"/>
                    <a:pt x="9023" y="21600"/>
                  </a:cubicBezTo>
                  <a:cubicBezTo>
                    <a:pt x="9813" y="21600"/>
                    <a:pt x="10619" y="21489"/>
                    <a:pt x="11397" y="21299"/>
                  </a:cubicBezTo>
                  <a:cubicBezTo>
                    <a:pt x="13724" y="20702"/>
                    <a:pt x="15725" y="19199"/>
                    <a:pt x="16936" y="17118"/>
                  </a:cubicBezTo>
                  <a:cubicBezTo>
                    <a:pt x="18087" y="15124"/>
                    <a:pt x="18937" y="11924"/>
                    <a:pt x="19116" y="8937"/>
                  </a:cubicBezTo>
                  <a:cubicBezTo>
                    <a:pt x="19358" y="4826"/>
                    <a:pt x="18302" y="1986"/>
                    <a:pt x="16074" y="696"/>
                  </a:cubicBezTo>
                  <a:cubicBezTo>
                    <a:pt x="15264" y="229"/>
                    <a:pt x="14359" y="0"/>
                    <a:pt x="133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58" name="Google Shape;1058;p33"/>
            <p:cNvSpPr/>
            <p:nvPr/>
          </p:nvSpPr>
          <p:spPr>
            <a:xfrm>
              <a:off x="109749" y="219641"/>
              <a:ext cx="397468" cy="289261"/>
            </a:xfrm>
            <a:custGeom>
              <a:rect b="b" l="l" r="r" t="t"/>
              <a:pathLst>
                <a:path extrusionOk="0" h="21600" w="21600">
                  <a:moveTo>
                    <a:pt x="10800" y="2705"/>
                  </a:moveTo>
                  <a:cubicBezTo>
                    <a:pt x="14875" y="2705"/>
                    <a:pt x="15714" y="4326"/>
                    <a:pt x="15714" y="6750"/>
                  </a:cubicBezTo>
                  <a:lnTo>
                    <a:pt x="15714" y="7530"/>
                  </a:lnTo>
                  <a:cubicBezTo>
                    <a:pt x="15709" y="9177"/>
                    <a:pt x="16431" y="10659"/>
                    <a:pt x="17546" y="11279"/>
                  </a:cubicBezTo>
                  <a:cubicBezTo>
                    <a:pt x="18814" y="11992"/>
                    <a:pt x="19642" y="13393"/>
                    <a:pt x="19642" y="14847"/>
                  </a:cubicBezTo>
                  <a:cubicBezTo>
                    <a:pt x="19642" y="15870"/>
                    <a:pt x="19260" y="16850"/>
                    <a:pt x="18568" y="17612"/>
                  </a:cubicBezTo>
                  <a:cubicBezTo>
                    <a:pt x="17813" y="18439"/>
                    <a:pt x="16804" y="18899"/>
                    <a:pt x="15714" y="18899"/>
                  </a:cubicBezTo>
                  <a:cubicBezTo>
                    <a:pt x="15692" y="18899"/>
                    <a:pt x="15671" y="18899"/>
                    <a:pt x="15648" y="18899"/>
                  </a:cubicBezTo>
                  <a:cubicBezTo>
                    <a:pt x="15242" y="18899"/>
                    <a:pt x="14838" y="18835"/>
                    <a:pt x="14446" y="18706"/>
                  </a:cubicBezTo>
                  <a:cubicBezTo>
                    <a:pt x="13251" y="18289"/>
                    <a:pt x="12026" y="18079"/>
                    <a:pt x="10795" y="18079"/>
                  </a:cubicBezTo>
                  <a:cubicBezTo>
                    <a:pt x="9570" y="18079"/>
                    <a:pt x="8349" y="18289"/>
                    <a:pt x="7161" y="18706"/>
                  </a:cubicBezTo>
                  <a:cubicBezTo>
                    <a:pt x="6767" y="18835"/>
                    <a:pt x="6359" y="18899"/>
                    <a:pt x="5957" y="18899"/>
                  </a:cubicBezTo>
                  <a:cubicBezTo>
                    <a:pt x="5936" y="18899"/>
                    <a:pt x="5913" y="18899"/>
                    <a:pt x="5893" y="18899"/>
                  </a:cubicBezTo>
                  <a:cubicBezTo>
                    <a:pt x="4803" y="18899"/>
                    <a:pt x="3787" y="18439"/>
                    <a:pt x="3032" y="17612"/>
                  </a:cubicBezTo>
                  <a:cubicBezTo>
                    <a:pt x="2342" y="16850"/>
                    <a:pt x="1965" y="15870"/>
                    <a:pt x="1965" y="14847"/>
                  </a:cubicBezTo>
                  <a:cubicBezTo>
                    <a:pt x="1965" y="13393"/>
                    <a:pt x="2782" y="11992"/>
                    <a:pt x="4059" y="11279"/>
                  </a:cubicBezTo>
                  <a:cubicBezTo>
                    <a:pt x="5169" y="10659"/>
                    <a:pt x="5893" y="9177"/>
                    <a:pt x="5893" y="7530"/>
                  </a:cubicBezTo>
                  <a:lnTo>
                    <a:pt x="5893" y="6750"/>
                  </a:lnTo>
                  <a:cubicBezTo>
                    <a:pt x="5893" y="4326"/>
                    <a:pt x="6725" y="2705"/>
                    <a:pt x="10800" y="2705"/>
                  </a:cubicBezTo>
                  <a:close/>
                  <a:moveTo>
                    <a:pt x="10800" y="0"/>
                  </a:moveTo>
                  <a:cubicBezTo>
                    <a:pt x="8732" y="0"/>
                    <a:pt x="7260" y="374"/>
                    <a:pt x="6170" y="1187"/>
                  </a:cubicBezTo>
                  <a:cubicBezTo>
                    <a:pt x="4684" y="2288"/>
                    <a:pt x="3924" y="4159"/>
                    <a:pt x="3924" y="6743"/>
                  </a:cubicBezTo>
                  <a:lnTo>
                    <a:pt x="3924" y="7523"/>
                  </a:lnTo>
                  <a:cubicBezTo>
                    <a:pt x="3929" y="8076"/>
                    <a:pt x="3683" y="8564"/>
                    <a:pt x="3317" y="8774"/>
                  </a:cubicBezTo>
                  <a:cubicBezTo>
                    <a:pt x="1299" y="9911"/>
                    <a:pt x="0" y="12292"/>
                    <a:pt x="0" y="14847"/>
                  </a:cubicBezTo>
                  <a:cubicBezTo>
                    <a:pt x="0" y="18568"/>
                    <a:pt x="2640" y="21600"/>
                    <a:pt x="5893" y="21600"/>
                  </a:cubicBezTo>
                  <a:cubicBezTo>
                    <a:pt x="5913" y="21600"/>
                    <a:pt x="5934" y="21600"/>
                    <a:pt x="5955" y="21600"/>
                  </a:cubicBezTo>
                  <a:cubicBezTo>
                    <a:pt x="6522" y="21600"/>
                    <a:pt x="7091" y="21505"/>
                    <a:pt x="7648" y="21319"/>
                  </a:cubicBezTo>
                  <a:cubicBezTo>
                    <a:pt x="8682" y="20959"/>
                    <a:pt x="9742" y="20778"/>
                    <a:pt x="10803" y="20778"/>
                  </a:cubicBezTo>
                  <a:cubicBezTo>
                    <a:pt x="11863" y="20778"/>
                    <a:pt x="12925" y="20959"/>
                    <a:pt x="13959" y="21319"/>
                  </a:cubicBezTo>
                  <a:cubicBezTo>
                    <a:pt x="14512" y="21505"/>
                    <a:pt x="15076" y="21593"/>
                    <a:pt x="15641" y="21593"/>
                  </a:cubicBezTo>
                  <a:cubicBezTo>
                    <a:pt x="15664" y="21593"/>
                    <a:pt x="15687" y="21593"/>
                    <a:pt x="15709" y="21593"/>
                  </a:cubicBezTo>
                  <a:cubicBezTo>
                    <a:pt x="18962" y="21593"/>
                    <a:pt x="21600" y="18561"/>
                    <a:pt x="21600" y="14840"/>
                  </a:cubicBezTo>
                  <a:cubicBezTo>
                    <a:pt x="21600" y="12285"/>
                    <a:pt x="20302" y="9904"/>
                    <a:pt x="18285" y="8774"/>
                  </a:cubicBezTo>
                  <a:cubicBezTo>
                    <a:pt x="17919" y="8564"/>
                    <a:pt x="17673" y="8076"/>
                    <a:pt x="17673" y="7523"/>
                  </a:cubicBezTo>
                  <a:lnTo>
                    <a:pt x="17673" y="6743"/>
                  </a:lnTo>
                  <a:cubicBezTo>
                    <a:pt x="17673" y="4159"/>
                    <a:pt x="16918" y="2288"/>
                    <a:pt x="15432" y="1187"/>
                  </a:cubicBezTo>
                  <a:cubicBezTo>
                    <a:pt x="14340" y="374"/>
                    <a:pt x="12869"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059" name="Google Shape;1059;p33"/>
          <p:cNvGrpSpPr/>
          <p:nvPr/>
        </p:nvGrpSpPr>
        <p:grpSpPr>
          <a:xfrm>
            <a:off x="18370159" y="8664629"/>
            <a:ext cx="617830" cy="508519"/>
            <a:chOff x="0" y="0"/>
            <a:chExt cx="617829" cy="508518"/>
          </a:xfrm>
        </p:grpSpPr>
        <p:sp>
          <p:nvSpPr>
            <p:cNvPr id="1060" name="Google Shape;1060;p33"/>
            <p:cNvSpPr/>
            <p:nvPr/>
          </p:nvSpPr>
          <p:spPr>
            <a:xfrm>
              <a:off x="490770" y="222641"/>
              <a:ext cx="36135" cy="36135"/>
            </a:xfrm>
            <a:custGeom>
              <a:rect b="b" l="l" r="r" t="t"/>
              <a:pathLst>
                <a:path extrusionOk="0" h="21600" w="21600">
                  <a:moveTo>
                    <a:pt x="10838" y="0"/>
                  </a:moveTo>
                  <a:cubicBezTo>
                    <a:pt x="4847" y="0"/>
                    <a:pt x="0" y="4828"/>
                    <a:pt x="0" y="10762"/>
                  </a:cubicBezTo>
                  <a:cubicBezTo>
                    <a:pt x="0" y="16753"/>
                    <a:pt x="4847" y="21600"/>
                    <a:pt x="10838" y="21600"/>
                  </a:cubicBezTo>
                  <a:cubicBezTo>
                    <a:pt x="16772" y="21600"/>
                    <a:pt x="21600" y="16753"/>
                    <a:pt x="21600" y="10762"/>
                  </a:cubicBezTo>
                  <a:cubicBezTo>
                    <a:pt x="21600" y="4828"/>
                    <a:pt x="16772" y="0"/>
                    <a:pt x="108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61" name="Google Shape;1061;p33"/>
            <p:cNvSpPr/>
            <p:nvPr/>
          </p:nvSpPr>
          <p:spPr>
            <a:xfrm>
              <a:off x="344553" y="211278"/>
              <a:ext cx="46738" cy="87302"/>
            </a:xfrm>
            <a:custGeom>
              <a:rect b="b" l="l" r="r" t="t"/>
              <a:pathLst>
                <a:path extrusionOk="0" h="21600" w="17377">
                  <a:moveTo>
                    <a:pt x="10631" y="0"/>
                  </a:moveTo>
                  <a:cubicBezTo>
                    <a:pt x="8910" y="0"/>
                    <a:pt x="7189" y="434"/>
                    <a:pt x="5884" y="1311"/>
                  </a:cubicBezTo>
                  <a:cubicBezTo>
                    <a:pt x="-1961" y="6555"/>
                    <a:pt x="-1961" y="15045"/>
                    <a:pt x="5884" y="20289"/>
                  </a:cubicBezTo>
                  <a:cubicBezTo>
                    <a:pt x="7142" y="21126"/>
                    <a:pt x="8851" y="21576"/>
                    <a:pt x="10643" y="21600"/>
                  </a:cubicBezTo>
                  <a:cubicBezTo>
                    <a:pt x="16636" y="21576"/>
                    <a:pt x="19639" y="16759"/>
                    <a:pt x="15378" y="13947"/>
                  </a:cubicBezTo>
                  <a:cubicBezTo>
                    <a:pt x="12767" y="12202"/>
                    <a:pt x="12767" y="9367"/>
                    <a:pt x="15378" y="7629"/>
                  </a:cubicBezTo>
                  <a:cubicBezTo>
                    <a:pt x="18025" y="5884"/>
                    <a:pt x="18025" y="3048"/>
                    <a:pt x="15378" y="1311"/>
                  </a:cubicBezTo>
                  <a:cubicBezTo>
                    <a:pt x="14073" y="434"/>
                    <a:pt x="12352"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62" name="Google Shape;1062;p33"/>
            <p:cNvSpPr/>
            <p:nvPr/>
          </p:nvSpPr>
          <p:spPr>
            <a:xfrm>
              <a:off x="0" y="0"/>
              <a:ext cx="617829" cy="508518"/>
            </a:xfrm>
            <a:custGeom>
              <a:rect b="b" l="l" r="r" t="t"/>
              <a:pathLst>
                <a:path extrusionOk="0" h="21600" w="21574">
                  <a:moveTo>
                    <a:pt x="10692" y="1596"/>
                  </a:moveTo>
                  <a:cubicBezTo>
                    <a:pt x="12399" y="1920"/>
                    <a:pt x="13792" y="3426"/>
                    <a:pt x="14260" y="5445"/>
                  </a:cubicBezTo>
                  <a:cubicBezTo>
                    <a:pt x="13869" y="5465"/>
                    <a:pt x="13479" y="5510"/>
                    <a:pt x="13092" y="5579"/>
                  </a:cubicBezTo>
                  <a:cubicBezTo>
                    <a:pt x="11809" y="4802"/>
                    <a:pt x="10914" y="3320"/>
                    <a:pt x="10692" y="1596"/>
                  </a:cubicBezTo>
                  <a:close/>
                  <a:moveTo>
                    <a:pt x="1891" y="3917"/>
                  </a:moveTo>
                  <a:cubicBezTo>
                    <a:pt x="4224" y="3922"/>
                    <a:pt x="6153" y="6132"/>
                    <a:pt x="6301" y="8965"/>
                  </a:cubicBezTo>
                  <a:lnTo>
                    <a:pt x="4860" y="7213"/>
                  </a:lnTo>
                  <a:cubicBezTo>
                    <a:pt x="4737" y="7064"/>
                    <a:pt x="4575" y="6989"/>
                    <a:pt x="4414" y="6989"/>
                  </a:cubicBezTo>
                  <a:cubicBezTo>
                    <a:pt x="4252" y="6989"/>
                    <a:pt x="4091" y="7064"/>
                    <a:pt x="3968" y="7213"/>
                  </a:cubicBezTo>
                  <a:cubicBezTo>
                    <a:pt x="3723" y="7513"/>
                    <a:pt x="3723" y="7999"/>
                    <a:pt x="3968" y="8298"/>
                  </a:cubicBezTo>
                  <a:lnTo>
                    <a:pt x="5408" y="10051"/>
                  </a:lnTo>
                  <a:cubicBezTo>
                    <a:pt x="3080" y="9871"/>
                    <a:pt x="1262" y="7525"/>
                    <a:pt x="1262" y="4687"/>
                  </a:cubicBezTo>
                  <a:lnTo>
                    <a:pt x="1258" y="4687"/>
                  </a:lnTo>
                  <a:lnTo>
                    <a:pt x="1258" y="3917"/>
                  </a:lnTo>
                  <a:close/>
                  <a:moveTo>
                    <a:pt x="17289" y="7582"/>
                  </a:moveTo>
                  <a:cubicBezTo>
                    <a:pt x="18450" y="8225"/>
                    <a:pt x="19480" y="9338"/>
                    <a:pt x="20213" y="10799"/>
                  </a:cubicBezTo>
                  <a:cubicBezTo>
                    <a:pt x="19473" y="12277"/>
                    <a:pt x="18427" y="13404"/>
                    <a:pt x="17245" y="14043"/>
                  </a:cubicBezTo>
                  <a:cubicBezTo>
                    <a:pt x="15324" y="12510"/>
                    <a:pt x="15344" y="9076"/>
                    <a:pt x="17289" y="7582"/>
                  </a:cubicBezTo>
                  <a:close/>
                  <a:moveTo>
                    <a:pt x="14853" y="6960"/>
                  </a:moveTo>
                  <a:cubicBezTo>
                    <a:pt x="14874" y="6960"/>
                    <a:pt x="14895" y="6960"/>
                    <a:pt x="14916" y="6960"/>
                  </a:cubicBezTo>
                  <a:cubicBezTo>
                    <a:pt x="14955" y="6968"/>
                    <a:pt x="14993" y="6972"/>
                    <a:pt x="15030" y="6972"/>
                  </a:cubicBezTo>
                  <a:cubicBezTo>
                    <a:pt x="15052" y="6972"/>
                    <a:pt x="15073" y="6970"/>
                    <a:pt x="15094" y="6968"/>
                  </a:cubicBezTo>
                  <a:cubicBezTo>
                    <a:pt x="15101" y="6968"/>
                    <a:pt x="15107" y="6964"/>
                    <a:pt x="15114" y="6964"/>
                  </a:cubicBezTo>
                  <a:cubicBezTo>
                    <a:pt x="15354" y="6972"/>
                    <a:pt x="15592" y="6996"/>
                    <a:pt x="15832" y="7045"/>
                  </a:cubicBezTo>
                  <a:cubicBezTo>
                    <a:pt x="14142" y="9121"/>
                    <a:pt x="14129" y="12458"/>
                    <a:pt x="15794" y="14558"/>
                  </a:cubicBezTo>
                  <a:cubicBezTo>
                    <a:pt x="15569" y="14602"/>
                    <a:pt x="15340" y="14627"/>
                    <a:pt x="15114" y="14631"/>
                  </a:cubicBezTo>
                  <a:lnTo>
                    <a:pt x="15094" y="14631"/>
                  </a:lnTo>
                  <a:cubicBezTo>
                    <a:pt x="15070" y="14627"/>
                    <a:pt x="15044" y="14624"/>
                    <a:pt x="15019" y="14624"/>
                  </a:cubicBezTo>
                  <a:cubicBezTo>
                    <a:pt x="14985" y="14624"/>
                    <a:pt x="14951" y="14628"/>
                    <a:pt x="14916" y="14635"/>
                  </a:cubicBezTo>
                  <a:cubicBezTo>
                    <a:pt x="14893" y="14636"/>
                    <a:pt x="14870" y="14636"/>
                    <a:pt x="14848" y="14636"/>
                  </a:cubicBezTo>
                  <a:cubicBezTo>
                    <a:pt x="14275" y="14636"/>
                    <a:pt x="13705" y="14586"/>
                    <a:pt x="13139" y="14485"/>
                  </a:cubicBezTo>
                  <a:cubicBezTo>
                    <a:pt x="13102" y="14472"/>
                    <a:pt x="13065" y="14468"/>
                    <a:pt x="13031" y="14464"/>
                  </a:cubicBezTo>
                  <a:cubicBezTo>
                    <a:pt x="11069" y="14059"/>
                    <a:pt x="9962" y="12920"/>
                    <a:pt x="7929" y="10832"/>
                  </a:cubicBezTo>
                  <a:lnTo>
                    <a:pt x="7919" y="10828"/>
                  </a:lnTo>
                  <a:lnTo>
                    <a:pt x="8000" y="10746"/>
                  </a:lnTo>
                  <a:cubicBezTo>
                    <a:pt x="10016" y="8679"/>
                    <a:pt x="11116" y="7549"/>
                    <a:pt x="13031" y="7140"/>
                  </a:cubicBezTo>
                  <a:cubicBezTo>
                    <a:pt x="13075" y="7136"/>
                    <a:pt x="13116" y="7128"/>
                    <a:pt x="13159" y="7115"/>
                  </a:cubicBezTo>
                  <a:cubicBezTo>
                    <a:pt x="13721" y="7012"/>
                    <a:pt x="14285" y="6960"/>
                    <a:pt x="14853" y="6960"/>
                  </a:cubicBezTo>
                  <a:close/>
                  <a:moveTo>
                    <a:pt x="5408" y="11606"/>
                  </a:moveTo>
                  <a:lnTo>
                    <a:pt x="3968" y="13354"/>
                  </a:lnTo>
                  <a:cubicBezTo>
                    <a:pt x="3723" y="13653"/>
                    <a:pt x="3723" y="14140"/>
                    <a:pt x="3968" y="14438"/>
                  </a:cubicBezTo>
                  <a:cubicBezTo>
                    <a:pt x="4091" y="14590"/>
                    <a:pt x="4252" y="14666"/>
                    <a:pt x="4414" y="14666"/>
                  </a:cubicBezTo>
                  <a:cubicBezTo>
                    <a:pt x="4575" y="14666"/>
                    <a:pt x="4737" y="14590"/>
                    <a:pt x="4860" y="14438"/>
                  </a:cubicBezTo>
                  <a:lnTo>
                    <a:pt x="6301" y="12691"/>
                  </a:lnTo>
                  <a:cubicBezTo>
                    <a:pt x="6153" y="15524"/>
                    <a:pt x="4224" y="17730"/>
                    <a:pt x="1891" y="17734"/>
                  </a:cubicBezTo>
                  <a:lnTo>
                    <a:pt x="1258" y="17734"/>
                  </a:lnTo>
                  <a:lnTo>
                    <a:pt x="1258" y="16970"/>
                  </a:lnTo>
                  <a:cubicBezTo>
                    <a:pt x="1262" y="14128"/>
                    <a:pt x="3076" y="11782"/>
                    <a:pt x="5408" y="11606"/>
                  </a:cubicBezTo>
                  <a:close/>
                  <a:moveTo>
                    <a:pt x="13079" y="16027"/>
                  </a:moveTo>
                  <a:cubicBezTo>
                    <a:pt x="13449" y="16093"/>
                    <a:pt x="13839" y="16135"/>
                    <a:pt x="14260" y="16155"/>
                  </a:cubicBezTo>
                  <a:cubicBezTo>
                    <a:pt x="13792" y="18176"/>
                    <a:pt x="12396" y="19679"/>
                    <a:pt x="10692" y="20003"/>
                  </a:cubicBezTo>
                  <a:cubicBezTo>
                    <a:pt x="10914" y="18288"/>
                    <a:pt x="11803" y="16806"/>
                    <a:pt x="13079" y="16027"/>
                  </a:cubicBezTo>
                  <a:close/>
                  <a:moveTo>
                    <a:pt x="10016" y="0"/>
                  </a:moveTo>
                  <a:cubicBezTo>
                    <a:pt x="10014" y="0"/>
                    <a:pt x="10011" y="0"/>
                    <a:pt x="10009" y="0"/>
                  </a:cubicBezTo>
                  <a:cubicBezTo>
                    <a:pt x="9659" y="0"/>
                    <a:pt x="9376" y="344"/>
                    <a:pt x="9376" y="766"/>
                  </a:cubicBezTo>
                  <a:cubicBezTo>
                    <a:pt x="9379" y="2824"/>
                    <a:pt x="10134" y="4774"/>
                    <a:pt x="11433" y="6088"/>
                  </a:cubicBezTo>
                  <a:cubicBezTo>
                    <a:pt x="10053" y="6710"/>
                    <a:pt x="8966" y="7754"/>
                    <a:pt x="7573" y="9183"/>
                  </a:cubicBezTo>
                  <a:cubicBezTo>
                    <a:pt x="7522" y="5425"/>
                    <a:pt x="4995" y="2386"/>
                    <a:pt x="1891" y="2386"/>
                  </a:cubicBezTo>
                  <a:lnTo>
                    <a:pt x="630" y="2386"/>
                  </a:lnTo>
                  <a:cubicBezTo>
                    <a:pt x="280" y="2386"/>
                    <a:pt x="0" y="2731"/>
                    <a:pt x="0" y="3152"/>
                  </a:cubicBezTo>
                  <a:lnTo>
                    <a:pt x="0" y="4687"/>
                  </a:lnTo>
                  <a:cubicBezTo>
                    <a:pt x="0" y="7274"/>
                    <a:pt x="1188" y="9645"/>
                    <a:pt x="3080" y="10828"/>
                  </a:cubicBezTo>
                  <a:cubicBezTo>
                    <a:pt x="1188" y="12016"/>
                    <a:pt x="0" y="14386"/>
                    <a:pt x="0" y="16970"/>
                  </a:cubicBezTo>
                  <a:lnTo>
                    <a:pt x="0" y="18505"/>
                  </a:lnTo>
                  <a:cubicBezTo>
                    <a:pt x="0" y="18930"/>
                    <a:pt x="283" y="19269"/>
                    <a:pt x="630" y="19269"/>
                  </a:cubicBezTo>
                  <a:lnTo>
                    <a:pt x="1891" y="19269"/>
                  </a:lnTo>
                  <a:cubicBezTo>
                    <a:pt x="4991" y="19269"/>
                    <a:pt x="7519" y="16232"/>
                    <a:pt x="7573" y="12478"/>
                  </a:cubicBezTo>
                  <a:cubicBezTo>
                    <a:pt x="8703" y="13633"/>
                    <a:pt x="9592" y="14497"/>
                    <a:pt x="10614" y="15115"/>
                  </a:cubicBezTo>
                  <a:cubicBezTo>
                    <a:pt x="10874" y="15270"/>
                    <a:pt x="11144" y="15409"/>
                    <a:pt x="11416" y="15533"/>
                  </a:cubicBezTo>
                  <a:cubicBezTo>
                    <a:pt x="10127" y="16846"/>
                    <a:pt x="9379" y="18787"/>
                    <a:pt x="9376" y="20834"/>
                  </a:cubicBezTo>
                  <a:cubicBezTo>
                    <a:pt x="9376" y="21256"/>
                    <a:pt x="9659" y="21600"/>
                    <a:pt x="10009" y="21600"/>
                  </a:cubicBezTo>
                  <a:cubicBezTo>
                    <a:pt x="10011" y="21600"/>
                    <a:pt x="10014" y="21600"/>
                    <a:pt x="10016" y="21600"/>
                  </a:cubicBezTo>
                  <a:cubicBezTo>
                    <a:pt x="12692" y="21600"/>
                    <a:pt x="15004" y="19325"/>
                    <a:pt x="15562" y="16143"/>
                  </a:cubicBezTo>
                  <a:cubicBezTo>
                    <a:pt x="16687" y="16015"/>
                    <a:pt x="17770" y="15565"/>
                    <a:pt x="18719" y="14823"/>
                  </a:cubicBezTo>
                  <a:cubicBezTo>
                    <a:pt x="19853" y="13948"/>
                    <a:pt x="20812" y="12683"/>
                    <a:pt x="21495" y="11168"/>
                  </a:cubicBezTo>
                  <a:cubicBezTo>
                    <a:pt x="21600" y="10939"/>
                    <a:pt x="21600" y="10661"/>
                    <a:pt x="21495" y="10431"/>
                  </a:cubicBezTo>
                  <a:cubicBezTo>
                    <a:pt x="20812" y="8916"/>
                    <a:pt x="19850" y="7651"/>
                    <a:pt x="18719" y="6775"/>
                  </a:cubicBezTo>
                  <a:cubicBezTo>
                    <a:pt x="17770" y="6035"/>
                    <a:pt x="16687" y="5583"/>
                    <a:pt x="15562" y="5457"/>
                  </a:cubicBezTo>
                  <a:cubicBezTo>
                    <a:pt x="15004" y="2275"/>
                    <a:pt x="12692" y="0"/>
                    <a:pt x="100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063" name="Google Shape;1063;p33"/>
          <p:cNvGrpSpPr/>
          <p:nvPr/>
        </p:nvGrpSpPr>
        <p:grpSpPr>
          <a:xfrm>
            <a:off x="11577788" y="9370386"/>
            <a:ext cx="542131" cy="616824"/>
            <a:chOff x="31" y="31"/>
            <a:chExt cx="542130" cy="616823"/>
          </a:xfrm>
        </p:grpSpPr>
        <p:sp>
          <p:nvSpPr>
            <p:cNvPr id="1064" name="Google Shape;1064;p33"/>
            <p:cNvSpPr/>
            <p:nvPr/>
          </p:nvSpPr>
          <p:spPr>
            <a:xfrm>
              <a:off x="31" y="31"/>
              <a:ext cx="542130" cy="616823"/>
            </a:xfrm>
            <a:custGeom>
              <a:rect b="b" l="l" r="r" t="t"/>
              <a:pathLst>
                <a:path extrusionOk="0" h="21600" w="21600">
                  <a:moveTo>
                    <a:pt x="17998" y="1264"/>
                  </a:moveTo>
                  <a:cubicBezTo>
                    <a:pt x="19193" y="1264"/>
                    <a:pt x="20157" y="2115"/>
                    <a:pt x="20160" y="3164"/>
                  </a:cubicBezTo>
                  <a:lnTo>
                    <a:pt x="20160" y="3978"/>
                  </a:lnTo>
                  <a:cubicBezTo>
                    <a:pt x="19676" y="3533"/>
                    <a:pt x="19123" y="3094"/>
                    <a:pt x="18628" y="2858"/>
                  </a:cubicBezTo>
                  <a:cubicBezTo>
                    <a:pt x="18005" y="2565"/>
                    <a:pt x="16920" y="2502"/>
                    <a:pt x="16100" y="2502"/>
                  </a:cubicBezTo>
                  <a:cubicBezTo>
                    <a:pt x="16009" y="2502"/>
                    <a:pt x="15923" y="2502"/>
                    <a:pt x="15840" y="2504"/>
                  </a:cubicBezTo>
                  <a:lnTo>
                    <a:pt x="15840" y="1264"/>
                  </a:lnTo>
                  <a:close/>
                  <a:moveTo>
                    <a:pt x="16037" y="3768"/>
                  </a:moveTo>
                  <a:cubicBezTo>
                    <a:pt x="16795" y="3768"/>
                    <a:pt x="17623" y="3823"/>
                    <a:pt x="17944" y="3975"/>
                  </a:cubicBezTo>
                  <a:cubicBezTo>
                    <a:pt x="18351" y="4164"/>
                    <a:pt x="18877" y="4613"/>
                    <a:pt x="19341" y="5061"/>
                  </a:cubicBezTo>
                  <a:lnTo>
                    <a:pt x="15840" y="5061"/>
                  </a:lnTo>
                  <a:lnTo>
                    <a:pt x="15840" y="3769"/>
                  </a:lnTo>
                  <a:cubicBezTo>
                    <a:pt x="15905" y="3768"/>
                    <a:pt x="15971" y="3768"/>
                    <a:pt x="16037" y="3768"/>
                  </a:cubicBezTo>
                  <a:close/>
                  <a:moveTo>
                    <a:pt x="10080" y="7593"/>
                  </a:moveTo>
                  <a:lnTo>
                    <a:pt x="10080" y="10759"/>
                  </a:lnTo>
                  <a:cubicBezTo>
                    <a:pt x="10076" y="13202"/>
                    <a:pt x="7821" y="15184"/>
                    <a:pt x="5038" y="15187"/>
                  </a:cubicBezTo>
                  <a:lnTo>
                    <a:pt x="4319" y="15187"/>
                  </a:lnTo>
                  <a:lnTo>
                    <a:pt x="4319" y="13921"/>
                  </a:lnTo>
                  <a:lnTo>
                    <a:pt x="5038" y="13921"/>
                  </a:lnTo>
                  <a:cubicBezTo>
                    <a:pt x="7027" y="13917"/>
                    <a:pt x="8635" y="12503"/>
                    <a:pt x="8639" y="10759"/>
                  </a:cubicBezTo>
                  <a:cubicBezTo>
                    <a:pt x="8639" y="10408"/>
                    <a:pt x="8317" y="10124"/>
                    <a:pt x="7918" y="10124"/>
                  </a:cubicBezTo>
                  <a:cubicBezTo>
                    <a:pt x="7519" y="10124"/>
                    <a:pt x="7200" y="10408"/>
                    <a:pt x="7200" y="10759"/>
                  </a:cubicBezTo>
                  <a:cubicBezTo>
                    <a:pt x="7196" y="11805"/>
                    <a:pt x="6232" y="12656"/>
                    <a:pt x="5038" y="12656"/>
                  </a:cubicBezTo>
                  <a:lnTo>
                    <a:pt x="4319" y="12656"/>
                  </a:lnTo>
                  <a:lnTo>
                    <a:pt x="4319" y="12024"/>
                  </a:lnTo>
                  <a:cubicBezTo>
                    <a:pt x="4319" y="9577"/>
                    <a:pt x="6574" y="7596"/>
                    <a:pt x="9358" y="7593"/>
                  </a:cubicBezTo>
                  <a:close/>
                  <a:moveTo>
                    <a:pt x="14399" y="1264"/>
                  </a:moveTo>
                  <a:lnTo>
                    <a:pt x="14399" y="12024"/>
                  </a:lnTo>
                  <a:cubicBezTo>
                    <a:pt x="14395" y="13770"/>
                    <a:pt x="12787" y="15184"/>
                    <a:pt x="10797" y="15187"/>
                  </a:cubicBezTo>
                  <a:lnTo>
                    <a:pt x="9105" y="15187"/>
                  </a:lnTo>
                  <a:cubicBezTo>
                    <a:pt x="10632" y="14106"/>
                    <a:pt x="11520" y="12480"/>
                    <a:pt x="11520" y="10759"/>
                  </a:cubicBezTo>
                  <a:lnTo>
                    <a:pt x="11520" y="6962"/>
                  </a:lnTo>
                  <a:cubicBezTo>
                    <a:pt x="11520" y="6611"/>
                    <a:pt x="11197" y="6328"/>
                    <a:pt x="10797" y="6328"/>
                  </a:cubicBezTo>
                  <a:lnTo>
                    <a:pt x="9358" y="6328"/>
                  </a:lnTo>
                  <a:cubicBezTo>
                    <a:pt x="8620" y="6328"/>
                    <a:pt x="7891" y="6438"/>
                    <a:pt x="7200" y="6654"/>
                  </a:cubicBezTo>
                  <a:lnTo>
                    <a:pt x="7200" y="5696"/>
                  </a:lnTo>
                  <a:cubicBezTo>
                    <a:pt x="7200" y="3249"/>
                    <a:pt x="9453" y="1268"/>
                    <a:pt x="12238" y="1264"/>
                  </a:cubicBezTo>
                  <a:close/>
                  <a:moveTo>
                    <a:pt x="8639" y="16453"/>
                  </a:moveTo>
                  <a:lnTo>
                    <a:pt x="8639" y="18953"/>
                  </a:lnTo>
                  <a:cubicBezTo>
                    <a:pt x="7776" y="18664"/>
                    <a:pt x="7203" y="17938"/>
                    <a:pt x="7200" y="17128"/>
                  </a:cubicBezTo>
                  <a:lnTo>
                    <a:pt x="7200" y="16453"/>
                  </a:lnTo>
                  <a:close/>
                  <a:moveTo>
                    <a:pt x="5760" y="16453"/>
                  </a:moveTo>
                  <a:lnTo>
                    <a:pt x="5760" y="20226"/>
                  </a:lnTo>
                  <a:cubicBezTo>
                    <a:pt x="4895" y="19956"/>
                    <a:pt x="4319" y="19240"/>
                    <a:pt x="4319" y="18437"/>
                  </a:cubicBezTo>
                  <a:lnTo>
                    <a:pt x="4319" y="16453"/>
                  </a:lnTo>
                  <a:close/>
                  <a:moveTo>
                    <a:pt x="4229" y="0"/>
                  </a:moveTo>
                  <a:cubicBezTo>
                    <a:pt x="4046" y="0"/>
                    <a:pt x="3861" y="61"/>
                    <a:pt x="3720" y="184"/>
                  </a:cubicBezTo>
                  <a:cubicBezTo>
                    <a:pt x="3153" y="684"/>
                    <a:pt x="2879" y="1244"/>
                    <a:pt x="2879" y="1899"/>
                  </a:cubicBezTo>
                  <a:cubicBezTo>
                    <a:pt x="2879" y="3296"/>
                    <a:pt x="4166" y="4431"/>
                    <a:pt x="5760" y="4431"/>
                  </a:cubicBezTo>
                  <a:cubicBezTo>
                    <a:pt x="5813" y="4431"/>
                    <a:pt x="5867" y="4431"/>
                    <a:pt x="5921" y="4424"/>
                  </a:cubicBezTo>
                  <a:cubicBezTo>
                    <a:pt x="5813" y="4842"/>
                    <a:pt x="5756" y="5268"/>
                    <a:pt x="5760" y="5696"/>
                  </a:cubicBezTo>
                  <a:lnTo>
                    <a:pt x="5760" y="7289"/>
                  </a:lnTo>
                  <a:cubicBezTo>
                    <a:pt x="3959" y="8345"/>
                    <a:pt x="2879" y="10120"/>
                    <a:pt x="2879" y="12024"/>
                  </a:cubicBezTo>
                  <a:lnTo>
                    <a:pt x="2879" y="15187"/>
                  </a:lnTo>
                  <a:lnTo>
                    <a:pt x="717" y="15187"/>
                  </a:lnTo>
                  <a:cubicBezTo>
                    <a:pt x="318" y="15187"/>
                    <a:pt x="0" y="15470"/>
                    <a:pt x="0" y="15821"/>
                  </a:cubicBezTo>
                  <a:cubicBezTo>
                    <a:pt x="0" y="16169"/>
                    <a:pt x="318" y="16453"/>
                    <a:pt x="717" y="16453"/>
                  </a:cubicBezTo>
                  <a:lnTo>
                    <a:pt x="2879" y="16453"/>
                  </a:lnTo>
                  <a:lnTo>
                    <a:pt x="2879" y="18437"/>
                  </a:lnTo>
                  <a:cubicBezTo>
                    <a:pt x="2879" y="20182"/>
                    <a:pt x="4488" y="21597"/>
                    <a:pt x="6477" y="21600"/>
                  </a:cubicBezTo>
                  <a:cubicBezTo>
                    <a:pt x="6877" y="21600"/>
                    <a:pt x="7200" y="21316"/>
                    <a:pt x="7200" y="20968"/>
                  </a:cubicBezTo>
                  <a:lnTo>
                    <a:pt x="7200" y="19686"/>
                  </a:lnTo>
                  <a:cubicBezTo>
                    <a:pt x="7818" y="20108"/>
                    <a:pt x="8574" y="20334"/>
                    <a:pt x="9358" y="20334"/>
                  </a:cubicBezTo>
                  <a:cubicBezTo>
                    <a:pt x="9757" y="20334"/>
                    <a:pt x="10080" y="20051"/>
                    <a:pt x="10080" y="19703"/>
                  </a:cubicBezTo>
                  <a:lnTo>
                    <a:pt x="10080" y="16453"/>
                  </a:lnTo>
                  <a:lnTo>
                    <a:pt x="11520" y="16453"/>
                  </a:lnTo>
                  <a:lnTo>
                    <a:pt x="11520" y="20968"/>
                  </a:lnTo>
                  <a:cubicBezTo>
                    <a:pt x="11520" y="21316"/>
                    <a:pt x="11838" y="21600"/>
                    <a:pt x="12238" y="21600"/>
                  </a:cubicBezTo>
                  <a:cubicBezTo>
                    <a:pt x="12638" y="21600"/>
                    <a:pt x="12959" y="21316"/>
                    <a:pt x="12959" y="20968"/>
                  </a:cubicBezTo>
                  <a:lnTo>
                    <a:pt x="12959" y="16453"/>
                  </a:lnTo>
                  <a:lnTo>
                    <a:pt x="20878" y="16453"/>
                  </a:lnTo>
                  <a:cubicBezTo>
                    <a:pt x="21277" y="16453"/>
                    <a:pt x="21596" y="16169"/>
                    <a:pt x="21596" y="15821"/>
                  </a:cubicBezTo>
                  <a:cubicBezTo>
                    <a:pt x="21596" y="15470"/>
                    <a:pt x="21277" y="15187"/>
                    <a:pt x="20878" y="15187"/>
                  </a:cubicBezTo>
                  <a:lnTo>
                    <a:pt x="14323" y="15187"/>
                  </a:lnTo>
                  <a:cubicBezTo>
                    <a:pt x="15291" y="14357"/>
                    <a:pt x="15840" y="13212"/>
                    <a:pt x="15840" y="12024"/>
                  </a:cubicBezTo>
                  <a:lnTo>
                    <a:pt x="15840" y="6328"/>
                  </a:lnTo>
                  <a:lnTo>
                    <a:pt x="20878" y="6328"/>
                  </a:lnTo>
                  <a:cubicBezTo>
                    <a:pt x="20901" y="6328"/>
                    <a:pt x="20925" y="6328"/>
                    <a:pt x="20948" y="6324"/>
                  </a:cubicBezTo>
                  <a:lnTo>
                    <a:pt x="20963" y="6324"/>
                  </a:lnTo>
                  <a:cubicBezTo>
                    <a:pt x="20978" y="6324"/>
                    <a:pt x="20997" y="6321"/>
                    <a:pt x="21012" y="6318"/>
                  </a:cubicBezTo>
                  <a:cubicBezTo>
                    <a:pt x="21020" y="6318"/>
                    <a:pt x="21028" y="6318"/>
                    <a:pt x="21032" y="6314"/>
                  </a:cubicBezTo>
                  <a:cubicBezTo>
                    <a:pt x="21047" y="6311"/>
                    <a:pt x="21062" y="6307"/>
                    <a:pt x="21081" y="6303"/>
                  </a:cubicBezTo>
                  <a:lnTo>
                    <a:pt x="21100" y="6300"/>
                  </a:lnTo>
                  <a:cubicBezTo>
                    <a:pt x="21119" y="6293"/>
                    <a:pt x="21140" y="6286"/>
                    <a:pt x="21159" y="6280"/>
                  </a:cubicBezTo>
                  <a:lnTo>
                    <a:pt x="21166" y="6276"/>
                  </a:lnTo>
                  <a:cubicBezTo>
                    <a:pt x="21185" y="6270"/>
                    <a:pt x="21201" y="6263"/>
                    <a:pt x="21216" y="6256"/>
                  </a:cubicBezTo>
                  <a:lnTo>
                    <a:pt x="21239" y="6243"/>
                  </a:lnTo>
                  <a:cubicBezTo>
                    <a:pt x="21250" y="6239"/>
                    <a:pt x="21262" y="6233"/>
                    <a:pt x="21273" y="6226"/>
                  </a:cubicBezTo>
                  <a:cubicBezTo>
                    <a:pt x="21281" y="6223"/>
                    <a:pt x="21288" y="6216"/>
                    <a:pt x="21296" y="6213"/>
                  </a:cubicBezTo>
                  <a:lnTo>
                    <a:pt x="21311" y="6203"/>
                  </a:lnTo>
                  <a:lnTo>
                    <a:pt x="21324" y="6193"/>
                  </a:lnTo>
                  <a:lnTo>
                    <a:pt x="21355" y="6172"/>
                  </a:lnTo>
                  <a:cubicBezTo>
                    <a:pt x="21362" y="6166"/>
                    <a:pt x="21374" y="6159"/>
                    <a:pt x="21381" y="6152"/>
                  </a:cubicBezTo>
                  <a:lnTo>
                    <a:pt x="21404" y="6131"/>
                  </a:lnTo>
                  <a:lnTo>
                    <a:pt x="21427" y="6104"/>
                  </a:lnTo>
                  <a:lnTo>
                    <a:pt x="21446" y="6084"/>
                  </a:lnTo>
                  <a:cubicBezTo>
                    <a:pt x="21454" y="6074"/>
                    <a:pt x="21465" y="6067"/>
                    <a:pt x="21473" y="6057"/>
                  </a:cubicBezTo>
                  <a:lnTo>
                    <a:pt x="21488" y="6034"/>
                  </a:lnTo>
                  <a:cubicBezTo>
                    <a:pt x="21496" y="6024"/>
                    <a:pt x="21500" y="6014"/>
                    <a:pt x="21507" y="6007"/>
                  </a:cubicBezTo>
                  <a:lnTo>
                    <a:pt x="21524" y="5980"/>
                  </a:lnTo>
                  <a:cubicBezTo>
                    <a:pt x="21528" y="5970"/>
                    <a:pt x="21535" y="5959"/>
                    <a:pt x="21539" y="5952"/>
                  </a:cubicBezTo>
                  <a:cubicBezTo>
                    <a:pt x="21543" y="5942"/>
                    <a:pt x="21547" y="5929"/>
                    <a:pt x="21554" y="5919"/>
                  </a:cubicBezTo>
                  <a:cubicBezTo>
                    <a:pt x="21558" y="5909"/>
                    <a:pt x="21562" y="5902"/>
                    <a:pt x="21566" y="5895"/>
                  </a:cubicBezTo>
                  <a:cubicBezTo>
                    <a:pt x="21566" y="5885"/>
                    <a:pt x="21573" y="5872"/>
                    <a:pt x="21573" y="5862"/>
                  </a:cubicBezTo>
                  <a:cubicBezTo>
                    <a:pt x="21577" y="5852"/>
                    <a:pt x="21581" y="5845"/>
                    <a:pt x="21581" y="5835"/>
                  </a:cubicBezTo>
                  <a:cubicBezTo>
                    <a:pt x="21585" y="5828"/>
                    <a:pt x="21589" y="5815"/>
                    <a:pt x="21589" y="5805"/>
                  </a:cubicBezTo>
                  <a:cubicBezTo>
                    <a:pt x="21592" y="5791"/>
                    <a:pt x="21592" y="5783"/>
                    <a:pt x="21596" y="5773"/>
                  </a:cubicBezTo>
                  <a:cubicBezTo>
                    <a:pt x="21596" y="5763"/>
                    <a:pt x="21596" y="5753"/>
                    <a:pt x="21596" y="5743"/>
                  </a:cubicBezTo>
                  <a:cubicBezTo>
                    <a:pt x="21596" y="5733"/>
                    <a:pt x="21596" y="5720"/>
                    <a:pt x="21600" y="5710"/>
                  </a:cubicBezTo>
                  <a:lnTo>
                    <a:pt x="21600" y="3164"/>
                  </a:lnTo>
                  <a:cubicBezTo>
                    <a:pt x="21596" y="1420"/>
                    <a:pt x="19987" y="2"/>
                    <a:pt x="17998" y="2"/>
                  </a:cubicBezTo>
                  <a:lnTo>
                    <a:pt x="12238" y="2"/>
                  </a:lnTo>
                  <a:cubicBezTo>
                    <a:pt x="9860" y="2"/>
                    <a:pt x="7671" y="1147"/>
                    <a:pt x="6540" y="2986"/>
                  </a:cubicBezTo>
                  <a:cubicBezTo>
                    <a:pt x="6492" y="2996"/>
                    <a:pt x="6443" y="3014"/>
                    <a:pt x="6401" y="3034"/>
                  </a:cubicBezTo>
                  <a:cubicBezTo>
                    <a:pt x="6191" y="3125"/>
                    <a:pt x="5972" y="3167"/>
                    <a:pt x="5760" y="3167"/>
                  </a:cubicBezTo>
                  <a:cubicBezTo>
                    <a:pt x="5002" y="3167"/>
                    <a:pt x="4316" y="2632"/>
                    <a:pt x="4319" y="1899"/>
                  </a:cubicBezTo>
                  <a:cubicBezTo>
                    <a:pt x="4319" y="1585"/>
                    <a:pt x="4442" y="1339"/>
                    <a:pt x="4739" y="1079"/>
                  </a:cubicBezTo>
                  <a:cubicBezTo>
                    <a:pt x="5022" y="833"/>
                    <a:pt x="5022" y="431"/>
                    <a:pt x="4739" y="184"/>
                  </a:cubicBezTo>
                  <a:cubicBezTo>
                    <a:pt x="4598" y="61"/>
                    <a:pt x="4413" y="0"/>
                    <a:pt x="42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65" name="Google Shape;1065;p33"/>
            <p:cNvSpPr/>
            <p:nvPr/>
          </p:nvSpPr>
          <p:spPr>
            <a:xfrm>
              <a:off x="278250" y="83087"/>
              <a:ext cx="36198" cy="36198"/>
            </a:xfrm>
            <a:custGeom>
              <a:rect b="b" l="l" r="r" t="t"/>
              <a:pathLst>
                <a:path extrusionOk="0" h="21600" w="16189">
                  <a:moveTo>
                    <a:pt x="8107" y="0"/>
                  </a:moveTo>
                  <a:cubicBezTo>
                    <a:pt x="912" y="0"/>
                    <a:pt x="-2714" y="11619"/>
                    <a:pt x="2383" y="18457"/>
                  </a:cubicBezTo>
                  <a:cubicBezTo>
                    <a:pt x="3953" y="20552"/>
                    <a:pt x="6023" y="21600"/>
                    <a:pt x="8093" y="21600"/>
                  </a:cubicBezTo>
                  <a:cubicBezTo>
                    <a:pt x="10163" y="21600"/>
                    <a:pt x="12233" y="20552"/>
                    <a:pt x="13804" y="18457"/>
                  </a:cubicBezTo>
                  <a:cubicBezTo>
                    <a:pt x="18886" y="11619"/>
                    <a:pt x="15317" y="0"/>
                    <a:pt x="81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1066" name="Google Shape;1066;p33"/>
          <p:cNvSpPr/>
          <p:nvPr/>
        </p:nvSpPr>
        <p:spPr>
          <a:xfrm>
            <a:off x="12321174" y="9369001"/>
            <a:ext cx="619007" cy="619089"/>
          </a:xfrm>
          <a:custGeom>
            <a:rect b="b" l="l" r="r" t="t"/>
            <a:pathLst>
              <a:path extrusionOk="0" h="21600" w="21170">
                <a:moveTo>
                  <a:pt x="18004" y="1339"/>
                </a:moveTo>
                <a:cubicBezTo>
                  <a:pt x="18478" y="1339"/>
                  <a:pt x="18952" y="1525"/>
                  <a:pt x="19313" y="1894"/>
                </a:cubicBezTo>
                <a:cubicBezTo>
                  <a:pt x="20038" y="2631"/>
                  <a:pt x="20038" y="3828"/>
                  <a:pt x="19313" y="4567"/>
                </a:cubicBezTo>
                <a:lnTo>
                  <a:pt x="17985" y="5923"/>
                </a:lnTo>
                <a:lnTo>
                  <a:pt x="15365" y="3249"/>
                </a:lnTo>
                <a:lnTo>
                  <a:pt x="16693" y="1894"/>
                </a:lnTo>
                <a:cubicBezTo>
                  <a:pt x="17056" y="1525"/>
                  <a:pt x="17530" y="1339"/>
                  <a:pt x="18004" y="1339"/>
                </a:cubicBezTo>
                <a:close/>
                <a:moveTo>
                  <a:pt x="14488" y="4141"/>
                </a:moveTo>
                <a:lnTo>
                  <a:pt x="15361" y="5032"/>
                </a:lnTo>
                <a:lnTo>
                  <a:pt x="4908" y="15697"/>
                </a:lnTo>
                <a:cubicBezTo>
                  <a:pt x="4546" y="15436"/>
                  <a:pt x="4141" y="15248"/>
                  <a:pt x="3709" y="15139"/>
                </a:cubicBezTo>
                <a:lnTo>
                  <a:pt x="14431" y="4197"/>
                </a:lnTo>
                <a:lnTo>
                  <a:pt x="14488" y="4141"/>
                </a:lnTo>
                <a:close/>
                <a:moveTo>
                  <a:pt x="16238" y="5926"/>
                </a:moveTo>
                <a:lnTo>
                  <a:pt x="17111" y="6817"/>
                </a:lnTo>
                <a:lnTo>
                  <a:pt x="17056" y="6874"/>
                </a:lnTo>
                <a:lnTo>
                  <a:pt x="6329" y="17813"/>
                </a:lnTo>
                <a:cubicBezTo>
                  <a:pt x="6224" y="17372"/>
                  <a:pt x="6039" y="16959"/>
                  <a:pt x="5782" y="16590"/>
                </a:cubicBezTo>
                <a:lnTo>
                  <a:pt x="16238" y="5926"/>
                </a:lnTo>
                <a:close/>
                <a:moveTo>
                  <a:pt x="2853" y="16293"/>
                </a:moveTo>
                <a:cubicBezTo>
                  <a:pt x="4186" y="16293"/>
                  <a:pt x="5262" y="17434"/>
                  <a:pt x="5196" y="18808"/>
                </a:cubicBezTo>
                <a:lnTo>
                  <a:pt x="3979" y="19209"/>
                </a:lnTo>
                <a:cubicBezTo>
                  <a:pt x="3666" y="18455"/>
                  <a:pt x="3079" y="17857"/>
                  <a:pt x="2341" y="17537"/>
                </a:cubicBezTo>
                <a:lnTo>
                  <a:pt x="2733" y="16297"/>
                </a:lnTo>
                <a:cubicBezTo>
                  <a:pt x="2773" y="16294"/>
                  <a:pt x="2812" y="16293"/>
                  <a:pt x="2853" y="16293"/>
                </a:cubicBezTo>
                <a:close/>
                <a:moveTo>
                  <a:pt x="1962" y="18748"/>
                </a:moveTo>
                <a:cubicBezTo>
                  <a:pt x="2321" y="18933"/>
                  <a:pt x="2612" y="19229"/>
                  <a:pt x="2793" y="19595"/>
                </a:cubicBezTo>
                <a:lnTo>
                  <a:pt x="1569" y="19995"/>
                </a:lnTo>
                <a:lnTo>
                  <a:pt x="1962" y="18748"/>
                </a:lnTo>
                <a:close/>
                <a:moveTo>
                  <a:pt x="18082" y="0"/>
                </a:moveTo>
                <a:cubicBezTo>
                  <a:pt x="17255" y="0"/>
                  <a:pt x="16430" y="335"/>
                  <a:pt x="15819" y="1002"/>
                </a:cubicBezTo>
                <a:lnTo>
                  <a:pt x="12684" y="4197"/>
                </a:lnTo>
                <a:lnTo>
                  <a:pt x="1955" y="15146"/>
                </a:lnTo>
                <a:cubicBezTo>
                  <a:pt x="1933" y="15166"/>
                  <a:pt x="1912" y="15191"/>
                  <a:pt x="1895" y="15214"/>
                </a:cubicBezTo>
                <a:lnTo>
                  <a:pt x="1876" y="15231"/>
                </a:lnTo>
                <a:lnTo>
                  <a:pt x="1853" y="15251"/>
                </a:lnTo>
                <a:cubicBezTo>
                  <a:pt x="1846" y="15258"/>
                  <a:pt x="1836" y="15264"/>
                  <a:pt x="1830" y="15274"/>
                </a:cubicBezTo>
                <a:cubicBezTo>
                  <a:pt x="1823" y="15281"/>
                  <a:pt x="1817" y="15284"/>
                  <a:pt x="1814" y="15291"/>
                </a:cubicBezTo>
                <a:cubicBezTo>
                  <a:pt x="1807" y="15298"/>
                  <a:pt x="1797" y="15308"/>
                  <a:pt x="1787" y="15318"/>
                </a:cubicBezTo>
                <a:lnTo>
                  <a:pt x="1774" y="15338"/>
                </a:lnTo>
                <a:cubicBezTo>
                  <a:pt x="1768" y="15348"/>
                  <a:pt x="1761" y="15356"/>
                  <a:pt x="1755" y="15369"/>
                </a:cubicBezTo>
                <a:cubicBezTo>
                  <a:pt x="1744" y="15379"/>
                  <a:pt x="1744" y="15382"/>
                  <a:pt x="1740" y="15389"/>
                </a:cubicBezTo>
                <a:cubicBezTo>
                  <a:pt x="1734" y="15396"/>
                  <a:pt x="1727" y="15409"/>
                  <a:pt x="1721" y="15419"/>
                </a:cubicBezTo>
                <a:cubicBezTo>
                  <a:pt x="1714" y="15429"/>
                  <a:pt x="1711" y="15436"/>
                  <a:pt x="1708" y="15446"/>
                </a:cubicBezTo>
                <a:cubicBezTo>
                  <a:pt x="1704" y="15456"/>
                  <a:pt x="1698" y="15462"/>
                  <a:pt x="1695" y="15472"/>
                </a:cubicBezTo>
                <a:cubicBezTo>
                  <a:pt x="1691" y="15483"/>
                  <a:pt x="1685" y="15499"/>
                  <a:pt x="1681" y="15516"/>
                </a:cubicBezTo>
                <a:cubicBezTo>
                  <a:pt x="1681" y="15519"/>
                  <a:pt x="1675" y="15523"/>
                  <a:pt x="1675" y="15527"/>
                </a:cubicBezTo>
                <a:lnTo>
                  <a:pt x="1675" y="15534"/>
                </a:lnTo>
                <a:cubicBezTo>
                  <a:pt x="1675" y="15534"/>
                  <a:pt x="1675" y="15537"/>
                  <a:pt x="1675" y="15537"/>
                </a:cubicBezTo>
                <a:lnTo>
                  <a:pt x="30" y="20776"/>
                </a:lnTo>
                <a:cubicBezTo>
                  <a:pt x="-98" y="21182"/>
                  <a:pt x="198" y="21597"/>
                  <a:pt x="617" y="21600"/>
                </a:cubicBezTo>
                <a:cubicBezTo>
                  <a:pt x="679" y="21600"/>
                  <a:pt x="743" y="21590"/>
                  <a:pt x="805" y="21569"/>
                </a:cubicBezTo>
                <a:lnTo>
                  <a:pt x="5947" y="19888"/>
                </a:lnTo>
                <a:lnTo>
                  <a:pt x="5956" y="19885"/>
                </a:lnTo>
                <a:cubicBezTo>
                  <a:pt x="5970" y="19882"/>
                  <a:pt x="5983" y="19875"/>
                  <a:pt x="5997" y="19872"/>
                </a:cubicBezTo>
                <a:lnTo>
                  <a:pt x="6013" y="19865"/>
                </a:lnTo>
                <a:cubicBezTo>
                  <a:pt x="6026" y="19858"/>
                  <a:pt x="6039" y="19852"/>
                  <a:pt x="6053" y="19844"/>
                </a:cubicBezTo>
                <a:cubicBezTo>
                  <a:pt x="6069" y="19834"/>
                  <a:pt x="6072" y="19834"/>
                  <a:pt x="6079" y="19827"/>
                </a:cubicBezTo>
                <a:cubicBezTo>
                  <a:pt x="6089" y="19820"/>
                  <a:pt x="6102" y="19814"/>
                  <a:pt x="6111" y="19807"/>
                </a:cubicBezTo>
                <a:cubicBezTo>
                  <a:pt x="6121" y="19800"/>
                  <a:pt x="6125" y="19797"/>
                  <a:pt x="6134" y="19790"/>
                </a:cubicBezTo>
                <a:lnTo>
                  <a:pt x="6154" y="19774"/>
                </a:lnTo>
                <a:lnTo>
                  <a:pt x="6178" y="19754"/>
                </a:lnTo>
                <a:cubicBezTo>
                  <a:pt x="6185" y="19747"/>
                  <a:pt x="6191" y="19740"/>
                  <a:pt x="6198" y="19733"/>
                </a:cubicBezTo>
                <a:cubicBezTo>
                  <a:pt x="6204" y="19727"/>
                  <a:pt x="6211" y="19720"/>
                  <a:pt x="6214" y="19713"/>
                </a:cubicBezTo>
                <a:lnTo>
                  <a:pt x="6230" y="19697"/>
                </a:lnTo>
                <a:cubicBezTo>
                  <a:pt x="6244" y="19687"/>
                  <a:pt x="6253" y="19677"/>
                  <a:pt x="6263" y="19666"/>
                </a:cubicBezTo>
                <a:lnTo>
                  <a:pt x="17056" y="8660"/>
                </a:lnTo>
                <a:lnTo>
                  <a:pt x="20187" y="5458"/>
                </a:lnTo>
                <a:cubicBezTo>
                  <a:pt x="21466" y="4241"/>
                  <a:pt x="21502" y="2183"/>
                  <a:pt x="20266" y="922"/>
                </a:cubicBezTo>
                <a:cubicBezTo>
                  <a:pt x="19663" y="306"/>
                  <a:pt x="18872" y="0"/>
                  <a:pt x="180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1067" name="Google Shape;1067;p33"/>
          <p:cNvGrpSpPr/>
          <p:nvPr/>
        </p:nvGrpSpPr>
        <p:grpSpPr>
          <a:xfrm>
            <a:off x="13098167" y="9370354"/>
            <a:ext cx="548480" cy="616855"/>
            <a:chOff x="0" y="0"/>
            <a:chExt cx="548478" cy="616854"/>
          </a:xfrm>
        </p:grpSpPr>
        <p:sp>
          <p:nvSpPr>
            <p:cNvPr id="1068" name="Google Shape;1068;p33"/>
            <p:cNvSpPr/>
            <p:nvPr/>
          </p:nvSpPr>
          <p:spPr>
            <a:xfrm>
              <a:off x="0" y="0"/>
              <a:ext cx="548478" cy="616854"/>
            </a:xfrm>
            <a:custGeom>
              <a:rect b="b" l="l" r="r" t="t"/>
              <a:pathLst>
                <a:path extrusionOk="0" h="21600" w="20876">
                  <a:moveTo>
                    <a:pt x="2185" y="4472"/>
                  </a:moveTo>
                  <a:cubicBezTo>
                    <a:pt x="2798" y="4472"/>
                    <a:pt x="3106" y="5154"/>
                    <a:pt x="2672" y="5552"/>
                  </a:cubicBezTo>
                  <a:cubicBezTo>
                    <a:pt x="2532" y="5681"/>
                    <a:pt x="2358" y="5738"/>
                    <a:pt x="2189" y="5738"/>
                  </a:cubicBezTo>
                  <a:cubicBezTo>
                    <a:pt x="1835" y="5738"/>
                    <a:pt x="1499" y="5487"/>
                    <a:pt x="1499" y="5107"/>
                  </a:cubicBezTo>
                  <a:cubicBezTo>
                    <a:pt x="1499" y="4756"/>
                    <a:pt x="1804" y="4472"/>
                    <a:pt x="2185" y="4472"/>
                  </a:cubicBezTo>
                  <a:close/>
                  <a:moveTo>
                    <a:pt x="18692" y="4472"/>
                  </a:moveTo>
                  <a:cubicBezTo>
                    <a:pt x="19306" y="4472"/>
                    <a:pt x="19613" y="5154"/>
                    <a:pt x="19181" y="5552"/>
                  </a:cubicBezTo>
                  <a:cubicBezTo>
                    <a:pt x="19039" y="5681"/>
                    <a:pt x="18866" y="5738"/>
                    <a:pt x="18697" y="5738"/>
                  </a:cubicBezTo>
                  <a:cubicBezTo>
                    <a:pt x="18344" y="5738"/>
                    <a:pt x="18007" y="5487"/>
                    <a:pt x="18007" y="5107"/>
                  </a:cubicBezTo>
                  <a:cubicBezTo>
                    <a:pt x="18007" y="4756"/>
                    <a:pt x="18311" y="4472"/>
                    <a:pt x="18692" y="4472"/>
                  </a:cubicBezTo>
                  <a:close/>
                  <a:moveTo>
                    <a:pt x="10439" y="1265"/>
                  </a:moveTo>
                  <a:cubicBezTo>
                    <a:pt x="11210" y="1265"/>
                    <a:pt x="12060" y="2228"/>
                    <a:pt x="12714" y="3840"/>
                  </a:cubicBezTo>
                  <a:cubicBezTo>
                    <a:pt x="12841" y="4161"/>
                    <a:pt x="12963" y="4502"/>
                    <a:pt x="13072" y="4857"/>
                  </a:cubicBezTo>
                  <a:cubicBezTo>
                    <a:pt x="12174" y="5130"/>
                    <a:pt x="11297" y="5451"/>
                    <a:pt x="10439" y="5816"/>
                  </a:cubicBezTo>
                  <a:cubicBezTo>
                    <a:pt x="9580" y="5451"/>
                    <a:pt x="8703" y="5130"/>
                    <a:pt x="7805" y="4857"/>
                  </a:cubicBezTo>
                  <a:cubicBezTo>
                    <a:pt x="7918" y="4502"/>
                    <a:pt x="8036" y="4161"/>
                    <a:pt x="8164" y="3840"/>
                  </a:cubicBezTo>
                  <a:cubicBezTo>
                    <a:pt x="8817" y="2228"/>
                    <a:pt x="9668" y="1265"/>
                    <a:pt x="10439" y="1265"/>
                  </a:cubicBezTo>
                  <a:close/>
                  <a:moveTo>
                    <a:pt x="7482" y="6095"/>
                  </a:moveTo>
                  <a:cubicBezTo>
                    <a:pt x="7922" y="6234"/>
                    <a:pt x="8374" y="6386"/>
                    <a:pt x="8828" y="6558"/>
                  </a:cubicBezTo>
                  <a:cubicBezTo>
                    <a:pt x="8561" y="6690"/>
                    <a:pt x="8296" y="6824"/>
                    <a:pt x="8033" y="6962"/>
                  </a:cubicBezTo>
                  <a:cubicBezTo>
                    <a:pt x="7764" y="7104"/>
                    <a:pt x="7504" y="7250"/>
                    <a:pt x="7244" y="7398"/>
                  </a:cubicBezTo>
                  <a:cubicBezTo>
                    <a:pt x="7310" y="6949"/>
                    <a:pt x="7390" y="6517"/>
                    <a:pt x="7482" y="6095"/>
                  </a:cubicBezTo>
                  <a:close/>
                  <a:moveTo>
                    <a:pt x="13395" y="6095"/>
                  </a:moveTo>
                  <a:cubicBezTo>
                    <a:pt x="13488" y="6517"/>
                    <a:pt x="13568" y="6949"/>
                    <a:pt x="13633" y="7398"/>
                  </a:cubicBezTo>
                  <a:cubicBezTo>
                    <a:pt x="13377" y="7250"/>
                    <a:pt x="13113" y="7104"/>
                    <a:pt x="12845" y="6962"/>
                  </a:cubicBezTo>
                  <a:cubicBezTo>
                    <a:pt x="12578" y="6820"/>
                    <a:pt x="12313" y="6686"/>
                    <a:pt x="12049" y="6558"/>
                  </a:cubicBezTo>
                  <a:cubicBezTo>
                    <a:pt x="12507" y="6389"/>
                    <a:pt x="12956" y="6230"/>
                    <a:pt x="13395" y="6095"/>
                  </a:cubicBezTo>
                  <a:close/>
                  <a:moveTo>
                    <a:pt x="4221" y="5423"/>
                  </a:moveTo>
                  <a:cubicBezTo>
                    <a:pt x="4874" y="5481"/>
                    <a:pt x="5523" y="5585"/>
                    <a:pt x="6162" y="5737"/>
                  </a:cubicBezTo>
                  <a:cubicBezTo>
                    <a:pt x="5971" y="6588"/>
                    <a:pt x="5831" y="7445"/>
                    <a:pt x="5747" y="8309"/>
                  </a:cubicBezTo>
                  <a:cubicBezTo>
                    <a:pt x="4977" y="8809"/>
                    <a:pt x="4236" y="9345"/>
                    <a:pt x="3531" y="9922"/>
                  </a:cubicBezTo>
                  <a:cubicBezTo>
                    <a:pt x="3256" y="9663"/>
                    <a:pt x="3003" y="9402"/>
                    <a:pt x="2772" y="9143"/>
                  </a:cubicBezTo>
                  <a:cubicBezTo>
                    <a:pt x="1998" y="8276"/>
                    <a:pt x="1524" y="7479"/>
                    <a:pt x="1408" y="6862"/>
                  </a:cubicBezTo>
                  <a:cubicBezTo>
                    <a:pt x="1665" y="6958"/>
                    <a:pt x="1929" y="7004"/>
                    <a:pt x="2188" y="7004"/>
                  </a:cubicBezTo>
                  <a:cubicBezTo>
                    <a:pt x="3156" y="7004"/>
                    <a:pt x="4048" y="6369"/>
                    <a:pt x="4221" y="5423"/>
                  </a:cubicBezTo>
                  <a:close/>
                  <a:moveTo>
                    <a:pt x="16660" y="5423"/>
                  </a:moveTo>
                  <a:cubicBezTo>
                    <a:pt x="16834" y="6369"/>
                    <a:pt x="17725" y="7004"/>
                    <a:pt x="18694" y="7004"/>
                  </a:cubicBezTo>
                  <a:cubicBezTo>
                    <a:pt x="18952" y="7004"/>
                    <a:pt x="19216" y="6958"/>
                    <a:pt x="19474" y="6862"/>
                  </a:cubicBezTo>
                  <a:cubicBezTo>
                    <a:pt x="19353" y="7479"/>
                    <a:pt x="18883" y="8276"/>
                    <a:pt x="18106" y="9143"/>
                  </a:cubicBezTo>
                  <a:cubicBezTo>
                    <a:pt x="17875" y="9402"/>
                    <a:pt x="17622" y="9663"/>
                    <a:pt x="17346" y="9922"/>
                  </a:cubicBezTo>
                  <a:cubicBezTo>
                    <a:pt x="16642" y="9345"/>
                    <a:pt x="15900" y="8809"/>
                    <a:pt x="15130" y="8309"/>
                  </a:cubicBezTo>
                  <a:cubicBezTo>
                    <a:pt x="15046" y="7445"/>
                    <a:pt x="14907" y="6588"/>
                    <a:pt x="14720" y="5737"/>
                  </a:cubicBezTo>
                  <a:cubicBezTo>
                    <a:pt x="15355" y="5585"/>
                    <a:pt x="16004" y="5481"/>
                    <a:pt x="16660" y="5423"/>
                  </a:cubicBezTo>
                  <a:close/>
                  <a:moveTo>
                    <a:pt x="5637" y="9957"/>
                  </a:moveTo>
                  <a:cubicBezTo>
                    <a:pt x="5630" y="10236"/>
                    <a:pt x="5626" y="10517"/>
                    <a:pt x="5626" y="10799"/>
                  </a:cubicBezTo>
                  <a:cubicBezTo>
                    <a:pt x="5622" y="11083"/>
                    <a:pt x="5630" y="11364"/>
                    <a:pt x="5637" y="11643"/>
                  </a:cubicBezTo>
                  <a:cubicBezTo>
                    <a:pt x="5248" y="11367"/>
                    <a:pt x="4878" y="11083"/>
                    <a:pt x="4529" y="10799"/>
                  </a:cubicBezTo>
                  <a:cubicBezTo>
                    <a:pt x="4878" y="10517"/>
                    <a:pt x="5248" y="10233"/>
                    <a:pt x="5637" y="9957"/>
                  </a:cubicBezTo>
                  <a:close/>
                  <a:moveTo>
                    <a:pt x="15241" y="9957"/>
                  </a:moveTo>
                  <a:cubicBezTo>
                    <a:pt x="15630" y="10233"/>
                    <a:pt x="15996" y="10517"/>
                    <a:pt x="16349" y="10799"/>
                  </a:cubicBezTo>
                  <a:cubicBezTo>
                    <a:pt x="16000" y="11083"/>
                    <a:pt x="15630" y="11367"/>
                    <a:pt x="15241" y="11643"/>
                  </a:cubicBezTo>
                  <a:cubicBezTo>
                    <a:pt x="15248" y="11364"/>
                    <a:pt x="15252" y="11083"/>
                    <a:pt x="15255" y="10799"/>
                  </a:cubicBezTo>
                  <a:cubicBezTo>
                    <a:pt x="15255" y="10517"/>
                    <a:pt x="15248" y="10236"/>
                    <a:pt x="15241" y="9957"/>
                  </a:cubicBezTo>
                  <a:close/>
                  <a:moveTo>
                    <a:pt x="10439" y="7219"/>
                  </a:moveTo>
                  <a:cubicBezTo>
                    <a:pt x="11015" y="7475"/>
                    <a:pt x="11591" y="7759"/>
                    <a:pt x="12160" y="8060"/>
                  </a:cubicBezTo>
                  <a:cubicBezTo>
                    <a:pt x="12728" y="8363"/>
                    <a:pt x="13286" y="8680"/>
                    <a:pt x="13813" y="9008"/>
                  </a:cubicBezTo>
                  <a:cubicBezTo>
                    <a:pt x="13855" y="9591"/>
                    <a:pt x="13880" y="10193"/>
                    <a:pt x="13880" y="10799"/>
                  </a:cubicBezTo>
                  <a:cubicBezTo>
                    <a:pt x="13880" y="11407"/>
                    <a:pt x="13855" y="12008"/>
                    <a:pt x="13813" y="12592"/>
                  </a:cubicBezTo>
                  <a:cubicBezTo>
                    <a:pt x="13286" y="12920"/>
                    <a:pt x="12732" y="13233"/>
                    <a:pt x="12160" y="13540"/>
                  </a:cubicBezTo>
                  <a:cubicBezTo>
                    <a:pt x="11588" y="13844"/>
                    <a:pt x="11012" y="14125"/>
                    <a:pt x="10443" y="14384"/>
                  </a:cubicBezTo>
                  <a:cubicBezTo>
                    <a:pt x="9866" y="14128"/>
                    <a:pt x="9290" y="13844"/>
                    <a:pt x="8718" y="13540"/>
                  </a:cubicBezTo>
                  <a:cubicBezTo>
                    <a:pt x="8149" y="13236"/>
                    <a:pt x="7595" y="12920"/>
                    <a:pt x="7064" y="12592"/>
                  </a:cubicBezTo>
                  <a:cubicBezTo>
                    <a:pt x="7023" y="12008"/>
                    <a:pt x="7001" y="11407"/>
                    <a:pt x="7001" y="10799"/>
                  </a:cubicBezTo>
                  <a:cubicBezTo>
                    <a:pt x="7001" y="10193"/>
                    <a:pt x="7023" y="9591"/>
                    <a:pt x="7064" y="9008"/>
                  </a:cubicBezTo>
                  <a:cubicBezTo>
                    <a:pt x="7595" y="8680"/>
                    <a:pt x="8146" y="8366"/>
                    <a:pt x="8718" y="8060"/>
                  </a:cubicBezTo>
                  <a:cubicBezTo>
                    <a:pt x="9290" y="7759"/>
                    <a:pt x="9866" y="7475"/>
                    <a:pt x="10439" y="7219"/>
                  </a:cubicBezTo>
                  <a:close/>
                  <a:moveTo>
                    <a:pt x="13633" y="14202"/>
                  </a:moveTo>
                  <a:cubicBezTo>
                    <a:pt x="13568" y="14651"/>
                    <a:pt x="13488" y="15086"/>
                    <a:pt x="13395" y="15505"/>
                  </a:cubicBezTo>
                  <a:cubicBezTo>
                    <a:pt x="12956" y="15370"/>
                    <a:pt x="12507" y="15214"/>
                    <a:pt x="12049" y="15046"/>
                  </a:cubicBezTo>
                  <a:cubicBezTo>
                    <a:pt x="12316" y="14914"/>
                    <a:pt x="12581" y="14775"/>
                    <a:pt x="12845" y="14638"/>
                  </a:cubicBezTo>
                  <a:cubicBezTo>
                    <a:pt x="13110" y="14496"/>
                    <a:pt x="13373" y="14350"/>
                    <a:pt x="13633" y="14202"/>
                  </a:cubicBezTo>
                  <a:close/>
                  <a:moveTo>
                    <a:pt x="7244" y="14202"/>
                  </a:moveTo>
                  <a:cubicBezTo>
                    <a:pt x="7501" y="14347"/>
                    <a:pt x="7764" y="14492"/>
                    <a:pt x="8033" y="14633"/>
                  </a:cubicBezTo>
                  <a:cubicBezTo>
                    <a:pt x="8296" y="14775"/>
                    <a:pt x="8565" y="14914"/>
                    <a:pt x="8836" y="15046"/>
                  </a:cubicBezTo>
                  <a:lnTo>
                    <a:pt x="8832" y="15046"/>
                  </a:lnTo>
                  <a:cubicBezTo>
                    <a:pt x="8374" y="15218"/>
                    <a:pt x="7926" y="15373"/>
                    <a:pt x="7482" y="15508"/>
                  </a:cubicBezTo>
                  <a:cubicBezTo>
                    <a:pt x="7390" y="15086"/>
                    <a:pt x="7310" y="14651"/>
                    <a:pt x="7244" y="14202"/>
                  </a:cubicBezTo>
                  <a:close/>
                  <a:moveTo>
                    <a:pt x="17346" y="11677"/>
                  </a:moveTo>
                  <a:cubicBezTo>
                    <a:pt x="17622" y="11937"/>
                    <a:pt x="17875" y="12197"/>
                    <a:pt x="18106" y="12457"/>
                  </a:cubicBezTo>
                  <a:cubicBezTo>
                    <a:pt x="18883" y="13324"/>
                    <a:pt x="19353" y="14121"/>
                    <a:pt x="19474" y="14738"/>
                  </a:cubicBezTo>
                  <a:cubicBezTo>
                    <a:pt x="19216" y="14641"/>
                    <a:pt x="18951" y="14596"/>
                    <a:pt x="18692" y="14596"/>
                  </a:cubicBezTo>
                  <a:cubicBezTo>
                    <a:pt x="17723" y="14596"/>
                    <a:pt x="16834" y="15231"/>
                    <a:pt x="16656" y="16176"/>
                  </a:cubicBezTo>
                  <a:cubicBezTo>
                    <a:pt x="16004" y="16119"/>
                    <a:pt x="15355" y="16014"/>
                    <a:pt x="14720" y="15863"/>
                  </a:cubicBezTo>
                  <a:cubicBezTo>
                    <a:pt x="14907" y="15012"/>
                    <a:pt x="15046" y="14155"/>
                    <a:pt x="15130" y="13291"/>
                  </a:cubicBezTo>
                  <a:cubicBezTo>
                    <a:pt x="15900" y="12791"/>
                    <a:pt x="16642" y="12255"/>
                    <a:pt x="17346" y="11677"/>
                  </a:cubicBezTo>
                  <a:close/>
                  <a:moveTo>
                    <a:pt x="3531" y="11677"/>
                  </a:moveTo>
                  <a:cubicBezTo>
                    <a:pt x="4236" y="12255"/>
                    <a:pt x="4977" y="12791"/>
                    <a:pt x="5747" y="13291"/>
                  </a:cubicBezTo>
                  <a:cubicBezTo>
                    <a:pt x="5831" y="14155"/>
                    <a:pt x="5971" y="15015"/>
                    <a:pt x="6158" y="15866"/>
                  </a:cubicBezTo>
                  <a:cubicBezTo>
                    <a:pt x="5777" y="15953"/>
                    <a:pt x="5406" y="16024"/>
                    <a:pt x="5046" y="16082"/>
                  </a:cubicBezTo>
                  <a:cubicBezTo>
                    <a:pt x="4500" y="16165"/>
                    <a:pt x="3999" y="16206"/>
                    <a:pt x="3554" y="16206"/>
                  </a:cubicBezTo>
                  <a:cubicBezTo>
                    <a:pt x="2508" y="16206"/>
                    <a:pt x="1776" y="15979"/>
                    <a:pt x="1502" y="15545"/>
                  </a:cubicBezTo>
                  <a:cubicBezTo>
                    <a:pt x="1117" y="14931"/>
                    <a:pt x="1591" y="13777"/>
                    <a:pt x="2772" y="12457"/>
                  </a:cubicBezTo>
                  <a:cubicBezTo>
                    <a:pt x="3003" y="12197"/>
                    <a:pt x="3259" y="11937"/>
                    <a:pt x="3531" y="11677"/>
                  </a:cubicBezTo>
                  <a:close/>
                  <a:moveTo>
                    <a:pt x="18689" y="15862"/>
                  </a:moveTo>
                  <a:cubicBezTo>
                    <a:pt x="19043" y="15862"/>
                    <a:pt x="19382" y="16113"/>
                    <a:pt x="19382" y="16496"/>
                  </a:cubicBezTo>
                  <a:cubicBezTo>
                    <a:pt x="19382" y="16844"/>
                    <a:pt x="19074" y="17128"/>
                    <a:pt x="18692" y="17128"/>
                  </a:cubicBezTo>
                  <a:cubicBezTo>
                    <a:pt x="18080" y="17128"/>
                    <a:pt x="17771" y="16446"/>
                    <a:pt x="18205" y="16048"/>
                  </a:cubicBezTo>
                  <a:cubicBezTo>
                    <a:pt x="18346" y="15919"/>
                    <a:pt x="18520" y="15862"/>
                    <a:pt x="18689" y="15862"/>
                  </a:cubicBezTo>
                  <a:close/>
                  <a:moveTo>
                    <a:pt x="10439" y="15784"/>
                  </a:moveTo>
                  <a:cubicBezTo>
                    <a:pt x="11297" y="16149"/>
                    <a:pt x="12178" y="16470"/>
                    <a:pt x="13072" y="16743"/>
                  </a:cubicBezTo>
                  <a:cubicBezTo>
                    <a:pt x="12963" y="17098"/>
                    <a:pt x="12841" y="17439"/>
                    <a:pt x="12714" y="17763"/>
                  </a:cubicBezTo>
                  <a:cubicBezTo>
                    <a:pt x="12060" y="19372"/>
                    <a:pt x="11210" y="20334"/>
                    <a:pt x="10439" y="20334"/>
                  </a:cubicBezTo>
                  <a:cubicBezTo>
                    <a:pt x="9668" y="20334"/>
                    <a:pt x="8817" y="19372"/>
                    <a:pt x="8164" y="17763"/>
                  </a:cubicBezTo>
                  <a:cubicBezTo>
                    <a:pt x="8036" y="17439"/>
                    <a:pt x="7915" y="17101"/>
                    <a:pt x="7805" y="16743"/>
                  </a:cubicBezTo>
                  <a:cubicBezTo>
                    <a:pt x="8703" y="16470"/>
                    <a:pt x="9584" y="16149"/>
                    <a:pt x="10439" y="15784"/>
                  </a:cubicBezTo>
                  <a:close/>
                  <a:moveTo>
                    <a:pt x="10439" y="0"/>
                  </a:moveTo>
                  <a:cubicBezTo>
                    <a:pt x="9030" y="0"/>
                    <a:pt x="7764" y="1208"/>
                    <a:pt x="6877" y="3399"/>
                  </a:cubicBezTo>
                  <a:cubicBezTo>
                    <a:pt x="6734" y="3750"/>
                    <a:pt x="6601" y="4121"/>
                    <a:pt x="6485" y="4506"/>
                  </a:cubicBezTo>
                  <a:cubicBezTo>
                    <a:pt x="5582" y="4297"/>
                    <a:pt x="4727" y="4171"/>
                    <a:pt x="3964" y="4138"/>
                  </a:cubicBezTo>
                  <a:cubicBezTo>
                    <a:pt x="3580" y="3547"/>
                    <a:pt x="2897" y="3209"/>
                    <a:pt x="2189" y="3209"/>
                  </a:cubicBezTo>
                  <a:cubicBezTo>
                    <a:pt x="1916" y="3209"/>
                    <a:pt x="1639" y="3259"/>
                    <a:pt x="1374" y="3365"/>
                  </a:cubicBezTo>
                  <a:cubicBezTo>
                    <a:pt x="420" y="3740"/>
                    <a:pt x="-78" y="4708"/>
                    <a:pt x="204" y="5627"/>
                  </a:cubicBezTo>
                  <a:cubicBezTo>
                    <a:pt x="-328" y="6733"/>
                    <a:pt x="200" y="8259"/>
                    <a:pt x="1711" y="9946"/>
                  </a:cubicBezTo>
                  <a:cubicBezTo>
                    <a:pt x="1965" y="10229"/>
                    <a:pt x="2244" y="10517"/>
                    <a:pt x="2541" y="10799"/>
                  </a:cubicBezTo>
                  <a:cubicBezTo>
                    <a:pt x="2244" y="11083"/>
                    <a:pt x="1965" y="11367"/>
                    <a:pt x="1711" y="11653"/>
                  </a:cubicBezTo>
                  <a:cubicBezTo>
                    <a:pt x="105" y="13450"/>
                    <a:pt x="-394" y="15056"/>
                    <a:pt x="314" y="16179"/>
                  </a:cubicBezTo>
                  <a:cubicBezTo>
                    <a:pt x="846" y="17026"/>
                    <a:pt x="1980" y="17469"/>
                    <a:pt x="3579" y="17469"/>
                  </a:cubicBezTo>
                  <a:cubicBezTo>
                    <a:pt x="4147" y="17466"/>
                    <a:pt x="4712" y="17419"/>
                    <a:pt x="5270" y="17330"/>
                  </a:cubicBezTo>
                  <a:cubicBezTo>
                    <a:pt x="5662" y="17270"/>
                    <a:pt x="6069" y="17188"/>
                    <a:pt x="6485" y="17094"/>
                  </a:cubicBezTo>
                  <a:cubicBezTo>
                    <a:pt x="6605" y="17482"/>
                    <a:pt x="6734" y="17850"/>
                    <a:pt x="6877" y="18201"/>
                  </a:cubicBezTo>
                  <a:cubicBezTo>
                    <a:pt x="7764" y="20392"/>
                    <a:pt x="9030" y="21600"/>
                    <a:pt x="10439" y="21600"/>
                  </a:cubicBezTo>
                  <a:cubicBezTo>
                    <a:pt x="11847" y="21600"/>
                    <a:pt x="13113" y="20392"/>
                    <a:pt x="14000" y="18201"/>
                  </a:cubicBezTo>
                  <a:cubicBezTo>
                    <a:pt x="14144" y="17850"/>
                    <a:pt x="14276" y="17479"/>
                    <a:pt x="14393" y="17094"/>
                  </a:cubicBezTo>
                  <a:cubicBezTo>
                    <a:pt x="15299" y="17303"/>
                    <a:pt x="16151" y="17429"/>
                    <a:pt x="16914" y="17462"/>
                  </a:cubicBezTo>
                  <a:cubicBezTo>
                    <a:pt x="17298" y="18053"/>
                    <a:pt x="17979" y="18390"/>
                    <a:pt x="18686" y="18390"/>
                  </a:cubicBezTo>
                  <a:cubicBezTo>
                    <a:pt x="18960" y="18390"/>
                    <a:pt x="19238" y="18340"/>
                    <a:pt x="19504" y="18235"/>
                  </a:cubicBezTo>
                  <a:cubicBezTo>
                    <a:pt x="20458" y="17860"/>
                    <a:pt x="20956" y="16891"/>
                    <a:pt x="20674" y="15973"/>
                  </a:cubicBezTo>
                  <a:cubicBezTo>
                    <a:pt x="21206" y="14867"/>
                    <a:pt x="20678" y="13341"/>
                    <a:pt x="19166" y="11653"/>
                  </a:cubicBezTo>
                  <a:cubicBezTo>
                    <a:pt x="18912" y="11367"/>
                    <a:pt x="18634" y="11083"/>
                    <a:pt x="18336" y="10799"/>
                  </a:cubicBezTo>
                  <a:cubicBezTo>
                    <a:pt x="18634" y="10517"/>
                    <a:pt x="18912" y="10229"/>
                    <a:pt x="19166" y="9946"/>
                  </a:cubicBezTo>
                  <a:cubicBezTo>
                    <a:pt x="20681" y="8259"/>
                    <a:pt x="21206" y="6733"/>
                    <a:pt x="20674" y="5627"/>
                  </a:cubicBezTo>
                  <a:cubicBezTo>
                    <a:pt x="20956" y="4708"/>
                    <a:pt x="20458" y="3740"/>
                    <a:pt x="19504" y="3365"/>
                  </a:cubicBezTo>
                  <a:cubicBezTo>
                    <a:pt x="19238" y="3259"/>
                    <a:pt x="18960" y="3209"/>
                    <a:pt x="18686" y="3209"/>
                  </a:cubicBezTo>
                  <a:cubicBezTo>
                    <a:pt x="17979" y="3209"/>
                    <a:pt x="17298" y="3547"/>
                    <a:pt x="16914" y="4138"/>
                  </a:cubicBezTo>
                  <a:cubicBezTo>
                    <a:pt x="16147" y="4171"/>
                    <a:pt x="15295" y="4297"/>
                    <a:pt x="14393" y="4506"/>
                  </a:cubicBezTo>
                  <a:cubicBezTo>
                    <a:pt x="14276" y="4118"/>
                    <a:pt x="14144" y="3750"/>
                    <a:pt x="14000" y="3399"/>
                  </a:cubicBezTo>
                  <a:cubicBezTo>
                    <a:pt x="13113" y="1208"/>
                    <a:pt x="11847" y="0"/>
                    <a:pt x="104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69" name="Google Shape;1069;p33"/>
            <p:cNvSpPr/>
            <p:nvPr/>
          </p:nvSpPr>
          <p:spPr>
            <a:xfrm>
              <a:off x="220107" y="254178"/>
              <a:ext cx="108395" cy="108497"/>
            </a:xfrm>
            <a:custGeom>
              <a:rect b="b" l="l" r="r" t="t"/>
              <a:pathLst>
                <a:path extrusionOk="0" h="21600" w="20785">
                  <a:moveTo>
                    <a:pt x="10387" y="7213"/>
                  </a:moveTo>
                  <a:cubicBezTo>
                    <a:pt x="13472" y="7213"/>
                    <a:pt x="15020" y="11070"/>
                    <a:pt x="12841" y="13351"/>
                  </a:cubicBezTo>
                  <a:cubicBezTo>
                    <a:pt x="12131" y="14082"/>
                    <a:pt x="11262" y="14406"/>
                    <a:pt x="10417" y="14406"/>
                  </a:cubicBezTo>
                  <a:cubicBezTo>
                    <a:pt x="8630" y="14406"/>
                    <a:pt x="6929" y="12970"/>
                    <a:pt x="6929" y="10797"/>
                  </a:cubicBezTo>
                  <a:cubicBezTo>
                    <a:pt x="6929" y="8801"/>
                    <a:pt x="8459" y="7213"/>
                    <a:pt x="10387" y="7213"/>
                  </a:cubicBezTo>
                  <a:close/>
                  <a:moveTo>
                    <a:pt x="10387" y="0"/>
                  </a:moveTo>
                  <a:cubicBezTo>
                    <a:pt x="9046" y="0"/>
                    <a:pt x="7694" y="267"/>
                    <a:pt x="6408" y="820"/>
                  </a:cubicBezTo>
                  <a:cubicBezTo>
                    <a:pt x="2528" y="2491"/>
                    <a:pt x="0" y="6425"/>
                    <a:pt x="0" y="10797"/>
                  </a:cubicBezTo>
                  <a:cubicBezTo>
                    <a:pt x="0" y="16764"/>
                    <a:pt x="4633" y="21581"/>
                    <a:pt x="10387" y="21600"/>
                  </a:cubicBezTo>
                  <a:cubicBezTo>
                    <a:pt x="14598" y="21600"/>
                    <a:pt x="18387" y="18956"/>
                    <a:pt x="19996" y="14927"/>
                  </a:cubicBezTo>
                  <a:cubicBezTo>
                    <a:pt x="21600" y="10892"/>
                    <a:pt x="20712" y="6253"/>
                    <a:pt x="17738" y="3165"/>
                  </a:cubicBezTo>
                  <a:cubicBezTo>
                    <a:pt x="15749" y="1093"/>
                    <a:pt x="13092" y="0"/>
                    <a:pt x="103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070" name="Google Shape;1070;p33"/>
          <p:cNvGrpSpPr/>
          <p:nvPr/>
        </p:nvGrpSpPr>
        <p:grpSpPr>
          <a:xfrm>
            <a:off x="13858178" y="9370354"/>
            <a:ext cx="529259" cy="616855"/>
            <a:chOff x="0" y="0"/>
            <a:chExt cx="529257" cy="616854"/>
          </a:xfrm>
        </p:grpSpPr>
        <p:sp>
          <p:nvSpPr>
            <p:cNvPr id="1071" name="Google Shape;1071;p33"/>
            <p:cNvSpPr/>
            <p:nvPr/>
          </p:nvSpPr>
          <p:spPr>
            <a:xfrm>
              <a:off x="0" y="0"/>
              <a:ext cx="529257" cy="616854"/>
            </a:xfrm>
            <a:custGeom>
              <a:rect b="b" l="l" r="r" t="t"/>
              <a:pathLst>
                <a:path extrusionOk="0" h="21600" w="21427">
                  <a:moveTo>
                    <a:pt x="13292" y="1265"/>
                  </a:moveTo>
                  <a:lnTo>
                    <a:pt x="13292" y="9633"/>
                  </a:lnTo>
                  <a:cubicBezTo>
                    <a:pt x="13292" y="9740"/>
                    <a:pt x="13324" y="9848"/>
                    <a:pt x="13390" y="9946"/>
                  </a:cubicBezTo>
                  <a:lnTo>
                    <a:pt x="15996" y="13888"/>
                  </a:lnTo>
                  <a:lnTo>
                    <a:pt x="5434" y="13888"/>
                  </a:lnTo>
                  <a:lnTo>
                    <a:pt x="8040" y="9946"/>
                  </a:lnTo>
                  <a:cubicBezTo>
                    <a:pt x="8103" y="9848"/>
                    <a:pt x="8138" y="9740"/>
                    <a:pt x="8138" y="9633"/>
                  </a:cubicBezTo>
                  <a:lnTo>
                    <a:pt x="8138" y="1265"/>
                  </a:lnTo>
                  <a:close/>
                  <a:moveTo>
                    <a:pt x="16827" y="15153"/>
                  </a:moveTo>
                  <a:lnTo>
                    <a:pt x="19902" y="19804"/>
                  </a:lnTo>
                  <a:cubicBezTo>
                    <a:pt x="19977" y="19916"/>
                    <a:pt x="19980" y="20051"/>
                    <a:pt x="19905" y="20161"/>
                  </a:cubicBezTo>
                  <a:cubicBezTo>
                    <a:pt x="19836" y="20270"/>
                    <a:pt x="19706" y="20334"/>
                    <a:pt x="19567" y="20334"/>
                  </a:cubicBezTo>
                  <a:lnTo>
                    <a:pt x="1864" y="20334"/>
                  </a:lnTo>
                  <a:cubicBezTo>
                    <a:pt x="1720" y="20334"/>
                    <a:pt x="1590" y="20270"/>
                    <a:pt x="1521" y="20161"/>
                  </a:cubicBezTo>
                  <a:cubicBezTo>
                    <a:pt x="1446" y="20051"/>
                    <a:pt x="1446" y="19916"/>
                    <a:pt x="1521" y="19804"/>
                  </a:cubicBezTo>
                  <a:lnTo>
                    <a:pt x="4595" y="15153"/>
                  </a:lnTo>
                  <a:close/>
                  <a:moveTo>
                    <a:pt x="6007" y="0"/>
                  </a:moveTo>
                  <a:cubicBezTo>
                    <a:pt x="5601" y="0"/>
                    <a:pt x="5278" y="284"/>
                    <a:pt x="5278" y="635"/>
                  </a:cubicBezTo>
                  <a:cubicBezTo>
                    <a:pt x="5278" y="982"/>
                    <a:pt x="5601" y="1265"/>
                    <a:pt x="6007" y="1265"/>
                  </a:cubicBezTo>
                  <a:lnTo>
                    <a:pt x="6675" y="1265"/>
                  </a:lnTo>
                  <a:lnTo>
                    <a:pt x="6675" y="9464"/>
                  </a:lnTo>
                  <a:lnTo>
                    <a:pt x="253" y="19177"/>
                  </a:lnTo>
                  <a:cubicBezTo>
                    <a:pt x="-87" y="19676"/>
                    <a:pt x="-83" y="20297"/>
                    <a:pt x="257" y="20796"/>
                  </a:cubicBezTo>
                  <a:cubicBezTo>
                    <a:pt x="582" y="21293"/>
                    <a:pt x="1194" y="21600"/>
                    <a:pt x="1853" y="21600"/>
                  </a:cubicBezTo>
                  <a:cubicBezTo>
                    <a:pt x="1857" y="21600"/>
                    <a:pt x="1860" y="21600"/>
                    <a:pt x="1864" y="21600"/>
                  </a:cubicBezTo>
                  <a:lnTo>
                    <a:pt x="19563" y="21600"/>
                  </a:lnTo>
                  <a:cubicBezTo>
                    <a:pt x="19567" y="21600"/>
                    <a:pt x="19569" y="21600"/>
                    <a:pt x="19573" y="21600"/>
                  </a:cubicBezTo>
                  <a:cubicBezTo>
                    <a:pt x="20232" y="21600"/>
                    <a:pt x="20844" y="21293"/>
                    <a:pt x="21171" y="20796"/>
                  </a:cubicBezTo>
                  <a:cubicBezTo>
                    <a:pt x="21509" y="20297"/>
                    <a:pt x="21513" y="19680"/>
                    <a:pt x="21174" y="19177"/>
                  </a:cubicBezTo>
                  <a:lnTo>
                    <a:pt x="14756" y="9464"/>
                  </a:lnTo>
                  <a:lnTo>
                    <a:pt x="14756" y="1265"/>
                  </a:lnTo>
                  <a:lnTo>
                    <a:pt x="15423" y="1265"/>
                  </a:lnTo>
                  <a:cubicBezTo>
                    <a:pt x="15825" y="1265"/>
                    <a:pt x="16153" y="982"/>
                    <a:pt x="16153" y="635"/>
                  </a:cubicBezTo>
                  <a:cubicBezTo>
                    <a:pt x="16153" y="284"/>
                    <a:pt x="15825" y="0"/>
                    <a:pt x="154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72" name="Google Shape;1072;p33"/>
            <p:cNvSpPr/>
            <p:nvPr/>
          </p:nvSpPr>
          <p:spPr>
            <a:xfrm>
              <a:off x="211429" y="319678"/>
              <a:ext cx="36172" cy="36166"/>
            </a:xfrm>
            <a:custGeom>
              <a:rect b="b" l="l" r="r" t="t"/>
              <a:pathLst>
                <a:path extrusionOk="0" h="21600" w="18515">
                  <a:moveTo>
                    <a:pt x="9297" y="0"/>
                  </a:moveTo>
                  <a:cubicBezTo>
                    <a:pt x="4559" y="0"/>
                    <a:pt x="0" y="4270"/>
                    <a:pt x="0" y="10771"/>
                  </a:cubicBezTo>
                  <a:cubicBezTo>
                    <a:pt x="0" y="16758"/>
                    <a:pt x="4150" y="21600"/>
                    <a:pt x="9280" y="21600"/>
                  </a:cubicBezTo>
                  <a:cubicBezTo>
                    <a:pt x="17515" y="21600"/>
                    <a:pt x="21600" y="9971"/>
                    <a:pt x="15783" y="3184"/>
                  </a:cubicBezTo>
                  <a:cubicBezTo>
                    <a:pt x="13904" y="972"/>
                    <a:pt x="11584" y="0"/>
                    <a:pt x="92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73" name="Google Shape;1073;p33"/>
            <p:cNvSpPr/>
            <p:nvPr/>
          </p:nvSpPr>
          <p:spPr>
            <a:xfrm>
              <a:off x="281685" y="319678"/>
              <a:ext cx="36162" cy="36166"/>
            </a:xfrm>
            <a:custGeom>
              <a:rect b="b" l="l" r="r" t="t"/>
              <a:pathLst>
                <a:path extrusionOk="0" h="21600" w="18496">
                  <a:moveTo>
                    <a:pt x="9290" y="0"/>
                  </a:moveTo>
                  <a:cubicBezTo>
                    <a:pt x="4555" y="0"/>
                    <a:pt x="0" y="4270"/>
                    <a:pt x="0" y="10771"/>
                  </a:cubicBezTo>
                  <a:cubicBezTo>
                    <a:pt x="0" y="16758"/>
                    <a:pt x="4147" y="21600"/>
                    <a:pt x="9224" y="21600"/>
                  </a:cubicBezTo>
                  <a:cubicBezTo>
                    <a:pt x="17453" y="21600"/>
                    <a:pt x="21600" y="9971"/>
                    <a:pt x="15771" y="3184"/>
                  </a:cubicBezTo>
                  <a:cubicBezTo>
                    <a:pt x="13894" y="972"/>
                    <a:pt x="11576" y="0"/>
                    <a:pt x="92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74" name="Google Shape;1074;p33"/>
            <p:cNvSpPr/>
            <p:nvPr/>
          </p:nvSpPr>
          <p:spPr>
            <a:xfrm>
              <a:off x="246605" y="259668"/>
              <a:ext cx="36134" cy="36135"/>
            </a:xfrm>
            <a:custGeom>
              <a:rect b="b" l="l" r="r" t="t"/>
              <a:pathLst>
                <a:path extrusionOk="0" h="21600" w="21600">
                  <a:moveTo>
                    <a:pt x="10781" y="0"/>
                  </a:moveTo>
                  <a:cubicBezTo>
                    <a:pt x="4789" y="0"/>
                    <a:pt x="0" y="4828"/>
                    <a:pt x="0" y="10819"/>
                  </a:cubicBezTo>
                  <a:cubicBezTo>
                    <a:pt x="0" y="16753"/>
                    <a:pt x="4789" y="21600"/>
                    <a:pt x="10781" y="21600"/>
                  </a:cubicBezTo>
                  <a:cubicBezTo>
                    <a:pt x="16772" y="21600"/>
                    <a:pt x="21600" y="16753"/>
                    <a:pt x="21600" y="10819"/>
                  </a:cubicBezTo>
                  <a:cubicBezTo>
                    <a:pt x="21600" y="4828"/>
                    <a:pt x="16772" y="0"/>
                    <a:pt x="107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1075" name="Google Shape;1075;p33"/>
          <p:cNvSpPr/>
          <p:nvPr/>
        </p:nvSpPr>
        <p:spPr>
          <a:xfrm>
            <a:off x="14572161" y="9443658"/>
            <a:ext cx="616823" cy="469766"/>
          </a:xfrm>
          <a:custGeom>
            <a:rect b="b" l="l" r="r" t="t"/>
            <a:pathLst>
              <a:path extrusionOk="0" h="21600" w="21600">
                <a:moveTo>
                  <a:pt x="15862" y="1661"/>
                </a:moveTo>
                <a:cubicBezTo>
                  <a:pt x="16737" y="1661"/>
                  <a:pt x="17347" y="2796"/>
                  <a:pt x="17057" y="3878"/>
                </a:cubicBezTo>
                <a:cubicBezTo>
                  <a:pt x="16912" y="4413"/>
                  <a:pt x="17216" y="4981"/>
                  <a:pt x="17651" y="4986"/>
                </a:cubicBezTo>
                <a:lnTo>
                  <a:pt x="19703" y="4986"/>
                </a:lnTo>
                <a:cubicBezTo>
                  <a:pt x="20051" y="4986"/>
                  <a:pt x="20335" y="5353"/>
                  <a:pt x="20335" y="5814"/>
                </a:cubicBezTo>
                <a:lnTo>
                  <a:pt x="20335" y="15785"/>
                </a:lnTo>
                <a:cubicBezTo>
                  <a:pt x="20335" y="16246"/>
                  <a:pt x="20051" y="16619"/>
                  <a:pt x="19703" y="16619"/>
                </a:cubicBezTo>
                <a:lnTo>
                  <a:pt x="11434" y="16619"/>
                </a:lnTo>
                <a:lnTo>
                  <a:pt x="11434" y="14124"/>
                </a:lnTo>
                <a:cubicBezTo>
                  <a:pt x="12831" y="14124"/>
                  <a:pt x="13962" y="12634"/>
                  <a:pt x="13962" y="10799"/>
                </a:cubicBezTo>
                <a:cubicBezTo>
                  <a:pt x="13962" y="8965"/>
                  <a:pt x="12831" y="7476"/>
                  <a:pt x="11434" y="7476"/>
                </a:cubicBezTo>
                <a:lnTo>
                  <a:pt x="11434" y="4986"/>
                </a:lnTo>
                <a:lnTo>
                  <a:pt x="14074" y="4986"/>
                </a:lnTo>
                <a:cubicBezTo>
                  <a:pt x="14509" y="4981"/>
                  <a:pt x="14813" y="4413"/>
                  <a:pt x="14668" y="3878"/>
                </a:cubicBezTo>
                <a:cubicBezTo>
                  <a:pt x="14377" y="2796"/>
                  <a:pt x="14988" y="1661"/>
                  <a:pt x="15862" y="1661"/>
                </a:cubicBezTo>
                <a:close/>
                <a:moveTo>
                  <a:pt x="10168" y="4986"/>
                </a:moveTo>
                <a:lnTo>
                  <a:pt x="10168" y="8451"/>
                </a:lnTo>
                <a:cubicBezTo>
                  <a:pt x="10168" y="8925"/>
                  <a:pt x="10465" y="9279"/>
                  <a:pt x="10800" y="9279"/>
                </a:cubicBezTo>
                <a:cubicBezTo>
                  <a:pt x="10870" y="9279"/>
                  <a:pt x="10942" y="9264"/>
                  <a:pt x="11012" y="9230"/>
                </a:cubicBezTo>
                <a:cubicBezTo>
                  <a:pt x="11153" y="9167"/>
                  <a:pt x="11294" y="9136"/>
                  <a:pt x="11433" y="9136"/>
                </a:cubicBezTo>
                <a:cubicBezTo>
                  <a:pt x="12102" y="9136"/>
                  <a:pt x="12694" y="9844"/>
                  <a:pt x="12697" y="10790"/>
                </a:cubicBezTo>
                <a:cubicBezTo>
                  <a:pt x="12699" y="11744"/>
                  <a:pt x="12107" y="12464"/>
                  <a:pt x="11433" y="12464"/>
                </a:cubicBezTo>
                <a:cubicBezTo>
                  <a:pt x="11297" y="12464"/>
                  <a:pt x="11160" y="12434"/>
                  <a:pt x="11022" y="12373"/>
                </a:cubicBezTo>
                <a:cubicBezTo>
                  <a:pt x="10986" y="12355"/>
                  <a:pt x="10949" y="12342"/>
                  <a:pt x="10907" y="12333"/>
                </a:cubicBezTo>
                <a:cubicBezTo>
                  <a:pt x="10870" y="12324"/>
                  <a:pt x="10832" y="12320"/>
                  <a:pt x="10796" y="12320"/>
                </a:cubicBezTo>
                <a:cubicBezTo>
                  <a:pt x="10450" y="12320"/>
                  <a:pt x="10160" y="12698"/>
                  <a:pt x="10168" y="13171"/>
                </a:cubicBezTo>
                <a:lnTo>
                  <a:pt x="10168" y="16619"/>
                </a:lnTo>
                <a:lnTo>
                  <a:pt x="7529" y="16619"/>
                </a:lnTo>
                <a:cubicBezTo>
                  <a:pt x="7090" y="16619"/>
                  <a:pt x="6787" y="17185"/>
                  <a:pt x="6931" y="17727"/>
                </a:cubicBezTo>
                <a:cubicBezTo>
                  <a:pt x="7222" y="18804"/>
                  <a:pt x="6612" y="19937"/>
                  <a:pt x="5738" y="19937"/>
                </a:cubicBezTo>
                <a:cubicBezTo>
                  <a:pt x="4863" y="19937"/>
                  <a:pt x="4252" y="18804"/>
                  <a:pt x="4543" y="17727"/>
                </a:cubicBezTo>
                <a:cubicBezTo>
                  <a:pt x="4688" y="17185"/>
                  <a:pt x="4384" y="16619"/>
                  <a:pt x="3948" y="16619"/>
                </a:cubicBezTo>
                <a:lnTo>
                  <a:pt x="1899" y="16619"/>
                </a:lnTo>
                <a:cubicBezTo>
                  <a:pt x="1548" y="16619"/>
                  <a:pt x="1265" y="16246"/>
                  <a:pt x="1265" y="15785"/>
                </a:cubicBezTo>
                <a:lnTo>
                  <a:pt x="1265" y="5814"/>
                </a:lnTo>
                <a:cubicBezTo>
                  <a:pt x="1265" y="5353"/>
                  <a:pt x="1548" y="4986"/>
                  <a:pt x="1899" y="4986"/>
                </a:cubicBezTo>
                <a:lnTo>
                  <a:pt x="3286" y="4986"/>
                </a:lnTo>
                <a:cubicBezTo>
                  <a:pt x="2872" y="7086"/>
                  <a:pt x="4083" y="9138"/>
                  <a:pt x="5738" y="9138"/>
                </a:cubicBezTo>
                <a:cubicBezTo>
                  <a:pt x="7391" y="9138"/>
                  <a:pt x="8602" y="7086"/>
                  <a:pt x="8188" y="4986"/>
                </a:cubicBezTo>
                <a:close/>
                <a:moveTo>
                  <a:pt x="15862" y="0"/>
                </a:moveTo>
                <a:cubicBezTo>
                  <a:pt x="14465" y="0"/>
                  <a:pt x="13331" y="1484"/>
                  <a:pt x="13331" y="3324"/>
                </a:cubicBezTo>
                <a:lnTo>
                  <a:pt x="7152" y="3324"/>
                </a:lnTo>
                <a:cubicBezTo>
                  <a:pt x="6605" y="3324"/>
                  <a:pt x="6314" y="4170"/>
                  <a:pt x="6682" y="4707"/>
                </a:cubicBezTo>
                <a:cubicBezTo>
                  <a:pt x="7411" y="5778"/>
                  <a:pt x="6831" y="7476"/>
                  <a:pt x="5738" y="7476"/>
                </a:cubicBezTo>
                <a:cubicBezTo>
                  <a:pt x="4643" y="7476"/>
                  <a:pt x="4063" y="5778"/>
                  <a:pt x="4795" y="4707"/>
                </a:cubicBezTo>
                <a:cubicBezTo>
                  <a:pt x="5160" y="4170"/>
                  <a:pt x="4870" y="3324"/>
                  <a:pt x="4322" y="3324"/>
                </a:cubicBezTo>
                <a:lnTo>
                  <a:pt x="1899" y="3324"/>
                </a:lnTo>
                <a:cubicBezTo>
                  <a:pt x="850" y="3324"/>
                  <a:pt x="0" y="4435"/>
                  <a:pt x="0" y="5814"/>
                </a:cubicBezTo>
                <a:lnTo>
                  <a:pt x="0" y="15785"/>
                </a:lnTo>
                <a:cubicBezTo>
                  <a:pt x="0" y="17163"/>
                  <a:pt x="850" y="18276"/>
                  <a:pt x="1899" y="18280"/>
                </a:cubicBezTo>
                <a:lnTo>
                  <a:pt x="3206" y="18280"/>
                </a:lnTo>
                <a:cubicBezTo>
                  <a:pt x="3206" y="20115"/>
                  <a:pt x="4340" y="21600"/>
                  <a:pt x="5738" y="21600"/>
                </a:cubicBezTo>
                <a:cubicBezTo>
                  <a:pt x="7135" y="21600"/>
                  <a:pt x="8268" y="20115"/>
                  <a:pt x="8268" y="18280"/>
                </a:cubicBezTo>
                <a:lnTo>
                  <a:pt x="19703" y="18280"/>
                </a:lnTo>
                <a:cubicBezTo>
                  <a:pt x="20749" y="18276"/>
                  <a:pt x="21600" y="17163"/>
                  <a:pt x="21600" y="15785"/>
                </a:cubicBezTo>
                <a:lnTo>
                  <a:pt x="21600" y="5814"/>
                </a:lnTo>
                <a:cubicBezTo>
                  <a:pt x="21600" y="4435"/>
                  <a:pt x="20749" y="3324"/>
                  <a:pt x="19703" y="3324"/>
                </a:cubicBezTo>
                <a:lnTo>
                  <a:pt x="18394" y="3324"/>
                </a:lnTo>
                <a:cubicBezTo>
                  <a:pt x="18394" y="1484"/>
                  <a:pt x="17260" y="0"/>
                  <a:pt x="158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76" name="Google Shape;1076;p33"/>
          <p:cNvSpPr/>
          <p:nvPr/>
        </p:nvSpPr>
        <p:spPr>
          <a:xfrm>
            <a:off x="15357428" y="9370084"/>
            <a:ext cx="546397" cy="616887"/>
          </a:xfrm>
          <a:custGeom>
            <a:rect b="b" l="l" r="r" t="t"/>
            <a:pathLst>
              <a:path extrusionOk="0" h="21600" w="20737">
                <a:moveTo>
                  <a:pt x="8156" y="1584"/>
                </a:moveTo>
                <a:cubicBezTo>
                  <a:pt x="8738" y="1951"/>
                  <a:pt x="9535" y="2590"/>
                  <a:pt x="9904" y="3477"/>
                </a:cubicBezTo>
                <a:cubicBezTo>
                  <a:pt x="10270" y="4364"/>
                  <a:pt x="10139" y="5327"/>
                  <a:pt x="9974" y="5965"/>
                </a:cubicBezTo>
                <a:cubicBezTo>
                  <a:pt x="9393" y="5593"/>
                  <a:pt x="8595" y="4959"/>
                  <a:pt x="8226" y="4072"/>
                </a:cubicBezTo>
                <a:cubicBezTo>
                  <a:pt x="7857" y="3183"/>
                  <a:pt x="7991" y="2219"/>
                  <a:pt x="8156" y="1584"/>
                </a:cubicBezTo>
                <a:close/>
                <a:moveTo>
                  <a:pt x="14803" y="6184"/>
                </a:moveTo>
                <a:cubicBezTo>
                  <a:pt x="15040" y="6184"/>
                  <a:pt x="15276" y="6202"/>
                  <a:pt x="15512" y="6238"/>
                </a:cubicBezTo>
                <a:cubicBezTo>
                  <a:pt x="17999" y="6609"/>
                  <a:pt x="19705" y="8836"/>
                  <a:pt x="19312" y="11202"/>
                </a:cubicBezTo>
                <a:cubicBezTo>
                  <a:pt x="18600" y="15498"/>
                  <a:pt x="17249" y="18424"/>
                  <a:pt x="15410" y="19662"/>
                </a:cubicBezTo>
                <a:cubicBezTo>
                  <a:pt x="14742" y="20114"/>
                  <a:pt x="14018" y="20335"/>
                  <a:pt x="13213" y="20335"/>
                </a:cubicBezTo>
                <a:cubicBezTo>
                  <a:pt x="12981" y="20335"/>
                  <a:pt x="12744" y="20316"/>
                  <a:pt x="12498" y="20280"/>
                </a:cubicBezTo>
                <a:cubicBezTo>
                  <a:pt x="11826" y="20178"/>
                  <a:pt x="11295" y="19926"/>
                  <a:pt x="10875" y="19508"/>
                </a:cubicBezTo>
                <a:cubicBezTo>
                  <a:pt x="10739" y="19372"/>
                  <a:pt x="10555" y="19304"/>
                  <a:pt x="10371" y="19304"/>
                </a:cubicBezTo>
                <a:cubicBezTo>
                  <a:pt x="10188" y="19304"/>
                  <a:pt x="10004" y="19372"/>
                  <a:pt x="9868" y="19508"/>
                </a:cubicBezTo>
                <a:cubicBezTo>
                  <a:pt x="9448" y="19929"/>
                  <a:pt x="8913" y="20182"/>
                  <a:pt x="8241" y="20280"/>
                </a:cubicBezTo>
                <a:cubicBezTo>
                  <a:pt x="7996" y="20316"/>
                  <a:pt x="7759" y="20335"/>
                  <a:pt x="7527" y="20335"/>
                </a:cubicBezTo>
                <a:cubicBezTo>
                  <a:pt x="6723" y="20335"/>
                  <a:pt x="6000" y="20114"/>
                  <a:pt x="5329" y="19662"/>
                </a:cubicBezTo>
                <a:cubicBezTo>
                  <a:pt x="3488" y="18424"/>
                  <a:pt x="2143" y="15501"/>
                  <a:pt x="1429" y="11202"/>
                </a:cubicBezTo>
                <a:cubicBezTo>
                  <a:pt x="1038" y="8836"/>
                  <a:pt x="2742" y="6609"/>
                  <a:pt x="5230" y="6238"/>
                </a:cubicBezTo>
                <a:cubicBezTo>
                  <a:pt x="5466" y="6202"/>
                  <a:pt x="5703" y="6184"/>
                  <a:pt x="5939" y="6184"/>
                </a:cubicBezTo>
                <a:cubicBezTo>
                  <a:pt x="6911" y="6184"/>
                  <a:pt x="7863" y="6481"/>
                  <a:pt x="8643" y="7041"/>
                </a:cubicBezTo>
                <a:cubicBezTo>
                  <a:pt x="9153" y="7399"/>
                  <a:pt x="9762" y="7578"/>
                  <a:pt x="10371" y="7578"/>
                </a:cubicBezTo>
                <a:cubicBezTo>
                  <a:pt x="10980" y="7578"/>
                  <a:pt x="11589" y="7399"/>
                  <a:pt x="12099" y="7041"/>
                </a:cubicBezTo>
                <a:cubicBezTo>
                  <a:pt x="12880" y="6481"/>
                  <a:pt x="13832" y="6184"/>
                  <a:pt x="14803" y="6184"/>
                </a:cubicBezTo>
                <a:close/>
                <a:moveTo>
                  <a:pt x="7759" y="0"/>
                </a:moveTo>
                <a:cubicBezTo>
                  <a:pt x="7493" y="0"/>
                  <a:pt x="7241" y="143"/>
                  <a:pt x="7129" y="386"/>
                </a:cubicBezTo>
                <a:cubicBezTo>
                  <a:pt x="7088" y="474"/>
                  <a:pt x="6133" y="2573"/>
                  <a:pt x="6946" y="4523"/>
                </a:cubicBezTo>
                <a:cubicBezTo>
                  <a:pt x="7022" y="4702"/>
                  <a:pt x="7111" y="4877"/>
                  <a:pt x="7209" y="5050"/>
                </a:cubicBezTo>
                <a:cubicBezTo>
                  <a:pt x="6793" y="4962"/>
                  <a:pt x="6368" y="4919"/>
                  <a:pt x="5942" y="4919"/>
                </a:cubicBezTo>
                <a:cubicBezTo>
                  <a:pt x="5629" y="4919"/>
                  <a:pt x="5317" y="4942"/>
                  <a:pt x="5006" y="4989"/>
                </a:cubicBezTo>
                <a:cubicBezTo>
                  <a:pt x="1780" y="5469"/>
                  <a:pt x="-433" y="8340"/>
                  <a:pt x="72" y="11391"/>
                </a:cubicBezTo>
                <a:cubicBezTo>
                  <a:pt x="431" y="13567"/>
                  <a:pt x="958" y="15437"/>
                  <a:pt x="1634" y="16946"/>
                </a:cubicBezTo>
                <a:cubicBezTo>
                  <a:pt x="2403" y="18657"/>
                  <a:pt x="3372" y="19916"/>
                  <a:pt x="4517" y="20685"/>
                </a:cubicBezTo>
                <a:cubicBezTo>
                  <a:pt x="5422" y="21293"/>
                  <a:pt x="6431" y="21599"/>
                  <a:pt x="7527" y="21599"/>
                </a:cubicBezTo>
                <a:cubicBezTo>
                  <a:pt x="7830" y="21599"/>
                  <a:pt x="8140" y="21575"/>
                  <a:pt x="8457" y="21528"/>
                </a:cubicBezTo>
                <a:cubicBezTo>
                  <a:pt x="9188" y="21418"/>
                  <a:pt x="9828" y="21171"/>
                  <a:pt x="10366" y="20790"/>
                </a:cubicBezTo>
                <a:cubicBezTo>
                  <a:pt x="10907" y="21171"/>
                  <a:pt x="11547" y="21418"/>
                  <a:pt x="12279" y="21528"/>
                </a:cubicBezTo>
                <a:cubicBezTo>
                  <a:pt x="12586" y="21572"/>
                  <a:pt x="12893" y="21597"/>
                  <a:pt x="13208" y="21600"/>
                </a:cubicBezTo>
                <a:cubicBezTo>
                  <a:pt x="14302" y="21600"/>
                  <a:pt x="15311" y="21293"/>
                  <a:pt x="16215" y="20681"/>
                </a:cubicBezTo>
                <a:cubicBezTo>
                  <a:pt x="17359" y="19912"/>
                  <a:pt x="18332" y="18657"/>
                  <a:pt x="19100" y="16946"/>
                </a:cubicBezTo>
                <a:cubicBezTo>
                  <a:pt x="19781" y="15437"/>
                  <a:pt x="20308" y="13567"/>
                  <a:pt x="20667" y="11395"/>
                </a:cubicBezTo>
                <a:cubicBezTo>
                  <a:pt x="21167" y="8343"/>
                  <a:pt x="18959" y="5469"/>
                  <a:pt x="15731" y="4989"/>
                </a:cubicBezTo>
                <a:cubicBezTo>
                  <a:pt x="15420" y="4941"/>
                  <a:pt x="15106" y="4918"/>
                  <a:pt x="14795" y="4918"/>
                </a:cubicBezTo>
                <a:cubicBezTo>
                  <a:pt x="13665" y="4918"/>
                  <a:pt x="12554" y="5225"/>
                  <a:pt x="11601" y="5813"/>
                </a:cubicBezTo>
                <a:cubicBezTo>
                  <a:pt x="11964" y="5056"/>
                  <a:pt x="12542" y="4378"/>
                  <a:pt x="13329" y="3778"/>
                </a:cubicBezTo>
                <a:cubicBezTo>
                  <a:pt x="13870" y="3359"/>
                  <a:pt x="14474" y="3015"/>
                  <a:pt x="15124" y="2755"/>
                </a:cubicBezTo>
                <a:cubicBezTo>
                  <a:pt x="15476" y="2627"/>
                  <a:pt x="15651" y="2262"/>
                  <a:pt x="15516" y="1935"/>
                </a:cubicBezTo>
                <a:cubicBezTo>
                  <a:pt x="15413" y="1684"/>
                  <a:pt x="15153" y="1530"/>
                  <a:pt x="14880" y="1530"/>
                </a:cubicBezTo>
                <a:cubicBezTo>
                  <a:pt x="14797" y="1530"/>
                  <a:pt x="14712" y="1545"/>
                  <a:pt x="14631" y="1574"/>
                </a:cubicBezTo>
                <a:cubicBezTo>
                  <a:pt x="14586" y="1587"/>
                  <a:pt x="13577" y="1951"/>
                  <a:pt x="12491" y="2772"/>
                </a:cubicBezTo>
                <a:cubicBezTo>
                  <a:pt x="12099" y="3066"/>
                  <a:pt x="11737" y="3397"/>
                  <a:pt x="11411" y="3751"/>
                </a:cubicBezTo>
                <a:cubicBezTo>
                  <a:pt x="11357" y="3504"/>
                  <a:pt x="11280" y="3258"/>
                  <a:pt x="11185" y="3022"/>
                </a:cubicBezTo>
                <a:cubicBezTo>
                  <a:pt x="10373" y="1071"/>
                  <a:pt x="8142" y="99"/>
                  <a:pt x="8047" y="58"/>
                </a:cubicBezTo>
                <a:cubicBezTo>
                  <a:pt x="7953" y="19"/>
                  <a:pt x="7856" y="0"/>
                  <a:pt x="77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1077" name="Google Shape;1077;p33"/>
          <p:cNvGrpSpPr/>
          <p:nvPr/>
        </p:nvGrpSpPr>
        <p:grpSpPr>
          <a:xfrm>
            <a:off x="16098955" y="9372668"/>
            <a:ext cx="596437" cy="612228"/>
            <a:chOff x="0" y="0"/>
            <a:chExt cx="596436" cy="612227"/>
          </a:xfrm>
        </p:grpSpPr>
        <p:sp>
          <p:nvSpPr>
            <p:cNvPr id="1078" name="Google Shape;1078;p33"/>
            <p:cNvSpPr/>
            <p:nvPr/>
          </p:nvSpPr>
          <p:spPr>
            <a:xfrm>
              <a:off x="334330" y="0"/>
              <a:ext cx="72300" cy="176455"/>
            </a:xfrm>
            <a:custGeom>
              <a:rect b="b" l="l" r="r" t="t"/>
              <a:pathLst>
                <a:path extrusionOk="0" h="21600" w="21600">
                  <a:moveTo>
                    <a:pt x="14400" y="0"/>
                  </a:moveTo>
                  <a:lnTo>
                    <a:pt x="10805" y="1653"/>
                  </a:lnTo>
                  <a:lnTo>
                    <a:pt x="7171" y="3278"/>
                  </a:lnTo>
                  <a:cubicBezTo>
                    <a:pt x="8125" y="3634"/>
                    <a:pt x="10805" y="4908"/>
                    <a:pt x="10805" y="6076"/>
                  </a:cubicBezTo>
                  <a:cubicBezTo>
                    <a:pt x="10805" y="7233"/>
                    <a:pt x="8125" y="8506"/>
                    <a:pt x="7200" y="8850"/>
                  </a:cubicBezTo>
                  <a:cubicBezTo>
                    <a:pt x="6485" y="9120"/>
                    <a:pt x="0" y="11585"/>
                    <a:pt x="0" y="14926"/>
                  </a:cubicBezTo>
                  <a:cubicBezTo>
                    <a:pt x="0" y="18251"/>
                    <a:pt x="6456" y="20717"/>
                    <a:pt x="7200" y="20990"/>
                  </a:cubicBezTo>
                  <a:cubicBezTo>
                    <a:pt x="8259" y="21397"/>
                    <a:pt x="9603" y="21600"/>
                    <a:pt x="10938" y="21600"/>
                  </a:cubicBezTo>
                  <a:cubicBezTo>
                    <a:pt x="12416" y="21600"/>
                    <a:pt x="13895" y="21354"/>
                    <a:pt x="14944" y="20869"/>
                  </a:cubicBezTo>
                  <a:cubicBezTo>
                    <a:pt x="16994" y="19939"/>
                    <a:pt x="16736" y="18501"/>
                    <a:pt x="14400" y="17697"/>
                  </a:cubicBezTo>
                  <a:cubicBezTo>
                    <a:pt x="13656" y="17415"/>
                    <a:pt x="10805" y="16130"/>
                    <a:pt x="10805" y="14926"/>
                  </a:cubicBezTo>
                  <a:cubicBezTo>
                    <a:pt x="10805" y="13758"/>
                    <a:pt x="13475" y="12484"/>
                    <a:pt x="14400" y="12140"/>
                  </a:cubicBezTo>
                  <a:cubicBezTo>
                    <a:pt x="15125" y="11871"/>
                    <a:pt x="21600" y="9405"/>
                    <a:pt x="21600" y="6076"/>
                  </a:cubicBezTo>
                  <a:cubicBezTo>
                    <a:pt x="21600" y="2739"/>
                    <a:pt x="15153" y="274"/>
                    <a:pt x="144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79" name="Google Shape;1079;p33"/>
            <p:cNvSpPr/>
            <p:nvPr/>
          </p:nvSpPr>
          <p:spPr>
            <a:xfrm>
              <a:off x="225898" y="0"/>
              <a:ext cx="72299" cy="176455"/>
            </a:xfrm>
            <a:custGeom>
              <a:rect b="b" l="l" r="r" t="t"/>
              <a:pathLst>
                <a:path extrusionOk="0" h="21600" w="21600">
                  <a:moveTo>
                    <a:pt x="14400" y="0"/>
                  </a:moveTo>
                  <a:lnTo>
                    <a:pt x="10805" y="1653"/>
                  </a:lnTo>
                  <a:lnTo>
                    <a:pt x="7171" y="3278"/>
                  </a:lnTo>
                  <a:cubicBezTo>
                    <a:pt x="8125" y="3634"/>
                    <a:pt x="10805" y="4908"/>
                    <a:pt x="10805" y="6076"/>
                  </a:cubicBezTo>
                  <a:cubicBezTo>
                    <a:pt x="10805" y="7233"/>
                    <a:pt x="8125" y="8506"/>
                    <a:pt x="7200" y="8850"/>
                  </a:cubicBezTo>
                  <a:cubicBezTo>
                    <a:pt x="6485" y="9120"/>
                    <a:pt x="0" y="11585"/>
                    <a:pt x="0" y="14926"/>
                  </a:cubicBezTo>
                  <a:cubicBezTo>
                    <a:pt x="0" y="18251"/>
                    <a:pt x="6456" y="20717"/>
                    <a:pt x="7200" y="20990"/>
                  </a:cubicBezTo>
                  <a:cubicBezTo>
                    <a:pt x="8259" y="21397"/>
                    <a:pt x="9603" y="21600"/>
                    <a:pt x="10938" y="21600"/>
                  </a:cubicBezTo>
                  <a:cubicBezTo>
                    <a:pt x="12416" y="21600"/>
                    <a:pt x="13895" y="21354"/>
                    <a:pt x="14953" y="20869"/>
                  </a:cubicBezTo>
                  <a:cubicBezTo>
                    <a:pt x="16994" y="19939"/>
                    <a:pt x="16736" y="18501"/>
                    <a:pt x="14400" y="17697"/>
                  </a:cubicBezTo>
                  <a:cubicBezTo>
                    <a:pt x="13656" y="17415"/>
                    <a:pt x="10805" y="16130"/>
                    <a:pt x="10805" y="14926"/>
                  </a:cubicBezTo>
                  <a:cubicBezTo>
                    <a:pt x="10805" y="13758"/>
                    <a:pt x="13485" y="12484"/>
                    <a:pt x="14400" y="12140"/>
                  </a:cubicBezTo>
                  <a:cubicBezTo>
                    <a:pt x="15125" y="11871"/>
                    <a:pt x="21600" y="9405"/>
                    <a:pt x="21600" y="6076"/>
                  </a:cubicBezTo>
                  <a:cubicBezTo>
                    <a:pt x="21600" y="2739"/>
                    <a:pt x="15153" y="274"/>
                    <a:pt x="144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80" name="Google Shape;1080;p33"/>
            <p:cNvSpPr/>
            <p:nvPr/>
          </p:nvSpPr>
          <p:spPr>
            <a:xfrm>
              <a:off x="117497" y="0"/>
              <a:ext cx="72268" cy="176455"/>
            </a:xfrm>
            <a:custGeom>
              <a:rect b="b" l="l" r="r" t="t"/>
              <a:pathLst>
                <a:path extrusionOk="0" h="21600" w="21600">
                  <a:moveTo>
                    <a:pt x="14397" y="0"/>
                  </a:moveTo>
                  <a:lnTo>
                    <a:pt x="10800" y="1653"/>
                  </a:lnTo>
                  <a:lnTo>
                    <a:pt x="7165" y="3278"/>
                  </a:lnTo>
                  <a:cubicBezTo>
                    <a:pt x="8119" y="3634"/>
                    <a:pt x="10800" y="4908"/>
                    <a:pt x="10800" y="6076"/>
                  </a:cubicBezTo>
                  <a:cubicBezTo>
                    <a:pt x="10800" y="7233"/>
                    <a:pt x="8119" y="8506"/>
                    <a:pt x="7194" y="8850"/>
                  </a:cubicBezTo>
                  <a:cubicBezTo>
                    <a:pt x="6478" y="9120"/>
                    <a:pt x="0" y="11585"/>
                    <a:pt x="0" y="14926"/>
                  </a:cubicBezTo>
                  <a:cubicBezTo>
                    <a:pt x="0" y="18251"/>
                    <a:pt x="6449" y="20717"/>
                    <a:pt x="7194" y="20990"/>
                  </a:cubicBezTo>
                  <a:cubicBezTo>
                    <a:pt x="8253" y="21397"/>
                    <a:pt x="9598" y="21600"/>
                    <a:pt x="10943" y="21600"/>
                  </a:cubicBezTo>
                  <a:cubicBezTo>
                    <a:pt x="12422" y="21600"/>
                    <a:pt x="13891" y="21354"/>
                    <a:pt x="14950" y="20869"/>
                  </a:cubicBezTo>
                  <a:cubicBezTo>
                    <a:pt x="16992" y="19939"/>
                    <a:pt x="16734" y="18501"/>
                    <a:pt x="14397" y="17697"/>
                  </a:cubicBezTo>
                  <a:cubicBezTo>
                    <a:pt x="13653" y="17415"/>
                    <a:pt x="10800" y="16130"/>
                    <a:pt x="10800" y="14926"/>
                  </a:cubicBezTo>
                  <a:cubicBezTo>
                    <a:pt x="10800" y="13758"/>
                    <a:pt x="13481" y="12484"/>
                    <a:pt x="14397" y="12140"/>
                  </a:cubicBezTo>
                  <a:cubicBezTo>
                    <a:pt x="15122" y="11871"/>
                    <a:pt x="21600" y="9405"/>
                    <a:pt x="21600" y="6076"/>
                  </a:cubicBezTo>
                  <a:cubicBezTo>
                    <a:pt x="21600" y="2739"/>
                    <a:pt x="15151" y="274"/>
                    <a:pt x="143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81" name="Google Shape;1081;p33"/>
            <p:cNvSpPr/>
            <p:nvPr/>
          </p:nvSpPr>
          <p:spPr>
            <a:xfrm>
              <a:off x="0" y="213481"/>
              <a:ext cx="596436" cy="398746"/>
            </a:xfrm>
            <a:custGeom>
              <a:rect b="b" l="l" r="r" t="t"/>
              <a:pathLst>
                <a:path extrusionOk="0" h="21600" w="21463">
                  <a:moveTo>
                    <a:pt x="18767" y="3913"/>
                  </a:moveTo>
                  <a:cubicBezTo>
                    <a:pt x="19191" y="3913"/>
                    <a:pt x="19549" y="4100"/>
                    <a:pt x="19793" y="4465"/>
                  </a:cubicBezTo>
                  <a:cubicBezTo>
                    <a:pt x="20240" y="5142"/>
                    <a:pt x="20181" y="6192"/>
                    <a:pt x="20106" y="6756"/>
                  </a:cubicBezTo>
                  <a:cubicBezTo>
                    <a:pt x="19956" y="7873"/>
                    <a:pt x="19519" y="9028"/>
                    <a:pt x="18871" y="10003"/>
                  </a:cubicBezTo>
                  <a:cubicBezTo>
                    <a:pt x="18139" y="11111"/>
                    <a:pt x="17244" y="11799"/>
                    <a:pt x="16467" y="11926"/>
                  </a:cubicBezTo>
                  <a:cubicBezTo>
                    <a:pt x="17293" y="9617"/>
                    <a:pt x="17847" y="6929"/>
                    <a:pt x="18083" y="4056"/>
                  </a:cubicBezTo>
                  <a:cubicBezTo>
                    <a:pt x="18324" y="3961"/>
                    <a:pt x="18554" y="3913"/>
                    <a:pt x="18767" y="3913"/>
                  </a:cubicBezTo>
                  <a:close/>
                  <a:moveTo>
                    <a:pt x="16894" y="1957"/>
                  </a:moveTo>
                  <a:cubicBezTo>
                    <a:pt x="16790" y="5775"/>
                    <a:pt x="16079" y="9320"/>
                    <a:pt x="14906" y="12081"/>
                  </a:cubicBezTo>
                  <a:cubicBezTo>
                    <a:pt x="14871" y="12144"/>
                    <a:pt x="14840" y="12218"/>
                    <a:pt x="14816" y="12290"/>
                  </a:cubicBezTo>
                  <a:cubicBezTo>
                    <a:pt x="14230" y="13627"/>
                    <a:pt x="13537" y="14770"/>
                    <a:pt x="12752" y="15664"/>
                  </a:cubicBezTo>
                  <a:lnTo>
                    <a:pt x="5455" y="15664"/>
                  </a:lnTo>
                  <a:cubicBezTo>
                    <a:pt x="3024" y="12901"/>
                    <a:pt x="1470" y="7743"/>
                    <a:pt x="1314" y="1957"/>
                  </a:cubicBezTo>
                  <a:close/>
                  <a:moveTo>
                    <a:pt x="15215" y="17621"/>
                  </a:moveTo>
                  <a:lnTo>
                    <a:pt x="14732" y="19103"/>
                  </a:lnTo>
                  <a:cubicBezTo>
                    <a:pt x="14622" y="19433"/>
                    <a:pt x="14400" y="19641"/>
                    <a:pt x="14157" y="19641"/>
                  </a:cubicBezTo>
                  <a:lnTo>
                    <a:pt x="4055" y="19641"/>
                  </a:lnTo>
                  <a:cubicBezTo>
                    <a:pt x="3808" y="19641"/>
                    <a:pt x="3583" y="19433"/>
                    <a:pt x="3475" y="19103"/>
                  </a:cubicBezTo>
                  <a:lnTo>
                    <a:pt x="2993" y="17621"/>
                  </a:lnTo>
                  <a:close/>
                  <a:moveTo>
                    <a:pt x="652" y="0"/>
                  </a:moveTo>
                  <a:cubicBezTo>
                    <a:pt x="292" y="0"/>
                    <a:pt x="0" y="439"/>
                    <a:pt x="0" y="977"/>
                  </a:cubicBezTo>
                  <a:cubicBezTo>
                    <a:pt x="0" y="6797"/>
                    <a:pt x="1314" y="12182"/>
                    <a:pt x="3514" y="15664"/>
                  </a:cubicBezTo>
                  <a:lnTo>
                    <a:pt x="652" y="15664"/>
                  </a:lnTo>
                  <a:cubicBezTo>
                    <a:pt x="292" y="15664"/>
                    <a:pt x="0" y="16101"/>
                    <a:pt x="0" y="16639"/>
                  </a:cubicBezTo>
                  <a:cubicBezTo>
                    <a:pt x="0" y="17182"/>
                    <a:pt x="292" y="17621"/>
                    <a:pt x="652" y="17621"/>
                  </a:cubicBezTo>
                  <a:lnTo>
                    <a:pt x="1547" y="17621"/>
                  </a:lnTo>
                  <a:lnTo>
                    <a:pt x="2310" y="19971"/>
                  </a:lnTo>
                  <a:lnTo>
                    <a:pt x="2310" y="19982"/>
                  </a:lnTo>
                  <a:cubicBezTo>
                    <a:pt x="2638" y="20969"/>
                    <a:pt x="3310" y="21600"/>
                    <a:pt x="4045" y="21600"/>
                  </a:cubicBezTo>
                  <a:cubicBezTo>
                    <a:pt x="4048" y="21600"/>
                    <a:pt x="4051" y="21600"/>
                    <a:pt x="4055" y="21600"/>
                  </a:cubicBezTo>
                  <a:lnTo>
                    <a:pt x="14157" y="21600"/>
                  </a:lnTo>
                  <a:cubicBezTo>
                    <a:pt x="14160" y="21600"/>
                    <a:pt x="14164" y="21600"/>
                    <a:pt x="14166" y="21600"/>
                  </a:cubicBezTo>
                  <a:cubicBezTo>
                    <a:pt x="14901" y="21600"/>
                    <a:pt x="15573" y="20969"/>
                    <a:pt x="15902" y="19976"/>
                  </a:cubicBezTo>
                  <a:lnTo>
                    <a:pt x="15902" y="19971"/>
                  </a:lnTo>
                  <a:lnTo>
                    <a:pt x="16664" y="17621"/>
                  </a:lnTo>
                  <a:lnTo>
                    <a:pt x="17559" y="17621"/>
                  </a:lnTo>
                  <a:cubicBezTo>
                    <a:pt x="17920" y="17621"/>
                    <a:pt x="18212" y="17182"/>
                    <a:pt x="18212" y="16639"/>
                  </a:cubicBezTo>
                  <a:cubicBezTo>
                    <a:pt x="18212" y="16096"/>
                    <a:pt x="17920" y="15664"/>
                    <a:pt x="17559" y="15664"/>
                  </a:cubicBezTo>
                  <a:lnTo>
                    <a:pt x="14698" y="15664"/>
                  </a:lnTo>
                  <a:cubicBezTo>
                    <a:pt x="15059" y="15088"/>
                    <a:pt x="15392" y="14478"/>
                    <a:pt x="15694" y="13836"/>
                  </a:cubicBezTo>
                  <a:cubicBezTo>
                    <a:pt x="15864" y="13878"/>
                    <a:pt x="16037" y="13899"/>
                    <a:pt x="16211" y="13899"/>
                  </a:cubicBezTo>
                  <a:cubicBezTo>
                    <a:pt x="17393" y="13899"/>
                    <a:pt x="18725" y="12996"/>
                    <a:pt x="19793" y="11393"/>
                  </a:cubicBezTo>
                  <a:cubicBezTo>
                    <a:pt x="20618" y="10145"/>
                    <a:pt x="21184" y="8635"/>
                    <a:pt x="21385" y="7143"/>
                  </a:cubicBezTo>
                  <a:cubicBezTo>
                    <a:pt x="21600" y="5504"/>
                    <a:pt x="21365" y="4062"/>
                    <a:pt x="20712" y="3086"/>
                  </a:cubicBezTo>
                  <a:cubicBezTo>
                    <a:pt x="20219" y="2339"/>
                    <a:pt x="19541" y="1957"/>
                    <a:pt x="18773" y="1957"/>
                  </a:cubicBezTo>
                  <a:cubicBezTo>
                    <a:pt x="18585" y="1957"/>
                    <a:pt x="18392" y="1980"/>
                    <a:pt x="18194" y="2027"/>
                  </a:cubicBezTo>
                  <a:cubicBezTo>
                    <a:pt x="18205" y="1681"/>
                    <a:pt x="18208" y="1331"/>
                    <a:pt x="18208" y="977"/>
                  </a:cubicBezTo>
                  <a:cubicBezTo>
                    <a:pt x="18208" y="439"/>
                    <a:pt x="17916" y="0"/>
                    <a:pt x="175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082" name="Google Shape;1082;p33"/>
          <p:cNvGrpSpPr/>
          <p:nvPr/>
        </p:nvGrpSpPr>
        <p:grpSpPr>
          <a:xfrm>
            <a:off x="16861204" y="9370353"/>
            <a:ext cx="616825" cy="616856"/>
            <a:chOff x="31" y="-1"/>
            <a:chExt cx="616823" cy="616855"/>
          </a:xfrm>
        </p:grpSpPr>
        <p:sp>
          <p:nvSpPr>
            <p:cNvPr id="1083" name="Google Shape;1083;p33"/>
            <p:cNvSpPr/>
            <p:nvPr/>
          </p:nvSpPr>
          <p:spPr>
            <a:xfrm>
              <a:off x="31" y="-1"/>
              <a:ext cx="616823" cy="616855"/>
            </a:xfrm>
            <a:custGeom>
              <a:rect b="b" l="l" r="r" t="t"/>
              <a:pathLst>
                <a:path extrusionOk="0" h="21600" w="21600">
                  <a:moveTo>
                    <a:pt x="10800" y="1265"/>
                  </a:moveTo>
                  <a:cubicBezTo>
                    <a:pt x="16058" y="1265"/>
                    <a:pt x="20335" y="5542"/>
                    <a:pt x="20335" y="10799"/>
                  </a:cubicBezTo>
                  <a:cubicBezTo>
                    <a:pt x="20335" y="16058"/>
                    <a:pt x="16058" y="20334"/>
                    <a:pt x="10800" y="20334"/>
                  </a:cubicBezTo>
                  <a:cubicBezTo>
                    <a:pt x="5542" y="20334"/>
                    <a:pt x="1265" y="16058"/>
                    <a:pt x="1265" y="10799"/>
                  </a:cubicBezTo>
                  <a:cubicBezTo>
                    <a:pt x="1265" y="5542"/>
                    <a:pt x="5542" y="1265"/>
                    <a:pt x="10800" y="1265"/>
                  </a:cubicBezTo>
                  <a:close/>
                  <a:moveTo>
                    <a:pt x="10800" y="0"/>
                  </a:moveTo>
                  <a:cubicBezTo>
                    <a:pt x="7928" y="0"/>
                    <a:pt x="5218" y="1128"/>
                    <a:pt x="3172" y="3172"/>
                  </a:cubicBezTo>
                  <a:cubicBezTo>
                    <a:pt x="1127" y="5218"/>
                    <a:pt x="0" y="7928"/>
                    <a:pt x="0" y="10799"/>
                  </a:cubicBezTo>
                  <a:cubicBezTo>
                    <a:pt x="0" y="13672"/>
                    <a:pt x="1127" y="16382"/>
                    <a:pt x="3172" y="18427"/>
                  </a:cubicBezTo>
                  <a:cubicBezTo>
                    <a:pt x="5218" y="20472"/>
                    <a:pt x="7928" y="21600"/>
                    <a:pt x="10800" y="21600"/>
                  </a:cubicBezTo>
                  <a:cubicBezTo>
                    <a:pt x="13673" y="21600"/>
                    <a:pt x="16382" y="20472"/>
                    <a:pt x="18428" y="18427"/>
                  </a:cubicBezTo>
                  <a:cubicBezTo>
                    <a:pt x="20473" y="16382"/>
                    <a:pt x="21600" y="13672"/>
                    <a:pt x="21600" y="10799"/>
                  </a:cubicBezTo>
                  <a:cubicBezTo>
                    <a:pt x="21600" y="7928"/>
                    <a:pt x="20473" y="5218"/>
                    <a:pt x="18428" y="3172"/>
                  </a:cubicBezTo>
                  <a:cubicBezTo>
                    <a:pt x="16382" y="1128"/>
                    <a:pt x="13673"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84" name="Google Shape;1084;p33"/>
            <p:cNvSpPr/>
            <p:nvPr/>
          </p:nvSpPr>
          <p:spPr>
            <a:xfrm>
              <a:off x="145842" y="181879"/>
              <a:ext cx="108417" cy="108529"/>
            </a:xfrm>
            <a:custGeom>
              <a:rect b="b" l="l" r="r" t="t"/>
              <a:pathLst>
                <a:path extrusionOk="0" h="21600" w="20783">
                  <a:moveTo>
                    <a:pt x="10384" y="7211"/>
                  </a:moveTo>
                  <a:cubicBezTo>
                    <a:pt x="13474" y="7211"/>
                    <a:pt x="15022" y="11067"/>
                    <a:pt x="12844" y="13348"/>
                  </a:cubicBezTo>
                  <a:cubicBezTo>
                    <a:pt x="12134" y="14078"/>
                    <a:pt x="11265" y="14408"/>
                    <a:pt x="10415" y="14408"/>
                  </a:cubicBezTo>
                  <a:cubicBezTo>
                    <a:pt x="8634" y="14408"/>
                    <a:pt x="6933" y="12966"/>
                    <a:pt x="6933" y="10800"/>
                  </a:cubicBezTo>
                  <a:cubicBezTo>
                    <a:pt x="6933" y="8805"/>
                    <a:pt x="8463" y="7211"/>
                    <a:pt x="10384" y="7211"/>
                  </a:cubicBezTo>
                  <a:close/>
                  <a:moveTo>
                    <a:pt x="10384" y="0"/>
                  </a:moveTo>
                  <a:cubicBezTo>
                    <a:pt x="9050" y="0"/>
                    <a:pt x="7698" y="273"/>
                    <a:pt x="6413" y="826"/>
                  </a:cubicBezTo>
                  <a:cubicBezTo>
                    <a:pt x="2533" y="2490"/>
                    <a:pt x="0" y="6423"/>
                    <a:pt x="0" y="10800"/>
                  </a:cubicBezTo>
                  <a:cubicBezTo>
                    <a:pt x="0" y="16765"/>
                    <a:pt x="4638" y="21581"/>
                    <a:pt x="10384" y="21600"/>
                  </a:cubicBezTo>
                  <a:cubicBezTo>
                    <a:pt x="14600" y="21600"/>
                    <a:pt x="18388" y="18951"/>
                    <a:pt x="19991" y="14923"/>
                  </a:cubicBezTo>
                  <a:cubicBezTo>
                    <a:pt x="21600" y="10895"/>
                    <a:pt x="20713" y="6251"/>
                    <a:pt x="17739" y="3164"/>
                  </a:cubicBezTo>
                  <a:cubicBezTo>
                    <a:pt x="15750" y="1099"/>
                    <a:pt x="13088" y="0"/>
                    <a:pt x="103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85" name="Google Shape;1085;p33"/>
            <p:cNvSpPr/>
            <p:nvPr/>
          </p:nvSpPr>
          <p:spPr>
            <a:xfrm>
              <a:off x="362627" y="181975"/>
              <a:ext cx="108512" cy="108401"/>
            </a:xfrm>
            <a:custGeom>
              <a:rect b="b" l="l" r="r" t="t"/>
              <a:pathLst>
                <a:path extrusionOk="0" h="21600" w="20784">
                  <a:moveTo>
                    <a:pt x="10366" y="7181"/>
                  </a:moveTo>
                  <a:cubicBezTo>
                    <a:pt x="12151" y="7181"/>
                    <a:pt x="13863" y="8618"/>
                    <a:pt x="13863" y="10794"/>
                  </a:cubicBezTo>
                  <a:cubicBezTo>
                    <a:pt x="13863" y="12791"/>
                    <a:pt x="12310" y="14400"/>
                    <a:pt x="10391" y="14400"/>
                  </a:cubicBezTo>
                  <a:cubicBezTo>
                    <a:pt x="7309" y="14400"/>
                    <a:pt x="5756" y="10527"/>
                    <a:pt x="7933" y="8237"/>
                  </a:cubicBezTo>
                  <a:cubicBezTo>
                    <a:pt x="8642" y="7505"/>
                    <a:pt x="9516" y="7181"/>
                    <a:pt x="10366" y="7181"/>
                  </a:cubicBezTo>
                  <a:close/>
                  <a:moveTo>
                    <a:pt x="10391" y="0"/>
                  </a:moveTo>
                  <a:cubicBezTo>
                    <a:pt x="6184" y="0"/>
                    <a:pt x="2400" y="2633"/>
                    <a:pt x="792" y="6666"/>
                  </a:cubicBezTo>
                  <a:cubicBezTo>
                    <a:pt x="-816" y="10698"/>
                    <a:pt x="70" y="15341"/>
                    <a:pt x="3042" y="18439"/>
                  </a:cubicBezTo>
                  <a:cubicBezTo>
                    <a:pt x="5029" y="20506"/>
                    <a:pt x="7688" y="21600"/>
                    <a:pt x="10391" y="21600"/>
                  </a:cubicBezTo>
                  <a:cubicBezTo>
                    <a:pt x="11729" y="21600"/>
                    <a:pt x="13075" y="21333"/>
                    <a:pt x="14358" y="20780"/>
                  </a:cubicBezTo>
                  <a:cubicBezTo>
                    <a:pt x="18235" y="19107"/>
                    <a:pt x="20784" y="15170"/>
                    <a:pt x="20784" y="10794"/>
                  </a:cubicBezTo>
                  <a:cubicBezTo>
                    <a:pt x="20766" y="4821"/>
                    <a:pt x="16131" y="0"/>
                    <a:pt x="103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86" name="Google Shape;1086;p33"/>
            <p:cNvSpPr/>
            <p:nvPr/>
          </p:nvSpPr>
          <p:spPr>
            <a:xfrm>
              <a:off x="150371" y="326541"/>
              <a:ext cx="316143" cy="144534"/>
            </a:xfrm>
            <a:custGeom>
              <a:rect b="b" l="l" r="r" t="t"/>
              <a:pathLst>
                <a:path extrusionOk="0" h="21600" w="21342">
                  <a:moveTo>
                    <a:pt x="10656" y="0"/>
                  </a:moveTo>
                  <a:cubicBezTo>
                    <a:pt x="5652" y="0"/>
                    <a:pt x="1289" y="7499"/>
                    <a:pt x="39" y="18223"/>
                  </a:cubicBezTo>
                  <a:cubicBezTo>
                    <a:pt x="-129" y="19678"/>
                    <a:pt x="261" y="21147"/>
                    <a:pt x="918" y="21519"/>
                  </a:cubicBezTo>
                  <a:cubicBezTo>
                    <a:pt x="1017" y="21576"/>
                    <a:pt x="1119" y="21600"/>
                    <a:pt x="1216" y="21600"/>
                  </a:cubicBezTo>
                  <a:cubicBezTo>
                    <a:pt x="1761" y="21600"/>
                    <a:pt x="2259" y="20794"/>
                    <a:pt x="2401" y="19573"/>
                  </a:cubicBezTo>
                  <a:cubicBezTo>
                    <a:pt x="3370" y="11220"/>
                    <a:pt x="6775" y="5371"/>
                    <a:pt x="10671" y="5371"/>
                  </a:cubicBezTo>
                  <a:cubicBezTo>
                    <a:pt x="14569" y="5371"/>
                    <a:pt x="17972" y="11220"/>
                    <a:pt x="18941" y="19573"/>
                  </a:cubicBezTo>
                  <a:cubicBezTo>
                    <a:pt x="19083" y="20794"/>
                    <a:pt x="19581" y="21600"/>
                    <a:pt x="20126" y="21600"/>
                  </a:cubicBezTo>
                  <a:cubicBezTo>
                    <a:pt x="20226" y="21600"/>
                    <a:pt x="20325" y="21576"/>
                    <a:pt x="20424" y="21519"/>
                  </a:cubicBezTo>
                  <a:cubicBezTo>
                    <a:pt x="21081" y="21147"/>
                    <a:pt x="21471" y="19678"/>
                    <a:pt x="21303" y="18223"/>
                  </a:cubicBezTo>
                  <a:cubicBezTo>
                    <a:pt x="20055" y="7499"/>
                    <a:pt x="15690" y="0"/>
                    <a:pt x="10686" y="0"/>
                  </a:cubicBezTo>
                  <a:cubicBezTo>
                    <a:pt x="10682" y="0"/>
                    <a:pt x="10675" y="0"/>
                    <a:pt x="10671" y="0"/>
                  </a:cubicBezTo>
                  <a:cubicBezTo>
                    <a:pt x="10667" y="0"/>
                    <a:pt x="10662" y="0"/>
                    <a:pt x="106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087" name="Google Shape;1087;p33"/>
          <p:cNvGrpSpPr/>
          <p:nvPr/>
        </p:nvGrpSpPr>
        <p:grpSpPr>
          <a:xfrm>
            <a:off x="17609793" y="9370353"/>
            <a:ext cx="616856" cy="616856"/>
            <a:chOff x="-1" y="-1"/>
            <a:chExt cx="616855" cy="616855"/>
          </a:xfrm>
        </p:grpSpPr>
        <p:sp>
          <p:nvSpPr>
            <p:cNvPr id="1088" name="Google Shape;1088;p33"/>
            <p:cNvSpPr/>
            <p:nvPr/>
          </p:nvSpPr>
          <p:spPr>
            <a:xfrm>
              <a:off x="-1" y="-1"/>
              <a:ext cx="616855" cy="616855"/>
            </a:xfrm>
            <a:custGeom>
              <a:rect b="b" l="l" r="r" t="t"/>
              <a:pathLst>
                <a:path extrusionOk="0" h="21600" w="21600">
                  <a:moveTo>
                    <a:pt x="10799" y="1265"/>
                  </a:moveTo>
                  <a:cubicBezTo>
                    <a:pt x="16058" y="1265"/>
                    <a:pt x="20334" y="5542"/>
                    <a:pt x="20334" y="10799"/>
                  </a:cubicBezTo>
                  <a:cubicBezTo>
                    <a:pt x="20334" y="16058"/>
                    <a:pt x="16058" y="20334"/>
                    <a:pt x="10799" y="20334"/>
                  </a:cubicBezTo>
                  <a:cubicBezTo>
                    <a:pt x="5542" y="20334"/>
                    <a:pt x="1265" y="16058"/>
                    <a:pt x="1265" y="10799"/>
                  </a:cubicBezTo>
                  <a:cubicBezTo>
                    <a:pt x="1265" y="5542"/>
                    <a:pt x="5542" y="1265"/>
                    <a:pt x="10799" y="1265"/>
                  </a:cubicBezTo>
                  <a:close/>
                  <a:moveTo>
                    <a:pt x="10799" y="0"/>
                  </a:moveTo>
                  <a:cubicBezTo>
                    <a:pt x="7928" y="0"/>
                    <a:pt x="5218" y="1128"/>
                    <a:pt x="3172" y="3172"/>
                  </a:cubicBezTo>
                  <a:cubicBezTo>
                    <a:pt x="1128" y="5218"/>
                    <a:pt x="0" y="7928"/>
                    <a:pt x="0" y="10799"/>
                  </a:cubicBezTo>
                  <a:cubicBezTo>
                    <a:pt x="0" y="13672"/>
                    <a:pt x="1128" y="16382"/>
                    <a:pt x="3172" y="18427"/>
                  </a:cubicBezTo>
                  <a:cubicBezTo>
                    <a:pt x="5218" y="20472"/>
                    <a:pt x="7928" y="21600"/>
                    <a:pt x="10799" y="21600"/>
                  </a:cubicBezTo>
                  <a:cubicBezTo>
                    <a:pt x="13672" y="21600"/>
                    <a:pt x="16381" y="20472"/>
                    <a:pt x="18427" y="18427"/>
                  </a:cubicBezTo>
                  <a:cubicBezTo>
                    <a:pt x="20472" y="16382"/>
                    <a:pt x="21600" y="13672"/>
                    <a:pt x="21600" y="10799"/>
                  </a:cubicBezTo>
                  <a:cubicBezTo>
                    <a:pt x="21600" y="7928"/>
                    <a:pt x="20472" y="5218"/>
                    <a:pt x="18427" y="3172"/>
                  </a:cubicBezTo>
                  <a:cubicBezTo>
                    <a:pt x="16381" y="1128"/>
                    <a:pt x="13672"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89" name="Google Shape;1089;p33"/>
            <p:cNvSpPr/>
            <p:nvPr/>
          </p:nvSpPr>
          <p:spPr>
            <a:xfrm>
              <a:off x="145842" y="181879"/>
              <a:ext cx="108394" cy="108529"/>
            </a:xfrm>
            <a:custGeom>
              <a:rect b="b" l="l" r="r" t="t"/>
              <a:pathLst>
                <a:path extrusionOk="0" h="21600" w="20785">
                  <a:moveTo>
                    <a:pt x="10381" y="7211"/>
                  </a:moveTo>
                  <a:cubicBezTo>
                    <a:pt x="13472" y="7211"/>
                    <a:pt x="15020" y="11067"/>
                    <a:pt x="12841" y="13348"/>
                  </a:cubicBezTo>
                  <a:cubicBezTo>
                    <a:pt x="12131" y="14078"/>
                    <a:pt x="11262" y="14408"/>
                    <a:pt x="10411" y="14408"/>
                  </a:cubicBezTo>
                  <a:cubicBezTo>
                    <a:pt x="8630" y="14408"/>
                    <a:pt x="6929" y="12966"/>
                    <a:pt x="6929" y="10800"/>
                  </a:cubicBezTo>
                  <a:cubicBezTo>
                    <a:pt x="6929" y="8805"/>
                    <a:pt x="8459" y="7211"/>
                    <a:pt x="10381" y="7211"/>
                  </a:cubicBezTo>
                  <a:close/>
                  <a:moveTo>
                    <a:pt x="10387" y="0"/>
                  </a:moveTo>
                  <a:cubicBezTo>
                    <a:pt x="9046" y="0"/>
                    <a:pt x="7694" y="273"/>
                    <a:pt x="6408" y="826"/>
                  </a:cubicBezTo>
                  <a:cubicBezTo>
                    <a:pt x="2528" y="2490"/>
                    <a:pt x="0" y="6423"/>
                    <a:pt x="0" y="10800"/>
                  </a:cubicBezTo>
                  <a:cubicBezTo>
                    <a:pt x="0" y="16765"/>
                    <a:pt x="4633" y="21581"/>
                    <a:pt x="10381" y="21600"/>
                  </a:cubicBezTo>
                  <a:cubicBezTo>
                    <a:pt x="14598" y="21600"/>
                    <a:pt x="18387" y="18951"/>
                    <a:pt x="19996" y="14923"/>
                  </a:cubicBezTo>
                  <a:cubicBezTo>
                    <a:pt x="21600" y="10895"/>
                    <a:pt x="20712" y="6251"/>
                    <a:pt x="17738" y="3164"/>
                  </a:cubicBezTo>
                  <a:cubicBezTo>
                    <a:pt x="15749" y="1099"/>
                    <a:pt x="13086" y="0"/>
                    <a:pt x="103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90" name="Google Shape;1090;p33"/>
            <p:cNvSpPr/>
            <p:nvPr/>
          </p:nvSpPr>
          <p:spPr>
            <a:xfrm>
              <a:off x="362674" y="181879"/>
              <a:ext cx="108417" cy="108529"/>
            </a:xfrm>
            <a:custGeom>
              <a:rect b="b" l="l" r="r" t="t"/>
              <a:pathLst>
                <a:path extrusionOk="0" h="21600" w="20783">
                  <a:moveTo>
                    <a:pt x="10384" y="7211"/>
                  </a:moveTo>
                  <a:cubicBezTo>
                    <a:pt x="13468" y="7211"/>
                    <a:pt x="15022" y="11067"/>
                    <a:pt x="12844" y="13348"/>
                  </a:cubicBezTo>
                  <a:cubicBezTo>
                    <a:pt x="12134" y="14078"/>
                    <a:pt x="11265" y="14408"/>
                    <a:pt x="10415" y="14408"/>
                  </a:cubicBezTo>
                  <a:cubicBezTo>
                    <a:pt x="8634" y="14408"/>
                    <a:pt x="6933" y="12966"/>
                    <a:pt x="6933" y="10800"/>
                  </a:cubicBezTo>
                  <a:cubicBezTo>
                    <a:pt x="6933" y="8805"/>
                    <a:pt x="8463" y="7211"/>
                    <a:pt x="10384" y="7211"/>
                  </a:cubicBezTo>
                  <a:close/>
                  <a:moveTo>
                    <a:pt x="10384" y="0"/>
                  </a:moveTo>
                  <a:cubicBezTo>
                    <a:pt x="9050" y="0"/>
                    <a:pt x="7698" y="273"/>
                    <a:pt x="6413" y="826"/>
                  </a:cubicBezTo>
                  <a:cubicBezTo>
                    <a:pt x="2533" y="2490"/>
                    <a:pt x="0" y="6423"/>
                    <a:pt x="0" y="10800"/>
                  </a:cubicBezTo>
                  <a:cubicBezTo>
                    <a:pt x="0" y="16765"/>
                    <a:pt x="4638" y="21581"/>
                    <a:pt x="10384" y="21600"/>
                  </a:cubicBezTo>
                  <a:cubicBezTo>
                    <a:pt x="14600" y="21600"/>
                    <a:pt x="18388" y="18951"/>
                    <a:pt x="19991" y="14923"/>
                  </a:cubicBezTo>
                  <a:cubicBezTo>
                    <a:pt x="21600" y="10895"/>
                    <a:pt x="20713" y="6251"/>
                    <a:pt x="17739" y="3164"/>
                  </a:cubicBezTo>
                  <a:cubicBezTo>
                    <a:pt x="15750" y="1099"/>
                    <a:pt x="13088" y="0"/>
                    <a:pt x="103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91" name="Google Shape;1091;p33"/>
            <p:cNvSpPr/>
            <p:nvPr/>
          </p:nvSpPr>
          <p:spPr>
            <a:xfrm>
              <a:off x="145842" y="326541"/>
              <a:ext cx="325265" cy="180732"/>
            </a:xfrm>
            <a:custGeom>
              <a:rect b="b" l="l" r="r" t="t"/>
              <a:pathLst>
                <a:path extrusionOk="0" h="21600" w="21600">
                  <a:moveTo>
                    <a:pt x="19111" y="4318"/>
                  </a:moveTo>
                  <a:cubicBezTo>
                    <a:pt x="18516" y="11761"/>
                    <a:pt x="14976" y="17278"/>
                    <a:pt x="10796" y="17278"/>
                  </a:cubicBezTo>
                  <a:cubicBezTo>
                    <a:pt x="6618" y="17278"/>
                    <a:pt x="3078" y="11761"/>
                    <a:pt x="2482" y="4318"/>
                  </a:cubicBezTo>
                  <a:close/>
                  <a:moveTo>
                    <a:pt x="1196" y="0"/>
                  </a:moveTo>
                  <a:cubicBezTo>
                    <a:pt x="530" y="0"/>
                    <a:pt x="0" y="958"/>
                    <a:pt x="0" y="2155"/>
                  </a:cubicBezTo>
                  <a:cubicBezTo>
                    <a:pt x="0" y="12868"/>
                    <a:pt x="4844" y="21600"/>
                    <a:pt x="10796" y="21600"/>
                  </a:cubicBezTo>
                  <a:cubicBezTo>
                    <a:pt x="16754" y="21600"/>
                    <a:pt x="21600" y="12868"/>
                    <a:pt x="21600" y="2155"/>
                  </a:cubicBezTo>
                  <a:cubicBezTo>
                    <a:pt x="21600" y="958"/>
                    <a:pt x="21064" y="0"/>
                    <a:pt x="203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092" name="Google Shape;1092;p33"/>
          <p:cNvGrpSpPr/>
          <p:nvPr/>
        </p:nvGrpSpPr>
        <p:grpSpPr>
          <a:xfrm>
            <a:off x="18413394" y="9379993"/>
            <a:ext cx="532110" cy="597576"/>
            <a:chOff x="31" y="-1"/>
            <a:chExt cx="532108" cy="597575"/>
          </a:xfrm>
        </p:grpSpPr>
        <p:sp>
          <p:nvSpPr>
            <p:cNvPr id="1093" name="Google Shape;1093;p33"/>
            <p:cNvSpPr/>
            <p:nvPr/>
          </p:nvSpPr>
          <p:spPr>
            <a:xfrm>
              <a:off x="31" y="-1"/>
              <a:ext cx="532108" cy="597575"/>
            </a:xfrm>
            <a:custGeom>
              <a:rect b="b" l="l" r="r" t="t"/>
              <a:pathLst>
                <a:path extrusionOk="0" h="21600" w="21600">
                  <a:moveTo>
                    <a:pt x="10797" y="1306"/>
                  </a:moveTo>
                  <a:cubicBezTo>
                    <a:pt x="15951" y="1306"/>
                    <a:pt x="20129" y="5024"/>
                    <a:pt x="20129" y="9616"/>
                  </a:cubicBezTo>
                  <a:lnTo>
                    <a:pt x="20129" y="13444"/>
                  </a:lnTo>
                  <a:cubicBezTo>
                    <a:pt x="20129" y="14228"/>
                    <a:pt x="19746" y="14977"/>
                    <a:pt x="19077" y="15490"/>
                  </a:cubicBezTo>
                  <a:lnTo>
                    <a:pt x="16648" y="17346"/>
                  </a:lnTo>
                  <a:cubicBezTo>
                    <a:pt x="16487" y="17472"/>
                    <a:pt x="16392" y="17653"/>
                    <a:pt x="16392" y="17844"/>
                  </a:cubicBezTo>
                  <a:lnTo>
                    <a:pt x="16392" y="20293"/>
                  </a:lnTo>
                  <a:lnTo>
                    <a:pt x="14507" y="20293"/>
                  </a:lnTo>
                  <a:lnTo>
                    <a:pt x="14507" y="18754"/>
                  </a:lnTo>
                  <a:cubicBezTo>
                    <a:pt x="14507" y="18395"/>
                    <a:pt x="14178" y="18102"/>
                    <a:pt x="13771" y="18102"/>
                  </a:cubicBezTo>
                  <a:cubicBezTo>
                    <a:pt x="13368" y="18102"/>
                    <a:pt x="13040" y="18395"/>
                    <a:pt x="13040" y="18754"/>
                  </a:cubicBezTo>
                  <a:lnTo>
                    <a:pt x="13040" y="20293"/>
                  </a:lnTo>
                  <a:lnTo>
                    <a:pt x="11533" y="20293"/>
                  </a:lnTo>
                  <a:lnTo>
                    <a:pt x="11533" y="18754"/>
                  </a:lnTo>
                  <a:cubicBezTo>
                    <a:pt x="11533" y="18395"/>
                    <a:pt x="11204" y="18102"/>
                    <a:pt x="10797" y="18102"/>
                  </a:cubicBezTo>
                  <a:cubicBezTo>
                    <a:pt x="10391" y="18102"/>
                    <a:pt x="10067" y="18395"/>
                    <a:pt x="10067" y="18754"/>
                  </a:cubicBezTo>
                  <a:lnTo>
                    <a:pt x="10067" y="20293"/>
                  </a:lnTo>
                  <a:lnTo>
                    <a:pt x="8556" y="20293"/>
                  </a:lnTo>
                  <a:lnTo>
                    <a:pt x="8556" y="18754"/>
                  </a:lnTo>
                  <a:cubicBezTo>
                    <a:pt x="8556" y="18395"/>
                    <a:pt x="8228" y="18102"/>
                    <a:pt x="7825" y="18102"/>
                  </a:cubicBezTo>
                  <a:cubicBezTo>
                    <a:pt x="7418" y="18102"/>
                    <a:pt x="7089" y="18395"/>
                    <a:pt x="7089" y="18754"/>
                  </a:cubicBezTo>
                  <a:lnTo>
                    <a:pt x="7089" y="20293"/>
                  </a:lnTo>
                  <a:lnTo>
                    <a:pt x="5204" y="20293"/>
                  </a:lnTo>
                  <a:lnTo>
                    <a:pt x="5204" y="17844"/>
                  </a:lnTo>
                  <a:cubicBezTo>
                    <a:pt x="5204" y="17653"/>
                    <a:pt x="5109" y="17472"/>
                    <a:pt x="4948" y="17349"/>
                  </a:cubicBezTo>
                  <a:lnTo>
                    <a:pt x="2519" y="15490"/>
                  </a:lnTo>
                  <a:cubicBezTo>
                    <a:pt x="1850" y="14977"/>
                    <a:pt x="1467" y="14232"/>
                    <a:pt x="1467" y="13444"/>
                  </a:cubicBezTo>
                  <a:lnTo>
                    <a:pt x="1467" y="9699"/>
                  </a:lnTo>
                  <a:cubicBezTo>
                    <a:pt x="1467" y="5072"/>
                    <a:pt x="5649" y="1306"/>
                    <a:pt x="10794" y="1306"/>
                  </a:cubicBezTo>
                  <a:close/>
                  <a:moveTo>
                    <a:pt x="10794" y="0"/>
                  </a:moveTo>
                  <a:cubicBezTo>
                    <a:pt x="4840" y="3"/>
                    <a:pt x="0" y="4354"/>
                    <a:pt x="0" y="9702"/>
                  </a:cubicBezTo>
                  <a:lnTo>
                    <a:pt x="0" y="13447"/>
                  </a:lnTo>
                  <a:cubicBezTo>
                    <a:pt x="0" y="14612"/>
                    <a:pt x="571" y="15723"/>
                    <a:pt x="1565" y="16482"/>
                  </a:cubicBezTo>
                  <a:lnTo>
                    <a:pt x="3736" y="18143"/>
                  </a:lnTo>
                  <a:lnTo>
                    <a:pt x="3736" y="20948"/>
                  </a:lnTo>
                  <a:cubicBezTo>
                    <a:pt x="3736" y="21307"/>
                    <a:pt x="4065" y="21600"/>
                    <a:pt x="4468" y="21600"/>
                  </a:cubicBezTo>
                  <a:lnTo>
                    <a:pt x="17128" y="21600"/>
                  </a:lnTo>
                  <a:cubicBezTo>
                    <a:pt x="17531" y="21600"/>
                    <a:pt x="17860" y="21307"/>
                    <a:pt x="17860" y="20948"/>
                  </a:cubicBezTo>
                  <a:lnTo>
                    <a:pt x="17860" y="18143"/>
                  </a:lnTo>
                  <a:lnTo>
                    <a:pt x="20035" y="16478"/>
                  </a:lnTo>
                  <a:cubicBezTo>
                    <a:pt x="21025" y="15719"/>
                    <a:pt x="21600" y="14612"/>
                    <a:pt x="21600" y="13444"/>
                  </a:cubicBezTo>
                  <a:lnTo>
                    <a:pt x="21600" y="9602"/>
                  </a:lnTo>
                  <a:cubicBezTo>
                    <a:pt x="21588" y="4296"/>
                    <a:pt x="16757"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94" name="Google Shape;1094;p33"/>
            <p:cNvSpPr/>
            <p:nvPr/>
          </p:nvSpPr>
          <p:spPr>
            <a:xfrm>
              <a:off x="207317" y="340202"/>
              <a:ext cx="117490" cy="102624"/>
            </a:xfrm>
            <a:custGeom>
              <a:rect b="b" l="l" r="r" t="t"/>
              <a:pathLst>
                <a:path extrusionOk="0" h="21600" w="20699">
                  <a:moveTo>
                    <a:pt x="10353" y="0"/>
                  </a:moveTo>
                  <a:cubicBezTo>
                    <a:pt x="9307" y="0"/>
                    <a:pt x="8267" y="605"/>
                    <a:pt x="7643" y="1807"/>
                  </a:cubicBezTo>
                  <a:lnTo>
                    <a:pt x="479" y="15809"/>
                  </a:lnTo>
                  <a:cubicBezTo>
                    <a:pt x="-455" y="17616"/>
                    <a:pt x="23" y="19947"/>
                    <a:pt x="1513" y="21042"/>
                  </a:cubicBezTo>
                  <a:cubicBezTo>
                    <a:pt x="2036" y="21419"/>
                    <a:pt x="2610" y="21600"/>
                    <a:pt x="3178" y="21600"/>
                  </a:cubicBezTo>
                  <a:cubicBezTo>
                    <a:pt x="4252" y="21600"/>
                    <a:pt x="5298" y="20955"/>
                    <a:pt x="5894" y="19786"/>
                  </a:cubicBezTo>
                  <a:lnTo>
                    <a:pt x="10359" y="11099"/>
                  </a:lnTo>
                  <a:lnTo>
                    <a:pt x="14796" y="19786"/>
                  </a:lnTo>
                  <a:cubicBezTo>
                    <a:pt x="15392" y="20955"/>
                    <a:pt x="16444" y="21600"/>
                    <a:pt x="17518" y="21600"/>
                  </a:cubicBezTo>
                  <a:cubicBezTo>
                    <a:pt x="18086" y="21600"/>
                    <a:pt x="18659" y="21419"/>
                    <a:pt x="19177" y="21042"/>
                  </a:cubicBezTo>
                  <a:cubicBezTo>
                    <a:pt x="20684" y="19947"/>
                    <a:pt x="21145" y="17616"/>
                    <a:pt x="20228" y="15809"/>
                  </a:cubicBezTo>
                  <a:lnTo>
                    <a:pt x="13081" y="1807"/>
                  </a:lnTo>
                  <a:cubicBezTo>
                    <a:pt x="12451" y="605"/>
                    <a:pt x="11399" y="0"/>
                    <a:pt x="103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95" name="Google Shape;1095;p33"/>
            <p:cNvSpPr/>
            <p:nvPr/>
          </p:nvSpPr>
          <p:spPr>
            <a:xfrm>
              <a:off x="67764" y="207320"/>
              <a:ext cx="150934" cy="151014"/>
            </a:xfrm>
            <a:custGeom>
              <a:rect b="b" l="l" r="r" t="t"/>
              <a:pathLst>
                <a:path extrusionOk="0" h="21600" w="20342">
                  <a:moveTo>
                    <a:pt x="10492" y="5091"/>
                  </a:moveTo>
                  <a:cubicBezTo>
                    <a:pt x="11787" y="5091"/>
                    <a:pt x="13082" y="5616"/>
                    <a:pt x="14072" y="6670"/>
                  </a:cubicBezTo>
                  <a:cubicBezTo>
                    <a:pt x="16042" y="8766"/>
                    <a:pt x="16042" y="12158"/>
                    <a:pt x="14072" y="14268"/>
                  </a:cubicBezTo>
                  <a:cubicBezTo>
                    <a:pt x="12833" y="15582"/>
                    <a:pt x="10750" y="16436"/>
                    <a:pt x="8892" y="16436"/>
                  </a:cubicBezTo>
                  <a:cubicBezTo>
                    <a:pt x="7722" y="16436"/>
                    <a:pt x="6642" y="16098"/>
                    <a:pt x="5911" y="15331"/>
                  </a:cubicBezTo>
                  <a:cubicBezTo>
                    <a:pt x="5106" y="14459"/>
                    <a:pt x="4732" y="12985"/>
                    <a:pt x="4913" y="11291"/>
                  </a:cubicBezTo>
                  <a:cubicBezTo>
                    <a:pt x="5106" y="9538"/>
                    <a:pt x="5872" y="7775"/>
                    <a:pt x="6913" y="6670"/>
                  </a:cubicBezTo>
                  <a:cubicBezTo>
                    <a:pt x="7898" y="5616"/>
                    <a:pt x="9193" y="5091"/>
                    <a:pt x="10492" y="5091"/>
                  </a:cubicBezTo>
                  <a:close/>
                  <a:moveTo>
                    <a:pt x="10411" y="0"/>
                  </a:moveTo>
                  <a:cubicBezTo>
                    <a:pt x="7903" y="0"/>
                    <a:pt x="5399" y="1000"/>
                    <a:pt x="3472" y="3004"/>
                  </a:cubicBezTo>
                  <a:cubicBezTo>
                    <a:pt x="1626" y="4949"/>
                    <a:pt x="391" y="7748"/>
                    <a:pt x="82" y="10684"/>
                  </a:cubicBezTo>
                  <a:cubicBezTo>
                    <a:pt x="-284" y="13966"/>
                    <a:pt x="585" y="16970"/>
                    <a:pt x="2469" y="18970"/>
                  </a:cubicBezTo>
                  <a:cubicBezTo>
                    <a:pt x="4199" y="20801"/>
                    <a:pt x="6522" y="21600"/>
                    <a:pt x="8914" y="21600"/>
                  </a:cubicBezTo>
                  <a:cubicBezTo>
                    <a:pt x="8926" y="21600"/>
                    <a:pt x="8944" y="21600"/>
                    <a:pt x="8961" y="21600"/>
                  </a:cubicBezTo>
                  <a:cubicBezTo>
                    <a:pt x="12114" y="21600"/>
                    <a:pt x="15366" y="20198"/>
                    <a:pt x="17513" y="17906"/>
                  </a:cubicBezTo>
                  <a:cubicBezTo>
                    <a:pt x="21316" y="13770"/>
                    <a:pt x="21277" y="7168"/>
                    <a:pt x="17436" y="3086"/>
                  </a:cubicBezTo>
                  <a:cubicBezTo>
                    <a:pt x="15495" y="1032"/>
                    <a:pt x="12953" y="0"/>
                    <a:pt x="104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96" name="Google Shape;1096;p33"/>
            <p:cNvSpPr/>
            <p:nvPr/>
          </p:nvSpPr>
          <p:spPr>
            <a:xfrm>
              <a:off x="312744" y="206713"/>
              <a:ext cx="151626" cy="151621"/>
            </a:xfrm>
            <a:custGeom>
              <a:rect b="b" l="l" r="r" t="t"/>
              <a:pathLst>
                <a:path extrusionOk="0" h="21600" w="20358">
                  <a:moveTo>
                    <a:pt x="9897" y="5152"/>
                  </a:moveTo>
                  <a:cubicBezTo>
                    <a:pt x="11187" y="5152"/>
                    <a:pt x="12482" y="5675"/>
                    <a:pt x="13463" y="6716"/>
                  </a:cubicBezTo>
                  <a:cubicBezTo>
                    <a:pt x="14500" y="7831"/>
                    <a:pt x="15263" y="9586"/>
                    <a:pt x="15456" y="11332"/>
                  </a:cubicBezTo>
                  <a:cubicBezTo>
                    <a:pt x="15636" y="13005"/>
                    <a:pt x="15276" y="14474"/>
                    <a:pt x="14462" y="15343"/>
                  </a:cubicBezTo>
                  <a:cubicBezTo>
                    <a:pt x="13729" y="16116"/>
                    <a:pt x="12653" y="16452"/>
                    <a:pt x="11487" y="16452"/>
                  </a:cubicBezTo>
                  <a:cubicBezTo>
                    <a:pt x="9636" y="16452"/>
                    <a:pt x="7566" y="15597"/>
                    <a:pt x="6332" y="14283"/>
                  </a:cubicBezTo>
                  <a:cubicBezTo>
                    <a:pt x="4364" y="12196"/>
                    <a:pt x="4364" y="8804"/>
                    <a:pt x="6332" y="6716"/>
                  </a:cubicBezTo>
                  <a:cubicBezTo>
                    <a:pt x="7317" y="5675"/>
                    <a:pt x="8607" y="5152"/>
                    <a:pt x="9897" y="5152"/>
                  </a:cubicBezTo>
                  <a:close/>
                  <a:moveTo>
                    <a:pt x="9897" y="0"/>
                  </a:moveTo>
                  <a:cubicBezTo>
                    <a:pt x="7364" y="0"/>
                    <a:pt x="4832" y="1028"/>
                    <a:pt x="2903" y="3079"/>
                  </a:cubicBezTo>
                  <a:cubicBezTo>
                    <a:pt x="-967" y="7185"/>
                    <a:pt x="-967" y="13829"/>
                    <a:pt x="2903" y="17921"/>
                  </a:cubicBezTo>
                  <a:cubicBezTo>
                    <a:pt x="4729" y="19872"/>
                    <a:pt x="7369" y="21191"/>
                    <a:pt x="10124" y="21518"/>
                  </a:cubicBezTo>
                  <a:cubicBezTo>
                    <a:pt x="10566" y="21573"/>
                    <a:pt x="11003" y="21600"/>
                    <a:pt x="11457" y="21600"/>
                  </a:cubicBezTo>
                  <a:cubicBezTo>
                    <a:pt x="13994" y="21600"/>
                    <a:pt x="16296" y="20681"/>
                    <a:pt x="17890" y="18981"/>
                  </a:cubicBezTo>
                  <a:cubicBezTo>
                    <a:pt x="19767" y="17003"/>
                    <a:pt x="20633" y="13997"/>
                    <a:pt x="20282" y="10741"/>
                  </a:cubicBezTo>
                  <a:cubicBezTo>
                    <a:pt x="19960" y="7817"/>
                    <a:pt x="18730" y="5016"/>
                    <a:pt x="16892" y="3079"/>
                  </a:cubicBezTo>
                  <a:cubicBezTo>
                    <a:pt x="14963" y="1028"/>
                    <a:pt x="12430" y="0"/>
                    <a:pt x="98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097" name="Google Shape;1097;p33"/>
          <p:cNvGrpSpPr/>
          <p:nvPr/>
        </p:nvGrpSpPr>
        <p:grpSpPr>
          <a:xfrm>
            <a:off x="11541184" y="10130136"/>
            <a:ext cx="616895" cy="616856"/>
            <a:chOff x="-1" y="0"/>
            <a:chExt cx="616893" cy="616854"/>
          </a:xfrm>
        </p:grpSpPr>
        <p:sp>
          <p:nvSpPr>
            <p:cNvPr id="1098" name="Google Shape;1098;p33"/>
            <p:cNvSpPr/>
            <p:nvPr/>
          </p:nvSpPr>
          <p:spPr>
            <a:xfrm>
              <a:off x="303617" y="132435"/>
              <a:ext cx="180940" cy="180860"/>
            </a:xfrm>
            <a:custGeom>
              <a:rect b="b" l="l" r="r" t="t"/>
              <a:pathLst>
                <a:path extrusionOk="0" h="21600" w="19906">
                  <a:moveTo>
                    <a:pt x="9954" y="4346"/>
                  </a:moveTo>
                  <a:cubicBezTo>
                    <a:pt x="10723" y="4346"/>
                    <a:pt x="11499" y="4506"/>
                    <a:pt x="12236" y="4838"/>
                  </a:cubicBezTo>
                  <a:cubicBezTo>
                    <a:pt x="14463" y="5840"/>
                    <a:pt x="15913" y="8200"/>
                    <a:pt x="15913" y="10811"/>
                  </a:cubicBezTo>
                  <a:cubicBezTo>
                    <a:pt x="15913" y="13438"/>
                    <a:pt x="14463" y="15798"/>
                    <a:pt x="12236" y="16797"/>
                  </a:cubicBezTo>
                  <a:cubicBezTo>
                    <a:pt x="11499" y="17128"/>
                    <a:pt x="10723" y="17292"/>
                    <a:pt x="9954" y="17292"/>
                  </a:cubicBezTo>
                  <a:cubicBezTo>
                    <a:pt x="8402" y="17292"/>
                    <a:pt x="6878" y="16633"/>
                    <a:pt x="5736" y="15394"/>
                  </a:cubicBezTo>
                  <a:cubicBezTo>
                    <a:pt x="3401" y="12874"/>
                    <a:pt x="3401" y="8764"/>
                    <a:pt x="5736" y="6244"/>
                  </a:cubicBezTo>
                  <a:cubicBezTo>
                    <a:pt x="6878" y="5002"/>
                    <a:pt x="8402" y="4346"/>
                    <a:pt x="9954" y="4346"/>
                  </a:cubicBezTo>
                  <a:close/>
                  <a:moveTo>
                    <a:pt x="9950" y="0"/>
                  </a:moveTo>
                  <a:cubicBezTo>
                    <a:pt x="8676" y="0"/>
                    <a:pt x="7387" y="267"/>
                    <a:pt x="6151" y="820"/>
                  </a:cubicBezTo>
                  <a:cubicBezTo>
                    <a:pt x="1758" y="2791"/>
                    <a:pt x="-732" y="7853"/>
                    <a:pt x="192" y="12908"/>
                  </a:cubicBezTo>
                  <a:cubicBezTo>
                    <a:pt x="1122" y="17952"/>
                    <a:pt x="5192" y="21600"/>
                    <a:pt x="9933" y="21600"/>
                  </a:cubicBezTo>
                  <a:cubicBezTo>
                    <a:pt x="9940" y="21600"/>
                    <a:pt x="9947" y="21600"/>
                    <a:pt x="9957" y="21600"/>
                  </a:cubicBezTo>
                  <a:cubicBezTo>
                    <a:pt x="9968" y="21600"/>
                    <a:pt x="9982" y="21600"/>
                    <a:pt x="9996" y="21600"/>
                  </a:cubicBezTo>
                  <a:cubicBezTo>
                    <a:pt x="12612" y="21600"/>
                    <a:pt x="15130" y="20460"/>
                    <a:pt x="16984" y="18443"/>
                  </a:cubicBezTo>
                  <a:cubicBezTo>
                    <a:pt x="20348" y="14807"/>
                    <a:pt x="20868" y="9096"/>
                    <a:pt x="18227" y="4803"/>
                  </a:cubicBezTo>
                  <a:cubicBezTo>
                    <a:pt x="16338" y="1727"/>
                    <a:pt x="13195" y="0"/>
                    <a:pt x="99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099" name="Google Shape;1099;p33"/>
            <p:cNvSpPr/>
            <p:nvPr/>
          </p:nvSpPr>
          <p:spPr>
            <a:xfrm>
              <a:off x="-1" y="0"/>
              <a:ext cx="616893" cy="616854"/>
            </a:xfrm>
            <a:custGeom>
              <a:rect b="b" l="l" r="r" t="t"/>
              <a:pathLst>
                <a:path extrusionOk="0" h="21600" w="21448">
                  <a:moveTo>
                    <a:pt x="19770" y="1264"/>
                  </a:moveTo>
                  <a:cubicBezTo>
                    <a:pt x="19907" y="1264"/>
                    <a:pt x="20046" y="1265"/>
                    <a:pt x="20186" y="1267"/>
                  </a:cubicBezTo>
                  <a:cubicBezTo>
                    <a:pt x="20206" y="2648"/>
                    <a:pt x="20130" y="3873"/>
                    <a:pt x="19936" y="4973"/>
                  </a:cubicBezTo>
                  <a:cubicBezTo>
                    <a:pt x="18155" y="4720"/>
                    <a:pt x="16755" y="3308"/>
                    <a:pt x="16507" y="1517"/>
                  </a:cubicBezTo>
                  <a:cubicBezTo>
                    <a:pt x="17487" y="1345"/>
                    <a:pt x="18568" y="1264"/>
                    <a:pt x="19770" y="1264"/>
                  </a:cubicBezTo>
                  <a:close/>
                  <a:moveTo>
                    <a:pt x="7067" y="7470"/>
                  </a:moveTo>
                  <a:lnTo>
                    <a:pt x="7067" y="7473"/>
                  </a:lnTo>
                  <a:cubicBezTo>
                    <a:pt x="6558" y="8351"/>
                    <a:pt x="6082" y="9256"/>
                    <a:pt x="5637" y="10133"/>
                  </a:cubicBezTo>
                  <a:lnTo>
                    <a:pt x="2906" y="9880"/>
                  </a:lnTo>
                  <a:cubicBezTo>
                    <a:pt x="3830" y="8462"/>
                    <a:pt x="5392" y="7551"/>
                    <a:pt x="7067" y="7470"/>
                  </a:cubicBezTo>
                  <a:close/>
                  <a:moveTo>
                    <a:pt x="15281" y="1797"/>
                  </a:moveTo>
                  <a:cubicBezTo>
                    <a:pt x="15649" y="4065"/>
                    <a:pt x="17412" y="5840"/>
                    <a:pt x="19660" y="6211"/>
                  </a:cubicBezTo>
                  <a:cubicBezTo>
                    <a:pt x="19148" y="8058"/>
                    <a:pt x="18243" y="9539"/>
                    <a:pt x="16879" y="10862"/>
                  </a:cubicBezTo>
                  <a:cubicBezTo>
                    <a:pt x="15358" y="12343"/>
                    <a:pt x="13019" y="13656"/>
                    <a:pt x="10847" y="14777"/>
                  </a:cubicBezTo>
                  <a:lnTo>
                    <a:pt x="6772" y="10676"/>
                  </a:lnTo>
                  <a:cubicBezTo>
                    <a:pt x="7885" y="8486"/>
                    <a:pt x="9192" y="6131"/>
                    <a:pt x="10660" y="4598"/>
                  </a:cubicBezTo>
                  <a:cubicBezTo>
                    <a:pt x="11977" y="3225"/>
                    <a:pt x="13444" y="2317"/>
                    <a:pt x="15281" y="1797"/>
                  </a:cubicBezTo>
                  <a:close/>
                  <a:moveTo>
                    <a:pt x="6176" y="11861"/>
                  </a:moveTo>
                  <a:lnTo>
                    <a:pt x="9668" y="15378"/>
                  </a:lnTo>
                  <a:lnTo>
                    <a:pt x="9333" y="15546"/>
                  </a:lnTo>
                  <a:cubicBezTo>
                    <a:pt x="9037" y="15692"/>
                    <a:pt x="8757" y="15837"/>
                    <a:pt x="8481" y="15974"/>
                  </a:cubicBezTo>
                  <a:lnTo>
                    <a:pt x="5582" y="13056"/>
                  </a:lnTo>
                  <a:cubicBezTo>
                    <a:pt x="5720" y="12779"/>
                    <a:pt x="5864" y="12495"/>
                    <a:pt x="6009" y="12199"/>
                  </a:cubicBezTo>
                  <a:lnTo>
                    <a:pt x="6176" y="11861"/>
                  </a:lnTo>
                  <a:close/>
                  <a:moveTo>
                    <a:pt x="13944" y="14530"/>
                  </a:moveTo>
                  <a:cubicBezTo>
                    <a:pt x="13843" y="16188"/>
                    <a:pt x="12972" y="17699"/>
                    <a:pt x="11591" y="18611"/>
                  </a:cubicBezTo>
                  <a:lnTo>
                    <a:pt x="11380" y="15924"/>
                  </a:lnTo>
                  <a:cubicBezTo>
                    <a:pt x="12225" y="15489"/>
                    <a:pt x="13096" y="15023"/>
                    <a:pt x="13944" y="14530"/>
                  </a:cubicBezTo>
                  <a:close/>
                  <a:moveTo>
                    <a:pt x="4997" y="14258"/>
                  </a:moveTo>
                  <a:lnTo>
                    <a:pt x="5703" y="14970"/>
                  </a:lnTo>
                  <a:lnTo>
                    <a:pt x="4373" y="16312"/>
                  </a:lnTo>
                  <a:cubicBezTo>
                    <a:pt x="4129" y="16559"/>
                    <a:pt x="4125" y="16960"/>
                    <a:pt x="4373" y="17207"/>
                  </a:cubicBezTo>
                  <a:cubicBezTo>
                    <a:pt x="4496" y="17330"/>
                    <a:pt x="4657" y="17392"/>
                    <a:pt x="4817" y="17392"/>
                  </a:cubicBezTo>
                  <a:cubicBezTo>
                    <a:pt x="4978" y="17392"/>
                    <a:pt x="5139" y="17330"/>
                    <a:pt x="5262" y="17207"/>
                  </a:cubicBezTo>
                  <a:lnTo>
                    <a:pt x="6595" y="15864"/>
                  </a:lnTo>
                  <a:lnTo>
                    <a:pt x="7302" y="16579"/>
                  </a:lnTo>
                  <a:cubicBezTo>
                    <a:pt x="7141" y="16980"/>
                    <a:pt x="6900" y="17348"/>
                    <a:pt x="6595" y="17656"/>
                  </a:cubicBezTo>
                  <a:cubicBezTo>
                    <a:pt x="5874" y="18381"/>
                    <a:pt x="3347" y="19367"/>
                    <a:pt x="1622" y="19967"/>
                  </a:cubicBezTo>
                  <a:cubicBezTo>
                    <a:pt x="2222" y="18232"/>
                    <a:pt x="3208" y="15695"/>
                    <a:pt x="3928" y="14970"/>
                  </a:cubicBezTo>
                  <a:cubicBezTo>
                    <a:pt x="4233" y="14659"/>
                    <a:pt x="4595" y="14419"/>
                    <a:pt x="4997" y="14258"/>
                  </a:cubicBezTo>
                  <a:close/>
                  <a:moveTo>
                    <a:pt x="19805" y="0"/>
                  </a:moveTo>
                  <a:cubicBezTo>
                    <a:pt x="18299" y="0"/>
                    <a:pt x="16955" y="126"/>
                    <a:pt x="15746" y="390"/>
                  </a:cubicBezTo>
                  <a:cubicBezTo>
                    <a:pt x="15719" y="393"/>
                    <a:pt x="15693" y="400"/>
                    <a:pt x="15669" y="407"/>
                  </a:cubicBezTo>
                  <a:cubicBezTo>
                    <a:pt x="13277" y="940"/>
                    <a:pt x="11393" y="2013"/>
                    <a:pt x="9759" y="3721"/>
                  </a:cubicBezTo>
                  <a:cubicBezTo>
                    <a:pt x="9082" y="4426"/>
                    <a:pt x="8445" y="5280"/>
                    <a:pt x="7849" y="6201"/>
                  </a:cubicBezTo>
                  <a:lnTo>
                    <a:pt x="7305" y="6201"/>
                  </a:lnTo>
                  <a:cubicBezTo>
                    <a:pt x="6092" y="6201"/>
                    <a:pt x="4902" y="6545"/>
                    <a:pt x="3873" y="7194"/>
                  </a:cubicBezTo>
                  <a:cubicBezTo>
                    <a:pt x="2846" y="7842"/>
                    <a:pt x="2014" y="8760"/>
                    <a:pt x="1472" y="9853"/>
                  </a:cubicBezTo>
                  <a:lnTo>
                    <a:pt x="1321" y="10153"/>
                  </a:lnTo>
                  <a:cubicBezTo>
                    <a:pt x="1112" y="10571"/>
                    <a:pt x="1414" y="11068"/>
                    <a:pt x="1884" y="11071"/>
                  </a:cubicBezTo>
                  <a:lnTo>
                    <a:pt x="2058" y="11071"/>
                  </a:lnTo>
                  <a:lnTo>
                    <a:pt x="5026" y="11348"/>
                  </a:lnTo>
                  <a:cubicBezTo>
                    <a:pt x="4980" y="11442"/>
                    <a:pt x="4933" y="11537"/>
                    <a:pt x="4886" y="11634"/>
                  </a:cubicBezTo>
                  <a:cubicBezTo>
                    <a:pt x="4665" y="12074"/>
                    <a:pt x="4460" y="12492"/>
                    <a:pt x="4256" y="12891"/>
                  </a:cubicBezTo>
                  <a:cubicBezTo>
                    <a:pt x="4202" y="12995"/>
                    <a:pt x="4179" y="13113"/>
                    <a:pt x="4189" y="13232"/>
                  </a:cubicBezTo>
                  <a:cubicBezTo>
                    <a:pt x="3764" y="13447"/>
                    <a:pt x="3375" y="13733"/>
                    <a:pt x="3040" y="14074"/>
                  </a:cubicBezTo>
                  <a:cubicBezTo>
                    <a:pt x="1743" y="15381"/>
                    <a:pt x="201" y="20227"/>
                    <a:pt x="30" y="20774"/>
                  </a:cubicBezTo>
                  <a:cubicBezTo>
                    <a:pt x="-103" y="21199"/>
                    <a:pt x="222" y="21600"/>
                    <a:pt x="625" y="21600"/>
                  </a:cubicBezTo>
                  <a:cubicBezTo>
                    <a:pt x="687" y="21600"/>
                    <a:pt x="750" y="21591"/>
                    <a:pt x="815" y="21571"/>
                  </a:cubicBezTo>
                  <a:cubicBezTo>
                    <a:pt x="1361" y="21399"/>
                    <a:pt x="6183" y="19856"/>
                    <a:pt x="7482" y="18546"/>
                  </a:cubicBezTo>
                  <a:cubicBezTo>
                    <a:pt x="7824" y="18205"/>
                    <a:pt x="8106" y="17811"/>
                    <a:pt x="8324" y="17379"/>
                  </a:cubicBezTo>
                  <a:lnTo>
                    <a:pt x="8361" y="17379"/>
                  </a:lnTo>
                  <a:cubicBezTo>
                    <a:pt x="8458" y="17379"/>
                    <a:pt x="8559" y="17355"/>
                    <a:pt x="8646" y="17308"/>
                  </a:cubicBezTo>
                  <a:cubicBezTo>
                    <a:pt x="9041" y="17106"/>
                    <a:pt x="9457" y="16897"/>
                    <a:pt x="9895" y="16676"/>
                  </a:cubicBezTo>
                  <a:lnTo>
                    <a:pt x="10167" y="16539"/>
                  </a:lnTo>
                  <a:lnTo>
                    <a:pt x="10398" y="19469"/>
                  </a:lnTo>
                  <a:lnTo>
                    <a:pt x="10398" y="19647"/>
                  </a:lnTo>
                  <a:cubicBezTo>
                    <a:pt x="10398" y="20014"/>
                    <a:pt x="10696" y="20280"/>
                    <a:pt x="11025" y="20280"/>
                  </a:cubicBezTo>
                  <a:cubicBezTo>
                    <a:pt x="11119" y="20280"/>
                    <a:pt x="11217" y="20258"/>
                    <a:pt x="11310" y="20211"/>
                  </a:cubicBezTo>
                  <a:lnTo>
                    <a:pt x="11608" y="20059"/>
                  </a:lnTo>
                  <a:cubicBezTo>
                    <a:pt x="13816" y="18945"/>
                    <a:pt x="15213" y="16670"/>
                    <a:pt x="15210" y="14183"/>
                  </a:cubicBezTo>
                  <a:lnTo>
                    <a:pt x="15210" y="13751"/>
                  </a:lnTo>
                  <a:cubicBezTo>
                    <a:pt x="16159" y="13133"/>
                    <a:pt x="17033" y="12475"/>
                    <a:pt x="17754" y="11776"/>
                  </a:cubicBezTo>
                  <a:cubicBezTo>
                    <a:pt x="19449" y="10127"/>
                    <a:pt x="20518" y="8233"/>
                    <a:pt x="21048" y="5820"/>
                  </a:cubicBezTo>
                  <a:cubicBezTo>
                    <a:pt x="21054" y="5797"/>
                    <a:pt x="21058" y="5773"/>
                    <a:pt x="21061" y="5745"/>
                  </a:cubicBezTo>
                  <a:cubicBezTo>
                    <a:pt x="21383" y="4257"/>
                    <a:pt x="21497" y="2573"/>
                    <a:pt x="21429" y="629"/>
                  </a:cubicBezTo>
                  <a:cubicBezTo>
                    <a:pt x="21419" y="295"/>
                    <a:pt x="21155" y="28"/>
                    <a:pt x="20823" y="18"/>
                  </a:cubicBezTo>
                  <a:cubicBezTo>
                    <a:pt x="20476" y="7"/>
                    <a:pt x="20136" y="0"/>
                    <a:pt x="198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100" name="Google Shape;1100;p33"/>
            <p:cNvSpPr/>
            <p:nvPr/>
          </p:nvSpPr>
          <p:spPr>
            <a:xfrm>
              <a:off x="273532" y="307102"/>
              <a:ext cx="36134" cy="36166"/>
            </a:xfrm>
            <a:custGeom>
              <a:rect b="b" l="l" r="r" t="t"/>
              <a:pathLst>
                <a:path extrusionOk="0" h="21600" w="21600">
                  <a:moveTo>
                    <a:pt x="10781" y="0"/>
                  </a:moveTo>
                  <a:cubicBezTo>
                    <a:pt x="4847" y="0"/>
                    <a:pt x="0" y="4842"/>
                    <a:pt x="0" y="10829"/>
                  </a:cubicBezTo>
                  <a:cubicBezTo>
                    <a:pt x="0" y="16758"/>
                    <a:pt x="4847" y="21600"/>
                    <a:pt x="10781" y="21600"/>
                  </a:cubicBezTo>
                  <a:cubicBezTo>
                    <a:pt x="16772" y="21600"/>
                    <a:pt x="21600" y="16758"/>
                    <a:pt x="21600" y="10829"/>
                  </a:cubicBezTo>
                  <a:cubicBezTo>
                    <a:pt x="21600" y="4842"/>
                    <a:pt x="16772" y="0"/>
                    <a:pt x="107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101" name="Google Shape;1101;p33"/>
          <p:cNvGrpSpPr/>
          <p:nvPr/>
        </p:nvGrpSpPr>
        <p:grpSpPr>
          <a:xfrm>
            <a:off x="12325737" y="10157875"/>
            <a:ext cx="616856" cy="561411"/>
            <a:chOff x="-1" y="31"/>
            <a:chExt cx="616855" cy="561410"/>
          </a:xfrm>
        </p:grpSpPr>
        <p:sp>
          <p:nvSpPr>
            <p:cNvPr id="1102" name="Google Shape;1102;p33"/>
            <p:cNvSpPr/>
            <p:nvPr/>
          </p:nvSpPr>
          <p:spPr>
            <a:xfrm>
              <a:off x="-1" y="31"/>
              <a:ext cx="616855" cy="561410"/>
            </a:xfrm>
            <a:custGeom>
              <a:rect b="b" l="l" r="r" t="t"/>
              <a:pathLst>
                <a:path extrusionOk="0" h="21600" w="21600">
                  <a:moveTo>
                    <a:pt x="14327" y="1387"/>
                  </a:moveTo>
                  <a:cubicBezTo>
                    <a:pt x="16052" y="1387"/>
                    <a:pt x="17516" y="2933"/>
                    <a:pt x="17735" y="4984"/>
                  </a:cubicBezTo>
                  <a:cubicBezTo>
                    <a:pt x="17735" y="5006"/>
                    <a:pt x="17738" y="5028"/>
                    <a:pt x="17742" y="5046"/>
                  </a:cubicBezTo>
                  <a:lnTo>
                    <a:pt x="18154" y="7209"/>
                  </a:lnTo>
                  <a:lnTo>
                    <a:pt x="10513" y="7209"/>
                  </a:lnTo>
                  <a:lnTo>
                    <a:pt x="13085" y="5046"/>
                  </a:lnTo>
                  <a:cubicBezTo>
                    <a:pt x="13365" y="4813"/>
                    <a:pt x="13422" y="4372"/>
                    <a:pt x="13206" y="4064"/>
                  </a:cubicBezTo>
                  <a:cubicBezTo>
                    <a:pt x="13081" y="3887"/>
                    <a:pt x="12892" y="3795"/>
                    <a:pt x="12702" y="3795"/>
                  </a:cubicBezTo>
                  <a:cubicBezTo>
                    <a:pt x="12565" y="3795"/>
                    <a:pt x="12428" y="3843"/>
                    <a:pt x="12312" y="3942"/>
                  </a:cubicBezTo>
                  <a:lnTo>
                    <a:pt x="8515" y="7141"/>
                  </a:lnTo>
                  <a:cubicBezTo>
                    <a:pt x="8491" y="7165"/>
                    <a:pt x="8468" y="7187"/>
                    <a:pt x="8448" y="7209"/>
                  </a:cubicBezTo>
                  <a:lnTo>
                    <a:pt x="3446" y="7209"/>
                  </a:lnTo>
                  <a:lnTo>
                    <a:pt x="3857" y="5046"/>
                  </a:lnTo>
                  <a:cubicBezTo>
                    <a:pt x="3861" y="5028"/>
                    <a:pt x="3864" y="5006"/>
                    <a:pt x="3867" y="4984"/>
                  </a:cubicBezTo>
                  <a:cubicBezTo>
                    <a:pt x="4084" y="2933"/>
                    <a:pt x="5548" y="1387"/>
                    <a:pt x="7273" y="1387"/>
                  </a:cubicBezTo>
                  <a:close/>
                  <a:moveTo>
                    <a:pt x="18933" y="8621"/>
                  </a:moveTo>
                  <a:cubicBezTo>
                    <a:pt x="19707" y="8621"/>
                    <a:pt x="20334" y="9308"/>
                    <a:pt x="20334" y="10160"/>
                  </a:cubicBezTo>
                  <a:lnTo>
                    <a:pt x="20334" y="14629"/>
                  </a:lnTo>
                  <a:cubicBezTo>
                    <a:pt x="20334" y="15478"/>
                    <a:pt x="19707" y="16164"/>
                    <a:pt x="18933" y="16168"/>
                  </a:cubicBezTo>
                  <a:lnTo>
                    <a:pt x="2666" y="16168"/>
                  </a:lnTo>
                  <a:cubicBezTo>
                    <a:pt x="1893" y="16164"/>
                    <a:pt x="1265" y="15478"/>
                    <a:pt x="1265" y="14629"/>
                  </a:cubicBezTo>
                  <a:lnTo>
                    <a:pt x="1265" y="10160"/>
                  </a:lnTo>
                  <a:cubicBezTo>
                    <a:pt x="1265" y="9308"/>
                    <a:pt x="1893" y="8621"/>
                    <a:pt x="2666" y="8621"/>
                  </a:cubicBezTo>
                  <a:close/>
                  <a:moveTo>
                    <a:pt x="6497" y="17566"/>
                  </a:moveTo>
                  <a:lnTo>
                    <a:pt x="6497" y="19512"/>
                  </a:lnTo>
                  <a:cubicBezTo>
                    <a:pt x="6497" y="19898"/>
                    <a:pt x="6213" y="20210"/>
                    <a:pt x="5866" y="20210"/>
                  </a:cubicBezTo>
                  <a:lnTo>
                    <a:pt x="4330" y="20210"/>
                  </a:lnTo>
                  <a:cubicBezTo>
                    <a:pt x="3979" y="20210"/>
                    <a:pt x="3695" y="19898"/>
                    <a:pt x="3695" y="19512"/>
                  </a:cubicBezTo>
                  <a:lnTo>
                    <a:pt x="3695" y="17566"/>
                  </a:lnTo>
                  <a:close/>
                  <a:moveTo>
                    <a:pt x="17904" y="17566"/>
                  </a:moveTo>
                  <a:lnTo>
                    <a:pt x="17904" y="19512"/>
                  </a:lnTo>
                  <a:cubicBezTo>
                    <a:pt x="17904" y="19898"/>
                    <a:pt x="17621" y="20210"/>
                    <a:pt x="17273" y="20210"/>
                  </a:cubicBezTo>
                  <a:lnTo>
                    <a:pt x="15738" y="20210"/>
                  </a:lnTo>
                  <a:cubicBezTo>
                    <a:pt x="15387" y="20210"/>
                    <a:pt x="15103" y="19898"/>
                    <a:pt x="15103" y="19512"/>
                  </a:cubicBezTo>
                  <a:lnTo>
                    <a:pt x="15103" y="17566"/>
                  </a:lnTo>
                  <a:close/>
                  <a:moveTo>
                    <a:pt x="7273" y="0"/>
                  </a:moveTo>
                  <a:cubicBezTo>
                    <a:pt x="4914" y="0"/>
                    <a:pt x="2916" y="2058"/>
                    <a:pt x="2612" y="4791"/>
                  </a:cubicBezTo>
                  <a:lnTo>
                    <a:pt x="2136" y="7286"/>
                  </a:lnTo>
                  <a:cubicBezTo>
                    <a:pt x="894" y="7565"/>
                    <a:pt x="0" y="8766"/>
                    <a:pt x="0" y="10160"/>
                  </a:cubicBezTo>
                  <a:lnTo>
                    <a:pt x="0" y="14626"/>
                  </a:lnTo>
                  <a:cubicBezTo>
                    <a:pt x="3" y="16142"/>
                    <a:pt x="1056" y="17410"/>
                    <a:pt x="2430" y="17544"/>
                  </a:cubicBezTo>
                  <a:lnTo>
                    <a:pt x="2430" y="19512"/>
                  </a:lnTo>
                  <a:cubicBezTo>
                    <a:pt x="2430" y="20665"/>
                    <a:pt x="3281" y="21596"/>
                    <a:pt x="4330" y="21600"/>
                  </a:cubicBezTo>
                  <a:lnTo>
                    <a:pt x="5866" y="21600"/>
                  </a:lnTo>
                  <a:cubicBezTo>
                    <a:pt x="6912" y="21596"/>
                    <a:pt x="7763" y="20665"/>
                    <a:pt x="7763" y="19512"/>
                  </a:cubicBezTo>
                  <a:lnTo>
                    <a:pt x="7763" y="17558"/>
                  </a:lnTo>
                  <a:lnTo>
                    <a:pt x="13837" y="17558"/>
                  </a:lnTo>
                  <a:lnTo>
                    <a:pt x="13837" y="19512"/>
                  </a:lnTo>
                  <a:cubicBezTo>
                    <a:pt x="13837" y="20665"/>
                    <a:pt x="14688" y="21596"/>
                    <a:pt x="15738" y="21600"/>
                  </a:cubicBezTo>
                  <a:lnTo>
                    <a:pt x="17273" y="21600"/>
                  </a:lnTo>
                  <a:cubicBezTo>
                    <a:pt x="18319" y="21596"/>
                    <a:pt x="19170" y="20665"/>
                    <a:pt x="19170" y="19512"/>
                  </a:cubicBezTo>
                  <a:lnTo>
                    <a:pt x="19170" y="17544"/>
                  </a:lnTo>
                  <a:cubicBezTo>
                    <a:pt x="20544" y="17410"/>
                    <a:pt x="21597" y="16142"/>
                    <a:pt x="21600" y="14629"/>
                  </a:cubicBezTo>
                  <a:lnTo>
                    <a:pt x="21600" y="10160"/>
                  </a:lnTo>
                  <a:cubicBezTo>
                    <a:pt x="21600" y="8766"/>
                    <a:pt x="20705" y="7565"/>
                    <a:pt x="19463" y="7286"/>
                  </a:cubicBezTo>
                  <a:lnTo>
                    <a:pt x="18988" y="4791"/>
                  </a:lnTo>
                  <a:cubicBezTo>
                    <a:pt x="18684" y="2058"/>
                    <a:pt x="16685" y="0"/>
                    <a:pt x="143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103" name="Google Shape;1103;p33"/>
            <p:cNvSpPr/>
            <p:nvPr/>
          </p:nvSpPr>
          <p:spPr>
            <a:xfrm>
              <a:off x="78774" y="256891"/>
              <a:ext cx="127685" cy="127681"/>
            </a:xfrm>
            <a:custGeom>
              <a:rect b="b" l="l" r="r" t="t"/>
              <a:pathLst>
                <a:path extrusionOk="0" h="21600" w="20780">
                  <a:moveTo>
                    <a:pt x="10359" y="6102"/>
                  </a:moveTo>
                  <a:cubicBezTo>
                    <a:pt x="12681" y="6102"/>
                    <a:pt x="14894" y="7970"/>
                    <a:pt x="14894" y="10795"/>
                  </a:cubicBezTo>
                  <a:cubicBezTo>
                    <a:pt x="14894" y="13387"/>
                    <a:pt x="12889" y="15487"/>
                    <a:pt x="10396" y="15487"/>
                  </a:cubicBezTo>
                  <a:cubicBezTo>
                    <a:pt x="6380" y="15487"/>
                    <a:pt x="4354" y="10433"/>
                    <a:pt x="7196" y="7484"/>
                  </a:cubicBezTo>
                  <a:cubicBezTo>
                    <a:pt x="8120" y="6529"/>
                    <a:pt x="9253" y="6102"/>
                    <a:pt x="10359" y="6102"/>
                  </a:cubicBezTo>
                  <a:close/>
                  <a:moveTo>
                    <a:pt x="10396" y="0"/>
                  </a:moveTo>
                  <a:cubicBezTo>
                    <a:pt x="6193" y="0"/>
                    <a:pt x="2396" y="2624"/>
                    <a:pt x="796" y="6653"/>
                  </a:cubicBezTo>
                  <a:cubicBezTo>
                    <a:pt x="-820" y="10697"/>
                    <a:pt x="74" y="15341"/>
                    <a:pt x="3040" y="18425"/>
                  </a:cubicBezTo>
                  <a:cubicBezTo>
                    <a:pt x="5035" y="20493"/>
                    <a:pt x="7694" y="21600"/>
                    <a:pt x="10396" y="21600"/>
                  </a:cubicBezTo>
                  <a:cubicBezTo>
                    <a:pt x="11731" y="21600"/>
                    <a:pt x="13081" y="21330"/>
                    <a:pt x="14364" y="20774"/>
                  </a:cubicBezTo>
                  <a:cubicBezTo>
                    <a:pt x="18255" y="19111"/>
                    <a:pt x="20780" y="15163"/>
                    <a:pt x="20780" y="10795"/>
                  </a:cubicBezTo>
                  <a:cubicBezTo>
                    <a:pt x="20780" y="4828"/>
                    <a:pt x="16120" y="0"/>
                    <a:pt x="103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104" name="Google Shape;1104;p33"/>
            <p:cNvSpPr/>
            <p:nvPr/>
          </p:nvSpPr>
          <p:spPr>
            <a:xfrm>
              <a:off x="410373" y="256891"/>
              <a:ext cx="127734" cy="127681"/>
            </a:xfrm>
            <a:custGeom>
              <a:rect b="b" l="l" r="r" t="t"/>
              <a:pathLst>
                <a:path extrusionOk="0" h="21600" w="20788">
                  <a:moveTo>
                    <a:pt x="10362" y="6102"/>
                  </a:moveTo>
                  <a:cubicBezTo>
                    <a:pt x="12679" y="6102"/>
                    <a:pt x="14902" y="7970"/>
                    <a:pt x="14902" y="10795"/>
                  </a:cubicBezTo>
                  <a:cubicBezTo>
                    <a:pt x="14902" y="13387"/>
                    <a:pt x="12882" y="15487"/>
                    <a:pt x="10388" y="15487"/>
                  </a:cubicBezTo>
                  <a:cubicBezTo>
                    <a:pt x="6372" y="15487"/>
                    <a:pt x="4362" y="10433"/>
                    <a:pt x="7204" y="7484"/>
                  </a:cubicBezTo>
                  <a:cubicBezTo>
                    <a:pt x="8123" y="6529"/>
                    <a:pt x="9250" y="6102"/>
                    <a:pt x="10362" y="6102"/>
                  </a:cubicBezTo>
                  <a:close/>
                  <a:moveTo>
                    <a:pt x="10388" y="0"/>
                  </a:moveTo>
                  <a:cubicBezTo>
                    <a:pt x="6185" y="0"/>
                    <a:pt x="2404" y="2624"/>
                    <a:pt x="788" y="6653"/>
                  </a:cubicBezTo>
                  <a:cubicBezTo>
                    <a:pt x="-812" y="10697"/>
                    <a:pt x="66" y="15341"/>
                    <a:pt x="3048" y="18425"/>
                  </a:cubicBezTo>
                  <a:cubicBezTo>
                    <a:pt x="5027" y="20493"/>
                    <a:pt x="7687" y="21600"/>
                    <a:pt x="10393" y="21600"/>
                  </a:cubicBezTo>
                  <a:cubicBezTo>
                    <a:pt x="11733" y="21600"/>
                    <a:pt x="13084" y="21330"/>
                    <a:pt x="14372" y="20774"/>
                  </a:cubicBezTo>
                  <a:cubicBezTo>
                    <a:pt x="18248" y="19111"/>
                    <a:pt x="20788" y="15163"/>
                    <a:pt x="20788" y="10795"/>
                  </a:cubicBezTo>
                  <a:cubicBezTo>
                    <a:pt x="20772" y="4828"/>
                    <a:pt x="16128" y="0"/>
                    <a:pt x="10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105" name="Google Shape;1105;p33"/>
            <p:cNvSpPr/>
            <p:nvPr/>
          </p:nvSpPr>
          <p:spPr>
            <a:xfrm>
              <a:off x="230174" y="307484"/>
              <a:ext cx="152930" cy="36135"/>
            </a:xfrm>
            <a:custGeom>
              <a:rect b="b" l="l" r="r" t="t"/>
              <a:pathLst>
                <a:path extrusionOk="0" h="21600" w="21600">
                  <a:moveTo>
                    <a:pt x="2543" y="0"/>
                  </a:moveTo>
                  <a:cubicBezTo>
                    <a:pt x="1127" y="0"/>
                    <a:pt x="0" y="4789"/>
                    <a:pt x="0" y="10781"/>
                  </a:cubicBezTo>
                  <a:cubicBezTo>
                    <a:pt x="0" y="16772"/>
                    <a:pt x="1127" y="21600"/>
                    <a:pt x="2543" y="21600"/>
                  </a:cubicBezTo>
                  <a:lnTo>
                    <a:pt x="19057" y="21600"/>
                  </a:lnTo>
                  <a:cubicBezTo>
                    <a:pt x="20459" y="21600"/>
                    <a:pt x="21600" y="16772"/>
                    <a:pt x="21600" y="10781"/>
                  </a:cubicBezTo>
                  <a:cubicBezTo>
                    <a:pt x="21600" y="4789"/>
                    <a:pt x="20459" y="0"/>
                    <a:pt x="190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106" name="Google Shape;1106;p33"/>
          <p:cNvGrpSpPr/>
          <p:nvPr/>
        </p:nvGrpSpPr>
        <p:grpSpPr>
          <a:xfrm>
            <a:off x="13061886" y="10130167"/>
            <a:ext cx="616842" cy="616824"/>
            <a:chOff x="-1" y="0"/>
            <a:chExt cx="616840" cy="616822"/>
          </a:xfrm>
        </p:grpSpPr>
        <p:sp>
          <p:nvSpPr>
            <p:cNvPr id="1107" name="Google Shape;1107;p33"/>
            <p:cNvSpPr/>
            <p:nvPr/>
          </p:nvSpPr>
          <p:spPr>
            <a:xfrm>
              <a:off x="-1" y="0"/>
              <a:ext cx="616840" cy="616822"/>
            </a:xfrm>
            <a:custGeom>
              <a:rect b="b" l="l" r="r" t="t"/>
              <a:pathLst>
                <a:path extrusionOk="0" h="21600" w="21304">
                  <a:moveTo>
                    <a:pt x="18756" y="1268"/>
                  </a:moveTo>
                  <a:cubicBezTo>
                    <a:pt x="19094" y="1268"/>
                    <a:pt x="19423" y="1402"/>
                    <a:pt x="19671" y="1653"/>
                  </a:cubicBezTo>
                  <a:cubicBezTo>
                    <a:pt x="20034" y="2018"/>
                    <a:pt x="20148" y="2568"/>
                    <a:pt x="19965" y="3054"/>
                  </a:cubicBezTo>
                  <a:cubicBezTo>
                    <a:pt x="19742" y="3644"/>
                    <a:pt x="19485" y="4219"/>
                    <a:pt x="19195" y="4779"/>
                  </a:cubicBezTo>
                  <a:cubicBezTo>
                    <a:pt x="17851" y="4569"/>
                    <a:pt x="16795" y="3499"/>
                    <a:pt x="16589" y="2136"/>
                  </a:cubicBezTo>
                  <a:cubicBezTo>
                    <a:pt x="17141" y="1842"/>
                    <a:pt x="17708" y="1582"/>
                    <a:pt x="18290" y="1353"/>
                  </a:cubicBezTo>
                  <a:lnTo>
                    <a:pt x="18290" y="1356"/>
                  </a:lnTo>
                  <a:cubicBezTo>
                    <a:pt x="18442" y="1297"/>
                    <a:pt x="18600" y="1268"/>
                    <a:pt x="18756" y="1268"/>
                  </a:cubicBezTo>
                  <a:close/>
                  <a:moveTo>
                    <a:pt x="3097" y="3243"/>
                  </a:moveTo>
                  <a:lnTo>
                    <a:pt x="10937" y="5076"/>
                  </a:lnTo>
                  <a:cubicBezTo>
                    <a:pt x="10637" y="5427"/>
                    <a:pt x="10351" y="5788"/>
                    <a:pt x="10075" y="6162"/>
                  </a:cubicBezTo>
                  <a:lnTo>
                    <a:pt x="10075" y="6166"/>
                  </a:lnTo>
                  <a:lnTo>
                    <a:pt x="8507" y="8342"/>
                  </a:lnTo>
                  <a:lnTo>
                    <a:pt x="2130" y="4225"/>
                  </a:lnTo>
                  <a:lnTo>
                    <a:pt x="3097" y="3243"/>
                  </a:lnTo>
                  <a:close/>
                  <a:moveTo>
                    <a:pt x="2612" y="12689"/>
                  </a:moveTo>
                  <a:lnTo>
                    <a:pt x="5118" y="13051"/>
                  </a:lnTo>
                  <a:lnTo>
                    <a:pt x="3740" y="14965"/>
                  </a:lnTo>
                  <a:lnTo>
                    <a:pt x="1630" y="13682"/>
                  </a:lnTo>
                  <a:lnTo>
                    <a:pt x="2612" y="12689"/>
                  </a:lnTo>
                  <a:close/>
                  <a:moveTo>
                    <a:pt x="15451" y="2797"/>
                  </a:moveTo>
                  <a:cubicBezTo>
                    <a:pt x="15857" y="4326"/>
                    <a:pt x="17032" y="5521"/>
                    <a:pt x="18540" y="5933"/>
                  </a:cubicBezTo>
                  <a:cubicBezTo>
                    <a:pt x="17884" y="6986"/>
                    <a:pt x="17112" y="7961"/>
                    <a:pt x="16236" y="8838"/>
                  </a:cubicBezTo>
                  <a:cubicBezTo>
                    <a:pt x="16223" y="8848"/>
                    <a:pt x="16213" y="8862"/>
                    <a:pt x="16203" y="8872"/>
                  </a:cubicBezTo>
                  <a:cubicBezTo>
                    <a:pt x="15664" y="9409"/>
                    <a:pt x="15091" y="9905"/>
                    <a:pt x="14486" y="10361"/>
                  </a:cubicBezTo>
                  <a:lnTo>
                    <a:pt x="5561" y="16972"/>
                  </a:lnTo>
                  <a:cubicBezTo>
                    <a:pt x="5548" y="16986"/>
                    <a:pt x="5532" y="16999"/>
                    <a:pt x="5518" y="17009"/>
                  </a:cubicBezTo>
                  <a:cubicBezTo>
                    <a:pt x="5497" y="17029"/>
                    <a:pt x="5474" y="17044"/>
                    <a:pt x="5451" y="17057"/>
                  </a:cubicBezTo>
                  <a:cubicBezTo>
                    <a:pt x="5441" y="17061"/>
                    <a:pt x="5431" y="17067"/>
                    <a:pt x="5425" y="17071"/>
                  </a:cubicBezTo>
                  <a:cubicBezTo>
                    <a:pt x="5324" y="17118"/>
                    <a:pt x="5188" y="17146"/>
                    <a:pt x="5048" y="17146"/>
                  </a:cubicBezTo>
                  <a:cubicBezTo>
                    <a:pt x="4862" y="17146"/>
                    <a:pt x="4672" y="17096"/>
                    <a:pt x="4556" y="16979"/>
                  </a:cubicBezTo>
                  <a:cubicBezTo>
                    <a:pt x="4302" y="16723"/>
                    <a:pt x="4309" y="16257"/>
                    <a:pt x="4566" y="15960"/>
                  </a:cubicBezTo>
                  <a:cubicBezTo>
                    <a:pt x="4579" y="15946"/>
                    <a:pt x="4592" y="15929"/>
                    <a:pt x="4602" y="15916"/>
                  </a:cubicBezTo>
                  <a:lnTo>
                    <a:pt x="11084" y="6915"/>
                  </a:lnTo>
                  <a:cubicBezTo>
                    <a:pt x="12275" y="5278"/>
                    <a:pt x="13757" y="3884"/>
                    <a:pt x="15451" y="2797"/>
                  </a:cubicBezTo>
                  <a:close/>
                  <a:moveTo>
                    <a:pt x="16296" y="10509"/>
                  </a:moveTo>
                  <a:lnTo>
                    <a:pt x="18104" y="18458"/>
                  </a:lnTo>
                  <a:lnTo>
                    <a:pt x="17131" y="19439"/>
                  </a:lnTo>
                  <a:lnTo>
                    <a:pt x="13075" y="12973"/>
                  </a:lnTo>
                  <a:lnTo>
                    <a:pt x="15224" y="11380"/>
                  </a:lnTo>
                  <a:cubicBezTo>
                    <a:pt x="15594" y="11103"/>
                    <a:pt x="15950" y="10813"/>
                    <a:pt x="16296" y="10509"/>
                  </a:cubicBezTo>
                  <a:close/>
                  <a:moveTo>
                    <a:pt x="8431" y="16416"/>
                  </a:moveTo>
                  <a:lnTo>
                    <a:pt x="8790" y="18954"/>
                  </a:lnTo>
                  <a:lnTo>
                    <a:pt x="7811" y="19946"/>
                  </a:lnTo>
                  <a:lnTo>
                    <a:pt x="6547" y="17813"/>
                  </a:lnTo>
                  <a:lnTo>
                    <a:pt x="8431" y="16416"/>
                  </a:lnTo>
                  <a:close/>
                  <a:moveTo>
                    <a:pt x="18755" y="0"/>
                  </a:moveTo>
                  <a:cubicBezTo>
                    <a:pt x="18449" y="0"/>
                    <a:pt x="18140" y="56"/>
                    <a:pt x="17845" y="171"/>
                  </a:cubicBezTo>
                  <a:cubicBezTo>
                    <a:pt x="15638" y="1032"/>
                    <a:pt x="13627" y="2338"/>
                    <a:pt x="11932" y="4008"/>
                  </a:cubicBezTo>
                  <a:lnTo>
                    <a:pt x="8448" y="3192"/>
                  </a:lnTo>
                  <a:lnTo>
                    <a:pt x="8690" y="2945"/>
                  </a:lnTo>
                  <a:cubicBezTo>
                    <a:pt x="8933" y="2699"/>
                    <a:pt x="8933" y="2298"/>
                    <a:pt x="8690" y="2051"/>
                  </a:cubicBezTo>
                  <a:cubicBezTo>
                    <a:pt x="8569" y="1927"/>
                    <a:pt x="8410" y="1866"/>
                    <a:pt x="8250" y="1866"/>
                  </a:cubicBezTo>
                  <a:cubicBezTo>
                    <a:pt x="8090" y="1866"/>
                    <a:pt x="7929" y="1928"/>
                    <a:pt x="7808" y="2051"/>
                  </a:cubicBezTo>
                  <a:lnTo>
                    <a:pt x="7012" y="2858"/>
                  </a:lnTo>
                  <a:lnTo>
                    <a:pt x="4139" y="2186"/>
                  </a:lnTo>
                  <a:lnTo>
                    <a:pt x="4386" y="1940"/>
                  </a:lnTo>
                  <a:cubicBezTo>
                    <a:pt x="4635" y="1693"/>
                    <a:pt x="4639" y="1285"/>
                    <a:pt x="4393" y="1035"/>
                  </a:cubicBezTo>
                  <a:cubicBezTo>
                    <a:pt x="4270" y="912"/>
                    <a:pt x="4111" y="851"/>
                    <a:pt x="3951" y="851"/>
                  </a:cubicBezTo>
                  <a:cubicBezTo>
                    <a:pt x="3788" y="851"/>
                    <a:pt x="3626" y="914"/>
                    <a:pt x="3504" y="1042"/>
                  </a:cubicBezTo>
                  <a:lnTo>
                    <a:pt x="2039" y="2527"/>
                  </a:lnTo>
                  <a:lnTo>
                    <a:pt x="694" y="3888"/>
                  </a:lnTo>
                  <a:cubicBezTo>
                    <a:pt x="412" y="4174"/>
                    <a:pt x="465" y="4653"/>
                    <a:pt x="801" y="4869"/>
                  </a:cubicBezTo>
                  <a:lnTo>
                    <a:pt x="7772" y="9365"/>
                  </a:lnTo>
                  <a:lnTo>
                    <a:pt x="5954" y="11893"/>
                  </a:lnTo>
                  <a:lnTo>
                    <a:pt x="2479" y="11390"/>
                  </a:lnTo>
                  <a:cubicBezTo>
                    <a:pt x="2449" y="11386"/>
                    <a:pt x="2419" y="11385"/>
                    <a:pt x="2391" y="11385"/>
                  </a:cubicBezTo>
                  <a:cubicBezTo>
                    <a:pt x="2224" y="11385"/>
                    <a:pt x="2066" y="11448"/>
                    <a:pt x="1950" y="11569"/>
                  </a:cubicBezTo>
                  <a:lnTo>
                    <a:pt x="182" y="13357"/>
                  </a:lnTo>
                  <a:cubicBezTo>
                    <a:pt x="-104" y="13651"/>
                    <a:pt x="-44" y="14138"/>
                    <a:pt x="302" y="14350"/>
                  </a:cubicBezTo>
                  <a:lnTo>
                    <a:pt x="3165" y="16088"/>
                  </a:lnTo>
                  <a:cubicBezTo>
                    <a:pt x="3038" y="16726"/>
                    <a:pt x="3211" y="17408"/>
                    <a:pt x="3674" y="17873"/>
                  </a:cubicBezTo>
                  <a:cubicBezTo>
                    <a:pt x="4037" y="18244"/>
                    <a:pt x="4546" y="18406"/>
                    <a:pt x="5042" y="18406"/>
                  </a:cubicBezTo>
                  <a:cubicBezTo>
                    <a:pt x="5171" y="18406"/>
                    <a:pt x="5298" y="18396"/>
                    <a:pt x="5425" y="18376"/>
                  </a:cubicBezTo>
                  <a:lnTo>
                    <a:pt x="7149" y="21293"/>
                  </a:lnTo>
                  <a:cubicBezTo>
                    <a:pt x="7249" y="21458"/>
                    <a:pt x="7419" y="21570"/>
                    <a:pt x="7609" y="21593"/>
                  </a:cubicBezTo>
                  <a:cubicBezTo>
                    <a:pt x="7635" y="21597"/>
                    <a:pt x="7658" y="21600"/>
                    <a:pt x="7685" y="21600"/>
                  </a:cubicBezTo>
                  <a:cubicBezTo>
                    <a:pt x="7851" y="21600"/>
                    <a:pt x="8008" y="21532"/>
                    <a:pt x="8125" y="21414"/>
                  </a:cubicBezTo>
                  <a:lnTo>
                    <a:pt x="9892" y="19622"/>
                  </a:lnTo>
                  <a:cubicBezTo>
                    <a:pt x="10028" y="19484"/>
                    <a:pt x="10095" y="19284"/>
                    <a:pt x="10068" y="19085"/>
                  </a:cubicBezTo>
                  <a:lnTo>
                    <a:pt x="9572" y="15572"/>
                  </a:lnTo>
                  <a:lnTo>
                    <a:pt x="12066" y="13722"/>
                  </a:lnTo>
                  <a:lnTo>
                    <a:pt x="16500" y="20786"/>
                  </a:lnTo>
                  <a:cubicBezTo>
                    <a:pt x="16599" y="20948"/>
                    <a:pt x="16769" y="21053"/>
                    <a:pt x="16955" y="21074"/>
                  </a:cubicBezTo>
                  <a:cubicBezTo>
                    <a:pt x="16978" y="21077"/>
                    <a:pt x="17002" y="21080"/>
                    <a:pt x="17026" y="21080"/>
                  </a:cubicBezTo>
                  <a:cubicBezTo>
                    <a:pt x="17189" y="21080"/>
                    <a:pt x="17349" y="21012"/>
                    <a:pt x="17464" y="20895"/>
                  </a:cubicBezTo>
                  <a:lnTo>
                    <a:pt x="18350" y="19997"/>
                  </a:lnTo>
                  <a:lnTo>
                    <a:pt x="20271" y="18045"/>
                  </a:lnTo>
                  <a:cubicBezTo>
                    <a:pt x="20524" y="17800"/>
                    <a:pt x="20527" y="17395"/>
                    <a:pt x="20281" y="17145"/>
                  </a:cubicBezTo>
                  <a:cubicBezTo>
                    <a:pt x="20159" y="17022"/>
                    <a:pt x="19999" y="16959"/>
                    <a:pt x="19838" y="16959"/>
                  </a:cubicBezTo>
                  <a:cubicBezTo>
                    <a:pt x="19675" y="16959"/>
                    <a:pt x="19512" y="17024"/>
                    <a:pt x="19389" y="17151"/>
                  </a:cubicBezTo>
                  <a:lnTo>
                    <a:pt x="19146" y="17402"/>
                  </a:lnTo>
                  <a:lnTo>
                    <a:pt x="18483" y="14492"/>
                  </a:lnTo>
                  <a:lnTo>
                    <a:pt x="19279" y="13685"/>
                  </a:lnTo>
                  <a:cubicBezTo>
                    <a:pt x="19522" y="13436"/>
                    <a:pt x="19522" y="13033"/>
                    <a:pt x="19279" y="12787"/>
                  </a:cubicBezTo>
                  <a:cubicBezTo>
                    <a:pt x="19158" y="12664"/>
                    <a:pt x="18998" y="12603"/>
                    <a:pt x="18838" y="12603"/>
                  </a:cubicBezTo>
                  <a:cubicBezTo>
                    <a:pt x="18678" y="12603"/>
                    <a:pt x="18518" y="12664"/>
                    <a:pt x="18397" y="12787"/>
                  </a:cubicBezTo>
                  <a:lnTo>
                    <a:pt x="18150" y="13037"/>
                  </a:lnTo>
                  <a:lnTo>
                    <a:pt x="17352" y="9500"/>
                  </a:lnTo>
                  <a:cubicBezTo>
                    <a:pt x="18999" y="7782"/>
                    <a:pt x="20288" y="5743"/>
                    <a:pt x="21133" y="3506"/>
                  </a:cubicBezTo>
                  <a:cubicBezTo>
                    <a:pt x="21496" y="2554"/>
                    <a:pt x="21270" y="1478"/>
                    <a:pt x="20557" y="756"/>
                  </a:cubicBezTo>
                  <a:cubicBezTo>
                    <a:pt x="20072" y="264"/>
                    <a:pt x="19420" y="0"/>
                    <a:pt x="187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108" name="Google Shape;1108;p33"/>
            <p:cNvSpPr/>
            <p:nvPr/>
          </p:nvSpPr>
          <p:spPr>
            <a:xfrm>
              <a:off x="347048" y="157110"/>
              <a:ext cx="112611" cy="112550"/>
            </a:xfrm>
            <a:custGeom>
              <a:rect b="b" l="l" r="r" t="t"/>
              <a:pathLst>
                <a:path extrusionOk="0" h="21600" w="20191">
                  <a:moveTo>
                    <a:pt x="16965" y="0"/>
                  </a:moveTo>
                  <a:cubicBezTo>
                    <a:pt x="16153" y="0"/>
                    <a:pt x="15334" y="325"/>
                    <a:pt x="14705" y="974"/>
                  </a:cubicBezTo>
                  <a:lnTo>
                    <a:pt x="963" y="15682"/>
                  </a:lnTo>
                  <a:cubicBezTo>
                    <a:pt x="-1092" y="17863"/>
                    <a:pt x="362" y="21600"/>
                    <a:pt x="3246" y="21600"/>
                  </a:cubicBezTo>
                  <a:cubicBezTo>
                    <a:pt x="4111" y="21600"/>
                    <a:pt x="4940" y="21245"/>
                    <a:pt x="5547" y="20583"/>
                  </a:cubicBezTo>
                  <a:lnTo>
                    <a:pt x="19283" y="5875"/>
                  </a:lnTo>
                  <a:cubicBezTo>
                    <a:pt x="20508" y="4509"/>
                    <a:pt x="20491" y="2346"/>
                    <a:pt x="19249" y="1011"/>
                  </a:cubicBezTo>
                  <a:cubicBezTo>
                    <a:pt x="18619" y="337"/>
                    <a:pt x="17795" y="0"/>
                    <a:pt x="169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1109" name="Google Shape;1109;p33"/>
          <p:cNvSpPr/>
          <p:nvPr/>
        </p:nvSpPr>
        <p:spPr>
          <a:xfrm>
            <a:off x="13851548" y="10129896"/>
            <a:ext cx="542225" cy="616790"/>
          </a:xfrm>
          <a:custGeom>
            <a:rect b="b" l="l" r="r" t="t"/>
            <a:pathLst>
              <a:path extrusionOk="0" h="21600" w="21600">
                <a:moveTo>
                  <a:pt x="10801" y="2658"/>
                </a:moveTo>
                <a:cubicBezTo>
                  <a:pt x="11995" y="2658"/>
                  <a:pt x="12962" y="3506"/>
                  <a:pt x="12962" y="4555"/>
                </a:cubicBezTo>
                <a:lnTo>
                  <a:pt x="12962" y="5189"/>
                </a:lnTo>
                <a:lnTo>
                  <a:pt x="8643" y="5189"/>
                </a:lnTo>
                <a:lnTo>
                  <a:pt x="8643" y="4555"/>
                </a:lnTo>
                <a:cubicBezTo>
                  <a:pt x="8643" y="3506"/>
                  <a:pt x="9607" y="2658"/>
                  <a:pt x="10801" y="2658"/>
                </a:cubicBezTo>
                <a:close/>
                <a:moveTo>
                  <a:pt x="5393" y="1263"/>
                </a:moveTo>
                <a:cubicBezTo>
                  <a:pt x="5931" y="1263"/>
                  <a:pt x="6479" y="1416"/>
                  <a:pt x="6953" y="1749"/>
                </a:cubicBezTo>
                <a:lnTo>
                  <a:pt x="8048" y="2516"/>
                </a:lnTo>
                <a:cubicBezTo>
                  <a:pt x="7502" y="3086"/>
                  <a:pt x="7198" y="3808"/>
                  <a:pt x="7202" y="4555"/>
                </a:cubicBezTo>
                <a:lnTo>
                  <a:pt x="7202" y="5189"/>
                </a:lnTo>
                <a:lnTo>
                  <a:pt x="4922" y="5189"/>
                </a:lnTo>
                <a:cubicBezTo>
                  <a:pt x="4920" y="5189"/>
                  <a:pt x="4918" y="5189"/>
                  <a:pt x="4916" y="5189"/>
                </a:cubicBezTo>
                <a:cubicBezTo>
                  <a:pt x="3660" y="5189"/>
                  <a:pt x="2703" y="4199"/>
                  <a:pt x="2911" y="3110"/>
                </a:cubicBezTo>
                <a:cubicBezTo>
                  <a:pt x="3125" y="1973"/>
                  <a:pt x="4234" y="1263"/>
                  <a:pt x="5393" y="1263"/>
                </a:cubicBezTo>
                <a:close/>
                <a:moveTo>
                  <a:pt x="16206" y="1264"/>
                </a:moveTo>
                <a:cubicBezTo>
                  <a:pt x="17364" y="1264"/>
                  <a:pt x="18475" y="1975"/>
                  <a:pt x="18691" y="3110"/>
                </a:cubicBezTo>
                <a:cubicBezTo>
                  <a:pt x="18897" y="4199"/>
                  <a:pt x="17940" y="5189"/>
                  <a:pt x="16684" y="5189"/>
                </a:cubicBezTo>
                <a:cubicBezTo>
                  <a:pt x="16683" y="5189"/>
                  <a:pt x="16680" y="5189"/>
                  <a:pt x="16678" y="5189"/>
                </a:cubicBezTo>
                <a:lnTo>
                  <a:pt x="14402" y="5189"/>
                </a:lnTo>
                <a:lnTo>
                  <a:pt x="14402" y="4555"/>
                </a:lnTo>
                <a:cubicBezTo>
                  <a:pt x="14402" y="3808"/>
                  <a:pt x="14098" y="3086"/>
                  <a:pt x="13554" y="2516"/>
                </a:cubicBezTo>
                <a:lnTo>
                  <a:pt x="14651" y="1749"/>
                </a:lnTo>
                <a:cubicBezTo>
                  <a:pt x="15124" y="1416"/>
                  <a:pt x="15671" y="1264"/>
                  <a:pt x="16206" y="1264"/>
                </a:cubicBezTo>
                <a:close/>
                <a:moveTo>
                  <a:pt x="8643" y="6456"/>
                </a:moveTo>
                <a:lnTo>
                  <a:pt x="8643" y="8986"/>
                </a:lnTo>
                <a:lnTo>
                  <a:pt x="1443" y="8986"/>
                </a:lnTo>
                <a:lnTo>
                  <a:pt x="1443" y="7086"/>
                </a:lnTo>
                <a:cubicBezTo>
                  <a:pt x="1443" y="6735"/>
                  <a:pt x="1762" y="6456"/>
                  <a:pt x="2162" y="6456"/>
                </a:cubicBezTo>
                <a:close/>
                <a:moveTo>
                  <a:pt x="19438" y="6456"/>
                </a:moveTo>
                <a:cubicBezTo>
                  <a:pt x="19838" y="6456"/>
                  <a:pt x="20161" y="6735"/>
                  <a:pt x="20161" y="7086"/>
                </a:cubicBezTo>
                <a:lnTo>
                  <a:pt x="20161" y="8986"/>
                </a:lnTo>
                <a:lnTo>
                  <a:pt x="12962" y="8986"/>
                </a:lnTo>
                <a:lnTo>
                  <a:pt x="12962" y="6456"/>
                </a:lnTo>
                <a:close/>
                <a:moveTo>
                  <a:pt x="8643" y="10252"/>
                </a:moveTo>
                <a:lnTo>
                  <a:pt x="8643" y="12700"/>
                </a:lnTo>
                <a:lnTo>
                  <a:pt x="2884" y="12700"/>
                </a:lnTo>
                <a:lnTo>
                  <a:pt x="2884" y="10252"/>
                </a:lnTo>
                <a:close/>
                <a:moveTo>
                  <a:pt x="18721" y="10252"/>
                </a:moveTo>
                <a:lnTo>
                  <a:pt x="18721" y="12700"/>
                </a:lnTo>
                <a:lnTo>
                  <a:pt x="12962" y="12700"/>
                </a:lnTo>
                <a:lnTo>
                  <a:pt x="12962" y="10252"/>
                </a:lnTo>
                <a:close/>
                <a:moveTo>
                  <a:pt x="8643" y="13965"/>
                </a:moveTo>
                <a:lnTo>
                  <a:pt x="8643" y="15231"/>
                </a:lnTo>
                <a:lnTo>
                  <a:pt x="2884" y="15231"/>
                </a:lnTo>
                <a:lnTo>
                  <a:pt x="2884" y="13965"/>
                </a:lnTo>
                <a:close/>
                <a:moveTo>
                  <a:pt x="18721" y="13965"/>
                </a:moveTo>
                <a:lnTo>
                  <a:pt x="18721" y="15231"/>
                </a:lnTo>
                <a:lnTo>
                  <a:pt x="12962" y="15231"/>
                </a:lnTo>
                <a:lnTo>
                  <a:pt x="12962" y="13965"/>
                </a:lnTo>
                <a:close/>
                <a:moveTo>
                  <a:pt x="8643" y="16496"/>
                </a:moveTo>
                <a:lnTo>
                  <a:pt x="8643" y="20335"/>
                </a:lnTo>
                <a:lnTo>
                  <a:pt x="3601" y="20335"/>
                </a:lnTo>
                <a:cubicBezTo>
                  <a:pt x="3202" y="20335"/>
                  <a:pt x="2884" y="20051"/>
                  <a:pt x="2884" y="19703"/>
                </a:cubicBezTo>
                <a:lnTo>
                  <a:pt x="2884" y="16496"/>
                </a:lnTo>
                <a:close/>
                <a:moveTo>
                  <a:pt x="11522" y="6456"/>
                </a:moveTo>
                <a:lnTo>
                  <a:pt x="11522" y="20335"/>
                </a:lnTo>
                <a:lnTo>
                  <a:pt x="10082" y="20335"/>
                </a:lnTo>
                <a:lnTo>
                  <a:pt x="10082" y="6456"/>
                </a:lnTo>
                <a:close/>
                <a:moveTo>
                  <a:pt x="18721" y="16496"/>
                </a:moveTo>
                <a:lnTo>
                  <a:pt x="18721" y="19703"/>
                </a:lnTo>
                <a:cubicBezTo>
                  <a:pt x="18721" y="20051"/>
                  <a:pt x="18398" y="20335"/>
                  <a:pt x="17999" y="20335"/>
                </a:cubicBezTo>
                <a:lnTo>
                  <a:pt x="12962" y="20335"/>
                </a:lnTo>
                <a:lnTo>
                  <a:pt x="12962" y="16496"/>
                </a:lnTo>
                <a:close/>
                <a:moveTo>
                  <a:pt x="5384" y="0"/>
                </a:moveTo>
                <a:cubicBezTo>
                  <a:pt x="4907" y="0"/>
                  <a:pt x="4429" y="76"/>
                  <a:pt x="3970" y="231"/>
                </a:cubicBezTo>
                <a:cubicBezTo>
                  <a:pt x="2664" y="670"/>
                  <a:pt x="1717" y="1686"/>
                  <a:pt x="1489" y="2901"/>
                </a:cubicBezTo>
                <a:cubicBezTo>
                  <a:pt x="1336" y="3705"/>
                  <a:pt x="1555" y="4527"/>
                  <a:pt x="2101" y="5189"/>
                </a:cubicBezTo>
                <a:cubicBezTo>
                  <a:pt x="930" y="5216"/>
                  <a:pt x="0" y="6060"/>
                  <a:pt x="0" y="7086"/>
                </a:cubicBezTo>
                <a:lnTo>
                  <a:pt x="4" y="9618"/>
                </a:lnTo>
                <a:cubicBezTo>
                  <a:pt x="4" y="9969"/>
                  <a:pt x="323" y="10252"/>
                  <a:pt x="722" y="10252"/>
                </a:cubicBezTo>
                <a:lnTo>
                  <a:pt x="1443" y="10252"/>
                </a:lnTo>
                <a:lnTo>
                  <a:pt x="1443" y="19703"/>
                </a:lnTo>
                <a:cubicBezTo>
                  <a:pt x="1443" y="20749"/>
                  <a:pt x="2407" y="21600"/>
                  <a:pt x="3601" y="21600"/>
                </a:cubicBezTo>
                <a:lnTo>
                  <a:pt x="17999" y="21600"/>
                </a:lnTo>
                <a:cubicBezTo>
                  <a:pt x="19193" y="21600"/>
                  <a:pt x="20157" y="20749"/>
                  <a:pt x="20161" y="19703"/>
                </a:cubicBezTo>
                <a:lnTo>
                  <a:pt x="20161" y="10252"/>
                </a:lnTo>
                <a:lnTo>
                  <a:pt x="20879" y="10252"/>
                </a:lnTo>
                <a:cubicBezTo>
                  <a:pt x="21278" y="10252"/>
                  <a:pt x="21600" y="9969"/>
                  <a:pt x="21600" y="9618"/>
                </a:cubicBezTo>
                <a:lnTo>
                  <a:pt x="21600" y="7086"/>
                </a:lnTo>
                <a:cubicBezTo>
                  <a:pt x="21600" y="6056"/>
                  <a:pt x="20668" y="5216"/>
                  <a:pt x="19501" y="5189"/>
                </a:cubicBezTo>
                <a:cubicBezTo>
                  <a:pt x="20041" y="4527"/>
                  <a:pt x="20265" y="3705"/>
                  <a:pt x="20111" y="2901"/>
                </a:cubicBezTo>
                <a:cubicBezTo>
                  <a:pt x="19881" y="1686"/>
                  <a:pt x="18936" y="670"/>
                  <a:pt x="17630" y="231"/>
                </a:cubicBezTo>
                <a:cubicBezTo>
                  <a:pt x="17172" y="76"/>
                  <a:pt x="16693" y="0"/>
                  <a:pt x="16217" y="0"/>
                </a:cubicBezTo>
                <a:cubicBezTo>
                  <a:pt x="15335" y="0"/>
                  <a:pt x="14464" y="260"/>
                  <a:pt x="13753" y="761"/>
                </a:cubicBezTo>
                <a:lnTo>
                  <a:pt x="12386" y="1716"/>
                </a:lnTo>
                <a:cubicBezTo>
                  <a:pt x="11885" y="1498"/>
                  <a:pt x="11341" y="1389"/>
                  <a:pt x="10799" y="1389"/>
                </a:cubicBezTo>
                <a:cubicBezTo>
                  <a:pt x="10256" y="1389"/>
                  <a:pt x="9713" y="1498"/>
                  <a:pt x="9215" y="1716"/>
                </a:cubicBezTo>
                <a:lnTo>
                  <a:pt x="7848" y="761"/>
                </a:lnTo>
                <a:cubicBezTo>
                  <a:pt x="7137" y="260"/>
                  <a:pt x="6265" y="0"/>
                  <a:pt x="53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1110" name="Google Shape;1110;p33"/>
          <p:cNvGrpSpPr/>
          <p:nvPr/>
        </p:nvGrpSpPr>
        <p:grpSpPr>
          <a:xfrm>
            <a:off x="14635722" y="10130200"/>
            <a:ext cx="489943" cy="616791"/>
            <a:chOff x="-1" y="0"/>
            <a:chExt cx="489941" cy="616790"/>
          </a:xfrm>
        </p:grpSpPr>
        <p:sp>
          <p:nvSpPr>
            <p:cNvPr id="1111" name="Google Shape;1111;p33"/>
            <p:cNvSpPr/>
            <p:nvPr/>
          </p:nvSpPr>
          <p:spPr>
            <a:xfrm>
              <a:off x="-1" y="0"/>
              <a:ext cx="489941" cy="616790"/>
            </a:xfrm>
            <a:custGeom>
              <a:rect b="b" l="l" r="r" t="t"/>
              <a:pathLst>
                <a:path extrusionOk="0" h="21600" w="21128">
                  <a:moveTo>
                    <a:pt x="10535" y="1264"/>
                  </a:moveTo>
                  <a:cubicBezTo>
                    <a:pt x="11760" y="1264"/>
                    <a:pt x="12916" y="1733"/>
                    <a:pt x="13651" y="2530"/>
                  </a:cubicBezTo>
                  <a:cubicBezTo>
                    <a:pt x="12912" y="3327"/>
                    <a:pt x="11756" y="3792"/>
                    <a:pt x="10535" y="3795"/>
                  </a:cubicBezTo>
                  <a:lnTo>
                    <a:pt x="6715" y="3795"/>
                  </a:lnTo>
                  <a:cubicBezTo>
                    <a:pt x="7089" y="2324"/>
                    <a:pt x="8681" y="1268"/>
                    <a:pt x="10535" y="1264"/>
                  </a:cubicBezTo>
                  <a:close/>
                  <a:moveTo>
                    <a:pt x="14349" y="3792"/>
                  </a:moveTo>
                  <a:cubicBezTo>
                    <a:pt x="14404" y="4001"/>
                    <a:pt x="14429" y="4214"/>
                    <a:pt x="14429" y="4430"/>
                  </a:cubicBezTo>
                  <a:lnTo>
                    <a:pt x="14429" y="7046"/>
                  </a:lnTo>
                  <a:cubicBezTo>
                    <a:pt x="14429" y="8791"/>
                    <a:pt x="12683" y="10208"/>
                    <a:pt x="10535" y="10208"/>
                  </a:cubicBezTo>
                  <a:cubicBezTo>
                    <a:pt x="8382" y="10208"/>
                    <a:pt x="6635" y="8791"/>
                    <a:pt x="6635" y="7046"/>
                  </a:cubicBezTo>
                  <a:lnTo>
                    <a:pt x="6635" y="5062"/>
                  </a:lnTo>
                  <a:lnTo>
                    <a:pt x="10535" y="5062"/>
                  </a:lnTo>
                  <a:cubicBezTo>
                    <a:pt x="11959" y="5057"/>
                    <a:pt x="13332" y="4605"/>
                    <a:pt x="14349" y="3792"/>
                  </a:cubicBezTo>
                  <a:close/>
                  <a:moveTo>
                    <a:pt x="8664" y="11207"/>
                  </a:moveTo>
                  <a:cubicBezTo>
                    <a:pt x="9267" y="11386"/>
                    <a:pt x="9899" y="11476"/>
                    <a:pt x="10533" y="11476"/>
                  </a:cubicBezTo>
                  <a:cubicBezTo>
                    <a:pt x="11167" y="11476"/>
                    <a:pt x="11800" y="11386"/>
                    <a:pt x="12404" y="11207"/>
                  </a:cubicBezTo>
                  <a:lnTo>
                    <a:pt x="10535" y="13492"/>
                  </a:lnTo>
                  <a:lnTo>
                    <a:pt x="8664" y="11207"/>
                  </a:lnTo>
                  <a:close/>
                  <a:moveTo>
                    <a:pt x="13739" y="11859"/>
                  </a:moveTo>
                  <a:lnTo>
                    <a:pt x="14977" y="12827"/>
                  </a:lnTo>
                  <a:lnTo>
                    <a:pt x="12750" y="15541"/>
                  </a:lnTo>
                  <a:lnTo>
                    <a:pt x="11535" y="14555"/>
                  </a:lnTo>
                  <a:lnTo>
                    <a:pt x="13739" y="11859"/>
                  </a:lnTo>
                  <a:close/>
                  <a:moveTo>
                    <a:pt x="7326" y="11859"/>
                  </a:moveTo>
                  <a:lnTo>
                    <a:pt x="9533" y="14555"/>
                  </a:lnTo>
                  <a:lnTo>
                    <a:pt x="8314" y="15545"/>
                  </a:lnTo>
                  <a:lnTo>
                    <a:pt x="6087" y="12827"/>
                  </a:lnTo>
                  <a:lnTo>
                    <a:pt x="7326" y="11859"/>
                  </a:lnTo>
                  <a:close/>
                  <a:moveTo>
                    <a:pt x="4762" y="13496"/>
                  </a:moveTo>
                  <a:lnTo>
                    <a:pt x="7546" y="16888"/>
                  </a:lnTo>
                  <a:cubicBezTo>
                    <a:pt x="7674" y="17047"/>
                    <a:pt x="7886" y="17148"/>
                    <a:pt x="8119" y="17164"/>
                  </a:cubicBezTo>
                  <a:cubicBezTo>
                    <a:pt x="8144" y="17168"/>
                    <a:pt x="8170" y="17168"/>
                    <a:pt x="8195" y="17168"/>
                  </a:cubicBezTo>
                  <a:cubicBezTo>
                    <a:pt x="8403" y="17168"/>
                    <a:pt x="8598" y="17104"/>
                    <a:pt x="8747" y="16982"/>
                  </a:cubicBezTo>
                  <a:lnTo>
                    <a:pt x="9753" y="16166"/>
                  </a:lnTo>
                  <a:lnTo>
                    <a:pt x="9753" y="20335"/>
                  </a:lnTo>
                  <a:lnTo>
                    <a:pt x="2858" y="20335"/>
                  </a:lnTo>
                  <a:lnTo>
                    <a:pt x="1598" y="15092"/>
                  </a:lnTo>
                  <a:cubicBezTo>
                    <a:pt x="1594" y="15082"/>
                    <a:pt x="1590" y="15072"/>
                    <a:pt x="1590" y="15062"/>
                  </a:cubicBezTo>
                  <a:cubicBezTo>
                    <a:pt x="1465" y="14654"/>
                    <a:pt x="1744" y="14235"/>
                    <a:pt x="2230" y="14097"/>
                  </a:cubicBezTo>
                  <a:lnTo>
                    <a:pt x="4762" y="13496"/>
                  </a:lnTo>
                  <a:close/>
                  <a:moveTo>
                    <a:pt x="16304" y="13496"/>
                  </a:moveTo>
                  <a:lnTo>
                    <a:pt x="18897" y="14097"/>
                  </a:lnTo>
                  <a:cubicBezTo>
                    <a:pt x="19383" y="14235"/>
                    <a:pt x="19661" y="14654"/>
                    <a:pt x="19541" y="15062"/>
                  </a:cubicBezTo>
                  <a:cubicBezTo>
                    <a:pt x="19537" y="15068"/>
                    <a:pt x="19533" y="15079"/>
                    <a:pt x="19533" y="15085"/>
                  </a:cubicBezTo>
                  <a:lnTo>
                    <a:pt x="18203" y="20335"/>
                  </a:lnTo>
                  <a:lnTo>
                    <a:pt x="11311" y="20335"/>
                  </a:lnTo>
                  <a:lnTo>
                    <a:pt x="11311" y="16166"/>
                  </a:lnTo>
                  <a:lnTo>
                    <a:pt x="12317" y="16986"/>
                  </a:lnTo>
                  <a:cubicBezTo>
                    <a:pt x="12467" y="17104"/>
                    <a:pt x="12663" y="17171"/>
                    <a:pt x="12871" y="17171"/>
                  </a:cubicBezTo>
                  <a:cubicBezTo>
                    <a:pt x="12895" y="17171"/>
                    <a:pt x="12920" y="17168"/>
                    <a:pt x="12949" y="17168"/>
                  </a:cubicBezTo>
                  <a:cubicBezTo>
                    <a:pt x="13178" y="17148"/>
                    <a:pt x="13390" y="17047"/>
                    <a:pt x="13519" y="16888"/>
                  </a:cubicBezTo>
                  <a:lnTo>
                    <a:pt x="16304" y="13496"/>
                  </a:lnTo>
                  <a:close/>
                  <a:moveTo>
                    <a:pt x="10533" y="0"/>
                  </a:moveTo>
                  <a:cubicBezTo>
                    <a:pt x="10056" y="0"/>
                    <a:pt x="9574" y="50"/>
                    <a:pt x="9096" y="156"/>
                  </a:cubicBezTo>
                  <a:cubicBezTo>
                    <a:pt x="6723" y="683"/>
                    <a:pt x="5077" y="2431"/>
                    <a:pt x="5077" y="4430"/>
                  </a:cubicBezTo>
                  <a:lnTo>
                    <a:pt x="5077" y="7046"/>
                  </a:lnTo>
                  <a:cubicBezTo>
                    <a:pt x="5077" y="8221"/>
                    <a:pt x="5655" y="9347"/>
                    <a:pt x="6678" y="10178"/>
                  </a:cubicBezTo>
                  <a:lnTo>
                    <a:pt x="6678" y="10606"/>
                  </a:lnTo>
                  <a:lnTo>
                    <a:pt x="4636" y="12207"/>
                  </a:lnTo>
                  <a:lnTo>
                    <a:pt x="1777" y="12885"/>
                  </a:lnTo>
                  <a:lnTo>
                    <a:pt x="1753" y="12892"/>
                  </a:lnTo>
                  <a:cubicBezTo>
                    <a:pt x="493" y="13236"/>
                    <a:pt x="-235" y="14303"/>
                    <a:pt x="69" y="15352"/>
                  </a:cubicBezTo>
                  <a:lnTo>
                    <a:pt x="1448" y="21090"/>
                  </a:lnTo>
                  <a:cubicBezTo>
                    <a:pt x="1519" y="21384"/>
                    <a:pt x="1839" y="21600"/>
                    <a:pt x="2214" y="21600"/>
                  </a:cubicBezTo>
                  <a:cubicBezTo>
                    <a:pt x="2234" y="21600"/>
                    <a:pt x="2255" y="21600"/>
                    <a:pt x="2276" y="21597"/>
                  </a:cubicBezTo>
                  <a:cubicBezTo>
                    <a:pt x="2296" y="21597"/>
                    <a:pt x="2317" y="21600"/>
                    <a:pt x="2338" y="21600"/>
                  </a:cubicBezTo>
                  <a:lnTo>
                    <a:pt x="18838" y="21600"/>
                  </a:lnTo>
                  <a:cubicBezTo>
                    <a:pt x="19208" y="21600"/>
                    <a:pt x="19529" y="21388"/>
                    <a:pt x="19603" y="21094"/>
                  </a:cubicBezTo>
                  <a:lnTo>
                    <a:pt x="21058" y="15352"/>
                  </a:lnTo>
                  <a:cubicBezTo>
                    <a:pt x="21365" y="14303"/>
                    <a:pt x="20638" y="13236"/>
                    <a:pt x="19379" y="12892"/>
                  </a:cubicBezTo>
                  <a:lnTo>
                    <a:pt x="19346" y="12882"/>
                  </a:lnTo>
                  <a:lnTo>
                    <a:pt x="16432" y="12207"/>
                  </a:lnTo>
                  <a:lnTo>
                    <a:pt x="14388" y="10606"/>
                  </a:lnTo>
                  <a:lnTo>
                    <a:pt x="14388" y="10175"/>
                  </a:lnTo>
                  <a:cubicBezTo>
                    <a:pt x="15413" y="9347"/>
                    <a:pt x="15987" y="8221"/>
                    <a:pt x="15987" y="7046"/>
                  </a:cubicBezTo>
                  <a:lnTo>
                    <a:pt x="15987" y="4430"/>
                  </a:lnTo>
                  <a:cubicBezTo>
                    <a:pt x="15987" y="3667"/>
                    <a:pt x="15746" y="2918"/>
                    <a:pt x="15285" y="2256"/>
                  </a:cubicBezTo>
                  <a:cubicBezTo>
                    <a:pt x="15268" y="2229"/>
                    <a:pt x="15252" y="2202"/>
                    <a:pt x="15227" y="2179"/>
                  </a:cubicBezTo>
                  <a:cubicBezTo>
                    <a:pt x="14228" y="804"/>
                    <a:pt x="12425" y="0"/>
                    <a:pt x="105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112" name="Google Shape;1112;p33"/>
            <p:cNvSpPr/>
            <p:nvPr/>
          </p:nvSpPr>
          <p:spPr>
            <a:xfrm>
              <a:off x="334587" y="508357"/>
              <a:ext cx="72268" cy="36134"/>
            </a:xfrm>
            <a:custGeom>
              <a:rect b="b" l="l" r="r" t="t"/>
              <a:pathLst>
                <a:path extrusionOk="0" h="21600" w="21600">
                  <a:moveTo>
                    <a:pt x="5419" y="0"/>
                  </a:moveTo>
                  <a:cubicBezTo>
                    <a:pt x="2414" y="0"/>
                    <a:pt x="0" y="4847"/>
                    <a:pt x="0" y="10838"/>
                  </a:cubicBezTo>
                  <a:cubicBezTo>
                    <a:pt x="0" y="16772"/>
                    <a:pt x="2414" y="21600"/>
                    <a:pt x="5419" y="21600"/>
                  </a:cubicBezTo>
                  <a:lnTo>
                    <a:pt x="16219" y="21600"/>
                  </a:lnTo>
                  <a:cubicBezTo>
                    <a:pt x="19186" y="21600"/>
                    <a:pt x="21600" y="16772"/>
                    <a:pt x="21600" y="10838"/>
                  </a:cubicBezTo>
                  <a:cubicBezTo>
                    <a:pt x="21600" y="4847"/>
                    <a:pt x="19186" y="0"/>
                    <a:pt x="162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113" name="Google Shape;1113;p33"/>
          <p:cNvGrpSpPr/>
          <p:nvPr/>
        </p:nvGrpSpPr>
        <p:grpSpPr>
          <a:xfrm>
            <a:off x="15408230" y="10130136"/>
            <a:ext cx="445108" cy="616888"/>
            <a:chOff x="-1" y="0"/>
            <a:chExt cx="445107" cy="616886"/>
          </a:xfrm>
        </p:grpSpPr>
        <p:sp>
          <p:nvSpPr>
            <p:cNvPr id="1114" name="Google Shape;1114;p33"/>
            <p:cNvSpPr/>
            <p:nvPr/>
          </p:nvSpPr>
          <p:spPr>
            <a:xfrm>
              <a:off x="295108" y="508453"/>
              <a:ext cx="72268" cy="36134"/>
            </a:xfrm>
            <a:custGeom>
              <a:rect b="b" l="l" r="r" t="t"/>
              <a:pathLst>
                <a:path extrusionOk="0" h="21600" w="21600">
                  <a:moveTo>
                    <a:pt x="5410" y="0"/>
                  </a:moveTo>
                  <a:cubicBezTo>
                    <a:pt x="2414" y="0"/>
                    <a:pt x="0" y="4847"/>
                    <a:pt x="0" y="10838"/>
                  </a:cubicBezTo>
                  <a:cubicBezTo>
                    <a:pt x="0" y="16772"/>
                    <a:pt x="2414" y="21600"/>
                    <a:pt x="5410" y="21600"/>
                  </a:cubicBezTo>
                  <a:lnTo>
                    <a:pt x="16219" y="21600"/>
                  </a:lnTo>
                  <a:cubicBezTo>
                    <a:pt x="19186" y="21600"/>
                    <a:pt x="21600" y="16772"/>
                    <a:pt x="21600" y="10838"/>
                  </a:cubicBezTo>
                  <a:cubicBezTo>
                    <a:pt x="21600" y="4847"/>
                    <a:pt x="19186" y="0"/>
                    <a:pt x="162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115" name="Google Shape;1115;p33"/>
            <p:cNvSpPr/>
            <p:nvPr/>
          </p:nvSpPr>
          <p:spPr>
            <a:xfrm>
              <a:off x="-1" y="0"/>
              <a:ext cx="445107" cy="616886"/>
            </a:xfrm>
            <a:custGeom>
              <a:rect b="b" l="l" r="r" t="t"/>
              <a:pathLst>
                <a:path extrusionOk="0" h="21600" w="20873">
                  <a:moveTo>
                    <a:pt x="14688" y="1267"/>
                  </a:moveTo>
                  <a:cubicBezTo>
                    <a:pt x="15425" y="1267"/>
                    <a:pt x="16080" y="1628"/>
                    <a:pt x="16302" y="2155"/>
                  </a:cubicBezTo>
                  <a:cubicBezTo>
                    <a:pt x="16523" y="2681"/>
                    <a:pt x="16261" y="3255"/>
                    <a:pt x="15651" y="3572"/>
                  </a:cubicBezTo>
                  <a:cubicBezTo>
                    <a:pt x="15642" y="3555"/>
                    <a:pt x="15628" y="3542"/>
                    <a:pt x="15619" y="3525"/>
                  </a:cubicBezTo>
                  <a:cubicBezTo>
                    <a:pt x="15601" y="3497"/>
                    <a:pt x="15579" y="3470"/>
                    <a:pt x="15556" y="3444"/>
                  </a:cubicBezTo>
                  <a:cubicBezTo>
                    <a:pt x="15010" y="2758"/>
                    <a:pt x="14232" y="2195"/>
                    <a:pt x="13296" y="1811"/>
                  </a:cubicBezTo>
                  <a:cubicBezTo>
                    <a:pt x="13613" y="1473"/>
                    <a:pt x="14133" y="1267"/>
                    <a:pt x="14688" y="1267"/>
                  </a:cubicBezTo>
                  <a:close/>
                  <a:moveTo>
                    <a:pt x="10449" y="2533"/>
                  </a:moveTo>
                  <a:cubicBezTo>
                    <a:pt x="11783" y="2533"/>
                    <a:pt x="13039" y="3002"/>
                    <a:pt x="13839" y="3798"/>
                  </a:cubicBezTo>
                  <a:cubicBezTo>
                    <a:pt x="13039" y="4595"/>
                    <a:pt x="11783" y="5060"/>
                    <a:pt x="10449" y="5064"/>
                  </a:cubicBezTo>
                  <a:lnTo>
                    <a:pt x="6295" y="5064"/>
                  </a:lnTo>
                  <a:cubicBezTo>
                    <a:pt x="6702" y="3592"/>
                    <a:pt x="8437" y="2536"/>
                    <a:pt x="10449" y="2533"/>
                  </a:cubicBezTo>
                  <a:close/>
                  <a:moveTo>
                    <a:pt x="14603" y="5060"/>
                  </a:moveTo>
                  <a:cubicBezTo>
                    <a:pt x="14657" y="5270"/>
                    <a:pt x="14688" y="5482"/>
                    <a:pt x="14688" y="5698"/>
                  </a:cubicBezTo>
                  <a:lnTo>
                    <a:pt x="14688" y="8229"/>
                  </a:lnTo>
                  <a:cubicBezTo>
                    <a:pt x="14688" y="9974"/>
                    <a:pt x="12790" y="11391"/>
                    <a:pt x="10449" y="11391"/>
                  </a:cubicBezTo>
                  <a:cubicBezTo>
                    <a:pt x="8108" y="11391"/>
                    <a:pt x="6214" y="9974"/>
                    <a:pt x="6214" y="8229"/>
                  </a:cubicBezTo>
                  <a:lnTo>
                    <a:pt x="6214" y="6329"/>
                  </a:lnTo>
                  <a:lnTo>
                    <a:pt x="10449" y="6329"/>
                  </a:lnTo>
                  <a:cubicBezTo>
                    <a:pt x="12004" y="6326"/>
                    <a:pt x="13491" y="5873"/>
                    <a:pt x="14603" y="5060"/>
                  </a:cubicBezTo>
                  <a:close/>
                  <a:moveTo>
                    <a:pt x="7909" y="12228"/>
                  </a:moveTo>
                  <a:cubicBezTo>
                    <a:pt x="8713" y="12513"/>
                    <a:pt x="9581" y="12656"/>
                    <a:pt x="10450" y="12656"/>
                  </a:cubicBezTo>
                  <a:cubicBezTo>
                    <a:pt x="11278" y="12656"/>
                    <a:pt x="12108" y="12527"/>
                    <a:pt x="12880" y="12269"/>
                  </a:cubicBezTo>
                  <a:lnTo>
                    <a:pt x="12880" y="13375"/>
                  </a:lnTo>
                  <a:cubicBezTo>
                    <a:pt x="12880" y="13666"/>
                    <a:pt x="13148" y="13919"/>
                    <a:pt x="13527" y="13990"/>
                  </a:cubicBezTo>
                  <a:lnTo>
                    <a:pt x="13806" y="14040"/>
                  </a:lnTo>
                  <a:cubicBezTo>
                    <a:pt x="12958" y="14863"/>
                    <a:pt x="11703" y="15273"/>
                    <a:pt x="10449" y="15273"/>
                  </a:cubicBezTo>
                  <a:cubicBezTo>
                    <a:pt x="9186" y="15273"/>
                    <a:pt x="7924" y="14857"/>
                    <a:pt x="7077" y="14023"/>
                  </a:cubicBezTo>
                  <a:lnTo>
                    <a:pt x="7267" y="13986"/>
                  </a:lnTo>
                  <a:cubicBezTo>
                    <a:pt x="7642" y="13919"/>
                    <a:pt x="7909" y="13666"/>
                    <a:pt x="7909" y="13372"/>
                  </a:cubicBezTo>
                  <a:lnTo>
                    <a:pt x="7909" y="12228"/>
                  </a:lnTo>
                  <a:close/>
                  <a:moveTo>
                    <a:pt x="5333" y="14347"/>
                  </a:moveTo>
                  <a:cubicBezTo>
                    <a:pt x="6395" y="15704"/>
                    <a:pt x="8338" y="16535"/>
                    <a:pt x="10440" y="16538"/>
                  </a:cubicBezTo>
                  <a:cubicBezTo>
                    <a:pt x="10444" y="16538"/>
                    <a:pt x="10449" y="16538"/>
                    <a:pt x="10452" y="16538"/>
                  </a:cubicBezTo>
                  <a:cubicBezTo>
                    <a:pt x="12549" y="16538"/>
                    <a:pt x="14492" y="15708"/>
                    <a:pt x="15556" y="14361"/>
                  </a:cubicBezTo>
                  <a:lnTo>
                    <a:pt x="17251" y="14668"/>
                  </a:lnTo>
                  <a:cubicBezTo>
                    <a:pt x="18571" y="14914"/>
                    <a:pt x="19397" y="15890"/>
                    <a:pt x="19126" y="16882"/>
                  </a:cubicBezTo>
                  <a:lnTo>
                    <a:pt x="18204" y="20335"/>
                  </a:lnTo>
                  <a:lnTo>
                    <a:pt x="2671" y="20335"/>
                  </a:lnTo>
                  <a:lnTo>
                    <a:pt x="1745" y="16882"/>
                  </a:lnTo>
                  <a:cubicBezTo>
                    <a:pt x="1477" y="15886"/>
                    <a:pt x="2304" y="14911"/>
                    <a:pt x="3620" y="14668"/>
                  </a:cubicBezTo>
                  <a:lnTo>
                    <a:pt x="5333" y="14347"/>
                  </a:lnTo>
                  <a:close/>
                  <a:moveTo>
                    <a:pt x="14697" y="0"/>
                  </a:moveTo>
                  <a:cubicBezTo>
                    <a:pt x="13492" y="0"/>
                    <a:pt x="12302" y="476"/>
                    <a:pt x="11682" y="1365"/>
                  </a:cubicBezTo>
                  <a:cubicBezTo>
                    <a:pt x="11263" y="1299"/>
                    <a:pt x="10847" y="1267"/>
                    <a:pt x="10438" y="1267"/>
                  </a:cubicBezTo>
                  <a:cubicBezTo>
                    <a:pt x="7247" y="1267"/>
                    <a:pt x="4518" y="3200"/>
                    <a:pt x="4518" y="5698"/>
                  </a:cubicBezTo>
                  <a:lnTo>
                    <a:pt x="4518" y="8229"/>
                  </a:lnTo>
                  <a:cubicBezTo>
                    <a:pt x="4514" y="9386"/>
                    <a:pt x="5125" y="10497"/>
                    <a:pt x="6214" y="11324"/>
                  </a:cubicBezTo>
                  <a:lnTo>
                    <a:pt x="6214" y="12880"/>
                  </a:lnTo>
                  <a:lnTo>
                    <a:pt x="3209" y="13440"/>
                  </a:lnTo>
                  <a:cubicBezTo>
                    <a:pt x="1016" y="13848"/>
                    <a:pt x="-363" y="15475"/>
                    <a:pt x="85" y="17132"/>
                  </a:cubicBezTo>
                  <a:lnTo>
                    <a:pt x="1143" y="21090"/>
                  </a:lnTo>
                  <a:cubicBezTo>
                    <a:pt x="1224" y="21388"/>
                    <a:pt x="1572" y="21600"/>
                    <a:pt x="1975" y="21600"/>
                  </a:cubicBezTo>
                  <a:lnTo>
                    <a:pt x="18896" y="21600"/>
                  </a:lnTo>
                  <a:cubicBezTo>
                    <a:pt x="19303" y="21600"/>
                    <a:pt x="19652" y="21388"/>
                    <a:pt x="19728" y="21090"/>
                  </a:cubicBezTo>
                  <a:lnTo>
                    <a:pt x="20789" y="17132"/>
                  </a:lnTo>
                  <a:cubicBezTo>
                    <a:pt x="21237" y="15471"/>
                    <a:pt x="19854" y="13845"/>
                    <a:pt x="17658" y="13440"/>
                  </a:cubicBezTo>
                  <a:lnTo>
                    <a:pt x="15458" y="13038"/>
                  </a:lnTo>
                  <a:lnTo>
                    <a:pt x="15452" y="13038"/>
                  </a:lnTo>
                  <a:cubicBezTo>
                    <a:pt x="15362" y="13007"/>
                    <a:pt x="15272" y="12994"/>
                    <a:pt x="15172" y="12987"/>
                  </a:cubicBezTo>
                  <a:lnTo>
                    <a:pt x="14576" y="12880"/>
                  </a:lnTo>
                  <a:lnTo>
                    <a:pt x="14576" y="11408"/>
                  </a:lnTo>
                  <a:cubicBezTo>
                    <a:pt x="15728" y="10574"/>
                    <a:pt x="16384" y="9428"/>
                    <a:pt x="16384" y="8229"/>
                  </a:cubicBezTo>
                  <a:lnTo>
                    <a:pt x="16384" y="5698"/>
                  </a:lnTo>
                  <a:cubicBezTo>
                    <a:pt x="16384" y="5387"/>
                    <a:pt x="16338" y="5081"/>
                    <a:pt x="16252" y="4777"/>
                  </a:cubicBezTo>
                  <a:cubicBezTo>
                    <a:pt x="18287" y="3987"/>
                    <a:pt x="18706" y="1953"/>
                    <a:pt x="17089" y="741"/>
                  </a:cubicBezTo>
                  <a:cubicBezTo>
                    <a:pt x="16416" y="239"/>
                    <a:pt x="15552" y="0"/>
                    <a:pt x="146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1116" name="Google Shape;1116;p33"/>
          <p:cNvSpPr/>
          <p:nvPr/>
        </p:nvSpPr>
        <p:spPr>
          <a:xfrm>
            <a:off x="16236177" y="10129911"/>
            <a:ext cx="325297" cy="616759"/>
          </a:xfrm>
          <a:custGeom>
            <a:rect b="b" l="l" r="r" t="t"/>
            <a:pathLst>
              <a:path extrusionOk="0" h="21600" w="21600">
                <a:moveTo>
                  <a:pt x="10814" y="1259"/>
                </a:moveTo>
                <a:cubicBezTo>
                  <a:pt x="11346" y="1259"/>
                  <a:pt x="11890" y="1364"/>
                  <a:pt x="12333" y="1597"/>
                </a:cubicBezTo>
                <a:cubicBezTo>
                  <a:pt x="12961" y="1927"/>
                  <a:pt x="13145" y="2420"/>
                  <a:pt x="12806" y="2850"/>
                </a:cubicBezTo>
                <a:cubicBezTo>
                  <a:pt x="12467" y="3278"/>
                  <a:pt x="11674" y="3555"/>
                  <a:pt x="10797" y="3555"/>
                </a:cubicBezTo>
                <a:cubicBezTo>
                  <a:pt x="9593" y="3555"/>
                  <a:pt x="8626" y="3042"/>
                  <a:pt x="8620" y="2410"/>
                </a:cubicBezTo>
                <a:cubicBezTo>
                  <a:pt x="8620" y="1718"/>
                  <a:pt x="9695" y="1259"/>
                  <a:pt x="10814" y="1259"/>
                </a:cubicBezTo>
                <a:close/>
                <a:moveTo>
                  <a:pt x="15924" y="6072"/>
                </a:moveTo>
                <a:cubicBezTo>
                  <a:pt x="17728" y="6072"/>
                  <a:pt x="19201" y="6947"/>
                  <a:pt x="19201" y="8021"/>
                </a:cubicBezTo>
                <a:lnTo>
                  <a:pt x="19201" y="11663"/>
                </a:lnTo>
                <a:cubicBezTo>
                  <a:pt x="19201" y="12014"/>
                  <a:pt x="18662" y="12297"/>
                  <a:pt x="17997" y="12297"/>
                </a:cubicBezTo>
                <a:cubicBezTo>
                  <a:pt x="17331" y="12297"/>
                  <a:pt x="16799" y="12014"/>
                  <a:pt x="16799" y="11663"/>
                </a:cubicBezTo>
                <a:lnTo>
                  <a:pt x="16799" y="8267"/>
                </a:lnTo>
                <a:cubicBezTo>
                  <a:pt x="16799" y="7916"/>
                  <a:pt x="16263" y="7635"/>
                  <a:pt x="15598" y="7635"/>
                </a:cubicBezTo>
                <a:cubicBezTo>
                  <a:pt x="14932" y="7635"/>
                  <a:pt x="14400" y="7916"/>
                  <a:pt x="14400" y="8267"/>
                </a:cubicBezTo>
                <a:lnTo>
                  <a:pt x="14400" y="19703"/>
                </a:lnTo>
                <a:cubicBezTo>
                  <a:pt x="14400" y="20051"/>
                  <a:pt x="13862" y="20335"/>
                  <a:pt x="13196" y="20335"/>
                </a:cubicBezTo>
                <a:cubicBezTo>
                  <a:pt x="12531" y="20335"/>
                  <a:pt x="12001" y="20051"/>
                  <a:pt x="12001" y="19703"/>
                </a:cubicBezTo>
                <a:lnTo>
                  <a:pt x="12001" y="13266"/>
                </a:lnTo>
                <a:cubicBezTo>
                  <a:pt x="12001" y="12918"/>
                  <a:pt x="11462" y="12634"/>
                  <a:pt x="10797" y="12634"/>
                </a:cubicBezTo>
                <a:cubicBezTo>
                  <a:pt x="10131" y="12634"/>
                  <a:pt x="9599" y="12918"/>
                  <a:pt x="9599" y="13266"/>
                </a:cubicBezTo>
                <a:lnTo>
                  <a:pt x="9599" y="19703"/>
                </a:lnTo>
                <a:cubicBezTo>
                  <a:pt x="9599" y="20051"/>
                  <a:pt x="9063" y="20335"/>
                  <a:pt x="8398" y="20335"/>
                </a:cubicBezTo>
                <a:cubicBezTo>
                  <a:pt x="7732" y="20335"/>
                  <a:pt x="7200" y="20051"/>
                  <a:pt x="7200" y="19703"/>
                </a:cubicBezTo>
                <a:lnTo>
                  <a:pt x="7200" y="8267"/>
                </a:lnTo>
                <a:cubicBezTo>
                  <a:pt x="7200" y="7916"/>
                  <a:pt x="6662" y="7635"/>
                  <a:pt x="5996" y="7635"/>
                </a:cubicBezTo>
                <a:cubicBezTo>
                  <a:pt x="5331" y="7635"/>
                  <a:pt x="4801" y="7916"/>
                  <a:pt x="4801" y="8267"/>
                </a:cubicBezTo>
                <a:lnTo>
                  <a:pt x="4801" y="11663"/>
                </a:lnTo>
                <a:cubicBezTo>
                  <a:pt x="4801" y="12014"/>
                  <a:pt x="4262" y="12297"/>
                  <a:pt x="3597" y="12297"/>
                </a:cubicBezTo>
                <a:cubicBezTo>
                  <a:pt x="2931" y="12297"/>
                  <a:pt x="2401" y="12014"/>
                  <a:pt x="2401" y="11663"/>
                </a:cubicBezTo>
                <a:lnTo>
                  <a:pt x="2401" y="8021"/>
                </a:lnTo>
                <a:cubicBezTo>
                  <a:pt x="2401" y="6947"/>
                  <a:pt x="3866" y="6072"/>
                  <a:pt x="5670" y="6072"/>
                </a:cubicBezTo>
                <a:close/>
                <a:moveTo>
                  <a:pt x="10797" y="0"/>
                </a:moveTo>
                <a:cubicBezTo>
                  <a:pt x="8372" y="0"/>
                  <a:pt x="6363" y="999"/>
                  <a:pt x="6227" y="2278"/>
                </a:cubicBezTo>
                <a:cubicBezTo>
                  <a:pt x="6100" y="3555"/>
                  <a:pt x="7885" y="4665"/>
                  <a:pt x="10299" y="4807"/>
                </a:cubicBezTo>
                <a:lnTo>
                  <a:pt x="5670" y="4807"/>
                </a:lnTo>
                <a:cubicBezTo>
                  <a:pt x="2541" y="4807"/>
                  <a:pt x="0" y="6248"/>
                  <a:pt x="0" y="8021"/>
                </a:cubicBezTo>
                <a:lnTo>
                  <a:pt x="0" y="11663"/>
                </a:lnTo>
                <a:cubicBezTo>
                  <a:pt x="0" y="12747"/>
                  <a:pt x="1689" y="13565"/>
                  <a:pt x="3599" y="13565"/>
                </a:cubicBezTo>
                <a:cubicBezTo>
                  <a:pt x="3995" y="13565"/>
                  <a:pt x="4400" y="13530"/>
                  <a:pt x="4801" y="13455"/>
                </a:cubicBezTo>
                <a:lnTo>
                  <a:pt x="4801" y="19703"/>
                </a:lnTo>
                <a:cubicBezTo>
                  <a:pt x="4801" y="20749"/>
                  <a:pt x="6407" y="21600"/>
                  <a:pt x="8398" y="21600"/>
                </a:cubicBezTo>
                <a:cubicBezTo>
                  <a:pt x="9279" y="21600"/>
                  <a:pt x="10138" y="21428"/>
                  <a:pt x="10797" y="21114"/>
                </a:cubicBezTo>
                <a:cubicBezTo>
                  <a:pt x="11471" y="21432"/>
                  <a:pt x="12329" y="21599"/>
                  <a:pt x="13200" y="21599"/>
                </a:cubicBezTo>
                <a:cubicBezTo>
                  <a:pt x="13696" y="21599"/>
                  <a:pt x="14194" y="21544"/>
                  <a:pt x="14663" y="21435"/>
                </a:cubicBezTo>
                <a:cubicBezTo>
                  <a:pt x="15962" y="21127"/>
                  <a:pt x="16793" y="20449"/>
                  <a:pt x="16799" y="19703"/>
                </a:cubicBezTo>
                <a:lnTo>
                  <a:pt x="16799" y="13455"/>
                </a:lnTo>
                <a:cubicBezTo>
                  <a:pt x="17200" y="13530"/>
                  <a:pt x="17603" y="13565"/>
                  <a:pt x="17999" y="13565"/>
                </a:cubicBezTo>
                <a:cubicBezTo>
                  <a:pt x="19907" y="13565"/>
                  <a:pt x="21594" y="12747"/>
                  <a:pt x="21600" y="11663"/>
                </a:cubicBezTo>
                <a:lnTo>
                  <a:pt x="21600" y="8021"/>
                </a:lnTo>
                <a:cubicBezTo>
                  <a:pt x="21600" y="6248"/>
                  <a:pt x="19052" y="4807"/>
                  <a:pt x="15924" y="4807"/>
                </a:cubicBezTo>
                <a:lnTo>
                  <a:pt x="11297" y="4807"/>
                </a:lnTo>
                <a:cubicBezTo>
                  <a:pt x="13709" y="4665"/>
                  <a:pt x="15494" y="3555"/>
                  <a:pt x="15367" y="2278"/>
                </a:cubicBezTo>
                <a:cubicBezTo>
                  <a:pt x="15233" y="999"/>
                  <a:pt x="13222"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1117" name="Google Shape;1117;p33"/>
          <p:cNvGrpSpPr/>
          <p:nvPr/>
        </p:nvGrpSpPr>
        <p:grpSpPr>
          <a:xfrm>
            <a:off x="16861301" y="10130247"/>
            <a:ext cx="616633" cy="616664"/>
            <a:chOff x="31" y="-1"/>
            <a:chExt cx="616631" cy="616663"/>
          </a:xfrm>
        </p:grpSpPr>
        <p:sp>
          <p:nvSpPr>
            <p:cNvPr id="1118" name="Google Shape;1118;p33"/>
            <p:cNvSpPr/>
            <p:nvPr/>
          </p:nvSpPr>
          <p:spPr>
            <a:xfrm>
              <a:off x="31" y="-1"/>
              <a:ext cx="616631" cy="616663"/>
            </a:xfrm>
            <a:custGeom>
              <a:rect b="b" l="l" r="r" t="t"/>
              <a:pathLst>
                <a:path extrusionOk="0" h="21600" w="21600">
                  <a:moveTo>
                    <a:pt x="10800" y="1263"/>
                  </a:moveTo>
                  <a:cubicBezTo>
                    <a:pt x="13217" y="1263"/>
                    <a:pt x="15631" y="2205"/>
                    <a:pt x="17515" y="4085"/>
                  </a:cubicBezTo>
                  <a:cubicBezTo>
                    <a:pt x="21280" y="7850"/>
                    <a:pt x="21280" y="13751"/>
                    <a:pt x="17515" y="17515"/>
                  </a:cubicBezTo>
                  <a:cubicBezTo>
                    <a:pt x="15634" y="19397"/>
                    <a:pt x="13216" y="20338"/>
                    <a:pt x="10800" y="20338"/>
                  </a:cubicBezTo>
                  <a:cubicBezTo>
                    <a:pt x="8384" y="20338"/>
                    <a:pt x="5967" y="19397"/>
                    <a:pt x="4086" y="17515"/>
                  </a:cubicBezTo>
                  <a:cubicBezTo>
                    <a:pt x="321" y="13751"/>
                    <a:pt x="321" y="7853"/>
                    <a:pt x="4086" y="4085"/>
                  </a:cubicBezTo>
                  <a:cubicBezTo>
                    <a:pt x="5969" y="2205"/>
                    <a:pt x="8383" y="1263"/>
                    <a:pt x="10800" y="1263"/>
                  </a:cubicBezTo>
                  <a:close/>
                  <a:moveTo>
                    <a:pt x="10800" y="0"/>
                  </a:moveTo>
                  <a:cubicBezTo>
                    <a:pt x="7951" y="0"/>
                    <a:pt x="5246" y="1135"/>
                    <a:pt x="3190" y="3191"/>
                  </a:cubicBezTo>
                  <a:cubicBezTo>
                    <a:pt x="1135" y="5247"/>
                    <a:pt x="0" y="7951"/>
                    <a:pt x="0" y="10801"/>
                  </a:cubicBezTo>
                  <a:cubicBezTo>
                    <a:pt x="0" y="13649"/>
                    <a:pt x="1135" y="16354"/>
                    <a:pt x="3190" y="18409"/>
                  </a:cubicBezTo>
                  <a:cubicBezTo>
                    <a:pt x="5246" y="20465"/>
                    <a:pt x="7951" y="21600"/>
                    <a:pt x="10800" y="21600"/>
                  </a:cubicBezTo>
                  <a:cubicBezTo>
                    <a:pt x="13650" y="21600"/>
                    <a:pt x="16354" y="20465"/>
                    <a:pt x="18410" y="18409"/>
                  </a:cubicBezTo>
                  <a:cubicBezTo>
                    <a:pt x="20466" y="16354"/>
                    <a:pt x="21600" y="13649"/>
                    <a:pt x="21600" y="10801"/>
                  </a:cubicBezTo>
                  <a:cubicBezTo>
                    <a:pt x="21600" y="7951"/>
                    <a:pt x="20466" y="5247"/>
                    <a:pt x="18410" y="3191"/>
                  </a:cubicBezTo>
                  <a:cubicBezTo>
                    <a:pt x="16354" y="1135"/>
                    <a:pt x="1365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119" name="Google Shape;1119;p33"/>
            <p:cNvSpPr/>
            <p:nvPr/>
          </p:nvSpPr>
          <p:spPr>
            <a:xfrm>
              <a:off x="73419" y="164706"/>
              <a:ext cx="378648" cy="378508"/>
            </a:xfrm>
            <a:custGeom>
              <a:rect b="b" l="l" r="r" t="t"/>
              <a:pathLst>
                <a:path extrusionOk="0" h="21600" w="20707">
                  <a:moveTo>
                    <a:pt x="3355" y="2663"/>
                  </a:moveTo>
                  <a:lnTo>
                    <a:pt x="18150" y="18103"/>
                  </a:lnTo>
                  <a:cubicBezTo>
                    <a:pt x="16487" y="19070"/>
                    <a:pt x="14663" y="19542"/>
                    <a:pt x="12852" y="19542"/>
                  </a:cubicBezTo>
                  <a:cubicBezTo>
                    <a:pt x="10037" y="19542"/>
                    <a:pt x="7254" y="18401"/>
                    <a:pt x="5163" y="16215"/>
                  </a:cubicBezTo>
                  <a:cubicBezTo>
                    <a:pt x="1721" y="12629"/>
                    <a:pt x="982" y="7097"/>
                    <a:pt x="3355" y="2663"/>
                  </a:cubicBezTo>
                  <a:close/>
                  <a:moveTo>
                    <a:pt x="3182" y="0"/>
                  </a:moveTo>
                  <a:cubicBezTo>
                    <a:pt x="2876" y="0"/>
                    <a:pt x="2573" y="148"/>
                    <a:pt x="2381" y="430"/>
                  </a:cubicBezTo>
                  <a:cubicBezTo>
                    <a:pt x="-302" y="4363"/>
                    <a:pt x="-751" y="9499"/>
                    <a:pt x="1204" y="13873"/>
                  </a:cubicBezTo>
                  <a:cubicBezTo>
                    <a:pt x="3164" y="18245"/>
                    <a:pt x="7223" y="21181"/>
                    <a:pt x="11835" y="21562"/>
                  </a:cubicBezTo>
                  <a:lnTo>
                    <a:pt x="11835" y="21556"/>
                  </a:lnTo>
                  <a:cubicBezTo>
                    <a:pt x="12173" y="21584"/>
                    <a:pt x="12510" y="21600"/>
                    <a:pt x="12842" y="21600"/>
                  </a:cubicBezTo>
                  <a:cubicBezTo>
                    <a:pt x="15514" y="21600"/>
                    <a:pt x="18114" y="20737"/>
                    <a:pt x="20296" y="19130"/>
                  </a:cubicBezTo>
                  <a:cubicBezTo>
                    <a:pt x="20790" y="18757"/>
                    <a:pt x="20849" y="18008"/>
                    <a:pt x="20416" y="17558"/>
                  </a:cubicBezTo>
                  <a:lnTo>
                    <a:pt x="3882" y="304"/>
                  </a:lnTo>
                  <a:cubicBezTo>
                    <a:pt x="3686" y="100"/>
                    <a:pt x="3433" y="0"/>
                    <a:pt x="31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120" name="Google Shape;1120;p33"/>
            <p:cNvSpPr/>
            <p:nvPr/>
          </p:nvSpPr>
          <p:spPr>
            <a:xfrm>
              <a:off x="164652" y="73415"/>
              <a:ext cx="378617" cy="378636"/>
            </a:xfrm>
            <a:custGeom>
              <a:rect b="b" l="l" r="r" t="t"/>
              <a:pathLst>
                <a:path extrusionOk="0" h="21600" w="20233">
                  <a:moveTo>
                    <a:pt x="7678" y="2052"/>
                  </a:moveTo>
                  <a:cubicBezTo>
                    <a:pt x="10428" y="2052"/>
                    <a:pt x="13149" y="3194"/>
                    <a:pt x="15189" y="5385"/>
                  </a:cubicBezTo>
                  <a:cubicBezTo>
                    <a:pt x="18561" y="8964"/>
                    <a:pt x="19283" y="14506"/>
                    <a:pt x="16954" y="18932"/>
                  </a:cubicBezTo>
                  <a:lnTo>
                    <a:pt x="2498" y="3500"/>
                  </a:lnTo>
                  <a:cubicBezTo>
                    <a:pt x="4122" y="2526"/>
                    <a:pt x="5906" y="2052"/>
                    <a:pt x="7678" y="2052"/>
                  </a:cubicBezTo>
                  <a:close/>
                  <a:moveTo>
                    <a:pt x="7668" y="0"/>
                  </a:moveTo>
                  <a:cubicBezTo>
                    <a:pt x="5139" y="0"/>
                    <a:pt x="2595" y="814"/>
                    <a:pt x="407" y="2476"/>
                  </a:cubicBezTo>
                  <a:cubicBezTo>
                    <a:pt x="-83" y="2844"/>
                    <a:pt x="-139" y="3598"/>
                    <a:pt x="282" y="4048"/>
                  </a:cubicBezTo>
                  <a:lnTo>
                    <a:pt x="16444" y="21298"/>
                  </a:lnTo>
                  <a:cubicBezTo>
                    <a:pt x="16625" y="21489"/>
                    <a:pt x="16867" y="21600"/>
                    <a:pt x="17125" y="21600"/>
                  </a:cubicBezTo>
                  <a:lnTo>
                    <a:pt x="17207" y="21600"/>
                  </a:lnTo>
                  <a:cubicBezTo>
                    <a:pt x="17490" y="21571"/>
                    <a:pt x="17748" y="21418"/>
                    <a:pt x="17913" y="21165"/>
                  </a:cubicBezTo>
                  <a:cubicBezTo>
                    <a:pt x="21461" y="15837"/>
                    <a:pt x="20884" y="8551"/>
                    <a:pt x="16554" y="3928"/>
                  </a:cubicBezTo>
                  <a:cubicBezTo>
                    <a:pt x="14121" y="1333"/>
                    <a:pt x="10906" y="0"/>
                    <a:pt x="76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121" name="Google Shape;1121;p33"/>
          <p:cNvGrpSpPr/>
          <p:nvPr/>
        </p:nvGrpSpPr>
        <p:grpSpPr>
          <a:xfrm>
            <a:off x="17609793" y="10130151"/>
            <a:ext cx="616856" cy="616856"/>
            <a:chOff x="-1" y="-1"/>
            <a:chExt cx="616855" cy="616855"/>
          </a:xfrm>
        </p:grpSpPr>
        <p:sp>
          <p:nvSpPr>
            <p:cNvPr id="1122" name="Google Shape;1122;p33"/>
            <p:cNvSpPr/>
            <p:nvPr/>
          </p:nvSpPr>
          <p:spPr>
            <a:xfrm>
              <a:off x="-1" y="-1"/>
              <a:ext cx="616855" cy="616855"/>
            </a:xfrm>
            <a:custGeom>
              <a:rect b="b" l="l" r="r" t="t"/>
              <a:pathLst>
                <a:path extrusionOk="0" h="21600" w="21600">
                  <a:moveTo>
                    <a:pt x="10799" y="1266"/>
                  </a:moveTo>
                  <a:cubicBezTo>
                    <a:pt x="13308" y="1266"/>
                    <a:pt x="15694" y="2268"/>
                    <a:pt x="17512" y="4088"/>
                  </a:cubicBezTo>
                  <a:cubicBezTo>
                    <a:pt x="19331" y="5909"/>
                    <a:pt x="20334" y="8292"/>
                    <a:pt x="20334" y="10801"/>
                  </a:cubicBezTo>
                  <a:cubicBezTo>
                    <a:pt x="20334" y="13308"/>
                    <a:pt x="19331" y="15694"/>
                    <a:pt x="17512" y="17512"/>
                  </a:cubicBezTo>
                  <a:cubicBezTo>
                    <a:pt x="15694" y="19332"/>
                    <a:pt x="13308" y="20335"/>
                    <a:pt x="10799" y="20335"/>
                  </a:cubicBezTo>
                  <a:cubicBezTo>
                    <a:pt x="8292" y="20335"/>
                    <a:pt x="5906" y="19332"/>
                    <a:pt x="4088" y="17512"/>
                  </a:cubicBezTo>
                  <a:cubicBezTo>
                    <a:pt x="324" y="13750"/>
                    <a:pt x="324" y="7851"/>
                    <a:pt x="4088" y="4088"/>
                  </a:cubicBezTo>
                  <a:cubicBezTo>
                    <a:pt x="5909" y="2268"/>
                    <a:pt x="8292" y="1266"/>
                    <a:pt x="10799" y="1266"/>
                  </a:cubicBezTo>
                  <a:close/>
                  <a:moveTo>
                    <a:pt x="10799" y="0"/>
                  </a:moveTo>
                  <a:cubicBezTo>
                    <a:pt x="7955" y="0"/>
                    <a:pt x="5251" y="1134"/>
                    <a:pt x="3192" y="3193"/>
                  </a:cubicBezTo>
                  <a:cubicBezTo>
                    <a:pt x="1134" y="5252"/>
                    <a:pt x="0" y="7955"/>
                    <a:pt x="0" y="10801"/>
                  </a:cubicBezTo>
                  <a:cubicBezTo>
                    <a:pt x="0" y="13645"/>
                    <a:pt x="1134" y="16349"/>
                    <a:pt x="3192" y="18407"/>
                  </a:cubicBezTo>
                  <a:cubicBezTo>
                    <a:pt x="5251" y="20466"/>
                    <a:pt x="7955" y="21600"/>
                    <a:pt x="10799" y="21600"/>
                  </a:cubicBezTo>
                  <a:cubicBezTo>
                    <a:pt x="13645" y="21600"/>
                    <a:pt x="16348" y="20466"/>
                    <a:pt x="18407" y="18407"/>
                  </a:cubicBezTo>
                  <a:cubicBezTo>
                    <a:pt x="20466" y="16349"/>
                    <a:pt x="21600" y="13645"/>
                    <a:pt x="21600" y="10801"/>
                  </a:cubicBezTo>
                  <a:cubicBezTo>
                    <a:pt x="21600" y="7955"/>
                    <a:pt x="20466" y="5252"/>
                    <a:pt x="18407" y="3193"/>
                  </a:cubicBezTo>
                  <a:cubicBezTo>
                    <a:pt x="16348" y="1134"/>
                    <a:pt x="13649"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123" name="Google Shape;1123;p33"/>
            <p:cNvSpPr/>
            <p:nvPr/>
          </p:nvSpPr>
          <p:spPr>
            <a:xfrm>
              <a:off x="109677" y="254274"/>
              <a:ext cx="397564" cy="108433"/>
            </a:xfrm>
            <a:custGeom>
              <a:rect b="b" l="l" r="r" t="t"/>
              <a:pathLst>
                <a:path extrusionOk="0" h="21600" w="21600">
                  <a:moveTo>
                    <a:pt x="19637" y="7198"/>
                  </a:moveTo>
                  <a:lnTo>
                    <a:pt x="19637" y="14396"/>
                  </a:lnTo>
                  <a:lnTo>
                    <a:pt x="1965" y="14396"/>
                  </a:lnTo>
                  <a:lnTo>
                    <a:pt x="1965" y="7198"/>
                  </a:lnTo>
                  <a:close/>
                  <a:moveTo>
                    <a:pt x="980" y="0"/>
                  </a:moveTo>
                  <a:cubicBezTo>
                    <a:pt x="435" y="0"/>
                    <a:pt x="0" y="1590"/>
                    <a:pt x="0" y="3586"/>
                  </a:cubicBezTo>
                  <a:lnTo>
                    <a:pt x="0" y="17988"/>
                  </a:lnTo>
                  <a:cubicBezTo>
                    <a:pt x="0" y="19985"/>
                    <a:pt x="435" y="21600"/>
                    <a:pt x="980" y="21600"/>
                  </a:cubicBezTo>
                  <a:lnTo>
                    <a:pt x="20617" y="21600"/>
                  </a:lnTo>
                  <a:cubicBezTo>
                    <a:pt x="21161" y="21600"/>
                    <a:pt x="21600" y="19985"/>
                    <a:pt x="21600" y="17988"/>
                  </a:cubicBezTo>
                  <a:lnTo>
                    <a:pt x="21600" y="3586"/>
                  </a:lnTo>
                  <a:cubicBezTo>
                    <a:pt x="21600" y="1590"/>
                    <a:pt x="21161" y="0"/>
                    <a:pt x="206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124" name="Google Shape;1124;p33"/>
          <p:cNvGrpSpPr/>
          <p:nvPr/>
        </p:nvGrpSpPr>
        <p:grpSpPr>
          <a:xfrm>
            <a:off x="18371055" y="10151859"/>
            <a:ext cx="616806" cy="573445"/>
            <a:chOff x="-1" y="0"/>
            <a:chExt cx="616804" cy="573443"/>
          </a:xfrm>
        </p:grpSpPr>
        <p:sp>
          <p:nvSpPr>
            <p:cNvPr id="1125" name="Google Shape;1125;p33"/>
            <p:cNvSpPr/>
            <p:nvPr/>
          </p:nvSpPr>
          <p:spPr>
            <a:xfrm>
              <a:off x="-1" y="0"/>
              <a:ext cx="616804" cy="573443"/>
            </a:xfrm>
            <a:custGeom>
              <a:rect b="b" l="l" r="r" t="t"/>
              <a:pathLst>
                <a:path extrusionOk="0" h="21600" w="21312">
                  <a:moveTo>
                    <a:pt x="10654" y="1360"/>
                  </a:moveTo>
                  <a:cubicBezTo>
                    <a:pt x="11296" y="1360"/>
                    <a:pt x="11937" y="1711"/>
                    <a:pt x="12293" y="2414"/>
                  </a:cubicBezTo>
                  <a:lnTo>
                    <a:pt x="19829" y="17208"/>
                  </a:lnTo>
                  <a:cubicBezTo>
                    <a:pt x="20152" y="17839"/>
                    <a:pt x="20143" y="18612"/>
                    <a:pt x="19803" y="19234"/>
                  </a:cubicBezTo>
                  <a:cubicBezTo>
                    <a:pt x="19471" y="19859"/>
                    <a:pt x="18860" y="20239"/>
                    <a:pt x="18200" y="20239"/>
                  </a:cubicBezTo>
                  <a:cubicBezTo>
                    <a:pt x="18197" y="20239"/>
                    <a:pt x="18194" y="20239"/>
                    <a:pt x="18190" y="20239"/>
                  </a:cubicBezTo>
                  <a:lnTo>
                    <a:pt x="3122" y="20239"/>
                  </a:lnTo>
                  <a:cubicBezTo>
                    <a:pt x="1694" y="20239"/>
                    <a:pt x="791" y="18569"/>
                    <a:pt x="1481" y="17208"/>
                  </a:cubicBezTo>
                  <a:lnTo>
                    <a:pt x="9017" y="2414"/>
                  </a:lnTo>
                  <a:cubicBezTo>
                    <a:pt x="9373" y="1711"/>
                    <a:pt x="10014" y="1360"/>
                    <a:pt x="10654" y="1360"/>
                  </a:cubicBezTo>
                  <a:close/>
                  <a:moveTo>
                    <a:pt x="10654" y="0"/>
                  </a:moveTo>
                  <a:cubicBezTo>
                    <a:pt x="9520" y="0"/>
                    <a:pt x="8474" y="671"/>
                    <a:pt x="7925" y="1757"/>
                  </a:cubicBezTo>
                  <a:lnTo>
                    <a:pt x="388" y="16550"/>
                  </a:lnTo>
                  <a:cubicBezTo>
                    <a:pt x="-145" y="17603"/>
                    <a:pt x="-128" y="18889"/>
                    <a:pt x="432" y="19926"/>
                  </a:cubicBezTo>
                  <a:cubicBezTo>
                    <a:pt x="994" y="20962"/>
                    <a:pt x="2017" y="21600"/>
                    <a:pt x="3122" y="21600"/>
                  </a:cubicBezTo>
                  <a:lnTo>
                    <a:pt x="18190" y="21600"/>
                  </a:lnTo>
                  <a:cubicBezTo>
                    <a:pt x="19293" y="21600"/>
                    <a:pt x="20319" y="20962"/>
                    <a:pt x="20878" y="19926"/>
                  </a:cubicBezTo>
                  <a:cubicBezTo>
                    <a:pt x="21441" y="18889"/>
                    <a:pt x="21455" y="17603"/>
                    <a:pt x="20921" y="16550"/>
                  </a:cubicBezTo>
                  <a:lnTo>
                    <a:pt x="13389" y="1757"/>
                  </a:lnTo>
                  <a:cubicBezTo>
                    <a:pt x="12836" y="671"/>
                    <a:pt x="11790" y="0"/>
                    <a:pt x="106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126" name="Google Shape;1126;p33"/>
            <p:cNvSpPr/>
            <p:nvPr/>
          </p:nvSpPr>
          <p:spPr>
            <a:xfrm>
              <a:off x="254150" y="392743"/>
              <a:ext cx="108490" cy="108402"/>
            </a:xfrm>
            <a:custGeom>
              <a:rect b="b" l="l" r="r" t="t"/>
              <a:pathLst>
                <a:path extrusionOk="0" h="21600" w="20785">
                  <a:moveTo>
                    <a:pt x="10370" y="7194"/>
                  </a:moveTo>
                  <a:cubicBezTo>
                    <a:pt x="12156" y="7194"/>
                    <a:pt x="13862" y="8631"/>
                    <a:pt x="13862" y="10813"/>
                  </a:cubicBezTo>
                  <a:cubicBezTo>
                    <a:pt x="13862" y="12791"/>
                    <a:pt x="12309" y="14406"/>
                    <a:pt x="10389" y="14406"/>
                  </a:cubicBezTo>
                  <a:cubicBezTo>
                    <a:pt x="7306" y="14406"/>
                    <a:pt x="5759" y="10527"/>
                    <a:pt x="7936" y="8256"/>
                  </a:cubicBezTo>
                  <a:cubicBezTo>
                    <a:pt x="8646" y="7524"/>
                    <a:pt x="9520" y="7194"/>
                    <a:pt x="10370" y="7194"/>
                  </a:cubicBezTo>
                  <a:close/>
                  <a:moveTo>
                    <a:pt x="10389" y="0"/>
                  </a:moveTo>
                  <a:cubicBezTo>
                    <a:pt x="6181" y="0"/>
                    <a:pt x="2396" y="2633"/>
                    <a:pt x="787" y="6666"/>
                  </a:cubicBezTo>
                  <a:cubicBezTo>
                    <a:pt x="-815" y="10698"/>
                    <a:pt x="72" y="15348"/>
                    <a:pt x="3044" y="18439"/>
                  </a:cubicBezTo>
                  <a:cubicBezTo>
                    <a:pt x="5031" y="20506"/>
                    <a:pt x="7686" y="21600"/>
                    <a:pt x="10389" y="21600"/>
                  </a:cubicBezTo>
                  <a:cubicBezTo>
                    <a:pt x="11728" y="21600"/>
                    <a:pt x="13079" y="21333"/>
                    <a:pt x="14364" y="20780"/>
                  </a:cubicBezTo>
                  <a:cubicBezTo>
                    <a:pt x="18241" y="19107"/>
                    <a:pt x="20785" y="15170"/>
                    <a:pt x="20785" y="10813"/>
                  </a:cubicBezTo>
                  <a:cubicBezTo>
                    <a:pt x="20767" y="4840"/>
                    <a:pt x="16131" y="0"/>
                    <a:pt x="103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127" name="Google Shape;1127;p33"/>
            <p:cNvSpPr/>
            <p:nvPr/>
          </p:nvSpPr>
          <p:spPr>
            <a:xfrm>
              <a:off x="254239" y="103612"/>
              <a:ext cx="108401" cy="253095"/>
            </a:xfrm>
            <a:custGeom>
              <a:rect b="b" l="l" r="r" t="t"/>
              <a:pathLst>
                <a:path extrusionOk="0" h="21600" w="21600">
                  <a:moveTo>
                    <a:pt x="10787" y="3084"/>
                  </a:moveTo>
                  <a:cubicBezTo>
                    <a:pt x="12784" y="3084"/>
                    <a:pt x="14400" y="3776"/>
                    <a:pt x="14400" y="4631"/>
                  </a:cubicBezTo>
                  <a:lnTo>
                    <a:pt x="14400" y="16969"/>
                  </a:lnTo>
                  <a:cubicBezTo>
                    <a:pt x="14400" y="17824"/>
                    <a:pt x="12784" y="18514"/>
                    <a:pt x="10787" y="18514"/>
                  </a:cubicBezTo>
                  <a:cubicBezTo>
                    <a:pt x="8790" y="18514"/>
                    <a:pt x="7200" y="17824"/>
                    <a:pt x="7200" y="16969"/>
                  </a:cubicBezTo>
                  <a:lnTo>
                    <a:pt x="7200" y="4631"/>
                  </a:lnTo>
                  <a:cubicBezTo>
                    <a:pt x="7200" y="3776"/>
                    <a:pt x="8790" y="3084"/>
                    <a:pt x="10787" y="3084"/>
                  </a:cubicBezTo>
                  <a:close/>
                  <a:moveTo>
                    <a:pt x="10787" y="0"/>
                  </a:moveTo>
                  <a:cubicBezTo>
                    <a:pt x="4815" y="0"/>
                    <a:pt x="0" y="2073"/>
                    <a:pt x="0" y="4631"/>
                  </a:cubicBezTo>
                  <a:lnTo>
                    <a:pt x="0" y="16977"/>
                  </a:lnTo>
                  <a:cubicBezTo>
                    <a:pt x="0" y="19527"/>
                    <a:pt x="4815" y="21600"/>
                    <a:pt x="10787" y="21600"/>
                  </a:cubicBezTo>
                  <a:cubicBezTo>
                    <a:pt x="16760" y="21600"/>
                    <a:pt x="21600" y="19527"/>
                    <a:pt x="21600" y="16977"/>
                  </a:cubicBezTo>
                  <a:lnTo>
                    <a:pt x="21600" y="4631"/>
                  </a:lnTo>
                  <a:cubicBezTo>
                    <a:pt x="21600" y="2073"/>
                    <a:pt x="16760" y="0"/>
                    <a:pt x="107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128" name="Google Shape;1128;p33"/>
          <p:cNvGrpSpPr/>
          <p:nvPr/>
        </p:nvGrpSpPr>
        <p:grpSpPr>
          <a:xfrm>
            <a:off x="19093720" y="7849719"/>
            <a:ext cx="616823" cy="616824"/>
            <a:chOff x="0" y="31"/>
            <a:chExt cx="616822" cy="616823"/>
          </a:xfrm>
        </p:grpSpPr>
        <p:sp>
          <p:nvSpPr>
            <p:cNvPr id="1129" name="Google Shape;1129;p33"/>
            <p:cNvSpPr/>
            <p:nvPr/>
          </p:nvSpPr>
          <p:spPr>
            <a:xfrm>
              <a:off x="0" y="31"/>
              <a:ext cx="616822" cy="616823"/>
            </a:xfrm>
            <a:custGeom>
              <a:rect b="b" l="l" r="r" t="t"/>
              <a:pathLst>
                <a:path extrusionOk="0" h="21600" w="21600">
                  <a:moveTo>
                    <a:pt x="10800" y="1265"/>
                  </a:moveTo>
                  <a:cubicBezTo>
                    <a:pt x="13217" y="1265"/>
                    <a:pt x="15630" y="2206"/>
                    <a:pt x="17513" y="4087"/>
                  </a:cubicBezTo>
                  <a:cubicBezTo>
                    <a:pt x="21277" y="7854"/>
                    <a:pt x="21277" y="13750"/>
                    <a:pt x="17513" y="17512"/>
                  </a:cubicBezTo>
                  <a:cubicBezTo>
                    <a:pt x="15632" y="19395"/>
                    <a:pt x="13216" y="20335"/>
                    <a:pt x="10800" y="20335"/>
                  </a:cubicBezTo>
                  <a:cubicBezTo>
                    <a:pt x="8384" y="20335"/>
                    <a:pt x="5969" y="19395"/>
                    <a:pt x="4088" y="17512"/>
                  </a:cubicBezTo>
                  <a:cubicBezTo>
                    <a:pt x="324" y="13750"/>
                    <a:pt x="324" y="7850"/>
                    <a:pt x="4088" y="4087"/>
                  </a:cubicBezTo>
                  <a:cubicBezTo>
                    <a:pt x="5970" y="2206"/>
                    <a:pt x="8383" y="1265"/>
                    <a:pt x="10800" y="1265"/>
                  </a:cubicBezTo>
                  <a:close/>
                  <a:moveTo>
                    <a:pt x="10800" y="0"/>
                  </a:moveTo>
                  <a:cubicBezTo>
                    <a:pt x="7955" y="0"/>
                    <a:pt x="5251" y="1133"/>
                    <a:pt x="3192" y="3192"/>
                  </a:cubicBezTo>
                  <a:cubicBezTo>
                    <a:pt x="1135" y="5251"/>
                    <a:pt x="0" y="7954"/>
                    <a:pt x="0" y="10800"/>
                  </a:cubicBezTo>
                  <a:cubicBezTo>
                    <a:pt x="0" y="13645"/>
                    <a:pt x="1135" y="16349"/>
                    <a:pt x="3192" y="18408"/>
                  </a:cubicBezTo>
                  <a:cubicBezTo>
                    <a:pt x="5251" y="20465"/>
                    <a:pt x="7955" y="21600"/>
                    <a:pt x="10800" y="21600"/>
                  </a:cubicBezTo>
                  <a:cubicBezTo>
                    <a:pt x="13646" y="21600"/>
                    <a:pt x="16349" y="20465"/>
                    <a:pt x="18408" y="18408"/>
                  </a:cubicBezTo>
                  <a:cubicBezTo>
                    <a:pt x="20467" y="16349"/>
                    <a:pt x="21600" y="13645"/>
                    <a:pt x="21600" y="10800"/>
                  </a:cubicBezTo>
                  <a:cubicBezTo>
                    <a:pt x="21600" y="7954"/>
                    <a:pt x="20467" y="5251"/>
                    <a:pt x="18408" y="3192"/>
                  </a:cubicBezTo>
                  <a:cubicBezTo>
                    <a:pt x="16349" y="1133"/>
                    <a:pt x="1364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130" name="Google Shape;1130;p33"/>
            <p:cNvSpPr/>
            <p:nvPr/>
          </p:nvSpPr>
          <p:spPr>
            <a:xfrm>
              <a:off x="163844" y="74724"/>
              <a:ext cx="289137" cy="323542"/>
            </a:xfrm>
            <a:custGeom>
              <a:rect b="b" l="l" r="r" t="t"/>
              <a:pathLst>
                <a:path extrusionOk="0" h="21600" w="21198">
                  <a:moveTo>
                    <a:pt x="10599" y="2412"/>
                  </a:moveTo>
                  <a:cubicBezTo>
                    <a:pt x="12747" y="2412"/>
                    <a:pt x="14797" y="3158"/>
                    <a:pt x="16225" y="4452"/>
                  </a:cubicBezTo>
                  <a:cubicBezTo>
                    <a:pt x="19325" y="7284"/>
                    <a:pt x="19325" y="11863"/>
                    <a:pt x="16225" y="14689"/>
                  </a:cubicBezTo>
                  <a:lnTo>
                    <a:pt x="16218" y="14689"/>
                  </a:lnTo>
                  <a:cubicBezTo>
                    <a:pt x="15644" y="15218"/>
                    <a:pt x="14980" y="15654"/>
                    <a:pt x="14259" y="16002"/>
                  </a:cubicBezTo>
                  <a:cubicBezTo>
                    <a:pt x="13086" y="16549"/>
                    <a:pt x="12338" y="17334"/>
                    <a:pt x="12054" y="18325"/>
                  </a:cubicBezTo>
                  <a:cubicBezTo>
                    <a:pt x="11879" y="18840"/>
                    <a:pt x="11357" y="19177"/>
                    <a:pt x="10791" y="19177"/>
                  </a:cubicBezTo>
                  <a:cubicBezTo>
                    <a:pt x="10678" y="19177"/>
                    <a:pt x="10564" y="19162"/>
                    <a:pt x="10451" y="19134"/>
                  </a:cubicBezTo>
                  <a:cubicBezTo>
                    <a:pt x="9766" y="18975"/>
                    <a:pt x="9342" y="18350"/>
                    <a:pt x="9490" y="17719"/>
                  </a:cubicBezTo>
                  <a:cubicBezTo>
                    <a:pt x="9948" y="16053"/>
                    <a:pt x="11144" y="14753"/>
                    <a:pt x="13037" y="13858"/>
                  </a:cubicBezTo>
                  <a:cubicBezTo>
                    <a:pt x="16225" y="12360"/>
                    <a:pt x="16889" y="8467"/>
                    <a:pt x="14352" y="6157"/>
                  </a:cubicBezTo>
                  <a:cubicBezTo>
                    <a:pt x="13309" y="5236"/>
                    <a:pt x="11958" y="4778"/>
                    <a:pt x="10606" y="4778"/>
                  </a:cubicBezTo>
                  <a:cubicBezTo>
                    <a:pt x="9255" y="4778"/>
                    <a:pt x="7903" y="5236"/>
                    <a:pt x="6861" y="6157"/>
                  </a:cubicBezTo>
                  <a:cubicBezTo>
                    <a:pt x="5858" y="7058"/>
                    <a:pt x="5301" y="8288"/>
                    <a:pt x="5301" y="9575"/>
                  </a:cubicBezTo>
                  <a:cubicBezTo>
                    <a:pt x="5301" y="10237"/>
                    <a:pt x="4706" y="10777"/>
                    <a:pt x="3978" y="10777"/>
                  </a:cubicBezTo>
                  <a:cubicBezTo>
                    <a:pt x="3244" y="10777"/>
                    <a:pt x="2649" y="10237"/>
                    <a:pt x="2649" y="9575"/>
                  </a:cubicBezTo>
                  <a:cubicBezTo>
                    <a:pt x="2642" y="7650"/>
                    <a:pt x="3485" y="5803"/>
                    <a:pt x="4982" y="4452"/>
                  </a:cubicBezTo>
                  <a:cubicBezTo>
                    <a:pt x="6403" y="3158"/>
                    <a:pt x="8450" y="2412"/>
                    <a:pt x="10599" y="2412"/>
                  </a:cubicBezTo>
                  <a:close/>
                  <a:moveTo>
                    <a:pt x="10599" y="0"/>
                  </a:moveTo>
                  <a:cubicBezTo>
                    <a:pt x="7751" y="0"/>
                    <a:pt x="5024" y="997"/>
                    <a:pt x="3110" y="2747"/>
                  </a:cubicBezTo>
                  <a:cubicBezTo>
                    <a:pt x="1109" y="4548"/>
                    <a:pt x="-7" y="7007"/>
                    <a:pt x="0" y="9575"/>
                  </a:cubicBezTo>
                  <a:cubicBezTo>
                    <a:pt x="0" y="11569"/>
                    <a:pt x="1781" y="13189"/>
                    <a:pt x="3978" y="13189"/>
                  </a:cubicBezTo>
                  <a:cubicBezTo>
                    <a:pt x="6169" y="13189"/>
                    <a:pt x="7950" y="11569"/>
                    <a:pt x="7950" y="9575"/>
                  </a:cubicBezTo>
                  <a:cubicBezTo>
                    <a:pt x="7950" y="8160"/>
                    <a:pt x="9223" y="7154"/>
                    <a:pt x="10606" y="7154"/>
                  </a:cubicBezTo>
                  <a:cubicBezTo>
                    <a:pt x="11064" y="7154"/>
                    <a:pt x="11537" y="7265"/>
                    <a:pt x="11977" y="7508"/>
                  </a:cubicBezTo>
                  <a:cubicBezTo>
                    <a:pt x="13744" y="8492"/>
                    <a:pt x="13653" y="10853"/>
                    <a:pt x="11816" y="11716"/>
                  </a:cubicBezTo>
                  <a:cubicBezTo>
                    <a:pt x="9258" y="12920"/>
                    <a:pt x="7561" y="14798"/>
                    <a:pt x="6918" y="17133"/>
                  </a:cubicBezTo>
                  <a:cubicBezTo>
                    <a:pt x="6410" y="19051"/>
                    <a:pt x="7688" y="20988"/>
                    <a:pt x="9787" y="21485"/>
                  </a:cubicBezTo>
                  <a:cubicBezTo>
                    <a:pt x="10119" y="21562"/>
                    <a:pt x="10454" y="21600"/>
                    <a:pt x="10784" y="21600"/>
                  </a:cubicBezTo>
                  <a:cubicBezTo>
                    <a:pt x="12527" y="21600"/>
                    <a:pt x="14125" y="20545"/>
                    <a:pt x="14612" y="18949"/>
                  </a:cubicBezTo>
                  <a:cubicBezTo>
                    <a:pt x="14647" y="18819"/>
                    <a:pt x="14748" y="18484"/>
                    <a:pt x="15476" y="18143"/>
                  </a:cubicBezTo>
                  <a:cubicBezTo>
                    <a:pt x="18478" y="16728"/>
                    <a:pt x="20556" y="14090"/>
                    <a:pt x="21071" y="11054"/>
                  </a:cubicBezTo>
                  <a:cubicBezTo>
                    <a:pt x="21593" y="8010"/>
                    <a:pt x="20484" y="4927"/>
                    <a:pt x="18097" y="2747"/>
                  </a:cubicBezTo>
                  <a:cubicBezTo>
                    <a:pt x="16182" y="1004"/>
                    <a:pt x="13447" y="0"/>
                    <a:pt x="105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131" name="Google Shape;1131;p33"/>
            <p:cNvSpPr/>
            <p:nvPr/>
          </p:nvSpPr>
          <p:spPr>
            <a:xfrm>
              <a:off x="254163" y="434973"/>
              <a:ext cx="108512" cy="108433"/>
            </a:xfrm>
            <a:custGeom>
              <a:rect b="b" l="l" r="r" t="t"/>
              <a:pathLst>
                <a:path extrusionOk="0" h="21600" w="20784">
                  <a:moveTo>
                    <a:pt x="10366" y="7179"/>
                  </a:moveTo>
                  <a:cubicBezTo>
                    <a:pt x="12151" y="7179"/>
                    <a:pt x="13863" y="8622"/>
                    <a:pt x="13863" y="10790"/>
                  </a:cubicBezTo>
                  <a:cubicBezTo>
                    <a:pt x="13863" y="12787"/>
                    <a:pt x="12310" y="14402"/>
                    <a:pt x="10391" y="14402"/>
                  </a:cubicBezTo>
                  <a:cubicBezTo>
                    <a:pt x="7309" y="14402"/>
                    <a:pt x="5756" y="10523"/>
                    <a:pt x="7939" y="8241"/>
                  </a:cubicBezTo>
                  <a:cubicBezTo>
                    <a:pt x="8648" y="7509"/>
                    <a:pt x="9516" y="7179"/>
                    <a:pt x="10366" y="7179"/>
                  </a:cubicBezTo>
                  <a:close/>
                  <a:moveTo>
                    <a:pt x="10391" y="0"/>
                  </a:moveTo>
                  <a:cubicBezTo>
                    <a:pt x="6184" y="0"/>
                    <a:pt x="2400" y="2632"/>
                    <a:pt x="792" y="6664"/>
                  </a:cubicBezTo>
                  <a:cubicBezTo>
                    <a:pt x="-816" y="10695"/>
                    <a:pt x="70" y="15343"/>
                    <a:pt x="3042" y="18433"/>
                  </a:cubicBezTo>
                  <a:cubicBezTo>
                    <a:pt x="5035" y="20500"/>
                    <a:pt x="7688" y="21600"/>
                    <a:pt x="10391" y="21600"/>
                  </a:cubicBezTo>
                  <a:cubicBezTo>
                    <a:pt x="11729" y="21600"/>
                    <a:pt x="13075" y="21327"/>
                    <a:pt x="14358" y="20773"/>
                  </a:cubicBezTo>
                  <a:cubicBezTo>
                    <a:pt x="18235" y="19107"/>
                    <a:pt x="20784" y="15172"/>
                    <a:pt x="20784" y="10790"/>
                  </a:cubicBezTo>
                  <a:cubicBezTo>
                    <a:pt x="20766" y="4820"/>
                    <a:pt x="16131" y="0"/>
                    <a:pt x="103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132" name="Google Shape;1132;p33"/>
          <p:cNvGrpSpPr/>
          <p:nvPr/>
        </p:nvGrpSpPr>
        <p:grpSpPr>
          <a:xfrm>
            <a:off x="19093751" y="8610593"/>
            <a:ext cx="616856" cy="616825"/>
            <a:chOff x="-1" y="31"/>
            <a:chExt cx="616855" cy="616823"/>
          </a:xfrm>
        </p:grpSpPr>
        <p:sp>
          <p:nvSpPr>
            <p:cNvPr id="1133" name="Google Shape;1133;p33"/>
            <p:cNvSpPr/>
            <p:nvPr/>
          </p:nvSpPr>
          <p:spPr>
            <a:xfrm>
              <a:off x="-1" y="31"/>
              <a:ext cx="616855" cy="616823"/>
            </a:xfrm>
            <a:custGeom>
              <a:rect b="b" l="l" r="r" t="t"/>
              <a:pathLst>
                <a:path extrusionOk="0" h="21600" w="21600">
                  <a:moveTo>
                    <a:pt x="10799" y="1265"/>
                  </a:moveTo>
                  <a:cubicBezTo>
                    <a:pt x="13216" y="1265"/>
                    <a:pt x="15629" y="2206"/>
                    <a:pt x="17512" y="4087"/>
                  </a:cubicBezTo>
                  <a:cubicBezTo>
                    <a:pt x="21276" y="7854"/>
                    <a:pt x="21276" y="13750"/>
                    <a:pt x="17512" y="17512"/>
                  </a:cubicBezTo>
                  <a:cubicBezTo>
                    <a:pt x="15629" y="19395"/>
                    <a:pt x="13214" y="20335"/>
                    <a:pt x="10798" y="20335"/>
                  </a:cubicBezTo>
                  <a:cubicBezTo>
                    <a:pt x="8383" y="20335"/>
                    <a:pt x="5969" y="19395"/>
                    <a:pt x="4088" y="17512"/>
                  </a:cubicBezTo>
                  <a:cubicBezTo>
                    <a:pt x="324" y="13750"/>
                    <a:pt x="324" y="7850"/>
                    <a:pt x="4088" y="4087"/>
                  </a:cubicBezTo>
                  <a:cubicBezTo>
                    <a:pt x="5971" y="2206"/>
                    <a:pt x="8383" y="1265"/>
                    <a:pt x="10799" y="1265"/>
                  </a:cubicBezTo>
                  <a:close/>
                  <a:moveTo>
                    <a:pt x="10799" y="0"/>
                  </a:moveTo>
                  <a:cubicBezTo>
                    <a:pt x="7955" y="0"/>
                    <a:pt x="5251" y="1133"/>
                    <a:pt x="3193" y="3192"/>
                  </a:cubicBezTo>
                  <a:cubicBezTo>
                    <a:pt x="1134" y="5251"/>
                    <a:pt x="0" y="7954"/>
                    <a:pt x="0" y="10800"/>
                  </a:cubicBezTo>
                  <a:cubicBezTo>
                    <a:pt x="0" y="13645"/>
                    <a:pt x="1134" y="16349"/>
                    <a:pt x="3193" y="18408"/>
                  </a:cubicBezTo>
                  <a:cubicBezTo>
                    <a:pt x="5251" y="20465"/>
                    <a:pt x="7955" y="21600"/>
                    <a:pt x="10799" y="21600"/>
                  </a:cubicBezTo>
                  <a:cubicBezTo>
                    <a:pt x="13645" y="21600"/>
                    <a:pt x="16348" y="20465"/>
                    <a:pt x="18407" y="18408"/>
                  </a:cubicBezTo>
                  <a:cubicBezTo>
                    <a:pt x="20466" y="16349"/>
                    <a:pt x="21600" y="13645"/>
                    <a:pt x="21600" y="10800"/>
                  </a:cubicBezTo>
                  <a:cubicBezTo>
                    <a:pt x="21600" y="7954"/>
                    <a:pt x="20466" y="5251"/>
                    <a:pt x="18407" y="3192"/>
                  </a:cubicBezTo>
                  <a:cubicBezTo>
                    <a:pt x="16348" y="1133"/>
                    <a:pt x="13645"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134" name="Google Shape;1134;p33"/>
            <p:cNvSpPr/>
            <p:nvPr/>
          </p:nvSpPr>
          <p:spPr>
            <a:xfrm>
              <a:off x="153390" y="191807"/>
              <a:ext cx="308269" cy="233240"/>
            </a:xfrm>
            <a:custGeom>
              <a:rect b="b" l="l" r="r" t="t"/>
              <a:pathLst>
                <a:path extrusionOk="0" h="21600" w="20835">
                  <a:moveTo>
                    <a:pt x="17172" y="3349"/>
                  </a:moveTo>
                  <a:cubicBezTo>
                    <a:pt x="17484" y="3349"/>
                    <a:pt x="17797" y="3512"/>
                    <a:pt x="18035" y="3840"/>
                  </a:cubicBezTo>
                  <a:cubicBezTo>
                    <a:pt x="18509" y="4490"/>
                    <a:pt x="18509" y="5551"/>
                    <a:pt x="18035" y="6205"/>
                  </a:cubicBezTo>
                  <a:lnTo>
                    <a:pt x="9599" y="17754"/>
                  </a:lnTo>
                  <a:cubicBezTo>
                    <a:pt x="9357" y="18088"/>
                    <a:pt x="9034" y="18257"/>
                    <a:pt x="8710" y="18257"/>
                  </a:cubicBezTo>
                  <a:cubicBezTo>
                    <a:pt x="8395" y="18257"/>
                    <a:pt x="8085" y="18097"/>
                    <a:pt x="7854" y="17781"/>
                  </a:cubicBezTo>
                  <a:lnTo>
                    <a:pt x="2928" y="11076"/>
                  </a:lnTo>
                  <a:cubicBezTo>
                    <a:pt x="2387" y="10444"/>
                    <a:pt x="2354" y="9312"/>
                    <a:pt x="2857" y="8623"/>
                  </a:cubicBezTo>
                  <a:cubicBezTo>
                    <a:pt x="3099" y="8292"/>
                    <a:pt x="3412" y="8126"/>
                    <a:pt x="3724" y="8126"/>
                  </a:cubicBezTo>
                  <a:cubicBezTo>
                    <a:pt x="4065" y="8126"/>
                    <a:pt x="4406" y="8324"/>
                    <a:pt x="4648" y="8712"/>
                  </a:cubicBezTo>
                  <a:lnTo>
                    <a:pt x="7754" y="12968"/>
                  </a:lnTo>
                  <a:cubicBezTo>
                    <a:pt x="7774" y="13007"/>
                    <a:pt x="7800" y="13033"/>
                    <a:pt x="7826" y="13060"/>
                  </a:cubicBezTo>
                  <a:cubicBezTo>
                    <a:pt x="7826" y="13069"/>
                    <a:pt x="7832" y="13069"/>
                    <a:pt x="7839" y="13078"/>
                  </a:cubicBezTo>
                  <a:cubicBezTo>
                    <a:pt x="8078" y="13403"/>
                    <a:pt x="8389" y="13565"/>
                    <a:pt x="8699" y="13565"/>
                  </a:cubicBezTo>
                  <a:cubicBezTo>
                    <a:pt x="9012" y="13565"/>
                    <a:pt x="9325" y="13403"/>
                    <a:pt x="9567" y="13078"/>
                  </a:cubicBezTo>
                  <a:lnTo>
                    <a:pt x="16309" y="3840"/>
                  </a:lnTo>
                  <a:cubicBezTo>
                    <a:pt x="16546" y="3512"/>
                    <a:pt x="16859" y="3349"/>
                    <a:pt x="17172" y="3349"/>
                  </a:cubicBezTo>
                  <a:close/>
                  <a:moveTo>
                    <a:pt x="17165" y="0"/>
                  </a:moveTo>
                  <a:cubicBezTo>
                    <a:pt x="16229" y="0"/>
                    <a:pt x="15295" y="488"/>
                    <a:pt x="14583" y="1463"/>
                  </a:cubicBezTo>
                  <a:lnTo>
                    <a:pt x="14576" y="1463"/>
                  </a:lnTo>
                  <a:lnTo>
                    <a:pt x="8693" y="9524"/>
                  </a:lnTo>
                  <a:lnTo>
                    <a:pt x="6374" y="6347"/>
                  </a:lnTo>
                  <a:cubicBezTo>
                    <a:pt x="5649" y="5256"/>
                    <a:pt x="4656" y="4709"/>
                    <a:pt x="3662" y="4709"/>
                  </a:cubicBezTo>
                  <a:cubicBezTo>
                    <a:pt x="2726" y="4709"/>
                    <a:pt x="1789" y="5194"/>
                    <a:pt x="1071" y="6178"/>
                  </a:cubicBezTo>
                  <a:cubicBezTo>
                    <a:pt x="-407" y="8203"/>
                    <a:pt x="-349" y="11514"/>
                    <a:pt x="1202" y="13444"/>
                  </a:cubicBezTo>
                  <a:lnTo>
                    <a:pt x="6126" y="20154"/>
                  </a:lnTo>
                  <a:cubicBezTo>
                    <a:pt x="6805" y="21077"/>
                    <a:pt x="7720" y="21600"/>
                    <a:pt x="8682" y="21600"/>
                  </a:cubicBezTo>
                  <a:cubicBezTo>
                    <a:pt x="8691" y="21600"/>
                    <a:pt x="8697" y="21600"/>
                    <a:pt x="8706" y="21600"/>
                  </a:cubicBezTo>
                  <a:cubicBezTo>
                    <a:pt x="9683" y="21600"/>
                    <a:pt x="10628" y="21065"/>
                    <a:pt x="11325" y="20119"/>
                  </a:cubicBezTo>
                  <a:lnTo>
                    <a:pt x="19760" y="8570"/>
                  </a:lnTo>
                  <a:cubicBezTo>
                    <a:pt x="21193" y="6607"/>
                    <a:pt x="21193" y="3429"/>
                    <a:pt x="19760" y="1472"/>
                  </a:cubicBezTo>
                  <a:cubicBezTo>
                    <a:pt x="19044" y="491"/>
                    <a:pt x="18104" y="0"/>
                    <a:pt x="171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135" name="Google Shape;1135;p33"/>
          <p:cNvGrpSpPr/>
          <p:nvPr/>
        </p:nvGrpSpPr>
        <p:grpSpPr>
          <a:xfrm>
            <a:off x="19093783" y="9370463"/>
            <a:ext cx="616857" cy="616824"/>
            <a:chOff x="-1" y="31"/>
            <a:chExt cx="616855" cy="616823"/>
          </a:xfrm>
        </p:grpSpPr>
        <p:sp>
          <p:nvSpPr>
            <p:cNvPr id="1136" name="Google Shape;1136;p33"/>
            <p:cNvSpPr/>
            <p:nvPr/>
          </p:nvSpPr>
          <p:spPr>
            <a:xfrm>
              <a:off x="-1" y="31"/>
              <a:ext cx="616855" cy="616823"/>
            </a:xfrm>
            <a:custGeom>
              <a:rect b="b" l="l" r="r" t="t"/>
              <a:pathLst>
                <a:path extrusionOk="0" h="21600" w="21600">
                  <a:moveTo>
                    <a:pt x="10801" y="1265"/>
                  </a:moveTo>
                  <a:cubicBezTo>
                    <a:pt x="13216" y="1265"/>
                    <a:pt x="15629" y="2206"/>
                    <a:pt x="17512" y="4087"/>
                  </a:cubicBezTo>
                  <a:cubicBezTo>
                    <a:pt x="21276" y="7854"/>
                    <a:pt x="21276" y="13750"/>
                    <a:pt x="17512" y="17512"/>
                  </a:cubicBezTo>
                  <a:cubicBezTo>
                    <a:pt x="15629" y="19392"/>
                    <a:pt x="13216" y="20335"/>
                    <a:pt x="10801" y="20335"/>
                  </a:cubicBezTo>
                  <a:cubicBezTo>
                    <a:pt x="8384" y="20335"/>
                    <a:pt x="5971" y="19392"/>
                    <a:pt x="4088" y="17512"/>
                  </a:cubicBezTo>
                  <a:cubicBezTo>
                    <a:pt x="324" y="13750"/>
                    <a:pt x="324" y="7850"/>
                    <a:pt x="4088" y="4087"/>
                  </a:cubicBezTo>
                  <a:cubicBezTo>
                    <a:pt x="5971" y="2206"/>
                    <a:pt x="8384" y="1265"/>
                    <a:pt x="10801" y="1265"/>
                  </a:cubicBezTo>
                  <a:close/>
                  <a:moveTo>
                    <a:pt x="10801" y="0"/>
                  </a:moveTo>
                  <a:cubicBezTo>
                    <a:pt x="7955" y="0"/>
                    <a:pt x="5252" y="1133"/>
                    <a:pt x="3193" y="3192"/>
                  </a:cubicBezTo>
                  <a:cubicBezTo>
                    <a:pt x="1134" y="5251"/>
                    <a:pt x="0" y="7954"/>
                    <a:pt x="0" y="10800"/>
                  </a:cubicBezTo>
                  <a:cubicBezTo>
                    <a:pt x="0" y="13645"/>
                    <a:pt x="1134" y="16349"/>
                    <a:pt x="3193" y="18408"/>
                  </a:cubicBezTo>
                  <a:cubicBezTo>
                    <a:pt x="5252" y="20465"/>
                    <a:pt x="7955" y="21600"/>
                    <a:pt x="10801" y="21600"/>
                  </a:cubicBezTo>
                  <a:cubicBezTo>
                    <a:pt x="13645" y="21600"/>
                    <a:pt x="16348" y="20465"/>
                    <a:pt x="18407" y="18408"/>
                  </a:cubicBezTo>
                  <a:cubicBezTo>
                    <a:pt x="20466" y="16349"/>
                    <a:pt x="21600" y="13645"/>
                    <a:pt x="21600" y="10800"/>
                  </a:cubicBezTo>
                  <a:cubicBezTo>
                    <a:pt x="21600" y="7954"/>
                    <a:pt x="20466" y="5251"/>
                    <a:pt x="18407" y="3192"/>
                  </a:cubicBezTo>
                  <a:cubicBezTo>
                    <a:pt x="16348" y="1133"/>
                    <a:pt x="13645"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137" name="Google Shape;1137;p33"/>
            <p:cNvSpPr/>
            <p:nvPr/>
          </p:nvSpPr>
          <p:spPr>
            <a:xfrm>
              <a:off x="168377" y="168377"/>
              <a:ext cx="280015" cy="280067"/>
            </a:xfrm>
            <a:custGeom>
              <a:rect b="b" l="l" r="r" t="t"/>
              <a:pathLst>
                <a:path extrusionOk="0" h="21600" w="20813">
                  <a:moveTo>
                    <a:pt x="16765" y="2814"/>
                  </a:moveTo>
                  <a:cubicBezTo>
                    <a:pt x="17109" y="2814"/>
                    <a:pt x="17453" y="2949"/>
                    <a:pt x="17716" y="3220"/>
                  </a:cubicBezTo>
                  <a:cubicBezTo>
                    <a:pt x="18233" y="3762"/>
                    <a:pt x="18240" y="4633"/>
                    <a:pt x="17730" y="5175"/>
                  </a:cubicBezTo>
                  <a:lnTo>
                    <a:pt x="13260" y="9813"/>
                  </a:lnTo>
                  <a:cubicBezTo>
                    <a:pt x="12731" y="10364"/>
                    <a:pt x="12731" y="11241"/>
                    <a:pt x="13260" y="11790"/>
                  </a:cubicBezTo>
                  <a:lnTo>
                    <a:pt x="17730" y="16428"/>
                  </a:lnTo>
                  <a:cubicBezTo>
                    <a:pt x="18240" y="16972"/>
                    <a:pt x="18233" y="17841"/>
                    <a:pt x="17716" y="18385"/>
                  </a:cubicBezTo>
                  <a:cubicBezTo>
                    <a:pt x="17453" y="18653"/>
                    <a:pt x="17109" y="18791"/>
                    <a:pt x="16765" y="18791"/>
                  </a:cubicBezTo>
                  <a:cubicBezTo>
                    <a:pt x="16428" y="18791"/>
                    <a:pt x="16091" y="18661"/>
                    <a:pt x="15832" y="18400"/>
                  </a:cubicBezTo>
                  <a:lnTo>
                    <a:pt x="15811" y="18385"/>
                  </a:lnTo>
                  <a:lnTo>
                    <a:pt x="11341" y="13909"/>
                  </a:lnTo>
                  <a:cubicBezTo>
                    <a:pt x="11080" y="13648"/>
                    <a:pt x="10745" y="13518"/>
                    <a:pt x="10411" y="13518"/>
                  </a:cubicBezTo>
                  <a:cubicBezTo>
                    <a:pt x="10074" y="13518"/>
                    <a:pt x="9739" y="13648"/>
                    <a:pt x="9478" y="13909"/>
                  </a:cubicBezTo>
                  <a:lnTo>
                    <a:pt x="5008" y="18385"/>
                  </a:lnTo>
                  <a:lnTo>
                    <a:pt x="4987" y="18400"/>
                  </a:lnTo>
                  <a:cubicBezTo>
                    <a:pt x="4728" y="18661"/>
                    <a:pt x="4392" y="18791"/>
                    <a:pt x="4055" y="18791"/>
                  </a:cubicBezTo>
                  <a:cubicBezTo>
                    <a:pt x="3711" y="18791"/>
                    <a:pt x="3367" y="18653"/>
                    <a:pt x="3103" y="18385"/>
                  </a:cubicBezTo>
                  <a:cubicBezTo>
                    <a:pt x="2586" y="17841"/>
                    <a:pt x="2579" y="16972"/>
                    <a:pt x="3089" y="16428"/>
                  </a:cubicBezTo>
                  <a:lnTo>
                    <a:pt x="7559" y="11790"/>
                  </a:lnTo>
                  <a:cubicBezTo>
                    <a:pt x="8088" y="11241"/>
                    <a:pt x="8088" y="10364"/>
                    <a:pt x="7559" y="9813"/>
                  </a:cubicBezTo>
                  <a:lnTo>
                    <a:pt x="3089" y="5175"/>
                  </a:lnTo>
                  <a:cubicBezTo>
                    <a:pt x="2579" y="4633"/>
                    <a:pt x="2586" y="3762"/>
                    <a:pt x="3103" y="3220"/>
                  </a:cubicBezTo>
                  <a:cubicBezTo>
                    <a:pt x="3367" y="2949"/>
                    <a:pt x="3711" y="2814"/>
                    <a:pt x="4055" y="2814"/>
                  </a:cubicBezTo>
                  <a:cubicBezTo>
                    <a:pt x="4392" y="2814"/>
                    <a:pt x="4728" y="2944"/>
                    <a:pt x="4987" y="3205"/>
                  </a:cubicBezTo>
                  <a:lnTo>
                    <a:pt x="5008" y="3220"/>
                  </a:lnTo>
                  <a:lnTo>
                    <a:pt x="9478" y="7696"/>
                  </a:lnTo>
                  <a:cubicBezTo>
                    <a:pt x="9739" y="7954"/>
                    <a:pt x="10074" y="8085"/>
                    <a:pt x="10411" y="8085"/>
                  </a:cubicBezTo>
                  <a:cubicBezTo>
                    <a:pt x="10745" y="8085"/>
                    <a:pt x="11080" y="7954"/>
                    <a:pt x="11341" y="7696"/>
                  </a:cubicBezTo>
                  <a:lnTo>
                    <a:pt x="15811" y="3220"/>
                  </a:lnTo>
                  <a:lnTo>
                    <a:pt x="15832" y="3205"/>
                  </a:lnTo>
                  <a:cubicBezTo>
                    <a:pt x="16091" y="2944"/>
                    <a:pt x="16428" y="2814"/>
                    <a:pt x="16765" y="2814"/>
                  </a:cubicBezTo>
                  <a:close/>
                  <a:moveTo>
                    <a:pt x="4031" y="0"/>
                  </a:moveTo>
                  <a:cubicBezTo>
                    <a:pt x="2999" y="0"/>
                    <a:pt x="1967" y="409"/>
                    <a:pt x="1181" y="1228"/>
                  </a:cubicBezTo>
                  <a:cubicBezTo>
                    <a:pt x="-394" y="2863"/>
                    <a:pt x="-387" y="5517"/>
                    <a:pt x="1189" y="7144"/>
                  </a:cubicBezTo>
                  <a:lnTo>
                    <a:pt x="4714" y="10802"/>
                  </a:lnTo>
                  <a:lnTo>
                    <a:pt x="1189" y="14458"/>
                  </a:lnTo>
                  <a:cubicBezTo>
                    <a:pt x="-394" y="16088"/>
                    <a:pt x="-394" y="18734"/>
                    <a:pt x="1174" y="20369"/>
                  </a:cubicBezTo>
                  <a:cubicBezTo>
                    <a:pt x="1967" y="21189"/>
                    <a:pt x="3001" y="21600"/>
                    <a:pt x="4038" y="21600"/>
                  </a:cubicBezTo>
                  <a:cubicBezTo>
                    <a:pt x="5065" y="21600"/>
                    <a:pt x="6093" y="21194"/>
                    <a:pt x="6878" y="20384"/>
                  </a:cubicBezTo>
                  <a:lnTo>
                    <a:pt x="10411" y="16854"/>
                  </a:lnTo>
                  <a:lnTo>
                    <a:pt x="13941" y="20384"/>
                  </a:lnTo>
                  <a:cubicBezTo>
                    <a:pt x="14726" y="21194"/>
                    <a:pt x="15754" y="21600"/>
                    <a:pt x="16781" y="21600"/>
                  </a:cubicBezTo>
                  <a:cubicBezTo>
                    <a:pt x="17816" y="21600"/>
                    <a:pt x="18850" y="21189"/>
                    <a:pt x="19638" y="20369"/>
                  </a:cubicBezTo>
                  <a:cubicBezTo>
                    <a:pt x="21206" y="18734"/>
                    <a:pt x="21206" y="16088"/>
                    <a:pt x="19631" y="14458"/>
                  </a:cubicBezTo>
                  <a:lnTo>
                    <a:pt x="16112" y="10802"/>
                  </a:lnTo>
                  <a:lnTo>
                    <a:pt x="19631" y="7144"/>
                  </a:lnTo>
                  <a:cubicBezTo>
                    <a:pt x="20390" y="6364"/>
                    <a:pt x="20812" y="5300"/>
                    <a:pt x="20812" y="4192"/>
                  </a:cubicBezTo>
                  <a:cubicBezTo>
                    <a:pt x="20812" y="2506"/>
                    <a:pt x="19830" y="982"/>
                    <a:pt x="18333" y="327"/>
                  </a:cubicBezTo>
                  <a:cubicBezTo>
                    <a:pt x="17832" y="113"/>
                    <a:pt x="17305" y="7"/>
                    <a:pt x="16781" y="7"/>
                  </a:cubicBezTo>
                  <a:cubicBezTo>
                    <a:pt x="15737" y="7"/>
                    <a:pt x="14710" y="428"/>
                    <a:pt x="13941" y="1221"/>
                  </a:cubicBezTo>
                  <a:lnTo>
                    <a:pt x="10411" y="4751"/>
                  </a:lnTo>
                  <a:lnTo>
                    <a:pt x="6878" y="1221"/>
                  </a:lnTo>
                  <a:cubicBezTo>
                    <a:pt x="6090" y="406"/>
                    <a:pt x="5061" y="0"/>
                    <a:pt x="40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138" name="Google Shape;1138;p33"/>
          <p:cNvGrpSpPr/>
          <p:nvPr/>
        </p:nvGrpSpPr>
        <p:grpSpPr>
          <a:xfrm>
            <a:off x="19863130" y="7849719"/>
            <a:ext cx="616857" cy="616824"/>
            <a:chOff x="-1" y="31"/>
            <a:chExt cx="616855" cy="616823"/>
          </a:xfrm>
        </p:grpSpPr>
        <p:sp>
          <p:nvSpPr>
            <p:cNvPr id="1139" name="Google Shape;1139;p33"/>
            <p:cNvSpPr/>
            <p:nvPr/>
          </p:nvSpPr>
          <p:spPr>
            <a:xfrm>
              <a:off x="-1" y="31"/>
              <a:ext cx="616855" cy="616823"/>
            </a:xfrm>
            <a:custGeom>
              <a:rect b="b" l="l" r="r" t="t"/>
              <a:pathLst>
                <a:path extrusionOk="0" h="21600" w="21600">
                  <a:moveTo>
                    <a:pt x="19703" y="1265"/>
                  </a:moveTo>
                  <a:cubicBezTo>
                    <a:pt x="20051" y="1265"/>
                    <a:pt x="20335" y="1548"/>
                    <a:pt x="20335" y="1899"/>
                  </a:cubicBezTo>
                  <a:lnTo>
                    <a:pt x="20335" y="19703"/>
                  </a:lnTo>
                  <a:cubicBezTo>
                    <a:pt x="20335" y="20051"/>
                    <a:pt x="20051" y="20335"/>
                    <a:pt x="19703" y="20335"/>
                  </a:cubicBezTo>
                  <a:lnTo>
                    <a:pt x="1900" y="20335"/>
                  </a:lnTo>
                  <a:cubicBezTo>
                    <a:pt x="1549" y="20335"/>
                    <a:pt x="1266" y="20051"/>
                    <a:pt x="1266" y="19703"/>
                  </a:cubicBezTo>
                  <a:lnTo>
                    <a:pt x="1266" y="1899"/>
                  </a:lnTo>
                  <a:cubicBezTo>
                    <a:pt x="1266" y="1548"/>
                    <a:pt x="1549" y="1265"/>
                    <a:pt x="1900" y="1265"/>
                  </a:cubicBezTo>
                  <a:close/>
                  <a:moveTo>
                    <a:pt x="1900" y="0"/>
                  </a:moveTo>
                  <a:cubicBezTo>
                    <a:pt x="851" y="0"/>
                    <a:pt x="0" y="850"/>
                    <a:pt x="0" y="1899"/>
                  </a:cubicBezTo>
                  <a:lnTo>
                    <a:pt x="0" y="19703"/>
                  </a:lnTo>
                  <a:cubicBezTo>
                    <a:pt x="0" y="20749"/>
                    <a:pt x="851" y="21600"/>
                    <a:pt x="1900" y="21600"/>
                  </a:cubicBezTo>
                  <a:lnTo>
                    <a:pt x="19703" y="21600"/>
                  </a:lnTo>
                  <a:cubicBezTo>
                    <a:pt x="20749" y="21600"/>
                    <a:pt x="21600" y="20749"/>
                    <a:pt x="21600" y="19703"/>
                  </a:cubicBezTo>
                  <a:lnTo>
                    <a:pt x="21600" y="1899"/>
                  </a:lnTo>
                  <a:cubicBezTo>
                    <a:pt x="21600" y="850"/>
                    <a:pt x="20749" y="0"/>
                    <a:pt x="197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140" name="Google Shape;1140;p33"/>
            <p:cNvSpPr/>
            <p:nvPr/>
          </p:nvSpPr>
          <p:spPr>
            <a:xfrm>
              <a:off x="127711" y="73543"/>
              <a:ext cx="180732" cy="469767"/>
            </a:xfrm>
            <a:custGeom>
              <a:rect b="b" l="l" r="r" t="t"/>
              <a:pathLst>
                <a:path extrusionOk="0" h="21600" w="21600">
                  <a:moveTo>
                    <a:pt x="17278" y="6649"/>
                  </a:moveTo>
                  <a:lnTo>
                    <a:pt x="17278" y="7476"/>
                  </a:lnTo>
                  <a:cubicBezTo>
                    <a:pt x="17278" y="7937"/>
                    <a:pt x="16313" y="8310"/>
                    <a:pt x="15126" y="8310"/>
                  </a:cubicBezTo>
                  <a:cubicBezTo>
                    <a:pt x="13928" y="8310"/>
                    <a:pt x="12959" y="8677"/>
                    <a:pt x="12959" y="9138"/>
                  </a:cubicBezTo>
                  <a:lnTo>
                    <a:pt x="12959" y="19109"/>
                  </a:lnTo>
                  <a:cubicBezTo>
                    <a:pt x="12959" y="19570"/>
                    <a:pt x="11990" y="19939"/>
                    <a:pt x="10804" y="19939"/>
                  </a:cubicBezTo>
                  <a:cubicBezTo>
                    <a:pt x="9606" y="19939"/>
                    <a:pt x="8641" y="19570"/>
                    <a:pt x="8641" y="19109"/>
                  </a:cubicBezTo>
                  <a:lnTo>
                    <a:pt x="8641" y="9138"/>
                  </a:lnTo>
                  <a:cubicBezTo>
                    <a:pt x="8641" y="8677"/>
                    <a:pt x="7672" y="8310"/>
                    <a:pt x="6485" y="8310"/>
                  </a:cubicBezTo>
                  <a:cubicBezTo>
                    <a:pt x="5287" y="8310"/>
                    <a:pt x="4318" y="7937"/>
                    <a:pt x="4318" y="7476"/>
                  </a:cubicBezTo>
                  <a:lnTo>
                    <a:pt x="4318" y="6649"/>
                  </a:lnTo>
                  <a:close/>
                  <a:moveTo>
                    <a:pt x="2167" y="0"/>
                  </a:moveTo>
                  <a:cubicBezTo>
                    <a:pt x="969" y="0"/>
                    <a:pt x="0" y="368"/>
                    <a:pt x="0" y="829"/>
                  </a:cubicBezTo>
                  <a:lnTo>
                    <a:pt x="0" y="7476"/>
                  </a:lnTo>
                  <a:cubicBezTo>
                    <a:pt x="0" y="8532"/>
                    <a:pt x="1728" y="9475"/>
                    <a:pt x="4318" y="9825"/>
                  </a:cubicBezTo>
                  <a:lnTo>
                    <a:pt x="4318" y="19109"/>
                  </a:lnTo>
                  <a:cubicBezTo>
                    <a:pt x="4318" y="20487"/>
                    <a:pt x="7222" y="21600"/>
                    <a:pt x="10804" y="21600"/>
                  </a:cubicBezTo>
                  <a:cubicBezTo>
                    <a:pt x="14375" y="21600"/>
                    <a:pt x="17278" y="20487"/>
                    <a:pt x="17278" y="19109"/>
                  </a:cubicBezTo>
                  <a:lnTo>
                    <a:pt x="17278" y="9825"/>
                  </a:lnTo>
                  <a:cubicBezTo>
                    <a:pt x="19872" y="9475"/>
                    <a:pt x="21600" y="8532"/>
                    <a:pt x="21600" y="7476"/>
                  </a:cubicBezTo>
                  <a:lnTo>
                    <a:pt x="21600" y="829"/>
                  </a:lnTo>
                  <a:cubicBezTo>
                    <a:pt x="21600" y="368"/>
                    <a:pt x="20631" y="0"/>
                    <a:pt x="19445" y="0"/>
                  </a:cubicBezTo>
                  <a:cubicBezTo>
                    <a:pt x="18247" y="0"/>
                    <a:pt x="17278" y="368"/>
                    <a:pt x="17278" y="829"/>
                  </a:cubicBezTo>
                  <a:lnTo>
                    <a:pt x="17278" y="4986"/>
                  </a:lnTo>
                  <a:lnTo>
                    <a:pt x="12959" y="4986"/>
                  </a:lnTo>
                  <a:lnTo>
                    <a:pt x="12959" y="829"/>
                  </a:lnTo>
                  <a:cubicBezTo>
                    <a:pt x="12959" y="368"/>
                    <a:pt x="11990" y="0"/>
                    <a:pt x="10804" y="0"/>
                  </a:cubicBezTo>
                  <a:cubicBezTo>
                    <a:pt x="9606" y="0"/>
                    <a:pt x="8641" y="368"/>
                    <a:pt x="8641" y="829"/>
                  </a:cubicBezTo>
                  <a:lnTo>
                    <a:pt x="8641" y="4986"/>
                  </a:lnTo>
                  <a:lnTo>
                    <a:pt x="4318" y="4986"/>
                  </a:lnTo>
                  <a:lnTo>
                    <a:pt x="4318" y="829"/>
                  </a:lnTo>
                  <a:cubicBezTo>
                    <a:pt x="4318" y="368"/>
                    <a:pt x="3353" y="0"/>
                    <a:pt x="21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141" name="Google Shape;1141;p33"/>
            <p:cNvSpPr/>
            <p:nvPr/>
          </p:nvSpPr>
          <p:spPr>
            <a:xfrm>
              <a:off x="344576" y="73543"/>
              <a:ext cx="144566" cy="469767"/>
            </a:xfrm>
            <a:custGeom>
              <a:rect b="b" l="l" r="r" t="t"/>
              <a:pathLst>
                <a:path extrusionOk="0" h="21600" w="21600">
                  <a:moveTo>
                    <a:pt x="16201" y="1742"/>
                  </a:moveTo>
                  <a:lnTo>
                    <a:pt x="16201" y="19109"/>
                  </a:lnTo>
                  <a:cubicBezTo>
                    <a:pt x="16201" y="19570"/>
                    <a:pt x="14990" y="19939"/>
                    <a:pt x="13507" y="19939"/>
                  </a:cubicBezTo>
                  <a:cubicBezTo>
                    <a:pt x="12009" y="19939"/>
                    <a:pt x="10802" y="19570"/>
                    <a:pt x="10802" y="19109"/>
                  </a:cubicBezTo>
                  <a:lnTo>
                    <a:pt x="10802" y="12462"/>
                  </a:lnTo>
                  <a:cubicBezTo>
                    <a:pt x="10802" y="12001"/>
                    <a:pt x="9591" y="11633"/>
                    <a:pt x="8108" y="11633"/>
                  </a:cubicBezTo>
                  <a:lnTo>
                    <a:pt x="5399" y="11633"/>
                  </a:lnTo>
                  <a:lnTo>
                    <a:pt x="5399" y="5815"/>
                  </a:lnTo>
                  <a:cubicBezTo>
                    <a:pt x="5413" y="3842"/>
                    <a:pt x="9920" y="2141"/>
                    <a:pt x="16201" y="1742"/>
                  </a:cubicBezTo>
                  <a:close/>
                  <a:moveTo>
                    <a:pt x="18905" y="0"/>
                  </a:moveTo>
                  <a:cubicBezTo>
                    <a:pt x="8465" y="0"/>
                    <a:pt x="14" y="2602"/>
                    <a:pt x="0" y="5815"/>
                  </a:cubicBezTo>
                  <a:lnTo>
                    <a:pt x="0" y="12462"/>
                  </a:lnTo>
                  <a:cubicBezTo>
                    <a:pt x="0" y="12923"/>
                    <a:pt x="1211" y="13296"/>
                    <a:pt x="2709" y="13296"/>
                  </a:cubicBezTo>
                  <a:lnTo>
                    <a:pt x="5399" y="13296"/>
                  </a:lnTo>
                  <a:lnTo>
                    <a:pt x="5399" y="19109"/>
                  </a:lnTo>
                  <a:cubicBezTo>
                    <a:pt x="5399" y="20487"/>
                    <a:pt x="9028" y="21600"/>
                    <a:pt x="13507" y="21600"/>
                  </a:cubicBezTo>
                  <a:cubicBezTo>
                    <a:pt x="17971" y="21600"/>
                    <a:pt x="21600" y="20487"/>
                    <a:pt x="21600" y="19109"/>
                  </a:cubicBezTo>
                  <a:lnTo>
                    <a:pt x="21600" y="829"/>
                  </a:lnTo>
                  <a:cubicBezTo>
                    <a:pt x="21600" y="368"/>
                    <a:pt x="20389" y="0"/>
                    <a:pt x="189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142" name="Google Shape;1142;p33"/>
          <p:cNvGrpSpPr/>
          <p:nvPr/>
        </p:nvGrpSpPr>
        <p:grpSpPr>
          <a:xfrm>
            <a:off x="19093879" y="10130224"/>
            <a:ext cx="616824" cy="616824"/>
            <a:chOff x="31" y="31"/>
            <a:chExt cx="616823" cy="616823"/>
          </a:xfrm>
        </p:grpSpPr>
        <p:sp>
          <p:nvSpPr>
            <p:cNvPr id="1143" name="Google Shape;1143;p33"/>
            <p:cNvSpPr/>
            <p:nvPr/>
          </p:nvSpPr>
          <p:spPr>
            <a:xfrm>
              <a:off x="31" y="31"/>
              <a:ext cx="616823" cy="616823"/>
            </a:xfrm>
            <a:custGeom>
              <a:rect b="b" l="l" r="r" t="t"/>
              <a:pathLst>
                <a:path extrusionOk="0" h="21600" w="21600">
                  <a:moveTo>
                    <a:pt x="19703" y="1265"/>
                  </a:moveTo>
                  <a:cubicBezTo>
                    <a:pt x="20051" y="1265"/>
                    <a:pt x="20335" y="1548"/>
                    <a:pt x="20335" y="1899"/>
                  </a:cubicBezTo>
                  <a:lnTo>
                    <a:pt x="20335" y="19703"/>
                  </a:lnTo>
                  <a:cubicBezTo>
                    <a:pt x="20335" y="20051"/>
                    <a:pt x="20051" y="20335"/>
                    <a:pt x="19703" y="20335"/>
                  </a:cubicBezTo>
                  <a:lnTo>
                    <a:pt x="1899" y="20335"/>
                  </a:lnTo>
                  <a:cubicBezTo>
                    <a:pt x="1548" y="20335"/>
                    <a:pt x="1265" y="20051"/>
                    <a:pt x="1265" y="19703"/>
                  </a:cubicBezTo>
                  <a:lnTo>
                    <a:pt x="1265" y="1899"/>
                  </a:lnTo>
                  <a:cubicBezTo>
                    <a:pt x="1265" y="1548"/>
                    <a:pt x="1548" y="1265"/>
                    <a:pt x="1899" y="1265"/>
                  </a:cubicBezTo>
                  <a:close/>
                  <a:moveTo>
                    <a:pt x="1899" y="0"/>
                  </a:moveTo>
                  <a:cubicBezTo>
                    <a:pt x="850" y="0"/>
                    <a:pt x="0" y="850"/>
                    <a:pt x="0" y="1899"/>
                  </a:cubicBezTo>
                  <a:lnTo>
                    <a:pt x="0" y="19703"/>
                  </a:lnTo>
                  <a:cubicBezTo>
                    <a:pt x="0" y="20749"/>
                    <a:pt x="850" y="21600"/>
                    <a:pt x="1899" y="21600"/>
                  </a:cubicBezTo>
                  <a:lnTo>
                    <a:pt x="19703" y="21600"/>
                  </a:lnTo>
                  <a:cubicBezTo>
                    <a:pt x="20749" y="21600"/>
                    <a:pt x="21600" y="20749"/>
                    <a:pt x="21600" y="19703"/>
                  </a:cubicBezTo>
                  <a:lnTo>
                    <a:pt x="21600" y="1899"/>
                  </a:lnTo>
                  <a:cubicBezTo>
                    <a:pt x="21600" y="850"/>
                    <a:pt x="20749" y="0"/>
                    <a:pt x="197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144" name="Google Shape;1144;p33"/>
            <p:cNvSpPr/>
            <p:nvPr/>
          </p:nvSpPr>
          <p:spPr>
            <a:xfrm>
              <a:off x="254274" y="109613"/>
              <a:ext cx="108417" cy="108529"/>
            </a:xfrm>
            <a:custGeom>
              <a:rect b="b" l="l" r="r" t="t"/>
              <a:pathLst>
                <a:path extrusionOk="0" h="21600" w="20783">
                  <a:moveTo>
                    <a:pt x="10384" y="7211"/>
                  </a:moveTo>
                  <a:cubicBezTo>
                    <a:pt x="13468" y="7211"/>
                    <a:pt x="15022" y="11067"/>
                    <a:pt x="12838" y="13348"/>
                  </a:cubicBezTo>
                  <a:cubicBezTo>
                    <a:pt x="12128" y="14078"/>
                    <a:pt x="11265" y="14408"/>
                    <a:pt x="10415" y="14408"/>
                  </a:cubicBezTo>
                  <a:cubicBezTo>
                    <a:pt x="8628" y="14408"/>
                    <a:pt x="6927" y="12966"/>
                    <a:pt x="6927" y="10800"/>
                  </a:cubicBezTo>
                  <a:cubicBezTo>
                    <a:pt x="6927" y="8805"/>
                    <a:pt x="8463" y="7211"/>
                    <a:pt x="10384" y="7211"/>
                  </a:cubicBezTo>
                  <a:close/>
                  <a:moveTo>
                    <a:pt x="10384" y="0"/>
                  </a:moveTo>
                  <a:cubicBezTo>
                    <a:pt x="9044" y="0"/>
                    <a:pt x="7698" y="267"/>
                    <a:pt x="6413" y="820"/>
                  </a:cubicBezTo>
                  <a:cubicBezTo>
                    <a:pt x="2533" y="2490"/>
                    <a:pt x="0" y="6423"/>
                    <a:pt x="0" y="10800"/>
                  </a:cubicBezTo>
                  <a:cubicBezTo>
                    <a:pt x="0" y="16765"/>
                    <a:pt x="4638" y="21581"/>
                    <a:pt x="10384" y="21600"/>
                  </a:cubicBezTo>
                  <a:cubicBezTo>
                    <a:pt x="14594" y="21600"/>
                    <a:pt x="18381" y="18951"/>
                    <a:pt x="19991" y="14923"/>
                  </a:cubicBezTo>
                  <a:cubicBezTo>
                    <a:pt x="21600" y="10895"/>
                    <a:pt x="20713" y="6251"/>
                    <a:pt x="17739" y="3164"/>
                  </a:cubicBezTo>
                  <a:cubicBezTo>
                    <a:pt x="15744" y="1099"/>
                    <a:pt x="13088" y="0"/>
                    <a:pt x="103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145" name="Google Shape;1145;p33"/>
            <p:cNvSpPr/>
            <p:nvPr/>
          </p:nvSpPr>
          <p:spPr>
            <a:xfrm>
              <a:off x="218141" y="254274"/>
              <a:ext cx="180604" cy="252999"/>
            </a:xfrm>
            <a:custGeom>
              <a:rect b="b" l="l" r="r" t="t"/>
              <a:pathLst>
                <a:path extrusionOk="0" h="21600" w="21600">
                  <a:moveTo>
                    <a:pt x="12965" y="3085"/>
                  </a:moveTo>
                  <a:lnTo>
                    <a:pt x="12965" y="18515"/>
                  </a:lnTo>
                  <a:lnTo>
                    <a:pt x="8643" y="18515"/>
                  </a:lnTo>
                  <a:lnTo>
                    <a:pt x="8643" y="3085"/>
                  </a:lnTo>
                  <a:close/>
                  <a:moveTo>
                    <a:pt x="2153" y="0"/>
                  </a:moveTo>
                  <a:cubicBezTo>
                    <a:pt x="954" y="0"/>
                    <a:pt x="0" y="681"/>
                    <a:pt x="0" y="1537"/>
                  </a:cubicBezTo>
                  <a:cubicBezTo>
                    <a:pt x="0" y="2393"/>
                    <a:pt x="954" y="3085"/>
                    <a:pt x="2153" y="3085"/>
                  </a:cubicBezTo>
                  <a:lnTo>
                    <a:pt x="4322" y="3085"/>
                  </a:lnTo>
                  <a:lnTo>
                    <a:pt x="4322" y="18515"/>
                  </a:lnTo>
                  <a:lnTo>
                    <a:pt x="2153" y="18515"/>
                  </a:lnTo>
                  <a:cubicBezTo>
                    <a:pt x="954" y="18515"/>
                    <a:pt x="0" y="19196"/>
                    <a:pt x="0" y="20052"/>
                  </a:cubicBezTo>
                  <a:cubicBezTo>
                    <a:pt x="0" y="20908"/>
                    <a:pt x="954" y="21600"/>
                    <a:pt x="2153" y="21600"/>
                  </a:cubicBezTo>
                  <a:lnTo>
                    <a:pt x="19443" y="21600"/>
                  </a:lnTo>
                  <a:cubicBezTo>
                    <a:pt x="20642" y="21600"/>
                    <a:pt x="21600" y="20908"/>
                    <a:pt x="21600" y="20052"/>
                  </a:cubicBezTo>
                  <a:cubicBezTo>
                    <a:pt x="21600" y="19196"/>
                    <a:pt x="20642" y="18515"/>
                    <a:pt x="19443" y="18515"/>
                  </a:cubicBezTo>
                  <a:lnTo>
                    <a:pt x="17290" y="18515"/>
                  </a:lnTo>
                  <a:lnTo>
                    <a:pt x="17290" y="1537"/>
                  </a:lnTo>
                  <a:cubicBezTo>
                    <a:pt x="17290" y="681"/>
                    <a:pt x="16320" y="0"/>
                    <a:pt x="151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1146" name="Google Shape;1146;p33"/>
          <p:cNvSpPr/>
          <p:nvPr/>
        </p:nvSpPr>
        <p:spPr>
          <a:xfrm>
            <a:off x="19863005" y="8610134"/>
            <a:ext cx="616823" cy="617047"/>
          </a:xfrm>
          <a:custGeom>
            <a:rect b="b" l="l" r="r" t="t"/>
            <a:pathLst>
              <a:path extrusionOk="0" h="21600" w="21600">
                <a:moveTo>
                  <a:pt x="10584" y="1264"/>
                </a:moveTo>
                <a:cubicBezTo>
                  <a:pt x="10639" y="1264"/>
                  <a:pt x="10695" y="1277"/>
                  <a:pt x="10746" y="1302"/>
                </a:cubicBezTo>
                <a:lnTo>
                  <a:pt x="19565" y="5819"/>
                </a:lnTo>
                <a:lnTo>
                  <a:pt x="15964" y="7621"/>
                </a:lnTo>
                <a:lnTo>
                  <a:pt x="7108" y="3079"/>
                </a:lnTo>
                <a:lnTo>
                  <a:pt x="10422" y="1305"/>
                </a:lnTo>
                <a:cubicBezTo>
                  <a:pt x="10471" y="1277"/>
                  <a:pt x="10527" y="1264"/>
                  <a:pt x="10584" y="1264"/>
                </a:cubicBezTo>
                <a:close/>
                <a:moveTo>
                  <a:pt x="5754" y="3805"/>
                </a:moveTo>
                <a:lnTo>
                  <a:pt x="14560" y="8322"/>
                </a:lnTo>
                <a:lnTo>
                  <a:pt x="10581" y="10313"/>
                </a:lnTo>
                <a:lnTo>
                  <a:pt x="1987" y="5819"/>
                </a:lnTo>
                <a:lnTo>
                  <a:pt x="5754" y="3805"/>
                </a:lnTo>
                <a:close/>
                <a:moveTo>
                  <a:pt x="1265" y="6872"/>
                </a:moveTo>
                <a:lnTo>
                  <a:pt x="9943" y="11406"/>
                </a:lnTo>
                <a:lnTo>
                  <a:pt x="9943" y="20040"/>
                </a:lnTo>
                <a:lnTo>
                  <a:pt x="1451" y="15549"/>
                </a:lnTo>
                <a:cubicBezTo>
                  <a:pt x="1336" y="15489"/>
                  <a:pt x="1265" y="15367"/>
                  <a:pt x="1265" y="15239"/>
                </a:cubicBezTo>
                <a:lnTo>
                  <a:pt x="1265" y="6872"/>
                </a:lnTo>
                <a:close/>
                <a:moveTo>
                  <a:pt x="20331" y="6852"/>
                </a:moveTo>
                <a:lnTo>
                  <a:pt x="20331" y="15229"/>
                </a:lnTo>
                <a:cubicBezTo>
                  <a:pt x="20335" y="15357"/>
                  <a:pt x="20260" y="15479"/>
                  <a:pt x="20142" y="15539"/>
                </a:cubicBezTo>
                <a:lnTo>
                  <a:pt x="11208" y="20060"/>
                </a:lnTo>
                <a:lnTo>
                  <a:pt x="11208" y="11416"/>
                </a:lnTo>
                <a:lnTo>
                  <a:pt x="15346" y="9345"/>
                </a:lnTo>
                <a:lnTo>
                  <a:pt x="15346" y="11488"/>
                </a:lnTo>
                <a:cubicBezTo>
                  <a:pt x="15346" y="11835"/>
                  <a:pt x="15630" y="12118"/>
                  <a:pt x="15981" y="12118"/>
                </a:cubicBezTo>
                <a:cubicBezTo>
                  <a:pt x="16329" y="12118"/>
                  <a:pt x="16611" y="11835"/>
                  <a:pt x="16611" y="11488"/>
                </a:cubicBezTo>
                <a:lnTo>
                  <a:pt x="16611" y="8711"/>
                </a:lnTo>
                <a:lnTo>
                  <a:pt x="20331" y="6852"/>
                </a:lnTo>
                <a:close/>
                <a:moveTo>
                  <a:pt x="10588" y="0"/>
                </a:moveTo>
                <a:cubicBezTo>
                  <a:pt x="10325" y="0"/>
                  <a:pt x="10062" y="65"/>
                  <a:pt x="9824" y="192"/>
                </a:cubicBezTo>
                <a:lnTo>
                  <a:pt x="854" y="4992"/>
                </a:lnTo>
                <a:cubicBezTo>
                  <a:pt x="328" y="5273"/>
                  <a:pt x="0" y="5819"/>
                  <a:pt x="0" y="6413"/>
                </a:cubicBezTo>
                <a:lnTo>
                  <a:pt x="0" y="15239"/>
                </a:lnTo>
                <a:cubicBezTo>
                  <a:pt x="0" y="15837"/>
                  <a:pt x="331" y="16386"/>
                  <a:pt x="861" y="16663"/>
                </a:cubicBezTo>
                <a:lnTo>
                  <a:pt x="9831" y="21413"/>
                </a:lnTo>
                <a:cubicBezTo>
                  <a:pt x="10068" y="21537"/>
                  <a:pt x="10327" y="21600"/>
                  <a:pt x="10588" y="21600"/>
                </a:cubicBezTo>
                <a:cubicBezTo>
                  <a:pt x="10837" y="21600"/>
                  <a:pt x="11086" y="21542"/>
                  <a:pt x="11316" y="21427"/>
                </a:cubicBezTo>
                <a:lnTo>
                  <a:pt x="20716" y="16667"/>
                </a:lnTo>
                <a:cubicBezTo>
                  <a:pt x="21259" y="16393"/>
                  <a:pt x="21600" y="15837"/>
                  <a:pt x="21600" y="15229"/>
                </a:cubicBezTo>
                <a:lnTo>
                  <a:pt x="21600" y="6427"/>
                </a:lnTo>
                <a:cubicBezTo>
                  <a:pt x="21600" y="5819"/>
                  <a:pt x="21262" y="5266"/>
                  <a:pt x="20719" y="4989"/>
                </a:cubicBezTo>
                <a:lnTo>
                  <a:pt x="11323" y="179"/>
                </a:lnTo>
                <a:cubicBezTo>
                  <a:pt x="11092" y="59"/>
                  <a:pt x="10839" y="0"/>
                  <a:pt x="105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nvGrpSpPr>
          <p:cNvPr id="1147" name="Google Shape;1147;p33"/>
          <p:cNvGrpSpPr/>
          <p:nvPr/>
        </p:nvGrpSpPr>
        <p:grpSpPr>
          <a:xfrm>
            <a:off x="19863244" y="9370334"/>
            <a:ext cx="616824" cy="617048"/>
            <a:chOff x="31" y="-1"/>
            <a:chExt cx="616823" cy="617047"/>
          </a:xfrm>
        </p:grpSpPr>
        <p:sp>
          <p:nvSpPr>
            <p:cNvPr id="1148" name="Google Shape;1148;p33"/>
            <p:cNvSpPr/>
            <p:nvPr/>
          </p:nvSpPr>
          <p:spPr>
            <a:xfrm>
              <a:off x="31" y="-1"/>
              <a:ext cx="616823" cy="617047"/>
            </a:xfrm>
            <a:custGeom>
              <a:rect b="b" l="l" r="r" t="t"/>
              <a:pathLst>
                <a:path extrusionOk="0" h="21600" w="21600">
                  <a:moveTo>
                    <a:pt x="10584" y="1264"/>
                  </a:moveTo>
                  <a:cubicBezTo>
                    <a:pt x="10639" y="1264"/>
                    <a:pt x="10695" y="1277"/>
                    <a:pt x="10746" y="1302"/>
                  </a:cubicBezTo>
                  <a:lnTo>
                    <a:pt x="19566" y="5819"/>
                  </a:lnTo>
                  <a:lnTo>
                    <a:pt x="15964" y="7621"/>
                  </a:lnTo>
                  <a:lnTo>
                    <a:pt x="7185" y="3039"/>
                  </a:lnTo>
                  <a:lnTo>
                    <a:pt x="10422" y="1305"/>
                  </a:lnTo>
                  <a:cubicBezTo>
                    <a:pt x="10471" y="1277"/>
                    <a:pt x="10527" y="1264"/>
                    <a:pt x="10584" y="1264"/>
                  </a:cubicBezTo>
                  <a:close/>
                  <a:moveTo>
                    <a:pt x="5835" y="3761"/>
                  </a:moveTo>
                  <a:lnTo>
                    <a:pt x="14567" y="8319"/>
                  </a:lnTo>
                  <a:lnTo>
                    <a:pt x="10581" y="10313"/>
                  </a:lnTo>
                  <a:lnTo>
                    <a:pt x="1987" y="5819"/>
                  </a:lnTo>
                  <a:lnTo>
                    <a:pt x="5835" y="3761"/>
                  </a:lnTo>
                  <a:close/>
                  <a:moveTo>
                    <a:pt x="1265" y="6872"/>
                  </a:moveTo>
                  <a:lnTo>
                    <a:pt x="9943" y="11406"/>
                  </a:lnTo>
                  <a:lnTo>
                    <a:pt x="9943" y="20040"/>
                  </a:lnTo>
                  <a:lnTo>
                    <a:pt x="1451" y="15549"/>
                  </a:lnTo>
                  <a:cubicBezTo>
                    <a:pt x="1337" y="15489"/>
                    <a:pt x="1265" y="15367"/>
                    <a:pt x="1265" y="15239"/>
                  </a:cubicBezTo>
                  <a:lnTo>
                    <a:pt x="1265" y="6872"/>
                  </a:lnTo>
                  <a:close/>
                  <a:moveTo>
                    <a:pt x="20335" y="6852"/>
                  </a:moveTo>
                  <a:lnTo>
                    <a:pt x="20335" y="15229"/>
                  </a:lnTo>
                  <a:cubicBezTo>
                    <a:pt x="20335" y="15357"/>
                    <a:pt x="20261" y="15479"/>
                    <a:pt x="20142" y="15539"/>
                  </a:cubicBezTo>
                  <a:lnTo>
                    <a:pt x="11208" y="20060"/>
                  </a:lnTo>
                  <a:lnTo>
                    <a:pt x="11208" y="11416"/>
                  </a:lnTo>
                  <a:lnTo>
                    <a:pt x="15346" y="9345"/>
                  </a:lnTo>
                  <a:lnTo>
                    <a:pt x="15346" y="11488"/>
                  </a:lnTo>
                  <a:cubicBezTo>
                    <a:pt x="15346" y="11835"/>
                    <a:pt x="15630" y="12118"/>
                    <a:pt x="15981" y="12118"/>
                  </a:cubicBezTo>
                  <a:cubicBezTo>
                    <a:pt x="16329" y="12118"/>
                    <a:pt x="16612" y="11835"/>
                    <a:pt x="16612" y="11488"/>
                  </a:cubicBezTo>
                  <a:lnTo>
                    <a:pt x="16612" y="8711"/>
                  </a:lnTo>
                  <a:lnTo>
                    <a:pt x="20335" y="6852"/>
                  </a:lnTo>
                  <a:close/>
                  <a:moveTo>
                    <a:pt x="10587" y="0"/>
                  </a:moveTo>
                  <a:cubicBezTo>
                    <a:pt x="10324" y="0"/>
                    <a:pt x="10061" y="65"/>
                    <a:pt x="9821" y="192"/>
                  </a:cubicBezTo>
                  <a:lnTo>
                    <a:pt x="854" y="4992"/>
                  </a:lnTo>
                  <a:cubicBezTo>
                    <a:pt x="328" y="5273"/>
                    <a:pt x="0" y="5819"/>
                    <a:pt x="0" y="6413"/>
                  </a:cubicBezTo>
                  <a:lnTo>
                    <a:pt x="0" y="15239"/>
                  </a:lnTo>
                  <a:cubicBezTo>
                    <a:pt x="0" y="15837"/>
                    <a:pt x="331" y="16386"/>
                    <a:pt x="861" y="16663"/>
                  </a:cubicBezTo>
                  <a:lnTo>
                    <a:pt x="9831" y="21413"/>
                  </a:lnTo>
                  <a:cubicBezTo>
                    <a:pt x="10068" y="21537"/>
                    <a:pt x="10327" y="21600"/>
                    <a:pt x="10588" y="21600"/>
                  </a:cubicBezTo>
                  <a:cubicBezTo>
                    <a:pt x="10837" y="21600"/>
                    <a:pt x="11087" y="21542"/>
                    <a:pt x="11316" y="21427"/>
                  </a:cubicBezTo>
                  <a:lnTo>
                    <a:pt x="20716" y="16667"/>
                  </a:lnTo>
                  <a:cubicBezTo>
                    <a:pt x="21259" y="16393"/>
                    <a:pt x="21600" y="15837"/>
                    <a:pt x="21600" y="15229"/>
                  </a:cubicBezTo>
                  <a:lnTo>
                    <a:pt x="21600" y="6427"/>
                  </a:lnTo>
                  <a:cubicBezTo>
                    <a:pt x="21600" y="5819"/>
                    <a:pt x="21262" y="5266"/>
                    <a:pt x="20719" y="4989"/>
                  </a:cubicBezTo>
                  <a:lnTo>
                    <a:pt x="11320" y="179"/>
                  </a:lnTo>
                  <a:cubicBezTo>
                    <a:pt x="11090" y="59"/>
                    <a:pt x="10838" y="0"/>
                    <a:pt x="105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149" name="Google Shape;1149;p33"/>
            <p:cNvSpPr/>
            <p:nvPr/>
          </p:nvSpPr>
          <p:spPr>
            <a:xfrm>
              <a:off x="93567" y="308985"/>
              <a:ext cx="122314" cy="151461"/>
            </a:xfrm>
            <a:custGeom>
              <a:rect b="b" l="l" r="r" t="t"/>
              <a:pathLst>
                <a:path extrusionOk="0" h="21600" w="20765">
                  <a:moveTo>
                    <a:pt x="4236" y="0"/>
                  </a:moveTo>
                  <a:cubicBezTo>
                    <a:pt x="3683" y="0"/>
                    <a:pt x="3125" y="123"/>
                    <a:pt x="2626" y="382"/>
                  </a:cubicBezTo>
                  <a:cubicBezTo>
                    <a:pt x="1185" y="1138"/>
                    <a:pt x="746" y="2709"/>
                    <a:pt x="1629" y="3915"/>
                  </a:cubicBezTo>
                  <a:lnTo>
                    <a:pt x="5737" y="9468"/>
                  </a:lnTo>
                  <a:lnTo>
                    <a:pt x="1922" y="10802"/>
                  </a:lnTo>
                  <a:cubicBezTo>
                    <a:pt x="334" y="11339"/>
                    <a:pt x="-419" y="12864"/>
                    <a:pt x="237" y="14185"/>
                  </a:cubicBezTo>
                  <a:cubicBezTo>
                    <a:pt x="724" y="15177"/>
                    <a:pt x="1868" y="15773"/>
                    <a:pt x="3071" y="15773"/>
                  </a:cubicBezTo>
                  <a:cubicBezTo>
                    <a:pt x="3477" y="15773"/>
                    <a:pt x="3894" y="15705"/>
                    <a:pt x="4296" y="15559"/>
                  </a:cubicBezTo>
                  <a:lnTo>
                    <a:pt x="9021" y="13898"/>
                  </a:lnTo>
                  <a:lnTo>
                    <a:pt x="13817" y="20371"/>
                  </a:lnTo>
                  <a:cubicBezTo>
                    <a:pt x="14391" y="21163"/>
                    <a:pt x="15399" y="21600"/>
                    <a:pt x="16434" y="21600"/>
                  </a:cubicBezTo>
                  <a:cubicBezTo>
                    <a:pt x="16987" y="21600"/>
                    <a:pt x="17550" y="21473"/>
                    <a:pt x="18054" y="21209"/>
                  </a:cubicBezTo>
                  <a:cubicBezTo>
                    <a:pt x="19496" y="20453"/>
                    <a:pt x="19935" y="18860"/>
                    <a:pt x="19019" y="17649"/>
                  </a:cubicBezTo>
                  <a:lnTo>
                    <a:pt x="14765" y="11890"/>
                  </a:lnTo>
                  <a:lnTo>
                    <a:pt x="18873" y="10447"/>
                  </a:lnTo>
                  <a:cubicBezTo>
                    <a:pt x="20444" y="9896"/>
                    <a:pt x="21181" y="8385"/>
                    <a:pt x="20525" y="7079"/>
                  </a:cubicBezTo>
                  <a:cubicBezTo>
                    <a:pt x="20032" y="6086"/>
                    <a:pt x="18894" y="5490"/>
                    <a:pt x="17697" y="5490"/>
                  </a:cubicBezTo>
                  <a:cubicBezTo>
                    <a:pt x="17301" y="5490"/>
                    <a:pt x="16900" y="5554"/>
                    <a:pt x="16515" y="5690"/>
                  </a:cubicBezTo>
                  <a:lnTo>
                    <a:pt x="11476" y="7447"/>
                  </a:lnTo>
                  <a:lnTo>
                    <a:pt x="6832" y="1197"/>
                  </a:lnTo>
                  <a:cubicBezTo>
                    <a:pt x="6246" y="419"/>
                    <a:pt x="5255" y="0"/>
                    <a:pt x="42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grpSp>
        <p:nvGrpSpPr>
          <p:cNvPr id="1150" name="Google Shape;1150;p33"/>
          <p:cNvGrpSpPr/>
          <p:nvPr/>
        </p:nvGrpSpPr>
        <p:grpSpPr>
          <a:xfrm>
            <a:off x="19863275" y="10130095"/>
            <a:ext cx="616824" cy="617048"/>
            <a:chOff x="31" y="-1"/>
            <a:chExt cx="616823" cy="617047"/>
          </a:xfrm>
        </p:grpSpPr>
        <p:sp>
          <p:nvSpPr>
            <p:cNvPr id="1151" name="Google Shape;1151;p33"/>
            <p:cNvSpPr/>
            <p:nvPr/>
          </p:nvSpPr>
          <p:spPr>
            <a:xfrm>
              <a:off x="31" y="-1"/>
              <a:ext cx="616823" cy="617047"/>
            </a:xfrm>
            <a:custGeom>
              <a:rect b="b" l="l" r="r" t="t"/>
              <a:pathLst>
                <a:path extrusionOk="0" h="21600" w="21600">
                  <a:moveTo>
                    <a:pt x="10584" y="1264"/>
                  </a:moveTo>
                  <a:cubicBezTo>
                    <a:pt x="10639" y="1264"/>
                    <a:pt x="10695" y="1277"/>
                    <a:pt x="10746" y="1302"/>
                  </a:cubicBezTo>
                  <a:lnTo>
                    <a:pt x="19566" y="5819"/>
                  </a:lnTo>
                  <a:lnTo>
                    <a:pt x="15964" y="7621"/>
                  </a:lnTo>
                  <a:lnTo>
                    <a:pt x="7185" y="3039"/>
                  </a:lnTo>
                  <a:lnTo>
                    <a:pt x="10422" y="1305"/>
                  </a:lnTo>
                  <a:cubicBezTo>
                    <a:pt x="10471" y="1277"/>
                    <a:pt x="10527" y="1264"/>
                    <a:pt x="10584" y="1264"/>
                  </a:cubicBezTo>
                  <a:close/>
                  <a:moveTo>
                    <a:pt x="5836" y="3761"/>
                  </a:moveTo>
                  <a:lnTo>
                    <a:pt x="14567" y="8319"/>
                  </a:lnTo>
                  <a:lnTo>
                    <a:pt x="10581" y="10313"/>
                  </a:lnTo>
                  <a:lnTo>
                    <a:pt x="1987" y="5819"/>
                  </a:lnTo>
                  <a:lnTo>
                    <a:pt x="5836" y="3761"/>
                  </a:lnTo>
                  <a:close/>
                  <a:moveTo>
                    <a:pt x="1265" y="6872"/>
                  </a:moveTo>
                  <a:lnTo>
                    <a:pt x="9943" y="11406"/>
                  </a:lnTo>
                  <a:lnTo>
                    <a:pt x="9943" y="20040"/>
                  </a:lnTo>
                  <a:lnTo>
                    <a:pt x="1451" y="15549"/>
                  </a:lnTo>
                  <a:cubicBezTo>
                    <a:pt x="1337" y="15489"/>
                    <a:pt x="1265" y="15367"/>
                    <a:pt x="1265" y="15239"/>
                  </a:cubicBezTo>
                  <a:lnTo>
                    <a:pt x="1265" y="6872"/>
                  </a:lnTo>
                  <a:close/>
                  <a:moveTo>
                    <a:pt x="20335" y="6852"/>
                  </a:moveTo>
                  <a:lnTo>
                    <a:pt x="20335" y="15229"/>
                  </a:lnTo>
                  <a:cubicBezTo>
                    <a:pt x="20335" y="15357"/>
                    <a:pt x="20261" y="15479"/>
                    <a:pt x="20142" y="15539"/>
                  </a:cubicBezTo>
                  <a:lnTo>
                    <a:pt x="11209" y="20060"/>
                  </a:lnTo>
                  <a:lnTo>
                    <a:pt x="11209" y="11416"/>
                  </a:lnTo>
                  <a:lnTo>
                    <a:pt x="15346" y="9345"/>
                  </a:lnTo>
                  <a:lnTo>
                    <a:pt x="15346" y="11488"/>
                  </a:lnTo>
                  <a:cubicBezTo>
                    <a:pt x="15346" y="11835"/>
                    <a:pt x="15630" y="12118"/>
                    <a:pt x="15981" y="12118"/>
                  </a:cubicBezTo>
                  <a:cubicBezTo>
                    <a:pt x="16329" y="12118"/>
                    <a:pt x="16612" y="11835"/>
                    <a:pt x="16612" y="11488"/>
                  </a:cubicBezTo>
                  <a:lnTo>
                    <a:pt x="16612" y="8711"/>
                  </a:lnTo>
                  <a:lnTo>
                    <a:pt x="20335" y="6852"/>
                  </a:lnTo>
                  <a:close/>
                  <a:moveTo>
                    <a:pt x="10587" y="0"/>
                  </a:moveTo>
                  <a:cubicBezTo>
                    <a:pt x="10324" y="0"/>
                    <a:pt x="10061" y="65"/>
                    <a:pt x="9822" y="192"/>
                  </a:cubicBezTo>
                  <a:lnTo>
                    <a:pt x="854" y="4992"/>
                  </a:lnTo>
                  <a:cubicBezTo>
                    <a:pt x="328" y="5273"/>
                    <a:pt x="0" y="5819"/>
                    <a:pt x="0" y="6413"/>
                  </a:cubicBezTo>
                  <a:lnTo>
                    <a:pt x="0" y="15239"/>
                  </a:lnTo>
                  <a:cubicBezTo>
                    <a:pt x="0" y="15837"/>
                    <a:pt x="331" y="16386"/>
                    <a:pt x="861" y="16663"/>
                  </a:cubicBezTo>
                  <a:lnTo>
                    <a:pt x="9832" y="21413"/>
                  </a:lnTo>
                  <a:cubicBezTo>
                    <a:pt x="10068" y="21537"/>
                    <a:pt x="10327" y="21600"/>
                    <a:pt x="10588" y="21600"/>
                  </a:cubicBezTo>
                  <a:cubicBezTo>
                    <a:pt x="10837" y="21600"/>
                    <a:pt x="11087" y="21542"/>
                    <a:pt x="11316" y="21427"/>
                  </a:cubicBezTo>
                  <a:lnTo>
                    <a:pt x="20716" y="16667"/>
                  </a:lnTo>
                  <a:cubicBezTo>
                    <a:pt x="21259" y="16393"/>
                    <a:pt x="21600" y="15837"/>
                    <a:pt x="21600" y="15229"/>
                  </a:cubicBezTo>
                  <a:lnTo>
                    <a:pt x="21600" y="6427"/>
                  </a:lnTo>
                  <a:cubicBezTo>
                    <a:pt x="21600" y="5819"/>
                    <a:pt x="21262" y="5266"/>
                    <a:pt x="20719" y="4989"/>
                  </a:cubicBezTo>
                  <a:lnTo>
                    <a:pt x="11320" y="179"/>
                  </a:lnTo>
                  <a:cubicBezTo>
                    <a:pt x="11091" y="59"/>
                    <a:pt x="10839" y="0"/>
                    <a:pt x="105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sp>
          <p:nvSpPr>
            <p:cNvPr id="1152" name="Google Shape;1152;p33"/>
            <p:cNvSpPr/>
            <p:nvPr/>
          </p:nvSpPr>
          <p:spPr>
            <a:xfrm>
              <a:off x="91737" y="345182"/>
              <a:ext cx="129146" cy="78812"/>
            </a:xfrm>
            <a:custGeom>
              <a:rect b="b" l="l" r="r" t="t"/>
              <a:pathLst>
                <a:path extrusionOk="0" h="21600" w="20778">
                  <a:moveTo>
                    <a:pt x="17871" y="0"/>
                  </a:moveTo>
                  <a:cubicBezTo>
                    <a:pt x="17363" y="0"/>
                    <a:pt x="16849" y="219"/>
                    <a:pt x="16382" y="700"/>
                  </a:cubicBezTo>
                  <a:lnTo>
                    <a:pt x="7405" y="9807"/>
                  </a:lnTo>
                  <a:lnTo>
                    <a:pt x="5433" y="3919"/>
                  </a:lnTo>
                  <a:cubicBezTo>
                    <a:pt x="4899" y="2318"/>
                    <a:pt x="3918" y="1409"/>
                    <a:pt x="2907" y="1409"/>
                  </a:cubicBezTo>
                  <a:cubicBezTo>
                    <a:pt x="2414" y="1409"/>
                    <a:pt x="1921" y="1627"/>
                    <a:pt x="1463" y="2073"/>
                  </a:cubicBezTo>
                  <a:cubicBezTo>
                    <a:pt x="72" y="3421"/>
                    <a:pt x="-411" y="6430"/>
                    <a:pt x="380" y="8810"/>
                  </a:cubicBezTo>
                  <a:lnTo>
                    <a:pt x="3821" y="19107"/>
                  </a:lnTo>
                  <a:lnTo>
                    <a:pt x="3851" y="19159"/>
                  </a:lnTo>
                  <a:cubicBezTo>
                    <a:pt x="3851" y="19185"/>
                    <a:pt x="3851" y="19185"/>
                    <a:pt x="3851" y="19185"/>
                  </a:cubicBezTo>
                  <a:cubicBezTo>
                    <a:pt x="3867" y="19238"/>
                    <a:pt x="3882" y="19264"/>
                    <a:pt x="3898" y="19290"/>
                  </a:cubicBezTo>
                  <a:lnTo>
                    <a:pt x="3944" y="19448"/>
                  </a:lnTo>
                  <a:lnTo>
                    <a:pt x="4006" y="19588"/>
                  </a:lnTo>
                  <a:lnTo>
                    <a:pt x="4072" y="19719"/>
                  </a:lnTo>
                  <a:lnTo>
                    <a:pt x="4119" y="19850"/>
                  </a:lnTo>
                  <a:lnTo>
                    <a:pt x="4196" y="19955"/>
                  </a:lnTo>
                  <a:lnTo>
                    <a:pt x="4319" y="20218"/>
                  </a:lnTo>
                  <a:lnTo>
                    <a:pt x="4396" y="20323"/>
                  </a:lnTo>
                  <a:lnTo>
                    <a:pt x="4457" y="20428"/>
                  </a:lnTo>
                  <a:lnTo>
                    <a:pt x="4535" y="20533"/>
                  </a:lnTo>
                  <a:cubicBezTo>
                    <a:pt x="4565" y="20559"/>
                    <a:pt x="4581" y="20585"/>
                    <a:pt x="4612" y="20611"/>
                  </a:cubicBezTo>
                  <a:lnTo>
                    <a:pt x="4689" y="20716"/>
                  </a:lnTo>
                  <a:lnTo>
                    <a:pt x="4766" y="20795"/>
                  </a:lnTo>
                  <a:lnTo>
                    <a:pt x="4863" y="20909"/>
                  </a:lnTo>
                  <a:lnTo>
                    <a:pt x="4925" y="20988"/>
                  </a:lnTo>
                  <a:lnTo>
                    <a:pt x="5017" y="21066"/>
                  </a:lnTo>
                  <a:lnTo>
                    <a:pt x="5094" y="21119"/>
                  </a:lnTo>
                  <a:cubicBezTo>
                    <a:pt x="5125" y="21145"/>
                    <a:pt x="5156" y="21171"/>
                    <a:pt x="5187" y="21198"/>
                  </a:cubicBezTo>
                  <a:lnTo>
                    <a:pt x="5264" y="21250"/>
                  </a:lnTo>
                  <a:lnTo>
                    <a:pt x="5356" y="21303"/>
                  </a:lnTo>
                  <a:lnTo>
                    <a:pt x="5433" y="21355"/>
                  </a:lnTo>
                  <a:lnTo>
                    <a:pt x="5541" y="21408"/>
                  </a:lnTo>
                  <a:lnTo>
                    <a:pt x="5623" y="21460"/>
                  </a:lnTo>
                  <a:lnTo>
                    <a:pt x="5731" y="21486"/>
                  </a:lnTo>
                  <a:lnTo>
                    <a:pt x="5808" y="21513"/>
                  </a:lnTo>
                  <a:lnTo>
                    <a:pt x="5916" y="21539"/>
                  </a:lnTo>
                  <a:lnTo>
                    <a:pt x="5978" y="21565"/>
                  </a:lnTo>
                  <a:cubicBezTo>
                    <a:pt x="6024" y="21565"/>
                    <a:pt x="6070" y="21565"/>
                    <a:pt x="6101" y="21591"/>
                  </a:cubicBezTo>
                  <a:cubicBezTo>
                    <a:pt x="6116" y="21600"/>
                    <a:pt x="6127" y="21600"/>
                    <a:pt x="6137" y="21600"/>
                  </a:cubicBezTo>
                  <a:cubicBezTo>
                    <a:pt x="6152" y="21600"/>
                    <a:pt x="6152" y="21591"/>
                    <a:pt x="6162" y="21591"/>
                  </a:cubicBezTo>
                  <a:lnTo>
                    <a:pt x="6614" y="21591"/>
                  </a:lnTo>
                  <a:lnTo>
                    <a:pt x="6738" y="21565"/>
                  </a:lnTo>
                  <a:lnTo>
                    <a:pt x="6815" y="21539"/>
                  </a:lnTo>
                  <a:cubicBezTo>
                    <a:pt x="6845" y="21539"/>
                    <a:pt x="6876" y="21539"/>
                    <a:pt x="6907" y="21513"/>
                  </a:cubicBezTo>
                  <a:lnTo>
                    <a:pt x="7000" y="21486"/>
                  </a:lnTo>
                  <a:lnTo>
                    <a:pt x="7092" y="21434"/>
                  </a:lnTo>
                  <a:lnTo>
                    <a:pt x="7184" y="21408"/>
                  </a:lnTo>
                  <a:lnTo>
                    <a:pt x="7282" y="21355"/>
                  </a:lnTo>
                  <a:lnTo>
                    <a:pt x="7374" y="21303"/>
                  </a:lnTo>
                  <a:cubicBezTo>
                    <a:pt x="7405" y="21276"/>
                    <a:pt x="7436" y="21250"/>
                    <a:pt x="7467" y="21224"/>
                  </a:cubicBezTo>
                  <a:lnTo>
                    <a:pt x="7559" y="21171"/>
                  </a:lnTo>
                  <a:lnTo>
                    <a:pt x="7636" y="21093"/>
                  </a:lnTo>
                  <a:lnTo>
                    <a:pt x="7729" y="21014"/>
                  </a:lnTo>
                  <a:cubicBezTo>
                    <a:pt x="7744" y="21014"/>
                    <a:pt x="7775" y="20988"/>
                    <a:pt x="7790" y="20961"/>
                  </a:cubicBezTo>
                  <a:cubicBezTo>
                    <a:pt x="7801" y="20944"/>
                    <a:pt x="7801" y="20944"/>
                    <a:pt x="7806" y="20944"/>
                  </a:cubicBezTo>
                  <a:cubicBezTo>
                    <a:pt x="7806" y="20944"/>
                    <a:pt x="7806" y="20944"/>
                    <a:pt x="7806" y="20935"/>
                  </a:cubicBezTo>
                  <a:lnTo>
                    <a:pt x="7837" y="20909"/>
                  </a:lnTo>
                  <a:lnTo>
                    <a:pt x="19361" y="9203"/>
                  </a:lnTo>
                  <a:cubicBezTo>
                    <a:pt x="20737" y="7804"/>
                    <a:pt x="21189" y="4768"/>
                    <a:pt x="20367" y="2415"/>
                  </a:cubicBezTo>
                  <a:cubicBezTo>
                    <a:pt x="19823" y="857"/>
                    <a:pt x="18857" y="0"/>
                    <a:pt x="178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435D74"/>
                </a:buClr>
                <a:buSzPts val="3600"/>
                <a:buFont typeface="Arial"/>
                <a:buNone/>
              </a:pPr>
              <a:r>
                <a:t/>
              </a:r>
              <a:endParaRPr b="1" i="0" sz="3600" u="none" cap="none" strike="noStrike">
                <a:solidFill>
                  <a:srgbClr val="435D74"/>
                </a:solidFill>
                <a:latin typeface="Arial"/>
                <a:ea typeface="Arial"/>
                <a:cs typeface="Arial"/>
                <a:sym typeface="Arial"/>
              </a:endParaRPr>
            </a:p>
          </p:txBody>
        </p:sp>
      </p:grpSp>
      <p:sp>
        <p:nvSpPr>
          <p:cNvPr id="1153" name="Google Shape;1153;p33"/>
          <p:cNvSpPr/>
          <p:nvPr/>
        </p:nvSpPr>
        <p:spPr>
          <a:xfrm>
            <a:off x="4885067" y="3303275"/>
            <a:ext cx="535387" cy="863707"/>
          </a:xfrm>
          <a:custGeom>
            <a:rect b="b" l="l" r="r" t="t"/>
            <a:pathLst>
              <a:path extrusionOk="0" h="21203" w="21165">
                <a:moveTo>
                  <a:pt x="10571" y="11700"/>
                </a:moveTo>
                <a:cubicBezTo>
                  <a:pt x="6039" y="11700"/>
                  <a:pt x="2331" y="9398"/>
                  <a:pt x="2331" y="6584"/>
                </a:cubicBezTo>
                <a:cubicBezTo>
                  <a:pt x="2331" y="3770"/>
                  <a:pt x="6039" y="1467"/>
                  <a:pt x="10571" y="1467"/>
                </a:cubicBezTo>
                <a:cubicBezTo>
                  <a:pt x="15103" y="1467"/>
                  <a:pt x="18811" y="3770"/>
                  <a:pt x="18811" y="6584"/>
                </a:cubicBezTo>
                <a:cubicBezTo>
                  <a:pt x="18811" y="9398"/>
                  <a:pt x="15103" y="11700"/>
                  <a:pt x="10571" y="11700"/>
                </a:cubicBezTo>
                <a:moveTo>
                  <a:pt x="21165" y="6584"/>
                </a:moveTo>
                <a:cubicBezTo>
                  <a:pt x="21165" y="2710"/>
                  <a:pt x="15750" y="-397"/>
                  <a:pt x="9335" y="42"/>
                </a:cubicBezTo>
                <a:cubicBezTo>
                  <a:pt x="4391" y="407"/>
                  <a:pt x="389" y="2929"/>
                  <a:pt x="36" y="6035"/>
                </a:cubicBezTo>
                <a:cubicBezTo>
                  <a:pt x="-435" y="9654"/>
                  <a:pt x="3803" y="12724"/>
                  <a:pt x="9394" y="13126"/>
                </a:cubicBezTo>
                <a:lnTo>
                  <a:pt x="9394" y="15355"/>
                </a:lnTo>
                <a:cubicBezTo>
                  <a:pt x="9394" y="15575"/>
                  <a:pt x="9158" y="15721"/>
                  <a:pt x="8805" y="15721"/>
                </a:cubicBezTo>
                <a:lnTo>
                  <a:pt x="5274" y="15721"/>
                </a:lnTo>
                <a:cubicBezTo>
                  <a:pt x="4921" y="15721"/>
                  <a:pt x="4685" y="15867"/>
                  <a:pt x="4685" y="16086"/>
                </a:cubicBezTo>
                <a:lnTo>
                  <a:pt x="4685" y="16817"/>
                </a:lnTo>
                <a:cubicBezTo>
                  <a:pt x="4685" y="17036"/>
                  <a:pt x="4921" y="17183"/>
                  <a:pt x="5274" y="17183"/>
                </a:cubicBezTo>
                <a:lnTo>
                  <a:pt x="8805" y="17183"/>
                </a:lnTo>
                <a:cubicBezTo>
                  <a:pt x="9158" y="17183"/>
                  <a:pt x="9394" y="17329"/>
                  <a:pt x="9394" y="17548"/>
                </a:cubicBezTo>
                <a:lnTo>
                  <a:pt x="9394" y="20838"/>
                </a:lnTo>
                <a:cubicBezTo>
                  <a:pt x="9394" y="21057"/>
                  <a:pt x="9629" y="21203"/>
                  <a:pt x="9982" y="21203"/>
                </a:cubicBezTo>
                <a:lnTo>
                  <a:pt x="11160" y="21203"/>
                </a:lnTo>
                <a:cubicBezTo>
                  <a:pt x="11513" y="21203"/>
                  <a:pt x="11748" y="21057"/>
                  <a:pt x="11748" y="20838"/>
                </a:cubicBezTo>
                <a:lnTo>
                  <a:pt x="11748" y="17548"/>
                </a:lnTo>
                <a:cubicBezTo>
                  <a:pt x="11748" y="17329"/>
                  <a:pt x="11984" y="17183"/>
                  <a:pt x="12337" y="17183"/>
                </a:cubicBezTo>
                <a:lnTo>
                  <a:pt x="15868" y="17183"/>
                </a:lnTo>
                <a:cubicBezTo>
                  <a:pt x="16221" y="17183"/>
                  <a:pt x="16457" y="17036"/>
                  <a:pt x="16457" y="16817"/>
                </a:cubicBezTo>
                <a:lnTo>
                  <a:pt x="16457" y="16086"/>
                </a:lnTo>
                <a:cubicBezTo>
                  <a:pt x="16457" y="15867"/>
                  <a:pt x="16221" y="15721"/>
                  <a:pt x="15868" y="15721"/>
                </a:cubicBezTo>
                <a:lnTo>
                  <a:pt x="12337" y="15721"/>
                </a:lnTo>
                <a:cubicBezTo>
                  <a:pt x="11984" y="15721"/>
                  <a:pt x="11748" y="15575"/>
                  <a:pt x="11748" y="15355"/>
                </a:cubicBezTo>
                <a:lnTo>
                  <a:pt x="11748" y="13126"/>
                </a:lnTo>
                <a:cubicBezTo>
                  <a:pt x="17045" y="12760"/>
                  <a:pt x="21165" y="9946"/>
                  <a:pt x="21165" y="6584"/>
                </a:cubicBezTo>
              </a:path>
            </a:pathLst>
          </a:custGeom>
          <a:solidFill>
            <a:srgbClr val="8697CB"/>
          </a:solidFill>
          <a:ln>
            <a:noFill/>
          </a:ln>
        </p:spPr>
        <p:txBody>
          <a:bodyPr anchorCtr="0" anchor="ctr" bIns="45700" lIns="45700" spcFirstLastPara="1" rIns="45700" wrap="square" tIns="45700">
            <a:noAutofit/>
          </a:bodyPr>
          <a:lstStyle/>
          <a:p>
            <a:pPr indent="0" lvl="0" marL="0" marR="0" rtl="0" algn="l">
              <a:lnSpc>
                <a:spcPct val="100000"/>
              </a:lnSpc>
              <a:spcBef>
                <a:spcPts val="0"/>
              </a:spcBef>
              <a:spcAft>
                <a:spcPts val="0"/>
              </a:spcAft>
              <a:buClr>
                <a:srgbClr val="FDFDFD"/>
              </a:buClr>
              <a:buSzPts val="1800"/>
              <a:buFont typeface="Calibri"/>
              <a:buNone/>
            </a:pPr>
            <a:r>
              <a:t/>
            </a:r>
            <a:endParaRPr b="0" i="0" sz="1800" u="none" cap="none" strike="noStrike">
              <a:solidFill>
                <a:srgbClr val="FDFDFD"/>
              </a:solidFill>
              <a:latin typeface="Calibri"/>
              <a:ea typeface="Calibri"/>
              <a:cs typeface="Calibri"/>
              <a:sym typeface="Calibri"/>
            </a:endParaRPr>
          </a:p>
        </p:txBody>
      </p:sp>
      <p:sp>
        <p:nvSpPr>
          <p:cNvPr id="1154" name="Google Shape;1154;p33"/>
          <p:cNvSpPr/>
          <p:nvPr/>
        </p:nvSpPr>
        <p:spPr>
          <a:xfrm>
            <a:off x="3948904" y="3381494"/>
            <a:ext cx="742654" cy="785488"/>
          </a:xfrm>
          <a:custGeom>
            <a:rect b="b" l="l" r="r" t="t"/>
            <a:pathLst>
              <a:path extrusionOk="0" h="21107" w="21079">
                <a:moveTo>
                  <a:pt x="16216" y="12661"/>
                </a:moveTo>
                <a:cubicBezTo>
                  <a:pt x="16216" y="16459"/>
                  <a:pt x="12933" y="19567"/>
                  <a:pt x="8921" y="19567"/>
                </a:cubicBezTo>
                <a:cubicBezTo>
                  <a:pt x="4909" y="19567"/>
                  <a:pt x="1627" y="16459"/>
                  <a:pt x="1627" y="12661"/>
                </a:cubicBezTo>
                <a:cubicBezTo>
                  <a:pt x="1627" y="8863"/>
                  <a:pt x="4909" y="5755"/>
                  <a:pt x="8921" y="5755"/>
                </a:cubicBezTo>
                <a:cubicBezTo>
                  <a:pt x="12933" y="5755"/>
                  <a:pt x="16216" y="8863"/>
                  <a:pt x="16216" y="12661"/>
                </a:cubicBezTo>
                <a:close/>
                <a:moveTo>
                  <a:pt x="20269" y="0"/>
                </a:moveTo>
                <a:lnTo>
                  <a:pt x="15000" y="0"/>
                </a:lnTo>
                <a:cubicBezTo>
                  <a:pt x="14757" y="0"/>
                  <a:pt x="14595" y="153"/>
                  <a:pt x="14595" y="384"/>
                </a:cubicBezTo>
                <a:lnTo>
                  <a:pt x="14595" y="1151"/>
                </a:lnTo>
                <a:cubicBezTo>
                  <a:pt x="14595" y="1381"/>
                  <a:pt x="14757" y="1535"/>
                  <a:pt x="15000" y="1535"/>
                </a:cubicBezTo>
                <a:lnTo>
                  <a:pt x="18323" y="1535"/>
                </a:lnTo>
                <a:lnTo>
                  <a:pt x="13947" y="5678"/>
                </a:lnTo>
                <a:cubicBezTo>
                  <a:pt x="12285" y="4604"/>
                  <a:pt x="10259" y="4067"/>
                  <a:pt x="8070" y="4259"/>
                </a:cubicBezTo>
                <a:cubicBezTo>
                  <a:pt x="3856" y="4642"/>
                  <a:pt x="452" y="7827"/>
                  <a:pt x="46" y="11817"/>
                </a:cubicBezTo>
                <a:cubicBezTo>
                  <a:pt x="-521" y="17150"/>
                  <a:pt x="4180" y="21600"/>
                  <a:pt x="9813" y="21063"/>
                </a:cubicBezTo>
                <a:cubicBezTo>
                  <a:pt x="13987" y="20679"/>
                  <a:pt x="17351" y="17456"/>
                  <a:pt x="17756" y="13505"/>
                </a:cubicBezTo>
                <a:cubicBezTo>
                  <a:pt x="18040" y="10819"/>
                  <a:pt x="16986" y="8364"/>
                  <a:pt x="15162" y="6676"/>
                </a:cubicBezTo>
                <a:lnTo>
                  <a:pt x="19458" y="2609"/>
                </a:lnTo>
                <a:lnTo>
                  <a:pt x="19458" y="5755"/>
                </a:lnTo>
                <a:cubicBezTo>
                  <a:pt x="19458" y="5985"/>
                  <a:pt x="19620" y="6139"/>
                  <a:pt x="19863" y="6139"/>
                </a:cubicBezTo>
                <a:lnTo>
                  <a:pt x="20674" y="6139"/>
                </a:lnTo>
                <a:cubicBezTo>
                  <a:pt x="20917" y="6139"/>
                  <a:pt x="21079" y="5985"/>
                  <a:pt x="21079" y="5755"/>
                </a:cubicBezTo>
                <a:lnTo>
                  <a:pt x="21079" y="384"/>
                </a:lnTo>
                <a:cubicBezTo>
                  <a:pt x="21079" y="153"/>
                  <a:pt x="20917" y="0"/>
                  <a:pt x="20674" y="0"/>
                </a:cubicBezTo>
                <a:lnTo>
                  <a:pt x="20269" y="0"/>
                </a:lnTo>
                <a:close/>
              </a:path>
            </a:pathLst>
          </a:custGeom>
          <a:solidFill>
            <a:srgbClr val="71C285"/>
          </a:solidFill>
          <a:ln>
            <a:noFill/>
          </a:ln>
        </p:spPr>
        <p:txBody>
          <a:bodyPr anchorCtr="0" anchor="ctr" bIns="45700" lIns="45700" spcFirstLastPara="1" rIns="45700" wrap="square" tIns="45700">
            <a:noAutofit/>
          </a:bodyPr>
          <a:lstStyle/>
          <a:p>
            <a:pPr indent="0" lvl="0" marL="0" marR="0" rtl="0" algn="l">
              <a:lnSpc>
                <a:spcPct val="100000"/>
              </a:lnSpc>
              <a:spcBef>
                <a:spcPts val="0"/>
              </a:spcBef>
              <a:spcAft>
                <a:spcPts val="0"/>
              </a:spcAft>
              <a:buClr>
                <a:srgbClr val="FDFDFD"/>
              </a:buClr>
              <a:buSzPts val="1800"/>
              <a:buFont typeface="Calibri"/>
              <a:buNone/>
            </a:pPr>
            <a:r>
              <a:t/>
            </a:r>
            <a:endParaRPr b="0" i="0" sz="1800" u="none" cap="none" strike="noStrike">
              <a:solidFill>
                <a:srgbClr val="FDFDFD"/>
              </a:solidFill>
              <a:latin typeface="Calibri"/>
              <a:ea typeface="Calibri"/>
              <a:cs typeface="Calibri"/>
              <a:sym typeface="Calibri"/>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8" name="Shape 1158"/>
        <p:cNvGrpSpPr/>
        <p:nvPr/>
      </p:nvGrpSpPr>
      <p:grpSpPr>
        <a:xfrm>
          <a:off x="0" y="0"/>
          <a:ext cx="0" cy="0"/>
          <a:chOff x="0" y="0"/>
          <a:chExt cx="0" cy="0"/>
        </a:xfrm>
      </p:grpSpPr>
      <p:grpSp>
        <p:nvGrpSpPr>
          <p:cNvPr id="1159" name="Google Shape;1159;p34"/>
          <p:cNvGrpSpPr/>
          <p:nvPr/>
        </p:nvGrpSpPr>
        <p:grpSpPr>
          <a:xfrm>
            <a:off x="2429176" y="2601604"/>
            <a:ext cx="19525649" cy="8512793"/>
            <a:chOff x="-1" y="0"/>
            <a:chExt cx="19525649" cy="8512791"/>
          </a:xfrm>
        </p:grpSpPr>
        <p:grpSp>
          <p:nvGrpSpPr>
            <p:cNvPr id="1160" name="Google Shape;1160;p34"/>
            <p:cNvGrpSpPr/>
            <p:nvPr/>
          </p:nvGrpSpPr>
          <p:grpSpPr>
            <a:xfrm>
              <a:off x="144" y="7571019"/>
              <a:ext cx="991047" cy="891967"/>
              <a:chOff x="0" y="0"/>
              <a:chExt cx="991046" cy="891966"/>
            </a:xfrm>
          </p:grpSpPr>
          <p:sp>
            <p:nvSpPr>
              <p:cNvPr id="1161" name="Google Shape;1161;p34"/>
              <p:cNvSpPr/>
              <p:nvPr/>
            </p:nvSpPr>
            <p:spPr>
              <a:xfrm>
                <a:off x="629045" y="397434"/>
                <a:ext cx="113862" cy="113863"/>
              </a:xfrm>
              <a:custGeom>
                <a:rect b="b" l="l" r="r" t="t"/>
                <a:pathLst>
                  <a:path extrusionOk="0" h="21600" w="21600">
                    <a:moveTo>
                      <a:pt x="10786" y="5885"/>
                    </a:moveTo>
                    <a:cubicBezTo>
                      <a:pt x="13517" y="5885"/>
                      <a:pt x="15702" y="8083"/>
                      <a:pt x="15702" y="10786"/>
                    </a:cubicBezTo>
                    <a:cubicBezTo>
                      <a:pt x="15702" y="13517"/>
                      <a:pt x="13517" y="15702"/>
                      <a:pt x="10786" y="15702"/>
                    </a:cubicBezTo>
                    <a:cubicBezTo>
                      <a:pt x="8083" y="15702"/>
                      <a:pt x="5885" y="13517"/>
                      <a:pt x="5885" y="10786"/>
                    </a:cubicBezTo>
                    <a:cubicBezTo>
                      <a:pt x="5885" y="8083"/>
                      <a:pt x="8083" y="5885"/>
                      <a:pt x="10786" y="5885"/>
                    </a:cubicBezTo>
                    <a:close/>
                    <a:moveTo>
                      <a:pt x="10786" y="0"/>
                    </a:moveTo>
                    <a:cubicBezTo>
                      <a:pt x="4833" y="0"/>
                      <a:pt x="0" y="4833"/>
                      <a:pt x="0" y="10786"/>
                    </a:cubicBezTo>
                    <a:cubicBezTo>
                      <a:pt x="0" y="16753"/>
                      <a:pt x="4833" y="21600"/>
                      <a:pt x="10786" y="21600"/>
                    </a:cubicBezTo>
                    <a:cubicBezTo>
                      <a:pt x="16739" y="21600"/>
                      <a:pt x="21600" y="16753"/>
                      <a:pt x="21600" y="10786"/>
                    </a:cubicBezTo>
                    <a:cubicBezTo>
                      <a:pt x="21600" y="4833"/>
                      <a:pt x="16753" y="0"/>
                      <a:pt x="107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62" name="Google Shape;1162;p34"/>
              <p:cNvSpPr/>
              <p:nvPr/>
            </p:nvSpPr>
            <p:spPr>
              <a:xfrm>
                <a:off x="758182" y="351013"/>
                <a:ext cx="67405" cy="206852"/>
              </a:xfrm>
              <a:custGeom>
                <a:rect b="b" l="l" r="r" t="t"/>
                <a:pathLst>
                  <a:path extrusionOk="0" h="21600" w="17636">
                    <a:moveTo>
                      <a:pt x="4082" y="0"/>
                    </a:moveTo>
                    <a:cubicBezTo>
                      <a:pt x="3046" y="0"/>
                      <a:pt x="2010" y="165"/>
                      <a:pt x="1201" y="481"/>
                    </a:cubicBezTo>
                    <a:cubicBezTo>
                      <a:pt x="-400" y="1127"/>
                      <a:pt x="-400" y="2134"/>
                      <a:pt x="1201" y="2781"/>
                    </a:cubicBezTo>
                    <a:cubicBezTo>
                      <a:pt x="12274" y="7192"/>
                      <a:pt x="12274" y="14408"/>
                      <a:pt x="1201" y="18819"/>
                    </a:cubicBezTo>
                    <a:cubicBezTo>
                      <a:pt x="-400" y="19466"/>
                      <a:pt x="-400" y="20488"/>
                      <a:pt x="1201" y="21119"/>
                    </a:cubicBezTo>
                    <a:cubicBezTo>
                      <a:pt x="1973" y="21435"/>
                      <a:pt x="3027" y="21600"/>
                      <a:pt x="4063" y="21600"/>
                    </a:cubicBezTo>
                    <a:cubicBezTo>
                      <a:pt x="5080" y="21600"/>
                      <a:pt x="6135" y="21435"/>
                      <a:pt x="6926" y="21119"/>
                    </a:cubicBezTo>
                    <a:cubicBezTo>
                      <a:pt x="21200" y="15430"/>
                      <a:pt x="21200" y="6163"/>
                      <a:pt x="6963" y="481"/>
                    </a:cubicBezTo>
                    <a:cubicBezTo>
                      <a:pt x="6153" y="165"/>
                      <a:pt x="5118" y="0"/>
                      <a:pt x="40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63" name="Google Shape;1163;p34"/>
              <p:cNvSpPr/>
              <p:nvPr/>
            </p:nvSpPr>
            <p:spPr>
              <a:xfrm>
                <a:off x="816625" y="292498"/>
                <a:ext cx="91686" cy="323881"/>
              </a:xfrm>
              <a:custGeom>
                <a:rect b="b" l="l" r="r" t="t"/>
                <a:pathLst>
                  <a:path extrusionOk="0" h="21600" w="17230">
                    <a:moveTo>
                      <a:pt x="2932" y="0"/>
                    </a:moveTo>
                    <a:cubicBezTo>
                      <a:pt x="2188" y="0"/>
                      <a:pt x="1444" y="101"/>
                      <a:pt x="863" y="298"/>
                    </a:cubicBezTo>
                    <a:cubicBezTo>
                      <a:pt x="-287" y="710"/>
                      <a:pt x="-287" y="1363"/>
                      <a:pt x="863" y="1771"/>
                    </a:cubicBezTo>
                    <a:cubicBezTo>
                      <a:pt x="7652" y="4186"/>
                      <a:pt x="11412" y="7387"/>
                      <a:pt x="11412" y="10805"/>
                    </a:cubicBezTo>
                    <a:cubicBezTo>
                      <a:pt x="11412" y="14213"/>
                      <a:pt x="7652" y="17419"/>
                      <a:pt x="863" y="19834"/>
                    </a:cubicBezTo>
                    <a:cubicBezTo>
                      <a:pt x="-287" y="20237"/>
                      <a:pt x="-287" y="20890"/>
                      <a:pt x="863" y="21302"/>
                    </a:cubicBezTo>
                    <a:cubicBezTo>
                      <a:pt x="1431" y="21504"/>
                      <a:pt x="2175" y="21600"/>
                      <a:pt x="2919" y="21600"/>
                    </a:cubicBezTo>
                    <a:cubicBezTo>
                      <a:pt x="3649" y="21600"/>
                      <a:pt x="4406" y="21504"/>
                      <a:pt x="4974" y="21302"/>
                    </a:cubicBezTo>
                    <a:cubicBezTo>
                      <a:pt x="21313" y="15499"/>
                      <a:pt x="21313" y="6086"/>
                      <a:pt x="4988" y="298"/>
                    </a:cubicBezTo>
                    <a:cubicBezTo>
                      <a:pt x="4420" y="101"/>
                      <a:pt x="3676" y="0"/>
                      <a:pt x="29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64" name="Google Shape;1164;p34"/>
              <p:cNvSpPr/>
              <p:nvPr/>
            </p:nvSpPr>
            <p:spPr>
              <a:xfrm>
                <a:off x="875194" y="233984"/>
                <a:ext cx="115852" cy="440910"/>
              </a:xfrm>
              <a:custGeom>
                <a:rect b="b" l="l" r="r" t="t"/>
                <a:pathLst>
                  <a:path extrusionOk="0" h="21600" w="17010">
                    <a:moveTo>
                      <a:pt x="2293" y="0"/>
                    </a:moveTo>
                    <a:cubicBezTo>
                      <a:pt x="1701" y="0"/>
                      <a:pt x="1120" y="74"/>
                      <a:pt x="666" y="226"/>
                    </a:cubicBezTo>
                    <a:cubicBezTo>
                      <a:pt x="-222" y="525"/>
                      <a:pt x="-222" y="1005"/>
                      <a:pt x="666" y="1301"/>
                    </a:cubicBezTo>
                    <a:cubicBezTo>
                      <a:pt x="16380" y="6541"/>
                      <a:pt x="16380" y="15063"/>
                      <a:pt x="666" y="20299"/>
                    </a:cubicBezTo>
                    <a:cubicBezTo>
                      <a:pt x="-222" y="20602"/>
                      <a:pt x="-222" y="21075"/>
                      <a:pt x="666" y="21378"/>
                    </a:cubicBezTo>
                    <a:cubicBezTo>
                      <a:pt x="1110" y="21526"/>
                      <a:pt x="1712" y="21600"/>
                      <a:pt x="2272" y="21600"/>
                    </a:cubicBezTo>
                    <a:cubicBezTo>
                      <a:pt x="2853" y="21600"/>
                      <a:pt x="3455" y="21526"/>
                      <a:pt x="3899" y="21378"/>
                    </a:cubicBezTo>
                    <a:cubicBezTo>
                      <a:pt x="21378" y="15539"/>
                      <a:pt x="21378" y="6058"/>
                      <a:pt x="3910" y="226"/>
                    </a:cubicBezTo>
                    <a:cubicBezTo>
                      <a:pt x="3466" y="74"/>
                      <a:pt x="2874" y="0"/>
                      <a:pt x="22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65" name="Google Shape;1165;p34"/>
              <p:cNvSpPr/>
              <p:nvPr/>
            </p:nvSpPr>
            <p:spPr>
              <a:xfrm>
                <a:off x="0" y="0"/>
                <a:ext cx="703828" cy="891966"/>
              </a:xfrm>
              <a:custGeom>
                <a:rect b="b" l="l" r="r" t="t"/>
                <a:pathLst>
                  <a:path extrusionOk="0" h="21600" w="21580">
                    <a:moveTo>
                      <a:pt x="14432" y="755"/>
                    </a:moveTo>
                    <a:cubicBezTo>
                      <a:pt x="14671" y="755"/>
                      <a:pt x="14911" y="777"/>
                      <a:pt x="15147" y="817"/>
                    </a:cubicBezTo>
                    <a:cubicBezTo>
                      <a:pt x="15198" y="1004"/>
                      <a:pt x="15227" y="1194"/>
                      <a:pt x="15227" y="1382"/>
                    </a:cubicBezTo>
                    <a:cubicBezTo>
                      <a:pt x="15227" y="2834"/>
                      <a:pt x="13733" y="4010"/>
                      <a:pt x="11897" y="4010"/>
                    </a:cubicBezTo>
                    <a:cubicBezTo>
                      <a:pt x="11857" y="4010"/>
                      <a:pt x="11817" y="4010"/>
                      <a:pt x="11782" y="4009"/>
                    </a:cubicBezTo>
                    <a:lnTo>
                      <a:pt x="12996" y="3050"/>
                    </a:lnTo>
                    <a:cubicBezTo>
                      <a:pt x="13183" y="2902"/>
                      <a:pt x="13183" y="2665"/>
                      <a:pt x="12996" y="2519"/>
                    </a:cubicBezTo>
                    <a:cubicBezTo>
                      <a:pt x="12901" y="2444"/>
                      <a:pt x="12779" y="2407"/>
                      <a:pt x="12658" y="2407"/>
                    </a:cubicBezTo>
                    <a:cubicBezTo>
                      <a:pt x="12537" y="2407"/>
                      <a:pt x="12415" y="2444"/>
                      <a:pt x="12320" y="2519"/>
                    </a:cubicBezTo>
                    <a:lnTo>
                      <a:pt x="11107" y="3477"/>
                    </a:lnTo>
                    <a:cubicBezTo>
                      <a:pt x="11107" y="3444"/>
                      <a:pt x="11105" y="3413"/>
                      <a:pt x="11105" y="3383"/>
                    </a:cubicBezTo>
                    <a:cubicBezTo>
                      <a:pt x="11105" y="1933"/>
                      <a:pt x="12596" y="755"/>
                      <a:pt x="14432" y="755"/>
                    </a:cubicBezTo>
                    <a:close/>
                    <a:moveTo>
                      <a:pt x="16017" y="6367"/>
                    </a:moveTo>
                    <a:cubicBezTo>
                      <a:pt x="17138" y="6367"/>
                      <a:pt x="18219" y="6632"/>
                      <a:pt x="19098" y="7109"/>
                    </a:cubicBezTo>
                    <a:cubicBezTo>
                      <a:pt x="17103" y="7726"/>
                      <a:pt x="15732" y="9260"/>
                      <a:pt x="15732" y="11007"/>
                    </a:cubicBezTo>
                    <a:cubicBezTo>
                      <a:pt x="15732" y="13163"/>
                      <a:pt x="17809" y="14944"/>
                      <a:pt x="20468" y="15169"/>
                    </a:cubicBezTo>
                    <a:cubicBezTo>
                      <a:pt x="19839" y="16732"/>
                      <a:pt x="18872" y="18135"/>
                      <a:pt x="17725" y="19155"/>
                    </a:cubicBezTo>
                    <a:cubicBezTo>
                      <a:pt x="16491" y="20246"/>
                      <a:pt x="15099" y="20849"/>
                      <a:pt x="13803" y="20849"/>
                    </a:cubicBezTo>
                    <a:cubicBezTo>
                      <a:pt x="12941" y="20849"/>
                      <a:pt x="12676" y="20763"/>
                      <a:pt x="12420" y="20685"/>
                    </a:cubicBezTo>
                    <a:cubicBezTo>
                      <a:pt x="12135" y="20596"/>
                      <a:pt x="11846" y="20504"/>
                      <a:pt x="11135" y="20504"/>
                    </a:cubicBezTo>
                    <a:cubicBezTo>
                      <a:pt x="10425" y="20504"/>
                      <a:pt x="10134" y="20594"/>
                      <a:pt x="9849" y="20685"/>
                    </a:cubicBezTo>
                    <a:cubicBezTo>
                      <a:pt x="9593" y="20769"/>
                      <a:pt x="9332" y="20849"/>
                      <a:pt x="8465" y="20849"/>
                    </a:cubicBezTo>
                    <a:cubicBezTo>
                      <a:pt x="6702" y="20849"/>
                      <a:pt x="4848" y="19777"/>
                      <a:pt x="3372" y="17910"/>
                    </a:cubicBezTo>
                    <a:cubicBezTo>
                      <a:pt x="1832" y="15953"/>
                      <a:pt x="945" y="13372"/>
                      <a:pt x="945" y="10837"/>
                    </a:cubicBezTo>
                    <a:cubicBezTo>
                      <a:pt x="945" y="7747"/>
                      <a:pt x="3608" y="6367"/>
                      <a:pt x="6243" y="6367"/>
                    </a:cubicBezTo>
                    <a:cubicBezTo>
                      <a:pt x="7642" y="6367"/>
                      <a:pt x="8379" y="6562"/>
                      <a:pt x="9094" y="6749"/>
                    </a:cubicBezTo>
                    <a:cubicBezTo>
                      <a:pt x="9701" y="6909"/>
                      <a:pt x="10277" y="7059"/>
                      <a:pt x="11129" y="7059"/>
                    </a:cubicBezTo>
                    <a:cubicBezTo>
                      <a:pt x="11985" y="7059"/>
                      <a:pt x="12561" y="6907"/>
                      <a:pt x="13168" y="6749"/>
                    </a:cubicBezTo>
                    <a:cubicBezTo>
                      <a:pt x="13881" y="6559"/>
                      <a:pt x="14620" y="6367"/>
                      <a:pt x="16017" y="6367"/>
                    </a:cubicBezTo>
                    <a:close/>
                    <a:moveTo>
                      <a:pt x="14435" y="0"/>
                    </a:moveTo>
                    <a:cubicBezTo>
                      <a:pt x="12497" y="0"/>
                      <a:pt x="10855" y="1021"/>
                      <a:pt x="10332" y="2423"/>
                    </a:cubicBezTo>
                    <a:cubicBezTo>
                      <a:pt x="9670" y="1473"/>
                      <a:pt x="8984" y="946"/>
                      <a:pt x="8926" y="906"/>
                    </a:cubicBezTo>
                    <a:cubicBezTo>
                      <a:pt x="8834" y="838"/>
                      <a:pt x="8715" y="803"/>
                      <a:pt x="8598" y="803"/>
                    </a:cubicBezTo>
                    <a:cubicBezTo>
                      <a:pt x="8474" y="803"/>
                      <a:pt x="8348" y="842"/>
                      <a:pt x="8256" y="919"/>
                    </a:cubicBezTo>
                    <a:cubicBezTo>
                      <a:pt x="8077" y="1070"/>
                      <a:pt x="8079" y="1307"/>
                      <a:pt x="8271" y="1448"/>
                    </a:cubicBezTo>
                    <a:cubicBezTo>
                      <a:pt x="8298" y="1466"/>
                      <a:pt x="10608" y="3252"/>
                      <a:pt x="10661" y="6281"/>
                    </a:cubicBezTo>
                    <a:cubicBezTo>
                      <a:pt x="10200" y="6241"/>
                      <a:pt x="9820" y="6140"/>
                      <a:pt x="9401" y="6029"/>
                    </a:cubicBezTo>
                    <a:cubicBezTo>
                      <a:pt x="8651" y="5830"/>
                      <a:pt x="7801" y="5610"/>
                      <a:pt x="6252" y="5610"/>
                    </a:cubicBezTo>
                    <a:cubicBezTo>
                      <a:pt x="4687" y="5610"/>
                      <a:pt x="3153" y="6055"/>
                      <a:pt x="2046" y="6832"/>
                    </a:cubicBezTo>
                    <a:cubicBezTo>
                      <a:pt x="704" y="7770"/>
                      <a:pt x="0" y="9154"/>
                      <a:pt x="0" y="10834"/>
                    </a:cubicBezTo>
                    <a:cubicBezTo>
                      <a:pt x="0" y="13506"/>
                      <a:pt x="938" y="16230"/>
                      <a:pt x="2571" y="18304"/>
                    </a:cubicBezTo>
                    <a:cubicBezTo>
                      <a:pt x="4217" y="20397"/>
                      <a:pt x="6367" y="21600"/>
                      <a:pt x="8472" y="21600"/>
                    </a:cubicBezTo>
                    <a:cubicBezTo>
                      <a:pt x="9513" y="21600"/>
                      <a:pt x="9882" y="21481"/>
                      <a:pt x="10211" y="21382"/>
                    </a:cubicBezTo>
                    <a:cubicBezTo>
                      <a:pt x="10434" y="21311"/>
                      <a:pt x="10612" y="21255"/>
                      <a:pt x="11140" y="21255"/>
                    </a:cubicBezTo>
                    <a:cubicBezTo>
                      <a:pt x="11667" y="21255"/>
                      <a:pt x="11842" y="21312"/>
                      <a:pt x="12069" y="21382"/>
                    </a:cubicBezTo>
                    <a:cubicBezTo>
                      <a:pt x="12391" y="21487"/>
                      <a:pt x="12760" y="21600"/>
                      <a:pt x="13806" y="21600"/>
                    </a:cubicBezTo>
                    <a:cubicBezTo>
                      <a:pt x="16972" y="21600"/>
                      <a:pt x="20166" y="18846"/>
                      <a:pt x="21567" y="14909"/>
                    </a:cubicBezTo>
                    <a:cubicBezTo>
                      <a:pt x="21600" y="14796"/>
                      <a:pt x="21571" y="14677"/>
                      <a:pt x="21479" y="14581"/>
                    </a:cubicBezTo>
                    <a:cubicBezTo>
                      <a:pt x="21388" y="14487"/>
                      <a:pt x="21243" y="14431"/>
                      <a:pt x="21095" y="14431"/>
                    </a:cubicBezTo>
                    <a:cubicBezTo>
                      <a:pt x="21075" y="14431"/>
                      <a:pt x="21057" y="14431"/>
                      <a:pt x="21037" y="14437"/>
                    </a:cubicBezTo>
                    <a:lnTo>
                      <a:pt x="21028" y="14437"/>
                    </a:lnTo>
                    <a:cubicBezTo>
                      <a:pt x="18632" y="14431"/>
                      <a:pt x="16688" y="12892"/>
                      <a:pt x="16688" y="11001"/>
                    </a:cubicBezTo>
                    <a:cubicBezTo>
                      <a:pt x="16688" y="9370"/>
                      <a:pt x="18162" y="7955"/>
                      <a:pt x="20190" y="7634"/>
                    </a:cubicBezTo>
                    <a:cubicBezTo>
                      <a:pt x="20360" y="7606"/>
                      <a:pt x="20501" y="7507"/>
                      <a:pt x="20552" y="7374"/>
                    </a:cubicBezTo>
                    <a:cubicBezTo>
                      <a:pt x="20603" y="7240"/>
                      <a:pt x="20554" y="7095"/>
                      <a:pt x="20430" y="6998"/>
                    </a:cubicBezTo>
                    <a:cubicBezTo>
                      <a:pt x="19296" y="6118"/>
                      <a:pt x="17690" y="5612"/>
                      <a:pt x="16023" y="5612"/>
                    </a:cubicBezTo>
                    <a:cubicBezTo>
                      <a:pt x="14468" y="5612"/>
                      <a:pt x="13620" y="5837"/>
                      <a:pt x="12870" y="6032"/>
                    </a:cubicBezTo>
                    <a:cubicBezTo>
                      <a:pt x="12453" y="6142"/>
                      <a:pt x="12071" y="6241"/>
                      <a:pt x="11608" y="6283"/>
                    </a:cubicBezTo>
                    <a:cubicBezTo>
                      <a:pt x="11603" y="5729"/>
                      <a:pt x="11526" y="5211"/>
                      <a:pt x="11407" y="4741"/>
                    </a:cubicBezTo>
                    <a:cubicBezTo>
                      <a:pt x="11570" y="4755"/>
                      <a:pt x="11733" y="4763"/>
                      <a:pt x="11897" y="4763"/>
                    </a:cubicBezTo>
                    <a:cubicBezTo>
                      <a:pt x="14260" y="4763"/>
                      <a:pt x="16182" y="3244"/>
                      <a:pt x="16182" y="1377"/>
                    </a:cubicBezTo>
                    <a:cubicBezTo>
                      <a:pt x="16182" y="1047"/>
                      <a:pt x="16118" y="716"/>
                      <a:pt x="15997" y="399"/>
                    </a:cubicBezTo>
                    <a:cubicBezTo>
                      <a:pt x="15948" y="277"/>
                      <a:pt x="15834" y="185"/>
                      <a:pt x="15677" y="146"/>
                    </a:cubicBezTo>
                    <a:cubicBezTo>
                      <a:pt x="15275" y="49"/>
                      <a:pt x="14854" y="0"/>
                      <a:pt x="144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166" name="Google Shape;1166;p34"/>
            <p:cNvGrpSpPr/>
            <p:nvPr/>
          </p:nvGrpSpPr>
          <p:grpSpPr>
            <a:xfrm>
              <a:off x="15998376" y="7521574"/>
              <a:ext cx="875197" cy="991003"/>
              <a:chOff x="71" y="71"/>
              <a:chExt cx="875196" cy="991002"/>
            </a:xfrm>
          </p:grpSpPr>
          <p:sp>
            <p:nvSpPr>
              <p:cNvPr id="1167" name="Google Shape;1167;p34"/>
              <p:cNvSpPr/>
              <p:nvPr/>
            </p:nvSpPr>
            <p:spPr>
              <a:xfrm>
                <a:off x="71" y="71"/>
                <a:ext cx="875196" cy="991002"/>
              </a:xfrm>
              <a:custGeom>
                <a:rect b="b" l="l" r="r" t="t"/>
                <a:pathLst>
                  <a:path extrusionOk="0" h="21600" w="21600">
                    <a:moveTo>
                      <a:pt x="5695" y="676"/>
                    </a:moveTo>
                    <a:cubicBezTo>
                      <a:pt x="5707" y="676"/>
                      <a:pt x="5720" y="687"/>
                      <a:pt x="5720" y="700"/>
                    </a:cubicBezTo>
                    <a:lnTo>
                      <a:pt x="5720" y="4036"/>
                    </a:lnTo>
                    <a:lnTo>
                      <a:pt x="5089" y="3665"/>
                    </a:lnTo>
                    <a:cubicBezTo>
                      <a:pt x="5025" y="3628"/>
                      <a:pt x="4951" y="3608"/>
                      <a:pt x="4876" y="3608"/>
                    </a:cubicBezTo>
                    <a:cubicBezTo>
                      <a:pt x="4801" y="3608"/>
                      <a:pt x="4730" y="3628"/>
                      <a:pt x="4666" y="3665"/>
                    </a:cubicBezTo>
                    <a:lnTo>
                      <a:pt x="4036" y="4036"/>
                    </a:lnTo>
                    <a:lnTo>
                      <a:pt x="4034" y="700"/>
                    </a:lnTo>
                    <a:cubicBezTo>
                      <a:pt x="4034" y="687"/>
                      <a:pt x="4046" y="676"/>
                      <a:pt x="4059" y="676"/>
                    </a:cubicBezTo>
                    <a:close/>
                    <a:moveTo>
                      <a:pt x="1632" y="1035"/>
                    </a:moveTo>
                    <a:lnTo>
                      <a:pt x="1632" y="18039"/>
                    </a:lnTo>
                    <a:lnTo>
                      <a:pt x="1197" y="18039"/>
                    </a:lnTo>
                    <a:cubicBezTo>
                      <a:pt x="961" y="18039"/>
                      <a:pt x="764" y="17866"/>
                      <a:pt x="764" y="17655"/>
                    </a:cubicBezTo>
                    <a:lnTo>
                      <a:pt x="764" y="1418"/>
                    </a:lnTo>
                    <a:cubicBezTo>
                      <a:pt x="764" y="1209"/>
                      <a:pt x="961" y="1035"/>
                      <a:pt x="1197" y="1035"/>
                    </a:cubicBezTo>
                    <a:close/>
                    <a:moveTo>
                      <a:pt x="15088" y="1035"/>
                    </a:moveTo>
                    <a:cubicBezTo>
                      <a:pt x="15324" y="1035"/>
                      <a:pt x="15520" y="1209"/>
                      <a:pt x="15520" y="1418"/>
                    </a:cubicBezTo>
                    <a:lnTo>
                      <a:pt x="15520" y="11557"/>
                    </a:lnTo>
                    <a:cubicBezTo>
                      <a:pt x="12559" y="11731"/>
                      <a:pt x="10208" y="13915"/>
                      <a:pt x="10208" y="16574"/>
                    </a:cubicBezTo>
                    <a:cubicBezTo>
                      <a:pt x="10210" y="17082"/>
                      <a:pt x="10299" y="17575"/>
                      <a:pt x="10461" y="18039"/>
                    </a:cubicBezTo>
                    <a:lnTo>
                      <a:pt x="2402" y="18039"/>
                    </a:lnTo>
                    <a:lnTo>
                      <a:pt x="2402" y="1035"/>
                    </a:lnTo>
                    <a:lnTo>
                      <a:pt x="3267" y="1035"/>
                    </a:lnTo>
                    <a:lnTo>
                      <a:pt x="3267" y="4665"/>
                    </a:lnTo>
                    <a:cubicBezTo>
                      <a:pt x="3267" y="4791"/>
                      <a:pt x="3345" y="4904"/>
                      <a:pt x="3471" y="4963"/>
                    </a:cubicBezTo>
                    <a:cubicBezTo>
                      <a:pt x="3528" y="4990"/>
                      <a:pt x="3588" y="5004"/>
                      <a:pt x="3650" y="5004"/>
                    </a:cubicBezTo>
                    <a:cubicBezTo>
                      <a:pt x="3725" y="5004"/>
                      <a:pt x="3798" y="4984"/>
                      <a:pt x="3862" y="4946"/>
                    </a:cubicBezTo>
                    <a:lnTo>
                      <a:pt x="4874" y="4350"/>
                    </a:lnTo>
                    <a:lnTo>
                      <a:pt x="5887" y="4946"/>
                    </a:lnTo>
                    <a:cubicBezTo>
                      <a:pt x="5951" y="4984"/>
                      <a:pt x="6025" y="5004"/>
                      <a:pt x="6098" y="5004"/>
                    </a:cubicBezTo>
                    <a:cubicBezTo>
                      <a:pt x="6160" y="5004"/>
                      <a:pt x="6224" y="4987"/>
                      <a:pt x="6277" y="4963"/>
                    </a:cubicBezTo>
                    <a:cubicBezTo>
                      <a:pt x="6404" y="4904"/>
                      <a:pt x="6480" y="4791"/>
                      <a:pt x="6480" y="4665"/>
                    </a:cubicBezTo>
                    <a:lnTo>
                      <a:pt x="6480" y="1035"/>
                    </a:lnTo>
                    <a:close/>
                    <a:moveTo>
                      <a:pt x="15905" y="12217"/>
                    </a:moveTo>
                    <a:cubicBezTo>
                      <a:pt x="18625" y="12217"/>
                      <a:pt x="20836" y="14169"/>
                      <a:pt x="20836" y="16572"/>
                    </a:cubicBezTo>
                    <a:cubicBezTo>
                      <a:pt x="20836" y="18971"/>
                      <a:pt x="18625" y="20924"/>
                      <a:pt x="15905" y="20924"/>
                    </a:cubicBezTo>
                    <a:cubicBezTo>
                      <a:pt x="13187" y="20924"/>
                      <a:pt x="10978" y="18971"/>
                      <a:pt x="10978" y="16572"/>
                    </a:cubicBezTo>
                    <a:cubicBezTo>
                      <a:pt x="10978" y="14169"/>
                      <a:pt x="13187" y="12217"/>
                      <a:pt x="15905" y="12217"/>
                    </a:cubicBezTo>
                    <a:close/>
                    <a:moveTo>
                      <a:pt x="4059" y="0"/>
                    </a:moveTo>
                    <a:cubicBezTo>
                      <a:pt x="3759" y="0"/>
                      <a:pt x="3501" y="144"/>
                      <a:pt x="3368" y="361"/>
                    </a:cubicBezTo>
                    <a:lnTo>
                      <a:pt x="1197" y="361"/>
                    </a:lnTo>
                    <a:cubicBezTo>
                      <a:pt x="536" y="361"/>
                      <a:pt x="0" y="838"/>
                      <a:pt x="0" y="1418"/>
                    </a:cubicBezTo>
                    <a:lnTo>
                      <a:pt x="0" y="17655"/>
                    </a:lnTo>
                    <a:cubicBezTo>
                      <a:pt x="0" y="18240"/>
                      <a:pt x="540" y="18715"/>
                      <a:pt x="1197" y="18715"/>
                    </a:cubicBezTo>
                    <a:lnTo>
                      <a:pt x="10756" y="18715"/>
                    </a:lnTo>
                    <a:cubicBezTo>
                      <a:pt x="11669" y="20420"/>
                      <a:pt x="13635" y="21600"/>
                      <a:pt x="15905" y="21600"/>
                    </a:cubicBezTo>
                    <a:cubicBezTo>
                      <a:pt x="19047" y="21600"/>
                      <a:pt x="21600" y="19344"/>
                      <a:pt x="21600" y="16572"/>
                    </a:cubicBezTo>
                    <a:cubicBezTo>
                      <a:pt x="21600" y="13915"/>
                      <a:pt x="19253" y="11729"/>
                      <a:pt x="16289" y="11557"/>
                    </a:cubicBezTo>
                    <a:lnTo>
                      <a:pt x="16289" y="1418"/>
                    </a:lnTo>
                    <a:cubicBezTo>
                      <a:pt x="16289" y="835"/>
                      <a:pt x="15749" y="361"/>
                      <a:pt x="15090" y="361"/>
                    </a:cubicBezTo>
                    <a:lnTo>
                      <a:pt x="6386" y="361"/>
                    </a:lnTo>
                    <a:cubicBezTo>
                      <a:pt x="6249" y="144"/>
                      <a:pt x="5990" y="0"/>
                      <a:pt x="56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68" name="Google Shape;1168;p34"/>
              <p:cNvSpPr/>
              <p:nvPr/>
            </p:nvSpPr>
            <p:spPr>
              <a:xfrm>
                <a:off x="529866" y="612418"/>
                <a:ext cx="237981" cy="270764"/>
              </a:xfrm>
              <a:custGeom>
                <a:rect b="b" l="l" r="r" t="t"/>
                <a:pathLst>
                  <a:path extrusionOk="0" h="21600" w="21422">
                    <a:moveTo>
                      <a:pt x="11824" y="2486"/>
                    </a:moveTo>
                    <a:cubicBezTo>
                      <a:pt x="11934" y="2486"/>
                      <a:pt x="12057" y="2503"/>
                      <a:pt x="12199" y="2555"/>
                    </a:cubicBezTo>
                    <a:cubicBezTo>
                      <a:pt x="12543" y="2704"/>
                      <a:pt x="12711" y="3118"/>
                      <a:pt x="12601" y="3502"/>
                    </a:cubicBezTo>
                    <a:cubicBezTo>
                      <a:pt x="12245" y="4645"/>
                      <a:pt x="11286" y="6316"/>
                      <a:pt x="9640" y="7556"/>
                    </a:cubicBezTo>
                    <a:cubicBezTo>
                      <a:pt x="9187" y="7889"/>
                      <a:pt x="9031" y="8434"/>
                      <a:pt x="9226" y="8928"/>
                    </a:cubicBezTo>
                    <a:cubicBezTo>
                      <a:pt x="9420" y="9411"/>
                      <a:pt x="9945" y="9732"/>
                      <a:pt x="10541" y="9732"/>
                    </a:cubicBezTo>
                    <a:lnTo>
                      <a:pt x="17045" y="9732"/>
                    </a:lnTo>
                    <a:cubicBezTo>
                      <a:pt x="17525" y="9732"/>
                      <a:pt x="17985" y="9927"/>
                      <a:pt x="18276" y="10266"/>
                    </a:cubicBezTo>
                    <a:cubicBezTo>
                      <a:pt x="18561" y="10605"/>
                      <a:pt x="18698" y="11024"/>
                      <a:pt x="18594" y="11443"/>
                    </a:cubicBezTo>
                    <a:lnTo>
                      <a:pt x="17194" y="17012"/>
                    </a:lnTo>
                    <a:cubicBezTo>
                      <a:pt x="16877" y="18276"/>
                      <a:pt x="15646" y="19148"/>
                      <a:pt x="14195" y="19148"/>
                    </a:cubicBezTo>
                    <a:lnTo>
                      <a:pt x="4367" y="19148"/>
                    </a:lnTo>
                    <a:cubicBezTo>
                      <a:pt x="3505" y="19148"/>
                      <a:pt x="2792" y="18511"/>
                      <a:pt x="2792" y="17742"/>
                    </a:cubicBezTo>
                    <a:lnTo>
                      <a:pt x="2792" y="9158"/>
                    </a:lnTo>
                    <a:cubicBezTo>
                      <a:pt x="2792" y="8394"/>
                      <a:pt x="3505" y="7763"/>
                      <a:pt x="4367" y="7763"/>
                    </a:cubicBezTo>
                    <a:cubicBezTo>
                      <a:pt x="9452" y="7763"/>
                      <a:pt x="10865" y="3525"/>
                      <a:pt x="11007" y="3043"/>
                    </a:cubicBezTo>
                    <a:cubicBezTo>
                      <a:pt x="11066" y="2836"/>
                      <a:pt x="11241" y="2664"/>
                      <a:pt x="11467" y="2555"/>
                    </a:cubicBezTo>
                    <a:cubicBezTo>
                      <a:pt x="11539" y="2526"/>
                      <a:pt x="11675" y="2486"/>
                      <a:pt x="11824" y="2486"/>
                    </a:cubicBezTo>
                    <a:close/>
                    <a:moveTo>
                      <a:pt x="11824" y="0"/>
                    </a:moveTo>
                    <a:cubicBezTo>
                      <a:pt x="11292" y="0"/>
                      <a:pt x="10768" y="103"/>
                      <a:pt x="10275" y="310"/>
                    </a:cubicBezTo>
                    <a:cubicBezTo>
                      <a:pt x="9310" y="718"/>
                      <a:pt x="8578" y="1476"/>
                      <a:pt x="8306" y="2406"/>
                    </a:cubicBezTo>
                    <a:cubicBezTo>
                      <a:pt x="8286" y="2486"/>
                      <a:pt x="8047" y="3261"/>
                      <a:pt x="7386" y="3990"/>
                    </a:cubicBezTo>
                    <a:cubicBezTo>
                      <a:pt x="6608" y="4857"/>
                      <a:pt x="5624" y="5271"/>
                      <a:pt x="4367" y="5271"/>
                    </a:cubicBezTo>
                    <a:cubicBezTo>
                      <a:pt x="1957" y="5271"/>
                      <a:pt x="0" y="7016"/>
                      <a:pt x="0" y="9141"/>
                    </a:cubicBezTo>
                    <a:lnTo>
                      <a:pt x="0" y="17719"/>
                    </a:lnTo>
                    <a:cubicBezTo>
                      <a:pt x="0" y="19860"/>
                      <a:pt x="1970" y="21600"/>
                      <a:pt x="4367" y="21600"/>
                    </a:cubicBezTo>
                    <a:lnTo>
                      <a:pt x="14195" y="21600"/>
                    </a:lnTo>
                    <a:cubicBezTo>
                      <a:pt x="16961" y="21600"/>
                      <a:pt x="19313" y="19923"/>
                      <a:pt x="19922" y="17529"/>
                    </a:cubicBezTo>
                    <a:lnTo>
                      <a:pt x="21321" y="11960"/>
                    </a:lnTo>
                    <a:cubicBezTo>
                      <a:pt x="21600" y="10823"/>
                      <a:pt x="21296" y="9634"/>
                      <a:pt x="20447" y="8722"/>
                    </a:cubicBezTo>
                    <a:cubicBezTo>
                      <a:pt x="19624" y="7791"/>
                      <a:pt x="18374" y="7263"/>
                      <a:pt x="17045" y="7263"/>
                    </a:cubicBezTo>
                    <a:lnTo>
                      <a:pt x="13644" y="7263"/>
                    </a:lnTo>
                    <a:cubicBezTo>
                      <a:pt x="14681" y="5897"/>
                      <a:pt x="15141" y="4633"/>
                      <a:pt x="15290" y="4157"/>
                    </a:cubicBezTo>
                    <a:cubicBezTo>
                      <a:pt x="15782" y="2612"/>
                      <a:pt x="14946" y="947"/>
                      <a:pt x="13372" y="304"/>
                    </a:cubicBezTo>
                    <a:cubicBezTo>
                      <a:pt x="12880" y="98"/>
                      <a:pt x="12355" y="0"/>
                      <a:pt x="118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69" name="Google Shape;1169;p34"/>
              <p:cNvSpPr/>
              <p:nvPr/>
            </p:nvSpPr>
            <p:spPr>
              <a:xfrm>
                <a:off x="115948" y="333666"/>
                <a:ext cx="494451" cy="177559"/>
              </a:xfrm>
              <a:custGeom>
                <a:rect b="b" l="l" r="r" t="t"/>
                <a:pathLst>
                  <a:path extrusionOk="0" h="21600" w="21506">
                    <a:moveTo>
                      <a:pt x="4026" y="6129"/>
                    </a:moveTo>
                    <a:lnTo>
                      <a:pt x="4455" y="8572"/>
                    </a:lnTo>
                    <a:cubicBezTo>
                      <a:pt x="4552" y="9132"/>
                      <a:pt x="4746" y="9517"/>
                      <a:pt x="4968" y="9596"/>
                    </a:cubicBezTo>
                    <a:lnTo>
                      <a:pt x="5929" y="9990"/>
                    </a:lnTo>
                    <a:lnTo>
                      <a:pt x="5225" y="11890"/>
                    </a:lnTo>
                    <a:cubicBezTo>
                      <a:pt x="5068" y="12319"/>
                      <a:pt x="4996" y="12958"/>
                      <a:pt x="5037" y="13562"/>
                    </a:cubicBezTo>
                    <a:lnTo>
                      <a:pt x="5200" y="16233"/>
                    </a:lnTo>
                    <a:lnTo>
                      <a:pt x="4339" y="14972"/>
                    </a:lnTo>
                    <a:cubicBezTo>
                      <a:pt x="4239" y="14823"/>
                      <a:pt x="4129" y="14753"/>
                      <a:pt x="4023" y="14753"/>
                    </a:cubicBezTo>
                    <a:cubicBezTo>
                      <a:pt x="3916" y="14753"/>
                      <a:pt x="3807" y="14823"/>
                      <a:pt x="3710" y="14972"/>
                    </a:cubicBezTo>
                    <a:lnTo>
                      <a:pt x="2849" y="16233"/>
                    </a:lnTo>
                    <a:lnTo>
                      <a:pt x="3011" y="13562"/>
                    </a:lnTo>
                    <a:cubicBezTo>
                      <a:pt x="3052" y="12941"/>
                      <a:pt x="2980" y="12319"/>
                      <a:pt x="2820" y="11890"/>
                    </a:cubicBezTo>
                    <a:lnTo>
                      <a:pt x="2122" y="9990"/>
                    </a:lnTo>
                    <a:lnTo>
                      <a:pt x="3083" y="9596"/>
                    </a:lnTo>
                    <a:cubicBezTo>
                      <a:pt x="3306" y="9509"/>
                      <a:pt x="3497" y="9132"/>
                      <a:pt x="3594" y="8572"/>
                    </a:cubicBezTo>
                    <a:lnTo>
                      <a:pt x="4026" y="6129"/>
                    </a:lnTo>
                    <a:close/>
                    <a:moveTo>
                      <a:pt x="10766" y="6129"/>
                    </a:moveTo>
                    <a:lnTo>
                      <a:pt x="11198" y="8572"/>
                    </a:lnTo>
                    <a:cubicBezTo>
                      <a:pt x="11291" y="9132"/>
                      <a:pt x="11482" y="9517"/>
                      <a:pt x="11705" y="9596"/>
                    </a:cubicBezTo>
                    <a:lnTo>
                      <a:pt x="12669" y="9990"/>
                    </a:lnTo>
                    <a:lnTo>
                      <a:pt x="11958" y="11890"/>
                    </a:lnTo>
                    <a:cubicBezTo>
                      <a:pt x="11799" y="12319"/>
                      <a:pt x="11727" y="12958"/>
                      <a:pt x="11767" y="13562"/>
                    </a:cubicBezTo>
                    <a:lnTo>
                      <a:pt x="11930" y="16233"/>
                    </a:lnTo>
                    <a:lnTo>
                      <a:pt x="11069" y="14972"/>
                    </a:lnTo>
                    <a:cubicBezTo>
                      <a:pt x="10975" y="14832"/>
                      <a:pt x="10866" y="14744"/>
                      <a:pt x="10759" y="14744"/>
                    </a:cubicBezTo>
                    <a:cubicBezTo>
                      <a:pt x="10653" y="14744"/>
                      <a:pt x="10546" y="14832"/>
                      <a:pt x="10446" y="14972"/>
                    </a:cubicBezTo>
                    <a:lnTo>
                      <a:pt x="9585" y="16233"/>
                    </a:lnTo>
                    <a:lnTo>
                      <a:pt x="9751" y="13562"/>
                    </a:lnTo>
                    <a:cubicBezTo>
                      <a:pt x="9789" y="12941"/>
                      <a:pt x="9717" y="12319"/>
                      <a:pt x="9557" y="11890"/>
                    </a:cubicBezTo>
                    <a:lnTo>
                      <a:pt x="8859" y="9990"/>
                    </a:lnTo>
                    <a:lnTo>
                      <a:pt x="9823" y="9596"/>
                    </a:lnTo>
                    <a:cubicBezTo>
                      <a:pt x="10046" y="9509"/>
                      <a:pt x="10233" y="9132"/>
                      <a:pt x="10330" y="8572"/>
                    </a:cubicBezTo>
                    <a:lnTo>
                      <a:pt x="10766" y="6129"/>
                    </a:lnTo>
                    <a:close/>
                    <a:moveTo>
                      <a:pt x="17496" y="6129"/>
                    </a:moveTo>
                    <a:lnTo>
                      <a:pt x="17925" y="8572"/>
                    </a:lnTo>
                    <a:cubicBezTo>
                      <a:pt x="18022" y="9132"/>
                      <a:pt x="18210" y="9517"/>
                      <a:pt x="18432" y="9596"/>
                    </a:cubicBezTo>
                    <a:lnTo>
                      <a:pt x="19399" y="9990"/>
                    </a:lnTo>
                    <a:lnTo>
                      <a:pt x="18686" y="11890"/>
                    </a:lnTo>
                    <a:cubicBezTo>
                      <a:pt x="18529" y="12319"/>
                      <a:pt x="18454" y="12958"/>
                      <a:pt x="18498" y="13562"/>
                    </a:cubicBezTo>
                    <a:lnTo>
                      <a:pt x="18660" y="16233"/>
                    </a:lnTo>
                    <a:lnTo>
                      <a:pt x="17800" y="14972"/>
                    </a:lnTo>
                    <a:cubicBezTo>
                      <a:pt x="17703" y="14832"/>
                      <a:pt x="17596" y="14744"/>
                      <a:pt x="17487" y="14744"/>
                    </a:cubicBezTo>
                    <a:cubicBezTo>
                      <a:pt x="17380" y="14744"/>
                      <a:pt x="17274" y="14832"/>
                      <a:pt x="17177" y="14972"/>
                    </a:cubicBezTo>
                    <a:lnTo>
                      <a:pt x="16316" y="16233"/>
                    </a:lnTo>
                    <a:lnTo>
                      <a:pt x="16479" y="13562"/>
                    </a:lnTo>
                    <a:cubicBezTo>
                      <a:pt x="16519" y="12941"/>
                      <a:pt x="16444" y="12319"/>
                      <a:pt x="16284" y="11890"/>
                    </a:cubicBezTo>
                    <a:lnTo>
                      <a:pt x="15593" y="9990"/>
                    </a:lnTo>
                    <a:lnTo>
                      <a:pt x="16554" y="9596"/>
                    </a:lnTo>
                    <a:cubicBezTo>
                      <a:pt x="16776" y="9509"/>
                      <a:pt x="16961" y="9132"/>
                      <a:pt x="17064" y="8572"/>
                    </a:cubicBezTo>
                    <a:lnTo>
                      <a:pt x="17496" y="6129"/>
                    </a:lnTo>
                    <a:close/>
                    <a:moveTo>
                      <a:pt x="4026" y="0"/>
                    </a:moveTo>
                    <a:cubicBezTo>
                      <a:pt x="3772" y="0"/>
                      <a:pt x="3531" y="412"/>
                      <a:pt x="3418" y="1042"/>
                    </a:cubicBezTo>
                    <a:lnTo>
                      <a:pt x="2539" y="6024"/>
                    </a:lnTo>
                    <a:lnTo>
                      <a:pt x="576" y="6812"/>
                    </a:lnTo>
                    <a:cubicBezTo>
                      <a:pt x="319" y="6926"/>
                      <a:pt x="110" y="7416"/>
                      <a:pt x="34" y="8090"/>
                    </a:cubicBezTo>
                    <a:cubicBezTo>
                      <a:pt x="-47" y="8773"/>
                      <a:pt x="19" y="9517"/>
                      <a:pt x="200" y="10025"/>
                    </a:cubicBezTo>
                    <a:lnTo>
                      <a:pt x="1625" y="13904"/>
                    </a:lnTo>
                    <a:lnTo>
                      <a:pt x="1290" y="19394"/>
                    </a:lnTo>
                    <a:cubicBezTo>
                      <a:pt x="1243" y="20103"/>
                      <a:pt x="1352" y="20812"/>
                      <a:pt x="1556" y="21241"/>
                    </a:cubicBezTo>
                    <a:cubicBezTo>
                      <a:pt x="1672" y="21486"/>
                      <a:pt x="1809" y="21600"/>
                      <a:pt x="1947" y="21600"/>
                    </a:cubicBezTo>
                    <a:cubicBezTo>
                      <a:pt x="2057" y="21600"/>
                      <a:pt x="2166" y="21530"/>
                      <a:pt x="2266" y="21381"/>
                    </a:cubicBezTo>
                    <a:lnTo>
                      <a:pt x="4026" y="18798"/>
                    </a:lnTo>
                    <a:lnTo>
                      <a:pt x="5779" y="21381"/>
                    </a:lnTo>
                    <a:cubicBezTo>
                      <a:pt x="5879" y="21521"/>
                      <a:pt x="5982" y="21600"/>
                      <a:pt x="6092" y="21600"/>
                    </a:cubicBezTo>
                    <a:cubicBezTo>
                      <a:pt x="6233" y="21600"/>
                      <a:pt x="6367" y="21469"/>
                      <a:pt x="6489" y="21241"/>
                    </a:cubicBezTo>
                    <a:cubicBezTo>
                      <a:pt x="6699" y="20812"/>
                      <a:pt x="6799" y="20103"/>
                      <a:pt x="6752" y="19376"/>
                    </a:cubicBezTo>
                    <a:lnTo>
                      <a:pt x="6420" y="13904"/>
                    </a:lnTo>
                    <a:lnTo>
                      <a:pt x="7382" y="11268"/>
                    </a:lnTo>
                    <a:lnTo>
                      <a:pt x="8349" y="13904"/>
                    </a:lnTo>
                    <a:lnTo>
                      <a:pt x="8011" y="19376"/>
                    </a:lnTo>
                    <a:cubicBezTo>
                      <a:pt x="7967" y="20103"/>
                      <a:pt x="8076" y="20812"/>
                      <a:pt x="8280" y="21241"/>
                    </a:cubicBezTo>
                    <a:cubicBezTo>
                      <a:pt x="8396" y="21477"/>
                      <a:pt x="8534" y="21600"/>
                      <a:pt x="8674" y="21600"/>
                    </a:cubicBezTo>
                    <a:cubicBezTo>
                      <a:pt x="8781" y="21600"/>
                      <a:pt x="8890" y="21521"/>
                      <a:pt x="8991" y="21381"/>
                    </a:cubicBezTo>
                    <a:lnTo>
                      <a:pt x="10750" y="18798"/>
                    </a:lnTo>
                    <a:lnTo>
                      <a:pt x="12503" y="21381"/>
                    </a:lnTo>
                    <a:cubicBezTo>
                      <a:pt x="12597" y="21521"/>
                      <a:pt x="12706" y="21600"/>
                      <a:pt x="12816" y="21600"/>
                    </a:cubicBezTo>
                    <a:cubicBezTo>
                      <a:pt x="12954" y="21600"/>
                      <a:pt x="13091" y="21469"/>
                      <a:pt x="13210" y="21241"/>
                    </a:cubicBezTo>
                    <a:cubicBezTo>
                      <a:pt x="13423" y="20812"/>
                      <a:pt x="13520" y="20103"/>
                      <a:pt x="13480" y="19376"/>
                    </a:cubicBezTo>
                    <a:lnTo>
                      <a:pt x="13151" y="13904"/>
                    </a:lnTo>
                    <a:lnTo>
                      <a:pt x="14112" y="11268"/>
                    </a:lnTo>
                    <a:lnTo>
                      <a:pt x="15076" y="13904"/>
                    </a:lnTo>
                    <a:lnTo>
                      <a:pt x="14741" y="19376"/>
                    </a:lnTo>
                    <a:cubicBezTo>
                      <a:pt x="14694" y="20103"/>
                      <a:pt x="14804" y="20812"/>
                      <a:pt x="15007" y="21241"/>
                    </a:cubicBezTo>
                    <a:cubicBezTo>
                      <a:pt x="15126" y="21469"/>
                      <a:pt x="15261" y="21600"/>
                      <a:pt x="15402" y="21600"/>
                    </a:cubicBezTo>
                    <a:cubicBezTo>
                      <a:pt x="15511" y="21600"/>
                      <a:pt x="15618" y="21521"/>
                      <a:pt x="15715" y="21381"/>
                    </a:cubicBezTo>
                    <a:lnTo>
                      <a:pt x="17468" y="18798"/>
                    </a:lnTo>
                    <a:lnTo>
                      <a:pt x="19227" y="21381"/>
                    </a:lnTo>
                    <a:cubicBezTo>
                      <a:pt x="19324" y="21521"/>
                      <a:pt x="19434" y="21600"/>
                      <a:pt x="19540" y="21600"/>
                    </a:cubicBezTo>
                    <a:cubicBezTo>
                      <a:pt x="19681" y="21600"/>
                      <a:pt x="19819" y="21477"/>
                      <a:pt x="19938" y="21241"/>
                    </a:cubicBezTo>
                    <a:cubicBezTo>
                      <a:pt x="20151" y="20812"/>
                      <a:pt x="20251" y="20103"/>
                      <a:pt x="20204" y="19376"/>
                    </a:cubicBezTo>
                    <a:lnTo>
                      <a:pt x="19869" y="13904"/>
                    </a:lnTo>
                    <a:lnTo>
                      <a:pt x="21290" y="10025"/>
                    </a:lnTo>
                    <a:cubicBezTo>
                      <a:pt x="21487" y="9535"/>
                      <a:pt x="21553" y="8773"/>
                      <a:pt x="21472" y="8090"/>
                    </a:cubicBezTo>
                    <a:cubicBezTo>
                      <a:pt x="21396" y="7416"/>
                      <a:pt x="21187" y="6908"/>
                      <a:pt x="20930" y="6812"/>
                    </a:cubicBezTo>
                    <a:lnTo>
                      <a:pt x="18964" y="6024"/>
                    </a:lnTo>
                    <a:lnTo>
                      <a:pt x="18088" y="1042"/>
                    </a:lnTo>
                    <a:cubicBezTo>
                      <a:pt x="17975" y="394"/>
                      <a:pt x="17734" y="0"/>
                      <a:pt x="17480" y="0"/>
                    </a:cubicBezTo>
                    <a:cubicBezTo>
                      <a:pt x="17227" y="0"/>
                      <a:pt x="16989" y="412"/>
                      <a:pt x="16873" y="1042"/>
                    </a:cubicBezTo>
                    <a:lnTo>
                      <a:pt x="15996" y="6024"/>
                    </a:lnTo>
                    <a:lnTo>
                      <a:pt x="14115" y="6786"/>
                    </a:lnTo>
                    <a:lnTo>
                      <a:pt x="12234" y="6024"/>
                    </a:lnTo>
                    <a:lnTo>
                      <a:pt x="11360" y="1042"/>
                    </a:lnTo>
                    <a:cubicBezTo>
                      <a:pt x="11248" y="394"/>
                      <a:pt x="11007" y="0"/>
                      <a:pt x="10753" y="0"/>
                    </a:cubicBezTo>
                    <a:cubicBezTo>
                      <a:pt x="10499" y="0"/>
                      <a:pt x="10258" y="412"/>
                      <a:pt x="10146" y="1042"/>
                    </a:cubicBezTo>
                    <a:lnTo>
                      <a:pt x="9266" y="6024"/>
                    </a:lnTo>
                    <a:lnTo>
                      <a:pt x="7388" y="6786"/>
                    </a:lnTo>
                    <a:lnTo>
                      <a:pt x="5506" y="6024"/>
                    </a:lnTo>
                    <a:lnTo>
                      <a:pt x="4633" y="1042"/>
                    </a:lnTo>
                    <a:cubicBezTo>
                      <a:pt x="4520" y="394"/>
                      <a:pt x="4279" y="0"/>
                      <a:pt x="40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170" name="Google Shape;1170;p34"/>
            <p:cNvGrpSpPr/>
            <p:nvPr/>
          </p:nvGrpSpPr>
          <p:grpSpPr>
            <a:xfrm>
              <a:off x="3746786" y="7536667"/>
              <a:ext cx="990860" cy="959354"/>
              <a:chOff x="0" y="0"/>
              <a:chExt cx="990858" cy="959353"/>
            </a:xfrm>
          </p:grpSpPr>
          <p:sp>
            <p:nvSpPr>
              <p:cNvPr id="1171" name="Google Shape;1171;p34"/>
              <p:cNvSpPr/>
              <p:nvPr/>
            </p:nvSpPr>
            <p:spPr>
              <a:xfrm>
                <a:off x="0" y="117264"/>
                <a:ext cx="990858" cy="842089"/>
              </a:xfrm>
              <a:custGeom>
                <a:rect b="b" l="l" r="r" t="t"/>
                <a:pathLst>
                  <a:path extrusionOk="0" h="21600" w="21595">
                    <a:moveTo>
                      <a:pt x="11542" y="798"/>
                    </a:moveTo>
                    <a:lnTo>
                      <a:pt x="11542" y="8470"/>
                    </a:lnTo>
                    <a:cubicBezTo>
                      <a:pt x="11542" y="8972"/>
                      <a:pt x="11799" y="9426"/>
                      <a:pt x="12201" y="9624"/>
                    </a:cubicBezTo>
                    <a:cubicBezTo>
                      <a:pt x="13090" y="10065"/>
                      <a:pt x="13774" y="10887"/>
                      <a:pt x="14136" y="11887"/>
                    </a:cubicBezTo>
                    <a:lnTo>
                      <a:pt x="7456" y="11887"/>
                    </a:lnTo>
                    <a:cubicBezTo>
                      <a:pt x="7815" y="10889"/>
                      <a:pt x="8493" y="10071"/>
                      <a:pt x="9391" y="9624"/>
                    </a:cubicBezTo>
                    <a:cubicBezTo>
                      <a:pt x="9795" y="9426"/>
                      <a:pt x="10055" y="8972"/>
                      <a:pt x="10055" y="8470"/>
                    </a:cubicBezTo>
                    <a:lnTo>
                      <a:pt x="10055" y="798"/>
                    </a:lnTo>
                    <a:close/>
                    <a:moveTo>
                      <a:pt x="6491" y="5893"/>
                    </a:moveTo>
                    <a:lnTo>
                      <a:pt x="6491" y="13588"/>
                    </a:lnTo>
                    <a:lnTo>
                      <a:pt x="4963" y="13588"/>
                    </a:lnTo>
                    <a:cubicBezTo>
                      <a:pt x="4988" y="13477"/>
                      <a:pt x="5004" y="13366"/>
                      <a:pt x="5004" y="13248"/>
                    </a:cubicBezTo>
                    <a:lnTo>
                      <a:pt x="5004" y="5893"/>
                    </a:lnTo>
                    <a:close/>
                    <a:moveTo>
                      <a:pt x="19481" y="4193"/>
                    </a:moveTo>
                    <a:lnTo>
                      <a:pt x="19481" y="14241"/>
                    </a:lnTo>
                    <a:cubicBezTo>
                      <a:pt x="19081" y="13730"/>
                      <a:pt x="18582" y="13320"/>
                      <a:pt x="18017" y="13062"/>
                    </a:cubicBezTo>
                    <a:cubicBezTo>
                      <a:pt x="18003" y="13052"/>
                      <a:pt x="17992" y="13045"/>
                      <a:pt x="17992" y="13034"/>
                    </a:cubicBezTo>
                    <a:lnTo>
                      <a:pt x="17992" y="7590"/>
                    </a:lnTo>
                    <a:lnTo>
                      <a:pt x="18014" y="7590"/>
                    </a:lnTo>
                    <a:cubicBezTo>
                      <a:pt x="18201" y="7590"/>
                      <a:pt x="18353" y="7412"/>
                      <a:pt x="18353" y="7193"/>
                    </a:cubicBezTo>
                    <a:cubicBezTo>
                      <a:pt x="18353" y="6971"/>
                      <a:pt x="18201" y="6796"/>
                      <a:pt x="18014" y="6796"/>
                    </a:cubicBezTo>
                    <a:lnTo>
                      <a:pt x="15129" y="6796"/>
                    </a:lnTo>
                    <a:cubicBezTo>
                      <a:pt x="14941" y="6796"/>
                      <a:pt x="14791" y="6971"/>
                      <a:pt x="14791" y="7193"/>
                    </a:cubicBezTo>
                    <a:cubicBezTo>
                      <a:pt x="14791" y="7412"/>
                      <a:pt x="14941" y="7590"/>
                      <a:pt x="15129" y="7590"/>
                    </a:cubicBezTo>
                    <a:lnTo>
                      <a:pt x="15151" y="7590"/>
                    </a:lnTo>
                    <a:lnTo>
                      <a:pt x="15151" y="13032"/>
                    </a:lnTo>
                    <a:cubicBezTo>
                      <a:pt x="15151" y="13039"/>
                      <a:pt x="15140" y="13052"/>
                      <a:pt x="15125" y="13062"/>
                    </a:cubicBezTo>
                    <a:cubicBezTo>
                      <a:pt x="15111" y="13067"/>
                      <a:pt x="15100" y="13074"/>
                      <a:pt x="15085" y="13080"/>
                    </a:cubicBezTo>
                    <a:cubicBezTo>
                      <a:pt x="14938" y="11234"/>
                      <a:pt x="13942" y="9620"/>
                      <a:pt x="12464" y="8889"/>
                    </a:cubicBezTo>
                    <a:cubicBezTo>
                      <a:pt x="12317" y="8815"/>
                      <a:pt x="12218" y="8653"/>
                      <a:pt x="12218" y="8470"/>
                    </a:cubicBezTo>
                    <a:lnTo>
                      <a:pt x="12218" y="4193"/>
                    </a:lnTo>
                    <a:close/>
                    <a:moveTo>
                      <a:pt x="17313" y="7590"/>
                    </a:moveTo>
                    <a:lnTo>
                      <a:pt x="17313" y="13034"/>
                    </a:lnTo>
                    <a:cubicBezTo>
                      <a:pt x="17315" y="13372"/>
                      <a:pt x="17492" y="13676"/>
                      <a:pt x="17768" y="13802"/>
                    </a:cubicBezTo>
                    <a:cubicBezTo>
                      <a:pt x="18099" y="13957"/>
                      <a:pt x="18405" y="14173"/>
                      <a:pt x="18675" y="14437"/>
                    </a:cubicBezTo>
                    <a:lnTo>
                      <a:pt x="15040" y="14437"/>
                    </a:lnTo>
                    <a:cubicBezTo>
                      <a:pt x="15064" y="14276"/>
                      <a:pt x="15079" y="14114"/>
                      <a:pt x="15090" y="13953"/>
                    </a:cubicBezTo>
                    <a:cubicBezTo>
                      <a:pt x="15181" y="13900"/>
                      <a:pt x="15277" y="13850"/>
                      <a:pt x="15373" y="13802"/>
                    </a:cubicBezTo>
                    <a:cubicBezTo>
                      <a:pt x="15647" y="13676"/>
                      <a:pt x="15826" y="13372"/>
                      <a:pt x="15826" y="13032"/>
                    </a:cubicBezTo>
                    <a:lnTo>
                      <a:pt x="15826" y="7590"/>
                    </a:lnTo>
                    <a:close/>
                    <a:moveTo>
                      <a:pt x="9379" y="4191"/>
                    </a:moveTo>
                    <a:lnTo>
                      <a:pt x="9379" y="8468"/>
                    </a:lnTo>
                    <a:cubicBezTo>
                      <a:pt x="9379" y="8647"/>
                      <a:pt x="9283" y="8812"/>
                      <a:pt x="9131" y="8886"/>
                    </a:cubicBezTo>
                    <a:cubicBezTo>
                      <a:pt x="8300" y="9295"/>
                      <a:pt x="7628" y="9980"/>
                      <a:pt x="7167" y="10822"/>
                    </a:cubicBezTo>
                    <a:lnTo>
                      <a:pt x="7167" y="5887"/>
                    </a:lnTo>
                    <a:lnTo>
                      <a:pt x="7191" y="5887"/>
                    </a:lnTo>
                    <a:cubicBezTo>
                      <a:pt x="7379" y="5887"/>
                      <a:pt x="7528" y="5708"/>
                      <a:pt x="7528" y="5489"/>
                    </a:cubicBezTo>
                    <a:cubicBezTo>
                      <a:pt x="7528" y="5274"/>
                      <a:pt x="7379" y="5095"/>
                      <a:pt x="7191" y="5095"/>
                    </a:cubicBezTo>
                    <a:lnTo>
                      <a:pt x="4304" y="5095"/>
                    </a:lnTo>
                    <a:cubicBezTo>
                      <a:pt x="4118" y="5095"/>
                      <a:pt x="3965" y="5273"/>
                      <a:pt x="3965" y="5490"/>
                    </a:cubicBezTo>
                    <a:cubicBezTo>
                      <a:pt x="3965" y="5714"/>
                      <a:pt x="4118" y="5889"/>
                      <a:pt x="4304" y="5889"/>
                    </a:cubicBezTo>
                    <a:lnTo>
                      <a:pt x="4328" y="5889"/>
                    </a:lnTo>
                    <a:lnTo>
                      <a:pt x="4328" y="13246"/>
                    </a:lnTo>
                    <a:cubicBezTo>
                      <a:pt x="4328" y="13350"/>
                      <a:pt x="4293" y="13453"/>
                      <a:pt x="4234" y="13540"/>
                    </a:cubicBezTo>
                    <a:lnTo>
                      <a:pt x="2344" y="16134"/>
                    </a:lnTo>
                    <a:lnTo>
                      <a:pt x="2116" y="16134"/>
                    </a:lnTo>
                    <a:lnTo>
                      <a:pt x="2116" y="4191"/>
                    </a:lnTo>
                    <a:close/>
                    <a:moveTo>
                      <a:pt x="6549" y="14383"/>
                    </a:moveTo>
                    <a:cubicBezTo>
                      <a:pt x="6634" y="15000"/>
                      <a:pt x="6820" y="15596"/>
                      <a:pt x="7092" y="16134"/>
                    </a:cubicBezTo>
                    <a:lnTo>
                      <a:pt x="3235" y="16134"/>
                    </a:lnTo>
                    <a:lnTo>
                      <a:pt x="4508" y="14383"/>
                    </a:lnTo>
                    <a:close/>
                    <a:moveTo>
                      <a:pt x="14350" y="12687"/>
                    </a:moveTo>
                    <a:cubicBezTo>
                      <a:pt x="14403" y="12969"/>
                      <a:pt x="14428" y="13265"/>
                      <a:pt x="14428" y="13560"/>
                    </a:cubicBezTo>
                    <a:cubicBezTo>
                      <a:pt x="14428" y="14490"/>
                      <a:pt x="14169" y="15399"/>
                      <a:pt x="13694" y="16137"/>
                    </a:cubicBezTo>
                    <a:lnTo>
                      <a:pt x="7904" y="16137"/>
                    </a:lnTo>
                    <a:cubicBezTo>
                      <a:pt x="7506" y="15519"/>
                      <a:pt x="7258" y="14795"/>
                      <a:pt x="7191" y="14036"/>
                    </a:cubicBezTo>
                    <a:cubicBezTo>
                      <a:pt x="7148" y="13571"/>
                      <a:pt x="7167" y="13117"/>
                      <a:pt x="7244" y="12687"/>
                    </a:cubicBezTo>
                    <a:close/>
                    <a:moveTo>
                      <a:pt x="19283" y="15236"/>
                    </a:moveTo>
                    <a:cubicBezTo>
                      <a:pt x="19354" y="15362"/>
                      <a:pt x="19420" y="15493"/>
                      <a:pt x="19479" y="15630"/>
                    </a:cubicBezTo>
                    <a:lnTo>
                      <a:pt x="19479" y="16137"/>
                    </a:lnTo>
                    <a:lnTo>
                      <a:pt x="14507" y="16137"/>
                    </a:lnTo>
                    <a:cubicBezTo>
                      <a:pt x="14653" y="15851"/>
                      <a:pt x="14770" y="15548"/>
                      <a:pt x="14861" y="15236"/>
                    </a:cubicBezTo>
                    <a:close/>
                    <a:moveTo>
                      <a:pt x="20540" y="2494"/>
                    </a:moveTo>
                    <a:cubicBezTo>
                      <a:pt x="20750" y="2494"/>
                      <a:pt x="20922" y="2697"/>
                      <a:pt x="20922" y="2945"/>
                    </a:cubicBezTo>
                    <a:lnTo>
                      <a:pt x="20922" y="17382"/>
                    </a:lnTo>
                    <a:cubicBezTo>
                      <a:pt x="20922" y="17631"/>
                      <a:pt x="20750" y="17834"/>
                      <a:pt x="20540" y="17834"/>
                    </a:cubicBezTo>
                    <a:lnTo>
                      <a:pt x="1057" y="17834"/>
                    </a:lnTo>
                    <a:cubicBezTo>
                      <a:pt x="849" y="17834"/>
                      <a:pt x="675" y="17631"/>
                      <a:pt x="675" y="17382"/>
                    </a:cubicBezTo>
                    <a:lnTo>
                      <a:pt x="675" y="2945"/>
                    </a:lnTo>
                    <a:cubicBezTo>
                      <a:pt x="675" y="2697"/>
                      <a:pt x="849" y="2494"/>
                      <a:pt x="1057" y="2494"/>
                    </a:cubicBezTo>
                    <a:lnTo>
                      <a:pt x="9379" y="2494"/>
                    </a:lnTo>
                    <a:lnTo>
                      <a:pt x="9379" y="3393"/>
                    </a:lnTo>
                    <a:lnTo>
                      <a:pt x="1777" y="3393"/>
                    </a:lnTo>
                    <a:cubicBezTo>
                      <a:pt x="1592" y="3393"/>
                      <a:pt x="1442" y="3572"/>
                      <a:pt x="1442" y="3792"/>
                    </a:cubicBezTo>
                    <a:lnTo>
                      <a:pt x="1442" y="16529"/>
                    </a:lnTo>
                    <a:cubicBezTo>
                      <a:pt x="1442" y="16750"/>
                      <a:pt x="1592" y="16927"/>
                      <a:pt x="1777" y="16927"/>
                    </a:cubicBezTo>
                    <a:lnTo>
                      <a:pt x="19820" y="16927"/>
                    </a:lnTo>
                    <a:cubicBezTo>
                      <a:pt x="20006" y="16927"/>
                      <a:pt x="20155" y="16750"/>
                      <a:pt x="20155" y="16529"/>
                    </a:cubicBezTo>
                    <a:lnTo>
                      <a:pt x="20155" y="3792"/>
                    </a:lnTo>
                    <a:cubicBezTo>
                      <a:pt x="20155" y="3570"/>
                      <a:pt x="20006" y="3393"/>
                      <a:pt x="19820" y="3393"/>
                    </a:cubicBezTo>
                    <a:lnTo>
                      <a:pt x="12218" y="3393"/>
                    </a:lnTo>
                    <a:lnTo>
                      <a:pt x="12218" y="2494"/>
                    </a:lnTo>
                    <a:close/>
                    <a:moveTo>
                      <a:pt x="13347" y="18630"/>
                    </a:moveTo>
                    <a:lnTo>
                      <a:pt x="13347" y="20806"/>
                    </a:lnTo>
                    <a:lnTo>
                      <a:pt x="8249" y="20806"/>
                    </a:lnTo>
                    <a:lnTo>
                      <a:pt x="8249" y="18630"/>
                    </a:lnTo>
                    <a:close/>
                    <a:moveTo>
                      <a:pt x="9355" y="0"/>
                    </a:moveTo>
                    <a:cubicBezTo>
                      <a:pt x="9170" y="0"/>
                      <a:pt x="9018" y="179"/>
                      <a:pt x="9018" y="399"/>
                    </a:cubicBezTo>
                    <a:cubicBezTo>
                      <a:pt x="9018" y="620"/>
                      <a:pt x="9170" y="798"/>
                      <a:pt x="9355" y="798"/>
                    </a:cubicBezTo>
                    <a:lnTo>
                      <a:pt x="9379" y="798"/>
                    </a:lnTo>
                    <a:lnTo>
                      <a:pt x="9379" y="1697"/>
                    </a:lnTo>
                    <a:lnTo>
                      <a:pt x="1057" y="1697"/>
                    </a:lnTo>
                    <a:cubicBezTo>
                      <a:pt x="474" y="1697"/>
                      <a:pt x="0" y="2258"/>
                      <a:pt x="0" y="2945"/>
                    </a:cubicBezTo>
                    <a:lnTo>
                      <a:pt x="0" y="17382"/>
                    </a:lnTo>
                    <a:cubicBezTo>
                      <a:pt x="0" y="18070"/>
                      <a:pt x="477" y="18630"/>
                      <a:pt x="1057" y="18630"/>
                    </a:cubicBezTo>
                    <a:lnTo>
                      <a:pt x="7573" y="18630"/>
                    </a:lnTo>
                    <a:lnTo>
                      <a:pt x="7573" y="20806"/>
                    </a:lnTo>
                    <a:lnTo>
                      <a:pt x="6107" y="20806"/>
                    </a:lnTo>
                    <a:cubicBezTo>
                      <a:pt x="5918" y="20806"/>
                      <a:pt x="5769" y="20983"/>
                      <a:pt x="5769" y="21203"/>
                    </a:cubicBezTo>
                    <a:cubicBezTo>
                      <a:pt x="5769" y="21425"/>
                      <a:pt x="5918" y="21600"/>
                      <a:pt x="6107" y="21600"/>
                    </a:cubicBezTo>
                    <a:lnTo>
                      <a:pt x="15485" y="21600"/>
                    </a:lnTo>
                    <a:cubicBezTo>
                      <a:pt x="15674" y="21600"/>
                      <a:pt x="15824" y="21425"/>
                      <a:pt x="15824" y="21203"/>
                    </a:cubicBezTo>
                    <a:cubicBezTo>
                      <a:pt x="15824" y="20983"/>
                      <a:pt x="15674" y="20806"/>
                      <a:pt x="15485" y="20806"/>
                    </a:cubicBezTo>
                    <a:lnTo>
                      <a:pt x="14020" y="20806"/>
                    </a:lnTo>
                    <a:lnTo>
                      <a:pt x="14020" y="18630"/>
                    </a:lnTo>
                    <a:lnTo>
                      <a:pt x="20536" y="18630"/>
                    </a:lnTo>
                    <a:cubicBezTo>
                      <a:pt x="21123" y="18630"/>
                      <a:pt x="21595" y="18068"/>
                      <a:pt x="21595" y="17382"/>
                    </a:cubicBezTo>
                    <a:lnTo>
                      <a:pt x="21595" y="2945"/>
                    </a:lnTo>
                    <a:cubicBezTo>
                      <a:pt x="21600" y="2258"/>
                      <a:pt x="21125" y="1697"/>
                      <a:pt x="20540" y="1697"/>
                    </a:cubicBezTo>
                    <a:lnTo>
                      <a:pt x="12218" y="1697"/>
                    </a:lnTo>
                    <a:lnTo>
                      <a:pt x="12218" y="798"/>
                    </a:lnTo>
                    <a:lnTo>
                      <a:pt x="12242" y="798"/>
                    </a:lnTo>
                    <a:cubicBezTo>
                      <a:pt x="12430" y="798"/>
                      <a:pt x="12579" y="620"/>
                      <a:pt x="12579" y="399"/>
                    </a:cubicBezTo>
                    <a:cubicBezTo>
                      <a:pt x="12579" y="179"/>
                      <a:pt x="12430" y="0"/>
                      <a:pt x="122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72" name="Google Shape;1172;p34"/>
              <p:cNvSpPr/>
              <p:nvPr/>
            </p:nvSpPr>
            <p:spPr>
              <a:xfrm>
                <a:off x="395870" y="645566"/>
                <a:ext cx="33868" cy="33868"/>
              </a:xfrm>
              <a:custGeom>
                <a:rect b="b" l="l" r="r" t="t"/>
                <a:pathLst>
                  <a:path extrusionOk="0" h="21600" w="21600">
                    <a:moveTo>
                      <a:pt x="10725" y="0"/>
                    </a:moveTo>
                    <a:cubicBezTo>
                      <a:pt x="4761" y="0"/>
                      <a:pt x="0" y="4861"/>
                      <a:pt x="0" y="10775"/>
                    </a:cubicBezTo>
                    <a:cubicBezTo>
                      <a:pt x="0" y="16839"/>
                      <a:pt x="4861" y="21600"/>
                      <a:pt x="10875" y="21600"/>
                    </a:cubicBezTo>
                    <a:cubicBezTo>
                      <a:pt x="16839" y="21600"/>
                      <a:pt x="21600" y="16739"/>
                      <a:pt x="21600" y="10775"/>
                    </a:cubicBezTo>
                    <a:cubicBezTo>
                      <a:pt x="21600" y="4861"/>
                      <a:pt x="16839" y="0"/>
                      <a:pt x="108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73" name="Google Shape;1173;p34"/>
              <p:cNvSpPr/>
              <p:nvPr/>
            </p:nvSpPr>
            <p:spPr>
              <a:xfrm>
                <a:off x="577820" y="645566"/>
                <a:ext cx="33867" cy="33868"/>
              </a:xfrm>
              <a:custGeom>
                <a:rect b="b" l="l" r="r" t="t"/>
                <a:pathLst>
                  <a:path extrusionOk="0" h="21600" w="21600">
                    <a:moveTo>
                      <a:pt x="10775" y="0"/>
                    </a:moveTo>
                    <a:cubicBezTo>
                      <a:pt x="4739" y="0"/>
                      <a:pt x="0" y="4861"/>
                      <a:pt x="0" y="10775"/>
                    </a:cubicBezTo>
                    <a:cubicBezTo>
                      <a:pt x="0" y="16839"/>
                      <a:pt x="4839" y="21600"/>
                      <a:pt x="10825" y="21600"/>
                    </a:cubicBezTo>
                    <a:cubicBezTo>
                      <a:pt x="16761" y="21600"/>
                      <a:pt x="21600" y="16739"/>
                      <a:pt x="21600" y="10775"/>
                    </a:cubicBezTo>
                    <a:cubicBezTo>
                      <a:pt x="21600" y="4861"/>
                      <a:pt x="16761"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74" name="Google Shape;1174;p34"/>
              <p:cNvSpPr/>
              <p:nvPr/>
            </p:nvSpPr>
            <p:spPr>
              <a:xfrm>
                <a:off x="478710" y="678637"/>
                <a:ext cx="33868" cy="33868"/>
              </a:xfrm>
              <a:custGeom>
                <a:rect b="b" l="l" r="r" t="t"/>
                <a:pathLst>
                  <a:path extrusionOk="0" h="21600" w="21600">
                    <a:moveTo>
                      <a:pt x="10725" y="0"/>
                    </a:moveTo>
                    <a:cubicBezTo>
                      <a:pt x="4761" y="0"/>
                      <a:pt x="0" y="4822"/>
                      <a:pt x="0" y="10850"/>
                    </a:cubicBezTo>
                    <a:cubicBezTo>
                      <a:pt x="0" y="16778"/>
                      <a:pt x="4861" y="21600"/>
                      <a:pt x="10875" y="21600"/>
                    </a:cubicBezTo>
                    <a:cubicBezTo>
                      <a:pt x="16789" y="21600"/>
                      <a:pt x="21600" y="16778"/>
                      <a:pt x="21600" y="10850"/>
                    </a:cubicBezTo>
                    <a:cubicBezTo>
                      <a:pt x="21600" y="4873"/>
                      <a:pt x="16739" y="0"/>
                      <a:pt x="108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75" name="Google Shape;1175;p34"/>
              <p:cNvSpPr/>
              <p:nvPr/>
            </p:nvSpPr>
            <p:spPr>
              <a:xfrm>
                <a:off x="495193" y="0"/>
                <a:ext cx="33868" cy="33867"/>
              </a:xfrm>
              <a:custGeom>
                <a:rect b="b" l="l" r="r" t="t"/>
                <a:pathLst>
                  <a:path extrusionOk="0" h="21600" w="21600">
                    <a:moveTo>
                      <a:pt x="10775" y="0"/>
                    </a:moveTo>
                    <a:cubicBezTo>
                      <a:pt x="4839" y="0"/>
                      <a:pt x="0" y="4772"/>
                      <a:pt x="0" y="10850"/>
                    </a:cubicBezTo>
                    <a:cubicBezTo>
                      <a:pt x="0" y="16778"/>
                      <a:pt x="4939" y="21600"/>
                      <a:pt x="10825" y="21600"/>
                    </a:cubicBezTo>
                    <a:cubicBezTo>
                      <a:pt x="16811" y="21600"/>
                      <a:pt x="21600" y="16778"/>
                      <a:pt x="21600" y="10850"/>
                    </a:cubicBezTo>
                    <a:cubicBezTo>
                      <a:pt x="21600" y="4772"/>
                      <a:pt x="16761"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76" name="Google Shape;1176;p34"/>
              <p:cNvSpPr/>
              <p:nvPr/>
            </p:nvSpPr>
            <p:spPr>
              <a:xfrm>
                <a:off x="445532" y="49589"/>
                <a:ext cx="33867" cy="33868"/>
              </a:xfrm>
              <a:custGeom>
                <a:rect b="b" l="l" r="r" t="t"/>
                <a:pathLst>
                  <a:path extrusionOk="0" h="21600" w="21600">
                    <a:moveTo>
                      <a:pt x="10775" y="0"/>
                    </a:moveTo>
                    <a:cubicBezTo>
                      <a:pt x="4739" y="0"/>
                      <a:pt x="0" y="4772"/>
                      <a:pt x="0" y="10800"/>
                    </a:cubicBezTo>
                    <a:cubicBezTo>
                      <a:pt x="0" y="16778"/>
                      <a:pt x="4839" y="21600"/>
                      <a:pt x="10825" y="21600"/>
                    </a:cubicBezTo>
                    <a:cubicBezTo>
                      <a:pt x="16761" y="21600"/>
                      <a:pt x="21600" y="16778"/>
                      <a:pt x="21600" y="10800"/>
                    </a:cubicBezTo>
                    <a:cubicBezTo>
                      <a:pt x="21600" y="4923"/>
                      <a:pt x="16761"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177" name="Google Shape;1177;p34"/>
            <p:cNvGrpSpPr/>
            <p:nvPr/>
          </p:nvGrpSpPr>
          <p:grpSpPr>
            <a:xfrm>
              <a:off x="7460466" y="7521644"/>
              <a:ext cx="990356" cy="990427"/>
              <a:chOff x="71" y="-1"/>
              <a:chExt cx="990354" cy="990426"/>
            </a:xfrm>
          </p:grpSpPr>
          <p:sp>
            <p:nvSpPr>
              <p:cNvPr id="1178" name="Google Shape;1178;p34"/>
              <p:cNvSpPr/>
              <p:nvPr/>
            </p:nvSpPr>
            <p:spPr>
              <a:xfrm>
                <a:off x="71" y="-1"/>
                <a:ext cx="990354" cy="990426"/>
              </a:xfrm>
              <a:custGeom>
                <a:rect b="b" l="l" r="r" t="t"/>
                <a:pathLst>
                  <a:path extrusionOk="0" h="21600" w="21600">
                    <a:moveTo>
                      <a:pt x="17515" y="3312"/>
                    </a:moveTo>
                    <a:cubicBezTo>
                      <a:pt x="17941" y="3312"/>
                      <a:pt x="18286" y="3657"/>
                      <a:pt x="18286" y="4083"/>
                    </a:cubicBezTo>
                    <a:lnTo>
                      <a:pt x="18286" y="17527"/>
                    </a:lnTo>
                    <a:cubicBezTo>
                      <a:pt x="18286" y="17954"/>
                      <a:pt x="17938" y="18297"/>
                      <a:pt x="17515" y="18297"/>
                    </a:cubicBezTo>
                    <a:lnTo>
                      <a:pt x="4069" y="18297"/>
                    </a:lnTo>
                    <a:cubicBezTo>
                      <a:pt x="3643" y="18297"/>
                      <a:pt x="3298" y="17952"/>
                      <a:pt x="3298" y="17527"/>
                    </a:cubicBezTo>
                    <a:lnTo>
                      <a:pt x="3298" y="4083"/>
                    </a:lnTo>
                    <a:cubicBezTo>
                      <a:pt x="3298" y="3656"/>
                      <a:pt x="3645" y="3312"/>
                      <a:pt x="4069" y="3312"/>
                    </a:cubicBezTo>
                    <a:close/>
                    <a:moveTo>
                      <a:pt x="5202" y="0"/>
                    </a:moveTo>
                    <a:cubicBezTo>
                      <a:pt x="5009" y="0"/>
                      <a:pt x="4852" y="157"/>
                      <a:pt x="4852" y="350"/>
                    </a:cubicBezTo>
                    <a:lnTo>
                      <a:pt x="4852" y="2613"/>
                    </a:lnTo>
                    <a:lnTo>
                      <a:pt x="4081" y="2613"/>
                    </a:lnTo>
                    <a:cubicBezTo>
                      <a:pt x="3271" y="2613"/>
                      <a:pt x="2612" y="3271"/>
                      <a:pt x="2612" y="4084"/>
                    </a:cubicBezTo>
                    <a:lnTo>
                      <a:pt x="2612" y="4855"/>
                    </a:lnTo>
                    <a:lnTo>
                      <a:pt x="348" y="4855"/>
                    </a:lnTo>
                    <a:cubicBezTo>
                      <a:pt x="155" y="4855"/>
                      <a:pt x="0" y="5010"/>
                      <a:pt x="0" y="5203"/>
                    </a:cubicBezTo>
                    <a:cubicBezTo>
                      <a:pt x="0" y="5396"/>
                      <a:pt x="155" y="5552"/>
                      <a:pt x="348" y="5552"/>
                    </a:cubicBezTo>
                    <a:lnTo>
                      <a:pt x="2612" y="5552"/>
                    </a:lnTo>
                    <a:lnTo>
                      <a:pt x="2612" y="6720"/>
                    </a:lnTo>
                    <a:lnTo>
                      <a:pt x="348" y="6720"/>
                    </a:lnTo>
                    <a:cubicBezTo>
                      <a:pt x="155" y="6720"/>
                      <a:pt x="0" y="6877"/>
                      <a:pt x="0" y="7070"/>
                    </a:cubicBezTo>
                    <a:cubicBezTo>
                      <a:pt x="0" y="7263"/>
                      <a:pt x="155" y="7418"/>
                      <a:pt x="348" y="7418"/>
                    </a:cubicBezTo>
                    <a:lnTo>
                      <a:pt x="2612" y="7418"/>
                    </a:lnTo>
                    <a:lnTo>
                      <a:pt x="2612" y="8586"/>
                    </a:lnTo>
                    <a:lnTo>
                      <a:pt x="348" y="8586"/>
                    </a:lnTo>
                    <a:cubicBezTo>
                      <a:pt x="155" y="8586"/>
                      <a:pt x="0" y="8741"/>
                      <a:pt x="0" y="8934"/>
                    </a:cubicBezTo>
                    <a:cubicBezTo>
                      <a:pt x="0" y="9128"/>
                      <a:pt x="155" y="9284"/>
                      <a:pt x="348" y="9284"/>
                    </a:cubicBezTo>
                    <a:lnTo>
                      <a:pt x="2612" y="9284"/>
                    </a:lnTo>
                    <a:lnTo>
                      <a:pt x="2612" y="10451"/>
                    </a:lnTo>
                    <a:lnTo>
                      <a:pt x="348" y="10451"/>
                    </a:lnTo>
                    <a:cubicBezTo>
                      <a:pt x="155" y="10451"/>
                      <a:pt x="0" y="10608"/>
                      <a:pt x="0" y="10801"/>
                    </a:cubicBezTo>
                    <a:cubicBezTo>
                      <a:pt x="0" y="10994"/>
                      <a:pt x="155" y="11151"/>
                      <a:pt x="348" y="11151"/>
                    </a:cubicBezTo>
                    <a:lnTo>
                      <a:pt x="2612" y="11151"/>
                    </a:lnTo>
                    <a:lnTo>
                      <a:pt x="2612" y="12317"/>
                    </a:lnTo>
                    <a:lnTo>
                      <a:pt x="348" y="12317"/>
                    </a:lnTo>
                    <a:cubicBezTo>
                      <a:pt x="155" y="12317"/>
                      <a:pt x="0" y="12472"/>
                      <a:pt x="0" y="12666"/>
                    </a:cubicBezTo>
                    <a:cubicBezTo>
                      <a:pt x="0" y="12859"/>
                      <a:pt x="155" y="13016"/>
                      <a:pt x="348" y="13016"/>
                    </a:cubicBezTo>
                    <a:lnTo>
                      <a:pt x="2612" y="13016"/>
                    </a:lnTo>
                    <a:lnTo>
                      <a:pt x="2612" y="14183"/>
                    </a:lnTo>
                    <a:lnTo>
                      <a:pt x="348" y="14183"/>
                    </a:lnTo>
                    <a:cubicBezTo>
                      <a:pt x="155" y="14183"/>
                      <a:pt x="0" y="14340"/>
                      <a:pt x="0" y="14533"/>
                    </a:cubicBezTo>
                    <a:cubicBezTo>
                      <a:pt x="0" y="14726"/>
                      <a:pt x="155" y="14880"/>
                      <a:pt x="348" y="14880"/>
                    </a:cubicBezTo>
                    <a:lnTo>
                      <a:pt x="2612" y="14880"/>
                    </a:lnTo>
                    <a:lnTo>
                      <a:pt x="2612" y="16048"/>
                    </a:lnTo>
                    <a:lnTo>
                      <a:pt x="348" y="16048"/>
                    </a:lnTo>
                    <a:cubicBezTo>
                      <a:pt x="155" y="16048"/>
                      <a:pt x="0" y="16205"/>
                      <a:pt x="0" y="16398"/>
                    </a:cubicBezTo>
                    <a:cubicBezTo>
                      <a:pt x="0" y="16591"/>
                      <a:pt x="155" y="16748"/>
                      <a:pt x="348" y="16748"/>
                    </a:cubicBezTo>
                    <a:lnTo>
                      <a:pt x="2612" y="16748"/>
                    </a:lnTo>
                    <a:lnTo>
                      <a:pt x="2612" y="17516"/>
                    </a:lnTo>
                    <a:cubicBezTo>
                      <a:pt x="2612" y="18329"/>
                      <a:pt x="3271" y="18988"/>
                      <a:pt x="4081" y="18988"/>
                    </a:cubicBezTo>
                    <a:lnTo>
                      <a:pt x="4852" y="18988"/>
                    </a:lnTo>
                    <a:lnTo>
                      <a:pt x="4852" y="21250"/>
                    </a:lnTo>
                    <a:cubicBezTo>
                      <a:pt x="4852" y="21443"/>
                      <a:pt x="5009" y="21600"/>
                      <a:pt x="5202" y="21600"/>
                    </a:cubicBezTo>
                    <a:cubicBezTo>
                      <a:pt x="5395" y="21600"/>
                      <a:pt x="5552" y="21443"/>
                      <a:pt x="5552" y="21250"/>
                    </a:cubicBezTo>
                    <a:lnTo>
                      <a:pt x="5552" y="18988"/>
                    </a:lnTo>
                    <a:lnTo>
                      <a:pt x="6717" y="18988"/>
                    </a:lnTo>
                    <a:lnTo>
                      <a:pt x="6717" y="21250"/>
                    </a:lnTo>
                    <a:cubicBezTo>
                      <a:pt x="6717" y="21443"/>
                      <a:pt x="6874" y="21600"/>
                      <a:pt x="7067" y="21600"/>
                    </a:cubicBezTo>
                    <a:cubicBezTo>
                      <a:pt x="7260" y="21600"/>
                      <a:pt x="7417" y="21443"/>
                      <a:pt x="7417" y="21250"/>
                    </a:cubicBezTo>
                    <a:lnTo>
                      <a:pt x="7417" y="18988"/>
                    </a:lnTo>
                    <a:lnTo>
                      <a:pt x="8585" y="18988"/>
                    </a:lnTo>
                    <a:lnTo>
                      <a:pt x="8585" y="21250"/>
                    </a:lnTo>
                    <a:cubicBezTo>
                      <a:pt x="8585" y="21443"/>
                      <a:pt x="8739" y="21600"/>
                      <a:pt x="8932" y="21600"/>
                    </a:cubicBezTo>
                    <a:cubicBezTo>
                      <a:pt x="9125" y="21600"/>
                      <a:pt x="9282" y="21443"/>
                      <a:pt x="9282" y="21250"/>
                    </a:cubicBezTo>
                    <a:lnTo>
                      <a:pt x="9282" y="18988"/>
                    </a:lnTo>
                    <a:lnTo>
                      <a:pt x="10450" y="18988"/>
                    </a:lnTo>
                    <a:lnTo>
                      <a:pt x="10450" y="21250"/>
                    </a:lnTo>
                    <a:cubicBezTo>
                      <a:pt x="10450" y="21443"/>
                      <a:pt x="10607" y="21600"/>
                      <a:pt x="10800" y="21600"/>
                    </a:cubicBezTo>
                    <a:cubicBezTo>
                      <a:pt x="10993" y="21600"/>
                      <a:pt x="11147" y="21443"/>
                      <a:pt x="11147" y="21250"/>
                    </a:cubicBezTo>
                    <a:lnTo>
                      <a:pt x="11147" y="18988"/>
                    </a:lnTo>
                    <a:lnTo>
                      <a:pt x="12315" y="18988"/>
                    </a:lnTo>
                    <a:lnTo>
                      <a:pt x="12315" y="21250"/>
                    </a:lnTo>
                    <a:cubicBezTo>
                      <a:pt x="12315" y="21443"/>
                      <a:pt x="12472" y="21600"/>
                      <a:pt x="12665" y="21600"/>
                    </a:cubicBezTo>
                    <a:cubicBezTo>
                      <a:pt x="12858" y="21600"/>
                      <a:pt x="13015" y="21443"/>
                      <a:pt x="13015" y="21250"/>
                    </a:cubicBezTo>
                    <a:lnTo>
                      <a:pt x="13015" y="18988"/>
                    </a:lnTo>
                    <a:lnTo>
                      <a:pt x="14181" y="18988"/>
                    </a:lnTo>
                    <a:lnTo>
                      <a:pt x="14181" y="21250"/>
                    </a:lnTo>
                    <a:cubicBezTo>
                      <a:pt x="14181" y="21443"/>
                      <a:pt x="14337" y="21600"/>
                      <a:pt x="14530" y="21600"/>
                    </a:cubicBezTo>
                    <a:cubicBezTo>
                      <a:pt x="14723" y="21600"/>
                      <a:pt x="14880" y="21443"/>
                      <a:pt x="14880" y="21250"/>
                    </a:cubicBezTo>
                    <a:lnTo>
                      <a:pt x="14880" y="18988"/>
                    </a:lnTo>
                    <a:lnTo>
                      <a:pt x="16048" y="18988"/>
                    </a:lnTo>
                    <a:lnTo>
                      <a:pt x="16048" y="21250"/>
                    </a:lnTo>
                    <a:cubicBezTo>
                      <a:pt x="16048" y="21443"/>
                      <a:pt x="16205" y="21600"/>
                      <a:pt x="16398" y="21600"/>
                    </a:cubicBezTo>
                    <a:cubicBezTo>
                      <a:pt x="16591" y="21600"/>
                      <a:pt x="16746" y="21443"/>
                      <a:pt x="16746" y="21250"/>
                    </a:cubicBezTo>
                    <a:lnTo>
                      <a:pt x="16746" y="18988"/>
                    </a:lnTo>
                    <a:lnTo>
                      <a:pt x="17515" y="18988"/>
                    </a:lnTo>
                    <a:cubicBezTo>
                      <a:pt x="18329" y="18988"/>
                      <a:pt x="18988" y="18329"/>
                      <a:pt x="18988" y="17516"/>
                    </a:cubicBezTo>
                    <a:lnTo>
                      <a:pt x="18988" y="16748"/>
                    </a:lnTo>
                    <a:lnTo>
                      <a:pt x="21252" y="16748"/>
                    </a:lnTo>
                    <a:cubicBezTo>
                      <a:pt x="21445" y="16748"/>
                      <a:pt x="21600" y="16591"/>
                      <a:pt x="21600" y="16398"/>
                    </a:cubicBezTo>
                    <a:cubicBezTo>
                      <a:pt x="21600" y="16205"/>
                      <a:pt x="21445" y="16048"/>
                      <a:pt x="21252" y="16048"/>
                    </a:cubicBezTo>
                    <a:lnTo>
                      <a:pt x="18988" y="16048"/>
                    </a:lnTo>
                    <a:lnTo>
                      <a:pt x="18988" y="14880"/>
                    </a:lnTo>
                    <a:lnTo>
                      <a:pt x="21252" y="14880"/>
                    </a:lnTo>
                    <a:cubicBezTo>
                      <a:pt x="21445" y="14880"/>
                      <a:pt x="21600" y="14726"/>
                      <a:pt x="21600" y="14533"/>
                    </a:cubicBezTo>
                    <a:cubicBezTo>
                      <a:pt x="21600" y="14340"/>
                      <a:pt x="21445" y="14183"/>
                      <a:pt x="21252" y="14183"/>
                    </a:cubicBezTo>
                    <a:lnTo>
                      <a:pt x="18988" y="14183"/>
                    </a:lnTo>
                    <a:lnTo>
                      <a:pt x="18988" y="13016"/>
                    </a:lnTo>
                    <a:lnTo>
                      <a:pt x="21252" y="13016"/>
                    </a:lnTo>
                    <a:cubicBezTo>
                      <a:pt x="21445" y="13016"/>
                      <a:pt x="21600" y="12859"/>
                      <a:pt x="21600" y="12666"/>
                    </a:cubicBezTo>
                    <a:cubicBezTo>
                      <a:pt x="21600" y="12472"/>
                      <a:pt x="21445" y="12317"/>
                      <a:pt x="21252" y="12317"/>
                    </a:cubicBezTo>
                    <a:lnTo>
                      <a:pt x="18988" y="12317"/>
                    </a:lnTo>
                    <a:lnTo>
                      <a:pt x="18988" y="11151"/>
                    </a:lnTo>
                    <a:lnTo>
                      <a:pt x="21252" y="11151"/>
                    </a:lnTo>
                    <a:cubicBezTo>
                      <a:pt x="21445" y="11151"/>
                      <a:pt x="21600" y="10994"/>
                      <a:pt x="21600" y="10801"/>
                    </a:cubicBezTo>
                    <a:cubicBezTo>
                      <a:pt x="21600" y="10608"/>
                      <a:pt x="21445" y="10451"/>
                      <a:pt x="21252" y="10451"/>
                    </a:cubicBezTo>
                    <a:lnTo>
                      <a:pt x="18988" y="10451"/>
                    </a:lnTo>
                    <a:lnTo>
                      <a:pt x="18988" y="9284"/>
                    </a:lnTo>
                    <a:lnTo>
                      <a:pt x="21252" y="9284"/>
                    </a:lnTo>
                    <a:cubicBezTo>
                      <a:pt x="21445" y="9284"/>
                      <a:pt x="21600" y="9128"/>
                      <a:pt x="21600" y="8934"/>
                    </a:cubicBezTo>
                    <a:cubicBezTo>
                      <a:pt x="21600" y="8741"/>
                      <a:pt x="21445" y="8586"/>
                      <a:pt x="21252" y="8586"/>
                    </a:cubicBezTo>
                    <a:lnTo>
                      <a:pt x="18988" y="8586"/>
                    </a:lnTo>
                    <a:lnTo>
                      <a:pt x="18988" y="7418"/>
                    </a:lnTo>
                    <a:lnTo>
                      <a:pt x="21252" y="7423"/>
                    </a:lnTo>
                    <a:cubicBezTo>
                      <a:pt x="21445" y="7423"/>
                      <a:pt x="21600" y="7266"/>
                      <a:pt x="21600" y="7073"/>
                    </a:cubicBezTo>
                    <a:cubicBezTo>
                      <a:pt x="21600" y="6880"/>
                      <a:pt x="21445" y="6723"/>
                      <a:pt x="21252" y="6723"/>
                    </a:cubicBezTo>
                    <a:lnTo>
                      <a:pt x="18988" y="6723"/>
                    </a:lnTo>
                    <a:lnTo>
                      <a:pt x="18988" y="5552"/>
                    </a:lnTo>
                    <a:lnTo>
                      <a:pt x="21252" y="5552"/>
                    </a:lnTo>
                    <a:cubicBezTo>
                      <a:pt x="21445" y="5552"/>
                      <a:pt x="21600" y="5396"/>
                      <a:pt x="21600" y="5203"/>
                    </a:cubicBezTo>
                    <a:cubicBezTo>
                      <a:pt x="21600" y="5010"/>
                      <a:pt x="21445" y="4855"/>
                      <a:pt x="21252" y="4855"/>
                    </a:cubicBezTo>
                    <a:lnTo>
                      <a:pt x="18988" y="4855"/>
                    </a:lnTo>
                    <a:lnTo>
                      <a:pt x="18988" y="4084"/>
                    </a:lnTo>
                    <a:cubicBezTo>
                      <a:pt x="18988" y="3271"/>
                      <a:pt x="18329" y="2613"/>
                      <a:pt x="17515" y="2613"/>
                    </a:cubicBezTo>
                    <a:lnTo>
                      <a:pt x="16746" y="2613"/>
                    </a:lnTo>
                    <a:lnTo>
                      <a:pt x="16746" y="350"/>
                    </a:lnTo>
                    <a:cubicBezTo>
                      <a:pt x="16746" y="157"/>
                      <a:pt x="16591" y="0"/>
                      <a:pt x="16398" y="0"/>
                    </a:cubicBezTo>
                    <a:cubicBezTo>
                      <a:pt x="16205" y="0"/>
                      <a:pt x="16048" y="157"/>
                      <a:pt x="16048" y="350"/>
                    </a:cubicBezTo>
                    <a:lnTo>
                      <a:pt x="16048" y="2613"/>
                    </a:lnTo>
                    <a:lnTo>
                      <a:pt x="14880" y="2613"/>
                    </a:lnTo>
                    <a:lnTo>
                      <a:pt x="14880" y="350"/>
                    </a:lnTo>
                    <a:cubicBezTo>
                      <a:pt x="14880" y="157"/>
                      <a:pt x="14723" y="0"/>
                      <a:pt x="14530" y="0"/>
                    </a:cubicBezTo>
                    <a:cubicBezTo>
                      <a:pt x="14337" y="0"/>
                      <a:pt x="14181" y="157"/>
                      <a:pt x="14181" y="350"/>
                    </a:cubicBezTo>
                    <a:lnTo>
                      <a:pt x="14181" y="2613"/>
                    </a:lnTo>
                    <a:lnTo>
                      <a:pt x="13015" y="2613"/>
                    </a:lnTo>
                    <a:lnTo>
                      <a:pt x="13015" y="350"/>
                    </a:lnTo>
                    <a:cubicBezTo>
                      <a:pt x="13015" y="157"/>
                      <a:pt x="12858" y="0"/>
                      <a:pt x="12665" y="0"/>
                    </a:cubicBezTo>
                    <a:cubicBezTo>
                      <a:pt x="12472" y="0"/>
                      <a:pt x="12315" y="157"/>
                      <a:pt x="12315" y="350"/>
                    </a:cubicBezTo>
                    <a:lnTo>
                      <a:pt x="12315" y="2613"/>
                    </a:lnTo>
                    <a:lnTo>
                      <a:pt x="11147" y="2613"/>
                    </a:lnTo>
                    <a:lnTo>
                      <a:pt x="11147" y="350"/>
                    </a:lnTo>
                    <a:cubicBezTo>
                      <a:pt x="11147" y="157"/>
                      <a:pt x="10993" y="0"/>
                      <a:pt x="10800" y="0"/>
                    </a:cubicBezTo>
                    <a:cubicBezTo>
                      <a:pt x="10607" y="0"/>
                      <a:pt x="10450" y="157"/>
                      <a:pt x="10450" y="350"/>
                    </a:cubicBezTo>
                    <a:lnTo>
                      <a:pt x="10450" y="2613"/>
                    </a:lnTo>
                    <a:lnTo>
                      <a:pt x="9282" y="2613"/>
                    </a:lnTo>
                    <a:lnTo>
                      <a:pt x="9282" y="350"/>
                    </a:lnTo>
                    <a:cubicBezTo>
                      <a:pt x="9282" y="157"/>
                      <a:pt x="9125" y="0"/>
                      <a:pt x="8932" y="0"/>
                    </a:cubicBezTo>
                    <a:cubicBezTo>
                      <a:pt x="8739" y="0"/>
                      <a:pt x="8585" y="157"/>
                      <a:pt x="8585" y="350"/>
                    </a:cubicBezTo>
                    <a:lnTo>
                      <a:pt x="8585" y="2613"/>
                    </a:lnTo>
                    <a:lnTo>
                      <a:pt x="7417" y="2613"/>
                    </a:lnTo>
                    <a:lnTo>
                      <a:pt x="7417" y="350"/>
                    </a:lnTo>
                    <a:cubicBezTo>
                      <a:pt x="7417" y="157"/>
                      <a:pt x="7260" y="0"/>
                      <a:pt x="7067" y="0"/>
                    </a:cubicBezTo>
                    <a:cubicBezTo>
                      <a:pt x="6874" y="0"/>
                      <a:pt x="6717" y="157"/>
                      <a:pt x="6717" y="350"/>
                    </a:cubicBezTo>
                    <a:lnTo>
                      <a:pt x="6717" y="2613"/>
                    </a:lnTo>
                    <a:lnTo>
                      <a:pt x="5552" y="2613"/>
                    </a:lnTo>
                    <a:lnTo>
                      <a:pt x="5552" y="350"/>
                    </a:lnTo>
                    <a:cubicBezTo>
                      <a:pt x="5552" y="157"/>
                      <a:pt x="5395" y="0"/>
                      <a:pt x="52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79" name="Google Shape;1179;p34"/>
              <p:cNvSpPr/>
              <p:nvPr/>
            </p:nvSpPr>
            <p:spPr>
              <a:xfrm>
                <a:off x="187850" y="188208"/>
                <a:ext cx="614295" cy="614294"/>
              </a:xfrm>
              <a:custGeom>
                <a:rect b="b" l="l" r="r" t="t"/>
                <a:pathLst>
                  <a:path extrusionOk="0" h="21600" w="21600">
                    <a:moveTo>
                      <a:pt x="20469" y="1129"/>
                    </a:moveTo>
                    <a:lnTo>
                      <a:pt x="20469" y="20476"/>
                    </a:lnTo>
                    <a:lnTo>
                      <a:pt x="1124" y="20476"/>
                    </a:lnTo>
                    <a:lnTo>
                      <a:pt x="1124" y="1129"/>
                    </a:lnTo>
                    <a:close/>
                    <a:moveTo>
                      <a:pt x="559" y="0"/>
                    </a:moveTo>
                    <a:cubicBezTo>
                      <a:pt x="248" y="0"/>
                      <a:pt x="0" y="251"/>
                      <a:pt x="0" y="562"/>
                    </a:cubicBezTo>
                    <a:lnTo>
                      <a:pt x="0" y="21036"/>
                    </a:lnTo>
                    <a:cubicBezTo>
                      <a:pt x="0" y="21347"/>
                      <a:pt x="248" y="21600"/>
                      <a:pt x="559" y="21600"/>
                    </a:cubicBezTo>
                    <a:lnTo>
                      <a:pt x="21036" y="21600"/>
                    </a:lnTo>
                    <a:cubicBezTo>
                      <a:pt x="21347" y="21600"/>
                      <a:pt x="21600" y="21347"/>
                      <a:pt x="21600" y="21036"/>
                    </a:cubicBezTo>
                    <a:lnTo>
                      <a:pt x="21600" y="562"/>
                    </a:lnTo>
                    <a:cubicBezTo>
                      <a:pt x="21600" y="258"/>
                      <a:pt x="21347" y="0"/>
                      <a:pt x="210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80" name="Google Shape;1180;p34"/>
              <p:cNvSpPr/>
              <p:nvPr/>
            </p:nvSpPr>
            <p:spPr>
              <a:xfrm>
                <a:off x="256295" y="376706"/>
                <a:ext cx="477186" cy="237801"/>
              </a:xfrm>
              <a:custGeom>
                <a:rect b="b" l="l" r="r" t="t"/>
                <a:pathLst>
                  <a:path extrusionOk="0" h="21600" w="21600">
                    <a:moveTo>
                      <a:pt x="10797" y="2962"/>
                    </a:moveTo>
                    <a:lnTo>
                      <a:pt x="19007" y="7669"/>
                    </a:lnTo>
                    <a:lnTo>
                      <a:pt x="10797" y="12376"/>
                    </a:lnTo>
                    <a:lnTo>
                      <a:pt x="2587" y="7669"/>
                    </a:lnTo>
                    <a:lnTo>
                      <a:pt x="10797" y="2962"/>
                    </a:lnTo>
                    <a:close/>
                    <a:moveTo>
                      <a:pt x="15498" y="12715"/>
                    </a:moveTo>
                    <a:lnTo>
                      <a:pt x="15498" y="18560"/>
                    </a:lnTo>
                    <a:lnTo>
                      <a:pt x="15504" y="18560"/>
                    </a:lnTo>
                    <a:cubicBezTo>
                      <a:pt x="15504" y="18619"/>
                      <a:pt x="15478" y="18658"/>
                      <a:pt x="15456" y="18658"/>
                    </a:cubicBezTo>
                    <a:lnTo>
                      <a:pt x="6154" y="18658"/>
                    </a:lnTo>
                    <a:cubicBezTo>
                      <a:pt x="6125" y="18658"/>
                      <a:pt x="6105" y="18606"/>
                      <a:pt x="6105" y="18560"/>
                    </a:cubicBezTo>
                    <a:lnTo>
                      <a:pt x="6105" y="12715"/>
                    </a:lnTo>
                    <a:lnTo>
                      <a:pt x="10605" y="15298"/>
                    </a:lnTo>
                    <a:cubicBezTo>
                      <a:pt x="10670" y="15337"/>
                      <a:pt x="10732" y="15357"/>
                      <a:pt x="10803" y="15357"/>
                    </a:cubicBezTo>
                    <a:cubicBezTo>
                      <a:pt x="10868" y="15357"/>
                      <a:pt x="10940" y="15337"/>
                      <a:pt x="11005" y="15298"/>
                    </a:cubicBezTo>
                    <a:lnTo>
                      <a:pt x="15498" y="12715"/>
                    </a:lnTo>
                    <a:close/>
                    <a:moveTo>
                      <a:pt x="10803" y="0"/>
                    </a:moveTo>
                    <a:cubicBezTo>
                      <a:pt x="10735" y="0"/>
                      <a:pt x="10666" y="20"/>
                      <a:pt x="10605" y="52"/>
                    </a:cubicBezTo>
                    <a:lnTo>
                      <a:pt x="746" y="5701"/>
                    </a:lnTo>
                    <a:cubicBezTo>
                      <a:pt x="303" y="5949"/>
                      <a:pt x="0" y="6747"/>
                      <a:pt x="0" y="7682"/>
                    </a:cubicBezTo>
                    <a:cubicBezTo>
                      <a:pt x="0" y="8597"/>
                      <a:pt x="293" y="9394"/>
                      <a:pt x="746" y="9656"/>
                    </a:cubicBezTo>
                    <a:lnTo>
                      <a:pt x="4649" y="11898"/>
                    </a:lnTo>
                    <a:lnTo>
                      <a:pt x="4649" y="18580"/>
                    </a:lnTo>
                    <a:cubicBezTo>
                      <a:pt x="4649" y="20253"/>
                      <a:pt x="5323" y="21600"/>
                      <a:pt x="6154" y="21600"/>
                    </a:cubicBezTo>
                    <a:lnTo>
                      <a:pt x="15456" y="21600"/>
                    </a:lnTo>
                    <a:cubicBezTo>
                      <a:pt x="16286" y="21600"/>
                      <a:pt x="16954" y="20253"/>
                      <a:pt x="16954" y="18580"/>
                    </a:cubicBezTo>
                    <a:lnTo>
                      <a:pt x="16954" y="11898"/>
                    </a:lnTo>
                    <a:lnTo>
                      <a:pt x="18596" y="10957"/>
                    </a:lnTo>
                    <a:lnTo>
                      <a:pt x="18599" y="18573"/>
                    </a:lnTo>
                    <a:cubicBezTo>
                      <a:pt x="18599" y="19377"/>
                      <a:pt x="18925" y="20031"/>
                      <a:pt x="19326" y="20031"/>
                    </a:cubicBezTo>
                    <a:cubicBezTo>
                      <a:pt x="19727" y="20031"/>
                      <a:pt x="20052" y="19377"/>
                      <a:pt x="20052" y="18560"/>
                    </a:cubicBezTo>
                    <a:lnTo>
                      <a:pt x="20043" y="10114"/>
                    </a:lnTo>
                    <a:lnTo>
                      <a:pt x="20860" y="9636"/>
                    </a:lnTo>
                    <a:cubicBezTo>
                      <a:pt x="21304" y="9394"/>
                      <a:pt x="21600" y="8597"/>
                      <a:pt x="21600" y="7669"/>
                    </a:cubicBezTo>
                    <a:cubicBezTo>
                      <a:pt x="21600" y="6747"/>
                      <a:pt x="21307" y="5969"/>
                      <a:pt x="20864" y="5701"/>
                    </a:cubicBezTo>
                    <a:lnTo>
                      <a:pt x="11005" y="52"/>
                    </a:lnTo>
                    <a:cubicBezTo>
                      <a:pt x="10940" y="20"/>
                      <a:pt x="10872"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81" name="Google Shape;1181;p34"/>
              <p:cNvSpPr/>
              <p:nvPr/>
            </p:nvSpPr>
            <p:spPr>
              <a:xfrm>
                <a:off x="666309" y="615532"/>
                <a:ext cx="33867" cy="33867"/>
              </a:xfrm>
              <a:custGeom>
                <a:rect b="b" l="l" r="r" t="t"/>
                <a:pathLst>
                  <a:path extrusionOk="0" h="21600" w="21600">
                    <a:moveTo>
                      <a:pt x="10800" y="0"/>
                    </a:moveTo>
                    <a:cubicBezTo>
                      <a:pt x="4843" y="0"/>
                      <a:pt x="0" y="4854"/>
                      <a:pt x="0" y="10824"/>
                    </a:cubicBezTo>
                    <a:cubicBezTo>
                      <a:pt x="0" y="16746"/>
                      <a:pt x="4843" y="21600"/>
                      <a:pt x="10800" y="21600"/>
                    </a:cubicBezTo>
                    <a:cubicBezTo>
                      <a:pt x="16757" y="21600"/>
                      <a:pt x="21600" y="16746"/>
                      <a:pt x="21600" y="10824"/>
                    </a:cubicBezTo>
                    <a:cubicBezTo>
                      <a:pt x="21600" y="4854"/>
                      <a:pt x="1675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182" name="Google Shape;1182;p34"/>
            <p:cNvGrpSpPr/>
            <p:nvPr/>
          </p:nvGrpSpPr>
          <p:grpSpPr>
            <a:xfrm>
              <a:off x="11157952" y="7753324"/>
              <a:ext cx="991147" cy="527641"/>
              <a:chOff x="71" y="-1"/>
              <a:chExt cx="991146" cy="527639"/>
            </a:xfrm>
          </p:grpSpPr>
          <p:sp>
            <p:nvSpPr>
              <p:cNvPr id="1183" name="Google Shape;1183;p34"/>
              <p:cNvSpPr/>
              <p:nvPr/>
            </p:nvSpPr>
            <p:spPr>
              <a:xfrm>
                <a:off x="71" y="-1"/>
                <a:ext cx="991146" cy="527639"/>
              </a:xfrm>
              <a:custGeom>
                <a:rect b="b" l="l" r="r" t="t"/>
                <a:pathLst>
                  <a:path extrusionOk="0" h="21600" w="21600">
                    <a:moveTo>
                      <a:pt x="9715" y="8721"/>
                    </a:moveTo>
                    <a:cubicBezTo>
                      <a:pt x="9731" y="8721"/>
                      <a:pt x="9739" y="8742"/>
                      <a:pt x="9739" y="8768"/>
                    </a:cubicBezTo>
                    <a:lnTo>
                      <a:pt x="9739" y="11126"/>
                    </a:lnTo>
                    <a:lnTo>
                      <a:pt x="9507" y="10905"/>
                    </a:lnTo>
                    <a:cubicBezTo>
                      <a:pt x="9457" y="10860"/>
                      <a:pt x="9406" y="10837"/>
                      <a:pt x="9358" y="10837"/>
                    </a:cubicBezTo>
                    <a:cubicBezTo>
                      <a:pt x="9304" y="10837"/>
                      <a:pt x="9251" y="10857"/>
                      <a:pt x="9206" y="10905"/>
                    </a:cubicBezTo>
                    <a:lnTo>
                      <a:pt x="8973" y="11126"/>
                    </a:lnTo>
                    <a:lnTo>
                      <a:pt x="8973" y="8763"/>
                    </a:lnTo>
                    <a:cubicBezTo>
                      <a:pt x="8973" y="8742"/>
                      <a:pt x="8984" y="8721"/>
                      <a:pt x="8995" y="8721"/>
                    </a:cubicBezTo>
                    <a:close/>
                    <a:moveTo>
                      <a:pt x="10802" y="9399"/>
                    </a:moveTo>
                    <a:cubicBezTo>
                      <a:pt x="10815" y="9399"/>
                      <a:pt x="10826" y="9420"/>
                      <a:pt x="10826" y="9440"/>
                    </a:cubicBezTo>
                    <a:lnTo>
                      <a:pt x="10826" y="20324"/>
                    </a:lnTo>
                    <a:lnTo>
                      <a:pt x="5727" y="20324"/>
                    </a:lnTo>
                    <a:lnTo>
                      <a:pt x="5727" y="9440"/>
                    </a:lnTo>
                    <a:cubicBezTo>
                      <a:pt x="5727" y="9420"/>
                      <a:pt x="5739" y="9399"/>
                      <a:pt x="5750" y="9399"/>
                    </a:cubicBezTo>
                    <a:lnTo>
                      <a:pt x="8297" y="9399"/>
                    </a:lnTo>
                    <a:lnTo>
                      <a:pt x="8297" y="12148"/>
                    </a:lnTo>
                    <a:cubicBezTo>
                      <a:pt x="8297" y="12366"/>
                      <a:pt x="8355" y="12575"/>
                      <a:pt x="8457" y="12687"/>
                    </a:cubicBezTo>
                    <a:cubicBezTo>
                      <a:pt x="8512" y="12752"/>
                      <a:pt x="8573" y="12781"/>
                      <a:pt x="8635" y="12781"/>
                    </a:cubicBezTo>
                    <a:cubicBezTo>
                      <a:pt x="8686" y="12781"/>
                      <a:pt x="8740" y="12758"/>
                      <a:pt x="8790" y="12711"/>
                    </a:cubicBezTo>
                    <a:lnTo>
                      <a:pt x="9359" y="12177"/>
                    </a:lnTo>
                    <a:lnTo>
                      <a:pt x="9929" y="12711"/>
                    </a:lnTo>
                    <a:cubicBezTo>
                      <a:pt x="9977" y="12755"/>
                      <a:pt x="10029" y="12784"/>
                      <a:pt x="10079" y="12784"/>
                    </a:cubicBezTo>
                    <a:cubicBezTo>
                      <a:pt x="10142" y="12784"/>
                      <a:pt x="10203" y="12749"/>
                      <a:pt x="10258" y="12687"/>
                    </a:cubicBezTo>
                    <a:cubicBezTo>
                      <a:pt x="10358" y="12572"/>
                      <a:pt x="10420" y="12366"/>
                      <a:pt x="10420" y="12148"/>
                    </a:cubicBezTo>
                    <a:lnTo>
                      <a:pt x="10420" y="9399"/>
                    </a:lnTo>
                    <a:close/>
                    <a:moveTo>
                      <a:pt x="12606" y="1261"/>
                    </a:moveTo>
                    <a:cubicBezTo>
                      <a:pt x="13514" y="1261"/>
                      <a:pt x="14397" y="1753"/>
                      <a:pt x="15153" y="2678"/>
                    </a:cubicBezTo>
                    <a:cubicBezTo>
                      <a:pt x="15891" y="3577"/>
                      <a:pt x="16480" y="4841"/>
                      <a:pt x="16857" y="6332"/>
                    </a:cubicBezTo>
                    <a:cubicBezTo>
                      <a:pt x="16912" y="6553"/>
                      <a:pt x="17029" y="6697"/>
                      <a:pt x="17161" y="6697"/>
                    </a:cubicBezTo>
                    <a:cubicBezTo>
                      <a:pt x="17166" y="6697"/>
                      <a:pt x="17172" y="6694"/>
                      <a:pt x="17178" y="6694"/>
                    </a:cubicBezTo>
                    <a:cubicBezTo>
                      <a:pt x="17199" y="6694"/>
                      <a:pt x="17222" y="6691"/>
                      <a:pt x="17241" y="6691"/>
                    </a:cubicBezTo>
                    <a:cubicBezTo>
                      <a:pt x="17260" y="6691"/>
                      <a:pt x="17276" y="6685"/>
                      <a:pt x="17293" y="6685"/>
                    </a:cubicBezTo>
                    <a:cubicBezTo>
                      <a:pt x="19293" y="6685"/>
                      <a:pt x="20921" y="9744"/>
                      <a:pt x="20921" y="13500"/>
                    </a:cubicBezTo>
                    <a:cubicBezTo>
                      <a:pt x="20921" y="17263"/>
                      <a:pt x="19293" y="20324"/>
                      <a:pt x="17293" y="20324"/>
                    </a:cubicBezTo>
                    <a:lnTo>
                      <a:pt x="11497" y="20324"/>
                    </a:lnTo>
                    <a:lnTo>
                      <a:pt x="11497" y="9440"/>
                    </a:lnTo>
                    <a:cubicBezTo>
                      <a:pt x="11497" y="8715"/>
                      <a:pt x="11187" y="8129"/>
                      <a:pt x="10801" y="8129"/>
                    </a:cubicBezTo>
                    <a:lnTo>
                      <a:pt x="10329" y="8129"/>
                    </a:lnTo>
                    <a:cubicBezTo>
                      <a:pt x="10211" y="7722"/>
                      <a:pt x="9982" y="7454"/>
                      <a:pt x="9719" y="7454"/>
                    </a:cubicBezTo>
                    <a:lnTo>
                      <a:pt x="8999" y="7454"/>
                    </a:lnTo>
                    <a:cubicBezTo>
                      <a:pt x="8735" y="7454"/>
                      <a:pt x="8508" y="7722"/>
                      <a:pt x="8388" y="8129"/>
                    </a:cubicBezTo>
                    <a:lnTo>
                      <a:pt x="5752" y="8129"/>
                    </a:lnTo>
                    <a:cubicBezTo>
                      <a:pt x="5366" y="8129"/>
                      <a:pt x="5052" y="8715"/>
                      <a:pt x="5052" y="9440"/>
                    </a:cubicBezTo>
                    <a:lnTo>
                      <a:pt x="5052" y="20324"/>
                    </a:lnTo>
                    <a:lnTo>
                      <a:pt x="3584" y="20324"/>
                    </a:lnTo>
                    <a:cubicBezTo>
                      <a:pt x="1981" y="20324"/>
                      <a:pt x="676" y="17873"/>
                      <a:pt x="676" y="14862"/>
                    </a:cubicBezTo>
                    <a:cubicBezTo>
                      <a:pt x="676" y="11850"/>
                      <a:pt x="1981" y="9399"/>
                      <a:pt x="3584" y="9399"/>
                    </a:cubicBezTo>
                    <a:cubicBezTo>
                      <a:pt x="3689" y="9399"/>
                      <a:pt x="3802" y="9417"/>
                      <a:pt x="3932" y="9440"/>
                    </a:cubicBezTo>
                    <a:cubicBezTo>
                      <a:pt x="3945" y="9443"/>
                      <a:pt x="3959" y="9446"/>
                      <a:pt x="3973" y="9446"/>
                    </a:cubicBezTo>
                    <a:cubicBezTo>
                      <a:pt x="4139" y="9446"/>
                      <a:pt x="4285" y="9210"/>
                      <a:pt x="4306" y="8892"/>
                    </a:cubicBezTo>
                    <a:cubicBezTo>
                      <a:pt x="4450" y="6862"/>
                      <a:pt x="5380" y="5330"/>
                      <a:pt x="6470" y="5330"/>
                    </a:cubicBezTo>
                    <a:cubicBezTo>
                      <a:pt x="6988" y="5330"/>
                      <a:pt x="7488" y="5675"/>
                      <a:pt x="7883" y="6308"/>
                    </a:cubicBezTo>
                    <a:cubicBezTo>
                      <a:pt x="7945" y="6405"/>
                      <a:pt x="8021" y="6456"/>
                      <a:pt x="8100" y="6456"/>
                    </a:cubicBezTo>
                    <a:cubicBezTo>
                      <a:pt x="8123" y="6456"/>
                      <a:pt x="8147" y="6453"/>
                      <a:pt x="8170" y="6444"/>
                    </a:cubicBezTo>
                    <a:cubicBezTo>
                      <a:pt x="8272" y="6408"/>
                      <a:pt x="8359" y="6285"/>
                      <a:pt x="8406" y="6111"/>
                    </a:cubicBezTo>
                    <a:cubicBezTo>
                      <a:pt x="9213" y="3117"/>
                      <a:pt x="10824" y="1261"/>
                      <a:pt x="12606" y="1261"/>
                    </a:cubicBezTo>
                    <a:close/>
                    <a:moveTo>
                      <a:pt x="12601" y="0"/>
                    </a:moveTo>
                    <a:cubicBezTo>
                      <a:pt x="10699" y="0"/>
                      <a:pt x="8967" y="1856"/>
                      <a:pt x="7995" y="4897"/>
                    </a:cubicBezTo>
                    <a:cubicBezTo>
                      <a:pt x="7541" y="4355"/>
                      <a:pt x="7013" y="4069"/>
                      <a:pt x="6470" y="4069"/>
                    </a:cubicBezTo>
                    <a:cubicBezTo>
                      <a:pt x="5151" y="4069"/>
                      <a:pt x="4009" y="5778"/>
                      <a:pt x="3695" y="8141"/>
                    </a:cubicBezTo>
                    <a:cubicBezTo>
                      <a:pt x="3659" y="8141"/>
                      <a:pt x="3620" y="8135"/>
                      <a:pt x="3584" y="8135"/>
                    </a:cubicBezTo>
                    <a:cubicBezTo>
                      <a:pt x="1606" y="8135"/>
                      <a:pt x="0" y="11155"/>
                      <a:pt x="0" y="14865"/>
                    </a:cubicBezTo>
                    <a:cubicBezTo>
                      <a:pt x="0" y="18583"/>
                      <a:pt x="1609" y="21600"/>
                      <a:pt x="3584" y="21600"/>
                    </a:cubicBezTo>
                    <a:lnTo>
                      <a:pt x="17293" y="21600"/>
                    </a:lnTo>
                    <a:cubicBezTo>
                      <a:pt x="19668" y="21600"/>
                      <a:pt x="21600" y="17970"/>
                      <a:pt x="21600" y="13509"/>
                    </a:cubicBezTo>
                    <a:cubicBezTo>
                      <a:pt x="21600" y="9101"/>
                      <a:pt x="19712" y="5498"/>
                      <a:pt x="17368" y="5421"/>
                    </a:cubicBezTo>
                    <a:cubicBezTo>
                      <a:pt x="16937" y="3877"/>
                      <a:pt x="16302" y="2563"/>
                      <a:pt x="15519" y="1618"/>
                    </a:cubicBezTo>
                    <a:cubicBezTo>
                      <a:pt x="14651" y="560"/>
                      <a:pt x="13641" y="0"/>
                      <a:pt x="126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84" name="Google Shape;1184;p34"/>
              <p:cNvSpPr/>
              <p:nvPr/>
            </p:nvSpPr>
            <p:spPr>
              <a:xfrm>
                <a:off x="562976" y="66215"/>
                <a:ext cx="295794" cy="395135"/>
              </a:xfrm>
              <a:custGeom>
                <a:rect b="b" l="l" r="r" t="t"/>
                <a:pathLst>
                  <a:path extrusionOk="0" h="21600" w="21531">
                    <a:moveTo>
                      <a:pt x="2242" y="3470"/>
                    </a:moveTo>
                    <a:lnTo>
                      <a:pt x="18184" y="19920"/>
                    </a:lnTo>
                    <a:lnTo>
                      <a:pt x="2242" y="19920"/>
                    </a:lnTo>
                    <a:lnTo>
                      <a:pt x="2242" y="17984"/>
                    </a:lnTo>
                    <a:lnTo>
                      <a:pt x="2321" y="17984"/>
                    </a:lnTo>
                    <a:cubicBezTo>
                      <a:pt x="2950" y="17984"/>
                      <a:pt x="3452" y="17610"/>
                      <a:pt x="3452" y="17134"/>
                    </a:cubicBezTo>
                    <a:cubicBezTo>
                      <a:pt x="3452" y="16670"/>
                      <a:pt x="2950" y="16289"/>
                      <a:pt x="2321" y="16289"/>
                    </a:cubicBezTo>
                    <a:lnTo>
                      <a:pt x="2242" y="16289"/>
                    </a:lnTo>
                    <a:lnTo>
                      <a:pt x="2242" y="14369"/>
                    </a:lnTo>
                    <a:lnTo>
                      <a:pt x="2321" y="14369"/>
                    </a:lnTo>
                    <a:cubicBezTo>
                      <a:pt x="2950" y="14369"/>
                      <a:pt x="3452" y="13995"/>
                      <a:pt x="3452" y="13519"/>
                    </a:cubicBezTo>
                    <a:cubicBezTo>
                      <a:pt x="3452" y="13054"/>
                      <a:pt x="2950" y="12673"/>
                      <a:pt x="2321" y="12673"/>
                    </a:cubicBezTo>
                    <a:lnTo>
                      <a:pt x="2242" y="12673"/>
                    </a:lnTo>
                    <a:lnTo>
                      <a:pt x="2242" y="10753"/>
                    </a:lnTo>
                    <a:lnTo>
                      <a:pt x="2321" y="10753"/>
                    </a:lnTo>
                    <a:cubicBezTo>
                      <a:pt x="2950" y="10753"/>
                      <a:pt x="3452" y="10375"/>
                      <a:pt x="3452" y="9903"/>
                    </a:cubicBezTo>
                    <a:cubicBezTo>
                      <a:pt x="3452" y="9439"/>
                      <a:pt x="2950" y="9057"/>
                      <a:pt x="2321" y="9057"/>
                    </a:cubicBezTo>
                    <a:lnTo>
                      <a:pt x="2242" y="9057"/>
                    </a:lnTo>
                    <a:lnTo>
                      <a:pt x="2242" y="7137"/>
                    </a:lnTo>
                    <a:lnTo>
                      <a:pt x="2321" y="7137"/>
                    </a:lnTo>
                    <a:cubicBezTo>
                      <a:pt x="2950" y="7137"/>
                      <a:pt x="3452" y="6759"/>
                      <a:pt x="3452" y="6287"/>
                    </a:cubicBezTo>
                    <a:cubicBezTo>
                      <a:pt x="3452" y="5823"/>
                      <a:pt x="2950" y="5441"/>
                      <a:pt x="2321" y="5441"/>
                    </a:cubicBezTo>
                    <a:lnTo>
                      <a:pt x="2242" y="5441"/>
                    </a:lnTo>
                    <a:lnTo>
                      <a:pt x="2242" y="3470"/>
                    </a:lnTo>
                    <a:close/>
                    <a:moveTo>
                      <a:pt x="1137" y="0"/>
                    </a:moveTo>
                    <a:cubicBezTo>
                      <a:pt x="1016" y="0"/>
                      <a:pt x="896" y="12"/>
                      <a:pt x="781" y="43"/>
                    </a:cubicBezTo>
                    <a:cubicBezTo>
                      <a:pt x="309" y="157"/>
                      <a:pt x="0" y="480"/>
                      <a:pt x="0" y="846"/>
                    </a:cubicBezTo>
                    <a:lnTo>
                      <a:pt x="0" y="20750"/>
                    </a:lnTo>
                    <a:cubicBezTo>
                      <a:pt x="0" y="21226"/>
                      <a:pt x="503" y="21600"/>
                      <a:pt x="1132" y="21600"/>
                    </a:cubicBezTo>
                    <a:lnTo>
                      <a:pt x="20406" y="21600"/>
                    </a:lnTo>
                    <a:cubicBezTo>
                      <a:pt x="20830" y="21600"/>
                      <a:pt x="21223" y="21423"/>
                      <a:pt x="21411" y="21140"/>
                    </a:cubicBezTo>
                    <a:cubicBezTo>
                      <a:pt x="21600" y="20852"/>
                      <a:pt x="21563" y="20514"/>
                      <a:pt x="21312" y="20258"/>
                    </a:cubicBezTo>
                    <a:lnTo>
                      <a:pt x="2038" y="342"/>
                    </a:lnTo>
                    <a:cubicBezTo>
                      <a:pt x="1823" y="122"/>
                      <a:pt x="1483" y="0"/>
                      <a:pt x="11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85" name="Google Shape;1185;p34"/>
              <p:cNvSpPr/>
              <p:nvPr/>
            </p:nvSpPr>
            <p:spPr>
              <a:xfrm>
                <a:off x="629120" y="275298"/>
                <a:ext cx="95731" cy="119908"/>
              </a:xfrm>
              <a:custGeom>
                <a:rect b="b" l="l" r="r" t="t"/>
                <a:pathLst>
                  <a:path extrusionOk="0" h="21600" w="21392">
                    <a:moveTo>
                      <a:pt x="6932" y="11358"/>
                    </a:moveTo>
                    <a:lnTo>
                      <a:pt x="11130" y="15986"/>
                    </a:lnTo>
                    <a:lnTo>
                      <a:pt x="6932" y="15986"/>
                    </a:lnTo>
                    <a:lnTo>
                      <a:pt x="6932" y="11358"/>
                    </a:lnTo>
                    <a:close/>
                    <a:moveTo>
                      <a:pt x="3474" y="0"/>
                    </a:moveTo>
                    <a:cubicBezTo>
                      <a:pt x="3120" y="0"/>
                      <a:pt x="2750" y="39"/>
                      <a:pt x="2396" y="130"/>
                    </a:cubicBezTo>
                    <a:cubicBezTo>
                      <a:pt x="949" y="506"/>
                      <a:pt x="0" y="1595"/>
                      <a:pt x="0" y="2775"/>
                    </a:cubicBezTo>
                    <a:lnTo>
                      <a:pt x="0" y="18800"/>
                    </a:lnTo>
                    <a:cubicBezTo>
                      <a:pt x="0" y="20368"/>
                      <a:pt x="1544" y="21600"/>
                      <a:pt x="3474" y="21600"/>
                    </a:cubicBezTo>
                    <a:lnTo>
                      <a:pt x="17917" y="21600"/>
                    </a:lnTo>
                    <a:cubicBezTo>
                      <a:pt x="19236" y="21600"/>
                      <a:pt x="20442" y="21017"/>
                      <a:pt x="21021" y="20083"/>
                    </a:cubicBezTo>
                    <a:cubicBezTo>
                      <a:pt x="21600" y="19137"/>
                      <a:pt x="21503" y="18022"/>
                      <a:pt x="20715" y="17166"/>
                    </a:cubicBezTo>
                    <a:lnTo>
                      <a:pt x="6256" y="1154"/>
                    </a:lnTo>
                    <a:cubicBezTo>
                      <a:pt x="5597" y="402"/>
                      <a:pt x="4552" y="0"/>
                      <a:pt x="34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86" name="Google Shape;1186;p34"/>
              <p:cNvSpPr/>
              <p:nvPr/>
            </p:nvSpPr>
            <p:spPr>
              <a:xfrm>
                <a:off x="331077" y="346065"/>
                <a:ext cx="97308" cy="33868"/>
              </a:xfrm>
              <a:custGeom>
                <a:rect b="b" l="l" r="r" t="t"/>
                <a:pathLst>
                  <a:path extrusionOk="0" h="21600" w="21600">
                    <a:moveTo>
                      <a:pt x="3451" y="0"/>
                    </a:moveTo>
                    <a:cubicBezTo>
                      <a:pt x="1534" y="0"/>
                      <a:pt x="0" y="4861"/>
                      <a:pt x="0" y="10825"/>
                    </a:cubicBezTo>
                    <a:cubicBezTo>
                      <a:pt x="0" y="16839"/>
                      <a:pt x="1534" y="21600"/>
                      <a:pt x="3451" y="21600"/>
                    </a:cubicBezTo>
                    <a:lnTo>
                      <a:pt x="18149" y="21600"/>
                    </a:lnTo>
                    <a:cubicBezTo>
                      <a:pt x="20050" y="21600"/>
                      <a:pt x="21600" y="16789"/>
                      <a:pt x="21600" y="10825"/>
                    </a:cubicBezTo>
                    <a:cubicBezTo>
                      <a:pt x="21600" y="4961"/>
                      <a:pt x="20050" y="0"/>
                      <a:pt x="18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87" name="Google Shape;1187;p34"/>
              <p:cNvSpPr/>
              <p:nvPr/>
            </p:nvSpPr>
            <p:spPr>
              <a:xfrm>
                <a:off x="297970" y="412389"/>
                <a:ext cx="163452" cy="33868"/>
              </a:xfrm>
              <a:custGeom>
                <a:rect b="b" l="l" r="r" t="t"/>
                <a:pathLst>
                  <a:path extrusionOk="0" h="21600" w="21600">
                    <a:moveTo>
                      <a:pt x="2054" y="0"/>
                    </a:moveTo>
                    <a:cubicBezTo>
                      <a:pt x="913" y="0"/>
                      <a:pt x="0" y="4822"/>
                      <a:pt x="0" y="10750"/>
                    </a:cubicBezTo>
                    <a:cubicBezTo>
                      <a:pt x="0" y="16778"/>
                      <a:pt x="913" y="21600"/>
                      <a:pt x="2054" y="21600"/>
                    </a:cubicBezTo>
                    <a:lnTo>
                      <a:pt x="19546" y="21600"/>
                    </a:lnTo>
                    <a:cubicBezTo>
                      <a:pt x="20687" y="21600"/>
                      <a:pt x="21600" y="16778"/>
                      <a:pt x="21600" y="10750"/>
                    </a:cubicBezTo>
                    <a:cubicBezTo>
                      <a:pt x="21600" y="4822"/>
                      <a:pt x="2068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188" name="Google Shape;1188;p34"/>
            <p:cNvGrpSpPr/>
            <p:nvPr/>
          </p:nvGrpSpPr>
          <p:grpSpPr>
            <a:xfrm>
              <a:off x="13644272" y="7653930"/>
              <a:ext cx="991290" cy="726501"/>
              <a:chOff x="0" y="-1"/>
              <a:chExt cx="991289" cy="726500"/>
            </a:xfrm>
          </p:grpSpPr>
          <p:sp>
            <p:nvSpPr>
              <p:cNvPr id="1189" name="Google Shape;1189;p34"/>
              <p:cNvSpPr/>
              <p:nvPr/>
            </p:nvSpPr>
            <p:spPr>
              <a:xfrm>
                <a:off x="0" y="-1"/>
                <a:ext cx="991289" cy="726500"/>
              </a:xfrm>
              <a:custGeom>
                <a:rect b="b" l="l" r="r" t="t"/>
                <a:pathLst>
                  <a:path extrusionOk="0" h="21600" w="21600">
                    <a:moveTo>
                      <a:pt x="5051" y="924"/>
                    </a:moveTo>
                    <a:lnTo>
                      <a:pt x="5051" y="20671"/>
                    </a:lnTo>
                    <a:lnTo>
                      <a:pt x="1421" y="20671"/>
                    </a:lnTo>
                    <a:cubicBezTo>
                      <a:pt x="1010" y="20671"/>
                      <a:pt x="679" y="20215"/>
                      <a:pt x="679" y="19657"/>
                    </a:cubicBezTo>
                    <a:lnTo>
                      <a:pt x="679" y="1937"/>
                    </a:lnTo>
                    <a:cubicBezTo>
                      <a:pt x="679" y="1376"/>
                      <a:pt x="1013" y="924"/>
                      <a:pt x="1421" y="924"/>
                    </a:cubicBezTo>
                    <a:close/>
                    <a:moveTo>
                      <a:pt x="20176" y="924"/>
                    </a:moveTo>
                    <a:cubicBezTo>
                      <a:pt x="20587" y="924"/>
                      <a:pt x="20919" y="1378"/>
                      <a:pt x="20919" y="1937"/>
                    </a:cubicBezTo>
                    <a:lnTo>
                      <a:pt x="20919" y="19657"/>
                    </a:lnTo>
                    <a:lnTo>
                      <a:pt x="20924" y="19657"/>
                    </a:lnTo>
                    <a:cubicBezTo>
                      <a:pt x="20924" y="20218"/>
                      <a:pt x="20587" y="20671"/>
                      <a:pt x="20179" y="20671"/>
                    </a:cubicBezTo>
                    <a:lnTo>
                      <a:pt x="5727" y="20671"/>
                    </a:lnTo>
                    <a:lnTo>
                      <a:pt x="5727" y="924"/>
                    </a:lnTo>
                    <a:close/>
                    <a:moveTo>
                      <a:pt x="1421" y="0"/>
                    </a:moveTo>
                    <a:cubicBezTo>
                      <a:pt x="638" y="0"/>
                      <a:pt x="0" y="873"/>
                      <a:pt x="0" y="1943"/>
                    </a:cubicBezTo>
                    <a:lnTo>
                      <a:pt x="0" y="19661"/>
                    </a:lnTo>
                    <a:cubicBezTo>
                      <a:pt x="0" y="20729"/>
                      <a:pt x="638" y="21600"/>
                      <a:pt x="1421" y="21600"/>
                    </a:cubicBezTo>
                    <a:lnTo>
                      <a:pt x="20179" y="21600"/>
                    </a:lnTo>
                    <a:cubicBezTo>
                      <a:pt x="20962" y="21600"/>
                      <a:pt x="21600" y="20729"/>
                      <a:pt x="21600" y="19661"/>
                    </a:cubicBezTo>
                    <a:lnTo>
                      <a:pt x="21600" y="1943"/>
                    </a:lnTo>
                    <a:cubicBezTo>
                      <a:pt x="21597" y="869"/>
                      <a:pt x="20962" y="0"/>
                      <a:pt x="201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90" name="Google Shape;1190;p34"/>
              <p:cNvSpPr/>
              <p:nvPr/>
            </p:nvSpPr>
            <p:spPr>
              <a:xfrm>
                <a:off x="297967" y="64757"/>
                <a:ext cx="97238" cy="33868"/>
              </a:xfrm>
              <a:custGeom>
                <a:rect b="b" l="l" r="r" t="t"/>
                <a:pathLst>
                  <a:path extrusionOk="0" h="21600" w="21569">
                    <a:moveTo>
                      <a:pt x="3432" y="0"/>
                    </a:moveTo>
                    <a:cubicBezTo>
                      <a:pt x="1517" y="0"/>
                      <a:pt x="0" y="4850"/>
                      <a:pt x="0" y="10800"/>
                    </a:cubicBezTo>
                    <a:cubicBezTo>
                      <a:pt x="0" y="16800"/>
                      <a:pt x="1517" y="21600"/>
                      <a:pt x="3432" y="21600"/>
                    </a:cubicBezTo>
                    <a:lnTo>
                      <a:pt x="18136" y="21600"/>
                    </a:lnTo>
                    <a:cubicBezTo>
                      <a:pt x="20051" y="21600"/>
                      <a:pt x="21568" y="16750"/>
                      <a:pt x="21568" y="10800"/>
                    </a:cubicBezTo>
                    <a:cubicBezTo>
                      <a:pt x="21600" y="4950"/>
                      <a:pt x="20051" y="0"/>
                      <a:pt x="181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91" name="Google Shape;1191;p34"/>
              <p:cNvSpPr/>
              <p:nvPr/>
            </p:nvSpPr>
            <p:spPr>
              <a:xfrm>
                <a:off x="66287" y="64757"/>
                <a:ext cx="130417" cy="33868"/>
              </a:xfrm>
              <a:custGeom>
                <a:rect b="b" l="l" r="r" t="t"/>
                <a:pathLst>
                  <a:path extrusionOk="0" h="21600" w="21600">
                    <a:moveTo>
                      <a:pt x="2563" y="0"/>
                    </a:moveTo>
                    <a:cubicBezTo>
                      <a:pt x="1156" y="0"/>
                      <a:pt x="0" y="4850"/>
                      <a:pt x="0" y="10800"/>
                    </a:cubicBezTo>
                    <a:cubicBezTo>
                      <a:pt x="0" y="16800"/>
                      <a:pt x="1156" y="21600"/>
                      <a:pt x="2563" y="21600"/>
                    </a:cubicBezTo>
                    <a:lnTo>
                      <a:pt x="19025" y="21600"/>
                    </a:lnTo>
                    <a:cubicBezTo>
                      <a:pt x="20444" y="21600"/>
                      <a:pt x="21600" y="16750"/>
                      <a:pt x="21600" y="10800"/>
                    </a:cubicBezTo>
                    <a:cubicBezTo>
                      <a:pt x="21600" y="4950"/>
                      <a:pt x="20444" y="0"/>
                      <a:pt x="190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92" name="Google Shape;1192;p34"/>
              <p:cNvSpPr/>
              <p:nvPr/>
            </p:nvSpPr>
            <p:spPr>
              <a:xfrm>
                <a:off x="66287" y="230404"/>
                <a:ext cx="130417" cy="33867"/>
              </a:xfrm>
              <a:custGeom>
                <a:rect b="b" l="l" r="r" t="t"/>
                <a:pathLst>
                  <a:path extrusionOk="0" h="21600" w="21600">
                    <a:moveTo>
                      <a:pt x="2563" y="0"/>
                    </a:moveTo>
                    <a:cubicBezTo>
                      <a:pt x="1156" y="0"/>
                      <a:pt x="0" y="4811"/>
                      <a:pt x="0" y="10775"/>
                    </a:cubicBezTo>
                    <a:cubicBezTo>
                      <a:pt x="0" y="16789"/>
                      <a:pt x="1156" y="21600"/>
                      <a:pt x="2563" y="21600"/>
                    </a:cubicBezTo>
                    <a:lnTo>
                      <a:pt x="19025" y="21600"/>
                    </a:lnTo>
                    <a:cubicBezTo>
                      <a:pt x="20444" y="21600"/>
                      <a:pt x="21600" y="16789"/>
                      <a:pt x="21600" y="10775"/>
                    </a:cubicBezTo>
                    <a:cubicBezTo>
                      <a:pt x="21600" y="4811"/>
                      <a:pt x="20444" y="0"/>
                      <a:pt x="190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93" name="Google Shape;1193;p34"/>
              <p:cNvSpPr/>
              <p:nvPr/>
            </p:nvSpPr>
            <p:spPr>
              <a:xfrm>
                <a:off x="66287" y="362800"/>
                <a:ext cx="130417" cy="33867"/>
              </a:xfrm>
              <a:custGeom>
                <a:rect b="b" l="l" r="r" t="t"/>
                <a:pathLst>
                  <a:path extrusionOk="0" h="21600" w="21600">
                    <a:moveTo>
                      <a:pt x="2563" y="0"/>
                    </a:moveTo>
                    <a:cubicBezTo>
                      <a:pt x="1156" y="0"/>
                      <a:pt x="0" y="4822"/>
                      <a:pt x="0" y="10800"/>
                    </a:cubicBezTo>
                    <a:cubicBezTo>
                      <a:pt x="0" y="16828"/>
                      <a:pt x="1156" y="21600"/>
                      <a:pt x="2563" y="21600"/>
                    </a:cubicBezTo>
                    <a:lnTo>
                      <a:pt x="19025" y="21600"/>
                    </a:lnTo>
                    <a:cubicBezTo>
                      <a:pt x="20444" y="21600"/>
                      <a:pt x="21600" y="16828"/>
                      <a:pt x="21600" y="10800"/>
                    </a:cubicBezTo>
                    <a:cubicBezTo>
                      <a:pt x="21600" y="4822"/>
                      <a:pt x="20444" y="0"/>
                      <a:pt x="190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94" name="Google Shape;1194;p34"/>
              <p:cNvSpPr/>
              <p:nvPr/>
            </p:nvSpPr>
            <p:spPr>
              <a:xfrm>
                <a:off x="66287" y="495229"/>
                <a:ext cx="130417" cy="33868"/>
              </a:xfrm>
              <a:custGeom>
                <a:rect b="b" l="l" r="r" t="t"/>
                <a:pathLst>
                  <a:path extrusionOk="0" h="21600" w="21600">
                    <a:moveTo>
                      <a:pt x="2563" y="0"/>
                    </a:moveTo>
                    <a:cubicBezTo>
                      <a:pt x="1156" y="0"/>
                      <a:pt x="0" y="4822"/>
                      <a:pt x="0" y="10850"/>
                    </a:cubicBezTo>
                    <a:cubicBezTo>
                      <a:pt x="0" y="16778"/>
                      <a:pt x="1156" y="21600"/>
                      <a:pt x="2563" y="21600"/>
                    </a:cubicBezTo>
                    <a:lnTo>
                      <a:pt x="19025" y="21600"/>
                    </a:lnTo>
                    <a:cubicBezTo>
                      <a:pt x="20444" y="21600"/>
                      <a:pt x="21600" y="16778"/>
                      <a:pt x="21600" y="10850"/>
                    </a:cubicBezTo>
                    <a:cubicBezTo>
                      <a:pt x="21600" y="4822"/>
                      <a:pt x="20444" y="0"/>
                      <a:pt x="190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95" name="Google Shape;1195;p34"/>
              <p:cNvSpPr/>
              <p:nvPr/>
            </p:nvSpPr>
            <p:spPr>
              <a:xfrm>
                <a:off x="66287" y="296547"/>
                <a:ext cx="130417" cy="33868"/>
              </a:xfrm>
              <a:custGeom>
                <a:rect b="b" l="l" r="r" t="t"/>
                <a:pathLst>
                  <a:path extrusionOk="0" h="21600" w="21600">
                    <a:moveTo>
                      <a:pt x="2563" y="0"/>
                    </a:moveTo>
                    <a:cubicBezTo>
                      <a:pt x="1156" y="0"/>
                      <a:pt x="0" y="4861"/>
                      <a:pt x="0" y="10775"/>
                    </a:cubicBezTo>
                    <a:cubicBezTo>
                      <a:pt x="0" y="16789"/>
                      <a:pt x="1156" y="21600"/>
                      <a:pt x="2563" y="21600"/>
                    </a:cubicBezTo>
                    <a:lnTo>
                      <a:pt x="19025" y="21600"/>
                    </a:lnTo>
                    <a:cubicBezTo>
                      <a:pt x="20444" y="21600"/>
                      <a:pt x="21600" y="16739"/>
                      <a:pt x="21600" y="10775"/>
                    </a:cubicBezTo>
                    <a:cubicBezTo>
                      <a:pt x="21600" y="4861"/>
                      <a:pt x="20444" y="0"/>
                      <a:pt x="190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96" name="Google Shape;1196;p34"/>
              <p:cNvSpPr/>
              <p:nvPr/>
            </p:nvSpPr>
            <p:spPr>
              <a:xfrm>
                <a:off x="66287" y="428977"/>
                <a:ext cx="130417" cy="33868"/>
              </a:xfrm>
              <a:custGeom>
                <a:rect b="b" l="l" r="r" t="t"/>
                <a:pathLst>
                  <a:path extrusionOk="0" h="21600" w="21600">
                    <a:moveTo>
                      <a:pt x="2563" y="0"/>
                    </a:moveTo>
                    <a:cubicBezTo>
                      <a:pt x="1156" y="0"/>
                      <a:pt x="0" y="4783"/>
                      <a:pt x="0" y="10775"/>
                    </a:cubicBezTo>
                    <a:cubicBezTo>
                      <a:pt x="0" y="16817"/>
                      <a:pt x="1156" y="21600"/>
                      <a:pt x="2563" y="21600"/>
                    </a:cubicBezTo>
                    <a:lnTo>
                      <a:pt x="19025" y="21600"/>
                    </a:lnTo>
                    <a:cubicBezTo>
                      <a:pt x="20444" y="21600"/>
                      <a:pt x="21600" y="16817"/>
                      <a:pt x="21600" y="10775"/>
                    </a:cubicBezTo>
                    <a:cubicBezTo>
                      <a:pt x="21600" y="4834"/>
                      <a:pt x="20444" y="0"/>
                      <a:pt x="190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97" name="Google Shape;1197;p34"/>
              <p:cNvSpPr/>
              <p:nvPr/>
            </p:nvSpPr>
            <p:spPr>
              <a:xfrm>
                <a:off x="66144" y="594444"/>
                <a:ext cx="97309" cy="33867"/>
              </a:xfrm>
              <a:custGeom>
                <a:rect b="b" l="l" r="r" t="t"/>
                <a:pathLst>
                  <a:path extrusionOk="0" h="21600" w="21569">
                    <a:moveTo>
                      <a:pt x="3446" y="0"/>
                    </a:moveTo>
                    <a:cubicBezTo>
                      <a:pt x="1531" y="0"/>
                      <a:pt x="0" y="4861"/>
                      <a:pt x="0" y="10775"/>
                    </a:cubicBezTo>
                    <a:cubicBezTo>
                      <a:pt x="0" y="16839"/>
                      <a:pt x="1531" y="21600"/>
                      <a:pt x="3446" y="21600"/>
                    </a:cubicBezTo>
                    <a:lnTo>
                      <a:pt x="18138" y="21600"/>
                    </a:lnTo>
                    <a:cubicBezTo>
                      <a:pt x="20053" y="21600"/>
                      <a:pt x="21568" y="16739"/>
                      <a:pt x="21568" y="10775"/>
                    </a:cubicBezTo>
                    <a:cubicBezTo>
                      <a:pt x="21600" y="4911"/>
                      <a:pt x="20053" y="0"/>
                      <a:pt x="18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98" name="Google Shape;1198;p34"/>
              <p:cNvSpPr/>
              <p:nvPr/>
            </p:nvSpPr>
            <p:spPr>
              <a:xfrm>
                <a:off x="66144" y="131045"/>
                <a:ext cx="97309" cy="33868"/>
              </a:xfrm>
              <a:custGeom>
                <a:rect b="b" l="l" r="r" t="t"/>
                <a:pathLst>
                  <a:path extrusionOk="0" h="21600" w="21569">
                    <a:moveTo>
                      <a:pt x="3446" y="0"/>
                    </a:moveTo>
                    <a:cubicBezTo>
                      <a:pt x="1531" y="0"/>
                      <a:pt x="0" y="4822"/>
                      <a:pt x="0" y="10750"/>
                    </a:cubicBezTo>
                    <a:cubicBezTo>
                      <a:pt x="0" y="16828"/>
                      <a:pt x="1531" y="21600"/>
                      <a:pt x="3446" y="21600"/>
                    </a:cubicBezTo>
                    <a:lnTo>
                      <a:pt x="18138" y="21600"/>
                    </a:lnTo>
                    <a:cubicBezTo>
                      <a:pt x="20053" y="21600"/>
                      <a:pt x="21568" y="16828"/>
                      <a:pt x="21568" y="10750"/>
                    </a:cubicBezTo>
                    <a:cubicBezTo>
                      <a:pt x="21600" y="4822"/>
                      <a:pt x="20053" y="0"/>
                      <a:pt x="18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199" name="Google Shape;1199;p34"/>
              <p:cNvSpPr/>
              <p:nvPr/>
            </p:nvSpPr>
            <p:spPr>
              <a:xfrm>
                <a:off x="430327" y="64757"/>
                <a:ext cx="97309" cy="33868"/>
              </a:xfrm>
              <a:custGeom>
                <a:rect b="b" l="l" r="r" t="t"/>
                <a:pathLst>
                  <a:path extrusionOk="0" h="21600" w="21584">
                    <a:moveTo>
                      <a:pt x="3448" y="0"/>
                    </a:moveTo>
                    <a:cubicBezTo>
                      <a:pt x="1549" y="0"/>
                      <a:pt x="0" y="4850"/>
                      <a:pt x="0" y="10800"/>
                    </a:cubicBezTo>
                    <a:cubicBezTo>
                      <a:pt x="0" y="16800"/>
                      <a:pt x="1549" y="21600"/>
                      <a:pt x="3448" y="21600"/>
                    </a:cubicBezTo>
                    <a:lnTo>
                      <a:pt x="18136" y="21600"/>
                    </a:lnTo>
                    <a:cubicBezTo>
                      <a:pt x="20051" y="21600"/>
                      <a:pt x="21584" y="16750"/>
                      <a:pt x="21584" y="10800"/>
                    </a:cubicBezTo>
                    <a:cubicBezTo>
                      <a:pt x="21600" y="4950"/>
                      <a:pt x="20051" y="0"/>
                      <a:pt x="181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00" name="Google Shape;1200;p34"/>
              <p:cNvSpPr/>
              <p:nvPr/>
            </p:nvSpPr>
            <p:spPr>
              <a:xfrm>
                <a:off x="562832" y="64757"/>
                <a:ext cx="97168" cy="33868"/>
              </a:xfrm>
              <a:custGeom>
                <a:rect b="b" l="l" r="r" t="t"/>
                <a:pathLst>
                  <a:path extrusionOk="0" h="21600" w="21553">
                    <a:moveTo>
                      <a:pt x="3416" y="0"/>
                    </a:moveTo>
                    <a:cubicBezTo>
                      <a:pt x="1533" y="0"/>
                      <a:pt x="0" y="4850"/>
                      <a:pt x="0" y="10800"/>
                    </a:cubicBezTo>
                    <a:cubicBezTo>
                      <a:pt x="0" y="16800"/>
                      <a:pt x="1533" y="21600"/>
                      <a:pt x="3416" y="21600"/>
                    </a:cubicBezTo>
                    <a:lnTo>
                      <a:pt x="18136" y="21600"/>
                    </a:lnTo>
                    <a:cubicBezTo>
                      <a:pt x="20035" y="21600"/>
                      <a:pt x="21552" y="16750"/>
                      <a:pt x="21552" y="10800"/>
                    </a:cubicBezTo>
                    <a:cubicBezTo>
                      <a:pt x="21600" y="4950"/>
                      <a:pt x="20035" y="0"/>
                      <a:pt x="181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01" name="Google Shape;1201;p34"/>
              <p:cNvSpPr/>
              <p:nvPr/>
            </p:nvSpPr>
            <p:spPr>
              <a:xfrm>
                <a:off x="695333" y="64757"/>
                <a:ext cx="97308" cy="33868"/>
              </a:xfrm>
              <a:custGeom>
                <a:rect b="b" l="l" r="r" t="t"/>
                <a:pathLst>
                  <a:path extrusionOk="0" h="21600" w="21600">
                    <a:moveTo>
                      <a:pt x="3451" y="0"/>
                    </a:moveTo>
                    <a:cubicBezTo>
                      <a:pt x="1534" y="0"/>
                      <a:pt x="0" y="4850"/>
                      <a:pt x="0" y="10800"/>
                    </a:cubicBezTo>
                    <a:cubicBezTo>
                      <a:pt x="0" y="16800"/>
                      <a:pt x="1534" y="21600"/>
                      <a:pt x="3451" y="21600"/>
                    </a:cubicBezTo>
                    <a:lnTo>
                      <a:pt x="18149" y="21600"/>
                    </a:lnTo>
                    <a:cubicBezTo>
                      <a:pt x="20066" y="21600"/>
                      <a:pt x="21600" y="16750"/>
                      <a:pt x="21600" y="10800"/>
                    </a:cubicBezTo>
                    <a:cubicBezTo>
                      <a:pt x="21600" y="4950"/>
                      <a:pt x="20018" y="0"/>
                      <a:pt x="18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02" name="Google Shape;1202;p34"/>
              <p:cNvSpPr/>
              <p:nvPr/>
            </p:nvSpPr>
            <p:spPr>
              <a:xfrm>
                <a:off x="827765" y="64757"/>
                <a:ext cx="97236" cy="33868"/>
              </a:xfrm>
              <a:custGeom>
                <a:rect b="b" l="l" r="r" t="t"/>
                <a:pathLst>
                  <a:path extrusionOk="0" h="21600" w="21600">
                    <a:moveTo>
                      <a:pt x="3437" y="0"/>
                    </a:moveTo>
                    <a:cubicBezTo>
                      <a:pt x="1551" y="0"/>
                      <a:pt x="0" y="4850"/>
                      <a:pt x="0" y="10800"/>
                    </a:cubicBezTo>
                    <a:cubicBezTo>
                      <a:pt x="0" y="16800"/>
                      <a:pt x="1551" y="21600"/>
                      <a:pt x="3437" y="21600"/>
                    </a:cubicBezTo>
                    <a:lnTo>
                      <a:pt x="18163" y="21600"/>
                    </a:lnTo>
                    <a:cubicBezTo>
                      <a:pt x="20081" y="21600"/>
                      <a:pt x="21600" y="16750"/>
                      <a:pt x="21600" y="10800"/>
                    </a:cubicBezTo>
                    <a:cubicBezTo>
                      <a:pt x="21600" y="4950"/>
                      <a:pt x="20049" y="0"/>
                      <a:pt x="181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03" name="Google Shape;1203;p34"/>
              <p:cNvSpPr/>
              <p:nvPr/>
            </p:nvSpPr>
            <p:spPr>
              <a:xfrm>
                <a:off x="314594" y="281703"/>
                <a:ext cx="180052" cy="196562"/>
              </a:xfrm>
              <a:custGeom>
                <a:rect b="b" l="l" r="r" t="t"/>
                <a:pathLst>
                  <a:path extrusionOk="0" h="21600" w="21358">
                    <a:moveTo>
                      <a:pt x="11662" y="0"/>
                    </a:moveTo>
                    <a:cubicBezTo>
                      <a:pt x="5242" y="0"/>
                      <a:pt x="0" y="4848"/>
                      <a:pt x="0" y="10804"/>
                    </a:cubicBezTo>
                    <a:cubicBezTo>
                      <a:pt x="0" y="16760"/>
                      <a:pt x="5242" y="21600"/>
                      <a:pt x="11662" y="21600"/>
                    </a:cubicBezTo>
                    <a:cubicBezTo>
                      <a:pt x="15376" y="21600"/>
                      <a:pt x="18774" y="20034"/>
                      <a:pt x="20994" y="17282"/>
                    </a:cubicBezTo>
                    <a:cubicBezTo>
                      <a:pt x="21600" y="16491"/>
                      <a:pt x="21429" y="15431"/>
                      <a:pt x="20627" y="14869"/>
                    </a:cubicBezTo>
                    <a:cubicBezTo>
                      <a:pt x="20294" y="14632"/>
                      <a:pt x="19910" y="14521"/>
                      <a:pt x="19525" y="14521"/>
                    </a:cubicBezTo>
                    <a:cubicBezTo>
                      <a:pt x="18962" y="14521"/>
                      <a:pt x="18407" y="14766"/>
                      <a:pt x="18040" y="15209"/>
                    </a:cubicBezTo>
                    <a:cubicBezTo>
                      <a:pt x="16512" y="17092"/>
                      <a:pt x="14198" y="18175"/>
                      <a:pt x="11662" y="18175"/>
                    </a:cubicBezTo>
                    <a:cubicBezTo>
                      <a:pt x="7265" y="18175"/>
                      <a:pt x="3697" y="14853"/>
                      <a:pt x="3697" y="10780"/>
                    </a:cubicBezTo>
                    <a:cubicBezTo>
                      <a:pt x="3697" y="6707"/>
                      <a:pt x="7283" y="3401"/>
                      <a:pt x="11662" y="3401"/>
                    </a:cubicBezTo>
                    <a:cubicBezTo>
                      <a:pt x="14198" y="3401"/>
                      <a:pt x="16537" y="4477"/>
                      <a:pt x="18040" y="6359"/>
                    </a:cubicBezTo>
                    <a:cubicBezTo>
                      <a:pt x="18407" y="6810"/>
                      <a:pt x="18953" y="7047"/>
                      <a:pt x="19517" y="7047"/>
                    </a:cubicBezTo>
                    <a:cubicBezTo>
                      <a:pt x="19901" y="7047"/>
                      <a:pt x="20285" y="6936"/>
                      <a:pt x="20627" y="6707"/>
                    </a:cubicBezTo>
                    <a:cubicBezTo>
                      <a:pt x="21438" y="6145"/>
                      <a:pt x="21591" y="5078"/>
                      <a:pt x="20994" y="4311"/>
                    </a:cubicBezTo>
                    <a:cubicBezTo>
                      <a:pt x="18774" y="1566"/>
                      <a:pt x="15376" y="0"/>
                      <a:pt x="116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04" name="Google Shape;1204;p34"/>
              <p:cNvSpPr/>
              <p:nvPr/>
            </p:nvSpPr>
            <p:spPr>
              <a:xfrm>
                <a:off x="529722" y="281271"/>
                <a:ext cx="163524" cy="196634"/>
              </a:xfrm>
              <a:custGeom>
                <a:rect b="b" l="l" r="r" t="t"/>
                <a:pathLst>
                  <a:path extrusionOk="0" h="21600" w="21600">
                    <a:moveTo>
                      <a:pt x="12987" y="3423"/>
                    </a:moveTo>
                    <a:cubicBezTo>
                      <a:pt x="15477" y="3423"/>
                      <a:pt x="17483" y="5115"/>
                      <a:pt x="17483" y="7171"/>
                    </a:cubicBezTo>
                    <a:cubicBezTo>
                      <a:pt x="17483" y="9235"/>
                      <a:pt x="15468" y="10919"/>
                      <a:pt x="12987" y="10919"/>
                    </a:cubicBezTo>
                    <a:lnTo>
                      <a:pt x="4117" y="10927"/>
                    </a:lnTo>
                    <a:lnTo>
                      <a:pt x="4117" y="3423"/>
                    </a:lnTo>
                    <a:close/>
                    <a:moveTo>
                      <a:pt x="2044" y="0"/>
                    </a:moveTo>
                    <a:cubicBezTo>
                      <a:pt x="903" y="0"/>
                      <a:pt x="0" y="767"/>
                      <a:pt x="0" y="1708"/>
                    </a:cubicBezTo>
                    <a:lnTo>
                      <a:pt x="0" y="19884"/>
                    </a:lnTo>
                    <a:cubicBezTo>
                      <a:pt x="0" y="20825"/>
                      <a:pt x="903" y="21584"/>
                      <a:pt x="2044" y="21584"/>
                    </a:cubicBezTo>
                    <a:cubicBezTo>
                      <a:pt x="3175" y="21584"/>
                      <a:pt x="4098" y="20825"/>
                      <a:pt x="4098" y="19884"/>
                    </a:cubicBezTo>
                    <a:lnTo>
                      <a:pt x="4098" y="14326"/>
                    </a:lnTo>
                    <a:lnTo>
                      <a:pt x="9764" y="14326"/>
                    </a:lnTo>
                    <a:lnTo>
                      <a:pt x="15725" y="20920"/>
                    </a:lnTo>
                    <a:cubicBezTo>
                      <a:pt x="16114" y="21363"/>
                      <a:pt x="16732" y="21600"/>
                      <a:pt x="17350" y="21600"/>
                    </a:cubicBezTo>
                    <a:cubicBezTo>
                      <a:pt x="17788" y="21600"/>
                      <a:pt x="18215" y="21489"/>
                      <a:pt x="18577" y="21260"/>
                    </a:cubicBezTo>
                    <a:cubicBezTo>
                      <a:pt x="19480" y="20699"/>
                      <a:pt x="19661" y="19623"/>
                      <a:pt x="18986" y="18872"/>
                    </a:cubicBezTo>
                    <a:lnTo>
                      <a:pt x="14774" y="14176"/>
                    </a:lnTo>
                    <a:cubicBezTo>
                      <a:pt x="18681" y="13488"/>
                      <a:pt x="21600" y="10618"/>
                      <a:pt x="21600" y="7171"/>
                    </a:cubicBezTo>
                    <a:cubicBezTo>
                      <a:pt x="21600" y="3226"/>
                      <a:pt x="17731" y="0"/>
                      <a:pt x="129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05" name="Google Shape;1205;p34"/>
              <p:cNvSpPr/>
              <p:nvPr/>
            </p:nvSpPr>
            <p:spPr>
              <a:xfrm>
                <a:off x="711938" y="281559"/>
                <a:ext cx="196529" cy="196490"/>
              </a:xfrm>
              <a:custGeom>
                <a:rect b="b" l="l" r="r" t="t"/>
                <a:pathLst>
                  <a:path extrusionOk="0" h="21600" w="21416">
                    <a:moveTo>
                      <a:pt x="17916" y="0"/>
                    </a:moveTo>
                    <a:cubicBezTo>
                      <a:pt x="17233" y="0"/>
                      <a:pt x="16606" y="419"/>
                      <a:pt x="16355" y="1068"/>
                    </a:cubicBezTo>
                    <a:lnTo>
                      <a:pt x="10700" y="15310"/>
                    </a:lnTo>
                    <a:lnTo>
                      <a:pt x="5061" y="1068"/>
                    </a:lnTo>
                    <a:cubicBezTo>
                      <a:pt x="4802" y="419"/>
                      <a:pt x="4167" y="0"/>
                      <a:pt x="3477" y="0"/>
                    </a:cubicBezTo>
                    <a:cubicBezTo>
                      <a:pt x="3406" y="0"/>
                      <a:pt x="3328" y="8"/>
                      <a:pt x="3257" y="16"/>
                    </a:cubicBezTo>
                    <a:cubicBezTo>
                      <a:pt x="2496" y="127"/>
                      <a:pt x="1892" y="760"/>
                      <a:pt x="1814" y="1535"/>
                    </a:cubicBezTo>
                    <a:lnTo>
                      <a:pt x="10" y="19725"/>
                    </a:lnTo>
                    <a:cubicBezTo>
                      <a:pt x="-92" y="20674"/>
                      <a:pt x="583" y="21497"/>
                      <a:pt x="1532" y="21584"/>
                    </a:cubicBezTo>
                    <a:cubicBezTo>
                      <a:pt x="1586" y="21592"/>
                      <a:pt x="1649" y="21600"/>
                      <a:pt x="1712" y="21600"/>
                    </a:cubicBezTo>
                    <a:cubicBezTo>
                      <a:pt x="2559" y="21600"/>
                      <a:pt x="3296" y="20943"/>
                      <a:pt x="3367" y="20057"/>
                    </a:cubicBezTo>
                    <a:lnTo>
                      <a:pt x="4488" y="8782"/>
                    </a:lnTo>
                    <a:lnTo>
                      <a:pt x="9147" y="20508"/>
                    </a:lnTo>
                    <a:cubicBezTo>
                      <a:pt x="9398" y="21149"/>
                      <a:pt x="10018" y="21584"/>
                      <a:pt x="10724" y="21584"/>
                    </a:cubicBezTo>
                    <a:cubicBezTo>
                      <a:pt x="11414" y="21584"/>
                      <a:pt x="12041" y="21149"/>
                      <a:pt x="12292" y="20508"/>
                    </a:cubicBezTo>
                    <a:lnTo>
                      <a:pt x="16943" y="8782"/>
                    </a:lnTo>
                    <a:lnTo>
                      <a:pt x="18065" y="20057"/>
                    </a:lnTo>
                    <a:cubicBezTo>
                      <a:pt x="18159" y="20927"/>
                      <a:pt x="18896" y="21584"/>
                      <a:pt x="19743" y="21584"/>
                    </a:cubicBezTo>
                    <a:cubicBezTo>
                      <a:pt x="19806" y="21584"/>
                      <a:pt x="19861" y="21584"/>
                      <a:pt x="19916" y="21576"/>
                    </a:cubicBezTo>
                    <a:cubicBezTo>
                      <a:pt x="20826" y="21497"/>
                      <a:pt x="21508" y="20658"/>
                      <a:pt x="21406" y="19725"/>
                    </a:cubicBezTo>
                    <a:lnTo>
                      <a:pt x="19602" y="1535"/>
                    </a:lnTo>
                    <a:cubicBezTo>
                      <a:pt x="19532" y="744"/>
                      <a:pt x="18920" y="127"/>
                      <a:pt x="18159" y="16"/>
                    </a:cubicBezTo>
                    <a:cubicBezTo>
                      <a:pt x="18081" y="0"/>
                      <a:pt x="17994" y="0"/>
                      <a:pt x="179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1206" name="Google Shape;1206;p34"/>
            <p:cNvSpPr/>
            <p:nvPr/>
          </p:nvSpPr>
          <p:spPr>
            <a:xfrm>
              <a:off x="10111780" y="7521430"/>
              <a:ext cx="711317" cy="991361"/>
            </a:xfrm>
            <a:custGeom>
              <a:rect b="b" l="l" r="r" t="t"/>
              <a:pathLst>
                <a:path extrusionOk="0" h="21600" w="21509">
                  <a:moveTo>
                    <a:pt x="11250" y="679"/>
                  </a:moveTo>
                  <a:cubicBezTo>
                    <a:pt x="11544" y="679"/>
                    <a:pt x="11783" y="852"/>
                    <a:pt x="11783" y="1060"/>
                  </a:cubicBezTo>
                  <a:lnTo>
                    <a:pt x="11783" y="1805"/>
                  </a:lnTo>
                  <a:lnTo>
                    <a:pt x="9720" y="1805"/>
                  </a:lnTo>
                  <a:lnTo>
                    <a:pt x="9720" y="1060"/>
                  </a:lnTo>
                  <a:cubicBezTo>
                    <a:pt x="9720" y="852"/>
                    <a:pt x="9960" y="679"/>
                    <a:pt x="10254" y="679"/>
                  </a:cubicBezTo>
                  <a:close/>
                  <a:moveTo>
                    <a:pt x="11783" y="2484"/>
                  </a:moveTo>
                  <a:lnTo>
                    <a:pt x="11783" y="3494"/>
                  </a:lnTo>
                  <a:cubicBezTo>
                    <a:pt x="11431" y="3464"/>
                    <a:pt x="11078" y="3450"/>
                    <a:pt x="10726" y="3450"/>
                  </a:cubicBezTo>
                  <a:cubicBezTo>
                    <a:pt x="10388" y="3450"/>
                    <a:pt x="10053" y="3464"/>
                    <a:pt x="9720" y="3489"/>
                  </a:cubicBezTo>
                  <a:lnTo>
                    <a:pt x="9720" y="2484"/>
                  </a:lnTo>
                  <a:close/>
                  <a:moveTo>
                    <a:pt x="8782" y="7742"/>
                  </a:moveTo>
                  <a:lnTo>
                    <a:pt x="8782" y="12815"/>
                  </a:lnTo>
                  <a:cubicBezTo>
                    <a:pt x="8001" y="12497"/>
                    <a:pt x="7374" y="11995"/>
                    <a:pt x="7028" y="11391"/>
                  </a:cubicBezTo>
                  <a:cubicBezTo>
                    <a:pt x="6234" y="10014"/>
                    <a:pt x="7022" y="8448"/>
                    <a:pt x="8782" y="7742"/>
                  </a:cubicBezTo>
                  <a:close/>
                  <a:moveTo>
                    <a:pt x="12726" y="7742"/>
                  </a:moveTo>
                  <a:cubicBezTo>
                    <a:pt x="13488" y="8051"/>
                    <a:pt x="14121" y="8537"/>
                    <a:pt x="14480" y="9163"/>
                  </a:cubicBezTo>
                  <a:cubicBezTo>
                    <a:pt x="14891" y="9883"/>
                    <a:pt x="14891" y="10673"/>
                    <a:pt x="14480" y="11391"/>
                  </a:cubicBezTo>
                  <a:cubicBezTo>
                    <a:pt x="14130" y="12000"/>
                    <a:pt x="13516" y="12497"/>
                    <a:pt x="12726" y="12815"/>
                  </a:cubicBezTo>
                  <a:lnTo>
                    <a:pt x="12726" y="7742"/>
                  </a:lnTo>
                  <a:close/>
                  <a:moveTo>
                    <a:pt x="10748" y="5925"/>
                  </a:moveTo>
                  <a:cubicBezTo>
                    <a:pt x="13118" y="5925"/>
                    <a:pt x="15372" y="6938"/>
                    <a:pt x="16334" y="8611"/>
                  </a:cubicBezTo>
                  <a:cubicBezTo>
                    <a:pt x="16952" y="9682"/>
                    <a:pt x="16952" y="10866"/>
                    <a:pt x="16334" y="11942"/>
                  </a:cubicBezTo>
                  <a:cubicBezTo>
                    <a:pt x="15718" y="13014"/>
                    <a:pt x="14558" y="13850"/>
                    <a:pt x="13065" y="14297"/>
                  </a:cubicBezTo>
                  <a:cubicBezTo>
                    <a:pt x="12954" y="14332"/>
                    <a:pt x="12841" y="14358"/>
                    <a:pt x="12728" y="14390"/>
                  </a:cubicBezTo>
                  <a:lnTo>
                    <a:pt x="12728" y="13566"/>
                  </a:lnTo>
                  <a:cubicBezTo>
                    <a:pt x="13918" y="13196"/>
                    <a:pt x="14854" y="12517"/>
                    <a:pt x="15355" y="11648"/>
                  </a:cubicBezTo>
                  <a:cubicBezTo>
                    <a:pt x="15862" y="10762"/>
                    <a:pt x="15862" y="9792"/>
                    <a:pt x="15355" y="8907"/>
                  </a:cubicBezTo>
                  <a:cubicBezTo>
                    <a:pt x="14558" y="7527"/>
                    <a:pt x="12702" y="6693"/>
                    <a:pt x="10750" y="6693"/>
                  </a:cubicBezTo>
                  <a:cubicBezTo>
                    <a:pt x="10116" y="6693"/>
                    <a:pt x="9472" y="6781"/>
                    <a:pt x="8852" y="6966"/>
                  </a:cubicBezTo>
                  <a:cubicBezTo>
                    <a:pt x="6314" y="7722"/>
                    <a:pt x="5109" y="9821"/>
                    <a:pt x="6158" y="11648"/>
                  </a:cubicBezTo>
                  <a:cubicBezTo>
                    <a:pt x="6652" y="12508"/>
                    <a:pt x="7596" y="13201"/>
                    <a:pt x="8782" y="13566"/>
                  </a:cubicBezTo>
                  <a:lnTo>
                    <a:pt x="8782" y="14390"/>
                  </a:lnTo>
                  <a:cubicBezTo>
                    <a:pt x="7144" y="13983"/>
                    <a:pt x="5846" y="13107"/>
                    <a:pt x="5176" y="11942"/>
                  </a:cubicBezTo>
                  <a:cubicBezTo>
                    <a:pt x="3899" y="9726"/>
                    <a:pt x="5370" y="7174"/>
                    <a:pt x="8445" y="6255"/>
                  </a:cubicBezTo>
                  <a:cubicBezTo>
                    <a:pt x="9198" y="6031"/>
                    <a:pt x="9977" y="5925"/>
                    <a:pt x="10748" y="5925"/>
                  </a:cubicBezTo>
                  <a:close/>
                  <a:moveTo>
                    <a:pt x="13551" y="3273"/>
                  </a:moveTo>
                  <a:lnTo>
                    <a:pt x="15649" y="3902"/>
                  </a:lnTo>
                  <a:lnTo>
                    <a:pt x="15440" y="4902"/>
                  </a:lnTo>
                  <a:cubicBezTo>
                    <a:pt x="15411" y="5031"/>
                    <a:pt x="15490" y="5158"/>
                    <a:pt x="15638" y="5230"/>
                  </a:cubicBezTo>
                  <a:cubicBezTo>
                    <a:pt x="16473" y="5650"/>
                    <a:pt x="17185" y="6163"/>
                    <a:pt x="17757" y="6754"/>
                  </a:cubicBezTo>
                  <a:cubicBezTo>
                    <a:pt x="17849" y="6847"/>
                    <a:pt x="17997" y="6902"/>
                    <a:pt x="18147" y="6902"/>
                  </a:cubicBezTo>
                  <a:cubicBezTo>
                    <a:pt x="18169" y="6902"/>
                    <a:pt x="18191" y="6900"/>
                    <a:pt x="18212" y="6898"/>
                  </a:cubicBezTo>
                  <a:lnTo>
                    <a:pt x="19599" y="6751"/>
                  </a:lnTo>
                  <a:lnTo>
                    <a:pt x="20467" y="8261"/>
                  </a:lnTo>
                  <a:lnTo>
                    <a:pt x="19342" y="8863"/>
                  </a:lnTo>
                  <a:cubicBezTo>
                    <a:pt x="19200" y="8940"/>
                    <a:pt x="19129" y="9067"/>
                    <a:pt x="19161" y="9194"/>
                  </a:cubicBezTo>
                  <a:cubicBezTo>
                    <a:pt x="19340" y="9908"/>
                    <a:pt x="19340" y="10634"/>
                    <a:pt x="19157" y="11358"/>
                  </a:cubicBezTo>
                  <a:cubicBezTo>
                    <a:pt x="19126" y="11485"/>
                    <a:pt x="19198" y="11612"/>
                    <a:pt x="19340" y="11689"/>
                  </a:cubicBezTo>
                  <a:lnTo>
                    <a:pt x="20467" y="12290"/>
                  </a:lnTo>
                  <a:lnTo>
                    <a:pt x="19599" y="13801"/>
                  </a:lnTo>
                  <a:lnTo>
                    <a:pt x="18208" y="13654"/>
                  </a:lnTo>
                  <a:cubicBezTo>
                    <a:pt x="18184" y="13651"/>
                    <a:pt x="18160" y="13651"/>
                    <a:pt x="18136" y="13651"/>
                  </a:cubicBezTo>
                  <a:cubicBezTo>
                    <a:pt x="17986" y="13651"/>
                    <a:pt x="17840" y="13706"/>
                    <a:pt x="17755" y="13797"/>
                  </a:cubicBezTo>
                  <a:cubicBezTo>
                    <a:pt x="17176" y="14399"/>
                    <a:pt x="16465" y="14912"/>
                    <a:pt x="15638" y="15324"/>
                  </a:cubicBezTo>
                  <a:cubicBezTo>
                    <a:pt x="15490" y="15399"/>
                    <a:pt x="15418" y="15526"/>
                    <a:pt x="15440" y="15652"/>
                  </a:cubicBezTo>
                  <a:lnTo>
                    <a:pt x="15644" y="16651"/>
                  </a:lnTo>
                  <a:lnTo>
                    <a:pt x="13546" y="17277"/>
                  </a:lnTo>
                  <a:lnTo>
                    <a:pt x="12726" y="16478"/>
                  </a:lnTo>
                  <a:lnTo>
                    <a:pt x="12726" y="15103"/>
                  </a:lnTo>
                  <a:cubicBezTo>
                    <a:pt x="12961" y="15050"/>
                    <a:pt x="13198" y="14992"/>
                    <a:pt x="13422" y="14923"/>
                  </a:cubicBezTo>
                  <a:cubicBezTo>
                    <a:pt x="15142" y="14410"/>
                    <a:pt x="16482" y="13441"/>
                    <a:pt x="17198" y="12202"/>
                  </a:cubicBezTo>
                  <a:cubicBezTo>
                    <a:pt x="17910" y="10963"/>
                    <a:pt x="17910" y="9594"/>
                    <a:pt x="17198" y="8355"/>
                  </a:cubicBezTo>
                  <a:cubicBezTo>
                    <a:pt x="16084" y="6420"/>
                    <a:pt x="13483" y="5252"/>
                    <a:pt x="10743" y="5252"/>
                  </a:cubicBezTo>
                  <a:cubicBezTo>
                    <a:pt x="9855" y="5252"/>
                    <a:pt x="8952" y="5374"/>
                    <a:pt x="8082" y="5634"/>
                  </a:cubicBezTo>
                  <a:cubicBezTo>
                    <a:pt x="4525" y="6696"/>
                    <a:pt x="2834" y="9640"/>
                    <a:pt x="4306" y="12202"/>
                  </a:cubicBezTo>
                  <a:cubicBezTo>
                    <a:pt x="5122" y="13621"/>
                    <a:pt x="6743" y="14672"/>
                    <a:pt x="8778" y="15103"/>
                  </a:cubicBezTo>
                  <a:lnTo>
                    <a:pt x="8778" y="16478"/>
                  </a:lnTo>
                  <a:lnTo>
                    <a:pt x="7955" y="17277"/>
                  </a:lnTo>
                  <a:lnTo>
                    <a:pt x="5860" y="16651"/>
                  </a:lnTo>
                  <a:lnTo>
                    <a:pt x="6066" y="15649"/>
                  </a:lnTo>
                  <a:cubicBezTo>
                    <a:pt x="6095" y="15522"/>
                    <a:pt x="6016" y="15393"/>
                    <a:pt x="5868" y="15323"/>
                  </a:cubicBezTo>
                  <a:cubicBezTo>
                    <a:pt x="5033" y="14902"/>
                    <a:pt x="4321" y="14390"/>
                    <a:pt x="3749" y="13797"/>
                  </a:cubicBezTo>
                  <a:cubicBezTo>
                    <a:pt x="3659" y="13706"/>
                    <a:pt x="3513" y="13651"/>
                    <a:pt x="3365" y="13651"/>
                  </a:cubicBezTo>
                  <a:cubicBezTo>
                    <a:pt x="3342" y="13651"/>
                    <a:pt x="3318" y="13651"/>
                    <a:pt x="3294" y="13654"/>
                  </a:cubicBezTo>
                  <a:lnTo>
                    <a:pt x="1910" y="13801"/>
                  </a:lnTo>
                  <a:lnTo>
                    <a:pt x="1039" y="12290"/>
                  </a:lnTo>
                  <a:lnTo>
                    <a:pt x="2164" y="11689"/>
                  </a:lnTo>
                  <a:cubicBezTo>
                    <a:pt x="2306" y="11612"/>
                    <a:pt x="2377" y="11485"/>
                    <a:pt x="2347" y="11358"/>
                  </a:cubicBezTo>
                  <a:cubicBezTo>
                    <a:pt x="2166" y="10645"/>
                    <a:pt x="2166" y="9919"/>
                    <a:pt x="2349" y="9194"/>
                  </a:cubicBezTo>
                  <a:cubicBezTo>
                    <a:pt x="2382" y="9067"/>
                    <a:pt x="2308" y="8940"/>
                    <a:pt x="2166" y="8863"/>
                  </a:cubicBezTo>
                  <a:lnTo>
                    <a:pt x="1039" y="8261"/>
                  </a:lnTo>
                  <a:lnTo>
                    <a:pt x="1910" y="6751"/>
                  </a:lnTo>
                  <a:lnTo>
                    <a:pt x="3298" y="6898"/>
                  </a:lnTo>
                  <a:cubicBezTo>
                    <a:pt x="3320" y="6900"/>
                    <a:pt x="3342" y="6902"/>
                    <a:pt x="3363" y="6902"/>
                  </a:cubicBezTo>
                  <a:cubicBezTo>
                    <a:pt x="3518" y="6902"/>
                    <a:pt x="3666" y="6847"/>
                    <a:pt x="3751" y="6754"/>
                  </a:cubicBezTo>
                  <a:cubicBezTo>
                    <a:pt x="4334" y="6154"/>
                    <a:pt x="5046" y="5641"/>
                    <a:pt x="5868" y="5225"/>
                  </a:cubicBezTo>
                  <a:cubicBezTo>
                    <a:pt x="6016" y="5153"/>
                    <a:pt x="6088" y="5026"/>
                    <a:pt x="6066" y="4901"/>
                  </a:cubicBezTo>
                  <a:lnTo>
                    <a:pt x="5862" y="3902"/>
                  </a:lnTo>
                  <a:lnTo>
                    <a:pt x="7960" y="3273"/>
                  </a:lnTo>
                  <a:lnTo>
                    <a:pt x="8793" y="4085"/>
                  </a:lnTo>
                  <a:cubicBezTo>
                    <a:pt x="8885" y="4171"/>
                    <a:pt x="9024" y="4220"/>
                    <a:pt x="9170" y="4220"/>
                  </a:cubicBezTo>
                  <a:cubicBezTo>
                    <a:pt x="9198" y="4220"/>
                    <a:pt x="9226" y="4218"/>
                    <a:pt x="9255" y="4215"/>
                  </a:cubicBezTo>
                  <a:cubicBezTo>
                    <a:pt x="9744" y="4153"/>
                    <a:pt x="10238" y="4121"/>
                    <a:pt x="10737" y="4121"/>
                  </a:cubicBezTo>
                  <a:cubicBezTo>
                    <a:pt x="11242" y="4121"/>
                    <a:pt x="11749" y="4154"/>
                    <a:pt x="12256" y="4220"/>
                  </a:cubicBezTo>
                  <a:cubicBezTo>
                    <a:pt x="12284" y="4223"/>
                    <a:pt x="12310" y="4225"/>
                    <a:pt x="12338" y="4225"/>
                  </a:cubicBezTo>
                  <a:cubicBezTo>
                    <a:pt x="12486" y="4225"/>
                    <a:pt x="12626" y="4174"/>
                    <a:pt x="12715" y="4088"/>
                  </a:cubicBezTo>
                  <a:lnTo>
                    <a:pt x="13551" y="3273"/>
                  </a:lnTo>
                  <a:close/>
                  <a:moveTo>
                    <a:pt x="10748" y="7370"/>
                  </a:moveTo>
                  <a:cubicBezTo>
                    <a:pt x="11102" y="7370"/>
                    <a:pt x="11451" y="7403"/>
                    <a:pt x="11786" y="7468"/>
                  </a:cubicBezTo>
                  <a:lnTo>
                    <a:pt x="11786" y="17316"/>
                  </a:lnTo>
                  <a:lnTo>
                    <a:pt x="9723" y="17316"/>
                  </a:lnTo>
                  <a:lnTo>
                    <a:pt x="9723" y="7468"/>
                  </a:lnTo>
                  <a:cubicBezTo>
                    <a:pt x="10064" y="7402"/>
                    <a:pt x="10408" y="7370"/>
                    <a:pt x="10748" y="7370"/>
                  </a:cubicBezTo>
                  <a:close/>
                  <a:moveTo>
                    <a:pt x="11622" y="17992"/>
                  </a:moveTo>
                  <a:lnTo>
                    <a:pt x="10750" y="20084"/>
                  </a:lnTo>
                  <a:lnTo>
                    <a:pt x="9881" y="17992"/>
                  </a:lnTo>
                  <a:close/>
                  <a:moveTo>
                    <a:pt x="10256" y="0"/>
                  </a:moveTo>
                  <a:cubicBezTo>
                    <a:pt x="9444" y="0"/>
                    <a:pt x="8789" y="477"/>
                    <a:pt x="8789" y="1059"/>
                  </a:cubicBezTo>
                  <a:lnTo>
                    <a:pt x="8789" y="2940"/>
                  </a:lnTo>
                  <a:lnTo>
                    <a:pt x="8497" y="2661"/>
                  </a:lnTo>
                  <a:cubicBezTo>
                    <a:pt x="8408" y="2573"/>
                    <a:pt x="8269" y="2525"/>
                    <a:pt x="8125" y="2525"/>
                  </a:cubicBezTo>
                  <a:cubicBezTo>
                    <a:pt x="8064" y="2525"/>
                    <a:pt x="8003" y="2533"/>
                    <a:pt x="7944" y="2551"/>
                  </a:cubicBezTo>
                  <a:lnTo>
                    <a:pt x="5170" y="3379"/>
                  </a:lnTo>
                  <a:cubicBezTo>
                    <a:pt x="4967" y="3439"/>
                    <a:pt x="4854" y="3590"/>
                    <a:pt x="4885" y="3743"/>
                  </a:cubicBezTo>
                  <a:lnTo>
                    <a:pt x="5102" y="4799"/>
                  </a:lnTo>
                  <a:cubicBezTo>
                    <a:pt x="4362" y="5191"/>
                    <a:pt x="3712" y="5663"/>
                    <a:pt x="3157" y="6201"/>
                  </a:cubicBezTo>
                  <a:lnTo>
                    <a:pt x="1688" y="6047"/>
                  </a:lnTo>
                  <a:cubicBezTo>
                    <a:pt x="1666" y="6044"/>
                    <a:pt x="1642" y="6044"/>
                    <a:pt x="1618" y="6044"/>
                  </a:cubicBezTo>
                  <a:cubicBezTo>
                    <a:pt x="1431" y="6044"/>
                    <a:pt x="1257" y="6124"/>
                    <a:pt x="1185" y="6251"/>
                  </a:cubicBezTo>
                  <a:lnTo>
                    <a:pt x="36" y="8250"/>
                  </a:lnTo>
                  <a:cubicBezTo>
                    <a:pt x="-47" y="8396"/>
                    <a:pt x="16" y="8559"/>
                    <a:pt x="188" y="8650"/>
                  </a:cubicBezTo>
                  <a:lnTo>
                    <a:pt x="1381" y="9285"/>
                  </a:lnTo>
                  <a:cubicBezTo>
                    <a:pt x="1244" y="9945"/>
                    <a:pt x="1244" y="10613"/>
                    <a:pt x="1376" y="11269"/>
                  </a:cubicBezTo>
                  <a:lnTo>
                    <a:pt x="188" y="11904"/>
                  </a:lnTo>
                  <a:cubicBezTo>
                    <a:pt x="16" y="11998"/>
                    <a:pt x="-47" y="12163"/>
                    <a:pt x="36" y="12304"/>
                  </a:cubicBezTo>
                  <a:lnTo>
                    <a:pt x="1185" y="14303"/>
                  </a:lnTo>
                  <a:cubicBezTo>
                    <a:pt x="1257" y="14433"/>
                    <a:pt x="1429" y="14512"/>
                    <a:pt x="1618" y="14512"/>
                  </a:cubicBezTo>
                  <a:cubicBezTo>
                    <a:pt x="1642" y="14512"/>
                    <a:pt x="1664" y="14510"/>
                    <a:pt x="1688" y="14507"/>
                  </a:cubicBezTo>
                  <a:lnTo>
                    <a:pt x="3152" y="14353"/>
                  </a:lnTo>
                  <a:cubicBezTo>
                    <a:pt x="3701" y="14887"/>
                    <a:pt x="4354" y="15354"/>
                    <a:pt x="5102" y="15754"/>
                  </a:cubicBezTo>
                  <a:lnTo>
                    <a:pt x="4882" y="16811"/>
                  </a:lnTo>
                  <a:cubicBezTo>
                    <a:pt x="4850" y="16966"/>
                    <a:pt x="4967" y="17115"/>
                    <a:pt x="5165" y="17175"/>
                  </a:cubicBezTo>
                  <a:lnTo>
                    <a:pt x="7940" y="18003"/>
                  </a:lnTo>
                  <a:cubicBezTo>
                    <a:pt x="8001" y="18021"/>
                    <a:pt x="8064" y="18031"/>
                    <a:pt x="8125" y="18031"/>
                  </a:cubicBezTo>
                  <a:cubicBezTo>
                    <a:pt x="8269" y="18031"/>
                    <a:pt x="8406" y="17982"/>
                    <a:pt x="8495" y="17894"/>
                  </a:cubicBezTo>
                  <a:lnTo>
                    <a:pt x="8782" y="17615"/>
                  </a:lnTo>
                  <a:lnTo>
                    <a:pt x="8782" y="17658"/>
                  </a:lnTo>
                  <a:cubicBezTo>
                    <a:pt x="8782" y="17692"/>
                    <a:pt x="8791" y="17723"/>
                    <a:pt x="8804" y="17753"/>
                  </a:cubicBezTo>
                  <a:lnTo>
                    <a:pt x="10304" y="21360"/>
                  </a:lnTo>
                  <a:cubicBezTo>
                    <a:pt x="10362" y="21503"/>
                    <a:pt x="10545" y="21600"/>
                    <a:pt x="10750" y="21600"/>
                  </a:cubicBezTo>
                  <a:cubicBezTo>
                    <a:pt x="10954" y="21600"/>
                    <a:pt x="11141" y="21503"/>
                    <a:pt x="11200" y="21360"/>
                  </a:cubicBezTo>
                  <a:lnTo>
                    <a:pt x="12700" y="17753"/>
                  </a:lnTo>
                  <a:cubicBezTo>
                    <a:pt x="12713" y="17722"/>
                    <a:pt x="12719" y="17687"/>
                    <a:pt x="12719" y="17658"/>
                  </a:cubicBezTo>
                  <a:lnTo>
                    <a:pt x="12719" y="17615"/>
                  </a:lnTo>
                  <a:lnTo>
                    <a:pt x="13009" y="17894"/>
                  </a:lnTo>
                  <a:cubicBezTo>
                    <a:pt x="13096" y="17981"/>
                    <a:pt x="13239" y="18031"/>
                    <a:pt x="13387" y="18031"/>
                  </a:cubicBezTo>
                  <a:cubicBezTo>
                    <a:pt x="13444" y="18031"/>
                    <a:pt x="13507" y="18021"/>
                    <a:pt x="13566" y="18003"/>
                  </a:cubicBezTo>
                  <a:lnTo>
                    <a:pt x="16341" y="17175"/>
                  </a:lnTo>
                  <a:cubicBezTo>
                    <a:pt x="16543" y="17115"/>
                    <a:pt x="16656" y="16966"/>
                    <a:pt x="16624" y="16811"/>
                  </a:cubicBezTo>
                  <a:lnTo>
                    <a:pt x="16410" y="15755"/>
                  </a:lnTo>
                  <a:cubicBezTo>
                    <a:pt x="17150" y="15363"/>
                    <a:pt x="17799" y="14891"/>
                    <a:pt x="18354" y="14353"/>
                  </a:cubicBezTo>
                  <a:lnTo>
                    <a:pt x="19821" y="14507"/>
                  </a:lnTo>
                  <a:cubicBezTo>
                    <a:pt x="19845" y="14510"/>
                    <a:pt x="19869" y="14512"/>
                    <a:pt x="19890" y="14512"/>
                  </a:cubicBezTo>
                  <a:cubicBezTo>
                    <a:pt x="20080" y="14512"/>
                    <a:pt x="20252" y="14430"/>
                    <a:pt x="20326" y="14303"/>
                  </a:cubicBezTo>
                  <a:lnTo>
                    <a:pt x="21475" y="12304"/>
                  </a:lnTo>
                  <a:cubicBezTo>
                    <a:pt x="21553" y="12163"/>
                    <a:pt x="21492" y="11995"/>
                    <a:pt x="21318" y="11904"/>
                  </a:cubicBezTo>
                  <a:lnTo>
                    <a:pt x="20128" y="11269"/>
                  </a:lnTo>
                  <a:cubicBezTo>
                    <a:pt x="20262" y="10609"/>
                    <a:pt x="20262" y="9941"/>
                    <a:pt x="20130" y="9285"/>
                  </a:cubicBezTo>
                  <a:lnTo>
                    <a:pt x="21318" y="8650"/>
                  </a:lnTo>
                  <a:cubicBezTo>
                    <a:pt x="21492" y="8558"/>
                    <a:pt x="21553" y="8391"/>
                    <a:pt x="21472" y="8250"/>
                  </a:cubicBezTo>
                  <a:lnTo>
                    <a:pt x="20323" y="6251"/>
                  </a:lnTo>
                  <a:cubicBezTo>
                    <a:pt x="20249" y="6122"/>
                    <a:pt x="20077" y="6044"/>
                    <a:pt x="19890" y="6044"/>
                  </a:cubicBezTo>
                  <a:cubicBezTo>
                    <a:pt x="19866" y="6044"/>
                    <a:pt x="19842" y="6044"/>
                    <a:pt x="19818" y="6047"/>
                  </a:cubicBezTo>
                  <a:lnTo>
                    <a:pt x="18354" y="6201"/>
                  </a:lnTo>
                  <a:cubicBezTo>
                    <a:pt x="17805" y="5667"/>
                    <a:pt x="17155" y="5200"/>
                    <a:pt x="16404" y="4800"/>
                  </a:cubicBezTo>
                  <a:lnTo>
                    <a:pt x="16624" y="3743"/>
                  </a:lnTo>
                  <a:cubicBezTo>
                    <a:pt x="16656" y="3590"/>
                    <a:pt x="16539" y="3439"/>
                    <a:pt x="16341" y="3379"/>
                  </a:cubicBezTo>
                  <a:lnTo>
                    <a:pt x="13566" y="2551"/>
                  </a:lnTo>
                  <a:cubicBezTo>
                    <a:pt x="13505" y="2533"/>
                    <a:pt x="13444" y="2525"/>
                    <a:pt x="13383" y="2525"/>
                  </a:cubicBezTo>
                  <a:cubicBezTo>
                    <a:pt x="13237" y="2525"/>
                    <a:pt x="13100" y="2573"/>
                    <a:pt x="13011" y="2661"/>
                  </a:cubicBezTo>
                  <a:lnTo>
                    <a:pt x="12726" y="2940"/>
                  </a:lnTo>
                  <a:lnTo>
                    <a:pt x="12726" y="1059"/>
                  </a:lnTo>
                  <a:cubicBezTo>
                    <a:pt x="12726" y="475"/>
                    <a:pt x="12064" y="0"/>
                    <a:pt x="112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1207" name="Google Shape;1207;p34"/>
            <p:cNvGrpSpPr/>
            <p:nvPr/>
          </p:nvGrpSpPr>
          <p:grpSpPr>
            <a:xfrm>
              <a:off x="6133997" y="7720219"/>
              <a:ext cx="991003" cy="593640"/>
              <a:chOff x="71" y="71"/>
              <a:chExt cx="991002" cy="593639"/>
            </a:xfrm>
          </p:grpSpPr>
          <p:sp>
            <p:nvSpPr>
              <p:cNvPr id="1208" name="Google Shape;1208;p34"/>
              <p:cNvSpPr/>
              <p:nvPr/>
            </p:nvSpPr>
            <p:spPr>
              <a:xfrm>
                <a:off x="71" y="71"/>
                <a:ext cx="991002" cy="593639"/>
              </a:xfrm>
              <a:custGeom>
                <a:rect b="b" l="l" r="r" t="t"/>
                <a:pathLst>
                  <a:path extrusionOk="0" h="21600" w="21600">
                    <a:moveTo>
                      <a:pt x="15565" y="1129"/>
                    </a:moveTo>
                    <a:cubicBezTo>
                      <a:pt x="15681" y="1129"/>
                      <a:pt x="15797" y="1173"/>
                      <a:pt x="15902" y="1265"/>
                    </a:cubicBezTo>
                    <a:cubicBezTo>
                      <a:pt x="16078" y="1417"/>
                      <a:pt x="16210" y="1673"/>
                      <a:pt x="16271" y="1993"/>
                    </a:cubicBezTo>
                    <a:cubicBezTo>
                      <a:pt x="16334" y="2307"/>
                      <a:pt x="16316" y="2645"/>
                      <a:pt x="16225" y="2941"/>
                    </a:cubicBezTo>
                    <a:lnTo>
                      <a:pt x="15888" y="4046"/>
                    </a:lnTo>
                    <a:lnTo>
                      <a:pt x="14563" y="2923"/>
                    </a:lnTo>
                    <a:lnTo>
                      <a:pt x="14900" y="1807"/>
                    </a:lnTo>
                    <a:cubicBezTo>
                      <a:pt x="14991" y="1511"/>
                      <a:pt x="15143" y="1291"/>
                      <a:pt x="15334" y="1189"/>
                    </a:cubicBezTo>
                    <a:cubicBezTo>
                      <a:pt x="15410" y="1150"/>
                      <a:pt x="15488" y="1129"/>
                      <a:pt x="15565" y="1129"/>
                    </a:cubicBezTo>
                    <a:close/>
                    <a:moveTo>
                      <a:pt x="20540" y="7152"/>
                    </a:moveTo>
                    <a:cubicBezTo>
                      <a:pt x="20750" y="7152"/>
                      <a:pt x="20922" y="7440"/>
                      <a:pt x="20922" y="7791"/>
                    </a:cubicBezTo>
                    <a:cubicBezTo>
                      <a:pt x="20922" y="8142"/>
                      <a:pt x="20750" y="8430"/>
                      <a:pt x="20540" y="8430"/>
                    </a:cubicBezTo>
                    <a:cubicBezTo>
                      <a:pt x="20329" y="8430"/>
                      <a:pt x="20157" y="8142"/>
                      <a:pt x="20157" y="7791"/>
                    </a:cubicBezTo>
                    <a:cubicBezTo>
                      <a:pt x="20157" y="7440"/>
                      <a:pt x="20326" y="7152"/>
                      <a:pt x="20540" y="7152"/>
                    </a:cubicBezTo>
                    <a:close/>
                    <a:moveTo>
                      <a:pt x="13212" y="3038"/>
                    </a:moveTo>
                    <a:cubicBezTo>
                      <a:pt x="13215" y="3038"/>
                      <a:pt x="13220" y="3040"/>
                      <a:pt x="13223" y="3043"/>
                    </a:cubicBezTo>
                    <a:lnTo>
                      <a:pt x="16616" y="5926"/>
                    </a:lnTo>
                    <a:cubicBezTo>
                      <a:pt x="16626" y="5939"/>
                      <a:pt x="16630" y="5953"/>
                      <a:pt x="16629" y="5966"/>
                    </a:cubicBezTo>
                    <a:lnTo>
                      <a:pt x="16398" y="8532"/>
                    </a:lnTo>
                    <a:lnTo>
                      <a:pt x="12090" y="4866"/>
                    </a:lnTo>
                    <a:lnTo>
                      <a:pt x="13198" y="3046"/>
                    </a:lnTo>
                    <a:cubicBezTo>
                      <a:pt x="13201" y="3043"/>
                      <a:pt x="13206" y="3038"/>
                      <a:pt x="13212" y="3038"/>
                    </a:cubicBezTo>
                    <a:close/>
                    <a:moveTo>
                      <a:pt x="12599" y="1731"/>
                    </a:moveTo>
                    <a:cubicBezTo>
                      <a:pt x="12732" y="1731"/>
                      <a:pt x="12848" y="1846"/>
                      <a:pt x="12915" y="2016"/>
                    </a:cubicBezTo>
                    <a:cubicBezTo>
                      <a:pt x="12845" y="2071"/>
                      <a:pt x="12777" y="2147"/>
                      <a:pt x="12718" y="2244"/>
                    </a:cubicBezTo>
                    <a:lnTo>
                      <a:pt x="11835" y="3698"/>
                    </a:lnTo>
                    <a:cubicBezTo>
                      <a:pt x="11408" y="3535"/>
                      <a:pt x="9936" y="3009"/>
                      <a:pt x="8641" y="3009"/>
                    </a:cubicBezTo>
                    <a:cubicBezTo>
                      <a:pt x="7657" y="3009"/>
                      <a:pt x="7106" y="3339"/>
                      <a:pt x="6822" y="3603"/>
                    </a:cubicBezTo>
                    <a:cubicBezTo>
                      <a:pt x="6539" y="3339"/>
                      <a:pt x="5991" y="3009"/>
                      <a:pt x="5004" y="3009"/>
                    </a:cubicBezTo>
                    <a:cubicBezTo>
                      <a:pt x="3505" y="3009"/>
                      <a:pt x="1766" y="3719"/>
                      <a:pt x="1691" y="3745"/>
                    </a:cubicBezTo>
                    <a:cubicBezTo>
                      <a:pt x="1541" y="3805"/>
                      <a:pt x="1432" y="4033"/>
                      <a:pt x="1432" y="4295"/>
                    </a:cubicBezTo>
                    <a:lnTo>
                      <a:pt x="1432" y="12646"/>
                    </a:lnTo>
                    <a:lnTo>
                      <a:pt x="667" y="12646"/>
                    </a:lnTo>
                    <a:lnTo>
                      <a:pt x="667" y="2373"/>
                    </a:lnTo>
                    <a:lnTo>
                      <a:pt x="670" y="2373"/>
                    </a:lnTo>
                    <a:cubicBezTo>
                      <a:pt x="670" y="2019"/>
                      <a:pt x="844" y="1731"/>
                      <a:pt x="1053" y="1731"/>
                    </a:cubicBezTo>
                    <a:close/>
                    <a:moveTo>
                      <a:pt x="8645" y="4138"/>
                    </a:moveTo>
                    <a:cubicBezTo>
                      <a:pt x="9576" y="4138"/>
                      <a:pt x="10641" y="4442"/>
                      <a:pt x="11260" y="4651"/>
                    </a:cubicBezTo>
                    <a:cubicBezTo>
                      <a:pt x="11198" y="4771"/>
                      <a:pt x="11168" y="4939"/>
                      <a:pt x="11185" y="5101"/>
                    </a:cubicBezTo>
                    <a:cubicBezTo>
                      <a:pt x="11202" y="5280"/>
                      <a:pt x="11270" y="5434"/>
                      <a:pt x="11366" y="5518"/>
                    </a:cubicBezTo>
                    <a:lnTo>
                      <a:pt x="11540" y="5662"/>
                    </a:lnTo>
                    <a:lnTo>
                      <a:pt x="11540" y="12646"/>
                    </a:lnTo>
                    <a:lnTo>
                      <a:pt x="2118" y="12646"/>
                    </a:lnTo>
                    <a:lnTo>
                      <a:pt x="2118" y="4745"/>
                    </a:lnTo>
                    <a:cubicBezTo>
                      <a:pt x="2651" y="4552"/>
                      <a:pt x="3920" y="4138"/>
                      <a:pt x="5012" y="4138"/>
                    </a:cubicBezTo>
                    <a:cubicBezTo>
                      <a:pt x="6142" y="4138"/>
                      <a:pt x="6539" y="4620"/>
                      <a:pt x="6589" y="4688"/>
                    </a:cubicBezTo>
                    <a:cubicBezTo>
                      <a:pt x="6650" y="4816"/>
                      <a:pt x="6728" y="4892"/>
                      <a:pt x="6829" y="4892"/>
                    </a:cubicBezTo>
                    <a:cubicBezTo>
                      <a:pt x="6929" y="4892"/>
                      <a:pt x="7008" y="4816"/>
                      <a:pt x="7070" y="4688"/>
                    </a:cubicBezTo>
                    <a:cubicBezTo>
                      <a:pt x="7117" y="4627"/>
                      <a:pt x="7514" y="4138"/>
                      <a:pt x="8645" y="4138"/>
                    </a:cubicBezTo>
                    <a:close/>
                    <a:moveTo>
                      <a:pt x="12214" y="6241"/>
                    </a:moveTo>
                    <a:lnTo>
                      <a:pt x="12984" y="6893"/>
                    </a:lnTo>
                    <a:lnTo>
                      <a:pt x="12984" y="12646"/>
                    </a:lnTo>
                    <a:lnTo>
                      <a:pt x="12214" y="12646"/>
                    </a:lnTo>
                    <a:lnTo>
                      <a:pt x="12214" y="6241"/>
                    </a:lnTo>
                    <a:close/>
                    <a:moveTo>
                      <a:pt x="12984" y="13780"/>
                    </a:moveTo>
                    <a:lnTo>
                      <a:pt x="12984" y="14417"/>
                    </a:lnTo>
                    <a:cubicBezTo>
                      <a:pt x="12984" y="14770"/>
                      <a:pt x="12812" y="15058"/>
                      <a:pt x="12600" y="15058"/>
                    </a:cubicBezTo>
                    <a:lnTo>
                      <a:pt x="1056" y="15058"/>
                    </a:lnTo>
                    <a:cubicBezTo>
                      <a:pt x="847" y="15058"/>
                      <a:pt x="675" y="14770"/>
                      <a:pt x="675" y="14417"/>
                    </a:cubicBezTo>
                    <a:lnTo>
                      <a:pt x="675" y="13780"/>
                    </a:lnTo>
                    <a:close/>
                    <a:moveTo>
                      <a:pt x="16753" y="3690"/>
                    </a:moveTo>
                    <a:lnTo>
                      <a:pt x="19534" y="7223"/>
                    </a:lnTo>
                    <a:cubicBezTo>
                      <a:pt x="19498" y="7401"/>
                      <a:pt x="19477" y="7592"/>
                      <a:pt x="19477" y="7786"/>
                    </a:cubicBezTo>
                    <a:cubicBezTo>
                      <a:pt x="19477" y="8388"/>
                      <a:pt x="19659" y="8922"/>
                      <a:pt x="19939" y="9239"/>
                    </a:cubicBezTo>
                    <a:lnTo>
                      <a:pt x="18839" y="15650"/>
                    </a:lnTo>
                    <a:lnTo>
                      <a:pt x="16569" y="15650"/>
                    </a:lnTo>
                    <a:cubicBezTo>
                      <a:pt x="15984" y="15650"/>
                      <a:pt x="15512" y="16446"/>
                      <a:pt x="15512" y="17420"/>
                    </a:cubicBezTo>
                    <a:lnTo>
                      <a:pt x="15512" y="18057"/>
                    </a:lnTo>
                    <a:lnTo>
                      <a:pt x="8972" y="18057"/>
                    </a:lnTo>
                    <a:lnTo>
                      <a:pt x="8972" y="16176"/>
                    </a:lnTo>
                    <a:lnTo>
                      <a:pt x="12600" y="16176"/>
                    </a:lnTo>
                    <a:cubicBezTo>
                      <a:pt x="13187" y="16176"/>
                      <a:pt x="13661" y="15380"/>
                      <a:pt x="13661" y="14409"/>
                    </a:cubicBezTo>
                    <a:lnTo>
                      <a:pt x="13661" y="7461"/>
                    </a:lnTo>
                    <a:lnTo>
                      <a:pt x="16509" y="9883"/>
                    </a:lnTo>
                    <a:cubicBezTo>
                      <a:pt x="16558" y="9925"/>
                      <a:pt x="16613" y="9944"/>
                      <a:pt x="16662" y="9944"/>
                    </a:cubicBezTo>
                    <a:cubicBezTo>
                      <a:pt x="16717" y="9944"/>
                      <a:pt x="16767" y="9925"/>
                      <a:pt x="16818" y="9883"/>
                    </a:cubicBezTo>
                    <a:cubicBezTo>
                      <a:pt x="16914" y="9797"/>
                      <a:pt x="16982" y="9650"/>
                      <a:pt x="16999" y="9467"/>
                    </a:cubicBezTo>
                    <a:lnTo>
                      <a:pt x="17299" y="6128"/>
                    </a:lnTo>
                    <a:cubicBezTo>
                      <a:pt x="17344" y="5628"/>
                      <a:pt x="17193" y="5143"/>
                      <a:pt x="16924" y="4916"/>
                    </a:cubicBezTo>
                    <a:lnTo>
                      <a:pt x="16492" y="4549"/>
                    </a:lnTo>
                    <a:lnTo>
                      <a:pt x="16753" y="3690"/>
                    </a:lnTo>
                    <a:close/>
                    <a:moveTo>
                      <a:pt x="8294" y="16187"/>
                    </a:moveTo>
                    <a:lnTo>
                      <a:pt x="8294" y="18067"/>
                    </a:lnTo>
                    <a:lnTo>
                      <a:pt x="5362" y="18067"/>
                    </a:lnTo>
                    <a:lnTo>
                      <a:pt x="5362" y="16187"/>
                    </a:lnTo>
                    <a:close/>
                    <a:moveTo>
                      <a:pt x="19456" y="16787"/>
                    </a:moveTo>
                    <a:cubicBezTo>
                      <a:pt x="19669" y="16787"/>
                      <a:pt x="19838" y="17077"/>
                      <a:pt x="19838" y="17426"/>
                    </a:cubicBezTo>
                    <a:lnTo>
                      <a:pt x="19838" y="18067"/>
                    </a:lnTo>
                    <a:lnTo>
                      <a:pt x="16185" y="18067"/>
                    </a:lnTo>
                    <a:lnTo>
                      <a:pt x="16185" y="17426"/>
                    </a:lnTo>
                    <a:cubicBezTo>
                      <a:pt x="16185" y="17077"/>
                      <a:pt x="16357" y="16787"/>
                      <a:pt x="16569" y="16787"/>
                    </a:cubicBezTo>
                    <a:close/>
                    <a:moveTo>
                      <a:pt x="20899" y="19201"/>
                    </a:moveTo>
                    <a:cubicBezTo>
                      <a:pt x="20910" y="19201"/>
                      <a:pt x="20922" y="19219"/>
                      <a:pt x="20922" y="19238"/>
                    </a:cubicBezTo>
                    <a:lnTo>
                      <a:pt x="20922" y="20440"/>
                    </a:lnTo>
                    <a:cubicBezTo>
                      <a:pt x="20922" y="20458"/>
                      <a:pt x="20910" y="20479"/>
                      <a:pt x="20899" y="20479"/>
                    </a:cubicBezTo>
                    <a:lnTo>
                      <a:pt x="697" y="20479"/>
                    </a:lnTo>
                    <a:cubicBezTo>
                      <a:pt x="686" y="20479"/>
                      <a:pt x="675" y="20458"/>
                      <a:pt x="675" y="20440"/>
                    </a:cubicBezTo>
                    <a:lnTo>
                      <a:pt x="675" y="19238"/>
                    </a:lnTo>
                    <a:cubicBezTo>
                      <a:pt x="675" y="19219"/>
                      <a:pt x="686" y="19201"/>
                      <a:pt x="697" y="19201"/>
                    </a:cubicBezTo>
                    <a:close/>
                    <a:moveTo>
                      <a:pt x="15568" y="0"/>
                    </a:moveTo>
                    <a:cubicBezTo>
                      <a:pt x="15421" y="0"/>
                      <a:pt x="15272" y="39"/>
                      <a:pt x="15127" y="118"/>
                    </a:cubicBezTo>
                    <a:cubicBezTo>
                      <a:pt x="14767" y="309"/>
                      <a:pt x="14472" y="731"/>
                      <a:pt x="14301" y="1296"/>
                    </a:cubicBezTo>
                    <a:lnTo>
                      <a:pt x="13963" y="2401"/>
                    </a:lnTo>
                    <a:lnTo>
                      <a:pt x="13654" y="2140"/>
                    </a:lnTo>
                    <a:cubicBezTo>
                      <a:pt x="13585" y="1278"/>
                      <a:pt x="13141" y="602"/>
                      <a:pt x="12605" y="602"/>
                    </a:cubicBezTo>
                    <a:lnTo>
                      <a:pt x="1060" y="602"/>
                    </a:lnTo>
                    <a:cubicBezTo>
                      <a:pt x="474" y="602"/>
                      <a:pt x="0" y="1398"/>
                      <a:pt x="0" y="2367"/>
                    </a:cubicBezTo>
                    <a:lnTo>
                      <a:pt x="0" y="14417"/>
                    </a:lnTo>
                    <a:cubicBezTo>
                      <a:pt x="0" y="15396"/>
                      <a:pt x="477" y="16187"/>
                      <a:pt x="1060" y="16187"/>
                    </a:cubicBezTo>
                    <a:lnTo>
                      <a:pt x="4687" y="16187"/>
                    </a:lnTo>
                    <a:lnTo>
                      <a:pt x="4687" y="18067"/>
                    </a:lnTo>
                    <a:lnTo>
                      <a:pt x="698" y="18067"/>
                    </a:lnTo>
                    <a:cubicBezTo>
                      <a:pt x="312" y="18067"/>
                      <a:pt x="0" y="18586"/>
                      <a:pt x="0" y="19230"/>
                    </a:cubicBezTo>
                    <a:lnTo>
                      <a:pt x="0" y="20437"/>
                    </a:lnTo>
                    <a:cubicBezTo>
                      <a:pt x="0" y="21081"/>
                      <a:pt x="312" y="21600"/>
                      <a:pt x="698" y="21600"/>
                    </a:cubicBezTo>
                    <a:lnTo>
                      <a:pt x="20903" y="21600"/>
                    </a:lnTo>
                    <a:cubicBezTo>
                      <a:pt x="21289" y="21600"/>
                      <a:pt x="21600" y="21081"/>
                      <a:pt x="21600" y="20437"/>
                    </a:cubicBezTo>
                    <a:lnTo>
                      <a:pt x="21600" y="19238"/>
                    </a:lnTo>
                    <a:cubicBezTo>
                      <a:pt x="21598" y="18594"/>
                      <a:pt x="21285" y="18067"/>
                      <a:pt x="20899" y="18067"/>
                    </a:cubicBezTo>
                    <a:lnTo>
                      <a:pt x="20518" y="18067"/>
                    </a:lnTo>
                    <a:lnTo>
                      <a:pt x="20518" y="17426"/>
                    </a:lnTo>
                    <a:cubicBezTo>
                      <a:pt x="20518" y="16499"/>
                      <a:pt x="20088" y="15736"/>
                      <a:pt x="19543" y="15663"/>
                    </a:cubicBezTo>
                    <a:lnTo>
                      <a:pt x="20588" y="9559"/>
                    </a:lnTo>
                    <a:cubicBezTo>
                      <a:pt x="21148" y="9517"/>
                      <a:pt x="21598" y="8739"/>
                      <a:pt x="21598" y="7791"/>
                    </a:cubicBezTo>
                    <a:cubicBezTo>
                      <a:pt x="21598" y="6814"/>
                      <a:pt x="21122" y="6023"/>
                      <a:pt x="20540" y="6023"/>
                    </a:cubicBezTo>
                    <a:cubicBezTo>
                      <a:pt x="20318" y="6023"/>
                      <a:pt x="20113" y="6136"/>
                      <a:pt x="19945" y="6324"/>
                    </a:cubicBezTo>
                    <a:lnTo>
                      <a:pt x="16982" y="2561"/>
                    </a:lnTo>
                    <a:cubicBezTo>
                      <a:pt x="16999" y="2250"/>
                      <a:pt x="16978" y="1941"/>
                      <a:pt x="16919" y="1637"/>
                    </a:cubicBezTo>
                    <a:cubicBezTo>
                      <a:pt x="16801" y="1034"/>
                      <a:pt x="16549" y="542"/>
                      <a:pt x="16210" y="257"/>
                    </a:cubicBezTo>
                    <a:cubicBezTo>
                      <a:pt x="16009" y="86"/>
                      <a:pt x="15789" y="0"/>
                      <a:pt x="155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09" name="Google Shape;1209;p34"/>
              <p:cNvSpPr/>
              <p:nvPr/>
            </p:nvSpPr>
            <p:spPr>
              <a:xfrm>
                <a:off x="330788" y="149127"/>
                <a:ext cx="163405" cy="38004"/>
              </a:xfrm>
              <a:custGeom>
                <a:rect b="b" l="l" r="r" t="t"/>
                <a:pathLst>
                  <a:path extrusionOk="0" h="21600" w="21257">
                    <a:moveTo>
                      <a:pt x="8576" y="0"/>
                    </a:moveTo>
                    <a:cubicBezTo>
                      <a:pt x="5936" y="0"/>
                      <a:pt x="3577" y="982"/>
                      <a:pt x="1554" y="3068"/>
                    </a:cubicBezTo>
                    <a:cubicBezTo>
                      <a:pt x="468" y="4214"/>
                      <a:pt x="-206" y="8918"/>
                      <a:pt x="56" y="13664"/>
                    </a:cubicBezTo>
                    <a:cubicBezTo>
                      <a:pt x="272" y="17714"/>
                      <a:pt x="1095" y="20495"/>
                      <a:pt x="2013" y="20495"/>
                    </a:cubicBezTo>
                    <a:cubicBezTo>
                      <a:pt x="2163" y="20495"/>
                      <a:pt x="2322" y="20414"/>
                      <a:pt x="2481" y="20250"/>
                    </a:cubicBezTo>
                    <a:cubicBezTo>
                      <a:pt x="4185" y="18450"/>
                      <a:pt x="6236" y="17591"/>
                      <a:pt x="8567" y="17591"/>
                    </a:cubicBezTo>
                    <a:cubicBezTo>
                      <a:pt x="11516" y="17591"/>
                      <a:pt x="15009" y="18900"/>
                      <a:pt x="18932" y="21477"/>
                    </a:cubicBezTo>
                    <a:cubicBezTo>
                      <a:pt x="19025" y="21600"/>
                      <a:pt x="19128" y="21600"/>
                      <a:pt x="19231" y="21600"/>
                    </a:cubicBezTo>
                    <a:cubicBezTo>
                      <a:pt x="20214" y="21600"/>
                      <a:pt x="21066" y="18450"/>
                      <a:pt x="21235" y="14073"/>
                    </a:cubicBezTo>
                    <a:cubicBezTo>
                      <a:pt x="21394" y="9286"/>
                      <a:pt x="20654" y="4786"/>
                      <a:pt x="19550" y="4009"/>
                    </a:cubicBezTo>
                    <a:cubicBezTo>
                      <a:pt x="15430" y="1309"/>
                      <a:pt x="11722" y="0"/>
                      <a:pt x="85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10" name="Google Shape;1210;p34"/>
              <p:cNvSpPr/>
              <p:nvPr/>
            </p:nvSpPr>
            <p:spPr>
              <a:xfrm>
                <a:off x="330788" y="281488"/>
                <a:ext cx="163405" cy="38075"/>
              </a:xfrm>
              <a:custGeom>
                <a:rect b="b" l="l" r="r" t="t"/>
                <a:pathLst>
                  <a:path extrusionOk="0" h="21600" w="21257">
                    <a:moveTo>
                      <a:pt x="8576" y="0"/>
                    </a:moveTo>
                    <a:cubicBezTo>
                      <a:pt x="5936" y="0"/>
                      <a:pt x="3577" y="1021"/>
                      <a:pt x="1554" y="3103"/>
                    </a:cubicBezTo>
                    <a:cubicBezTo>
                      <a:pt x="468" y="4206"/>
                      <a:pt x="-206" y="8942"/>
                      <a:pt x="56" y="13679"/>
                    </a:cubicBezTo>
                    <a:cubicBezTo>
                      <a:pt x="272" y="17721"/>
                      <a:pt x="1095" y="20457"/>
                      <a:pt x="2013" y="20457"/>
                    </a:cubicBezTo>
                    <a:cubicBezTo>
                      <a:pt x="2163" y="20457"/>
                      <a:pt x="2322" y="20375"/>
                      <a:pt x="2481" y="20212"/>
                    </a:cubicBezTo>
                    <a:cubicBezTo>
                      <a:pt x="4185" y="18456"/>
                      <a:pt x="6236" y="17558"/>
                      <a:pt x="8567" y="17558"/>
                    </a:cubicBezTo>
                    <a:cubicBezTo>
                      <a:pt x="11516" y="17558"/>
                      <a:pt x="15009" y="18946"/>
                      <a:pt x="18932" y="21518"/>
                    </a:cubicBezTo>
                    <a:cubicBezTo>
                      <a:pt x="19025" y="21600"/>
                      <a:pt x="19128" y="21600"/>
                      <a:pt x="19231" y="21600"/>
                    </a:cubicBezTo>
                    <a:cubicBezTo>
                      <a:pt x="20214" y="21600"/>
                      <a:pt x="21066" y="18456"/>
                      <a:pt x="21235" y="14128"/>
                    </a:cubicBezTo>
                    <a:cubicBezTo>
                      <a:pt x="21394" y="9310"/>
                      <a:pt x="20654" y="4818"/>
                      <a:pt x="19550" y="4083"/>
                    </a:cubicBezTo>
                    <a:cubicBezTo>
                      <a:pt x="15430" y="1307"/>
                      <a:pt x="11722" y="0"/>
                      <a:pt x="85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11" name="Google Shape;1211;p34"/>
              <p:cNvSpPr/>
              <p:nvPr/>
            </p:nvSpPr>
            <p:spPr>
              <a:xfrm>
                <a:off x="330671" y="217287"/>
                <a:ext cx="47654" cy="34044"/>
              </a:xfrm>
              <a:custGeom>
                <a:rect b="b" l="l" r="r" t="t"/>
                <a:pathLst>
                  <a:path extrusionOk="0" h="21600" w="20460">
                    <a:moveTo>
                      <a:pt x="13834" y="0"/>
                    </a:moveTo>
                    <a:cubicBezTo>
                      <a:pt x="13525" y="0"/>
                      <a:pt x="13216" y="46"/>
                      <a:pt x="12938" y="91"/>
                    </a:cubicBezTo>
                    <a:cubicBezTo>
                      <a:pt x="10187" y="685"/>
                      <a:pt x="7592" y="1370"/>
                      <a:pt x="5150" y="2146"/>
                    </a:cubicBezTo>
                    <a:cubicBezTo>
                      <a:pt x="1566" y="3425"/>
                      <a:pt x="-659" y="8677"/>
                      <a:pt x="175" y="13974"/>
                    </a:cubicBezTo>
                    <a:cubicBezTo>
                      <a:pt x="886" y="18540"/>
                      <a:pt x="3636" y="21600"/>
                      <a:pt x="6665" y="21600"/>
                    </a:cubicBezTo>
                    <a:cubicBezTo>
                      <a:pt x="7159" y="21600"/>
                      <a:pt x="7653" y="21509"/>
                      <a:pt x="8179" y="21326"/>
                    </a:cubicBezTo>
                    <a:cubicBezTo>
                      <a:pt x="10187" y="20641"/>
                      <a:pt x="12350" y="20002"/>
                      <a:pt x="14668" y="19591"/>
                    </a:cubicBezTo>
                    <a:cubicBezTo>
                      <a:pt x="18345" y="18951"/>
                      <a:pt x="20941" y="13974"/>
                      <a:pt x="20385" y="8494"/>
                    </a:cubicBezTo>
                    <a:cubicBezTo>
                      <a:pt x="19952" y="3608"/>
                      <a:pt x="17078" y="0"/>
                      <a:pt x="138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12" name="Google Shape;1212;p34"/>
              <p:cNvSpPr/>
              <p:nvPr/>
            </p:nvSpPr>
            <p:spPr>
              <a:xfrm>
                <a:off x="413523" y="216568"/>
                <a:ext cx="80836" cy="36851"/>
              </a:xfrm>
              <a:custGeom>
                <a:rect b="b" l="l" r="r" t="t"/>
                <a:pathLst>
                  <a:path extrusionOk="0" h="21600" w="21224">
                    <a:moveTo>
                      <a:pt x="4091" y="0"/>
                    </a:moveTo>
                    <a:cubicBezTo>
                      <a:pt x="1975" y="0"/>
                      <a:pt x="198" y="3628"/>
                      <a:pt x="9" y="8438"/>
                    </a:cubicBezTo>
                    <a:cubicBezTo>
                      <a:pt x="-142" y="13458"/>
                      <a:pt x="1521" y="17845"/>
                      <a:pt x="3789" y="18225"/>
                    </a:cubicBezTo>
                    <a:cubicBezTo>
                      <a:pt x="7738" y="18900"/>
                      <a:pt x="12028" y="19997"/>
                      <a:pt x="16545" y="21516"/>
                    </a:cubicBezTo>
                    <a:cubicBezTo>
                      <a:pt x="16752" y="21600"/>
                      <a:pt x="16941" y="21600"/>
                      <a:pt x="17168" y="21600"/>
                    </a:cubicBezTo>
                    <a:cubicBezTo>
                      <a:pt x="19134" y="21600"/>
                      <a:pt x="20891" y="18352"/>
                      <a:pt x="21193" y="13880"/>
                    </a:cubicBezTo>
                    <a:cubicBezTo>
                      <a:pt x="21458" y="8817"/>
                      <a:pt x="19965" y="4177"/>
                      <a:pt x="17735" y="3502"/>
                    </a:cubicBezTo>
                    <a:cubicBezTo>
                      <a:pt x="13011" y="1856"/>
                      <a:pt x="8551" y="759"/>
                      <a:pt x="4393" y="42"/>
                    </a:cubicBezTo>
                    <a:cubicBezTo>
                      <a:pt x="4299" y="0"/>
                      <a:pt x="4186" y="0"/>
                      <a:pt x="40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13" name="Google Shape;1213;p34"/>
              <p:cNvSpPr/>
              <p:nvPr/>
            </p:nvSpPr>
            <p:spPr>
              <a:xfrm>
                <a:off x="132179" y="149127"/>
                <a:ext cx="163397" cy="38004"/>
              </a:xfrm>
              <a:custGeom>
                <a:rect b="b" l="l" r="r" t="t"/>
                <a:pathLst>
                  <a:path extrusionOk="0" h="21600" w="21256">
                    <a:moveTo>
                      <a:pt x="12691" y="0"/>
                    </a:moveTo>
                    <a:cubicBezTo>
                      <a:pt x="9536" y="0"/>
                      <a:pt x="5838" y="1350"/>
                      <a:pt x="1718" y="4009"/>
                    </a:cubicBezTo>
                    <a:cubicBezTo>
                      <a:pt x="613" y="4786"/>
                      <a:pt x="-145" y="9286"/>
                      <a:pt x="24" y="14073"/>
                    </a:cubicBezTo>
                    <a:cubicBezTo>
                      <a:pt x="183" y="18450"/>
                      <a:pt x="1035" y="21600"/>
                      <a:pt x="2027" y="21600"/>
                    </a:cubicBezTo>
                    <a:cubicBezTo>
                      <a:pt x="2121" y="21600"/>
                      <a:pt x="2233" y="21600"/>
                      <a:pt x="2327" y="21477"/>
                    </a:cubicBezTo>
                    <a:cubicBezTo>
                      <a:pt x="6250" y="18941"/>
                      <a:pt x="9751" y="17591"/>
                      <a:pt x="12691" y="17591"/>
                    </a:cubicBezTo>
                    <a:cubicBezTo>
                      <a:pt x="15023" y="17591"/>
                      <a:pt x="17064" y="18450"/>
                      <a:pt x="18777" y="20250"/>
                    </a:cubicBezTo>
                    <a:cubicBezTo>
                      <a:pt x="18927" y="20414"/>
                      <a:pt x="19086" y="20495"/>
                      <a:pt x="19236" y="20495"/>
                    </a:cubicBezTo>
                    <a:cubicBezTo>
                      <a:pt x="20154" y="20495"/>
                      <a:pt x="20977" y="17714"/>
                      <a:pt x="21202" y="13664"/>
                    </a:cubicBezTo>
                    <a:cubicBezTo>
                      <a:pt x="21455" y="8918"/>
                      <a:pt x="20790" y="4214"/>
                      <a:pt x="19714" y="3068"/>
                    </a:cubicBezTo>
                    <a:cubicBezTo>
                      <a:pt x="17691" y="982"/>
                      <a:pt x="15332" y="0"/>
                      <a:pt x="126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14" name="Google Shape;1214;p34"/>
              <p:cNvSpPr/>
              <p:nvPr/>
            </p:nvSpPr>
            <p:spPr>
              <a:xfrm>
                <a:off x="132179" y="281488"/>
                <a:ext cx="163397" cy="38075"/>
              </a:xfrm>
              <a:custGeom>
                <a:rect b="b" l="l" r="r" t="t"/>
                <a:pathLst>
                  <a:path extrusionOk="0" h="21600" w="21256">
                    <a:moveTo>
                      <a:pt x="12691" y="0"/>
                    </a:moveTo>
                    <a:cubicBezTo>
                      <a:pt x="9536" y="0"/>
                      <a:pt x="5838" y="1429"/>
                      <a:pt x="1718" y="4083"/>
                    </a:cubicBezTo>
                    <a:cubicBezTo>
                      <a:pt x="613" y="4818"/>
                      <a:pt x="-145" y="9310"/>
                      <a:pt x="24" y="14128"/>
                    </a:cubicBezTo>
                    <a:cubicBezTo>
                      <a:pt x="183" y="18456"/>
                      <a:pt x="1035" y="21600"/>
                      <a:pt x="2027" y="21600"/>
                    </a:cubicBezTo>
                    <a:cubicBezTo>
                      <a:pt x="2121" y="21600"/>
                      <a:pt x="2233" y="21600"/>
                      <a:pt x="2327" y="21518"/>
                    </a:cubicBezTo>
                    <a:cubicBezTo>
                      <a:pt x="6250" y="18946"/>
                      <a:pt x="9751" y="17558"/>
                      <a:pt x="12691" y="17558"/>
                    </a:cubicBezTo>
                    <a:cubicBezTo>
                      <a:pt x="15023" y="17558"/>
                      <a:pt x="17064" y="18456"/>
                      <a:pt x="18777" y="20212"/>
                    </a:cubicBezTo>
                    <a:cubicBezTo>
                      <a:pt x="18927" y="20375"/>
                      <a:pt x="19086" y="20457"/>
                      <a:pt x="19236" y="20457"/>
                    </a:cubicBezTo>
                    <a:cubicBezTo>
                      <a:pt x="20154" y="20457"/>
                      <a:pt x="20977" y="17721"/>
                      <a:pt x="21202" y="13679"/>
                    </a:cubicBezTo>
                    <a:cubicBezTo>
                      <a:pt x="21455" y="8942"/>
                      <a:pt x="20790" y="4206"/>
                      <a:pt x="19714" y="3103"/>
                    </a:cubicBezTo>
                    <a:cubicBezTo>
                      <a:pt x="17691" y="1021"/>
                      <a:pt x="15332" y="0"/>
                      <a:pt x="126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15" name="Google Shape;1215;p34"/>
              <p:cNvSpPr/>
              <p:nvPr/>
            </p:nvSpPr>
            <p:spPr>
              <a:xfrm>
                <a:off x="248007" y="217287"/>
                <a:ext cx="47615" cy="34044"/>
              </a:xfrm>
              <a:custGeom>
                <a:rect b="b" l="l" r="r" t="t"/>
                <a:pathLst>
                  <a:path extrusionOk="0" h="21600" w="20501">
                    <a:moveTo>
                      <a:pt x="6669" y="0"/>
                    </a:moveTo>
                    <a:cubicBezTo>
                      <a:pt x="3384" y="0"/>
                      <a:pt x="533" y="3608"/>
                      <a:pt x="68" y="8494"/>
                    </a:cubicBezTo>
                    <a:cubicBezTo>
                      <a:pt x="-459" y="13928"/>
                      <a:pt x="2144" y="18860"/>
                      <a:pt x="5770" y="19591"/>
                    </a:cubicBezTo>
                    <a:cubicBezTo>
                      <a:pt x="8063" y="20002"/>
                      <a:pt x="10264" y="20641"/>
                      <a:pt x="12278" y="21326"/>
                    </a:cubicBezTo>
                    <a:cubicBezTo>
                      <a:pt x="12774" y="21463"/>
                      <a:pt x="13301" y="21600"/>
                      <a:pt x="13827" y="21600"/>
                    </a:cubicBezTo>
                    <a:cubicBezTo>
                      <a:pt x="16895" y="21600"/>
                      <a:pt x="19622" y="18540"/>
                      <a:pt x="20335" y="13974"/>
                    </a:cubicBezTo>
                    <a:cubicBezTo>
                      <a:pt x="21141" y="8768"/>
                      <a:pt x="18941" y="3471"/>
                      <a:pt x="15377" y="2146"/>
                    </a:cubicBezTo>
                    <a:cubicBezTo>
                      <a:pt x="12929" y="1370"/>
                      <a:pt x="10295" y="548"/>
                      <a:pt x="7567" y="91"/>
                    </a:cubicBezTo>
                    <a:cubicBezTo>
                      <a:pt x="7257" y="46"/>
                      <a:pt x="6948" y="0"/>
                      <a:pt x="66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16" name="Google Shape;1216;p34"/>
              <p:cNvSpPr/>
              <p:nvPr/>
            </p:nvSpPr>
            <p:spPr>
              <a:xfrm>
                <a:off x="132053" y="216495"/>
                <a:ext cx="80748" cy="36780"/>
              </a:xfrm>
              <a:custGeom>
                <a:rect b="b" l="l" r="r" t="t"/>
                <a:pathLst>
                  <a:path extrusionOk="0" h="21600" w="21164">
                    <a:moveTo>
                      <a:pt x="17096" y="0"/>
                    </a:moveTo>
                    <a:cubicBezTo>
                      <a:pt x="16983" y="0"/>
                      <a:pt x="16889" y="0"/>
                      <a:pt x="16776" y="0"/>
                    </a:cubicBezTo>
                    <a:cubicBezTo>
                      <a:pt x="12625" y="676"/>
                      <a:pt x="8192" y="1860"/>
                      <a:pt x="3457" y="3424"/>
                    </a:cubicBezTo>
                    <a:cubicBezTo>
                      <a:pt x="1250" y="4227"/>
                      <a:pt x="-278" y="8877"/>
                      <a:pt x="43" y="13822"/>
                    </a:cubicBezTo>
                    <a:cubicBezTo>
                      <a:pt x="345" y="18345"/>
                      <a:pt x="2099" y="21600"/>
                      <a:pt x="4080" y="21600"/>
                    </a:cubicBezTo>
                    <a:cubicBezTo>
                      <a:pt x="4287" y="21600"/>
                      <a:pt x="4495" y="21600"/>
                      <a:pt x="4683" y="21473"/>
                    </a:cubicBezTo>
                    <a:cubicBezTo>
                      <a:pt x="9192" y="19951"/>
                      <a:pt x="13455" y="18895"/>
                      <a:pt x="17417" y="18261"/>
                    </a:cubicBezTo>
                    <a:cubicBezTo>
                      <a:pt x="19643" y="17796"/>
                      <a:pt x="21322" y="13484"/>
                      <a:pt x="21152" y="8454"/>
                    </a:cubicBezTo>
                    <a:cubicBezTo>
                      <a:pt x="20964" y="3593"/>
                      <a:pt x="19190" y="0"/>
                      <a:pt x="170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217" name="Google Shape;1217;p34"/>
            <p:cNvGrpSpPr/>
            <p:nvPr/>
          </p:nvGrpSpPr>
          <p:grpSpPr>
            <a:xfrm>
              <a:off x="8786072" y="7637376"/>
              <a:ext cx="990930" cy="759463"/>
              <a:chOff x="0" y="0"/>
              <a:chExt cx="990929" cy="759462"/>
            </a:xfrm>
          </p:grpSpPr>
          <p:sp>
            <p:nvSpPr>
              <p:cNvPr id="1218" name="Google Shape;1218;p34"/>
              <p:cNvSpPr/>
              <p:nvPr/>
            </p:nvSpPr>
            <p:spPr>
              <a:xfrm>
                <a:off x="0" y="0"/>
                <a:ext cx="990929" cy="759462"/>
              </a:xfrm>
              <a:custGeom>
                <a:rect b="b" l="l" r="r" t="t"/>
                <a:pathLst>
                  <a:path extrusionOk="0" h="21600" w="21570">
                    <a:moveTo>
                      <a:pt x="14407" y="2763"/>
                    </a:moveTo>
                    <a:lnTo>
                      <a:pt x="14407" y="3766"/>
                    </a:lnTo>
                    <a:lnTo>
                      <a:pt x="11481" y="3766"/>
                    </a:lnTo>
                    <a:lnTo>
                      <a:pt x="11481" y="2763"/>
                    </a:lnTo>
                    <a:close/>
                    <a:moveTo>
                      <a:pt x="8258" y="882"/>
                    </a:moveTo>
                    <a:cubicBezTo>
                      <a:pt x="8466" y="882"/>
                      <a:pt x="8639" y="1107"/>
                      <a:pt x="8639" y="1384"/>
                    </a:cubicBezTo>
                    <a:lnTo>
                      <a:pt x="8639" y="5650"/>
                    </a:lnTo>
                    <a:lnTo>
                      <a:pt x="1388" y="5650"/>
                    </a:lnTo>
                    <a:lnTo>
                      <a:pt x="1388" y="1384"/>
                    </a:lnTo>
                    <a:lnTo>
                      <a:pt x="1390" y="1384"/>
                    </a:lnTo>
                    <a:cubicBezTo>
                      <a:pt x="1390" y="1107"/>
                      <a:pt x="1562" y="882"/>
                      <a:pt x="1773" y="882"/>
                    </a:cubicBezTo>
                    <a:close/>
                    <a:moveTo>
                      <a:pt x="15123" y="4649"/>
                    </a:moveTo>
                    <a:lnTo>
                      <a:pt x="15123" y="5650"/>
                    </a:lnTo>
                    <a:lnTo>
                      <a:pt x="10757" y="5650"/>
                    </a:lnTo>
                    <a:lnTo>
                      <a:pt x="10757" y="4649"/>
                    </a:lnTo>
                    <a:close/>
                    <a:moveTo>
                      <a:pt x="8643" y="6536"/>
                    </a:moveTo>
                    <a:lnTo>
                      <a:pt x="8643" y="7034"/>
                    </a:lnTo>
                    <a:cubicBezTo>
                      <a:pt x="8643" y="7310"/>
                      <a:pt x="8470" y="7535"/>
                      <a:pt x="8260" y="7535"/>
                    </a:cubicBezTo>
                    <a:lnTo>
                      <a:pt x="1773" y="7535"/>
                    </a:lnTo>
                    <a:cubicBezTo>
                      <a:pt x="1562" y="7535"/>
                      <a:pt x="1390" y="7310"/>
                      <a:pt x="1390" y="7034"/>
                    </a:cubicBezTo>
                    <a:lnTo>
                      <a:pt x="1390" y="6536"/>
                    </a:lnTo>
                    <a:close/>
                    <a:moveTo>
                      <a:pt x="15128" y="6536"/>
                    </a:moveTo>
                    <a:lnTo>
                      <a:pt x="15128" y="7535"/>
                    </a:lnTo>
                    <a:lnTo>
                      <a:pt x="11481" y="7535"/>
                    </a:lnTo>
                    <a:lnTo>
                      <a:pt x="11481" y="6536"/>
                    </a:lnTo>
                    <a:close/>
                    <a:moveTo>
                      <a:pt x="5758" y="8417"/>
                    </a:moveTo>
                    <a:lnTo>
                      <a:pt x="5758" y="9416"/>
                    </a:lnTo>
                    <a:lnTo>
                      <a:pt x="4272" y="9416"/>
                    </a:lnTo>
                    <a:lnTo>
                      <a:pt x="4272" y="8417"/>
                    </a:lnTo>
                    <a:close/>
                    <a:moveTo>
                      <a:pt x="15847" y="8417"/>
                    </a:moveTo>
                    <a:lnTo>
                      <a:pt x="15847" y="9416"/>
                    </a:lnTo>
                    <a:lnTo>
                      <a:pt x="10757" y="9416"/>
                    </a:lnTo>
                    <a:lnTo>
                      <a:pt x="10757" y="8417"/>
                    </a:lnTo>
                    <a:close/>
                    <a:moveTo>
                      <a:pt x="20870" y="10301"/>
                    </a:moveTo>
                    <a:cubicBezTo>
                      <a:pt x="20881" y="10301"/>
                      <a:pt x="20892" y="10317"/>
                      <a:pt x="20892" y="10331"/>
                    </a:cubicBezTo>
                    <a:lnTo>
                      <a:pt x="20892" y="11271"/>
                    </a:lnTo>
                    <a:cubicBezTo>
                      <a:pt x="20892" y="11285"/>
                      <a:pt x="20881" y="11299"/>
                      <a:pt x="20870" y="11299"/>
                    </a:cubicBezTo>
                    <a:lnTo>
                      <a:pt x="691" y="11299"/>
                    </a:lnTo>
                    <a:cubicBezTo>
                      <a:pt x="680" y="11299"/>
                      <a:pt x="669" y="11285"/>
                      <a:pt x="669" y="11271"/>
                    </a:cubicBezTo>
                    <a:lnTo>
                      <a:pt x="669" y="10331"/>
                    </a:lnTo>
                    <a:cubicBezTo>
                      <a:pt x="669" y="10317"/>
                      <a:pt x="680" y="10301"/>
                      <a:pt x="691" y="10301"/>
                    </a:cubicBezTo>
                    <a:close/>
                    <a:moveTo>
                      <a:pt x="1778" y="0"/>
                    </a:moveTo>
                    <a:cubicBezTo>
                      <a:pt x="1195" y="0"/>
                      <a:pt x="721" y="622"/>
                      <a:pt x="721" y="1384"/>
                    </a:cubicBezTo>
                    <a:lnTo>
                      <a:pt x="721" y="7034"/>
                    </a:lnTo>
                    <a:cubicBezTo>
                      <a:pt x="721" y="7797"/>
                      <a:pt x="1197" y="8413"/>
                      <a:pt x="1778" y="8413"/>
                    </a:cubicBezTo>
                    <a:lnTo>
                      <a:pt x="3603" y="8413"/>
                    </a:lnTo>
                    <a:lnTo>
                      <a:pt x="3603" y="9416"/>
                    </a:lnTo>
                    <a:lnTo>
                      <a:pt x="699" y="9416"/>
                    </a:lnTo>
                    <a:cubicBezTo>
                      <a:pt x="313" y="9416"/>
                      <a:pt x="0" y="9822"/>
                      <a:pt x="0" y="10325"/>
                    </a:cubicBezTo>
                    <a:lnTo>
                      <a:pt x="0" y="11267"/>
                    </a:lnTo>
                    <a:cubicBezTo>
                      <a:pt x="0" y="11770"/>
                      <a:pt x="313" y="12178"/>
                      <a:pt x="699" y="12178"/>
                    </a:cubicBezTo>
                    <a:lnTo>
                      <a:pt x="2085" y="12178"/>
                    </a:lnTo>
                    <a:lnTo>
                      <a:pt x="725" y="21064"/>
                    </a:lnTo>
                    <a:cubicBezTo>
                      <a:pt x="689" y="21307"/>
                      <a:pt x="810" y="21537"/>
                      <a:pt x="993" y="21584"/>
                    </a:cubicBezTo>
                    <a:cubicBezTo>
                      <a:pt x="1015" y="21592"/>
                      <a:pt x="1039" y="21592"/>
                      <a:pt x="1061" y="21592"/>
                    </a:cubicBezTo>
                    <a:cubicBezTo>
                      <a:pt x="1219" y="21592"/>
                      <a:pt x="1358" y="21446"/>
                      <a:pt x="1391" y="21236"/>
                    </a:cubicBezTo>
                    <a:lnTo>
                      <a:pt x="2778" y="12174"/>
                    </a:lnTo>
                    <a:lnTo>
                      <a:pt x="18802" y="12174"/>
                    </a:lnTo>
                    <a:lnTo>
                      <a:pt x="20177" y="21246"/>
                    </a:lnTo>
                    <a:cubicBezTo>
                      <a:pt x="20210" y="21455"/>
                      <a:pt x="20350" y="21600"/>
                      <a:pt x="20510" y="21600"/>
                    </a:cubicBezTo>
                    <a:cubicBezTo>
                      <a:pt x="20532" y="21600"/>
                      <a:pt x="20555" y="21596"/>
                      <a:pt x="20577" y="21592"/>
                    </a:cubicBezTo>
                    <a:cubicBezTo>
                      <a:pt x="20763" y="21545"/>
                      <a:pt x="20879" y="21311"/>
                      <a:pt x="20845" y="21074"/>
                    </a:cubicBezTo>
                    <a:lnTo>
                      <a:pt x="19483" y="12186"/>
                    </a:lnTo>
                    <a:lnTo>
                      <a:pt x="20871" y="12186"/>
                    </a:lnTo>
                    <a:cubicBezTo>
                      <a:pt x="21257" y="12186"/>
                      <a:pt x="21570" y="11781"/>
                      <a:pt x="21570" y="11277"/>
                    </a:cubicBezTo>
                    <a:lnTo>
                      <a:pt x="21570" y="10333"/>
                    </a:lnTo>
                    <a:cubicBezTo>
                      <a:pt x="21569" y="9828"/>
                      <a:pt x="21255" y="9416"/>
                      <a:pt x="20870" y="9416"/>
                    </a:cubicBezTo>
                    <a:lnTo>
                      <a:pt x="19784" y="9416"/>
                    </a:lnTo>
                    <a:lnTo>
                      <a:pt x="19784" y="8364"/>
                    </a:lnTo>
                    <a:cubicBezTo>
                      <a:pt x="20419" y="8270"/>
                      <a:pt x="21008" y="7899"/>
                      <a:pt x="21468" y="7298"/>
                    </a:cubicBezTo>
                    <a:cubicBezTo>
                      <a:pt x="21600" y="7122"/>
                      <a:pt x="21600" y="6847"/>
                      <a:pt x="21468" y="6671"/>
                    </a:cubicBezTo>
                    <a:cubicBezTo>
                      <a:pt x="21401" y="6585"/>
                      <a:pt x="21315" y="6540"/>
                      <a:pt x="21229" y="6540"/>
                    </a:cubicBezTo>
                    <a:cubicBezTo>
                      <a:pt x="21141" y="6540"/>
                      <a:pt x="21055" y="6585"/>
                      <a:pt x="20989" y="6671"/>
                    </a:cubicBezTo>
                    <a:cubicBezTo>
                      <a:pt x="20575" y="7212"/>
                      <a:pt x="20029" y="7508"/>
                      <a:pt x="19443" y="7508"/>
                    </a:cubicBezTo>
                    <a:cubicBezTo>
                      <a:pt x="18860" y="7508"/>
                      <a:pt x="18315" y="7212"/>
                      <a:pt x="17899" y="6671"/>
                    </a:cubicBezTo>
                    <a:cubicBezTo>
                      <a:pt x="17484" y="6131"/>
                      <a:pt x="17257" y="5416"/>
                      <a:pt x="17257" y="4655"/>
                    </a:cubicBezTo>
                    <a:cubicBezTo>
                      <a:pt x="17257" y="3889"/>
                      <a:pt x="17484" y="3177"/>
                      <a:pt x="17899" y="2634"/>
                    </a:cubicBezTo>
                    <a:cubicBezTo>
                      <a:pt x="18033" y="2463"/>
                      <a:pt x="18033" y="2184"/>
                      <a:pt x="17899" y="2008"/>
                    </a:cubicBezTo>
                    <a:cubicBezTo>
                      <a:pt x="17832" y="1922"/>
                      <a:pt x="17746" y="1877"/>
                      <a:pt x="17660" y="1877"/>
                    </a:cubicBezTo>
                    <a:cubicBezTo>
                      <a:pt x="17574" y="1877"/>
                      <a:pt x="17487" y="1922"/>
                      <a:pt x="17420" y="2008"/>
                    </a:cubicBezTo>
                    <a:cubicBezTo>
                      <a:pt x="16880" y="2716"/>
                      <a:pt x="16582" y="3654"/>
                      <a:pt x="16582" y="4655"/>
                    </a:cubicBezTo>
                    <a:cubicBezTo>
                      <a:pt x="16582" y="5654"/>
                      <a:pt x="16880" y="6589"/>
                      <a:pt x="17420" y="7298"/>
                    </a:cubicBezTo>
                    <a:cubicBezTo>
                      <a:pt x="17879" y="7899"/>
                      <a:pt x="18468" y="8270"/>
                      <a:pt x="19103" y="8364"/>
                    </a:cubicBezTo>
                    <a:lnTo>
                      <a:pt x="19103" y="9416"/>
                    </a:lnTo>
                    <a:lnTo>
                      <a:pt x="16522" y="9416"/>
                    </a:lnTo>
                    <a:lnTo>
                      <a:pt x="16522" y="7975"/>
                    </a:lnTo>
                    <a:cubicBezTo>
                      <a:pt x="16522" y="7729"/>
                      <a:pt x="16370" y="7535"/>
                      <a:pt x="16186" y="7535"/>
                    </a:cubicBezTo>
                    <a:lnTo>
                      <a:pt x="15802" y="7535"/>
                    </a:lnTo>
                    <a:lnTo>
                      <a:pt x="15802" y="4211"/>
                    </a:lnTo>
                    <a:cubicBezTo>
                      <a:pt x="15802" y="3965"/>
                      <a:pt x="15653" y="3769"/>
                      <a:pt x="15463" y="3769"/>
                    </a:cubicBezTo>
                    <a:lnTo>
                      <a:pt x="15083" y="3769"/>
                    </a:lnTo>
                    <a:lnTo>
                      <a:pt x="15083" y="2329"/>
                    </a:lnTo>
                    <a:cubicBezTo>
                      <a:pt x="15083" y="2084"/>
                      <a:pt x="14931" y="1887"/>
                      <a:pt x="14746" y="1887"/>
                    </a:cubicBezTo>
                    <a:lnTo>
                      <a:pt x="11142" y="1887"/>
                    </a:lnTo>
                    <a:cubicBezTo>
                      <a:pt x="10956" y="1887"/>
                      <a:pt x="10804" y="2084"/>
                      <a:pt x="10804" y="2329"/>
                    </a:cubicBezTo>
                    <a:lnTo>
                      <a:pt x="10804" y="3769"/>
                    </a:lnTo>
                    <a:lnTo>
                      <a:pt x="10423" y="3769"/>
                    </a:lnTo>
                    <a:cubicBezTo>
                      <a:pt x="10235" y="3769"/>
                      <a:pt x="10085" y="3965"/>
                      <a:pt x="10085" y="4211"/>
                    </a:cubicBezTo>
                    <a:lnTo>
                      <a:pt x="10085" y="6094"/>
                    </a:lnTo>
                    <a:cubicBezTo>
                      <a:pt x="10085" y="6338"/>
                      <a:pt x="10235" y="6532"/>
                      <a:pt x="10423" y="6532"/>
                    </a:cubicBezTo>
                    <a:lnTo>
                      <a:pt x="10804" y="6532"/>
                    </a:lnTo>
                    <a:lnTo>
                      <a:pt x="10804" y="7535"/>
                    </a:lnTo>
                    <a:lnTo>
                      <a:pt x="10423" y="7535"/>
                    </a:lnTo>
                    <a:cubicBezTo>
                      <a:pt x="10235" y="7535"/>
                      <a:pt x="10085" y="7729"/>
                      <a:pt x="10085" y="7975"/>
                    </a:cubicBezTo>
                    <a:lnTo>
                      <a:pt x="10085" y="9416"/>
                    </a:lnTo>
                    <a:lnTo>
                      <a:pt x="6438" y="9416"/>
                    </a:lnTo>
                    <a:lnTo>
                      <a:pt x="6438" y="8413"/>
                    </a:lnTo>
                    <a:lnTo>
                      <a:pt x="8263" y="8413"/>
                    </a:lnTo>
                    <a:cubicBezTo>
                      <a:pt x="8847" y="8413"/>
                      <a:pt x="9319" y="7793"/>
                      <a:pt x="9319" y="7034"/>
                    </a:cubicBezTo>
                    <a:lnTo>
                      <a:pt x="9319" y="1384"/>
                    </a:lnTo>
                    <a:cubicBezTo>
                      <a:pt x="9319" y="620"/>
                      <a:pt x="8842" y="0"/>
                      <a:pt x="82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19" name="Google Shape;1219;p34"/>
              <p:cNvSpPr/>
              <p:nvPr/>
            </p:nvSpPr>
            <p:spPr>
              <a:xfrm>
                <a:off x="811642" y="81978"/>
                <a:ext cx="163524" cy="163524"/>
              </a:xfrm>
              <a:custGeom>
                <a:rect b="b" l="l" r="r" t="t"/>
                <a:pathLst>
                  <a:path extrusionOk="0" h="21600" w="21600">
                    <a:moveTo>
                      <a:pt x="10800" y="4117"/>
                    </a:moveTo>
                    <a:cubicBezTo>
                      <a:pt x="14489" y="4117"/>
                      <a:pt x="17493" y="7111"/>
                      <a:pt x="17493" y="10800"/>
                    </a:cubicBezTo>
                    <a:cubicBezTo>
                      <a:pt x="17493" y="14479"/>
                      <a:pt x="14479" y="17493"/>
                      <a:pt x="10800" y="17493"/>
                    </a:cubicBezTo>
                    <a:cubicBezTo>
                      <a:pt x="7102" y="17493"/>
                      <a:pt x="4098" y="14479"/>
                      <a:pt x="4098" y="10800"/>
                    </a:cubicBezTo>
                    <a:cubicBezTo>
                      <a:pt x="4098" y="7102"/>
                      <a:pt x="7111" y="4117"/>
                      <a:pt x="10800" y="4117"/>
                    </a:cubicBezTo>
                    <a:close/>
                    <a:moveTo>
                      <a:pt x="10800" y="0"/>
                    </a:moveTo>
                    <a:cubicBezTo>
                      <a:pt x="4849" y="0"/>
                      <a:pt x="0" y="4849"/>
                      <a:pt x="0" y="10800"/>
                    </a:cubicBezTo>
                    <a:cubicBezTo>
                      <a:pt x="0" y="16751"/>
                      <a:pt x="4849" y="21600"/>
                      <a:pt x="10800" y="21600"/>
                    </a:cubicBezTo>
                    <a:cubicBezTo>
                      <a:pt x="16751" y="21600"/>
                      <a:pt x="21600" y="16751"/>
                      <a:pt x="21600" y="10800"/>
                    </a:cubicBezTo>
                    <a:cubicBezTo>
                      <a:pt x="21600" y="4830"/>
                      <a:pt x="1675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220" name="Google Shape;1220;p34"/>
            <p:cNvGrpSpPr/>
            <p:nvPr/>
          </p:nvGrpSpPr>
          <p:grpSpPr>
            <a:xfrm>
              <a:off x="12484206" y="7521575"/>
              <a:ext cx="825320" cy="990713"/>
              <a:chOff x="71" y="72"/>
              <a:chExt cx="825319" cy="990712"/>
            </a:xfrm>
          </p:grpSpPr>
          <p:sp>
            <p:nvSpPr>
              <p:cNvPr id="1221" name="Google Shape;1221;p34"/>
              <p:cNvSpPr/>
              <p:nvPr/>
            </p:nvSpPr>
            <p:spPr>
              <a:xfrm>
                <a:off x="214840" y="264933"/>
                <a:ext cx="494601" cy="229740"/>
              </a:xfrm>
              <a:custGeom>
                <a:rect b="b" l="l" r="r" t="t"/>
                <a:pathLst>
                  <a:path extrusionOk="0" h="21600" w="21597">
                    <a:moveTo>
                      <a:pt x="10802" y="2971"/>
                    </a:moveTo>
                    <a:lnTo>
                      <a:pt x="19014" y="7687"/>
                    </a:lnTo>
                    <a:lnTo>
                      <a:pt x="10802" y="12404"/>
                    </a:lnTo>
                    <a:lnTo>
                      <a:pt x="2593" y="7687"/>
                    </a:lnTo>
                    <a:lnTo>
                      <a:pt x="10802" y="2971"/>
                    </a:lnTo>
                    <a:close/>
                    <a:moveTo>
                      <a:pt x="15189" y="12891"/>
                    </a:moveTo>
                    <a:lnTo>
                      <a:pt x="15189" y="18568"/>
                    </a:lnTo>
                    <a:cubicBezTo>
                      <a:pt x="15189" y="18623"/>
                      <a:pt x="15164" y="18670"/>
                      <a:pt x="15142" y="18670"/>
                    </a:cubicBezTo>
                    <a:lnTo>
                      <a:pt x="6465" y="18670"/>
                    </a:lnTo>
                    <a:cubicBezTo>
                      <a:pt x="6439" y="18670"/>
                      <a:pt x="6417" y="18623"/>
                      <a:pt x="6417" y="18568"/>
                    </a:cubicBezTo>
                    <a:lnTo>
                      <a:pt x="6417" y="12891"/>
                    </a:lnTo>
                    <a:lnTo>
                      <a:pt x="10626" y="15300"/>
                    </a:lnTo>
                    <a:cubicBezTo>
                      <a:pt x="10685" y="15341"/>
                      <a:pt x="10739" y="15347"/>
                      <a:pt x="10802" y="15347"/>
                    </a:cubicBezTo>
                    <a:cubicBezTo>
                      <a:pt x="10861" y="15347"/>
                      <a:pt x="10921" y="15341"/>
                      <a:pt x="10981" y="15300"/>
                    </a:cubicBezTo>
                    <a:lnTo>
                      <a:pt x="15189" y="12891"/>
                    </a:lnTo>
                    <a:close/>
                    <a:moveTo>
                      <a:pt x="10802" y="0"/>
                    </a:moveTo>
                    <a:cubicBezTo>
                      <a:pt x="10742" y="0"/>
                      <a:pt x="10682" y="14"/>
                      <a:pt x="10626" y="47"/>
                    </a:cubicBezTo>
                    <a:lnTo>
                      <a:pt x="688" y="5752"/>
                    </a:lnTo>
                    <a:cubicBezTo>
                      <a:pt x="277" y="5989"/>
                      <a:pt x="0" y="6767"/>
                      <a:pt x="0" y="7687"/>
                    </a:cubicBezTo>
                    <a:cubicBezTo>
                      <a:pt x="0" y="8601"/>
                      <a:pt x="277" y="9372"/>
                      <a:pt x="688" y="9616"/>
                    </a:cubicBezTo>
                    <a:lnTo>
                      <a:pt x="5063" y="12126"/>
                    </a:lnTo>
                    <a:lnTo>
                      <a:pt x="5063" y="18582"/>
                    </a:lnTo>
                    <a:cubicBezTo>
                      <a:pt x="5063" y="20247"/>
                      <a:pt x="5685" y="21600"/>
                      <a:pt x="6458" y="21600"/>
                    </a:cubicBezTo>
                    <a:lnTo>
                      <a:pt x="15139" y="21600"/>
                    </a:lnTo>
                    <a:cubicBezTo>
                      <a:pt x="15912" y="21600"/>
                      <a:pt x="16534" y="20247"/>
                      <a:pt x="16534" y="18582"/>
                    </a:cubicBezTo>
                    <a:lnTo>
                      <a:pt x="16534" y="12126"/>
                    </a:lnTo>
                    <a:lnTo>
                      <a:pt x="18061" y="11247"/>
                    </a:lnTo>
                    <a:lnTo>
                      <a:pt x="18071" y="20138"/>
                    </a:lnTo>
                    <a:cubicBezTo>
                      <a:pt x="18071" y="20944"/>
                      <a:pt x="18372" y="21600"/>
                      <a:pt x="18743" y="21600"/>
                    </a:cubicBezTo>
                    <a:cubicBezTo>
                      <a:pt x="19124" y="21600"/>
                      <a:pt x="19422" y="20930"/>
                      <a:pt x="19422" y="20138"/>
                    </a:cubicBezTo>
                    <a:lnTo>
                      <a:pt x="19419" y="10482"/>
                    </a:lnTo>
                    <a:lnTo>
                      <a:pt x="20905" y="9616"/>
                    </a:lnTo>
                    <a:cubicBezTo>
                      <a:pt x="21314" y="9386"/>
                      <a:pt x="21597" y="8601"/>
                      <a:pt x="21597" y="7687"/>
                    </a:cubicBezTo>
                    <a:cubicBezTo>
                      <a:pt x="21600" y="6767"/>
                      <a:pt x="21327" y="5989"/>
                      <a:pt x="20915" y="5752"/>
                    </a:cubicBezTo>
                    <a:lnTo>
                      <a:pt x="10974" y="47"/>
                    </a:lnTo>
                    <a:cubicBezTo>
                      <a:pt x="10918" y="14"/>
                      <a:pt x="10861"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22" name="Google Shape;1222;p34"/>
              <p:cNvSpPr/>
              <p:nvPr/>
            </p:nvSpPr>
            <p:spPr>
              <a:xfrm>
                <a:off x="627373" y="511745"/>
                <a:ext cx="33868" cy="33867"/>
              </a:xfrm>
              <a:custGeom>
                <a:rect b="b" l="l" r="r" t="t"/>
                <a:pathLst>
                  <a:path extrusionOk="0" h="21600" w="21600">
                    <a:moveTo>
                      <a:pt x="10800" y="0"/>
                    </a:moveTo>
                    <a:cubicBezTo>
                      <a:pt x="4772" y="0"/>
                      <a:pt x="0" y="4861"/>
                      <a:pt x="0" y="10825"/>
                    </a:cubicBezTo>
                    <a:cubicBezTo>
                      <a:pt x="0" y="16739"/>
                      <a:pt x="4772" y="21600"/>
                      <a:pt x="10800" y="21600"/>
                    </a:cubicBezTo>
                    <a:cubicBezTo>
                      <a:pt x="16778" y="21600"/>
                      <a:pt x="21600" y="16739"/>
                      <a:pt x="21600" y="10825"/>
                    </a:cubicBezTo>
                    <a:cubicBezTo>
                      <a:pt x="21600" y="4861"/>
                      <a:pt x="1677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23" name="Google Shape;1223;p34"/>
              <p:cNvSpPr/>
              <p:nvPr/>
            </p:nvSpPr>
            <p:spPr>
              <a:xfrm>
                <a:off x="71" y="72"/>
                <a:ext cx="825319" cy="990712"/>
              </a:xfrm>
              <a:custGeom>
                <a:rect b="b" l="l" r="r" t="t"/>
                <a:pathLst>
                  <a:path extrusionOk="0" h="21600" w="21600">
                    <a:moveTo>
                      <a:pt x="17266" y="1155"/>
                    </a:moveTo>
                    <a:lnTo>
                      <a:pt x="20210" y="3609"/>
                    </a:lnTo>
                    <a:lnTo>
                      <a:pt x="17725" y="3609"/>
                    </a:lnTo>
                    <a:cubicBezTo>
                      <a:pt x="17475" y="3609"/>
                      <a:pt x="17266" y="3437"/>
                      <a:pt x="17266" y="3225"/>
                    </a:cubicBezTo>
                    <a:lnTo>
                      <a:pt x="17266" y="1155"/>
                    </a:lnTo>
                    <a:close/>
                    <a:moveTo>
                      <a:pt x="12965" y="14030"/>
                    </a:moveTo>
                    <a:cubicBezTo>
                      <a:pt x="13216" y="14030"/>
                      <a:pt x="13427" y="14203"/>
                      <a:pt x="13427" y="14412"/>
                    </a:cubicBezTo>
                    <a:lnTo>
                      <a:pt x="13427" y="18021"/>
                    </a:lnTo>
                    <a:cubicBezTo>
                      <a:pt x="13427" y="18233"/>
                      <a:pt x="13216" y="18405"/>
                      <a:pt x="12965" y="18405"/>
                    </a:cubicBezTo>
                    <a:lnTo>
                      <a:pt x="1268" y="18405"/>
                    </a:lnTo>
                    <a:cubicBezTo>
                      <a:pt x="1013" y="18405"/>
                      <a:pt x="806" y="18233"/>
                      <a:pt x="806" y="18021"/>
                    </a:cubicBezTo>
                    <a:lnTo>
                      <a:pt x="806" y="14412"/>
                    </a:lnTo>
                    <a:cubicBezTo>
                      <a:pt x="806" y="14203"/>
                      <a:pt x="1013" y="14030"/>
                      <a:pt x="1268" y="14030"/>
                    </a:cubicBezTo>
                    <a:close/>
                    <a:moveTo>
                      <a:pt x="16456" y="681"/>
                    </a:moveTo>
                    <a:lnTo>
                      <a:pt x="16456" y="3229"/>
                    </a:lnTo>
                    <a:cubicBezTo>
                      <a:pt x="16456" y="3815"/>
                      <a:pt x="17028" y="4290"/>
                      <a:pt x="17725" y="4290"/>
                    </a:cubicBezTo>
                    <a:lnTo>
                      <a:pt x="20786" y="4290"/>
                    </a:lnTo>
                    <a:lnTo>
                      <a:pt x="20786" y="20549"/>
                    </a:lnTo>
                    <a:cubicBezTo>
                      <a:pt x="20786" y="20757"/>
                      <a:pt x="20577" y="20930"/>
                      <a:pt x="20327" y="20930"/>
                    </a:cubicBezTo>
                    <a:lnTo>
                      <a:pt x="3863" y="20930"/>
                    </a:lnTo>
                    <a:cubicBezTo>
                      <a:pt x="3611" y="20930"/>
                      <a:pt x="3402" y="20757"/>
                      <a:pt x="3402" y="20549"/>
                    </a:cubicBezTo>
                    <a:lnTo>
                      <a:pt x="3402" y="19083"/>
                    </a:lnTo>
                    <a:lnTo>
                      <a:pt x="12963" y="19083"/>
                    </a:lnTo>
                    <a:cubicBezTo>
                      <a:pt x="13664" y="19083"/>
                      <a:pt x="14233" y="18604"/>
                      <a:pt x="14233" y="18024"/>
                    </a:cubicBezTo>
                    <a:lnTo>
                      <a:pt x="14233" y="14415"/>
                    </a:lnTo>
                    <a:cubicBezTo>
                      <a:pt x="14233" y="13831"/>
                      <a:pt x="13660" y="13355"/>
                      <a:pt x="12963" y="13355"/>
                    </a:cubicBezTo>
                    <a:lnTo>
                      <a:pt x="3402" y="13355"/>
                    </a:lnTo>
                    <a:lnTo>
                      <a:pt x="3402" y="1065"/>
                    </a:lnTo>
                    <a:cubicBezTo>
                      <a:pt x="3402" y="854"/>
                      <a:pt x="3611" y="681"/>
                      <a:pt x="3863" y="681"/>
                    </a:cubicBezTo>
                    <a:close/>
                    <a:moveTo>
                      <a:pt x="3865" y="0"/>
                    </a:moveTo>
                    <a:cubicBezTo>
                      <a:pt x="3165" y="0"/>
                      <a:pt x="2596" y="477"/>
                      <a:pt x="2596" y="1058"/>
                    </a:cubicBezTo>
                    <a:lnTo>
                      <a:pt x="2596" y="13351"/>
                    </a:lnTo>
                    <a:lnTo>
                      <a:pt x="1270" y="13351"/>
                    </a:lnTo>
                    <a:cubicBezTo>
                      <a:pt x="567" y="13351"/>
                      <a:pt x="0" y="13828"/>
                      <a:pt x="0" y="14410"/>
                    </a:cubicBezTo>
                    <a:lnTo>
                      <a:pt x="0" y="18019"/>
                    </a:lnTo>
                    <a:cubicBezTo>
                      <a:pt x="0" y="18603"/>
                      <a:pt x="573" y="19077"/>
                      <a:pt x="1270" y="19077"/>
                    </a:cubicBezTo>
                    <a:lnTo>
                      <a:pt x="2596" y="19077"/>
                    </a:lnTo>
                    <a:lnTo>
                      <a:pt x="2596" y="20542"/>
                    </a:lnTo>
                    <a:cubicBezTo>
                      <a:pt x="2596" y="21128"/>
                      <a:pt x="3168" y="21600"/>
                      <a:pt x="3865" y="21600"/>
                    </a:cubicBezTo>
                    <a:lnTo>
                      <a:pt x="20329" y="21600"/>
                    </a:lnTo>
                    <a:cubicBezTo>
                      <a:pt x="21033" y="21600"/>
                      <a:pt x="21600" y="21123"/>
                      <a:pt x="21600" y="20542"/>
                    </a:cubicBezTo>
                    <a:lnTo>
                      <a:pt x="21600" y="3940"/>
                    </a:lnTo>
                    <a:cubicBezTo>
                      <a:pt x="21600" y="3859"/>
                      <a:pt x="21557" y="3769"/>
                      <a:pt x="21481" y="3708"/>
                    </a:cubicBezTo>
                    <a:lnTo>
                      <a:pt x="17151" y="99"/>
                    </a:lnTo>
                    <a:cubicBezTo>
                      <a:pt x="17074" y="36"/>
                      <a:pt x="16970" y="0"/>
                      <a:pt x="168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24" name="Google Shape;1224;p34"/>
              <p:cNvSpPr/>
              <p:nvPr/>
            </p:nvSpPr>
            <p:spPr>
              <a:xfrm>
                <a:off x="65999" y="678706"/>
                <a:ext cx="130418" cy="130273"/>
              </a:xfrm>
              <a:custGeom>
                <a:rect b="b" l="l" r="r" t="t"/>
                <a:pathLst>
                  <a:path extrusionOk="0" h="21600" w="21600">
                    <a:moveTo>
                      <a:pt x="10776" y="5167"/>
                    </a:moveTo>
                    <a:cubicBezTo>
                      <a:pt x="13923" y="5167"/>
                      <a:pt x="16438" y="7697"/>
                      <a:pt x="16438" y="10812"/>
                    </a:cubicBezTo>
                    <a:cubicBezTo>
                      <a:pt x="16438" y="13915"/>
                      <a:pt x="13923" y="16480"/>
                      <a:pt x="10776" y="16480"/>
                    </a:cubicBezTo>
                    <a:lnTo>
                      <a:pt x="5138" y="16480"/>
                    </a:lnTo>
                    <a:lnTo>
                      <a:pt x="5138" y="5167"/>
                    </a:lnTo>
                    <a:close/>
                    <a:moveTo>
                      <a:pt x="2575" y="0"/>
                    </a:moveTo>
                    <a:cubicBezTo>
                      <a:pt x="1132" y="0"/>
                      <a:pt x="0" y="1134"/>
                      <a:pt x="0" y="2578"/>
                    </a:cubicBezTo>
                    <a:lnTo>
                      <a:pt x="0" y="19046"/>
                    </a:lnTo>
                    <a:cubicBezTo>
                      <a:pt x="0" y="20466"/>
                      <a:pt x="1132" y="21600"/>
                      <a:pt x="2575" y="21600"/>
                    </a:cubicBezTo>
                    <a:lnTo>
                      <a:pt x="10776" y="21600"/>
                    </a:lnTo>
                    <a:cubicBezTo>
                      <a:pt x="16736" y="21600"/>
                      <a:pt x="21600" y="16755"/>
                      <a:pt x="21600" y="10788"/>
                    </a:cubicBezTo>
                    <a:cubicBezTo>
                      <a:pt x="21600" y="4857"/>
                      <a:pt x="16736" y="0"/>
                      <a:pt x="10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25" name="Google Shape;1225;p34"/>
              <p:cNvSpPr/>
              <p:nvPr/>
            </p:nvSpPr>
            <p:spPr>
              <a:xfrm>
                <a:off x="214840" y="678706"/>
                <a:ext cx="130561" cy="130489"/>
              </a:xfrm>
              <a:custGeom>
                <a:rect b="b" l="l" r="r" t="t"/>
                <a:pathLst>
                  <a:path extrusionOk="0" h="21600" w="21600">
                    <a:moveTo>
                      <a:pt x="10788" y="5159"/>
                    </a:moveTo>
                    <a:cubicBezTo>
                      <a:pt x="13908" y="5159"/>
                      <a:pt x="16444" y="7685"/>
                      <a:pt x="16444" y="10794"/>
                    </a:cubicBezTo>
                    <a:cubicBezTo>
                      <a:pt x="16444" y="13892"/>
                      <a:pt x="13908" y="16453"/>
                      <a:pt x="10788" y="16453"/>
                    </a:cubicBezTo>
                    <a:cubicBezTo>
                      <a:pt x="7668" y="16453"/>
                      <a:pt x="5156" y="13892"/>
                      <a:pt x="5156" y="10794"/>
                    </a:cubicBezTo>
                    <a:cubicBezTo>
                      <a:pt x="5156" y="7685"/>
                      <a:pt x="7692" y="5159"/>
                      <a:pt x="10788" y="5159"/>
                    </a:cubicBezTo>
                    <a:close/>
                    <a:moveTo>
                      <a:pt x="10788" y="0"/>
                    </a:moveTo>
                    <a:cubicBezTo>
                      <a:pt x="4846" y="0"/>
                      <a:pt x="0" y="4849"/>
                      <a:pt x="0" y="10794"/>
                    </a:cubicBezTo>
                    <a:cubicBezTo>
                      <a:pt x="0" y="16739"/>
                      <a:pt x="4846" y="21600"/>
                      <a:pt x="10788" y="21600"/>
                    </a:cubicBezTo>
                    <a:cubicBezTo>
                      <a:pt x="16730" y="21600"/>
                      <a:pt x="21600" y="16739"/>
                      <a:pt x="21600" y="10794"/>
                    </a:cubicBezTo>
                    <a:cubicBezTo>
                      <a:pt x="21600" y="4849"/>
                      <a:pt x="16730" y="0"/>
                      <a:pt x="107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26" name="Google Shape;1226;p34"/>
              <p:cNvSpPr/>
              <p:nvPr/>
            </p:nvSpPr>
            <p:spPr>
              <a:xfrm>
                <a:off x="363896" y="678778"/>
                <a:ext cx="117865" cy="130561"/>
              </a:xfrm>
              <a:custGeom>
                <a:rect b="b" l="l" r="r" t="t"/>
                <a:pathLst>
                  <a:path extrusionOk="0" h="21600" w="21283">
                    <a:moveTo>
                      <a:pt x="11801" y="0"/>
                    </a:moveTo>
                    <a:cubicBezTo>
                      <a:pt x="5303" y="0"/>
                      <a:pt x="0" y="4858"/>
                      <a:pt x="0" y="10812"/>
                    </a:cubicBezTo>
                    <a:cubicBezTo>
                      <a:pt x="0" y="16754"/>
                      <a:pt x="5303" y="21600"/>
                      <a:pt x="11801" y="21600"/>
                    </a:cubicBezTo>
                    <a:cubicBezTo>
                      <a:pt x="15128" y="21600"/>
                      <a:pt x="18325" y="20290"/>
                      <a:pt x="20560" y="17992"/>
                    </a:cubicBezTo>
                    <a:cubicBezTo>
                      <a:pt x="21600" y="16897"/>
                      <a:pt x="21483" y="15289"/>
                      <a:pt x="20313" y="14348"/>
                    </a:cubicBezTo>
                    <a:cubicBezTo>
                      <a:pt x="19781" y="13896"/>
                      <a:pt x="19118" y="13682"/>
                      <a:pt x="18442" y="13682"/>
                    </a:cubicBezTo>
                    <a:cubicBezTo>
                      <a:pt x="17688" y="13682"/>
                      <a:pt x="16921" y="13967"/>
                      <a:pt x="16362" y="14527"/>
                    </a:cubicBezTo>
                    <a:cubicBezTo>
                      <a:pt x="15206" y="15742"/>
                      <a:pt x="13529" y="16396"/>
                      <a:pt x="11801" y="16396"/>
                    </a:cubicBezTo>
                    <a:cubicBezTo>
                      <a:pt x="8370" y="16396"/>
                      <a:pt x="5627" y="13860"/>
                      <a:pt x="5627" y="10752"/>
                    </a:cubicBezTo>
                    <a:cubicBezTo>
                      <a:pt x="5627" y="7656"/>
                      <a:pt x="8409" y="5120"/>
                      <a:pt x="11801" y="5120"/>
                    </a:cubicBezTo>
                    <a:cubicBezTo>
                      <a:pt x="13542" y="5120"/>
                      <a:pt x="15219" y="5811"/>
                      <a:pt x="16401" y="7013"/>
                    </a:cubicBezTo>
                    <a:cubicBezTo>
                      <a:pt x="16960" y="7585"/>
                      <a:pt x="17727" y="7871"/>
                      <a:pt x="18494" y="7871"/>
                    </a:cubicBezTo>
                    <a:cubicBezTo>
                      <a:pt x="19144" y="7871"/>
                      <a:pt x="19819" y="7656"/>
                      <a:pt x="20352" y="7228"/>
                    </a:cubicBezTo>
                    <a:cubicBezTo>
                      <a:pt x="21496" y="6275"/>
                      <a:pt x="21600" y="4656"/>
                      <a:pt x="20586" y="3608"/>
                    </a:cubicBezTo>
                    <a:cubicBezTo>
                      <a:pt x="18338" y="1310"/>
                      <a:pt x="15141" y="0"/>
                      <a:pt x="11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227" name="Google Shape;1227;p34"/>
            <p:cNvGrpSpPr/>
            <p:nvPr/>
          </p:nvGrpSpPr>
          <p:grpSpPr>
            <a:xfrm>
              <a:off x="5072751" y="7521574"/>
              <a:ext cx="726144" cy="990931"/>
              <a:chOff x="71" y="71"/>
              <a:chExt cx="726143" cy="990930"/>
            </a:xfrm>
          </p:grpSpPr>
          <p:sp>
            <p:nvSpPr>
              <p:cNvPr id="1228" name="Google Shape;1228;p34"/>
              <p:cNvSpPr/>
              <p:nvPr/>
            </p:nvSpPr>
            <p:spPr>
              <a:xfrm>
                <a:off x="148911" y="413917"/>
                <a:ext cx="494602" cy="229668"/>
              </a:xfrm>
              <a:custGeom>
                <a:rect b="b" l="l" r="r" t="t"/>
                <a:pathLst>
                  <a:path extrusionOk="0" h="21600" w="21597">
                    <a:moveTo>
                      <a:pt x="10798" y="2965"/>
                    </a:moveTo>
                    <a:lnTo>
                      <a:pt x="19007" y="7690"/>
                    </a:lnTo>
                    <a:lnTo>
                      <a:pt x="10798" y="12401"/>
                    </a:lnTo>
                    <a:lnTo>
                      <a:pt x="2586" y="7690"/>
                    </a:lnTo>
                    <a:lnTo>
                      <a:pt x="10798" y="2965"/>
                    </a:lnTo>
                    <a:close/>
                    <a:moveTo>
                      <a:pt x="15183" y="12902"/>
                    </a:moveTo>
                    <a:lnTo>
                      <a:pt x="15183" y="18581"/>
                    </a:lnTo>
                    <a:cubicBezTo>
                      <a:pt x="15183" y="18635"/>
                      <a:pt x="15161" y="18683"/>
                      <a:pt x="15135" y="18683"/>
                    </a:cubicBezTo>
                    <a:lnTo>
                      <a:pt x="6461" y="18683"/>
                    </a:lnTo>
                    <a:cubicBezTo>
                      <a:pt x="6439" y="18683"/>
                      <a:pt x="6411" y="18635"/>
                      <a:pt x="6411" y="18581"/>
                    </a:cubicBezTo>
                    <a:lnTo>
                      <a:pt x="6411" y="12902"/>
                    </a:lnTo>
                    <a:lnTo>
                      <a:pt x="10619" y="15312"/>
                    </a:lnTo>
                    <a:cubicBezTo>
                      <a:pt x="10679" y="15352"/>
                      <a:pt x="10732" y="15359"/>
                      <a:pt x="10798" y="15359"/>
                    </a:cubicBezTo>
                    <a:cubicBezTo>
                      <a:pt x="10861" y="15359"/>
                      <a:pt x="10921" y="15352"/>
                      <a:pt x="10974" y="15312"/>
                    </a:cubicBezTo>
                    <a:lnTo>
                      <a:pt x="15183" y="12902"/>
                    </a:lnTo>
                    <a:close/>
                    <a:moveTo>
                      <a:pt x="10802" y="0"/>
                    </a:moveTo>
                    <a:cubicBezTo>
                      <a:pt x="10745" y="0"/>
                      <a:pt x="10685" y="14"/>
                      <a:pt x="10629" y="47"/>
                    </a:cubicBezTo>
                    <a:lnTo>
                      <a:pt x="691" y="5747"/>
                    </a:lnTo>
                    <a:cubicBezTo>
                      <a:pt x="283" y="5984"/>
                      <a:pt x="0" y="6769"/>
                      <a:pt x="0" y="7690"/>
                    </a:cubicBezTo>
                    <a:cubicBezTo>
                      <a:pt x="0" y="8603"/>
                      <a:pt x="283" y="9375"/>
                      <a:pt x="691" y="9619"/>
                    </a:cubicBezTo>
                    <a:lnTo>
                      <a:pt x="5063" y="12130"/>
                    </a:lnTo>
                    <a:lnTo>
                      <a:pt x="5063" y="18581"/>
                    </a:lnTo>
                    <a:cubicBezTo>
                      <a:pt x="5063" y="20246"/>
                      <a:pt x="5685" y="21600"/>
                      <a:pt x="6458" y="21600"/>
                    </a:cubicBezTo>
                    <a:lnTo>
                      <a:pt x="15135" y="21600"/>
                    </a:lnTo>
                    <a:cubicBezTo>
                      <a:pt x="15909" y="21600"/>
                      <a:pt x="16534" y="20246"/>
                      <a:pt x="16534" y="18581"/>
                    </a:cubicBezTo>
                    <a:lnTo>
                      <a:pt x="16534" y="12130"/>
                    </a:lnTo>
                    <a:lnTo>
                      <a:pt x="18064" y="11243"/>
                    </a:lnTo>
                    <a:lnTo>
                      <a:pt x="18071" y="20145"/>
                    </a:lnTo>
                    <a:cubicBezTo>
                      <a:pt x="18071" y="20943"/>
                      <a:pt x="18369" y="21600"/>
                      <a:pt x="18750" y="21600"/>
                    </a:cubicBezTo>
                    <a:cubicBezTo>
                      <a:pt x="19120" y="21600"/>
                      <a:pt x="19422" y="20937"/>
                      <a:pt x="19422" y="20145"/>
                    </a:cubicBezTo>
                    <a:lnTo>
                      <a:pt x="19416" y="10478"/>
                    </a:lnTo>
                    <a:lnTo>
                      <a:pt x="20909" y="9619"/>
                    </a:lnTo>
                    <a:cubicBezTo>
                      <a:pt x="21317" y="9382"/>
                      <a:pt x="21597" y="8603"/>
                      <a:pt x="21597" y="7690"/>
                    </a:cubicBezTo>
                    <a:cubicBezTo>
                      <a:pt x="21600" y="6769"/>
                      <a:pt x="21323" y="5984"/>
                      <a:pt x="20912" y="5747"/>
                    </a:cubicBezTo>
                    <a:lnTo>
                      <a:pt x="10974" y="47"/>
                    </a:lnTo>
                    <a:cubicBezTo>
                      <a:pt x="10918" y="14"/>
                      <a:pt x="10861"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29" name="Google Shape;1229;p34"/>
              <p:cNvSpPr/>
              <p:nvPr/>
            </p:nvSpPr>
            <p:spPr>
              <a:xfrm>
                <a:off x="561301" y="660732"/>
                <a:ext cx="33868" cy="33867"/>
              </a:xfrm>
              <a:custGeom>
                <a:rect b="b" l="l" r="r" t="t"/>
                <a:pathLst>
                  <a:path extrusionOk="0" h="21600" w="21600">
                    <a:moveTo>
                      <a:pt x="10850" y="0"/>
                    </a:moveTo>
                    <a:cubicBezTo>
                      <a:pt x="4873" y="0"/>
                      <a:pt x="0" y="4861"/>
                      <a:pt x="0" y="10775"/>
                    </a:cubicBezTo>
                    <a:cubicBezTo>
                      <a:pt x="0" y="16739"/>
                      <a:pt x="4873" y="21600"/>
                      <a:pt x="10850" y="21600"/>
                    </a:cubicBezTo>
                    <a:cubicBezTo>
                      <a:pt x="16778" y="21600"/>
                      <a:pt x="21600" y="16739"/>
                      <a:pt x="21600" y="10775"/>
                    </a:cubicBezTo>
                    <a:cubicBezTo>
                      <a:pt x="21600" y="4861"/>
                      <a:pt x="16778" y="0"/>
                      <a:pt x="108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30" name="Google Shape;1230;p34"/>
              <p:cNvSpPr/>
              <p:nvPr/>
            </p:nvSpPr>
            <p:spPr>
              <a:xfrm>
                <a:off x="71" y="71"/>
                <a:ext cx="726143" cy="990930"/>
              </a:xfrm>
              <a:custGeom>
                <a:rect b="b" l="l" r="r" t="t"/>
                <a:pathLst>
                  <a:path extrusionOk="0" h="21600" w="21598">
                    <a:moveTo>
                      <a:pt x="6615" y="676"/>
                    </a:moveTo>
                    <a:cubicBezTo>
                      <a:pt x="7109" y="676"/>
                      <a:pt x="7565" y="828"/>
                      <a:pt x="7891" y="1081"/>
                    </a:cubicBezTo>
                    <a:lnTo>
                      <a:pt x="5335" y="1081"/>
                    </a:lnTo>
                    <a:cubicBezTo>
                      <a:pt x="5656" y="830"/>
                      <a:pt x="6110" y="676"/>
                      <a:pt x="6615" y="676"/>
                    </a:cubicBezTo>
                    <a:close/>
                    <a:moveTo>
                      <a:pt x="16674" y="2236"/>
                    </a:moveTo>
                    <a:lnTo>
                      <a:pt x="20020" y="4688"/>
                    </a:lnTo>
                    <a:lnTo>
                      <a:pt x="17199" y="4688"/>
                    </a:lnTo>
                    <a:cubicBezTo>
                      <a:pt x="16910" y="4688"/>
                      <a:pt x="16674" y="4515"/>
                      <a:pt x="16674" y="4305"/>
                    </a:cubicBezTo>
                    <a:lnTo>
                      <a:pt x="16674" y="2236"/>
                    </a:lnTo>
                    <a:close/>
                    <a:moveTo>
                      <a:pt x="15754" y="1759"/>
                    </a:moveTo>
                    <a:lnTo>
                      <a:pt x="15754" y="4310"/>
                    </a:lnTo>
                    <a:cubicBezTo>
                      <a:pt x="15754" y="4893"/>
                      <a:pt x="16404" y="5367"/>
                      <a:pt x="17199" y="5367"/>
                    </a:cubicBezTo>
                    <a:lnTo>
                      <a:pt x="20673" y="5367"/>
                    </a:lnTo>
                    <a:lnTo>
                      <a:pt x="20673" y="19102"/>
                    </a:lnTo>
                    <a:cubicBezTo>
                      <a:pt x="20673" y="19311"/>
                      <a:pt x="20438" y="19484"/>
                      <a:pt x="20153" y="19484"/>
                    </a:cubicBezTo>
                    <a:lnTo>
                      <a:pt x="3414" y="19484"/>
                    </a:lnTo>
                    <a:cubicBezTo>
                      <a:pt x="3128" y="19484"/>
                      <a:pt x="2890" y="19311"/>
                      <a:pt x="2890" y="19102"/>
                    </a:cubicBezTo>
                    <a:lnTo>
                      <a:pt x="2890" y="2143"/>
                    </a:lnTo>
                    <a:cubicBezTo>
                      <a:pt x="2890" y="1931"/>
                      <a:pt x="3128" y="1759"/>
                      <a:pt x="3414" y="1759"/>
                    </a:cubicBezTo>
                    <a:lnTo>
                      <a:pt x="3952" y="1759"/>
                    </a:lnTo>
                    <a:cubicBezTo>
                      <a:pt x="3943" y="1828"/>
                      <a:pt x="3937" y="1894"/>
                      <a:pt x="3937" y="1964"/>
                    </a:cubicBezTo>
                    <a:lnTo>
                      <a:pt x="3937" y="7016"/>
                    </a:lnTo>
                    <a:cubicBezTo>
                      <a:pt x="3937" y="7700"/>
                      <a:pt x="4697" y="8255"/>
                      <a:pt x="5628" y="8255"/>
                    </a:cubicBezTo>
                    <a:cubicBezTo>
                      <a:pt x="6561" y="8255"/>
                      <a:pt x="7321" y="7700"/>
                      <a:pt x="7321" y="7016"/>
                    </a:cubicBezTo>
                    <a:lnTo>
                      <a:pt x="7321" y="2868"/>
                    </a:lnTo>
                    <a:cubicBezTo>
                      <a:pt x="7321" y="2680"/>
                      <a:pt x="7116" y="2529"/>
                      <a:pt x="6861" y="2529"/>
                    </a:cubicBezTo>
                    <a:cubicBezTo>
                      <a:pt x="6604" y="2529"/>
                      <a:pt x="6401" y="2680"/>
                      <a:pt x="6401" y="2868"/>
                    </a:cubicBezTo>
                    <a:lnTo>
                      <a:pt x="6401" y="7016"/>
                    </a:lnTo>
                    <a:cubicBezTo>
                      <a:pt x="6401" y="7330"/>
                      <a:pt x="6056" y="7581"/>
                      <a:pt x="5628" y="7581"/>
                    </a:cubicBezTo>
                    <a:cubicBezTo>
                      <a:pt x="5204" y="7581"/>
                      <a:pt x="4857" y="7330"/>
                      <a:pt x="4857" y="7016"/>
                    </a:cubicBezTo>
                    <a:lnTo>
                      <a:pt x="4857" y="1964"/>
                    </a:lnTo>
                    <a:cubicBezTo>
                      <a:pt x="4857" y="1895"/>
                      <a:pt x="4866" y="1828"/>
                      <a:pt x="4883" y="1759"/>
                    </a:cubicBezTo>
                    <a:close/>
                    <a:moveTo>
                      <a:pt x="1967" y="3200"/>
                    </a:moveTo>
                    <a:lnTo>
                      <a:pt x="1967" y="19102"/>
                    </a:lnTo>
                    <a:cubicBezTo>
                      <a:pt x="1967" y="19686"/>
                      <a:pt x="2618" y="20160"/>
                      <a:pt x="3410" y="20160"/>
                    </a:cubicBezTo>
                    <a:lnTo>
                      <a:pt x="18704" y="20160"/>
                    </a:lnTo>
                    <a:lnTo>
                      <a:pt x="18704" y="20544"/>
                    </a:lnTo>
                    <a:lnTo>
                      <a:pt x="18706" y="20544"/>
                    </a:lnTo>
                    <a:cubicBezTo>
                      <a:pt x="18706" y="20753"/>
                      <a:pt x="18470" y="20925"/>
                      <a:pt x="18186" y="20925"/>
                    </a:cubicBezTo>
                    <a:lnTo>
                      <a:pt x="1443" y="20925"/>
                    </a:lnTo>
                    <a:cubicBezTo>
                      <a:pt x="1154" y="20925"/>
                      <a:pt x="918" y="20753"/>
                      <a:pt x="918" y="20544"/>
                    </a:cubicBezTo>
                    <a:lnTo>
                      <a:pt x="918" y="3585"/>
                    </a:lnTo>
                    <a:cubicBezTo>
                      <a:pt x="918" y="3373"/>
                      <a:pt x="1154" y="3200"/>
                      <a:pt x="1443" y="3200"/>
                    </a:cubicBezTo>
                    <a:close/>
                    <a:moveTo>
                      <a:pt x="6615" y="0"/>
                    </a:moveTo>
                    <a:cubicBezTo>
                      <a:pt x="5566" y="0"/>
                      <a:pt x="4663" y="441"/>
                      <a:pt x="4219" y="1081"/>
                    </a:cubicBezTo>
                    <a:lnTo>
                      <a:pt x="3410" y="1081"/>
                    </a:lnTo>
                    <a:cubicBezTo>
                      <a:pt x="2612" y="1081"/>
                      <a:pt x="1967" y="1558"/>
                      <a:pt x="1967" y="2141"/>
                    </a:cubicBezTo>
                    <a:lnTo>
                      <a:pt x="1967" y="2523"/>
                    </a:lnTo>
                    <a:lnTo>
                      <a:pt x="1443" y="2523"/>
                    </a:lnTo>
                    <a:cubicBezTo>
                      <a:pt x="644" y="2523"/>
                      <a:pt x="0" y="3000"/>
                      <a:pt x="0" y="3583"/>
                    </a:cubicBezTo>
                    <a:lnTo>
                      <a:pt x="0" y="20539"/>
                    </a:lnTo>
                    <a:cubicBezTo>
                      <a:pt x="0" y="21125"/>
                      <a:pt x="651" y="21600"/>
                      <a:pt x="1443" y="21600"/>
                    </a:cubicBezTo>
                    <a:lnTo>
                      <a:pt x="18186" y="21600"/>
                    </a:lnTo>
                    <a:cubicBezTo>
                      <a:pt x="18982" y="21600"/>
                      <a:pt x="19631" y="21123"/>
                      <a:pt x="19631" y="20539"/>
                    </a:cubicBezTo>
                    <a:lnTo>
                      <a:pt x="19631" y="20158"/>
                    </a:lnTo>
                    <a:lnTo>
                      <a:pt x="20153" y="20158"/>
                    </a:lnTo>
                    <a:cubicBezTo>
                      <a:pt x="20949" y="20158"/>
                      <a:pt x="21598" y="19681"/>
                      <a:pt x="21598" y="19098"/>
                    </a:cubicBezTo>
                    <a:lnTo>
                      <a:pt x="21598" y="5027"/>
                    </a:lnTo>
                    <a:cubicBezTo>
                      <a:pt x="21600" y="4939"/>
                      <a:pt x="21551" y="4854"/>
                      <a:pt x="21463" y="4788"/>
                    </a:cubicBezTo>
                    <a:lnTo>
                      <a:pt x="16537" y="1180"/>
                    </a:lnTo>
                    <a:cubicBezTo>
                      <a:pt x="16454" y="1119"/>
                      <a:pt x="16334" y="1081"/>
                      <a:pt x="16212" y="1081"/>
                    </a:cubicBezTo>
                    <a:lnTo>
                      <a:pt x="9006" y="1081"/>
                    </a:lnTo>
                    <a:cubicBezTo>
                      <a:pt x="8557" y="427"/>
                      <a:pt x="7630" y="0"/>
                      <a:pt x="66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231" name="Google Shape;1231;p34"/>
            <p:cNvGrpSpPr/>
            <p:nvPr/>
          </p:nvGrpSpPr>
          <p:grpSpPr>
            <a:xfrm>
              <a:off x="1325820" y="7521574"/>
              <a:ext cx="760014" cy="991002"/>
              <a:chOff x="0" y="0"/>
              <a:chExt cx="760013" cy="991001"/>
            </a:xfrm>
          </p:grpSpPr>
          <p:sp>
            <p:nvSpPr>
              <p:cNvPr id="1232" name="Google Shape;1232;p34"/>
              <p:cNvSpPr/>
              <p:nvPr/>
            </p:nvSpPr>
            <p:spPr>
              <a:xfrm>
                <a:off x="0" y="0"/>
                <a:ext cx="760013" cy="991001"/>
              </a:xfrm>
              <a:custGeom>
                <a:rect b="b" l="l" r="r" t="t"/>
                <a:pathLst>
                  <a:path extrusionOk="0" h="21600" w="21063">
                    <a:moveTo>
                      <a:pt x="6240" y="2654"/>
                    </a:moveTo>
                    <a:lnTo>
                      <a:pt x="6341" y="2822"/>
                    </a:lnTo>
                    <a:cubicBezTo>
                      <a:pt x="6467" y="3032"/>
                      <a:pt x="6736" y="3155"/>
                      <a:pt x="7017" y="3155"/>
                    </a:cubicBezTo>
                    <a:cubicBezTo>
                      <a:pt x="7125" y="3155"/>
                      <a:pt x="7233" y="3137"/>
                      <a:pt x="7337" y="3098"/>
                    </a:cubicBezTo>
                    <a:lnTo>
                      <a:pt x="7596" y="3004"/>
                    </a:lnTo>
                    <a:cubicBezTo>
                      <a:pt x="7710" y="2959"/>
                      <a:pt x="7831" y="2938"/>
                      <a:pt x="7953" y="2938"/>
                    </a:cubicBezTo>
                    <a:cubicBezTo>
                      <a:pt x="8033" y="2938"/>
                      <a:pt x="8113" y="2948"/>
                      <a:pt x="8190" y="2965"/>
                    </a:cubicBezTo>
                    <a:lnTo>
                      <a:pt x="8156" y="3042"/>
                    </a:lnTo>
                    <a:lnTo>
                      <a:pt x="8049" y="3279"/>
                    </a:lnTo>
                    <a:cubicBezTo>
                      <a:pt x="7971" y="3453"/>
                      <a:pt x="8087" y="3646"/>
                      <a:pt x="8310" y="3710"/>
                    </a:cubicBezTo>
                    <a:cubicBezTo>
                      <a:pt x="8356" y="3723"/>
                      <a:pt x="8408" y="3730"/>
                      <a:pt x="8454" y="3730"/>
                    </a:cubicBezTo>
                    <a:cubicBezTo>
                      <a:pt x="8633" y="3730"/>
                      <a:pt x="8797" y="3641"/>
                      <a:pt x="8859" y="3505"/>
                    </a:cubicBezTo>
                    <a:lnTo>
                      <a:pt x="8861" y="3498"/>
                    </a:lnTo>
                    <a:lnTo>
                      <a:pt x="10153" y="3514"/>
                    </a:lnTo>
                    <a:lnTo>
                      <a:pt x="10887" y="3718"/>
                    </a:lnTo>
                    <a:cubicBezTo>
                      <a:pt x="10765" y="3767"/>
                      <a:pt x="10662" y="3843"/>
                      <a:pt x="10592" y="3939"/>
                    </a:cubicBezTo>
                    <a:cubicBezTo>
                      <a:pt x="10456" y="4129"/>
                      <a:pt x="10478" y="4366"/>
                      <a:pt x="10646" y="4538"/>
                    </a:cubicBezTo>
                    <a:lnTo>
                      <a:pt x="11136" y="5051"/>
                    </a:lnTo>
                    <a:lnTo>
                      <a:pt x="11120" y="5062"/>
                    </a:lnTo>
                    <a:lnTo>
                      <a:pt x="10734" y="4956"/>
                    </a:lnTo>
                    <a:cubicBezTo>
                      <a:pt x="10652" y="4934"/>
                      <a:pt x="10566" y="4921"/>
                      <a:pt x="10482" y="4921"/>
                    </a:cubicBezTo>
                    <a:cubicBezTo>
                      <a:pt x="10374" y="4921"/>
                      <a:pt x="10267" y="4940"/>
                      <a:pt x="10165" y="4979"/>
                    </a:cubicBezTo>
                    <a:cubicBezTo>
                      <a:pt x="10159" y="4981"/>
                      <a:pt x="10153" y="4981"/>
                      <a:pt x="10151" y="4984"/>
                    </a:cubicBezTo>
                    <a:lnTo>
                      <a:pt x="6952" y="6309"/>
                    </a:lnTo>
                    <a:lnTo>
                      <a:pt x="6519" y="6189"/>
                    </a:lnTo>
                    <a:cubicBezTo>
                      <a:pt x="6369" y="6148"/>
                      <a:pt x="6212" y="6126"/>
                      <a:pt x="6056" y="6126"/>
                    </a:cubicBezTo>
                    <a:cubicBezTo>
                      <a:pt x="5855" y="6126"/>
                      <a:pt x="5653" y="6162"/>
                      <a:pt x="5466" y="6233"/>
                    </a:cubicBezTo>
                    <a:cubicBezTo>
                      <a:pt x="5166" y="6346"/>
                      <a:pt x="4931" y="6534"/>
                      <a:pt x="4801" y="6772"/>
                    </a:cubicBezTo>
                    <a:lnTo>
                      <a:pt x="4492" y="6625"/>
                    </a:lnTo>
                    <a:cubicBezTo>
                      <a:pt x="4355" y="6559"/>
                      <a:pt x="4263" y="6448"/>
                      <a:pt x="4241" y="6322"/>
                    </a:cubicBezTo>
                    <a:lnTo>
                      <a:pt x="4189" y="5989"/>
                    </a:lnTo>
                    <a:cubicBezTo>
                      <a:pt x="4167" y="5859"/>
                      <a:pt x="4059" y="5753"/>
                      <a:pt x="3908" y="5710"/>
                    </a:cubicBezTo>
                    <a:lnTo>
                      <a:pt x="3698" y="5651"/>
                    </a:lnTo>
                    <a:cubicBezTo>
                      <a:pt x="3549" y="5608"/>
                      <a:pt x="3447" y="5497"/>
                      <a:pt x="3453" y="5371"/>
                    </a:cubicBezTo>
                    <a:lnTo>
                      <a:pt x="3483" y="4093"/>
                    </a:lnTo>
                    <a:cubicBezTo>
                      <a:pt x="4265" y="3484"/>
                      <a:pt x="5196" y="2996"/>
                      <a:pt x="6240" y="2654"/>
                    </a:cubicBezTo>
                    <a:close/>
                    <a:moveTo>
                      <a:pt x="17330" y="5743"/>
                    </a:moveTo>
                    <a:cubicBezTo>
                      <a:pt x="17469" y="5946"/>
                      <a:pt x="17591" y="6151"/>
                      <a:pt x="17703" y="6364"/>
                    </a:cubicBezTo>
                    <a:cubicBezTo>
                      <a:pt x="17954" y="6840"/>
                      <a:pt x="18136" y="7331"/>
                      <a:pt x="18243" y="7828"/>
                    </a:cubicBezTo>
                    <a:lnTo>
                      <a:pt x="16390" y="7197"/>
                    </a:lnTo>
                    <a:cubicBezTo>
                      <a:pt x="16334" y="7179"/>
                      <a:pt x="16277" y="7169"/>
                      <a:pt x="16219" y="7169"/>
                    </a:cubicBezTo>
                    <a:cubicBezTo>
                      <a:pt x="16105" y="7169"/>
                      <a:pt x="15991" y="7205"/>
                      <a:pt x="15910" y="7271"/>
                    </a:cubicBezTo>
                    <a:lnTo>
                      <a:pt x="15319" y="7751"/>
                    </a:lnTo>
                    <a:cubicBezTo>
                      <a:pt x="15281" y="7783"/>
                      <a:pt x="15227" y="7798"/>
                      <a:pt x="15174" y="7798"/>
                    </a:cubicBezTo>
                    <a:cubicBezTo>
                      <a:pt x="15152" y="7798"/>
                      <a:pt x="15128" y="7795"/>
                      <a:pt x="15106" y="7789"/>
                    </a:cubicBezTo>
                    <a:lnTo>
                      <a:pt x="14591" y="7649"/>
                    </a:lnTo>
                    <a:cubicBezTo>
                      <a:pt x="14487" y="7619"/>
                      <a:pt x="14430" y="7527"/>
                      <a:pt x="14469" y="7444"/>
                    </a:cubicBezTo>
                    <a:lnTo>
                      <a:pt x="14625" y="7102"/>
                    </a:lnTo>
                    <a:cubicBezTo>
                      <a:pt x="14655" y="7037"/>
                      <a:pt x="14733" y="6995"/>
                      <a:pt x="14821" y="6995"/>
                    </a:cubicBezTo>
                    <a:cubicBezTo>
                      <a:pt x="14825" y="6995"/>
                      <a:pt x="14829" y="6995"/>
                      <a:pt x="14835" y="6995"/>
                    </a:cubicBezTo>
                    <a:lnTo>
                      <a:pt x="15495" y="7037"/>
                    </a:lnTo>
                    <a:lnTo>
                      <a:pt x="15523" y="7037"/>
                    </a:lnTo>
                    <a:cubicBezTo>
                      <a:pt x="15531" y="7037"/>
                      <a:pt x="15537" y="7037"/>
                      <a:pt x="15543" y="7037"/>
                    </a:cubicBezTo>
                    <a:cubicBezTo>
                      <a:pt x="15738" y="7037"/>
                      <a:pt x="15930" y="7004"/>
                      <a:pt x="16107" y="6939"/>
                    </a:cubicBezTo>
                    <a:cubicBezTo>
                      <a:pt x="16422" y="6822"/>
                      <a:pt x="16656" y="6615"/>
                      <a:pt x="16771" y="6360"/>
                    </a:cubicBezTo>
                    <a:lnTo>
                      <a:pt x="16993" y="5870"/>
                    </a:lnTo>
                    <a:lnTo>
                      <a:pt x="17330" y="5743"/>
                    </a:lnTo>
                    <a:close/>
                    <a:moveTo>
                      <a:pt x="16321" y="7908"/>
                    </a:moveTo>
                    <a:lnTo>
                      <a:pt x="18355" y="8603"/>
                    </a:lnTo>
                    <a:cubicBezTo>
                      <a:pt x="18365" y="8721"/>
                      <a:pt x="18369" y="8841"/>
                      <a:pt x="18369" y="8959"/>
                    </a:cubicBezTo>
                    <a:lnTo>
                      <a:pt x="18339" y="8951"/>
                    </a:lnTo>
                    <a:cubicBezTo>
                      <a:pt x="18188" y="8912"/>
                      <a:pt x="18032" y="8892"/>
                      <a:pt x="17874" y="8892"/>
                    </a:cubicBezTo>
                    <a:cubicBezTo>
                      <a:pt x="17763" y="8892"/>
                      <a:pt x="17649" y="8903"/>
                      <a:pt x="17539" y="8925"/>
                    </a:cubicBezTo>
                    <a:lnTo>
                      <a:pt x="17272" y="8976"/>
                    </a:lnTo>
                    <a:cubicBezTo>
                      <a:pt x="17234" y="8984"/>
                      <a:pt x="17194" y="8989"/>
                      <a:pt x="17154" y="8989"/>
                    </a:cubicBezTo>
                    <a:cubicBezTo>
                      <a:pt x="17013" y="8989"/>
                      <a:pt x="16871" y="8939"/>
                      <a:pt x="16779" y="8849"/>
                    </a:cubicBezTo>
                    <a:lnTo>
                      <a:pt x="16313" y="8401"/>
                    </a:lnTo>
                    <a:cubicBezTo>
                      <a:pt x="16219" y="8311"/>
                      <a:pt x="16119" y="8233"/>
                      <a:pt x="16005" y="8162"/>
                    </a:cubicBezTo>
                    <a:lnTo>
                      <a:pt x="16321" y="7908"/>
                    </a:lnTo>
                    <a:close/>
                    <a:moveTo>
                      <a:pt x="6381" y="8452"/>
                    </a:moveTo>
                    <a:lnTo>
                      <a:pt x="7351" y="8721"/>
                    </a:lnTo>
                    <a:cubicBezTo>
                      <a:pt x="7640" y="8804"/>
                      <a:pt x="7873" y="8968"/>
                      <a:pt x="8003" y="9187"/>
                    </a:cubicBezTo>
                    <a:lnTo>
                      <a:pt x="8581" y="10137"/>
                    </a:lnTo>
                    <a:cubicBezTo>
                      <a:pt x="8705" y="10340"/>
                      <a:pt x="8916" y="10492"/>
                      <a:pt x="9184" y="10565"/>
                    </a:cubicBezTo>
                    <a:lnTo>
                      <a:pt x="9317" y="10603"/>
                    </a:lnTo>
                    <a:cubicBezTo>
                      <a:pt x="9447" y="10639"/>
                      <a:pt x="9551" y="10715"/>
                      <a:pt x="9615" y="10813"/>
                    </a:cubicBezTo>
                    <a:lnTo>
                      <a:pt x="9700" y="10955"/>
                    </a:lnTo>
                    <a:cubicBezTo>
                      <a:pt x="9778" y="11082"/>
                      <a:pt x="9764" y="11238"/>
                      <a:pt x="9662" y="11355"/>
                    </a:cubicBezTo>
                    <a:lnTo>
                      <a:pt x="9240" y="11860"/>
                    </a:lnTo>
                    <a:lnTo>
                      <a:pt x="9072" y="11816"/>
                    </a:lnTo>
                    <a:cubicBezTo>
                      <a:pt x="8980" y="11789"/>
                      <a:pt x="8886" y="11778"/>
                      <a:pt x="8795" y="11778"/>
                    </a:cubicBezTo>
                    <a:cubicBezTo>
                      <a:pt x="8545" y="11778"/>
                      <a:pt x="8302" y="11866"/>
                      <a:pt x="8142" y="12029"/>
                    </a:cubicBezTo>
                    <a:cubicBezTo>
                      <a:pt x="8136" y="12032"/>
                      <a:pt x="8131" y="12035"/>
                      <a:pt x="8127" y="12042"/>
                    </a:cubicBezTo>
                    <a:lnTo>
                      <a:pt x="7666" y="12562"/>
                    </a:lnTo>
                    <a:cubicBezTo>
                      <a:pt x="7594" y="12641"/>
                      <a:pt x="7486" y="12701"/>
                      <a:pt x="7365" y="12722"/>
                    </a:cubicBezTo>
                    <a:lnTo>
                      <a:pt x="6603" y="12873"/>
                    </a:lnTo>
                    <a:cubicBezTo>
                      <a:pt x="6461" y="12903"/>
                      <a:pt x="6351" y="12981"/>
                      <a:pt x="6303" y="13088"/>
                    </a:cubicBezTo>
                    <a:lnTo>
                      <a:pt x="5980" y="13813"/>
                    </a:lnTo>
                    <a:lnTo>
                      <a:pt x="5922" y="13072"/>
                    </a:lnTo>
                    <a:cubicBezTo>
                      <a:pt x="5899" y="12782"/>
                      <a:pt x="5950" y="12498"/>
                      <a:pt x="6072" y="12225"/>
                    </a:cubicBezTo>
                    <a:lnTo>
                      <a:pt x="6429" y="11438"/>
                    </a:lnTo>
                    <a:cubicBezTo>
                      <a:pt x="6563" y="11149"/>
                      <a:pt x="6513" y="10829"/>
                      <a:pt x="6299" y="10578"/>
                    </a:cubicBezTo>
                    <a:lnTo>
                      <a:pt x="5635" y="9794"/>
                    </a:lnTo>
                    <a:cubicBezTo>
                      <a:pt x="5573" y="9717"/>
                      <a:pt x="5557" y="9624"/>
                      <a:pt x="5595" y="9538"/>
                    </a:cubicBezTo>
                    <a:lnTo>
                      <a:pt x="5839" y="9000"/>
                    </a:lnTo>
                    <a:lnTo>
                      <a:pt x="6381" y="8452"/>
                    </a:lnTo>
                    <a:close/>
                    <a:moveTo>
                      <a:pt x="14150" y="8258"/>
                    </a:moveTo>
                    <a:cubicBezTo>
                      <a:pt x="14208" y="8258"/>
                      <a:pt x="14264" y="8266"/>
                      <a:pt x="14320" y="8280"/>
                    </a:cubicBezTo>
                    <a:lnTo>
                      <a:pt x="15006" y="8473"/>
                    </a:lnTo>
                    <a:cubicBezTo>
                      <a:pt x="15257" y="8545"/>
                      <a:pt x="15481" y="8666"/>
                      <a:pt x="15650" y="8829"/>
                    </a:cubicBezTo>
                    <a:lnTo>
                      <a:pt x="16119" y="9276"/>
                    </a:lnTo>
                    <a:cubicBezTo>
                      <a:pt x="16376" y="9524"/>
                      <a:pt x="16763" y="9663"/>
                      <a:pt x="17160" y="9663"/>
                    </a:cubicBezTo>
                    <a:cubicBezTo>
                      <a:pt x="17268" y="9663"/>
                      <a:pt x="17378" y="9652"/>
                      <a:pt x="17487" y="9631"/>
                    </a:cubicBezTo>
                    <a:lnTo>
                      <a:pt x="17749" y="9580"/>
                    </a:lnTo>
                    <a:cubicBezTo>
                      <a:pt x="17793" y="9572"/>
                      <a:pt x="17836" y="9568"/>
                      <a:pt x="17880" y="9568"/>
                    </a:cubicBezTo>
                    <a:cubicBezTo>
                      <a:pt x="17936" y="9568"/>
                      <a:pt x="17994" y="9576"/>
                      <a:pt x="18050" y="9593"/>
                    </a:cubicBezTo>
                    <a:lnTo>
                      <a:pt x="18327" y="9670"/>
                    </a:lnTo>
                    <a:cubicBezTo>
                      <a:pt x="18243" y="10332"/>
                      <a:pt x="18036" y="10994"/>
                      <a:pt x="17701" y="11626"/>
                    </a:cubicBezTo>
                    <a:cubicBezTo>
                      <a:pt x="17031" y="12895"/>
                      <a:pt x="15926" y="13951"/>
                      <a:pt x="14509" y="14701"/>
                    </a:cubicBezTo>
                    <a:cubicBezTo>
                      <a:pt x="14426" y="14633"/>
                      <a:pt x="14374" y="14542"/>
                      <a:pt x="14370" y="14443"/>
                    </a:cubicBezTo>
                    <a:lnTo>
                      <a:pt x="14288" y="13457"/>
                    </a:lnTo>
                    <a:cubicBezTo>
                      <a:pt x="14270" y="13234"/>
                      <a:pt x="14312" y="13011"/>
                      <a:pt x="14404" y="12798"/>
                    </a:cubicBezTo>
                    <a:lnTo>
                      <a:pt x="14759" y="12010"/>
                    </a:lnTo>
                    <a:cubicBezTo>
                      <a:pt x="14882" y="11737"/>
                      <a:pt x="14862" y="11446"/>
                      <a:pt x="14703" y="11182"/>
                    </a:cubicBezTo>
                    <a:cubicBezTo>
                      <a:pt x="14545" y="10920"/>
                      <a:pt x="14268" y="10722"/>
                      <a:pt x="13921" y="10625"/>
                    </a:cubicBezTo>
                    <a:lnTo>
                      <a:pt x="13901" y="10620"/>
                    </a:lnTo>
                    <a:cubicBezTo>
                      <a:pt x="13618" y="10539"/>
                      <a:pt x="13370" y="10390"/>
                      <a:pt x="13203" y="10192"/>
                    </a:cubicBezTo>
                    <a:lnTo>
                      <a:pt x="13171" y="10151"/>
                    </a:lnTo>
                    <a:cubicBezTo>
                      <a:pt x="12928" y="9864"/>
                      <a:pt x="12870" y="9502"/>
                      <a:pt x="13021" y="9174"/>
                    </a:cubicBezTo>
                    <a:cubicBezTo>
                      <a:pt x="13081" y="9042"/>
                      <a:pt x="13167" y="8923"/>
                      <a:pt x="13287" y="8818"/>
                    </a:cubicBezTo>
                    <a:lnTo>
                      <a:pt x="13757" y="8397"/>
                    </a:lnTo>
                    <a:cubicBezTo>
                      <a:pt x="13857" y="8308"/>
                      <a:pt x="14003" y="8258"/>
                      <a:pt x="14150" y="8258"/>
                    </a:cubicBezTo>
                    <a:close/>
                    <a:moveTo>
                      <a:pt x="9621" y="2097"/>
                    </a:moveTo>
                    <a:cubicBezTo>
                      <a:pt x="10755" y="2097"/>
                      <a:pt x="11886" y="2273"/>
                      <a:pt x="12966" y="2625"/>
                    </a:cubicBezTo>
                    <a:cubicBezTo>
                      <a:pt x="14583" y="3153"/>
                      <a:pt x="15932" y="4027"/>
                      <a:pt x="16881" y="5144"/>
                    </a:cubicBezTo>
                    <a:lnTo>
                      <a:pt x="16606" y="5246"/>
                    </a:lnTo>
                    <a:cubicBezTo>
                      <a:pt x="16406" y="5321"/>
                      <a:pt x="16257" y="5456"/>
                      <a:pt x="16181" y="5619"/>
                    </a:cubicBezTo>
                    <a:lnTo>
                      <a:pt x="15957" y="6118"/>
                    </a:lnTo>
                    <a:cubicBezTo>
                      <a:pt x="15916" y="6208"/>
                      <a:pt x="15838" y="6275"/>
                      <a:pt x="15734" y="6314"/>
                    </a:cubicBezTo>
                    <a:cubicBezTo>
                      <a:pt x="15676" y="6336"/>
                      <a:pt x="15610" y="6347"/>
                      <a:pt x="15549" y="6347"/>
                    </a:cubicBezTo>
                    <a:lnTo>
                      <a:pt x="14902" y="6306"/>
                    </a:lnTo>
                    <a:cubicBezTo>
                      <a:pt x="14872" y="6305"/>
                      <a:pt x="14842" y="6303"/>
                      <a:pt x="14815" y="6303"/>
                    </a:cubicBezTo>
                    <a:cubicBezTo>
                      <a:pt x="14370" y="6303"/>
                      <a:pt x="13967" y="6524"/>
                      <a:pt x="13815" y="6859"/>
                    </a:cubicBezTo>
                    <a:lnTo>
                      <a:pt x="13658" y="7204"/>
                    </a:lnTo>
                    <a:cubicBezTo>
                      <a:pt x="13590" y="7354"/>
                      <a:pt x="13584" y="7506"/>
                      <a:pt x="13622" y="7651"/>
                    </a:cubicBezTo>
                    <a:cubicBezTo>
                      <a:pt x="13428" y="7715"/>
                      <a:pt x="13251" y="7809"/>
                      <a:pt x="13107" y="7941"/>
                    </a:cubicBezTo>
                    <a:lnTo>
                      <a:pt x="12636" y="8361"/>
                    </a:lnTo>
                    <a:cubicBezTo>
                      <a:pt x="12447" y="8532"/>
                      <a:pt x="12301" y="8727"/>
                      <a:pt x="12204" y="8940"/>
                    </a:cubicBezTo>
                    <a:cubicBezTo>
                      <a:pt x="11970" y="9466"/>
                      <a:pt x="12060" y="10052"/>
                      <a:pt x="12453" y="10514"/>
                    </a:cubicBezTo>
                    <a:lnTo>
                      <a:pt x="12487" y="10554"/>
                    </a:lnTo>
                    <a:cubicBezTo>
                      <a:pt x="12752" y="10873"/>
                      <a:pt x="13153" y="11116"/>
                      <a:pt x="13612" y="11245"/>
                    </a:cubicBezTo>
                    <a:lnTo>
                      <a:pt x="13632" y="11249"/>
                    </a:lnTo>
                    <a:cubicBezTo>
                      <a:pt x="13905" y="11326"/>
                      <a:pt x="14045" y="11558"/>
                      <a:pt x="13947" y="11772"/>
                    </a:cubicBezTo>
                    <a:lnTo>
                      <a:pt x="13592" y="12558"/>
                    </a:lnTo>
                    <a:cubicBezTo>
                      <a:pt x="13460" y="12854"/>
                      <a:pt x="13402" y="13168"/>
                      <a:pt x="13428" y="13486"/>
                    </a:cubicBezTo>
                    <a:lnTo>
                      <a:pt x="13506" y="14473"/>
                    </a:lnTo>
                    <a:cubicBezTo>
                      <a:pt x="13526" y="14680"/>
                      <a:pt x="13616" y="14873"/>
                      <a:pt x="13763" y="15040"/>
                    </a:cubicBezTo>
                    <a:cubicBezTo>
                      <a:pt x="13502" y="15146"/>
                      <a:pt x="13237" y="15248"/>
                      <a:pt x="12964" y="15336"/>
                    </a:cubicBezTo>
                    <a:cubicBezTo>
                      <a:pt x="11882" y="15689"/>
                      <a:pt x="10749" y="15865"/>
                      <a:pt x="9615" y="15865"/>
                    </a:cubicBezTo>
                    <a:cubicBezTo>
                      <a:pt x="8480" y="15865"/>
                      <a:pt x="7347" y="15689"/>
                      <a:pt x="6268" y="15336"/>
                    </a:cubicBezTo>
                    <a:cubicBezTo>
                      <a:pt x="4115" y="14646"/>
                      <a:pt x="2432" y="13325"/>
                      <a:pt x="1536" y="11626"/>
                    </a:cubicBezTo>
                    <a:cubicBezTo>
                      <a:pt x="643" y="9930"/>
                      <a:pt x="643" y="8060"/>
                      <a:pt x="1536" y="6364"/>
                    </a:cubicBezTo>
                    <a:cubicBezTo>
                      <a:pt x="1819" y="5829"/>
                      <a:pt x="2175" y="5335"/>
                      <a:pt x="2601" y="4883"/>
                    </a:cubicBezTo>
                    <a:lnTo>
                      <a:pt x="2591" y="5357"/>
                    </a:lnTo>
                    <a:cubicBezTo>
                      <a:pt x="2579" y="5764"/>
                      <a:pt x="2891" y="6128"/>
                      <a:pt x="3367" y="6275"/>
                    </a:cubicBezTo>
                    <a:lnTo>
                      <a:pt x="3387" y="6402"/>
                    </a:lnTo>
                    <a:cubicBezTo>
                      <a:pt x="3441" y="6738"/>
                      <a:pt x="3682" y="7026"/>
                      <a:pt x="4047" y="7199"/>
                    </a:cubicBezTo>
                    <a:lnTo>
                      <a:pt x="5232" y="7756"/>
                    </a:lnTo>
                    <a:cubicBezTo>
                      <a:pt x="5270" y="7773"/>
                      <a:pt x="5292" y="7797"/>
                      <a:pt x="5312" y="7823"/>
                    </a:cubicBezTo>
                    <a:lnTo>
                      <a:pt x="5360" y="7903"/>
                    </a:lnTo>
                    <a:cubicBezTo>
                      <a:pt x="5416" y="7999"/>
                      <a:pt x="5492" y="8082"/>
                      <a:pt x="5589" y="8153"/>
                    </a:cubicBezTo>
                    <a:lnTo>
                      <a:pt x="5119" y="8625"/>
                    </a:lnTo>
                    <a:cubicBezTo>
                      <a:pt x="5091" y="8652"/>
                      <a:pt x="5071" y="8685"/>
                      <a:pt x="5057" y="8717"/>
                    </a:cubicBezTo>
                    <a:lnTo>
                      <a:pt x="4787" y="9309"/>
                    </a:lnTo>
                    <a:cubicBezTo>
                      <a:pt x="4658" y="9593"/>
                      <a:pt x="4710" y="9913"/>
                      <a:pt x="4923" y="10167"/>
                    </a:cubicBezTo>
                    <a:lnTo>
                      <a:pt x="5587" y="10950"/>
                    </a:lnTo>
                    <a:cubicBezTo>
                      <a:pt x="5651" y="11025"/>
                      <a:pt x="5665" y="11121"/>
                      <a:pt x="5625" y="11204"/>
                    </a:cubicBezTo>
                    <a:lnTo>
                      <a:pt x="5270" y="11995"/>
                    </a:lnTo>
                    <a:cubicBezTo>
                      <a:pt x="5105" y="12351"/>
                      <a:pt x="5035" y="12726"/>
                      <a:pt x="5067" y="13107"/>
                    </a:cubicBezTo>
                    <a:lnTo>
                      <a:pt x="5135" y="14010"/>
                    </a:lnTo>
                    <a:cubicBezTo>
                      <a:pt x="5155" y="14265"/>
                      <a:pt x="5360" y="14483"/>
                      <a:pt x="5661" y="14574"/>
                    </a:cubicBezTo>
                    <a:cubicBezTo>
                      <a:pt x="5755" y="14600"/>
                      <a:pt x="5853" y="14616"/>
                      <a:pt x="5950" y="14616"/>
                    </a:cubicBezTo>
                    <a:cubicBezTo>
                      <a:pt x="6066" y="14616"/>
                      <a:pt x="6184" y="14596"/>
                      <a:pt x="6293" y="14555"/>
                    </a:cubicBezTo>
                    <a:cubicBezTo>
                      <a:pt x="6497" y="14483"/>
                      <a:pt x="6646" y="14351"/>
                      <a:pt x="6718" y="14188"/>
                    </a:cubicBezTo>
                    <a:lnTo>
                      <a:pt x="7039" y="13477"/>
                    </a:lnTo>
                    <a:lnTo>
                      <a:pt x="7582" y="13370"/>
                    </a:lnTo>
                    <a:cubicBezTo>
                      <a:pt x="7903" y="13306"/>
                      <a:pt x="8184" y="13154"/>
                      <a:pt x="8376" y="12939"/>
                    </a:cubicBezTo>
                    <a:lnTo>
                      <a:pt x="8811" y="12448"/>
                    </a:lnTo>
                    <a:lnTo>
                      <a:pt x="8978" y="12493"/>
                    </a:lnTo>
                    <a:cubicBezTo>
                      <a:pt x="9070" y="12519"/>
                      <a:pt x="9162" y="12530"/>
                      <a:pt x="9253" y="12530"/>
                    </a:cubicBezTo>
                    <a:cubicBezTo>
                      <a:pt x="9527" y="12530"/>
                      <a:pt x="9788" y="12424"/>
                      <a:pt x="9944" y="12238"/>
                    </a:cubicBezTo>
                    <a:lnTo>
                      <a:pt x="10384" y="11715"/>
                    </a:lnTo>
                    <a:cubicBezTo>
                      <a:pt x="10654" y="11400"/>
                      <a:pt x="10688" y="10991"/>
                      <a:pt x="10482" y="10649"/>
                    </a:cubicBezTo>
                    <a:lnTo>
                      <a:pt x="10396" y="10507"/>
                    </a:lnTo>
                    <a:cubicBezTo>
                      <a:pt x="10237" y="10245"/>
                      <a:pt x="9960" y="10046"/>
                      <a:pt x="9611" y="9951"/>
                    </a:cubicBezTo>
                    <a:lnTo>
                      <a:pt x="9479" y="9913"/>
                    </a:lnTo>
                    <a:cubicBezTo>
                      <a:pt x="9429" y="9899"/>
                      <a:pt x="9389" y="9872"/>
                      <a:pt x="9363" y="9831"/>
                    </a:cubicBezTo>
                    <a:lnTo>
                      <a:pt x="8785" y="8879"/>
                    </a:lnTo>
                    <a:cubicBezTo>
                      <a:pt x="8555" y="8499"/>
                      <a:pt x="8148" y="8209"/>
                      <a:pt x="7642" y="8068"/>
                    </a:cubicBezTo>
                    <a:lnTo>
                      <a:pt x="6248" y="7681"/>
                    </a:lnTo>
                    <a:cubicBezTo>
                      <a:pt x="6200" y="7665"/>
                      <a:pt x="6158" y="7637"/>
                      <a:pt x="6132" y="7596"/>
                    </a:cubicBezTo>
                    <a:lnTo>
                      <a:pt x="6086" y="7517"/>
                    </a:lnTo>
                    <a:cubicBezTo>
                      <a:pt x="5996" y="7367"/>
                      <a:pt x="5853" y="7244"/>
                      <a:pt x="5671" y="7161"/>
                    </a:cubicBezTo>
                    <a:lnTo>
                      <a:pt x="5549" y="7103"/>
                    </a:lnTo>
                    <a:lnTo>
                      <a:pt x="5569" y="7058"/>
                    </a:lnTo>
                    <a:cubicBezTo>
                      <a:pt x="5619" y="6956"/>
                      <a:pt x="5711" y="6874"/>
                      <a:pt x="5839" y="6824"/>
                    </a:cubicBezTo>
                    <a:cubicBezTo>
                      <a:pt x="5908" y="6797"/>
                      <a:pt x="5984" y="6785"/>
                      <a:pt x="6060" y="6785"/>
                    </a:cubicBezTo>
                    <a:cubicBezTo>
                      <a:pt x="6118" y="6785"/>
                      <a:pt x="6176" y="6793"/>
                      <a:pt x="6234" y="6808"/>
                    </a:cubicBezTo>
                    <a:lnTo>
                      <a:pt x="6415" y="6859"/>
                    </a:lnTo>
                    <a:cubicBezTo>
                      <a:pt x="6373" y="7017"/>
                      <a:pt x="6479" y="7182"/>
                      <a:pt x="6674" y="7243"/>
                    </a:cubicBezTo>
                    <a:cubicBezTo>
                      <a:pt x="6724" y="7260"/>
                      <a:pt x="6780" y="7268"/>
                      <a:pt x="6834" y="7268"/>
                    </a:cubicBezTo>
                    <a:cubicBezTo>
                      <a:pt x="7004" y="7268"/>
                      <a:pt x="7167" y="7188"/>
                      <a:pt x="7235" y="7056"/>
                    </a:cubicBezTo>
                    <a:lnTo>
                      <a:pt x="7307" y="6910"/>
                    </a:lnTo>
                    <a:lnTo>
                      <a:pt x="10492" y="5588"/>
                    </a:lnTo>
                    <a:lnTo>
                      <a:pt x="10895" y="5701"/>
                    </a:lnTo>
                    <a:cubicBezTo>
                      <a:pt x="10977" y="5724"/>
                      <a:pt x="11061" y="5735"/>
                      <a:pt x="11144" y="5735"/>
                    </a:cubicBezTo>
                    <a:cubicBezTo>
                      <a:pt x="11328" y="5735"/>
                      <a:pt x="11507" y="5680"/>
                      <a:pt x="11647" y="5583"/>
                    </a:cubicBezTo>
                    <a:lnTo>
                      <a:pt x="11791" y="5481"/>
                    </a:lnTo>
                    <a:cubicBezTo>
                      <a:pt x="12076" y="5276"/>
                      <a:pt x="12120" y="4935"/>
                      <a:pt x="11886" y="4692"/>
                    </a:cubicBezTo>
                    <a:lnTo>
                      <a:pt x="11553" y="4345"/>
                    </a:lnTo>
                    <a:lnTo>
                      <a:pt x="12222" y="4396"/>
                    </a:lnTo>
                    <a:cubicBezTo>
                      <a:pt x="12233" y="4396"/>
                      <a:pt x="12247" y="4397"/>
                      <a:pt x="12261" y="4397"/>
                    </a:cubicBezTo>
                    <a:cubicBezTo>
                      <a:pt x="12443" y="4397"/>
                      <a:pt x="12604" y="4311"/>
                      <a:pt x="12668" y="4173"/>
                    </a:cubicBezTo>
                    <a:lnTo>
                      <a:pt x="12802" y="3878"/>
                    </a:lnTo>
                    <a:cubicBezTo>
                      <a:pt x="12842" y="3792"/>
                      <a:pt x="12836" y="3698"/>
                      <a:pt x="12784" y="3619"/>
                    </a:cubicBezTo>
                    <a:cubicBezTo>
                      <a:pt x="12734" y="3538"/>
                      <a:pt x="12648" y="3473"/>
                      <a:pt x="12539" y="3443"/>
                    </a:cubicBezTo>
                    <a:lnTo>
                      <a:pt x="10372" y="2839"/>
                    </a:lnTo>
                    <a:cubicBezTo>
                      <a:pt x="10331" y="2828"/>
                      <a:pt x="10285" y="2819"/>
                      <a:pt x="10237" y="2819"/>
                    </a:cubicBezTo>
                    <a:lnTo>
                      <a:pt x="9162" y="2811"/>
                    </a:lnTo>
                    <a:cubicBezTo>
                      <a:pt x="9202" y="2646"/>
                      <a:pt x="9086" y="2479"/>
                      <a:pt x="8884" y="2422"/>
                    </a:cubicBezTo>
                    <a:lnTo>
                      <a:pt x="8523" y="2320"/>
                    </a:lnTo>
                    <a:cubicBezTo>
                      <a:pt x="8334" y="2268"/>
                      <a:pt x="8140" y="2243"/>
                      <a:pt x="7949" y="2243"/>
                    </a:cubicBezTo>
                    <a:cubicBezTo>
                      <a:pt x="7905" y="2243"/>
                      <a:pt x="7861" y="2245"/>
                      <a:pt x="7819" y="2248"/>
                    </a:cubicBezTo>
                    <a:cubicBezTo>
                      <a:pt x="8414" y="2148"/>
                      <a:pt x="9016" y="2097"/>
                      <a:pt x="9621" y="2097"/>
                    </a:cubicBezTo>
                    <a:close/>
                    <a:moveTo>
                      <a:pt x="14057" y="1442"/>
                    </a:moveTo>
                    <a:cubicBezTo>
                      <a:pt x="16478" y="2322"/>
                      <a:pt x="18367" y="3859"/>
                      <a:pt x="19392" y="5809"/>
                    </a:cubicBezTo>
                    <a:cubicBezTo>
                      <a:pt x="20475" y="7867"/>
                      <a:pt x="20475" y="10126"/>
                      <a:pt x="19392" y="12181"/>
                    </a:cubicBezTo>
                    <a:cubicBezTo>
                      <a:pt x="18309" y="14235"/>
                      <a:pt x="16277" y="15833"/>
                      <a:pt x="13664" y="16685"/>
                    </a:cubicBezTo>
                    <a:cubicBezTo>
                      <a:pt x="12359" y="17110"/>
                      <a:pt x="10987" y="17322"/>
                      <a:pt x="9617" y="17322"/>
                    </a:cubicBezTo>
                    <a:cubicBezTo>
                      <a:pt x="8386" y="17322"/>
                      <a:pt x="7153" y="17151"/>
                      <a:pt x="5968" y="16807"/>
                    </a:cubicBezTo>
                    <a:lnTo>
                      <a:pt x="6341" y="16097"/>
                    </a:lnTo>
                    <a:cubicBezTo>
                      <a:pt x="7406" y="16401"/>
                      <a:pt x="8509" y="16553"/>
                      <a:pt x="9617" y="16553"/>
                    </a:cubicBezTo>
                    <a:cubicBezTo>
                      <a:pt x="10861" y="16553"/>
                      <a:pt x="12106" y="16360"/>
                      <a:pt x="13295" y="15974"/>
                    </a:cubicBezTo>
                    <a:cubicBezTo>
                      <a:pt x="15664" y="15203"/>
                      <a:pt x="17509" y="13750"/>
                      <a:pt x="18495" y="11885"/>
                    </a:cubicBezTo>
                    <a:cubicBezTo>
                      <a:pt x="19476" y="10021"/>
                      <a:pt x="19476" y="7969"/>
                      <a:pt x="18495" y="6106"/>
                    </a:cubicBezTo>
                    <a:cubicBezTo>
                      <a:pt x="17567" y="4345"/>
                      <a:pt x="15870" y="2951"/>
                      <a:pt x="13688" y="2152"/>
                    </a:cubicBezTo>
                    <a:lnTo>
                      <a:pt x="14057" y="1442"/>
                    </a:lnTo>
                    <a:close/>
                    <a:moveTo>
                      <a:pt x="10105" y="17990"/>
                    </a:moveTo>
                    <a:lnTo>
                      <a:pt x="10105" y="19482"/>
                    </a:lnTo>
                    <a:lnTo>
                      <a:pt x="9130" y="19482"/>
                    </a:lnTo>
                    <a:lnTo>
                      <a:pt x="9130" y="17990"/>
                    </a:lnTo>
                    <a:cubicBezTo>
                      <a:pt x="9291" y="17995"/>
                      <a:pt x="9455" y="18000"/>
                      <a:pt x="9617" y="18000"/>
                    </a:cubicBezTo>
                    <a:cubicBezTo>
                      <a:pt x="9778" y="18000"/>
                      <a:pt x="9940" y="17995"/>
                      <a:pt x="10105" y="17990"/>
                    </a:cubicBezTo>
                    <a:close/>
                    <a:moveTo>
                      <a:pt x="13462" y="20158"/>
                    </a:moveTo>
                    <a:cubicBezTo>
                      <a:pt x="13474" y="20158"/>
                      <a:pt x="13486" y="20163"/>
                      <a:pt x="13488" y="20171"/>
                    </a:cubicBezTo>
                    <a:lnTo>
                      <a:pt x="13967" y="20924"/>
                    </a:lnTo>
                    <a:lnTo>
                      <a:pt x="5270" y="20924"/>
                    </a:lnTo>
                    <a:lnTo>
                      <a:pt x="5749" y="20171"/>
                    </a:lnTo>
                    <a:cubicBezTo>
                      <a:pt x="5751" y="20161"/>
                      <a:pt x="5763" y="20158"/>
                      <a:pt x="5775" y="20158"/>
                    </a:cubicBezTo>
                    <a:close/>
                    <a:moveTo>
                      <a:pt x="14174" y="0"/>
                    </a:moveTo>
                    <a:cubicBezTo>
                      <a:pt x="14005" y="0"/>
                      <a:pt x="13841" y="78"/>
                      <a:pt x="13773" y="210"/>
                    </a:cubicBezTo>
                    <a:lnTo>
                      <a:pt x="12886" y="1895"/>
                    </a:lnTo>
                    <a:cubicBezTo>
                      <a:pt x="11823" y="1591"/>
                      <a:pt x="10718" y="1439"/>
                      <a:pt x="9611" y="1439"/>
                    </a:cubicBezTo>
                    <a:cubicBezTo>
                      <a:pt x="8366" y="1439"/>
                      <a:pt x="7121" y="1631"/>
                      <a:pt x="5936" y="2017"/>
                    </a:cubicBezTo>
                    <a:cubicBezTo>
                      <a:pt x="3567" y="2791"/>
                      <a:pt x="1722" y="4243"/>
                      <a:pt x="736" y="6107"/>
                    </a:cubicBezTo>
                    <a:cubicBezTo>
                      <a:pt x="-245" y="7971"/>
                      <a:pt x="-245" y="10024"/>
                      <a:pt x="736" y="11888"/>
                    </a:cubicBezTo>
                    <a:cubicBezTo>
                      <a:pt x="1664" y="13646"/>
                      <a:pt x="3359" y="15041"/>
                      <a:pt x="5537" y="15838"/>
                    </a:cubicBezTo>
                    <a:lnTo>
                      <a:pt x="4999" y="16867"/>
                    </a:lnTo>
                    <a:lnTo>
                      <a:pt x="4652" y="17524"/>
                    </a:lnTo>
                    <a:cubicBezTo>
                      <a:pt x="4562" y="17697"/>
                      <a:pt x="4666" y="17898"/>
                      <a:pt x="4885" y="17968"/>
                    </a:cubicBezTo>
                    <a:cubicBezTo>
                      <a:pt x="4941" y="17984"/>
                      <a:pt x="4995" y="17993"/>
                      <a:pt x="5053" y="17993"/>
                    </a:cubicBezTo>
                    <a:cubicBezTo>
                      <a:pt x="5220" y="17993"/>
                      <a:pt x="5380" y="17913"/>
                      <a:pt x="5448" y="17783"/>
                    </a:cubicBezTo>
                    <a:lnTo>
                      <a:pt x="5635" y="17432"/>
                    </a:lnTo>
                    <a:cubicBezTo>
                      <a:pt x="6497" y="17681"/>
                      <a:pt x="7377" y="17852"/>
                      <a:pt x="8266" y="17934"/>
                    </a:cubicBezTo>
                    <a:lnTo>
                      <a:pt x="8266" y="19481"/>
                    </a:lnTo>
                    <a:lnTo>
                      <a:pt x="5769" y="19481"/>
                    </a:lnTo>
                    <a:cubicBezTo>
                      <a:pt x="5432" y="19481"/>
                      <a:pt x="5129" y="19628"/>
                      <a:pt x="4975" y="19867"/>
                    </a:cubicBezTo>
                    <a:lnTo>
                      <a:pt x="4187" y="21111"/>
                    </a:lnTo>
                    <a:cubicBezTo>
                      <a:pt x="4121" y="21214"/>
                      <a:pt x="4123" y="21340"/>
                      <a:pt x="4205" y="21440"/>
                    </a:cubicBezTo>
                    <a:cubicBezTo>
                      <a:pt x="4283" y="21537"/>
                      <a:pt x="4420" y="21600"/>
                      <a:pt x="4568" y="21600"/>
                    </a:cubicBezTo>
                    <a:lnTo>
                      <a:pt x="14667" y="21600"/>
                    </a:lnTo>
                    <a:cubicBezTo>
                      <a:pt x="14813" y="21600"/>
                      <a:pt x="14954" y="21542"/>
                      <a:pt x="15030" y="21440"/>
                    </a:cubicBezTo>
                    <a:cubicBezTo>
                      <a:pt x="15108" y="21340"/>
                      <a:pt x="15116" y="21214"/>
                      <a:pt x="15048" y="21111"/>
                    </a:cubicBezTo>
                    <a:lnTo>
                      <a:pt x="14256" y="19867"/>
                    </a:lnTo>
                    <a:cubicBezTo>
                      <a:pt x="14106" y="19628"/>
                      <a:pt x="13803" y="19481"/>
                      <a:pt x="13462" y="19481"/>
                    </a:cubicBezTo>
                    <a:lnTo>
                      <a:pt x="10965" y="19481"/>
                    </a:lnTo>
                    <a:lnTo>
                      <a:pt x="10965" y="17934"/>
                    </a:lnTo>
                    <a:cubicBezTo>
                      <a:pt x="11992" y="17837"/>
                      <a:pt x="13011" y="17628"/>
                      <a:pt x="13997" y="17308"/>
                    </a:cubicBezTo>
                    <a:cubicBezTo>
                      <a:pt x="16819" y="16387"/>
                      <a:pt x="19019" y="14658"/>
                      <a:pt x="20188" y="12437"/>
                    </a:cubicBezTo>
                    <a:cubicBezTo>
                      <a:pt x="21355" y="10219"/>
                      <a:pt x="21355" y="7773"/>
                      <a:pt x="20186" y="5553"/>
                    </a:cubicBezTo>
                    <a:cubicBezTo>
                      <a:pt x="19071" y="3437"/>
                      <a:pt x="17023" y="1768"/>
                      <a:pt x="14386" y="819"/>
                    </a:cubicBezTo>
                    <a:lnTo>
                      <a:pt x="14571" y="467"/>
                    </a:lnTo>
                    <a:cubicBezTo>
                      <a:pt x="14661" y="295"/>
                      <a:pt x="14557" y="97"/>
                      <a:pt x="14338" y="25"/>
                    </a:cubicBezTo>
                    <a:cubicBezTo>
                      <a:pt x="14284" y="8"/>
                      <a:pt x="14228" y="0"/>
                      <a:pt x="141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33" name="Google Shape;1233;p34"/>
              <p:cNvSpPr/>
              <p:nvPr/>
            </p:nvSpPr>
            <p:spPr>
              <a:xfrm>
                <a:off x="529974" y="231608"/>
                <a:ext cx="47783" cy="47646"/>
              </a:xfrm>
              <a:custGeom>
                <a:rect b="b" l="l" r="r" t="t"/>
                <a:pathLst>
                  <a:path extrusionOk="0" h="21600" w="20282">
                    <a:moveTo>
                      <a:pt x="13672" y="0"/>
                    </a:moveTo>
                    <a:cubicBezTo>
                      <a:pt x="11991" y="0"/>
                      <a:pt x="10311" y="718"/>
                      <a:pt x="8997" y="2088"/>
                    </a:cubicBezTo>
                    <a:lnTo>
                      <a:pt x="1970" y="9560"/>
                    </a:lnTo>
                    <a:cubicBezTo>
                      <a:pt x="-657" y="12334"/>
                      <a:pt x="-657" y="16771"/>
                      <a:pt x="1970" y="19577"/>
                    </a:cubicBezTo>
                    <a:cubicBezTo>
                      <a:pt x="3254" y="20882"/>
                      <a:pt x="4964" y="21600"/>
                      <a:pt x="6614" y="21600"/>
                    </a:cubicBezTo>
                    <a:cubicBezTo>
                      <a:pt x="8295" y="21600"/>
                      <a:pt x="9975" y="20882"/>
                      <a:pt x="11258" y="19577"/>
                    </a:cubicBezTo>
                    <a:lnTo>
                      <a:pt x="18285" y="12073"/>
                    </a:lnTo>
                    <a:cubicBezTo>
                      <a:pt x="20943" y="9266"/>
                      <a:pt x="20943" y="4829"/>
                      <a:pt x="18316" y="2088"/>
                    </a:cubicBezTo>
                    <a:cubicBezTo>
                      <a:pt x="17032" y="718"/>
                      <a:pt x="15352" y="0"/>
                      <a:pt x="136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234" name="Google Shape;1234;p34"/>
            <p:cNvGrpSpPr/>
            <p:nvPr/>
          </p:nvGrpSpPr>
          <p:grpSpPr>
            <a:xfrm>
              <a:off x="2420749" y="7579368"/>
              <a:ext cx="990861" cy="875341"/>
              <a:chOff x="0" y="0"/>
              <a:chExt cx="990859" cy="875339"/>
            </a:xfrm>
          </p:grpSpPr>
          <p:sp>
            <p:nvSpPr>
              <p:cNvPr id="1235" name="Google Shape;1235;p34"/>
              <p:cNvSpPr/>
              <p:nvPr/>
            </p:nvSpPr>
            <p:spPr>
              <a:xfrm>
                <a:off x="0" y="0"/>
                <a:ext cx="990859" cy="875339"/>
              </a:xfrm>
              <a:custGeom>
                <a:rect b="b" l="l" r="r" t="t"/>
                <a:pathLst>
                  <a:path extrusionOk="0" h="21600" w="21594">
                    <a:moveTo>
                      <a:pt x="8594" y="769"/>
                    </a:moveTo>
                    <a:cubicBezTo>
                      <a:pt x="9715" y="769"/>
                      <a:pt x="10258" y="1035"/>
                      <a:pt x="10462" y="1170"/>
                    </a:cubicBezTo>
                    <a:cubicBezTo>
                      <a:pt x="10462" y="1179"/>
                      <a:pt x="10459" y="1193"/>
                      <a:pt x="10459" y="1202"/>
                    </a:cubicBezTo>
                    <a:lnTo>
                      <a:pt x="10459" y="9718"/>
                    </a:lnTo>
                    <a:cubicBezTo>
                      <a:pt x="10079" y="9551"/>
                      <a:pt x="9486" y="9397"/>
                      <a:pt x="8592" y="9397"/>
                    </a:cubicBezTo>
                    <a:cubicBezTo>
                      <a:pt x="7242" y="9397"/>
                      <a:pt x="5725" y="9718"/>
                      <a:pt x="5008" y="9894"/>
                    </a:cubicBezTo>
                    <a:lnTo>
                      <a:pt x="5008" y="1282"/>
                    </a:lnTo>
                    <a:lnTo>
                      <a:pt x="5010" y="1282"/>
                    </a:lnTo>
                    <a:cubicBezTo>
                      <a:pt x="5623" y="1128"/>
                      <a:pt x="7223" y="769"/>
                      <a:pt x="8594" y="769"/>
                    </a:cubicBezTo>
                    <a:close/>
                    <a:moveTo>
                      <a:pt x="13008" y="769"/>
                    </a:moveTo>
                    <a:cubicBezTo>
                      <a:pt x="14379" y="769"/>
                      <a:pt x="15978" y="1131"/>
                      <a:pt x="16592" y="1282"/>
                    </a:cubicBezTo>
                    <a:lnTo>
                      <a:pt x="16592" y="9894"/>
                    </a:lnTo>
                    <a:cubicBezTo>
                      <a:pt x="15872" y="9718"/>
                      <a:pt x="14358" y="9397"/>
                      <a:pt x="13008" y="9397"/>
                    </a:cubicBezTo>
                    <a:cubicBezTo>
                      <a:pt x="12110" y="9397"/>
                      <a:pt x="11514" y="9557"/>
                      <a:pt x="11136" y="9724"/>
                    </a:cubicBezTo>
                    <a:lnTo>
                      <a:pt x="11136" y="1178"/>
                    </a:lnTo>
                    <a:cubicBezTo>
                      <a:pt x="11337" y="1039"/>
                      <a:pt x="11875" y="769"/>
                      <a:pt x="13008" y="769"/>
                    </a:cubicBezTo>
                    <a:close/>
                    <a:moveTo>
                      <a:pt x="17654" y="1993"/>
                    </a:moveTo>
                    <a:cubicBezTo>
                      <a:pt x="17865" y="1993"/>
                      <a:pt x="18038" y="2188"/>
                      <a:pt x="18038" y="2426"/>
                    </a:cubicBezTo>
                    <a:lnTo>
                      <a:pt x="18038" y="11001"/>
                    </a:lnTo>
                    <a:cubicBezTo>
                      <a:pt x="18038" y="11240"/>
                      <a:pt x="17865" y="11436"/>
                      <a:pt x="17654" y="11436"/>
                    </a:cubicBezTo>
                    <a:lnTo>
                      <a:pt x="11136" y="11436"/>
                    </a:lnTo>
                    <a:lnTo>
                      <a:pt x="11136" y="10562"/>
                    </a:lnTo>
                    <a:cubicBezTo>
                      <a:pt x="11339" y="10425"/>
                      <a:pt x="11877" y="10155"/>
                      <a:pt x="13008" y="10155"/>
                    </a:cubicBezTo>
                    <a:cubicBezTo>
                      <a:pt x="14735" y="10155"/>
                      <a:pt x="16830" y="10731"/>
                      <a:pt x="16849" y="10740"/>
                    </a:cubicBezTo>
                    <a:cubicBezTo>
                      <a:pt x="16877" y="10748"/>
                      <a:pt x="16907" y="10752"/>
                      <a:pt x="16935" y="10752"/>
                    </a:cubicBezTo>
                    <a:cubicBezTo>
                      <a:pt x="17011" y="10752"/>
                      <a:pt x="17083" y="10725"/>
                      <a:pt x="17141" y="10676"/>
                    </a:cubicBezTo>
                    <a:cubicBezTo>
                      <a:pt x="17224" y="10601"/>
                      <a:pt x="17272" y="10489"/>
                      <a:pt x="17272" y="10372"/>
                    </a:cubicBezTo>
                    <a:lnTo>
                      <a:pt x="17272" y="1993"/>
                    </a:lnTo>
                    <a:close/>
                    <a:moveTo>
                      <a:pt x="4331" y="1993"/>
                    </a:moveTo>
                    <a:lnTo>
                      <a:pt x="4331" y="10372"/>
                    </a:lnTo>
                    <a:cubicBezTo>
                      <a:pt x="4331" y="10489"/>
                      <a:pt x="4381" y="10601"/>
                      <a:pt x="4462" y="10676"/>
                    </a:cubicBezTo>
                    <a:cubicBezTo>
                      <a:pt x="4522" y="10727"/>
                      <a:pt x="4594" y="10756"/>
                      <a:pt x="4669" y="10756"/>
                    </a:cubicBezTo>
                    <a:cubicBezTo>
                      <a:pt x="4696" y="10756"/>
                      <a:pt x="4724" y="10752"/>
                      <a:pt x="4751" y="10745"/>
                    </a:cubicBezTo>
                    <a:cubicBezTo>
                      <a:pt x="4771" y="10740"/>
                      <a:pt x="6867" y="10164"/>
                      <a:pt x="8594" y="10164"/>
                    </a:cubicBezTo>
                    <a:cubicBezTo>
                      <a:pt x="9714" y="10164"/>
                      <a:pt x="10253" y="10425"/>
                      <a:pt x="10462" y="10564"/>
                    </a:cubicBezTo>
                    <a:lnTo>
                      <a:pt x="10462" y="11441"/>
                    </a:lnTo>
                    <a:lnTo>
                      <a:pt x="3948" y="11441"/>
                    </a:lnTo>
                    <a:cubicBezTo>
                      <a:pt x="3736" y="11441"/>
                      <a:pt x="3564" y="11246"/>
                      <a:pt x="3564" y="11010"/>
                    </a:cubicBezTo>
                    <a:lnTo>
                      <a:pt x="3562" y="2426"/>
                    </a:lnTo>
                    <a:cubicBezTo>
                      <a:pt x="3562" y="2188"/>
                      <a:pt x="3735" y="1993"/>
                      <a:pt x="3943" y="1993"/>
                    </a:cubicBezTo>
                    <a:close/>
                    <a:moveTo>
                      <a:pt x="19478" y="4856"/>
                    </a:moveTo>
                    <a:lnTo>
                      <a:pt x="19478" y="16345"/>
                    </a:lnTo>
                    <a:lnTo>
                      <a:pt x="2116" y="16345"/>
                    </a:lnTo>
                    <a:lnTo>
                      <a:pt x="2116" y="4856"/>
                    </a:lnTo>
                    <a:lnTo>
                      <a:pt x="2883" y="4856"/>
                    </a:lnTo>
                    <a:lnTo>
                      <a:pt x="2883" y="11010"/>
                    </a:lnTo>
                    <a:cubicBezTo>
                      <a:pt x="2884" y="11667"/>
                      <a:pt x="3360" y="12207"/>
                      <a:pt x="3943" y="12207"/>
                    </a:cubicBezTo>
                    <a:lnTo>
                      <a:pt x="17652" y="12207"/>
                    </a:lnTo>
                    <a:cubicBezTo>
                      <a:pt x="18237" y="12207"/>
                      <a:pt x="18709" y="11667"/>
                      <a:pt x="18709" y="11010"/>
                    </a:cubicBezTo>
                    <a:lnTo>
                      <a:pt x="18709" y="4856"/>
                    </a:lnTo>
                    <a:close/>
                    <a:moveTo>
                      <a:pt x="20541" y="3216"/>
                    </a:moveTo>
                    <a:cubicBezTo>
                      <a:pt x="20751" y="3216"/>
                      <a:pt x="20924" y="3414"/>
                      <a:pt x="20924" y="3650"/>
                    </a:cubicBezTo>
                    <a:lnTo>
                      <a:pt x="20921" y="17540"/>
                    </a:lnTo>
                    <a:cubicBezTo>
                      <a:pt x="20921" y="17778"/>
                      <a:pt x="20748" y="17975"/>
                      <a:pt x="20538" y="17975"/>
                    </a:cubicBezTo>
                    <a:lnTo>
                      <a:pt x="1057" y="17975"/>
                    </a:lnTo>
                    <a:cubicBezTo>
                      <a:pt x="849" y="17975"/>
                      <a:pt x="674" y="17778"/>
                      <a:pt x="674" y="17540"/>
                    </a:cubicBezTo>
                    <a:lnTo>
                      <a:pt x="674" y="3650"/>
                    </a:lnTo>
                    <a:cubicBezTo>
                      <a:pt x="674" y="3414"/>
                      <a:pt x="849" y="3216"/>
                      <a:pt x="1057" y="3216"/>
                    </a:cubicBezTo>
                    <a:lnTo>
                      <a:pt x="2884" y="3216"/>
                    </a:lnTo>
                    <a:lnTo>
                      <a:pt x="2884" y="4085"/>
                    </a:lnTo>
                    <a:lnTo>
                      <a:pt x="1782" y="4085"/>
                    </a:lnTo>
                    <a:cubicBezTo>
                      <a:pt x="1594" y="4085"/>
                      <a:pt x="1443" y="4254"/>
                      <a:pt x="1443" y="4465"/>
                    </a:cubicBezTo>
                    <a:lnTo>
                      <a:pt x="1443" y="16721"/>
                    </a:lnTo>
                    <a:cubicBezTo>
                      <a:pt x="1443" y="16931"/>
                      <a:pt x="1594" y="17103"/>
                      <a:pt x="1782" y="17103"/>
                    </a:cubicBezTo>
                    <a:lnTo>
                      <a:pt x="19820" y="17103"/>
                    </a:lnTo>
                    <a:cubicBezTo>
                      <a:pt x="20008" y="17103"/>
                      <a:pt x="20159" y="16931"/>
                      <a:pt x="20159" y="16721"/>
                    </a:cubicBezTo>
                    <a:lnTo>
                      <a:pt x="20159" y="4465"/>
                    </a:lnTo>
                    <a:cubicBezTo>
                      <a:pt x="20159" y="4254"/>
                      <a:pt x="20008" y="4085"/>
                      <a:pt x="19820" y="4085"/>
                    </a:cubicBezTo>
                    <a:lnTo>
                      <a:pt x="18714" y="4085"/>
                    </a:lnTo>
                    <a:lnTo>
                      <a:pt x="18714" y="3216"/>
                    </a:lnTo>
                    <a:close/>
                    <a:moveTo>
                      <a:pt x="13348" y="18739"/>
                    </a:moveTo>
                    <a:lnTo>
                      <a:pt x="13348" y="20833"/>
                    </a:lnTo>
                    <a:lnTo>
                      <a:pt x="8252" y="20833"/>
                    </a:lnTo>
                    <a:lnTo>
                      <a:pt x="8252" y="18739"/>
                    </a:lnTo>
                    <a:close/>
                    <a:moveTo>
                      <a:pt x="8594" y="0"/>
                    </a:moveTo>
                    <a:cubicBezTo>
                      <a:pt x="6782" y="0"/>
                      <a:pt x="4679" y="579"/>
                      <a:pt x="4589" y="604"/>
                    </a:cubicBezTo>
                    <a:cubicBezTo>
                      <a:pt x="4440" y="645"/>
                      <a:pt x="4331" y="799"/>
                      <a:pt x="4331" y="977"/>
                    </a:cubicBezTo>
                    <a:lnTo>
                      <a:pt x="4331" y="1229"/>
                    </a:lnTo>
                    <a:lnTo>
                      <a:pt x="3943" y="1229"/>
                    </a:lnTo>
                    <a:cubicBezTo>
                      <a:pt x="3360" y="1229"/>
                      <a:pt x="2884" y="1769"/>
                      <a:pt x="2884" y="2426"/>
                    </a:cubicBezTo>
                    <a:lnTo>
                      <a:pt x="2884" y="2453"/>
                    </a:lnTo>
                    <a:lnTo>
                      <a:pt x="1057" y="2453"/>
                    </a:lnTo>
                    <a:cubicBezTo>
                      <a:pt x="472" y="2453"/>
                      <a:pt x="0" y="2993"/>
                      <a:pt x="0" y="3650"/>
                    </a:cubicBezTo>
                    <a:lnTo>
                      <a:pt x="0" y="17540"/>
                    </a:lnTo>
                    <a:cubicBezTo>
                      <a:pt x="0" y="18201"/>
                      <a:pt x="477" y="18739"/>
                      <a:pt x="1057" y="18739"/>
                    </a:cubicBezTo>
                    <a:lnTo>
                      <a:pt x="7573" y="18739"/>
                    </a:lnTo>
                    <a:lnTo>
                      <a:pt x="7573" y="20833"/>
                    </a:lnTo>
                    <a:lnTo>
                      <a:pt x="6106" y="20833"/>
                    </a:lnTo>
                    <a:cubicBezTo>
                      <a:pt x="5918" y="20833"/>
                      <a:pt x="5767" y="21003"/>
                      <a:pt x="5767" y="21216"/>
                    </a:cubicBezTo>
                    <a:cubicBezTo>
                      <a:pt x="5767" y="21428"/>
                      <a:pt x="5918" y="21600"/>
                      <a:pt x="6106" y="21600"/>
                    </a:cubicBezTo>
                    <a:lnTo>
                      <a:pt x="15484" y="21600"/>
                    </a:lnTo>
                    <a:cubicBezTo>
                      <a:pt x="15673" y="21600"/>
                      <a:pt x="15823" y="21428"/>
                      <a:pt x="15823" y="21216"/>
                    </a:cubicBezTo>
                    <a:cubicBezTo>
                      <a:pt x="15823" y="21003"/>
                      <a:pt x="15673" y="20833"/>
                      <a:pt x="15484" y="20833"/>
                    </a:cubicBezTo>
                    <a:lnTo>
                      <a:pt x="14019" y="20833"/>
                    </a:lnTo>
                    <a:lnTo>
                      <a:pt x="14019" y="18739"/>
                    </a:lnTo>
                    <a:lnTo>
                      <a:pt x="20535" y="18739"/>
                    </a:lnTo>
                    <a:cubicBezTo>
                      <a:pt x="21122" y="18739"/>
                      <a:pt x="21594" y="18199"/>
                      <a:pt x="21594" y="17540"/>
                    </a:cubicBezTo>
                    <a:lnTo>
                      <a:pt x="21594" y="3650"/>
                    </a:lnTo>
                    <a:cubicBezTo>
                      <a:pt x="21600" y="2993"/>
                      <a:pt x="21123" y="2453"/>
                      <a:pt x="20538" y="2453"/>
                    </a:cubicBezTo>
                    <a:lnTo>
                      <a:pt x="18714" y="2453"/>
                    </a:lnTo>
                    <a:lnTo>
                      <a:pt x="18714" y="2426"/>
                    </a:lnTo>
                    <a:cubicBezTo>
                      <a:pt x="18714" y="1764"/>
                      <a:pt x="18237" y="1229"/>
                      <a:pt x="17654" y="1229"/>
                    </a:cubicBezTo>
                    <a:lnTo>
                      <a:pt x="17272" y="1229"/>
                    </a:lnTo>
                    <a:lnTo>
                      <a:pt x="17272" y="977"/>
                    </a:lnTo>
                    <a:cubicBezTo>
                      <a:pt x="17272" y="799"/>
                      <a:pt x="17164" y="645"/>
                      <a:pt x="17014" y="604"/>
                    </a:cubicBezTo>
                    <a:cubicBezTo>
                      <a:pt x="16926" y="579"/>
                      <a:pt x="14821" y="0"/>
                      <a:pt x="13009" y="0"/>
                    </a:cubicBezTo>
                    <a:cubicBezTo>
                      <a:pt x="11784" y="0"/>
                      <a:pt x="11124" y="293"/>
                      <a:pt x="10804" y="504"/>
                    </a:cubicBezTo>
                    <a:cubicBezTo>
                      <a:pt x="10481" y="293"/>
                      <a:pt x="9820" y="0"/>
                      <a:pt x="85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36" name="Google Shape;1236;p34"/>
              <p:cNvSpPr/>
              <p:nvPr/>
            </p:nvSpPr>
            <p:spPr>
              <a:xfrm>
                <a:off x="148914" y="594516"/>
                <a:ext cx="64130" cy="33867"/>
              </a:xfrm>
              <a:custGeom>
                <a:rect b="b" l="l" r="r" t="t"/>
                <a:pathLst>
                  <a:path extrusionOk="0" h="21600" w="21576">
                    <a:moveTo>
                      <a:pt x="5206" y="0"/>
                    </a:moveTo>
                    <a:cubicBezTo>
                      <a:pt x="2325" y="0"/>
                      <a:pt x="0" y="4861"/>
                      <a:pt x="0" y="10825"/>
                    </a:cubicBezTo>
                    <a:cubicBezTo>
                      <a:pt x="0" y="16839"/>
                      <a:pt x="2325" y="21600"/>
                      <a:pt x="5206" y="21600"/>
                    </a:cubicBezTo>
                    <a:lnTo>
                      <a:pt x="16345" y="21600"/>
                    </a:lnTo>
                    <a:cubicBezTo>
                      <a:pt x="19227" y="21600"/>
                      <a:pt x="21576" y="16739"/>
                      <a:pt x="21576" y="10825"/>
                    </a:cubicBezTo>
                    <a:cubicBezTo>
                      <a:pt x="21600" y="4911"/>
                      <a:pt x="19251" y="0"/>
                      <a:pt x="163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37" name="Google Shape;1237;p34"/>
              <p:cNvSpPr/>
              <p:nvPr/>
            </p:nvSpPr>
            <p:spPr>
              <a:xfrm>
                <a:off x="148914" y="528372"/>
                <a:ext cx="64130" cy="33867"/>
              </a:xfrm>
              <a:custGeom>
                <a:rect b="b" l="l" r="r" t="t"/>
                <a:pathLst>
                  <a:path extrusionOk="0" h="21600" w="21576">
                    <a:moveTo>
                      <a:pt x="5206" y="0"/>
                    </a:moveTo>
                    <a:cubicBezTo>
                      <a:pt x="2325" y="0"/>
                      <a:pt x="0" y="4861"/>
                      <a:pt x="0" y="10825"/>
                    </a:cubicBezTo>
                    <a:cubicBezTo>
                      <a:pt x="0" y="16839"/>
                      <a:pt x="2325" y="21600"/>
                      <a:pt x="5206" y="21600"/>
                    </a:cubicBezTo>
                    <a:lnTo>
                      <a:pt x="16345" y="21600"/>
                    </a:lnTo>
                    <a:cubicBezTo>
                      <a:pt x="19227" y="21600"/>
                      <a:pt x="21576" y="16739"/>
                      <a:pt x="21576" y="10825"/>
                    </a:cubicBezTo>
                    <a:cubicBezTo>
                      <a:pt x="21600" y="4861"/>
                      <a:pt x="19251" y="0"/>
                      <a:pt x="163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38" name="Google Shape;1238;p34"/>
              <p:cNvSpPr/>
              <p:nvPr/>
            </p:nvSpPr>
            <p:spPr>
              <a:xfrm>
                <a:off x="248309" y="528372"/>
                <a:ext cx="163380" cy="33867"/>
              </a:xfrm>
              <a:custGeom>
                <a:rect b="b" l="l" r="r" t="t"/>
                <a:pathLst>
                  <a:path extrusionOk="0" h="21600" w="21600">
                    <a:moveTo>
                      <a:pt x="2036" y="0"/>
                    </a:moveTo>
                    <a:cubicBezTo>
                      <a:pt x="913" y="0"/>
                      <a:pt x="0" y="4861"/>
                      <a:pt x="0" y="10825"/>
                    </a:cubicBezTo>
                    <a:cubicBezTo>
                      <a:pt x="0" y="16839"/>
                      <a:pt x="913" y="21600"/>
                      <a:pt x="2036" y="21600"/>
                    </a:cubicBezTo>
                    <a:lnTo>
                      <a:pt x="19554" y="21600"/>
                    </a:lnTo>
                    <a:cubicBezTo>
                      <a:pt x="20687" y="21600"/>
                      <a:pt x="21600" y="16739"/>
                      <a:pt x="21600" y="10825"/>
                    </a:cubicBezTo>
                    <a:cubicBezTo>
                      <a:pt x="21600" y="4861"/>
                      <a:pt x="20687" y="0"/>
                      <a:pt x="195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39" name="Google Shape;1239;p34"/>
              <p:cNvSpPr/>
              <p:nvPr/>
            </p:nvSpPr>
            <p:spPr>
              <a:xfrm>
                <a:off x="248093" y="594516"/>
                <a:ext cx="229744" cy="33867"/>
              </a:xfrm>
              <a:custGeom>
                <a:rect b="b" l="l" r="r" t="t"/>
                <a:pathLst>
                  <a:path extrusionOk="0" h="21600" w="21580">
                    <a:moveTo>
                      <a:pt x="1460" y="0"/>
                    </a:moveTo>
                    <a:cubicBezTo>
                      <a:pt x="656" y="0"/>
                      <a:pt x="0" y="4861"/>
                      <a:pt x="0" y="10825"/>
                    </a:cubicBezTo>
                    <a:cubicBezTo>
                      <a:pt x="0" y="16839"/>
                      <a:pt x="656" y="21600"/>
                      <a:pt x="1460" y="21600"/>
                    </a:cubicBezTo>
                    <a:lnTo>
                      <a:pt x="20126" y="21600"/>
                    </a:lnTo>
                    <a:cubicBezTo>
                      <a:pt x="20931" y="21600"/>
                      <a:pt x="21580" y="16739"/>
                      <a:pt x="21580" y="10825"/>
                    </a:cubicBezTo>
                    <a:cubicBezTo>
                      <a:pt x="21600" y="4911"/>
                      <a:pt x="20931" y="0"/>
                      <a:pt x="201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40" name="Google Shape;1240;p34"/>
              <p:cNvSpPr/>
              <p:nvPr/>
            </p:nvSpPr>
            <p:spPr>
              <a:xfrm>
                <a:off x="513098" y="594516"/>
                <a:ext cx="64057" cy="33867"/>
              </a:xfrm>
              <a:custGeom>
                <a:rect b="b" l="l" r="r" t="t"/>
                <a:pathLst>
                  <a:path extrusionOk="0" h="21600" w="21600">
                    <a:moveTo>
                      <a:pt x="5242" y="0"/>
                    </a:moveTo>
                    <a:cubicBezTo>
                      <a:pt x="2330" y="0"/>
                      <a:pt x="0" y="4861"/>
                      <a:pt x="0" y="10825"/>
                    </a:cubicBezTo>
                    <a:cubicBezTo>
                      <a:pt x="0" y="16839"/>
                      <a:pt x="2330" y="21600"/>
                      <a:pt x="5242" y="21600"/>
                    </a:cubicBezTo>
                    <a:lnTo>
                      <a:pt x="16382" y="21600"/>
                    </a:lnTo>
                    <a:cubicBezTo>
                      <a:pt x="19294" y="21600"/>
                      <a:pt x="21600" y="16739"/>
                      <a:pt x="21600" y="10825"/>
                    </a:cubicBezTo>
                    <a:cubicBezTo>
                      <a:pt x="21600" y="4911"/>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41" name="Google Shape;1241;p34"/>
              <p:cNvSpPr/>
              <p:nvPr/>
            </p:nvSpPr>
            <p:spPr>
              <a:xfrm>
                <a:off x="513098" y="528372"/>
                <a:ext cx="64057" cy="33867"/>
              </a:xfrm>
              <a:custGeom>
                <a:rect b="b" l="l" r="r" t="t"/>
                <a:pathLst>
                  <a:path extrusionOk="0" h="21600" w="21600">
                    <a:moveTo>
                      <a:pt x="5242" y="0"/>
                    </a:moveTo>
                    <a:cubicBezTo>
                      <a:pt x="2330" y="0"/>
                      <a:pt x="0" y="4861"/>
                      <a:pt x="0" y="10825"/>
                    </a:cubicBezTo>
                    <a:cubicBezTo>
                      <a:pt x="0" y="16839"/>
                      <a:pt x="2330" y="21600"/>
                      <a:pt x="5242" y="21600"/>
                    </a:cubicBezTo>
                    <a:lnTo>
                      <a:pt x="16382" y="21600"/>
                    </a:lnTo>
                    <a:cubicBezTo>
                      <a:pt x="19294" y="21600"/>
                      <a:pt x="21600" y="16739"/>
                      <a:pt x="21600" y="10825"/>
                    </a:cubicBezTo>
                    <a:cubicBezTo>
                      <a:pt x="21600" y="4861"/>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42" name="Google Shape;1242;p34"/>
              <p:cNvSpPr/>
              <p:nvPr/>
            </p:nvSpPr>
            <p:spPr>
              <a:xfrm>
                <a:off x="612493" y="528372"/>
                <a:ext cx="163452" cy="33867"/>
              </a:xfrm>
              <a:custGeom>
                <a:rect b="b" l="l" r="r" t="t"/>
                <a:pathLst>
                  <a:path extrusionOk="0" h="21600" w="21600">
                    <a:moveTo>
                      <a:pt x="2054" y="0"/>
                    </a:moveTo>
                    <a:cubicBezTo>
                      <a:pt x="904" y="0"/>
                      <a:pt x="0" y="4861"/>
                      <a:pt x="0" y="10825"/>
                    </a:cubicBezTo>
                    <a:cubicBezTo>
                      <a:pt x="0" y="16839"/>
                      <a:pt x="904" y="21600"/>
                      <a:pt x="2054" y="21600"/>
                    </a:cubicBezTo>
                    <a:lnTo>
                      <a:pt x="19546" y="21600"/>
                    </a:lnTo>
                    <a:cubicBezTo>
                      <a:pt x="20677" y="21600"/>
                      <a:pt x="21600" y="16739"/>
                      <a:pt x="21600" y="10825"/>
                    </a:cubicBezTo>
                    <a:cubicBezTo>
                      <a:pt x="21600" y="4861"/>
                      <a:pt x="2067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43" name="Google Shape;1243;p34"/>
              <p:cNvSpPr/>
              <p:nvPr/>
            </p:nvSpPr>
            <p:spPr>
              <a:xfrm>
                <a:off x="612421" y="594516"/>
                <a:ext cx="229668" cy="33867"/>
              </a:xfrm>
              <a:custGeom>
                <a:rect b="b" l="l" r="r" t="t"/>
                <a:pathLst>
                  <a:path extrusionOk="0" h="21600" w="21593">
                    <a:moveTo>
                      <a:pt x="1448" y="0"/>
                    </a:moveTo>
                    <a:cubicBezTo>
                      <a:pt x="643" y="0"/>
                      <a:pt x="0" y="4861"/>
                      <a:pt x="0" y="10825"/>
                    </a:cubicBezTo>
                    <a:cubicBezTo>
                      <a:pt x="0" y="16839"/>
                      <a:pt x="643" y="21600"/>
                      <a:pt x="1448" y="21600"/>
                    </a:cubicBezTo>
                    <a:lnTo>
                      <a:pt x="20132" y="21600"/>
                    </a:lnTo>
                    <a:cubicBezTo>
                      <a:pt x="20937" y="21600"/>
                      <a:pt x="21593" y="16739"/>
                      <a:pt x="21593" y="10825"/>
                    </a:cubicBezTo>
                    <a:cubicBezTo>
                      <a:pt x="21600" y="4911"/>
                      <a:pt x="20937" y="0"/>
                      <a:pt x="201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44" name="Google Shape;1244;p34"/>
              <p:cNvSpPr/>
              <p:nvPr/>
            </p:nvSpPr>
            <p:spPr>
              <a:xfrm>
                <a:off x="347460" y="281033"/>
                <a:ext cx="97147" cy="33867"/>
              </a:xfrm>
              <a:custGeom>
                <a:rect b="b" l="l" r="r" t="t"/>
                <a:pathLst>
                  <a:path extrusionOk="0" h="21600" w="21250">
                    <a:moveTo>
                      <a:pt x="10255" y="0"/>
                    </a:moveTo>
                    <a:cubicBezTo>
                      <a:pt x="8051" y="0"/>
                      <a:pt x="5674" y="189"/>
                      <a:pt x="3202" y="711"/>
                    </a:cubicBezTo>
                    <a:cubicBezTo>
                      <a:pt x="1329" y="1042"/>
                      <a:pt x="-104" y="5921"/>
                      <a:pt x="6" y="11463"/>
                    </a:cubicBezTo>
                    <a:cubicBezTo>
                      <a:pt x="116" y="16911"/>
                      <a:pt x="1612" y="21079"/>
                      <a:pt x="3391" y="21079"/>
                    </a:cubicBezTo>
                    <a:cubicBezTo>
                      <a:pt x="3470" y="21079"/>
                      <a:pt x="3533" y="21079"/>
                      <a:pt x="3611" y="21032"/>
                    </a:cubicBezTo>
                    <a:cubicBezTo>
                      <a:pt x="5926" y="20653"/>
                      <a:pt x="8161" y="20368"/>
                      <a:pt x="10239" y="20368"/>
                    </a:cubicBezTo>
                    <a:cubicBezTo>
                      <a:pt x="12837" y="20368"/>
                      <a:pt x="15277" y="20700"/>
                      <a:pt x="17513" y="21458"/>
                    </a:cubicBezTo>
                    <a:cubicBezTo>
                      <a:pt x="17623" y="21458"/>
                      <a:pt x="17749" y="21600"/>
                      <a:pt x="17875" y="21600"/>
                    </a:cubicBezTo>
                    <a:cubicBezTo>
                      <a:pt x="19575" y="21600"/>
                      <a:pt x="21055" y="17668"/>
                      <a:pt x="21213" y="12458"/>
                    </a:cubicBezTo>
                    <a:cubicBezTo>
                      <a:pt x="21496" y="6868"/>
                      <a:pt x="20142" y="1800"/>
                      <a:pt x="18253" y="1184"/>
                    </a:cubicBezTo>
                    <a:cubicBezTo>
                      <a:pt x="15797" y="332"/>
                      <a:pt x="13089" y="0"/>
                      <a:pt x="102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45" name="Google Shape;1245;p34"/>
              <p:cNvSpPr/>
              <p:nvPr/>
            </p:nvSpPr>
            <p:spPr>
              <a:xfrm>
                <a:off x="264858" y="289706"/>
                <a:ext cx="47491" cy="33868"/>
              </a:xfrm>
              <a:custGeom>
                <a:rect b="b" l="l" r="r" t="t"/>
                <a:pathLst>
                  <a:path extrusionOk="0" h="21600" w="20566">
                    <a:moveTo>
                      <a:pt x="13966" y="0"/>
                    </a:moveTo>
                    <a:cubicBezTo>
                      <a:pt x="13623" y="0"/>
                      <a:pt x="13280" y="0"/>
                      <a:pt x="12906" y="93"/>
                    </a:cubicBezTo>
                    <a:cubicBezTo>
                      <a:pt x="10537" y="555"/>
                      <a:pt x="8043" y="1156"/>
                      <a:pt x="5612" y="1758"/>
                    </a:cubicBezTo>
                    <a:cubicBezTo>
                      <a:pt x="1966" y="2729"/>
                      <a:pt x="-528" y="7817"/>
                      <a:pt x="95" y="13228"/>
                    </a:cubicBezTo>
                    <a:cubicBezTo>
                      <a:pt x="656" y="18131"/>
                      <a:pt x="3493" y="21600"/>
                      <a:pt x="6703" y="21600"/>
                    </a:cubicBezTo>
                    <a:cubicBezTo>
                      <a:pt x="7015" y="21600"/>
                      <a:pt x="7420" y="21507"/>
                      <a:pt x="7825" y="21461"/>
                    </a:cubicBezTo>
                    <a:cubicBezTo>
                      <a:pt x="10069" y="20860"/>
                      <a:pt x="12407" y="20305"/>
                      <a:pt x="14838" y="19796"/>
                    </a:cubicBezTo>
                    <a:cubicBezTo>
                      <a:pt x="18547" y="18917"/>
                      <a:pt x="21072" y="13876"/>
                      <a:pt x="20480" y="8464"/>
                    </a:cubicBezTo>
                    <a:cubicBezTo>
                      <a:pt x="20012" y="3561"/>
                      <a:pt x="17176" y="0"/>
                      <a:pt x="139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46" name="Google Shape;1246;p34"/>
              <p:cNvSpPr/>
              <p:nvPr/>
            </p:nvSpPr>
            <p:spPr>
              <a:xfrm>
                <a:off x="264784" y="215416"/>
                <a:ext cx="179826" cy="41889"/>
              </a:xfrm>
              <a:custGeom>
                <a:rect b="b" l="l" r="r" t="t"/>
                <a:pathLst>
                  <a:path extrusionOk="0" h="21600" w="21322">
                    <a:moveTo>
                      <a:pt x="15363" y="0"/>
                    </a:moveTo>
                    <a:cubicBezTo>
                      <a:pt x="11428" y="0"/>
                      <a:pt x="6777" y="1930"/>
                      <a:pt x="1529" y="5678"/>
                    </a:cubicBezTo>
                    <a:cubicBezTo>
                      <a:pt x="530" y="6458"/>
                      <a:pt x="-144" y="10540"/>
                      <a:pt x="27" y="14882"/>
                    </a:cubicBezTo>
                    <a:cubicBezTo>
                      <a:pt x="172" y="18816"/>
                      <a:pt x="948" y="21600"/>
                      <a:pt x="1827" y="21600"/>
                    </a:cubicBezTo>
                    <a:cubicBezTo>
                      <a:pt x="1913" y="21600"/>
                      <a:pt x="2024" y="21526"/>
                      <a:pt x="2135" y="21489"/>
                    </a:cubicBezTo>
                    <a:cubicBezTo>
                      <a:pt x="7178" y="17852"/>
                      <a:pt x="11633" y="15959"/>
                      <a:pt x="15354" y="15959"/>
                    </a:cubicBezTo>
                    <a:cubicBezTo>
                      <a:pt x="16745" y="15959"/>
                      <a:pt x="18085" y="16219"/>
                      <a:pt x="19297" y="16812"/>
                    </a:cubicBezTo>
                    <a:cubicBezTo>
                      <a:pt x="19365" y="16849"/>
                      <a:pt x="19425" y="16849"/>
                      <a:pt x="19493" y="16849"/>
                    </a:cubicBezTo>
                    <a:cubicBezTo>
                      <a:pt x="20415" y="16849"/>
                      <a:pt x="21217" y="13843"/>
                      <a:pt x="21302" y="9761"/>
                    </a:cubicBezTo>
                    <a:cubicBezTo>
                      <a:pt x="21456" y="5381"/>
                      <a:pt x="20722" y="1410"/>
                      <a:pt x="19698" y="928"/>
                    </a:cubicBezTo>
                    <a:cubicBezTo>
                      <a:pt x="18367" y="260"/>
                      <a:pt x="16899" y="0"/>
                      <a:pt x="153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47" name="Google Shape;1247;p34"/>
              <p:cNvSpPr/>
              <p:nvPr/>
            </p:nvSpPr>
            <p:spPr>
              <a:xfrm>
                <a:off x="397272" y="148747"/>
                <a:ext cx="47502" cy="33868"/>
              </a:xfrm>
              <a:custGeom>
                <a:rect b="b" l="l" r="r" t="t"/>
                <a:pathLst>
                  <a:path extrusionOk="0" h="21600" w="20995">
                    <a:moveTo>
                      <a:pt x="6848" y="0"/>
                    </a:moveTo>
                    <a:cubicBezTo>
                      <a:pt x="3158" y="0"/>
                      <a:pt x="136" y="4272"/>
                      <a:pt x="9" y="9792"/>
                    </a:cubicBezTo>
                    <a:cubicBezTo>
                      <a:pt x="-182" y="15552"/>
                      <a:pt x="2681" y="20400"/>
                      <a:pt x="6498" y="20688"/>
                    </a:cubicBezTo>
                    <a:cubicBezTo>
                      <a:pt x="8852" y="20832"/>
                      <a:pt x="11207" y="21120"/>
                      <a:pt x="13402" y="21552"/>
                    </a:cubicBezTo>
                    <a:cubicBezTo>
                      <a:pt x="13624" y="21552"/>
                      <a:pt x="13910" y="21600"/>
                      <a:pt x="14133" y="21600"/>
                    </a:cubicBezTo>
                    <a:cubicBezTo>
                      <a:pt x="17601" y="21600"/>
                      <a:pt x="20591" y="17712"/>
                      <a:pt x="20941" y="12432"/>
                    </a:cubicBezTo>
                    <a:cubicBezTo>
                      <a:pt x="21418" y="6672"/>
                      <a:pt x="18682" y="1584"/>
                      <a:pt x="14865" y="960"/>
                    </a:cubicBezTo>
                    <a:cubicBezTo>
                      <a:pt x="12447" y="528"/>
                      <a:pt x="9807" y="288"/>
                      <a:pt x="7198" y="0"/>
                    </a:cubicBezTo>
                    <a:cubicBezTo>
                      <a:pt x="7071" y="0"/>
                      <a:pt x="6944" y="0"/>
                      <a:pt x="68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48" name="Google Shape;1248;p34"/>
              <p:cNvSpPr/>
              <p:nvPr/>
            </p:nvSpPr>
            <p:spPr>
              <a:xfrm>
                <a:off x="264679" y="151357"/>
                <a:ext cx="97333" cy="39657"/>
              </a:xfrm>
              <a:custGeom>
                <a:rect b="b" l="l" r="r" t="t"/>
                <a:pathLst>
                  <a:path extrusionOk="0" h="21600" w="21213">
                    <a:moveTo>
                      <a:pt x="17876" y="0"/>
                    </a:moveTo>
                    <a:cubicBezTo>
                      <a:pt x="17766" y="0"/>
                      <a:pt x="17656" y="39"/>
                      <a:pt x="17546" y="39"/>
                    </a:cubicBezTo>
                    <a:cubicBezTo>
                      <a:pt x="12966" y="1019"/>
                      <a:pt x="8040" y="2666"/>
                      <a:pt x="2833" y="4783"/>
                    </a:cubicBezTo>
                    <a:cubicBezTo>
                      <a:pt x="997" y="5567"/>
                      <a:pt x="-242" y="9879"/>
                      <a:pt x="40" y="14505"/>
                    </a:cubicBezTo>
                    <a:cubicBezTo>
                      <a:pt x="338" y="18621"/>
                      <a:pt x="1750" y="21600"/>
                      <a:pt x="3382" y="21600"/>
                    </a:cubicBezTo>
                    <a:cubicBezTo>
                      <a:pt x="3538" y="21600"/>
                      <a:pt x="3742" y="21482"/>
                      <a:pt x="3946" y="21443"/>
                    </a:cubicBezTo>
                    <a:cubicBezTo>
                      <a:pt x="8950" y="19405"/>
                      <a:pt x="13734" y="17797"/>
                      <a:pt x="18095" y="16857"/>
                    </a:cubicBezTo>
                    <a:cubicBezTo>
                      <a:pt x="20009" y="16465"/>
                      <a:pt x="21358" y="12348"/>
                      <a:pt x="21201" y="7723"/>
                    </a:cubicBezTo>
                    <a:cubicBezTo>
                      <a:pt x="21029" y="3293"/>
                      <a:pt x="19585" y="0"/>
                      <a:pt x="178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49" name="Google Shape;1249;p34"/>
              <p:cNvSpPr/>
              <p:nvPr/>
            </p:nvSpPr>
            <p:spPr>
              <a:xfrm>
                <a:off x="264784" y="82912"/>
                <a:ext cx="179826" cy="41961"/>
              </a:xfrm>
              <a:custGeom>
                <a:rect b="b" l="l" r="r" t="t"/>
                <a:pathLst>
                  <a:path extrusionOk="0" h="21600" w="21322">
                    <a:moveTo>
                      <a:pt x="15363" y="0"/>
                    </a:moveTo>
                    <a:cubicBezTo>
                      <a:pt x="11428" y="0"/>
                      <a:pt x="6777" y="2001"/>
                      <a:pt x="1529" y="5743"/>
                    </a:cubicBezTo>
                    <a:cubicBezTo>
                      <a:pt x="530" y="6447"/>
                      <a:pt x="-144" y="10559"/>
                      <a:pt x="27" y="14894"/>
                    </a:cubicBezTo>
                    <a:cubicBezTo>
                      <a:pt x="172" y="18784"/>
                      <a:pt x="948" y="21600"/>
                      <a:pt x="1827" y="21600"/>
                    </a:cubicBezTo>
                    <a:cubicBezTo>
                      <a:pt x="1913" y="21600"/>
                      <a:pt x="2024" y="21563"/>
                      <a:pt x="2135" y="21452"/>
                    </a:cubicBezTo>
                    <a:cubicBezTo>
                      <a:pt x="7178" y="17858"/>
                      <a:pt x="11633" y="15968"/>
                      <a:pt x="15354" y="15968"/>
                    </a:cubicBezTo>
                    <a:cubicBezTo>
                      <a:pt x="16745" y="15968"/>
                      <a:pt x="18085" y="16265"/>
                      <a:pt x="19297" y="16858"/>
                    </a:cubicBezTo>
                    <a:cubicBezTo>
                      <a:pt x="19365" y="16858"/>
                      <a:pt x="19425" y="16895"/>
                      <a:pt x="19493" y="16895"/>
                    </a:cubicBezTo>
                    <a:cubicBezTo>
                      <a:pt x="20415" y="16895"/>
                      <a:pt x="21217" y="13857"/>
                      <a:pt x="21302" y="9818"/>
                    </a:cubicBezTo>
                    <a:cubicBezTo>
                      <a:pt x="21456" y="5372"/>
                      <a:pt x="20722" y="1445"/>
                      <a:pt x="19698" y="963"/>
                    </a:cubicBezTo>
                    <a:cubicBezTo>
                      <a:pt x="18367" y="259"/>
                      <a:pt x="16899" y="0"/>
                      <a:pt x="153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50" name="Google Shape;1250;p34"/>
              <p:cNvSpPr/>
              <p:nvPr/>
            </p:nvSpPr>
            <p:spPr>
              <a:xfrm>
                <a:off x="546227" y="280925"/>
                <a:ext cx="97114" cy="33868"/>
              </a:xfrm>
              <a:custGeom>
                <a:rect b="b" l="l" r="r" t="t"/>
                <a:pathLst>
                  <a:path extrusionOk="0" h="21600" w="21258">
                    <a:moveTo>
                      <a:pt x="11023" y="0"/>
                    </a:moveTo>
                    <a:cubicBezTo>
                      <a:pt x="8219" y="0"/>
                      <a:pt x="5493" y="429"/>
                      <a:pt x="3020" y="1192"/>
                    </a:cubicBezTo>
                    <a:cubicBezTo>
                      <a:pt x="1161" y="1812"/>
                      <a:pt x="-210" y="6914"/>
                      <a:pt x="26" y="12493"/>
                    </a:cubicBezTo>
                    <a:cubicBezTo>
                      <a:pt x="231" y="17738"/>
                      <a:pt x="1665" y="21600"/>
                      <a:pt x="3382" y="21600"/>
                    </a:cubicBezTo>
                    <a:cubicBezTo>
                      <a:pt x="3492" y="21600"/>
                      <a:pt x="3650" y="21600"/>
                      <a:pt x="3760" y="21552"/>
                    </a:cubicBezTo>
                    <a:cubicBezTo>
                      <a:pt x="5997" y="20789"/>
                      <a:pt x="8455" y="20408"/>
                      <a:pt x="11023" y="20408"/>
                    </a:cubicBezTo>
                    <a:cubicBezTo>
                      <a:pt x="13119" y="20408"/>
                      <a:pt x="15324" y="20694"/>
                      <a:pt x="17672" y="21123"/>
                    </a:cubicBezTo>
                    <a:cubicBezTo>
                      <a:pt x="17751" y="21123"/>
                      <a:pt x="17814" y="21123"/>
                      <a:pt x="17877" y="21123"/>
                    </a:cubicBezTo>
                    <a:cubicBezTo>
                      <a:pt x="19657" y="21123"/>
                      <a:pt x="21138" y="16927"/>
                      <a:pt x="21248" y="11444"/>
                    </a:cubicBezTo>
                    <a:cubicBezTo>
                      <a:pt x="21390" y="5960"/>
                      <a:pt x="19972" y="1049"/>
                      <a:pt x="18081" y="715"/>
                    </a:cubicBezTo>
                    <a:cubicBezTo>
                      <a:pt x="15624" y="191"/>
                      <a:pt x="13245" y="0"/>
                      <a:pt x="110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51" name="Google Shape;1251;p34"/>
              <p:cNvSpPr/>
              <p:nvPr/>
            </p:nvSpPr>
            <p:spPr>
              <a:xfrm>
                <a:off x="678690" y="289706"/>
                <a:ext cx="47598" cy="33868"/>
              </a:xfrm>
              <a:custGeom>
                <a:rect b="b" l="l" r="r" t="t"/>
                <a:pathLst>
                  <a:path extrusionOk="0" h="21600" w="20613">
                    <a:moveTo>
                      <a:pt x="6646" y="0"/>
                    </a:moveTo>
                    <a:cubicBezTo>
                      <a:pt x="3405" y="0"/>
                      <a:pt x="569" y="3561"/>
                      <a:pt x="70" y="8464"/>
                    </a:cubicBezTo>
                    <a:cubicBezTo>
                      <a:pt x="-460" y="13876"/>
                      <a:pt x="2065" y="18964"/>
                      <a:pt x="5711" y="19796"/>
                    </a:cubicBezTo>
                    <a:cubicBezTo>
                      <a:pt x="8143" y="20259"/>
                      <a:pt x="10543" y="20860"/>
                      <a:pt x="12787" y="21461"/>
                    </a:cubicBezTo>
                    <a:cubicBezTo>
                      <a:pt x="13161" y="21507"/>
                      <a:pt x="13504" y="21600"/>
                      <a:pt x="13909" y="21600"/>
                    </a:cubicBezTo>
                    <a:cubicBezTo>
                      <a:pt x="17119" y="21600"/>
                      <a:pt x="20018" y="18177"/>
                      <a:pt x="20517" y="13228"/>
                    </a:cubicBezTo>
                    <a:cubicBezTo>
                      <a:pt x="21140" y="7817"/>
                      <a:pt x="18646" y="2729"/>
                      <a:pt x="14969" y="1758"/>
                    </a:cubicBezTo>
                    <a:cubicBezTo>
                      <a:pt x="12475" y="1156"/>
                      <a:pt x="10075" y="555"/>
                      <a:pt x="7675" y="93"/>
                    </a:cubicBezTo>
                    <a:cubicBezTo>
                      <a:pt x="7332" y="0"/>
                      <a:pt x="6989" y="0"/>
                      <a:pt x="66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52" name="Google Shape;1252;p34"/>
              <p:cNvSpPr/>
              <p:nvPr/>
            </p:nvSpPr>
            <p:spPr>
              <a:xfrm>
                <a:off x="546227" y="215200"/>
                <a:ext cx="179959" cy="41889"/>
              </a:xfrm>
              <a:custGeom>
                <a:rect b="b" l="l" r="r" t="t"/>
                <a:pathLst>
                  <a:path extrusionOk="0" h="21600" w="21330">
                    <a:moveTo>
                      <a:pt x="5968" y="0"/>
                    </a:moveTo>
                    <a:cubicBezTo>
                      <a:pt x="4450" y="0"/>
                      <a:pt x="2974" y="371"/>
                      <a:pt x="1635" y="965"/>
                    </a:cubicBezTo>
                    <a:cubicBezTo>
                      <a:pt x="628" y="1447"/>
                      <a:pt x="-114" y="5381"/>
                      <a:pt x="14" y="9798"/>
                    </a:cubicBezTo>
                    <a:cubicBezTo>
                      <a:pt x="116" y="13806"/>
                      <a:pt x="901" y="16887"/>
                      <a:pt x="1814" y="16887"/>
                    </a:cubicBezTo>
                    <a:cubicBezTo>
                      <a:pt x="1891" y="16887"/>
                      <a:pt x="1968" y="16849"/>
                      <a:pt x="2036" y="16812"/>
                    </a:cubicBezTo>
                    <a:cubicBezTo>
                      <a:pt x="3247" y="16219"/>
                      <a:pt x="4578" y="15959"/>
                      <a:pt x="5968" y="15959"/>
                    </a:cubicBezTo>
                    <a:cubicBezTo>
                      <a:pt x="9705" y="15959"/>
                      <a:pt x="14150" y="17740"/>
                      <a:pt x="19174" y="21452"/>
                    </a:cubicBezTo>
                    <a:cubicBezTo>
                      <a:pt x="19285" y="21489"/>
                      <a:pt x="19387" y="21600"/>
                      <a:pt x="19481" y="21600"/>
                    </a:cubicBezTo>
                    <a:cubicBezTo>
                      <a:pt x="20377" y="21600"/>
                      <a:pt x="21153" y="18816"/>
                      <a:pt x="21298" y="14882"/>
                    </a:cubicBezTo>
                    <a:cubicBezTo>
                      <a:pt x="21486" y="10577"/>
                      <a:pt x="20804" y="6458"/>
                      <a:pt x="19797" y="5753"/>
                    </a:cubicBezTo>
                    <a:cubicBezTo>
                      <a:pt x="14542" y="2004"/>
                      <a:pt x="9901" y="0"/>
                      <a:pt x="59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53" name="Google Shape;1253;p34"/>
              <p:cNvSpPr/>
              <p:nvPr/>
            </p:nvSpPr>
            <p:spPr>
              <a:xfrm>
                <a:off x="546227" y="148713"/>
                <a:ext cx="47515" cy="33868"/>
              </a:xfrm>
              <a:custGeom>
                <a:rect b="b" l="l" r="r" t="t"/>
                <a:pathLst>
                  <a:path extrusionOk="0" h="21600" w="20939">
                    <a:moveTo>
                      <a:pt x="14105" y="0"/>
                    </a:moveTo>
                    <a:cubicBezTo>
                      <a:pt x="14010" y="0"/>
                      <a:pt x="13883" y="0"/>
                      <a:pt x="13788" y="0"/>
                    </a:cubicBezTo>
                    <a:cubicBezTo>
                      <a:pt x="11123" y="144"/>
                      <a:pt x="8554" y="529"/>
                      <a:pt x="6080" y="962"/>
                    </a:cubicBezTo>
                    <a:cubicBezTo>
                      <a:pt x="2337" y="1588"/>
                      <a:pt x="-422" y="6687"/>
                      <a:pt x="54" y="12412"/>
                    </a:cubicBezTo>
                    <a:cubicBezTo>
                      <a:pt x="466" y="17703"/>
                      <a:pt x="3352" y="21600"/>
                      <a:pt x="6810" y="21600"/>
                    </a:cubicBezTo>
                    <a:cubicBezTo>
                      <a:pt x="7032" y="21600"/>
                      <a:pt x="7349" y="21600"/>
                      <a:pt x="7571" y="21504"/>
                    </a:cubicBezTo>
                    <a:cubicBezTo>
                      <a:pt x="9728" y="21167"/>
                      <a:pt x="12075" y="20878"/>
                      <a:pt x="14454" y="20590"/>
                    </a:cubicBezTo>
                    <a:cubicBezTo>
                      <a:pt x="18228" y="20445"/>
                      <a:pt x="21178" y="15587"/>
                      <a:pt x="20924" y="9814"/>
                    </a:cubicBezTo>
                    <a:cubicBezTo>
                      <a:pt x="20766" y="4282"/>
                      <a:pt x="17721" y="0"/>
                      <a:pt x="141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54" name="Google Shape;1254;p34"/>
              <p:cNvSpPr/>
              <p:nvPr/>
            </p:nvSpPr>
            <p:spPr>
              <a:xfrm>
                <a:off x="628980" y="151357"/>
                <a:ext cx="97206" cy="39657"/>
              </a:xfrm>
              <a:custGeom>
                <a:rect b="b" l="l" r="r" t="t"/>
                <a:pathLst>
                  <a:path extrusionOk="0" h="21600" w="21155">
                    <a:moveTo>
                      <a:pt x="3351" y="0"/>
                    </a:moveTo>
                    <a:cubicBezTo>
                      <a:pt x="1643" y="0"/>
                      <a:pt x="171" y="3371"/>
                      <a:pt x="14" y="7723"/>
                    </a:cubicBezTo>
                    <a:cubicBezTo>
                      <a:pt x="-158" y="12348"/>
                      <a:pt x="1220" y="16465"/>
                      <a:pt x="3069" y="16857"/>
                    </a:cubicBezTo>
                    <a:cubicBezTo>
                      <a:pt x="7454" y="17876"/>
                      <a:pt x="12216" y="19326"/>
                      <a:pt x="17197" y="21443"/>
                    </a:cubicBezTo>
                    <a:cubicBezTo>
                      <a:pt x="17401" y="21561"/>
                      <a:pt x="17589" y="21600"/>
                      <a:pt x="17761" y="21600"/>
                    </a:cubicBezTo>
                    <a:cubicBezTo>
                      <a:pt x="19406" y="21600"/>
                      <a:pt x="20831" y="18738"/>
                      <a:pt x="21097" y="14505"/>
                    </a:cubicBezTo>
                    <a:cubicBezTo>
                      <a:pt x="21442" y="9918"/>
                      <a:pt x="20189" y="5488"/>
                      <a:pt x="18341" y="4822"/>
                    </a:cubicBezTo>
                    <a:cubicBezTo>
                      <a:pt x="13187" y="2666"/>
                      <a:pt x="8222" y="1019"/>
                      <a:pt x="3664" y="39"/>
                    </a:cubicBezTo>
                    <a:cubicBezTo>
                      <a:pt x="3554" y="39"/>
                      <a:pt x="3445" y="0"/>
                      <a:pt x="33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55" name="Google Shape;1255;p34"/>
              <p:cNvSpPr/>
              <p:nvPr/>
            </p:nvSpPr>
            <p:spPr>
              <a:xfrm>
                <a:off x="546227" y="82839"/>
                <a:ext cx="179959" cy="41746"/>
              </a:xfrm>
              <a:custGeom>
                <a:rect b="b" l="l" r="r" t="t"/>
                <a:pathLst>
                  <a:path extrusionOk="0" h="21600" w="21330">
                    <a:moveTo>
                      <a:pt x="5968" y="0"/>
                    </a:moveTo>
                    <a:cubicBezTo>
                      <a:pt x="4450" y="0"/>
                      <a:pt x="2974" y="298"/>
                      <a:pt x="1635" y="894"/>
                    </a:cubicBezTo>
                    <a:cubicBezTo>
                      <a:pt x="628" y="1378"/>
                      <a:pt x="-114" y="5363"/>
                      <a:pt x="14" y="9757"/>
                    </a:cubicBezTo>
                    <a:cubicBezTo>
                      <a:pt x="116" y="13854"/>
                      <a:pt x="901" y="16908"/>
                      <a:pt x="1814" y="16908"/>
                    </a:cubicBezTo>
                    <a:cubicBezTo>
                      <a:pt x="1891" y="16908"/>
                      <a:pt x="1968" y="16908"/>
                      <a:pt x="2036" y="16870"/>
                    </a:cubicBezTo>
                    <a:cubicBezTo>
                      <a:pt x="3247" y="16200"/>
                      <a:pt x="4578" y="15939"/>
                      <a:pt x="5968" y="15939"/>
                    </a:cubicBezTo>
                    <a:cubicBezTo>
                      <a:pt x="9705" y="15939"/>
                      <a:pt x="14150" y="17764"/>
                      <a:pt x="19174" y="21488"/>
                    </a:cubicBezTo>
                    <a:cubicBezTo>
                      <a:pt x="19285" y="21563"/>
                      <a:pt x="19387" y="21600"/>
                      <a:pt x="19481" y="21600"/>
                    </a:cubicBezTo>
                    <a:cubicBezTo>
                      <a:pt x="20377" y="21600"/>
                      <a:pt x="21153" y="18844"/>
                      <a:pt x="21298" y="14859"/>
                    </a:cubicBezTo>
                    <a:cubicBezTo>
                      <a:pt x="21486" y="10539"/>
                      <a:pt x="20804" y="6443"/>
                      <a:pt x="19797" y="5698"/>
                    </a:cubicBezTo>
                    <a:cubicBezTo>
                      <a:pt x="14542" y="1937"/>
                      <a:pt x="9901" y="0"/>
                      <a:pt x="59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256" name="Google Shape;1256;p34"/>
            <p:cNvGrpSpPr/>
            <p:nvPr/>
          </p:nvGrpSpPr>
          <p:grpSpPr>
            <a:xfrm>
              <a:off x="18534429" y="7562884"/>
              <a:ext cx="991219" cy="908379"/>
              <a:chOff x="71" y="-1"/>
              <a:chExt cx="991218" cy="908378"/>
            </a:xfrm>
          </p:grpSpPr>
          <p:sp>
            <p:nvSpPr>
              <p:cNvPr id="1257" name="Google Shape;1257;p34"/>
              <p:cNvSpPr/>
              <p:nvPr/>
            </p:nvSpPr>
            <p:spPr>
              <a:xfrm>
                <a:off x="71" y="-1"/>
                <a:ext cx="991218" cy="908378"/>
              </a:xfrm>
              <a:custGeom>
                <a:rect b="b" l="l" r="r" t="t"/>
                <a:pathLst>
                  <a:path extrusionOk="0" h="21600" w="21600">
                    <a:moveTo>
                      <a:pt x="5027" y="736"/>
                    </a:moveTo>
                    <a:cubicBezTo>
                      <a:pt x="5039" y="736"/>
                      <a:pt x="5050" y="748"/>
                      <a:pt x="5050" y="762"/>
                    </a:cubicBezTo>
                    <a:lnTo>
                      <a:pt x="5050" y="2362"/>
                    </a:lnTo>
                    <a:lnTo>
                      <a:pt x="2839" y="2362"/>
                    </a:lnTo>
                    <a:lnTo>
                      <a:pt x="2839" y="762"/>
                    </a:lnTo>
                    <a:cubicBezTo>
                      <a:pt x="2839" y="748"/>
                      <a:pt x="2851" y="736"/>
                      <a:pt x="2862" y="736"/>
                    </a:cubicBezTo>
                    <a:close/>
                    <a:moveTo>
                      <a:pt x="12963" y="1527"/>
                    </a:moveTo>
                    <a:cubicBezTo>
                      <a:pt x="12974" y="1527"/>
                      <a:pt x="12986" y="1537"/>
                      <a:pt x="12986" y="1551"/>
                    </a:cubicBezTo>
                    <a:lnTo>
                      <a:pt x="12986" y="2362"/>
                    </a:lnTo>
                    <a:lnTo>
                      <a:pt x="10055" y="2362"/>
                    </a:lnTo>
                    <a:lnTo>
                      <a:pt x="10055" y="1551"/>
                    </a:lnTo>
                    <a:cubicBezTo>
                      <a:pt x="10055" y="1539"/>
                      <a:pt x="10066" y="1527"/>
                      <a:pt x="10079" y="1527"/>
                    </a:cubicBezTo>
                    <a:close/>
                    <a:moveTo>
                      <a:pt x="18736" y="1527"/>
                    </a:moveTo>
                    <a:cubicBezTo>
                      <a:pt x="18747" y="1527"/>
                      <a:pt x="18758" y="1539"/>
                      <a:pt x="18758" y="1551"/>
                    </a:cubicBezTo>
                    <a:lnTo>
                      <a:pt x="18758" y="2362"/>
                    </a:lnTo>
                    <a:lnTo>
                      <a:pt x="15828" y="2362"/>
                    </a:lnTo>
                    <a:lnTo>
                      <a:pt x="15828" y="1551"/>
                    </a:lnTo>
                    <a:cubicBezTo>
                      <a:pt x="15828" y="1539"/>
                      <a:pt x="15839" y="1527"/>
                      <a:pt x="15850" y="1527"/>
                    </a:cubicBezTo>
                    <a:close/>
                    <a:moveTo>
                      <a:pt x="2144" y="2314"/>
                    </a:moveTo>
                    <a:cubicBezTo>
                      <a:pt x="2157" y="2314"/>
                      <a:pt x="2168" y="2326"/>
                      <a:pt x="2168" y="2340"/>
                    </a:cubicBezTo>
                    <a:lnTo>
                      <a:pt x="2164" y="3151"/>
                    </a:lnTo>
                    <a:lnTo>
                      <a:pt x="678" y="3151"/>
                    </a:lnTo>
                    <a:lnTo>
                      <a:pt x="678" y="2340"/>
                    </a:lnTo>
                    <a:cubicBezTo>
                      <a:pt x="678" y="2326"/>
                      <a:pt x="690" y="2314"/>
                      <a:pt x="701" y="2314"/>
                    </a:cubicBezTo>
                    <a:close/>
                    <a:moveTo>
                      <a:pt x="7196" y="2314"/>
                    </a:moveTo>
                    <a:cubicBezTo>
                      <a:pt x="7207" y="2314"/>
                      <a:pt x="7218" y="2326"/>
                      <a:pt x="7218" y="2340"/>
                    </a:cubicBezTo>
                    <a:lnTo>
                      <a:pt x="7218" y="3151"/>
                    </a:lnTo>
                    <a:lnTo>
                      <a:pt x="5729" y="3151"/>
                    </a:lnTo>
                    <a:lnTo>
                      <a:pt x="5729" y="2340"/>
                    </a:lnTo>
                    <a:cubicBezTo>
                      <a:pt x="5729" y="2326"/>
                      <a:pt x="5740" y="2314"/>
                      <a:pt x="5751" y="2314"/>
                    </a:cubicBezTo>
                    <a:close/>
                    <a:moveTo>
                      <a:pt x="15129" y="2314"/>
                    </a:moveTo>
                    <a:cubicBezTo>
                      <a:pt x="15140" y="2314"/>
                      <a:pt x="15151" y="2326"/>
                      <a:pt x="15151" y="2340"/>
                    </a:cubicBezTo>
                    <a:lnTo>
                      <a:pt x="15151" y="3151"/>
                    </a:lnTo>
                    <a:lnTo>
                      <a:pt x="13662" y="3151"/>
                    </a:lnTo>
                    <a:lnTo>
                      <a:pt x="13662" y="2340"/>
                    </a:lnTo>
                    <a:cubicBezTo>
                      <a:pt x="13662" y="2326"/>
                      <a:pt x="13673" y="2314"/>
                      <a:pt x="13684" y="2314"/>
                    </a:cubicBezTo>
                    <a:close/>
                    <a:moveTo>
                      <a:pt x="5050" y="3101"/>
                    </a:moveTo>
                    <a:lnTo>
                      <a:pt x="5050" y="3936"/>
                    </a:lnTo>
                    <a:lnTo>
                      <a:pt x="2839" y="3936"/>
                    </a:lnTo>
                    <a:lnTo>
                      <a:pt x="2839" y="3101"/>
                    </a:lnTo>
                    <a:close/>
                    <a:moveTo>
                      <a:pt x="18758" y="3101"/>
                    </a:moveTo>
                    <a:lnTo>
                      <a:pt x="18758" y="3936"/>
                    </a:lnTo>
                    <a:lnTo>
                      <a:pt x="15828" y="3936"/>
                    </a:lnTo>
                    <a:lnTo>
                      <a:pt x="15828" y="3101"/>
                    </a:lnTo>
                    <a:close/>
                    <a:moveTo>
                      <a:pt x="5050" y="4674"/>
                    </a:moveTo>
                    <a:lnTo>
                      <a:pt x="5050" y="11809"/>
                    </a:lnTo>
                    <a:lnTo>
                      <a:pt x="2839" y="11809"/>
                    </a:lnTo>
                    <a:lnTo>
                      <a:pt x="2839" y="4674"/>
                    </a:lnTo>
                    <a:close/>
                    <a:moveTo>
                      <a:pt x="18758" y="4674"/>
                    </a:moveTo>
                    <a:lnTo>
                      <a:pt x="18758" y="11809"/>
                    </a:lnTo>
                    <a:lnTo>
                      <a:pt x="15828" y="11809"/>
                    </a:lnTo>
                    <a:lnTo>
                      <a:pt x="15828" y="4674"/>
                    </a:lnTo>
                    <a:close/>
                    <a:moveTo>
                      <a:pt x="2164" y="3887"/>
                    </a:moveTo>
                    <a:lnTo>
                      <a:pt x="2164" y="13383"/>
                    </a:lnTo>
                    <a:lnTo>
                      <a:pt x="678" y="13383"/>
                    </a:lnTo>
                    <a:lnTo>
                      <a:pt x="678" y="3887"/>
                    </a:lnTo>
                    <a:close/>
                    <a:moveTo>
                      <a:pt x="5050" y="12548"/>
                    </a:moveTo>
                    <a:lnTo>
                      <a:pt x="5050" y="13383"/>
                    </a:lnTo>
                    <a:lnTo>
                      <a:pt x="2839" y="13383"/>
                    </a:lnTo>
                    <a:lnTo>
                      <a:pt x="2839" y="12548"/>
                    </a:lnTo>
                    <a:close/>
                    <a:moveTo>
                      <a:pt x="7216" y="3887"/>
                    </a:moveTo>
                    <a:lnTo>
                      <a:pt x="7216" y="13383"/>
                    </a:lnTo>
                    <a:lnTo>
                      <a:pt x="5729" y="13383"/>
                    </a:lnTo>
                    <a:lnTo>
                      <a:pt x="5729" y="3887"/>
                    </a:lnTo>
                    <a:close/>
                    <a:moveTo>
                      <a:pt x="12986" y="3101"/>
                    </a:moveTo>
                    <a:lnTo>
                      <a:pt x="12986" y="12930"/>
                    </a:lnTo>
                    <a:lnTo>
                      <a:pt x="11760" y="11595"/>
                    </a:lnTo>
                    <a:cubicBezTo>
                      <a:pt x="11694" y="11521"/>
                      <a:pt x="11608" y="11484"/>
                      <a:pt x="11518" y="11484"/>
                    </a:cubicBezTo>
                    <a:cubicBezTo>
                      <a:pt x="11476" y="11484"/>
                      <a:pt x="11434" y="11492"/>
                      <a:pt x="11393" y="11511"/>
                    </a:cubicBezTo>
                    <a:cubicBezTo>
                      <a:pt x="11266" y="11566"/>
                      <a:pt x="11181" y="11701"/>
                      <a:pt x="11181" y="11850"/>
                    </a:cubicBezTo>
                    <a:lnTo>
                      <a:pt x="11181" y="13383"/>
                    </a:lnTo>
                    <a:lnTo>
                      <a:pt x="10055" y="13383"/>
                    </a:lnTo>
                    <a:lnTo>
                      <a:pt x="10055" y="3101"/>
                    </a:lnTo>
                    <a:close/>
                    <a:moveTo>
                      <a:pt x="15149" y="3887"/>
                    </a:moveTo>
                    <a:lnTo>
                      <a:pt x="15149" y="13383"/>
                    </a:lnTo>
                    <a:lnTo>
                      <a:pt x="13662" y="13383"/>
                    </a:lnTo>
                    <a:lnTo>
                      <a:pt x="13662" y="3887"/>
                    </a:lnTo>
                    <a:close/>
                    <a:moveTo>
                      <a:pt x="18758" y="12548"/>
                    </a:moveTo>
                    <a:lnTo>
                      <a:pt x="18758" y="13383"/>
                    </a:lnTo>
                    <a:lnTo>
                      <a:pt x="15828" y="13383"/>
                    </a:lnTo>
                    <a:lnTo>
                      <a:pt x="15828" y="12548"/>
                    </a:lnTo>
                    <a:close/>
                    <a:moveTo>
                      <a:pt x="9356" y="736"/>
                    </a:moveTo>
                    <a:cubicBezTo>
                      <a:pt x="9368" y="736"/>
                      <a:pt x="9379" y="748"/>
                      <a:pt x="9379" y="762"/>
                    </a:cubicBezTo>
                    <a:lnTo>
                      <a:pt x="9379" y="1551"/>
                    </a:lnTo>
                    <a:lnTo>
                      <a:pt x="9376" y="1551"/>
                    </a:lnTo>
                    <a:lnTo>
                      <a:pt x="9376" y="14956"/>
                    </a:lnTo>
                    <a:lnTo>
                      <a:pt x="7891" y="14956"/>
                    </a:lnTo>
                    <a:lnTo>
                      <a:pt x="7891" y="762"/>
                    </a:lnTo>
                    <a:cubicBezTo>
                      <a:pt x="7891" y="748"/>
                      <a:pt x="7902" y="736"/>
                      <a:pt x="7913" y="736"/>
                    </a:cubicBezTo>
                    <a:close/>
                    <a:moveTo>
                      <a:pt x="2164" y="14124"/>
                    </a:moveTo>
                    <a:lnTo>
                      <a:pt x="2164" y="14960"/>
                    </a:lnTo>
                    <a:lnTo>
                      <a:pt x="678" y="14960"/>
                    </a:lnTo>
                    <a:lnTo>
                      <a:pt x="678" y="14124"/>
                    </a:lnTo>
                    <a:close/>
                    <a:moveTo>
                      <a:pt x="5050" y="14124"/>
                    </a:moveTo>
                    <a:lnTo>
                      <a:pt x="5050" y="14960"/>
                    </a:lnTo>
                    <a:lnTo>
                      <a:pt x="2839" y="14960"/>
                    </a:lnTo>
                    <a:lnTo>
                      <a:pt x="2839" y="14124"/>
                    </a:lnTo>
                    <a:close/>
                    <a:moveTo>
                      <a:pt x="7216" y="14124"/>
                    </a:moveTo>
                    <a:lnTo>
                      <a:pt x="7216" y="14960"/>
                    </a:lnTo>
                    <a:lnTo>
                      <a:pt x="5729" y="14960"/>
                    </a:lnTo>
                    <a:lnTo>
                      <a:pt x="5729" y="14124"/>
                    </a:lnTo>
                    <a:close/>
                    <a:moveTo>
                      <a:pt x="11181" y="14124"/>
                    </a:moveTo>
                    <a:lnTo>
                      <a:pt x="11181" y="14960"/>
                    </a:lnTo>
                    <a:lnTo>
                      <a:pt x="10055" y="14960"/>
                    </a:lnTo>
                    <a:lnTo>
                      <a:pt x="10055" y="14124"/>
                    </a:lnTo>
                    <a:close/>
                    <a:moveTo>
                      <a:pt x="15149" y="14124"/>
                    </a:moveTo>
                    <a:lnTo>
                      <a:pt x="15149" y="14960"/>
                    </a:lnTo>
                    <a:lnTo>
                      <a:pt x="14843" y="14960"/>
                    </a:lnTo>
                    <a:lnTo>
                      <a:pt x="14075" y="14124"/>
                    </a:lnTo>
                    <a:close/>
                    <a:moveTo>
                      <a:pt x="18758" y="14124"/>
                    </a:moveTo>
                    <a:lnTo>
                      <a:pt x="18758" y="14960"/>
                    </a:lnTo>
                    <a:lnTo>
                      <a:pt x="15828" y="14960"/>
                    </a:lnTo>
                    <a:lnTo>
                      <a:pt x="15828" y="14124"/>
                    </a:lnTo>
                    <a:close/>
                    <a:moveTo>
                      <a:pt x="20904" y="2314"/>
                    </a:moveTo>
                    <a:cubicBezTo>
                      <a:pt x="20915" y="2314"/>
                      <a:pt x="20926" y="2326"/>
                      <a:pt x="20926" y="2340"/>
                    </a:cubicBezTo>
                    <a:lnTo>
                      <a:pt x="20926" y="14960"/>
                    </a:lnTo>
                    <a:lnTo>
                      <a:pt x="19437" y="14960"/>
                    </a:lnTo>
                    <a:lnTo>
                      <a:pt x="19437" y="2340"/>
                    </a:lnTo>
                    <a:cubicBezTo>
                      <a:pt x="19437" y="2326"/>
                      <a:pt x="19448" y="2314"/>
                      <a:pt x="19459" y="2314"/>
                    </a:cubicBezTo>
                    <a:close/>
                    <a:moveTo>
                      <a:pt x="11857" y="12750"/>
                    </a:moveTo>
                    <a:lnTo>
                      <a:pt x="15082" y="16267"/>
                    </a:lnTo>
                    <a:lnTo>
                      <a:pt x="14153" y="16467"/>
                    </a:lnTo>
                    <a:cubicBezTo>
                      <a:pt x="14053" y="16490"/>
                      <a:pt x="13968" y="16556"/>
                      <a:pt x="13921" y="16656"/>
                    </a:cubicBezTo>
                    <a:cubicBezTo>
                      <a:pt x="13871" y="16752"/>
                      <a:pt x="13866" y="16871"/>
                      <a:pt x="13905" y="16972"/>
                    </a:cubicBezTo>
                    <a:lnTo>
                      <a:pt x="15210" y="20409"/>
                    </a:lnTo>
                    <a:lnTo>
                      <a:pt x="14450" y="20753"/>
                    </a:lnTo>
                    <a:lnTo>
                      <a:pt x="13145" y="17316"/>
                    </a:lnTo>
                    <a:cubicBezTo>
                      <a:pt x="13106" y="17214"/>
                      <a:pt x="13029" y="17137"/>
                      <a:pt x="12933" y="17106"/>
                    </a:cubicBezTo>
                    <a:cubicBezTo>
                      <a:pt x="12900" y="17094"/>
                      <a:pt x="12867" y="17089"/>
                      <a:pt x="12834" y="17089"/>
                    </a:cubicBezTo>
                    <a:cubicBezTo>
                      <a:pt x="12768" y="17089"/>
                      <a:pt x="12702" y="17111"/>
                      <a:pt x="12649" y="17150"/>
                    </a:cubicBezTo>
                    <a:lnTo>
                      <a:pt x="11857" y="17718"/>
                    </a:lnTo>
                    <a:lnTo>
                      <a:pt x="11857" y="12750"/>
                    </a:lnTo>
                    <a:close/>
                    <a:moveTo>
                      <a:pt x="2862" y="0"/>
                    </a:moveTo>
                    <a:cubicBezTo>
                      <a:pt x="2477" y="0"/>
                      <a:pt x="2164" y="342"/>
                      <a:pt x="2164" y="763"/>
                    </a:cubicBezTo>
                    <a:lnTo>
                      <a:pt x="2164" y="1578"/>
                    </a:lnTo>
                    <a:lnTo>
                      <a:pt x="698" y="1578"/>
                    </a:lnTo>
                    <a:cubicBezTo>
                      <a:pt x="312" y="1578"/>
                      <a:pt x="0" y="1919"/>
                      <a:pt x="0" y="2340"/>
                    </a:cubicBezTo>
                    <a:lnTo>
                      <a:pt x="0" y="15328"/>
                    </a:lnTo>
                    <a:cubicBezTo>
                      <a:pt x="0" y="15533"/>
                      <a:pt x="149" y="15697"/>
                      <a:pt x="337" y="15697"/>
                    </a:cubicBezTo>
                    <a:lnTo>
                      <a:pt x="11181" y="15697"/>
                    </a:lnTo>
                    <a:lnTo>
                      <a:pt x="11181" y="18394"/>
                    </a:lnTo>
                    <a:cubicBezTo>
                      <a:pt x="11181" y="18531"/>
                      <a:pt x="11250" y="18655"/>
                      <a:pt x="11360" y="18720"/>
                    </a:cubicBezTo>
                    <a:cubicBezTo>
                      <a:pt x="11412" y="18749"/>
                      <a:pt x="11468" y="18764"/>
                      <a:pt x="11523" y="18764"/>
                    </a:cubicBezTo>
                    <a:cubicBezTo>
                      <a:pt x="11587" y="18764"/>
                      <a:pt x="11650" y="18744"/>
                      <a:pt x="11708" y="18704"/>
                    </a:cubicBezTo>
                    <a:lnTo>
                      <a:pt x="12679" y="18006"/>
                    </a:lnTo>
                    <a:lnTo>
                      <a:pt x="13957" y="21372"/>
                    </a:lnTo>
                    <a:cubicBezTo>
                      <a:pt x="13992" y="21461"/>
                      <a:pt x="14058" y="21533"/>
                      <a:pt x="14141" y="21573"/>
                    </a:cubicBezTo>
                    <a:cubicBezTo>
                      <a:pt x="14185" y="21591"/>
                      <a:pt x="14227" y="21600"/>
                      <a:pt x="14272" y="21600"/>
                    </a:cubicBezTo>
                    <a:cubicBezTo>
                      <a:pt x="14313" y="21600"/>
                      <a:pt x="14359" y="21591"/>
                      <a:pt x="14403" y="21573"/>
                    </a:cubicBezTo>
                    <a:lnTo>
                      <a:pt x="15788" y="20948"/>
                    </a:lnTo>
                    <a:cubicBezTo>
                      <a:pt x="15869" y="20910"/>
                      <a:pt x="15935" y="20838"/>
                      <a:pt x="15971" y="20748"/>
                    </a:cubicBezTo>
                    <a:cubicBezTo>
                      <a:pt x="16006" y="20655"/>
                      <a:pt x="16006" y="20554"/>
                      <a:pt x="15971" y="20465"/>
                    </a:cubicBezTo>
                    <a:lnTo>
                      <a:pt x="14696" y="17101"/>
                    </a:lnTo>
                    <a:lnTo>
                      <a:pt x="15839" y="16849"/>
                    </a:lnTo>
                    <a:cubicBezTo>
                      <a:pt x="15960" y="16822"/>
                      <a:pt x="16059" y="16726"/>
                      <a:pt x="16093" y="16594"/>
                    </a:cubicBezTo>
                    <a:cubicBezTo>
                      <a:pt x="16129" y="16466"/>
                      <a:pt x="16095" y="16322"/>
                      <a:pt x="16009" y="16228"/>
                    </a:cubicBezTo>
                    <a:lnTo>
                      <a:pt x="15524" y="15697"/>
                    </a:lnTo>
                    <a:lnTo>
                      <a:pt x="21264" y="15697"/>
                    </a:lnTo>
                    <a:cubicBezTo>
                      <a:pt x="21451" y="15697"/>
                      <a:pt x="21600" y="15531"/>
                      <a:pt x="21600" y="15328"/>
                    </a:cubicBezTo>
                    <a:lnTo>
                      <a:pt x="21600" y="2340"/>
                    </a:lnTo>
                    <a:cubicBezTo>
                      <a:pt x="21598" y="1915"/>
                      <a:pt x="21283" y="1576"/>
                      <a:pt x="20900" y="1576"/>
                    </a:cubicBezTo>
                    <a:lnTo>
                      <a:pt x="19432" y="1576"/>
                    </a:lnTo>
                    <a:lnTo>
                      <a:pt x="19432" y="1551"/>
                    </a:lnTo>
                    <a:cubicBezTo>
                      <a:pt x="19432" y="1130"/>
                      <a:pt x="19122" y="789"/>
                      <a:pt x="18736" y="789"/>
                    </a:cubicBezTo>
                    <a:lnTo>
                      <a:pt x="15850" y="789"/>
                    </a:lnTo>
                    <a:cubicBezTo>
                      <a:pt x="15464" y="789"/>
                      <a:pt x="15151" y="1130"/>
                      <a:pt x="15151" y="1551"/>
                    </a:cubicBezTo>
                    <a:lnTo>
                      <a:pt x="15151" y="1576"/>
                    </a:lnTo>
                    <a:lnTo>
                      <a:pt x="13662" y="1576"/>
                    </a:lnTo>
                    <a:lnTo>
                      <a:pt x="13662" y="1551"/>
                    </a:lnTo>
                    <a:cubicBezTo>
                      <a:pt x="13662" y="1130"/>
                      <a:pt x="13349" y="789"/>
                      <a:pt x="12963" y="789"/>
                    </a:cubicBezTo>
                    <a:lnTo>
                      <a:pt x="10055" y="789"/>
                    </a:lnTo>
                    <a:lnTo>
                      <a:pt x="10055" y="763"/>
                    </a:lnTo>
                    <a:cubicBezTo>
                      <a:pt x="10055" y="342"/>
                      <a:pt x="9744" y="0"/>
                      <a:pt x="9359" y="0"/>
                    </a:cubicBezTo>
                    <a:lnTo>
                      <a:pt x="7913" y="0"/>
                    </a:lnTo>
                    <a:cubicBezTo>
                      <a:pt x="7527" y="0"/>
                      <a:pt x="7216" y="342"/>
                      <a:pt x="7216" y="763"/>
                    </a:cubicBezTo>
                    <a:lnTo>
                      <a:pt x="7216" y="1578"/>
                    </a:lnTo>
                    <a:lnTo>
                      <a:pt x="5726" y="1578"/>
                    </a:lnTo>
                    <a:lnTo>
                      <a:pt x="5726" y="763"/>
                    </a:lnTo>
                    <a:cubicBezTo>
                      <a:pt x="5726" y="342"/>
                      <a:pt x="5414" y="0"/>
                      <a:pt x="50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58" name="Google Shape;1258;p34"/>
              <p:cNvSpPr/>
              <p:nvPr/>
            </p:nvSpPr>
            <p:spPr>
              <a:xfrm>
                <a:off x="511748" y="364184"/>
                <a:ext cx="33867" cy="80539"/>
              </a:xfrm>
              <a:custGeom>
                <a:rect b="b" l="l" r="r" t="t"/>
                <a:pathLst>
                  <a:path extrusionOk="0" h="21600" w="21600">
                    <a:moveTo>
                      <a:pt x="10825" y="0"/>
                    </a:moveTo>
                    <a:cubicBezTo>
                      <a:pt x="4861" y="0"/>
                      <a:pt x="0" y="1853"/>
                      <a:pt x="0" y="4131"/>
                    </a:cubicBezTo>
                    <a:lnTo>
                      <a:pt x="0" y="17469"/>
                    </a:lnTo>
                    <a:cubicBezTo>
                      <a:pt x="0" y="19747"/>
                      <a:pt x="4861" y="21600"/>
                      <a:pt x="10825" y="21600"/>
                    </a:cubicBezTo>
                    <a:cubicBezTo>
                      <a:pt x="16839" y="21600"/>
                      <a:pt x="21600" y="19747"/>
                      <a:pt x="21600" y="17469"/>
                    </a:cubicBezTo>
                    <a:lnTo>
                      <a:pt x="21600" y="4131"/>
                    </a:lnTo>
                    <a:cubicBezTo>
                      <a:pt x="21600" y="1872"/>
                      <a:pt x="16839"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59" name="Google Shape;1259;p34"/>
              <p:cNvSpPr/>
              <p:nvPr/>
            </p:nvSpPr>
            <p:spPr>
              <a:xfrm>
                <a:off x="511748" y="165538"/>
                <a:ext cx="33867" cy="163452"/>
              </a:xfrm>
              <a:custGeom>
                <a:rect b="b" l="l" r="r" t="t"/>
                <a:pathLst>
                  <a:path extrusionOk="0" h="21600" w="21600">
                    <a:moveTo>
                      <a:pt x="10825" y="0"/>
                    </a:moveTo>
                    <a:cubicBezTo>
                      <a:pt x="4861" y="0"/>
                      <a:pt x="0" y="923"/>
                      <a:pt x="0" y="2054"/>
                    </a:cubicBezTo>
                    <a:lnTo>
                      <a:pt x="0" y="19546"/>
                    </a:lnTo>
                    <a:cubicBezTo>
                      <a:pt x="0" y="20687"/>
                      <a:pt x="4861" y="21600"/>
                      <a:pt x="10825" y="21600"/>
                    </a:cubicBezTo>
                    <a:cubicBezTo>
                      <a:pt x="16839" y="21600"/>
                      <a:pt x="21600" y="20687"/>
                      <a:pt x="21600" y="19546"/>
                    </a:cubicBezTo>
                    <a:lnTo>
                      <a:pt x="21600" y="2054"/>
                    </a:lnTo>
                    <a:cubicBezTo>
                      <a:pt x="21600" y="923"/>
                      <a:pt x="16839"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60" name="Google Shape;1260;p34"/>
              <p:cNvSpPr/>
              <p:nvPr/>
            </p:nvSpPr>
            <p:spPr>
              <a:xfrm>
                <a:off x="164082" y="231682"/>
                <a:ext cx="33868" cy="229668"/>
              </a:xfrm>
              <a:custGeom>
                <a:rect b="b" l="l" r="r" t="t"/>
                <a:pathLst>
                  <a:path extrusionOk="0" h="21600" w="21454">
                    <a:moveTo>
                      <a:pt x="10775" y="0"/>
                    </a:moveTo>
                    <a:cubicBezTo>
                      <a:pt x="4789" y="0"/>
                      <a:pt x="0" y="657"/>
                      <a:pt x="0" y="1462"/>
                    </a:cubicBezTo>
                    <a:lnTo>
                      <a:pt x="0" y="20151"/>
                    </a:lnTo>
                    <a:cubicBezTo>
                      <a:pt x="0" y="20957"/>
                      <a:pt x="4789" y="21600"/>
                      <a:pt x="10775" y="21600"/>
                    </a:cubicBezTo>
                    <a:cubicBezTo>
                      <a:pt x="16711" y="21600"/>
                      <a:pt x="21450" y="20957"/>
                      <a:pt x="21450" y="20151"/>
                    </a:cubicBezTo>
                    <a:lnTo>
                      <a:pt x="21450" y="1462"/>
                    </a:lnTo>
                    <a:cubicBezTo>
                      <a:pt x="21600" y="670"/>
                      <a:pt x="16711"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61" name="Google Shape;1261;p34"/>
              <p:cNvSpPr/>
              <p:nvPr/>
            </p:nvSpPr>
            <p:spPr>
              <a:xfrm>
                <a:off x="776611" y="331077"/>
                <a:ext cx="33868" cy="130273"/>
              </a:xfrm>
              <a:custGeom>
                <a:rect b="b" l="l" r="r" t="t"/>
                <a:pathLst>
                  <a:path extrusionOk="0" h="21600" w="21453">
                    <a:moveTo>
                      <a:pt x="10750" y="0"/>
                    </a:moveTo>
                    <a:cubicBezTo>
                      <a:pt x="4750" y="0"/>
                      <a:pt x="0" y="1134"/>
                      <a:pt x="0" y="2578"/>
                    </a:cubicBezTo>
                    <a:lnTo>
                      <a:pt x="0" y="19046"/>
                    </a:lnTo>
                    <a:cubicBezTo>
                      <a:pt x="0" y="20466"/>
                      <a:pt x="4750" y="21600"/>
                      <a:pt x="10750" y="21600"/>
                    </a:cubicBezTo>
                    <a:cubicBezTo>
                      <a:pt x="16700" y="21600"/>
                      <a:pt x="21450" y="20466"/>
                      <a:pt x="21450" y="19046"/>
                    </a:cubicBezTo>
                    <a:lnTo>
                      <a:pt x="21450" y="2578"/>
                    </a:lnTo>
                    <a:cubicBezTo>
                      <a:pt x="21600" y="1134"/>
                      <a:pt x="16700" y="0"/>
                      <a:pt x="107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62" name="Google Shape;1262;p34"/>
              <p:cNvSpPr/>
              <p:nvPr/>
            </p:nvSpPr>
            <p:spPr>
              <a:xfrm>
                <a:off x="776611" y="231682"/>
                <a:ext cx="33868" cy="64057"/>
              </a:xfrm>
              <a:custGeom>
                <a:rect b="b" l="l" r="r" t="t"/>
                <a:pathLst>
                  <a:path extrusionOk="0" h="21600" w="21453">
                    <a:moveTo>
                      <a:pt x="10750" y="0"/>
                    </a:moveTo>
                    <a:cubicBezTo>
                      <a:pt x="4750" y="0"/>
                      <a:pt x="0" y="2354"/>
                      <a:pt x="0" y="5242"/>
                    </a:cubicBezTo>
                    <a:lnTo>
                      <a:pt x="0" y="16406"/>
                    </a:lnTo>
                    <a:cubicBezTo>
                      <a:pt x="0" y="19294"/>
                      <a:pt x="4750" y="21600"/>
                      <a:pt x="10750" y="21600"/>
                    </a:cubicBezTo>
                    <a:cubicBezTo>
                      <a:pt x="16700" y="21600"/>
                      <a:pt x="21450" y="19294"/>
                      <a:pt x="21450" y="16406"/>
                    </a:cubicBezTo>
                    <a:lnTo>
                      <a:pt x="21450" y="5242"/>
                    </a:lnTo>
                    <a:cubicBezTo>
                      <a:pt x="21600" y="2403"/>
                      <a:pt x="16700" y="0"/>
                      <a:pt x="107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263" name="Google Shape;1263;p34"/>
            <p:cNvGrpSpPr/>
            <p:nvPr/>
          </p:nvGrpSpPr>
          <p:grpSpPr>
            <a:xfrm>
              <a:off x="17208464" y="7596064"/>
              <a:ext cx="991074" cy="842092"/>
              <a:chOff x="0" y="71"/>
              <a:chExt cx="991073" cy="842090"/>
            </a:xfrm>
          </p:grpSpPr>
          <p:sp>
            <p:nvSpPr>
              <p:cNvPr id="1264" name="Google Shape;1264;p34"/>
              <p:cNvSpPr/>
              <p:nvPr/>
            </p:nvSpPr>
            <p:spPr>
              <a:xfrm>
                <a:off x="248234" y="182093"/>
                <a:ext cx="494457" cy="229740"/>
              </a:xfrm>
              <a:custGeom>
                <a:rect b="b" l="l" r="r" t="t"/>
                <a:pathLst>
                  <a:path extrusionOk="0" h="21600" w="21600">
                    <a:moveTo>
                      <a:pt x="10803" y="2971"/>
                    </a:moveTo>
                    <a:lnTo>
                      <a:pt x="19016" y="7694"/>
                    </a:lnTo>
                    <a:lnTo>
                      <a:pt x="10803" y="12404"/>
                    </a:lnTo>
                    <a:lnTo>
                      <a:pt x="2588" y="7694"/>
                    </a:lnTo>
                    <a:lnTo>
                      <a:pt x="10803" y="2971"/>
                    </a:lnTo>
                    <a:close/>
                    <a:moveTo>
                      <a:pt x="15186" y="12905"/>
                    </a:moveTo>
                    <a:lnTo>
                      <a:pt x="15186" y="18582"/>
                    </a:lnTo>
                    <a:cubicBezTo>
                      <a:pt x="15186" y="18629"/>
                      <a:pt x="15161" y="18677"/>
                      <a:pt x="15139" y="18677"/>
                    </a:cubicBezTo>
                    <a:lnTo>
                      <a:pt x="6461" y="18677"/>
                    </a:lnTo>
                    <a:cubicBezTo>
                      <a:pt x="6439" y="18677"/>
                      <a:pt x="6417" y="18629"/>
                      <a:pt x="6417" y="18582"/>
                    </a:cubicBezTo>
                    <a:lnTo>
                      <a:pt x="6417" y="12905"/>
                    </a:lnTo>
                    <a:lnTo>
                      <a:pt x="10624" y="15314"/>
                    </a:lnTo>
                    <a:cubicBezTo>
                      <a:pt x="10681" y="15347"/>
                      <a:pt x="10740" y="15361"/>
                      <a:pt x="10803" y="15361"/>
                    </a:cubicBezTo>
                    <a:cubicBezTo>
                      <a:pt x="10863" y="15361"/>
                      <a:pt x="10919" y="15347"/>
                      <a:pt x="10976" y="15314"/>
                    </a:cubicBezTo>
                    <a:lnTo>
                      <a:pt x="15186" y="12905"/>
                    </a:lnTo>
                    <a:close/>
                    <a:moveTo>
                      <a:pt x="10803" y="0"/>
                    </a:moveTo>
                    <a:cubicBezTo>
                      <a:pt x="10743" y="0"/>
                      <a:pt x="10687" y="14"/>
                      <a:pt x="10630" y="41"/>
                    </a:cubicBezTo>
                    <a:lnTo>
                      <a:pt x="689" y="5752"/>
                    </a:lnTo>
                    <a:cubicBezTo>
                      <a:pt x="277" y="5989"/>
                      <a:pt x="0" y="6774"/>
                      <a:pt x="0" y="7694"/>
                    </a:cubicBezTo>
                    <a:cubicBezTo>
                      <a:pt x="0" y="8601"/>
                      <a:pt x="277" y="9379"/>
                      <a:pt x="689" y="9623"/>
                    </a:cubicBezTo>
                    <a:lnTo>
                      <a:pt x="5059" y="12126"/>
                    </a:lnTo>
                    <a:lnTo>
                      <a:pt x="5059" y="18582"/>
                    </a:lnTo>
                    <a:cubicBezTo>
                      <a:pt x="5059" y="20247"/>
                      <a:pt x="5688" y="21600"/>
                      <a:pt x="6461" y="21600"/>
                    </a:cubicBezTo>
                    <a:lnTo>
                      <a:pt x="15139" y="21600"/>
                    </a:lnTo>
                    <a:cubicBezTo>
                      <a:pt x="15912" y="21600"/>
                      <a:pt x="16541" y="20247"/>
                      <a:pt x="16541" y="18582"/>
                    </a:cubicBezTo>
                    <a:lnTo>
                      <a:pt x="16541" y="12126"/>
                    </a:lnTo>
                    <a:lnTo>
                      <a:pt x="18069" y="11247"/>
                    </a:lnTo>
                    <a:lnTo>
                      <a:pt x="18075" y="20138"/>
                    </a:lnTo>
                    <a:cubicBezTo>
                      <a:pt x="18075" y="20944"/>
                      <a:pt x="18380" y="21600"/>
                      <a:pt x="18751" y="21600"/>
                    </a:cubicBezTo>
                    <a:cubicBezTo>
                      <a:pt x="19129" y="21600"/>
                      <a:pt x="19431" y="20930"/>
                      <a:pt x="19431" y="20138"/>
                    </a:cubicBezTo>
                    <a:lnTo>
                      <a:pt x="19424" y="10482"/>
                    </a:lnTo>
                    <a:lnTo>
                      <a:pt x="20915" y="9623"/>
                    </a:lnTo>
                    <a:cubicBezTo>
                      <a:pt x="21323" y="9386"/>
                      <a:pt x="21600" y="8601"/>
                      <a:pt x="21600" y="7694"/>
                    </a:cubicBezTo>
                    <a:cubicBezTo>
                      <a:pt x="21600" y="6774"/>
                      <a:pt x="21326" y="5995"/>
                      <a:pt x="20918" y="5752"/>
                    </a:cubicBezTo>
                    <a:lnTo>
                      <a:pt x="10976" y="41"/>
                    </a:lnTo>
                    <a:cubicBezTo>
                      <a:pt x="10919" y="14"/>
                      <a:pt x="10860"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65" name="Google Shape;1265;p34"/>
              <p:cNvSpPr/>
              <p:nvPr/>
            </p:nvSpPr>
            <p:spPr>
              <a:xfrm>
                <a:off x="0" y="71"/>
                <a:ext cx="991073" cy="842090"/>
              </a:xfrm>
              <a:custGeom>
                <a:rect b="b" l="l" r="r" t="t"/>
                <a:pathLst>
                  <a:path extrusionOk="0" h="21600" w="21600">
                    <a:moveTo>
                      <a:pt x="1802" y="796"/>
                    </a:moveTo>
                    <a:lnTo>
                      <a:pt x="1802" y="2121"/>
                    </a:lnTo>
                    <a:lnTo>
                      <a:pt x="676" y="2121"/>
                    </a:lnTo>
                    <a:lnTo>
                      <a:pt x="676" y="1244"/>
                    </a:lnTo>
                    <a:cubicBezTo>
                      <a:pt x="676" y="999"/>
                      <a:pt x="849" y="796"/>
                      <a:pt x="1060" y="796"/>
                    </a:cubicBezTo>
                    <a:close/>
                    <a:moveTo>
                      <a:pt x="15512" y="796"/>
                    </a:moveTo>
                    <a:lnTo>
                      <a:pt x="15512" y="2121"/>
                    </a:lnTo>
                    <a:lnTo>
                      <a:pt x="2480" y="2121"/>
                    </a:lnTo>
                    <a:lnTo>
                      <a:pt x="2480" y="796"/>
                    </a:lnTo>
                    <a:close/>
                    <a:moveTo>
                      <a:pt x="17316" y="796"/>
                    </a:moveTo>
                    <a:lnTo>
                      <a:pt x="17316" y="2121"/>
                    </a:lnTo>
                    <a:lnTo>
                      <a:pt x="16187" y="2121"/>
                    </a:lnTo>
                    <a:lnTo>
                      <a:pt x="16187" y="796"/>
                    </a:lnTo>
                    <a:close/>
                    <a:moveTo>
                      <a:pt x="19120" y="796"/>
                    </a:moveTo>
                    <a:lnTo>
                      <a:pt x="19120" y="2121"/>
                    </a:lnTo>
                    <a:lnTo>
                      <a:pt x="17992" y="2121"/>
                    </a:lnTo>
                    <a:lnTo>
                      <a:pt x="17992" y="796"/>
                    </a:lnTo>
                    <a:close/>
                    <a:moveTo>
                      <a:pt x="20541" y="796"/>
                    </a:moveTo>
                    <a:cubicBezTo>
                      <a:pt x="20750" y="796"/>
                      <a:pt x="20925" y="999"/>
                      <a:pt x="20925" y="1244"/>
                    </a:cubicBezTo>
                    <a:lnTo>
                      <a:pt x="20925" y="2121"/>
                    </a:lnTo>
                    <a:lnTo>
                      <a:pt x="19796" y="2121"/>
                    </a:lnTo>
                    <a:lnTo>
                      <a:pt x="19796" y="796"/>
                    </a:lnTo>
                    <a:close/>
                    <a:moveTo>
                      <a:pt x="20925" y="2919"/>
                    </a:moveTo>
                    <a:lnTo>
                      <a:pt x="20925" y="20354"/>
                    </a:lnTo>
                    <a:cubicBezTo>
                      <a:pt x="20925" y="20599"/>
                      <a:pt x="20750" y="20802"/>
                      <a:pt x="20541" y="20802"/>
                    </a:cubicBezTo>
                    <a:lnTo>
                      <a:pt x="1060" y="20802"/>
                    </a:lnTo>
                    <a:cubicBezTo>
                      <a:pt x="849" y="20802"/>
                      <a:pt x="676" y="20599"/>
                      <a:pt x="676" y="20354"/>
                    </a:cubicBezTo>
                    <a:lnTo>
                      <a:pt x="676" y="2919"/>
                    </a:lnTo>
                    <a:close/>
                    <a:moveTo>
                      <a:pt x="1060" y="0"/>
                    </a:moveTo>
                    <a:cubicBezTo>
                      <a:pt x="475" y="0"/>
                      <a:pt x="0" y="561"/>
                      <a:pt x="0" y="1244"/>
                    </a:cubicBezTo>
                    <a:lnTo>
                      <a:pt x="0" y="20354"/>
                    </a:lnTo>
                    <a:cubicBezTo>
                      <a:pt x="0" y="21041"/>
                      <a:pt x="477" y="21600"/>
                      <a:pt x="1060" y="21600"/>
                    </a:cubicBezTo>
                    <a:lnTo>
                      <a:pt x="20541" y="21600"/>
                    </a:lnTo>
                    <a:cubicBezTo>
                      <a:pt x="21125" y="21600"/>
                      <a:pt x="21600" y="21039"/>
                      <a:pt x="21600" y="20354"/>
                    </a:cubicBezTo>
                    <a:lnTo>
                      <a:pt x="21600" y="1244"/>
                    </a:lnTo>
                    <a:cubicBezTo>
                      <a:pt x="21600" y="558"/>
                      <a:pt x="21125" y="0"/>
                      <a:pt x="205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66" name="Google Shape;1266;p34"/>
              <p:cNvSpPr/>
              <p:nvPr/>
            </p:nvSpPr>
            <p:spPr>
              <a:xfrm>
                <a:off x="397290" y="496688"/>
                <a:ext cx="461351" cy="97091"/>
              </a:xfrm>
              <a:custGeom>
                <a:rect b="b" l="l" r="r" t="t"/>
                <a:pathLst>
                  <a:path extrusionOk="0" h="21600" w="21600">
                    <a:moveTo>
                      <a:pt x="20097" y="6885"/>
                    </a:moveTo>
                    <a:cubicBezTo>
                      <a:pt x="20124" y="6885"/>
                      <a:pt x="20148" y="6997"/>
                      <a:pt x="20148" y="7125"/>
                    </a:cubicBezTo>
                    <a:lnTo>
                      <a:pt x="20148" y="14491"/>
                    </a:lnTo>
                    <a:cubicBezTo>
                      <a:pt x="20148" y="14603"/>
                      <a:pt x="20124" y="14715"/>
                      <a:pt x="20097" y="14715"/>
                    </a:cubicBezTo>
                    <a:lnTo>
                      <a:pt x="1503" y="14715"/>
                    </a:lnTo>
                    <a:cubicBezTo>
                      <a:pt x="1479" y="14715"/>
                      <a:pt x="1452" y="14603"/>
                      <a:pt x="1452" y="14491"/>
                    </a:cubicBezTo>
                    <a:lnTo>
                      <a:pt x="1452" y="7125"/>
                    </a:lnTo>
                    <a:cubicBezTo>
                      <a:pt x="1452" y="6997"/>
                      <a:pt x="1479" y="6885"/>
                      <a:pt x="1503" y="6885"/>
                    </a:cubicBezTo>
                    <a:close/>
                    <a:moveTo>
                      <a:pt x="1503" y="0"/>
                    </a:moveTo>
                    <a:cubicBezTo>
                      <a:pt x="667" y="0"/>
                      <a:pt x="0" y="3186"/>
                      <a:pt x="0" y="7125"/>
                    </a:cubicBezTo>
                    <a:lnTo>
                      <a:pt x="0" y="14491"/>
                    </a:lnTo>
                    <a:cubicBezTo>
                      <a:pt x="0" y="18430"/>
                      <a:pt x="667" y="21600"/>
                      <a:pt x="1503" y="21600"/>
                    </a:cubicBezTo>
                    <a:lnTo>
                      <a:pt x="20097" y="21600"/>
                    </a:lnTo>
                    <a:cubicBezTo>
                      <a:pt x="20926" y="21600"/>
                      <a:pt x="21600" y="18430"/>
                      <a:pt x="21600" y="14491"/>
                    </a:cubicBezTo>
                    <a:lnTo>
                      <a:pt x="21600" y="7125"/>
                    </a:lnTo>
                    <a:cubicBezTo>
                      <a:pt x="21600" y="3186"/>
                      <a:pt x="20926" y="0"/>
                      <a:pt x="200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67" name="Google Shape;1267;p34"/>
              <p:cNvSpPr/>
              <p:nvPr/>
            </p:nvSpPr>
            <p:spPr>
              <a:xfrm>
                <a:off x="397290" y="629120"/>
                <a:ext cx="461351" cy="97091"/>
              </a:xfrm>
              <a:custGeom>
                <a:rect b="b" l="l" r="r" t="t"/>
                <a:pathLst>
                  <a:path extrusionOk="0" h="21600" w="21600">
                    <a:moveTo>
                      <a:pt x="20097" y="6885"/>
                    </a:moveTo>
                    <a:cubicBezTo>
                      <a:pt x="20124" y="6885"/>
                      <a:pt x="20148" y="6997"/>
                      <a:pt x="20148" y="7109"/>
                    </a:cubicBezTo>
                    <a:lnTo>
                      <a:pt x="20148" y="14475"/>
                    </a:lnTo>
                    <a:cubicBezTo>
                      <a:pt x="20148" y="14603"/>
                      <a:pt x="20124" y="14715"/>
                      <a:pt x="20097" y="14715"/>
                    </a:cubicBezTo>
                    <a:lnTo>
                      <a:pt x="1503" y="14715"/>
                    </a:lnTo>
                    <a:cubicBezTo>
                      <a:pt x="1479" y="14715"/>
                      <a:pt x="1452" y="14603"/>
                      <a:pt x="1452" y="14475"/>
                    </a:cubicBezTo>
                    <a:lnTo>
                      <a:pt x="1452" y="7109"/>
                    </a:lnTo>
                    <a:cubicBezTo>
                      <a:pt x="1452" y="6997"/>
                      <a:pt x="1479" y="6885"/>
                      <a:pt x="1503" y="6885"/>
                    </a:cubicBezTo>
                    <a:close/>
                    <a:moveTo>
                      <a:pt x="1503" y="0"/>
                    </a:moveTo>
                    <a:cubicBezTo>
                      <a:pt x="667" y="0"/>
                      <a:pt x="0" y="3170"/>
                      <a:pt x="0" y="7109"/>
                    </a:cubicBezTo>
                    <a:lnTo>
                      <a:pt x="0" y="14475"/>
                    </a:lnTo>
                    <a:cubicBezTo>
                      <a:pt x="0" y="18414"/>
                      <a:pt x="667" y="21600"/>
                      <a:pt x="1503" y="21600"/>
                    </a:cubicBezTo>
                    <a:lnTo>
                      <a:pt x="20097" y="21600"/>
                    </a:lnTo>
                    <a:cubicBezTo>
                      <a:pt x="20926" y="21600"/>
                      <a:pt x="21600" y="18414"/>
                      <a:pt x="21600" y="14475"/>
                    </a:cubicBezTo>
                    <a:lnTo>
                      <a:pt x="21600" y="7109"/>
                    </a:lnTo>
                    <a:cubicBezTo>
                      <a:pt x="21600" y="3170"/>
                      <a:pt x="20926" y="0"/>
                      <a:pt x="200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68" name="Google Shape;1268;p34"/>
              <p:cNvSpPr/>
              <p:nvPr/>
            </p:nvSpPr>
            <p:spPr>
              <a:xfrm>
                <a:off x="132285" y="463509"/>
                <a:ext cx="196705" cy="279257"/>
              </a:xfrm>
              <a:custGeom>
                <a:rect b="b" l="l" r="r" t="t"/>
                <a:pathLst>
                  <a:path extrusionOk="0" h="21600" w="21600">
                    <a:moveTo>
                      <a:pt x="10796" y="2405"/>
                    </a:moveTo>
                    <a:cubicBezTo>
                      <a:pt x="13878" y="2405"/>
                      <a:pt x="16360" y="4164"/>
                      <a:pt x="16360" y="6324"/>
                    </a:cubicBezTo>
                    <a:lnTo>
                      <a:pt x="16360" y="8957"/>
                    </a:lnTo>
                    <a:lnTo>
                      <a:pt x="5232" y="8957"/>
                    </a:lnTo>
                    <a:lnTo>
                      <a:pt x="5232" y="6324"/>
                    </a:lnTo>
                    <a:lnTo>
                      <a:pt x="5240" y="6324"/>
                    </a:lnTo>
                    <a:cubicBezTo>
                      <a:pt x="5240" y="4153"/>
                      <a:pt x="7745" y="2405"/>
                      <a:pt x="10796" y="2405"/>
                    </a:cubicBezTo>
                    <a:close/>
                    <a:moveTo>
                      <a:pt x="18202" y="11368"/>
                    </a:moveTo>
                    <a:lnTo>
                      <a:pt x="18202" y="14007"/>
                    </a:lnTo>
                    <a:lnTo>
                      <a:pt x="18186" y="14007"/>
                    </a:lnTo>
                    <a:cubicBezTo>
                      <a:pt x="18186" y="16879"/>
                      <a:pt x="14874" y="19206"/>
                      <a:pt x="10812" y="19206"/>
                    </a:cubicBezTo>
                    <a:cubicBezTo>
                      <a:pt x="6750" y="19206"/>
                      <a:pt x="3430" y="16868"/>
                      <a:pt x="3430" y="14007"/>
                    </a:cubicBezTo>
                    <a:lnTo>
                      <a:pt x="3430" y="11368"/>
                    </a:lnTo>
                    <a:close/>
                    <a:moveTo>
                      <a:pt x="10796" y="0"/>
                    </a:moveTo>
                    <a:cubicBezTo>
                      <a:pt x="5856" y="0"/>
                      <a:pt x="1818" y="2834"/>
                      <a:pt x="1818" y="6324"/>
                    </a:cubicBezTo>
                    <a:lnTo>
                      <a:pt x="1818" y="8957"/>
                    </a:lnTo>
                    <a:lnTo>
                      <a:pt x="1707" y="8957"/>
                    </a:lnTo>
                    <a:cubicBezTo>
                      <a:pt x="767" y="8957"/>
                      <a:pt x="0" y="9497"/>
                      <a:pt x="0" y="10160"/>
                    </a:cubicBezTo>
                    <a:lnTo>
                      <a:pt x="0" y="13995"/>
                    </a:lnTo>
                    <a:cubicBezTo>
                      <a:pt x="0" y="18182"/>
                      <a:pt x="4853" y="21600"/>
                      <a:pt x="10796" y="21600"/>
                    </a:cubicBezTo>
                    <a:cubicBezTo>
                      <a:pt x="16747" y="21600"/>
                      <a:pt x="21600" y="18182"/>
                      <a:pt x="21600" y="13995"/>
                    </a:cubicBezTo>
                    <a:lnTo>
                      <a:pt x="21600" y="10160"/>
                    </a:lnTo>
                    <a:cubicBezTo>
                      <a:pt x="21600" y="9503"/>
                      <a:pt x="20841" y="8957"/>
                      <a:pt x="19893" y="8957"/>
                    </a:cubicBezTo>
                    <a:lnTo>
                      <a:pt x="19782" y="8957"/>
                    </a:lnTo>
                    <a:lnTo>
                      <a:pt x="19782" y="6324"/>
                    </a:lnTo>
                    <a:cubicBezTo>
                      <a:pt x="19782" y="2834"/>
                      <a:pt x="15751" y="0"/>
                      <a:pt x="10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69" name="Google Shape;1269;p34"/>
              <p:cNvSpPr/>
              <p:nvPr/>
            </p:nvSpPr>
            <p:spPr>
              <a:xfrm>
                <a:off x="213705" y="629120"/>
                <a:ext cx="33868" cy="47502"/>
              </a:xfrm>
              <a:custGeom>
                <a:rect b="b" l="l" r="r" t="t"/>
                <a:pathLst>
                  <a:path extrusionOk="0" h="21600" w="21600">
                    <a:moveTo>
                      <a:pt x="10775" y="0"/>
                    </a:moveTo>
                    <a:cubicBezTo>
                      <a:pt x="4861" y="0"/>
                      <a:pt x="0" y="3109"/>
                      <a:pt x="0" y="7036"/>
                    </a:cubicBezTo>
                    <a:lnTo>
                      <a:pt x="0" y="14531"/>
                    </a:lnTo>
                    <a:cubicBezTo>
                      <a:pt x="0" y="18458"/>
                      <a:pt x="4861" y="21600"/>
                      <a:pt x="10775" y="21600"/>
                    </a:cubicBezTo>
                    <a:cubicBezTo>
                      <a:pt x="16789" y="21600"/>
                      <a:pt x="21600" y="18458"/>
                      <a:pt x="21600" y="14531"/>
                    </a:cubicBezTo>
                    <a:lnTo>
                      <a:pt x="21600" y="7036"/>
                    </a:lnTo>
                    <a:cubicBezTo>
                      <a:pt x="21600" y="3109"/>
                      <a:pt x="16789"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70" name="Google Shape;1270;p34"/>
              <p:cNvSpPr/>
              <p:nvPr/>
            </p:nvSpPr>
            <p:spPr>
              <a:xfrm>
                <a:off x="660732" y="428941"/>
                <a:ext cx="33867" cy="33868"/>
              </a:xfrm>
              <a:custGeom>
                <a:rect b="b" l="l" r="r" t="t"/>
                <a:pathLst>
                  <a:path extrusionOk="0" h="21600" w="21600">
                    <a:moveTo>
                      <a:pt x="10775" y="0"/>
                    </a:moveTo>
                    <a:cubicBezTo>
                      <a:pt x="4783" y="0"/>
                      <a:pt x="0" y="4850"/>
                      <a:pt x="0" y="10800"/>
                    </a:cubicBezTo>
                    <a:cubicBezTo>
                      <a:pt x="0" y="16750"/>
                      <a:pt x="4783" y="21600"/>
                      <a:pt x="10775" y="21600"/>
                    </a:cubicBezTo>
                    <a:cubicBezTo>
                      <a:pt x="16716" y="21600"/>
                      <a:pt x="21600" y="16750"/>
                      <a:pt x="21600" y="10800"/>
                    </a:cubicBezTo>
                    <a:cubicBezTo>
                      <a:pt x="21600" y="4850"/>
                      <a:pt x="16716"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271" name="Google Shape;1271;p34"/>
            <p:cNvGrpSpPr/>
            <p:nvPr/>
          </p:nvGrpSpPr>
          <p:grpSpPr>
            <a:xfrm>
              <a:off x="14970131" y="7521574"/>
              <a:ext cx="693374" cy="991002"/>
              <a:chOff x="0" y="0"/>
              <a:chExt cx="693372" cy="991001"/>
            </a:xfrm>
          </p:grpSpPr>
          <p:sp>
            <p:nvSpPr>
              <p:cNvPr id="1272" name="Google Shape;1272;p34"/>
              <p:cNvSpPr/>
              <p:nvPr/>
            </p:nvSpPr>
            <p:spPr>
              <a:xfrm>
                <a:off x="182285" y="533320"/>
                <a:ext cx="328255" cy="354470"/>
              </a:xfrm>
              <a:custGeom>
                <a:rect b="b" l="l" r="r" t="t"/>
                <a:pathLst>
                  <a:path extrusionOk="0" h="21600" w="21245">
                    <a:moveTo>
                      <a:pt x="12474" y="7206"/>
                    </a:moveTo>
                    <a:cubicBezTo>
                      <a:pt x="12744" y="7206"/>
                      <a:pt x="13024" y="7223"/>
                      <a:pt x="13317" y="7263"/>
                    </a:cubicBezTo>
                    <a:cubicBezTo>
                      <a:pt x="13350" y="7263"/>
                      <a:pt x="13368" y="7276"/>
                      <a:pt x="13392" y="7307"/>
                    </a:cubicBezTo>
                    <a:cubicBezTo>
                      <a:pt x="13396" y="7320"/>
                      <a:pt x="13424" y="7355"/>
                      <a:pt x="13415" y="7399"/>
                    </a:cubicBezTo>
                    <a:lnTo>
                      <a:pt x="12791" y="11065"/>
                    </a:lnTo>
                    <a:cubicBezTo>
                      <a:pt x="12576" y="12175"/>
                      <a:pt x="11673" y="13285"/>
                      <a:pt x="10471" y="13903"/>
                    </a:cubicBezTo>
                    <a:cubicBezTo>
                      <a:pt x="9945" y="14170"/>
                      <a:pt x="9423" y="14311"/>
                      <a:pt x="8980" y="14311"/>
                    </a:cubicBezTo>
                    <a:cubicBezTo>
                      <a:pt x="8771" y="14311"/>
                      <a:pt x="8580" y="14280"/>
                      <a:pt x="8417" y="14219"/>
                    </a:cubicBezTo>
                    <a:cubicBezTo>
                      <a:pt x="7876" y="14017"/>
                      <a:pt x="7471" y="13592"/>
                      <a:pt x="7280" y="13030"/>
                    </a:cubicBezTo>
                    <a:cubicBezTo>
                      <a:pt x="6963" y="12149"/>
                      <a:pt x="7182" y="11052"/>
                      <a:pt x="7876" y="9934"/>
                    </a:cubicBezTo>
                    <a:cubicBezTo>
                      <a:pt x="9022" y="8101"/>
                      <a:pt x="10532" y="7206"/>
                      <a:pt x="12474" y="7206"/>
                    </a:cubicBezTo>
                    <a:close/>
                    <a:moveTo>
                      <a:pt x="11151" y="0"/>
                    </a:moveTo>
                    <a:cubicBezTo>
                      <a:pt x="9302" y="0"/>
                      <a:pt x="7452" y="496"/>
                      <a:pt x="5766" y="1460"/>
                    </a:cubicBezTo>
                    <a:cubicBezTo>
                      <a:pt x="3251" y="2895"/>
                      <a:pt x="1388" y="5210"/>
                      <a:pt x="521" y="7987"/>
                    </a:cubicBezTo>
                    <a:cubicBezTo>
                      <a:pt x="-350" y="10754"/>
                      <a:pt x="-122" y="13649"/>
                      <a:pt x="1159" y="16140"/>
                    </a:cubicBezTo>
                    <a:cubicBezTo>
                      <a:pt x="2454" y="18662"/>
                      <a:pt x="4672" y="20464"/>
                      <a:pt x="7401" y="21227"/>
                    </a:cubicBezTo>
                    <a:cubicBezTo>
                      <a:pt x="8314" y="21482"/>
                      <a:pt x="9246" y="21600"/>
                      <a:pt x="10182" y="21600"/>
                    </a:cubicBezTo>
                    <a:cubicBezTo>
                      <a:pt x="12320" y="21600"/>
                      <a:pt x="14454" y="20947"/>
                      <a:pt x="16308" y="19683"/>
                    </a:cubicBezTo>
                    <a:cubicBezTo>
                      <a:pt x="16760" y="19385"/>
                      <a:pt x="16867" y="18789"/>
                      <a:pt x="16541" y="18368"/>
                    </a:cubicBezTo>
                    <a:cubicBezTo>
                      <a:pt x="16345" y="18113"/>
                      <a:pt x="16033" y="17973"/>
                      <a:pt x="15721" y="17973"/>
                    </a:cubicBezTo>
                    <a:cubicBezTo>
                      <a:pt x="15520" y="17973"/>
                      <a:pt x="15315" y="18030"/>
                      <a:pt x="15143" y="18153"/>
                    </a:cubicBezTo>
                    <a:cubicBezTo>
                      <a:pt x="13629" y="19179"/>
                      <a:pt x="11892" y="19710"/>
                      <a:pt x="10164" y="19710"/>
                    </a:cubicBezTo>
                    <a:cubicBezTo>
                      <a:pt x="9428" y="19710"/>
                      <a:pt x="8692" y="19613"/>
                      <a:pt x="7974" y="19416"/>
                    </a:cubicBezTo>
                    <a:cubicBezTo>
                      <a:pt x="5799" y="18815"/>
                      <a:pt x="4024" y="17355"/>
                      <a:pt x="2976" y="15324"/>
                    </a:cubicBezTo>
                    <a:cubicBezTo>
                      <a:pt x="1909" y="13258"/>
                      <a:pt x="1728" y="10842"/>
                      <a:pt x="2450" y="8530"/>
                    </a:cubicBezTo>
                    <a:cubicBezTo>
                      <a:pt x="3176" y="6215"/>
                      <a:pt x="4727" y="4285"/>
                      <a:pt x="6810" y="3083"/>
                    </a:cubicBezTo>
                    <a:cubicBezTo>
                      <a:pt x="8179" y="2303"/>
                      <a:pt x="9670" y="1899"/>
                      <a:pt x="11160" y="1899"/>
                    </a:cubicBezTo>
                    <a:cubicBezTo>
                      <a:pt x="11901" y="1899"/>
                      <a:pt x="12646" y="2000"/>
                      <a:pt x="13368" y="2202"/>
                    </a:cubicBezTo>
                    <a:cubicBezTo>
                      <a:pt x="17058" y="3232"/>
                      <a:pt x="19247" y="6925"/>
                      <a:pt x="19247" y="9907"/>
                    </a:cubicBezTo>
                    <a:cubicBezTo>
                      <a:pt x="19247" y="12868"/>
                      <a:pt x="17952" y="13934"/>
                      <a:pt x="17193" y="14306"/>
                    </a:cubicBezTo>
                    <a:cubicBezTo>
                      <a:pt x="16792" y="14499"/>
                      <a:pt x="16392" y="14578"/>
                      <a:pt x="16028" y="14578"/>
                    </a:cubicBezTo>
                    <a:cubicBezTo>
                      <a:pt x="15581" y="14578"/>
                      <a:pt x="15185" y="14460"/>
                      <a:pt x="14915" y="14276"/>
                    </a:cubicBezTo>
                    <a:cubicBezTo>
                      <a:pt x="14552" y="14026"/>
                      <a:pt x="14393" y="13679"/>
                      <a:pt x="14463" y="13241"/>
                    </a:cubicBezTo>
                    <a:lnTo>
                      <a:pt x="14780" y="11368"/>
                    </a:lnTo>
                    <a:lnTo>
                      <a:pt x="15404" y="7706"/>
                    </a:lnTo>
                    <a:cubicBezTo>
                      <a:pt x="15492" y="7166"/>
                      <a:pt x="15343" y="6609"/>
                      <a:pt x="15003" y="6162"/>
                    </a:cubicBezTo>
                    <a:cubicBezTo>
                      <a:pt x="14649" y="5723"/>
                      <a:pt x="14137" y="5438"/>
                      <a:pt x="13564" y="5368"/>
                    </a:cubicBezTo>
                    <a:cubicBezTo>
                      <a:pt x="13196" y="5324"/>
                      <a:pt x="12833" y="5302"/>
                      <a:pt x="12474" y="5302"/>
                    </a:cubicBezTo>
                    <a:cubicBezTo>
                      <a:pt x="9828" y="5302"/>
                      <a:pt x="7653" y="6548"/>
                      <a:pt x="6144" y="8965"/>
                    </a:cubicBezTo>
                    <a:cubicBezTo>
                      <a:pt x="5137" y="10570"/>
                      <a:pt x="4867" y="12219"/>
                      <a:pt x="5366" y="13622"/>
                    </a:cubicBezTo>
                    <a:cubicBezTo>
                      <a:pt x="5752" y="14706"/>
                      <a:pt x="6563" y="15543"/>
                      <a:pt x="7653" y="15955"/>
                    </a:cubicBezTo>
                    <a:cubicBezTo>
                      <a:pt x="8058" y="16113"/>
                      <a:pt x="8505" y="16192"/>
                      <a:pt x="8971" y="16192"/>
                    </a:cubicBezTo>
                    <a:cubicBezTo>
                      <a:pt x="9758" y="16192"/>
                      <a:pt x="10611" y="15973"/>
                      <a:pt x="11435" y="15552"/>
                    </a:cubicBezTo>
                    <a:cubicBezTo>
                      <a:pt x="11892" y="15311"/>
                      <a:pt x="12339" y="15017"/>
                      <a:pt x="12721" y="14688"/>
                    </a:cubicBezTo>
                    <a:cubicBezTo>
                      <a:pt x="12940" y="15113"/>
                      <a:pt x="13289" y="15495"/>
                      <a:pt x="13732" y="15798"/>
                    </a:cubicBezTo>
                    <a:cubicBezTo>
                      <a:pt x="14384" y="16232"/>
                      <a:pt x="15180" y="16451"/>
                      <a:pt x="16000" y="16451"/>
                    </a:cubicBezTo>
                    <a:cubicBezTo>
                      <a:pt x="16704" y="16451"/>
                      <a:pt x="17426" y="16293"/>
                      <a:pt x="18096" y="15969"/>
                    </a:cubicBezTo>
                    <a:cubicBezTo>
                      <a:pt x="20099" y="15004"/>
                      <a:pt x="21245" y="12789"/>
                      <a:pt x="21245" y="9894"/>
                    </a:cubicBezTo>
                    <a:cubicBezTo>
                      <a:pt x="21250" y="5636"/>
                      <a:pt x="18110" y="1544"/>
                      <a:pt x="13937" y="382"/>
                    </a:cubicBezTo>
                    <a:cubicBezTo>
                      <a:pt x="13019" y="127"/>
                      <a:pt x="12083" y="0"/>
                      <a:pt x="111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73" name="Google Shape;1273;p34"/>
              <p:cNvSpPr/>
              <p:nvPr/>
            </p:nvSpPr>
            <p:spPr>
              <a:xfrm>
                <a:off x="0" y="0"/>
                <a:ext cx="693372" cy="991001"/>
              </a:xfrm>
              <a:custGeom>
                <a:rect b="b" l="l" r="r" t="t"/>
                <a:pathLst>
                  <a:path extrusionOk="0" h="21600" w="21544">
                    <a:moveTo>
                      <a:pt x="18079" y="676"/>
                    </a:moveTo>
                    <a:lnTo>
                      <a:pt x="11800" y="7006"/>
                    </a:lnTo>
                    <a:lnTo>
                      <a:pt x="11361" y="6560"/>
                    </a:lnTo>
                    <a:lnTo>
                      <a:pt x="17196" y="676"/>
                    </a:lnTo>
                    <a:close/>
                    <a:moveTo>
                      <a:pt x="20139" y="676"/>
                    </a:moveTo>
                    <a:lnTo>
                      <a:pt x="12833" y="8045"/>
                    </a:lnTo>
                    <a:lnTo>
                      <a:pt x="12390" y="7596"/>
                    </a:lnTo>
                    <a:lnTo>
                      <a:pt x="19257" y="676"/>
                    </a:lnTo>
                    <a:close/>
                    <a:moveTo>
                      <a:pt x="2291" y="676"/>
                    </a:moveTo>
                    <a:lnTo>
                      <a:pt x="9850" y="8299"/>
                    </a:lnTo>
                    <a:lnTo>
                      <a:pt x="8968" y="8299"/>
                    </a:lnTo>
                    <a:lnTo>
                      <a:pt x="1412" y="676"/>
                    </a:lnTo>
                    <a:close/>
                    <a:moveTo>
                      <a:pt x="4353" y="676"/>
                    </a:moveTo>
                    <a:lnTo>
                      <a:pt x="11911" y="8299"/>
                    </a:lnTo>
                    <a:lnTo>
                      <a:pt x="11026" y="8299"/>
                    </a:lnTo>
                    <a:lnTo>
                      <a:pt x="3470" y="676"/>
                    </a:lnTo>
                    <a:close/>
                    <a:moveTo>
                      <a:pt x="13439" y="8619"/>
                    </a:moveTo>
                    <a:cubicBezTo>
                      <a:pt x="13696" y="8650"/>
                      <a:pt x="13895" y="8807"/>
                      <a:pt x="13895" y="8997"/>
                    </a:cubicBezTo>
                    <a:cubicBezTo>
                      <a:pt x="13895" y="9207"/>
                      <a:pt x="13649" y="9380"/>
                      <a:pt x="13352" y="9380"/>
                    </a:cubicBezTo>
                    <a:lnTo>
                      <a:pt x="8208" y="9380"/>
                    </a:lnTo>
                    <a:cubicBezTo>
                      <a:pt x="7906" y="9380"/>
                      <a:pt x="7660" y="9207"/>
                      <a:pt x="7660" y="8997"/>
                    </a:cubicBezTo>
                    <a:cubicBezTo>
                      <a:pt x="7660" y="8807"/>
                      <a:pt x="7859" y="8650"/>
                      <a:pt x="8116" y="8619"/>
                    </a:cubicBezTo>
                    <a:lnTo>
                      <a:pt x="8324" y="8829"/>
                    </a:lnTo>
                    <a:cubicBezTo>
                      <a:pt x="8416" y="8920"/>
                      <a:pt x="8564" y="8975"/>
                      <a:pt x="8720" y="8975"/>
                    </a:cubicBezTo>
                    <a:lnTo>
                      <a:pt x="12833" y="8975"/>
                    </a:lnTo>
                    <a:cubicBezTo>
                      <a:pt x="12989" y="8975"/>
                      <a:pt x="13141" y="8920"/>
                      <a:pt x="13229" y="8829"/>
                    </a:cubicBezTo>
                    <a:lnTo>
                      <a:pt x="13439" y="8619"/>
                    </a:lnTo>
                    <a:close/>
                    <a:moveTo>
                      <a:pt x="10778" y="10056"/>
                    </a:moveTo>
                    <a:cubicBezTo>
                      <a:pt x="15044" y="10056"/>
                      <a:pt x="18522" y="12493"/>
                      <a:pt x="18522" y="15491"/>
                    </a:cubicBezTo>
                    <a:cubicBezTo>
                      <a:pt x="18522" y="18488"/>
                      <a:pt x="15049" y="20924"/>
                      <a:pt x="10778" y="20924"/>
                    </a:cubicBezTo>
                    <a:cubicBezTo>
                      <a:pt x="6506" y="20924"/>
                      <a:pt x="3029" y="18488"/>
                      <a:pt x="3029" y="15491"/>
                    </a:cubicBezTo>
                    <a:cubicBezTo>
                      <a:pt x="3029" y="12493"/>
                      <a:pt x="6506" y="10056"/>
                      <a:pt x="10778" y="10056"/>
                    </a:cubicBezTo>
                    <a:close/>
                    <a:moveTo>
                      <a:pt x="486" y="0"/>
                    </a:moveTo>
                    <a:cubicBezTo>
                      <a:pt x="307" y="0"/>
                      <a:pt x="140" y="71"/>
                      <a:pt x="55" y="182"/>
                    </a:cubicBezTo>
                    <a:cubicBezTo>
                      <a:pt x="-28" y="292"/>
                      <a:pt x="-17" y="428"/>
                      <a:pt x="88" y="530"/>
                    </a:cubicBezTo>
                    <a:lnTo>
                      <a:pt x="7542" y="8045"/>
                    </a:lnTo>
                    <a:cubicBezTo>
                      <a:pt x="7039" y="8217"/>
                      <a:pt x="6690" y="8578"/>
                      <a:pt x="6690" y="8997"/>
                    </a:cubicBezTo>
                    <a:cubicBezTo>
                      <a:pt x="6690" y="9361"/>
                      <a:pt x="6951" y="9681"/>
                      <a:pt x="7349" y="9872"/>
                    </a:cubicBezTo>
                    <a:cubicBezTo>
                      <a:pt x="4243" y="10804"/>
                      <a:pt x="2061" y="12973"/>
                      <a:pt x="2061" y="15491"/>
                    </a:cubicBezTo>
                    <a:cubicBezTo>
                      <a:pt x="2061" y="18858"/>
                      <a:pt x="5972" y="21600"/>
                      <a:pt x="10771" y="21600"/>
                    </a:cubicBezTo>
                    <a:cubicBezTo>
                      <a:pt x="15574" y="21600"/>
                      <a:pt x="19481" y="18858"/>
                      <a:pt x="19481" y="15491"/>
                    </a:cubicBezTo>
                    <a:cubicBezTo>
                      <a:pt x="19481" y="12973"/>
                      <a:pt x="17303" y="10804"/>
                      <a:pt x="14195" y="9872"/>
                    </a:cubicBezTo>
                    <a:cubicBezTo>
                      <a:pt x="14590" y="9681"/>
                      <a:pt x="14852" y="9361"/>
                      <a:pt x="14852" y="8997"/>
                    </a:cubicBezTo>
                    <a:cubicBezTo>
                      <a:pt x="14852" y="8579"/>
                      <a:pt x="14505" y="8217"/>
                      <a:pt x="14005" y="8045"/>
                    </a:cubicBezTo>
                    <a:lnTo>
                      <a:pt x="21456" y="530"/>
                    </a:lnTo>
                    <a:cubicBezTo>
                      <a:pt x="21559" y="427"/>
                      <a:pt x="21572" y="292"/>
                      <a:pt x="21491" y="182"/>
                    </a:cubicBezTo>
                    <a:cubicBezTo>
                      <a:pt x="21404" y="71"/>
                      <a:pt x="21241" y="0"/>
                      <a:pt x="21060" y="0"/>
                    </a:cubicBezTo>
                    <a:lnTo>
                      <a:pt x="16947" y="0"/>
                    </a:lnTo>
                    <a:cubicBezTo>
                      <a:pt x="16789" y="0"/>
                      <a:pt x="16639" y="55"/>
                      <a:pt x="16549" y="144"/>
                    </a:cubicBezTo>
                    <a:lnTo>
                      <a:pt x="10771" y="5969"/>
                    </a:lnTo>
                    <a:lnTo>
                      <a:pt x="4995" y="144"/>
                    </a:lnTo>
                    <a:cubicBezTo>
                      <a:pt x="4907" y="55"/>
                      <a:pt x="4758" y="0"/>
                      <a:pt x="45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274" name="Google Shape;1274;p34"/>
            <p:cNvGrpSpPr/>
            <p:nvPr/>
          </p:nvGrpSpPr>
          <p:grpSpPr>
            <a:xfrm>
              <a:off x="16374077" y="6091749"/>
              <a:ext cx="991147" cy="842234"/>
              <a:chOff x="-1" y="0"/>
              <a:chExt cx="991146" cy="842233"/>
            </a:xfrm>
          </p:grpSpPr>
          <p:sp>
            <p:nvSpPr>
              <p:cNvPr id="1275" name="Google Shape;1275;p34"/>
              <p:cNvSpPr/>
              <p:nvPr/>
            </p:nvSpPr>
            <p:spPr>
              <a:xfrm>
                <a:off x="546277" y="132431"/>
                <a:ext cx="146900" cy="113863"/>
              </a:xfrm>
              <a:custGeom>
                <a:rect b="b" l="l" r="r" t="t"/>
                <a:pathLst>
                  <a:path extrusionOk="0" h="21600" w="21590">
                    <a:moveTo>
                      <a:pt x="17041" y="5898"/>
                    </a:moveTo>
                    <a:lnTo>
                      <a:pt x="17041" y="15702"/>
                    </a:lnTo>
                    <a:lnTo>
                      <a:pt x="4559" y="15702"/>
                    </a:lnTo>
                    <a:lnTo>
                      <a:pt x="4559" y="5898"/>
                    </a:lnTo>
                    <a:close/>
                    <a:moveTo>
                      <a:pt x="2274" y="0"/>
                    </a:moveTo>
                    <a:cubicBezTo>
                      <a:pt x="1005" y="0"/>
                      <a:pt x="0" y="1297"/>
                      <a:pt x="0" y="2936"/>
                    </a:cubicBezTo>
                    <a:lnTo>
                      <a:pt x="0" y="18651"/>
                    </a:lnTo>
                    <a:cubicBezTo>
                      <a:pt x="0" y="20276"/>
                      <a:pt x="1005" y="21600"/>
                      <a:pt x="2274" y="21600"/>
                    </a:cubicBezTo>
                    <a:lnTo>
                      <a:pt x="19305" y="21600"/>
                    </a:lnTo>
                    <a:cubicBezTo>
                      <a:pt x="20574" y="21600"/>
                      <a:pt x="21589" y="20276"/>
                      <a:pt x="21589" y="18651"/>
                    </a:cubicBezTo>
                    <a:lnTo>
                      <a:pt x="21589" y="2936"/>
                    </a:lnTo>
                    <a:cubicBezTo>
                      <a:pt x="21600" y="1297"/>
                      <a:pt x="20574" y="0"/>
                      <a:pt x="193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76" name="Google Shape;1276;p34"/>
              <p:cNvSpPr/>
              <p:nvPr/>
            </p:nvSpPr>
            <p:spPr>
              <a:xfrm>
                <a:off x="546277" y="281344"/>
                <a:ext cx="146900" cy="113790"/>
              </a:xfrm>
              <a:custGeom>
                <a:rect b="b" l="l" r="r" t="t"/>
                <a:pathLst>
                  <a:path extrusionOk="0" h="21600" w="21590">
                    <a:moveTo>
                      <a:pt x="17041" y="5916"/>
                    </a:moveTo>
                    <a:lnTo>
                      <a:pt x="17041" y="15725"/>
                    </a:lnTo>
                    <a:lnTo>
                      <a:pt x="4559" y="15725"/>
                    </a:lnTo>
                    <a:lnTo>
                      <a:pt x="4559" y="5916"/>
                    </a:lnTo>
                    <a:close/>
                    <a:moveTo>
                      <a:pt x="2274" y="0"/>
                    </a:moveTo>
                    <a:cubicBezTo>
                      <a:pt x="1005" y="0"/>
                      <a:pt x="0" y="1312"/>
                      <a:pt x="0" y="2951"/>
                    </a:cubicBezTo>
                    <a:lnTo>
                      <a:pt x="0" y="18676"/>
                    </a:lnTo>
                    <a:cubicBezTo>
                      <a:pt x="0" y="20288"/>
                      <a:pt x="1005" y="21600"/>
                      <a:pt x="2274" y="21600"/>
                    </a:cubicBezTo>
                    <a:lnTo>
                      <a:pt x="19305" y="21600"/>
                    </a:lnTo>
                    <a:cubicBezTo>
                      <a:pt x="20574" y="21600"/>
                      <a:pt x="21589" y="20288"/>
                      <a:pt x="21589" y="18676"/>
                    </a:cubicBezTo>
                    <a:lnTo>
                      <a:pt x="21589" y="2951"/>
                    </a:lnTo>
                    <a:cubicBezTo>
                      <a:pt x="21600" y="1312"/>
                      <a:pt x="20574" y="0"/>
                      <a:pt x="193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77" name="Google Shape;1277;p34"/>
              <p:cNvSpPr/>
              <p:nvPr/>
            </p:nvSpPr>
            <p:spPr>
              <a:xfrm>
                <a:off x="66141" y="495157"/>
                <a:ext cx="262847" cy="33868"/>
              </a:xfrm>
              <a:custGeom>
                <a:rect b="b" l="l" r="r" t="t"/>
                <a:pathLst>
                  <a:path extrusionOk="0" h="21600" w="21594">
                    <a:moveTo>
                      <a:pt x="1277" y="0"/>
                    </a:moveTo>
                    <a:cubicBezTo>
                      <a:pt x="574" y="0"/>
                      <a:pt x="0" y="4850"/>
                      <a:pt x="0" y="10800"/>
                    </a:cubicBezTo>
                    <a:cubicBezTo>
                      <a:pt x="0" y="16800"/>
                      <a:pt x="574" y="21600"/>
                      <a:pt x="1277" y="21600"/>
                    </a:cubicBezTo>
                    <a:lnTo>
                      <a:pt x="20317" y="21600"/>
                    </a:lnTo>
                    <a:cubicBezTo>
                      <a:pt x="21026" y="21600"/>
                      <a:pt x="21594" y="16750"/>
                      <a:pt x="21594" y="10800"/>
                    </a:cubicBezTo>
                    <a:cubicBezTo>
                      <a:pt x="21600" y="4850"/>
                      <a:pt x="21026" y="0"/>
                      <a:pt x="203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78" name="Google Shape;1278;p34"/>
              <p:cNvSpPr/>
              <p:nvPr/>
            </p:nvSpPr>
            <p:spPr>
              <a:xfrm>
                <a:off x="66357" y="561301"/>
                <a:ext cx="64057" cy="33868"/>
              </a:xfrm>
              <a:custGeom>
                <a:rect b="b" l="l" r="r" t="t"/>
                <a:pathLst>
                  <a:path extrusionOk="0" h="21600" w="21600">
                    <a:moveTo>
                      <a:pt x="5194" y="0"/>
                    </a:moveTo>
                    <a:cubicBezTo>
                      <a:pt x="2330" y="0"/>
                      <a:pt x="0" y="4850"/>
                      <a:pt x="0" y="10800"/>
                    </a:cubicBezTo>
                    <a:cubicBezTo>
                      <a:pt x="0" y="16800"/>
                      <a:pt x="2330" y="21600"/>
                      <a:pt x="5194" y="21600"/>
                    </a:cubicBezTo>
                    <a:lnTo>
                      <a:pt x="16382" y="21600"/>
                    </a:lnTo>
                    <a:cubicBezTo>
                      <a:pt x="19246" y="21600"/>
                      <a:pt x="21600" y="16750"/>
                      <a:pt x="21600" y="10800"/>
                    </a:cubicBezTo>
                    <a:cubicBezTo>
                      <a:pt x="21600" y="4950"/>
                      <a:pt x="19246"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79" name="Google Shape;1279;p34"/>
              <p:cNvSpPr/>
              <p:nvPr/>
            </p:nvSpPr>
            <p:spPr>
              <a:xfrm>
                <a:off x="165538" y="561301"/>
                <a:ext cx="97308" cy="33868"/>
              </a:xfrm>
              <a:custGeom>
                <a:rect b="b" l="l" r="r" t="t"/>
                <a:pathLst>
                  <a:path extrusionOk="0" h="21600" w="21600">
                    <a:moveTo>
                      <a:pt x="3451" y="0"/>
                    </a:moveTo>
                    <a:cubicBezTo>
                      <a:pt x="1518" y="0"/>
                      <a:pt x="0" y="4850"/>
                      <a:pt x="0" y="10800"/>
                    </a:cubicBezTo>
                    <a:cubicBezTo>
                      <a:pt x="0" y="16800"/>
                      <a:pt x="1518" y="21600"/>
                      <a:pt x="3451" y="21600"/>
                    </a:cubicBezTo>
                    <a:lnTo>
                      <a:pt x="18149" y="21600"/>
                    </a:lnTo>
                    <a:cubicBezTo>
                      <a:pt x="20066" y="21600"/>
                      <a:pt x="21600" y="16750"/>
                      <a:pt x="21600" y="10800"/>
                    </a:cubicBezTo>
                    <a:cubicBezTo>
                      <a:pt x="21600" y="4950"/>
                      <a:pt x="20066" y="0"/>
                      <a:pt x="18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80" name="Google Shape;1280;p34"/>
              <p:cNvSpPr/>
              <p:nvPr/>
            </p:nvSpPr>
            <p:spPr>
              <a:xfrm>
                <a:off x="-1" y="0"/>
                <a:ext cx="991146" cy="842233"/>
              </a:xfrm>
              <a:custGeom>
                <a:rect b="b" l="l" r="r" t="t"/>
                <a:pathLst>
                  <a:path extrusionOk="0" h="21600" w="21600">
                    <a:moveTo>
                      <a:pt x="1441" y="794"/>
                    </a:moveTo>
                    <a:lnTo>
                      <a:pt x="1441" y="1696"/>
                    </a:lnTo>
                    <a:lnTo>
                      <a:pt x="678" y="1696"/>
                    </a:lnTo>
                    <a:lnTo>
                      <a:pt x="678" y="1246"/>
                    </a:lnTo>
                    <a:cubicBezTo>
                      <a:pt x="678" y="999"/>
                      <a:pt x="849" y="794"/>
                      <a:pt x="1060" y="794"/>
                    </a:cubicBezTo>
                    <a:close/>
                    <a:moveTo>
                      <a:pt x="11544" y="794"/>
                    </a:moveTo>
                    <a:lnTo>
                      <a:pt x="11544" y="1696"/>
                    </a:lnTo>
                    <a:lnTo>
                      <a:pt x="2121" y="1696"/>
                    </a:lnTo>
                    <a:lnTo>
                      <a:pt x="2121" y="794"/>
                    </a:lnTo>
                    <a:close/>
                    <a:moveTo>
                      <a:pt x="12986" y="794"/>
                    </a:moveTo>
                    <a:lnTo>
                      <a:pt x="12986" y="1696"/>
                    </a:lnTo>
                    <a:lnTo>
                      <a:pt x="12220" y="1696"/>
                    </a:lnTo>
                    <a:lnTo>
                      <a:pt x="12220" y="794"/>
                    </a:lnTo>
                    <a:close/>
                    <a:moveTo>
                      <a:pt x="14432" y="794"/>
                    </a:moveTo>
                    <a:lnTo>
                      <a:pt x="14432" y="1696"/>
                    </a:lnTo>
                    <a:lnTo>
                      <a:pt x="13663" y="1696"/>
                    </a:lnTo>
                    <a:lnTo>
                      <a:pt x="13663" y="794"/>
                    </a:lnTo>
                    <a:close/>
                    <a:moveTo>
                      <a:pt x="15492" y="794"/>
                    </a:moveTo>
                    <a:cubicBezTo>
                      <a:pt x="15702" y="794"/>
                      <a:pt x="15875" y="999"/>
                      <a:pt x="15875" y="1246"/>
                    </a:cubicBezTo>
                    <a:lnTo>
                      <a:pt x="15875" y="1696"/>
                    </a:lnTo>
                    <a:lnTo>
                      <a:pt x="15108" y="1696"/>
                    </a:lnTo>
                    <a:lnTo>
                      <a:pt x="15108" y="794"/>
                    </a:lnTo>
                    <a:close/>
                    <a:moveTo>
                      <a:pt x="6492" y="5888"/>
                    </a:moveTo>
                    <a:lnTo>
                      <a:pt x="6492" y="8039"/>
                    </a:lnTo>
                    <a:cubicBezTo>
                      <a:pt x="6492" y="8199"/>
                      <a:pt x="6423" y="8341"/>
                      <a:pt x="6299" y="8426"/>
                    </a:cubicBezTo>
                    <a:cubicBezTo>
                      <a:pt x="6196" y="8496"/>
                      <a:pt x="6134" y="8629"/>
                      <a:pt x="6134" y="8768"/>
                    </a:cubicBezTo>
                    <a:lnTo>
                      <a:pt x="6134" y="9405"/>
                    </a:lnTo>
                    <a:cubicBezTo>
                      <a:pt x="6134" y="9589"/>
                      <a:pt x="6238" y="9742"/>
                      <a:pt x="6389" y="9792"/>
                    </a:cubicBezTo>
                    <a:lnTo>
                      <a:pt x="7286" y="10056"/>
                    </a:lnTo>
                    <a:cubicBezTo>
                      <a:pt x="7455" y="10104"/>
                      <a:pt x="7576" y="10285"/>
                      <a:pt x="7576" y="10492"/>
                    </a:cubicBezTo>
                    <a:lnTo>
                      <a:pt x="7576" y="11036"/>
                    </a:lnTo>
                    <a:lnTo>
                      <a:pt x="3923" y="11036"/>
                    </a:lnTo>
                    <a:lnTo>
                      <a:pt x="3923" y="10492"/>
                    </a:lnTo>
                    <a:cubicBezTo>
                      <a:pt x="3923" y="10285"/>
                      <a:pt x="4040" y="10104"/>
                      <a:pt x="4211" y="10056"/>
                    </a:cubicBezTo>
                    <a:lnTo>
                      <a:pt x="5109" y="9792"/>
                    </a:lnTo>
                    <a:cubicBezTo>
                      <a:pt x="5261" y="9748"/>
                      <a:pt x="5364" y="9589"/>
                      <a:pt x="5364" y="9405"/>
                    </a:cubicBezTo>
                    <a:lnTo>
                      <a:pt x="5364" y="8768"/>
                    </a:lnTo>
                    <a:cubicBezTo>
                      <a:pt x="5367" y="8629"/>
                      <a:pt x="5302" y="8498"/>
                      <a:pt x="5200" y="8426"/>
                    </a:cubicBezTo>
                    <a:cubicBezTo>
                      <a:pt x="5079" y="8341"/>
                      <a:pt x="5005" y="8199"/>
                      <a:pt x="5005" y="8039"/>
                    </a:cubicBezTo>
                    <a:lnTo>
                      <a:pt x="5005" y="6337"/>
                    </a:lnTo>
                    <a:cubicBezTo>
                      <a:pt x="5005" y="6091"/>
                      <a:pt x="5181" y="5888"/>
                      <a:pt x="5389" y="5888"/>
                    </a:cubicBezTo>
                    <a:close/>
                    <a:moveTo>
                      <a:pt x="10460" y="4192"/>
                    </a:moveTo>
                    <a:lnTo>
                      <a:pt x="10460" y="9622"/>
                    </a:lnTo>
                    <a:lnTo>
                      <a:pt x="9596" y="8605"/>
                    </a:lnTo>
                    <a:cubicBezTo>
                      <a:pt x="9530" y="8530"/>
                      <a:pt x="9444" y="8489"/>
                      <a:pt x="9356" y="8489"/>
                    </a:cubicBezTo>
                    <a:cubicBezTo>
                      <a:pt x="9312" y="8489"/>
                      <a:pt x="9268" y="8500"/>
                      <a:pt x="9226" y="8520"/>
                    </a:cubicBezTo>
                    <a:cubicBezTo>
                      <a:pt x="9099" y="8578"/>
                      <a:pt x="9017" y="8725"/>
                      <a:pt x="9017" y="8886"/>
                    </a:cubicBezTo>
                    <a:lnTo>
                      <a:pt x="9017" y="11036"/>
                    </a:lnTo>
                    <a:lnTo>
                      <a:pt x="8252" y="11036"/>
                    </a:lnTo>
                    <a:lnTo>
                      <a:pt x="8252" y="10492"/>
                    </a:lnTo>
                    <a:cubicBezTo>
                      <a:pt x="8252" y="9918"/>
                      <a:pt x="7923" y="9419"/>
                      <a:pt x="7450" y="9285"/>
                    </a:cubicBezTo>
                    <a:lnTo>
                      <a:pt x="6809" y="9096"/>
                    </a:lnTo>
                    <a:lnTo>
                      <a:pt x="6809" y="8974"/>
                    </a:lnTo>
                    <a:cubicBezTo>
                      <a:pt x="7035" y="8738"/>
                      <a:pt x="7170" y="8399"/>
                      <a:pt x="7170" y="8042"/>
                    </a:cubicBezTo>
                    <a:lnTo>
                      <a:pt x="7170" y="5493"/>
                    </a:lnTo>
                    <a:cubicBezTo>
                      <a:pt x="7170" y="5274"/>
                      <a:pt x="7019" y="5095"/>
                      <a:pt x="6831" y="5095"/>
                    </a:cubicBezTo>
                    <a:lnTo>
                      <a:pt x="5388" y="5095"/>
                    </a:lnTo>
                    <a:cubicBezTo>
                      <a:pt x="4801" y="5095"/>
                      <a:pt x="4329" y="5656"/>
                      <a:pt x="4329" y="6342"/>
                    </a:cubicBezTo>
                    <a:lnTo>
                      <a:pt x="4329" y="8042"/>
                    </a:lnTo>
                    <a:cubicBezTo>
                      <a:pt x="4329" y="8399"/>
                      <a:pt x="4461" y="8738"/>
                      <a:pt x="4688" y="8974"/>
                    </a:cubicBezTo>
                    <a:lnTo>
                      <a:pt x="4688" y="9096"/>
                    </a:lnTo>
                    <a:lnTo>
                      <a:pt x="4048" y="9285"/>
                    </a:lnTo>
                    <a:cubicBezTo>
                      <a:pt x="3573" y="9423"/>
                      <a:pt x="3244" y="9921"/>
                      <a:pt x="3244" y="10492"/>
                    </a:cubicBezTo>
                    <a:lnTo>
                      <a:pt x="3244" y="11036"/>
                    </a:lnTo>
                    <a:lnTo>
                      <a:pt x="2119" y="11036"/>
                    </a:lnTo>
                    <a:lnTo>
                      <a:pt x="2119" y="4192"/>
                    </a:lnTo>
                    <a:close/>
                    <a:moveTo>
                      <a:pt x="15873" y="2496"/>
                    </a:moveTo>
                    <a:lnTo>
                      <a:pt x="15873" y="11038"/>
                    </a:lnTo>
                    <a:lnTo>
                      <a:pt x="11662" y="11038"/>
                    </a:lnTo>
                    <a:lnTo>
                      <a:pt x="11140" y="10425"/>
                    </a:lnTo>
                    <a:lnTo>
                      <a:pt x="11140" y="3797"/>
                    </a:lnTo>
                    <a:cubicBezTo>
                      <a:pt x="11140" y="3577"/>
                      <a:pt x="10987" y="3398"/>
                      <a:pt x="10801" y="3398"/>
                    </a:cubicBezTo>
                    <a:lnTo>
                      <a:pt x="1782" y="3398"/>
                    </a:lnTo>
                    <a:cubicBezTo>
                      <a:pt x="1597" y="3398"/>
                      <a:pt x="1446" y="3577"/>
                      <a:pt x="1446" y="3797"/>
                    </a:cubicBezTo>
                    <a:lnTo>
                      <a:pt x="1446" y="11437"/>
                    </a:lnTo>
                    <a:cubicBezTo>
                      <a:pt x="1446" y="11658"/>
                      <a:pt x="1597" y="11836"/>
                      <a:pt x="1782" y="11836"/>
                    </a:cubicBezTo>
                    <a:lnTo>
                      <a:pt x="8150" y="11836"/>
                    </a:lnTo>
                    <a:cubicBezTo>
                      <a:pt x="8014" y="12088"/>
                      <a:pt x="7938" y="12387"/>
                      <a:pt x="7938" y="12709"/>
                    </a:cubicBezTo>
                    <a:lnTo>
                      <a:pt x="7938" y="16133"/>
                    </a:lnTo>
                    <a:lnTo>
                      <a:pt x="1060" y="16133"/>
                    </a:lnTo>
                    <a:cubicBezTo>
                      <a:pt x="849" y="16133"/>
                      <a:pt x="678" y="15928"/>
                      <a:pt x="678" y="15682"/>
                    </a:cubicBezTo>
                    <a:lnTo>
                      <a:pt x="678" y="2496"/>
                    </a:lnTo>
                    <a:close/>
                    <a:moveTo>
                      <a:pt x="9698" y="9849"/>
                    </a:moveTo>
                    <a:lnTo>
                      <a:pt x="10562" y="10870"/>
                    </a:lnTo>
                    <a:lnTo>
                      <a:pt x="11282" y="11717"/>
                    </a:lnTo>
                    <a:cubicBezTo>
                      <a:pt x="11347" y="11793"/>
                      <a:pt x="11433" y="11836"/>
                      <a:pt x="11521" y="11836"/>
                    </a:cubicBezTo>
                    <a:lnTo>
                      <a:pt x="20179" y="11836"/>
                    </a:lnTo>
                    <a:cubicBezTo>
                      <a:pt x="20590" y="11836"/>
                      <a:pt x="20924" y="12227"/>
                      <a:pt x="20924" y="12709"/>
                    </a:cubicBezTo>
                    <a:lnTo>
                      <a:pt x="20924" y="19928"/>
                    </a:lnTo>
                    <a:lnTo>
                      <a:pt x="20926" y="19928"/>
                    </a:lnTo>
                    <a:cubicBezTo>
                      <a:pt x="20926" y="20411"/>
                      <a:pt x="20590" y="20801"/>
                      <a:pt x="20182" y="20801"/>
                    </a:cubicBezTo>
                    <a:lnTo>
                      <a:pt x="9359" y="20801"/>
                    </a:lnTo>
                    <a:cubicBezTo>
                      <a:pt x="8948" y="20801"/>
                      <a:pt x="8616" y="20408"/>
                      <a:pt x="8616" y="19928"/>
                    </a:cubicBezTo>
                    <a:lnTo>
                      <a:pt x="8616" y="12709"/>
                    </a:lnTo>
                    <a:cubicBezTo>
                      <a:pt x="8616" y="12225"/>
                      <a:pt x="8952" y="11836"/>
                      <a:pt x="9359" y="11836"/>
                    </a:cubicBezTo>
                    <a:cubicBezTo>
                      <a:pt x="9546" y="11836"/>
                      <a:pt x="9698" y="11658"/>
                      <a:pt x="9698" y="11437"/>
                    </a:cubicBezTo>
                    <a:lnTo>
                      <a:pt x="9698" y="9849"/>
                    </a:lnTo>
                    <a:close/>
                    <a:moveTo>
                      <a:pt x="1060" y="0"/>
                    </a:moveTo>
                    <a:cubicBezTo>
                      <a:pt x="475" y="0"/>
                      <a:pt x="0" y="561"/>
                      <a:pt x="0" y="1246"/>
                    </a:cubicBezTo>
                    <a:lnTo>
                      <a:pt x="0" y="15682"/>
                    </a:lnTo>
                    <a:cubicBezTo>
                      <a:pt x="0" y="16369"/>
                      <a:pt x="477" y="16926"/>
                      <a:pt x="1060" y="16926"/>
                    </a:cubicBezTo>
                    <a:lnTo>
                      <a:pt x="7935" y="16926"/>
                    </a:lnTo>
                    <a:lnTo>
                      <a:pt x="7935" y="19928"/>
                    </a:lnTo>
                    <a:cubicBezTo>
                      <a:pt x="7935" y="20849"/>
                      <a:pt x="8575" y="21600"/>
                      <a:pt x="9358" y="21600"/>
                    </a:cubicBezTo>
                    <a:lnTo>
                      <a:pt x="20179" y="21600"/>
                    </a:lnTo>
                    <a:cubicBezTo>
                      <a:pt x="20963" y="21600"/>
                      <a:pt x="21600" y="20849"/>
                      <a:pt x="21600" y="19928"/>
                    </a:cubicBezTo>
                    <a:lnTo>
                      <a:pt x="21600" y="12709"/>
                    </a:lnTo>
                    <a:cubicBezTo>
                      <a:pt x="21600" y="11788"/>
                      <a:pt x="20963" y="11036"/>
                      <a:pt x="20179" y="11036"/>
                    </a:cubicBezTo>
                    <a:lnTo>
                      <a:pt x="16549" y="11036"/>
                    </a:lnTo>
                    <a:lnTo>
                      <a:pt x="16549" y="1246"/>
                    </a:lnTo>
                    <a:cubicBezTo>
                      <a:pt x="16549" y="559"/>
                      <a:pt x="16073" y="0"/>
                      <a:pt x="154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81" name="Google Shape;1281;p34"/>
              <p:cNvSpPr/>
              <p:nvPr/>
            </p:nvSpPr>
            <p:spPr>
              <a:xfrm>
                <a:off x="447095" y="513242"/>
                <a:ext cx="461137" cy="229596"/>
              </a:xfrm>
              <a:custGeom>
                <a:rect b="b" l="l" r="r" t="t"/>
                <a:pathLst>
                  <a:path extrusionOk="0" h="21600" w="21593">
                    <a:moveTo>
                      <a:pt x="10795" y="2959"/>
                    </a:moveTo>
                    <a:lnTo>
                      <a:pt x="19005" y="7672"/>
                    </a:lnTo>
                    <a:lnTo>
                      <a:pt x="10795" y="12384"/>
                    </a:lnTo>
                    <a:lnTo>
                      <a:pt x="2592" y="7672"/>
                    </a:lnTo>
                    <a:lnTo>
                      <a:pt x="10795" y="2959"/>
                    </a:lnTo>
                    <a:close/>
                    <a:moveTo>
                      <a:pt x="15496" y="12730"/>
                    </a:moveTo>
                    <a:lnTo>
                      <a:pt x="15496" y="18594"/>
                    </a:lnTo>
                    <a:cubicBezTo>
                      <a:pt x="15496" y="18641"/>
                      <a:pt x="15473" y="18688"/>
                      <a:pt x="15449" y="18688"/>
                    </a:cubicBezTo>
                    <a:lnTo>
                      <a:pt x="6147" y="18688"/>
                    </a:lnTo>
                    <a:cubicBezTo>
                      <a:pt x="6120" y="18688"/>
                      <a:pt x="6097" y="18641"/>
                      <a:pt x="6097" y="18594"/>
                    </a:cubicBezTo>
                    <a:lnTo>
                      <a:pt x="6097" y="12730"/>
                    </a:lnTo>
                    <a:lnTo>
                      <a:pt x="10596" y="15316"/>
                    </a:lnTo>
                    <a:cubicBezTo>
                      <a:pt x="10664" y="15357"/>
                      <a:pt x="10731" y="15377"/>
                      <a:pt x="10795" y="15377"/>
                    </a:cubicBezTo>
                    <a:cubicBezTo>
                      <a:pt x="10862" y="15377"/>
                      <a:pt x="10930" y="15357"/>
                      <a:pt x="11001" y="15316"/>
                    </a:cubicBezTo>
                    <a:lnTo>
                      <a:pt x="15496" y="12730"/>
                    </a:lnTo>
                    <a:close/>
                    <a:moveTo>
                      <a:pt x="10798" y="0"/>
                    </a:moveTo>
                    <a:cubicBezTo>
                      <a:pt x="10731" y="0"/>
                      <a:pt x="10667" y="14"/>
                      <a:pt x="10599" y="47"/>
                    </a:cubicBezTo>
                    <a:lnTo>
                      <a:pt x="738" y="5715"/>
                    </a:lnTo>
                    <a:cubicBezTo>
                      <a:pt x="293" y="5965"/>
                      <a:pt x="0" y="6751"/>
                      <a:pt x="0" y="7685"/>
                    </a:cubicBezTo>
                    <a:cubicBezTo>
                      <a:pt x="0" y="8613"/>
                      <a:pt x="297" y="9398"/>
                      <a:pt x="738" y="9656"/>
                    </a:cubicBezTo>
                    <a:lnTo>
                      <a:pt x="4644" y="11897"/>
                    </a:lnTo>
                    <a:lnTo>
                      <a:pt x="4644" y="18594"/>
                    </a:lnTo>
                    <a:cubicBezTo>
                      <a:pt x="4644" y="20259"/>
                      <a:pt x="5318" y="21600"/>
                      <a:pt x="6147" y="21600"/>
                    </a:cubicBezTo>
                    <a:lnTo>
                      <a:pt x="15449" y="21600"/>
                    </a:lnTo>
                    <a:cubicBezTo>
                      <a:pt x="16278" y="21600"/>
                      <a:pt x="16949" y="20259"/>
                      <a:pt x="16949" y="18594"/>
                    </a:cubicBezTo>
                    <a:lnTo>
                      <a:pt x="16949" y="11897"/>
                    </a:lnTo>
                    <a:lnTo>
                      <a:pt x="18590" y="10956"/>
                    </a:lnTo>
                    <a:lnTo>
                      <a:pt x="18594" y="18594"/>
                    </a:lnTo>
                    <a:cubicBezTo>
                      <a:pt x="18594" y="19393"/>
                      <a:pt x="18917" y="20043"/>
                      <a:pt x="19322" y="20043"/>
                    </a:cubicBezTo>
                    <a:cubicBezTo>
                      <a:pt x="19719" y="20043"/>
                      <a:pt x="20046" y="19386"/>
                      <a:pt x="20046" y="18594"/>
                    </a:cubicBezTo>
                    <a:lnTo>
                      <a:pt x="20040" y="10136"/>
                    </a:lnTo>
                    <a:lnTo>
                      <a:pt x="20859" y="9676"/>
                    </a:lnTo>
                    <a:cubicBezTo>
                      <a:pt x="21300" y="9405"/>
                      <a:pt x="21593" y="8626"/>
                      <a:pt x="21593" y="7692"/>
                    </a:cubicBezTo>
                    <a:cubicBezTo>
                      <a:pt x="21600" y="6751"/>
                      <a:pt x="21300" y="5959"/>
                      <a:pt x="20862" y="5715"/>
                    </a:cubicBezTo>
                    <a:lnTo>
                      <a:pt x="11001" y="47"/>
                    </a:lnTo>
                    <a:cubicBezTo>
                      <a:pt x="10933" y="14"/>
                      <a:pt x="10866"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82" name="Google Shape;1282;p34"/>
              <p:cNvSpPr/>
              <p:nvPr/>
            </p:nvSpPr>
            <p:spPr>
              <a:xfrm>
                <a:off x="842894" y="743466"/>
                <a:ext cx="33868" cy="33868"/>
              </a:xfrm>
              <a:custGeom>
                <a:rect b="b" l="l" r="r" t="t"/>
                <a:pathLst>
                  <a:path extrusionOk="0" h="21600" w="21600">
                    <a:moveTo>
                      <a:pt x="10775" y="0"/>
                    </a:moveTo>
                    <a:cubicBezTo>
                      <a:pt x="4861" y="0"/>
                      <a:pt x="0" y="4873"/>
                      <a:pt x="0" y="10800"/>
                    </a:cubicBezTo>
                    <a:cubicBezTo>
                      <a:pt x="0" y="16778"/>
                      <a:pt x="4861" y="21600"/>
                      <a:pt x="10775" y="21600"/>
                    </a:cubicBezTo>
                    <a:cubicBezTo>
                      <a:pt x="16739" y="21600"/>
                      <a:pt x="21600" y="16778"/>
                      <a:pt x="21600" y="10800"/>
                    </a:cubicBezTo>
                    <a:cubicBezTo>
                      <a:pt x="21600" y="4873"/>
                      <a:pt x="16739"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283" name="Google Shape;1283;p34"/>
            <p:cNvGrpSpPr/>
            <p:nvPr/>
          </p:nvGrpSpPr>
          <p:grpSpPr>
            <a:xfrm>
              <a:off x="12836803" y="6017042"/>
              <a:ext cx="726214" cy="991074"/>
              <a:chOff x="71" y="0"/>
              <a:chExt cx="726213" cy="991073"/>
            </a:xfrm>
          </p:grpSpPr>
          <p:sp>
            <p:nvSpPr>
              <p:cNvPr id="1284" name="Google Shape;1284;p34"/>
              <p:cNvSpPr/>
              <p:nvPr/>
            </p:nvSpPr>
            <p:spPr>
              <a:xfrm>
                <a:off x="71" y="0"/>
                <a:ext cx="726213" cy="991073"/>
              </a:xfrm>
              <a:custGeom>
                <a:rect b="b" l="l" r="r" t="t"/>
                <a:pathLst>
                  <a:path extrusionOk="0" h="21600" w="21596">
                    <a:moveTo>
                      <a:pt x="7791" y="679"/>
                    </a:moveTo>
                    <a:cubicBezTo>
                      <a:pt x="9317" y="679"/>
                      <a:pt x="10057" y="916"/>
                      <a:pt x="10338" y="1035"/>
                    </a:cubicBezTo>
                    <a:cubicBezTo>
                      <a:pt x="10338" y="1043"/>
                      <a:pt x="10333" y="1054"/>
                      <a:pt x="10333" y="1064"/>
                    </a:cubicBezTo>
                    <a:lnTo>
                      <a:pt x="10333" y="8587"/>
                    </a:lnTo>
                    <a:cubicBezTo>
                      <a:pt x="9813" y="8439"/>
                      <a:pt x="9004" y="8303"/>
                      <a:pt x="7784" y="8303"/>
                    </a:cubicBezTo>
                    <a:cubicBezTo>
                      <a:pt x="5941" y="8303"/>
                      <a:pt x="3874" y="8587"/>
                      <a:pt x="2894" y="8739"/>
                    </a:cubicBezTo>
                    <a:lnTo>
                      <a:pt x="2894" y="1134"/>
                    </a:lnTo>
                    <a:lnTo>
                      <a:pt x="2900" y="1134"/>
                    </a:lnTo>
                    <a:cubicBezTo>
                      <a:pt x="3735" y="998"/>
                      <a:pt x="5920" y="679"/>
                      <a:pt x="7791" y="679"/>
                    </a:cubicBezTo>
                    <a:close/>
                    <a:moveTo>
                      <a:pt x="13818" y="684"/>
                    </a:moveTo>
                    <a:cubicBezTo>
                      <a:pt x="15688" y="684"/>
                      <a:pt x="17874" y="1004"/>
                      <a:pt x="18711" y="1139"/>
                    </a:cubicBezTo>
                    <a:lnTo>
                      <a:pt x="18711" y="8744"/>
                    </a:lnTo>
                    <a:cubicBezTo>
                      <a:pt x="17728" y="8590"/>
                      <a:pt x="15661" y="8306"/>
                      <a:pt x="13818" y="8306"/>
                    </a:cubicBezTo>
                    <a:cubicBezTo>
                      <a:pt x="13809" y="8306"/>
                      <a:pt x="13799" y="8306"/>
                      <a:pt x="13788" y="8306"/>
                    </a:cubicBezTo>
                    <a:cubicBezTo>
                      <a:pt x="12579" y="8306"/>
                      <a:pt x="11776" y="8442"/>
                      <a:pt x="11262" y="8590"/>
                    </a:cubicBezTo>
                    <a:lnTo>
                      <a:pt x="11262" y="1040"/>
                    </a:lnTo>
                    <a:cubicBezTo>
                      <a:pt x="11532" y="922"/>
                      <a:pt x="12273" y="684"/>
                      <a:pt x="13818" y="684"/>
                    </a:cubicBezTo>
                    <a:close/>
                    <a:moveTo>
                      <a:pt x="20153" y="1763"/>
                    </a:moveTo>
                    <a:cubicBezTo>
                      <a:pt x="20438" y="1763"/>
                      <a:pt x="20678" y="1936"/>
                      <a:pt x="20678" y="2144"/>
                    </a:cubicBezTo>
                    <a:lnTo>
                      <a:pt x="20678" y="9722"/>
                    </a:lnTo>
                    <a:cubicBezTo>
                      <a:pt x="20678" y="9931"/>
                      <a:pt x="20438" y="10105"/>
                      <a:pt x="20153" y="10105"/>
                    </a:cubicBezTo>
                    <a:lnTo>
                      <a:pt x="12737" y="10105"/>
                    </a:lnTo>
                    <a:lnTo>
                      <a:pt x="12737" y="9023"/>
                    </a:lnTo>
                    <a:cubicBezTo>
                      <a:pt x="13043" y="8996"/>
                      <a:pt x="13400" y="8977"/>
                      <a:pt x="13816" y="8977"/>
                    </a:cubicBezTo>
                    <a:cubicBezTo>
                      <a:pt x="16172" y="8977"/>
                      <a:pt x="19029" y="9485"/>
                      <a:pt x="19057" y="9493"/>
                    </a:cubicBezTo>
                    <a:cubicBezTo>
                      <a:pt x="19094" y="9500"/>
                      <a:pt x="19130" y="9503"/>
                      <a:pt x="19169" y="9503"/>
                    </a:cubicBezTo>
                    <a:cubicBezTo>
                      <a:pt x="19269" y="9503"/>
                      <a:pt x="19370" y="9478"/>
                      <a:pt x="19453" y="9429"/>
                    </a:cubicBezTo>
                    <a:cubicBezTo>
                      <a:pt x="19565" y="9363"/>
                      <a:pt x="19629" y="9267"/>
                      <a:pt x="19629" y="9164"/>
                    </a:cubicBezTo>
                    <a:lnTo>
                      <a:pt x="19629" y="1763"/>
                    </a:lnTo>
                    <a:close/>
                    <a:moveTo>
                      <a:pt x="1976" y="1763"/>
                    </a:moveTo>
                    <a:lnTo>
                      <a:pt x="1976" y="9164"/>
                    </a:lnTo>
                    <a:cubicBezTo>
                      <a:pt x="1976" y="9267"/>
                      <a:pt x="2044" y="9363"/>
                      <a:pt x="2155" y="9429"/>
                    </a:cubicBezTo>
                    <a:cubicBezTo>
                      <a:pt x="2237" y="9478"/>
                      <a:pt x="2337" y="9503"/>
                      <a:pt x="2438" y="9503"/>
                    </a:cubicBezTo>
                    <a:cubicBezTo>
                      <a:pt x="2474" y="9503"/>
                      <a:pt x="2513" y="9500"/>
                      <a:pt x="2549" y="9493"/>
                    </a:cubicBezTo>
                    <a:cubicBezTo>
                      <a:pt x="2577" y="9485"/>
                      <a:pt x="5436" y="8977"/>
                      <a:pt x="7793" y="8977"/>
                    </a:cubicBezTo>
                    <a:cubicBezTo>
                      <a:pt x="8202" y="8977"/>
                      <a:pt x="8559" y="8996"/>
                      <a:pt x="8863" y="9023"/>
                    </a:cubicBezTo>
                    <a:lnTo>
                      <a:pt x="8863" y="10108"/>
                    </a:lnTo>
                    <a:lnTo>
                      <a:pt x="1447" y="10105"/>
                    </a:lnTo>
                    <a:cubicBezTo>
                      <a:pt x="1162" y="10105"/>
                      <a:pt x="922" y="9931"/>
                      <a:pt x="922" y="9722"/>
                    </a:cubicBezTo>
                    <a:lnTo>
                      <a:pt x="922" y="2144"/>
                    </a:lnTo>
                    <a:cubicBezTo>
                      <a:pt x="922" y="1936"/>
                      <a:pt x="1162" y="1763"/>
                      <a:pt x="1447" y="1763"/>
                    </a:cubicBezTo>
                    <a:close/>
                    <a:moveTo>
                      <a:pt x="8863" y="12224"/>
                    </a:moveTo>
                    <a:lnTo>
                      <a:pt x="8863" y="12991"/>
                    </a:lnTo>
                    <a:lnTo>
                      <a:pt x="7326" y="12991"/>
                    </a:lnTo>
                    <a:lnTo>
                      <a:pt x="7326" y="12607"/>
                    </a:lnTo>
                    <a:cubicBezTo>
                      <a:pt x="7326" y="12398"/>
                      <a:pt x="7562" y="12224"/>
                      <a:pt x="7846" y="12224"/>
                    </a:cubicBezTo>
                    <a:close/>
                    <a:moveTo>
                      <a:pt x="13754" y="12224"/>
                    </a:moveTo>
                    <a:cubicBezTo>
                      <a:pt x="14038" y="12224"/>
                      <a:pt x="14274" y="12398"/>
                      <a:pt x="14274" y="12607"/>
                    </a:cubicBezTo>
                    <a:lnTo>
                      <a:pt x="14274" y="12991"/>
                    </a:lnTo>
                    <a:lnTo>
                      <a:pt x="12737" y="12991"/>
                    </a:lnTo>
                    <a:lnTo>
                      <a:pt x="12737" y="12224"/>
                    </a:lnTo>
                    <a:close/>
                    <a:moveTo>
                      <a:pt x="9781" y="9159"/>
                    </a:moveTo>
                    <a:cubicBezTo>
                      <a:pt x="10241" y="9261"/>
                      <a:pt x="10436" y="9374"/>
                      <a:pt x="10470" y="9398"/>
                    </a:cubicBezTo>
                    <a:cubicBezTo>
                      <a:pt x="10556" y="9475"/>
                      <a:pt x="10672" y="9518"/>
                      <a:pt x="10804" y="9518"/>
                    </a:cubicBezTo>
                    <a:cubicBezTo>
                      <a:pt x="10941" y="9518"/>
                      <a:pt x="11048" y="9475"/>
                      <a:pt x="11138" y="9398"/>
                    </a:cubicBezTo>
                    <a:cubicBezTo>
                      <a:pt x="11172" y="9379"/>
                      <a:pt x="11367" y="9266"/>
                      <a:pt x="11821" y="9164"/>
                    </a:cubicBezTo>
                    <a:lnTo>
                      <a:pt x="11821" y="14773"/>
                    </a:lnTo>
                    <a:cubicBezTo>
                      <a:pt x="11821" y="14932"/>
                      <a:pt x="11966" y="15062"/>
                      <a:pt x="12163" y="15100"/>
                    </a:cubicBezTo>
                    <a:lnTo>
                      <a:pt x="10802" y="16099"/>
                    </a:lnTo>
                    <a:lnTo>
                      <a:pt x="9439" y="15100"/>
                    </a:lnTo>
                    <a:cubicBezTo>
                      <a:pt x="9636" y="15062"/>
                      <a:pt x="9781" y="14930"/>
                      <a:pt x="9781" y="14773"/>
                    </a:cubicBezTo>
                    <a:lnTo>
                      <a:pt x="9781" y="9159"/>
                    </a:lnTo>
                    <a:close/>
                    <a:moveTo>
                      <a:pt x="14280" y="13671"/>
                    </a:moveTo>
                    <a:lnTo>
                      <a:pt x="14280" y="18767"/>
                    </a:lnTo>
                    <a:lnTo>
                      <a:pt x="7326" y="18767"/>
                    </a:lnTo>
                    <a:lnTo>
                      <a:pt x="7326" y="13671"/>
                    </a:lnTo>
                    <a:lnTo>
                      <a:pt x="8863" y="13671"/>
                    </a:lnTo>
                    <a:lnTo>
                      <a:pt x="8863" y="14435"/>
                    </a:lnTo>
                    <a:lnTo>
                      <a:pt x="8339" y="14435"/>
                    </a:lnTo>
                    <a:cubicBezTo>
                      <a:pt x="8152" y="14435"/>
                      <a:pt x="7983" y="14516"/>
                      <a:pt x="7915" y="14645"/>
                    </a:cubicBezTo>
                    <a:cubicBezTo>
                      <a:pt x="7842" y="14773"/>
                      <a:pt x="7883" y="14919"/>
                      <a:pt x="8013" y="15013"/>
                    </a:cubicBezTo>
                    <a:lnTo>
                      <a:pt x="10477" y="16819"/>
                    </a:lnTo>
                    <a:cubicBezTo>
                      <a:pt x="10567" y="16885"/>
                      <a:pt x="10687" y="16919"/>
                      <a:pt x="10802" y="16919"/>
                    </a:cubicBezTo>
                    <a:cubicBezTo>
                      <a:pt x="10920" y="16919"/>
                      <a:pt x="11038" y="16885"/>
                      <a:pt x="11127" y="16819"/>
                    </a:cubicBezTo>
                    <a:lnTo>
                      <a:pt x="13589" y="15013"/>
                    </a:lnTo>
                    <a:cubicBezTo>
                      <a:pt x="13722" y="14919"/>
                      <a:pt x="13760" y="14773"/>
                      <a:pt x="13692" y="14645"/>
                    </a:cubicBezTo>
                    <a:cubicBezTo>
                      <a:pt x="13621" y="14516"/>
                      <a:pt x="13450" y="14435"/>
                      <a:pt x="13263" y="14435"/>
                    </a:cubicBezTo>
                    <a:lnTo>
                      <a:pt x="12741" y="14435"/>
                    </a:lnTo>
                    <a:lnTo>
                      <a:pt x="12741" y="13671"/>
                    </a:lnTo>
                    <a:close/>
                    <a:moveTo>
                      <a:pt x="14280" y="19442"/>
                    </a:moveTo>
                    <a:lnTo>
                      <a:pt x="14280" y="20544"/>
                    </a:lnTo>
                    <a:cubicBezTo>
                      <a:pt x="14280" y="20756"/>
                      <a:pt x="14040" y="20929"/>
                      <a:pt x="13756" y="20929"/>
                    </a:cubicBezTo>
                    <a:lnTo>
                      <a:pt x="7846" y="20929"/>
                    </a:lnTo>
                    <a:cubicBezTo>
                      <a:pt x="7562" y="20929"/>
                      <a:pt x="7326" y="20756"/>
                      <a:pt x="7326" y="20544"/>
                    </a:cubicBezTo>
                    <a:lnTo>
                      <a:pt x="7326" y="19442"/>
                    </a:lnTo>
                    <a:close/>
                    <a:moveTo>
                      <a:pt x="7791" y="0"/>
                    </a:moveTo>
                    <a:cubicBezTo>
                      <a:pt x="5319" y="0"/>
                      <a:pt x="2446" y="511"/>
                      <a:pt x="2327" y="535"/>
                    </a:cubicBezTo>
                    <a:cubicBezTo>
                      <a:pt x="2121" y="573"/>
                      <a:pt x="1973" y="709"/>
                      <a:pt x="1973" y="866"/>
                    </a:cubicBezTo>
                    <a:lnTo>
                      <a:pt x="1973" y="1085"/>
                    </a:lnTo>
                    <a:lnTo>
                      <a:pt x="1443" y="1085"/>
                    </a:lnTo>
                    <a:cubicBezTo>
                      <a:pt x="644" y="1085"/>
                      <a:pt x="0" y="1562"/>
                      <a:pt x="0" y="2144"/>
                    </a:cubicBezTo>
                    <a:lnTo>
                      <a:pt x="0" y="9722"/>
                    </a:lnTo>
                    <a:cubicBezTo>
                      <a:pt x="0" y="10306"/>
                      <a:pt x="646" y="10780"/>
                      <a:pt x="1443" y="10780"/>
                    </a:cubicBezTo>
                    <a:lnTo>
                      <a:pt x="8859" y="10780"/>
                    </a:lnTo>
                    <a:lnTo>
                      <a:pt x="8859" y="11547"/>
                    </a:lnTo>
                    <a:lnTo>
                      <a:pt x="7842" y="11547"/>
                    </a:lnTo>
                    <a:cubicBezTo>
                      <a:pt x="7044" y="11547"/>
                      <a:pt x="6400" y="12024"/>
                      <a:pt x="6400" y="12605"/>
                    </a:cubicBezTo>
                    <a:lnTo>
                      <a:pt x="6400" y="20543"/>
                    </a:lnTo>
                    <a:cubicBezTo>
                      <a:pt x="6400" y="21128"/>
                      <a:pt x="7050" y="21600"/>
                      <a:pt x="7842" y="21600"/>
                    </a:cubicBezTo>
                    <a:lnTo>
                      <a:pt x="13754" y="21600"/>
                    </a:lnTo>
                    <a:cubicBezTo>
                      <a:pt x="14550" y="21600"/>
                      <a:pt x="15196" y="21123"/>
                      <a:pt x="15196" y="20543"/>
                    </a:cubicBezTo>
                    <a:lnTo>
                      <a:pt x="15196" y="12605"/>
                    </a:lnTo>
                    <a:cubicBezTo>
                      <a:pt x="15196" y="12019"/>
                      <a:pt x="14546" y="11547"/>
                      <a:pt x="13754" y="11547"/>
                    </a:cubicBezTo>
                    <a:lnTo>
                      <a:pt x="12737" y="11547"/>
                    </a:lnTo>
                    <a:lnTo>
                      <a:pt x="12737" y="10780"/>
                    </a:lnTo>
                    <a:lnTo>
                      <a:pt x="20153" y="10780"/>
                    </a:lnTo>
                    <a:cubicBezTo>
                      <a:pt x="20949" y="10780"/>
                      <a:pt x="21596" y="10303"/>
                      <a:pt x="21596" y="9722"/>
                    </a:cubicBezTo>
                    <a:lnTo>
                      <a:pt x="21596" y="2144"/>
                    </a:lnTo>
                    <a:cubicBezTo>
                      <a:pt x="21600" y="1562"/>
                      <a:pt x="20949" y="1085"/>
                      <a:pt x="20153" y="1085"/>
                    </a:cubicBezTo>
                    <a:lnTo>
                      <a:pt x="19629" y="1085"/>
                    </a:lnTo>
                    <a:lnTo>
                      <a:pt x="19629" y="866"/>
                    </a:lnTo>
                    <a:cubicBezTo>
                      <a:pt x="19629" y="709"/>
                      <a:pt x="19483" y="573"/>
                      <a:pt x="19276" y="535"/>
                    </a:cubicBezTo>
                    <a:cubicBezTo>
                      <a:pt x="19158" y="511"/>
                      <a:pt x="16283" y="0"/>
                      <a:pt x="13816" y="0"/>
                    </a:cubicBezTo>
                    <a:cubicBezTo>
                      <a:pt x="12140" y="0"/>
                      <a:pt x="11239" y="259"/>
                      <a:pt x="10802" y="449"/>
                    </a:cubicBezTo>
                    <a:cubicBezTo>
                      <a:pt x="10366" y="259"/>
                      <a:pt x="9462" y="0"/>
                      <a:pt x="77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85" name="Google Shape;1285;p34"/>
              <p:cNvSpPr/>
              <p:nvPr/>
            </p:nvSpPr>
            <p:spPr>
              <a:xfrm>
                <a:off x="215244" y="281069"/>
                <a:ext cx="97116" cy="33868"/>
              </a:xfrm>
              <a:custGeom>
                <a:rect b="b" l="l" r="r" t="t"/>
                <a:pathLst>
                  <a:path extrusionOk="0" h="21600" w="21274">
                    <a:moveTo>
                      <a:pt x="10270" y="0"/>
                    </a:moveTo>
                    <a:cubicBezTo>
                      <a:pt x="8031" y="0"/>
                      <a:pt x="5682" y="237"/>
                      <a:pt x="3207" y="665"/>
                    </a:cubicBezTo>
                    <a:cubicBezTo>
                      <a:pt x="1315" y="997"/>
                      <a:pt x="-104" y="5887"/>
                      <a:pt x="6" y="11536"/>
                    </a:cubicBezTo>
                    <a:cubicBezTo>
                      <a:pt x="117" y="16948"/>
                      <a:pt x="1615" y="21173"/>
                      <a:pt x="3380" y="21173"/>
                    </a:cubicBezTo>
                    <a:cubicBezTo>
                      <a:pt x="3459" y="21173"/>
                      <a:pt x="3522" y="21173"/>
                      <a:pt x="3585" y="21125"/>
                    </a:cubicBezTo>
                    <a:cubicBezTo>
                      <a:pt x="5935" y="20651"/>
                      <a:pt x="8158" y="20461"/>
                      <a:pt x="10255" y="20461"/>
                    </a:cubicBezTo>
                    <a:cubicBezTo>
                      <a:pt x="12824" y="20461"/>
                      <a:pt x="15300" y="20793"/>
                      <a:pt x="17507" y="21553"/>
                    </a:cubicBezTo>
                    <a:cubicBezTo>
                      <a:pt x="17617" y="21553"/>
                      <a:pt x="17759" y="21600"/>
                      <a:pt x="17870" y="21600"/>
                    </a:cubicBezTo>
                    <a:cubicBezTo>
                      <a:pt x="19588" y="21600"/>
                      <a:pt x="21086" y="17755"/>
                      <a:pt x="21244" y="12533"/>
                    </a:cubicBezTo>
                    <a:cubicBezTo>
                      <a:pt x="21496" y="6836"/>
                      <a:pt x="20172" y="1899"/>
                      <a:pt x="18280" y="1234"/>
                    </a:cubicBezTo>
                    <a:cubicBezTo>
                      <a:pt x="15804" y="332"/>
                      <a:pt x="13108" y="0"/>
                      <a:pt x="102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86" name="Google Shape;1286;p34"/>
              <p:cNvSpPr/>
              <p:nvPr/>
            </p:nvSpPr>
            <p:spPr>
              <a:xfrm>
                <a:off x="132642" y="289778"/>
                <a:ext cx="47489" cy="33868"/>
              </a:xfrm>
              <a:custGeom>
                <a:rect b="b" l="l" r="r" t="t"/>
                <a:pathLst>
                  <a:path extrusionOk="0" h="21600" w="20565">
                    <a:moveTo>
                      <a:pt x="13872" y="0"/>
                    </a:moveTo>
                    <a:cubicBezTo>
                      <a:pt x="13529" y="0"/>
                      <a:pt x="13217" y="46"/>
                      <a:pt x="12875" y="138"/>
                    </a:cubicBezTo>
                    <a:cubicBezTo>
                      <a:pt x="10537" y="645"/>
                      <a:pt x="8043" y="1243"/>
                      <a:pt x="5612" y="1796"/>
                    </a:cubicBezTo>
                    <a:cubicBezTo>
                      <a:pt x="1966" y="2717"/>
                      <a:pt x="-528" y="7783"/>
                      <a:pt x="95" y="13264"/>
                    </a:cubicBezTo>
                    <a:cubicBezTo>
                      <a:pt x="656" y="18054"/>
                      <a:pt x="3493" y="21600"/>
                      <a:pt x="6703" y="21600"/>
                    </a:cubicBezTo>
                    <a:cubicBezTo>
                      <a:pt x="7015" y="21600"/>
                      <a:pt x="7420" y="21462"/>
                      <a:pt x="7825" y="21370"/>
                    </a:cubicBezTo>
                    <a:cubicBezTo>
                      <a:pt x="10163" y="20771"/>
                      <a:pt x="12563" y="20264"/>
                      <a:pt x="14838" y="19712"/>
                    </a:cubicBezTo>
                    <a:cubicBezTo>
                      <a:pt x="18516" y="18975"/>
                      <a:pt x="21072" y="13909"/>
                      <a:pt x="20480" y="8474"/>
                    </a:cubicBezTo>
                    <a:cubicBezTo>
                      <a:pt x="20012" y="3546"/>
                      <a:pt x="17145" y="0"/>
                      <a:pt x="138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87" name="Google Shape;1287;p34"/>
              <p:cNvSpPr/>
              <p:nvPr/>
            </p:nvSpPr>
            <p:spPr>
              <a:xfrm>
                <a:off x="132642" y="215416"/>
                <a:ext cx="179834" cy="42033"/>
              </a:xfrm>
              <a:custGeom>
                <a:rect b="b" l="l" r="r" t="t"/>
                <a:pathLst>
                  <a:path extrusionOk="0" h="21600" w="21349">
                    <a:moveTo>
                      <a:pt x="15371" y="0"/>
                    </a:moveTo>
                    <a:cubicBezTo>
                      <a:pt x="11433" y="0"/>
                      <a:pt x="6776" y="1960"/>
                      <a:pt x="1538" y="5696"/>
                    </a:cubicBezTo>
                    <a:cubicBezTo>
                      <a:pt x="539" y="6436"/>
                      <a:pt x="-145" y="10504"/>
                      <a:pt x="26" y="14905"/>
                    </a:cubicBezTo>
                    <a:cubicBezTo>
                      <a:pt x="180" y="18752"/>
                      <a:pt x="957" y="21600"/>
                      <a:pt x="1837" y="21600"/>
                    </a:cubicBezTo>
                    <a:cubicBezTo>
                      <a:pt x="1923" y="21600"/>
                      <a:pt x="2034" y="21489"/>
                      <a:pt x="2145" y="21415"/>
                    </a:cubicBezTo>
                    <a:cubicBezTo>
                      <a:pt x="7203" y="17827"/>
                      <a:pt x="11655" y="15978"/>
                      <a:pt x="15371" y="15978"/>
                    </a:cubicBezTo>
                    <a:cubicBezTo>
                      <a:pt x="16781" y="15978"/>
                      <a:pt x="18106" y="16237"/>
                      <a:pt x="19319" y="16829"/>
                    </a:cubicBezTo>
                    <a:cubicBezTo>
                      <a:pt x="19387" y="16866"/>
                      <a:pt x="19456" y="16866"/>
                      <a:pt x="19524" y="16866"/>
                    </a:cubicBezTo>
                    <a:cubicBezTo>
                      <a:pt x="20438" y="16866"/>
                      <a:pt x="21241" y="13870"/>
                      <a:pt x="21335" y="9801"/>
                    </a:cubicBezTo>
                    <a:cubicBezTo>
                      <a:pt x="21455" y="5363"/>
                      <a:pt x="20737" y="1405"/>
                      <a:pt x="19712" y="999"/>
                    </a:cubicBezTo>
                    <a:cubicBezTo>
                      <a:pt x="18371" y="296"/>
                      <a:pt x="16909" y="0"/>
                      <a:pt x="153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88" name="Google Shape;1288;p34"/>
              <p:cNvSpPr/>
              <p:nvPr/>
            </p:nvSpPr>
            <p:spPr>
              <a:xfrm>
                <a:off x="264923" y="148820"/>
                <a:ext cx="47550" cy="33867"/>
              </a:xfrm>
              <a:custGeom>
                <a:rect b="b" l="l" r="r" t="t"/>
                <a:pathLst>
                  <a:path extrusionOk="0" h="21600" w="21078">
                    <a:moveTo>
                      <a:pt x="6991" y="0"/>
                    </a:moveTo>
                    <a:cubicBezTo>
                      <a:pt x="3290" y="0"/>
                      <a:pt x="195" y="4253"/>
                      <a:pt x="4" y="9844"/>
                    </a:cubicBezTo>
                    <a:cubicBezTo>
                      <a:pt x="-124" y="15531"/>
                      <a:pt x="2747" y="20358"/>
                      <a:pt x="6576" y="20644"/>
                    </a:cubicBezTo>
                    <a:cubicBezTo>
                      <a:pt x="8937" y="20788"/>
                      <a:pt x="11298" y="21027"/>
                      <a:pt x="13500" y="21504"/>
                    </a:cubicBezTo>
                    <a:cubicBezTo>
                      <a:pt x="13723" y="21504"/>
                      <a:pt x="14010" y="21600"/>
                      <a:pt x="14233" y="21600"/>
                    </a:cubicBezTo>
                    <a:cubicBezTo>
                      <a:pt x="17711" y="21600"/>
                      <a:pt x="20710" y="17729"/>
                      <a:pt x="21029" y="12377"/>
                    </a:cubicBezTo>
                    <a:cubicBezTo>
                      <a:pt x="21476" y="6738"/>
                      <a:pt x="18796" y="1673"/>
                      <a:pt x="14967" y="1004"/>
                    </a:cubicBezTo>
                    <a:cubicBezTo>
                      <a:pt x="12479" y="573"/>
                      <a:pt x="9894" y="287"/>
                      <a:pt x="7278" y="0"/>
                    </a:cubicBezTo>
                    <a:cubicBezTo>
                      <a:pt x="7182" y="0"/>
                      <a:pt x="7087" y="0"/>
                      <a:pt x="69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89" name="Google Shape;1289;p34"/>
              <p:cNvSpPr/>
              <p:nvPr/>
            </p:nvSpPr>
            <p:spPr>
              <a:xfrm>
                <a:off x="132446" y="151432"/>
                <a:ext cx="97349" cy="39657"/>
              </a:xfrm>
              <a:custGeom>
                <a:rect b="b" l="l" r="r" t="t"/>
                <a:pathLst>
                  <a:path extrusionOk="0" h="21600" w="21201">
                    <a:moveTo>
                      <a:pt x="17819" y="0"/>
                    </a:moveTo>
                    <a:cubicBezTo>
                      <a:pt x="17709" y="0"/>
                      <a:pt x="17615" y="0"/>
                      <a:pt x="17521" y="39"/>
                    </a:cubicBezTo>
                    <a:cubicBezTo>
                      <a:pt x="12960" y="1058"/>
                      <a:pt x="8038" y="2705"/>
                      <a:pt x="2834" y="4783"/>
                    </a:cubicBezTo>
                    <a:cubicBezTo>
                      <a:pt x="1000" y="5606"/>
                      <a:pt x="-254" y="9918"/>
                      <a:pt x="44" y="14505"/>
                    </a:cubicBezTo>
                    <a:cubicBezTo>
                      <a:pt x="342" y="18660"/>
                      <a:pt x="1752" y="21600"/>
                      <a:pt x="3383" y="21600"/>
                    </a:cubicBezTo>
                    <a:cubicBezTo>
                      <a:pt x="3539" y="21600"/>
                      <a:pt x="3743" y="21522"/>
                      <a:pt x="3947" y="21482"/>
                    </a:cubicBezTo>
                    <a:cubicBezTo>
                      <a:pt x="8947" y="19444"/>
                      <a:pt x="13728" y="17837"/>
                      <a:pt x="18133" y="16896"/>
                    </a:cubicBezTo>
                    <a:cubicBezTo>
                      <a:pt x="19967" y="16504"/>
                      <a:pt x="21346" y="12388"/>
                      <a:pt x="21189" y="7683"/>
                    </a:cubicBezTo>
                    <a:cubicBezTo>
                      <a:pt x="21017" y="3293"/>
                      <a:pt x="19575" y="0"/>
                      <a:pt x="17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90" name="Google Shape;1290;p34"/>
              <p:cNvSpPr/>
              <p:nvPr/>
            </p:nvSpPr>
            <p:spPr>
              <a:xfrm>
                <a:off x="132426" y="83055"/>
                <a:ext cx="179937" cy="41890"/>
              </a:xfrm>
              <a:custGeom>
                <a:rect b="b" l="l" r="r" t="t"/>
                <a:pathLst>
                  <a:path extrusionOk="0" h="21600" w="21336">
                    <a:moveTo>
                      <a:pt x="15379" y="0"/>
                    </a:moveTo>
                    <a:cubicBezTo>
                      <a:pt x="11444" y="0"/>
                      <a:pt x="6793" y="1930"/>
                      <a:pt x="1545" y="5678"/>
                    </a:cubicBezTo>
                    <a:cubicBezTo>
                      <a:pt x="538" y="6458"/>
                      <a:pt x="-145" y="10540"/>
                      <a:pt x="26" y="14882"/>
                    </a:cubicBezTo>
                    <a:cubicBezTo>
                      <a:pt x="188" y="18816"/>
                      <a:pt x="956" y="21600"/>
                      <a:pt x="1843" y="21600"/>
                    </a:cubicBezTo>
                    <a:cubicBezTo>
                      <a:pt x="1929" y="21600"/>
                      <a:pt x="2040" y="21526"/>
                      <a:pt x="2151" y="21489"/>
                    </a:cubicBezTo>
                    <a:cubicBezTo>
                      <a:pt x="7194" y="17814"/>
                      <a:pt x="11641" y="15959"/>
                      <a:pt x="15370" y="15959"/>
                    </a:cubicBezTo>
                    <a:cubicBezTo>
                      <a:pt x="16761" y="15959"/>
                      <a:pt x="18101" y="16219"/>
                      <a:pt x="19296" y="16849"/>
                    </a:cubicBezTo>
                    <a:cubicBezTo>
                      <a:pt x="19356" y="16887"/>
                      <a:pt x="19424" y="16887"/>
                      <a:pt x="19484" y="16887"/>
                    </a:cubicBezTo>
                    <a:cubicBezTo>
                      <a:pt x="20414" y="16887"/>
                      <a:pt x="21216" y="13918"/>
                      <a:pt x="21318" y="9761"/>
                    </a:cubicBezTo>
                    <a:cubicBezTo>
                      <a:pt x="21455" y="5381"/>
                      <a:pt x="20738" y="1410"/>
                      <a:pt x="19714" y="928"/>
                    </a:cubicBezTo>
                    <a:cubicBezTo>
                      <a:pt x="18374" y="260"/>
                      <a:pt x="16915" y="0"/>
                      <a:pt x="153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91" name="Google Shape;1291;p34"/>
              <p:cNvSpPr/>
              <p:nvPr/>
            </p:nvSpPr>
            <p:spPr>
              <a:xfrm>
                <a:off x="414014" y="281033"/>
                <a:ext cx="97114" cy="33867"/>
              </a:xfrm>
              <a:custGeom>
                <a:rect b="b" l="l" r="r" t="t"/>
                <a:pathLst>
                  <a:path extrusionOk="0" h="21600" w="21258">
                    <a:moveTo>
                      <a:pt x="11008" y="0"/>
                    </a:moveTo>
                    <a:cubicBezTo>
                      <a:pt x="8187" y="0"/>
                      <a:pt x="5493" y="381"/>
                      <a:pt x="3004" y="1237"/>
                    </a:cubicBezTo>
                    <a:cubicBezTo>
                      <a:pt x="1161" y="1760"/>
                      <a:pt x="-210" y="6851"/>
                      <a:pt x="26" y="12418"/>
                    </a:cubicBezTo>
                    <a:cubicBezTo>
                      <a:pt x="200" y="17746"/>
                      <a:pt x="1665" y="21600"/>
                      <a:pt x="3382" y="21600"/>
                    </a:cubicBezTo>
                    <a:cubicBezTo>
                      <a:pt x="3492" y="21600"/>
                      <a:pt x="3634" y="21600"/>
                      <a:pt x="3744" y="21552"/>
                    </a:cubicBezTo>
                    <a:cubicBezTo>
                      <a:pt x="5997" y="20696"/>
                      <a:pt x="8439" y="20363"/>
                      <a:pt x="11008" y="20363"/>
                    </a:cubicBezTo>
                    <a:cubicBezTo>
                      <a:pt x="13087" y="20363"/>
                      <a:pt x="15324" y="20648"/>
                      <a:pt x="17656" y="21029"/>
                    </a:cubicBezTo>
                    <a:cubicBezTo>
                      <a:pt x="17719" y="21077"/>
                      <a:pt x="17798" y="21077"/>
                      <a:pt x="17861" y="21077"/>
                    </a:cubicBezTo>
                    <a:cubicBezTo>
                      <a:pt x="19657" y="21077"/>
                      <a:pt x="21138" y="16890"/>
                      <a:pt x="21248" y="11419"/>
                    </a:cubicBezTo>
                    <a:cubicBezTo>
                      <a:pt x="21390" y="5900"/>
                      <a:pt x="19972" y="999"/>
                      <a:pt x="18081" y="666"/>
                    </a:cubicBezTo>
                    <a:cubicBezTo>
                      <a:pt x="15592" y="238"/>
                      <a:pt x="13245" y="0"/>
                      <a:pt x="110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92" name="Google Shape;1292;p34"/>
              <p:cNvSpPr/>
              <p:nvPr/>
            </p:nvSpPr>
            <p:spPr>
              <a:xfrm>
                <a:off x="546458" y="289778"/>
                <a:ext cx="47525" cy="33868"/>
              </a:xfrm>
              <a:custGeom>
                <a:rect b="b" l="l" r="r" t="t"/>
                <a:pathLst>
                  <a:path extrusionOk="0" h="21600" w="20610">
                    <a:moveTo>
                      <a:pt x="6726" y="0"/>
                    </a:moveTo>
                    <a:cubicBezTo>
                      <a:pt x="3449" y="0"/>
                      <a:pt x="515" y="3546"/>
                      <a:pt x="78" y="8474"/>
                    </a:cubicBezTo>
                    <a:cubicBezTo>
                      <a:pt x="-484" y="13909"/>
                      <a:pt x="2076" y="18975"/>
                      <a:pt x="5728" y="19712"/>
                    </a:cubicBezTo>
                    <a:cubicBezTo>
                      <a:pt x="8037" y="20264"/>
                      <a:pt x="10410" y="20771"/>
                      <a:pt x="12782" y="21370"/>
                    </a:cubicBezTo>
                    <a:cubicBezTo>
                      <a:pt x="13188" y="21462"/>
                      <a:pt x="13531" y="21600"/>
                      <a:pt x="13906" y="21600"/>
                    </a:cubicBezTo>
                    <a:cubicBezTo>
                      <a:pt x="17152" y="21600"/>
                      <a:pt x="19992" y="18146"/>
                      <a:pt x="20523" y="13264"/>
                    </a:cubicBezTo>
                    <a:cubicBezTo>
                      <a:pt x="21116" y="7783"/>
                      <a:pt x="18650" y="2717"/>
                      <a:pt x="14967" y="1796"/>
                    </a:cubicBezTo>
                    <a:cubicBezTo>
                      <a:pt x="12532" y="1243"/>
                      <a:pt x="10066" y="645"/>
                      <a:pt x="7694" y="138"/>
                    </a:cubicBezTo>
                    <a:cubicBezTo>
                      <a:pt x="7382" y="46"/>
                      <a:pt x="7039" y="0"/>
                      <a:pt x="67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93" name="Google Shape;1293;p34"/>
              <p:cNvSpPr/>
              <p:nvPr/>
            </p:nvSpPr>
            <p:spPr>
              <a:xfrm>
                <a:off x="414101" y="215344"/>
                <a:ext cx="179884" cy="41745"/>
              </a:xfrm>
              <a:custGeom>
                <a:rect b="b" l="l" r="r" t="t"/>
                <a:pathLst>
                  <a:path extrusionOk="0" h="21600" w="21355">
                    <a:moveTo>
                      <a:pt x="5977" y="0"/>
                    </a:moveTo>
                    <a:cubicBezTo>
                      <a:pt x="4456" y="0"/>
                      <a:pt x="2986" y="335"/>
                      <a:pt x="1636" y="931"/>
                    </a:cubicBezTo>
                    <a:cubicBezTo>
                      <a:pt x="636" y="1415"/>
                      <a:pt x="-107" y="5400"/>
                      <a:pt x="13" y="9757"/>
                    </a:cubicBezTo>
                    <a:cubicBezTo>
                      <a:pt x="115" y="13817"/>
                      <a:pt x="901" y="16870"/>
                      <a:pt x="1824" y="16870"/>
                    </a:cubicBezTo>
                    <a:cubicBezTo>
                      <a:pt x="1892" y="16870"/>
                      <a:pt x="1969" y="16870"/>
                      <a:pt x="2046" y="16833"/>
                    </a:cubicBezTo>
                    <a:cubicBezTo>
                      <a:pt x="3259" y="16237"/>
                      <a:pt x="4592" y="15939"/>
                      <a:pt x="5977" y="15939"/>
                    </a:cubicBezTo>
                    <a:cubicBezTo>
                      <a:pt x="9719" y="15939"/>
                      <a:pt x="14179" y="17801"/>
                      <a:pt x="19212" y="21526"/>
                    </a:cubicBezTo>
                    <a:cubicBezTo>
                      <a:pt x="19323" y="21563"/>
                      <a:pt x="19417" y="21600"/>
                      <a:pt x="19519" y="21600"/>
                    </a:cubicBezTo>
                    <a:cubicBezTo>
                      <a:pt x="20408" y="21600"/>
                      <a:pt x="21185" y="18881"/>
                      <a:pt x="21331" y="14859"/>
                    </a:cubicBezTo>
                    <a:cubicBezTo>
                      <a:pt x="21493" y="10614"/>
                      <a:pt x="20818" y="6480"/>
                      <a:pt x="19810" y="5698"/>
                    </a:cubicBezTo>
                    <a:cubicBezTo>
                      <a:pt x="14555" y="1937"/>
                      <a:pt x="9907" y="0"/>
                      <a:pt x="59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94" name="Google Shape;1294;p34"/>
              <p:cNvSpPr/>
              <p:nvPr/>
            </p:nvSpPr>
            <p:spPr>
              <a:xfrm>
                <a:off x="414014" y="148929"/>
                <a:ext cx="47515" cy="33867"/>
              </a:xfrm>
              <a:custGeom>
                <a:rect b="b" l="l" r="r" t="t"/>
                <a:pathLst>
                  <a:path extrusionOk="0" h="21600" w="20939">
                    <a:moveTo>
                      <a:pt x="14073" y="0"/>
                    </a:moveTo>
                    <a:cubicBezTo>
                      <a:pt x="13946" y="0"/>
                      <a:pt x="13851" y="0"/>
                      <a:pt x="13724" y="0"/>
                    </a:cubicBezTo>
                    <a:cubicBezTo>
                      <a:pt x="11123" y="144"/>
                      <a:pt x="8554" y="481"/>
                      <a:pt x="6048" y="1010"/>
                    </a:cubicBezTo>
                    <a:cubicBezTo>
                      <a:pt x="2337" y="1539"/>
                      <a:pt x="-422" y="6687"/>
                      <a:pt x="54" y="12315"/>
                    </a:cubicBezTo>
                    <a:cubicBezTo>
                      <a:pt x="403" y="17703"/>
                      <a:pt x="3352" y="21600"/>
                      <a:pt x="6810" y="21600"/>
                    </a:cubicBezTo>
                    <a:cubicBezTo>
                      <a:pt x="7032" y="21600"/>
                      <a:pt x="7317" y="21600"/>
                      <a:pt x="7539" y="21504"/>
                    </a:cubicBezTo>
                    <a:cubicBezTo>
                      <a:pt x="9728" y="21167"/>
                      <a:pt x="12075" y="20878"/>
                      <a:pt x="14422" y="20638"/>
                    </a:cubicBezTo>
                    <a:cubicBezTo>
                      <a:pt x="18228" y="20349"/>
                      <a:pt x="21178" y="15490"/>
                      <a:pt x="20924" y="9814"/>
                    </a:cubicBezTo>
                    <a:cubicBezTo>
                      <a:pt x="20766" y="4282"/>
                      <a:pt x="17721" y="0"/>
                      <a:pt x="140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95" name="Google Shape;1295;p34"/>
              <p:cNvSpPr/>
              <p:nvPr/>
            </p:nvSpPr>
            <p:spPr>
              <a:xfrm>
                <a:off x="496693" y="151432"/>
                <a:ext cx="97186" cy="39657"/>
              </a:xfrm>
              <a:custGeom>
                <a:rect b="b" l="l" r="r" t="t"/>
                <a:pathLst>
                  <a:path extrusionOk="0" h="21600" w="21166">
                    <a:moveTo>
                      <a:pt x="3400" y="0"/>
                    </a:moveTo>
                    <a:cubicBezTo>
                      <a:pt x="1660" y="0"/>
                      <a:pt x="187" y="3332"/>
                      <a:pt x="14" y="7683"/>
                    </a:cubicBezTo>
                    <a:cubicBezTo>
                      <a:pt x="-158" y="12388"/>
                      <a:pt x="1237" y="16425"/>
                      <a:pt x="3071" y="16896"/>
                    </a:cubicBezTo>
                    <a:cubicBezTo>
                      <a:pt x="7476" y="17837"/>
                      <a:pt x="12241" y="19326"/>
                      <a:pt x="17225" y="21482"/>
                    </a:cubicBezTo>
                    <a:cubicBezTo>
                      <a:pt x="17429" y="21522"/>
                      <a:pt x="17586" y="21600"/>
                      <a:pt x="17790" y="21600"/>
                    </a:cubicBezTo>
                    <a:cubicBezTo>
                      <a:pt x="19404" y="21600"/>
                      <a:pt x="20862" y="18699"/>
                      <a:pt x="21113" y="14505"/>
                    </a:cubicBezTo>
                    <a:cubicBezTo>
                      <a:pt x="21442" y="9918"/>
                      <a:pt x="20204" y="5606"/>
                      <a:pt x="18354" y="4783"/>
                    </a:cubicBezTo>
                    <a:cubicBezTo>
                      <a:pt x="13213" y="2705"/>
                      <a:pt x="8244" y="1058"/>
                      <a:pt x="3682" y="39"/>
                    </a:cubicBezTo>
                    <a:cubicBezTo>
                      <a:pt x="3588" y="0"/>
                      <a:pt x="3494" y="0"/>
                      <a:pt x="34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96" name="Google Shape;1296;p34"/>
              <p:cNvSpPr/>
              <p:nvPr/>
            </p:nvSpPr>
            <p:spPr>
              <a:xfrm>
                <a:off x="414014" y="82983"/>
                <a:ext cx="179868" cy="41746"/>
              </a:xfrm>
              <a:custGeom>
                <a:rect b="b" l="l" r="r" t="t"/>
                <a:pathLst>
                  <a:path extrusionOk="0" h="21600" w="21336">
                    <a:moveTo>
                      <a:pt x="5965" y="0"/>
                    </a:moveTo>
                    <a:cubicBezTo>
                      <a:pt x="4437" y="0"/>
                      <a:pt x="2977" y="298"/>
                      <a:pt x="1628" y="894"/>
                    </a:cubicBezTo>
                    <a:cubicBezTo>
                      <a:pt x="629" y="1378"/>
                      <a:pt x="-114" y="5363"/>
                      <a:pt x="14" y="9720"/>
                    </a:cubicBezTo>
                    <a:cubicBezTo>
                      <a:pt x="125" y="13779"/>
                      <a:pt x="902" y="16870"/>
                      <a:pt x="1807" y="16870"/>
                    </a:cubicBezTo>
                    <a:cubicBezTo>
                      <a:pt x="1884" y="16870"/>
                      <a:pt x="1952" y="16833"/>
                      <a:pt x="2029" y="16796"/>
                    </a:cubicBezTo>
                    <a:cubicBezTo>
                      <a:pt x="3250" y="16200"/>
                      <a:pt x="4582" y="15939"/>
                      <a:pt x="5965" y="15939"/>
                    </a:cubicBezTo>
                    <a:cubicBezTo>
                      <a:pt x="9713" y="15939"/>
                      <a:pt x="14161" y="17764"/>
                      <a:pt x="19189" y="21451"/>
                    </a:cubicBezTo>
                    <a:cubicBezTo>
                      <a:pt x="19300" y="21526"/>
                      <a:pt x="19386" y="21600"/>
                      <a:pt x="19497" y="21600"/>
                    </a:cubicBezTo>
                    <a:cubicBezTo>
                      <a:pt x="20376" y="21600"/>
                      <a:pt x="21170" y="18844"/>
                      <a:pt x="21307" y="14859"/>
                    </a:cubicBezTo>
                    <a:cubicBezTo>
                      <a:pt x="21486" y="10539"/>
                      <a:pt x="20812" y="6443"/>
                      <a:pt x="19804" y="5698"/>
                    </a:cubicBezTo>
                    <a:cubicBezTo>
                      <a:pt x="14554" y="1937"/>
                      <a:pt x="9909" y="0"/>
                      <a:pt x="59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97" name="Google Shape;1297;p34"/>
              <p:cNvSpPr/>
              <p:nvPr/>
            </p:nvSpPr>
            <p:spPr>
              <a:xfrm>
                <a:off x="331293" y="909218"/>
                <a:ext cx="64057" cy="33868"/>
              </a:xfrm>
              <a:custGeom>
                <a:rect b="b" l="l" r="r" t="t"/>
                <a:pathLst>
                  <a:path extrusionOk="0" h="21600" w="21600">
                    <a:moveTo>
                      <a:pt x="5194" y="0"/>
                    </a:moveTo>
                    <a:cubicBezTo>
                      <a:pt x="2330" y="0"/>
                      <a:pt x="0" y="4772"/>
                      <a:pt x="0" y="10800"/>
                    </a:cubicBezTo>
                    <a:cubicBezTo>
                      <a:pt x="0" y="16778"/>
                      <a:pt x="2330" y="21600"/>
                      <a:pt x="5194" y="21600"/>
                    </a:cubicBezTo>
                    <a:lnTo>
                      <a:pt x="16382" y="21600"/>
                    </a:lnTo>
                    <a:cubicBezTo>
                      <a:pt x="19246" y="21600"/>
                      <a:pt x="21600" y="16778"/>
                      <a:pt x="21600" y="10800"/>
                    </a:cubicBezTo>
                    <a:cubicBezTo>
                      <a:pt x="21600" y="4772"/>
                      <a:pt x="19246"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298" name="Google Shape;1298;p34"/>
              <p:cNvSpPr/>
              <p:nvPr/>
            </p:nvSpPr>
            <p:spPr>
              <a:xfrm>
                <a:off x="298114" y="793305"/>
                <a:ext cx="130273" cy="33868"/>
              </a:xfrm>
              <a:custGeom>
                <a:rect b="b" l="l" r="r" t="t"/>
                <a:pathLst>
                  <a:path extrusionOk="0" h="21600" w="21600">
                    <a:moveTo>
                      <a:pt x="2566" y="0"/>
                    </a:moveTo>
                    <a:cubicBezTo>
                      <a:pt x="1134" y="0"/>
                      <a:pt x="0" y="4861"/>
                      <a:pt x="0" y="10825"/>
                    </a:cubicBezTo>
                    <a:cubicBezTo>
                      <a:pt x="0" y="16839"/>
                      <a:pt x="1134" y="21600"/>
                      <a:pt x="2566" y="21600"/>
                    </a:cubicBezTo>
                    <a:lnTo>
                      <a:pt x="19034" y="21600"/>
                    </a:lnTo>
                    <a:cubicBezTo>
                      <a:pt x="20466" y="21600"/>
                      <a:pt x="21600" y="16739"/>
                      <a:pt x="21600" y="10825"/>
                    </a:cubicBezTo>
                    <a:cubicBezTo>
                      <a:pt x="21600" y="4861"/>
                      <a:pt x="20466" y="0"/>
                      <a:pt x="190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299" name="Google Shape;1299;p34"/>
            <p:cNvGrpSpPr/>
            <p:nvPr/>
          </p:nvGrpSpPr>
          <p:grpSpPr>
            <a:xfrm>
              <a:off x="4681287" y="6066992"/>
              <a:ext cx="991075" cy="891679"/>
              <a:chOff x="0" y="0"/>
              <a:chExt cx="991074" cy="891678"/>
            </a:xfrm>
          </p:grpSpPr>
          <p:sp>
            <p:nvSpPr>
              <p:cNvPr id="1300" name="Google Shape;1300;p34"/>
              <p:cNvSpPr/>
              <p:nvPr/>
            </p:nvSpPr>
            <p:spPr>
              <a:xfrm>
                <a:off x="0" y="0"/>
                <a:ext cx="991074" cy="891678"/>
              </a:xfrm>
              <a:custGeom>
                <a:rect b="b" l="l" r="r" t="t"/>
                <a:pathLst>
                  <a:path extrusionOk="0" h="21600" w="21578">
                    <a:moveTo>
                      <a:pt x="18974" y="11978"/>
                    </a:moveTo>
                    <a:lnTo>
                      <a:pt x="18093" y="12958"/>
                    </a:lnTo>
                    <a:lnTo>
                      <a:pt x="17758" y="12586"/>
                    </a:lnTo>
                    <a:cubicBezTo>
                      <a:pt x="17693" y="12516"/>
                      <a:pt x="17609" y="12478"/>
                      <a:pt x="17521" y="12478"/>
                    </a:cubicBezTo>
                    <a:cubicBezTo>
                      <a:pt x="17477" y="12478"/>
                      <a:pt x="17433" y="12487"/>
                      <a:pt x="17393" y="12508"/>
                    </a:cubicBezTo>
                    <a:cubicBezTo>
                      <a:pt x="17266" y="12564"/>
                      <a:pt x="17181" y="12701"/>
                      <a:pt x="17181" y="12853"/>
                    </a:cubicBezTo>
                    <a:lnTo>
                      <a:pt x="17181" y="13971"/>
                    </a:lnTo>
                    <a:lnTo>
                      <a:pt x="16524" y="14703"/>
                    </a:lnTo>
                    <a:lnTo>
                      <a:pt x="16524" y="11978"/>
                    </a:lnTo>
                    <a:close/>
                    <a:moveTo>
                      <a:pt x="10082" y="751"/>
                    </a:moveTo>
                    <a:lnTo>
                      <a:pt x="10082" y="16035"/>
                    </a:lnTo>
                    <a:lnTo>
                      <a:pt x="1051" y="16035"/>
                    </a:lnTo>
                    <a:cubicBezTo>
                      <a:pt x="841" y="16035"/>
                      <a:pt x="669" y="15843"/>
                      <a:pt x="669" y="15611"/>
                    </a:cubicBezTo>
                    <a:lnTo>
                      <a:pt x="669" y="1179"/>
                    </a:lnTo>
                    <a:cubicBezTo>
                      <a:pt x="669" y="943"/>
                      <a:pt x="841" y="751"/>
                      <a:pt x="1051" y="751"/>
                    </a:cubicBezTo>
                    <a:close/>
                    <a:moveTo>
                      <a:pt x="19790" y="751"/>
                    </a:moveTo>
                    <a:cubicBezTo>
                      <a:pt x="20000" y="751"/>
                      <a:pt x="20172" y="943"/>
                      <a:pt x="20172" y="1175"/>
                    </a:cubicBezTo>
                    <a:lnTo>
                      <a:pt x="20172" y="9967"/>
                    </a:lnTo>
                    <a:cubicBezTo>
                      <a:pt x="20172" y="10042"/>
                      <a:pt x="20168" y="10116"/>
                      <a:pt x="20160" y="10189"/>
                    </a:cubicBezTo>
                    <a:cubicBezTo>
                      <a:pt x="20078" y="10775"/>
                      <a:pt x="19619" y="11226"/>
                      <a:pt x="19071" y="11226"/>
                    </a:cubicBezTo>
                    <a:lnTo>
                      <a:pt x="16187" y="11226"/>
                    </a:lnTo>
                    <a:cubicBezTo>
                      <a:pt x="15999" y="11226"/>
                      <a:pt x="15851" y="11392"/>
                      <a:pt x="15851" y="11601"/>
                    </a:cubicBezTo>
                    <a:lnTo>
                      <a:pt x="15851" y="14809"/>
                    </a:lnTo>
                    <a:cubicBezTo>
                      <a:pt x="15851" y="15419"/>
                      <a:pt x="15445" y="15930"/>
                      <a:pt x="14918" y="16021"/>
                    </a:cubicBezTo>
                    <a:cubicBezTo>
                      <a:pt x="14852" y="16030"/>
                      <a:pt x="14787" y="16035"/>
                      <a:pt x="14719" y="16035"/>
                    </a:cubicBezTo>
                    <a:lnTo>
                      <a:pt x="10759" y="16035"/>
                    </a:lnTo>
                    <a:lnTo>
                      <a:pt x="10759" y="751"/>
                    </a:lnTo>
                    <a:close/>
                    <a:moveTo>
                      <a:pt x="17858" y="13761"/>
                    </a:moveTo>
                    <a:lnTo>
                      <a:pt x="20555" y="16762"/>
                    </a:lnTo>
                    <a:lnTo>
                      <a:pt x="19817" y="16926"/>
                    </a:lnTo>
                    <a:cubicBezTo>
                      <a:pt x="19716" y="16948"/>
                      <a:pt x="19630" y="17016"/>
                      <a:pt x="19583" y="17118"/>
                    </a:cubicBezTo>
                    <a:cubicBezTo>
                      <a:pt x="19536" y="17217"/>
                      <a:pt x="19528" y="17335"/>
                      <a:pt x="19569" y="17440"/>
                    </a:cubicBezTo>
                    <a:lnTo>
                      <a:pt x="20694" y="20463"/>
                    </a:lnTo>
                    <a:lnTo>
                      <a:pt x="20107" y="20737"/>
                    </a:lnTo>
                    <a:lnTo>
                      <a:pt x="18983" y="17710"/>
                    </a:lnTo>
                    <a:cubicBezTo>
                      <a:pt x="18944" y="17607"/>
                      <a:pt x="18867" y="17529"/>
                      <a:pt x="18768" y="17496"/>
                    </a:cubicBezTo>
                    <a:cubicBezTo>
                      <a:pt x="18735" y="17484"/>
                      <a:pt x="18706" y="17482"/>
                      <a:pt x="18671" y="17482"/>
                    </a:cubicBezTo>
                    <a:cubicBezTo>
                      <a:pt x="18605" y="17482"/>
                      <a:pt x="18540" y="17505"/>
                      <a:pt x="18486" y="17541"/>
                    </a:cubicBezTo>
                    <a:lnTo>
                      <a:pt x="17858" y="17998"/>
                    </a:lnTo>
                    <a:lnTo>
                      <a:pt x="17858" y="13761"/>
                    </a:lnTo>
                    <a:close/>
                    <a:moveTo>
                      <a:pt x="1056" y="0"/>
                    </a:moveTo>
                    <a:cubicBezTo>
                      <a:pt x="473" y="0"/>
                      <a:pt x="0" y="527"/>
                      <a:pt x="0" y="1179"/>
                    </a:cubicBezTo>
                    <a:lnTo>
                      <a:pt x="0" y="15611"/>
                    </a:lnTo>
                    <a:cubicBezTo>
                      <a:pt x="0" y="16260"/>
                      <a:pt x="473" y="16788"/>
                      <a:pt x="1056" y="16788"/>
                    </a:cubicBezTo>
                    <a:lnTo>
                      <a:pt x="14750" y="16788"/>
                    </a:lnTo>
                    <a:cubicBezTo>
                      <a:pt x="14843" y="16788"/>
                      <a:pt x="14934" y="16778"/>
                      <a:pt x="15023" y="16765"/>
                    </a:cubicBezTo>
                    <a:cubicBezTo>
                      <a:pt x="15481" y="16696"/>
                      <a:pt x="15905" y="16462"/>
                      <a:pt x="16238" y="16091"/>
                    </a:cubicBezTo>
                    <a:lnTo>
                      <a:pt x="17189" y="15034"/>
                    </a:lnTo>
                    <a:lnTo>
                      <a:pt x="17189" y="18692"/>
                    </a:lnTo>
                    <a:cubicBezTo>
                      <a:pt x="17189" y="18831"/>
                      <a:pt x="17256" y="18957"/>
                      <a:pt x="17367" y="19023"/>
                    </a:cubicBezTo>
                    <a:cubicBezTo>
                      <a:pt x="17418" y="19053"/>
                      <a:pt x="17474" y="19068"/>
                      <a:pt x="17529" y="19068"/>
                    </a:cubicBezTo>
                    <a:cubicBezTo>
                      <a:pt x="17593" y="19068"/>
                      <a:pt x="17656" y="19048"/>
                      <a:pt x="17712" y="19007"/>
                    </a:cubicBezTo>
                    <a:lnTo>
                      <a:pt x="18524" y="18418"/>
                    </a:lnTo>
                    <a:lnTo>
                      <a:pt x="19624" y="21370"/>
                    </a:lnTo>
                    <a:cubicBezTo>
                      <a:pt x="19658" y="21461"/>
                      <a:pt x="19721" y="21534"/>
                      <a:pt x="19806" y="21572"/>
                    </a:cubicBezTo>
                    <a:cubicBezTo>
                      <a:pt x="19846" y="21591"/>
                      <a:pt x="19889" y="21600"/>
                      <a:pt x="19934" y="21600"/>
                    </a:cubicBezTo>
                    <a:cubicBezTo>
                      <a:pt x="19980" y="21600"/>
                      <a:pt x="20024" y="21591"/>
                      <a:pt x="20066" y="21572"/>
                    </a:cubicBezTo>
                    <a:lnTo>
                      <a:pt x="21280" y="21014"/>
                    </a:lnTo>
                    <a:cubicBezTo>
                      <a:pt x="21453" y="20936"/>
                      <a:pt x="21534" y="20714"/>
                      <a:pt x="21461" y="20523"/>
                    </a:cubicBezTo>
                    <a:lnTo>
                      <a:pt x="20364" y="17573"/>
                    </a:lnTo>
                    <a:lnTo>
                      <a:pt x="21316" y="17358"/>
                    </a:lnTo>
                    <a:cubicBezTo>
                      <a:pt x="21424" y="17330"/>
                      <a:pt x="21525" y="17231"/>
                      <a:pt x="21564" y="17100"/>
                    </a:cubicBezTo>
                    <a:cubicBezTo>
                      <a:pt x="21600" y="16966"/>
                      <a:pt x="21566" y="16823"/>
                      <a:pt x="21478" y="16723"/>
                    </a:cubicBezTo>
                    <a:lnTo>
                      <a:pt x="18572" y="13491"/>
                    </a:lnTo>
                    <a:lnTo>
                      <a:pt x="20226" y="11652"/>
                    </a:lnTo>
                    <a:cubicBezTo>
                      <a:pt x="20556" y="11284"/>
                      <a:pt x="20765" y="10810"/>
                      <a:pt x="20831" y="10300"/>
                    </a:cubicBezTo>
                    <a:cubicBezTo>
                      <a:pt x="20845" y="10201"/>
                      <a:pt x="20851" y="10100"/>
                      <a:pt x="20851" y="9997"/>
                    </a:cubicBezTo>
                    <a:lnTo>
                      <a:pt x="20851" y="1179"/>
                    </a:lnTo>
                    <a:cubicBezTo>
                      <a:pt x="20851" y="527"/>
                      <a:pt x="20378" y="0"/>
                      <a:pt x="19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01" name="Google Shape;1301;p34"/>
              <p:cNvSpPr/>
              <p:nvPr/>
            </p:nvSpPr>
            <p:spPr>
              <a:xfrm>
                <a:off x="297682" y="97792"/>
                <a:ext cx="130345" cy="33867"/>
              </a:xfrm>
              <a:custGeom>
                <a:rect b="b" l="l" r="r" t="t"/>
                <a:pathLst>
                  <a:path extrusionOk="0" h="21600" w="21600">
                    <a:moveTo>
                      <a:pt x="2552" y="0"/>
                    </a:moveTo>
                    <a:cubicBezTo>
                      <a:pt x="1145" y="0"/>
                      <a:pt x="0" y="4822"/>
                      <a:pt x="0" y="10850"/>
                    </a:cubicBezTo>
                    <a:cubicBezTo>
                      <a:pt x="0" y="16778"/>
                      <a:pt x="1145" y="21600"/>
                      <a:pt x="2552" y="21600"/>
                    </a:cubicBezTo>
                    <a:lnTo>
                      <a:pt x="19024" y="21600"/>
                    </a:lnTo>
                    <a:cubicBezTo>
                      <a:pt x="20455" y="21600"/>
                      <a:pt x="21600" y="16778"/>
                      <a:pt x="21600" y="10850"/>
                    </a:cubicBezTo>
                    <a:cubicBezTo>
                      <a:pt x="21600" y="4873"/>
                      <a:pt x="20455" y="0"/>
                      <a:pt x="19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02" name="Google Shape;1302;p34"/>
              <p:cNvSpPr/>
              <p:nvPr/>
            </p:nvSpPr>
            <p:spPr>
              <a:xfrm>
                <a:off x="297682" y="164008"/>
                <a:ext cx="130345" cy="33867"/>
              </a:xfrm>
              <a:custGeom>
                <a:rect b="b" l="l" r="r" t="t"/>
                <a:pathLst>
                  <a:path extrusionOk="0" h="21600" w="21600">
                    <a:moveTo>
                      <a:pt x="2552" y="0"/>
                    </a:moveTo>
                    <a:cubicBezTo>
                      <a:pt x="1145" y="0"/>
                      <a:pt x="0" y="4822"/>
                      <a:pt x="0" y="10850"/>
                    </a:cubicBezTo>
                    <a:cubicBezTo>
                      <a:pt x="0" y="16828"/>
                      <a:pt x="1145" y="21600"/>
                      <a:pt x="2552" y="21600"/>
                    </a:cubicBezTo>
                    <a:lnTo>
                      <a:pt x="19024" y="21600"/>
                    </a:lnTo>
                    <a:cubicBezTo>
                      <a:pt x="20455" y="21600"/>
                      <a:pt x="21600" y="16828"/>
                      <a:pt x="21600" y="10850"/>
                    </a:cubicBezTo>
                    <a:cubicBezTo>
                      <a:pt x="21600" y="4822"/>
                      <a:pt x="20455" y="0"/>
                      <a:pt x="19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03" name="Google Shape;1303;p34"/>
              <p:cNvSpPr/>
              <p:nvPr/>
            </p:nvSpPr>
            <p:spPr>
              <a:xfrm>
                <a:off x="297682" y="230185"/>
                <a:ext cx="130345" cy="33868"/>
              </a:xfrm>
              <a:custGeom>
                <a:rect b="b" l="l" r="r" t="t"/>
                <a:pathLst>
                  <a:path extrusionOk="0" h="21600" w="21600">
                    <a:moveTo>
                      <a:pt x="2552" y="0"/>
                    </a:moveTo>
                    <a:cubicBezTo>
                      <a:pt x="1145" y="0"/>
                      <a:pt x="0" y="4783"/>
                      <a:pt x="0" y="10825"/>
                    </a:cubicBezTo>
                    <a:cubicBezTo>
                      <a:pt x="0" y="16817"/>
                      <a:pt x="1145" y="21600"/>
                      <a:pt x="2552" y="21600"/>
                    </a:cubicBezTo>
                    <a:lnTo>
                      <a:pt x="19024" y="21600"/>
                    </a:lnTo>
                    <a:cubicBezTo>
                      <a:pt x="20455" y="21600"/>
                      <a:pt x="21600" y="16817"/>
                      <a:pt x="21600" y="10825"/>
                    </a:cubicBezTo>
                    <a:cubicBezTo>
                      <a:pt x="21600" y="4783"/>
                      <a:pt x="20455" y="0"/>
                      <a:pt x="19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04" name="Google Shape;1304;p34"/>
              <p:cNvSpPr/>
              <p:nvPr/>
            </p:nvSpPr>
            <p:spPr>
              <a:xfrm>
                <a:off x="297682" y="296329"/>
                <a:ext cx="130345" cy="33868"/>
              </a:xfrm>
              <a:custGeom>
                <a:rect b="b" l="l" r="r" t="t"/>
                <a:pathLst>
                  <a:path extrusionOk="0" h="21600" w="21600">
                    <a:moveTo>
                      <a:pt x="2552" y="0"/>
                    </a:moveTo>
                    <a:cubicBezTo>
                      <a:pt x="1145" y="0"/>
                      <a:pt x="0" y="4783"/>
                      <a:pt x="0" y="10825"/>
                    </a:cubicBezTo>
                    <a:cubicBezTo>
                      <a:pt x="0" y="16817"/>
                      <a:pt x="1145" y="21600"/>
                      <a:pt x="2552" y="21600"/>
                    </a:cubicBezTo>
                    <a:lnTo>
                      <a:pt x="19024" y="21600"/>
                    </a:lnTo>
                    <a:cubicBezTo>
                      <a:pt x="20455" y="21600"/>
                      <a:pt x="21600" y="16817"/>
                      <a:pt x="21600" y="10825"/>
                    </a:cubicBezTo>
                    <a:cubicBezTo>
                      <a:pt x="21600" y="4934"/>
                      <a:pt x="20455" y="0"/>
                      <a:pt x="19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05" name="Google Shape;1305;p34"/>
              <p:cNvSpPr/>
              <p:nvPr/>
            </p:nvSpPr>
            <p:spPr>
              <a:xfrm>
                <a:off x="82698" y="362617"/>
                <a:ext cx="80612" cy="33868"/>
              </a:xfrm>
              <a:custGeom>
                <a:rect b="b" l="l" r="r" t="t"/>
                <a:pathLst>
                  <a:path extrusionOk="0" h="21600" w="21600">
                    <a:moveTo>
                      <a:pt x="4146" y="0"/>
                    </a:moveTo>
                    <a:cubicBezTo>
                      <a:pt x="1832" y="0"/>
                      <a:pt x="0" y="4861"/>
                      <a:pt x="0" y="10825"/>
                    </a:cubicBezTo>
                    <a:cubicBezTo>
                      <a:pt x="0" y="16739"/>
                      <a:pt x="1832" y="21600"/>
                      <a:pt x="4146" y="21600"/>
                    </a:cubicBezTo>
                    <a:lnTo>
                      <a:pt x="17434" y="21600"/>
                    </a:lnTo>
                    <a:cubicBezTo>
                      <a:pt x="19729" y="21600"/>
                      <a:pt x="21600" y="16739"/>
                      <a:pt x="21600" y="10825"/>
                    </a:cubicBezTo>
                    <a:cubicBezTo>
                      <a:pt x="21600" y="4861"/>
                      <a:pt x="19710" y="0"/>
                      <a:pt x="174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06" name="Google Shape;1306;p34"/>
              <p:cNvSpPr/>
              <p:nvPr/>
            </p:nvSpPr>
            <p:spPr>
              <a:xfrm>
                <a:off x="198432" y="362617"/>
                <a:ext cx="229595" cy="33868"/>
              </a:xfrm>
              <a:custGeom>
                <a:rect b="b" l="l" r="r" t="t"/>
                <a:pathLst>
                  <a:path extrusionOk="0" h="21600" w="21600">
                    <a:moveTo>
                      <a:pt x="1456" y="0"/>
                    </a:moveTo>
                    <a:cubicBezTo>
                      <a:pt x="643" y="0"/>
                      <a:pt x="0" y="4861"/>
                      <a:pt x="0" y="10825"/>
                    </a:cubicBezTo>
                    <a:cubicBezTo>
                      <a:pt x="0" y="16739"/>
                      <a:pt x="643" y="21600"/>
                      <a:pt x="1456" y="21600"/>
                    </a:cubicBezTo>
                    <a:lnTo>
                      <a:pt x="20137" y="21600"/>
                    </a:lnTo>
                    <a:cubicBezTo>
                      <a:pt x="20950" y="21600"/>
                      <a:pt x="21600" y="16739"/>
                      <a:pt x="21600" y="10825"/>
                    </a:cubicBezTo>
                    <a:cubicBezTo>
                      <a:pt x="21600" y="4861"/>
                      <a:pt x="20950" y="0"/>
                      <a:pt x="201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07" name="Google Shape;1307;p34"/>
              <p:cNvSpPr/>
              <p:nvPr/>
            </p:nvSpPr>
            <p:spPr>
              <a:xfrm>
                <a:off x="529437" y="362617"/>
                <a:ext cx="345473" cy="33868"/>
              </a:xfrm>
              <a:custGeom>
                <a:rect b="b" l="l" r="r" t="t"/>
                <a:pathLst>
                  <a:path extrusionOk="0" h="21600" w="21600">
                    <a:moveTo>
                      <a:pt x="963" y="0"/>
                    </a:moveTo>
                    <a:cubicBezTo>
                      <a:pt x="432" y="0"/>
                      <a:pt x="0" y="4861"/>
                      <a:pt x="0" y="10825"/>
                    </a:cubicBezTo>
                    <a:cubicBezTo>
                      <a:pt x="0" y="16739"/>
                      <a:pt x="432" y="21600"/>
                      <a:pt x="963" y="21600"/>
                    </a:cubicBezTo>
                    <a:lnTo>
                      <a:pt x="20628" y="21600"/>
                    </a:lnTo>
                    <a:cubicBezTo>
                      <a:pt x="21168" y="21600"/>
                      <a:pt x="21600" y="16739"/>
                      <a:pt x="21600" y="10825"/>
                    </a:cubicBezTo>
                    <a:cubicBezTo>
                      <a:pt x="21600" y="4861"/>
                      <a:pt x="21168" y="0"/>
                      <a:pt x="206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08" name="Google Shape;1308;p34"/>
              <p:cNvSpPr/>
              <p:nvPr/>
            </p:nvSpPr>
            <p:spPr>
              <a:xfrm>
                <a:off x="529437" y="428761"/>
                <a:ext cx="163380" cy="33868"/>
              </a:xfrm>
              <a:custGeom>
                <a:rect b="b" l="l" r="r" t="t"/>
                <a:pathLst>
                  <a:path extrusionOk="0" h="21600" w="21600">
                    <a:moveTo>
                      <a:pt x="2036" y="0"/>
                    </a:moveTo>
                    <a:cubicBezTo>
                      <a:pt x="913" y="0"/>
                      <a:pt x="0" y="4861"/>
                      <a:pt x="0" y="10825"/>
                    </a:cubicBezTo>
                    <a:cubicBezTo>
                      <a:pt x="0" y="16739"/>
                      <a:pt x="913" y="21600"/>
                      <a:pt x="2036" y="21600"/>
                    </a:cubicBezTo>
                    <a:lnTo>
                      <a:pt x="19554" y="21600"/>
                    </a:lnTo>
                    <a:cubicBezTo>
                      <a:pt x="20687" y="21600"/>
                      <a:pt x="21600" y="16739"/>
                      <a:pt x="21600" y="10825"/>
                    </a:cubicBezTo>
                    <a:cubicBezTo>
                      <a:pt x="21600" y="4861"/>
                      <a:pt x="20687" y="0"/>
                      <a:pt x="195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09" name="Google Shape;1309;p34"/>
              <p:cNvSpPr/>
              <p:nvPr/>
            </p:nvSpPr>
            <p:spPr>
              <a:xfrm>
                <a:off x="529437" y="495085"/>
                <a:ext cx="63985" cy="33868"/>
              </a:xfrm>
              <a:custGeom>
                <a:rect b="b" l="l" r="r" t="t"/>
                <a:pathLst>
                  <a:path extrusionOk="0" h="21600" w="21600">
                    <a:moveTo>
                      <a:pt x="5200" y="0"/>
                    </a:moveTo>
                    <a:cubicBezTo>
                      <a:pt x="2333" y="0"/>
                      <a:pt x="0" y="4822"/>
                      <a:pt x="0" y="10750"/>
                    </a:cubicBezTo>
                    <a:cubicBezTo>
                      <a:pt x="0" y="16778"/>
                      <a:pt x="2333" y="21600"/>
                      <a:pt x="5200" y="21600"/>
                    </a:cubicBezTo>
                    <a:lnTo>
                      <a:pt x="16400" y="21600"/>
                    </a:lnTo>
                    <a:cubicBezTo>
                      <a:pt x="19267" y="21600"/>
                      <a:pt x="21600" y="16778"/>
                      <a:pt x="21600" y="10750"/>
                    </a:cubicBezTo>
                    <a:cubicBezTo>
                      <a:pt x="21600" y="4822"/>
                      <a:pt x="19267" y="0"/>
                      <a:pt x="164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10" name="Google Shape;1310;p34"/>
              <p:cNvSpPr/>
              <p:nvPr/>
            </p:nvSpPr>
            <p:spPr>
              <a:xfrm>
                <a:off x="628760" y="495085"/>
                <a:ext cx="64057" cy="33868"/>
              </a:xfrm>
              <a:custGeom>
                <a:rect b="b" l="l" r="r" t="t"/>
                <a:pathLst>
                  <a:path extrusionOk="0" h="21600" w="21600">
                    <a:moveTo>
                      <a:pt x="5218" y="0"/>
                    </a:moveTo>
                    <a:cubicBezTo>
                      <a:pt x="2354" y="0"/>
                      <a:pt x="0" y="4822"/>
                      <a:pt x="0" y="10750"/>
                    </a:cubicBezTo>
                    <a:cubicBezTo>
                      <a:pt x="0" y="16778"/>
                      <a:pt x="2354" y="21600"/>
                      <a:pt x="5218" y="21600"/>
                    </a:cubicBezTo>
                    <a:lnTo>
                      <a:pt x="16382" y="21600"/>
                    </a:lnTo>
                    <a:cubicBezTo>
                      <a:pt x="19270" y="21600"/>
                      <a:pt x="21600" y="16778"/>
                      <a:pt x="21600" y="10750"/>
                    </a:cubicBezTo>
                    <a:cubicBezTo>
                      <a:pt x="21600" y="4822"/>
                      <a:pt x="19270"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11" name="Google Shape;1311;p34"/>
              <p:cNvSpPr/>
              <p:nvPr/>
            </p:nvSpPr>
            <p:spPr>
              <a:xfrm>
                <a:off x="529437" y="561226"/>
                <a:ext cx="163380" cy="33868"/>
              </a:xfrm>
              <a:custGeom>
                <a:rect b="b" l="l" r="r" t="t"/>
                <a:pathLst>
                  <a:path extrusionOk="0" h="21600" w="21600">
                    <a:moveTo>
                      <a:pt x="2036" y="0"/>
                    </a:moveTo>
                    <a:cubicBezTo>
                      <a:pt x="913" y="0"/>
                      <a:pt x="0" y="4822"/>
                      <a:pt x="0" y="10750"/>
                    </a:cubicBezTo>
                    <a:cubicBezTo>
                      <a:pt x="0" y="16778"/>
                      <a:pt x="913" y="21600"/>
                      <a:pt x="2036" y="21600"/>
                    </a:cubicBezTo>
                    <a:lnTo>
                      <a:pt x="19554" y="21600"/>
                    </a:lnTo>
                    <a:cubicBezTo>
                      <a:pt x="20687" y="21600"/>
                      <a:pt x="21600" y="16778"/>
                      <a:pt x="21600" y="10750"/>
                    </a:cubicBezTo>
                    <a:cubicBezTo>
                      <a:pt x="21600" y="4822"/>
                      <a:pt x="20687" y="0"/>
                      <a:pt x="195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12" name="Google Shape;1312;p34"/>
              <p:cNvSpPr/>
              <p:nvPr/>
            </p:nvSpPr>
            <p:spPr>
              <a:xfrm>
                <a:off x="82554" y="428761"/>
                <a:ext cx="212969" cy="33868"/>
              </a:xfrm>
              <a:custGeom>
                <a:rect b="b" l="l" r="r" t="t"/>
                <a:pathLst>
                  <a:path extrusionOk="0" h="21600" w="21600">
                    <a:moveTo>
                      <a:pt x="1569" y="0"/>
                    </a:moveTo>
                    <a:cubicBezTo>
                      <a:pt x="701" y="0"/>
                      <a:pt x="0" y="4861"/>
                      <a:pt x="0" y="10825"/>
                    </a:cubicBezTo>
                    <a:cubicBezTo>
                      <a:pt x="0" y="16739"/>
                      <a:pt x="701" y="21600"/>
                      <a:pt x="1569" y="21600"/>
                    </a:cubicBezTo>
                    <a:lnTo>
                      <a:pt x="20031" y="21600"/>
                    </a:lnTo>
                    <a:cubicBezTo>
                      <a:pt x="20899" y="21600"/>
                      <a:pt x="21600" y="16739"/>
                      <a:pt x="21600" y="10825"/>
                    </a:cubicBezTo>
                    <a:cubicBezTo>
                      <a:pt x="21600" y="4861"/>
                      <a:pt x="20899" y="0"/>
                      <a:pt x="200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13" name="Google Shape;1313;p34"/>
              <p:cNvSpPr/>
              <p:nvPr/>
            </p:nvSpPr>
            <p:spPr>
              <a:xfrm>
                <a:off x="330789" y="428761"/>
                <a:ext cx="97236" cy="33868"/>
              </a:xfrm>
              <a:custGeom>
                <a:rect b="b" l="l" r="r" t="t"/>
                <a:pathLst>
                  <a:path extrusionOk="0" h="21600" w="21600">
                    <a:moveTo>
                      <a:pt x="3453" y="0"/>
                    </a:moveTo>
                    <a:cubicBezTo>
                      <a:pt x="1535" y="0"/>
                      <a:pt x="0" y="4861"/>
                      <a:pt x="0" y="10825"/>
                    </a:cubicBezTo>
                    <a:cubicBezTo>
                      <a:pt x="0" y="16739"/>
                      <a:pt x="1551" y="21600"/>
                      <a:pt x="3453" y="21600"/>
                    </a:cubicBezTo>
                    <a:lnTo>
                      <a:pt x="18147" y="21600"/>
                    </a:lnTo>
                    <a:cubicBezTo>
                      <a:pt x="20065" y="21600"/>
                      <a:pt x="21600" y="16739"/>
                      <a:pt x="21600" y="10825"/>
                    </a:cubicBezTo>
                    <a:cubicBezTo>
                      <a:pt x="21600" y="4861"/>
                      <a:pt x="20065" y="0"/>
                      <a:pt x="181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14" name="Google Shape;1314;p34"/>
              <p:cNvSpPr/>
              <p:nvPr/>
            </p:nvSpPr>
            <p:spPr>
              <a:xfrm>
                <a:off x="82554" y="495085"/>
                <a:ext cx="345473" cy="33868"/>
              </a:xfrm>
              <a:custGeom>
                <a:rect b="b" l="l" r="r" t="t"/>
                <a:pathLst>
                  <a:path extrusionOk="0" h="21600" w="21600">
                    <a:moveTo>
                      <a:pt x="967" y="0"/>
                    </a:moveTo>
                    <a:cubicBezTo>
                      <a:pt x="432" y="0"/>
                      <a:pt x="0" y="4822"/>
                      <a:pt x="0" y="10750"/>
                    </a:cubicBezTo>
                    <a:cubicBezTo>
                      <a:pt x="0" y="16778"/>
                      <a:pt x="432" y="21600"/>
                      <a:pt x="967" y="21600"/>
                    </a:cubicBezTo>
                    <a:lnTo>
                      <a:pt x="20628" y="21600"/>
                    </a:lnTo>
                    <a:cubicBezTo>
                      <a:pt x="21168" y="21600"/>
                      <a:pt x="21600" y="16778"/>
                      <a:pt x="21600" y="10750"/>
                    </a:cubicBezTo>
                    <a:cubicBezTo>
                      <a:pt x="21600" y="4822"/>
                      <a:pt x="21168" y="0"/>
                      <a:pt x="206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15" name="Google Shape;1315;p34"/>
              <p:cNvSpPr/>
              <p:nvPr/>
            </p:nvSpPr>
            <p:spPr>
              <a:xfrm>
                <a:off x="231466" y="561226"/>
                <a:ext cx="196561" cy="33868"/>
              </a:xfrm>
              <a:custGeom>
                <a:rect b="b" l="l" r="r" t="t"/>
                <a:pathLst>
                  <a:path extrusionOk="0" h="21600" w="21600">
                    <a:moveTo>
                      <a:pt x="1700" y="0"/>
                    </a:moveTo>
                    <a:cubicBezTo>
                      <a:pt x="767" y="0"/>
                      <a:pt x="0" y="4822"/>
                      <a:pt x="0" y="10750"/>
                    </a:cubicBezTo>
                    <a:cubicBezTo>
                      <a:pt x="0" y="16778"/>
                      <a:pt x="767" y="21600"/>
                      <a:pt x="1700" y="21600"/>
                    </a:cubicBezTo>
                    <a:lnTo>
                      <a:pt x="19892" y="21600"/>
                    </a:lnTo>
                    <a:cubicBezTo>
                      <a:pt x="20841" y="21600"/>
                      <a:pt x="21600" y="16778"/>
                      <a:pt x="21600" y="10750"/>
                    </a:cubicBezTo>
                    <a:cubicBezTo>
                      <a:pt x="21600" y="4822"/>
                      <a:pt x="20841" y="0"/>
                      <a:pt x="198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16" name="Google Shape;1316;p34"/>
              <p:cNvSpPr/>
              <p:nvPr/>
            </p:nvSpPr>
            <p:spPr>
              <a:xfrm>
                <a:off x="82554" y="561226"/>
                <a:ext cx="113791" cy="33868"/>
              </a:xfrm>
              <a:custGeom>
                <a:rect b="b" l="l" r="r" t="t"/>
                <a:pathLst>
                  <a:path extrusionOk="0" h="21600" w="21600">
                    <a:moveTo>
                      <a:pt x="2937" y="0"/>
                    </a:moveTo>
                    <a:cubicBezTo>
                      <a:pt x="1312" y="0"/>
                      <a:pt x="0" y="4822"/>
                      <a:pt x="0" y="10750"/>
                    </a:cubicBezTo>
                    <a:cubicBezTo>
                      <a:pt x="0" y="16778"/>
                      <a:pt x="1312" y="21600"/>
                      <a:pt x="2937" y="21600"/>
                    </a:cubicBezTo>
                    <a:lnTo>
                      <a:pt x="18649" y="21600"/>
                    </a:lnTo>
                    <a:cubicBezTo>
                      <a:pt x="20288" y="21600"/>
                      <a:pt x="21600" y="16778"/>
                      <a:pt x="21600" y="10750"/>
                    </a:cubicBezTo>
                    <a:cubicBezTo>
                      <a:pt x="21600" y="4822"/>
                      <a:pt x="20288" y="0"/>
                      <a:pt x="186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17" name="Google Shape;1317;p34"/>
              <p:cNvSpPr/>
              <p:nvPr/>
            </p:nvSpPr>
            <p:spPr>
              <a:xfrm>
                <a:off x="82554" y="99250"/>
                <a:ext cx="179935" cy="229596"/>
              </a:xfrm>
              <a:custGeom>
                <a:rect b="b" l="l" r="r" t="t"/>
                <a:pathLst>
                  <a:path extrusionOk="0" h="21600" w="21600">
                    <a:moveTo>
                      <a:pt x="17747" y="2932"/>
                    </a:moveTo>
                    <a:cubicBezTo>
                      <a:pt x="17807" y="2932"/>
                      <a:pt x="17876" y="2973"/>
                      <a:pt x="17876" y="3027"/>
                    </a:cubicBezTo>
                    <a:lnTo>
                      <a:pt x="17876" y="18594"/>
                    </a:lnTo>
                    <a:cubicBezTo>
                      <a:pt x="17876" y="18641"/>
                      <a:pt x="17824" y="18688"/>
                      <a:pt x="17747" y="18688"/>
                    </a:cubicBezTo>
                    <a:lnTo>
                      <a:pt x="3845" y="18688"/>
                    </a:lnTo>
                    <a:cubicBezTo>
                      <a:pt x="3776" y="18688"/>
                      <a:pt x="3715" y="18641"/>
                      <a:pt x="3715" y="18594"/>
                    </a:cubicBezTo>
                    <a:lnTo>
                      <a:pt x="3715" y="3027"/>
                    </a:lnTo>
                    <a:cubicBezTo>
                      <a:pt x="3715" y="2979"/>
                      <a:pt x="3776" y="2932"/>
                      <a:pt x="3845" y="2932"/>
                    </a:cubicBezTo>
                    <a:close/>
                    <a:moveTo>
                      <a:pt x="3845" y="0"/>
                    </a:moveTo>
                    <a:cubicBezTo>
                      <a:pt x="1719" y="0"/>
                      <a:pt x="0" y="1341"/>
                      <a:pt x="0" y="3006"/>
                    </a:cubicBezTo>
                    <a:lnTo>
                      <a:pt x="0" y="18580"/>
                    </a:lnTo>
                    <a:cubicBezTo>
                      <a:pt x="0" y="20246"/>
                      <a:pt x="1719" y="21600"/>
                      <a:pt x="3845" y="21600"/>
                    </a:cubicBezTo>
                    <a:lnTo>
                      <a:pt x="17764" y="21600"/>
                    </a:lnTo>
                    <a:cubicBezTo>
                      <a:pt x="19889" y="21600"/>
                      <a:pt x="21600" y="20246"/>
                      <a:pt x="21600" y="18580"/>
                    </a:cubicBezTo>
                    <a:lnTo>
                      <a:pt x="21600" y="3006"/>
                    </a:lnTo>
                    <a:cubicBezTo>
                      <a:pt x="21600" y="1361"/>
                      <a:pt x="19889" y="0"/>
                      <a:pt x="177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18" name="Google Shape;1318;p34"/>
              <p:cNvSpPr/>
              <p:nvPr/>
            </p:nvSpPr>
            <p:spPr>
              <a:xfrm>
                <a:off x="529365" y="99250"/>
                <a:ext cx="345545" cy="229596"/>
              </a:xfrm>
              <a:custGeom>
                <a:rect b="b" l="l" r="r" t="t"/>
                <a:pathLst>
                  <a:path extrusionOk="0" h="21600" w="21600">
                    <a:moveTo>
                      <a:pt x="19593" y="2932"/>
                    </a:moveTo>
                    <a:cubicBezTo>
                      <a:pt x="19625" y="2932"/>
                      <a:pt x="19656" y="2973"/>
                      <a:pt x="19656" y="3027"/>
                    </a:cubicBezTo>
                    <a:lnTo>
                      <a:pt x="19656" y="18594"/>
                    </a:lnTo>
                    <a:cubicBezTo>
                      <a:pt x="19656" y="18641"/>
                      <a:pt x="19625" y="18688"/>
                      <a:pt x="19593" y="18688"/>
                    </a:cubicBezTo>
                    <a:lnTo>
                      <a:pt x="2007" y="18688"/>
                    </a:lnTo>
                    <a:cubicBezTo>
                      <a:pt x="1971" y="18688"/>
                      <a:pt x="1939" y="18641"/>
                      <a:pt x="1939" y="18594"/>
                    </a:cubicBezTo>
                    <a:lnTo>
                      <a:pt x="1939" y="3027"/>
                    </a:lnTo>
                    <a:cubicBezTo>
                      <a:pt x="1939" y="2979"/>
                      <a:pt x="1971" y="2932"/>
                      <a:pt x="2007" y="2932"/>
                    </a:cubicBezTo>
                    <a:close/>
                    <a:moveTo>
                      <a:pt x="2007" y="0"/>
                    </a:moveTo>
                    <a:cubicBezTo>
                      <a:pt x="900" y="0"/>
                      <a:pt x="0" y="1341"/>
                      <a:pt x="0" y="3006"/>
                    </a:cubicBezTo>
                    <a:lnTo>
                      <a:pt x="0" y="18580"/>
                    </a:lnTo>
                    <a:cubicBezTo>
                      <a:pt x="0" y="20246"/>
                      <a:pt x="900" y="21600"/>
                      <a:pt x="2007" y="21600"/>
                    </a:cubicBezTo>
                    <a:lnTo>
                      <a:pt x="19593" y="21600"/>
                    </a:lnTo>
                    <a:cubicBezTo>
                      <a:pt x="20700" y="21600"/>
                      <a:pt x="21600" y="20246"/>
                      <a:pt x="21600" y="18580"/>
                    </a:cubicBezTo>
                    <a:lnTo>
                      <a:pt x="21600" y="3006"/>
                    </a:lnTo>
                    <a:cubicBezTo>
                      <a:pt x="21600" y="1361"/>
                      <a:pt x="20700" y="0"/>
                      <a:pt x="19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319" name="Google Shape;1319;p34"/>
            <p:cNvGrpSpPr/>
            <p:nvPr/>
          </p:nvGrpSpPr>
          <p:grpSpPr>
            <a:xfrm>
              <a:off x="2557713" y="6017258"/>
              <a:ext cx="858790" cy="991147"/>
              <a:chOff x="-1" y="-1"/>
              <a:chExt cx="858788" cy="991146"/>
            </a:xfrm>
          </p:grpSpPr>
          <p:sp>
            <p:nvSpPr>
              <p:cNvPr id="1320" name="Google Shape;1320;p34"/>
              <p:cNvSpPr/>
              <p:nvPr/>
            </p:nvSpPr>
            <p:spPr>
              <a:xfrm>
                <a:off x="-1" y="-1"/>
                <a:ext cx="858788" cy="991146"/>
              </a:xfrm>
              <a:custGeom>
                <a:rect b="b" l="l" r="r" t="t"/>
                <a:pathLst>
                  <a:path extrusionOk="0" h="21600" w="21600">
                    <a:moveTo>
                      <a:pt x="8515" y="674"/>
                    </a:moveTo>
                    <a:cubicBezTo>
                      <a:pt x="8744" y="674"/>
                      <a:pt x="8961" y="751"/>
                      <a:pt x="9120" y="896"/>
                    </a:cubicBezTo>
                    <a:lnTo>
                      <a:pt x="10588" y="2166"/>
                    </a:lnTo>
                    <a:lnTo>
                      <a:pt x="9549" y="2166"/>
                    </a:lnTo>
                    <a:cubicBezTo>
                      <a:pt x="9319" y="2166"/>
                      <a:pt x="9104" y="2089"/>
                      <a:pt x="8944" y="1947"/>
                    </a:cubicBezTo>
                    <a:lnTo>
                      <a:pt x="7478" y="674"/>
                    </a:lnTo>
                    <a:close/>
                    <a:moveTo>
                      <a:pt x="11014" y="674"/>
                    </a:moveTo>
                    <a:cubicBezTo>
                      <a:pt x="11242" y="674"/>
                      <a:pt x="11461" y="751"/>
                      <a:pt x="11620" y="896"/>
                    </a:cubicBezTo>
                    <a:lnTo>
                      <a:pt x="13086" y="2166"/>
                    </a:lnTo>
                    <a:lnTo>
                      <a:pt x="12049" y="2166"/>
                    </a:lnTo>
                    <a:cubicBezTo>
                      <a:pt x="11819" y="2166"/>
                      <a:pt x="11604" y="2089"/>
                      <a:pt x="11441" y="1947"/>
                    </a:cubicBezTo>
                    <a:lnTo>
                      <a:pt x="9975" y="674"/>
                    </a:lnTo>
                    <a:close/>
                    <a:moveTo>
                      <a:pt x="6015" y="674"/>
                    </a:moveTo>
                    <a:cubicBezTo>
                      <a:pt x="6245" y="674"/>
                      <a:pt x="6461" y="751"/>
                      <a:pt x="6620" y="896"/>
                    </a:cubicBezTo>
                    <a:lnTo>
                      <a:pt x="8387" y="2423"/>
                    </a:lnTo>
                    <a:cubicBezTo>
                      <a:pt x="8698" y="2693"/>
                      <a:pt x="9107" y="2841"/>
                      <a:pt x="9547" y="2841"/>
                    </a:cubicBezTo>
                    <a:lnTo>
                      <a:pt x="20371" y="2841"/>
                    </a:lnTo>
                    <a:cubicBezTo>
                      <a:pt x="20612" y="2841"/>
                      <a:pt x="20813" y="3013"/>
                      <a:pt x="20813" y="3225"/>
                    </a:cubicBezTo>
                    <a:lnTo>
                      <a:pt x="20813" y="16212"/>
                    </a:lnTo>
                    <a:lnTo>
                      <a:pt x="20816" y="16212"/>
                    </a:lnTo>
                    <a:cubicBezTo>
                      <a:pt x="20816" y="16421"/>
                      <a:pt x="20617" y="16595"/>
                      <a:pt x="20373" y="16595"/>
                    </a:cubicBezTo>
                    <a:lnTo>
                      <a:pt x="13687" y="16595"/>
                    </a:lnTo>
                    <a:lnTo>
                      <a:pt x="13687" y="14768"/>
                    </a:lnTo>
                    <a:cubicBezTo>
                      <a:pt x="13687" y="14579"/>
                      <a:pt x="13512" y="14429"/>
                      <a:pt x="13296" y="14429"/>
                    </a:cubicBezTo>
                    <a:lnTo>
                      <a:pt x="8298" y="14429"/>
                    </a:lnTo>
                    <a:cubicBezTo>
                      <a:pt x="8083" y="14429"/>
                      <a:pt x="7909" y="14579"/>
                      <a:pt x="7909" y="14768"/>
                    </a:cubicBezTo>
                    <a:lnTo>
                      <a:pt x="7909" y="16595"/>
                    </a:lnTo>
                    <a:lnTo>
                      <a:pt x="1220" y="16595"/>
                    </a:lnTo>
                    <a:cubicBezTo>
                      <a:pt x="979" y="16595"/>
                      <a:pt x="778" y="16421"/>
                      <a:pt x="778" y="16212"/>
                    </a:cubicBezTo>
                    <a:lnTo>
                      <a:pt x="778" y="1059"/>
                    </a:lnTo>
                    <a:cubicBezTo>
                      <a:pt x="778" y="850"/>
                      <a:pt x="979" y="674"/>
                      <a:pt x="1220" y="674"/>
                    </a:cubicBezTo>
                    <a:close/>
                    <a:moveTo>
                      <a:pt x="12904" y="15108"/>
                    </a:moveTo>
                    <a:lnTo>
                      <a:pt x="12904" y="18377"/>
                    </a:lnTo>
                    <a:cubicBezTo>
                      <a:pt x="12904" y="18563"/>
                      <a:pt x="13077" y="18716"/>
                      <a:pt x="13295" y="18716"/>
                    </a:cubicBezTo>
                    <a:lnTo>
                      <a:pt x="13848" y="18716"/>
                    </a:lnTo>
                    <a:lnTo>
                      <a:pt x="10796" y="20828"/>
                    </a:lnTo>
                    <a:lnTo>
                      <a:pt x="7744" y="18716"/>
                    </a:lnTo>
                    <a:lnTo>
                      <a:pt x="8298" y="18716"/>
                    </a:lnTo>
                    <a:cubicBezTo>
                      <a:pt x="8515" y="18716"/>
                      <a:pt x="8687" y="18563"/>
                      <a:pt x="8687" y="18377"/>
                    </a:cubicBezTo>
                    <a:lnTo>
                      <a:pt x="8687" y="15108"/>
                    </a:lnTo>
                    <a:close/>
                    <a:moveTo>
                      <a:pt x="1220" y="0"/>
                    </a:moveTo>
                    <a:cubicBezTo>
                      <a:pt x="549" y="0"/>
                      <a:pt x="0" y="477"/>
                      <a:pt x="0" y="1059"/>
                    </a:cubicBezTo>
                    <a:lnTo>
                      <a:pt x="0" y="16212"/>
                    </a:lnTo>
                    <a:cubicBezTo>
                      <a:pt x="0" y="16797"/>
                      <a:pt x="550" y="17269"/>
                      <a:pt x="1220" y="17269"/>
                    </a:cubicBezTo>
                    <a:lnTo>
                      <a:pt x="7909" y="17269"/>
                    </a:lnTo>
                    <a:lnTo>
                      <a:pt x="7909" y="18036"/>
                    </a:lnTo>
                    <a:lnTo>
                      <a:pt x="6635" y="18036"/>
                    </a:lnTo>
                    <a:cubicBezTo>
                      <a:pt x="6468" y="18036"/>
                      <a:pt x="6320" y="18127"/>
                      <a:pt x="6267" y="18264"/>
                    </a:cubicBezTo>
                    <a:cubicBezTo>
                      <a:pt x="6213" y="18400"/>
                      <a:pt x="6262" y="18549"/>
                      <a:pt x="6392" y="18640"/>
                    </a:cubicBezTo>
                    <a:lnTo>
                      <a:pt x="10556" y="21526"/>
                    </a:lnTo>
                    <a:cubicBezTo>
                      <a:pt x="10626" y="21575"/>
                      <a:pt x="10713" y="21600"/>
                      <a:pt x="10796" y="21600"/>
                    </a:cubicBezTo>
                    <a:cubicBezTo>
                      <a:pt x="10883" y="21600"/>
                      <a:pt x="10970" y="21575"/>
                      <a:pt x="11041" y="21526"/>
                    </a:cubicBezTo>
                    <a:lnTo>
                      <a:pt x="15206" y="18640"/>
                    </a:lnTo>
                    <a:cubicBezTo>
                      <a:pt x="15338" y="18549"/>
                      <a:pt x="15385" y="18400"/>
                      <a:pt x="15329" y="18264"/>
                    </a:cubicBezTo>
                    <a:cubicBezTo>
                      <a:pt x="15275" y="18127"/>
                      <a:pt x="15128" y="18036"/>
                      <a:pt x="14964" y="18036"/>
                    </a:cubicBezTo>
                    <a:lnTo>
                      <a:pt x="13689" y="18036"/>
                    </a:lnTo>
                    <a:lnTo>
                      <a:pt x="13689" y="17269"/>
                    </a:lnTo>
                    <a:lnTo>
                      <a:pt x="20376" y="17269"/>
                    </a:lnTo>
                    <a:cubicBezTo>
                      <a:pt x="21051" y="17269"/>
                      <a:pt x="21600" y="16793"/>
                      <a:pt x="21600" y="16212"/>
                    </a:cubicBezTo>
                    <a:lnTo>
                      <a:pt x="21600" y="3225"/>
                    </a:lnTo>
                    <a:cubicBezTo>
                      <a:pt x="21600" y="2638"/>
                      <a:pt x="21050" y="2166"/>
                      <a:pt x="20373" y="2166"/>
                    </a:cubicBezTo>
                    <a:lnTo>
                      <a:pt x="14544" y="2166"/>
                    </a:lnTo>
                    <a:cubicBezTo>
                      <a:pt x="14316" y="2166"/>
                      <a:pt x="14098" y="2089"/>
                      <a:pt x="13939" y="1947"/>
                    </a:cubicBezTo>
                    <a:lnTo>
                      <a:pt x="12172" y="419"/>
                    </a:lnTo>
                    <a:cubicBezTo>
                      <a:pt x="11861" y="147"/>
                      <a:pt x="11452" y="0"/>
                      <a:pt x="110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21" name="Google Shape;1321;p34"/>
              <p:cNvSpPr/>
              <p:nvPr/>
            </p:nvSpPr>
            <p:spPr>
              <a:xfrm>
                <a:off x="181949" y="182162"/>
                <a:ext cx="494601" cy="444724"/>
              </a:xfrm>
              <a:custGeom>
                <a:rect b="b" l="l" r="r" t="t"/>
                <a:pathLst>
                  <a:path extrusionOk="0" h="21600" w="21600">
                    <a:moveTo>
                      <a:pt x="10806" y="1552"/>
                    </a:moveTo>
                    <a:lnTo>
                      <a:pt x="20255" y="5299"/>
                    </a:lnTo>
                    <a:lnTo>
                      <a:pt x="20255" y="6429"/>
                    </a:lnTo>
                    <a:lnTo>
                      <a:pt x="1361" y="6429"/>
                    </a:lnTo>
                    <a:lnTo>
                      <a:pt x="1361" y="5299"/>
                    </a:lnTo>
                    <a:lnTo>
                      <a:pt x="10806" y="1552"/>
                    </a:lnTo>
                    <a:close/>
                    <a:moveTo>
                      <a:pt x="4341" y="7935"/>
                    </a:moveTo>
                    <a:lnTo>
                      <a:pt x="4341" y="16881"/>
                    </a:lnTo>
                    <a:lnTo>
                      <a:pt x="2807" y="16881"/>
                    </a:lnTo>
                    <a:lnTo>
                      <a:pt x="2807" y="7935"/>
                    </a:lnTo>
                    <a:close/>
                    <a:moveTo>
                      <a:pt x="7229" y="7935"/>
                    </a:moveTo>
                    <a:lnTo>
                      <a:pt x="7229" y="16881"/>
                    </a:lnTo>
                    <a:lnTo>
                      <a:pt x="5695" y="16881"/>
                    </a:lnTo>
                    <a:lnTo>
                      <a:pt x="5695" y="7935"/>
                    </a:lnTo>
                    <a:close/>
                    <a:moveTo>
                      <a:pt x="10124" y="7935"/>
                    </a:moveTo>
                    <a:lnTo>
                      <a:pt x="10124" y="16881"/>
                    </a:lnTo>
                    <a:lnTo>
                      <a:pt x="8590" y="16881"/>
                    </a:lnTo>
                    <a:lnTo>
                      <a:pt x="8590" y="7935"/>
                    </a:lnTo>
                    <a:close/>
                    <a:moveTo>
                      <a:pt x="13013" y="7935"/>
                    </a:moveTo>
                    <a:lnTo>
                      <a:pt x="13013" y="16881"/>
                    </a:lnTo>
                    <a:lnTo>
                      <a:pt x="11479" y="16881"/>
                    </a:lnTo>
                    <a:lnTo>
                      <a:pt x="11479" y="7935"/>
                    </a:lnTo>
                    <a:close/>
                    <a:moveTo>
                      <a:pt x="15911" y="7935"/>
                    </a:moveTo>
                    <a:lnTo>
                      <a:pt x="15911" y="16881"/>
                    </a:lnTo>
                    <a:lnTo>
                      <a:pt x="14371" y="16881"/>
                    </a:lnTo>
                    <a:lnTo>
                      <a:pt x="14371" y="7935"/>
                    </a:lnTo>
                    <a:close/>
                    <a:moveTo>
                      <a:pt x="18799" y="7935"/>
                    </a:moveTo>
                    <a:lnTo>
                      <a:pt x="18799" y="16881"/>
                    </a:lnTo>
                    <a:lnTo>
                      <a:pt x="17262" y="16881"/>
                    </a:lnTo>
                    <a:lnTo>
                      <a:pt x="17262" y="7935"/>
                    </a:lnTo>
                    <a:close/>
                    <a:moveTo>
                      <a:pt x="20245" y="18384"/>
                    </a:moveTo>
                    <a:lnTo>
                      <a:pt x="20245" y="20093"/>
                    </a:lnTo>
                    <a:lnTo>
                      <a:pt x="1361" y="20093"/>
                    </a:lnTo>
                    <a:lnTo>
                      <a:pt x="1361" y="18384"/>
                    </a:lnTo>
                    <a:close/>
                    <a:moveTo>
                      <a:pt x="10803" y="0"/>
                    </a:moveTo>
                    <a:cubicBezTo>
                      <a:pt x="10725" y="0"/>
                      <a:pt x="10649" y="14"/>
                      <a:pt x="10574" y="42"/>
                    </a:cubicBezTo>
                    <a:lnTo>
                      <a:pt x="453" y="4066"/>
                    </a:lnTo>
                    <a:cubicBezTo>
                      <a:pt x="182" y="4177"/>
                      <a:pt x="0" y="4461"/>
                      <a:pt x="0" y="4772"/>
                    </a:cubicBezTo>
                    <a:lnTo>
                      <a:pt x="0" y="7187"/>
                    </a:lnTo>
                    <a:cubicBezTo>
                      <a:pt x="0" y="7603"/>
                      <a:pt x="305" y="7935"/>
                      <a:pt x="679" y="7935"/>
                    </a:cubicBezTo>
                    <a:lnTo>
                      <a:pt x="1449" y="7935"/>
                    </a:lnTo>
                    <a:lnTo>
                      <a:pt x="1449" y="16881"/>
                    </a:lnTo>
                    <a:lnTo>
                      <a:pt x="679" y="16881"/>
                    </a:lnTo>
                    <a:cubicBezTo>
                      <a:pt x="305" y="16881"/>
                      <a:pt x="0" y="17213"/>
                      <a:pt x="0" y="17629"/>
                    </a:cubicBezTo>
                    <a:lnTo>
                      <a:pt x="0" y="20852"/>
                    </a:lnTo>
                    <a:cubicBezTo>
                      <a:pt x="0" y="21268"/>
                      <a:pt x="305" y="21600"/>
                      <a:pt x="679" y="21600"/>
                    </a:cubicBezTo>
                    <a:lnTo>
                      <a:pt x="20924" y="21600"/>
                    </a:lnTo>
                    <a:cubicBezTo>
                      <a:pt x="21301" y="21600"/>
                      <a:pt x="21600" y="21268"/>
                      <a:pt x="21600" y="20852"/>
                    </a:cubicBezTo>
                    <a:lnTo>
                      <a:pt x="21600" y="17629"/>
                    </a:lnTo>
                    <a:cubicBezTo>
                      <a:pt x="21600" y="17213"/>
                      <a:pt x="21301" y="16881"/>
                      <a:pt x="20924" y="16881"/>
                    </a:cubicBezTo>
                    <a:lnTo>
                      <a:pt x="20154" y="16881"/>
                    </a:lnTo>
                    <a:lnTo>
                      <a:pt x="20154" y="7935"/>
                    </a:lnTo>
                    <a:lnTo>
                      <a:pt x="20924" y="7935"/>
                    </a:lnTo>
                    <a:cubicBezTo>
                      <a:pt x="21301" y="7935"/>
                      <a:pt x="21600" y="7603"/>
                      <a:pt x="21600" y="7187"/>
                    </a:cubicBezTo>
                    <a:lnTo>
                      <a:pt x="21600" y="4772"/>
                    </a:lnTo>
                    <a:cubicBezTo>
                      <a:pt x="21600" y="4461"/>
                      <a:pt x="21418" y="4177"/>
                      <a:pt x="21151" y="4066"/>
                    </a:cubicBezTo>
                    <a:lnTo>
                      <a:pt x="11029" y="42"/>
                    </a:lnTo>
                    <a:cubicBezTo>
                      <a:pt x="10957" y="14"/>
                      <a:pt x="10879"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322" name="Google Shape;1322;p34"/>
            <p:cNvGrpSpPr/>
            <p:nvPr/>
          </p:nvGrpSpPr>
          <p:grpSpPr>
            <a:xfrm>
              <a:off x="11592311" y="6017258"/>
              <a:ext cx="956889" cy="991147"/>
              <a:chOff x="-1" y="-1"/>
              <a:chExt cx="956887" cy="991146"/>
            </a:xfrm>
          </p:grpSpPr>
          <p:sp>
            <p:nvSpPr>
              <p:cNvPr id="1323" name="Google Shape;1323;p34"/>
              <p:cNvSpPr/>
              <p:nvPr/>
            </p:nvSpPr>
            <p:spPr>
              <a:xfrm>
                <a:off x="-1" y="-1"/>
                <a:ext cx="956887" cy="991146"/>
              </a:xfrm>
              <a:custGeom>
                <a:rect b="b" l="l" r="r" t="t"/>
                <a:pathLst>
                  <a:path extrusionOk="0" h="21600" w="21598">
                    <a:moveTo>
                      <a:pt x="11575" y="7043"/>
                    </a:moveTo>
                    <a:cubicBezTo>
                      <a:pt x="11590" y="7043"/>
                      <a:pt x="11599" y="7054"/>
                      <a:pt x="11599" y="7065"/>
                    </a:cubicBezTo>
                    <a:lnTo>
                      <a:pt x="11599" y="7463"/>
                    </a:lnTo>
                    <a:lnTo>
                      <a:pt x="10002" y="7463"/>
                    </a:lnTo>
                    <a:lnTo>
                      <a:pt x="10002" y="7439"/>
                    </a:lnTo>
                    <a:cubicBezTo>
                      <a:pt x="10002" y="7221"/>
                      <a:pt x="10188" y="7043"/>
                      <a:pt x="10413" y="7043"/>
                    </a:cubicBezTo>
                    <a:close/>
                    <a:moveTo>
                      <a:pt x="3865" y="4058"/>
                    </a:moveTo>
                    <a:lnTo>
                      <a:pt x="3865" y="5389"/>
                    </a:lnTo>
                    <a:cubicBezTo>
                      <a:pt x="3865" y="5891"/>
                      <a:pt x="4289" y="6301"/>
                      <a:pt x="4809" y="6301"/>
                    </a:cubicBezTo>
                    <a:cubicBezTo>
                      <a:pt x="5272" y="6301"/>
                      <a:pt x="5655" y="5976"/>
                      <a:pt x="5735" y="5553"/>
                    </a:cubicBezTo>
                    <a:lnTo>
                      <a:pt x="6160" y="5553"/>
                    </a:lnTo>
                    <a:cubicBezTo>
                      <a:pt x="6177" y="5553"/>
                      <a:pt x="6183" y="5565"/>
                      <a:pt x="6183" y="5576"/>
                    </a:cubicBezTo>
                    <a:lnTo>
                      <a:pt x="6183" y="6014"/>
                    </a:lnTo>
                    <a:cubicBezTo>
                      <a:pt x="6183" y="6119"/>
                      <a:pt x="6139" y="6219"/>
                      <a:pt x="6064" y="6293"/>
                    </a:cubicBezTo>
                    <a:lnTo>
                      <a:pt x="4851" y="7468"/>
                    </a:lnTo>
                    <a:lnTo>
                      <a:pt x="4227" y="7468"/>
                    </a:lnTo>
                    <a:cubicBezTo>
                      <a:pt x="3811" y="7468"/>
                      <a:pt x="3478" y="7789"/>
                      <a:pt x="3478" y="8189"/>
                    </a:cubicBezTo>
                    <a:lnTo>
                      <a:pt x="3478" y="8337"/>
                    </a:lnTo>
                    <a:lnTo>
                      <a:pt x="3428" y="8330"/>
                    </a:lnTo>
                    <a:cubicBezTo>
                      <a:pt x="3137" y="8280"/>
                      <a:pt x="2895" y="8084"/>
                      <a:pt x="2801" y="7813"/>
                    </a:cubicBezTo>
                    <a:lnTo>
                      <a:pt x="2040" y="5606"/>
                    </a:lnTo>
                    <a:cubicBezTo>
                      <a:pt x="1886" y="5156"/>
                      <a:pt x="1452" y="4856"/>
                      <a:pt x="962" y="4856"/>
                    </a:cubicBezTo>
                    <a:lnTo>
                      <a:pt x="720" y="4856"/>
                    </a:lnTo>
                    <a:lnTo>
                      <a:pt x="725" y="4058"/>
                    </a:lnTo>
                    <a:close/>
                    <a:moveTo>
                      <a:pt x="20464" y="698"/>
                    </a:moveTo>
                    <a:cubicBezTo>
                      <a:pt x="20690" y="698"/>
                      <a:pt x="20877" y="877"/>
                      <a:pt x="20877" y="1095"/>
                    </a:cubicBezTo>
                    <a:lnTo>
                      <a:pt x="20874" y="3358"/>
                    </a:lnTo>
                    <a:lnTo>
                      <a:pt x="19077" y="3358"/>
                    </a:lnTo>
                    <a:cubicBezTo>
                      <a:pt x="19071" y="3358"/>
                      <a:pt x="19066" y="3353"/>
                      <a:pt x="19059" y="3352"/>
                    </a:cubicBezTo>
                    <a:lnTo>
                      <a:pt x="18513" y="2825"/>
                    </a:lnTo>
                    <a:cubicBezTo>
                      <a:pt x="18372" y="2687"/>
                      <a:pt x="18184" y="2612"/>
                      <a:pt x="17984" y="2612"/>
                    </a:cubicBezTo>
                    <a:lnTo>
                      <a:pt x="16985" y="2612"/>
                    </a:lnTo>
                    <a:cubicBezTo>
                      <a:pt x="16972" y="2612"/>
                      <a:pt x="16962" y="2601"/>
                      <a:pt x="16962" y="2588"/>
                    </a:cubicBezTo>
                    <a:lnTo>
                      <a:pt x="16962" y="2213"/>
                    </a:lnTo>
                    <a:cubicBezTo>
                      <a:pt x="16962" y="2020"/>
                      <a:pt x="16799" y="1865"/>
                      <a:pt x="16600" y="1865"/>
                    </a:cubicBezTo>
                    <a:lnTo>
                      <a:pt x="15828" y="1865"/>
                    </a:lnTo>
                    <a:cubicBezTo>
                      <a:pt x="15765" y="1865"/>
                      <a:pt x="15706" y="1878"/>
                      <a:pt x="15654" y="1907"/>
                    </a:cubicBezTo>
                    <a:lnTo>
                      <a:pt x="11773" y="3951"/>
                    </a:lnTo>
                    <a:cubicBezTo>
                      <a:pt x="11710" y="3876"/>
                      <a:pt x="11632" y="3815"/>
                      <a:pt x="11542" y="3764"/>
                    </a:cubicBezTo>
                    <a:cubicBezTo>
                      <a:pt x="11430" y="3708"/>
                      <a:pt x="11308" y="3680"/>
                      <a:pt x="11187" y="3680"/>
                    </a:cubicBezTo>
                    <a:cubicBezTo>
                      <a:pt x="11042" y="3680"/>
                      <a:pt x="10899" y="3721"/>
                      <a:pt x="10774" y="3804"/>
                    </a:cubicBezTo>
                    <a:lnTo>
                      <a:pt x="10214" y="4161"/>
                    </a:lnTo>
                    <a:cubicBezTo>
                      <a:pt x="10046" y="4271"/>
                      <a:pt x="10002" y="4486"/>
                      <a:pt x="10114" y="4648"/>
                    </a:cubicBezTo>
                    <a:cubicBezTo>
                      <a:pt x="10184" y="4749"/>
                      <a:pt x="10298" y="4804"/>
                      <a:pt x="10413" y="4804"/>
                    </a:cubicBezTo>
                    <a:cubicBezTo>
                      <a:pt x="10483" y="4804"/>
                      <a:pt x="10553" y="4786"/>
                      <a:pt x="10616" y="4745"/>
                    </a:cubicBezTo>
                    <a:lnTo>
                      <a:pt x="11175" y="4384"/>
                    </a:lnTo>
                    <a:cubicBezTo>
                      <a:pt x="11179" y="4382"/>
                      <a:pt x="11182" y="4379"/>
                      <a:pt x="11187" y="4379"/>
                    </a:cubicBezTo>
                    <a:cubicBezTo>
                      <a:pt x="11190" y="4379"/>
                      <a:pt x="11195" y="4381"/>
                      <a:pt x="11200" y="4384"/>
                    </a:cubicBezTo>
                    <a:cubicBezTo>
                      <a:pt x="11211" y="4389"/>
                      <a:pt x="11211" y="4398"/>
                      <a:pt x="11211" y="4404"/>
                    </a:cubicBezTo>
                    <a:lnTo>
                      <a:pt x="11211" y="5225"/>
                    </a:lnTo>
                    <a:lnTo>
                      <a:pt x="11187" y="5225"/>
                    </a:lnTo>
                    <a:cubicBezTo>
                      <a:pt x="10561" y="5225"/>
                      <a:pt x="10051" y="5714"/>
                      <a:pt x="10051" y="6321"/>
                    </a:cubicBezTo>
                    <a:lnTo>
                      <a:pt x="10051" y="6403"/>
                    </a:lnTo>
                    <a:cubicBezTo>
                      <a:pt x="9603" y="6550"/>
                      <a:pt x="9281" y="6958"/>
                      <a:pt x="9281" y="7439"/>
                    </a:cubicBezTo>
                    <a:lnTo>
                      <a:pt x="9281" y="7554"/>
                    </a:lnTo>
                    <a:cubicBezTo>
                      <a:pt x="9200" y="7596"/>
                      <a:pt x="9130" y="7653"/>
                      <a:pt x="9071" y="7722"/>
                    </a:cubicBezTo>
                    <a:cubicBezTo>
                      <a:pt x="8885" y="7585"/>
                      <a:pt x="8664" y="7494"/>
                      <a:pt x="8425" y="7471"/>
                    </a:cubicBezTo>
                    <a:cubicBezTo>
                      <a:pt x="8379" y="7468"/>
                      <a:pt x="8336" y="7465"/>
                      <a:pt x="8290" y="7465"/>
                    </a:cubicBezTo>
                    <a:cubicBezTo>
                      <a:pt x="7960" y="7465"/>
                      <a:pt x="7642" y="7582"/>
                      <a:pt x="7400" y="7794"/>
                    </a:cubicBezTo>
                    <a:cubicBezTo>
                      <a:pt x="7119" y="8039"/>
                      <a:pt x="6960" y="8387"/>
                      <a:pt x="6960" y="8744"/>
                    </a:cubicBezTo>
                    <a:lnTo>
                      <a:pt x="6960" y="9110"/>
                    </a:lnTo>
                    <a:lnTo>
                      <a:pt x="5936" y="8617"/>
                    </a:lnTo>
                    <a:cubicBezTo>
                      <a:pt x="5887" y="8592"/>
                      <a:pt x="5831" y="8581"/>
                      <a:pt x="5777" y="8581"/>
                    </a:cubicBezTo>
                    <a:lnTo>
                      <a:pt x="5031" y="8581"/>
                    </a:lnTo>
                    <a:lnTo>
                      <a:pt x="4206" y="8448"/>
                    </a:lnTo>
                    <a:lnTo>
                      <a:pt x="4206" y="8185"/>
                    </a:lnTo>
                    <a:cubicBezTo>
                      <a:pt x="4206" y="8169"/>
                      <a:pt x="4217" y="8161"/>
                      <a:pt x="4230" y="8161"/>
                    </a:cubicBezTo>
                    <a:lnTo>
                      <a:pt x="5004" y="8161"/>
                    </a:lnTo>
                    <a:cubicBezTo>
                      <a:pt x="5099" y="8161"/>
                      <a:pt x="5192" y="8123"/>
                      <a:pt x="5260" y="8059"/>
                    </a:cubicBezTo>
                    <a:lnTo>
                      <a:pt x="6579" y="6784"/>
                    </a:lnTo>
                    <a:cubicBezTo>
                      <a:pt x="6792" y="6577"/>
                      <a:pt x="6911" y="6302"/>
                      <a:pt x="6911" y="6009"/>
                    </a:cubicBezTo>
                    <a:lnTo>
                      <a:pt x="6911" y="5573"/>
                    </a:lnTo>
                    <a:cubicBezTo>
                      <a:pt x="6911" y="5171"/>
                      <a:pt x="6576" y="4850"/>
                      <a:pt x="6160" y="4850"/>
                    </a:cubicBezTo>
                    <a:lnTo>
                      <a:pt x="5389" y="4850"/>
                    </a:lnTo>
                    <a:cubicBezTo>
                      <a:pt x="5189" y="4850"/>
                      <a:pt x="5026" y="5007"/>
                      <a:pt x="5026" y="5200"/>
                    </a:cubicBezTo>
                    <a:lnTo>
                      <a:pt x="5026" y="5385"/>
                    </a:lnTo>
                    <a:cubicBezTo>
                      <a:pt x="5026" y="5504"/>
                      <a:pt x="4931" y="5596"/>
                      <a:pt x="4809" y="5596"/>
                    </a:cubicBezTo>
                    <a:cubicBezTo>
                      <a:pt x="4688" y="5596"/>
                      <a:pt x="4593" y="5501"/>
                      <a:pt x="4593" y="5385"/>
                    </a:cubicBezTo>
                    <a:lnTo>
                      <a:pt x="4593" y="3335"/>
                    </a:lnTo>
                    <a:cubicBezTo>
                      <a:pt x="4593" y="3140"/>
                      <a:pt x="4430" y="2986"/>
                      <a:pt x="4230" y="2986"/>
                    </a:cubicBezTo>
                    <a:cubicBezTo>
                      <a:pt x="4031" y="2986"/>
                      <a:pt x="3868" y="3140"/>
                      <a:pt x="3868" y="3335"/>
                    </a:cubicBezTo>
                    <a:lnTo>
                      <a:pt x="3868" y="3358"/>
                    </a:lnTo>
                    <a:lnTo>
                      <a:pt x="726" y="3358"/>
                    </a:lnTo>
                    <a:lnTo>
                      <a:pt x="726" y="1095"/>
                    </a:lnTo>
                    <a:cubicBezTo>
                      <a:pt x="726" y="877"/>
                      <a:pt x="913" y="698"/>
                      <a:pt x="1139" y="698"/>
                    </a:cubicBezTo>
                    <a:close/>
                    <a:moveTo>
                      <a:pt x="16232" y="2571"/>
                    </a:moveTo>
                    <a:lnTo>
                      <a:pt x="16232" y="2593"/>
                    </a:lnTo>
                    <a:cubicBezTo>
                      <a:pt x="16232" y="2994"/>
                      <a:pt x="16567" y="3317"/>
                      <a:pt x="16983" y="3317"/>
                    </a:cubicBezTo>
                    <a:lnTo>
                      <a:pt x="17982" y="3317"/>
                    </a:lnTo>
                    <a:cubicBezTo>
                      <a:pt x="17987" y="3317"/>
                      <a:pt x="17994" y="3319"/>
                      <a:pt x="17998" y="3322"/>
                    </a:cubicBezTo>
                    <a:lnTo>
                      <a:pt x="18546" y="3851"/>
                    </a:lnTo>
                    <a:cubicBezTo>
                      <a:pt x="18687" y="3987"/>
                      <a:pt x="18876" y="4064"/>
                      <a:pt x="19075" y="4064"/>
                    </a:cubicBezTo>
                    <a:lnTo>
                      <a:pt x="20872" y="4064"/>
                    </a:lnTo>
                    <a:lnTo>
                      <a:pt x="20872" y="5225"/>
                    </a:lnTo>
                    <a:lnTo>
                      <a:pt x="19303" y="5225"/>
                    </a:lnTo>
                    <a:cubicBezTo>
                      <a:pt x="18890" y="5225"/>
                      <a:pt x="18556" y="5549"/>
                      <a:pt x="18556" y="5948"/>
                    </a:cubicBezTo>
                    <a:lnTo>
                      <a:pt x="18556" y="6323"/>
                    </a:lnTo>
                    <a:cubicBezTo>
                      <a:pt x="18556" y="6541"/>
                      <a:pt x="18370" y="6720"/>
                      <a:pt x="18145" y="6720"/>
                    </a:cubicBezTo>
                    <a:cubicBezTo>
                      <a:pt x="17558" y="6720"/>
                      <a:pt x="17074" y="7151"/>
                      <a:pt x="17016" y="7701"/>
                    </a:cubicBezTo>
                    <a:lnTo>
                      <a:pt x="16541" y="8388"/>
                    </a:lnTo>
                    <a:lnTo>
                      <a:pt x="16080" y="7943"/>
                    </a:lnTo>
                    <a:cubicBezTo>
                      <a:pt x="16010" y="7876"/>
                      <a:pt x="15917" y="7841"/>
                      <a:pt x="15825" y="7841"/>
                    </a:cubicBezTo>
                    <a:cubicBezTo>
                      <a:pt x="15732" y="7841"/>
                      <a:pt x="15640" y="7876"/>
                      <a:pt x="15570" y="7943"/>
                    </a:cubicBezTo>
                    <a:lnTo>
                      <a:pt x="15029" y="8465"/>
                    </a:lnTo>
                    <a:lnTo>
                      <a:pt x="15029" y="8189"/>
                    </a:lnTo>
                    <a:cubicBezTo>
                      <a:pt x="15029" y="7996"/>
                      <a:pt x="14866" y="7841"/>
                      <a:pt x="14666" y="7841"/>
                    </a:cubicBezTo>
                    <a:lnTo>
                      <a:pt x="13505" y="7841"/>
                    </a:lnTo>
                    <a:cubicBezTo>
                      <a:pt x="13378" y="7841"/>
                      <a:pt x="13261" y="7905"/>
                      <a:pt x="13195" y="8012"/>
                    </a:cubicBezTo>
                    <a:lnTo>
                      <a:pt x="12033" y="9878"/>
                    </a:lnTo>
                    <a:cubicBezTo>
                      <a:pt x="12001" y="9932"/>
                      <a:pt x="11979" y="9993"/>
                      <a:pt x="11979" y="10057"/>
                    </a:cubicBezTo>
                    <a:lnTo>
                      <a:pt x="11979" y="10804"/>
                    </a:lnTo>
                    <a:cubicBezTo>
                      <a:pt x="11979" y="11229"/>
                      <a:pt x="11622" y="11571"/>
                      <a:pt x="11185" y="11571"/>
                    </a:cubicBezTo>
                    <a:lnTo>
                      <a:pt x="11161" y="11571"/>
                    </a:lnTo>
                    <a:lnTo>
                      <a:pt x="11161" y="10429"/>
                    </a:lnTo>
                    <a:cubicBezTo>
                      <a:pt x="11161" y="9824"/>
                      <a:pt x="10651" y="9333"/>
                      <a:pt x="10025" y="9333"/>
                    </a:cubicBezTo>
                    <a:lnTo>
                      <a:pt x="9614" y="9333"/>
                    </a:lnTo>
                    <a:lnTo>
                      <a:pt x="9614" y="8189"/>
                    </a:lnTo>
                    <a:cubicBezTo>
                      <a:pt x="9614" y="8175"/>
                      <a:pt x="9625" y="8166"/>
                      <a:pt x="9638" y="8166"/>
                    </a:cubicBezTo>
                    <a:lnTo>
                      <a:pt x="11957" y="8166"/>
                    </a:lnTo>
                    <a:cubicBezTo>
                      <a:pt x="12156" y="8166"/>
                      <a:pt x="12317" y="8012"/>
                      <a:pt x="12317" y="7819"/>
                    </a:cubicBezTo>
                    <a:lnTo>
                      <a:pt x="12317" y="7072"/>
                    </a:lnTo>
                    <a:cubicBezTo>
                      <a:pt x="12317" y="6671"/>
                      <a:pt x="11984" y="6348"/>
                      <a:pt x="11568" y="6348"/>
                    </a:cubicBezTo>
                    <a:lnTo>
                      <a:pt x="10771" y="6348"/>
                    </a:lnTo>
                    <a:lnTo>
                      <a:pt x="10771" y="6326"/>
                    </a:lnTo>
                    <a:cubicBezTo>
                      <a:pt x="10771" y="6108"/>
                      <a:pt x="10956" y="5927"/>
                      <a:pt x="11182" y="5927"/>
                    </a:cubicBezTo>
                    <a:lnTo>
                      <a:pt x="11573" y="5927"/>
                    </a:lnTo>
                    <a:cubicBezTo>
                      <a:pt x="11770" y="5927"/>
                      <a:pt x="11932" y="5771"/>
                      <a:pt x="11932" y="5578"/>
                    </a:cubicBezTo>
                    <a:lnTo>
                      <a:pt x="11932" y="4668"/>
                    </a:lnTo>
                    <a:lnTo>
                      <a:pt x="15916" y="2571"/>
                    </a:lnTo>
                    <a:close/>
                    <a:moveTo>
                      <a:pt x="5688" y="9286"/>
                    </a:moveTo>
                    <a:lnTo>
                      <a:pt x="6958" y="9899"/>
                    </a:lnTo>
                    <a:lnTo>
                      <a:pt x="6958" y="11442"/>
                    </a:lnTo>
                    <a:lnTo>
                      <a:pt x="6136" y="12630"/>
                    </a:lnTo>
                    <a:lnTo>
                      <a:pt x="6136" y="11546"/>
                    </a:lnTo>
                    <a:cubicBezTo>
                      <a:pt x="6136" y="11064"/>
                      <a:pt x="5813" y="10652"/>
                      <a:pt x="5361" y="10509"/>
                    </a:cubicBezTo>
                    <a:lnTo>
                      <a:pt x="5361" y="9286"/>
                    </a:lnTo>
                    <a:close/>
                    <a:moveTo>
                      <a:pt x="963" y="5551"/>
                    </a:moveTo>
                    <a:cubicBezTo>
                      <a:pt x="1140" y="5551"/>
                      <a:pt x="1300" y="5658"/>
                      <a:pt x="1356" y="5824"/>
                    </a:cubicBezTo>
                    <a:lnTo>
                      <a:pt x="2120" y="8029"/>
                    </a:lnTo>
                    <a:cubicBezTo>
                      <a:pt x="2299" y="8547"/>
                      <a:pt x="2755" y="8925"/>
                      <a:pt x="3312" y="9016"/>
                    </a:cubicBezTo>
                    <a:lnTo>
                      <a:pt x="4641" y="9229"/>
                    </a:lnTo>
                    <a:lnTo>
                      <a:pt x="4641" y="10798"/>
                    </a:lnTo>
                    <a:cubicBezTo>
                      <a:pt x="4641" y="10991"/>
                      <a:pt x="4804" y="11147"/>
                      <a:pt x="5004" y="11147"/>
                    </a:cubicBezTo>
                    <a:cubicBezTo>
                      <a:pt x="5229" y="11147"/>
                      <a:pt x="5415" y="11326"/>
                      <a:pt x="5415" y="11544"/>
                    </a:cubicBezTo>
                    <a:lnTo>
                      <a:pt x="5415" y="13783"/>
                    </a:lnTo>
                    <a:cubicBezTo>
                      <a:pt x="5415" y="13936"/>
                      <a:pt x="5520" y="14073"/>
                      <a:pt x="5673" y="14118"/>
                    </a:cubicBezTo>
                    <a:cubicBezTo>
                      <a:pt x="5709" y="14129"/>
                      <a:pt x="5744" y="14132"/>
                      <a:pt x="5779" y="14132"/>
                    </a:cubicBezTo>
                    <a:cubicBezTo>
                      <a:pt x="5897" y="14132"/>
                      <a:pt x="6009" y="14076"/>
                      <a:pt x="6081" y="13975"/>
                    </a:cubicBezTo>
                    <a:lnTo>
                      <a:pt x="6961" y="12700"/>
                    </a:lnTo>
                    <a:lnTo>
                      <a:pt x="6958" y="14929"/>
                    </a:lnTo>
                    <a:lnTo>
                      <a:pt x="1136" y="14929"/>
                    </a:lnTo>
                    <a:cubicBezTo>
                      <a:pt x="908" y="14929"/>
                      <a:pt x="725" y="14749"/>
                      <a:pt x="725" y="14532"/>
                    </a:cubicBezTo>
                    <a:lnTo>
                      <a:pt x="725" y="5551"/>
                    </a:lnTo>
                    <a:close/>
                    <a:moveTo>
                      <a:pt x="20864" y="5927"/>
                    </a:moveTo>
                    <a:lnTo>
                      <a:pt x="20874" y="14532"/>
                    </a:lnTo>
                    <a:cubicBezTo>
                      <a:pt x="20874" y="14749"/>
                      <a:pt x="20689" y="14929"/>
                      <a:pt x="20463" y="14929"/>
                    </a:cubicBezTo>
                    <a:lnTo>
                      <a:pt x="15412" y="14929"/>
                    </a:lnTo>
                    <a:lnTo>
                      <a:pt x="15412" y="14772"/>
                    </a:lnTo>
                    <a:cubicBezTo>
                      <a:pt x="15412" y="14092"/>
                      <a:pt x="14891" y="13508"/>
                      <a:pt x="14220" y="13442"/>
                    </a:cubicBezTo>
                    <a:cubicBezTo>
                      <a:pt x="14176" y="13437"/>
                      <a:pt x="14132" y="13436"/>
                      <a:pt x="14088" y="13436"/>
                    </a:cubicBezTo>
                    <a:cubicBezTo>
                      <a:pt x="13796" y="13436"/>
                      <a:pt x="13513" y="13527"/>
                      <a:pt x="13279" y="13698"/>
                    </a:cubicBezTo>
                    <a:cubicBezTo>
                      <a:pt x="13068" y="13353"/>
                      <a:pt x="12706" y="13111"/>
                      <a:pt x="12285" y="13069"/>
                    </a:cubicBezTo>
                    <a:cubicBezTo>
                      <a:pt x="12244" y="13066"/>
                      <a:pt x="12202" y="13064"/>
                      <a:pt x="12160" y="13064"/>
                    </a:cubicBezTo>
                    <a:cubicBezTo>
                      <a:pt x="11867" y="13064"/>
                      <a:pt x="11580" y="13155"/>
                      <a:pt x="11344" y="13326"/>
                    </a:cubicBezTo>
                    <a:cubicBezTo>
                      <a:pt x="11133" y="12983"/>
                      <a:pt x="10774" y="12738"/>
                      <a:pt x="10352" y="12700"/>
                    </a:cubicBezTo>
                    <a:cubicBezTo>
                      <a:pt x="10306" y="12694"/>
                      <a:pt x="10259" y="12692"/>
                      <a:pt x="10214" y="12692"/>
                    </a:cubicBezTo>
                    <a:cubicBezTo>
                      <a:pt x="10002" y="12692"/>
                      <a:pt x="9796" y="12743"/>
                      <a:pt x="9612" y="12830"/>
                    </a:cubicBezTo>
                    <a:lnTo>
                      <a:pt x="9612" y="10032"/>
                    </a:lnTo>
                    <a:lnTo>
                      <a:pt x="10023" y="10032"/>
                    </a:lnTo>
                    <a:cubicBezTo>
                      <a:pt x="10249" y="10032"/>
                      <a:pt x="10434" y="10209"/>
                      <a:pt x="10434" y="10429"/>
                    </a:cubicBezTo>
                    <a:lnTo>
                      <a:pt x="10434" y="11921"/>
                    </a:lnTo>
                    <a:cubicBezTo>
                      <a:pt x="10434" y="12114"/>
                      <a:pt x="10597" y="12270"/>
                      <a:pt x="10797" y="12270"/>
                    </a:cubicBezTo>
                    <a:lnTo>
                      <a:pt x="11185" y="12270"/>
                    </a:lnTo>
                    <a:cubicBezTo>
                      <a:pt x="12025" y="12270"/>
                      <a:pt x="12706" y="11612"/>
                      <a:pt x="12706" y="10799"/>
                    </a:cubicBezTo>
                    <a:lnTo>
                      <a:pt x="12706" y="10150"/>
                    </a:lnTo>
                    <a:lnTo>
                      <a:pt x="13708" y="8539"/>
                    </a:lnTo>
                    <a:lnTo>
                      <a:pt x="14299" y="8539"/>
                    </a:lnTo>
                    <a:lnTo>
                      <a:pt x="14299" y="9308"/>
                    </a:lnTo>
                    <a:cubicBezTo>
                      <a:pt x="14299" y="9449"/>
                      <a:pt x="14387" y="9579"/>
                      <a:pt x="14523" y="9631"/>
                    </a:cubicBezTo>
                    <a:cubicBezTo>
                      <a:pt x="14569" y="9649"/>
                      <a:pt x="14616" y="9657"/>
                      <a:pt x="14663" y="9657"/>
                    </a:cubicBezTo>
                    <a:cubicBezTo>
                      <a:pt x="14756" y="9657"/>
                      <a:pt x="14848" y="9623"/>
                      <a:pt x="14917" y="9555"/>
                    </a:cubicBezTo>
                    <a:lnTo>
                      <a:pt x="15818" y="8683"/>
                    </a:lnTo>
                    <a:lnTo>
                      <a:pt x="16336" y="9184"/>
                    </a:lnTo>
                    <a:cubicBezTo>
                      <a:pt x="16405" y="9250"/>
                      <a:pt x="16501" y="9287"/>
                      <a:pt x="16596" y="9287"/>
                    </a:cubicBezTo>
                    <a:cubicBezTo>
                      <a:pt x="16608" y="9287"/>
                      <a:pt x="16618" y="9286"/>
                      <a:pt x="16627" y="9286"/>
                    </a:cubicBezTo>
                    <a:cubicBezTo>
                      <a:pt x="16736" y="9275"/>
                      <a:pt x="16832" y="9217"/>
                      <a:pt x="16890" y="9130"/>
                    </a:cubicBezTo>
                    <a:lnTo>
                      <a:pt x="17665" y="8012"/>
                    </a:lnTo>
                    <a:cubicBezTo>
                      <a:pt x="17703" y="7956"/>
                      <a:pt x="17725" y="7886"/>
                      <a:pt x="17725" y="7819"/>
                    </a:cubicBezTo>
                    <a:cubicBezTo>
                      <a:pt x="17725" y="7598"/>
                      <a:pt x="17912" y="7422"/>
                      <a:pt x="18136" y="7422"/>
                    </a:cubicBezTo>
                    <a:cubicBezTo>
                      <a:pt x="18762" y="7422"/>
                      <a:pt x="19274" y="6930"/>
                      <a:pt x="19274" y="6326"/>
                    </a:cubicBezTo>
                    <a:lnTo>
                      <a:pt x="19274" y="5951"/>
                    </a:lnTo>
                    <a:cubicBezTo>
                      <a:pt x="19274" y="5937"/>
                      <a:pt x="19285" y="5927"/>
                      <a:pt x="19296" y="5927"/>
                    </a:cubicBezTo>
                    <a:lnTo>
                      <a:pt x="19868" y="5927"/>
                    </a:lnTo>
                    <a:lnTo>
                      <a:pt x="19745" y="6169"/>
                    </a:lnTo>
                    <a:cubicBezTo>
                      <a:pt x="19655" y="6343"/>
                      <a:pt x="19727" y="6552"/>
                      <a:pt x="19907" y="6638"/>
                    </a:cubicBezTo>
                    <a:cubicBezTo>
                      <a:pt x="19959" y="6663"/>
                      <a:pt x="20016" y="6674"/>
                      <a:pt x="20068" y="6674"/>
                    </a:cubicBezTo>
                    <a:cubicBezTo>
                      <a:pt x="20201" y="6674"/>
                      <a:pt x="20331" y="6605"/>
                      <a:pt x="20391" y="6481"/>
                    </a:cubicBezTo>
                    <a:lnTo>
                      <a:pt x="20677" y="5927"/>
                    </a:lnTo>
                    <a:close/>
                    <a:moveTo>
                      <a:pt x="8288" y="8164"/>
                    </a:moveTo>
                    <a:cubicBezTo>
                      <a:pt x="8310" y="8164"/>
                      <a:pt x="8331" y="8164"/>
                      <a:pt x="8353" y="8166"/>
                    </a:cubicBezTo>
                    <a:cubicBezTo>
                      <a:pt x="8656" y="8195"/>
                      <a:pt x="8894" y="8473"/>
                      <a:pt x="8894" y="8799"/>
                    </a:cubicBezTo>
                    <a:lnTo>
                      <a:pt x="8894" y="13972"/>
                    </a:lnTo>
                    <a:cubicBezTo>
                      <a:pt x="8894" y="14167"/>
                      <a:pt x="9055" y="14322"/>
                      <a:pt x="9255" y="14322"/>
                    </a:cubicBezTo>
                    <a:cubicBezTo>
                      <a:pt x="9455" y="14322"/>
                      <a:pt x="9616" y="14167"/>
                      <a:pt x="9616" y="13972"/>
                    </a:cubicBezTo>
                    <a:cubicBezTo>
                      <a:pt x="9616" y="13808"/>
                      <a:pt x="9689" y="13649"/>
                      <a:pt x="9817" y="13541"/>
                    </a:cubicBezTo>
                    <a:cubicBezTo>
                      <a:pt x="9929" y="13445"/>
                      <a:pt x="10069" y="13390"/>
                      <a:pt x="10218" y="13390"/>
                    </a:cubicBezTo>
                    <a:cubicBezTo>
                      <a:pt x="10240" y="13390"/>
                      <a:pt x="10262" y="13392"/>
                      <a:pt x="10285" y="13394"/>
                    </a:cubicBezTo>
                    <a:cubicBezTo>
                      <a:pt x="10587" y="13422"/>
                      <a:pt x="10824" y="13701"/>
                      <a:pt x="10824" y="14027"/>
                    </a:cubicBezTo>
                    <a:lnTo>
                      <a:pt x="10824" y="14347"/>
                    </a:lnTo>
                    <a:cubicBezTo>
                      <a:pt x="10824" y="14540"/>
                      <a:pt x="10987" y="14697"/>
                      <a:pt x="11187" y="14697"/>
                    </a:cubicBezTo>
                    <a:cubicBezTo>
                      <a:pt x="11386" y="14697"/>
                      <a:pt x="11547" y="14540"/>
                      <a:pt x="11547" y="14347"/>
                    </a:cubicBezTo>
                    <a:cubicBezTo>
                      <a:pt x="11547" y="14182"/>
                      <a:pt x="11622" y="14023"/>
                      <a:pt x="11747" y="13916"/>
                    </a:cubicBezTo>
                    <a:cubicBezTo>
                      <a:pt x="11859" y="13819"/>
                      <a:pt x="11999" y="13765"/>
                      <a:pt x="12148" y="13765"/>
                    </a:cubicBezTo>
                    <a:cubicBezTo>
                      <a:pt x="12171" y="13765"/>
                      <a:pt x="12192" y="13767"/>
                      <a:pt x="12215" y="13768"/>
                    </a:cubicBezTo>
                    <a:cubicBezTo>
                      <a:pt x="12517" y="13797"/>
                      <a:pt x="12756" y="14076"/>
                      <a:pt x="12756" y="14402"/>
                    </a:cubicBezTo>
                    <a:lnTo>
                      <a:pt x="12756" y="14722"/>
                    </a:lnTo>
                    <a:cubicBezTo>
                      <a:pt x="12756" y="14915"/>
                      <a:pt x="12917" y="15072"/>
                      <a:pt x="13118" y="15072"/>
                    </a:cubicBezTo>
                    <a:cubicBezTo>
                      <a:pt x="13318" y="15072"/>
                      <a:pt x="13479" y="14915"/>
                      <a:pt x="13479" y="14722"/>
                    </a:cubicBezTo>
                    <a:cubicBezTo>
                      <a:pt x="13479" y="14556"/>
                      <a:pt x="13552" y="14397"/>
                      <a:pt x="13679" y="14291"/>
                    </a:cubicBezTo>
                    <a:cubicBezTo>
                      <a:pt x="13792" y="14193"/>
                      <a:pt x="13932" y="14140"/>
                      <a:pt x="14080" y="14140"/>
                    </a:cubicBezTo>
                    <a:cubicBezTo>
                      <a:pt x="14101" y="14140"/>
                      <a:pt x="14124" y="14142"/>
                      <a:pt x="14145" y="14143"/>
                    </a:cubicBezTo>
                    <a:cubicBezTo>
                      <a:pt x="14449" y="14170"/>
                      <a:pt x="14686" y="14449"/>
                      <a:pt x="14686" y="14777"/>
                    </a:cubicBezTo>
                    <a:lnTo>
                      <a:pt x="14691" y="17517"/>
                    </a:lnTo>
                    <a:cubicBezTo>
                      <a:pt x="14691" y="19381"/>
                      <a:pt x="13118" y="20899"/>
                      <a:pt x="11187" y="20899"/>
                    </a:cubicBezTo>
                    <a:cubicBezTo>
                      <a:pt x="9255" y="20899"/>
                      <a:pt x="7684" y="19381"/>
                      <a:pt x="7684" y="17517"/>
                    </a:cubicBezTo>
                    <a:lnTo>
                      <a:pt x="7684" y="8744"/>
                    </a:lnTo>
                    <a:cubicBezTo>
                      <a:pt x="7684" y="8581"/>
                      <a:pt x="7757" y="8423"/>
                      <a:pt x="7884" y="8313"/>
                    </a:cubicBezTo>
                    <a:cubicBezTo>
                      <a:pt x="7994" y="8216"/>
                      <a:pt x="8137" y="8164"/>
                      <a:pt x="8288" y="8164"/>
                    </a:cubicBezTo>
                    <a:close/>
                    <a:moveTo>
                      <a:pt x="1136" y="0"/>
                    </a:moveTo>
                    <a:cubicBezTo>
                      <a:pt x="510" y="0"/>
                      <a:pt x="0" y="491"/>
                      <a:pt x="0" y="1095"/>
                    </a:cubicBezTo>
                    <a:lnTo>
                      <a:pt x="0" y="14532"/>
                    </a:lnTo>
                    <a:cubicBezTo>
                      <a:pt x="0" y="15135"/>
                      <a:pt x="508" y="15629"/>
                      <a:pt x="1136" y="15629"/>
                    </a:cubicBezTo>
                    <a:lnTo>
                      <a:pt x="6958" y="15629"/>
                    </a:lnTo>
                    <a:lnTo>
                      <a:pt x="6958" y="17517"/>
                    </a:lnTo>
                    <a:cubicBezTo>
                      <a:pt x="6958" y="19766"/>
                      <a:pt x="8852" y="21600"/>
                      <a:pt x="11187" y="21600"/>
                    </a:cubicBezTo>
                    <a:cubicBezTo>
                      <a:pt x="13518" y="21600"/>
                      <a:pt x="15415" y="19771"/>
                      <a:pt x="15415" y="17517"/>
                    </a:cubicBezTo>
                    <a:lnTo>
                      <a:pt x="15415" y="15629"/>
                    </a:lnTo>
                    <a:lnTo>
                      <a:pt x="20464" y="15629"/>
                    </a:lnTo>
                    <a:cubicBezTo>
                      <a:pt x="21090" y="15629"/>
                      <a:pt x="21598" y="15135"/>
                      <a:pt x="21598" y="14532"/>
                    </a:cubicBezTo>
                    <a:lnTo>
                      <a:pt x="21598" y="1095"/>
                    </a:lnTo>
                    <a:cubicBezTo>
                      <a:pt x="21600" y="491"/>
                      <a:pt x="21088" y="0"/>
                      <a:pt x="204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24" name="Google Shape;1324;p34"/>
              <p:cNvSpPr/>
              <p:nvPr/>
            </p:nvSpPr>
            <p:spPr>
              <a:xfrm>
                <a:off x="393026" y="239741"/>
                <a:ext cx="33868" cy="49230"/>
              </a:xfrm>
              <a:custGeom>
                <a:rect b="b" l="l" r="r" t="t"/>
                <a:pathLst>
                  <a:path extrusionOk="0" h="21600" w="21600">
                    <a:moveTo>
                      <a:pt x="10751" y="0"/>
                    </a:moveTo>
                    <a:cubicBezTo>
                      <a:pt x="4768" y="0"/>
                      <a:pt x="0" y="3126"/>
                      <a:pt x="0" y="7011"/>
                    </a:cubicBezTo>
                    <a:lnTo>
                      <a:pt x="0" y="14558"/>
                    </a:lnTo>
                    <a:cubicBezTo>
                      <a:pt x="0" y="18442"/>
                      <a:pt x="4768" y="21600"/>
                      <a:pt x="10751" y="21600"/>
                    </a:cubicBezTo>
                    <a:cubicBezTo>
                      <a:pt x="16735" y="21600"/>
                      <a:pt x="21600" y="18442"/>
                      <a:pt x="21600" y="14558"/>
                    </a:cubicBezTo>
                    <a:lnTo>
                      <a:pt x="21600" y="7011"/>
                    </a:lnTo>
                    <a:cubicBezTo>
                      <a:pt x="21600" y="3126"/>
                      <a:pt x="16735" y="0"/>
                      <a:pt x="107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25" name="Google Shape;1325;p34"/>
              <p:cNvSpPr/>
              <p:nvPr/>
            </p:nvSpPr>
            <p:spPr>
              <a:xfrm>
                <a:off x="85719" y="101821"/>
                <a:ext cx="66289" cy="33867"/>
              </a:xfrm>
              <a:custGeom>
                <a:rect b="b" l="l" r="r" t="t"/>
                <a:pathLst>
                  <a:path extrusionOk="0" h="21600" w="21600">
                    <a:moveTo>
                      <a:pt x="5230" y="0"/>
                    </a:moveTo>
                    <a:cubicBezTo>
                      <a:pt x="2345" y="0"/>
                      <a:pt x="0" y="4843"/>
                      <a:pt x="0" y="10800"/>
                    </a:cubicBezTo>
                    <a:cubicBezTo>
                      <a:pt x="0" y="16757"/>
                      <a:pt x="2345" y="21600"/>
                      <a:pt x="5230" y="21600"/>
                    </a:cubicBezTo>
                    <a:lnTo>
                      <a:pt x="16370" y="21600"/>
                    </a:lnTo>
                    <a:cubicBezTo>
                      <a:pt x="19255" y="21600"/>
                      <a:pt x="21600" y="16757"/>
                      <a:pt x="21600" y="10800"/>
                    </a:cubicBezTo>
                    <a:cubicBezTo>
                      <a:pt x="21600" y="4843"/>
                      <a:pt x="19255" y="0"/>
                      <a:pt x="163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26" name="Google Shape;1326;p34"/>
              <p:cNvSpPr/>
              <p:nvPr/>
            </p:nvSpPr>
            <p:spPr>
              <a:xfrm>
                <a:off x="581381" y="479413"/>
                <a:ext cx="33867" cy="49230"/>
              </a:xfrm>
              <a:custGeom>
                <a:rect b="b" l="l" r="r" t="t"/>
                <a:pathLst>
                  <a:path extrusionOk="0" h="21600" w="21600">
                    <a:moveTo>
                      <a:pt x="10800" y="0"/>
                    </a:moveTo>
                    <a:cubicBezTo>
                      <a:pt x="4843" y="0"/>
                      <a:pt x="0" y="3158"/>
                      <a:pt x="0" y="7042"/>
                    </a:cubicBezTo>
                    <a:lnTo>
                      <a:pt x="0" y="14589"/>
                    </a:lnTo>
                    <a:cubicBezTo>
                      <a:pt x="0" y="18474"/>
                      <a:pt x="4843" y="21600"/>
                      <a:pt x="10800" y="21600"/>
                    </a:cubicBezTo>
                    <a:cubicBezTo>
                      <a:pt x="16757" y="21600"/>
                      <a:pt x="21600" y="18474"/>
                      <a:pt x="21600" y="14589"/>
                    </a:cubicBezTo>
                    <a:lnTo>
                      <a:pt x="21600" y="7042"/>
                    </a:lnTo>
                    <a:cubicBezTo>
                      <a:pt x="21600" y="3189"/>
                      <a:pt x="1675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27" name="Google Shape;1327;p34"/>
              <p:cNvSpPr/>
              <p:nvPr/>
            </p:nvSpPr>
            <p:spPr>
              <a:xfrm>
                <a:off x="753415" y="462426"/>
                <a:ext cx="151884" cy="117679"/>
              </a:xfrm>
              <a:custGeom>
                <a:rect b="b" l="l" r="r" t="t"/>
                <a:pathLst>
                  <a:path extrusionOk="0" h="21600" w="21572">
                    <a:moveTo>
                      <a:pt x="11071" y="5866"/>
                    </a:moveTo>
                    <a:lnTo>
                      <a:pt x="17031" y="13581"/>
                    </a:lnTo>
                    <a:lnTo>
                      <a:pt x="17031" y="15721"/>
                    </a:lnTo>
                    <a:lnTo>
                      <a:pt x="13708" y="15721"/>
                    </a:lnTo>
                    <a:cubicBezTo>
                      <a:pt x="12890" y="13858"/>
                      <a:pt x="11347" y="12564"/>
                      <a:pt x="9578" y="12564"/>
                    </a:cubicBezTo>
                    <a:lnTo>
                      <a:pt x="4580" y="12564"/>
                    </a:lnTo>
                    <a:lnTo>
                      <a:pt x="4580" y="10807"/>
                    </a:lnTo>
                    <a:lnTo>
                      <a:pt x="10284" y="5866"/>
                    </a:lnTo>
                    <a:close/>
                    <a:moveTo>
                      <a:pt x="9578" y="0"/>
                    </a:moveTo>
                    <a:cubicBezTo>
                      <a:pt x="9129" y="0"/>
                      <a:pt x="8689" y="145"/>
                      <a:pt x="8321" y="502"/>
                    </a:cubicBezTo>
                    <a:lnTo>
                      <a:pt x="1022" y="6790"/>
                    </a:lnTo>
                    <a:cubicBezTo>
                      <a:pt x="388" y="7319"/>
                      <a:pt x="0" y="8244"/>
                      <a:pt x="0" y="9234"/>
                    </a:cubicBezTo>
                    <a:lnTo>
                      <a:pt x="0" y="15523"/>
                    </a:lnTo>
                    <a:cubicBezTo>
                      <a:pt x="0" y="17148"/>
                      <a:pt x="1022" y="18469"/>
                      <a:pt x="2269" y="18469"/>
                    </a:cubicBezTo>
                    <a:lnTo>
                      <a:pt x="9578" y="18469"/>
                    </a:lnTo>
                    <a:cubicBezTo>
                      <a:pt x="9660" y="18469"/>
                      <a:pt x="9722" y="18561"/>
                      <a:pt x="9722" y="18654"/>
                    </a:cubicBezTo>
                    <a:cubicBezTo>
                      <a:pt x="9722" y="20292"/>
                      <a:pt x="10744" y="21600"/>
                      <a:pt x="12001" y="21600"/>
                    </a:cubicBezTo>
                    <a:lnTo>
                      <a:pt x="19310" y="21600"/>
                    </a:lnTo>
                    <a:cubicBezTo>
                      <a:pt x="20568" y="21600"/>
                      <a:pt x="21569" y="20292"/>
                      <a:pt x="21569" y="18654"/>
                    </a:cubicBezTo>
                    <a:lnTo>
                      <a:pt x="21569" y="12366"/>
                    </a:lnTo>
                    <a:cubicBezTo>
                      <a:pt x="21600" y="11586"/>
                      <a:pt x="21365" y="10846"/>
                      <a:pt x="20936" y="10291"/>
                    </a:cubicBezTo>
                    <a:lnTo>
                      <a:pt x="13627" y="859"/>
                    </a:lnTo>
                    <a:cubicBezTo>
                      <a:pt x="13197" y="304"/>
                      <a:pt x="12635" y="0"/>
                      <a:pt x="120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28" name="Google Shape;1328;p34"/>
              <p:cNvSpPr/>
              <p:nvPr/>
            </p:nvSpPr>
            <p:spPr>
              <a:xfrm>
                <a:off x="685050" y="428023"/>
                <a:ext cx="83481" cy="49159"/>
              </a:xfrm>
              <a:custGeom>
                <a:rect b="b" l="l" r="r" t="t"/>
                <a:pathLst>
                  <a:path extrusionOk="0" h="21600" w="21036">
                    <a:moveTo>
                      <a:pt x="4024" y="0"/>
                    </a:moveTo>
                    <a:cubicBezTo>
                      <a:pt x="2537" y="0"/>
                      <a:pt x="1123" y="1423"/>
                      <a:pt x="433" y="3890"/>
                    </a:cubicBezTo>
                    <a:cubicBezTo>
                      <a:pt x="-564" y="7369"/>
                      <a:pt x="216" y="11575"/>
                      <a:pt x="2211" y="13314"/>
                    </a:cubicBezTo>
                    <a:lnTo>
                      <a:pt x="10862" y="20873"/>
                    </a:lnTo>
                    <a:cubicBezTo>
                      <a:pt x="11406" y="21379"/>
                      <a:pt x="12041" y="21600"/>
                      <a:pt x="12675" y="21600"/>
                    </a:cubicBezTo>
                    <a:lnTo>
                      <a:pt x="16992" y="21600"/>
                    </a:lnTo>
                    <a:cubicBezTo>
                      <a:pt x="19222" y="21600"/>
                      <a:pt x="21036" y="18469"/>
                      <a:pt x="21036" y="14579"/>
                    </a:cubicBezTo>
                    <a:cubicBezTo>
                      <a:pt x="21036" y="10753"/>
                      <a:pt x="19222" y="7558"/>
                      <a:pt x="16974" y="7558"/>
                    </a:cubicBezTo>
                    <a:lnTo>
                      <a:pt x="13618" y="7558"/>
                    </a:lnTo>
                    <a:lnTo>
                      <a:pt x="5838" y="727"/>
                    </a:lnTo>
                    <a:cubicBezTo>
                      <a:pt x="5258" y="221"/>
                      <a:pt x="4641" y="0"/>
                      <a:pt x="4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29" name="Google Shape;1329;p34"/>
              <p:cNvSpPr/>
              <p:nvPr/>
            </p:nvSpPr>
            <p:spPr>
              <a:xfrm>
                <a:off x="786863" y="393909"/>
                <a:ext cx="33868" cy="49230"/>
              </a:xfrm>
              <a:custGeom>
                <a:rect b="b" l="l" r="r" t="t"/>
                <a:pathLst>
                  <a:path extrusionOk="0" h="21600" w="21600">
                    <a:moveTo>
                      <a:pt x="10849" y="0"/>
                    </a:moveTo>
                    <a:cubicBezTo>
                      <a:pt x="4865" y="0"/>
                      <a:pt x="0" y="3126"/>
                      <a:pt x="0" y="7011"/>
                    </a:cubicBezTo>
                    <a:lnTo>
                      <a:pt x="0" y="14558"/>
                    </a:lnTo>
                    <a:cubicBezTo>
                      <a:pt x="0" y="18442"/>
                      <a:pt x="4865" y="21600"/>
                      <a:pt x="10849" y="21600"/>
                    </a:cubicBezTo>
                    <a:cubicBezTo>
                      <a:pt x="16832" y="21600"/>
                      <a:pt x="21600" y="18442"/>
                      <a:pt x="21600" y="14558"/>
                    </a:cubicBezTo>
                    <a:lnTo>
                      <a:pt x="21600" y="7011"/>
                    </a:lnTo>
                    <a:cubicBezTo>
                      <a:pt x="21600" y="3126"/>
                      <a:pt x="16832" y="0"/>
                      <a:pt x="108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30" name="Google Shape;1330;p34"/>
              <p:cNvSpPr/>
              <p:nvPr/>
            </p:nvSpPr>
            <p:spPr>
              <a:xfrm>
                <a:off x="565117" y="85575"/>
                <a:ext cx="49267" cy="49231"/>
              </a:xfrm>
              <a:custGeom>
                <a:rect b="b" l="l" r="r" t="t"/>
                <a:pathLst>
                  <a:path extrusionOk="0" h="21600" w="20309">
                    <a:moveTo>
                      <a:pt x="13686" y="0"/>
                    </a:moveTo>
                    <a:cubicBezTo>
                      <a:pt x="11995" y="0"/>
                      <a:pt x="10303" y="663"/>
                      <a:pt x="9028" y="2053"/>
                    </a:cubicBezTo>
                    <a:lnTo>
                      <a:pt x="1936" y="9600"/>
                    </a:lnTo>
                    <a:cubicBezTo>
                      <a:pt x="-645" y="12316"/>
                      <a:pt x="-645" y="16800"/>
                      <a:pt x="1936" y="19516"/>
                    </a:cubicBezTo>
                    <a:cubicBezTo>
                      <a:pt x="3212" y="20874"/>
                      <a:pt x="4933" y="21600"/>
                      <a:pt x="6624" y="21600"/>
                    </a:cubicBezTo>
                    <a:cubicBezTo>
                      <a:pt x="8315" y="21600"/>
                      <a:pt x="10007" y="20905"/>
                      <a:pt x="11282" y="19516"/>
                    </a:cubicBezTo>
                    <a:lnTo>
                      <a:pt x="18374" y="11968"/>
                    </a:lnTo>
                    <a:cubicBezTo>
                      <a:pt x="20955" y="9316"/>
                      <a:pt x="20955" y="4832"/>
                      <a:pt x="18374" y="2053"/>
                    </a:cubicBezTo>
                    <a:cubicBezTo>
                      <a:pt x="17098" y="663"/>
                      <a:pt x="15377" y="0"/>
                      <a:pt x="136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31" name="Google Shape;1331;p34"/>
              <p:cNvSpPr/>
              <p:nvPr/>
            </p:nvSpPr>
            <p:spPr>
              <a:xfrm>
                <a:off x="222576" y="137037"/>
                <a:ext cx="49268" cy="49158"/>
              </a:xfrm>
              <a:custGeom>
                <a:rect b="b" l="l" r="r" t="t"/>
                <a:pathLst>
                  <a:path extrusionOk="0" h="21600" w="20309">
                    <a:moveTo>
                      <a:pt x="6572" y="0"/>
                    </a:moveTo>
                    <a:cubicBezTo>
                      <a:pt x="4881" y="0"/>
                      <a:pt x="3189" y="664"/>
                      <a:pt x="1914" y="2056"/>
                    </a:cubicBezTo>
                    <a:cubicBezTo>
                      <a:pt x="-638" y="4807"/>
                      <a:pt x="-638" y="9235"/>
                      <a:pt x="1914" y="11986"/>
                    </a:cubicBezTo>
                    <a:lnTo>
                      <a:pt x="9035" y="19544"/>
                    </a:lnTo>
                    <a:cubicBezTo>
                      <a:pt x="10310" y="20904"/>
                      <a:pt x="12031" y="21600"/>
                      <a:pt x="13663" y="21600"/>
                    </a:cubicBezTo>
                    <a:cubicBezTo>
                      <a:pt x="15354" y="21600"/>
                      <a:pt x="17046" y="20904"/>
                      <a:pt x="18351" y="19544"/>
                    </a:cubicBezTo>
                    <a:cubicBezTo>
                      <a:pt x="20962" y="16793"/>
                      <a:pt x="20962" y="12334"/>
                      <a:pt x="18351" y="9582"/>
                    </a:cubicBezTo>
                    <a:lnTo>
                      <a:pt x="11260" y="2056"/>
                    </a:lnTo>
                    <a:cubicBezTo>
                      <a:pt x="9984" y="664"/>
                      <a:pt x="8293" y="0"/>
                      <a:pt x="65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32" name="Google Shape;1332;p34"/>
              <p:cNvSpPr/>
              <p:nvPr/>
            </p:nvSpPr>
            <p:spPr>
              <a:xfrm>
                <a:off x="170305" y="84765"/>
                <a:ext cx="33867" cy="33867"/>
              </a:xfrm>
              <a:custGeom>
                <a:rect b="b" l="l" r="r" t="t"/>
                <a:pathLst>
                  <a:path extrusionOk="0" h="21600" w="21600">
                    <a:moveTo>
                      <a:pt x="10824" y="0"/>
                    </a:moveTo>
                    <a:cubicBezTo>
                      <a:pt x="4854" y="0"/>
                      <a:pt x="0" y="4843"/>
                      <a:pt x="0" y="10800"/>
                    </a:cubicBezTo>
                    <a:cubicBezTo>
                      <a:pt x="0" y="16757"/>
                      <a:pt x="4854" y="21600"/>
                      <a:pt x="10824" y="21600"/>
                    </a:cubicBezTo>
                    <a:cubicBezTo>
                      <a:pt x="16795" y="21600"/>
                      <a:pt x="21600" y="16757"/>
                      <a:pt x="21600" y="10800"/>
                    </a:cubicBezTo>
                    <a:cubicBezTo>
                      <a:pt x="21600" y="4843"/>
                      <a:pt x="16795" y="0"/>
                      <a:pt x="108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333" name="Google Shape;1333;p34"/>
            <p:cNvGrpSpPr/>
            <p:nvPr/>
          </p:nvGrpSpPr>
          <p:grpSpPr>
            <a:xfrm>
              <a:off x="1278893" y="6017259"/>
              <a:ext cx="991003" cy="991143"/>
              <a:chOff x="0" y="0"/>
              <a:chExt cx="991001" cy="991142"/>
            </a:xfrm>
          </p:grpSpPr>
          <p:sp>
            <p:nvSpPr>
              <p:cNvPr id="1334" name="Google Shape;1334;p34"/>
              <p:cNvSpPr/>
              <p:nvPr/>
            </p:nvSpPr>
            <p:spPr>
              <a:xfrm>
                <a:off x="85579" y="0"/>
                <a:ext cx="905422" cy="717286"/>
              </a:xfrm>
              <a:custGeom>
                <a:rect b="b" l="l" r="r" t="t"/>
                <a:pathLst>
                  <a:path extrusionOk="0" h="21600" w="21581">
                    <a:moveTo>
                      <a:pt x="9773" y="0"/>
                    </a:moveTo>
                    <a:cubicBezTo>
                      <a:pt x="6378" y="0"/>
                      <a:pt x="3206" y="1808"/>
                      <a:pt x="960" y="4985"/>
                    </a:cubicBezTo>
                    <a:lnTo>
                      <a:pt x="1171" y="3128"/>
                    </a:lnTo>
                    <a:cubicBezTo>
                      <a:pt x="1204" y="2867"/>
                      <a:pt x="1058" y="2620"/>
                      <a:pt x="847" y="2586"/>
                    </a:cubicBezTo>
                    <a:cubicBezTo>
                      <a:pt x="827" y="2581"/>
                      <a:pt x="808" y="2579"/>
                      <a:pt x="789" y="2579"/>
                    </a:cubicBezTo>
                    <a:cubicBezTo>
                      <a:pt x="604" y="2579"/>
                      <a:pt x="442" y="2755"/>
                      <a:pt x="413" y="2997"/>
                    </a:cubicBezTo>
                    <a:lnTo>
                      <a:pt x="3" y="6606"/>
                    </a:lnTo>
                    <a:cubicBezTo>
                      <a:pt x="-14" y="6773"/>
                      <a:pt x="36" y="6940"/>
                      <a:pt x="137" y="7046"/>
                    </a:cubicBezTo>
                    <a:cubicBezTo>
                      <a:pt x="209" y="7122"/>
                      <a:pt x="295" y="7159"/>
                      <a:pt x="382" y="7159"/>
                    </a:cubicBezTo>
                    <a:cubicBezTo>
                      <a:pt x="422" y="7159"/>
                      <a:pt x="461" y="7152"/>
                      <a:pt x="502" y="7137"/>
                    </a:cubicBezTo>
                    <a:lnTo>
                      <a:pt x="2952" y="6105"/>
                    </a:lnTo>
                    <a:cubicBezTo>
                      <a:pt x="3153" y="6021"/>
                      <a:pt x="3263" y="5748"/>
                      <a:pt x="3192" y="5494"/>
                    </a:cubicBezTo>
                    <a:cubicBezTo>
                      <a:pt x="3139" y="5291"/>
                      <a:pt x="2992" y="5163"/>
                      <a:pt x="2834" y="5163"/>
                    </a:cubicBezTo>
                    <a:cubicBezTo>
                      <a:pt x="2793" y="5163"/>
                      <a:pt x="2750" y="5171"/>
                      <a:pt x="2709" y="5189"/>
                    </a:cubicBezTo>
                    <a:lnTo>
                      <a:pt x="1480" y="5707"/>
                    </a:lnTo>
                    <a:cubicBezTo>
                      <a:pt x="3580" y="2685"/>
                      <a:pt x="6570" y="973"/>
                      <a:pt x="9770" y="973"/>
                    </a:cubicBezTo>
                    <a:cubicBezTo>
                      <a:pt x="12722" y="973"/>
                      <a:pt x="15496" y="2423"/>
                      <a:pt x="17582" y="5063"/>
                    </a:cubicBezTo>
                    <a:cubicBezTo>
                      <a:pt x="19666" y="7698"/>
                      <a:pt x="20819" y="11203"/>
                      <a:pt x="20819" y="14933"/>
                    </a:cubicBezTo>
                    <a:cubicBezTo>
                      <a:pt x="20819" y="17025"/>
                      <a:pt x="20461" y="19038"/>
                      <a:pt x="19756" y="20911"/>
                    </a:cubicBezTo>
                    <a:cubicBezTo>
                      <a:pt x="19666" y="21156"/>
                      <a:pt x="19749" y="21442"/>
                      <a:pt x="19937" y="21554"/>
                    </a:cubicBezTo>
                    <a:cubicBezTo>
                      <a:pt x="19989" y="21585"/>
                      <a:pt x="20047" y="21600"/>
                      <a:pt x="20102" y="21600"/>
                    </a:cubicBezTo>
                    <a:cubicBezTo>
                      <a:pt x="20246" y="21600"/>
                      <a:pt x="20382" y="21498"/>
                      <a:pt x="20447" y="21325"/>
                    </a:cubicBezTo>
                    <a:cubicBezTo>
                      <a:pt x="21202" y="19318"/>
                      <a:pt x="21581" y="17166"/>
                      <a:pt x="21581" y="14933"/>
                    </a:cubicBezTo>
                    <a:cubicBezTo>
                      <a:pt x="21586" y="10937"/>
                      <a:pt x="20354" y="7187"/>
                      <a:pt x="18126" y="4374"/>
                    </a:cubicBezTo>
                    <a:cubicBezTo>
                      <a:pt x="15892" y="1554"/>
                      <a:pt x="12926" y="0"/>
                      <a:pt x="97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35" name="Google Shape;1335;p34"/>
              <p:cNvSpPr/>
              <p:nvPr/>
            </p:nvSpPr>
            <p:spPr>
              <a:xfrm>
                <a:off x="0" y="274143"/>
                <a:ext cx="905607" cy="716999"/>
              </a:xfrm>
              <a:custGeom>
                <a:rect b="b" l="l" r="r" t="t"/>
                <a:pathLst>
                  <a:path extrusionOk="0" h="21600" w="21587">
                    <a:moveTo>
                      <a:pt x="1481" y="0"/>
                    </a:moveTo>
                    <a:cubicBezTo>
                      <a:pt x="1336" y="0"/>
                      <a:pt x="1201" y="100"/>
                      <a:pt x="1136" y="275"/>
                    </a:cubicBezTo>
                    <a:cubicBezTo>
                      <a:pt x="381" y="2283"/>
                      <a:pt x="0" y="4436"/>
                      <a:pt x="0" y="6670"/>
                    </a:cubicBezTo>
                    <a:cubicBezTo>
                      <a:pt x="0" y="10661"/>
                      <a:pt x="1228" y="14406"/>
                      <a:pt x="3460" y="17227"/>
                    </a:cubicBezTo>
                    <a:cubicBezTo>
                      <a:pt x="5693" y="20048"/>
                      <a:pt x="8661" y="21600"/>
                      <a:pt x="11814" y="21600"/>
                    </a:cubicBezTo>
                    <a:cubicBezTo>
                      <a:pt x="13686" y="21600"/>
                      <a:pt x="15473" y="21064"/>
                      <a:pt x="17132" y="20004"/>
                    </a:cubicBezTo>
                    <a:cubicBezTo>
                      <a:pt x="18447" y="19165"/>
                      <a:pt x="19641" y="18005"/>
                      <a:pt x="20626" y="16611"/>
                    </a:cubicBezTo>
                    <a:lnTo>
                      <a:pt x="20414" y="18469"/>
                    </a:lnTo>
                    <a:cubicBezTo>
                      <a:pt x="20382" y="18734"/>
                      <a:pt x="20529" y="18981"/>
                      <a:pt x="20740" y="19015"/>
                    </a:cubicBezTo>
                    <a:cubicBezTo>
                      <a:pt x="20758" y="19018"/>
                      <a:pt x="20778" y="19018"/>
                      <a:pt x="20795" y="19018"/>
                    </a:cubicBezTo>
                    <a:cubicBezTo>
                      <a:pt x="20981" y="19018"/>
                      <a:pt x="21147" y="18846"/>
                      <a:pt x="21175" y="18603"/>
                    </a:cubicBezTo>
                    <a:lnTo>
                      <a:pt x="21585" y="14991"/>
                    </a:lnTo>
                    <a:cubicBezTo>
                      <a:pt x="21600" y="14826"/>
                      <a:pt x="21547" y="14662"/>
                      <a:pt x="21447" y="14555"/>
                    </a:cubicBezTo>
                    <a:cubicBezTo>
                      <a:pt x="21379" y="14482"/>
                      <a:pt x="21291" y="14443"/>
                      <a:pt x="21202" y="14443"/>
                    </a:cubicBezTo>
                    <a:cubicBezTo>
                      <a:pt x="21163" y="14443"/>
                      <a:pt x="21121" y="14451"/>
                      <a:pt x="21080" y="14469"/>
                    </a:cubicBezTo>
                    <a:lnTo>
                      <a:pt x="18632" y="15501"/>
                    </a:lnTo>
                    <a:cubicBezTo>
                      <a:pt x="18431" y="15587"/>
                      <a:pt x="18321" y="15859"/>
                      <a:pt x="18392" y="16112"/>
                    </a:cubicBezTo>
                    <a:cubicBezTo>
                      <a:pt x="18445" y="16316"/>
                      <a:pt x="18592" y="16444"/>
                      <a:pt x="18754" y="16444"/>
                    </a:cubicBezTo>
                    <a:cubicBezTo>
                      <a:pt x="18793" y="16444"/>
                      <a:pt x="18834" y="16437"/>
                      <a:pt x="18876" y="16420"/>
                    </a:cubicBezTo>
                    <a:lnTo>
                      <a:pt x="20104" y="15902"/>
                    </a:lnTo>
                    <a:cubicBezTo>
                      <a:pt x="19174" y="17235"/>
                      <a:pt x="18038" y="18343"/>
                      <a:pt x="16789" y="19143"/>
                    </a:cubicBezTo>
                    <a:cubicBezTo>
                      <a:pt x="15238" y="20132"/>
                      <a:pt x="13564" y="20635"/>
                      <a:pt x="11814" y="20635"/>
                    </a:cubicBezTo>
                    <a:cubicBezTo>
                      <a:pt x="8861" y="20635"/>
                      <a:pt x="6087" y="19185"/>
                      <a:pt x="4003" y="16546"/>
                    </a:cubicBezTo>
                    <a:cubicBezTo>
                      <a:pt x="1916" y="13909"/>
                      <a:pt x="763" y="10401"/>
                      <a:pt x="763" y="6670"/>
                    </a:cubicBezTo>
                    <a:cubicBezTo>
                      <a:pt x="763" y="4577"/>
                      <a:pt x="1122" y="2565"/>
                      <a:pt x="1824" y="690"/>
                    </a:cubicBezTo>
                    <a:cubicBezTo>
                      <a:pt x="1916" y="447"/>
                      <a:pt x="1834" y="158"/>
                      <a:pt x="1645" y="46"/>
                    </a:cubicBezTo>
                    <a:cubicBezTo>
                      <a:pt x="1592" y="13"/>
                      <a:pt x="1536" y="0"/>
                      <a:pt x="14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36" name="Google Shape;1336;p34"/>
              <p:cNvSpPr/>
              <p:nvPr/>
            </p:nvSpPr>
            <p:spPr>
              <a:xfrm>
                <a:off x="188426" y="188495"/>
                <a:ext cx="614367" cy="614223"/>
              </a:xfrm>
              <a:custGeom>
                <a:rect b="b" l="l" r="r" t="t"/>
                <a:pathLst>
                  <a:path extrusionOk="0" h="21600" w="21600">
                    <a:moveTo>
                      <a:pt x="10800" y="1119"/>
                    </a:moveTo>
                    <a:cubicBezTo>
                      <a:pt x="16132" y="1119"/>
                      <a:pt x="20471" y="5459"/>
                      <a:pt x="20471" y="10795"/>
                    </a:cubicBezTo>
                    <a:cubicBezTo>
                      <a:pt x="20471" y="16128"/>
                      <a:pt x="16129" y="20469"/>
                      <a:pt x="10800" y="20469"/>
                    </a:cubicBezTo>
                    <a:cubicBezTo>
                      <a:pt x="5468" y="20469"/>
                      <a:pt x="1129" y="16128"/>
                      <a:pt x="1129" y="10795"/>
                    </a:cubicBezTo>
                    <a:cubicBezTo>
                      <a:pt x="1129" y="5459"/>
                      <a:pt x="5468" y="1119"/>
                      <a:pt x="10800" y="1119"/>
                    </a:cubicBezTo>
                    <a:close/>
                    <a:moveTo>
                      <a:pt x="10800" y="0"/>
                    </a:moveTo>
                    <a:cubicBezTo>
                      <a:pt x="4846" y="0"/>
                      <a:pt x="0" y="4842"/>
                      <a:pt x="0" y="10797"/>
                    </a:cubicBezTo>
                    <a:cubicBezTo>
                      <a:pt x="0" y="16753"/>
                      <a:pt x="4846" y="21600"/>
                      <a:pt x="10800" y="21600"/>
                    </a:cubicBezTo>
                    <a:cubicBezTo>
                      <a:pt x="16754" y="21600"/>
                      <a:pt x="21600" y="16753"/>
                      <a:pt x="21600" y="10797"/>
                    </a:cubicBezTo>
                    <a:cubicBezTo>
                      <a:pt x="21600" y="4842"/>
                      <a:pt x="1675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37" name="Google Shape;1337;p34"/>
              <p:cNvSpPr/>
              <p:nvPr/>
            </p:nvSpPr>
            <p:spPr>
              <a:xfrm>
                <a:off x="428168" y="411037"/>
                <a:ext cx="134734" cy="271772"/>
              </a:xfrm>
              <a:custGeom>
                <a:rect b="b" l="l" r="r" t="t"/>
                <a:pathLst>
                  <a:path extrusionOk="0" h="21600" w="21600">
                    <a:moveTo>
                      <a:pt x="13719" y="2551"/>
                    </a:moveTo>
                    <a:lnTo>
                      <a:pt x="13719" y="19054"/>
                    </a:lnTo>
                    <a:lnTo>
                      <a:pt x="7869" y="19054"/>
                    </a:lnTo>
                    <a:lnTo>
                      <a:pt x="7869" y="2551"/>
                    </a:lnTo>
                    <a:close/>
                    <a:moveTo>
                      <a:pt x="2562" y="0"/>
                    </a:moveTo>
                    <a:cubicBezTo>
                      <a:pt x="1142" y="0"/>
                      <a:pt x="0" y="572"/>
                      <a:pt x="0" y="1276"/>
                    </a:cubicBezTo>
                    <a:cubicBezTo>
                      <a:pt x="0" y="1979"/>
                      <a:pt x="1142" y="2551"/>
                      <a:pt x="2562" y="2551"/>
                    </a:cubicBezTo>
                    <a:lnTo>
                      <a:pt x="2723" y="2551"/>
                    </a:lnTo>
                    <a:lnTo>
                      <a:pt x="2723" y="19054"/>
                    </a:lnTo>
                    <a:lnTo>
                      <a:pt x="2562" y="19054"/>
                    </a:lnTo>
                    <a:cubicBezTo>
                      <a:pt x="1142" y="19054"/>
                      <a:pt x="0" y="19621"/>
                      <a:pt x="0" y="20330"/>
                    </a:cubicBezTo>
                    <a:cubicBezTo>
                      <a:pt x="0" y="21034"/>
                      <a:pt x="1142" y="21600"/>
                      <a:pt x="2562" y="21600"/>
                    </a:cubicBezTo>
                    <a:lnTo>
                      <a:pt x="19038" y="21600"/>
                    </a:lnTo>
                    <a:cubicBezTo>
                      <a:pt x="20458" y="21600"/>
                      <a:pt x="21600" y="21034"/>
                      <a:pt x="21600" y="20330"/>
                    </a:cubicBezTo>
                    <a:cubicBezTo>
                      <a:pt x="21600" y="19621"/>
                      <a:pt x="20458" y="19054"/>
                      <a:pt x="19038" y="19054"/>
                    </a:cubicBezTo>
                    <a:lnTo>
                      <a:pt x="18877" y="19054"/>
                    </a:lnTo>
                    <a:lnTo>
                      <a:pt x="18877" y="2551"/>
                    </a:lnTo>
                    <a:lnTo>
                      <a:pt x="19038" y="2551"/>
                    </a:lnTo>
                    <a:cubicBezTo>
                      <a:pt x="20458" y="2551"/>
                      <a:pt x="21600" y="1979"/>
                      <a:pt x="21600" y="1276"/>
                    </a:cubicBezTo>
                    <a:cubicBezTo>
                      <a:pt x="21600" y="572"/>
                      <a:pt x="20458" y="0"/>
                      <a:pt x="190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38" name="Google Shape;1338;p34"/>
              <p:cNvSpPr/>
              <p:nvPr/>
            </p:nvSpPr>
            <p:spPr>
              <a:xfrm>
                <a:off x="445370" y="291202"/>
                <a:ext cx="100548" cy="100476"/>
              </a:xfrm>
              <a:custGeom>
                <a:rect b="b" l="l" r="r" t="t"/>
                <a:pathLst>
                  <a:path extrusionOk="0" h="21600" w="21600">
                    <a:moveTo>
                      <a:pt x="10792" y="6870"/>
                    </a:moveTo>
                    <a:cubicBezTo>
                      <a:pt x="12941" y="6870"/>
                      <a:pt x="14704" y="8634"/>
                      <a:pt x="14704" y="10785"/>
                    </a:cubicBezTo>
                    <a:cubicBezTo>
                      <a:pt x="14704" y="12966"/>
                      <a:pt x="12941" y="14699"/>
                      <a:pt x="10792" y="14699"/>
                    </a:cubicBezTo>
                    <a:cubicBezTo>
                      <a:pt x="8643" y="14699"/>
                      <a:pt x="6880" y="12966"/>
                      <a:pt x="6880" y="10785"/>
                    </a:cubicBezTo>
                    <a:cubicBezTo>
                      <a:pt x="6880" y="8634"/>
                      <a:pt x="8643" y="6870"/>
                      <a:pt x="10792" y="6870"/>
                    </a:cubicBezTo>
                    <a:close/>
                    <a:moveTo>
                      <a:pt x="10792" y="0"/>
                    </a:moveTo>
                    <a:cubicBezTo>
                      <a:pt x="4840" y="0"/>
                      <a:pt x="0" y="4828"/>
                      <a:pt x="0" y="10785"/>
                    </a:cubicBezTo>
                    <a:cubicBezTo>
                      <a:pt x="0" y="16772"/>
                      <a:pt x="4840" y="21600"/>
                      <a:pt x="10792" y="21600"/>
                    </a:cubicBezTo>
                    <a:cubicBezTo>
                      <a:pt x="16745" y="21600"/>
                      <a:pt x="21600" y="16772"/>
                      <a:pt x="21600" y="10785"/>
                    </a:cubicBezTo>
                    <a:cubicBezTo>
                      <a:pt x="21600" y="4828"/>
                      <a:pt x="16745" y="0"/>
                      <a:pt x="1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339" name="Google Shape;1339;p34"/>
            <p:cNvGrpSpPr/>
            <p:nvPr/>
          </p:nvGrpSpPr>
          <p:grpSpPr>
            <a:xfrm>
              <a:off x="5959896" y="6050653"/>
              <a:ext cx="991290" cy="924646"/>
              <a:chOff x="0" y="71"/>
              <a:chExt cx="991289" cy="924644"/>
            </a:xfrm>
          </p:grpSpPr>
          <p:sp>
            <p:nvSpPr>
              <p:cNvPr id="1340" name="Google Shape;1340;p34"/>
              <p:cNvSpPr/>
              <p:nvPr/>
            </p:nvSpPr>
            <p:spPr>
              <a:xfrm>
                <a:off x="281341" y="826090"/>
                <a:ext cx="428385" cy="33868"/>
              </a:xfrm>
              <a:custGeom>
                <a:rect b="b" l="l" r="r" t="t"/>
                <a:pathLst>
                  <a:path extrusionOk="0" h="21600" w="21600">
                    <a:moveTo>
                      <a:pt x="784" y="0"/>
                    </a:moveTo>
                    <a:cubicBezTo>
                      <a:pt x="348" y="0"/>
                      <a:pt x="0" y="4772"/>
                      <a:pt x="0" y="10750"/>
                    </a:cubicBezTo>
                    <a:cubicBezTo>
                      <a:pt x="0" y="16778"/>
                      <a:pt x="352" y="21600"/>
                      <a:pt x="784" y="21600"/>
                    </a:cubicBezTo>
                    <a:lnTo>
                      <a:pt x="20816" y="21600"/>
                    </a:lnTo>
                    <a:cubicBezTo>
                      <a:pt x="21248" y="21600"/>
                      <a:pt x="21600" y="16778"/>
                      <a:pt x="21600" y="10750"/>
                    </a:cubicBezTo>
                    <a:cubicBezTo>
                      <a:pt x="21600" y="4772"/>
                      <a:pt x="21248" y="0"/>
                      <a:pt x="2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41" name="Google Shape;1341;p34"/>
              <p:cNvSpPr/>
              <p:nvPr/>
            </p:nvSpPr>
            <p:spPr>
              <a:xfrm>
                <a:off x="182234" y="826090"/>
                <a:ext cx="64057" cy="33868"/>
              </a:xfrm>
              <a:custGeom>
                <a:rect b="b" l="l" r="r" t="t"/>
                <a:pathLst>
                  <a:path extrusionOk="0" h="21600" w="21600">
                    <a:moveTo>
                      <a:pt x="5218" y="0"/>
                    </a:moveTo>
                    <a:cubicBezTo>
                      <a:pt x="2306" y="0"/>
                      <a:pt x="0" y="4772"/>
                      <a:pt x="0" y="10750"/>
                    </a:cubicBezTo>
                    <a:cubicBezTo>
                      <a:pt x="0" y="16778"/>
                      <a:pt x="2306" y="21600"/>
                      <a:pt x="5218" y="21600"/>
                    </a:cubicBezTo>
                    <a:lnTo>
                      <a:pt x="16358" y="21600"/>
                    </a:lnTo>
                    <a:cubicBezTo>
                      <a:pt x="19270" y="21600"/>
                      <a:pt x="21600" y="16778"/>
                      <a:pt x="21600" y="10750"/>
                    </a:cubicBezTo>
                    <a:cubicBezTo>
                      <a:pt x="21600" y="4772"/>
                      <a:pt x="19197"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42" name="Google Shape;1342;p34"/>
              <p:cNvSpPr/>
              <p:nvPr/>
            </p:nvSpPr>
            <p:spPr>
              <a:xfrm>
                <a:off x="82839" y="826090"/>
                <a:ext cx="64058" cy="33868"/>
              </a:xfrm>
              <a:custGeom>
                <a:rect b="b" l="l" r="r" t="t"/>
                <a:pathLst>
                  <a:path extrusionOk="0" h="21600" w="21600">
                    <a:moveTo>
                      <a:pt x="5218" y="0"/>
                    </a:moveTo>
                    <a:cubicBezTo>
                      <a:pt x="2306" y="0"/>
                      <a:pt x="0" y="4772"/>
                      <a:pt x="0" y="10750"/>
                    </a:cubicBezTo>
                    <a:cubicBezTo>
                      <a:pt x="0" y="16778"/>
                      <a:pt x="2306" y="21600"/>
                      <a:pt x="5218" y="21600"/>
                    </a:cubicBezTo>
                    <a:lnTo>
                      <a:pt x="16358" y="21600"/>
                    </a:lnTo>
                    <a:cubicBezTo>
                      <a:pt x="19270" y="21600"/>
                      <a:pt x="21600" y="16778"/>
                      <a:pt x="21600" y="10750"/>
                    </a:cubicBezTo>
                    <a:cubicBezTo>
                      <a:pt x="21600" y="4772"/>
                      <a:pt x="19270"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43" name="Google Shape;1343;p34"/>
              <p:cNvSpPr/>
              <p:nvPr/>
            </p:nvSpPr>
            <p:spPr>
              <a:xfrm>
                <a:off x="844317" y="826090"/>
                <a:ext cx="64057" cy="33868"/>
              </a:xfrm>
              <a:custGeom>
                <a:rect b="b" l="l" r="r" t="t"/>
                <a:pathLst>
                  <a:path extrusionOk="0" h="21600" w="21600">
                    <a:moveTo>
                      <a:pt x="5218" y="0"/>
                    </a:moveTo>
                    <a:cubicBezTo>
                      <a:pt x="2306" y="0"/>
                      <a:pt x="0" y="4772"/>
                      <a:pt x="0" y="10750"/>
                    </a:cubicBezTo>
                    <a:cubicBezTo>
                      <a:pt x="0" y="16778"/>
                      <a:pt x="2306" y="21600"/>
                      <a:pt x="5218" y="21600"/>
                    </a:cubicBezTo>
                    <a:lnTo>
                      <a:pt x="16358" y="21600"/>
                    </a:lnTo>
                    <a:cubicBezTo>
                      <a:pt x="19270" y="21600"/>
                      <a:pt x="21600" y="16778"/>
                      <a:pt x="21600" y="10750"/>
                    </a:cubicBezTo>
                    <a:cubicBezTo>
                      <a:pt x="21600" y="4772"/>
                      <a:pt x="19270"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44" name="Google Shape;1344;p34"/>
              <p:cNvSpPr/>
              <p:nvPr/>
            </p:nvSpPr>
            <p:spPr>
              <a:xfrm>
                <a:off x="744922" y="826090"/>
                <a:ext cx="64057" cy="33868"/>
              </a:xfrm>
              <a:custGeom>
                <a:rect b="b" l="l" r="r" t="t"/>
                <a:pathLst>
                  <a:path extrusionOk="0" h="21600" w="21600">
                    <a:moveTo>
                      <a:pt x="5218" y="0"/>
                    </a:moveTo>
                    <a:cubicBezTo>
                      <a:pt x="2354" y="0"/>
                      <a:pt x="0" y="4772"/>
                      <a:pt x="0" y="10750"/>
                    </a:cubicBezTo>
                    <a:cubicBezTo>
                      <a:pt x="0" y="16778"/>
                      <a:pt x="2354" y="21600"/>
                      <a:pt x="5218" y="21600"/>
                    </a:cubicBezTo>
                    <a:lnTo>
                      <a:pt x="16406" y="21600"/>
                    </a:lnTo>
                    <a:cubicBezTo>
                      <a:pt x="19270" y="21600"/>
                      <a:pt x="21600" y="16778"/>
                      <a:pt x="21600" y="10750"/>
                    </a:cubicBezTo>
                    <a:cubicBezTo>
                      <a:pt x="21600" y="4772"/>
                      <a:pt x="19270" y="0"/>
                      <a:pt x="164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45" name="Google Shape;1345;p34"/>
              <p:cNvSpPr/>
              <p:nvPr/>
            </p:nvSpPr>
            <p:spPr>
              <a:xfrm>
                <a:off x="811066" y="759766"/>
                <a:ext cx="97308" cy="33868"/>
              </a:xfrm>
              <a:custGeom>
                <a:rect b="b" l="l" r="r" t="t"/>
                <a:pathLst>
                  <a:path extrusionOk="0" h="21600" w="21600">
                    <a:moveTo>
                      <a:pt x="3451" y="0"/>
                    </a:moveTo>
                    <a:cubicBezTo>
                      <a:pt x="1550" y="0"/>
                      <a:pt x="0" y="4861"/>
                      <a:pt x="0" y="10825"/>
                    </a:cubicBezTo>
                    <a:cubicBezTo>
                      <a:pt x="0" y="16839"/>
                      <a:pt x="1550" y="21600"/>
                      <a:pt x="3451" y="21600"/>
                    </a:cubicBezTo>
                    <a:lnTo>
                      <a:pt x="18149" y="21600"/>
                    </a:lnTo>
                    <a:cubicBezTo>
                      <a:pt x="20066" y="21600"/>
                      <a:pt x="21600" y="16739"/>
                      <a:pt x="21600" y="10825"/>
                    </a:cubicBezTo>
                    <a:cubicBezTo>
                      <a:pt x="21600" y="4861"/>
                      <a:pt x="20066" y="0"/>
                      <a:pt x="18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46" name="Google Shape;1346;p34"/>
              <p:cNvSpPr/>
              <p:nvPr/>
            </p:nvSpPr>
            <p:spPr>
              <a:xfrm>
                <a:off x="711888" y="759766"/>
                <a:ext cx="64057" cy="33868"/>
              </a:xfrm>
              <a:custGeom>
                <a:rect b="b" l="l" r="r" t="t"/>
                <a:pathLst>
                  <a:path extrusionOk="0" h="21600" w="21600">
                    <a:moveTo>
                      <a:pt x="5242" y="0"/>
                    </a:moveTo>
                    <a:cubicBezTo>
                      <a:pt x="2330" y="0"/>
                      <a:pt x="0" y="4861"/>
                      <a:pt x="0" y="10825"/>
                    </a:cubicBezTo>
                    <a:cubicBezTo>
                      <a:pt x="0" y="16839"/>
                      <a:pt x="2330" y="21600"/>
                      <a:pt x="5242" y="21600"/>
                    </a:cubicBezTo>
                    <a:lnTo>
                      <a:pt x="16358" y="21600"/>
                    </a:lnTo>
                    <a:cubicBezTo>
                      <a:pt x="19294" y="21600"/>
                      <a:pt x="21600" y="16739"/>
                      <a:pt x="21600" y="10825"/>
                    </a:cubicBezTo>
                    <a:cubicBezTo>
                      <a:pt x="21600" y="4861"/>
                      <a:pt x="19294"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47" name="Google Shape;1347;p34"/>
              <p:cNvSpPr/>
              <p:nvPr/>
            </p:nvSpPr>
            <p:spPr>
              <a:xfrm>
                <a:off x="612490" y="759766"/>
                <a:ext cx="64057" cy="33868"/>
              </a:xfrm>
              <a:custGeom>
                <a:rect b="b" l="l" r="r" t="t"/>
                <a:pathLst>
                  <a:path extrusionOk="0" h="21600" w="21600">
                    <a:moveTo>
                      <a:pt x="5242" y="0"/>
                    </a:moveTo>
                    <a:cubicBezTo>
                      <a:pt x="2330" y="0"/>
                      <a:pt x="0" y="4861"/>
                      <a:pt x="0" y="10825"/>
                    </a:cubicBezTo>
                    <a:cubicBezTo>
                      <a:pt x="0" y="16839"/>
                      <a:pt x="2330" y="21600"/>
                      <a:pt x="5242" y="21600"/>
                    </a:cubicBezTo>
                    <a:lnTo>
                      <a:pt x="16382" y="21600"/>
                    </a:lnTo>
                    <a:cubicBezTo>
                      <a:pt x="19294" y="21600"/>
                      <a:pt x="21600" y="16739"/>
                      <a:pt x="21600" y="10825"/>
                    </a:cubicBezTo>
                    <a:cubicBezTo>
                      <a:pt x="21600" y="4861"/>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48" name="Google Shape;1348;p34"/>
              <p:cNvSpPr/>
              <p:nvPr/>
            </p:nvSpPr>
            <p:spPr>
              <a:xfrm>
                <a:off x="513167" y="759766"/>
                <a:ext cx="64058" cy="33868"/>
              </a:xfrm>
              <a:custGeom>
                <a:rect b="b" l="l" r="r" t="t"/>
                <a:pathLst>
                  <a:path extrusionOk="0" h="21600" w="21600">
                    <a:moveTo>
                      <a:pt x="5218" y="0"/>
                    </a:moveTo>
                    <a:cubicBezTo>
                      <a:pt x="2354" y="0"/>
                      <a:pt x="0" y="4861"/>
                      <a:pt x="0" y="10825"/>
                    </a:cubicBezTo>
                    <a:cubicBezTo>
                      <a:pt x="0" y="16839"/>
                      <a:pt x="2354" y="21600"/>
                      <a:pt x="5218" y="21600"/>
                    </a:cubicBezTo>
                    <a:lnTo>
                      <a:pt x="16406" y="21600"/>
                    </a:lnTo>
                    <a:cubicBezTo>
                      <a:pt x="19270" y="21600"/>
                      <a:pt x="21600" y="16739"/>
                      <a:pt x="21600" y="10825"/>
                    </a:cubicBezTo>
                    <a:cubicBezTo>
                      <a:pt x="21600" y="4861"/>
                      <a:pt x="19270" y="0"/>
                      <a:pt x="164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49" name="Google Shape;1349;p34"/>
              <p:cNvSpPr/>
              <p:nvPr/>
            </p:nvSpPr>
            <p:spPr>
              <a:xfrm>
                <a:off x="413845" y="759766"/>
                <a:ext cx="64059" cy="33868"/>
              </a:xfrm>
              <a:custGeom>
                <a:rect b="b" l="l" r="r" t="t"/>
                <a:pathLst>
                  <a:path extrusionOk="0" h="21600" w="21552">
                    <a:moveTo>
                      <a:pt x="5206" y="0"/>
                    </a:moveTo>
                    <a:cubicBezTo>
                      <a:pt x="2325" y="0"/>
                      <a:pt x="0" y="4861"/>
                      <a:pt x="0" y="10825"/>
                    </a:cubicBezTo>
                    <a:cubicBezTo>
                      <a:pt x="0" y="16839"/>
                      <a:pt x="2325" y="21600"/>
                      <a:pt x="5206" y="21600"/>
                    </a:cubicBezTo>
                    <a:lnTo>
                      <a:pt x="16345" y="21600"/>
                    </a:lnTo>
                    <a:cubicBezTo>
                      <a:pt x="19203" y="21600"/>
                      <a:pt x="21552" y="16739"/>
                      <a:pt x="21552" y="10825"/>
                    </a:cubicBezTo>
                    <a:cubicBezTo>
                      <a:pt x="21600" y="4861"/>
                      <a:pt x="19203" y="0"/>
                      <a:pt x="163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50" name="Google Shape;1350;p34"/>
              <p:cNvSpPr/>
              <p:nvPr/>
            </p:nvSpPr>
            <p:spPr>
              <a:xfrm>
                <a:off x="314522" y="759766"/>
                <a:ext cx="64058" cy="33868"/>
              </a:xfrm>
              <a:custGeom>
                <a:rect b="b" l="l" r="r" t="t"/>
                <a:pathLst>
                  <a:path extrusionOk="0" h="21600" w="21576">
                    <a:moveTo>
                      <a:pt x="5212" y="0"/>
                    </a:moveTo>
                    <a:cubicBezTo>
                      <a:pt x="2303" y="0"/>
                      <a:pt x="0" y="4861"/>
                      <a:pt x="0" y="10825"/>
                    </a:cubicBezTo>
                    <a:cubicBezTo>
                      <a:pt x="0" y="16839"/>
                      <a:pt x="2303" y="21600"/>
                      <a:pt x="5212" y="21600"/>
                    </a:cubicBezTo>
                    <a:lnTo>
                      <a:pt x="16339" y="21600"/>
                    </a:lnTo>
                    <a:cubicBezTo>
                      <a:pt x="19248" y="21600"/>
                      <a:pt x="21576" y="16739"/>
                      <a:pt x="21576" y="10825"/>
                    </a:cubicBezTo>
                    <a:cubicBezTo>
                      <a:pt x="21600" y="4861"/>
                      <a:pt x="19248" y="0"/>
                      <a:pt x="16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51" name="Google Shape;1351;p34"/>
              <p:cNvSpPr/>
              <p:nvPr/>
            </p:nvSpPr>
            <p:spPr>
              <a:xfrm>
                <a:off x="215199" y="759766"/>
                <a:ext cx="64058" cy="33868"/>
              </a:xfrm>
              <a:custGeom>
                <a:rect b="b" l="l" r="r" t="t"/>
                <a:pathLst>
                  <a:path extrusionOk="0" h="21600" w="21600">
                    <a:moveTo>
                      <a:pt x="5242" y="0"/>
                    </a:moveTo>
                    <a:cubicBezTo>
                      <a:pt x="2354" y="0"/>
                      <a:pt x="0" y="4861"/>
                      <a:pt x="0" y="10825"/>
                    </a:cubicBezTo>
                    <a:cubicBezTo>
                      <a:pt x="0" y="16839"/>
                      <a:pt x="2354" y="21600"/>
                      <a:pt x="5242" y="21600"/>
                    </a:cubicBezTo>
                    <a:lnTo>
                      <a:pt x="16406" y="21600"/>
                    </a:lnTo>
                    <a:cubicBezTo>
                      <a:pt x="19294" y="21600"/>
                      <a:pt x="21600" y="16739"/>
                      <a:pt x="21600" y="10825"/>
                    </a:cubicBezTo>
                    <a:cubicBezTo>
                      <a:pt x="21600" y="4861"/>
                      <a:pt x="19294" y="0"/>
                      <a:pt x="164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52" name="Google Shape;1352;p34"/>
              <p:cNvSpPr/>
              <p:nvPr/>
            </p:nvSpPr>
            <p:spPr>
              <a:xfrm>
                <a:off x="82696" y="759766"/>
                <a:ext cx="97236" cy="33868"/>
              </a:xfrm>
              <a:custGeom>
                <a:rect b="b" l="l" r="r" t="t"/>
                <a:pathLst>
                  <a:path extrusionOk="0" h="21600" w="21584">
                    <a:moveTo>
                      <a:pt x="3451" y="0"/>
                    </a:moveTo>
                    <a:cubicBezTo>
                      <a:pt x="1534" y="0"/>
                      <a:pt x="0" y="4861"/>
                      <a:pt x="0" y="10825"/>
                    </a:cubicBezTo>
                    <a:cubicBezTo>
                      <a:pt x="0" y="16839"/>
                      <a:pt x="1534" y="21600"/>
                      <a:pt x="3451" y="21600"/>
                    </a:cubicBezTo>
                    <a:lnTo>
                      <a:pt x="18165" y="21600"/>
                    </a:lnTo>
                    <a:cubicBezTo>
                      <a:pt x="20050" y="21600"/>
                      <a:pt x="21584" y="16739"/>
                      <a:pt x="21584" y="10825"/>
                    </a:cubicBezTo>
                    <a:cubicBezTo>
                      <a:pt x="21600" y="4861"/>
                      <a:pt x="20050" y="0"/>
                      <a:pt x="181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53" name="Google Shape;1353;p34"/>
              <p:cNvSpPr/>
              <p:nvPr/>
            </p:nvSpPr>
            <p:spPr>
              <a:xfrm>
                <a:off x="811066" y="627373"/>
                <a:ext cx="97308" cy="33868"/>
              </a:xfrm>
              <a:custGeom>
                <a:rect b="b" l="l" r="r" t="t"/>
                <a:pathLst>
                  <a:path extrusionOk="0" h="21600" w="21600">
                    <a:moveTo>
                      <a:pt x="3451" y="0"/>
                    </a:moveTo>
                    <a:cubicBezTo>
                      <a:pt x="1550" y="0"/>
                      <a:pt x="0" y="4800"/>
                      <a:pt x="0" y="10800"/>
                    </a:cubicBezTo>
                    <a:cubicBezTo>
                      <a:pt x="0" y="16750"/>
                      <a:pt x="1550" y="21600"/>
                      <a:pt x="3451" y="21600"/>
                    </a:cubicBezTo>
                    <a:lnTo>
                      <a:pt x="18149" y="21600"/>
                    </a:lnTo>
                    <a:cubicBezTo>
                      <a:pt x="20066" y="21600"/>
                      <a:pt x="21600" y="16750"/>
                      <a:pt x="21600" y="10800"/>
                    </a:cubicBezTo>
                    <a:cubicBezTo>
                      <a:pt x="21600" y="4800"/>
                      <a:pt x="20066" y="0"/>
                      <a:pt x="18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54" name="Google Shape;1354;p34"/>
              <p:cNvSpPr/>
              <p:nvPr/>
            </p:nvSpPr>
            <p:spPr>
              <a:xfrm>
                <a:off x="711888" y="627373"/>
                <a:ext cx="64057" cy="33868"/>
              </a:xfrm>
              <a:custGeom>
                <a:rect b="b" l="l" r="r" t="t"/>
                <a:pathLst>
                  <a:path extrusionOk="0" h="21600" w="21600">
                    <a:moveTo>
                      <a:pt x="5242" y="0"/>
                    </a:moveTo>
                    <a:cubicBezTo>
                      <a:pt x="2330" y="0"/>
                      <a:pt x="0" y="4800"/>
                      <a:pt x="0" y="10800"/>
                    </a:cubicBezTo>
                    <a:cubicBezTo>
                      <a:pt x="0" y="16750"/>
                      <a:pt x="2330" y="21600"/>
                      <a:pt x="5242" y="21600"/>
                    </a:cubicBezTo>
                    <a:lnTo>
                      <a:pt x="16358" y="21600"/>
                    </a:lnTo>
                    <a:cubicBezTo>
                      <a:pt x="19294" y="21600"/>
                      <a:pt x="21600" y="16750"/>
                      <a:pt x="21600" y="10800"/>
                    </a:cubicBezTo>
                    <a:cubicBezTo>
                      <a:pt x="21600" y="4800"/>
                      <a:pt x="19294"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55" name="Google Shape;1355;p34"/>
              <p:cNvSpPr/>
              <p:nvPr/>
            </p:nvSpPr>
            <p:spPr>
              <a:xfrm>
                <a:off x="612490" y="627373"/>
                <a:ext cx="64057" cy="33868"/>
              </a:xfrm>
              <a:custGeom>
                <a:rect b="b" l="l" r="r" t="t"/>
                <a:pathLst>
                  <a:path extrusionOk="0" h="21600" w="21600">
                    <a:moveTo>
                      <a:pt x="5242" y="0"/>
                    </a:moveTo>
                    <a:cubicBezTo>
                      <a:pt x="2330" y="0"/>
                      <a:pt x="0" y="4800"/>
                      <a:pt x="0" y="10800"/>
                    </a:cubicBezTo>
                    <a:cubicBezTo>
                      <a:pt x="0" y="16750"/>
                      <a:pt x="2330" y="21600"/>
                      <a:pt x="5242" y="21600"/>
                    </a:cubicBezTo>
                    <a:lnTo>
                      <a:pt x="16382" y="21600"/>
                    </a:lnTo>
                    <a:cubicBezTo>
                      <a:pt x="19294" y="21600"/>
                      <a:pt x="21600" y="16750"/>
                      <a:pt x="21600" y="10800"/>
                    </a:cubicBezTo>
                    <a:cubicBezTo>
                      <a:pt x="21600" y="4800"/>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56" name="Google Shape;1356;p34"/>
              <p:cNvSpPr/>
              <p:nvPr/>
            </p:nvSpPr>
            <p:spPr>
              <a:xfrm>
                <a:off x="513167" y="627373"/>
                <a:ext cx="64058" cy="33868"/>
              </a:xfrm>
              <a:custGeom>
                <a:rect b="b" l="l" r="r" t="t"/>
                <a:pathLst>
                  <a:path extrusionOk="0" h="21600" w="21600">
                    <a:moveTo>
                      <a:pt x="5218" y="0"/>
                    </a:moveTo>
                    <a:cubicBezTo>
                      <a:pt x="2354" y="0"/>
                      <a:pt x="0" y="4800"/>
                      <a:pt x="0" y="10800"/>
                    </a:cubicBezTo>
                    <a:cubicBezTo>
                      <a:pt x="0" y="16750"/>
                      <a:pt x="2354" y="21600"/>
                      <a:pt x="5218" y="21600"/>
                    </a:cubicBezTo>
                    <a:lnTo>
                      <a:pt x="16406" y="21600"/>
                    </a:lnTo>
                    <a:cubicBezTo>
                      <a:pt x="19270" y="21600"/>
                      <a:pt x="21600" y="16750"/>
                      <a:pt x="21600" y="10800"/>
                    </a:cubicBezTo>
                    <a:cubicBezTo>
                      <a:pt x="21600" y="4800"/>
                      <a:pt x="19270" y="0"/>
                      <a:pt x="164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57" name="Google Shape;1357;p34"/>
              <p:cNvSpPr/>
              <p:nvPr/>
            </p:nvSpPr>
            <p:spPr>
              <a:xfrm>
                <a:off x="413845" y="627373"/>
                <a:ext cx="64059" cy="33868"/>
              </a:xfrm>
              <a:custGeom>
                <a:rect b="b" l="l" r="r" t="t"/>
                <a:pathLst>
                  <a:path extrusionOk="0" h="21600" w="21552">
                    <a:moveTo>
                      <a:pt x="5206" y="0"/>
                    </a:moveTo>
                    <a:cubicBezTo>
                      <a:pt x="2325" y="0"/>
                      <a:pt x="0" y="4800"/>
                      <a:pt x="0" y="10800"/>
                    </a:cubicBezTo>
                    <a:cubicBezTo>
                      <a:pt x="0" y="16750"/>
                      <a:pt x="2325" y="21600"/>
                      <a:pt x="5206" y="21600"/>
                    </a:cubicBezTo>
                    <a:lnTo>
                      <a:pt x="16345" y="21600"/>
                    </a:lnTo>
                    <a:cubicBezTo>
                      <a:pt x="19203" y="21600"/>
                      <a:pt x="21552" y="16750"/>
                      <a:pt x="21552" y="10800"/>
                    </a:cubicBezTo>
                    <a:cubicBezTo>
                      <a:pt x="21600" y="4800"/>
                      <a:pt x="19203" y="0"/>
                      <a:pt x="163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58" name="Google Shape;1358;p34"/>
              <p:cNvSpPr/>
              <p:nvPr/>
            </p:nvSpPr>
            <p:spPr>
              <a:xfrm>
                <a:off x="314522" y="627373"/>
                <a:ext cx="64058" cy="33868"/>
              </a:xfrm>
              <a:custGeom>
                <a:rect b="b" l="l" r="r" t="t"/>
                <a:pathLst>
                  <a:path extrusionOk="0" h="21600" w="21576">
                    <a:moveTo>
                      <a:pt x="5212" y="0"/>
                    </a:moveTo>
                    <a:cubicBezTo>
                      <a:pt x="2303" y="0"/>
                      <a:pt x="0" y="4800"/>
                      <a:pt x="0" y="10800"/>
                    </a:cubicBezTo>
                    <a:cubicBezTo>
                      <a:pt x="0" y="16750"/>
                      <a:pt x="2303" y="21600"/>
                      <a:pt x="5212" y="21600"/>
                    </a:cubicBezTo>
                    <a:lnTo>
                      <a:pt x="16339" y="21600"/>
                    </a:lnTo>
                    <a:cubicBezTo>
                      <a:pt x="19248" y="21600"/>
                      <a:pt x="21576" y="16750"/>
                      <a:pt x="21576" y="10800"/>
                    </a:cubicBezTo>
                    <a:cubicBezTo>
                      <a:pt x="21600" y="4800"/>
                      <a:pt x="19248" y="0"/>
                      <a:pt x="16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59" name="Google Shape;1359;p34"/>
              <p:cNvSpPr/>
              <p:nvPr/>
            </p:nvSpPr>
            <p:spPr>
              <a:xfrm>
                <a:off x="215199" y="627373"/>
                <a:ext cx="64058" cy="33868"/>
              </a:xfrm>
              <a:custGeom>
                <a:rect b="b" l="l" r="r" t="t"/>
                <a:pathLst>
                  <a:path extrusionOk="0" h="21600" w="21600">
                    <a:moveTo>
                      <a:pt x="5242" y="0"/>
                    </a:moveTo>
                    <a:cubicBezTo>
                      <a:pt x="2354" y="0"/>
                      <a:pt x="0" y="4800"/>
                      <a:pt x="0" y="10800"/>
                    </a:cubicBezTo>
                    <a:cubicBezTo>
                      <a:pt x="0" y="16750"/>
                      <a:pt x="2354" y="21600"/>
                      <a:pt x="5242" y="21600"/>
                    </a:cubicBezTo>
                    <a:lnTo>
                      <a:pt x="16406" y="21600"/>
                    </a:lnTo>
                    <a:cubicBezTo>
                      <a:pt x="19294" y="21600"/>
                      <a:pt x="21600" y="16750"/>
                      <a:pt x="21600" y="10800"/>
                    </a:cubicBezTo>
                    <a:cubicBezTo>
                      <a:pt x="21600" y="4800"/>
                      <a:pt x="19294" y="0"/>
                      <a:pt x="164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60" name="Google Shape;1360;p34"/>
              <p:cNvSpPr/>
              <p:nvPr/>
            </p:nvSpPr>
            <p:spPr>
              <a:xfrm>
                <a:off x="82696" y="627373"/>
                <a:ext cx="97236" cy="33868"/>
              </a:xfrm>
              <a:custGeom>
                <a:rect b="b" l="l" r="r" t="t"/>
                <a:pathLst>
                  <a:path extrusionOk="0" h="21600" w="21584">
                    <a:moveTo>
                      <a:pt x="3451" y="0"/>
                    </a:moveTo>
                    <a:cubicBezTo>
                      <a:pt x="1534" y="0"/>
                      <a:pt x="0" y="4800"/>
                      <a:pt x="0" y="10800"/>
                    </a:cubicBezTo>
                    <a:cubicBezTo>
                      <a:pt x="0" y="16750"/>
                      <a:pt x="1534" y="21600"/>
                      <a:pt x="3451" y="21600"/>
                    </a:cubicBezTo>
                    <a:lnTo>
                      <a:pt x="18165" y="21600"/>
                    </a:lnTo>
                    <a:cubicBezTo>
                      <a:pt x="20050" y="21600"/>
                      <a:pt x="21584" y="16750"/>
                      <a:pt x="21584" y="10800"/>
                    </a:cubicBezTo>
                    <a:cubicBezTo>
                      <a:pt x="21600" y="4800"/>
                      <a:pt x="20050" y="0"/>
                      <a:pt x="181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61" name="Google Shape;1361;p34"/>
              <p:cNvSpPr/>
              <p:nvPr/>
            </p:nvSpPr>
            <p:spPr>
              <a:xfrm>
                <a:off x="844317" y="693622"/>
                <a:ext cx="64057" cy="33868"/>
              </a:xfrm>
              <a:custGeom>
                <a:rect b="b" l="l" r="r" t="t"/>
                <a:pathLst>
                  <a:path extrusionOk="0" h="21600" w="21600">
                    <a:moveTo>
                      <a:pt x="5218" y="0"/>
                    </a:moveTo>
                    <a:cubicBezTo>
                      <a:pt x="2306" y="0"/>
                      <a:pt x="0" y="4861"/>
                      <a:pt x="0" y="10825"/>
                    </a:cubicBezTo>
                    <a:cubicBezTo>
                      <a:pt x="0" y="16839"/>
                      <a:pt x="2306" y="21600"/>
                      <a:pt x="5218" y="21600"/>
                    </a:cubicBezTo>
                    <a:lnTo>
                      <a:pt x="16358" y="21600"/>
                    </a:lnTo>
                    <a:cubicBezTo>
                      <a:pt x="19270" y="21600"/>
                      <a:pt x="21600" y="16739"/>
                      <a:pt x="21600" y="10825"/>
                    </a:cubicBezTo>
                    <a:cubicBezTo>
                      <a:pt x="21600" y="4861"/>
                      <a:pt x="19270"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62" name="Google Shape;1362;p34"/>
              <p:cNvSpPr/>
              <p:nvPr/>
            </p:nvSpPr>
            <p:spPr>
              <a:xfrm>
                <a:off x="744922" y="693622"/>
                <a:ext cx="64057" cy="33868"/>
              </a:xfrm>
              <a:custGeom>
                <a:rect b="b" l="l" r="r" t="t"/>
                <a:pathLst>
                  <a:path extrusionOk="0" h="21600" w="21600">
                    <a:moveTo>
                      <a:pt x="5218" y="0"/>
                    </a:moveTo>
                    <a:cubicBezTo>
                      <a:pt x="2354" y="0"/>
                      <a:pt x="0" y="4861"/>
                      <a:pt x="0" y="10825"/>
                    </a:cubicBezTo>
                    <a:cubicBezTo>
                      <a:pt x="0" y="16839"/>
                      <a:pt x="2354" y="21600"/>
                      <a:pt x="5218" y="21600"/>
                    </a:cubicBezTo>
                    <a:lnTo>
                      <a:pt x="16406" y="21600"/>
                    </a:lnTo>
                    <a:cubicBezTo>
                      <a:pt x="19270" y="21600"/>
                      <a:pt x="21600" y="16739"/>
                      <a:pt x="21600" y="10825"/>
                    </a:cubicBezTo>
                    <a:cubicBezTo>
                      <a:pt x="21600" y="4861"/>
                      <a:pt x="19270" y="0"/>
                      <a:pt x="164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63" name="Google Shape;1363;p34"/>
              <p:cNvSpPr/>
              <p:nvPr/>
            </p:nvSpPr>
            <p:spPr>
              <a:xfrm>
                <a:off x="645671" y="693622"/>
                <a:ext cx="64058" cy="33868"/>
              </a:xfrm>
              <a:custGeom>
                <a:rect b="b" l="l" r="r" t="t"/>
                <a:pathLst>
                  <a:path extrusionOk="0" h="21600" w="21600">
                    <a:moveTo>
                      <a:pt x="5194" y="0"/>
                    </a:moveTo>
                    <a:cubicBezTo>
                      <a:pt x="2306" y="0"/>
                      <a:pt x="0" y="4861"/>
                      <a:pt x="0" y="10825"/>
                    </a:cubicBezTo>
                    <a:cubicBezTo>
                      <a:pt x="0" y="16839"/>
                      <a:pt x="2306" y="21600"/>
                      <a:pt x="5194" y="21600"/>
                    </a:cubicBezTo>
                    <a:lnTo>
                      <a:pt x="16358" y="21600"/>
                    </a:lnTo>
                    <a:cubicBezTo>
                      <a:pt x="19246" y="21600"/>
                      <a:pt x="21600" y="16739"/>
                      <a:pt x="21600" y="10825"/>
                    </a:cubicBezTo>
                    <a:cubicBezTo>
                      <a:pt x="21600" y="4861"/>
                      <a:pt x="19246"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64" name="Google Shape;1364;p34"/>
              <p:cNvSpPr/>
              <p:nvPr/>
            </p:nvSpPr>
            <p:spPr>
              <a:xfrm>
                <a:off x="546277" y="693622"/>
                <a:ext cx="64057" cy="33868"/>
              </a:xfrm>
              <a:custGeom>
                <a:rect b="b" l="l" r="r" t="t"/>
                <a:pathLst>
                  <a:path extrusionOk="0" h="21600" w="21576">
                    <a:moveTo>
                      <a:pt x="5236" y="0"/>
                    </a:moveTo>
                    <a:cubicBezTo>
                      <a:pt x="2303" y="0"/>
                      <a:pt x="0" y="4861"/>
                      <a:pt x="0" y="10825"/>
                    </a:cubicBezTo>
                    <a:cubicBezTo>
                      <a:pt x="0" y="16839"/>
                      <a:pt x="2303" y="21600"/>
                      <a:pt x="5236" y="21600"/>
                    </a:cubicBezTo>
                    <a:lnTo>
                      <a:pt x="16339" y="21600"/>
                    </a:lnTo>
                    <a:cubicBezTo>
                      <a:pt x="19248" y="21600"/>
                      <a:pt x="21576" y="16739"/>
                      <a:pt x="21576" y="10825"/>
                    </a:cubicBezTo>
                    <a:cubicBezTo>
                      <a:pt x="21600" y="4861"/>
                      <a:pt x="19248" y="0"/>
                      <a:pt x="16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65" name="Google Shape;1365;p34"/>
              <p:cNvSpPr/>
              <p:nvPr/>
            </p:nvSpPr>
            <p:spPr>
              <a:xfrm>
                <a:off x="447023" y="693622"/>
                <a:ext cx="64058" cy="33868"/>
              </a:xfrm>
              <a:custGeom>
                <a:rect b="b" l="l" r="r" t="t"/>
                <a:pathLst>
                  <a:path extrusionOk="0" h="21600" w="21600">
                    <a:moveTo>
                      <a:pt x="5218" y="0"/>
                    </a:moveTo>
                    <a:cubicBezTo>
                      <a:pt x="2354" y="0"/>
                      <a:pt x="0" y="4861"/>
                      <a:pt x="0" y="10825"/>
                    </a:cubicBezTo>
                    <a:cubicBezTo>
                      <a:pt x="0" y="16839"/>
                      <a:pt x="2354" y="21600"/>
                      <a:pt x="5218" y="21600"/>
                    </a:cubicBezTo>
                    <a:lnTo>
                      <a:pt x="16382" y="21600"/>
                    </a:lnTo>
                    <a:cubicBezTo>
                      <a:pt x="19270" y="21600"/>
                      <a:pt x="21600" y="16739"/>
                      <a:pt x="21600" y="10825"/>
                    </a:cubicBezTo>
                    <a:cubicBezTo>
                      <a:pt x="21600" y="4861"/>
                      <a:pt x="19270"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66" name="Google Shape;1366;p34"/>
              <p:cNvSpPr/>
              <p:nvPr/>
            </p:nvSpPr>
            <p:spPr>
              <a:xfrm>
                <a:off x="347701" y="693622"/>
                <a:ext cx="63985" cy="33868"/>
              </a:xfrm>
              <a:custGeom>
                <a:rect b="b" l="l" r="r" t="t"/>
                <a:pathLst>
                  <a:path extrusionOk="0" h="21600" w="21576">
                    <a:moveTo>
                      <a:pt x="5218" y="0"/>
                    </a:moveTo>
                    <a:cubicBezTo>
                      <a:pt x="2330" y="0"/>
                      <a:pt x="0" y="4861"/>
                      <a:pt x="0" y="10825"/>
                    </a:cubicBezTo>
                    <a:cubicBezTo>
                      <a:pt x="0" y="16839"/>
                      <a:pt x="2330" y="21600"/>
                      <a:pt x="5218" y="21600"/>
                    </a:cubicBezTo>
                    <a:lnTo>
                      <a:pt x="16382" y="21600"/>
                    </a:lnTo>
                    <a:cubicBezTo>
                      <a:pt x="19246" y="21600"/>
                      <a:pt x="21576" y="16739"/>
                      <a:pt x="21576" y="10825"/>
                    </a:cubicBezTo>
                    <a:cubicBezTo>
                      <a:pt x="21600" y="4861"/>
                      <a:pt x="19246"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67" name="Google Shape;1367;p34"/>
              <p:cNvSpPr/>
              <p:nvPr/>
            </p:nvSpPr>
            <p:spPr>
              <a:xfrm>
                <a:off x="248378" y="693622"/>
                <a:ext cx="64057" cy="33868"/>
              </a:xfrm>
              <a:custGeom>
                <a:rect b="b" l="l" r="r" t="t"/>
                <a:pathLst>
                  <a:path extrusionOk="0" h="21600" w="21600">
                    <a:moveTo>
                      <a:pt x="5218" y="0"/>
                    </a:moveTo>
                    <a:cubicBezTo>
                      <a:pt x="2306" y="0"/>
                      <a:pt x="0" y="4861"/>
                      <a:pt x="0" y="10825"/>
                    </a:cubicBezTo>
                    <a:cubicBezTo>
                      <a:pt x="0" y="16839"/>
                      <a:pt x="2306" y="21600"/>
                      <a:pt x="5218" y="21600"/>
                    </a:cubicBezTo>
                    <a:lnTo>
                      <a:pt x="16358" y="21600"/>
                    </a:lnTo>
                    <a:cubicBezTo>
                      <a:pt x="19270" y="21600"/>
                      <a:pt x="21600" y="16739"/>
                      <a:pt x="21600" y="10825"/>
                    </a:cubicBezTo>
                    <a:cubicBezTo>
                      <a:pt x="21600" y="4861"/>
                      <a:pt x="19270"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68" name="Google Shape;1368;p34"/>
              <p:cNvSpPr/>
              <p:nvPr/>
            </p:nvSpPr>
            <p:spPr>
              <a:xfrm>
                <a:off x="82696" y="693622"/>
                <a:ext cx="130345" cy="33868"/>
              </a:xfrm>
              <a:custGeom>
                <a:rect b="b" l="l" r="r" t="t"/>
                <a:pathLst>
                  <a:path extrusionOk="0" h="21600" w="21588">
                    <a:moveTo>
                      <a:pt x="2575" y="0"/>
                    </a:moveTo>
                    <a:cubicBezTo>
                      <a:pt x="1144" y="0"/>
                      <a:pt x="0" y="4861"/>
                      <a:pt x="0" y="10825"/>
                    </a:cubicBezTo>
                    <a:cubicBezTo>
                      <a:pt x="0" y="16839"/>
                      <a:pt x="1144" y="21600"/>
                      <a:pt x="2575" y="21600"/>
                    </a:cubicBezTo>
                    <a:lnTo>
                      <a:pt x="19013" y="21600"/>
                    </a:lnTo>
                    <a:cubicBezTo>
                      <a:pt x="20444" y="21600"/>
                      <a:pt x="21588" y="16739"/>
                      <a:pt x="21588" y="10825"/>
                    </a:cubicBezTo>
                    <a:cubicBezTo>
                      <a:pt x="21600" y="4861"/>
                      <a:pt x="20444" y="0"/>
                      <a:pt x="190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69" name="Google Shape;1369;p34"/>
              <p:cNvSpPr/>
              <p:nvPr/>
            </p:nvSpPr>
            <p:spPr>
              <a:xfrm>
                <a:off x="844317" y="561229"/>
                <a:ext cx="64057" cy="33867"/>
              </a:xfrm>
              <a:custGeom>
                <a:rect b="b" l="l" r="r" t="t"/>
                <a:pathLst>
                  <a:path extrusionOk="0" h="21600" w="21600">
                    <a:moveTo>
                      <a:pt x="5218" y="0"/>
                    </a:moveTo>
                    <a:cubicBezTo>
                      <a:pt x="2306" y="0"/>
                      <a:pt x="0" y="4800"/>
                      <a:pt x="0" y="10800"/>
                    </a:cubicBezTo>
                    <a:cubicBezTo>
                      <a:pt x="0" y="16750"/>
                      <a:pt x="2306" y="21600"/>
                      <a:pt x="5218" y="21600"/>
                    </a:cubicBezTo>
                    <a:lnTo>
                      <a:pt x="16358" y="21600"/>
                    </a:lnTo>
                    <a:cubicBezTo>
                      <a:pt x="19270" y="21600"/>
                      <a:pt x="21600" y="16750"/>
                      <a:pt x="21600" y="10800"/>
                    </a:cubicBezTo>
                    <a:cubicBezTo>
                      <a:pt x="21600" y="4800"/>
                      <a:pt x="19270"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70" name="Google Shape;1370;p34"/>
              <p:cNvSpPr/>
              <p:nvPr/>
            </p:nvSpPr>
            <p:spPr>
              <a:xfrm>
                <a:off x="744922" y="561229"/>
                <a:ext cx="64057" cy="33867"/>
              </a:xfrm>
              <a:custGeom>
                <a:rect b="b" l="l" r="r" t="t"/>
                <a:pathLst>
                  <a:path extrusionOk="0" h="21600" w="21600">
                    <a:moveTo>
                      <a:pt x="5218" y="0"/>
                    </a:moveTo>
                    <a:cubicBezTo>
                      <a:pt x="2354" y="0"/>
                      <a:pt x="0" y="4800"/>
                      <a:pt x="0" y="10800"/>
                    </a:cubicBezTo>
                    <a:cubicBezTo>
                      <a:pt x="0" y="16750"/>
                      <a:pt x="2354" y="21600"/>
                      <a:pt x="5218" y="21600"/>
                    </a:cubicBezTo>
                    <a:lnTo>
                      <a:pt x="16406" y="21600"/>
                    </a:lnTo>
                    <a:cubicBezTo>
                      <a:pt x="19270" y="21600"/>
                      <a:pt x="21600" y="16750"/>
                      <a:pt x="21600" y="10800"/>
                    </a:cubicBezTo>
                    <a:cubicBezTo>
                      <a:pt x="21600" y="4800"/>
                      <a:pt x="19270" y="0"/>
                      <a:pt x="164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71" name="Google Shape;1371;p34"/>
              <p:cNvSpPr/>
              <p:nvPr/>
            </p:nvSpPr>
            <p:spPr>
              <a:xfrm>
                <a:off x="645671" y="561229"/>
                <a:ext cx="64058" cy="33867"/>
              </a:xfrm>
              <a:custGeom>
                <a:rect b="b" l="l" r="r" t="t"/>
                <a:pathLst>
                  <a:path extrusionOk="0" h="21600" w="21576">
                    <a:moveTo>
                      <a:pt x="5188" y="0"/>
                    </a:moveTo>
                    <a:cubicBezTo>
                      <a:pt x="2303" y="0"/>
                      <a:pt x="0" y="4800"/>
                      <a:pt x="0" y="10800"/>
                    </a:cubicBezTo>
                    <a:cubicBezTo>
                      <a:pt x="0" y="16750"/>
                      <a:pt x="2303" y="21600"/>
                      <a:pt x="5188" y="21600"/>
                    </a:cubicBezTo>
                    <a:lnTo>
                      <a:pt x="16339" y="21600"/>
                    </a:lnTo>
                    <a:cubicBezTo>
                      <a:pt x="19224" y="21600"/>
                      <a:pt x="21576" y="16750"/>
                      <a:pt x="21576" y="10800"/>
                    </a:cubicBezTo>
                    <a:cubicBezTo>
                      <a:pt x="21600" y="4800"/>
                      <a:pt x="19224" y="0"/>
                      <a:pt x="163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72" name="Google Shape;1372;p34"/>
              <p:cNvSpPr/>
              <p:nvPr/>
            </p:nvSpPr>
            <p:spPr>
              <a:xfrm>
                <a:off x="546277" y="561229"/>
                <a:ext cx="64057" cy="33867"/>
              </a:xfrm>
              <a:custGeom>
                <a:rect b="b" l="l" r="r" t="t"/>
                <a:pathLst>
                  <a:path extrusionOk="0" h="21600" w="21576">
                    <a:moveTo>
                      <a:pt x="5236" y="0"/>
                    </a:moveTo>
                    <a:cubicBezTo>
                      <a:pt x="2303" y="0"/>
                      <a:pt x="0" y="4800"/>
                      <a:pt x="0" y="10800"/>
                    </a:cubicBezTo>
                    <a:cubicBezTo>
                      <a:pt x="0" y="16750"/>
                      <a:pt x="2303" y="21600"/>
                      <a:pt x="5236" y="21600"/>
                    </a:cubicBezTo>
                    <a:lnTo>
                      <a:pt x="16339" y="21600"/>
                    </a:lnTo>
                    <a:cubicBezTo>
                      <a:pt x="19248" y="21600"/>
                      <a:pt x="21576" y="16750"/>
                      <a:pt x="21576" y="10800"/>
                    </a:cubicBezTo>
                    <a:cubicBezTo>
                      <a:pt x="21600" y="4800"/>
                      <a:pt x="19248" y="0"/>
                      <a:pt x="16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73" name="Google Shape;1373;p34"/>
              <p:cNvSpPr/>
              <p:nvPr/>
            </p:nvSpPr>
            <p:spPr>
              <a:xfrm>
                <a:off x="447023" y="561229"/>
                <a:ext cx="64058" cy="33867"/>
              </a:xfrm>
              <a:custGeom>
                <a:rect b="b" l="l" r="r" t="t"/>
                <a:pathLst>
                  <a:path extrusionOk="0" h="21600" w="21600">
                    <a:moveTo>
                      <a:pt x="5218" y="0"/>
                    </a:moveTo>
                    <a:cubicBezTo>
                      <a:pt x="2354" y="0"/>
                      <a:pt x="0" y="4800"/>
                      <a:pt x="0" y="10800"/>
                    </a:cubicBezTo>
                    <a:cubicBezTo>
                      <a:pt x="0" y="16750"/>
                      <a:pt x="2354" y="21600"/>
                      <a:pt x="5218" y="21600"/>
                    </a:cubicBezTo>
                    <a:lnTo>
                      <a:pt x="16382" y="21600"/>
                    </a:lnTo>
                    <a:cubicBezTo>
                      <a:pt x="19270" y="21600"/>
                      <a:pt x="21600" y="16750"/>
                      <a:pt x="21600" y="10800"/>
                    </a:cubicBezTo>
                    <a:cubicBezTo>
                      <a:pt x="21600" y="4800"/>
                      <a:pt x="19270"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74" name="Google Shape;1374;p34"/>
              <p:cNvSpPr/>
              <p:nvPr/>
            </p:nvSpPr>
            <p:spPr>
              <a:xfrm>
                <a:off x="347701" y="561229"/>
                <a:ext cx="63985" cy="33867"/>
              </a:xfrm>
              <a:custGeom>
                <a:rect b="b" l="l" r="r" t="t"/>
                <a:pathLst>
                  <a:path extrusionOk="0" h="21600" w="21576">
                    <a:moveTo>
                      <a:pt x="5218" y="0"/>
                    </a:moveTo>
                    <a:cubicBezTo>
                      <a:pt x="2330" y="0"/>
                      <a:pt x="0" y="4800"/>
                      <a:pt x="0" y="10800"/>
                    </a:cubicBezTo>
                    <a:cubicBezTo>
                      <a:pt x="0" y="16750"/>
                      <a:pt x="2330" y="21600"/>
                      <a:pt x="5218" y="21600"/>
                    </a:cubicBezTo>
                    <a:lnTo>
                      <a:pt x="16382" y="21600"/>
                    </a:lnTo>
                    <a:cubicBezTo>
                      <a:pt x="19246" y="21600"/>
                      <a:pt x="21576" y="16750"/>
                      <a:pt x="21576" y="10800"/>
                    </a:cubicBezTo>
                    <a:cubicBezTo>
                      <a:pt x="21600" y="4800"/>
                      <a:pt x="19246"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75" name="Google Shape;1375;p34"/>
              <p:cNvSpPr/>
              <p:nvPr/>
            </p:nvSpPr>
            <p:spPr>
              <a:xfrm>
                <a:off x="248378" y="561229"/>
                <a:ext cx="64057" cy="33867"/>
              </a:xfrm>
              <a:custGeom>
                <a:rect b="b" l="l" r="r" t="t"/>
                <a:pathLst>
                  <a:path extrusionOk="0" h="21600" w="21600">
                    <a:moveTo>
                      <a:pt x="5218" y="0"/>
                    </a:moveTo>
                    <a:cubicBezTo>
                      <a:pt x="2306" y="0"/>
                      <a:pt x="0" y="4800"/>
                      <a:pt x="0" y="10800"/>
                    </a:cubicBezTo>
                    <a:cubicBezTo>
                      <a:pt x="0" y="16750"/>
                      <a:pt x="2306" y="21600"/>
                      <a:pt x="5218" y="21600"/>
                    </a:cubicBezTo>
                    <a:lnTo>
                      <a:pt x="16358" y="21600"/>
                    </a:lnTo>
                    <a:cubicBezTo>
                      <a:pt x="19270" y="21600"/>
                      <a:pt x="21600" y="16750"/>
                      <a:pt x="21600" y="10800"/>
                    </a:cubicBezTo>
                    <a:cubicBezTo>
                      <a:pt x="21600" y="4800"/>
                      <a:pt x="19270"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76" name="Google Shape;1376;p34"/>
              <p:cNvSpPr/>
              <p:nvPr/>
            </p:nvSpPr>
            <p:spPr>
              <a:xfrm>
                <a:off x="82696" y="561229"/>
                <a:ext cx="130345" cy="33867"/>
              </a:xfrm>
              <a:custGeom>
                <a:rect b="b" l="l" r="r" t="t"/>
                <a:pathLst>
                  <a:path extrusionOk="0" h="21600" w="21588">
                    <a:moveTo>
                      <a:pt x="2575" y="0"/>
                    </a:moveTo>
                    <a:cubicBezTo>
                      <a:pt x="1144" y="0"/>
                      <a:pt x="0" y="4800"/>
                      <a:pt x="0" y="10800"/>
                    </a:cubicBezTo>
                    <a:cubicBezTo>
                      <a:pt x="0" y="16750"/>
                      <a:pt x="1144" y="21600"/>
                      <a:pt x="2575" y="21600"/>
                    </a:cubicBezTo>
                    <a:lnTo>
                      <a:pt x="19013" y="21600"/>
                    </a:lnTo>
                    <a:cubicBezTo>
                      <a:pt x="20444" y="21600"/>
                      <a:pt x="21588" y="16750"/>
                      <a:pt x="21588" y="10800"/>
                    </a:cubicBezTo>
                    <a:cubicBezTo>
                      <a:pt x="21600" y="4800"/>
                      <a:pt x="20444" y="0"/>
                      <a:pt x="190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77" name="Google Shape;1377;p34"/>
              <p:cNvSpPr/>
              <p:nvPr/>
            </p:nvSpPr>
            <p:spPr>
              <a:xfrm>
                <a:off x="66141" y="81129"/>
                <a:ext cx="113791" cy="33867"/>
              </a:xfrm>
              <a:custGeom>
                <a:rect b="b" l="l" r="r" t="t"/>
                <a:pathLst>
                  <a:path extrusionOk="0" h="21600" w="21586">
                    <a:moveTo>
                      <a:pt x="2949" y="0"/>
                    </a:moveTo>
                    <a:cubicBezTo>
                      <a:pt x="1311" y="0"/>
                      <a:pt x="0" y="4861"/>
                      <a:pt x="0" y="10775"/>
                    </a:cubicBezTo>
                    <a:cubicBezTo>
                      <a:pt x="0" y="16839"/>
                      <a:pt x="1311" y="21600"/>
                      <a:pt x="2949" y="21600"/>
                    </a:cubicBezTo>
                    <a:lnTo>
                      <a:pt x="18664" y="21600"/>
                    </a:lnTo>
                    <a:cubicBezTo>
                      <a:pt x="20276" y="21600"/>
                      <a:pt x="21586" y="16839"/>
                      <a:pt x="21586" y="10775"/>
                    </a:cubicBezTo>
                    <a:cubicBezTo>
                      <a:pt x="21600" y="4861"/>
                      <a:pt x="20276" y="0"/>
                      <a:pt x="186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78" name="Google Shape;1378;p34"/>
              <p:cNvSpPr/>
              <p:nvPr/>
            </p:nvSpPr>
            <p:spPr>
              <a:xfrm>
                <a:off x="66141" y="213597"/>
                <a:ext cx="113791" cy="33867"/>
              </a:xfrm>
              <a:custGeom>
                <a:rect b="b" l="l" r="r" t="t"/>
                <a:pathLst>
                  <a:path extrusionOk="0" h="21600" w="21586">
                    <a:moveTo>
                      <a:pt x="2949" y="0"/>
                    </a:moveTo>
                    <a:cubicBezTo>
                      <a:pt x="1311" y="0"/>
                      <a:pt x="0" y="4772"/>
                      <a:pt x="0" y="10750"/>
                    </a:cubicBezTo>
                    <a:cubicBezTo>
                      <a:pt x="0" y="16778"/>
                      <a:pt x="1311" y="21600"/>
                      <a:pt x="2949" y="21600"/>
                    </a:cubicBezTo>
                    <a:lnTo>
                      <a:pt x="18664" y="21600"/>
                    </a:lnTo>
                    <a:cubicBezTo>
                      <a:pt x="20276" y="21600"/>
                      <a:pt x="21586" y="16778"/>
                      <a:pt x="21586" y="10750"/>
                    </a:cubicBezTo>
                    <a:cubicBezTo>
                      <a:pt x="21600" y="4772"/>
                      <a:pt x="20276" y="0"/>
                      <a:pt x="186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79" name="Google Shape;1379;p34"/>
              <p:cNvSpPr/>
              <p:nvPr/>
            </p:nvSpPr>
            <p:spPr>
              <a:xfrm>
                <a:off x="66141" y="147273"/>
                <a:ext cx="113791" cy="33867"/>
              </a:xfrm>
              <a:custGeom>
                <a:rect b="b" l="l" r="r" t="t"/>
                <a:pathLst>
                  <a:path extrusionOk="0" h="21600" w="21586">
                    <a:moveTo>
                      <a:pt x="2949" y="0"/>
                    </a:moveTo>
                    <a:cubicBezTo>
                      <a:pt x="1311" y="0"/>
                      <a:pt x="0" y="4861"/>
                      <a:pt x="0" y="10775"/>
                    </a:cubicBezTo>
                    <a:cubicBezTo>
                      <a:pt x="0" y="16839"/>
                      <a:pt x="1311" y="21600"/>
                      <a:pt x="2949" y="21600"/>
                    </a:cubicBezTo>
                    <a:lnTo>
                      <a:pt x="18664" y="21600"/>
                    </a:lnTo>
                    <a:cubicBezTo>
                      <a:pt x="20276" y="21600"/>
                      <a:pt x="21586" y="16739"/>
                      <a:pt x="21586" y="10775"/>
                    </a:cubicBezTo>
                    <a:cubicBezTo>
                      <a:pt x="21600" y="4911"/>
                      <a:pt x="20276" y="0"/>
                      <a:pt x="186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80" name="Google Shape;1380;p34"/>
              <p:cNvSpPr/>
              <p:nvPr/>
            </p:nvSpPr>
            <p:spPr>
              <a:xfrm>
                <a:off x="281341" y="81129"/>
                <a:ext cx="113862" cy="33867"/>
              </a:xfrm>
              <a:custGeom>
                <a:rect b="b" l="l" r="r" t="t"/>
                <a:pathLst>
                  <a:path extrusionOk="0" h="21600" w="21600">
                    <a:moveTo>
                      <a:pt x="2949" y="0"/>
                    </a:moveTo>
                    <a:cubicBezTo>
                      <a:pt x="1311" y="0"/>
                      <a:pt x="0" y="4861"/>
                      <a:pt x="0" y="10775"/>
                    </a:cubicBezTo>
                    <a:cubicBezTo>
                      <a:pt x="0" y="16839"/>
                      <a:pt x="1324" y="21600"/>
                      <a:pt x="2949" y="21600"/>
                    </a:cubicBezTo>
                    <a:lnTo>
                      <a:pt x="18664" y="21600"/>
                    </a:lnTo>
                    <a:cubicBezTo>
                      <a:pt x="20303" y="21600"/>
                      <a:pt x="21600" y="16839"/>
                      <a:pt x="21600" y="10775"/>
                    </a:cubicBezTo>
                    <a:cubicBezTo>
                      <a:pt x="21600" y="4861"/>
                      <a:pt x="20303" y="0"/>
                      <a:pt x="186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81" name="Google Shape;1381;p34"/>
              <p:cNvSpPr/>
              <p:nvPr/>
            </p:nvSpPr>
            <p:spPr>
              <a:xfrm>
                <a:off x="281341" y="213597"/>
                <a:ext cx="113862" cy="33867"/>
              </a:xfrm>
              <a:custGeom>
                <a:rect b="b" l="l" r="r" t="t"/>
                <a:pathLst>
                  <a:path extrusionOk="0" h="21600" w="21600">
                    <a:moveTo>
                      <a:pt x="2949" y="0"/>
                    </a:moveTo>
                    <a:cubicBezTo>
                      <a:pt x="1311" y="0"/>
                      <a:pt x="0" y="4772"/>
                      <a:pt x="0" y="10750"/>
                    </a:cubicBezTo>
                    <a:cubicBezTo>
                      <a:pt x="0" y="16778"/>
                      <a:pt x="1324" y="21600"/>
                      <a:pt x="2949" y="21600"/>
                    </a:cubicBezTo>
                    <a:lnTo>
                      <a:pt x="18664" y="21600"/>
                    </a:lnTo>
                    <a:cubicBezTo>
                      <a:pt x="20303" y="21600"/>
                      <a:pt x="21600" y="16778"/>
                      <a:pt x="21600" y="10750"/>
                    </a:cubicBezTo>
                    <a:cubicBezTo>
                      <a:pt x="21600" y="4772"/>
                      <a:pt x="20303" y="0"/>
                      <a:pt x="186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82" name="Google Shape;1382;p34"/>
              <p:cNvSpPr/>
              <p:nvPr/>
            </p:nvSpPr>
            <p:spPr>
              <a:xfrm>
                <a:off x="281341" y="147273"/>
                <a:ext cx="113862" cy="33867"/>
              </a:xfrm>
              <a:custGeom>
                <a:rect b="b" l="l" r="r" t="t"/>
                <a:pathLst>
                  <a:path extrusionOk="0" h="21600" w="21600">
                    <a:moveTo>
                      <a:pt x="2949" y="0"/>
                    </a:moveTo>
                    <a:cubicBezTo>
                      <a:pt x="1311" y="0"/>
                      <a:pt x="0" y="4861"/>
                      <a:pt x="0" y="10775"/>
                    </a:cubicBezTo>
                    <a:cubicBezTo>
                      <a:pt x="0" y="16839"/>
                      <a:pt x="1324" y="21600"/>
                      <a:pt x="2949" y="21600"/>
                    </a:cubicBezTo>
                    <a:lnTo>
                      <a:pt x="18664" y="21600"/>
                    </a:lnTo>
                    <a:cubicBezTo>
                      <a:pt x="20303" y="21600"/>
                      <a:pt x="21600" y="16739"/>
                      <a:pt x="21600" y="10775"/>
                    </a:cubicBezTo>
                    <a:cubicBezTo>
                      <a:pt x="21600" y="4911"/>
                      <a:pt x="20303" y="0"/>
                      <a:pt x="186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83" name="Google Shape;1383;p34"/>
              <p:cNvSpPr/>
              <p:nvPr/>
            </p:nvSpPr>
            <p:spPr>
              <a:xfrm>
                <a:off x="595866" y="66071"/>
                <a:ext cx="329135" cy="196562"/>
              </a:xfrm>
              <a:custGeom>
                <a:rect b="b" l="l" r="r" t="t"/>
                <a:pathLst>
                  <a:path extrusionOk="0" h="21600" w="21600">
                    <a:moveTo>
                      <a:pt x="12550" y="0"/>
                    </a:moveTo>
                    <a:cubicBezTo>
                      <a:pt x="11752" y="0"/>
                      <a:pt x="11034" y="743"/>
                      <a:pt x="10670" y="1946"/>
                    </a:cubicBezTo>
                    <a:lnTo>
                      <a:pt x="6452" y="16087"/>
                    </a:lnTo>
                    <a:lnTo>
                      <a:pt x="4402" y="9230"/>
                    </a:lnTo>
                    <a:cubicBezTo>
                      <a:pt x="4038" y="8028"/>
                      <a:pt x="3321" y="7284"/>
                      <a:pt x="2522" y="7284"/>
                    </a:cubicBezTo>
                    <a:lnTo>
                      <a:pt x="1016" y="7284"/>
                    </a:lnTo>
                    <a:cubicBezTo>
                      <a:pt x="449" y="7284"/>
                      <a:pt x="0" y="8036"/>
                      <a:pt x="0" y="8985"/>
                    </a:cubicBezTo>
                    <a:cubicBezTo>
                      <a:pt x="0" y="9926"/>
                      <a:pt x="449" y="10677"/>
                      <a:pt x="1016" y="10677"/>
                    </a:cubicBezTo>
                    <a:lnTo>
                      <a:pt x="2522" y="10677"/>
                    </a:lnTo>
                    <a:cubicBezTo>
                      <a:pt x="2551" y="10677"/>
                      <a:pt x="2570" y="10717"/>
                      <a:pt x="2584" y="10741"/>
                    </a:cubicBezTo>
                    <a:lnTo>
                      <a:pt x="5536" y="20651"/>
                    </a:lnTo>
                    <a:cubicBezTo>
                      <a:pt x="5706" y="21220"/>
                      <a:pt x="6055" y="21600"/>
                      <a:pt x="6452" y="21600"/>
                    </a:cubicBezTo>
                    <a:cubicBezTo>
                      <a:pt x="6844" y="21600"/>
                      <a:pt x="7184" y="21220"/>
                      <a:pt x="7368" y="20651"/>
                    </a:cubicBezTo>
                    <a:lnTo>
                      <a:pt x="12503" y="3472"/>
                    </a:lnTo>
                    <a:cubicBezTo>
                      <a:pt x="12508" y="3425"/>
                      <a:pt x="12536" y="3409"/>
                      <a:pt x="12564" y="3409"/>
                    </a:cubicBezTo>
                    <a:lnTo>
                      <a:pt x="20584" y="3409"/>
                    </a:lnTo>
                    <a:cubicBezTo>
                      <a:pt x="21151" y="3409"/>
                      <a:pt x="21600" y="2657"/>
                      <a:pt x="21600" y="1716"/>
                    </a:cubicBezTo>
                    <a:cubicBezTo>
                      <a:pt x="21595" y="759"/>
                      <a:pt x="21142" y="0"/>
                      <a:pt x="205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84" name="Google Shape;1384;p34"/>
              <p:cNvSpPr/>
              <p:nvPr/>
            </p:nvSpPr>
            <p:spPr>
              <a:xfrm>
                <a:off x="794525" y="132215"/>
                <a:ext cx="113829" cy="130418"/>
              </a:xfrm>
              <a:custGeom>
                <a:rect b="b" l="l" r="r" t="t"/>
                <a:pathLst>
                  <a:path extrusionOk="0" h="21600" w="20919">
                    <a:moveTo>
                      <a:pt x="2881" y="0"/>
                    </a:moveTo>
                    <a:cubicBezTo>
                      <a:pt x="2233" y="0"/>
                      <a:pt x="1572" y="203"/>
                      <a:pt x="1029" y="608"/>
                    </a:cubicBezTo>
                    <a:cubicBezTo>
                      <a:pt x="-201" y="1502"/>
                      <a:pt x="-333" y="3123"/>
                      <a:pt x="659" y="4232"/>
                    </a:cubicBezTo>
                    <a:lnTo>
                      <a:pt x="6757" y="10800"/>
                    </a:lnTo>
                    <a:lnTo>
                      <a:pt x="659" y="17380"/>
                    </a:lnTo>
                    <a:cubicBezTo>
                      <a:pt x="-333" y="18477"/>
                      <a:pt x="-161" y="20098"/>
                      <a:pt x="1029" y="20992"/>
                    </a:cubicBezTo>
                    <a:cubicBezTo>
                      <a:pt x="1558" y="21409"/>
                      <a:pt x="2193" y="21600"/>
                      <a:pt x="2842" y="21600"/>
                    </a:cubicBezTo>
                    <a:cubicBezTo>
                      <a:pt x="3675" y="21600"/>
                      <a:pt x="4468" y="21278"/>
                      <a:pt x="5050" y="20670"/>
                    </a:cubicBezTo>
                    <a:lnTo>
                      <a:pt x="10460" y="14805"/>
                    </a:lnTo>
                    <a:lnTo>
                      <a:pt x="15870" y="20670"/>
                    </a:lnTo>
                    <a:cubicBezTo>
                      <a:pt x="16439" y="21278"/>
                      <a:pt x="17219" y="21600"/>
                      <a:pt x="18066" y="21600"/>
                    </a:cubicBezTo>
                    <a:cubicBezTo>
                      <a:pt x="18714" y="21600"/>
                      <a:pt x="19362" y="21409"/>
                      <a:pt x="19891" y="20992"/>
                    </a:cubicBezTo>
                    <a:cubicBezTo>
                      <a:pt x="21108" y="20098"/>
                      <a:pt x="21267" y="18477"/>
                      <a:pt x="20249" y="17380"/>
                    </a:cubicBezTo>
                    <a:lnTo>
                      <a:pt x="14177" y="10800"/>
                    </a:lnTo>
                    <a:lnTo>
                      <a:pt x="20249" y="4232"/>
                    </a:lnTo>
                    <a:cubicBezTo>
                      <a:pt x="21267" y="3123"/>
                      <a:pt x="21095" y="1502"/>
                      <a:pt x="19891" y="608"/>
                    </a:cubicBezTo>
                    <a:cubicBezTo>
                      <a:pt x="19349" y="203"/>
                      <a:pt x="18701" y="12"/>
                      <a:pt x="18053" y="12"/>
                    </a:cubicBezTo>
                    <a:cubicBezTo>
                      <a:pt x="17233" y="12"/>
                      <a:pt x="16426" y="322"/>
                      <a:pt x="15870" y="918"/>
                    </a:cubicBezTo>
                    <a:lnTo>
                      <a:pt x="10460" y="6783"/>
                    </a:lnTo>
                    <a:lnTo>
                      <a:pt x="5050" y="918"/>
                    </a:lnTo>
                    <a:cubicBezTo>
                      <a:pt x="4495" y="310"/>
                      <a:pt x="3688" y="0"/>
                      <a:pt x="28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85" name="Google Shape;1385;p34"/>
              <p:cNvSpPr/>
              <p:nvPr/>
            </p:nvSpPr>
            <p:spPr>
              <a:xfrm>
                <a:off x="0" y="71"/>
                <a:ext cx="991289" cy="924644"/>
              </a:xfrm>
              <a:custGeom>
                <a:rect b="b" l="l" r="r" t="t"/>
                <a:pathLst>
                  <a:path extrusionOk="0" h="21600" w="21600">
                    <a:moveTo>
                      <a:pt x="20896" y="716"/>
                    </a:moveTo>
                    <a:cubicBezTo>
                      <a:pt x="20907" y="716"/>
                      <a:pt x="20919" y="730"/>
                      <a:pt x="20919" y="741"/>
                    </a:cubicBezTo>
                    <a:lnTo>
                      <a:pt x="20919" y="6927"/>
                    </a:lnTo>
                    <a:cubicBezTo>
                      <a:pt x="20919" y="6939"/>
                      <a:pt x="20907" y="6951"/>
                      <a:pt x="20896" y="6951"/>
                    </a:cubicBezTo>
                    <a:lnTo>
                      <a:pt x="12242" y="6951"/>
                    </a:lnTo>
                    <a:cubicBezTo>
                      <a:pt x="12229" y="6951"/>
                      <a:pt x="12219" y="6939"/>
                      <a:pt x="12219" y="6927"/>
                    </a:cubicBezTo>
                    <a:lnTo>
                      <a:pt x="12219" y="741"/>
                    </a:lnTo>
                    <a:cubicBezTo>
                      <a:pt x="12219" y="730"/>
                      <a:pt x="12229" y="716"/>
                      <a:pt x="12242" y="716"/>
                    </a:cubicBezTo>
                    <a:close/>
                    <a:moveTo>
                      <a:pt x="9377" y="716"/>
                    </a:moveTo>
                    <a:lnTo>
                      <a:pt x="9377" y="6951"/>
                    </a:lnTo>
                    <a:lnTo>
                      <a:pt x="5749" y="6951"/>
                    </a:lnTo>
                    <a:cubicBezTo>
                      <a:pt x="5613" y="6951"/>
                      <a:pt x="5484" y="6981"/>
                      <a:pt x="5367" y="7030"/>
                    </a:cubicBezTo>
                    <a:lnTo>
                      <a:pt x="5367" y="1128"/>
                    </a:lnTo>
                    <a:cubicBezTo>
                      <a:pt x="5367" y="901"/>
                      <a:pt x="5539" y="716"/>
                      <a:pt x="5749" y="716"/>
                    </a:cubicBezTo>
                    <a:close/>
                    <a:moveTo>
                      <a:pt x="4303" y="720"/>
                    </a:moveTo>
                    <a:cubicBezTo>
                      <a:pt x="4515" y="720"/>
                      <a:pt x="4688" y="905"/>
                      <a:pt x="4688" y="1132"/>
                    </a:cubicBezTo>
                    <a:lnTo>
                      <a:pt x="4688" y="7031"/>
                    </a:lnTo>
                    <a:cubicBezTo>
                      <a:pt x="4570" y="6983"/>
                      <a:pt x="4440" y="6956"/>
                      <a:pt x="4303" y="6956"/>
                    </a:cubicBezTo>
                    <a:lnTo>
                      <a:pt x="677" y="6956"/>
                    </a:lnTo>
                    <a:lnTo>
                      <a:pt x="677" y="720"/>
                    </a:lnTo>
                    <a:close/>
                    <a:moveTo>
                      <a:pt x="20176" y="12317"/>
                    </a:moveTo>
                    <a:cubicBezTo>
                      <a:pt x="20587" y="12317"/>
                      <a:pt x="20919" y="12677"/>
                      <a:pt x="20919" y="13114"/>
                    </a:cubicBezTo>
                    <a:lnTo>
                      <a:pt x="20919" y="20075"/>
                    </a:lnTo>
                    <a:cubicBezTo>
                      <a:pt x="20919" y="20516"/>
                      <a:pt x="20585" y="20870"/>
                      <a:pt x="20176" y="20870"/>
                    </a:cubicBezTo>
                    <a:lnTo>
                      <a:pt x="1419" y="20870"/>
                    </a:lnTo>
                    <a:cubicBezTo>
                      <a:pt x="1008" y="20870"/>
                      <a:pt x="674" y="20512"/>
                      <a:pt x="674" y="20075"/>
                    </a:cubicBezTo>
                    <a:lnTo>
                      <a:pt x="674" y="13118"/>
                    </a:lnTo>
                    <a:cubicBezTo>
                      <a:pt x="674" y="12677"/>
                      <a:pt x="1010" y="12322"/>
                      <a:pt x="1419" y="12322"/>
                    </a:cubicBezTo>
                    <a:lnTo>
                      <a:pt x="20176" y="12322"/>
                    </a:lnTo>
                    <a:lnTo>
                      <a:pt x="20176" y="12317"/>
                    </a:lnTo>
                    <a:close/>
                    <a:moveTo>
                      <a:pt x="340" y="0"/>
                    </a:moveTo>
                    <a:cubicBezTo>
                      <a:pt x="155" y="0"/>
                      <a:pt x="3" y="160"/>
                      <a:pt x="3" y="361"/>
                    </a:cubicBezTo>
                    <a:lnTo>
                      <a:pt x="3" y="7320"/>
                    </a:lnTo>
                    <a:cubicBezTo>
                      <a:pt x="3" y="7521"/>
                      <a:pt x="155" y="7682"/>
                      <a:pt x="340" y="7682"/>
                    </a:cubicBezTo>
                    <a:lnTo>
                      <a:pt x="4308" y="7682"/>
                    </a:lnTo>
                    <a:cubicBezTo>
                      <a:pt x="4517" y="7682"/>
                      <a:pt x="4689" y="7869"/>
                      <a:pt x="4689" y="8092"/>
                    </a:cubicBezTo>
                    <a:lnTo>
                      <a:pt x="4689" y="8866"/>
                    </a:lnTo>
                    <a:cubicBezTo>
                      <a:pt x="4689" y="9491"/>
                      <a:pt x="5166" y="10001"/>
                      <a:pt x="5749" y="10001"/>
                    </a:cubicBezTo>
                    <a:lnTo>
                      <a:pt x="10464" y="10001"/>
                    </a:lnTo>
                    <a:lnTo>
                      <a:pt x="10462" y="11594"/>
                    </a:lnTo>
                    <a:lnTo>
                      <a:pt x="1421" y="11594"/>
                    </a:lnTo>
                    <a:cubicBezTo>
                      <a:pt x="638" y="11594"/>
                      <a:pt x="0" y="12279"/>
                      <a:pt x="0" y="13118"/>
                    </a:cubicBezTo>
                    <a:lnTo>
                      <a:pt x="0" y="20077"/>
                    </a:lnTo>
                    <a:cubicBezTo>
                      <a:pt x="0" y="20916"/>
                      <a:pt x="638" y="21600"/>
                      <a:pt x="1421" y="21600"/>
                    </a:cubicBezTo>
                    <a:lnTo>
                      <a:pt x="20179" y="21600"/>
                    </a:lnTo>
                    <a:cubicBezTo>
                      <a:pt x="20962" y="21600"/>
                      <a:pt x="21600" y="20916"/>
                      <a:pt x="21600" y="20077"/>
                    </a:cubicBezTo>
                    <a:lnTo>
                      <a:pt x="21600" y="13118"/>
                    </a:lnTo>
                    <a:cubicBezTo>
                      <a:pt x="21600" y="12279"/>
                      <a:pt x="20962" y="11594"/>
                      <a:pt x="20179" y="11594"/>
                    </a:cubicBezTo>
                    <a:lnTo>
                      <a:pt x="11141" y="11594"/>
                    </a:lnTo>
                    <a:lnTo>
                      <a:pt x="11143" y="10001"/>
                    </a:lnTo>
                    <a:lnTo>
                      <a:pt x="15851" y="10001"/>
                    </a:lnTo>
                    <a:cubicBezTo>
                      <a:pt x="16434" y="10001"/>
                      <a:pt x="16908" y="9489"/>
                      <a:pt x="16908" y="8866"/>
                    </a:cubicBezTo>
                    <a:lnTo>
                      <a:pt x="16908" y="7682"/>
                    </a:lnTo>
                    <a:lnTo>
                      <a:pt x="20896" y="7682"/>
                    </a:lnTo>
                    <a:cubicBezTo>
                      <a:pt x="21282" y="7682"/>
                      <a:pt x="21595" y="7347"/>
                      <a:pt x="21595" y="6934"/>
                    </a:cubicBezTo>
                    <a:lnTo>
                      <a:pt x="21595" y="747"/>
                    </a:lnTo>
                    <a:cubicBezTo>
                      <a:pt x="21595" y="333"/>
                      <a:pt x="21282" y="0"/>
                      <a:pt x="20896" y="0"/>
                    </a:cubicBezTo>
                    <a:lnTo>
                      <a:pt x="12242" y="0"/>
                    </a:lnTo>
                    <a:cubicBezTo>
                      <a:pt x="11855" y="0"/>
                      <a:pt x="11543" y="333"/>
                      <a:pt x="11543" y="747"/>
                    </a:cubicBezTo>
                    <a:lnTo>
                      <a:pt x="11543" y="6934"/>
                    </a:lnTo>
                    <a:cubicBezTo>
                      <a:pt x="11543" y="7347"/>
                      <a:pt x="11855" y="7682"/>
                      <a:pt x="12242" y="7682"/>
                    </a:cubicBezTo>
                    <a:lnTo>
                      <a:pt x="16229" y="7682"/>
                    </a:lnTo>
                    <a:lnTo>
                      <a:pt x="16229" y="8866"/>
                    </a:lnTo>
                    <a:cubicBezTo>
                      <a:pt x="16229" y="9091"/>
                      <a:pt x="16056" y="9276"/>
                      <a:pt x="15846" y="9276"/>
                    </a:cubicBezTo>
                    <a:lnTo>
                      <a:pt x="5745" y="9276"/>
                    </a:lnTo>
                    <a:cubicBezTo>
                      <a:pt x="5536" y="9276"/>
                      <a:pt x="5364" y="9091"/>
                      <a:pt x="5364" y="8866"/>
                    </a:cubicBezTo>
                    <a:lnTo>
                      <a:pt x="5364" y="8092"/>
                    </a:lnTo>
                    <a:cubicBezTo>
                      <a:pt x="5364" y="7869"/>
                      <a:pt x="5536" y="7682"/>
                      <a:pt x="5745" y="7682"/>
                    </a:cubicBezTo>
                    <a:lnTo>
                      <a:pt x="9716" y="7682"/>
                    </a:lnTo>
                    <a:cubicBezTo>
                      <a:pt x="9904" y="7682"/>
                      <a:pt x="10053" y="7521"/>
                      <a:pt x="10053" y="7320"/>
                    </a:cubicBezTo>
                    <a:lnTo>
                      <a:pt x="10053" y="361"/>
                    </a:lnTo>
                    <a:cubicBezTo>
                      <a:pt x="10053" y="160"/>
                      <a:pt x="9904" y="0"/>
                      <a:pt x="9716" y="0"/>
                    </a:cubicBezTo>
                    <a:lnTo>
                      <a:pt x="5749" y="0"/>
                    </a:lnTo>
                    <a:cubicBezTo>
                      <a:pt x="5470" y="0"/>
                      <a:pt x="5216" y="114"/>
                      <a:pt x="5028" y="303"/>
                    </a:cubicBezTo>
                    <a:cubicBezTo>
                      <a:pt x="4837" y="114"/>
                      <a:pt x="4586" y="0"/>
                      <a:pt x="43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386" name="Google Shape;1386;p34"/>
            <p:cNvGrpSpPr/>
            <p:nvPr/>
          </p:nvGrpSpPr>
          <p:grpSpPr>
            <a:xfrm>
              <a:off x="7238645" y="6166241"/>
              <a:ext cx="991290" cy="693252"/>
              <a:chOff x="0" y="-1"/>
              <a:chExt cx="991289" cy="693250"/>
            </a:xfrm>
          </p:grpSpPr>
          <p:sp>
            <p:nvSpPr>
              <p:cNvPr id="1387" name="Google Shape;1387;p34"/>
              <p:cNvSpPr/>
              <p:nvPr/>
            </p:nvSpPr>
            <p:spPr>
              <a:xfrm>
                <a:off x="0" y="-1"/>
                <a:ext cx="991289" cy="693250"/>
              </a:xfrm>
              <a:custGeom>
                <a:rect b="b" l="l" r="r" t="t"/>
                <a:pathLst>
                  <a:path extrusionOk="0" h="21600" w="21600">
                    <a:moveTo>
                      <a:pt x="6474" y="964"/>
                    </a:moveTo>
                    <a:cubicBezTo>
                      <a:pt x="6485" y="964"/>
                      <a:pt x="6496" y="980"/>
                      <a:pt x="6496" y="996"/>
                    </a:cubicBezTo>
                    <a:lnTo>
                      <a:pt x="6496" y="7315"/>
                    </a:lnTo>
                    <a:lnTo>
                      <a:pt x="5941" y="6784"/>
                    </a:lnTo>
                    <a:cubicBezTo>
                      <a:pt x="5884" y="6732"/>
                      <a:pt x="5818" y="6703"/>
                      <a:pt x="5752" y="6703"/>
                    </a:cubicBezTo>
                    <a:cubicBezTo>
                      <a:pt x="5687" y="6703"/>
                      <a:pt x="5621" y="6732"/>
                      <a:pt x="5564" y="6784"/>
                    </a:cubicBezTo>
                    <a:lnTo>
                      <a:pt x="5008" y="7315"/>
                    </a:lnTo>
                    <a:lnTo>
                      <a:pt x="5006" y="996"/>
                    </a:lnTo>
                    <a:cubicBezTo>
                      <a:pt x="5006" y="980"/>
                      <a:pt x="5017" y="964"/>
                      <a:pt x="5028" y="964"/>
                    </a:cubicBezTo>
                    <a:close/>
                    <a:moveTo>
                      <a:pt x="18032" y="4061"/>
                    </a:moveTo>
                    <a:lnTo>
                      <a:pt x="18032" y="16505"/>
                    </a:lnTo>
                    <a:lnTo>
                      <a:pt x="3560" y="16505"/>
                    </a:lnTo>
                    <a:lnTo>
                      <a:pt x="3560" y="4061"/>
                    </a:lnTo>
                    <a:lnTo>
                      <a:pt x="4324" y="4061"/>
                    </a:lnTo>
                    <a:lnTo>
                      <a:pt x="4324" y="8219"/>
                    </a:lnTo>
                    <a:cubicBezTo>
                      <a:pt x="4328" y="8396"/>
                      <a:pt x="4399" y="8560"/>
                      <a:pt x="4506" y="8647"/>
                    </a:cubicBezTo>
                    <a:cubicBezTo>
                      <a:pt x="4556" y="8683"/>
                      <a:pt x="4609" y="8703"/>
                      <a:pt x="4664" y="8703"/>
                    </a:cubicBezTo>
                    <a:cubicBezTo>
                      <a:pt x="4730" y="8703"/>
                      <a:pt x="4797" y="8674"/>
                      <a:pt x="4854" y="8620"/>
                    </a:cubicBezTo>
                    <a:lnTo>
                      <a:pt x="5748" y="7770"/>
                    </a:lnTo>
                    <a:lnTo>
                      <a:pt x="6640" y="8620"/>
                    </a:lnTo>
                    <a:cubicBezTo>
                      <a:pt x="6697" y="8672"/>
                      <a:pt x="6762" y="8701"/>
                      <a:pt x="6828" y="8701"/>
                    </a:cubicBezTo>
                    <a:cubicBezTo>
                      <a:pt x="6882" y="8701"/>
                      <a:pt x="6940" y="8683"/>
                      <a:pt x="6987" y="8647"/>
                    </a:cubicBezTo>
                    <a:cubicBezTo>
                      <a:pt x="7098" y="8560"/>
                      <a:pt x="7165" y="8396"/>
                      <a:pt x="7165" y="8219"/>
                    </a:cubicBezTo>
                    <a:lnTo>
                      <a:pt x="7165" y="4061"/>
                    </a:lnTo>
                    <a:close/>
                    <a:moveTo>
                      <a:pt x="18735" y="2000"/>
                    </a:moveTo>
                    <a:cubicBezTo>
                      <a:pt x="19146" y="2000"/>
                      <a:pt x="19480" y="2480"/>
                      <a:pt x="19480" y="3063"/>
                    </a:cubicBezTo>
                    <a:lnTo>
                      <a:pt x="19480" y="18568"/>
                    </a:lnTo>
                    <a:lnTo>
                      <a:pt x="2120" y="18568"/>
                    </a:lnTo>
                    <a:lnTo>
                      <a:pt x="2120" y="3063"/>
                    </a:lnTo>
                    <a:cubicBezTo>
                      <a:pt x="2120" y="2474"/>
                      <a:pt x="2456" y="2000"/>
                      <a:pt x="2865" y="2000"/>
                    </a:cubicBezTo>
                    <a:lnTo>
                      <a:pt x="4328" y="2000"/>
                    </a:lnTo>
                    <a:lnTo>
                      <a:pt x="4328" y="3097"/>
                    </a:lnTo>
                    <a:lnTo>
                      <a:pt x="3223" y="3097"/>
                    </a:lnTo>
                    <a:cubicBezTo>
                      <a:pt x="3038" y="3097"/>
                      <a:pt x="2887" y="3310"/>
                      <a:pt x="2887" y="3577"/>
                    </a:cubicBezTo>
                    <a:lnTo>
                      <a:pt x="2887" y="16987"/>
                    </a:lnTo>
                    <a:cubicBezTo>
                      <a:pt x="2887" y="17254"/>
                      <a:pt x="3038" y="17467"/>
                      <a:pt x="3223" y="17467"/>
                    </a:cubicBezTo>
                    <a:lnTo>
                      <a:pt x="18374" y="17467"/>
                    </a:lnTo>
                    <a:cubicBezTo>
                      <a:pt x="18562" y="17467"/>
                      <a:pt x="18713" y="17254"/>
                      <a:pt x="18713" y="16987"/>
                    </a:cubicBezTo>
                    <a:lnTo>
                      <a:pt x="18713" y="3577"/>
                    </a:lnTo>
                    <a:cubicBezTo>
                      <a:pt x="18713" y="3310"/>
                      <a:pt x="18562" y="3097"/>
                      <a:pt x="18374" y="3097"/>
                    </a:cubicBezTo>
                    <a:lnTo>
                      <a:pt x="7170" y="3097"/>
                    </a:lnTo>
                    <a:lnTo>
                      <a:pt x="7170" y="2000"/>
                    </a:lnTo>
                    <a:close/>
                    <a:moveTo>
                      <a:pt x="20915" y="19535"/>
                    </a:moveTo>
                    <a:lnTo>
                      <a:pt x="20915" y="19692"/>
                    </a:lnTo>
                    <a:lnTo>
                      <a:pt x="20923" y="19692"/>
                    </a:lnTo>
                    <a:cubicBezTo>
                      <a:pt x="20923" y="19707"/>
                      <a:pt x="20916" y="19721"/>
                      <a:pt x="20905" y="19723"/>
                    </a:cubicBezTo>
                    <a:lnTo>
                      <a:pt x="19128" y="20450"/>
                    </a:lnTo>
                    <a:cubicBezTo>
                      <a:pt x="18835" y="20568"/>
                      <a:pt x="18532" y="20629"/>
                      <a:pt x="18227" y="20629"/>
                    </a:cubicBezTo>
                    <a:lnTo>
                      <a:pt x="3367" y="20629"/>
                    </a:lnTo>
                    <a:cubicBezTo>
                      <a:pt x="3063" y="20629"/>
                      <a:pt x="2759" y="20568"/>
                      <a:pt x="2467" y="20450"/>
                    </a:cubicBezTo>
                    <a:lnTo>
                      <a:pt x="688" y="19723"/>
                    </a:lnTo>
                    <a:cubicBezTo>
                      <a:pt x="679" y="19721"/>
                      <a:pt x="670" y="19707"/>
                      <a:pt x="670" y="19692"/>
                    </a:cubicBezTo>
                    <a:lnTo>
                      <a:pt x="670" y="19535"/>
                    </a:lnTo>
                    <a:close/>
                    <a:moveTo>
                      <a:pt x="5026" y="0"/>
                    </a:moveTo>
                    <a:cubicBezTo>
                      <a:pt x="4641" y="0"/>
                      <a:pt x="4327" y="444"/>
                      <a:pt x="4327" y="996"/>
                    </a:cubicBezTo>
                    <a:lnTo>
                      <a:pt x="4327" y="1029"/>
                    </a:lnTo>
                    <a:lnTo>
                      <a:pt x="2862" y="1029"/>
                    </a:lnTo>
                    <a:cubicBezTo>
                      <a:pt x="2080" y="1029"/>
                      <a:pt x="1441" y="1944"/>
                      <a:pt x="1441" y="3063"/>
                    </a:cubicBezTo>
                    <a:lnTo>
                      <a:pt x="1441" y="18568"/>
                    </a:lnTo>
                    <a:lnTo>
                      <a:pt x="339" y="18568"/>
                    </a:lnTo>
                    <a:cubicBezTo>
                      <a:pt x="151" y="18568"/>
                      <a:pt x="0" y="18783"/>
                      <a:pt x="0" y="19052"/>
                    </a:cubicBezTo>
                    <a:lnTo>
                      <a:pt x="0" y="19692"/>
                    </a:lnTo>
                    <a:cubicBezTo>
                      <a:pt x="0" y="20133"/>
                      <a:pt x="207" y="20533"/>
                      <a:pt x="508" y="20656"/>
                    </a:cubicBezTo>
                    <a:lnTo>
                      <a:pt x="2288" y="21378"/>
                    </a:lnTo>
                    <a:cubicBezTo>
                      <a:pt x="2639" y="21524"/>
                      <a:pt x="3005" y="21600"/>
                      <a:pt x="3370" y="21600"/>
                    </a:cubicBezTo>
                    <a:lnTo>
                      <a:pt x="18233" y="21600"/>
                    </a:lnTo>
                    <a:cubicBezTo>
                      <a:pt x="18598" y="21600"/>
                      <a:pt x="18964" y="21524"/>
                      <a:pt x="19317" y="21378"/>
                    </a:cubicBezTo>
                    <a:lnTo>
                      <a:pt x="21093" y="20656"/>
                    </a:lnTo>
                    <a:cubicBezTo>
                      <a:pt x="21391" y="20533"/>
                      <a:pt x="21600" y="20138"/>
                      <a:pt x="21600" y="19692"/>
                    </a:cubicBezTo>
                    <a:lnTo>
                      <a:pt x="21600" y="19052"/>
                    </a:lnTo>
                    <a:cubicBezTo>
                      <a:pt x="21597" y="18783"/>
                      <a:pt x="21448" y="18568"/>
                      <a:pt x="21261" y="18568"/>
                    </a:cubicBezTo>
                    <a:lnTo>
                      <a:pt x="20154" y="18568"/>
                    </a:lnTo>
                    <a:lnTo>
                      <a:pt x="20154" y="3063"/>
                    </a:lnTo>
                    <a:cubicBezTo>
                      <a:pt x="20154" y="1944"/>
                      <a:pt x="19516" y="1029"/>
                      <a:pt x="18733" y="1029"/>
                    </a:cubicBezTo>
                    <a:lnTo>
                      <a:pt x="7169" y="1029"/>
                    </a:lnTo>
                    <a:lnTo>
                      <a:pt x="7169" y="996"/>
                    </a:lnTo>
                    <a:cubicBezTo>
                      <a:pt x="7169" y="444"/>
                      <a:pt x="6855" y="0"/>
                      <a:pt x="64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88" name="Google Shape;1388;p34"/>
              <p:cNvSpPr/>
              <p:nvPr/>
            </p:nvSpPr>
            <p:spPr>
              <a:xfrm>
                <a:off x="364256" y="180562"/>
                <a:ext cx="229597" cy="33868"/>
              </a:xfrm>
              <a:custGeom>
                <a:rect b="b" l="l" r="r" t="t"/>
                <a:pathLst>
                  <a:path extrusionOk="0" h="21600" w="21587">
                    <a:moveTo>
                      <a:pt x="1455" y="0"/>
                    </a:moveTo>
                    <a:cubicBezTo>
                      <a:pt x="650" y="0"/>
                      <a:pt x="0" y="4850"/>
                      <a:pt x="0" y="10800"/>
                    </a:cubicBezTo>
                    <a:cubicBezTo>
                      <a:pt x="0" y="16800"/>
                      <a:pt x="650" y="21600"/>
                      <a:pt x="1455" y="21600"/>
                    </a:cubicBezTo>
                    <a:lnTo>
                      <a:pt x="20138" y="21600"/>
                    </a:lnTo>
                    <a:cubicBezTo>
                      <a:pt x="20944" y="21600"/>
                      <a:pt x="21586" y="16750"/>
                      <a:pt x="21586" y="10800"/>
                    </a:cubicBezTo>
                    <a:cubicBezTo>
                      <a:pt x="21600" y="4950"/>
                      <a:pt x="20930" y="0"/>
                      <a:pt x="20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89" name="Google Shape;1389;p34"/>
              <p:cNvSpPr/>
              <p:nvPr/>
            </p:nvSpPr>
            <p:spPr>
              <a:xfrm>
                <a:off x="629045" y="180562"/>
                <a:ext cx="163452" cy="33868"/>
              </a:xfrm>
              <a:custGeom>
                <a:rect b="b" l="l" r="r" t="t"/>
                <a:pathLst>
                  <a:path extrusionOk="0" h="21600" w="21600">
                    <a:moveTo>
                      <a:pt x="2054" y="0"/>
                    </a:moveTo>
                    <a:cubicBezTo>
                      <a:pt x="913" y="0"/>
                      <a:pt x="0" y="4850"/>
                      <a:pt x="0" y="10800"/>
                    </a:cubicBezTo>
                    <a:cubicBezTo>
                      <a:pt x="0" y="16800"/>
                      <a:pt x="913" y="21600"/>
                      <a:pt x="2054" y="21600"/>
                    </a:cubicBezTo>
                    <a:lnTo>
                      <a:pt x="19555" y="21600"/>
                    </a:lnTo>
                    <a:cubicBezTo>
                      <a:pt x="20696" y="21600"/>
                      <a:pt x="21600" y="16750"/>
                      <a:pt x="21600" y="10800"/>
                    </a:cubicBezTo>
                    <a:cubicBezTo>
                      <a:pt x="21600" y="4950"/>
                      <a:pt x="20696" y="0"/>
                      <a:pt x="195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90" name="Google Shape;1390;p34"/>
              <p:cNvSpPr/>
              <p:nvPr/>
            </p:nvSpPr>
            <p:spPr>
              <a:xfrm>
                <a:off x="364256" y="246848"/>
                <a:ext cx="64129" cy="33867"/>
              </a:xfrm>
              <a:custGeom>
                <a:rect b="b" l="l" r="r" t="t"/>
                <a:pathLst>
                  <a:path extrusionOk="0" h="21600" w="21600">
                    <a:moveTo>
                      <a:pt x="5212" y="0"/>
                    </a:moveTo>
                    <a:cubicBezTo>
                      <a:pt x="2327" y="0"/>
                      <a:pt x="0" y="4822"/>
                      <a:pt x="0" y="10800"/>
                    </a:cubicBezTo>
                    <a:cubicBezTo>
                      <a:pt x="0" y="16828"/>
                      <a:pt x="2327" y="21600"/>
                      <a:pt x="5212" y="21600"/>
                    </a:cubicBezTo>
                    <a:lnTo>
                      <a:pt x="16364" y="21600"/>
                    </a:lnTo>
                    <a:cubicBezTo>
                      <a:pt x="19248" y="21600"/>
                      <a:pt x="21600" y="16828"/>
                      <a:pt x="21600" y="10800"/>
                    </a:cubicBezTo>
                    <a:cubicBezTo>
                      <a:pt x="21600" y="4822"/>
                      <a:pt x="19248" y="0"/>
                      <a:pt x="163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91" name="Google Shape;1391;p34"/>
              <p:cNvSpPr/>
              <p:nvPr/>
            </p:nvSpPr>
            <p:spPr>
              <a:xfrm>
                <a:off x="662226" y="246848"/>
                <a:ext cx="130273" cy="33867"/>
              </a:xfrm>
              <a:custGeom>
                <a:rect b="b" l="l" r="r" t="t"/>
                <a:pathLst>
                  <a:path extrusionOk="0" h="21600" w="21600">
                    <a:moveTo>
                      <a:pt x="2554" y="0"/>
                    </a:moveTo>
                    <a:cubicBezTo>
                      <a:pt x="1134" y="0"/>
                      <a:pt x="0" y="4822"/>
                      <a:pt x="0" y="10800"/>
                    </a:cubicBezTo>
                    <a:cubicBezTo>
                      <a:pt x="0" y="16828"/>
                      <a:pt x="1134" y="21600"/>
                      <a:pt x="2554" y="21600"/>
                    </a:cubicBezTo>
                    <a:lnTo>
                      <a:pt x="19034" y="21600"/>
                    </a:lnTo>
                    <a:cubicBezTo>
                      <a:pt x="20466" y="21600"/>
                      <a:pt x="21600" y="16828"/>
                      <a:pt x="21600" y="10800"/>
                    </a:cubicBezTo>
                    <a:cubicBezTo>
                      <a:pt x="21600" y="4822"/>
                      <a:pt x="20466" y="0"/>
                      <a:pt x="190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92" name="Google Shape;1392;p34"/>
              <p:cNvSpPr/>
              <p:nvPr/>
            </p:nvSpPr>
            <p:spPr>
              <a:xfrm>
                <a:off x="463578" y="246848"/>
                <a:ext cx="163452" cy="33867"/>
              </a:xfrm>
              <a:custGeom>
                <a:rect b="b" l="l" r="r" t="t"/>
                <a:pathLst>
                  <a:path extrusionOk="0" h="21600" w="21600">
                    <a:moveTo>
                      <a:pt x="2045" y="0"/>
                    </a:moveTo>
                    <a:cubicBezTo>
                      <a:pt x="923" y="0"/>
                      <a:pt x="0" y="4822"/>
                      <a:pt x="0" y="10800"/>
                    </a:cubicBezTo>
                    <a:cubicBezTo>
                      <a:pt x="0" y="16828"/>
                      <a:pt x="923" y="21600"/>
                      <a:pt x="2045" y="21600"/>
                    </a:cubicBezTo>
                    <a:lnTo>
                      <a:pt x="19546" y="21600"/>
                    </a:lnTo>
                    <a:cubicBezTo>
                      <a:pt x="20687" y="21600"/>
                      <a:pt x="21600" y="16828"/>
                      <a:pt x="21600" y="10800"/>
                    </a:cubicBezTo>
                    <a:cubicBezTo>
                      <a:pt x="21600" y="4822"/>
                      <a:pt x="2068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93" name="Google Shape;1393;p34"/>
              <p:cNvSpPr/>
              <p:nvPr/>
            </p:nvSpPr>
            <p:spPr>
              <a:xfrm>
                <a:off x="198789" y="312992"/>
                <a:ext cx="163310" cy="33867"/>
              </a:xfrm>
              <a:custGeom>
                <a:rect b="b" l="l" r="r" t="t"/>
                <a:pathLst>
                  <a:path extrusionOk="0" h="21600" w="21581">
                    <a:moveTo>
                      <a:pt x="2045" y="0"/>
                    </a:moveTo>
                    <a:cubicBezTo>
                      <a:pt x="904" y="0"/>
                      <a:pt x="0" y="4822"/>
                      <a:pt x="0" y="10800"/>
                    </a:cubicBezTo>
                    <a:cubicBezTo>
                      <a:pt x="0" y="16828"/>
                      <a:pt x="904" y="21600"/>
                      <a:pt x="2045" y="21600"/>
                    </a:cubicBezTo>
                    <a:lnTo>
                      <a:pt x="19546" y="21600"/>
                    </a:lnTo>
                    <a:cubicBezTo>
                      <a:pt x="20677" y="21600"/>
                      <a:pt x="21581" y="16828"/>
                      <a:pt x="21581" y="10800"/>
                    </a:cubicBezTo>
                    <a:cubicBezTo>
                      <a:pt x="21600" y="4873"/>
                      <a:pt x="20658"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94" name="Google Shape;1394;p34"/>
              <p:cNvSpPr/>
              <p:nvPr/>
            </p:nvSpPr>
            <p:spPr>
              <a:xfrm>
                <a:off x="596082" y="312992"/>
                <a:ext cx="196417" cy="33867"/>
              </a:xfrm>
              <a:custGeom>
                <a:rect b="b" l="l" r="r" t="t"/>
                <a:pathLst>
                  <a:path extrusionOk="0" h="21600" w="21600">
                    <a:moveTo>
                      <a:pt x="1694" y="0"/>
                    </a:moveTo>
                    <a:cubicBezTo>
                      <a:pt x="752" y="0"/>
                      <a:pt x="0" y="4822"/>
                      <a:pt x="0" y="10800"/>
                    </a:cubicBezTo>
                    <a:cubicBezTo>
                      <a:pt x="0" y="16828"/>
                      <a:pt x="752" y="21600"/>
                      <a:pt x="1694" y="21600"/>
                    </a:cubicBezTo>
                    <a:lnTo>
                      <a:pt x="19898" y="21600"/>
                    </a:lnTo>
                    <a:cubicBezTo>
                      <a:pt x="20848" y="21600"/>
                      <a:pt x="21600" y="16828"/>
                      <a:pt x="21600" y="10800"/>
                    </a:cubicBezTo>
                    <a:cubicBezTo>
                      <a:pt x="21600" y="4873"/>
                      <a:pt x="20848" y="0"/>
                      <a:pt x="198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95" name="Google Shape;1395;p34"/>
              <p:cNvSpPr/>
              <p:nvPr/>
            </p:nvSpPr>
            <p:spPr>
              <a:xfrm>
                <a:off x="397293" y="312992"/>
                <a:ext cx="163452" cy="33867"/>
              </a:xfrm>
              <a:custGeom>
                <a:rect b="b" l="l" r="r" t="t"/>
                <a:pathLst>
                  <a:path extrusionOk="0" h="21600" w="21600">
                    <a:moveTo>
                      <a:pt x="2054" y="0"/>
                    </a:moveTo>
                    <a:cubicBezTo>
                      <a:pt x="913" y="0"/>
                      <a:pt x="0" y="4822"/>
                      <a:pt x="0" y="10800"/>
                    </a:cubicBezTo>
                    <a:cubicBezTo>
                      <a:pt x="0" y="16828"/>
                      <a:pt x="913" y="21600"/>
                      <a:pt x="2054" y="21600"/>
                    </a:cubicBezTo>
                    <a:lnTo>
                      <a:pt x="19546" y="21600"/>
                    </a:lnTo>
                    <a:cubicBezTo>
                      <a:pt x="20696" y="21600"/>
                      <a:pt x="21600" y="16828"/>
                      <a:pt x="21600" y="10800"/>
                    </a:cubicBezTo>
                    <a:cubicBezTo>
                      <a:pt x="21600" y="4873"/>
                      <a:pt x="20696"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96" name="Google Shape;1396;p34"/>
              <p:cNvSpPr/>
              <p:nvPr/>
            </p:nvSpPr>
            <p:spPr>
              <a:xfrm>
                <a:off x="198645" y="379279"/>
                <a:ext cx="229740" cy="33868"/>
              </a:xfrm>
              <a:custGeom>
                <a:rect b="b" l="l" r="r" t="t"/>
                <a:pathLst>
                  <a:path extrusionOk="0" h="21600" w="21600">
                    <a:moveTo>
                      <a:pt x="1448" y="0"/>
                    </a:moveTo>
                    <a:cubicBezTo>
                      <a:pt x="650" y="0"/>
                      <a:pt x="0" y="4772"/>
                      <a:pt x="0" y="10750"/>
                    </a:cubicBezTo>
                    <a:cubicBezTo>
                      <a:pt x="0" y="16778"/>
                      <a:pt x="650" y="21600"/>
                      <a:pt x="1448" y="21600"/>
                    </a:cubicBezTo>
                    <a:lnTo>
                      <a:pt x="20138" y="21600"/>
                    </a:lnTo>
                    <a:cubicBezTo>
                      <a:pt x="20944" y="21600"/>
                      <a:pt x="21600" y="16778"/>
                      <a:pt x="21600" y="10750"/>
                    </a:cubicBezTo>
                    <a:cubicBezTo>
                      <a:pt x="21600" y="4772"/>
                      <a:pt x="20944" y="0"/>
                      <a:pt x="20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97" name="Google Shape;1397;p34"/>
              <p:cNvSpPr/>
              <p:nvPr/>
            </p:nvSpPr>
            <p:spPr>
              <a:xfrm>
                <a:off x="662226" y="379279"/>
                <a:ext cx="130273" cy="33868"/>
              </a:xfrm>
              <a:custGeom>
                <a:rect b="b" l="l" r="r" t="t"/>
                <a:pathLst>
                  <a:path extrusionOk="0" h="21600" w="21600">
                    <a:moveTo>
                      <a:pt x="2554" y="0"/>
                    </a:moveTo>
                    <a:cubicBezTo>
                      <a:pt x="1134" y="0"/>
                      <a:pt x="0" y="4772"/>
                      <a:pt x="0" y="10750"/>
                    </a:cubicBezTo>
                    <a:cubicBezTo>
                      <a:pt x="0" y="16778"/>
                      <a:pt x="1134" y="21600"/>
                      <a:pt x="2554" y="21600"/>
                    </a:cubicBezTo>
                    <a:lnTo>
                      <a:pt x="19034" y="21600"/>
                    </a:lnTo>
                    <a:cubicBezTo>
                      <a:pt x="20466" y="21600"/>
                      <a:pt x="21600" y="16778"/>
                      <a:pt x="21600" y="10750"/>
                    </a:cubicBezTo>
                    <a:cubicBezTo>
                      <a:pt x="21600" y="4772"/>
                      <a:pt x="20466" y="0"/>
                      <a:pt x="190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98" name="Google Shape;1398;p34"/>
              <p:cNvSpPr/>
              <p:nvPr/>
            </p:nvSpPr>
            <p:spPr>
              <a:xfrm>
                <a:off x="496687" y="445568"/>
                <a:ext cx="163452" cy="33867"/>
              </a:xfrm>
              <a:custGeom>
                <a:rect b="b" l="l" r="r" t="t"/>
                <a:pathLst>
                  <a:path extrusionOk="0" h="21600" w="21600">
                    <a:moveTo>
                      <a:pt x="2054" y="0"/>
                    </a:moveTo>
                    <a:cubicBezTo>
                      <a:pt x="904" y="0"/>
                      <a:pt x="0" y="4800"/>
                      <a:pt x="0" y="10800"/>
                    </a:cubicBezTo>
                    <a:cubicBezTo>
                      <a:pt x="0" y="16750"/>
                      <a:pt x="904" y="21600"/>
                      <a:pt x="2054" y="21600"/>
                    </a:cubicBezTo>
                    <a:lnTo>
                      <a:pt x="19546" y="21600"/>
                    </a:lnTo>
                    <a:cubicBezTo>
                      <a:pt x="20677" y="21600"/>
                      <a:pt x="21600" y="16750"/>
                      <a:pt x="21600" y="10800"/>
                    </a:cubicBezTo>
                    <a:cubicBezTo>
                      <a:pt x="21600" y="4800"/>
                      <a:pt x="2067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399" name="Google Shape;1399;p34"/>
              <p:cNvSpPr/>
              <p:nvPr/>
            </p:nvSpPr>
            <p:spPr>
              <a:xfrm>
                <a:off x="695261" y="445568"/>
                <a:ext cx="97236" cy="33867"/>
              </a:xfrm>
              <a:custGeom>
                <a:rect b="b" l="l" r="r" t="t"/>
                <a:pathLst>
                  <a:path extrusionOk="0" h="21600" w="21600">
                    <a:moveTo>
                      <a:pt x="3437" y="0"/>
                    </a:moveTo>
                    <a:cubicBezTo>
                      <a:pt x="1519" y="0"/>
                      <a:pt x="0" y="4800"/>
                      <a:pt x="0" y="10800"/>
                    </a:cubicBezTo>
                    <a:cubicBezTo>
                      <a:pt x="0" y="16750"/>
                      <a:pt x="1519" y="21600"/>
                      <a:pt x="3437" y="21600"/>
                    </a:cubicBezTo>
                    <a:lnTo>
                      <a:pt x="18163" y="21600"/>
                    </a:lnTo>
                    <a:cubicBezTo>
                      <a:pt x="20081" y="21600"/>
                      <a:pt x="21600" y="16750"/>
                      <a:pt x="21600" y="10800"/>
                    </a:cubicBezTo>
                    <a:cubicBezTo>
                      <a:pt x="21600" y="4800"/>
                      <a:pt x="20081" y="0"/>
                      <a:pt x="181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00" name="Google Shape;1400;p34"/>
              <p:cNvSpPr/>
              <p:nvPr/>
            </p:nvSpPr>
            <p:spPr>
              <a:xfrm>
                <a:off x="463578" y="379279"/>
                <a:ext cx="163452" cy="33868"/>
              </a:xfrm>
              <a:custGeom>
                <a:rect b="b" l="l" r="r" t="t"/>
                <a:pathLst>
                  <a:path extrusionOk="0" h="21600" w="21600">
                    <a:moveTo>
                      <a:pt x="2045" y="0"/>
                    </a:moveTo>
                    <a:cubicBezTo>
                      <a:pt x="923" y="0"/>
                      <a:pt x="0" y="4772"/>
                      <a:pt x="0" y="10750"/>
                    </a:cubicBezTo>
                    <a:cubicBezTo>
                      <a:pt x="0" y="16778"/>
                      <a:pt x="923" y="21600"/>
                      <a:pt x="2045" y="21600"/>
                    </a:cubicBezTo>
                    <a:lnTo>
                      <a:pt x="19546" y="21600"/>
                    </a:lnTo>
                    <a:cubicBezTo>
                      <a:pt x="20687" y="21600"/>
                      <a:pt x="21600" y="16778"/>
                      <a:pt x="21600" y="10750"/>
                    </a:cubicBezTo>
                    <a:cubicBezTo>
                      <a:pt x="21600" y="4772"/>
                      <a:pt x="2068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01" name="Google Shape;1401;p34"/>
              <p:cNvSpPr/>
              <p:nvPr/>
            </p:nvSpPr>
            <p:spPr>
              <a:xfrm>
                <a:off x="198645" y="445568"/>
                <a:ext cx="97236" cy="33867"/>
              </a:xfrm>
              <a:custGeom>
                <a:rect b="b" l="l" r="r" t="t"/>
                <a:pathLst>
                  <a:path extrusionOk="0" h="21600" w="21600">
                    <a:moveTo>
                      <a:pt x="3421" y="0"/>
                    </a:moveTo>
                    <a:cubicBezTo>
                      <a:pt x="1535" y="0"/>
                      <a:pt x="0" y="4800"/>
                      <a:pt x="0" y="10800"/>
                    </a:cubicBezTo>
                    <a:cubicBezTo>
                      <a:pt x="0" y="16750"/>
                      <a:pt x="1535" y="21600"/>
                      <a:pt x="3421" y="21600"/>
                    </a:cubicBezTo>
                    <a:lnTo>
                      <a:pt x="18163" y="21600"/>
                    </a:lnTo>
                    <a:cubicBezTo>
                      <a:pt x="20065" y="21600"/>
                      <a:pt x="21600" y="16750"/>
                      <a:pt x="21600" y="10800"/>
                    </a:cubicBezTo>
                    <a:cubicBezTo>
                      <a:pt x="21600" y="4800"/>
                      <a:pt x="20065" y="0"/>
                      <a:pt x="181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02" name="Google Shape;1402;p34"/>
              <p:cNvSpPr/>
              <p:nvPr/>
            </p:nvSpPr>
            <p:spPr>
              <a:xfrm>
                <a:off x="331077" y="445568"/>
                <a:ext cx="130275" cy="33867"/>
              </a:xfrm>
              <a:custGeom>
                <a:rect b="b" l="l" r="r" t="t"/>
                <a:pathLst>
                  <a:path extrusionOk="0" h="21600" w="21577">
                    <a:moveTo>
                      <a:pt x="2563" y="0"/>
                    </a:moveTo>
                    <a:cubicBezTo>
                      <a:pt x="1132" y="0"/>
                      <a:pt x="0" y="4800"/>
                      <a:pt x="0" y="10800"/>
                    </a:cubicBezTo>
                    <a:cubicBezTo>
                      <a:pt x="0" y="16750"/>
                      <a:pt x="1132" y="21600"/>
                      <a:pt x="2563" y="21600"/>
                    </a:cubicBezTo>
                    <a:lnTo>
                      <a:pt x="19013" y="21600"/>
                    </a:lnTo>
                    <a:cubicBezTo>
                      <a:pt x="20444" y="21600"/>
                      <a:pt x="21576" y="16750"/>
                      <a:pt x="21576" y="10800"/>
                    </a:cubicBezTo>
                    <a:cubicBezTo>
                      <a:pt x="21600" y="4800"/>
                      <a:pt x="20444" y="0"/>
                      <a:pt x="190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403" name="Google Shape;1403;p34"/>
            <p:cNvGrpSpPr/>
            <p:nvPr/>
          </p:nvGrpSpPr>
          <p:grpSpPr>
            <a:xfrm>
              <a:off x="9233458" y="6017259"/>
              <a:ext cx="958041" cy="991290"/>
              <a:chOff x="71" y="0"/>
              <a:chExt cx="958039" cy="991289"/>
            </a:xfrm>
          </p:grpSpPr>
          <p:sp>
            <p:nvSpPr>
              <p:cNvPr id="1404" name="Google Shape;1404;p34"/>
              <p:cNvSpPr/>
              <p:nvPr/>
            </p:nvSpPr>
            <p:spPr>
              <a:xfrm>
                <a:off x="71" y="0"/>
                <a:ext cx="958039" cy="991289"/>
              </a:xfrm>
              <a:custGeom>
                <a:rect b="b" l="l" r="r" t="t"/>
                <a:pathLst>
                  <a:path extrusionOk="0" h="21600" w="21600">
                    <a:moveTo>
                      <a:pt x="13047" y="674"/>
                    </a:moveTo>
                    <a:cubicBezTo>
                      <a:pt x="14173" y="674"/>
                      <a:pt x="15486" y="922"/>
                      <a:pt x="16041" y="1038"/>
                    </a:cubicBezTo>
                    <a:lnTo>
                      <a:pt x="16041" y="7129"/>
                    </a:lnTo>
                    <a:cubicBezTo>
                      <a:pt x="15401" y="6998"/>
                      <a:pt x="14160" y="6784"/>
                      <a:pt x="13047" y="6784"/>
                    </a:cubicBezTo>
                    <a:cubicBezTo>
                      <a:pt x="12029" y="6784"/>
                      <a:pt x="11458" y="6980"/>
                      <a:pt x="11164" y="7139"/>
                    </a:cubicBezTo>
                    <a:cubicBezTo>
                      <a:pt x="10879" y="6980"/>
                      <a:pt x="10311" y="6784"/>
                      <a:pt x="9288" y="6784"/>
                    </a:cubicBezTo>
                    <a:cubicBezTo>
                      <a:pt x="8177" y="6784"/>
                      <a:pt x="6937" y="7002"/>
                      <a:pt x="6295" y="7129"/>
                    </a:cubicBezTo>
                    <a:lnTo>
                      <a:pt x="6295" y="1038"/>
                    </a:lnTo>
                    <a:cubicBezTo>
                      <a:pt x="6846" y="922"/>
                      <a:pt x="8159" y="674"/>
                      <a:pt x="9288" y="674"/>
                    </a:cubicBezTo>
                    <a:cubicBezTo>
                      <a:pt x="10458" y="674"/>
                      <a:pt x="10869" y="964"/>
                      <a:pt x="10918" y="1004"/>
                    </a:cubicBezTo>
                    <a:cubicBezTo>
                      <a:pt x="10984" y="1081"/>
                      <a:pt x="11067" y="1126"/>
                      <a:pt x="11168" y="1126"/>
                    </a:cubicBezTo>
                    <a:cubicBezTo>
                      <a:pt x="11271" y="1126"/>
                      <a:pt x="11353" y="1081"/>
                      <a:pt x="11419" y="1004"/>
                    </a:cubicBezTo>
                    <a:cubicBezTo>
                      <a:pt x="11468" y="968"/>
                      <a:pt x="11878" y="674"/>
                      <a:pt x="13047" y="674"/>
                    </a:cubicBezTo>
                    <a:close/>
                    <a:moveTo>
                      <a:pt x="19385" y="13663"/>
                    </a:moveTo>
                    <a:cubicBezTo>
                      <a:pt x="19396" y="13663"/>
                      <a:pt x="19408" y="13671"/>
                      <a:pt x="19408" y="13685"/>
                    </a:cubicBezTo>
                    <a:lnTo>
                      <a:pt x="19408" y="14427"/>
                    </a:lnTo>
                    <a:lnTo>
                      <a:pt x="14885" y="14427"/>
                    </a:lnTo>
                    <a:lnTo>
                      <a:pt x="14885" y="13685"/>
                    </a:lnTo>
                    <a:lnTo>
                      <a:pt x="14884" y="13685"/>
                    </a:lnTo>
                    <a:cubicBezTo>
                      <a:pt x="14884" y="13674"/>
                      <a:pt x="14895" y="13663"/>
                      <a:pt x="14906" y="13663"/>
                    </a:cubicBezTo>
                    <a:close/>
                    <a:moveTo>
                      <a:pt x="9308" y="13663"/>
                    </a:moveTo>
                    <a:cubicBezTo>
                      <a:pt x="9524" y="13663"/>
                      <a:pt x="9704" y="13835"/>
                      <a:pt x="9704" y="14044"/>
                    </a:cubicBezTo>
                    <a:lnTo>
                      <a:pt x="9704" y="18034"/>
                    </a:lnTo>
                    <a:lnTo>
                      <a:pt x="699" y="18034"/>
                    </a:lnTo>
                    <a:lnTo>
                      <a:pt x="699" y="14044"/>
                    </a:lnTo>
                    <a:cubicBezTo>
                      <a:pt x="699" y="13835"/>
                      <a:pt x="878" y="13663"/>
                      <a:pt x="1097" y="13663"/>
                    </a:cubicBezTo>
                    <a:close/>
                    <a:moveTo>
                      <a:pt x="9704" y="18713"/>
                    </a:moveTo>
                    <a:lnTo>
                      <a:pt x="9704" y="19094"/>
                    </a:lnTo>
                    <a:cubicBezTo>
                      <a:pt x="9704" y="19306"/>
                      <a:pt x="9524" y="19478"/>
                      <a:pt x="9308" y="19478"/>
                    </a:cubicBezTo>
                    <a:lnTo>
                      <a:pt x="1097" y="19478"/>
                    </a:lnTo>
                    <a:cubicBezTo>
                      <a:pt x="878" y="19478"/>
                      <a:pt x="699" y="19306"/>
                      <a:pt x="699" y="19094"/>
                    </a:cubicBezTo>
                    <a:lnTo>
                      <a:pt x="699" y="18713"/>
                    </a:lnTo>
                    <a:close/>
                    <a:moveTo>
                      <a:pt x="19406" y="15106"/>
                    </a:moveTo>
                    <a:lnTo>
                      <a:pt x="19406" y="15871"/>
                    </a:lnTo>
                    <a:lnTo>
                      <a:pt x="18635" y="15871"/>
                    </a:lnTo>
                    <a:cubicBezTo>
                      <a:pt x="18236" y="15871"/>
                      <a:pt x="17915" y="16185"/>
                      <a:pt x="17915" y="16571"/>
                    </a:cubicBezTo>
                    <a:lnTo>
                      <a:pt x="17915" y="19478"/>
                    </a:lnTo>
                    <a:lnTo>
                      <a:pt x="14884" y="19478"/>
                    </a:lnTo>
                    <a:lnTo>
                      <a:pt x="14884" y="15106"/>
                    </a:lnTo>
                    <a:close/>
                    <a:moveTo>
                      <a:pt x="20876" y="16547"/>
                    </a:moveTo>
                    <a:cubicBezTo>
                      <a:pt x="20888" y="16547"/>
                      <a:pt x="20899" y="16558"/>
                      <a:pt x="20899" y="16571"/>
                    </a:cubicBezTo>
                    <a:lnTo>
                      <a:pt x="20899" y="19478"/>
                    </a:lnTo>
                    <a:lnTo>
                      <a:pt x="18613" y="19478"/>
                    </a:lnTo>
                    <a:lnTo>
                      <a:pt x="18613" y="16571"/>
                    </a:lnTo>
                    <a:cubicBezTo>
                      <a:pt x="18613" y="16558"/>
                      <a:pt x="18624" y="16547"/>
                      <a:pt x="18635" y="16547"/>
                    </a:cubicBezTo>
                    <a:close/>
                    <a:moveTo>
                      <a:pt x="5598" y="20154"/>
                    </a:moveTo>
                    <a:lnTo>
                      <a:pt x="5598" y="20919"/>
                    </a:lnTo>
                    <a:lnTo>
                      <a:pt x="4808" y="20919"/>
                    </a:lnTo>
                    <a:lnTo>
                      <a:pt x="4808" y="20154"/>
                    </a:lnTo>
                    <a:close/>
                    <a:moveTo>
                      <a:pt x="17915" y="20154"/>
                    </a:moveTo>
                    <a:lnTo>
                      <a:pt x="17915" y="20919"/>
                    </a:lnTo>
                    <a:lnTo>
                      <a:pt x="14906" y="20919"/>
                    </a:lnTo>
                    <a:cubicBezTo>
                      <a:pt x="14895" y="20919"/>
                      <a:pt x="14884" y="20907"/>
                      <a:pt x="14884" y="20896"/>
                    </a:cubicBezTo>
                    <a:lnTo>
                      <a:pt x="14884" y="20154"/>
                    </a:lnTo>
                    <a:close/>
                    <a:moveTo>
                      <a:pt x="20899" y="20154"/>
                    </a:moveTo>
                    <a:lnTo>
                      <a:pt x="20899" y="20896"/>
                    </a:lnTo>
                    <a:cubicBezTo>
                      <a:pt x="20899" y="20907"/>
                      <a:pt x="20888" y="20919"/>
                      <a:pt x="20876" y="20919"/>
                    </a:cubicBezTo>
                    <a:lnTo>
                      <a:pt x="18635" y="20919"/>
                    </a:lnTo>
                    <a:cubicBezTo>
                      <a:pt x="18624" y="20919"/>
                      <a:pt x="18613" y="20907"/>
                      <a:pt x="18613" y="20896"/>
                    </a:cubicBezTo>
                    <a:lnTo>
                      <a:pt x="18613" y="20154"/>
                    </a:lnTo>
                    <a:close/>
                    <a:moveTo>
                      <a:pt x="9288" y="0"/>
                    </a:moveTo>
                    <a:cubicBezTo>
                      <a:pt x="7739" y="0"/>
                      <a:pt x="5939" y="423"/>
                      <a:pt x="5861" y="441"/>
                    </a:cubicBezTo>
                    <a:cubicBezTo>
                      <a:pt x="5707" y="477"/>
                      <a:pt x="5597" y="613"/>
                      <a:pt x="5597" y="770"/>
                    </a:cubicBezTo>
                    <a:lnTo>
                      <a:pt x="5597" y="7553"/>
                    </a:lnTo>
                    <a:cubicBezTo>
                      <a:pt x="5597" y="7660"/>
                      <a:pt x="5645" y="7754"/>
                      <a:pt x="5730" y="7819"/>
                    </a:cubicBezTo>
                    <a:cubicBezTo>
                      <a:pt x="5791" y="7868"/>
                      <a:pt x="5866" y="7893"/>
                      <a:pt x="5942" y="7893"/>
                    </a:cubicBezTo>
                    <a:cubicBezTo>
                      <a:pt x="5972" y="7893"/>
                      <a:pt x="6002" y="7888"/>
                      <a:pt x="6032" y="7881"/>
                    </a:cubicBezTo>
                    <a:cubicBezTo>
                      <a:pt x="6048" y="7879"/>
                      <a:pt x="7823" y="7462"/>
                      <a:pt x="9288" y="7462"/>
                    </a:cubicBezTo>
                    <a:cubicBezTo>
                      <a:pt x="10187" y="7462"/>
                      <a:pt x="10639" y="7631"/>
                      <a:pt x="10822" y="7732"/>
                    </a:cubicBezTo>
                    <a:lnTo>
                      <a:pt x="10817" y="10103"/>
                    </a:lnTo>
                    <a:lnTo>
                      <a:pt x="5944" y="10103"/>
                    </a:lnTo>
                    <a:cubicBezTo>
                      <a:pt x="5340" y="10103"/>
                      <a:pt x="4850" y="10580"/>
                      <a:pt x="4850" y="11161"/>
                    </a:cubicBezTo>
                    <a:lnTo>
                      <a:pt x="4850" y="12989"/>
                    </a:lnTo>
                    <a:lnTo>
                      <a:pt x="1097" y="12989"/>
                    </a:lnTo>
                    <a:cubicBezTo>
                      <a:pt x="490" y="12989"/>
                      <a:pt x="0" y="13465"/>
                      <a:pt x="0" y="14049"/>
                    </a:cubicBezTo>
                    <a:lnTo>
                      <a:pt x="0" y="19099"/>
                    </a:lnTo>
                    <a:cubicBezTo>
                      <a:pt x="0" y="19682"/>
                      <a:pt x="493" y="20156"/>
                      <a:pt x="1097" y="20156"/>
                    </a:cubicBezTo>
                    <a:lnTo>
                      <a:pt x="4105" y="20156"/>
                    </a:lnTo>
                    <a:lnTo>
                      <a:pt x="4105" y="20921"/>
                    </a:lnTo>
                    <a:lnTo>
                      <a:pt x="3335" y="20921"/>
                    </a:lnTo>
                    <a:cubicBezTo>
                      <a:pt x="3142" y="20921"/>
                      <a:pt x="2987" y="21073"/>
                      <a:pt x="2987" y="21260"/>
                    </a:cubicBezTo>
                    <a:cubicBezTo>
                      <a:pt x="2987" y="21448"/>
                      <a:pt x="3142" y="21597"/>
                      <a:pt x="3335" y="21597"/>
                    </a:cubicBezTo>
                    <a:lnTo>
                      <a:pt x="7067" y="21597"/>
                    </a:lnTo>
                    <a:cubicBezTo>
                      <a:pt x="7262" y="21597"/>
                      <a:pt x="7417" y="21445"/>
                      <a:pt x="7417" y="21260"/>
                    </a:cubicBezTo>
                    <a:cubicBezTo>
                      <a:pt x="7417" y="21071"/>
                      <a:pt x="7262" y="20921"/>
                      <a:pt x="7067" y="20921"/>
                    </a:cubicBezTo>
                    <a:lnTo>
                      <a:pt x="6299" y="20921"/>
                    </a:lnTo>
                    <a:lnTo>
                      <a:pt x="6299" y="20156"/>
                    </a:lnTo>
                    <a:lnTo>
                      <a:pt x="9308" y="20156"/>
                    </a:lnTo>
                    <a:cubicBezTo>
                      <a:pt x="9912" y="20156"/>
                      <a:pt x="10402" y="19679"/>
                      <a:pt x="10402" y="19099"/>
                    </a:cubicBezTo>
                    <a:lnTo>
                      <a:pt x="10402" y="14049"/>
                    </a:lnTo>
                    <a:cubicBezTo>
                      <a:pt x="10402" y="13462"/>
                      <a:pt x="9908" y="12989"/>
                      <a:pt x="9308" y="12989"/>
                    </a:cubicBezTo>
                    <a:lnTo>
                      <a:pt x="5551" y="12989"/>
                    </a:lnTo>
                    <a:lnTo>
                      <a:pt x="5551" y="11161"/>
                    </a:lnTo>
                    <a:cubicBezTo>
                      <a:pt x="5551" y="10953"/>
                      <a:pt x="5730" y="10780"/>
                      <a:pt x="5949" y="10780"/>
                    </a:cubicBezTo>
                    <a:lnTo>
                      <a:pt x="16399" y="10780"/>
                    </a:lnTo>
                    <a:cubicBezTo>
                      <a:pt x="16617" y="10780"/>
                      <a:pt x="16797" y="10953"/>
                      <a:pt x="16797" y="11161"/>
                    </a:cubicBezTo>
                    <a:lnTo>
                      <a:pt x="16797" y="12989"/>
                    </a:lnTo>
                    <a:lnTo>
                      <a:pt x="14906" y="12989"/>
                    </a:lnTo>
                    <a:cubicBezTo>
                      <a:pt x="14507" y="12989"/>
                      <a:pt x="14183" y="13302"/>
                      <a:pt x="14183" y="13688"/>
                    </a:cubicBezTo>
                    <a:lnTo>
                      <a:pt x="14183" y="20904"/>
                    </a:lnTo>
                    <a:cubicBezTo>
                      <a:pt x="14183" y="21289"/>
                      <a:pt x="14507" y="21600"/>
                      <a:pt x="14906" y="21600"/>
                    </a:cubicBezTo>
                    <a:lnTo>
                      <a:pt x="20876" y="21600"/>
                    </a:lnTo>
                    <a:cubicBezTo>
                      <a:pt x="21275" y="21600"/>
                      <a:pt x="21600" y="21289"/>
                      <a:pt x="21600" y="20904"/>
                    </a:cubicBezTo>
                    <a:lnTo>
                      <a:pt x="21600" y="16572"/>
                    </a:lnTo>
                    <a:cubicBezTo>
                      <a:pt x="21600" y="16185"/>
                      <a:pt x="21275" y="15871"/>
                      <a:pt x="20876" y="15871"/>
                    </a:cubicBezTo>
                    <a:lnTo>
                      <a:pt x="20105" y="15871"/>
                    </a:lnTo>
                    <a:lnTo>
                      <a:pt x="20105" y="13685"/>
                    </a:lnTo>
                    <a:cubicBezTo>
                      <a:pt x="20105" y="13297"/>
                      <a:pt x="19784" y="12985"/>
                      <a:pt x="19385" y="12985"/>
                    </a:cubicBezTo>
                    <a:lnTo>
                      <a:pt x="17495" y="12985"/>
                    </a:lnTo>
                    <a:lnTo>
                      <a:pt x="17495" y="11158"/>
                    </a:lnTo>
                    <a:cubicBezTo>
                      <a:pt x="17495" y="10573"/>
                      <a:pt x="17001" y="10101"/>
                      <a:pt x="16399" y="10101"/>
                    </a:cubicBezTo>
                    <a:lnTo>
                      <a:pt x="11520" y="10101"/>
                    </a:lnTo>
                    <a:lnTo>
                      <a:pt x="11521" y="7729"/>
                    </a:lnTo>
                    <a:cubicBezTo>
                      <a:pt x="11708" y="7631"/>
                      <a:pt x="12161" y="7462"/>
                      <a:pt x="13053" y="7462"/>
                    </a:cubicBezTo>
                    <a:cubicBezTo>
                      <a:pt x="14517" y="7462"/>
                      <a:pt x="16294" y="7879"/>
                      <a:pt x="16310" y="7881"/>
                    </a:cubicBezTo>
                    <a:cubicBezTo>
                      <a:pt x="16339" y="7888"/>
                      <a:pt x="16370" y="7892"/>
                      <a:pt x="16398" y="7892"/>
                    </a:cubicBezTo>
                    <a:cubicBezTo>
                      <a:pt x="16475" y="7892"/>
                      <a:pt x="16550" y="7868"/>
                      <a:pt x="16612" y="7819"/>
                    </a:cubicBezTo>
                    <a:cubicBezTo>
                      <a:pt x="16696" y="7754"/>
                      <a:pt x="16745" y="7660"/>
                      <a:pt x="16745" y="7553"/>
                    </a:cubicBezTo>
                    <a:lnTo>
                      <a:pt x="16745" y="770"/>
                    </a:lnTo>
                    <a:cubicBezTo>
                      <a:pt x="16745" y="613"/>
                      <a:pt x="16634" y="477"/>
                      <a:pt x="16477" y="441"/>
                    </a:cubicBezTo>
                    <a:cubicBezTo>
                      <a:pt x="16402" y="423"/>
                      <a:pt x="14603" y="0"/>
                      <a:pt x="13053" y="0"/>
                    </a:cubicBezTo>
                    <a:cubicBezTo>
                      <a:pt x="12034" y="0"/>
                      <a:pt x="11463" y="196"/>
                      <a:pt x="11169" y="354"/>
                    </a:cubicBezTo>
                    <a:cubicBezTo>
                      <a:pt x="10875" y="196"/>
                      <a:pt x="10311" y="0"/>
                      <a:pt x="92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05" name="Google Shape;1405;p34"/>
              <p:cNvSpPr/>
              <p:nvPr/>
            </p:nvSpPr>
            <p:spPr>
              <a:xfrm>
                <a:off x="513098" y="82839"/>
                <a:ext cx="163402" cy="38004"/>
              </a:xfrm>
              <a:custGeom>
                <a:rect b="b" l="l" r="r" t="t"/>
                <a:pathLst>
                  <a:path extrusionOk="0" h="21600" w="21256">
                    <a:moveTo>
                      <a:pt x="8576" y="0"/>
                    </a:moveTo>
                    <a:cubicBezTo>
                      <a:pt x="5936" y="0"/>
                      <a:pt x="3577" y="1023"/>
                      <a:pt x="1554" y="3068"/>
                    </a:cubicBezTo>
                    <a:cubicBezTo>
                      <a:pt x="477" y="4214"/>
                      <a:pt x="-206" y="8959"/>
                      <a:pt x="56" y="13664"/>
                    </a:cubicBezTo>
                    <a:cubicBezTo>
                      <a:pt x="272" y="17714"/>
                      <a:pt x="1105" y="20495"/>
                      <a:pt x="2013" y="20495"/>
                    </a:cubicBezTo>
                    <a:cubicBezTo>
                      <a:pt x="2172" y="20495"/>
                      <a:pt x="2322" y="20414"/>
                      <a:pt x="2481" y="20250"/>
                    </a:cubicBezTo>
                    <a:cubicBezTo>
                      <a:pt x="4185" y="18491"/>
                      <a:pt x="6236" y="17591"/>
                      <a:pt x="8567" y="17591"/>
                    </a:cubicBezTo>
                    <a:cubicBezTo>
                      <a:pt x="11516" y="17591"/>
                      <a:pt x="15018" y="18941"/>
                      <a:pt x="18932" y="21477"/>
                    </a:cubicBezTo>
                    <a:cubicBezTo>
                      <a:pt x="19025" y="21600"/>
                      <a:pt x="19138" y="21600"/>
                      <a:pt x="19231" y="21600"/>
                    </a:cubicBezTo>
                    <a:cubicBezTo>
                      <a:pt x="20214" y="21600"/>
                      <a:pt x="21066" y="18491"/>
                      <a:pt x="21235" y="14073"/>
                    </a:cubicBezTo>
                    <a:cubicBezTo>
                      <a:pt x="21394" y="9245"/>
                      <a:pt x="20654" y="4786"/>
                      <a:pt x="19550" y="4091"/>
                    </a:cubicBezTo>
                    <a:cubicBezTo>
                      <a:pt x="15430" y="1309"/>
                      <a:pt x="11750" y="0"/>
                      <a:pt x="85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06" name="Google Shape;1406;p34"/>
              <p:cNvSpPr/>
              <p:nvPr/>
            </p:nvSpPr>
            <p:spPr>
              <a:xfrm>
                <a:off x="513098" y="215199"/>
                <a:ext cx="163402" cy="38076"/>
              </a:xfrm>
              <a:custGeom>
                <a:rect b="b" l="l" r="r" t="t"/>
                <a:pathLst>
                  <a:path extrusionOk="0" h="21600" w="21256">
                    <a:moveTo>
                      <a:pt x="8576" y="0"/>
                    </a:moveTo>
                    <a:cubicBezTo>
                      <a:pt x="5936" y="0"/>
                      <a:pt x="3577" y="1021"/>
                      <a:pt x="1554" y="3144"/>
                    </a:cubicBezTo>
                    <a:cubicBezTo>
                      <a:pt x="477" y="4206"/>
                      <a:pt x="-206" y="8942"/>
                      <a:pt x="56" y="13679"/>
                    </a:cubicBezTo>
                    <a:cubicBezTo>
                      <a:pt x="272" y="17721"/>
                      <a:pt x="1105" y="20457"/>
                      <a:pt x="2013" y="20457"/>
                    </a:cubicBezTo>
                    <a:cubicBezTo>
                      <a:pt x="2172" y="20457"/>
                      <a:pt x="2322" y="20375"/>
                      <a:pt x="2481" y="20212"/>
                    </a:cubicBezTo>
                    <a:cubicBezTo>
                      <a:pt x="4185" y="18497"/>
                      <a:pt x="6236" y="17558"/>
                      <a:pt x="8567" y="17558"/>
                    </a:cubicBezTo>
                    <a:cubicBezTo>
                      <a:pt x="11516" y="17558"/>
                      <a:pt x="15018" y="18946"/>
                      <a:pt x="18932" y="21518"/>
                    </a:cubicBezTo>
                    <a:cubicBezTo>
                      <a:pt x="19025" y="21600"/>
                      <a:pt x="19138" y="21600"/>
                      <a:pt x="19231" y="21600"/>
                    </a:cubicBezTo>
                    <a:cubicBezTo>
                      <a:pt x="20214" y="21600"/>
                      <a:pt x="21066" y="18497"/>
                      <a:pt x="21235" y="14128"/>
                    </a:cubicBezTo>
                    <a:cubicBezTo>
                      <a:pt x="21394" y="9350"/>
                      <a:pt x="20654" y="4818"/>
                      <a:pt x="19550" y="4083"/>
                    </a:cubicBezTo>
                    <a:cubicBezTo>
                      <a:pt x="15430" y="1388"/>
                      <a:pt x="11750" y="0"/>
                      <a:pt x="85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07" name="Google Shape;1407;p34"/>
              <p:cNvSpPr/>
              <p:nvPr/>
            </p:nvSpPr>
            <p:spPr>
              <a:xfrm>
                <a:off x="512977" y="151000"/>
                <a:ext cx="47655" cy="34043"/>
              </a:xfrm>
              <a:custGeom>
                <a:rect b="b" l="l" r="r" t="t"/>
                <a:pathLst>
                  <a:path extrusionOk="0" h="21600" w="20460">
                    <a:moveTo>
                      <a:pt x="13834" y="0"/>
                    </a:moveTo>
                    <a:cubicBezTo>
                      <a:pt x="13525" y="0"/>
                      <a:pt x="13216" y="46"/>
                      <a:pt x="12938" y="91"/>
                    </a:cubicBezTo>
                    <a:cubicBezTo>
                      <a:pt x="10187" y="685"/>
                      <a:pt x="7623" y="1370"/>
                      <a:pt x="5150" y="2146"/>
                    </a:cubicBezTo>
                    <a:cubicBezTo>
                      <a:pt x="1566" y="3425"/>
                      <a:pt x="-659" y="8722"/>
                      <a:pt x="175" y="13974"/>
                    </a:cubicBezTo>
                    <a:cubicBezTo>
                      <a:pt x="886" y="18540"/>
                      <a:pt x="3636" y="21600"/>
                      <a:pt x="6665" y="21600"/>
                    </a:cubicBezTo>
                    <a:cubicBezTo>
                      <a:pt x="7159" y="21600"/>
                      <a:pt x="7653" y="21509"/>
                      <a:pt x="8179" y="21326"/>
                    </a:cubicBezTo>
                    <a:cubicBezTo>
                      <a:pt x="10187" y="20687"/>
                      <a:pt x="12350" y="20002"/>
                      <a:pt x="14668" y="19591"/>
                    </a:cubicBezTo>
                    <a:cubicBezTo>
                      <a:pt x="18345" y="18860"/>
                      <a:pt x="20941" y="13928"/>
                      <a:pt x="20385" y="8585"/>
                    </a:cubicBezTo>
                    <a:cubicBezTo>
                      <a:pt x="19952" y="3608"/>
                      <a:pt x="17078" y="0"/>
                      <a:pt x="138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08" name="Google Shape;1408;p34"/>
              <p:cNvSpPr/>
              <p:nvPr/>
            </p:nvSpPr>
            <p:spPr>
              <a:xfrm>
                <a:off x="595892" y="150207"/>
                <a:ext cx="80662" cy="36780"/>
              </a:xfrm>
              <a:custGeom>
                <a:rect b="b" l="l" r="r" t="t"/>
                <a:pathLst>
                  <a:path extrusionOk="0" h="21600" w="21178">
                    <a:moveTo>
                      <a:pt x="4075" y="0"/>
                    </a:moveTo>
                    <a:cubicBezTo>
                      <a:pt x="1959" y="0"/>
                      <a:pt x="182" y="3593"/>
                      <a:pt x="12" y="8454"/>
                    </a:cubicBezTo>
                    <a:cubicBezTo>
                      <a:pt x="-158" y="13484"/>
                      <a:pt x="1505" y="17880"/>
                      <a:pt x="3773" y="18261"/>
                    </a:cubicBezTo>
                    <a:cubicBezTo>
                      <a:pt x="7722" y="18937"/>
                      <a:pt x="12012" y="20036"/>
                      <a:pt x="16491" y="21558"/>
                    </a:cubicBezTo>
                    <a:cubicBezTo>
                      <a:pt x="16680" y="21600"/>
                      <a:pt x="16907" y="21600"/>
                      <a:pt x="17096" y="21600"/>
                    </a:cubicBezTo>
                    <a:cubicBezTo>
                      <a:pt x="19099" y="21600"/>
                      <a:pt x="20837" y="18387"/>
                      <a:pt x="21140" y="13907"/>
                    </a:cubicBezTo>
                    <a:cubicBezTo>
                      <a:pt x="21442" y="8877"/>
                      <a:pt x="19949" y="4227"/>
                      <a:pt x="17719" y="3508"/>
                    </a:cubicBezTo>
                    <a:cubicBezTo>
                      <a:pt x="12995" y="1860"/>
                      <a:pt x="8535" y="761"/>
                      <a:pt x="4377" y="0"/>
                    </a:cubicBezTo>
                    <a:cubicBezTo>
                      <a:pt x="4283" y="0"/>
                      <a:pt x="4170" y="0"/>
                      <a:pt x="40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09" name="Google Shape;1409;p34"/>
              <p:cNvSpPr/>
              <p:nvPr/>
            </p:nvSpPr>
            <p:spPr>
              <a:xfrm>
                <a:off x="314487" y="82839"/>
                <a:ext cx="163400" cy="38004"/>
              </a:xfrm>
              <a:custGeom>
                <a:rect b="b" l="l" r="r" t="t"/>
                <a:pathLst>
                  <a:path extrusionOk="0" h="21600" w="21256">
                    <a:moveTo>
                      <a:pt x="12691" y="0"/>
                    </a:moveTo>
                    <a:cubicBezTo>
                      <a:pt x="9536" y="0"/>
                      <a:pt x="5838" y="1432"/>
                      <a:pt x="1718" y="4091"/>
                    </a:cubicBezTo>
                    <a:cubicBezTo>
                      <a:pt x="623" y="4786"/>
                      <a:pt x="-145" y="9286"/>
                      <a:pt x="24" y="14155"/>
                    </a:cubicBezTo>
                    <a:cubicBezTo>
                      <a:pt x="183" y="18491"/>
                      <a:pt x="1035" y="21600"/>
                      <a:pt x="2027" y="21600"/>
                    </a:cubicBezTo>
                    <a:cubicBezTo>
                      <a:pt x="2121" y="21600"/>
                      <a:pt x="2233" y="21600"/>
                      <a:pt x="2327" y="21559"/>
                    </a:cubicBezTo>
                    <a:cubicBezTo>
                      <a:pt x="6259" y="18941"/>
                      <a:pt x="9751" y="17591"/>
                      <a:pt x="12691" y="17591"/>
                    </a:cubicBezTo>
                    <a:cubicBezTo>
                      <a:pt x="15023" y="17591"/>
                      <a:pt x="17073" y="18491"/>
                      <a:pt x="18777" y="20250"/>
                    </a:cubicBezTo>
                    <a:cubicBezTo>
                      <a:pt x="18936" y="20414"/>
                      <a:pt x="19086" y="20495"/>
                      <a:pt x="19236" y="20495"/>
                    </a:cubicBezTo>
                    <a:cubicBezTo>
                      <a:pt x="20154" y="20495"/>
                      <a:pt x="20977" y="17714"/>
                      <a:pt x="21202" y="13664"/>
                    </a:cubicBezTo>
                    <a:cubicBezTo>
                      <a:pt x="21455" y="8959"/>
                      <a:pt x="20800" y="4214"/>
                      <a:pt x="19714" y="3068"/>
                    </a:cubicBezTo>
                    <a:cubicBezTo>
                      <a:pt x="17691" y="1023"/>
                      <a:pt x="15332" y="0"/>
                      <a:pt x="126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10" name="Google Shape;1410;p34"/>
              <p:cNvSpPr/>
              <p:nvPr/>
            </p:nvSpPr>
            <p:spPr>
              <a:xfrm>
                <a:off x="314487" y="215199"/>
                <a:ext cx="163400" cy="38076"/>
              </a:xfrm>
              <a:custGeom>
                <a:rect b="b" l="l" r="r" t="t"/>
                <a:pathLst>
                  <a:path extrusionOk="0" h="21600" w="21256">
                    <a:moveTo>
                      <a:pt x="12691" y="0"/>
                    </a:moveTo>
                    <a:cubicBezTo>
                      <a:pt x="9536" y="0"/>
                      <a:pt x="5838" y="1429"/>
                      <a:pt x="1718" y="4083"/>
                    </a:cubicBezTo>
                    <a:cubicBezTo>
                      <a:pt x="623" y="4818"/>
                      <a:pt x="-145" y="9350"/>
                      <a:pt x="24" y="14128"/>
                    </a:cubicBezTo>
                    <a:cubicBezTo>
                      <a:pt x="183" y="18497"/>
                      <a:pt x="1035" y="21600"/>
                      <a:pt x="2027" y="21600"/>
                    </a:cubicBezTo>
                    <a:cubicBezTo>
                      <a:pt x="2121" y="21600"/>
                      <a:pt x="2233" y="21600"/>
                      <a:pt x="2327" y="21518"/>
                    </a:cubicBezTo>
                    <a:cubicBezTo>
                      <a:pt x="6259" y="18946"/>
                      <a:pt x="9751" y="17639"/>
                      <a:pt x="12691" y="17639"/>
                    </a:cubicBezTo>
                    <a:cubicBezTo>
                      <a:pt x="15023" y="17639"/>
                      <a:pt x="17073" y="18497"/>
                      <a:pt x="18777" y="20293"/>
                    </a:cubicBezTo>
                    <a:cubicBezTo>
                      <a:pt x="18927" y="20416"/>
                      <a:pt x="19077" y="20498"/>
                      <a:pt x="19217" y="20498"/>
                    </a:cubicBezTo>
                    <a:cubicBezTo>
                      <a:pt x="20144" y="20498"/>
                      <a:pt x="20977" y="17762"/>
                      <a:pt x="21202" y="13679"/>
                    </a:cubicBezTo>
                    <a:cubicBezTo>
                      <a:pt x="21455" y="8942"/>
                      <a:pt x="20800" y="4206"/>
                      <a:pt x="19714" y="3144"/>
                    </a:cubicBezTo>
                    <a:cubicBezTo>
                      <a:pt x="17691" y="1102"/>
                      <a:pt x="15332" y="0"/>
                      <a:pt x="126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11" name="Google Shape;1411;p34"/>
              <p:cNvSpPr/>
              <p:nvPr/>
            </p:nvSpPr>
            <p:spPr>
              <a:xfrm>
                <a:off x="430314" y="151000"/>
                <a:ext cx="47618" cy="34043"/>
              </a:xfrm>
              <a:custGeom>
                <a:rect b="b" l="l" r="r" t="t"/>
                <a:pathLst>
                  <a:path extrusionOk="0" h="21600" w="20503">
                    <a:moveTo>
                      <a:pt x="6669" y="0"/>
                    </a:moveTo>
                    <a:cubicBezTo>
                      <a:pt x="3384" y="0"/>
                      <a:pt x="533" y="3608"/>
                      <a:pt x="68" y="8585"/>
                    </a:cubicBezTo>
                    <a:cubicBezTo>
                      <a:pt x="-459" y="13928"/>
                      <a:pt x="2144" y="18860"/>
                      <a:pt x="5770" y="19591"/>
                    </a:cubicBezTo>
                    <a:cubicBezTo>
                      <a:pt x="8063" y="20139"/>
                      <a:pt x="10264" y="20687"/>
                      <a:pt x="12278" y="21326"/>
                    </a:cubicBezTo>
                    <a:cubicBezTo>
                      <a:pt x="12774" y="21509"/>
                      <a:pt x="13301" y="21600"/>
                      <a:pt x="13858" y="21600"/>
                    </a:cubicBezTo>
                    <a:cubicBezTo>
                      <a:pt x="16895" y="21600"/>
                      <a:pt x="19622" y="18540"/>
                      <a:pt x="20335" y="13974"/>
                    </a:cubicBezTo>
                    <a:cubicBezTo>
                      <a:pt x="21141" y="8768"/>
                      <a:pt x="18972" y="3425"/>
                      <a:pt x="15377" y="2146"/>
                    </a:cubicBezTo>
                    <a:cubicBezTo>
                      <a:pt x="12960" y="1370"/>
                      <a:pt x="10295" y="639"/>
                      <a:pt x="7567" y="91"/>
                    </a:cubicBezTo>
                    <a:cubicBezTo>
                      <a:pt x="7257" y="46"/>
                      <a:pt x="6979" y="0"/>
                      <a:pt x="66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12" name="Google Shape;1412;p34"/>
              <p:cNvSpPr/>
              <p:nvPr/>
            </p:nvSpPr>
            <p:spPr>
              <a:xfrm>
                <a:off x="314360" y="150207"/>
                <a:ext cx="80748" cy="36780"/>
              </a:xfrm>
              <a:custGeom>
                <a:rect b="b" l="l" r="r" t="t"/>
                <a:pathLst>
                  <a:path extrusionOk="0" h="21600" w="21164">
                    <a:moveTo>
                      <a:pt x="17096" y="0"/>
                    </a:moveTo>
                    <a:cubicBezTo>
                      <a:pt x="16983" y="0"/>
                      <a:pt x="16889" y="0"/>
                      <a:pt x="16794" y="0"/>
                    </a:cubicBezTo>
                    <a:cubicBezTo>
                      <a:pt x="12644" y="761"/>
                      <a:pt x="8192" y="1860"/>
                      <a:pt x="3457" y="3508"/>
                    </a:cubicBezTo>
                    <a:cubicBezTo>
                      <a:pt x="1250" y="4227"/>
                      <a:pt x="-278" y="8877"/>
                      <a:pt x="43" y="13907"/>
                    </a:cubicBezTo>
                    <a:cubicBezTo>
                      <a:pt x="345" y="18387"/>
                      <a:pt x="2099" y="21600"/>
                      <a:pt x="4099" y="21600"/>
                    </a:cubicBezTo>
                    <a:cubicBezTo>
                      <a:pt x="4287" y="21600"/>
                      <a:pt x="4495" y="21600"/>
                      <a:pt x="4683" y="21558"/>
                    </a:cubicBezTo>
                    <a:cubicBezTo>
                      <a:pt x="9192" y="20036"/>
                      <a:pt x="13455" y="18937"/>
                      <a:pt x="17417" y="18261"/>
                    </a:cubicBezTo>
                    <a:cubicBezTo>
                      <a:pt x="19662" y="17880"/>
                      <a:pt x="21322" y="13484"/>
                      <a:pt x="21152" y="8454"/>
                    </a:cubicBezTo>
                    <a:cubicBezTo>
                      <a:pt x="20964" y="3593"/>
                      <a:pt x="19190" y="0"/>
                      <a:pt x="170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1413" name="Google Shape;1413;p34"/>
            <p:cNvSpPr/>
            <p:nvPr/>
          </p:nvSpPr>
          <p:spPr>
            <a:xfrm>
              <a:off x="10479317" y="6017042"/>
              <a:ext cx="825391" cy="991361"/>
            </a:xfrm>
            <a:custGeom>
              <a:rect b="b" l="l" r="r" t="t"/>
              <a:pathLst>
                <a:path extrusionOk="0" h="21600" w="21600">
                  <a:moveTo>
                    <a:pt x="10794" y="688"/>
                  </a:moveTo>
                  <a:lnTo>
                    <a:pt x="20261" y="2148"/>
                  </a:lnTo>
                  <a:lnTo>
                    <a:pt x="10794" y="3605"/>
                  </a:lnTo>
                  <a:lnTo>
                    <a:pt x="1330" y="2148"/>
                  </a:lnTo>
                  <a:lnTo>
                    <a:pt x="10794" y="688"/>
                  </a:lnTo>
                  <a:close/>
                  <a:moveTo>
                    <a:pt x="18624" y="3085"/>
                  </a:moveTo>
                  <a:lnTo>
                    <a:pt x="18624" y="5468"/>
                  </a:lnTo>
                  <a:cubicBezTo>
                    <a:pt x="18119" y="5611"/>
                    <a:pt x="17756" y="6008"/>
                    <a:pt x="17756" y="6473"/>
                  </a:cubicBezTo>
                  <a:cubicBezTo>
                    <a:pt x="17756" y="6508"/>
                    <a:pt x="17760" y="6539"/>
                    <a:pt x="17765" y="6574"/>
                  </a:cubicBezTo>
                  <a:cubicBezTo>
                    <a:pt x="17390" y="6292"/>
                    <a:pt x="16997" y="6036"/>
                    <a:pt x="16582" y="5804"/>
                  </a:cubicBezTo>
                  <a:cubicBezTo>
                    <a:pt x="16682" y="5589"/>
                    <a:pt x="16724" y="5351"/>
                    <a:pt x="16688" y="5103"/>
                  </a:cubicBezTo>
                  <a:lnTo>
                    <a:pt x="16434" y="3423"/>
                  </a:lnTo>
                  <a:lnTo>
                    <a:pt x="18624" y="3085"/>
                  </a:lnTo>
                  <a:close/>
                  <a:moveTo>
                    <a:pt x="15629" y="3546"/>
                  </a:moveTo>
                  <a:lnTo>
                    <a:pt x="15876" y="5184"/>
                  </a:lnTo>
                  <a:cubicBezTo>
                    <a:pt x="15938" y="5565"/>
                    <a:pt x="15641" y="5918"/>
                    <a:pt x="15194" y="6001"/>
                  </a:cubicBezTo>
                  <a:lnTo>
                    <a:pt x="11288" y="6751"/>
                  </a:lnTo>
                  <a:cubicBezTo>
                    <a:pt x="11263" y="6757"/>
                    <a:pt x="11231" y="6762"/>
                    <a:pt x="11201" y="6767"/>
                  </a:cubicBezTo>
                  <a:lnTo>
                    <a:pt x="11201" y="4229"/>
                  </a:lnTo>
                  <a:lnTo>
                    <a:pt x="15629" y="3546"/>
                  </a:lnTo>
                  <a:close/>
                  <a:moveTo>
                    <a:pt x="5956" y="3549"/>
                  </a:moveTo>
                  <a:lnTo>
                    <a:pt x="10386" y="4231"/>
                  </a:lnTo>
                  <a:lnTo>
                    <a:pt x="10386" y="6768"/>
                  </a:lnTo>
                  <a:cubicBezTo>
                    <a:pt x="10355" y="6762"/>
                    <a:pt x="10329" y="6759"/>
                    <a:pt x="10301" y="6756"/>
                  </a:cubicBezTo>
                  <a:lnTo>
                    <a:pt x="6394" y="6006"/>
                  </a:lnTo>
                  <a:cubicBezTo>
                    <a:pt x="5950" y="5920"/>
                    <a:pt x="5652" y="5569"/>
                    <a:pt x="5711" y="5189"/>
                  </a:cubicBezTo>
                  <a:lnTo>
                    <a:pt x="5956" y="3549"/>
                  </a:lnTo>
                  <a:close/>
                  <a:moveTo>
                    <a:pt x="19027" y="6091"/>
                  </a:moveTo>
                  <a:cubicBezTo>
                    <a:pt x="19280" y="6091"/>
                    <a:pt x="19487" y="6263"/>
                    <a:pt x="19487" y="6473"/>
                  </a:cubicBezTo>
                  <a:cubicBezTo>
                    <a:pt x="19487" y="6682"/>
                    <a:pt x="19280" y="6858"/>
                    <a:pt x="19027" y="6858"/>
                  </a:cubicBezTo>
                  <a:cubicBezTo>
                    <a:pt x="18777" y="6858"/>
                    <a:pt x="18569" y="6682"/>
                    <a:pt x="18569" y="6473"/>
                  </a:cubicBezTo>
                  <a:cubicBezTo>
                    <a:pt x="18569" y="6263"/>
                    <a:pt x="18777" y="6091"/>
                    <a:pt x="19027" y="6091"/>
                  </a:cubicBezTo>
                  <a:close/>
                  <a:moveTo>
                    <a:pt x="5485" y="6353"/>
                  </a:moveTo>
                  <a:cubicBezTo>
                    <a:pt x="5688" y="6502"/>
                    <a:pt x="5937" y="6610"/>
                    <a:pt x="6216" y="6662"/>
                  </a:cubicBezTo>
                  <a:lnTo>
                    <a:pt x="6600" y="6737"/>
                  </a:lnTo>
                  <a:cubicBezTo>
                    <a:pt x="6268" y="7193"/>
                    <a:pt x="5980" y="7700"/>
                    <a:pt x="5731" y="8242"/>
                  </a:cubicBezTo>
                  <a:cubicBezTo>
                    <a:pt x="4991" y="8117"/>
                    <a:pt x="4262" y="7965"/>
                    <a:pt x="3537" y="7791"/>
                  </a:cubicBezTo>
                  <a:cubicBezTo>
                    <a:pt x="4099" y="7245"/>
                    <a:pt x="4750" y="6762"/>
                    <a:pt x="5485" y="6353"/>
                  </a:cubicBezTo>
                  <a:close/>
                  <a:moveTo>
                    <a:pt x="16110" y="6353"/>
                  </a:moveTo>
                  <a:cubicBezTo>
                    <a:pt x="16735" y="6702"/>
                    <a:pt x="17309" y="7113"/>
                    <a:pt x="17822" y="7577"/>
                  </a:cubicBezTo>
                  <a:cubicBezTo>
                    <a:pt x="17784" y="7667"/>
                    <a:pt x="17761" y="7761"/>
                    <a:pt x="17756" y="7858"/>
                  </a:cubicBezTo>
                  <a:cubicBezTo>
                    <a:pt x="17129" y="8006"/>
                    <a:pt x="16499" y="8133"/>
                    <a:pt x="15861" y="8242"/>
                  </a:cubicBezTo>
                  <a:cubicBezTo>
                    <a:pt x="15616" y="7697"/>
                    <a:pt x="15324" y="7193"/>
                    <a:pt x="14993" y="6737"/>
                  </a:cubicBezTo>
                  <a:lnTo>
                    <a:pt x="15377" y="6662"/>
                  </a:lnTo>
                  <a:cubicBezTo>
                    <a:pt x="15658" y="6610"/>
                    <a:pt x="15906" y="6502"/>
                    <a:pt x="16110" y="6353"/>
                  </a:cubicBezTo>
                  <a:close/>
                  <a:moveTo>
                    <a:pt x="14158" y="6895"/>
                  </a:moveTo>
                  <a:cubicBezTo>
                    <a:pt x="14499" y="7334"/>
                    <a:pt x="14799" y="7827"/>
                    <a:pt x="15053" y="8361"/>
                  </a:cubicBezTo>
                  <a:cubicBezTo>
                    <a:pt x="13785" y="8542"/>
                    <a:pt x="12495" y="8639"/>
                    <a:pt x="11203" y="8655"/>
                  </a:cubicBezTo>
                  <a:lnTo>
                    <a:pt x="11203" y="7450"/>
                  </a:lnTo>
                  <a:cubicBezTo>
                    <a:pt x="11293" y="7441"/>
                    <a:pt x="11386" y="7428"/>
                    <a:pt x="11472" y="7413"/>
                  </a:cubicBezTo>
                  <a:lnTo>
                    <a:pt x="14158" y="6895"/>
                  </a:lnTo>
                  <a:close/>
                  <a:moveTo>
                    <a:pt x="7436" y="6898"/>
                  </a:moveTo>
                  <a:lnTo>
                    <a:pt x="10120" y="7416"/>
                  </a:lnTo>
                  <a:cubicBezTo>
                    <a:pt x="10209" y="7432"/>
                    <a:pt x="10301" y="7447"/>
                    <a:pt x="10391" y="7454"/>
                  </a:cubicBezTo>
                  <a:lnTo>
                    <a:pt x="10391" y="8656"/>
                  </a:lnTo>
                  <a:cubicBezTo>
                    <a:pt x="9099" y="8641"/>
                    <a:pt x="7809" y="8542"/>
                    <a:pt x="6541" y="8366"/>
                  </a:cubicBezTo>
                  <a:cubicBezTo>
                    <a:pt x="6796" y="7828"/>
                    <a:pt x="7095" y="7336"/>
                    <a:pt x="7436" y="6898"/>
                  </a:cubicBezTo>
                  <a:close/>
                  <a:moveTo>
                    <a:pt x="19027" y="7533"/>
                  </a:moveTo>
                  <a:cubicBezTo>
                    <a:pt x="19280" y="7533"/>
                    <a:pt x="19487" y="7708"/>
                    <a:pt x="19487" y="7918"/>
                  </a:cubicBezTo>
                  <a:lnTo>
                    <a:pt x="19487" y="9381"/>
                  </a:lnTo>
                  <a:lnTo>
                    <a:pt x="18569" y="9381"/>
                  </a:lnTo>
                  <a:lnTo>
                    <a:pt x="18569" y="7918"/>
                  </a:lnTo>
                  <a:cubicBezTo>
                    <a:pt x="18569" y="7708"/>
                    <a:pt x="18777" y="7533"/>
                    <a:pt x="19027" y="7533"/>
                  </a:cubicBezTo>
                  <a:close/>
                  <a:moveTo>
                    <a:pt x="3004" y="8357"/>
                  </a:moveTo>
                  <a:cubicBezTo>
                    <a:pt x="3812" y="8567"/>
                    <a:pt x="4639" y="8743"/>
                    <a:pt x="5464" y="8884"/>
                  </a:cubicBezTo>
                  <a:cubicBezTo>
                    <a:pt x="5042" y="10025"/>
                    <a:pt x="4797" y="11302"/>
                    <a:pt x="4765" y="12627"/>
                  </a:cubicBezTo>
                  <a:lnTo>
                    <a:pt x="1249" y="12627"/>
                  </a:lnTo>
                  <a:cubicBezTo>
                    <a:pt x="1326" y="11070"/>
                    <a:pt x="1946" y="9594"/>
                    <a:pt x="3004" y="8357"/>
                  </a:cubicBezTo>
                  <a:close/>
                  <a:moveTo>
                    <a:pt x="6266" y="9009"/>
                  </a:moveTo>
                  <a:cubicBezTo>
                    <a:pt x="7626" y="9207"/>
                    <a:pt x="9003" y="9313"/>
                    <a:pt x="10391" y="9331"/>
                  </a:cubicBezTo>
                  <a:lnTo>
                    <a:pt x="10391" y="12627"/>
                  </a:lnTo>
                  <a:lnTo>
                    <a:pt x="5573" y="12627"/>
                  </a:lnTo>
                  <a:cubicBezTo>
                    <a:pt x="5613" y="11339"/>
                    <a:pt x="5852" y="10105"/>
                    <a:pt x="6266" y="9009"/>
                  </a:cubicBezTo>
                  <a:close/>
                  <a:moveTo>
                    <a:pt x="17756" y="8562"/>
                  </a:moveTo>
                  <a:lnTo>
                    <a:pt x="17756" y="9721"/>
                  </a:lnTo>
                  <a:cubicBezTo>
                    <a:pt x="17756" y="9909"/>
                    <a:pt x="17937" y="10060"/>
                    <a:pt x="18163" y="10060"/>
                  </a:cubicBezTo>
                  <a:lnTo>
                    <a:pt x="19694" y="10060"/>
                  </a:lnTo>
                  <a:cubicBezTo>
                    <a:pt x="20084" y="10878"/>
                    <a:pt x="20302" y="11739"/>
                    <a:pt x="20346" y="12627"/>
                  </a:cubicBezTo>
                  <a:lnTo>
                    <a:pt x="16829" y="12627"/>
                  </a:lnTo>
                  <a:cubicBezTo>
                    <a:pt x="16797" y="11302"/>
                    <a:pt x="16548" y="10025"/>
                    <a:pt x="16127" y="8884"/>
                  </a:cubicBezTo>
                  <a:cubicBezTo>
                    <a:pt x="16671" y="8791"/>
                    <a:pt x="17217" y="8685"/>
                    <a:pt x="17756" y="8562"/>
                  </a:cubicBezTo>
                  <a:close/>
                  <a:moveTo>
                    <a:pt x="15324" y="9014"/>
                  </a:moveTo>
                  <a:cubicBezTo>
                    <a:pt x="15739" y="10105"/>
                    <a:pt x="15982" y="11343"/>
                    <a:pt x="16015" y="12628"/>
                  </a:cubicBezTo>
                  <a:lnTo>
                    <a:pt x="11201" y="12628"/>
                  </a:lnTo>
                  <a:lnTo>
                    <a:pt x="11201" y="9335"/>
                  </a:lnTo>
                  <a:cubicBezTo>
                    <a:pt x="12587" y="9315"/>
                    <a:pt x="13964" y="9208"/>
                    <a:pt x="15324" y="9014"/>
                  </a:cubicBezTo>
                  <a:close/>
                  <a:moveTo>
                    <a:pt x="10391" y="13303"/>
                  </a:moveTo>
                  <a:lnTo>
                    <a:pt x="10391" y="16599"/>
                  </a:lnTo>
                  <a:cubicBezTo>
                    <a:pt x="9003" y="16616"/>
                    <a:pt x="7626" y="16723"/>
                    <a:pt x="6266" y="16919"/>
                  </a:cubicBezTo>
                  <a:cubicBezTo>
                    <a:pt x="5846" y="15824"/>
                    <a:pt x="5609" y="14590"/>
                    <a:pt x="5573" y="13303"/>
                  </a:cubicBezTo>
                  <a:close/>
                  <a:moveTo>
                    <a:pt x="16019" y="13308"/>
                  </a:moveTo>
                  <a:cubicBezTo>
                    <a:pt x="15983" y="14593"/>
                    <a:pt x="15748" y="15824"/>
                    <a:pt x="15328" y="16924"/>
                  </a:cubicBezTo>
                  <a:cubicBezTo>
                    <a:pt x="13968" y="16726"/>
                    <a:pt x="12591" y="16619"/>
                    <a:pt x="11203" y="16601"/>
                  </a:cubicBezTo>
                  <a:lnTo>
                    <a:pt x="11203" y="13308"/>
                  </a:lnTo>
                  <a:close/>
                  <a:moveTo>
                    <a:pt x="4767" y="13303"/>
                  </a:moveTo>
                  <a:cubicBezTo>
                    <a:pt x="4803" y="14631"/>
                    <a:pt x="5042" y="15904"/>
                    <a:pt x="5470" y="17048"/>
                  </a:cubicBezTo>
                  <a:cubicBezTo>
                    <a:pt x="4639" y="17189"/>
                    <a:pt x="3816" y="17366"/>
                    <a:pt x="3008" y="17571"/>
                  </a:cubicBezTo>
                  <a:cubicBezTo>
                    <a:pt x="1970" y="16358"/>
                    <a:pt x="1330" y="14887"/>
                    <a:pt x="1251" y="13303"/>
                  </a:cubicBezTo>
                  <a:close/>
                  <a:moveTo>
                    <a:pt x="20346" y="13303"/>
                  </a:moveTo>
                  <a:cubicBezTo>
                    <a:pt x="20265" y="14891"/>
                    <a:pt x="19624" y="16358"/>
                    <a:pt x="18585" y="17571"/>
                  </a:cubicBezTo>
                  <a:cubicBezTo>
                    <a:pt x="17773" y="17366"/>
                    <a:pt x="16955" y="17189"/>
                    <a:pt x="16127" y="17048"/>
                  </a:cubicBezTo>
                  <a:cubicBezTo>
                    <a:pt x="16554" y="15904"/>
                    <a:pt x="16797" y="14631"/>
                    <a:pt x="16829" y="13303"/>
                  </a:cubicBezTo>
                  <a:close/>
                  <a:moveTo>
                    <a:pt x="15861" y="17691"/>
                  </a:moveTo>
                  <a:cubicBezTo>
                    <a:pt x="16597" y="17814"/>
                    <a:pt x="17328" y="17962"/>
                    <a:pt x="18051" y="18142"/>
                  </a:cubicBezTo>
                  <a:cubicBezTo>
                    <a:pt x="16912" y="19245"/>
                    <a:pt x="15415" y="20088"/>
                    <a:pt x="13716" y="20543"/>
                  </a:cubicBezTo>
                  <a:cubicBezTo>
                    <a:pt x="14234" y="20137"/>
                    <a:pt x="14712" y="19616"/>
                    <a:pt x="15134" y="18995"/>
                  </a:cubicBezTo>
                  <a:cubicBezTo>
                    <a:pt x="15409" y="18591"/>
                    <a:pt x="15652" y="18153"/>
                    <a:pt x="15861" y="17691"/>
                  </a:cubicBezTo>
                  <a:close/>
                  <a:moveTo>
                    <a:pt x="5731" y="17695"/>
                  </a:moveTo>
                  <a:cubicBezTo>
                    <a:pt x="5942" y="18159"/>
                    <a:pt x="6185" y="18595"/>
                    <a:pt x="6460" y="19000"/>
                  </a:cubicBezTo>
                  <a:cubicBezTo>
                    <a:pt x="6882" y="19619"/>
                    <a:pt x="7359" y="20138"/>
                    <a:pt x="7877" y="20545"/>
                  </a:cubicBezTo>
                  <a:cubicBezTo>
                    <a:pt x="6176" y="20088"/>
                    <a:pt x="4682" y="19245"/>
                    <a:pt x="3543" y="18144"/>
                  </a:cubicBezTo>
                  <a:cubicBezTo>
                    <a:pt x="4266" y="17967"/>
                    <a:pt x="4997" y="17819"/>
                    <a:pt x="5731" y="17695"/>
                  </a:cubicBezTo>
                  <a:close/>
                  <a:moveTo>
                    <a:pt x="10391" y="17277"/>
                  </a:moveTo>
                  <a:lnTo>
                    <a:pt x="10391" y="20899"/>
                  </a:lnTo>
                  <a:cubicBezTo>
                    <a:pt x="9186" y="20755"/>
                    <a:pt x="8054" y="19975"/>
                    <a:pt x="7167" y="18666"/>
                  </a:cubicBezTo>
                  <a:cubicBezTo>
                    <a:pt x="6935" y="18326"/>
                    <a:pt x="6728" y="17957"/>
                    <a:pt x="6541" y="17570"/>
                  </a:cubicBezTo>
                  <a:cubicBezTo>
                    <a:pt x="7809" y="17391"/>
                    <a:pt x="9095" y="17292"/>
                    <a:pt x="10391" y="17277"/>
                  </a:cubicBezTo>
                  <a:close/>
                  <a:moveTo>
                    <a:pt x="11203" y="17277"/>
                  </a:moveTo>
                  <a:cubicBezTo>
                    <a:pt x="12495" y="17292"/>
                    <a:pt x="13785" y="17393"/>
                    <a:pt x="15049" y="17570"/>
                  </a:cubicBezTo>
                  <a:cubicBezTo>
                    <a:pt x="14866" y="17957"/>
                    <a:pt x="14659" y="18326"/>
                    <a:pt x="14428" y="18666"/>
                  </a:cubicBezTo>
                  <a:cubicBezTo>
                    <a:pt x="13537" y="19975"/>
                    <a:pt x="12403" y="20755"/>
                    <a:pt x="11203" y="20899"/>
                  </a:cubicBezTo>
                  <a:lnTo>
                    <a:pt x="11203" y="17277"/>
                  </a:lnTo>
                  <a:close/>
                  <a:moveTo>
                    <a:pt x="10800" y="0"/>
                  </a:moveTo>
                  <a:cubicBezTo>
                    <a:pt x="10776" y="0"/>
                    <a:pt x="10751" y="3"/>
                    <a:pt x="10727" y="8"/>
                  </a:cubicBezTo>
                  <a:lnTo>
                    <a:pt x="569" y="1573"/>
                  </a:lnTo>
                  <a:cubicBezTo>
                    <a:pt x="237" y="1626"/>
                    <a:pt x="0" y="1860"/>
                    <a:pt x="0" y="2144"/>
                  </a:cubicBezTo>
                  <a:cubicBezTo>
                    <a:pt x="0" y="2428"/>
                    <a:pt x="237" y="2663"/>
                    <a:pt x="569" y="2715"/>
                  </a:cubicBezTo>
                  <a:lnTo>
                    <a:pt x="5165" y="3423"/>
                  </a:lnTo>
                  <a:lnTo>
                    <a:pt x="4914" y="5103"/>
                  </a:lnTo>
                  <a:cubicBezTo>
                    <a:pt x="4876" y="5347"/>
                    <a:pt x="4918" y="5589"/>
                    <a:pt x="5021" y="5804"/>
                  </a:cubicBezTo>
                  <a:cubicBezTo>
                    <a:pt x="2136" y="7413"/>
                    <a:pt x="428" y="10074"/>
                    <a:pt x="428" y="12967"/>
                  </a:cubicBezTo>
                  <a:cubicBezTo>
                    <a:pt x="428" y="17728"/>
                    <a:pt x="5078" y="21600"/>
                    <a:pt x="10794" y="21600"/>
                  </a:cubicBezTo>
                  <a:cubicBezTo>
                    <a:pt x="16513" y="21600"/>
                    <a:pt x="21163" y="17728"/>
                    <a:pt x="21163" y="12967"/>
                  </a:cubicBezTo>
                  <a:cubicBezTo>
                    <a:pt x="21163" y="11764"/>
                    <a:pt x="20869" y="10602"/>
                    <a:pt x="20297" y="9513"/>
                  </a:cubicBezTo>
                  <a:lnTo>
                    <a:pt x="20297" y="7918"/>
                  </a:lnTo>
                  <a:cubicBezTo>
                    <a:pt x="20297" y="7640"/>
                    <a:pt x="20169" y="7385"/>
                    <a:pt x="19956" y="7198"/>
                  </a:cubicBezTo>
                  <a:cubicBezTo>
                    <a:pt x="20169" y="7007"/>
                    <a:pt x="20297" y="6756"/>
                    <a:pt x="20297" y="6477"/>
                  </a:cubicBezTo>
                  <a:cubicBezTo>
                    <a:pt x="20297" y="6011"/>
                    <a:pt x="19935" y="5614"/>
                    <a:pt x="19432" y="5473"/>
                  </a:cubicBezTo>
                  <a:lnTo>
                    <a:pt x="19432" y="2965"/>
                  </a:lnTo>
                  <a:lnTo>
                    <a:pt x="21031" y="2715"/>
                  </a:lnTo>
                  <a:cubicBezTo>
                    <a:pt x="21366" y="2663"/>
                    <a:pt x="21600" y="2428"/>
                    <a:pt x="21600" y="2144"/>
                  </a:cubicBezTo>
                  <a:cubicBezTo>
                    <a:pt x="21600" y="1860"/>
                    <a:pt x="21366" y="1626"/>
                    <a:pt x="21031" y="1573"/>
                  </a:cubicBezTo>
                  <a:lnTo>
                    <a:pt x="10873" y="8"/>
                  </a:lnTo>
                  <a:cubicBezTo>
                    <a:pt x="10851" y="3"/>
                    <a:pt x="1082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1414" name="Google Shape;1414;p34"/>
            <p:cNvGrpSpPr/>
            <p:nvPr/>
          </p:nvGrpSpPr>
          <p:grpSpPr>
            <a:xfrm>
              <a:off x="18534497" y="6133133"/>
              <a:ext cx="991147" cy="759251"/>
              <a:chOff x="-1" y="71"/>
              <a:chExt cx="991146" cy="759250"/>
            </a:xfrm>
          </p:grpSpPr>
          <p:sp>
            <p:nvSpPr>
              <p:cNvPr id="1415" name="Google Shape;1415;p34"/>
              <p:cNvSpPr/>
              <p:nvPr/>
            </p:nvSpPr>
            <p:spPr>
              <a:xfrm>
                <a:off x="-1" y="413919"/>
                <a:ext cx="991146" cy="345402"/>
              </a:xfrm>
              <a:custGeom>
                <a:rect b="b" l="l" r="r" t="t"/>
                <a:pathLst>
                  <a:path extrusionOk="0" h="21600" w="21600">
                    <a:moveTo>
                      <a:pt x="5047" y="1935"/>
                    </a:moveTo>
                    <a:lnTo>
                      <a:pt x="5047" y="5712"/>
                    </a:lnTo>
                    <a:cubicBezTo>
                      <a:pt x="5047" y="5730"/>
                      <a:pt x="5043" y="5743"/>
                      <a:pt x="5040" y="5766"/>
                    </a:cubicBezTo>
                    <a:lnTo>
                      <a:pt x="4530" y="7229"/>
                    </a:lnTo>
                    <a:cubicBezTo>
                      <a:pt x="4525" y="7242"/>
                      <a:pt x="4517" y="7242"/>
                      <a:pt x="4513" y="7242"/>
                    </a:cubicBezTo>
                    <a:lnTo>
                      <a:pt x="4089" y="7242"/>
                    </a:lnTo>
                    <a:cubicBezTo>
                      <a:pt x="4084" y="7242"/>
                      <a:pt x="4078" y="7238"/>
                      <a:pt x="4073" y="7229"/>
                    </a:cubicBezTo>
                    <a:lnTo>
                      <a:pt x="3562" y="5766"/>
                    </a:lnTo>
                    <a:cubicBezTo>
                      <a:pt x="3561" y="5757"/>
                      <a:pt x="3556" y="5739"/>
                      <a:pt x="3556" y="5712"/>
                    </a:cubicBezTo>
                    <a:lnTo>
                      <a:pt x="3561" y="3034"/>
                    </a:lnTo>
                    <a:cubicBezTo>
                      <a:pt x="3561" y="2435"/>
                      <a:pt x="3733" y="1935"/>
                      <a:pt x="3943" y="1935"/>
                    </a:cubicBezTo>
                    <a:close/>
                    <a:moveTo>
                      <a:pt x="11541" y="1935"/>
                    </a:moveTo>
                    <a:lnTo>
                      <a:pt x="11541" y="5712"/>
                    </a:lnTo>
                    <a:cubicBezTo>
                      <a:pt x="11541" y="5730"/>
                      <a:pt x="11540" y="5743"/>
                      <a:pt x="11536" y="5766"/>
                    </a:cubicBezTo>
                    <a:lnTo>
                      <a:pt x="11027" y="7229"/>
                    </a:lnTo>
                    <a:cubicBezTo>
                      <a:pt x="11019" y="7242"/>
                      <a:pt x="11014" y="7242"/>
                      <a:pt x="11008" y="7242"/>
                    </a:cubicBezTo>
                    <a:lnTo>
                      <a:pt x="10586" y="7242"/>
                    </a:lnTo>
                    <a:cubicBezTo>
                      <a:pt x="10580" y="7242"/>
                      <a:pt x="10575" y="7238"/>
                      <a:pt x="10567" y="7229"/>
                    </a:cubicBezTo>
                    <a:lnTo>
                      <a:pt x="10057" y="5766"/>
                    </a:lnTo>
                    <a:cubicBezTo>
                      <a:pt x="10054" y="5757"/>
                      <a:pt x="10053" y="5739"/>
                      <a:pt x="10053" y="5712"/>
                    </a:cubicBezTo>
                    <a:lnTo>
                      <a:pt x="10054" y="3034"/>
                    </a:lnTo>
                    <a:cubicBezTo>
                      <a:pt x="10054" y="2435"/>
                      <a:pt x="10227" y="1935"/>
                      <a:pt x="10438" y="1935"/>
                    </a:cubicBezTo>
                    <a:close/>
                    <a:moveTo>
                      <a:pt x="18033" y="1935"/>
                    </a:moveTo>
                    <a:lnTo>
                      <a:pt x="18033" y="5712"/>
                    </a:lnTo>
                    <a:cubicBezTo>
                      <a:pt x="18033" y="5730"/>
                      <a:pt x="18032" y="5743"/>
                      <a:pt x="18030" y="5766"/>
                    </a:cubicBezTo>
                    <a:lnTo>
                      <a:pt x="17519" y="7229"/>
                    </a:lnTo>
                    <a:cubicBezTo>
                      <a:pt x="17512" y="7242"/>
                      <a:pt x="17508" y="7242"/>
                      <a:pt x="17500" y="7242"/>
                    </a:cubicBezTo>
                    <a:lnTo>
                      <a:pt x="17078" y="7242"/>
                    </a:lnTo>
                    <a:cubicBezTo>
                      <a:pt x="17072" y="7242"/>
                      <a:pt x="17067" y="7238"/>
                      <a:pt x="17061" y="7229"/>
                    </a:cubicBezTo>
                    <a:lnTo>
                      <a:pt x="16549" y="5766"/>
                    </a:lnTo>
                    <a:cubicBezTo>
                      <a:pt x="16548" y="5757"/>
                      <a:pt x="16545" y="5739"/>
                      <a:pt x="16545" y="5712"/>
                    </a:cubicBezTo>
                    <a:lnTo>
                      <a:pt x="16545" y="3034"/>
                    </a:lnTo>
                    <a:cubicBezTo>
                      <a:pt x="16548" y="2435"/>
                      <a:pt x="16720" y="1935"/>
                      <a:pt x="16931" y="1935"/>
                    </a:cubicBezTo>
                    <a:close/>
                    <a:moveTo>
                      <a:pt x="5388" y="9186"/>
                    </a:moveTo>
                    <a:cubicBezTo>
                      <a:pt x="5596" y="9186"/>
                      <a:pt x="5771" y="9682"/>
                      <a:pt x="5771" y="10285"/>
                    </a:cubicBezTo>
                    <a:lnTo>
                      <a:pt x="5771" y="11378"/>
                    </a:lnTo>
                    <a:lnTo>
                      <a:pt x="2837" y="11378"/>
                    </a:lnTo>
                    <a:lnTo>
                      <a:pt x="2837" y="10285"/>
                    </a:lnTo>
                    <a:cubicBezTo>
                      <a:pt x="2837" y="9682"/>
                      <a:pt x="3013" y="9186"/>
                      <a:pt x="3222" y="9186"/>
                    </a:cubicBezTo>
                    <a:close/>
                    <a:moveTo>
                      <a:pt x="11880" y="9186"/>
                    </a:moveTo>
                    <a:cubicBezTo>
                      <a:pt x="12089" y="9186"/>
                      <a:pt x="12263" y="9682"/>
                      <a:pt x="12263" y="10285"/>
                    </a:cubicBezTo>
                    <a:lnTo>
                      <a:pt x="12263" y="11378"/>
                    </a:lnTo>
                    <a:lnTo>
                      <a:pt x="9331" y="11378"/>
                    </a:lnTo>
                    <a:lnTo>
                      <a:pt x="9331" y="10285"/>
                    </a:lnTo>
                    <a:cubicBezTo>
                      <a:pt x="9331" y="9682"/>
                      <a:pt x="9505" y="9186"/>
                      <a:pt x="9714" y="9186"/>
                    </a:cubicBezTo>
                    <a:close/>
                    <a:moveTo>
                      <a:pt x="18375" y="9186"/>
                    </a:moveTo>
                    <a:cubicBezTo>
                      <a:pt x="18585" y="9186"/>
                      <a:pt x="18758" y="9682"/>
                      <a:pt x="18758" y="10285"/>
                    </a:cubicBezTo>
                    <a:lnTo>
                      <a:pt x="18758" y="11378"/>
                    </a:lnTo>
                    <a:lnTo>
                      <a:pt x="15828" y="11378"/>
                    </a:lnTo>
                    <a:lnTo>
                      <a:pt x="15828" y="10285"/>
                    </a:lnTo>
                    <a:cubicBezTo>
                      <a:pt x="15828" y="9682"/>
                      <a:pt x="16000" y="9186"/>
                      <a:pt x="16209" y="9186"/>
                    </a:cubicBezTo>
                    <a:close/>
                    <a:moveTo>
                      <a:pt x="6106" y="13327"/>
                    </a:moveTo>
                    <a:cubicBezTo>
                      <a:pt x="6119" y="13327"/>
                      <a:pt x="6130" y="13359"/>
                      <a:pt x="6130" y="13395"/>
                    </a:cubicBezTo>
                    <a:lnTo>
                      <a:pt x="6130" y="19606"/>
                    </a:lnTo>
                    <a:cubicBezTo>
                      <a:pt x="6130" y="19638"/>
                      <a:pt x="6119" y="19674"/>
                      <a:pt x="6106" y="19674"/>
                    </a:cubicBezTo>
                    <a:lnTo>
                      <a:pt x="2502" y="19674"/>
                    </a:lnTo>
                    <a:cubicBezTo>
                      <a:pt x="2491" y="19674"/>
                      <a:pt x="2480" y="19638"/>
                      <a:pt x="2480" y="19606"/>
                    </a:cubicBezTo>
                    <a:lnTo>
                      <a:pt x="2480" y="13395"/>
                    </a:lnTo>
                    <a:cubicBezTo>
                      <a:pt x="2480" y="13359"/>
                      <a:pt x="2491" y="13327"/>
                      <a:pt x="2502" y="13327"/>
                    </a:cubicBezTo>
                    <a:close/>
                    <a:moveTo>
                      <a:pt x="12605" y="13327"/>
                    </a:moveTo>
                    <a:cubicBezTo>
                      <a:pt x="12616" y="13327"/>
                      <a:pt x="12627" y="13359"/>
                      <a:pt x="12627" y="13395"/>
                    </a:cubicBezTo>
                    <a:lnTo>
                      <a:pt x="12627" y="19606"/>
                    </a:lnTo>
                    <a:cubicBezTo>
                      <a:pt x="12627" y="19638"/>
                      <a:pt x="12616" y="19674"/>
                      <a:pt x="12605" y="19674"/>
                    </a:cubicBezTo>
                    <a:lnTo>
                      <a:pt x="8997" y="19674"/>
                    </a:lnTo>
                    <a:cubicBezTo>
                      <a:pt x="8986" y="19674"/>
                      <a:pt x="8973" y="19638"/>
                      <a:pt x="8973" y="19606"/>
                    </a:cubicBezTo>
                    <a:lnTo>
                      <a:pt x="8973" y="13395"/>
                    </a:lnTo>
                    <a:cubicBezTo>
                      <a:pt x="8973" y="13359"/>
                      <a:pt x="8986" y="13327"/>
                      <a:pt x="8997" y="13327"/>
                    </a:cubicBezTo>
                    <a:close/>
                    <a:moveTo>
                      <a:pt x="19097" y="13327"/>
                    </a:moveTo>
                    <a:cubicBezTo>
                      <a:pt x="19108" y="13327"/>
                      <a:pt x="19119" y="13359"/>
                      <a:pt x="19119" y="13395"/>
                    </a:cubicBezTo>
                    <a:lnTo>
                      <a:pt x="19119" y="19606"/>
                    </a:lnTo>
                    <a:cubicBezTo>
                      <a:pt x="19119" y="19638"/>
                      <a:pt x="19108" y="19674"/>
                      <a:pt x="19097" y="19674"/>
                    </a:cubicBezTo>
                    <a:lnTo>
                      <a:pt x="15489" y="19674"/>
                    </a:lnTo>
                    <a:cubicBezTo>
                      <a:pt x="15478" y="19674"/>
                      <a:pt x="15467" y="19638"/>
                      <a:pt x="15467" y="19606"/>
                    </a:cubicBezTo>
                    <a:lnTo>
                      <a:pt x="15467" y="13395"/>
                    </a:lnTo>
                    <a:cubicBezTo>
                      <a:pt x="15467" y="13359"/>
                      <a:pt x="15478" y="13327"/>
                      <a:pt x="15489" y="13327"/>
                    </a:cubicBezTo>
                    <a:close/>
                    <a:moveTo>
                      <a:pt x="3946" y="0"/>
                    </a:moveTo>
                    <a:cubicBezTo>
                      <a:pt x="3360" y="0"/>
                      <a:pt x="2888" y="1368"/>
                      <a:pt x="2888" y="3034"/>
                    </a:cubicBezTo>
                    <a:lnTo>
                      <a:pt x="2888" y="5712"/>
                    </a:lnTo>
                    <a:cubicBezTo>
                      <a:pt x="2888" y="6252"/>
                      <a:pt x="2960" y="6756"/>
                      <a:pt x="3092" y="7134"/>
                    </a:cubicBezTo>
                    <a:lnTo>
                      <a:pt x="3132" y="7251"/>
                    </a:lnTo>
                    <a:cubicBezTo>
                      <a:pt x="2593" y="7386"/>
                      <a:pt x="2166" y="8696"/>
                      <a:pt x="2166" y="10280"/>
                    </a:cubicBezTo>
                    <a:lnTo>
                      <a:pt x="2166" y="11635"/>
                    </a:lnTo>
                    <a:cubicBezTo>
                      <a:pt x="1950" y="11972"/>
                      <a:pt x="1805" y="12639"/>
                      <a:pt x="1805" y="13386"/>
                    </a:cubicBezTo>
                    <a:lnTo>
                      <a:pt x="1805" y="19665"/>
                    </a:lnTo>
                    <a:lnTo>
                      <a:pt x="339" y="19665"/>
                    </a:lnTo>
                    <a:cubicBezTo>
                      <a:pt x="152" y="19665"/>
                      <a:pt x="0" y="20097"/>
                      <a:pt x="0" y="20628"/>
                    </a:cubicBezTo>
                    <a:cubicBezTo>
                      <a:pt x="0" y="21172"/>
                      <a:pt x="152" y="21600"/>
                      <a:pt x="339" y="21600"/>
                    </a:cubicBezTo>
                    <a:lnTo>
                      <a:pt x="21264" y="21600"/>
                    </a:lnTo>
                    <a:cubicBezTo>
                      <a:pt x="21451" y="21600"/>
                      <a:pt x="21600" y="21172"/>
                      <a:pt x="21600" y="20628"/>
                    </a:cubicBezTo>
                    <a:cubicBezTo>
                      <a:pt x="21598" y="20101"/>
                      <a:pt x="21448" y="19665"/>
                      <a:pt x="21260" y="19665"/>
                    </a:cubicBezTo>
                    <a:lnTo>
                      <a:pt x="19793" y="19665"/>
                    </a:lnTo>
                    <a:lnTo>
                      <a:pt x="19793" y="13386"/>
                    </a:lnTo>
                    <a:cubicBezTo>
                      <a:pt x="19793" y="12625"/>
                      <a:pt x="19649" y="11972"/>
                      <a:pt x="19432" y="11635"/>
                    </a:cubicBezTo>
                    <a:lnTo>
                      <a:pt x="19432" y="10280"/>
                    </a:lnTo>
                    <a:cubicBezTo>
                      <a:pt x="19432" y="8696"/>
                      <a:pt x="19007" y="7382"/>
                      <a:pt x="18465" y="7251"/>
                    </a:cubicBezTo>
                    <a:lnTo>
                      <a:pt x="18508" y="7134"/>
                    </a:lnTo>
                    <a:cubicBezTo>
                      <a:pt x="18642" y="6747"/>
                      <a:pt x="18712" y="6252"/>
                      <a:pt x="18712" y="5712"/>
                    </a:cubicBezTo>
                    <a:lnTo>
                      <a:pt x="18712" y="963"/>
                    </a:lnTo>
                    <a:cubicBezTo>
                      <a:pt x="18712" y="428"/>
                      <a:pt x="18563" y="0"/>
                      <a:pt x="18375" y="0"/>
                    </a:cubicBezTo>
                    <a:lnTo>
                      <a:pt x="16931" y="0"/>
                    </a:lnTo>
                    <a:cubicBezTo>
                      <a:pt x="16345" y="0"/>
                      <a:pt x="15873" y="1368"/>
                      <a:pt x="15873" y="3034"/>
                    </a:cubicBezTo>
                    <a:lnTo>
                      <a:pt x="15873" y="5712"/>
                    </a:lnTo>
                    <a:cubicBezTo>
                      <a:pt x="15873" y="6252"/>
                      <a:pt x="15946" y="6756"/>
                      <a:pt x="16077" y="7134"/>
                    </a:cubicBezTo>
                    <a:lnTo>
                      <a:pt x="16118" y="7251"/>
                    </a:lnTo>
                    <a:cubicBezTo>
                      <a:pt x="15578" y="7386"/>
                      <a:pt x="15150" y="8696"/>
                      <a:pt x="15150" y="10280"/>
                    </a:cubicBezTo>
                    <a:lnTo>
                      <a:pt x="15150" y="11635"/>
                    </a:lnTo>
                    <a:cubicBezTo>
                      <a:pt x="14935" y="11972"/>
                      <a:pt x="14790" y="12639"/>
                      <a:pt x="14790" y="13386"/>
                    </a:cubicBezTo>
                    <a:lnTo>
                      <a:pt x="14790" y="19665"/>
                    </a:lnTo>
                    <a:lnTo>
                      <a:pt x="13301" y="19665"/>
                    </a:lnTo>
                    <a:lnTo>
                      <a:pt x="13301" y="13386"/>
                    </a:lnTo>
                    <a:cubicBezTo>
                      <a:pt x="13301" y="12625"/>
                      <a:pt x="13155" y="11972"/>
                      <a:pt x="12940" y="11635"/>
                    </a:cubicBezTo>
                    <a:lnTo>
                      <a:pt x="12940" y="10280"/>
                    </a:lnTo>
                    <a:cubicBezTo>
                      <a:pt x="12940" y="8696"/>
                      <a:pt x="12515" y="7382"/>
                      <a:pt x="11972" y="7251"/>
                    </a:cubicBezTo>
                    <a:lnTo>
                      <a:pt x="12016" y="7134"/>
                    </a:lnTo>
                    <a:cubicBezTo>
                      <a:pt x="12150" y="6747"/>
                      <a:pt x="12220" y="6252"/>
                      <a:pt x="12220" y="5712"/>
                    </a:cubicBezTo>
                    <a:lnTo>
                      <a:pt x="12220" y="963"/>
                    </a:lnTo>
                    <a:cubicBezTo>
                      <a:pt x="12220" y="428"/>
                      <a:pt x="12070" y="0"/>
                      <a:pt x="11881" y="0"/>
                    </a:cubicBezTo>
                    <a:lnTo>
                      <a:pt x="10438" y="0"/>
                    </a:lnTo>
                    <a:cubicBezTo>
                      <a:pt x="9852" y="0"/>
                      <a:pt x="9380" y="1368"/>
                      <a:pt x="9380" y="3034"/>
                    </a:cubicBezTo>
                    <a:lnTo>
                      <a:pt x="9380" y="5712"/>
                    </a:lnTo>
                    <a:cubicBezTo>
                      <a:pt x="9380" y="6252"/>
                      <a:pt x="9453" y="6756"/>
                      <a:pt x="9585" y="7134"/>
                    </a:cubicBezTo>
                    <a:lnTo>
                      <a:pt x="9626" y="7251"/>
                    </a:lnTo>
                    <a:cubicBezTo>
                      <a:pt x="9085" y="7386"/>
                      <a:pt x="8658" y="8696"/>
                      <a:pt x="8658" y="10280"/>
                    </a:cubicBezTo>
                    <a:lnTo>
                      <a:pt x="8658" y="11635"/>
                    </a:lnTo>
                    <a:cubicBezTo>
                      <a:pt x="8443" y="11972"/>
                      <a:pt x="8297" y="12639"/>
                      <a:pt x="8297" y="13386"/>
                    </a:cubicBezTo>
                    <a:lnTo>
                      <a:pt x="8297" y="19665"/>
                    </a:lnTo>
                    <a:lnTo>
                      <a:pt x="6809" y="19665"/>
                    </a:lnTo>
                    <a:lnTo>
                      <a:pt x="6809" y="13386"/>
                    </a:lnTo>
                    <a:cubicBezTo>
                      <a:pt x="6809" y="12625"/>
                      <a:pt x="6663" y="11972"/>
                      <a:pt x="6447" y="11635"/>
                    </a:cubicBezTo>
                    <a:lnTo>
                      <a:pt x="6447" y="10280"/>
                    </a:lnTo>
                    <a:cubicBezTo>
                      <a:pt x="6447" y="8696"/>
                      <a:pt x="6023" y="7382"/>
                      <a:pt x="5480" y="7251"/>
                    </a:cubicBezTo>
                    <a:lnTo>
                      <a:pt x="5523" y="7134"/>
                    </a:lnTo>
                    <a:cubicBezTo>
                      <a:pt x="5658" y="6747"/>
                      <a:pt x="5728" y="6252"/>
                      <a:pt x="5728" y="5712"/>
                    </a:cubicBezTo>
                    <a:lnTo>
                      <a:pt x="5728" y="963"/>
                    </a:lnTo>
                    <a:cubicBezTo>
                      <a:pt x="5728" y="428"/>
                      <a:pt x="5578" y="0"/>
                      <a:pt x="53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16" name="Google Shape;1416;p34"/>
              <p:cNvSpPr/>
              <p:nvPr/>
            </p:nvSpPr>
            <p:spPr>
              <a:xfrm>
                <a:off x="478641" y="660768"/>
                <a:ext cx="33867" cy="33867"/>
              </a:xfrm>
              <a:custGeom>
                <a:rect b="b" l="l" r="r" t="t"/>
                <a:pathLst>
                  <a:path extrusionOk="0" h="21600" w="21600">
                    <a:moveTo>
                      <a:pt x="10775" y="0"/>
                    </a:moveTo>
                    <a:cubicBezTo>
                      <a:pt x="4789" y="0"/>
                      <a:pt x="0" y="4822"/>
                      <a:pt x="0" y="10750"/>
                    </a:cubicBezTo>
                    <a:cubicBezTo>
                      <a:pt x="0" y="16828"/>
                      <a:pt x="4839" y="21600"/>
                      <a:pt x="10825" y="21600"/>
                    </a:cubicBezTo>
                    <a:cubicBezTo>
                      <a:pt x="16761" y="21600"/>
                      <a:pt x="21600" y="16828"/>
                      <a:pt x="21600" y="10750"/>
                    </a:cubicBezTo>
                    <a:cubicBezTo>
                      <a:pt x="21600" y="4822"/>
                      <a:pt x="16711"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17" name="Google Shape;1417;p34"/>
              <p:cNvSpPr/>
              <p:nvPr/>
            </p:nvSpPr>
            <p:spPr>
              <a:xfrm>
                <a:off x="776573" y="660768"/>
                <a:ext cx="33868" cy="33867"/>
              </a:xfrm>
              <a:custGeom>
                <a:rect b="b" l="l" r="r" t="t"/>
                <a:pathLst>
                  <a:path extrusionOk="0" h="21600" w="21600">
                    <a:moveTo>
                      <a:pt x="10750" y="0"/>
                    </a:moveTo>
                    <a:cubicBezTo>
                      <a:pt x="4750" y="0"/>
                      <a:pt x="0" y="4822"/>
                      <a:pt x="0" y="10750"/>
                    </a:cubicBezTo>
                    <a:cubicBezTo>
                      <a:pt x="0" y="16828"/>
                      <a:pt x="4850" y="21600"/>
                      <a:pt x="10850" y="21600"/>
                    </a:cubicBezTo>
                    <a:cubicBezTo>
                      <a:pt x="16750" y="21600"/>
                      <a:pt x="21600" y="16828"/>
                      <a:pt x="21600" y="10750"/>
                    </a:cubicBezTo>
                    <a:cubicBezTo>
                      <a:pt x="21600" y="4822"/>
                      <a:pt x="16750" y="0"/>
                      <a:pt x="108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18" name="Google Shape;1418;p34"/>
              <p:cNvSpPr/>
              <p:nvPr/>
            </p:nvSpPr>
            <p:spPr>
              <a:xfrm>
                <a:off x="180598" y="660768"/>
                <a:ext cx="33868" cy="33867"/>
              </a:xfrm>
              <a:custGeom>
                <a:rect b="b" l="l" r="r" t="t"/>
                <a:pathLst>
                  <a:path extrusionOk="0" h="21600" w="21600">
                    <a:moveTo>
                      <a:pt x="10725" y="0"/>
                    </a:moveTo>
                    <a:cubicBezTo>
                      <a:pt x="4761" y="0"/>
                      <a:pt x="0" y="4822"/>
                      <a:pt x="0" y="10750"/>
                    </a:cubicBezTo>
                    <a:cubicBezTo>
                      <a:pt x="0" y="16828"/>
                      <a:pt x="4861" y="21600"/>
                      <a:pt x="10875" y="21600"/>
                    </a:cubicBezTo>
                    <a:cubicBezTo>
                      <a:pt x="16789" y="21600"/>
                      <a:pt x="21600" y="16828"/>
                      <a:pt x="21600" y="10750"/>
                    </a:cubicBezTo>
                    <a:cubicBezTo>
                      <a:pt x="21600" y="4822"/>
                      <a:pt x="16789" y="0"/>
                      <a:pt x="108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19" name="Google Shape;1419;p34"/>
              <p:cNvSpPr/>
              <p:nvPr/>
            </p:nvSpPr>
            <p:spPr>
              <a:xfrm>
                <a:off x="148986" y="71"/>
                <a:ext cx="693105" cy="345474"/>
              </a:xfrm>
              <a:custGeom>
                <a:rect b="b" l="l" r="r" t="t"/>
                <a:pathLst>
                  <a:path extrusionOk="0" h="21600" w="21600">
                    <a:moveTo>
                      <a:pt x="7220" y="1939"/>
                    </a:moveTo>
                    <a:lnTo>
                      <a:pt x="7220" y="5715"/>
                    </a:lnTo>
                    <a:cubicBezTo>
                      <a:pt x="7220" y="5728"/>
                      <a:pt x="7216" y="5751"/>
                      <a:pt x="7209" y="5764"/>
                    </a:cubicBezTo>
                    <a:lnTo>
                      <a:pt x="6480" y="7227"/>
                    </a:lnTo>
                    <a:cubicBezTo>
                      <a:pt x="6473" y="7240"/>
                      <a:pt x="6469" y="7249"/>
                      <a:pt x="6455" y="7249"/>
                    </a:cubicBezTo>
                    <a:lnTo>
                      <a:pt x="5852" y="7249"/>
                    </a:lnTo>
                    <a:cubicBezTo>
                      <a:pt x="5843" y="7249"/>
                      <a:pt x="5836" y="7236"/>
                      <a:pt x="5827" y="7227"/>
                    </a:cubicBezTo>
                    <a:lnTo>
                      <a:pt x="5096" y="5764"/>
                    </a:lnTo>
                    <a:cubicBezTo>
                      <a:pt x="5094" y="5755"/>
                      <a:pt x="5089" y="5742"/>
                      <a:pt x="5089" y="5715"/>
                    </a:cubicBezTo>
                    <a:lnTo>
                      <a:pt x="5094" y="3042"/>
                    </a:lnTo>
                    <a:cubicBezTo>
                      <a:pt x="5094" y="2434"/>
                      <a:pt x="5341" y="1939"/>
                      <a:pt x="5641" y="1939"/>
                    </a:cubicBezTo>
                    <a:close/>
                    <a:moveTo>
                      <a:pt x="16504" y="1939"/>
                    </a:moveTo>
                    <a:lnTo>
                      <a:pt x="16504" y="5715"/>
                    </a:lnTo>
                    <a:cubicBezTo>
                      <a:pt x="16504" y="5728"/>
                      <a:pt x="16499" y="5751"/>
                      <a:pt x="16497" y="5764"/>
                    </a:cubicBezTo>
                    <a:lnTo>
                      <a:pt x="15766" y="7227"/>
                    </a:lnTo>
                    <a:cubicBezTo>
                      <a:pt x="15757" y="7240"/>
                      <a:pt x="15750" y="7249"/>
                      <a:pt x="15741" y="7249"/>
                    </a:cubicBezTo>
                    <a:lnTo>
                      <a:pt x="15138" y="7249"/>
                    </a:lnTo>
                    <a:cubicBezTo>
                      <a:pt x="15127" y="7249"/>
                      <a:pt x="15120" y="7236"/>
                      <a:pt x="15111" y="7227"/>
                    </a:cubicBezTo>
                    <a:lnTo>
                      <a:pt x="14380" y="5764"/>
                    </a:lnTo>
                    <a:cubicBezTo>
                      <a:pt x="14378" y="5755"/>
                      <a:pt x="14373" y="5742"/>
                      <a:pt x="14373" y="5715"/>
                    </a:cubicBezTo>
                    <a:lnTo>
                      <a:pt x="14378" y="3042"/>
                    </a:lnTo>
                    <a:cubicBezTo>
                      <a:pt x="14378" y="2434"/>
                      <a:pt x="14624" y="1939"/>
                      <a:pt x="14925" y="1939"/>
                    </a:cubicBezTo>
                    <a:close/>
                    <a:moveTo>
                      <a:pt x="7702" y="9180"/>
                    </a:moveTo>
                    <a:cubicBezTo>
                      <a:pt x="8001" y="9180"/>
                      <a:pt x="8247" y="9684"/>
                      <a:pt x="8247" y="10282"/>
                    </a:cubicBezTo>
                    <a:lnTo>
                      <a:pt x="8247" y="11385"/>
                    </a:lnTo>
                    <a:lnTo>
                      <a:pt x="4058" y="11385"/>
                    </a:lnTo>
                    <a:lnTo>
                      <a:pt x="4058" y="10282"/>
                    </a:lnTo>
                    <a:cubicBezTo>
                      <a:pt x="4058" y="9684"/>
                      <a:pt x="4307" y="9180"/>
                      <a:pt x="4607" y="9180"/>
                    </a:cubicBezTo>
                    <a:close/>
                    <a:moveTo>
                      <a:pt x="16991" y="9180"/>
                    </a:moveTo>
                    <a:cubicBezTo>
                      <a:pt x="17293" y="9180"/>
                      <a:pt x="17540" y="9684"/>
                      <a:pt x="17540" y="10282"/>
                    </a:cubicBezTo>
                    <a:lnTo>
                      <a:pt x="17540" y="11385"/>
                    </a:lnTo>
                    <a:lnTo>
                      <a:pt x="13348" y="11385"/>
                    </a:lnTo>
                    <a:lnTo>
                      <a:pt x="13348" y="10282"/>
                    </a:lnTo>
                    <a:cubicBezTo>
                      <a:pt x="13348" y="9684"/>
                      <a:pt x="13595" y="9180"/>
                      <a:pt x="13893" y="9180"/>
                    </a:cubicBezTo>
                    <a:close/>
                    <a:moveTo>
                      <a:pt x="8732" y="13315"/>
                    </a:moveTo>
                    <a:cubicBezTo>
                      <a:pt x="8748" y="13315"/>
                      <a:pt x="8763" y="13351"/>
                      <a:pt x="8763" y="13383"/>
                    </a:cubicBezTo>
                    <a:lnTo>
                      <a:pt x="8763" y="19597"/>
                    </a:lnTo>
                    <a:cubicBezTo>
                      <a:pt x="8763" y="19629"/>
                      <a:pt x="8748" y="19660"/>
                      <a:pt x="8732" y="19660"/>
                    </a:cubicBezTo>
                    <a:lnTo>
                      <a:pt x="3578" y="19660"/>
                    </a:lnTo>
                    <a:cubicBezTo>
                      <a:pt x="3560" y="19660"/>
                      <a:pt x="3544" y="19629"/>
                      <a:pt x="3544" y="19597"/>
                    </a:cubicBezTo>
                    <a:lnTo>
                      <a:pt x="3544" y="13383"/>
                    </a:lnTo>
                    <a:cubicBezTo>
                      <a:pt x="3544" y="13351"/>
                      <a:pt x="3560" y="13315"/>
                      <a:pt x="3578" y="13315"/>
                    </a:cubicBezTo>
                    <a:close/>
                    <a:moveTo>
                      <a:pt x="18022" y="13315"/>
                    </a:moveTo>
                    <a:cubicBezTo>
                      <a:pt x="18038" y="13315"/>
                      <a:pt x="18056" y="13351"/>
                      <a:pt x="18056" y="13383"/>
                    </a:cubicBezTo>
                    <a:lnTo>
                      <a:pt x="18056" y="19597"/>
                    </a:lnTo>
                    <a:cubicBezTo>
                      <a:pt x="18056" y="19629"/>
                      <a:pt x="18038" y="19660"/>
                      <a:pt x="18022" y="19660"/>
                    </a:cubicBezTo>
                    <a:lnTo>
                      <a:pt x="12864" y="19660"/>
                    </a:lnTo>
                    <a:cubicBezTo>
                      <a:pt x="12848" y="19660"/>
                      <a:pt x="12832" y="19629"/>
                      <a:pt x="12832" y="19597"/>
                    </a:cubicBezTo>
                    <a:lnTo>
                      <a:pt x="12832" y="13383"/>
                    </a:lnTo>
                    <a:cubicBezTo>
                      <a:pt x="12832" y="13351"/>
                      <a:pt x="12848" y="13315"/>
                      <a:pt x="12864" y="13315"/>
                    </a:cubicBezTo>
                    <a:close/>
                    <a:moveTo>
                      <a:pt x="5641" y="0"/>
                    </a:moveTo>
                    <a:cubicBezTo>
                      <a:pt x="4804" y="0"/>
                      <a:pt x="4129" y="1368"/>
                      <a:pt x="4129" y="3042"/>
                    </a:cubicBezTo>
                    <a:lnTo>
                      <a:pt x="4129" y="5715"/>
                    </a:lnTo>
                    <a:cubicBezTo>
                      <a:pt x="4129" y="6250"/>
                      <a:pt x="4233" y="6759"/>
                      <a:pt x="4421" y="7132"/>
                    </a:cubicBezTo>
                    <a:lnTo>
                      <a:pt x="4479" y="7254"/>
                    </a:lnTo>
                    <a:cubicBezTo>
                      <a:pt x="3708" y="7384"/>
                      <a:pt x="3098" y="8694"/>
                      <a:pt x="3098" y="10282"/>
                    </a:cubicBezTo>
                    <a:lnTo>
                      <a:pt x="3098" y="11637"/>
                    </a:lnTo>
                    <a:cubicBezTo>
                      <a:pt x="2788" y="11974"/>
                      <a:pt x="2579" y="12636"/>
                      <a:pt x="2579" y="13383"/>
                    </a:cubicBezTo>
                    <a:lnTo>
                      <a:pt x="2579" y="19660"/>
                    </a:lnTo>
                    <a:lnTo>
                      <a:pt x="482" y="19660"/>
                    </a:lnTo>
                    <a:cubicBezTo>
                      <a:pt x="218" y="19660"/>
                      <a:pt x="0" y="20092"/>
                      <a:pt x="0" y="20632"/>
                    </a:cubicBezTo>
                    <a:cubicBezTo>
                      <a:pt x="0" y="21163"/>
                      <a:pt x="218" y="21600"/>
                      <a:pt x="482" y="21600"/>
                    </a:cubicBezTo>
                    <a:lnTo>
                      <a:pt x="21116" y="21600"/>
                    </a:lnTo>
                    <a:cubicBezTo>
                      <a:pt x="21387" y="21600"/>
                      <a:pt x="21600" y="21163"/>
                      <a:pt x="21600" y="20632"/>
                    </a:cubicBezTo>
                    <a:cubicBezTo>
                      <a:pt x="21600" y="20106"/>
                      <a:pt x="21382" y="19660"/>
                      <a:pt x="21116" y="19660"/>
                    </a:cubicBezTo>
                    <a:lnTo>
                      <a:pt x="19021" y="19660"/>
                    </a:lnTo>
                    <a:lnTo>
                      <a:pt x="19021" y="13383"/>
                    </a:lnTo>
                    <a:cubicBezTo>
                      <a:pt x="19021" y="12627"/>
                      <a:pt x="18812" y="11974"/>
                      <a:pt x="18502" y="11637"/>
                    </a:cubicBezTo>
                    <a:lnTo>
                      <a:pt x="18502" y="10282"/>
                    </a:lnTo>
                    <a:cubicBezTo>
                      <a:pt x="18502" y="8694"/>
                      <a:pt x="17897" y="7384"/>
                      <a:pt x="17121" y="7254"/>
                    </a:cubicBezTo>
                    <a:lnTo>
                      <a:pt x="17181" y="7132"/>
                    </a:lnTo>
                    <a:cubicBezTo>
                      <a:pt x="17374" y="6754"/>
                      <a:pt x="17475" y="6250"/>
                      <a:pt x="17475" y="5715"/>
                    </a:cubicBezTo>
                    <a:lnTo>
                      <a:pt x="17475" y="967"/>
                    </a:lnTo>
                    <a:cubicBezTo>
                      <a:pt x="17475" y="436"/>
                      <a:pt x="17260" y="0"/>
                      <a:pt x="16991" y="0"/>
                    </a:cubicBezTo>
                    <a:lnTo>
                      <a:pt x="14925" y="0"/>
                    </a:lnTo>
                    <a:cubicBezTo>
                      <a:pt x="14088" y="0"/>
                      <a:pt x="13413" y="1368"/>
                      <a:pt x="13413" y="3042"/>
                    </a:cubicBezTo>
                    <a:lnTo>
                      <a:pt x="13413" y="5715"/>
                    </a:lnTo>
                    <a:cubicBezTo>
                      <a:pt x="13413" y="6250"/>
                      <a:pt x="13516" y="6759"/>
                      <a:pt x="13705" y="7132"/>
                    </a:cubicBezTo>
                    <a:lnTo>
                      <a:pt x="13763" y="7254"/>
                    </a:lnTo>
                    <a:cubicBezTo>
                      <a:pt x="12991" y="7384"/>
                      <a:pt x="12381" y="8694"/>
                      <a:pt x="12381" y="10282"/>
                    </a:cubicBezTo>
                    <a:lnTo>
                      <a:pt x="12381" y="11637"/>
                    </a:lnTo>
                    <a:cubicBezTo>
                      <a:pt x="12072" y="11974"/>
                      <a:pt x="11865" y="12636"/>
                      <a:pt x="11865" y="13383"/>
                    </a:cubicBezTo>
                    <a:lnTo>
                      <a:pt x="11865" y="19660"/>
                    </a:lnTo>
                    <a:lnTo>
                      <a:pt x="9735" y="19660"/>
                    </a:lnTo>
                    <a:lnTo>
                      <a:pt x="9735" y="13383"/>
                    </a:lnTo>
                    <a:cubicBezTo>
                      <a:pt x="9735" y="12627"/>
                      <a:pt x="9528" y="11974"/>
                      <a:pt x="9219" y="11637"/>
                    </a:cubicBezTo>
                    <a:lnTo>
                      <a:pt x="9219" y="10282"/>
                    </a:lnTo>
                    <a:cubicBezTo>
                      <a:pt x="9219" y="8694"/>
                      <a:pt x="8611" y="7384"/>
                      <a:pt x="7837" y="7254"/>
                    </a:cubicBezTo>
                    <a:lnTo>
                      <a:pt x="7898" y="7132"/>
                    </a:lnTo>
                    <a:cubicBezTo>
                      <a:pt x="8088" y="6754"/>
                      <a:pt x="8189" y="6250"/>
                      <a:pt x="8189" y="5715"/>
                    </a:cubicBezTo>
                    <a:lnTo>
                      <a:pt x="8189" y="967"/>
                    </a:lnTo>
                    <a:cubicBezTo>
                      <a:pt x="8189" y="436"/>
                      <a:pt x="7976" y="0"/>
                      <a:pt x="77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20" name="Google Shape;1420;p34"/>
              <p:cNvSpPr/>
              <p:nvPr/>
            </p:nvSpPr>
            <p:spPr>
              <a:xfrm>
                <a:off x="627625" y="246958"/>
                <a:ext cx="33868" cy="33868"/>
              </a:xfrm>
              <a:custGeom>
                <a:rect b="b" l="l" r="r" t="t"/>
                <a:pathLst>
                  <a:path extrusionOk="0" h="21600" w="21600">
                    <a:moveTo>
                      <a:pt x="10775" y="0"/>
                    </a:moveTo>
                    <a:cubicBezTo>
                      <a:pt x="4739" y="0"/>
                      <a:pt x="0" y="4811"/>
                      <a:pt x="0" y="10825"/>
                    </a:cubicBezTo>
                    <a:cubicBezTo>
                      <a:pt x="0" y="16739"/>
                      <a:pt x="4839" y="21600"/>
                      <a:pt x="10825" y="21600"/>
                    </a:cubicBezTo>
                    <a:cubicBezTo>
                      <a:pt x="16761" y="21600"/>
                      <a:pt x="21600" y="16739"/>
                      <a:pt x="21600" y="10825"/>
                    </a:cubicBezTo>
                    <a:cubicBezTo>
                      <a:pt x="21600" y="4811"/>
                      <a:pt x="16761"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21" name="Google Shape;1421;p34"/>
              <p:cNvSpPr/>
              <p:nvPr/>
            </p:nvSpPr>
            <p:spPr>
              <a:xfrm>
                <a:off x="329547" y="246958"/>
                <a:ext cx="33868" cy="33868"/>
              </a:xfrm>
              <a:custGeom>
                <a:rect b="b" l="l" r="r" t="t"/>
                <a:pathLst>
                  <a:path extrusionOk="0" h="21600" w="21502">
                    <a:moveTo>
                      <a:pt x="10651" y="0"/>
                    </a:moveTo>
                    <a:cubicBezTo>
                      <a:pt x="4778" y="0"/>
                      <a:pt x="0" y="4811"/>
                      <a:pt x="0" y="10825"/>
                    </a:cubicBezTo>
                    <a:cubicBezTo>
                      <a:pt x="0" y="16739"/>
                      <a:pt x="4828" y="21600"/>
                      <a:pt x="10800" y="21600"/>
                    </a:cubicBezTo>
                    <a:cubicBezTo>
                      <a:pt x="16723" y="21600"/>
                      <a:pt x="21500" y="16739"/>
                      <a:pt x="21500" y="10825"/>
                    </a:cubicBezTo>
                    <a:cubicBezTo>
                      <a:pt x="21600" y="4811"/>
                      <a:pt x="16723"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422" name="Google Shape;1422;p34"/>
            <p:cNvGrpSpPr/>
            <p:nvPr/>
          </p:nvGrpSpPr>
          <p:grpSpPr>
            <a:xfrm>
              <a:off x="15129513" y="6017259"/>
              <a:ext cx="956673" cy="991002"/>
              <a:chOff x="0" y="0"/>
              <a:chExt cx="956672" cy="991001"/>
            </a:xfrm>
          </p:grpSpPr>
          <p:sp>
            <p:nvSpPr>
              <p:cNvPr id="1423" name="Google Shape;1423;p34"/>
              <p:cNvSpPr/>
              <p:nvPr/>
            </p:nvSpPr>
            <p:spPr>
              <a:xfrm>
                <a:off x="0" y="0"/>
                <a:ext cx="956672" cy="991001"/>
              </a:xfrm>
              <a:custGeom>
                <a:rect b="b" l="l" r="r" t="t"/>
                <a:pathLst>
                  <a:path extrusionOk="0" h="21600" w="21594">
                    <a:moveTo>
                      <a:pt x="18530" y="703"/>
                    </a:moveTo>
                    <a:cubicBezTo>
                      <a:pt x="18544" y="703"/>
                      <a:pt x="18554" y="714"/>
                      <a:pt x="18554" y="725"/>
                    </a:cubicBezTo>
                    <a:lnTo>
                      <a:pt x="18554" y="5622"/>
                    </a:lnTo>
                    <a:lnTo>
                      <a:pt x="17587" y="4921"/>
                    </a:lnTo>
                    <a:cubicBezTo>
                      <a:pt x="17521" y="4876"/>
                      <a:pt x="17446" y="4851"/>
                      <a:pt x="17368" y="4851"/>
                    </a:cubicBezTo>
                    <a:cubicBezTo>
                      <a:pt x="17293" y="4851"/>
                      <a:pt x="17215" y="4873"/>
                      <a:pt x="17152" y="4921"/>
                    </a:cubicBezTo>
                    <a:lnTo>
                      <a:pt x="16184" y="5622"/>
                    </a:lnTo>
                    <a:lnTo>
                      <a:pt x="16184" y="725"/>
                    </a:lnTo>
                    <a:lnTo>
                      <a:pt x="16189" y="725"/>
                    </a:lnTo>
                    <a:cubicBezTo>
                      <a:pt x="16189" y="709"/>
                      <a:pt x="16200" y="703"/>
                      <a:pt x="16211" y="703"/>
                    </a:cubicBezTo>
                    <a:close/>
                    <a:moveTo>
                      <a:pt x="19691" y="1445"/>
                    </a:moveTo>
                    <a:cubicBezTo>
                      <a:pt x="20343" y="1445"/>
                      <a:pt x="20874" y="1958"/>
                      <a:pt x="20874" y="2588"/>
                    </a:cubicBezTo>
                    <a:lnTo>
                      <a:pt x="20874" y="19758"/>
                    </a:lnTo>
                    <a:cubicBezTo>
                      <a:pt x="20874" y="20389"/>
                      <a:pt x="20343" y="20902"/>
                      <a:pt x="19691" y="20902"/>
                    </a:cubicBezTo>
                    <a:lnTo>
                      <a:pt x="1909" y="20902"/>
                    </a:lnTo>
                    <a:cubicBezTo>
                      <a:pt x="1257" y="20902"/>
                      <a:pt x="725" y="20389"/>
                      <a:pt x="725" y="19758"/>
                    </a:cubicBezTo>
                    <a:lnTo>
                      <a:pt x="725" y="2588"/>
                    </a:lnTo>
                    <a:cubicBezTo>
                      <a:pt x="725" y="1958"/>
                      <a:pt x="1257" y="1445"/>
                      <a:pt x="1909" y="1445"/>
                    </a:cubicBezTo>
                    <a:lnTo>
                      <a:pt x="15464" y="1445"/>
                    </a:lnTo>
                    <a:lnTo>
                      <a:pt x="15464" y="6322"/>
                    </a:lnTo>
                    <a:cubicBezTo>
                      <a:pt x="15464" y="6454"/>
                      <a:pt x="15542" y="6573"/>
                      <a:pt x="15664" y="6633"/>
                    </a:cubicBezTo>
                    <a:cubicBezTo>
                      <a:pt x="15716" y="6658"/>
                      <a:pt x="15771" y="6669"/>
                      <a:pt x="15825" y="6669"/>
                    </a:cubicBezTo>
                    <a:cubicBezTo>
                      <a:pt x="15903" y="6669"/>
                      <a:pt x="15979" y="6645"/>
                      <a:pt x="16042" y="6598"/>
                    </a:cubicBezTo>
                    <a:lnTo>
                      <a:pt x="17371" y="5636"/>
                    </a:lnTo>
                    <a:lnTo>
                      <a:pt x="18699" y="6598"/>
                    </a:lnTo>
                    <a:cubicBezTo>
                      <a:pt x="18765" y="6644"/>
                      <a:pt x="18840" y="6669"/>
                      <a:pt x="18918" y="6669"/>
                    </a:cubicBezTo>
                    <a:cubicBezTo>
                      <a:pt x="18975" y="6669"/>
                      <a:pt x="19028" y="6658"/>
                      <a:pt x="19080" y="6633"/>
                    </a:cubicBezTo>
                    <a:cubicBezTo>
                      <a:pt x="19202" y="6573"/>
                      <a:pt x="19280" y="6451"/>
                      <a:pt x="19280" y="6322"/>
                    </a:cubicBezTo>
                    <a:lnTo>
                      <a:pt x="19280" y="1445"/>
                    </a:lnTo>
                    <a:close/>
                    <a:moveTo>
                      <a:pt x="16211" y="0"/>
                    </a:moveTo>
                    <a:cubicBezTo>
                      <a:pt x="15795" y="0"/>
                      <a:pt x="15461" y="323"/>
                      <a:pt x="15461" y="725"/>
                    </a:cubicBezTo>
                    <a:lnTo>
                      <a:pt x="15461" y="748"/>
                    </a:lnTo>
                    <a:lnTo>
                      <a:pt x="1907" y="748"/>
                    </a:lnTo>
                    <a:cubicBezTo>
                      <a:pt x="853" y="748"/>
                      <a:pt x="0" y="1572"/>
                      <a:pt x="0" y="2588"/>
                    </a:cubicBezTo>
                    <a:lnTo>
                      <a:pt x="0" y="19758"/>
                    </a:lnTo>
                    <a:cubicBezTo>
                      <a:pt x="0" y="20775"/>
                      <a:pt x="853" y="21600"/>
                      <a:pt x="1907" y="21600"/>
                    </a:cubicBezTo>
                    <a:lnTo>
                      <a:pt x="19686" y="21600"/>
                    </a:lnTo>
                    <a:cubicBezTo>
                      <a:pt x="20741" y="21600"/>
                      <a:pt x="21594" y="20775"/>
                      <a:pt x="21594" y="19758"/>
                    </a:cubicBezTo>
                    <a:lnTo>
                      <a:pt x="21594" y="2588"/>
                    </a:lnTo>
                    <a:cubicBezTo>
                      <a:pt x="21600" y="1572"/>
                      <a:pt x="20742" y="748"/>
                      <a:pt x="19691" y="748"/>
                    </a:cubicBezTo>
                    <a:lnTo>
                      <a:pt x="19280" y="748"/>
                    </a:lnTo>
                    <a:lnTo>
                      <a:pt x="19280" y="725"/>
                    </a:lnTo>
                    <a:cubicBezTo>
                      <a:pt x="19280" y="323"/>
                      <a:pt x="18944" y="0"/>
                      <a:pt x="185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24" name="Google Shape;1424;p34"/>
              <p:cNvSpPr/>
              <p:nvPr/>
            </p:nvSpPr>
            <p:spPr>
              <a:xfrm>
                <a:off x="274074" y="205410"/>
                <a:ext cx="408737" cy="614079"/>
              </a:xfrm>
              <a:custGeom>
                <a:rect b="b" l="l" r="r" t="t"/>
                <a:pathLst>
                  <a:path extrusionOk="0" h="21600" w="21600">
                    <a:moveTo>
                      <a:pt x="10798" y="1129"/>
                    </a:moveTo>
                    <a:cubicBezTo>
                      <a:pt x="11129" y="1129"/>
                      <a:pt x="11448" y="1147"/>
                      <a:pt x="11764" y="1187"/>
                    </a:cubicBezTo>
                    <a:lnTo>
                      <a:pt x="11764" y="4782"/>
                    </a:lnTo>
                    <a:cubicBezTo>
                      <a:pt x="11764" y="5094"/>
                      <a:pt x="12141" y="5347"/>
                      <a:pt x="12609" y="5347"/>
                    </a:cubicBezTo>
                    <a:cubicBezTo>
                      <a:pt x="13080" y="5347"/>
                      <a:pt x="13457" y="5094"/>
                      <a:pt x="13457" y="4782"/>
                    </a:cubicBezTo>
                    <a:lnTo>
                      <a:pt x="13457" y="1592"/>
                    </a:lnTo>
                    <a:cubicBezTo>
                      <a:pt x="15142" y="2215"/>
                      <a:pt x="16283" y="3415"/>
                      <a:pt x="16283" y="4782"/>
                    </a:cubicBezTo>
                    <a:lnTo>
                      <a:pt x="16283" y="7230"/>
                    </a:lnTo>
                    <a:lnTo>
                      <a:pt x="5310" y="7230"/>
                    </a:lnTo>
                    <a:lnTo>
                      <a:pt x="5310" y="4782"/>
                    </a:lnTo>
                    <a:lnTo>
                      <a:pt x="5317" y="4782"/>
                    </a:lnTo>
                    <a:cubicBezTo>
                      <a:pt x="5317" y="3408"/>
                      <a:pt x="6462" y="2215"/>
                      <a:pt x="8147" y="1592"/>
                    </a:cubicBezTo>
                    <a:lnTo>
                      <a:pt x="8147" y="4782"/>
                    </a:lnTo>
                    <a:cubicBezTo>
                      <a:pt x="8147" y="5094"/>
                      <a:pt x="8527" y="5347"/>
                      <a:pt x="8995" y="5347"/>
                    </a:cubicBezTo>
                    <a:cubicBezTo>
                      <a:pt x="9463" y="5347"/>
                      <a:pt x="9836" y="5094"/>
                      <a:pt x="9836" y="4782"/>
                    </a:cubicBezTo>
                    <a:lnTo>
                      <a:pt x="9836" y="1187"/>
                    </a:lnTo>
                    <a:cubicBezTo>
                      <a:pt x="10152" y="1152"/>
                      <a:pt x="10471" y="1129"/>
                      <a:pt x="10798" y="1129"/>
                    </a:cubicBezTo>
                    <a:close/>
                    <a:moveTo>
                      <a:pt x="16294" y="8362"/>
                    </a:moveTo>
                    <a:lnTo>
                      <a:pt x="16294" y="10808"/>
                    </a:lnTo>
                    <a:cubicBezTo>
                      <a:pt x="16294" y="12823"/>
                      <a:pt x="13826" y="14456"/>
                      <a:pt x="10810" y="14456"/>
                    </a:cubicBezTo>
                    <a:cubicBezTo>
                      <a:pt x="7790" y="14456"/>
                      <a:pt x="5321" y="12818"/>
                      <a:pt x="5321" y="10808"/>
                    </a:cubicBezTo>
                    <a:lnTo>
                      <a:pt x="5321" y="8362"/>
                    </a:lnTo>
                    <a:close/>
                    <a:moveTo>
                      <a:pt x="19002" y="8362"/>
                    </a:moveTo>
                    <a:lnTo>
                      <a:pt x="19002" y="10808"/>
                    </a:lnTo>
                    <a:cubicBezTo>
                      <a:pt x="19002" y="13815"/>
                      <a:pt x="15324" y="16266"/>
                      <a:pt x="10798" y="16266"/>
                    </a:cubicBezTo>
                    <a:cubicBezTo>
                      <a:pt x="6280" y="16266"/>
                      <a:pt x="2598" y="13815"/>
                      <a:pt x="2598" y="10808"/>
                    </a:cubicBezTo>
                    <a:lnTo>
                      <a:pt x="2598" y="8362"/>
                    </a:lnTo>
                    <a:lnTo>
                      <a:pt x="3617" y="8362"/>
                    </a:lnTo>
                    <a:lnTo>
                      <a:pt x="3617" y="10808"/>
                    </a:lnTo>
                    <a:cubicBezTo>
                      <a:pt x="3617" y="13446"/>
                      <a:pt x="6835" y="15587"/>
                      <a:pt x="10798" y="15587"/>
                    </a:cubicBezTo>
                    <a:cubicBezTo>
                      <a:pt x="14761" y="15587"/>
                      <a:pt x="17983" y="13446"/>
                      <a:pt x="17983" y="10808"/>
                    </a:cubicBezTo>
                    <a:lnTo>
                      <a:pt x="17983" y="8362"/>
                    </a:lnTo>
                    <a:close/>
                    <a:moveTo>
                      <a:pt x="10798" y="0"/>
                    </a:moveTo>
                    <a:cubicBezTo>
                      <a:pt x="6835" y="0"/>
                      <a:pt x="3617" y="2144"/>
                      <a:pt x="3617" y="4782"/>
                    </a:cubicBezTo>
                    <a:lnTo>
                      <a:pt x="3617" y="7230"/>
                    </a:lnTo>
                    <a:lnTo>
                      <a:pt x="848" y="7230"/>
                    </a:lnTo>
                    <a:cubicBezTo>
                      <a:pt x="380" y="7230"/>
                      <a:pt x="0" y="7484"/>
                      <a:pt x="0" y="7795"/>
                    </a:cubicBezTo>
                    <a:cubicBezTo>
                      <a:pt x="0" y="8106"/>
                      <a:pt x="380" y="8354"/>
                      <a:pt x="848" y="8354"/>
                    </a:cubicBezTo>
                    <a:lnTo>
                      <a:pt x="901" y="8354"/>
                    </a:lnTo>
                    <a:lnTo>
                      <a:pt x="901" y="10803"/>
                    </a:lnTo>
                    <a:cubicBezTo>
                      <a:pt x="901" y="14248"/>
                      <a:pt x="4891" y="17076"/>
                      <a:pt x="9946" y="17365"/>
                    </a:cubicBezTo>
                    <a:lnTo>
                      <a:pt x="9946" y="20476"/>
                    </a:lnTo>
                    <a:lnTo>
                      <a:pt x="6276" y="20476"/>
                    </a:lnTo>
                    <a:cubicBezTo>
                      <a:pt x="5808" y="20476"/>
                      <a:pt x="5428" y="20729"/>
                      <a:pt x="5428" y="21041"/>
                    </a:cubicBezTo>
                    <a:cubicBezTo>
                      <a:pt x="5428" y="21352"/>
                      <a:pt x="5808" y="21600"/>
                      <a:pt x="6276" y="21600"/>
                    </a:cubicBezTo>
                    <a:lnTo>
                      <a:pt x="15324" y="21600"/>
                    </a:lnTo>
                    <a:cubicBezTo>
                      <a:pt x="15792" y="21600"/>
                      <a:pt x="16165" y="21352"/>
                      <a:pt x="16165" y="21041"/>
                    </a:cubicBezTo>
                    <a:cubicBezTo>
                      <a:pt x="16165" y="20729"/>
                      <a:pt x="15792" y="20476"/>
                      <a:pt x="15324" y="20476"/>
                    </a:cubicBezTo>
                    <a:lnTo>
                      <a:pt x="11646" y="20476"/>
                    </a:lnTo>
                    <a:lnTo>
                      <a:pt x="11646" y="17365"/>
                    </a:lnTo>
                    <a:cubicBezTo>
                      <a:pt x="16713" y="17076"/>
                      <a:pt x="20699" y="14243"/>
                      <a:pt x="20699" y="10803"/>
                    </a:cubicBezTo>
                    <a:lnTo>
                      <a:pt x="20699" y="8354"/>
                    </a:lnTo>
                    <a:lnTo>
                      <a:pt x="20752" y="8354"/>
                    </a:lnTo>
                    <a:cubicBezTo>
                      <a:pt x="21220" y="8354"/>
                      <a:pt x="21600" y="8106"/>
                      <a:pt x="21600" y="7795"/>
                    </a:cubicBezTo>
                    <a:cubicBezTo>
                      <a:pt x="21600" y="7484"/>
                      <a:pt x="21227" y="7230"/>
                      <a:pt x="20756" y="7230"/>
                    </a:cubicBezTo>
                    <a:lnTo>
                      <a:pt x="17983" y="7230"/>
                    </a:lnTo>
                    <a:lnTo>
                      <a:pt x="17983" y="4782"/>
                    </a:lnTo>
                    <a:cubicBezTo>
                      <a:pt x="17983" y="2144"/>
                      <a:pt x="14761"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425" name="Google Shape;1425;p34"/>
            <p:cNvGrpSpPr/>
            <p:nvPr/>
          </p:nvGrpSpPr>
          <p:grpSpPr>
            <a:xfrm>
              <a:off x="17652971" y="6017259"/>
              <a:ext cx="593710" cy="991074"/>
              <a:chOff x="71" y="0"/>
              <a:chExt cx="593708" cy="991073"/>
            </a:xfrm>
          </p:grpSpPr>
          <p:sp>
            <p:nvSpPr>
              <p:cNvPr id="1426" name="Google Shape;1426;p34"/>
              <p:cNvSpPr/>
              <p:nvPr/>
            </p:nvSpPr>
            <p:spPr>
              <a:xfrm>
                <a:off x="71" y="0"/>
                <a:ext cx="593708" cy="991073"/>
              </a:xfrm>
              <a:custGeom>
                <a:rect b="b" l="l" r="r" t="t"/>
                <a:pathLst>
                  <a:path extrusionOk="0" h="21600" w="21595">
                    <a:moveTo>
                      <a:pt x="10796" y="675"/>
                    </a:moveTo>
                    <a:cubicBezTo>
                      <a:pt x="16129" y="675"/>
                      <a:pt x="20466" y="3274"/>
                      <a:pt x="20466" y="6471"/>
                    </a:cubicBezTo>
                    <a:lnTo>
                      <a:pt x="20466" y="15129"/>
                    </a:lnTo>
                    <a:cubicBezTo>
                      <a:pt x="20466" y="18325"/>
                      <a:pt x="16129" y="20924"/>
                      <a:pt x="10796" y="20924"/>
                    </a:cubicBezTo>
                    <a:cubicBezTo>
                      <a:pt x="5463" y="20924"/>
                      <a:pt x="1126" y="18325"/>
                      <a:pt x="1126" y="15129"/>
                    </a:cubicBezTo>
                    <a:lnTo>
                      <a:pt x="1126" y="6471"/>
                    </a:lnTo>
                    <a:cubicBezTo>
                      <a:pt x="1126" y="3274"/>
                      <a:pt x="5463" y="675"/>
                      <a:pt x="10796" y="675"/>
                    </a:cubicBezTo>
                    <a:close/>
                    <a:moveTo>
                      <a:pt x="10796" y="0"/>
                    </a:moveTo>
                    <a:cubicBezTo>
                      <a:pt x="4840" y="0"/>
                      <a:pt x="0" y="2904"/>
                      <a:pt x="0" y="6471"/>
                    </a:cubicBezTo>
                    <a:lnTo>
                      <a:pt x="0" y="15129"/>
                    </a:lnTo>
                    <a:cubicBezTo>
                      <a:pt x="0" y="18696"/>
                      <a:pt x="4840" y="21600"/>
                      <a:pt x="10796" y="21600"/>
                    </a:cubicBezTo>
                    <a:cubicBezTo>
                      <a:pt x="16749" y="21600"/>
                      <a:pt x="21595" y="18696"/>
                      <a:pt x="21595" y="15129"/>
                    </a:cubicBezTo>
                    <a:lnTo>
                      <a:pt x="21595" y="6471"/>
                    </a:lnTo>
                    <a:cubicBezTo>
                      <a:pt x="21600" y="2904"/>
                      <a:pt x="16754" y="0"/>
                      <a:pt x="10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27" name="Google Shape;1427;p34"/>
              <p:cNvSpPr/>
              <p:nvPr/>
            </p:nvSpPr>
            <p:spPr>
              <a:xfrm>
                <a:off x="248450" y="99394"/>
                <a:ext cx="97095" cy="312439"/>
              </a:xfrm>
              <a:custGeom>
                <a:rect b="b" l="l" r="r" t="t"/>
                <a:pathLst>
                  <a:path extrusionOk="0" h="21600" w="21600">
                    <a:moveTo>
                      <a:pt x="10776" y="6712"/>
                    </a:moveTo>
                    <a:cubicBezTo>
                      <a:pt x="12922" y="6712"/>
                      <a:pt x="14683" y="7260"/>
                      <a:pt x="14683" y="7931"/>
                    </a:cubicBezTo>
                    <a:lnTo>
                      <a:pt x="14683" y="13654"/>
                    </a:lnTo>
                    <a:cubicBezTo>
                      <a:pt x="14683" y="14315"/>
                      <a:pt x="12922" y="14873"/>
                      <a:pt x="10776" y="14873"/>
                    </a:cubicBezTo>
                    <a:cubicBezTo>
                      <a:pt x="8630" y="14873"/>
                      <a:pt x="6869" y="14315"/>
                      <a:pt x="6869" y="13654"/>
                    </a:cubicBezTo>
                    <a:lnTo>
                      <a:pt x="6869" y="7931"/>
                    </a:lnTo>
                    <a:cubicBezTo>
                      <a:pt x="6869" y="7260"/>
                      <a:pt x="8630" y="6712"/>
                      <a:pt x="10776" y="6712"/>
                    </a:cubicBezTo>
                    <a:close/>
                    <a:moveTo>
                      <a:pt x="10808" y="0"/>
                    </a:moveTo>
                    <a:cubicBezTo>
                      <a:pt x="8887" y="0"/>
                      <a:pt x="7349" y="478"/>
                      <a:pt x="7349" y="1065"/>
                    </a:cubicBezTo>
                    <a:lnTo>
                      <a:pt x="7349" y="4752"/>
                    </a:lnTo>
                    <a:cubicBezTo>
                      <a:pt x="3074" y="5200"/>
                      <a:pt x="0" y="6459"/>
                      <a:pt x="0" y="7936"/>
                    </a:cubicBezTo>
                    <a:lnTo>
                      <a:pt x="0" y="13664"/>
                    </a:lnTo>
                    <a:cubicBezTo>
                      <a:pt x="0" y="15136"/>
                      <a:pt x="3090" y="16400"/>
                      <a:pt x="7349" y="16853"/>
                    </a:cubicBezTo>
                    <a:lnTo>
                      <a:pt x="7349" y="20530"/>
                    </a:lnTo>
                    <a:cubicBezTo>
                      <a:pt x="7349" y="21122"/>
                      <a:pt x="8887" y="21600"/>
                      <a:pt x="10808" y="21600"/>
                    </a:cubicBezTo>
                    <a:cubicBezTo>
                      <a:pt x="12713" y="21600"/>
                      <a:pt x="14267" y="21122"/>
                      <a:pt x="14267" y="20530"/>
                    </a:cubicBezTo>
                    <a:lnTo>
                      <a:pt x="14267" y="16853"/>
                    </a:lnTo>
                    <a:cubicBezTo>
                      <a:pt x="18526" y="16400"/>
                      <a:pt x="21600" y="15136"/>
                      <a:pt x="21600" y="13664"/>
                    </a:cubicBezTo>
                    <a:lnTo>
                      <a:pt x="21600" y="7936"/>
                    </a:lnTo>
                    <a:cubicBezTo>
                      <a:pt x="21600" y="6454"/>
                      <a:pt x="18494" y="5200"/>
                      <a:pt x="14267" y="4752"/>
                    </a:cubicBezTo>
                    <a:lnTo>
                      <a:pt x="14267" y="1065"/>
                    </a:lnTo>
                    <a:cubicBezTo>
                      <a:pt x="14267" y="478"/>
                      <a:pt x="12713" y="0"/>
                      <a:pt x="108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28" name="Google Shape;1428;p34"/>
              <p:cNvSpPr/>
              <p:nvPr/>
            </p:nvSpPr>
            <p:spPr>
              <a:xfrm>
                <a:off x="99250" y="496616"/>
                <a:ext cx="395279" cy="395278"/>
              </a:xfrm>
              <a:custGeom>
                <a:rect b="b" l="l" r="r" t="t"/>
                <a:pathLst>
                  <a:path extrusionOk="0" h="21600" w="21600">
                    <a:moveTo>
                      <a:pt x="6588" y="2729"/>
                    </a:moveTo>
                    <a:cubicBezTo>
                      <a:pt x="6210" y="3316"/>
                      <a:pt x="5880" y="3972"/>
                      <a:pt x="5593" y="4696"/>
                    </a:cubicBezTo>
                    <a:cubicBezTo>
                      <a:pt x="5195" y="4582"/>
                      <a:pt x="4802" y="4456"/>
                      <a:pt x="4417" y="4318"/>
                    </a:cubicBezTo>
                    <a:cubicBezTo>
                      <a:pt x="5058" y="3685"/>
                      <a:pt x="5781" y="3150"/>
                      <a:pt x="6588" y="2729"/>
                    </a:cubicBezTo>
                    <a:close/>
                    <a:moveTo>
                      <a:pt x="15020" y="2729"/>
                    </a:moveTo>
                    <a:cubicBezTo>
                      <a:pt x="15818" y="3150"/>
                      <a:pt x="16550" y="3685"/>
                      <a:pt x="17187" y="4318"/>
                    </a:cubicBezTo>
                    <a:cubicBezTo>
                      <a:pt x="16794" y="4460"/>
                      <a:pt x="16408" y="4582"/>
                      <a:pt x="16015" y="4696"/>
                    </a:cubicBezTo>
                    <a:cubicBezTo>
                      <a:pt x="15732" y="3972"/>
                      <a:pt x="15394" y="3316"/>
                      <a:pt x="15020" y="2729"/>
                    </a:cubicBezTo>
                    <a:close/>
                    <a:moveTo>
                      <a:pt x="9954" y="1864"/>
                    </a:moveTo>
                    <a:lnTo>
                      <a:pt x="9954" y="5408"/>
                    </a:lnTo>
                    <a:cubicBezTo>
                      <a:pt x="9050" y="5365"/>
                      <a:pt x="8153" y="5262"/>
                      <a:pt x="7260" y="5093"/>
                    </a:cubicBezTo>
                    <a:cubicBezTo>
                      <a:pt x="7398" y="4775"/>
                      <a:pt x="7547" y="4460"/>
                      <a:pt x="7705" y="4173"/>
                    </a:cubicBezTo>
                    <a:cubicBezTo>
                      <a:pt x="8354" y="2981"/>
                      <a:pt x="9128" y="2191"/>
                      <a:pt x="9954" y="1864"/>
                    </a:cubicBezTo>
                    <a:close/>
                    <a:moveTo>
                      <a:pt x="11657" y="1864"/>
                    </a:moveTo>
                    <a:cubicBezTo>
                      <a:pt x="12472" y="2191"/>
                      <a:pt x="13250" y="2981"/>
                      <a:pt x="13903" y="4173"/>
                    </a:cubicBezTo>
                    <a:cubicBezTo>
                      <a:pt x="14057" y="4460"/>
                      <a:pt x="14206" y="4775"/>
                      <a:pt x="14344" y="5093"/>
                    </a:cubicBezTo>
                    <a:cubicBezTo>
                      <a:pt x="13459" y="5262"/>
                      <a:pt x="12566" y="5365"/>
                      <a:pt x="11657" y="5408"/>
                    </a:cubicBezTo>
                    <a:lnTo>
                      <a:pt x="11657" y="1864"/>
                    </a:lnTo>
                    <a:close/>
                    <a:moveTo>
                      <a:pt x="3264" y="5703"/>
                    </a:moveTo>
                    <a:cubicBezTo>
                      <a:pt x="3862" y="5935"/>
                      <a:pt x="4460" y="6135"/>
                      <a:pt x="5070" y="6312"/>
                    </a:cubicBezTo>
                    <a:cubicBezTo>
                      <a:pt x="4779" y="7425"/>
                      <a:pt x="4602" y="8653"/>
                      <a:pt x="4547" y="9950"/>
                    </a:cubicBezTo>
                    <a:lnTo>
                      <a:pt x="1738" y="9950"/>
                    </a:lnTo>
                    <a:cubicBezTo>
                      <a:pt x="1884" y="8385"/>
                      <a:pt x="2423" y="6930"/>
                      <a:pt x="3264" y="5703"/>
                    </a:cubicBezTo>
                    <a:close/>
                    <a:moveTo>
                      <a:pt x="6721" y="6714"/>
                    </a:moveTo>
                    <a:cubicBezTo>
                      <a:pt x="7783" y="6930"/>
                      <a:pt x="8865" y="7056"/>
                      <a:pt x="9954" y="7103"/>
                    </a:cubicBezTo>
                    <a:lnTo>
                      <a:pt x="9954" y="9950"/>
                    </a:lnTo>
                    <a:lnTo>
                      <a:pt x="6250" y="9950"/>
                    </a:lnTo>
                    <a:cubicBezTo>
                      <a:pt x="6301" y="8810"/>
                      <a:pt x="6466" y="7724"/>
                      <a:pt x="6721" y="6714"/>
                    </a:cubicBezTo>
                    <a:close/>
                    <a:moveTo>
                      <a:pt x="14882" y="6714"/>
                    </a:moveTo>
                    <a:cubicBezTo>
                      <a:pt x="15146" y="7724"/>
                      <a:pt x="15311" y="8814"/>
                      <a:pt x="15362" y="9950"/>
                    </a:cubicBezTo>
                    <a:lnTo>
                      <a:pt x="11657" y="9950"/>
                    </a:lnTo>
                    <a:lnTo>
                      <a:pt x="11657" y="7103"/>
                    </a:lnTo>
                    <a:cubicBezTo>
                      <a:pt x="12743" y="7056"/>
                      <a:pt x="13824" y="6930"/>
                      <a:pt x="14882" y="6714"/>
                    </a:cubicBezTo>
                    <a:close/>
                    <a:moveTo>
                      <a:pt x="18343" y="5703"/>
                    </a:moveTo>
                    <a:cubicBezTo>
                      <a:pt x="19173" y="6930"/>
                      <a:pt x="19720" y="8385"/>
                      <a:pt x="19866" y="9950"/>
                    </a:cubicBezTo>
                    <a:lnTo>
                      <a:pt x="17065" y="9950"/>
                    </a:lnTo>
                    <a:cubicBezTo>
                      <a:pt x="17006" y="8653"/>
                      <a:pt x="16817" y="7425"/>
                      <a:pt x="16534" y="6312"/>
                    </a:cubicBezTo>
                    <a:cubicBezTo>
                      <a:pt x="17148" y="6135"/>
                      <a:pt x="17746" y="5935"/>
                      <a:pt x="18343" y="5703"/>
                    </a:cubicBezTo>
                    <a:close/>
                    <a:moveTo>
                      <a:pt x="9954" y="11638"/>
                    </a:moveTo>
                    <a:lnTo>
                      <a:pt x="9954" y="14485"/>
                    </a:lnTo>
                    <a:cubicBezTo>
                      <a:pt x="8865" y="14532"/>
                      <a:pt x="7783" y="14654"/>
                      <a:pt x="6721" y="14871"/>
                    </a:cubicBezTo>
                    <a:cubicBezTo>
                      <a:pt x="6458" y="13872"/>
                      <a:pt x="6293" y="12770"/>
                      <a:pt x="6250" y="11638"/>
                    </a:cubicBezTo>
                    <a:close/>
                    <a:moveTo>
                      <a:pt x="15362" y="11638"/>
                    </a:moveTo>
                    <a:cubicBezTo>
                      <a:pt x="15303" y="12778"/>
                      <a:pt x="15138" y="13872"/>
                      <a:pt x="14882" y="14871"/>
                    </a:cubicBezTo>
                    <a:cubicBezTo>
                      <a:pt x="13821" y="14666"/>
                      <a:pt x="12743" y="14536"/>
                      <a:pt x="11657" y="14485"/>
                    </a:cubicBezTo>
                    <a:lnTo>
                      <a:pt x="11657" y="11638"/>
                    </a:lnTo>
                    <a:close/>
                    <a:moveTo>
                      <a:pt x="4547" y="11650"/>
                    </a:moveTo>
                    <a:cubicBezTo>
                      <a:pt x="4602" y="12943"/>
                      <a:pt x="4786" y="14167"/>
                      <a:pt x="5070" y="15284"/>
                    </a:cubicBezTo>
                    <a:cubicBezTo>
                      <a:pt x="4460" y="15465"/>
                      <a:pt x="3862" y="15665"/>
                      <a:pt x="3264" y="15897"/>
                    </a:cubicBezTo>
                    <a:cubicBezTo>
                      <a:pt x="2423" y="14654"/>
                      <a:pt x="1884" y="13203"/>
                      <a:pt x="1738" y="11650"/>
                    </a:cubicBezTo>
                    <a:close/>
                    <a:moveTo>
                      <a:pt x="19866" y="11646"/>
                    </a:moveTo>
                    <a:cubicBezTo>
                      <a:pt x="19720" y="13203"/>
                      <a:pt x="19173" y="14654"/>
                      <a:pt x="18343" y="15897"/>
                    </a:cubicBezTo>
                    <a:cubicBezTo>
                      <a:pt x="17746" y="15665"/>
                      <a:pt x="17148" y="15457"/>
                      <a:pt x="16534" y="15284"/>
                    </a:cubicBezTo>
                    <a:cubicBezTo>
                      <a:pt x="16825" y="14167"/>
                      <a:pt x="17006" y="12943"/>
                      <a:pt x="17065" y="11646"/>
                    </a:cubicBezTo>
                    <a:close/>
                    <a:moveTo>
                      <a:pt x="5593" y="16900"/>
                    </a:moveTo>
                    <a:cubicBezTo>
                      <a:pt x="5880" y="17628"/>
                      <a:pt x="6210" y="18281"/>
                      <a:pt x="6588" y="18863"/>
                    </a:cubicBezTo>
                    <a:cubicBezTo>
                      <a:pt x="5781" y="18442"/>
                      <a:pt x="5058" y="17899"/>
                      <a:pt x="4417" y="17274"/>
                    </a:cubicBezTo>
                    <a:cubicBezTo>
                      <a:pt x="4806" y="17132"/>
                      <a:pt x="5199" y="17014"/>
                      <a:pt x="5593" y="16900"/>
                    </a:cubicBezTo>
                    <a:close/>
                    <a:moveTo>
                      <a:pt x="16015" y="16900"/>
                    </a:moveTo>
                    <a:cubicBezTo>
                      <a:pt x="16416" y="17014"/>
                      <a:pt x="16806" y="17144"/>
                      <a:pt x="17187" y="17274"/>
                    </a:cubicBezTo>
                    <a:cubicBezTo>
                      <a:pt x="16550" y="17899"/>
                      <a:pt x="15818" y="18442"/>
                      <a:pt x="15020" y="18863"/>
                    </a:cubicBezTo>
                    <a:cubicBezTo>
                      <a:pt x="15394" y="18281"/>
                      <a:pt x="15732" y="17628"/>
                      <a:pt x="16015" y="16900"/>
                    </a:cubicBezTo>
                    <a:close/>
                    <a:moveTo>
                      <a:pt x="11646" y="16188"/>
                    </a:moveTo>
                    <a:cubicBezTo>
                      <a:pt x="12550" y="16231"/>
                      <a:pt x="13443" y="16330"/>
                      <a:pt x="14336" y="16499"/>
                    </a:cubicBezTo>
                    <a:cubicBezTo>
                      <a:pt x="14202" y="16817"/>
                      <a:pt x="14057" y="17132"/>
                      <a:pt x="13891" y="17427"/>
                    </a:cubicBezTo>
                    <a:cubicBezTo>
                      <a:pt x="13250" y="18611"/>
                      <a:pt x="12472" y="19401"/>
                      <a:pt x="11646" y="19728"/>
                    </a:cubicBezTo>
                    <a:lnTo>
                      <a:pt x="11646" y="16188"/>
                    </a:lnTo>
                    <a:close/>
                    <a:moveTo>
                      <a:pt x="9954" y="16188"/>
                    </a:moveTo>
                    <a:lnTo>
                      <a:pt x="9954" y="19732"/>
                    </a:lnTo>
                    <a:cubicBezTo>
                      <a:pt x="9132" y="19401"/>
                      <a:pt x="8362" y="18611"/>
                      <a:pt x="7705" y="17427"/>
                    </a:cubicBezTo>
                    <a:cubicBezTo>
                      <a:pt x="7547" y="17132"/>
                      <a:pt x="7398" y="16817"/>
                      <a:pt x="7260" y="16499"/>
                    </a:cubicBezTo>
                    <a:cubicBezTo>
                      <a:pt x="8145" y="16330"/>
                      <a:pt x="9042" y="16231"/>
                      <a:pt x="9954" y="16188"/>
                    </a:cubicBezTo>
                    <a:close/>
                    <a:moveTo>
                      <a:pt x="10800" y="0"/>
                    </a:moveTo>
                    <a:cubicBezTo>
                      <a:pt x="4842" y="0"/>
                      <a:pt x="0" y="4849"/>
                      <a:pt x="0" y="10804"/>
                    </a:cubicBezTo>
                    <a:cubicBezTo>
                      <a:pt x="0" y="16755"/>
                      <a:pt x="4842" y="21600"/>
                      <a:pt x="10800" y="21600"/>
                    </a:cubicBezTo>
                    <a:cubicBezTo>
                      <a:pt x="16755" y="21600"/>
                      <a:pt x="21600" y="16755"/>
                      <a:pt x="21600" y="10804"/>
                    </a:cubicBezTo>
                    <a:cubicBezTo>
                      <a:pt x="21600" y="4849"/>
                      <a:pt x="16755"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429" name="Google Shape;1429;p34"/>
            <p:cNvGrpSpPr/>
            <p:nvPr/>
          </p:nvGrpSpPr>
          <p:grpSpPr>
            <a:xfrm>
              <a:off x="8517610" y="6017258"/>
              <a:ext cx="428315" cy="991147"/>
              <a:chOff x="-1" y="-1"/>
              <a:chExt cx="428314" cy="991146"/>
            </a:xfrm>
          </p:grpSpPr>
          <p:sp>
            <p:nvSpPr>
              <p:cNvPr id="1430" name="Google Shape;1430;p34"/>
              <p:cNvSpPr/>
              <p:nvPr/>
            </p:nvSpPr>
            <p:spPr>
              <a:xfrm>
                <a:off x="130829" y="66141"/>
                <a:ext cx="33868" cy="80540"/>
              </a:xfrm>
              <a:custGeom>
                <a:rect b="b" l="l" r="r" t="t"/>
                <a:pathLst>
                  <a:path extrusionOk="0" h="21600" w="21600">
                    <a:moveTo>
                      <a:pt x="10850" y="0"/>
                    </a:moveTo>
                    <a:cubicBezTo>
                      <a:pt x="4822" y="0"/>
                      <a:pt x="0" y="1853"/>
                      <a:pt x="0" y="4150"/>
                    </a:cubicBezTo>
                    <a:lnTo>
                      <a:pt x="0" y="17469"/>
                    </a:lnTo>
                    <a:cubicBezTo>
                      <a:pt x="0" y="19766"/>
                      <a:pt x="4822" y="21600"/>
                      <a:pt x="10850" y="21600"/>
                    </a:cubicBezTo>
                    <a:cubicBezTo>
                      <a:pt x="16828" y="21600"/>
                      <a:pt x="21600" y="19766"/>
                      <a:pt x="21600" y="17469"/>
                    </a:cubicBezTo>
                    <a:lnTo>
                      <a:pt x="21600" y="4150"/>
                    </a:lnTo>
                    <a:cubicBezTo>
                      <a:pt x="21600" y="1872"/>
                      <a:pt x="16828" y="0"/>
                      <a:pt x="108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31" name="Google Shape;1431;p34"/>
              <p:cNvSpPr/>
              <p:nvPr/>
            </p:nvSpPr>
            <p:spPr>
              <a:xfrm>
                <a:off x="263294" y="66141"/>
                <a:ext cx="33868" cy="80540"/>
              </a:xfrm>
              <a:custGeom>
                <a:rect b="b" l="l" r="r" t="t"/>
                <a:pathLst>
                  <a:path extrusionOk="0" h="21600" w="21600">
                    <a:moveTo>
                      <a:pt x="10775" y="0"/>
                    </a:moveTo>
                    <a:cubicBezTo>
                      <a:pt x="4761" y="0"/>
                      <a:pt x="0" y="1853"/>
                      <a:pt x="0" y="4150"/>
                    </a:cubicBezTo>
                    <a:lnTo>
                      <a:pt x="0" y="17469"/>
                    </a:lnTo>
                    <a:cubicBezTo>
                      <a:pt x="0" y="19766"/>
                      <a:pt x="4761" y="21600"/>
                      <a:pt x="10775" y="21600"/>
                    </a:cubicBezTo>
                    <a:cubicBezTo>
                      <a:pt x="16739" y="21600"/>
                      <a:pt x="21600" y="19766"/>
                      <a:pt x="21600" y="17469"/>
                    </a:cubicBezTo>
                    <a:lnTo>
                      <a:pt x="21600" y="4150"/>
                    </a:lnTo>
                    <a:cubicBezTo>
                      <a:pt x="21600" y="1872"/>
                      <a:pt x="16739"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32" name="Google Shape;1432;p34"/>
              <p:cNvSpPr/>
              <p:nvPr/>
            </p:nvSpPr>
            <p:spPr>
              <a:xfrm>
                <a:off x="-1" y="-1"/>
                <a:ext cx="428314" cy="991146"/>
              </a:xfrm>
              <a:custGeom>
                <a:rect b="b" l="l" r="r" t="t"/>
                <a:pathLst>
                  <a:path extrusionOk="0" h="21600" w="21600">
                    <a:moveTo>
                      <a:pt x="16638" y="674"/>
                    </a:moveTo>
                    <a:cubicBezTo>
                      <a:pt x="16664" y="674"/>
                      <a:pt x="16689" y="685"/>
                      <a:pt x="16689" y="698"/>
                    </a:cubicBezTo>
                    <a:lnTo>
                      <a:pt x="16689" y="5771"/>
                    </a:lnTo>
                    <a:lnTo>
                      <a:pt x="4896" y="5771"/>
                    </a:lnTo>
                    <a:lnTo>
                      <a:pt x="4896" y="698"/>
                    </a:lnTo>
                    <a:cubicBezTo>
                      <a:pt x="4896" y="685"/>
                      <a:pt x="4922" y="674"/>
                      <a:pt x="4951" y="674"/>
                    </a:cubicBezTo>
                    <a:close/>
                    <a:moveTo>
                      <a:pt x="19978" y="6448"/>
                    </a:moveTo>
                    <a:cubicBezTo>
                      <a:pt x="20003" y="6448"/>
                      <a:pt x="20032" y="6459"/>
                      <a:pt x="20032" y="6470"/>
                    </a:cubicBezTo>
                    <a:lnTo>
                      <a:pt x="20025" y="16934"/>
                    </a:lnTo>
                    <a:cubicBezTo>
                      <a:pt x="20025" y="19131"/>
                      <a:pt x="15880" y="20922"/>
                      <a:pt x="10795" y="20922"/>
                    </a:cubicBezTo>
                    <a:cubicBezTo>
                      <a:pt x="5706" y="20922"/>
                      <a:pt x="1561" y="19131"/>
                      <a:pt x="1561" y="16934"/>
                    </a:cubicBezTo>
                    <a:lnTo>
                      <a:pt x="1561" y="6470"/>
                    </a:lnTo>
                    <a:cubicBezTo>
                      <a:pt x="1561" y="6459"/>
                      <a:pt x="1586" y="6448"/>
                      <a:pt x="1612" y="6448"/>
                    </a:cubicBezTo>
                    <a:close/>
                    <a:moveTo>
                      <a:pt x="4951" y="0"/>
                    </a:moveTo>
                    <a:cubicBezTo>
                      <a:pt x="4054" y="0"/>
                      <a:pt x="3336" y="312"/>
                      <a:pt x="3336" y="698"/>
                    </a:cubicBezTo>
                    <a:lnTo>
                      <a:pt x="3336" y="5771"/>
                    </a:lnTo>
                    <a:lnTo>
                      <a:pt x="1612" y="5771"/>
                    </a:lnTo>
                    <a:cubicBezTo>
                      <a:pt x="719" y="5771"/>
                      <a:pt x="0" y="6084"/>
                      <a:pt x="0" y="6470"/>
                    </a:cubicBezTo>
                    <a:lnTo>
                      <a:pt x="0" y="16934"/>
                    </a:lnTo>
                    <a:cubicBezTo>
                      <a:pt x="0" y="19506"/>
                      <a:pt x="4846" y="21600"/>
                      <a:pt x="10802" y="21600"/>
                    </a:cubicBezTo>
                    <a:cubicBezTo>
                      <a:pt x="16758" y="21600"/>
                      <a:pt x="21600" y="19506"/>
                      <a:pt x="21600" y="16934"/>
                    </a:cubicBezTo>
                    <a:lnTo>
                      <a:pt x="21600" y="6470"/>
                    </a:lnTo>
                    <a:cubicBezTo>
                      <a:pt x="21596" y="6084"/>
                      <a:pt x="20867" y="5771"/>
                      <a:pt x="19974" y="5771"/>
                    </a:cubicBezTo>
                    <a:lnTo>
                      <a:pt x="18257" y="5771"/>
                    </a:lnTo>
                    <a:lnTo>
                      <a:pt x="18257" y="698"/>
                    </a:lnTo>
                    <a:cubicBezTo>
                      <a:pt x="18257" y="312"/>
                      <a:pt x="17531" y="0"/>
                      <a:pt x="166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33" name="Google Shape;1433;p34"/>
              <p:cNvSpPr/>
              <p:nvPr/>
            </p:nvSpPr>
            <p:spPr>
              <a:xfrm>
                <a:off x="49733" y="513096"/>
                <a:ext cx="328846" cy="196417"/>
              </a:xfrm>
              <a:custGeom>
                <a:rect b="b" l="l" r="r" t="t"/>
                <a:pathLst>
                  <a:path extrusionOk="0" h="21600" w="21600">
                    <a:moveTo>
                      <a:pt x="10793" y="3498"/>
                    </a:moveTo>
                    <a:lnTo>
                      <a:pt x="17355" y="7163"/>
                    </a:lnTo>
                    <a:lnTo>
                      <a:pt x="10793" y="10828"/>
                    </a:lnTo>
                    <a:lnTo>
                      <a:pt x="4231" y="7163"/>
                    </a:lnTo>
                    <a:lnTo>
                      <a:pt x="10793" y="3498"/>
                    </a:lnTo>
                    <a:close/>
                    <a:moveTo>
                      <a:pt x="15213" y="11967"/>
                    </a:moveTo>
                    <a:lnTo>
                      <a:pt x="15208" y="18094"/>
                    </a:lnTo>
                    <a:cubicBezTo>
                      <a:pt x="15208" y="18149"/>
                      <a:pt x="15175" y="18212"/>
                      <a:pt x="15137" y="18212"/>
                    </a:cubicBezTo>
                    <a:lnTo>
                      <a:pt x="6444" y="18212"/>
                    </a:lnTo>
                    <a:cubicBezTo>
                      <a:pt x="6411" y="18212"/>
                      <a:pt x="6373" y="18149"/>
                      <a:pt x="6373" y="18094"/>
                    </a:cubicBezTo>
                    <a:lnTo>
                      <a:pt x="6373" y="11967"/>
                    </a:lnTo>
                    <a:lnTo>
                      <a:pt x="10467" y="14255"/>
                    </a:lnTo>
                    <a:cubicBezTo>
                      <a:pt x="10571" y="14310"/>
                      <a:pt x="10679" y="14334"/>
                      <a:pt x="10793" y="14334"/>
                    </a:cubicBezTo>
                    <a:cubicBezTo>
                      <a:pt x="10906" y="14334"/>
                      <a:pt x="11006" y="14310"/>
                      <a:pt x="11114" y="14255"/>
                    </a:cubicBezTo>
                    <a:lnTo>
                      <a:pt x="15213" y="11967"/>
                    </a:lnTo>
                    <a:close/>
                    <a:moveTo>
                      <a:pt x="10798" y="0"/>
                    </a:moveTo>
                    <a:cubicBezTo>
                      <a:pt x="10689" y="0"/>
                      <a:pt x="10580" y="32"/>
                      <a:pt x="10481" y="87"/>
                    </a:cubicBezTo>
                    <a:lnTo>
                      <a:pt x="695" y="5548"/>
                    </a:lnTo>
                    <a:cubicBezTo>
                      <a:pt x="269" y="5778"/>
                      <a:pt x="0" y="6435"/>
                      <a:pt x="0" y="7163"/>
                    </a:cubicBezTo>
                    <a:cubicBezTo>
                      <a:pt x="0" y="7899"/>
                      <a:pt x="284" y="8548"/>
                      <a:pt x="695" y="8778"/>
                    </a:cubicBezTo>
                    <a:lnTo>
                      <a:pt x="4345" y="10820"/>
                    </a:lnTo>
                    <a:lnTo>
                      <a:pt x="4345" y="18086"/>
                    </a:lnTo>
                    <a:cubicBezTo>
                      <a:pt x="4345" y="20033"/>
                      <a:pt x="5285" y="21600"/>
                      <a:pt x="6448" y="21600"/>
                    </a:cubicBezTo>
                    <a:lnTo>
                      <a:pt x="15147" y="21600"/>
                    </a:lnTo>
                    <a:cubicBezTo>
                      <a:pt x="16310" y="21600"/>
                      <a:pt x="17255" y="20033"/>
                      <a:pt x="17255" y="18086"/>
                    </a:cubicBezTo>
                    <a:lnTo>
                      <a:pt x="17255" y="10820"/>
                    </a:lnTo>
                    <a:lnTo>
                      <a:pt x="18466" y="10147"/>
                    </a:lnTo>
                    <a:lnTo>
                      <a:pt x="18470" y="18094"/>
                    </a:lnTo>
                    <a:cubicBezTo>
                      <a:pt x="18470" y="19036"/>
                      <a:pt x="18929" y="19803"/>
                      <a:pt x="19492" y="19803"/>
                    </a:cubicBezTo>
                    <a:cubicBezTo>
                      <a:pt x="20059" y="19803"/>
                      <a:pt x="20513" y="19020"/>
                      <a:pt x="20513" y="18094"/>
                    </a:cubicBezTo>
                    <a:lnTo>
                      <a:pt x="20503" y="9007"/>
                    </a:lnTo>
                    <a:lnTo>
                      <a:pt x="20900" y="8778"/>
                    </a:lnTo>
                    <a:cubicBezTo>
                      <a:pt x="21326" y="8548"/>
                      <a:pt x="21600" y="7899"/>
                      <a:pt x="21600" y="7163"/>
                    </a:cubicBezTo>
                    <a:cubicBezTo>
                      <a:pt x="21600" y="6435"/>
                      <a:pt x="21312" y="5794"/>
                      <a:pt x="20900" y="5548"/>
                    </a:cubicBezTo>
                    <a:lnTo>
                      <a:pt x="11114" y="87"/>
                    </a:lnTo>
                    <a:cubicBezTo>
                      <a:pt x="11015" y="32"/>
                      <a:pt x="10906"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34" name="Google Shape;1434;p34"/>
              <p:cNvSpPr/>
              <p:nvPr/>
            </p:nvSpPr>
            <p:spPr>
              <a:xfrm>
                <a:off x="66143" y="329546"/>
                <a:ext cx="295884" cy="33868"/>
              </a:xfrm>
              <a:custGeom>
                <a:rect b="b" l="l" r="r" t="t"/>
                <a:pathLst>
                  <a:path extrusionOk="0" h="21600" w="21600">
                    <a:moveTo>
                      <a:pt x="1135" y="0"/>
                    </a:moveTo>
                    <a:cubicBezTo>
                      <a:pt x="504" y="0"/>
                      <a:pt x="0" y="4850"/>
                      <a:pt x="0" y="10800"/>
                    </a:cubicBezTo>
                    <a:cubicBezTo>
                      <a:pt x="0" y="16800"/>
                      <a:pt x="504" y="21600"/>
                      <a:pt x="1135" y="21600"/>
                    </a:cubicBezTo>
                    <a:lnTo>
                      <a:pt x="20465" y="21600"/>
                    </a:lnTo>
                    <a:cubicBezTo>
                      <a:pt x="21096" y="21600"/>
                      <a:pt x="21600" y="16750"/>
                      <a:pt x="21600" y="10800"/>
                    </a:cubicBezTo>
                    <a:cubicBezTo>
                      <a:pt x="21600" y="4950"/>
                      <a:pt x="21096" y="0"/>
                      <a:pt x="204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35" name="Google Shape;1435;p34"/>
              <p:cNvSpPr/>
              <p:nvPr/>
            </p:nvSpPr>
            <p:spPr>
              <a:xfrm>
                <a:off x="329546" y="710429"/>
                <a:ext cx="33868" cy="33867"/>
              </a:xfrm>
              <a:custGeom>
                <a:rect b="b" l="l" r="r" t="t"/>
                <a:pathLst>
                  <a:path extrusionOk="0" h="21600" w="21600">
                    <a:moveTo>
                      <a:pt x="10800" y="0"/>
                    </a:moveTo>
                    <a:cubicBezTo>
                      <a:pt x="4850" y="0"/>
                      <a:pt x="0" y="4822"/>
                      <a:pt x="0" y="10750"/>
                    </a:cubicBezTo>
                    <a:cubicBezTo>
                      <a:pt x="0" y="16727"/>
                      <a:pt x="4850" y="21600"/>
                      <a:pt x="10800" y="21600"/>
                    </a:cubicBezTo>
                    <a:cubicBezTo>
                      <a:pt x="16750" y="21600"/>
                      <a:pt x="21600" y="16727"/>
                      <a:pt x="21600" y="10750"/>
                    </a:cubicBezTo>
                    <a:cubicBezTo>
                      <a:pt x="21600" y="4822"/>
                      <a:pt x="1675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436" name="Google Shape;1436;p34"/>
            <p:cNvGrpSpPr/>
            <p:nvPr/>
          </p:nvGrpSpPr>
          <p:grpSpPr>
            <a:xfrm>
              <a:off x="13850619" y="6166171"/>
              <a:ext cx="990798" cy="693176"/>
              <a:chOff x="0" y="0"/>
              <a:chExt cx="990796" cy="693174"/>
            </a:xfrm>
          </p:grpSpPr>
          <p:sp>
            <p:nvSpPr>
              <p:cNvPr id="1437" name="Google Shape;1437;p34"/>
              <p:cNvSpPr/>
              <p:nvPr/>
            </p:nvSpPr>
            <p:spPr>
              <a:xfrm>
                <a:off x="0" y="198645"/>
                <a:ext cx="990796" cy="494529"/>
              </a:xfrm>
              <a:custGeom>
                <a:rect b="b" l="l" r="r" t="t"/>
                <a:pathLst>
                  <a:path extrusionOk="0" h="21600" w="21588">
                    <a:moveTo>
                      <a:pt x="14769" y="1358"/>
                    </a:moveTo>
                    <a:cubicBezTo>
                      <a:pt x="16569" y="1358"/>
                      <a:pt x="18037" y="4297"/>
                      <a:pt x="18037" y="7909"/>
                    </a:cubicBezTo>
                    <a:cubicBezTo>
                      <a:pt x="18037" y="11525"/>
                      <a:pt x="16569" y="14464"/>
                      <a:pt x="14769" y="14464"/>
                    </a:cubicBezTo>
                    <a:cubicBezTo>
                      <a:pt x="12967" y="14464"/>
                      <a:pt x="11501" y="11525"/>
                      <a:pt x="11501" y="7909"/>
                    </a:cubicBezTo>
                    <a:cubicBezTo>
                      <a:pt x="11501" y="4297"/>
                      <a:pt x="12967" y="1358"/>
                      <a:pt x="14769" y="1358"/>
                    </a:cubicBezTo>
                    <a:close/>
                    <a:moveTo>
                      <a:pt x="20538" y="5699"/>
                    </a:moveTo>
                    <a:cubicBezTo>
                      <a:pt x="20750" y="5699"/>
                      <a:pt x="20923" y="6045"/>
                      <a:pt x="20923" y="6463"/>
                    </a:cubicBezTo>
                    <a:lnTo>
                      <a:pt x="20923" y="16586"/>
                    </a:lnTo>
                    <a:cubicBezTo>
                      <a:pt x="20923" y="17010"/>
                      <a:pt x="20750" y="17356"/>
                      <a:pt x="20538" y="17356"/>
                    </a:cubicBezTo>
                    <a:lnTo>
                      <a:pt x="1063" y="17356"/>
                    </a:lnTo>
                    <a:cubicBezTo>
                      <a:pt x="852" y="17356"/>
                      <a:pt x="679" y="17010"/>
                      <a:pt x="679" y="16586"/>
                    </a:cubicBezTo>
                    <a:lnTo>
                      <a:pt x="679" y="6463"/>
                    </a:lnTo>
                    <a:cubicBezTo>
                      <a:pt x="679" y="6045"/>
                      <a:pt x="852" y="5699"/>
                      <a:pt x="1063" y="5699"/>
                    </a:cubicBezTo>
                    <a:lnTo>
                      <a:pt x="10980" y="5699"/>
                    </a:lnTo>
                    <a:cubicBezTo>
                      <a:pt x="10878" y="6404"/>
                      <a:pt x="10822" y="7142"/>
                      <a:pt x="10822" y="7909"/>
                    </a:cubicBezTo>
                    <a:cubicBezTo>
                      <a:pt x="10822" y="12270"/>
                      <a:pt x="12592" y="15822"/>
                      <a:pt x="14769" y="15822"/>
                    </a:cubicBezTo>
                    <a:cubicBezTo>
                      <a:pt x="16944" y="15822"/>
                      <a:pt x="18713" y="12273"/>
                      <a:pt x="18713" y="7909"/>
                    </a:cubicBezTo>
                    <a:cubicBezTo>
                      <a:pt x="18713" y="7142"/>
                      <a:pt x="18661" y="6394"/>
                      <a:pt x="18555" y="5699"/>
                    </a:cubicBezTo>
                    <a:close/>
                    <a:moveTo>
                      <a:pt x="2529" y="18711"/>
                    </a:moveTo>
                    <a:lnTo>
                      <a:pt x="2529" y="20201"/>
                    </a:lnTo>
                    <a:cubicBezTo>
                      <a:pt x="2529" y="20223"/>
                      <a:pt x="2517" y="20245"/>
                      <a:pt x="2506" y="20245"/>
                    </a:cubicBezTo>
                    <a:lnTo>
                      <a:pt x="1786" y="20245"/>
                    </a:lnTo>
                    <a:cubicBezTo>
                      <a:pt x="1775" y="20245"/>
                      <a:pt x="1764" y="20223"/>
                      <a:pt x="1764" y="20201"/>
                    </a:cubicBezTo>
                    <a:lnTo>
                      <a:pt x="1764" y="18711"/>
                    </a:lnTo>
                    <a:close/>
                    <a:moveTo>
                      <a:pt x="19842" y="18711"/>
                    </a:moveTo>
                    <a:lnTo>
                      <a:pt x="19842" y="20201"/>
                    </a:lnTo>
                    <a:cubicBezTo>
                      <a:pt x="19842" y="20223"/>
                      <a:pt x="19830" y="20245"/>
                      <a:pt x="19819" y="20245"/>
                    </a:cubicBezTo>
                    <a:lnTo>
                      <a:pt x="19097" y="20245"/>
                    </a:lnTo>
                    <a:cubicBezTo>
                      <a:pt x="19086" y="20245"/>
                      <a:pt x="19075" y="20223"/>
                      <a:pt x="19075" y="20201"/>
                    </a:cubicBezTo>
                    <a:lnTo>
                      <a:pt x="19075" y="18711"/>
                    </a:lnTo>
                    <a:close/>
                    <a:moveTo>
                      <a:pt x="14764" y="0"/>
                    </a:moveTo>
                    <a:cubicBezTo>
                      <a:pt x="13231" y="0"/>
                      <a:pt x="11898" y="1770"/>
                      <a:pt x="11244" y="4338"/>
                    </a:cubicBezTo>
                    <a:lnTo>
                      <a:pt x="1060" y="4338"/>
                    </a:lnTo>
                    <a:cubicBezTo>
                      <a:pt x="475" y="4338"/>
                      <a:pt x="0" y="5294"/>
                      <a:pt x="0" y="6460"/>
                    </a:cubicBezTo>
                    <a:lnTo>
                      <a:pt x="0" y="16583"/>
                    </a:lnTo>
                    <a:cubicBezTo>
                      <a:pt x="0" y="17755"/>
                      <a:pt x="477" y="18702"/>
                      <a:pt x="1060" y="18702"/>
                    </a:cubicBezTo>
                    <a:lnTo>
                      <a:pt x="1084" y="18702"/>
                    </a:lnTo>
                    <a:lnTo>
                      <a:pt x="1084" y="20195"/>
                    </a:lnTo>
                    <a:cubicBezTo>
                      <a:pt x="1084" y="20968"/>
                      <a:pt x="1394" y="21591"/>
                      <a:pt x="1780" y="21591"/>
                    </a:cubicBezTo>
                    <a:lnTo>
                      <a:pt x="2501" y="21591"/>
                    </a:lnTo>
                    <a:cubicBezTo>
                      <a:pt x="2887" y="21591"/>
                      <a:pt x="3199" y="20968"/>
                      <a:pt x="3199" y="20195"/>
                    </a:cubicBezTo>
                    <a:lnTo>
                      <a:pt x="3199" y="18711"/>
                    </a:lnTo>
                    <a:lnTo>
                      <a:pt x="18392" y="18711"/>
                    </a:lnTo>
                    <a:lnTo>
                      <a:pt x="18392" y="20201"/>
                    </a:lnTo>
                    <a:cubicBezTo>
                      <a:pt x="18392" y="20974"/>
                      <a:pt x="18702" y="21600"/>
                      <a:pt x="19088" y="21600"/>
                    </a:cubicBezTo>
                    <a:lnTo>
                      <a:pt x="19809" y="21600"/>
                    </a:lnTo>
                    <a:cubicBezTo>
                      <a:pt x="20195" y="21600"/>
                      <a:pt x="20507" y="20974"/>
                      <a:pt x="20507" y="20201"/>
                    </a:cubicBezTo>
                    <a:lnTo>
                      <a:pt x="20507" y="18711"/>
                    </a:lnTo>
                    <a:lnTo>
                      <a:pt x="20529" y="18711"/>
                    </a:lnTo>
                    <a:cubicBezTo>
                      <a:pt x="21115" y="18711"/>
                      <a:pt x="21587" y="17755"/>
                      <a:pt x="21587" y="16586"/>
                    </a:cubicBezTo>
                    <a:lnTo>
                      <a:pt x="21587" y="6463"/>
                    </a:lnTo>
                    <a:cubicBezTo>
                      <a:pt x="21600" y="5294"/>
                      <a:pt x="21123" y="4338"/>
                      <a:pt x="20538" y="4338"/>
                    </a:cubicBezTo>
                    <a:lnTo>
                      <a:pt x="18286" y="4338"/>
                    </a:lnTo>
                    <a:cubicBezTo>
                      <a:pt x="17633" y="1770"/>
                      <a:pt x="16301" y="0"/>
                      <a:pt x="147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38" name="Google Shape;1438;p34"/>
              <p:cNvSpPr/>
              <p:nvPr/>
            </p:nvSpPr>
            <p:spPr>
              <a:xfrm>
                <a:off x="562976" y="264861"/>
                <a:ext cx="229667" cy="229668"/>
              </a:xfrm>
              <a:custGeom>
                <a:rect b="b" l="l" r="r" t="t"/>
                <a:pathLst>
                  <a:path extrusionOk="0" h="21600" w="21600">
                    <a:moveTo>
                      <a:pt x="10803" y="2917"/>
                    </a:moveTo>
                    <a:cubicBezTo>
                      <a:pt x="15142" y="2917"/>
                      <a:pt x="18689" y="6458"/>
                      <a:pt x="18689" y="10803"/>
                    </a:cubicBezTo>
                    <a:cubicBezTo>
                      <a:pt x="18689" y="15156"/>
                      <a:pt x="15142" y="18689"/>
                      <a:pt x="10803" y="18689"/>
                    </a:cubicBezTo>
                    <a:cubicBezTo>
                      <a:pt x="6451" y="18689"/>
                      <a:pt x="2917" y="15156"/>
                      <a:pt x="2917" y="10803"/>
                    </a:cubicBezTo>
                    <a:cubicBezTo>
                      <a:pt x="2917" y="6458"/>
                      <a:pt x="6451" y="2917"/>
                      <a:pt x="10803" y="2917"/>
                    </a:cubicBezTo>
                    <a:close/>
                    <a:moveTo>
                      <a:pt x="10803" y="0"/>
                    </a:moveTo>
                    <a:cubicBezTo>
                      <a:pt x="4847" y="0"/>
                      <a:pt x="0" y="4847"/>
                      <a:pt x="0" y="10803"/>
                    </a:cubicBezTo>
                    <a:cubicBezTo>
                      <a:pt x="0" y="16753"/>
                      <a:pt x="4847" y="21600"/>
                      <a:pt x="10803" y="21600"/>
                    </a:cubicBezTo>
                    <a:cubicBezTo>
                      <a:pt x="16753" y="21600"/>
                      <a:pt x="21600" y="16753"/>
                      <a:pt x="21600" y="10803"/>
                    </a:cubicBezTo>
                    <a:cubicBezTo>
                      <a:pt x="21600" y="4847"/>
                      <a:pt x="16753"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39" name="Google Shape;1439;p34"/>
              <p:cNvSpPr/>
              <p:nvPr/>
            </p:nvSpPr>
            <p:spPr>
              <a:xfrm>
                <a:off x="362944" y="364256"/>
                <a:ext cx="33867" cy="196417"/>
              </a:xfrm>
              <a:custGeom>
                <a:rect b="b" l="l" r="r" t="t"/>
                <a:pathLst>
                  <a:path extrusionOk="0" h="21600" w="21600">
                    <a:moveTo>
                      <a:pt x="10850" y="0"/>
                    </a:moveTo>
                    <a:cubicBezTo>
                      <a:pt x="4822" y="0"/>
                      <a:pt x="0" y="752"/>
                      <a:pt x="0" y="1702"/>
                    </a:cubicBezTo>
                    <a:lnTo>
                      <a:pt x="0" y="19906"/>
                    </a:lnTo>
                    <a:cubicBezTo>
                      <a:pt x="0" y="20848"/>
                      <a:pt x="4822" y="21600"/>
                      <a:pt x="10850" y="21600"/>
                    </a:cubicBezTo>
                    <a:cubicBezTo>
                      <a:pt x="16778" y="21600"/>
                      <a:pt x="21600" y="20848"/>
                      <a:pt x="21600" y="19906"/>
                    </a:cubicBezTo>
                    <a:lnTo>
                      <a:pt x="21600" y="1702"/>
                    </a:lnTo>
                    <a:cubicBezTo>
                      <a:pt x="21600" y="752"/>
                      <a:pt x="16778" y="0"/>
                      <a:pt x="108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40" name="Google Shape;1440;p34"/>
              <p:cNvSpPr/>
              <p:nvPr/>
            </p:nvSpPr>
            <p:spPr>
              <a:xfrm>
                <a:off x="296692" y="364256"/>
                <a:ext cx="33867" cy="196417"/>
              </a:xfrm>
              <a:custGeom>
                <a:rect b="b" l="l" r="r" t="t"/>
                <a:pathLst>
                  <a:path extrusionOk="0" h="21600" w="21600">
                    <a:moveTo>
                      <a:pt x="10775" y="0"/>
                    </a:moveTo>
                    <a:cubicBezTo>
                      <a:pt x="4783" y="0"/>
                      <a:pt x="0" y="752"/>
                      <a:pt x="0" y="1702"/>
                    </a:cubicBezTo>
                    <a:lnTo>
                      <a:pt x="0" y="19906"/>
                    </a:lnTo>
                    <a:cubicBezTo>
                      <a:pt x="0" y="20848"/>
                      <a:pt x="4783" y="21600"/>
                      <a:pt x="10775" y="21600"/>
                    </a:cubicBezTo>
                    <a:cubicBezTo>
                      <a:pt x="16817" y="21600"/>
                      <a:pt x="21600" y="20848"/>
                      <a:pt x="21600" y="19906"/>
                    </a:cubicBezTo>
                    <a:lnTo>
                      <a:pt x="21600" y="1702"/>
                    </a:lnTo>
                    <a:cubicBezTo>
                      <a:pt x="21600" y="752"/>
                      <a:pt x="16817"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41" name="Google Shape;1441;p34"/>
              <p:cNvSpPr/>
              <p:nvPr/>
            </p:nvSpPr>
            <p:spPr>
              <a:xfrm>
                <a:off x="230548" y="364256"/>
                <a:ext cx="33867" cy="196417"/>
              </a:xfrm>
              <a:custGeom>
                <a:rect b="b" l="l" r="r" t="t"/>
                <a:pathLst>
                  <a:path extrusionOk="0" h="21600" w="21600">
                    <a:moveTo>
                      <a:pt x="10775" y="0"/>
                    </a:moveTo>
                    <a:cubicBezTo>
                      <a:pt x="4783" y="0"/>
                      <a:pt x="0" y="752"/>
                      <a:pt x="0" y="1702"/>
                    </a:cubicBezTo>
                    <a:lnTo>
                      <a:pt x="0" y="19906"/>
                    </a:lnTo>
                    <a:cubicBezTo>
                      <a:pt x="0" y="20848"/>
                      <a:pt x="4783" y="21600"/>
                      <a:pt x="10775" y="21600"/>
                    </a:cubicBezTo>
                    <a:cubicBezTo>
                      <a:pt x="16817" y="21600"/>
                      <a:pt x="21600" y="20848"/>
                      <a:pt x="21600" y="19906"/>
                    </a:cubicBezTo>
                    <a:lnTo>
                      <a:pt x="21600" y="1702"/>
                    </a:lnTo>
                    <a:cubicBezTo>
                      <a:pt x="21600" y="752"/>
                      <a:pt x="16817"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42" name="Google Shape;1442;p34"/>
              <p:cNvSpPr/>
              <p:nvPr/>
            </p:nvSpPr>
            <p:spPr>
              <a:xfrm>
                <a:off x="164260" y="364256"/>
                <a:ext cx="33867" cy="196417"/>
              </a:xfrm>
              <a:custGeom>
                <a:rect b="b" l="l" r="r" t="t"/>
                <a:pathLst>
                  <a:path extrusionOk="0" h="21600" w="21600">
                    <a:moveTo>
                      <a:pt x="10775" y="0"/>
                    </a:moveTo>
                    <a:cubicBezTo>
                      <a:pt x="4861" y="0"/>
                      <a:pt x="0" y="752"/>
                      <a:pt x="0" y="1702"/>
                    </a:cubicBezTo>
                    <a:lnTo>
                      <a:pt x="0" y="19906"/>
                    </a:lnTo>
                    <a:cubicBezTo>
                      <a:pt x="0" y="20848"/>
                      <a:pt x="4861" y="21600"/>
                      <a:pt x="10775" y="21600"/>
                    </a:cubicBezTo>
                    <a:cubicBezTo>
                      <a:pt x="16789" y="21600"/>
                      <a:pt x="21600" y="20848"/>
                      <a:pt x="21600" y="19906"/>
                    </a:cubicBezTo>
                    <a:lnTo>
                      <a:pt x="21600" y="1702"/>
                    </a:lnTo>
                    <a:cubicBezTo>
                      <a:pt x="21600" y="752"/>
                      <a:pt x="16789"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43" name="Google Shape;1443;p34"/>
              <p:cNvSpPr/>
              <p:nvPr/>
            </p:nvSpPr>
            <p:spPr>
              <a:xfrm>
                <a:off x="500241" y="132501"/>
                <a:ext cx="355127" cy="97452"/>
              </a:xfrm>
              <a:custGeom>
                <a:rect b="b" l="l" r="r" t="t"/>
                <a:pathLst>
                  <a:path extrusionOk="0" h="21600" w="21410">
                    <a:moveTo>
                      <a:pt x="10707" y="0"/>
                    </a:moveTo>
                    <a:cubicBezTo>
                      <a:pt x="6789" y="0"/>
                      <a:pt x="3083" y="5552"/>
                      <a:pt x="280" y="15666"/>
                    </a:cubicBezTo>
                    <a:cubicBezTo>
                      <a:pt x="-89" y="16990"/>
                      <a:pt x="-93" y="19175"/>
                      <a:pt x="263" y="20547"/>
                    </a:cubicBezTo>
                    <a:cubicBezTo>
                      <a:pt x="449" y="21233"/>
                      <a:pt x="692" y="21584"/>
                      <a:pt x="940" y="21584"/>
                    </a:cubicBezTo>
                    <a:cubicBezTo>
                      <a:pt x="1174" y="21584"/>
                      <a:pt x="1408" y="21249"/>
                      <a:pt x="1591" y="20611"/>
                    </a:cubicBezTo>
                    <a:cubicBezTo>
                      <a:pt x="4038" y="11773"/>
                      <a:pt x="7270" y="6923"/>
                      <a:pt x="10707" y="6923"/>
                    </a:cubicBezTo>
                    <a:cubicBezTo>
                      <a:pt x="14131" y="6923"/>
                      <a:pt x="17372" y="11789"/>
                      <a:pt x="19819" y="20627"/>
                    </a:cubicBezTo>
                    <a:cubicBezTo>
                      <a:pt x="20001" y="21297"/>
                      <a:pt x="20236" y="21600"/>
                      <a:pt x="20474" y="21600"/>
                    </a:cubicBezTo>
                    <a:cubicBezTo>
                      <a:pt x="20713" y="21600"/>
                      <a:pt x="20956" y="21249"/>
                      <a:pt x="21138" y="20563"/>
                    </a:cubicBezTo>
                    <a:cubicBezTo>
                      <a:pt x="21507" y="19159"/>
                      <a:pt x="21494" y="16990"/>
                      <a:pt x="21134" y="15666"/>
                    </a:cubicBezTo>
                    <a:cubicBezTo>
                      <a:pt x="18326" y="5552"/>
                      <a:pt x="14621" y="0"/>
                      <a:pt x="107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44" name="Google Shape;1444;p34"/>
              <p:cNvSpPr/>
              <p:nvPr/>
            </p:nvSpPr>
            <p:spPr>
              <a:xfrm>
                <a:off x="456163" y="66216"/>
                <a:ext cx="443246" cy="113862"/>
              </a:xfrm>
              <a:custGeom>
                <a:rect b="b" l="l" r="r" t="t"/>
                <a:pathLst>
                  <a:path extrusionOk="0" h="21600" w="21448">
                    <a:moveTo>
                      <a:pt x="10727" y="0"/>
                    </a:moveTo>
                    <a:cubicBezTo>
                      <a:pt x="6795" y="0"/>
                      <a:pt x="3072" y="5871"/>
                      <a:pt x="234" y="16521"/>
                    </a:cubicBezTo>
                    <a:cubicBezTo>
                      <a:pt x="-69" y="17668"/>
                      <a:pt x="-76" y="19511"/>
                      <a:pt x="206" y="20685"/>
                    </a:cubicBezTo>
                    <a:cubicBezTo>
                      <a:pt x="352" y="21286"/>
                      <a:pt x="554" y="21600"/>
                      <a:pt x="753" y="21600"/>
                    </a:cubicBezTo>
                    <a:cubicBezTo>
                      <a:pt x="937" y="21600"/>
                      <a:pt x="1126" y="21341"/>
                      <a:pt x="1265" y="20794"/>
                    </a:cubicBezTo>
                    <a:cubicBezTo>
                      <a:pt x="3828" y="11182"/>
                      <a:pt x="7179" y="5885"/>
                      <a:pt x="10717" y="5885"/>
                    </a:cubicBezTo>
                    <a:cubicBezTo>
                      <a:pt x="14262" y="5885"/>
                      <a:pt x="17616" y="11182"/>
                      <a:pt x="20169" y="20767"/>
                    </a:cubicBezTo>
                    <a:cubicBezTo>
                      <a:pt x="20315" y="21313"/>
                      <a:pt x="20504" y="21586"/>
                      <a:pt x="20688" y="21586"/>
                    </a:cubicBezTo>
                    <a:cubicBezTo>
                      <a:pt x="20887" y="21586"/>
                      <a:pt x="21085" y="21286"/>
                      <a:pt x="21238" y="20672"/>
                    </a:cubicBezTo>
                    <a:cubicBezTo>
                      <a:pt x="21524" y="19511"/>
                      <a:pt x="21521" y="17668"/>
                      <a:pt x="21218" y="16521"/>
                    </a:cubicBezTo>
                    <a:cubicBezTo>
                      <a:pt x="18379" y="5871"/>
                      <a:pt x="14660" y="0"/>
                      <a:pt x="107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45" name="Google Shape;1445;p34"/>
              <p:cNvSpPr/>
              <p:nvPr/>
            </p:nvSpPr>
            <p:spPr>
              <a:xfrm>
                <a:off x="414042" y="0"/>
                <a:ext cx="527712" cy="128833"/>
              </a:xfrm>
              <a:custGeom>
                <a:rect b="b" l="l" r="r" t="t"/>
                <a:pathLst>
                  <a:path extrusionOk="0" h="21600" w="21460">
                    <a:moveTo>
                      <a:pt x="10728" y="0"/>
                    </a:moveTo>
                    <a:cubicBezTo>
                      <a:pt x="6809" y="0"/>
                      <a:pt x="3066" y="6058"/>
                      <a:pt x="200" y="17087"/>
                    </a:cubicBezTo>
                    <a:cubicBezTo>
                      <a:pt x="-51" y="18088"/>
                      <a:pt x="-69" y="19718"/>
                      <a:pt x="168" y="20779"/>
                    </a:cubicBezTo>
                    <a:cubicBezTo>
                      <a:pt x="291" y="21322"/>
                      <a:pt x="458" y="21600"/>
                      <a:pt x="628" y="21600"/>
                    </a:cubicBezTo>
                    <a:cubicBezTo>
                      <a:pt x="780" y="21600"/>
                      <a:pt x="935" y="21371"/>
                      <a:pt x="1058" y="20900"/>
                    </a:cubicBezTo>
                    <a:cubicBezTo>
                      <a:pt x="3689" y="10776"/>
                      <a:pt x="7128" y="5177"/>
                      <a:pt x="10728" y="5177"/>
                    </a:cubicBezTo>
                    <a:cubicBezTo>
                      <a:pt x="14328" y="5177"/>
                      <a:pt x="17764" y="10776"/>
                      <a:pt x="20395" y="20900"/>
                    </a:cubicBezTo>
                    <a:cubicBezTo>
                      <a:pt x="20518" y="21359"/>
                      <a:pt x="20671" y="21600"/>
                      <a:pt x="20823" y="21600"/>
                    </a:cubicBezTo>
                    <a:cubicBezTo>
                      <a:pt x="20992" y="21600"/>
                      <a:pt x="21162" y="21322"/>
                      <a:pt x="21285" y="20779"/>
                    </a:cubicBezTo>
                    <a:cubicBezTo>
                      <a:pt x="21531" y="19766"/>
                      <a:pt x="21513" y="18101"/>
                      <a:pt x="21259" y="17123"/>
                    </a:cubicBezTo>
                    <a:cubicBezTo>
                      <a:pt x="18388" y="6070"/>
                      <a:pt x="14650" y="0"/>
                      <a:pt x="107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46" name="Google Shape;1446;p34"/>
              <p:cNvSpPr/>
              <p:nvPr/>
            </p:nvSpPr>
            <p:spPr>
              <a:xfrm>
                <a:off x="662298" y="331221"/>
                <a:ext cx="64058" cy="63985"/>
              </a:xfrm>
              <a:custGeom>
                <a:rect b="b" l="l" r="r" t="t"/>
                <a:pathLst>
                  <a:path extrusionOk="0" h="21600" w="21552">
                    <a:moveTo>
                      <a:pt x="5230" y="0"/>
                    </a:moveTo>
                    <a:cubicBezTo>
                      <a:pt x="2325" y="0"/>
                      <a:pt x="0" y="2308"/>
                      <a:pt x="0" y="5200"/>
                    </a:cubicBezTo>
                    <a:cubicBezTo>
                      <a:pt x="0" y="8115"/>
                      <a:pt x="2325" y="10448"/>
                      <a:pt x="5230" y="10448"/>
                    </a:cubicBezTo>
                    <a:cubicBezTo>
                      <a:pt x="8451" y="10448"/>
                      <a:pt x="11115" y="13120"/>
                      <a:pt x="11115" y="16376"/>
                    </a:cubicBezTo>
                    <a:cubicBezTo>
                      <a:pt x="11115" y="19267"/>
                      <a:pt x="13464" y="21600"/>
                      <a:pt x="16345" y="21600"/>
                    </a:cubicBezTo>
                    <a:cubicBezTo>
                      <a:pt x="19251" y="21600"/>
                      <a:pt x="21552" y="19267"/>
                      <a:pt x="21552" y="16376"/>
                    </a:cubicBezTo>
                    <a:cubicBezTo>
                      <a:pt x="21600" y="7313"/>
                      <a:pt x="14239" y="0"/>
                      <a:pt x="52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447" name="Google Shape;1447;p34"/>
            <p:cNvGrpSpPr/>
            <p:nvPr/>
          </p:nvGrpSpPr>
          <p:grpSpPr>
            <a:xfrm>
              <a:off x="3704251" y="6017403"/>
              <a:ext cx="689213" cy="991002"/>
              <a:chOff x="0" y="0"/>
              <a:chExt cx="689212" cy="991001"/>
            </a:xfrm>
          </p:grpSpPr>
          <p:sp>
            <p:nvSpPr>
              <p:cNvPr id="1448" name="Google Shape;1448;p34"/>
              <p:cNvSpPr/>
              <p:nvPr/>
            </p:nvSpPr>
            <p:spPr>
              <a:xfrm>
                <a:off x="0" y="0"/>
                <a:ext cx="689212" cy="991001"/>
              </a:xfrm>
              <a:custGeom>
                <a:rect b="b" l="l" r="r" t="t"/>
                <a:pathLst>
                  <a:path extrusionOk="0" h="21600" w="21571">
                    <a:moveTo>
                      <a:pt x="6695" y="671"/>
                    </a:moveTo>
                    <a:cubicBezTo>
                      <a:pt x="6710" y="671"/>
                      <a:pt x="6726" y="682"/>
                      <a:pt x="6726" y="695"/>
                    </a:cubicBezTo>
                    <a:lnTo>
                      <a:pt x="6726" y="3238"/>
                    </a:lnTo>
                    <a:lnTo>
                      <a:pt x="6222" y="2959"/>
                    </a:lnTo>
                    <a:cubicBezTo>
                      <a:pt x="6129" y="2908"/>
                      <a:pt x="6026" y="2883"/>
                      <a:pt x="5918" y="2883"/>
                    </a:cubicBezTo>
                    <a:cubicBezTo>
                      <a:pt x="5814" y="2883"/>
                      <a:pt x="5704" y="2908"/>
                      <a:pt x="5618" y="2959"/>
                    </a:cubicBezTo>
                    <a:lnTo>
                      <a:pt x="5113" y="3238"/>
                    </a:lnTo>
                    <a:lnTo>
                      <a:pt x="5109" y="695"/>
                    </a:lnTo>
                    <a:cubicBezTo>
                      <a:pt x="5109" y="682"/>
                      <a:pt x="5127" y="671"/>
                      <a:pt x="5143" y="671"/>
                    </a:cubicBezTo>
                    <a:close/>
                    <a:moveTo>
                      <a:pt x="17052" y="1032"/>
                    </a:moveTo>
                    <a:cubicBezTo>
                      <a:pt x="17354" y="1032"/>
                      <a:pt x="17602" y="1205"/>
                      <a:pt x="17602" y="1417"/>
                    </a:cubicBezTo>
                    <a:lnTo>
                      <a:pt x="17602" y="14010"/>
                    </a:lnTo>
                    <a:lnTo>
                      <a:pt x="15324" y="12426"/>
                    </a:lnTo>
                    <a:cubicBezTo>
                      <a:pt x="15234" y="12360"/>
                      <a:pt x="15110" y="12327"/>
                      <a:pt x="14984" y="12327"/>
                    </a:cubicBezTo>
                    <a:cubicBezTo>
                      <a:pt x="14921" y="12327"/>
                      <a:pt x="14858" y="12335"/>
                      <a:pt x="14799" y="12351"/>
                    </a:cubicBezTo>
                    <a:cubicBezTo>
                      <a:pt x="14617" y="12402"/>
                      <a:pt x="14500" y="12528"/>
                      <a:pt x="14500" y="12664"/>
                    </a:cubicBezTo>
                    <a:lnTo>
                      <a:pt x="14500" y="16232"/>
                    </a:lnTo>
                    <a:lnTo>
                      <a:pt x="3032" y="16232"/>
                    </a:lnTo>
                    <a:lnTo>
                      <a:pt x="3032" y="1032"/>
                    </a:lnTo>
                    <a:lnTo>
                      <a:pt x="4136" y="1032"/>
                    </a:lnTo>
                    <a:lnTo>
                      <a:pt x="4136" y="3941"/>
                    </a:lnTo>
                    <a:cubicBezTo>
                      <a:pt x="4136" y="4072"/>
                      <a:pt x="4239" y="4192"/>
                      <a:pt x="4413" y="4245"/>
                    </a:cubicBezTo>
                    <a:cubicBezTo>
                      <a:pt x="4480" y="4267"/>
                      <a:pt x="4550" y="4278"/>
                      <a:pt x="4622" y="4278"/>
                    </a:cubicBezTo>
                    <a:cubicBezTo>
                      <a:pt x="4728" y="4278"/>
                      <a:pt x="4836" y="4253"/>
                      <a:pt x="4924" y="4207"/>
                    </a:cubicBezTo>
                    <a:lnTo>
                      <a:pt x="5915" y="3654"/>
                    </a:lnTo>
                    <a:lnTo>
                      <a:pt x="6906" y="4207"/>
                    </a:lnTo>
                    <a:cubicBezTo>
                      <a:pt x="6994" y="4254"/>
                      <a:pt x="7102" y="4280"/>
                      <a:pt x="7206" y="4280"/>
                    </a:cubicBezTo>
                    <a:cubicBezTo>
                      <a:pt x="7280" y="4280"/>
                      <a:pt x="7350" y="4269"/>
                      <a:pt x="7418" y="4245"/>
                    </a:cubicBezTo>
                    <a:cubicBezTo>
                      <a:pt x="7587" y="4189"/>
                      <a:pt x="7695" y="4071"/>
                      <a:pt x="7695" y="3941"/>
                    </a:cubicBezTo>
                    <a:lnTo>
                      <a:pt x="7695" y="1032"/>
                    </a:lnTo>
                    <a:close/>
                    <a:moveTo>
                      <a:pt x="2066" y="1035"/>
                    </a:moveTo>
                    <a:lnTo>
                      <a:pt x="2066" y="16233"/>
                    </a:lnTo>
                    <a:lnTo>
                      <a:pt x="1514" y="16233"/>
                    </a:lnTo>
                    <a:cubicBezTo>
                      <a:pt x="1214" y="16233"/>
                      <a:pt x="962" y="16061"/>
                      <a:pt x="962" y="15849"/>
                    </a:cubicBezTo>
                    <a:lnTo>
                      <a:pt x="962" y="1418"/>
                    </a:lnTo>
                    <a:cubicBezTo>
                      <a:pt x="962" y="1209"/>
                      <a:pt x="1214" y="1035"/>
                      <a:pt x="1514" y="1035"/>
                    </a:cubicBezTo>
                    <a:close/>
                    <a:moveTo>
                      <a:pt x="15471" y="13486"/>
                    </a:moveTo>
                    <a:lnTo>
                      <a:pt x="20100" y="16710"/>
                    </a:lnTo>
                    <a:lnTo>
                      <a:pt x="18771" y="16894"/>
                    </a:lnTo>
                    <a:cubicBezTo>
                      <a:pt x="18627" y="16914"/>
                      <a:pt x="18503" y="16978"/>
                      <a:pt x="18433" y="17069"/>
                    </a:cubicBezTo>
                    <a:cubicBezTo>
                      <a:pt x="18365" y="17156"/>
                      <a:pt x="18356" y="17264"/>
                      <a:pt x="18415" y="17357"/>
                    </a:cubicBezTo>
                    <a:lnTo>
                      <a:pt x="20289" y="20508"/>
                    </a:lnTo>
                    <a:lnTo>
                      <a:pt x="19196" y="20822"/>
                    </a:lnTo>
                    <a:lnTo>
                      <a:pt x="17322" y="17673"/>
                    </a:lnTo>
                    <a:cubicBezTo>
                      <a:pt x="17264" y="17579"/>
                      <a:pt x="17156" y="17507"/>
                      <a:pt x="17016" y="17480"/>
                    </a:cubicBezTo>
                    <a:cubicBezTo>
                      <a:pt x="16966" y="17468"/>
                      <a:pt x="16921" y="17466"/>
                      <a:pt x="16872" y="17466"/>
                    </a:cubicBezTo>
                    <a:cubicBezTo>
                      <a:pt x="16782" y="17466"/>
                      <a:pt x="16687" y="17484"/>
                      <a:pt x="16608" y="17523"/>
                    </a:cubicBezTo>
                    <a:lnTo>
                      <a:pt x="15471" y="18041"/>
                    </a:lnTo>
                    <a:lnTo>
                      <a:pt x="15471" y="13486"/>
                    </a:lnTo>
                    <a:close/>
                    <a:moveTo>
                      <a:pt x="5149" y="0"/>
                    </a:moveTo>
                    <a:cubicBezTo>
                      <a:pt x="4771" y="0"/>
                      <a:pt x="4444" y="144"/>
                      <a:pt x="4271" y="361"/>
                    </a:cubicBezTo>
                    <a:lnTo>
                      <a:pt x="1523" y="361"/>
                    </a:lnTo>
                    <a:cubicBezTo>
                      <a:pt x="683" y="361"/>
                      <a:pt x="0" y="838"/>
                      <a:pt x="0" y="1418"/>
                    </a:cubicBezTo>
                    <a:lnTo>
                      <a:pt x="0" y="15849"/>
                    </a:lnTo>
                    <a:cubicBezTo>
                      <a:pt x="0" y="16436"/>
                      <a:pt x="685" y="16909"/>
                      <a:pt x="1523" y="16909"/>
                    </a:cubicBezTo>
                    <a:lnTo>
                      <a:pt x="14500" y="16909"/>
                    </a:lnTo>
                    <a:lnTo>
                      <a:pt x="14500" y="18660"/>
                    </a:lnTo>
                    <a:cubicBezTo>
                      <a:pt x="14500" y="18786"/>
                      <a:pt x="14597" y="18899"/>
                      <a:pt x="14752" y="18958"/>
                    </a:cubicBezTo>
                    <a:cubicBezTo>
                      <a:pt x="14826" y="18985"/>
                      <a:pt x="14908" y="18999"/>
                      <a:pt x="14989" y="18999"/>
                    </a:cubicBezTo>
                    <a:cubicBezTo>
                      <a:pt x="15081" y="18999"/>
                      <a:pt x="15171" y="18980"/>
                      <a:pt x="15252" y="18944"/>
                    </a:cubicBezTo>
                    <a:lnTo>
                      <a:pt x="16651" y="18306"/>
                    </a:lnTo>
                    <a:lnTo>
                      <a:pt x="18482" y="21390"/>
                    </a:lnTo>
                    <a:cubicBezTo>
                      <a:pt x="18532" y="21471"/>
                      <a:pt x="18627" y="21537"/>
                      <a:pt x="18746" y="21575"/>
                    </a:cubicBezTo>
                    <a:cubicBezTo>
                      <a:pt x="18809" y="21592"/>
                      <a:pt x="18870" y="21600"/>
                      <a:pt x="18935" y="21600"/>
                    </a:cubicBezTo>
                    <a:cubicBezTo>
                      <a:pt x="18998" y="21600"/>
                      <a:pt x="19064" y="21592"/>
                      <a:pt x="19122" y="21575"/>
                    </a:cubicBezTo>
                    <a:lnTo>
                      <a:pt x="21111" y="21001"/>
                    </a:lnTo>
                    <a:cubicBezTo>
                      <a:pt x="21361" y="20930"/>
                      <a:pt x="21478" y="20731"/>
                      <a:pt x="21377" y="20558"/>
                    </a:cubicBezTo>
                    <a:lnTo>
                      <a:pt x="19543" y="17476"/>
                    </a:lnTo>
                    <a:lnTo>
                      <a:pt x="21186" y="17244"/>
                    </a:lnTo>
                    <a:cubicBezTo>
                      <a:pt x="21361" y="17219"/>
                      <a:pt x="21501" y="17131"/>
                      <a:pt x="21550" y="17011"/>
                    </a:cubicBezTo>
                    <a:cubicBezTo>
                      <a:pt x="21600" y="16889"/>
                      <a:pt x="21557" y="16762"/>
                      <a:pt x="21431" y="16674"/>
                    </a:cubicBezTo>
                    <a:lnTo>
                      <a:pt x="18582" y="14690"/>
                    </a:lnTo>
                    <a:lnTo>
                      <a:pt x="18582" y="1418"/>
                    </a:lnTo>
                    <a:cubicBezTo>
                      <a:pt x="18582" y="835"/>
                      <a:pt x="17897" y="361"/>
                      <a:pt x="17061" y="361"/>
                    </a:cubicBezTo>
                    <a:lnTo>
                      <a:pt x="7578" y="361"/>
                    </a:lnTo>
                    <a:cubicBezTo>
                      <a:pt x="7409" y="144"/>
                      <a:pt x="7075" y="0"/>
                      <a:pt x="67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49" name="Google Shape;1449;p34"/>
              <p:cNvSpPr/>
              <p:nvPr/>
            </p:nvSpPr>
            <p:spPr>
              <a:xfrm>
                <a:off x="132428" y="174965"/>
                <a:ext cx="395201" cy="442206"/>
              </a:xfrm>
              <a:custGeom>
                <a:rect b="b" l="l" r="r" t="t"/>
                <a:pathLst>
                  <a:path extrusionOk="0" h="21600" w="20914">
                    <a:moveTo>
                      <a:pt x="10440" y="1508"/>
                    </a:moveTo>
                    <a:cubicBezTo>
                      <a:pt x="11194" y="1508"/>
                      <a:pt x="12142" y="2763"/>
                      <a:pt x="12805" y="4943"/>
                    </a:cubicBezTo>
                    <a:cubicBezTo>
                      <a:pt x="12032" y="5193"/>
                      <a:pt x="11240" y="5491"/>
                      <a:pt x="10440" y="5825"/>
                    </a:cubicBezTo>
                    <a:cubicBezTo>
                      <a:pt x="9640" y="5484"/>
                      <a:pt x="8852" y="5186"/>
                      <a:pt x="8082" y="4943"/>
                    </a:cubicBezTo>
                    <a:cubicBezTo>
                      <a:pt x="8741" y="2763"/>
                      <a:pt x="9690" y="1508"/>
                      <a:pt x="10440" y="1508"/>
                    </a:cubicBezTo>
                    <a:close/>
                    <a:moveTo>
                      <a:pt x="7713" y="6434"/>
                    </a:moveTo>
                    <a:cubicBezTo>
                      <a:pt x="7987" y="6518"/>
                      <a:pt x="8261" y="6616"/>
                      <a:pt x="8539" y="6722"/>
                    </a:cubicBezTo>
                    <a:cubicBezTo>
                      <a:pt x="8372" y="6810"/>
                      <a:pt x="8219" y="6894"/>
                      <a:pt x="8052" y="6979"/>
                    </a:cubicBezTo>
                    <a:cubicBezTo>
                      <a:pt x="7888" y="7070"/>
                      <a:pt x="7728" y="7151"/>
                      <a:pt x="7568" y="7242"/>
                    </a:cubicBezTo>
                    <a:cubicBezTo>
                      <a:pt x="7618" y="6968"/>
                      <a:pt x="7667" y="6690"/>
                      <a:pt x="7713" y="6434"/>
                    </a:cubicBezTo>
                    <a:close/>
                    <a:moveTo>
                      <a:pt x="13171" y="6437"/>
                    </a:moveTo>
                    <a:cubicBezTo>
                      <a:pt x="13224" y="6697"/>
                      <a:pt x="13274" y="6968"/>
                      <a:pt x="13319" y="7242"/>
                    </a:cubicBezTo>
                    <a:cubicBezTo>
                      <a:pt x="13159" y="7151"/>
                      <a:pt x="12992" y="7063"/>
                      <a:pt x="12832" y="6979"/>
                    </a:cubicBezTo>
                    <a:cubicBezTo>
                      <a:pt x="12672" y="6894"/>
                      <a:pt x="12508" y="6810"/>
                      <a:pt x="12340" y="6722"/>
                    </a:cubicBezTo>
                    <a:cubicBezTo>
                      <a:pt x="12630" y="6620"/>
                      <a:pt x="12904" y="6518"/>
                      <a:pt x="13171" y="6437"/>
                    </a:cubicBezTo>
                    <a:close/>
                    <a:moveTo>
                      <a:pt x="3504" y="5614"/>
                    </a:moveTo>
                    <a:cubicBezTo>
                      <a:pt x="3931" y="5614"/>
                      <a:pt x="4441" y="5653"/>
                      <a:pt x="5031" y="5752"/>
                    </a:cubicBezTo>
                    <a:cubicBezTo>
                      <a:pt x="5386" y="5808"/>
                      <a:pt x="5755" y="5882"/>
                      <a:pt x="6128" y="5973"/>
                    </a:cubicBezTo>
                    <a:cubicBezTo>
                      <a:pt x="5976" y="6718"/>
                      <a:pt x="5858" y="7506"/>
                      <a:pt x="5782" y="8314"/>
                    </a:cubicBezTo>
                    <a:cubicBezTo>
                      <a:pt x="5062" y="8782"/>
                      <a:pt x="4388" y="9267"/>
                      <a:pt x="3771" y="9759"/>
                    </a:cubicBezTo>
                    <a:cubicBezTo>
                      <a:pt x="2049" y="8142"/>
                      <a:pt x="1356" y="6757"/>
                      <a:pt x="1725" y="6152"/>
                    </a:cubicBezTo>
                    <a:cubicBezTo>
                      <a:pt x="1908" y="5857"/>
                      <a:pt x="2464" y="5614"/>
                      <a:pt x="3504" y="5614"/>
                    </a:cubicBezTo>
                    <a:close/>
                    <a:moveTo>
                      <a:pt x="17406" y="5625"/>
                    </a:moveTo>
                    <a:cubicBezTo>
                      <a:pt x="18332" y="5625"/>
                      <a:pt x="18953" y="5815"/>
                      <a:pt x="19166" y="6159"/>
                    </a:cubicBezTo>
                    <a:cubicBezTo>
                      <a:pt x="19421" y="6571"/>
                      <a:pt x="19223" y="7530"/>
                      <a:pt x="17882" y="9004"/>
                    </a:cubicBezTo>
                    <a:cubicBezTo>
                      <a:pt x="17650" y="9257"/>
                      <a:pt x="17399" y="9510"/>
                      <a:pt x="17128" y="9766"/>
                    </a:cubicBezTo>
                    <a:cubicBezTo>
                      <a:pt x="16504" y="9267"/>
                      <a:pt x="15833" y="8782"/>
                      <a:pt x="15110" y="8314"/>
                    </a:cubicBezTo>
                    <a:cubicBezTo>
                      <a:pt x="15033" y="7506"/>
                      <a:pt x="14911" y="6722"/>
                      <a:pt x="14755" y="5984"/>
                    </a:cubicBezTo>
                    <a:cubicBezTo>
                      <a:pt x="15791" y="5738"/>
                      <a:pt x="16690" y="5625"/>
                      <a:pt x="17406" y="5625"/>
                    </a:cubicBezTo>
                    <a:close/>
                    <a:moveTo>
                      <a:pt x="5667" y="10280"/>
                    </a:moveTo>
                    <a:cubicBezTo>
                      <a:pt x="5667" y="10452"/>
                      <a:pt x="5660" y="10624"/>
                      <a:pt x="5660" y="10804"/>
                    </a:cubicBezTo>
                    <a:cubicBezTo>
                      <a:pt x="5667" y="10972"/>
                      <a:pt x="5667" y="11145"/>
                      <a:pt x="5667" y="11317"/>
                    </a:cubicBezTo>
                    <a:cubicBezTo>
                      <a:pt x="5424" y="11145"/>
                      <a:pt x="5199" y="10965"/>
                      <a:pt x="4978" y="10793"/>
                    </a:cubicBezTo>
                    <a:cubicBezTo>
                      <a:pt x="5199" y="10624"/>
                      <a:pt x="5424" y="10452"/>
                      <a:pt x="5667" y="10280"/>
                    </a:cubicBezTo>
                    <a:close/>
                    <a:moveTo>
                      <a:pt x="15220" y="10283"/>
                    </a:moveTo>
                    <a:cubicBezTo>
                      <a:pt x="15456" y="10455"/>
                      <a:pt x="15688" y="10635"/>
                      <a:pt x="15909" y="10807"/>
                    </a:cubicBezTo>
                    <a:cubicBezTo>
                      <a:pt x="15688" y="10983"/>
                      <a:pt x="15456" y="11148"/>
                      <a:pt x="15220" y="11324"/>
                    </a:cubicBezTo>
                    <a:cubicBezTo>
                      <a:pt x="15220" y="11148"/>
                      <a:pt x="15224" y="10983"/>
                      <a:pt x="15224" y="10804"/>
                    </a:cubicBezTo>
                    <a:cubicBezTo>
                      <a:pt x="15224" y="10631"/>
                      <a:pt x="15224" y="10455"/>
                      <a:pt x="15220" y="10283"/>
                    </a:cubicBezTo>
                    <a:close/>
                    <a:moveTo>
                      <a:pt x="10440" y="7516"/>
                    </a:moveTo>
                    <a:cubicBezTo>
                      <a:pt x="10965" y="7759"/>
                      <a:pt x="11487" y="8019"/>
                      <a:pt x="12013" y="8293"/>
                    </a:cubicBezTo>
                    <a:cubicBezTo>
                      <a:pt x="12550" y="8578"/>
                      <a:pt x="13053" y="8863"/>
                      <a:pt x="13529" y="9158"/>
                    </a:cubicBezTo>
                    <a:cubicBezTo>
                      <a:pt x="13567" y="9689"/>
                      <a:pt x="13582" y="10234"/>
                      <a:pt x="13582" y="10804"/>
                    </a:cubicBezTo>
                    <a:cubicBezTo>
                      <a:pt x="13582" y="11370"/>
                      <a:pt x="13567" y="11921"/>
                      <a:pt x="13529" y="12442"/>
                    </a:cubicBezTo>
                    <a:cubicBezTo>
                      <a:pt x="13041" y="12741"/>
                      <a:pt x="12535" y="13025"/>
                      <a:pt x="12013" y="13307"/>
                    </a:cubicBezTo>
                    <a:cubicBezTo>
                      <a:pt x="11476" y="13591"/>
                      <a:pt x="10958" y="13845"/>
                      <a:pt x="10440" y="14084"/>
                    </a:cubicBezTo>
                    <a:cubicBezTo>
                      <a:pt x="9918" y="13841"/>
                      <a:pt x="9392" y="13588"/>
                      <a:pt x="8871" y="13307"/>
                    </a:cubicBezTo>
                    <a:cubicBezTo>
                      <a:pt x="8334" y="13022"/>
                      <a:pt x="7835" y="12737"/>
                      <a:pt x="7355" y="12442"/>
                    </a:cubicBezTo>
                    <a:cubicBezTo>
                      <a:pt x="7320" y="11911"/>
                      <a:pt x="7298" y="11370"/>
                      <a:pt x="7298" y="10804"/>
                    </a:cubicBezTo>
                    <a:cubicBezTo>
                      <a:pt x="7298" y="10234"/>
                      <a:pt x="7320" y="9679"/>
                      <a:pt x="7355" y="9158"/>
                    </a:cubicBezTo>
                    <a:cubicBezTo>
                      <a:pt x="7842" y="8859"/>
                      <a:pt x="8345" y="8575"/>
                      <a:pt x="8871" y="8293"/>
                    </a:cubicBezTo>
                    <a:cubicBezTo>
                      <a:pt x="9411" y="8009"/>
                      <a:pt x="9929" y="7755"/>
                      <a:pt x="10440" y="7516"/>
                    </a:cubicBezTo>
                    <a:close/>
                    <a:moveTo>
                      <a:pt x="7576" y="14354"/>
                    </a:moveTo>
                    <a:cubicBezTo>
                      <a:pt x="7736" y="14446"/>
                      <a:pt x="7899" y="14534"/>
                      <a:pt x="8059" y="14618"/>
                    </a:cubicBezTo>
                    <a:cubicBezTo>
                      <a:pt x="8219" y="14702"/>
                      <a:pt x="8383" y="14787"/>
                      <a:pt x="8551" y="14875"/>
                    </a:cubicBezTo>
                    <a:cubicBezTo>
                      <a:pt x="8261" y="14977"/>
                      <a:pt x="7987" y="15079"/>
                      <a:pt x="7724" y="15159"/>
                    </a:cubicBezTo>
                    <a:cubicBezTo>
                      <a:pt x="7667" y="14903"/>
                      <a:pt x="7618" y="14636"/>
                      <a:pt x="7576" y="14354"/>
                    </a:cubicBezTo>
                    <a:close/>
                    <a:moveTo>
                      <a:pt x="13323" y="14365"/>
                    </a:moveTo>
                    <a:cubicBezTo>
                      <a:pt x="13274" y="14636"/>
                      <a:pt x="13224" y="14910"/>
                      <a:pt x="13178" y="15170"/>
                    </a:cubicBezTo>
                    <a:cubicBezTo>
                      <a:pt x="12904" y="15082"/>
                      <a:pt x="12630" y="14987"/>
                      <a:pt x="12352" y="14878"/>
                    </a:cubicBezTo>
                    <a:cubicBezTo>
                      <a:pt x="12519" y="14797"/>
                      <a:pt x="12672" y="14706"/>
                      <a:pt x="12839" y="14625"/>
                    </a:cubicBezTo>
                    <a:cubicBezTo>
                      <a:pt x="13003" y="14534"/>
                      <a:pt x="13163" y="14453"/>
                      <a:pt x="13323" y="14365"/>
                    </a:cubicBezTo>
                    <a:close/>
                    <a:moveTo>
                      <a:pt x="3763" y="11837"/>
                    </a:moveTo>
                    <a:cubicBezTo>
                      <a:pt x="4388" y="12336"/>
                      <a:pt x="5062" y="12818"/>
                      <a:pt x="5782" y="13286"/>
                    </a:cubicBezTo>
                    <a:cubicBezTo>
                      <a:pt x="5858" y="14094"/>
                      <a:pt x="5976" y="14878"/>
                      <a:pt x="6136" y="15616"/>
                    </a:cubicBezTo>
                    <a:cubicBezTo>
                      <a:pt x="5100" y="15862"/>
                      <a:pt x="4201" y="15975"/>
                      <a:pt x="3489" y="15975"/>
                    </a:cubicBezTo>
                    <a:cubicBezTo>
                      <a:pt x="2559" y="15975"/>
                      <a:pt x="1939" y="15785"/>
                      <a:pt x="1725" y="15444"/>
                    </a:cubicBezTo>
                    <a:cubicBezTo>
                      <a:pt x="1470" y="15033"/>
                      <a:pt x="1672" y="14070"/>
                      <a:pt x="3009" y="12600"/>
                    </a:cubicBezTo>
                    <a:cubicBezTo>
                      <a:pt x="3241" y="12343"/>
                      <a:pt x="3496" y="12090"/>
                      <a:pt x="3763" y="11837"/>
                    </a:cubicBezTo>
                    <a:close/>
                    <a:moveTo>
                      <a:pt x="17128" y="11848"/>
                    </a:moveTo>
                    <a:cubicBezTo>
                      <a:pt x="18842" y="13458"/>
                      <a:pt x="19535" y="14846"/>
                      <a:pt x="19166" y="15444"/>
                    </a:cubicBezTo>
                    <a:cubicBezTo>
                      <a:pt x="18987" y="15736"/>
                      <a:pt x="18427" y="15982"/>
                      <a:pt x="17383" y="15982"/>
                    </a:cubicBezTo>
                    <a:cubicBezTo>
                      <a:pt x="16957" y="15982"/>
                      <a:pt x="16454" y="15940"/>
                      <a:pt x="15860" y="15845"/>
                    </a:cubicBezTo>
                    <a:cubicBezTo>
                      <a:pt x="15506" y="15789"/>
                      <a:pt x="15136" y="15715"/>
                      <a:pt x="14763" y="15620"/>
                    </a:cubicBezTo>
                    <a:cubicBezTo>
                      <a:pt x="14911" y="14885"/>
                      <a:pt x="15033" y="14094"/>
                      <a:pt x="15113" y="13286"/>
                    </a:cubicBezTo>
                    <a:cubicBezTo>
                      <a:pt x="15837" y="12818"/>
                      <a:pt x="16515" y="12336"/>
                      <a:pt x="17128" y="11848"/>
                    </a:cubicBezTo>
                    <a:close/>
                    <a:moveTo>
                      <a:pt x="10440" y="15775"/>
                    </a:moveTo>
                    <a:cubicBezTo>
                      <a:pt x="11240" y="16119"/>
                      <a:pt x="12032" y="16414"/>
                      <a:pt x="12805" y="16661"/>
                    </a:cubicBezTo>
                    <a:cubicBezTo>
                      <a:pt x="12150" y="18844"/>
                      <a:pt x="11202" y="20095"/>
                      <a:pt x="10440" y="20095"/>
                    </a:cubicBezTo>
                    <a:cubicBezTo>
                      <a:pt x="9690" y="20095"/>
                      <a:pt x="8741" y="18844"/>
                      <a:pt x="8082" y="16661"/>
                    </a:cubicBezTo>
                    <a:cubicBezTo>
                      <a:pt x="8848" y="16411"/>
                      <a:pt x="9640" y="16109"/>
                      <a:pt x="10440" y="15775"/>
                    </a:cubicBezTo>
                    <a:close/>
                    <a:moveTo>
                      <a:pt x="10455" y="0"/>
                    </a:moveTo>
                    <a:cubicBezTo>
                      <a:pt x="9442" y="0"/>
                      <a:pt x="8002" y="598"/>
                      <a:pt x="6886" y="3442"/>
                    </a:cubicBezTo>
                    <a:cubicBezTo>
                      <a:pt x="6753" y="3783"/>
                      <a:pt x="6631" y="4138"/>
                      <a:pt x="6521" y="4511"/>
                    </a:cubicBezTo>
                    <a:cubicBezTo>
                      <a:pt x="6113" y="4419"/>
                      <a:pt x="5721" y="4331"/>
                      <a:pt x="5336" y="4271"/>
                    </a:cubicBezTo>
                    <a:cubicBezTo>
                      <a:pt x="4639" y="4155"/>
                      <a:pt x="4037" y="4106"/>
                      <a:pt x="3508" y="4106"/>
                    </a:cubicBezTo>
                    <a:cubicBezTo>
                      <a:pt x="1588" y="4106"/>
                      <a:pt x="712" y="4767"/>
                      <a:pt x="320" y="5400"/>
                    </a:cubicBezTo>
                    <a:cubicBezTo>
                      <a:pt x="-183" y="6209"/>
                      <a:pt x="-343" y="7657"/>
                      <a:pt x="1763" y="9974"/>
                    </a:cubicBezTo>
                    <a:cubicBezTo>
                      <a:pt x="2011" y="10248"/>
                      <a:pt x="2289" y="10529"/>
                      <a:pt x="2586" y="10804"/>
                    </a:cubicBezTo>
                    <a:cubicBezTo>
                      <a:pt x="2289" y="11074"/>
                      <a:pt x="2022" y="11352"/>
                      <a:pt x="1763" y="11626"/>
                    </a:cubicBezTo>
                    <a:cubicBezTo>
                      <a:pt x="-343" y="13946"/>
                      <a:pt x="-183" y="15391"/>
                      <a:pt x="320" y="16200"/>
                    </a:cubicBezTo>
                    <a:cubicBezTo>
                      <a:pt x="716" y="16836"/>
                      <a:pt x="1592" y="17501"/>
                      <a:pt x="3512" y="17501"/>
                    </a:cubicBezTo>
                    <a:cubicBezTo>
                      <a:pt x="4033" y="17501"/>
                      <a:pt x="4643" y="17448"/>
                      <a:pt x="5336" y="17332"/>
                    </a:cubicBezTo>
                    <a:cubicBezTo>
                      <a:pt x="5721" y="17269"/>
                      <a:pt x="6113" y="17184"/>
                      <a:pt x="6521" y="17093"/>
                    </a:cubicBezTo>
                    <a:cubicBezTo>
                      <a:pt x="6631" y="17462"/>
                      <a:pt x="6753" y="17821"/>
                      <a:pt x="6886" y="18162"/>
                    </a:cubicBezTo>
                    <a:cubicBezTo>
                      <a:pt x="8010" y="20999"/>
                      <a:pt x="9450" y="21600"/>
                      <a:pt x="10455" y="21600"/>
                    </a:cubicBezTo>
                    <a:cubicBezTo>
                      <a:pt x="11464" y="21600"/>
                      <a:pt x="12912" y="20999"/>
                      <a:pt x="14024" y="18162"/>
                    </a:cubicBezTo>
                    <a:cubicBezTo>
                      <a:pt x="14157" y="17821"/>
                      <a:pt x="14283" y="17462"/>
                      <a:pt x="14393" y="17093"/>
                    </a:cubicBezTo>
                    <a:cubicBezTo>
                      <a:pt x="14797" y="17184"/>
                      <a:pt x="15193" y="17269"/>
                      <a:pt x="15578" y="17332"/>
                    </a:cubicBezTo>
                    <a:cubicBezTo>
                      <a:pt x="16271" y="17448"/>
                      <a:pt x="16873" y="17501"/>
                      <a:pt x="17402" y="17501"/>
                    </a:cubicBezTo>
                    <a:cubicBezTo>
                      <a:pt x="19326" y="17501"/>
                      <a:pt x="20198" y="16836"/>
                      <a:pt x="20594" y="16200"/>
                    </a:cubicBezTo>
                    <a:cubicBezTo>
                      <a:pt x="21097" y="15391"/>
                      <a:pt x="21257" y="13943"/>
                      <a:pt x="19143" y="11626"/>
                    </a:cubicBezTo>
                    <a:cubicBezTo>
                      <a:pt x="18892" y="11352"/>
                      <a:pt x="18614" y="11074"/>
                      <a:pt x="18324" y="10804"/>
                    </a:cubicBezTo>
                    <a:cubicBezTo>
                      <a:pt x="18621" y="10529"/>
                      <a:pt x="18892" y="10248"/>
                      <a:pt x="19143" y="9974"/>
                    </a:cubicBezTo>
                    <a:cubicBezTo>
                      <a:pt x="21257" y="7654"/>
                      <a:pt x="21097" y="6209"/>
                      <a:pt x="20594" y="5400"/>
                    </a:cubicBezTo>
                    <a:cubicBezTo>
                      <a:pt x="20198" y="4767"/>
                      <a:pt x="19322" y="4106"/>
                      <a:pt x="17402" y="4106"/>
                    </a:cubicBezTo>
                    <a:cubicBezTo>
                      <a:pt x="16877" y="4106"/>
                      <a:pt x="16275" y="4155"/>
                      <a:pt x="15578" y="4271"/>
                    </a:cubicBezTo>
                    <a:cubicBezTo>
                      <a:pt x="15193" y="4331"/>
                      <a:pt x="14797" y="4419"/>
                      <a:pt x="14393" y="4511"/>
                    </a:cubicBezTo>
                    <a:cubicBezTo>
                      <a:pt x="14283" y="4138"/>
                      <a:pt x="14157" y="3783"/>
                      <a:pt x="14024" y="3442"/>
                    </a:cubicBezTo>
                    <a:cubicBezTo>
                      <a:pt x="12904" y="601"/>
                      <a:pt x="11461" y="0"/>
                      <a:pt x="104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50" name="Google Shape;1450;p34"/>
              <p:cNvSpPr/>
              <p:nvPr/>
            </p:nvSpPr>
            <p:spPr>
              <a:xfrm>
                <a:off x="305957" y="372245"/>
                <a:ext cx="47646" cy="47646"/>
              </a:xfrm>
              <a:custGeom>
                <a:rect b="b" l="l" r="r" t="t"/>
                <a:pathLst>
                  <a:path extrusionOk="0" h="21600" w="21600">
                    <a:moveTo>
                      <a:pt x="10767" y="0"/>
                    </a:moveTo>
                    <a:cubicBezTo>
                      <a:pt x="4829" y="0"/>
                      <a:pt x="0" y="4829"/>
                      <a:pt x="0" y="10833"/>
                    </a:cubicBezTo>
                    <a:cubicBezTo>
                      <a:pt x="0" y="16771"/>
                      <a:pt x="4829" y="21600"/>
                      <a:pt x="10767" y="21600"/>
                    </a:cubicBezTo>
                    <a:cubicBezTo>
                      <a:pt x="16771" y="21600"/>
                      <a:pt x="21600" y="16771"/>
                      <a:pt x="21600" y="10833"/>
                    </a:cubicBezTo>
                    <a:cubicBezTo>
                      <a:pt x="21600" y="4829"/>
                      <a:pt x="16771" y="0"/>
                      <a:pt x="107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451" name="Google Shape;1451;p34"/>
            <p:cNvGrpSpPr/>
            <p:nvPr/>
          </p:nvGrpSpPr>
          <p:grpSpPr>
            <a:xfrm>
              <a:off x="144" y="6017259"/>
              <a:ext cx="990931" cy="991074"/>
              <a:chOff x="71" y="0"/>
              <a:chExt cx="990930" cy="991073"/>
            </a:xfrm>
          </p:grpSpPr>
          <p:sp>
            <p:nvSpPr>
              <p:cNvPr id="1452" name="Google Shape;1452;p34"/>
              <p:cNvSpPr/>
              <p:nvPr/>
            </p:nvSpPr>
            <p:spPr>
              <a:xfrm>
                <a:off x="71" y="0"/>
                <a:ext cx="990930" cy="991073"/>
              </a:xfrm>
              <a:custGeom>
                <a:rect b="b" l="l" r="r" t="t"/>
                <a:pathLst>
                  <a:path extrusionOk="0" h="21600" w="21598">
                    <a:moveTo>
                      <a:pt x="13325" y="675"/>
                    </a:moveTo>
                    <a:cubicBezTo>
                      <a:pt x="13336" y="675"/>
                      <a:pt x="13347" y="685"/>
                      <a:pt x="13347" y="698"/>
                    </a:cubicBezTo>
                    <a:lnTo>
                      <a:pt x="13347" y="3241"/>
                    </a:lnTo>
                    <a:lnTo>
                      <a:pt x="12995" y="2962"/>
                    </a:lnTo>
                    <a:cubicBezTo>
                      <a:pt x="12934" y="2911"/>
                      <a:pt x="12859" y="2886"/>
                      <a:pt x="12787" y="2886"/>
                    </a:cubicBezTo>
                    <a:cubicBezTo>
                      <a:pt x="12712" y="2886"/>
                      <a:pt x="12635" y="2911"/>
                      <a:pt x="12575" y="2962"/>
                    </a:cubicBezTo>
                    <a:lnTo>
                      <a:pt x="12224" y="3241"/>
                    </a:lnTo>
                    <a:lnTo>
                      <a:pt x="12220" y="698"/>
                    </a:lnTo>
                    <a:cubicBezTo>
                      <a:pt x="12220" y="685"/>
                      <a:pt x="12233" y="675"/>
                      <a:pt x="12244" y="675"/>
                    </a:cubicBezTo>
                    <a:close/>
                    <a:moveTo>
                      <a:pt x="1442" y="7892"/>
                    </a:moveTo>
                    <a:lnTo>
                      <a:pt x="1442" y="8659"/>
                    </a:lnTo>
                    <a:lnTo>
                      <a:pt x="676" y="8659"/>
                    </a:lnTo>
                    <a:lnTo>
                      <a:pt x="676" y="8276"/>
                    </a:lnTo>
                    <a:cubicBezTo>
                      <a:pt x="676" y="8064"/>
                      <a:pt x="849" y="7892"/>
                      <a:pt x="1057" y="7892"/>
                    </a:cubicBezTo>
                    <a:close/>
                    <a:moveTo>
                      <a:pt x="8656" y="7892"/>
                    </a:moveTo>
                    <a:lnTo>
                      <a:pt x="8656" y="8659"/>
                    </a:lnTo>
                    <a:lnTo>
                      <a:pt x="2118" y="8659"/>
                    </a:lnTo>
                    <a:lnTo>
                      <a:pt x="2118" y="7892"/>
                    </a:lnTo>
                    <a:close/>
                    <a:moveTo>
                      <a:pt x="5818" y="12580"/>
                    </a:moveTo>
                    <a:lnTo>
                      <a:pt x="6346" y="16155"/>
                    </a:lnTo>
                    <a:cubicBezTo>
                      <a:pt x="6058" y="16042"/>
                      <a:pt x="5828" y="15813"/>
                      <a:pt x="5716" y="15518"/>
                    </a:cubicBezTo>
                    <a:lnTo>
                      <a:pt x="4615" y="12580"/>
                    </a:lnTo>
                    <a:close/>
                    <a:moveTo>
                      <a:pt x="10101" y="1035"/>
                    </a:moveTo>
                    <a:lnTo>
                      <a:pt x="10101" y="16234"/>
                    </a:lnTo>
                    <a:lnTo>
                      <a:pt x="9717" y="16234"/>
                    </a:lnTo>
                    <a:cubicBezTo>
                      <a:pt x="9508" y="16234"/>
                      <a:pt x="9336" y="16061"/>
                      <a:pt x="9336" y="15849"/>
                    </a:cubicBezTo>
                    <a:lnTo>
                      <a:pt x="9336" y="1420"/>
                    </a:lnTo>
                    <a:cubicBezTo>
                      <a:pt x="9336" y="1208"/>
                      <a:pt x="9508" y="1035"/>
                      <a:pt x="9717" y="1035"/>
                    </a:cubicBezTo>
                    <a:close/>
                    <a:moveTo>
                      <a:pt x="7241" y="12582"/>
                    </a:moveTo>
                    <a:lnTo>
                      <a:pt x="7546" y="16235"/>
                    </a:lnTo>
                    <a:lnTo>
                      <a:pt x="7042" y="16235"/>
                    </a:lnTo>
                    <a:lnTo>
                      <a:pt x="6502" y="12582"/>
                    </a:lnTo>
                    <a:close/>
                    <a:moveTo>
                      <a:pt x="8659" y="12582"/>
                    </a:moveTo>
                    <a:lnTo>
                      <a:pt x="8659" y="15851"/>
                    </a:lnTo>
                    <a:cubicBezTo>
                      <a:pt x="8659" y="15986"/>
                      <a:pt x="8683" y="16118"/>
                      <a:pt x="8728" y="16235"/>
                    </a:cubicBezTo>
                    <a:lnTo>
                      <a:pt x="8225" y="16235"/>
                    </a:lnTo>
                    <a:lnTo>
                      <a:pt x="7921" y="12582"/>
                    </a:lnTo>
                    <a:close/>
                    <a:moveTo>
                      <a:pt x="20543" y="1038"/>
                    </a:moveTo>
                    <a:cubicBezTo>
                      <a:pt x="20751" y="1038"/>
                      <a:pt x="20925" y="1213"/>
                      <a:pt x="20925" y="1421"/>
                    </a:cubicBezTo>
                    <a:lnTo>
                      <a:pt x="20925" y="15851"/>
                    </a:lnTo>
                    <a:cubicBezTo>
                      <a:pt x="20925" y="16063"/>
                      <a:pt x="20751" y="16235"/>
                      <a:pt x="20543" y="16235"/>
                    </a:cubicBezTo>
                    <a:lnTo>
                      <a:pt x="10779" y="16235"/>
                    </a:lnTo>
                    <a:lnTo>
                      <a:pt x="10779" y="1038"/>
                    </a:lnTo>
                    <a:lnTo>
                      <a:pt x="11544" y="1038"/>
                    </a:lnTo>
                    <a:lnTo>
                      <a:pt x="11544" y="3948"/>
                    </a:lnTo>
                    <a:cubicBezTo>
                      <a:pt x="11544" y="4078"/>
                      <a:pt x="11620" y="4198"/>
                      <a:pt x="11737" y="4251"/>
                    </a:cubicBezTo>
                    <a:cubicBezTo>
                      <a:pt x="11784" y="4273"/>
                      <a:pt x="11835" y="4284"/>
                      <a:pt x="11886" y="4284"/>
                    </a:cubicBezTo>
                    <a:cubicBezTo>
                      <a:pt x="11960" y="4284"/>
                      <a:pt x="12035" y="4259"/>
                      <a:pt x="12097" y="4212"/>
                    </a:cubicBezTo>
                    <a:lnTo>
                      <a:pt x="12787" y="3658"/>
                    </a:lnTo>
                    <a:lnTo>
                      <a:pt x="13474" y="4212"/>
                    </a:lnTo>
                    <a:cubicBezTo>
                      <a:pt x="13538" y="4260"/>
                      <a:pt x="13610" y="4284"/>
                      <a:pt x="13686" y="4284"/>
                    </a:cubicBezTo>
                    <a:cubicBezTo>
                      <a:pt x="13736" y="4284"/>
                      <a:pt x="13786" y="4273"/>
                      <a:pt x="13833" y="4251"/>
                    </a:cubicBezTo>
                    <a:cubicBezTo>
                      <a:pt x="13949" y="4195"/>
                      <a:pt x="14026" y="4075"/>
                      <a:pt x="14026" y="3948"/>
                    </a:cubicBezTo>
                    <a:lnTo>
                      <a:pt x="14026" y="1038"/>
                    </a:lnTo>
                    <a:close/>
                    <a:moveTo>
                      <a:pt x="6469" y="18356"/>
                    </a:moveTo>
                    <a:cubicBezTo>
                      <a:pt x="6681" y="18356"/>
                      <a:pt x="6854" y="18529"/>
                      <a:pt x="6854" y="18739"/>
                    </a:cubicBezTo>
                    <a:cubicBezTo>
                      <a:pt x="6854" y="18949"/>
                      <a:pt x="6681" y="19122"/>
                      <a:pt x="6469" y="19122"/>
                    </a:cubicBezTo>
                    <a:cubicBezTo>
                      <a:pt x="6259" y="19122"/>
                      <a:pt x="6088" y="18949"/>
                      <a:pt x="6088" y="18739"/>
                    </a:cubicBezTo>
                    <a:cubicBezTo>
                      <a:pt x="6088" y="18529"/>
                      <a:pt x="6261" y="18356"/>
                      <a:pt x="6469" y="18356"/>
                    </a:cubicBezTo>
                    <a:close/>
                    <a:moveTo>
                      <a:pt x="11163" y="18356"/>
                    </a:moveTo>
                    <a:cubicBezTo>
                      <a:pt x="11372" y="18356"/>
                      <a:pt x="11544" y="18529"/>
                      <a:pt x="11544" y="18739"/>
                    </a:cubicBezTo>
                    <a:cubicBezTo>
                      <a:pt x="11544" y="18949"/>
                      <a:pt x="11372" y="19122"/>
                      <a:pt x="11163" y="19122"/>
                    </a:cubicBezTo>
                    <a:cubicBezTo>
                      <a:pt x="10951" y="19122"/>
                      <a:pt x="10779" y="18949"/>
                      <a:pt x="10779" y="18739"/>
                    </a:cubicBezTo>
                    <a:cubicBezTo>
                      <a:pt x="10779" y="18529"/>
                      <a:pt x="10951" y="18356"/>
                      <a:pt x="11163" y="18356"/>
                    </a:cubicBezTo>
                    <a:close/>
                    <a:moveTo>
                      <a:pt x="8659" y="9333"/>
                    </a:moveTo>
                    <a:lnTo>
                      <a:pt x="8659" y="11906"/>
                    </a:lnTo>
                    <a:lnTo>
                      <a:pt x="4358" y="11906"/>
                    </a:lnTo>
                    <a:lnTo>
                      <a:pt x="4074" y="11150"/>
                    </a:lnTo>
                    <a:cubicBezTo>
                      <a:pt x="3922" y="10739"/>
                      <a:pt x="3523" y="10464"/>
                      <a:pt x="3083" y="10464"/>
                    </a:cubicBezTo>
                    <a:lnTo>
                      <a:pt x="2501" y="10464"/>
                    </a:lnTo>
                    <a:cubicBezTo>
                      <a:pt x="2312" y="10464"/>
                      <a:pt x="2163" y="10613"/>
                      <a:pt x="2163" y="10800"/>
                    </a:cubicBezTo>
                    <a:cubicBezTo>
                      <a:pt x="2163" y="10988"/>
                      <a:pt x="2312" y="11139"/>
                      <a:pt x="2501" y="11139"/>
                    </a:cubicBezTo>
                    <a:lnTo>
                      <a:pt x="3083" y="11139"/>
                    </a:lnTo>
                    <a:cubicBezTo>
                      <a:pt x="3241" y="11139"/>
                      <a:pt x="3387" y="11238"/>
                      <a:pt x="3439" y="11388"/>
                    </a:cubicBezTo>
                    <a:lnTo>
                      <a:pt x="5078" y="15757"/>
                    </a:lnTo>
                    <a:cubicBezTo>
                      <a:pt x="5147" y="15940"/>
                      <a:pt x="5244" y="16108"/>
                      <a:pt x="5365" y="16251"/>
                    </a:cubicBezTo>
                    <a:lnTo>
                      <a:pt x="5006" y="17145"/>
                    </a:lnTo>
                    <a:cubicBezTo>
                      <a:pt x="4899" y="17418"/>
                      <a:pt x="4931" y="17724"/>
                      <a:pt x="5094" y="17965"/>
                    </a:cubicBezTo>
                    <a:cubicBezTo>
                      <a:pt x="5196" y="18118"/>
                      <a:pt x="5340" y="18231"/>
                      <a:pt x="5503" y="18292"/>
                    </a:cubicBezTo>
                    <a:cubicBezTo>
                      <a:pt x="5442" y="18428"/>
                      <a:pt x="5407" y="18576"/>
                      <a:pt x="5407" y="18734"/>
                    </a:cubicBezTo>
                    <a:cubicBezTo>
                      <a:pt x="5407" y="19321"/>
                      <a:pt x="5884" y="19795"/>
                      <a:pt x="6465" y="19795"/>
                    </a:cubicBezTo>
                    <a:cubicBezTo>
                      <a:pt x="7047" y="19795"/>
                      <a:pt x="7524" y="19316"/>
                      <a:pt x="7524" y="18734"/>
                    </a:cubicBezTo>
                    <a:cubicBezTo>
                      <a:pt x="7524" y="18599"/>
                      <a:pt x="7499" y="18472"/>
                      <a:pt x="7453" y="18351"/>
                    </a:cubicBezTo>
                    <a:lnTo>
                      <a:pt x="10175" y="18351"/>
                    </a:lnTo>
                    <a:cubicBezTo>
                      <a:pt x="10129" y="18472"/>
                      <a:pt x="10103" y="18599"/>
                      <a:pt x="10103" y="18734"/>
                    </a:cubicBezTo>
                    <a:cubicBezTo>
                      <a:pt x="10103" y="19321"/>
                      <a:pt x="10580" y="19795"/>
                      <a:pt x="11163" y="19795"/>
                    </a:cubicBezTo>
                    <a:cubicBezTo>
                      <a:pt x="11744" y="19795"/>
                      <a:pt x="12220" y="19316"/>
                      <a:pt x="12220" y="18734"/>
                    </a:cubicBezTo>
                    <a:cubicBezTo>
                      <a:pt x="12220" y="18599"/>
                      <a:pt x="12195" y="18472"/>
                      <a:pt x="12148" y="18351"/>
                    </a:cubicBezTo>
                    <a:lnTo>
                      <a:pt x="12603" y="18351"/>
                    </a:lnTo>
                    <a:cubicBezTo>
                      <a:pt x="12792" y="18351"/>
                      <a:pt x="12941" y="18201"/>
                      <a:pt x="12941" y="18016"/>
                    </a:cubicBezTo>
                    <a:cubicBezTo>
                      <a:pt x="12941" y="17827"/>
                      <a:pt x="12792" y="17677"/>
                      <a:pt x="12603" y="17677"/>
                    </a:cubicBezTo>
                    <a:lnTo>
                      <a:pt x="5828" y="17677"/>
                    </a:lnTo>
                    <a:cubicBezTo>
                      <a:pt x="5731" y="17677"/>
                      <a:pt x="5676" y="17616"/>
                      <a:pt x="5660" y="17589"/>
                    </a:cubicBezTo>
                    <a:cubicBezTo>
                      <a:pt x="5641" y="17564"/>
                      <a:pt x="5602" y="17490"/>
                      <a:pt x="5640" y="17399"/>
                    </a:cubicBezTo>
                    <a:lnTo>
                      <a:pt x="5916" y="16703"/>
                    </a:lnTo>
                    <a:cubicBezTo>
                      <a:pt x="6165" y="16838"/>
                      <a:pt x="6449" y="16911"/>
                      <a:pt x="6747" y="16911"/>
                    </a:cubicBezTo>
                    <a:lnTo>
                      <a:pt x="15874" y="16911"/>
                    </a:lnTo>
                    <a:lnTo>
                      <a:pt x="15874" y="20540"/>
                    </a:lnTo>
                    <a:cubicBezTo>
                      <a:pt x="15874" y="20751"/>
                      <a:pt x="15700" y="20924"/>
                      <a:pt x="15490" y="20924"/>
                    </a:cubicBezTo>
                    <a:lnTo>
                      <a:pt x="1057" y="20924"/>
                    </a:lnTo>
                    <a:cubicBezTo>
                      <a:pt x="849" y="20924"/>
                      <a:pt x="676" y="20751"/>
                      <a:pt x="676" y="20540"/>
                    </a:cubicBezTo>
                    <a:lnTo>
                      <a:pt x="676" y="9333"/>
                    </a:lnTo>
                    <a:close/>
                    <a:moveTo>
                      <a:pt x="12246" y="0"/>
                    </a:moveTo>
                    <a:cubicBezTo>
                      <a:pt x="11982" y="0"/>
                      <a:pt x="11756" y="146"/>
                      <a:pt x="11635" y="361"/>
                    </a:cubicBezTo>
                    <a:lnTo>
                      <a:pt x="9718" y="361"/>
                    </a:lnTo>
                    <a:cubicBezTo>
                      <a:pt x="9135" y="361"/>
                      <a:pt x="8661" y="838"/>
                      <a:pt x="8661" y="1420"/>
                    </a:cubicBezTo>
                    <a:lnTo>
                      <a:pt x="8661" y="7213"/>
                    </a:lnTo>
                    <a:lnTo>
                      <a:pt x="1057" y="7213"/>
                    </a:lnTo>
                    <a:cubicBezTo>
                      <a:pt x="474" y="7213"/>
                      <a:pt x="0" y="7689"/>
                      <a:pt x="0" y="8273"/>
                    </a:cubicBezTo>
                    <a:lnTo>
                      <a:pt x="0" y="20540"/>
                    </a:lnTo>
                    <a:cubicBezTo>
                      <a:pt x="0" y="21125"/>
                      <a:pt x="477" y="21600"/>
                      <a:pt x="1057" y="21600"/>
                    </a:cubicBezTo>
                    <a:lnTo>
                      <a:pt x="15490" y="21600"/>
                    </a:lnTo>
                    <a:cubicBezTo>
                      <a:pt x="16073" y="21600"/>
                      <a:pt x="16549" y="21123"/>
                      <a:pt x="16549" y="20540"/>
                    </a:cubicBezTo>
                    <a:lnTo>
                      <a:pt x="16549" y="16911"/>
                    </a:lnTo>
                    <a:lnTo>
                      <a:pt x="20538" y="16911"/>
                    </a:lnTo>
                    <a:cubicBezTo>
                      <a:pt x="21123" y="16911"/>
                      <a:pt x="21598" y="16435"/>
                      <a:pt x="21598" y="15851"/>
                    </a:cubicBezTo>
                    <a:lnTo>
                      <a:pt x="21598" y="1421"/>
                    </a:lnTo>
                    <a:cubicBezTo>
                      <a:pt x="21600" y="835"/>
                      <a:pt x="21126" y="361"/>
                      <a:pt x="20543" y="361"/>
                    </a:cubicBezTo>
                    <a:lnTo>
                      <a:pt x="13938" y="361"/>
                    </a:lnTo>
                    <a:cubicBezTo>
                      <a:pt x="13817" y="146"/>
                      <a:pt x="13588" y="0"/>
                      <a:pt x="133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53" name="Google Shape;1453;p34"/>
              <p:cNvSpPr/>
              <p:nvPr/>
            </p:nvSpPr>
            <p:spPr>
              <a:xfrm>
                <a:off x="562829" y="231608"/>
                <a:ext cx="279329" cy="329062"/>
              </a:xfrm>
              <a:custGeom>
                <a:rect b="b" l="l" r="r" t="t"/>
                <a:pathLst>
                  <a:path extrusionOk="0" h="21600" w="21600">
                    <a:moveTo>
                      <a:pt x="19123" y="2050"/>
                    </a:moveTo>
                    <a:cubicBezTo>
                      <a:pt x="19134" y="2050"/>
                      <a:pt x="19151" y="2055"/>
                      <a:pt x="19162" y="2065"/>
                    </a:cubicBezTo>
                    <a:cubicBezTo>
                      <a:pt x="19190" y="2079"/>
                      <a:pt x="19190" y="2102"/>
                      <a:pt x="19190" y="2112"/>
                    </a:cubicBezTo>
                    <a:lnTo>
                      <a:pt x="19207" y="4243"/>
                    </a:lnTo>
                    <a:lnTo>
                      <a:pt x="8799" y="6893"/>
                    </a:lnTo>
                    <a:lnTo>
                      <a:pt x="8799" y="5532"/>
                    </a:lnTo>
                    <a:cubicBezTo>
                      <a:pt x="8799" y="5017"/>
                      <a:pt x="9194" y="4573"/>
                      <a:pt x="9762" y="4431"/>
                    </a:cubicBezTo>
                    <a:lnTo>
                      <a:pt x="19090" y="2055"/>
                    </a:lnTo>
                    <a:cubicBezTo>
                      <a:pt x="19095" y="2055"/>
                      <a:pt x="19107" y="2050"/>
                      <a:pt x="19123" y="2050"/>
                    </a:cubicBezTo>
                    <a:close/>
                    <a:moveTo>
                      <a:pt x="17198" y="14003"/>
                    </a:moveTo>
                    <a:cubicBezTo>
                      <a:pt x="18288" y="14003"/>
                      <a:pt x="19207" y="14537"/>
                      <a:pt x="19207" y="15156"/>
                    </a:cubicBezTo>
                    <a:cubicBezTo>
                      <a:pt x="19207" y="15780"/>
                      <a:pt x="18288" y="16313"/>
                      <a:pt x="17198" y="16313"/>
                    </a:cubicBezTo>
                    <a:cubicBezTo>
                      <a:pt x="16112" y="16313"/>
                      <a:pt x="15194" y="15780"/>
                      <a:pt x="15194" y="15156"/>
                    </a:cubicBezTo>
                    <a:cubicBezTo>
                      <a:pt x="15194" y="14537"/>
                      <a:pt x="16112" y="14003"/>
                      <a:pt x="17198" y="14003"/>
                    </a:cubicBezTo>
                    <a:close/>
                    <a:moveTo>
                      <a:pt x="4402" y="17258"/>
                    </a:moveTo>
                    <a:cubicBezTo>
                      <a:pt x="5488" y="17258"/>
                      <a:pt x="6406" y="17792"/>
                      <a:pt x="6406" y="18411"/>
                    </a:cubicBezTo>
                    <a:cubicBezTo>
                      <a:pt x="6406" y="19035"/>
                      <a:pt x="5488" y="19569"/>
                      <a:pt x="4402" y="19569"/>
                    </a:cubicBezTo>
                    <a:cubicBezTo>
                      <a:pt x="3312" y="19569"/>
                      <a:pt x="2393" y="19035"/>
                      <a:pt x="2393" y="18411"/>
                    </a:cubicBezTo>
                    <a:cubicBezTo>
                      <a:pt x="2393" y="17792"/>
                      <a:pt x="3312" y="17258"/>
                      <a:pt x="4402" y="17258"/>
                    </a:cubicBezTo>
                    <a:close/>
                    <a:moveTo>
                      <a:pt x="19134" y="0"/>
                    </a:moveTo>
                    <a:cubicBezTo>
                      <a:pt x="18895" y="0"/>
                      <a:pt x="18650" y="33"/>
                      <a:pt x="18405" y="94"/>
                    </a:cubicBezTo>
                    <a:lnTo>
                      <a:pt x="9077" y="2476"/>
                    </a:lnTo>
                    <a:cubicBezTo>
                      <a:pt x="7486" y="2882"/>
                      <a:pt x="6406" y="4115"/>
                      <a:pt x="6406" y="5532"/>
                    </a:cubicBezTo>
                    <a:lnTo>
                      <a:pt x="6406" y="15576"/>
                    </a:lnTo>
                    <a:cubicBezTo>
                      <a:pt x="5799" y="15354"/>
                      <a:pt x="5126" y="15227"/>
                      <a:pt x="4402" y="15227"/>
                    </a:cubicBezTo>
                    <a:cubicBezTo>
                      <a:pt x="1976" y="15227"/>
                      <a:pt x="0" y="16663"/>
                      <a:pt x="0" y="18411"/>
                    </a:cubicBezTo>
                    <a:cubicBezTo>
                      <a:pt x="0" y="20178"/>
                      <a:pt x="1976" y="21600"/>
                      <a:pt x="4402" y="21600"/>
                    </a:cubicBezTo>
                    <a:cubicBezTo>
                      <a:pt x="6823" y="21600"/>
                      <a:pt x="8799" y="20164"/>
                      <a:pt x="8799" y="18411"/>
                    </a:cubicBezTo>
                    <a:lnTo>
                      <a:pt x="8799" y="9019"/>
                    </a:lnTo>
                    <a:lnTo>
                      <a:pt x="19207" y="6373"/>
                    </a:lnTo>
                    <a:lnTo>
                      <a:pt x="19207" y="12312"/>
                    </a:lnTo>
                    <a:cubicBezTo>
                      <a:pt x="18600" y="12090"/>
                      <a:pt x="17927" y="11957"/>
                      <a:pt x="17198" y="11957"/>
                    </a:cubicBezTo>
                    <a:cubicBezTo>
                      <a:pt x="14777" y="11957"/>
                      <a:pt x="12801" y="13394"/>
                      <a:pt x="12801" y="15151"/>
                    </a:cubicBezTo>
                    <a:cubicBezTo>
                      <a:pt x="12801" y="16909"/>
                      <a:pt x="14765" y="18335"/>
                      <a:pt x="17198" y="18335"/>
                    </a:cubicBezTo>
                    <a:cubicBezTo>
                      <a:pt x="19624" y="18335"/>
                      <a:pt x="21600" y="16899"/>
                      <a:pt x="21600" y="15151"/>
                    </a:cubicBezTo>
                    <a:lnTo>
                      <a:pt x="21600" y="2112"/>
                    </a:lnTo>
                    <a:cubicBezTo>
                      <a:pt x="21600" y="1441"/>
                      <a:pt x="21233" y="827"/>
                      <a:pt x="20598" y="420"/>
                    </a:cubicBezTo>
                    <a:cubicBezTo>
                      <a:pt x="20170" y="146"/>
                      <a:pt x="19658" y="0"/>
                      <a:pt x="191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454" name="Google Shape;1454;p34"/>
            <p:cNvGrpSpPr/>
            <p:nvPr/>
          </p:nvGrpSpPr>
          <p:grpSpPr>
            <a:xfrm>
              <a:off x="17691623" y="3008629"/>
              <a:ext cx="726141" cy="991074"/>
              <a:chOff x="71" y="0"/>
              <a:chExt cx="726140" cy="991073"/>
            </a:xfrm>
          </p:grpSpPr>
          <p:sp>
            <p:nvSpPr>
              <p:cNvPr id="1455" name="Google Shape;1455;p34"/>
              <p:cNvSpPr/>
              <p:nvPr/>
            </p:nvSpPr>
            <p:spPr>
              <a:xfrm>
                <a:off x="71" y="0"/>
                <a:ext cx="726140" cy="991073"/>
              </a:xfrm>
              <a:custGeom>
                <a:rect b="b" l="l" r="r" t="t"/>
                <a:pathLst>
                  <a:path extrusionOk="0" h="21600" w="21598">
                    <a:moveTo>
                      <a:pt x="20153" y="679"/>
                    </a:moveTo>
                    <a:cubicBezTo>
                      <a:pt x="20438" y="679"/>
                      <a:pt x="20677" y="852"/>
                      <a:pt x="20677" y="1062"/>
                    </a:cubicBezTo>
                    <a:lnTo>
                      <a:pt x="20677" y="20544"/>
                    </a:lnTo>
                    <a:cubicBezTo>
                      <a:pt x="20677" y="20755"/>
                      <a:pt x="20438" y="20927"/>
                      <a:pt x="20153" y="20927"/>
                    </a:cubicBezTo>
                    <a:lnTo>
                      <a:pt x="1443" y="20927"/>
                    </a:lnTo>
                    <a:cubicBezTo>
                      <a:pt x="1158" y="20927"/>
                      <a:pt x="918" y="20755"/>
                      <a:pt x="918" y="20544"/>
                    </a:cubicBezTo>
                    <a:lnTo>
                      <a:pt x="918" y="1062"/>
                    </a:lnTo>
                    <a:cubicBezTo>
                      <a:pt x="918" y="852"/>
                      <a:pt x="1158" y="679"/>
                      <a:pt x="1443" y="679"/>
                    </a:cubicBezTo>
                    <a:close/>
                    <a:moveTo>
                      <a:pt x="1443" y="0"/>
                    </a:moveTo>
                    <a:cubicBezTo>
                      <a:pt x="647" y="0"/>
                      <a:pt x="0" y="477"/>
                      <a:pt x="0" y="1060"/>
                    </a:cubicBezTo>
                    <a:lnTo>
                      <a:pt x="0" y="20541"/>
                    </a:lnTo>
                    <a:cubicBezTo>
                      <a:pt x="0" y="21125"/>
                      <a:pt x="651" y="21600"/>
                      <a:pt x="1443" y="21600"/>
                    </a:cubicBezTo>
                    <a:lnTo>
                      <a:pt x="20153" y="21600"/>
                    </a:lnTo>
                    <a:cubicBezTo>
                      <a:pt x="20949" y="21600"/>
                      <a:pt x="21598" y="21123"/>
                      <a:pt x="21598" y="20541"/>
                    </a:cubicBezTo>
                    <a:lnTo>
                      <a:pt x="21598" y="1060"/>
                    </a:lnTo>
                    <a:cubicBezTo>
                      <a:pt x="21600" y="475"/>
                      <a:pt x="20949" y="0"/>
                      <a:pt x="201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56" name="Google Shape;1456;p34"/>
              <p:cNvSpPr/>
              <p:nvPr/>
            </p:nvSpPr>
            <p:spPr>
              <a:xfrm>
                <a:off x="66213" y="66357"/>
                <a:ext cx="593852" cy="792428"/>
              </a:xfrm>
              <a:custGeom>
                <a:rect b="b" l="l" r="r" t="t"/>
                <a:pathLst>
                  <a:path extrusionOk="0" h="21600" w="21600">
                    <a:moveTo>
                      <a:pt x="20474" y="844"/>
                    </a:moveTo>
                    <a:lnTo>
                      <a:pt x="20474" y="20756"/>
                    </a:lnTo>
                    <a:lnTo>
                      <a:pt x="1131" y="20756"/>
                    </a:lnTo>
                    <a:lnTo>
                      <a:pt x="1131" y="844"/>
                    </a:lnTo>
                    <a:close/>
                    <a:moveTo>
                      <a:pt x="563" y="0"/>
                    </a:moveTo>
                    <a:cubicBezTo>
                      <a:pt x="249" y="0"/>
                      <a:pt x="0" y="188"/>
                      <a:pt x="0" y="420"/>
                    </a:cubicBezTo>
                    <a:lnTo>
                      <a:pt x="0" y="21176"/>
                    </a:lnTo>
                    <a:cubicBezTo>
                      <a:pt x="0" y="21412"/>
                      <a:pt x="249" y="21600"/>
                      <a:pt x="563" y="21600"/>
                    </a:cubicBezTo>
                    <a:lnTo>
                      <a:pt x="21035" y="21600"/>
                    </a:lnTo>
                    <a:cubicBezTo>
                      <a:pt x="21349" y="21600"/>
                      <a:pt x="21600" y="21412"/>
                      <a:pt x="21600" y="21176"/>
                    </a:cubicBezTo>
                    <a:lnTo>
                      <a:pt x="21600" y="420"/>
                    </a:lnTo>
                    <a:cubicBezTo>
                      <a:pt x="21600" y="188"/>
                      <a:pt x="21349" y="0"/>
                      <a:pt x="210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57" name="Google Shape;1457;p34"/>
              <p:cNvSpPr/>
              <p:nvPr/>
            </p:nvSpPr>
            <p:spPr>
              <a:xfrm>
                <a:off x="322872" y="869077"/>
                <a:ext cx="80683" cy="80756"/>
              </a:xfrm>
              <a:custGeom>
                <a:rect b="b" l="l" r="r" t="t"/>
                <a:pathLst>
                  <a:path extrusionOk="0" h="21600" w="21600">
                    <a:moveTo>
                      <a:pt x="10790" y="8278"/>
                    </a:moveTo>
                    <a:cubicBezTo>
                      <a:pt x="12158" y="8278"/>
                      <a:pt x="13295" y="9395"/>
                      <a:pt x="13295" y="10781"/>
                    </a:cubicBezTo>
                    <a:cubicBezTo>
                      <a:pt x="13295" y="12167"/>
                      <a:pt x="12158" y="13283"/>
                      <a:pt x="10790" y="13283"/>
                    </a:cubicBezTo>
                    <a:cubicBezTo>
                      <a:pt x="9422" y="13283"/>
                      <a:pt x="8285" y="12167"/>
                      <a:pt x="8285" y="10781"/>
                    </a:cubicBezTo>
                    <a:cubicBezTo>
                      <a:pt x="8285" y="9395"/>
                      <a:pt x="9403" y="8278"/>
                      <a:pt x="10790" y="8278"/>
                    </a:cubicBezTo>
                    <a:close/>
                    <a:moveTo>
                      <a:pt x="10790" y="0"/>
                    </a:moveTo>
                    <a:cubicBezTo>
                      <a:pt x="4817" y="0"/>
                      <a:pt x="0" y="4851"/>
                      <a:pt x="0" y="10781"/>
                    </a:cubicBezTo>
                    <a:cubicBezTo>
                      <a:pt x="0" y="16749"/>
                      <a:pt x="4817" y="21600"/>
                      <a:pt x="10790" y="21600"/>
                    </a:cubicBezTo>
                    <a:cubicBezTo>
                      <a:pt x="16764" y="21600"/>
                      <a:pt x="21600" y="16749"/>
                      <a:pt x="21600" y="10781"/>
                    </a:cubicBezTo>
                    <a:cubicBezTo>
                      <a:pt x="21600" y="4851"/>
                      <a:pt x="16764" y="0"/>
                      <a:pt x="107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58" name="Google Shape;1458;p34"/>
              <p:cNvSpPr/>
              <p:nvPr/>
            </p:nvSpPr>
            <p:spPr>
              <a:xfrm>
                <a:off x="265149" y="165538"/>
                <a:ext cx="196561" cy="196633"/>
              </a:xfrm>
              <a:custGeom>
                <a:rect b="b" l="l" r="r" t="t"/>
                <a:pathLst>
                  <a:path extrusionOk="0" h="21600" w="21600">
                    <a:moveTo>
                      <a:pt x="1708" y="0"/>
                    </a:moveTo>
                    <a:cubicBezTo>
                      <a:pt x="759" y="0"/>
                      <a:pt x="0" y="751"/>
                      <a:pt x="0" y="1708"/>
                    </a:cubicBezTo>
                    <a:cubicBezTo>
                      <a:pt x="0" y="2641"/>
                      <a:pt x="759" y="3408"/>
                      <a:pt x="1708" y="3408"/>
                    </a:cubicBezTo>
                    <a:lnTo>
                      <a:pt x="1819" y="3408"/>
                    </a:lnTo>
                    <a:lnTo>
                      <a:pt x="1819" y="12618"/>
                    </a:lnTo>
                    <a:cubicBezTo>
                      <a:pt x="1819" y="17560"/>
                      <a:pt x="5853" y="21600"/>
                      <a:pt x="10796" y="21600"/>
                    </a:cubicBezTo>
                    <a:cubicBezTo>
                      <a:pt x="15747" y="21600"/>
                      <a:pt x="19781" y="17560"/>
                      <a:pt x="19781" y="12618"/>
                    </a:cubicBezTo>
                    <a:lnTo>
                      <a:pt x="19781" y="3408"/>
                    </a:lnTo>
                    <a:lnTo>
                      <a:pt x="19892" y="3408"/>
                    </a:lnTo>
                    <a:cubicBezTo>
                      <a:pt x="20849" y="3408"/>
                      <a:pt x="21600" y="2641"/>
                      <a:pt x="21600" y="1708"/>
                    </a:cubicBezTo>
                    <a:cubicBezTo>
                      <a:pt x="21600" y="751"/>
                      <a:pt x="20801" y="0"/>
                      <a:pt x="19876" y="0"/>
                    </a:cubicBezTo>
                    <a:lnTo>
                      <a:pt x="16245" y="0"/>
                    </a:lnTo>
                    <a:cubicBezTo>
                      <a:pt x="15296" y="0"/>
                      <a:pt x="14537" y="751"/>
                      <a:pt x="14537" y="1708"/>
                    </a:cubicBezTo>
                    <a:cubicBezTo>
                      <a:pt x="14537" y="2641"/>
                      <a:pt x="15296" y="3408"/>
                      <a:pt x="16245" y="3408"/>
                    </a:cubicBezTo>
                    <a:lnTo>
                      <a:pt x="16356" y="3408"/>
                    </a:lnTo>
                    <a:lnTo>
                      <a:pt x="16356" y="12618"/>
                    </a:lnTo>
                    <a:cubicBezTo>
                      <a:pt x="16356" y="15686"/>
                      <a:pt x="13849" y="18184"/>
                      <a:pt x="10780" y="18184"/>
                    </a:cubicBezTo>
                    <a:cubicBezTo>
                      <a:pt x="7711" y="18184"/>
                      <a:pt x="5220" y="15678"/>
                      <a:pt x="5220" y="12618"/>
                    </a:cubicBezTo>
                    <a:lnTo>
                      <a:pt x="5220" y="3408"/>
                    </a:lnTo>
                    <a:lnTo>
                      <a:pt x="5331" y="3408"/>
                    </a:lnTo>
                    <a:cubicBezTo>
                      <a:pt x="6288" y="3408"/>
                      <a:pt x="7039" y="2641"/>
                      <a:pt x="7039" y="1708"/>
                    </a:cubicBezTo>
                    <a:cubicBezTo>
                      <a:pt x="7039" y="751"/>
                      <a:pt x="6288" y="0"/>
                      <a:pt x="53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59" name="Google Shape;1459;p34"/>
              <p:cNvSpPr/>
              <p:nvPr/>
            </p:nvSpPr>
            <p:spPr>
              <a:xfrm>
                <a:off x="182234" y="246920"/>
                <a:ext cx="64057" cy="33867"/>
              </a:xfrm>
              <a:custGeom>
                <a:rect b="b" l="l" r="r" t="t"/>
                <a:pathLst>
                  <a:path extrusionOk="0" h="21600" w="21600">
                    <a:moveTo>
                      <a:pt x="5194" y="0"/>
                    </a:moveTo>
                    <a:cubicBezTo>
                      <a:pt x="2306" y="0"/>
                      <a:pt x="0" y="4800"/>
                      <a:pt x="0" y="10800"/>
                    </a:cubicBezTo>
                    <a:cubicBezTo>
                      <a:pt x="0" y="16750"/>
                      <a:pt x="2306" y="21600"/>
                      <a:pt x="5194" y="21600"/>
                    </a:cubicBezTo>
                    <a:lnTo>
                      <a:pt x="16358" y="21600"/>
                    </a:lnTo>
                    <a:cubicBezTo>
                      <a:pt x="19246" y="21600"/>
                      <a:pt x="21600" y="16750"/>
                      <a:pt x="21600" y="10800"/>
                    </a:cubicBezTo>
                    <a:cubicBezTo>
                      <a:pt x="21600" y="4800"/>
                      <a:pt x="19246"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60" name="Google Shape;1460;p34"/>
              <p:cNvSpPr/>
              <p:nvPr/>
            </p:nvSpPr>
            <p:spPr>
              <a:xfrm>
                <a:off x="480133" y="246920"/>
                <a:ext cx="64057" cy="33867"/>
              </a:xfrm>
              <a:custGeom>
                <a:rect b="b" l="l" r="r" t="t"/>
                <a:pathLst>
                  <a:path extrusionOk="0" h="21600" w="21600">
                    <a:moveTo>
                      <a:pt x="5194" y="0"/>
                    </a:moveTo>
                    <a:cubicBezTo>
                      <a:pt x="2330" y="0"/>
                      <a:pt x="0" y="4800"/>
                      <a:pt x="0" y="10800"/>
                    </a:cubicBezTo>
                    <a:cubicBezTo>
                      <a:pt x="0" y="16750"/>
                      <a:pt x="2330" y="21600"/>
                      <a:pt x="5194" y="21600"/>
                    </a:cubicBezTo>
                    <a:lnTo>
                      <a:pt x="16382" y="21600"/>
                    </a:lnTo>
                    <a:cubicBezTo>
                      <a:pt x="19246" y="21600"/>
                      <a:pt x="21600" y="16750"/>
                      <a:pt x="21600" y="10800"/>
                    </a:cubicBezTo>
                    <a:cubicBezTo>
                      <a:pt x="21600" y="4800"/>
                      <a:pt x="19246"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61" name="Google Shape;1461;p34"/>
              <p:cNvSpPr/>
              <p:nvPr/>
            </p:nvSpPr>
            <p:spPr>
              <a:xfrm>
                <a:off x="182018" y="412386"/>
                <a:ext cx="362172" cy="33868"/>
              </a:xfrm>
              <a:custGeom>
                <a:rect b="b" l="l" r="r" t="t"/>
                <a:pathLst>
                  <a:path extrusionOk="0" h="21600" w="21600">
                    <a:moveTo>
                      <a:pt x="927" y="0"/>
                    </a:moveTo>
                    <a:cubicBezTo>
                      <a:pt x="416" y="0"/>
                      <a:pt x="0" y="4822"/>
                      <a:pt x="0" y="10850"/>
                    </a:cubicBezTo>
                    <a:cubicBezTo>
                      <a:pt x="0" y="16828"/>
                      <a:pt x="416" y="21600"/>
                      <a:pt x="927" y="21600"/>
                    </a:cubicBezTo>
                    <a:lnTo>
                      <a:pt x="20677" y="21600"/>
                    </a:lnTo>
                    <a:cubicBezTo>
                      <a:pt x="21184" y="21600"/>
                      <a:pt x="21600" y="16828"/>
                      <a:pt x="21600" y="10850"/>
                    </a:cubicBezTo>
                    <a:cubicBezTo>
                      <a:pt x="21600" y="4822"/>
                      <a:pt x="21184" y="0"/>
                      <a:pt x="206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62" name="Google Shape;1462;p34"/>
              <p:cNvSpPr/>
              <p:nvPr/>
            </p:nvSpPr>
            <p:spPr>
              <a:xfrm>
                <a:off x="182018" y="478710"/>
                <a:ext cx="362172" cy="33868"/>
              </a:xfrm>
              <a:custGeom>
                <a:rect b="b" l="l" r="r" t="t"/>
                <a:pathLst>
                  <a:path extrusionOk="0" h="21600" w="21600">
                    <a:moveTo>
                      <a:pt x="927" y="0"/>
                    </a:moveTo>
                    <a:cubicBezTo>
                      <a:pt x="416" y="0"/>
                      <a:pt x="0" y="4761"/>
                      <a:pt x="0" y="10775"/>
                    </a:cubicBezTo>
                    <a:cubicBezTo>
                      <a:pt x="0" y="16739"/>
                      <a:pt x="416" y="21600"/>
                      <a:pt x="927" y="21600"/>
                    </a:cubicBezTo>
                    <a:lnTo>
                      <a:pt x="20677" y="21600"/>
                    </a:lnTo>
                    <a:cubicBezTo>
                      <a:pt x="21184" y="21600"/>
                      <a:pt x="21600" y="16739"/>
                      <a:pt x="21600" y="10775"/>
                    </a:cubicBezTo>
                    <a:cubicBezTo>
                      <a:pt x="21600" y="4761"/>
                      <a:pt x="21184" y="0"/>
                      <a:pt x="206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63" name="Google Shape;1463;p34"/>
              <p:cNvSpPr/>
              <p:nvPr/>
            </p:nvSpPr>
            <p:spPr>
              <a:xfrm>
                <a:off x="215271" y="594588"/>
                <a:ext cx="196418" cy="33867"/>
              </a:xfrm>
              <a:custGeom>
                <a:rect b="b" l="l" r="r" t="t"/>
                <a:pathLst>
                  <a:path extrusionOk="0" h="21600" w="21600">
                    <a:moveTo>
                      <a:pt x="1702" y="0"/>
                    </a:moveTo>
                    <a:cubicBezTo>
                      <a:pt x="752" y="0"/>
                      <a:pt x="0" y="4783"/>
                      <a:pt x="0" y="10775"/>
                    </a:cubicBezTo>
                    <a:cubicBezTo>
                      <a:pt x="0" y="16817"/>
                      <a:pt x="752" y="21600"/>
                      <a:pt x="1702" y="21600"/>
                    </a:cubicBezTo>
                    <a:lnTo>
                      <a:pt x="19906" y="21600"/>
                    </a:lnTo>
                    <a:cubicBezTo>
                      <a:pt x="20848" y="21600"/>
                      <a:pt x="21600" y="16817"/>
                      <a:pt x="21600" y="10775"/>
                    </a:cubicBezTo>
                    <a:cubicBezTo>
                      <a:pt x="21600" y="4783"/>
                      <a:pt x="20848" y="0"/>
                      <a:pt x="199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64" name="Google Shape;1464;p34"/>
              <p:cNvSpPr/>
              <p:nvPr/>
            </p:nvSpPr>
            <p:spPr>
              <a:xfrm>
                <a:off x="281413" y="660732"/>
                <a:ext cx="130273" cy="33867"/>
              </a:xfrm>
              <a:custGeom>
                <a:rect b="b" l="l" r="r" t="t"/>
                <a:pathLst>
                  <a:path extrusionOk="0" h="21600" w="21600">
                    <a:moveTo>
                      <a:pt x="2566" y="0"/>
                    </a:moveTo>
                    <a:cubicBezTo>
                      <a:pt x="1134" y="0"/>
                      <a:pt x="0" y="4783"/>
                      <a:pt x="0" y="10775"/>
                    </a:cubicBezTo>
                    <a:cubicBezTo>
                      <a:pt x="0" y="16817"/>
                      <a:pt x="1134" y="21600"/>
                      <a:pt x="2566" y="21600"/>
                    </a:cubicBezTo>
                    <a:lnTo>
                      <a:pt x="19046" y="21600"/>
                    </a:lnTo>
                    <a:cubicBezTo>
                      <a:pt x="20466" y="21600"/>
                      <a:pt x="21600" y="16817"/>
                      <a:pt x="21600" y="10775"/>
                    </a:cubicBezTo>
                    <a:cubicBezTo>
                      <a:pt x="21600" y="4783"/>
                      <a:pt x="20466" y="0"/>
                      <a:pt x="190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65" name="Google Shape;1465;p34"/>
              <p:cNvSpPr/>
              <p:nvPr/>
            </p:nvSpPr>
            <p:spPr>
              <a:xfrm>
                <a:off x="446951" y="562829"/>
                <a:ext cx="130418" cy="229668"/>
              </a:xfrm>
              <a:custGeom>
                <a:rect b="b" l="l" r="r" t="t"/>
                <a:pathLst>
                  <a:path extrusionOk="0" h="21600" w="21600">
                    <a:moveTo>
                      <a:pt x="10800" y="2931"/>
                    </a:moveTo>
                    <a:cubicBezTo>
                      <a:pt x="13923" y="2931"/>
                      <a:pt x="16450" y="4366"/>
                      <a:pt x="16450" y="6133"/>
                    </a:cubicBezTo>
                    <a:cubicBezTo>
                      <a:pt x="16450" y="7893"/>
                      <a:pt x="13923" y="9348"/>
                      <a:pt x="10800" y="9348"/>
                    </a:cubicBezTo>
                    <a:cubicBezTo>
                      <a:pt x="7677" y="9348"/>
                      <a:pt x="5138" y="7893"/>
                      <a:pt x="5138" y="6133"/>
                    </a:cubicBezTo>
                    <a:cubicBezTo>
                      <a:pt x="5138" y="4366"/>
                      <a:pt x="7689" y="2931"/>
                      <a:pt x="10800" y="2931"/>
                    </a:cubicBezTo>
                    <a:close/>
                    <a:moveTo>
                      <a:pt x="13673" y="12042"/>
                    </a:moveTo>
                    <a:lnTo>
                      <a:pt x="13709" y="17782"/>
                    </a:lnTo>
                    <a:lnTo>
                      <a:pt x="11932" y="17281"/>
                    </a:lnTo>
                    <a:cubicBezTo>
                      <a:pt x="11575" y="17173"/>
                      <a:pt x="11181" y="17119"/>
                      <a:pt x="10788" y="17119"/>
                    </a:cubicBezTo>
                    <a:cubicBezTo>
                      <a:pt x="10395" y="17119"/>
                      <a:pt x="9989" y="17173"/>
                      <a:pt x="9620" y="17281"/>
                    </a:cubicBezTo>
                    <a:lnTo>
                      <a:pt x="7868" y="17782"/>
                    </a:lnTo>
                    <a:lnTo>
                      <a:pt x="7868" y="12042"/>
                    </a:lnTo>
                    <a:cubicBezTo>
                      <a:pt x="8797" y="12184"/>
                      <a:pt x="9763" y="12265"/>
                      <a:pt x="10776" y="12265"/>
                    </a:cubicBezTo>
                    <a:cubicBezTo>
                      <a:pt x="11777" y="12265"/>
                      <a:pt x="12767" y="12184"/>
                      <a:pt x="13673" y="12042"/>
                    </a:cubicBezTo>
                    <a:close/>
                    <a:moveTo>
                      <a:pt x="10800" y="0"/>
                    </a:moveTo>
                    <a:cubicBezTo>
                      <a:pt x="4840" y="0"/>
                      <a:pt x="0" y="2755"/>
                      <a:pt x="0" y="6133"/>
                    </a:cubicBezTo>
                    <a:cubicBezTo>
                      <a:pt x="0" y="7696"/>
                      <a:pt x="1025" y="9118"/>
                      <a:pt x="2742" y="10208"/>
                    </a:cubicBezTo>
                    <a:lnTo>
                      <a:pt x="2742" y="20138"/>
                    </a:lnTo>
                    <a:cubicBezTo>
                      <a:pt x="2742" y="20639"/>
                      <a:pt x="3183" y="21119"/>
                      <a:pt x="3958" y="21377"/>
                    </a:cubicBezTo>
                    <a:cubicBezTo>
                      <a:pt x="4375" y="21526"/>
                      <a:pt x="4840" y="21600"/>
                      <a:pt x="5317" y="21600"/>
                    </a:cubicBezTo>
                    <a:cubicBezTo>
                      <a:pt x="5710" y="21600"/>
                      <a:pt x="6103" y="21546"/>
                      <a:pt x="6461" y="21444"/>
                    </a:cubicBezTo>
                    <a:lnTo>
                      <a:pt x="10800" y="20219"/>
                    </a:lnTo>
                    <a:lnTo>
                      <a:pt x="15127" y="21444"/>
                    </a:lnTo>
                    <a:cubicBezTo>
                      <a:pt x="15509" y="21539"/>
                      <a:pt x="15878" y="21600"/>
                      <a:pt x="16283" y="21600"/>
                    </a:cubicBezTo>
                    <a:cubicBezTo>
                      <a:pt x="16748" y="21600"/>
                      <a:pt x="17225" y="21526"/>
                      <a:pt x="17630" y="21377"/>
                    </a:cubicBezTo>
                    <a:cubicBezTo>
                      <a:pt x="18381" y="21113"/>
                      <a:pt x="18870" y="20639"/>
                      <a:pt x="18870" y="20138"/>
                    </a:cubicBezTo>
                    <a:lnTo>
                      <a:pt x="18870" y="10208"/>
                    </a:lnTo>
                    <a:cubicBezTo>
                      <a:pt x="20563" y="9118"/>
                      <a:pt x="21600" y="7696"/>
                      <a:pt x="21600" y="6133"/>
                    </a:cubicBezTo>
                    <a:cubicBezTo>
                      <a:pt x="21600" y="2755"/>
                      <a:pt x="1674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466" name="Google Shape;1466;p34"/>
            <p:cNvGrpSpPr/>
            <p:nvPr/>
          </p:nvGrpSpPr>
          <p:grpSpPr>
            <a:xfrm>
              <a:off x="16468076" y="3091469"/>
              <a:ext cx="991003" cy="825536"/>
              <a:chOff x="71" y="71"/>
              <a:chExt cx="991002" cy="825535"/>
            </a:xfrm>
          </p:grpSpPr>
          <p:sp>
            <p:nvSpPr>
              <p:cNvPr id="1467" name="Google Shape;1467;p34"/>
              <p:cNvSpPr/>
              <p:nvPr/>
            </p:nvSpPr>
            <p:spPr>
              <a:xfrm>
                <a:off x="463578" y="148984"/>
                <a:ext cx="64057" cy="180006"/>
              </a:xfrm>
              <a:custGeom>
                <a:rect b="b" l="l" r="r" t="t"/>
                <a:pathLst>
                  <a:path extrusionOk="0" h="21600" w="21600">
                    <a:moveTo>
                      <a:pt x="5194" y="0"/>
                    </a:moveTo>
                    <a:cubicBezTo>
                      <a:pt x="2330" y="0"/>
                      <a:pt x="0" y="838"/>
                      <a:pt x="0" y="1865"/>
                    </a:cubicBezTo>
                    <a:cubicBezTo>
                      <a:pt x="0" y="2902"/>
                      <a:pt x="2330" y="3731"/>
                      <a:pt x="5194" y="3731"/>
                    </a:cubicBezTo>
                    <a:lnTo>
                      <a:pt x="5558" y="3731"/>
                    </a:lnTo>
                    <a:lnTo>
                      <a:pt x="5558" y="17878"/>
                    </a:lnTo>
                    <a:lnTo>
                      <a:pt x="5194" y="17878"/>
                    </a:lnTo>
                    <a:cubicBezTo>
                      <a:pt x="2330" y="17878"/>
                      <a:pt x="0" y="18715"/>
                      <a:pt x="0" y="19743"/>
                    </a:cubicBezTo>
                    <a:cubicBezTo>
                      <a:pt x="0" y="20780"/>
                      <a:pt x="2330" y="21600"/>
                      <a:pt x="5194" y="21600"/>
                    </a:cubicBezTo>
                    <a:lnTo>
                      <a:pt x="16382" y="21600"/>
                    </a:lnTo>
                    <a:cubicBezTo>
                      <a:pt x="19246" y="21600"/>
                      <a:pt x="21600" y="20780"/>
                      <a:pt x="21600" y="19743"/>
                    </a:cubicBezTo>
                    <a:cubicBezTo>
                      <a:pt x="21600" y="18715"/>
                      <a:pt x="19246" y="17878"/>
                      <a:pt x="16382" y="17878"/>
                    </a:cubicBezTo>
                    <a:lnTo>
                      <a:pt x="16018" y="17878"/>
                    </a:lnTo>
                    <a:lnTo>
                      <a:pt x="16018" y="3731"/>
                    </a:lnTo>
                    <a:lnTo>
                      <a:pt x="16382" y="3731"/>
                    </a:lnTo>
                    <a:cubicBezTo>
                      <a:pt x="19246" y="3731"/>
                      <a:pt x="21600" y="2902"/>
                      <a:pt x="21600" y="1865"/>
                    </a:cubicBezTo>
                    <a:cubicBezTo>
                      <a:pt x="21600" y="838"/>
                      <a:pt x="19246"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68" name="Google Shape;1468;p34"/>
              <p:cNvSpPr/>
              <p:nvPr/>
            </p:nvSpPr>
            <p:spPr>
              <a:xfrm>
                <a:off x="478710" y="97863"/>
                <a:ext cx="33868" cy="33868"/>
              </a:xfrm>
              <a:custGeom>
                <a:rect b="b" l="l" r="r" t="t"/>
                <a:pathLst>
                  <a:path extrusionOk="0" h="21600" w="21600">
                    <a:moveTo>
                      <a:pt x="10725" y="0"/>
                    </a:moveTo>
                    <a:cubicBezTo>
                      <a:pt x="4839" y="0"/>
                      <a:pt x="0" y="4822"/>
                      <a:pt x="0" y="10850"/>
                    </a:cubicBezTo>
                    <a:cubicBezTo>
                      <a:pt x="0" y="16778"/>
                      <a:pt x="4889" y="21600"/>
                      <a:pt x="10825" y="21600"/>
                    </a:cubicBezTo>
                    <a:cubicBezTo>
                      <a:pt x="16811" y="21600"/>
                      <a:pt x="21600" y="16778"/>
                      <a:pt x="21600" y="10850"/>
                    </a:cubicBezTo>
                    <a:cubicBezTo>
                      <a:pt x="21600" y="4822"/>
                      <a:pt x="16811"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69" name="Google Shape;1469;p34"/>
              <p:cNvSpPr/>
              <p:nvPr/>
            </p:nvSpPr>
            <p:spPr>
              <a:xfrm>
                <a:off x="71" y="71"/>
                <a:ext cx="991002" cy="825535"/>
              </a:xfrm>
              <a:custGeom>
                <a:rect b="b" l="l" r="r" t="t"/>
                <a:pathLst>
                  <a:path extrusionOk="0" h="21600" w="21597">
                    <a:moveTo>
                      <a:pt x="10798" y="812"/>
                    </a:moveTo>
                    <a:cubicBezTo>
                      <a:pt x="12998" y="812"/>
                      <a:pt x="14790" y="2962"/>
                      <a:pt x="14790" y="5601"/>
                    </a:cubicBezTo>
                    <a:cubicBezTo>
                      <a:pt x="14790" y="8241"/>
                      <a:pt x="12998" y="10391"/>
                      <a:pt x="10798" y="10391"/>
                    </a:cubicBezTo>
                    <a:cubicBezTo>
                      <a:pt x="8599" y="10391"/>
                      <a:pt x="6810" y="8241"/>
                      <a:pt x="6810" y="5601"/>
                    </a:cubicBezTo>
                    <a:cubicBezTo>
                      <a:pt x="6810" y="2962"/>
                      <a:pt x="8597" y="812"/>
                      <a:pt x="10798" y="812"/>
                    </a:cubicBezTo>
                    <a:close/>
                    <a:moveTo>
                      <a:pt x="15375" y="4497"/>
                    </a:moveTo>
                    <a:cubicBezTo>
                      <a:pt x="16007" y="5053"/>
                      <a:pt x="16521" y="5791"/>
                      <a:pt x="16860" y="6649"/>
                    </a:cubicBezTo>
                    <a:cubicBezTo>
                      <a:pt x="16913" y="6791"/>
                      <a:pt x="17031" y="6881"/>
                      <a:pt x="17161" y="6881"/>
                    </a:cubicBezTo>
                    <a:cubicBezTo>
                      <a:pt x="17166" y="6881"/>
                      <a:pt x="17172" y="6881"/>
                      <a:pt x="17177" y="6881"/>
                    </a:cubicBezTo>
                    <a:cubicBezTo>
                      <a:pt x="17200" y="6881"/>
                      <a:pt x="17222" y="6879"/>
                      <a:pt x="17243" y="6879"/>
                    </a:cubicBezTo>
                    <a:cubicBezTo>
                      <a:pt x="17258" y="6879"/>
                      <a:pt x="17277" y="6875"/>
                      <a:pt x="17293" y="6875"/>
                    </a:cubicBezTo>
                    <a:cubicBezTo>
                      <a:pt x="19296" y="6875"/>
                      <a:pt x="20922" y="8830"/>
                      <a:pt x="20922" y="11233"/>
                    </a:cubicBezTo>
                    <a:cubicBezTo>
                      <a:pt x="20922" y="13638"/>
                      <a:pt x="19296" y="15589"/>
                      <a:pt x="17291" y="15589"/>
                    </a:cubicBezTo>
                    <a:lnTo>
                      <a:pt x="13303" y="15589"/>
                    </a:lnTo>
                    <a:lnTo>
                      <a:pt x="13303" y="13395"/>
                    </a:lnTo>
                    <a:cubicBezTo>
                      <a:pt x="13303" y="13171"/>
                      <a:pt x="13150" y="12990"/>
                      <a:pt x="12964" y="12990"/>
                    </a:cubicBezTo>
                    <a:lnTo>
                      <a:pt x="8633" y="12990"/>
                    </a:lnTo>
                    <a:cubicBezTo>
                      <a:pt x="8446" y="12990"/>
                      <a:pt x="8297" y="13171"/>
                      <a:pt x="8297" y="13395"/>
                    </a:cubicBezTo>
                    <a:lnTo>
                      <a:pt x="8297" y="15589"/>
                    </a:lnTo>
                    <a:lnTo>
                      <a:pt x="3582" y="15589"/>
                    </a:lnTo>
                    <a:cubicBezTo>
                      <a:pt x="1979" y="15589"/>
                      <a:pt x="674" y="14022"/>
                      <a:pt x="674" y="12098"/>
                    </a:cubicBezTo>
                    <a:cubicBezTo>
                      <a:pt x="674" y="10173"/>
                      <a:pt x="1979" y="8606"/>
                      <a:pt x="3582" y="8606"/>
                    </a:cubicBezTo>
                    <a:cubicBezTo>
                      <a:pt x="3689" y="8606"/>
                      <a:pt x="3802" y="8617"/>
                      <a:pt x="3929" y="8634"/>
                    </a:cubicBezTo>
                    <a:cubicBezTo>
                      <a:pt x="3943" y="8636"/>
                      <a:pt x="3957" y="8636"/>
                      <a:pt x="3970" y="8636"/>
                    </a:cubicBezTo>
                    <a:cubicBezTo>
                      <a:pt x="4138" y="8636"/>
                      <a:pt x="4282" y="8486"/>
                      <a:pt x="4304" y="8282"/>
                    </a:cubicBezTo>
                    <a:cubicBezTo>
                      <a:pt x="4433" y="7118"/>
                      <a:pt x="5198" y="6209"/>
                      <a:pt x="6145" y="6036"/>
                    </a:cubicBezTo>
                    <a:cubicBezTo>
                      <a:pt x="6329" y="8922"/>
                      <a:pt x="8346" y="11205"/>
                      <a:pt x="10798" y="11205"/>
                    </a:cubicBezTo>
                    <a:cubicBezTo>
                      <a:pt x="13373" y="11205"/>
                      <a:pt x="15466" y="8691"/>
                      <a:pt x="15466" y="5601"/>
                    </a:cubicBezTo>
                    <a:cubicBezTo>
                      <a:pt x="15466" y="5222"/>
                      <a:pt x="15436" y="4853"/>
                      <a:pt x="15375" y="4497"/>
                    </a:cubicBezTo>
                    <a:close/>
                    <a:moveTo>
                      <a:pt x="12619" y="13804"/>
                    </a:moveTo>
                    <a:lnTo>
                      <a:pt x="12619" y="17728"/>
                    </a:lnTo>
                    <a:cubicBezTo>
                      <a:pt x="12619" y="17954"/>
                      <a:pt x="12771" y="18135"/>
                      <a:pt x="12957" y="18135"/>
                    </a:cubicBezTo>
                    <a:lnTo>
                      <a:pt x="13441" y="18135"/>
                    </a:lnTo>
                    <a:lnTo>
                      <a:pt x="10796" y="20672"/>
                    </a:lnTo>
                    <a:lnTo>
                      <a:pt x="8152" y="18135"/>
                    </a:lnTo>
                    <a:lnTo>
                      <a:pt x="8630" y="18135"/>
                    </a:lnTo>
                    <a:cubicBezTo>
                      <a:pt x="8817" y="18135"/>
                      <a:pt x="8969" y="17954"/>
                      <a:pt x="8969" y="17728"/>
                    </a:cubicBezTo>
                    <a:lnTo>
                      <a:pt x="8969" y="13804"/>
                    </a:lnTo>
                    <a:close/>
                    <a:moveTo>
                      <a:pt x="10798" y="0"/>
                    </a:moveTo>
                    <a:cubicBezTo>
                      <a:pt x="8334" y="0"/>
                      <a:pt x="6305" y="2311"/>
                      <a:pt x="6142" y="5218"/>
                    </a:cubicBezTo>
                    <a:cubicBezTo>
                      <a:pt x="4964" y="5382"/>
                      <a:pt x="3984" y="6416"/>
                      <a:pt x="3692" y="7796"/>
                    </a:cubicBezTo>
                    <a:cubicBezTo>
                      <a:pt x="3656" y="7796"/>
                      <a:pt x="3620" y="7794"/>
                      <a:pt x="3582" y="7794"/>
                    </a:cubicBezTo>
                    <a:cubicBezTo>
                      <a:pt x="1605" y="7794"/>
                      <a:pt x="0" y="9727"/>
                      <a:pt x="0" y="12098"/>
                    </a:cubicBezTo>
                    <a:cubicBezTo>
                      <a:pt x="0" y="14468"/>
                      <a:pt x="1606" y="16402"/>
                      <a:pt x="3582" y="16402"/>
                    </a:cubicBezTo>
                    <a:lnTo>
                      <a:pt x="8297" y="16402"/>
                    </a:lnTo>
                    <a:lnTo>
                      <a:pt x="8297" y="17320"/>
                    </a:lnTo>
                    <a:lnTo>
                      <a:pt x="7192" y="17320"/>
                    </a:lnTo>
                    <a:cubicBezTo>
                      <a:pt x="7049" y="17320"/>
                      <a:pt x="6919" y="17429"/>
                      <a:pt x="6873" y="17593"/>
                    </a:cubicBezTo>
                    <a:cubicBezTo>
                      <a:pt x="6828" y="17756"/>
                      <a:pt x="6869" y="17939"/>
                      <a:pt x="6983" y="18048"/>
                    </a:cubicBezTo>
                    <a:lnTo>
                      <a:pt x="10589" y="21511"/>
                    </a:lnTo>
                    <a:cubicBezTo>
                      <a:pt x="10650" y="21570"/>
                      <a:pt x="10725" y="21600"/>
                      <a:pt x="10798" y="21600"/>
                    </a:cubicBezTo>
                    <a:cubicBezTo>
                      <a:pt x="10873" y="21600"/>
                      <a:pt x="10948" y="21570"/>
                      <a:pt x="11009" y="21511"/>
                    </a:cubicBezTo>
                    <a:lnTo>
                      <a:pt x="14614" y="18048"/>
                    </a:lnTo>
                    <a:cubicBezTo>
                      <a:pt x="14728" y="17939"/>
                      <a:pt x="14771" y="17756"/>
                      <a:pt x="14724" y="17593"/>
                    </a:cubicBezTo>
                    <a:cubicBezTo>
                      <a:pt x="14673" y="17429"/>
                      <a:pt x="14546" y="17320"/>
                      <a:pt x="14405" y="17320"/>
                    </a:cubicBezTo>
                    <a:lnTo>
                      <a:pt x="13299" y="17320"/>
                    </a:lnTo>
                    <a:lnTo>
                      <a:pt x="13299" y="16402"/>
                    </a:lnTo>
                    <a:lnTo>
                      <a:pt x="17291" y="16402"/>
                    </a:lnTo>
                    <a:cubicBezTo>
                      <a:pt x="19666" y="16402"/>
                      <a:pt x="21597" y="14082"/>
                      <a:pt x="21597" y="11229"/>
                    </a:cubicBezTo>
                    <a:cubicBezTo>
                      <a:pt x="21600" y="8414"/>
                      <a:pt x="19708" y="6113"/>
                      <a:pt x="17370" y="6064"/>
                    </a:cubicBezTo>
                    <a:cubicBezTo>
                      <a:pt x="16855" y="4887"/>
                      <a:pt x="16043" y="3921"/>
                      <a:pt x="15058" y="3311"/>
                    </a:cubicBezTo>
                    <a:cubicBezTo>
                      <a:pt x="14327" y="1362"/>
                      <a:pt x="12694"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470" name="Google Shape;1470;p34"/>
            <p:cNvGrpSpPr/>
            <p:nvPr/>
          </p:nvGrpSpPr>
          <p:grpSpPr>
            <a:xfrm>
              <a:off x="10350054" y="3107880"/>
              <a:ext cx="991201" cy="792644"/>
              <a:chOff x="0" y="0"/>
              <a:chExt cx="991200" cy="792643"/>
            </a:xfrm>
          </p:grpSpPr>
          <p:sp>
            <p:nvSpPr>
              <p:cNvPr id="1471" name="Google Shape;1471;p34"/>
              <p:cNvSpPr/>
              <p:nvPr/>
            </p:nvSpPr>
            <p:spPr>
              <a:xfrm>
                <a:off x="0" y="0"/>
                <a:ext cx="991200" cy="792643"/>
              </a:xfrm>
              <a:custGeom>
                <a:rect b="b" l="l" r="r" t="t"/>
                <a:pathLst>
                  <a:path extrusionOk="0" h="21600" w="21532">
                    <a:moveTo>
                      <a:pt x="19905" y="3103"/>
                    </a:moveTo>
                    <a:cubicBezTo>
                      <a:pt x="19911" y="3103"/>
                      <a:pt x="19918" y="3107"/>
                      <a:pt x="19922" y="3113"/>
                    </a:cubicBezTo>
                    <a:lnTo>
                      <a:pt x="20851" y="4278"/>
                    </a:lnTo>
                    <a:cubicBezTo>
                      <a:pt x="20860" y="4289"/>
                      <a:pt x="20860" y="4307"/>
                      <a:pt x="20851" y="4319"/>
                    </a:cubicBezTo>
                    <a:lnTo>
                      <a:pt x="20266" y="5054"/>
                    </a:lnTo>
                    <a:lnTo>
                      <a:pt x="19303" y="3846"/>
                    </a:lnTo>
                    <a:lnTo>
                      <a:pt x="19890" y="3113"/>
                    </a:lnTo>
                    <a:cubicBezTo>
                      <a:pt x="19894" y="3107"/>
                      <a:pt x="19900" y="3103"/>
                      <a:pt x="19905" y="3103"/>
                    </a:cubicBezTo>
                    <a:close/>
                    <a:moveTo>
                      <a:pt x="18826" y="4446"/>
                    </a:moveTo>
                    <a:lnTo>
                      <a:pt x="19788" y="5653"/>
                    </a:lnTo>
                    <a:lnTo>
                      <a:pt x="11845" y="15616"/>
                    </a:lnTo>
                    <a:lnTo>
                      <a:pt x="10884" y="14410"/>
                    </a:lnTo>
                    <a:lnTo>
                      <a:pt x="18826" y="4446"/>
                    </a:lnTo>
                    <a:close/>
                    <a:moveTo>
                      <a:pt x="10444" y="15057"/>
                    </a:moveTo>
                    <a:lnTo>
                      <a:pt x="11334" y="16169"/>
                    </a:lnTo>
                    <a:lnTo>
                      <a:pt x="9669" y="17146"/>
                    </a:lnTo>
                    <a:lnTo>
                      <a:pt x="10444" y="15057"/>
                    </a:lnTo>
                    <a:close/>
                    <a:moveTo>
                      <a:pt x="17960" y="853"/>
                    </a:moveTo>
                    <a:cubicBezTo>
                      <a:pt x="18371" y="853"/>
                      <a:pt x="18701" y="1269"/>
                      <a:pt x="18701" y="1781"/>
                    </a:cubicBezTo>
                    <a:lnTo>
                      <a:pt x="18701" y="3411"/>
                    </a:lnTo>
                    <a:lnTo>
                      <a:pt x="17221" y="5270"/>
                    </a:lnTo>
                    <a:lnTo>
                      <a:pt x="17221" y="3134"/>
                    </a:lnTo>
                    <a:cubicBezTo>
                      <a:pt x="17221" y="2944"/>
                      <a:pt x="17121" y="2783"/>
                      <a:pt x="16978" y="2728"/>
                    </a:cubicBezTo>
                    <a:cubicBezTo>
                      <a:pt x="16945" y="2716"/>
                      <a:pt x="16913" y="2711"/>
                      <a:pt x="16880" y="2711"/>
                    </a:cubicBezTo>
                    <a:cubicBezTo>
                      <a:pt x="16767" y="2711"/>
                      <a:pt x="16661" y="2781"/>
                      <a:pt x="16597" y="2907"/>
                    </a:cubicBezTo>
                    <a:lnTo>
                      <a:pt x="15263" y="5511"/>
                    </a:lnTo>
                    <a:lnTo>
                      <a:pt x="13928" y="2907"/>
                    </a:lnTo>
                    <a:cubicBezTo>
                      <a:pt x="13864" y="2785"/>
                      <a:pt x="13754" y="2711"/>
                      <a:pt x="13642" y="2711"/>
                    </a:cubicBezTo>
                    <a:cubicBezTo>
                      <a:pt x="13610" y="2711"/>
                      <a:pt x="13579" y="2716"/>
                      <a:pt x="13548" y="2728"/>
                    </a:cubicBezTo>
                    <a:cubicBezTo>
                      <a:pt x="13404" y="2783"/>
                      <a:pt x="13306" y="2944"/>
                      <a:pt x="13306" y="3134"/>
                    </a:cubicBezTo>
                    <a:lnTo>
                      <a:pt x="13306" y="7643"/>
                    </a:lnTo>
                    <a:cubicBezTo>
                      <a:pt x="13306" y="7879"/>
                      <a:pt x="13454" y="8065"/>
                      <a:pt x="13642" y="8065"/>
                    </a:cubicBezTo>
                    <a:cubicBezTo>
                      <a:pt x="13828" y="8065"/>
                      <a:pt x="13978" y="7879"/>
                      <a:pt x="13978" y="7643"/>
                    </a:cubicBezTo>
                    <a:lnTo>
                      <a:pt x="13978" y="4572"/>
                    </a:lnTo>
                    <a:lnTo>
                      <a:pt x="14977" y="6517"/>
                    </a:lnTo>
                    <a:cubicBezTo>
                      <a:pt x="15038" y="6641"/>
                      <a:pt x="15147" y="6714"/>
                      <a:pt x="15260" y="6714"/>
                    </a:cubicBezTo>
                    <a:cubicBezTo>
                      <a:pt x="15374" y="6714"/>
                      <a:pt x="15480" y="6641"/>
                      <a:pt x="15543" y="6517"/>
                    </a:cubicBezTo>
                    <a:lnTo>
                      <a:pt x="16540" y="4572"/>
                    </a:lnTo>
                    <a:lnTo>
                      <a:pt x="16540" y="6115"/>
                    </a:lnTo>
                    <a:lnTo>
                      <a:pt x="10264" y="13986"/>
                    </a:lnTo>
                    <a:lnTo>
                      <a:pt x="8248" y="13986"/>
                    </a:lnTo>
                    <a:cubicBezTo>
                      <a:pt x="8060" y="13986"/>
                      <a:pt x="7910" y="14176"/>
                      <a:pt x="7910" y="14410"/>
                    </a:cubicBezTo>
                    <a:cubicBezTo>
                      <a:pt x="7910" y="14645"/>
                      <a:pt x="8060" y="14833"/>
                      <a:pt x="8248" y="14833"/>
                    </a:cubicBezTo>
                    <a:lnTo>
                      <a:pt x="9780" y="14833"/>
                    </a:lnTo>
                    <a:lnTo>
                      <a:pt x="8754" y="17597"/>
                    </a:lnTo>
                    <a:lnTo>
                      <a:pt x="5374" y="17597"/>
                    </a:lnTo>
                    <a:cubicBezTo>
                      <a:pt x="5186" y="17597"/>
                      <a:pt x="5036" y="17785"/>
                      <a:pt x="5036" y="18017"/>
                    </a:cubicBezTo>
                    <a:cubicBezTo>
                      <a:pt x="5036" y="18252"/>
                      <a:pt x="5186" y="18440"/>
                      <a:pt x="5374" y="18440"/>
                    </a:cubicBezTo>
                    <a:lnTo>
                      <a:pt x="8970" y="18440"/>
                    </a:lnTo>
                    <a:cubicBezTo>
                      <a:pt x="9017" y="18440"/>
                      <a:pt x="9064" y="18427"/>
                      <a:pt x="9109" y="18401"/>
                    </a:cubicBezTo>
                    <a:lnTo>
                      <a:pt x="11809" y="16822"/>
                    </a:lnTo>
                    <a:cubicBezTo>
                      <a:pt x="11845" y="16803"/>
                      <a:pt x="11876" y="16773"/>
                      <a:pt x="11905" y="16738"/>
                    </a:cubicBezTo>
                    <a:lnTo>
                      <a:pt x="13423" y="14833"/>
                    </a:lnTo>
                    <a:lnTo>
                      <a:pt x="16161" y="14833"/>
                    </a:lnTo>
                    <a:cubicBezTo>
                      <a:pt x="16348" y="14833"/>
                      <a:pt x="16498" y="14645"/>
                      <a:pt x="16498" y="14410"/>
                    </a:cubicBezTo>
                    <a:cubicBezTo>
                      <a:pt x="16498" y="14176"/>
                      <a:pt x="16348" y="13986"/>
                      <a:pt x="16161" y="13986"/>
                    </a:cubicBezTo>
                    <a:lnTo>
                      <a:pt x="14100" y="13986"/>
                    </a:lnTo>
                    <a:lnTo>
                      <a:pt x="18701" y="8216"/>
                    </a:lnTo>
                    <a:lnTo>
                      <a:pt x="18701" y="19825"/>
                    </a:lnTo>
                    <a:cubicBezTo>
                      <a:pt x="18701" y="20339"/>
                      <a:pt x="18370" y="20755"/>
                      <a:pt x="17960" y="20755"/>
                    </a:cubicBezTo>
                    <a:lnTo>
                      <a:pt x="1420" y="20755"/>
                    </a:lnTo>
                    <a:cubicBezTo>
                      <a:pt x="1008" y="20755"/>
                      <a:pt x="679" y="20337"/>
                      <a:pt x="679" y="19825"/>
                    </a:cubicBezTo>
                    <a:lnTo>
                      <a:pt x="679" y="1781"/>
                    </a:lnTo>
                    <a:cubicBezTo>
                      <a:pt x="679" y="1267"/>
                      <a:pt x="1012" y="853"/>
                      <a:pt x="1420" y="853"/>
                    </a:cubicBezTo>
                    <a:close/>
                    <a:moveTo>
                      <a:pt x="1417" y="0"/>
                    </a:moveTo>
                    <a:cubicBezTo>
                      <a:pt x="635" y="0"/>
                      <a:pt x="0" y="798"/>
                      <a:pt x="0" y="1777"/>
                    </a:cubicBezTo>
                    <a:lnTo>
                      <a:pt x="0" y="19819"/>
                    </a:lnTo>
                    <a:cubicBezTo>
                      <a:pt x="0" y="20800"/>
                      <a:pt x="635" y="21600"/>
                      <a:pt x="1417" y="21600"/>
                    </a:cubicBezTo>
                    <a:lnTo>
                      <a:pt x="17957" y="21600"/>
                    </a:lnTo>
                    <a:cubicBezTo>
                      <a:pt x="18739" y="21600"/>
                      <a:pt x="19377" y="20800"/>
                      <a:pt x="19377" y="19819"/>
                    </a:cubicBezTo>
                    <a:lnTo>
                      <a:pt x="19377" y="7367"/>
                    </a:lnTo>
                    <a:lnTo>
                      <a:pt x="21330" y="4915"/>
                    </a:lnTo>
                    <a:cubicBezTo>
                      <a:pt x="21600" y="4576"/>
                      <a:pt x="21600" y="4021"/>
                      <a:pt x="21330" y="3679"/>
                    </a:cubicBezTo>
                    <a:lnTo>
                      <a:pt x="20399" y="2512"/>
                    </a:lnTo>
                    <a:cubicBezTo>
                      <a:pt x="20266" y="2346"/>
                      <a:pt x="20094" y="2257"/>
                      <a:pt x="19908" y="2257"/>
                    </a:cubicBezTo>
                    <a:cubicBezTo>
                      <a:pt x="19721" y="2257"/>
                      <a:pt x="19546" y="2348"/>
                      <a:pt x="19414" y="2512"/>
                    </a:cubicBezTo>
                    <a:lnTo>
                      <a:pt x="19377" y="2561"/>
                    </a:lnTo>
                    <a:lnTo>
                      <a:pt x="19377" y="1777"/>
                    </a:lnTo>
                    <a:cubicBezTo>
                      <a:pt x="19377" y="798"/>
                      <a:pt x="18739" y="0"/>
                      <a:pt x="179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72" name="Google Shape;1472;p34"/>
              <p:cNvSpPr/>
              <p:nvPr/>
            </p:nvSpPr>
            <p:spPr>
              <a:xfrm>
                <a:off x="99322" y="99610"/>
                <a:ext cx="130345" cy="196489"/>
              </a:xfrm>
              <a:custGeom>
                <a:rect b="b" l="l" r="r" t="t"/>
                <a:pathLst>
                  <a:path extrusionOk="0" h="21600" w="21600">
                    <a:moveTo>
                      <a:pt x="2576" y="0"/>
                    </a:moveTo>
                    <a:cubicBezTo>
                      <a:pt x="1145" y="0"/>
                      <a:pt x="0" y="760"/>
                      <a:pt x="0" y="1709"/>
                    </a:cubicBezTo>
                    <a:lnTo>
                      <a:pt x="0" y="19899"/>
                    </a:lnTo>
                    <a:cubicBezTo>
                      <a:pt x="0" y="20840"/>
                      <a:pt x="1145" y="21600"/>
                      <a:pt x="2576" y="21600"/>
                    </a:cubicBezTo>
                    <a:lnTo>
                      <a:pt x="19024" y="21600"/>
                    </a:lnTo>
                    <a:cubicBezTo>
                      <a:pt x="20455" y="21600"/>
                      <a:pt x="21600" y="20840"/>
                      <a:pt x="21600" y="19899"/>
                    </a:cubicBezTo>
                    <a:cubicBezTo>
                      <a:pt x="21600" y="18949"/>
                      <a:pt x="20455" y="18182"/>
                      <a:pt x="19024" y="18182"/>
                    </a:cubicBezTo>
                    <a:lnTo>
                      <a:pt x="5129" y="18182"/>
                    </a:lnTo>
                    <a:lnTo>
                      <a:pt x="5129" y="12493"/>
                    </a:lnTo>
                    <a:lnTo>
                      <a:pt x="16269" y="12493"/>
                    </a:lnTo>
                    <a:cubicBezTo>
                      <a:pt x="17700" y="12493"/>
                      <a:pt x="18833" y="11734"/>
                      <a:pt x="18833" y="10800"/>
                    </a:cubicBezTo>
                    <a:cubicBezTo>
                      <a:pt x="18833" y="9851"/>
                      <a:pt x="17700" y="9091"/>
                      <a:pt x="16269" y="9091"/>
                    </a:cubicBezTo>
                    <a:lnTo>
                      <a:pt x="5129" y="9091"/>
                    </a:lnTo>
                    <a:lnTo>
                      <a:pt x="5129" y="3410"/>
                    </a:lnTo>
                    <a:lnTo>
                      <a:pt x="19024" y="3410"/>
                    </a:lnTo>
                    <a:cubicBezTo>
                      <a:pt x="20455" y="3410"/>
                      <a:pt x="21600" y="2643"/>
                      <a:pt x="21600" y="1709"/>
                    </a:cubicBezTo>
                    <a:cubicBezTo>
                      <a:pt x="21600" y="760"/>
                      <a:pt x="20455" y="0"/>
                      <a:pt x="19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73" name="Google Shape;1473;p34"/>
              <p:cNvSpPr/>
              <p:nvPr/>
            </p:nvSpPr>
            <p:spPr>
              <a:xfrm>
                <a:off x="248241" y="99466"/>
                <a:ext cx="163604" cy="196489"/>
              </a:xfrm>
              <a:custGeom>
                <a:rect b="b" l="l" r="r" t="t"/>
                <a:pathLst>
                  <a:path extrusionOk="0" h="21600" w="21091">
                    <a:moveTo>
                      <a:pt x="19093" y="0"/>
                    </a:moveTo>
                    <a:cubicBezTo>
                      <a:pt x="18500" y="0"/>
                      <a:pt x="17915" y="222"/>
                      <a:pt x="17516" y="649"/>
                    </a:cubicBezTo>
                    <a:lnTo>
                      <a:pt x="10548" y="8078"/>
                    </a:lnTo>
                    <a:lnTo>
                      <a:pt x="3580" y="649"/>
                    </a:lnTo>
                    <a:cubicBezTo>
                      <a:pt x="3181" y="222"/>
                      <a:pt x="2596" y="0"/>
                      <a:pt x="2003" y="0"/>
                    </a:cubicBezTo>
                    <a:cubicBezTo>
                      <a:pt x="1567" y="0"/>
                      <a:pt x="1130" y="127"/>
                      <a:pt x="759" y="372"/>
                    </a:cubicBezTo>
                    <a:cubicBezTo>
                      <a:pt x="-104" y="965"/>
                      <a:pt x="-252" y="2033"/>
                      <a:pt x="435" y="2777"/>
                    </a:cubicBezTo>
                    <a:lnTo>
                      <a:pt x="7987" y="10816"/>
                    </a:lnTo>
                    <a:lnTo>
                      <a:pt x="435" y="18839"/>
                    </a:lnTo>
                    <a:cubicBezTo>
                      <a:pt x="-252" y="19575"/>
                      <a:pt x="-113" y="20643"/>
                      <a:pt x="759" y="21220"/>
                    </a:cubicBezTo>
                    <a:cubicBezTo>
                      <a:pt x="1130" y="21489"/>
                      <a:pt x="1567" y="21600"/>
                      <a:pt x="2012" y="21600"/>
                    </a:cubicBezTo>
                    <a:cubicBezTo>
                      <a:pt x="2587" y="21600"/>
                      <a:pt x="3172" y="21386"/>
                      <a:pt x="3561" y="20959"/>
                    </a:cubicBezTo>
                    <a:lnTo>
                      <a:pt x="10539" y="13530"/>
                    </a:lnTo>
                    <a:lnTo>
                      <a:pt x="17488" y="20959"/>
                    </a:lnTo>
                    <a:cubicBezTo>
                      <a:pt x="17896" y="21371"/>
                      <a:pt x="18472" y="21600"/>
                      <a:pt x="19066" y="21600"/>
                    </a:cubicBezTo>
                    <a:cubicBezTo>
                      <a:pt x="19492" y="21600"/>
                      <a:pt x="19938" y="21473"/>
                      <a:pt x="20300" y="21220"/>
                    </a:cubicBezTo>
                    <a:cubicBezTo>
                      <a:pt x="21209" y="20643"/>
                      <a:pt x="21348" y="19575"/>
                      <a:pt x="20643" y="18839"/>
                    </a:cubicBezTo>
                    <a:lnTo>
                      <a:pt x="13109" y="10816"/>
                    </a:lnTo>
                    <a:lnTo>
                      <a:pt x="20643" y="2777"/>
                    </a:lnTo>
                    <a:cubicBezTo>
                      <a:pt x="21348" y="2057"/>
                      <a:pt x="21200" y="981"/>
                      <a:pt x="20337" y="372"/>
                    </a:cubicBezTo>
                    <a:cubicBezTo>
                      <a:pt x="19975" y="119"/>
                      <a:pt x="19529" y="0"/>
                      <a:pt x="190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74" name="Google Shape;1474;p34"/>
              <p:cNvSpPr/>
              <p:nvPr/>
            </p:nvSpPr>
            <p:spPr>
              <a:xfrm>
                <a:off x="430317" y="99538"/>
                <a:ext cx="163617" cy="196489"/>
              </a:xfrm>
              <a:custGeom>
                <a:rect b="b" l="l" r="r" t="t"/>
                <a:pathLst>
                  <a:path extrusionOk="0" h="21600" w="21247">
                    <a:moveTo>
                      <a:pt x="12292" y="3394"/>
                    </a:moveTo>
                    <a:cubicBezTo>
                      <a:pt x="12863" y="3394"/>
                      <a:pt x="13358" y="3742"/>
                      <a:pt x="13479" y="4225"/>
                    </a:cubicBezTo>
                    <a:lnTo>
                      <a:pt x="15489" y="12715"/>
                    </a:lnTo>
                    <a:lnTo>
                      <a:pt x="5787" y="12715"/>
                    </a:lnTo>
                    <a:lnTo>
                      <a:pt x="7787" y="4225"/>
                    </a:lnTo>
                    <a:cubicBezTo>
                      <a:pt x="7909" y="3742"/>
                      <a:pt x="8414" y="3394"/>
                      <a:pt x="8974" y="3394"/>
                    </a:cubicBezTo>
                    <a:close/>
                    <a:moveTo>
                      <a:pt x="8965" y="0"/>
                    </a:moveTo>
                    <a:cubicBezTo>
                      <a:pt x="6479" y="0"/>
                      <a:pt x="4310" y="1495"/>
                      <a:pt x="3824" y="3560"/>
                    </a:cubicBezTo>
                    <a:lnTo>
                      <a:pt x="39" y="19567"/>
                    </a:lnTo>
                    <a:cubicBezTo>
                      <a:pt x="-176" y="20492"/>
                      <a:pt x="525" y="21378"/>
                      <a:pt x="1619" y="21568"/>
                    </a:cubicBezTo>
                    <a:cubicBezTo>
                      <a:pt x="1749" y="21592"/>
                      <a:pt x="1880" y="21600"/>
                      <a:pt x="2011" y="21600"/>
                    </a:cubicBezTo>
                    <a:cubicBezTo>
                      <a:pt x="2964" y="21600"/>
                      <a:pt x="3796" y="21038"/>
                      <a:pt x="3983" y="20215"/>
                    </a:cubicBezTo>
                    <a:lnTo>
                      <a:pt x="4965" y="16133"/>
                    </a:lnTo>
                    <a:lnTo>
                      <a:pt x="16265" y="16133"/>
                    </a:lnTo>
                    <a:lnTo>
                      <a:pt x="17227" y="20215"/>
                    </a:lnTo>
                    <a:cubicBezTo>
                      <a:pt x="17414" y="21030"/>
                      <a:pt x="18256" y="21592"/>
                      <a:pt x="19209" y="21592"/>
                    </a:cubicBezTo>
                    <a:cubicBezTo>
                      <a:pt x="19340" y="21592"/>
                      <a:pt x="19471" y="21584"/>
                      <a:pt x="19611" y="21568"/>
                    </a:cubicBezTo>
                    <a:cubicBezTo>
                      <a:pt x="20723" y="21378"/>
                      <a:pt x="21424" y="20484"/>
                      <a:pt x="21209" y="19567"/>
                    </a:cubicBezTo>
                    <a:lnTo>
                      <a:pt x="17414" y="3560"/>
                    </a:lnTo>
                    <a:cubicBezTo>
                      <a:pt x="16928" y="1495"/>
                      <a:pt x="14769" y="0"/>
                      <a:pt x="122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75" name="Google Shape;1475;p34"/>
              <p:cNvSpPr/>
              <p:nvPr/>
            </p:nvSpPr>
            <p:spPr>
              <a:xfrm>
                <a:off x="99466" y="347845"/>
                <a:ext cx="97092" cy="97094"/>
              </a:xfrm>
              <a:custGeom>
                <a:rect b="b" l="l" r="r" t="t"/>
                <a:pathLst>
                  <a:path extrusionOk="0" h="21600" w="21584">
                    <a:moveTo>
                      <a:pt x="10784" y="6885"/>
                    </a:moveTo>
                    <a:cubicBezTo>
                      <a:pt x="12944" y="6885"/>
                      <a:pt x="14704" y="8646"/>
                      <a:pt x="14704" y="10792"/>
                    </a:cubicBezTo>
                    <a:cubicBezTo>
                      <a:pt x="14704" y="12922"/>
                      <a:pt x="12944" y="14715"/>
                      <a:pt x="10784" y="14715"/>
                    </a:cubicBezTo>
                    <a:cubicBezTo>
                      <a:pt x="8656" y="14715"/>
                      <a:pt x="6896" y="12922"/>
                      <a:pt x="6896" y="10792"/>
                    </a:cubicBezTo>
                    <a:cubicBezTo>
                      <a:pt x="6896" y="8646"/>
                      <a:pt x="8656" y="6885"/>
                      <a:pt x="10784" y="6885"/>
                    </a:cubicBezTo>
                    <a:close/>
                    <a:moveTo>
                      <a:pt x="10784" y="0"/>
                    </a:moveTo>
                    <a:cubicBezTo>
                      <a:pt x="4832" y="0"/>
                      <a:pt x="0" y="4868"/>
                      <a:pt x="0" y="10792"/>
                    </a:cubicBezTo>
                    <a:cubicBezTo>
                      <a:pt x="0" y="16732"/>
                      <a:pt x="4864" y="21600"/>
                      <a:pt x="10784" y="21600"/>
                    </a:cubicBezTo>
                    <a:cubicBezTo>
                      <a:pt x="16736" y="21600"/>
                      <a:pt x="21584" y="16732"/>
                      <a:pt x="21584" y="10792"/>
                    </a:cubicBezTo>
                    <a:cubicBezTo>
                      <a:pt x="21600" y="4820"/>
                      <a:pt x="16768"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76" name="Google Shape;1476;p34"/>
              <p:cNvSpPr/>
              <p:nvPr/>
            </p:nvSpPr>
            <p:spPr>
              <a:xfrm>
                <a:off x="99466" y="480205"/>
                <a:ext cx="97092" cy="97094"/>
              </a:xfrm>
              <a:custGeom>
                <a:rect b="b" l="l" r="r" t="t"/>
                <a:pathLst>
                  <a:path extrusionOk="0" h="21600" w="21584">
                    <a:moveTo>
                      <a:pt x="10784" y="6885"/>
                    </a:moveTo>
                    <a:cubicBezTo>
                      <a:pt x="12944" y="6885"/>
                      <a:pt x="14704" y="8678"/>
                      <a:pt x="14704" y="10808"/>
                    </a:cubicBezTo>
                    <a:cubicBezTo>
                      <a:pt x="14704" y="12954"/>
                      <a:pt x="12944" y="14715"/>
                      <a:pt x="10784" y="14715"/>
                    </a:cubicBezTo>
                    <a:cubicBezTo>
                      <a:pt x="8656" y="14715"/>
                      <a:pt x="6896" y="12954"/>
                      <a:pt x="6896" y="10808"/>
                    </a:cubicBezTo>
                    <a:cubicBezTo>
                      <a:pt x="6896" y="8678"/>
                      <a:pt x="8656" y="6885"/>
                      <a:pt x="10784" y="6885"/>
                    </a:cubicBezTo>
                    <a:close/>
                    <a:moveTo>
                      <a:pt x="10784" y="0"/>
                    </a:moveTo>
                    <a:cubicBezTo>
                      <a:pt x="4832" y="0"/>
                      <a:pt x="0" y="4868"/>
                      <a:pt x="0" y="10808"/>
                    </a:cubicBezTo>
                    <a:cubicBezTo>
                      <a:pt x="0" y="16780"/>
                      <a:pt x="4864" y="21600"/>
                      <a:pt x="10784" y="21600"/>
                    </a:cubicBezTo>
                    <a:cubicBezTo>
                      <a:pt x="16736" y="21600"/>
                      <a:pt x="21584" y="16732"/>
                      <a:pt x="21584" y="10808"/>
                    </a:cubicBezTo>
                    <a:cubicBezTo>
                      <a:pt x="21600" y="4852"/>
                      <a:pt x="16768"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77" name="Google Shape;1477;p34"/>
              <p:cNvSpPr/>
              <p:nvPr/>
            </p:nvSpPr>
            <p:spPr>
              <a:xfrm>
                <a:off x="99466" y="612637"/>
                <a:ext cx="97092" cy="97163"/>
              </a:xfrm>
              <a:custGeom>
                <a:rect b="b" l="l" r="r" t="t"/>
                <a:pathLst>
                  <a:path extrusionOk="0" h="21600" w="21584">
                    <a:moveTo>
                      <a:pt x="10784" y="6896"/>
                    </a:moveTo>
                    <a:cubicBezTo>
                      <a:pt x="12944" y="6896"/>
                      <a:pt x="14704" y="8656"/>
                      <a:pt x="14704" y="10784"/>
                    </a:cubicBezTo>
                    <a:cubicBezTo>
                      <a:pt x="14704" y="12960"/>
                      <a:pt x="12944" y="14704"/>
                      <a:pt x="10784" y="14704"/>
                    </a:cubicBezTo>
                    <a:cubicBezTo>
                      <a:pt x="8656" y="14704"/>
                      <a:pt x="6896" y="12944"/>
                      <a:pt x="6896" y="10784"/>
                    </a:cubicBezTo>
                    <a:cubicBezTo>
                      <a:pt x="6896" y="8656"/>
                      <a:pt x="8656" y="6896"/>
                      <a:pt x="10784" y="6896"/>
                    </a:cubicBezTo>
                    <a:close/>
                    <a:moveTo>
                      <a:pt x="10784" y="0"/>
                    </a:moveTo>
                    <a:cubicBezTo>
                      <a:pt x="4832" y="0"/>
                      <a:pt x="0" y="4864"/>
                      <a:pt x="0" y="10784"/>
                    </a:cubicBezTo>
                    <a:cubicBezTo>
                      <a:pt x="0" y="16768"/>
                      <a:pt x="4864" y="21600"/>
                      <a:pt x="10784" y="21600"/>
                    </a:cubicBezTo>
                    <a:cubicBezTo>
                      <a:pt x="16736" y="21600"/>
                      <a:pt x="21584" y="16736"/>
                      <a:pt x="21584" y="10784"/>
                    </a:cubicBezTo>
                    <a:cubicBezTo>
                      <a:pt x="21600" y="4832"/>
                      <a:pt x="16768"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78" name="Google Shape;1478;p34"/>
              <p:cNvSpPr/>
              <p:nvPr/>
            </p:nvSpPr>
            <p:spPr>
              <a:xfrm>
                <a:off x="231824" y="379459"/>
                <a:ext cx="295883" cy="33868"/>
              </a:xfrm>
              <a:custGeom>
                <a:rect b="b" l="l" r="r" t="t"/>
                <a:pathLst>
                  <a:path extrusionOk="0" h="21600" w="21600">
                    <a:moveTo>
                      <a:pt x="1135" y="0"/>
                    </a:moveTo>
                    <a:cubicBezTo>
                      <a:pt x="510" y="0"/>
                      <a:pt x="0" y="4761"/>
                      <a:pt x="0" y="10775"/>
                    </a:cubicBezTo>
                    <a:cubicBezTo>
                      <a:pt x="0" y="16739"/>
                      <a:pt x="510" y="21600"/>
                      <a:pt x="1135" y="21600"/>
                    </a:cubicBezTo>
                    <a:lnTo>
                      <a:pt x="20470" y="21600"/>
                    </a:lnTo>
                    <a:cubicBezTo>
                      <a:pt x="21096" y="21600"/>
                      <a:pt x="21600" y="16739"/>
                      <a:pt x="21600" y="10775"/>
                    </a:cubicBezTo>
                    <a:cubicBezTo>
                      <a:pt x="21600" y="4761"/>
                      <a:pt x="21096" y="0"/>
                      <a:pt x="204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79" name="Google Shape;1479;p34"/>
              <p:cNvSpPr/>
              <p:nvPr/>
            </p:nvSpPr>
            <p:spPr>
              <a:xfrm>
                <a:off x="231752" y="511853"/>
                <a:ext cx="97307" cy="33867"/>
              </a:xfrm>
              <a:custGeom>
                <a:rect b="b" l="l" r="r" t="t"/>
                <a:pathLst>
                  <a:path extrusionOk="0" h="21600" w="21600">
                    <a:moveTo>
                      <a:pt x="3435" y="0"/>
                    </a:moveTo>
                    <a:cubicBezTo>
                      <a:pt x="1518" y="0"/>
                      <a:pt x="0" y="4850"/>
                      <a:pt x="0" y="10800"/>
                    </a:cubicBezTo>
                    <a:cubicBezTo>
                      <a:pt x="0" y="16800"/>
                      <a:pt x="1518" y="21600"/>
                      <a:pt x="3435" y="21600"/>
                    </a:cubicBezTo>
                    <a:lnTo>
                      <a:pt x="18149" y="21600"/>
                    </a:lnTo>
                    <a:cubicBezTo>
                      <a:pt x="20066" y="21600"/>
                      <a:pt x="21600" y="16800"/>
                      <a:pt x="21600" y="10800"/>
                    </a:cubicBezTo>
                    <a:cubicBezTo>
                      <a:pt x="21600" y="4850"/>
                      <a:pt x="20066" y="0"/>
                      <a:pt x="18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480" name="Google Shape;1480;p34"/>
            <p:cNvGrpSpPr/>
            <p:nvPr/>
          </p:nvGrpSpPr>
          <p:grpSpPr>
            <a:xfrm>
              <a:off x="9192719" y="3008628"/>
              <a:ext cx="924933" cy="991075"/>
              <a:chOff x="-1" y="-1"/>
              <a:chExt cx="924932" cy="991074"/>
            </a:xfrm>
          </p:grpSpPr>
          <p:sp>
            <p:nvSpPr>
              <p:cNvPr id="1481" name="Google Shape;1481;p34"/>
              <p:cNvSpPr/>
              <p:nvPr/>
            </p:nvSpPr>
            <p:spPr>
              <a:xfrm>
                <a:off x="165710" y="165466"/>
                <a:ext cx="593539" cy="825607"/>
              </a:xfrm>
              <a:custGeom>
                <a:rect b="b" l="l" r="r" t="t"/>
                <a:pathLst>
                  <a:path extrusionOk="0" h="21600" w="21108">
                    <a:moveTo>
                      <a:pt x="10565" y="817"/>
                    </a:moveTo>
                    <a:cubicBezTo>
                      <a:pt x="12899" y="817"/>
                      <a:pt x="15103" y="1433"/>
                      <a:pt x="16856" y="2587"/>
                    </a:cubicBezTo>
                    <a:cubicBezTo>
                      <a:pt x="18855" y="3907"/>
                      <a:pt x="20005" y="5796"/>
                      <a:pt x="20005" y="7771"/>
                    </a:cubicBezTo>
                    <a:cubicBezTo>
                      <a:pt x="20012" y="9118"/>
                      <a:pt x="19488" y="10422"/>
                      <a:pt x="18497" y="11547"/>
                    </a:cubicBezTo>
                    <a:cubicBezTo>
                      <a:pt x="17535" y="12641"/>
                      <a:pt x="16178" y="13514"/>
                      <a:pt x="14573" y="14066"/>
                    </a:cubicBezTo>
                    <a:cubicBezTo>
                      <a:pt x="13585" y="14413"/>
                      <a:pt x="12945" y="15166"/>
                      <a:pt x="12945" y="15985"/>
                    </a:cubicBezTo>
                    <a:lnTo>
                      <a:pt x="12945" y="16459"/>
                    </a:lnTo>
                    <a:lnTo>
                      <a:pt x="8162" y="16459"/>
                    </a:lnTo>
                    <a:lnTo>
                      <a:pt x="8162" y="15985"/>
                    </a:lnTo>
                    <a:cubicBezTo>
                      <a:pt x="8162" y="15166"/>
                      <a:pt x="7514" y="14407"/>
                      <a:pt x="6513" y="14060"/>
                    </a:cubicBezTo>
                    <a:cubicBezTo>
                      <a:pt x="2810" y="12772"/>
                      <a:pt x="665" y="9884"/>
                      <a:pt x="1177" y="6877"/>
                    </a:cubicBezTo>
                    <a:cubicBezTo>
                      <a:pt x="1707" y="3738"/>
                      <a:pt x="5198" y="1209"/>
                      <a:pt x="9472" y="861"/>
                    </a:cubicBezTo>
                    <a:cubicBezTo>
                      <a:pt x="9836" y="830"/>
                      <a:pt x="10204" y="817"/>
                      <a:pt x="10565" y="817"/>
                    </a:cubicBezTo>
                    <a:close/>
                    <a:moveTo>
                      <a:pt x="12945" y="17275"/>
                    </a:moveTo>
                    <a:lnTo>
                      <a:pt x="12945" y="18598"/>
                    </a:lnTo>
                    <a:cubicBezTo>
                      <a:pt x="12945" y="18849"/>
                      <a:pt x="12664" y="19060"/>
                      <a:pt x="12318" y="19060"/>
                    </a:cubicBezTo>
                    <a:lnTo>
                      <a:pt x="8789" y="19060"/>
                    </a:lnTo>
                    <a:cubicBezTo>
                      <a:pt x="8443" y="19060"/>
                      <a:pt x="8162" y="18849"/>
                      <a:pt x="8162" y="18598"/>
                    </a:cubicBezTo>
                    <a:lnTo>
                      <a:pt x="8162" y="17275"/>
                    </a:lnTo>
                    <a:close/>
                    <a:moveTo>
                      <a:pt x="11771" y="19871"/>
                    </a:moveTo>
                    <a:lnTo>
                      <a:pt x="11771" y="20333"/>
                    </a:lnTo>
                    <a:cubicBezTo>
                      <a:pt x="11771" y="20585"/>
                      <a:pt x="11484" y="20792"/>
                      <a:pt x="11144" y="20792"/>
                    </a:cubicBezTo>
                    <a:lnTo>
                      <a:pt x="9966" y="20792"/>
                    </a:lnTo>
                    <a:cubicBezTo>
                      <a:pt x="9626" y="20792"/>
                      <a:pt x="9344" y="20585"/>
                      <a:pt x="9344" y="20333"/>
                    </a:cubicBezTo>
                    <a:lnTo>
                      <a:pt x="9344" y="19871"/>
                    </a:lnTo>
                    <a:close/>
                    <a:moveTo>
                      <a:pt x="10578" y="0"/>
                    </a:moveTo>
                    <a:cubicBezTo>
                      <a:pt x="10174" y="0"/>
                      <a:pt x="9767" y="17"/>
                      <a:pt x="9354" y="51"/>
                    </a:cubicBezTo>
                    <a:cubicBezTo>
                      <a:pt x="4576" y="437"/>
                      <a:pt x="675" y="3267"/>
                      <a:pt x="84" y="6773"/>
                    </a:cubicBezTo>
                    <a:cubicBezTo>
                      <a:pt x="-487" y="10134"/>
                      <a:pt x="1909" y="13356"/>
                      <a:pt x="6048" y="14795"/>
                    </a:cubicBezTo>
                    <a:cubicBezTo>
                      <a:pt x="6662" y="15008"/>
                      <a:pt x="7059" y="15476"/>
                      <a:pt x="7059" y="15983"/>
                    </a:cubicBezTo>
                    <a:lnTo>
                      <a:pt x="7059" y="18597"/>
                    </a:lnTo>
                    <a:cubicBezTo>
                      <a:pt x="7059" y="19154"/>
                      <a:pt x="7555" y="19632"/>
                      <a:pt x="8236" y="19800"/>
                    </a:cubicBezTo>
                    <a:lnTo>
                      <a:pt x="8236" y="20329"/>
                    </a:lnTo>
                    <a:cubicBezTo>
                      <a:pt x="8236" y="21029"/>
                      <a:pt x="9014" y="21600"/>
                      <a:pt x="9964" y="21600"/>
                    </a:cubicBezTo>
                    <a:lnTo>
                      <a:pt x="11136" y="21600"/>
                    </a:lnTo>
                    <a:cubicBezTo>
                      <a:pt x="12093" y="21600"/>
                      <a:pt x="12866" y="21028"/>
                      <a:pt x="12866" y="20329"/>
                    </a:cubicBezTo>
                    <a:lnTo>
                      <a:pt x="12866" y="19800"/>
                    </a:lnTo>
                    <a:cubicBezTo>
                      <a:pt x="13552" y="19632"/>
                      <a:pt x="14041" y="19154"/>
                      <a:pt x="14041" y="18597"/>
                    </a:cubicBezTo>
                    <a:lnTo>
                      <a:pt x="14041" y="15983"/>
                    </a:lnTo>
                    <a:cubicBezTo>
                      <a:pt x="14041" y="15471"/>
                      <a:pt x="14433" y="15008"/>
                      <a:pt x="15042" y="14797"/>
                    </a:cubicBezTo>
                    <a:cubicBezTo>
                      <a:pt x="16831" y="14175"/>
                      <a:pt x="18341" y="13204"/>
                      <a:pt x="19416" y="11982"/>
                    </a:cubicBezTo>
                    <a:cubicBezTo>
                      <a:pt x="20524" y="10726"/>
                      <a:pt x="21108" y="9268"/>
                      <a:pt x="21108" y="7766"/>
                    </a:cubicBezTo>
                    <a:cubicBezTo>
                      <a:pt x="21113" y="5564"/>
                      <a:pt x="19831" y="3457"/>
                      <a:pt x="17596" y="1981"/>
                    </a:cubicBezTo>
                    <a:cubicBezTo>
                      <a:pt x="15638" y="691"/>
                      <a:pt x="13181" y="0"/>
                      <a:pt x="105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82" name="Google Shape;1482;p34"/>
              <p:cNvSpPr/>
              <p:nvPr/>
            </p:nvSpPr>
            <p:spPr>
              <a:xfrm>
                <a:off x="794586" y="445637"/>
                <a:ext cx="130345" cy="33868"/>
              </a:xfrm>
              <a:custGeom>
                <a:rect b="b" l="l" r="r" t="t"/>
                <a:pathLst>
                  <a:path extrusionOk="0" h="21600" w="21600">
                    <a:moveTo>
                      <a:pt x="2552" y="0"/>
                    </a:moveTo>
                    <a:cubicBezTo>
                      <a:pt x="1145" y="0"/>
                      <a:pt x="0" y="4772"/>
                      <a:pt x="0" y="10750"/>
                    </a:cubicBezTo>
                    <a:cubicBezTo>
                      <a:pt x="0" y="16778"/>
                      <a:pt x="1145" y="21600"/>
                      <a:pt x="2552" y="21600"/>
                    </a:cubicBezTo>
                    <a:lnTo>
                      <a:pt x="19024" y="21600"/>
                    </a:lnTo>
                    <a:cubicBezTo>
                      <a:pt x="20455" y="21600"/>
                      <a:pt x="21600" y="16778"/>
                      <a:pt x="21600" y="10750"/>
                    </a:cubicBezTo>
                    <a:cubicBezTo>
                      <a:pt x="21600" y="4772"/>
                      <a:pt x="20455" y="0"/>
                      <a:pt x="19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83" name="Google Shape;1483;p34"/>
              <p:cNvSpPr/>
              <p:nvPr/>
            </p:nvSpPr>
            <p:spPr>
              <a:xfrm>
                <a:off x="-1" y="445637"/>
                <a:ext cx="130345" cy="33868"/>
              </a:xfrm>
              <a:custGeom>
                <a:rect b="b" l="l" r="r" t="t"/>
                <a:pathLst>
                  <a:path extrusionOk="0" h="21600" w="21600">
                    <a:moveTo>
                      <a:pt x="2576" y="0"/>
                    </a:moveTo>
                    <a:cubicBezTo>
                      <a:pt x="1145" y="0"/>
                      <a:pt x="0" y="4772"/>
                      <a:pt x="0" y="10750"/>
                    </a:cubicBezTo>
                    <a:cubicBezTo>
                      <a:pt x="0" y="16778"/>
                      <a:pt x="1145" y="21600"/>
                      <a:pt x="2576" y="21600"/>
                    </a:cubicBezTo>
                    <a:lnTo>
                      <a:pt x="19036" y="21600"/>
                    </a:lnTo>
                    <a:cubicBezTo>
                      <a:pt x="20455" y="21600"/>
                      <a:pt x="21600" y="16778"/>
                      <a:pt x="21600" y="10750"/>
                    </a:cubicBezTo>
                    <a:cubicBezTo>
                      <a:pt x="21600" y="4772"/>
                      <a:pt x="20455" y="0"/>
                      <a:pt x="190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84" name="Google Shape;1484;p34"/>
              <p:cNvSpPr/>
              <p:nvPr/>
            </p:nvSpPr>
            <p:spPr>
              <a:xfrm>
                <a:off x="445568" y="-1"/>
                <a:ext cx="33867" cy="130418"/>
              </a:xfrm>
              <a:custGeom>
                <a:rect b="b" l="l" r="r" t="t"/>
                <a:pathLst>
                  <a:path extrusionOk="0" h="21600" w="21600">
                    <a:moveTo>
                      <a:pt x="10800" y="0"/>
                    </a:moveTo>
                    <a:cubicBezTo>
                      <a:pt x="4850" y="0"/>
                      <a:pt x="0" y="1156"/>
                      <a:pt x="0" y="2575"/>
                    </a:cubicBezTo>
                    <a:lnTo>
                      <a:pt x="0" y="19025"/>
                    </a:lnTo>
                    <a:cubicBezTo>
                      <a:pt x="0" y="20444"/>
                      <a:pt x="4850" y="21600"/>
                      <a:pt x="10800" y="21600"/>
                    </a:cubicBezTo>
                    <a:cubicBezTo>
                      <a:pt x="16800" y="21600"/>
                      <a:pt x="21600" y="20444"/>
                      <a:pt x="21600" y="19025"/>
                    </a:cubicBezTo>
                    <a:lnTo>
                      <a:pt x="21600" y="2575"/>
                    </a:lnTo>
                    <a:cubicBezTo>
                      <a:pt x="21600" y="1156"/>
                      <a:pt x="1680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85" name="Google Shape;1485;p34"/>
              <p:cNvSpPr/>
              <p:nvPr/>
            </p:nvSpPr>
            <p:spPr>
              <a:xfrm>
                <a:off x="415178" y="281485"/>
                <a:ext cx="94588" cy="295812"/>
              </a:xfrm>
              <a:custGeom>
                <a:rect b="b" l="l" r="r" t="t"/>
                <a:pathLst>
                  <a:path extrusionOk="0" h="21600" w="21375">
                    <a:moveTo>
                      <a:pt x="10694" y="2265"/>
                    </a:moveTo>
                    <a:cubicBezTo>
                      <a:pt x="11702" y="2265"/>
                      <a:pt x="12646" y="2402"/>
                      <a:pt x="13361" y="2628"/>
                    </a:cubicBezTo>
                    <a:cubicBezTo>
                      <a:pt x="14061" y="2864"/>
                      <a:pt x="14419" y="3169"/>
                      <a:pt x="14370" y="3505"/>
                    </a:cubicBezTo>
                    <a:lnTo>
                      <a:pt x="12321" y="19267"/>
                    </a:lnTo>
                    <a:cubicBezTo>
                      <a:pt x="12321" y="19303"/>
                      <a:pt x="12207" y="19340"/>
                      <a:pt x="12077" y="19340"/>
                    </a:cubicBezTo>
                    <a:lnTo>
                      <a:pt x="9279" y="19340"/>
                    </a:lnTo>
                    <a:cubicBezTo>
                      <a:pt x="9165" y="19340"/>
                      <a:pt x="9051" y="19319"/>
                      <a:pt x="9051" y="19267"/>
                    </a:cubicBezTo>
                    <a:lnTo>
                      <a:pt x="7018" y="3505"/>
                    </a:lnTo>
                    <a:cubicBezTo>
                      <a:pt x="7002" y="3180"/>
                      <a:pt x="7360" y="2864"/>
                      <a:pt x="8059" y="2628"/>
                    </a:cubicBezTo>
                    <a:cubicBezTo>
                      <a:pt x="8758" y="2396"/>
                      <a:pt x="9702" y="2265"/>
                      <a:pt x="10694" y="2265"/>
                    </a:cubicBezTo>
                    <a:close/>
                    <a:moveTo>
                      <a:pt x="10694" y="0"/>
                    </a:moveTo>
                    <a:cubicBezTo>
                      <a:pt x="7750" y="0"/>
                      <a:pt x="5017" y="378"/>
                      <a:pt x="3001" y="1062"/>
                    </a:cubicBezTo>
                    <a:cubicBezTo>
                      <a:pt x="951" y="1750"/>
                      <a:pt x="-106" y="2644"/>
                      <a:pt x="8" y="3589"/>
                    </a:cubicBezTo>
                    <a:lnTo>
                      <a:pt x="2057" y="19356"/>
                    </a:lnTo>
                    <a:cubicBezTo>
                      <a:pt x="2220" y="20612"/>
                      <a:pt x="5392" y="21600"/>
                      <a:pt x="9279" y="21600"/>
                    </a:cubicBezTo>
                    <a:lnTo>
                      <a:pt x="12077" y="21600"/>
                    </a:lnTo>
                    <a:cubicBezTo>
                      <a:pt x="15964" y="21600"/>
                      <a:pt x="19168" y="20612"/>
                      <a:pt x="19314" y="19356"/>
                    </a:cubicBezTo>
                    <a:lnTo>
                      <a:pt x="21364" y="3589"/>
                    </a:lnTo>
                    <a:cubicBezTo>
                      <a:pt x="21494" y="2644"/>
                      <a:pt x="20437" y="1750"/>
                      <a:pt x="18420" y="1062"/>
                    </a:cubicBezTo>
                    <a:cubicBezTo>
                      <a:pt x="16371" y="378"/>
                      <a:pt x="13638" y="0"/>
                      <a:pt x="106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86" name="Google Shape;1486;p34"/>
              <p:cNvSpPr/>
              <p:nvPr/>
            </p:nvSpPr>
            <p:spPr>
              <a:xfrm>
                <a:off x="422197" y="612490"/>
                <a:ext cx="80755" cy="80756"/>
              </a:xfrm>
              <a:custGeom>
                <a:rect b="b" l="l" r="r" t="t"/>
                <a:pathLst>
                  <a:path extrusionOk="0" h="21600" w="21600">
                    <a:moveTo>
                      <a:pt x="10781" y="8278"/>
                    </a:moveTo>
                    <a:cubicBezTo>
                      <a:pt x="12167" y="8278"/>
                      <a:pt x="13283" y="9395"/>
                      <a:pt x="13283" y="10781"/>
                    </a:cubicBezTo>
                    <a:cubicBezTo>
                      <a:pt x="13264" y="12186"/>
                      <a:pt x="12148" y="13303"/>
                      <a:pt x="10781" y="13303"/>
                    </a:cubicBezTo>
                    <a:cubicBezTo>
                      <a:pt x="9414" y="13303"/>
                      <a:pt x="8278" y="12186"/>
                      <a:pt x="8278" y="10781"/>
                    </a:cubicBezTo>
                    <a:cubicBezTo>
                      <a:pt x="8278" y="9414"/>
                      <a:pt x="9395" y="8278"/>
                      <a:pt x="10781" y="8278"/>
                    </a:cubicBezTo>
                    <a:close/>
                    <a:moveTo>
                      <a:pt x="10781" y="0"/>
                    </a:moveTo>
                    <a:cubicBezTo>
                      <a:pt x="4813" y="0"/>
                      <a:pt x="0" y="4851"/>
                      <a:pt x="0" y="10819"/>
                    </a:cubicBezTo>
                    <a:cubicBezTo>
                      <a:pt x="0" y="16768"/>
                      <a:pt x="4813" y="21600"/>
                      <a:pt x="10781" y="21600"/>
                    </a:cubicBezTo>
                    <a:cubicBezTo>
                      <a:pt x="16749" y="21600"/>
                      <a:pt x="21600" y="16768"/>
                      <a:pt x="21600" y="10819"/>
                    </a:cubicBezTo>
                    <a:cubicBezTo>
                      <a:pt x="21600" y="4851"/>
                      <a:pt x="16749" y="0"/>
                      <a:pt x="107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87" name="Google Shape;1487;p34"/>
              <p:cNvSpPr/>
              <p:nvPr/>
            </p:nvSpPr>
            <p:spPr>
              <a:xfrm>
                <a:off x="620742" y="102920"/>
                <a:ext cx="55945" cy="74062"/>
              </a:xfrm>
              <a:custGeom>
                <a:rect b="b" l="l" r="r" t="t"/>
                <a:pathLst>
                  <a:path extrusionOk="0" h="21600" w="19987">
                    <a:moveTo>
                      <a:pt x="14462" y="0"/>
                    </a:moveTo>
                    <a:cubicBezTo>
                      <a:pt x="12533" y="0"/>
                      <a:pt x="10656" y="819"/>
                      <a:pt x="9627" y="2288"/>
                    </a:cubicBezTo>
                    <a:lnTo>
                      <a:pt x="730" y="14799"/>
                    </a:lnTo>
                    <a:cubicBezTo>
                      <a:pt x="-787" y="16982"/>
                      <a:pt x="139" y="19753"/>
                      <a:pt x="2787" y="20991"/>
                    </a:cubicBezTo>
                    <a:cubicBezTo>
                      <a:pt x="3636" y="21411"/>
                      <a:pt x="4587" y="21600"/>
                      <a:pt x="5513" y="21600"/>
                    </a:cubicBezTo>
                    <a:cubicBezTo>
                      <a:pt x="7442" y="21600"/>
                      <a:pt x="9293" y="20802"/>
                      <a:pt x="10296" y="19333"/>
                    </a:cubicBezTo>
                    <a:lnTo>
                      <a:pt x="19193" y="6801"/>
                    </a:lnTo>
                    <a:cubicBezTo>
                      <a:pt x="20813" y="4618"/>
                      <a:pt x="19862" y="1847"/>
                      <a:pt x="17187" y="609"/>
                    </a:cubicBezTo>
                    <a:cubicBezTo>
                      <a:pt x="16339" y="210"/>
                      <a:pt x="15387" y="0"/>
                      <a:pt x="144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88" name="Google Shape;1488;p34"/>
              <p:cNvSpPr/>
              <p:nvPr/>
            </p:nvSpPr>
            <p:spPr>
              <a:xfrm>
                <a:off x="248352" y="748090"/>
                <a:ext cx="55849" cy="74135"/>
              </a:xfrm>
              <a:custGeom>
                <a:rect b="b" l="l" r="r" t="t"/>
                <a:pathLst>
                  <a:path extrusionOk="0" h="21600" w="20024">
                    <a:moveTo>
                      <a:pt x="14487" y="0"/>
                    </a:moveTo>
                    <a:cubicBezTo>
                      <a:pt x="12552" y="0"/>
                      <a:pt x="10694" y="818"/>
                      <a:pt x="9662" y="2286"/>
                    </a:cubicBezTo>
                    <a:lnTo>
                      <a:pt x="733" y="14784"/>
                    </a:lnTo>
                    <a:cubicBezTo>
                      <a:pt x="-790" y="16944"/>
                      <a:pt x="139" y="19734"/>
                      <a:pt x="2797" y="20992"/>
                    </a:cubicBezTo>
                    <a:cubicBezTo>
                      <a:pt x="3649" y="21411"/>
                      <a:pt x="4578" y="21600"/>
                      <a:pt x="5533" y="21600"/>
                    </a:cubicBezTo>
                    <a:cubicBezTo>
                      <a:pt x="7468" y="21600"/>
                      <a:pt x="9326" y="20803"/>
                      <a:pt x="10333" y="19314"/>
                    </a:cubicBezTo>
                    <a:lnTo>
                      <a:pt x="19262" y="6774"/>
                    </a:lnTo>
                    <a:cubicBezTo>
                      <a:pt x="20810" y="4593"/>
                      <a:pt x="19933" y="1866"/>
                      <a:pt x="17249" y="629"/>
                    </a:cubicBezTo>
                    <a:cubicBezTo>
                      <a:pt x="16371" y="189"/>
                      <a:pt x="15416" y="0"/>
                      <a:pt x="144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89" name="Google Shape;1489;p34"/>
              <p:cNvSpPr/>
              <p:nvPr/>
            </p:nvSpPr>
            <p:spPr>
              <a:xfrm>
                <a:off x="248180" y="102920"/>
                <a:ext cx="56013" cy="74062"/>
              </a:xfrm>
              <a:custGeom>
                <a:rect b="b" l="l" r="r" t="t"/>
                <a:pathLst>
                  <a:path extrusionOk="0" h="21600" w="20011">
                    <a:moveTo>
                      <a:pt x="5548" y="0"/>
                    </a:moveTo>
                    <a:cubicBezTo>
                      <a:pt x="4597" y="0"/>
                      <a:pt x="3646" y="210"/>
                      <a:pt x="2771" y="609"/>
                    </a:cubicBezTo>
                    <a:cubicBezTo>
                      <a:pt x="123" y="1847"/>
                      <a:pt x="-803" y="4618"/>
                      <a:pt x="766" y="6801"/>
                    </a:cubicBezTo>
                    <a:lnTo>
                      <a:pt x="9611" y="19333"/>
                    </a:lnTo>
                    <a:cubicBezTo>
                      <a:pt x="10666" y="20781"/>
                      <a:pt x="12517" y="21600"/>
                      <a:pt x="14420" y="21600"/>
                    </a:cubicBezTo>
                    <a:cubicBezTo>
                      <a:pt x="15346" y="21600"/>
                      <a:pt x="16323" y="21411"/>
                      <a:pt x="17171" y="20991"/>
                    </a:cubicBezTo>
                    <a:cubicBezTo>
                      <a:pt x="19923" y="19753"/>
                      <a:pt x="20797" y="16982"/>
                      <a:pt x="19254" y="14799"/>
                    </a:cubicBezTo>
                    <a:lnTo>
                      <a:pt x="10357" y="2288"/>
                    </a:lnTo>
                    <a:cubicBezTo>
                      <a:pt x="9328" y="819"/>
                      <a:pt x="7477" y="0"/>
                      <a:pt x="55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90" name="Google Shape;1490;p34"/>
              <p:cNvSpPr/>
              <p:nvPr/>
            </p:nvSpPr>
            <p:spPr>
              <a:xfrm>
                <a:off x="620742" y="748090"/>
                <a:ext cx="55985" cy="74135"/>
              </a:xfrm>
              <a:custGeom>
                <a:rect b="b" l="l" r="r" t="t"/>
                <a:pathLst>
                  <a:path extrusionOk="0" h="21600" w="20002">
                    <a:moveTo>
                      <a:pt x="5564" y="0"/>
                    </a:moveTo>
                    <a:cubicBezTo>
                      <a:pt x="4613" y="0"/>
                      <a:pt x="3662" y="189"/>
                      <a:pt x="2787" y="629"/>
                    </a:cubicBezTo>
                    <a:cubicBezTo>
                      <a:pt x="139" y="1866"/>
                      <a:pt x="-787" y="4635"/>
                      <a:pt x="730" y="6774"/>
                    </a:cubicBezTo>
                    <a:lnTo>
                      <a:pt x="9627" y="19314"/>
                    </a:lnTo>
                    <a:cubicBezTo>
                      <a:pt x="10630" y="20740"/>
                      <a:pt x="12507" y="21600"/>
                      <a:pt x="14410" y="21600"/>
                    </a:cubicBezTo>
                    <a:cubicBezTo>
                      <a:pt x="15336" y="21600"/>
                      <a:pt x="16339" y="21411"/>
                      <a:pt x="17162" y="20992"/>
                    </a:cubicBezTo>
                    <a:cubicBezTo>
                      <a:pt x="19862" y="19671"/>
                      <a:pt x="20813" y="16944"/>
                      <a:pt x="19244" y="14784"/>
                    </a:cubicBezTo>
                    <a:lnTo>
                      <a:pt x="10373" y="2286"/>
                    </a:lnTo>
                    <a:cubicBezTo>
                      <a:pt x="9344" y="818"/>
                      <a:pt x="7467" y="0"/>
                      <a:pt x="55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91" name="Google Shape;1491;p34"/>
              <p:cNvSpPr/>
              <p:nvPr/>
            </p:nvSpPr>
            <p:spPr>
              <a:xfrm>
                <a:off x="748064" y="620768"/>
                <a:ext cx="74017" cy="55995"/>
              </a:xfrm>
              <a:custGeom>
                <a:rect b="b" l="l" r="r" t="t"/>
                <a:pathLst>
                  <a:path extrusionOk="0" h="21600" w="20379">
                    <a:moveTo>
                      <a:pt x="4288" y="0"/>
                    </a:moveTo>
                    <a:cubicBezTo>
                      <a:pt x="2801" y="0"/>
                      <a:pt x="1355" y="1083"/>
                      <a:pt x="562" y="2998"/>
                    </a:cubicBezTo>
                    <a:cubicBezTo>
                      <a:pt x="-607" y="5858"/>
                      <a:pt x="106" y="9551"/>
                      <a:pt x="2147" y="11189"/>
                    </a:cubicBezTo>
                    <a:lnTo>
                      <a:pt x="13978" y="20795"/>
                    </a:lnTo>
                    <a:cubicBezTo>
                      <a:pt x="14652" y="21322"/>
                      <a:pt x="15365" y="21600"/>
                      <a:pt x="16079" y="21600"/>
                    </a:cubicBezTo>
                    <a:cubicBezTo>
                      <a:pt x="17565" y="21600"/>
                      <a:pt x="19011" y="20517"/>
                      <a:pt x="19784" y="18602"/>
                    </a:cubicBezTo>
                    <a:cubicBezTo>
                      <a:pt x="20993" y="15686"/>
                      <a:pt x="20299" y="12049"/>
                      <a:pt x="18239" y="10384"/>
                    </a:cubicBezTo>
                    <a:lnTo>
                      <a:pt x="6408" y="777"/>
                    </a:lnTo>
                    <a:cubicBezTo>
                      <a:pt x="5754" y="250"/>
                      <a:pt x="5021" y="0"/>
                      <a:pt x="42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92" name="Google Shape;1492;p34"/>
              <p:cNvSpPr/>
              <p:nvPr/>
            </p:nvSpPr>
            <p:spPr>
              <a:xfrm>
                <a:off x="102870" y="248378"/>
                <a:ext cx="74049" cy="55996"/>
              </a:xfrm>
              <a:custGeom>
                <a:rect b="b" l="l" r="r" t="t"/>
                <a:pathLst>
                  <a:path extrusionOk="0" h="21600" w="20369">
                    <a:moveTo>
                      <a:pt x="4290" y="0"/>
                    </a:moveTo>
                    <a:cubicBezTo>
                      <a:pt x="2825" y="0"/>
                      <a:pt x="1380" y="1083"/>
                      <a:pt x="588" y="2998"/>
                    </a:cubicBezTo>
                    <a:cubicBezTo>
                      <a:pt x="-620" y="5858"/>
                      <a:pt x="93" y="9551"/>
                      <a:pt x="2172" y="11189"/>
                    </a:cubicBezTo>
                    <a:lnTo>
                      <a:pt x="13971" y="20795"/>
                    </a:lnTo>
                    <a:cubicBezTo>
                      <a:pt x="14664" y="21322"/>
                      <a:pt x="15377" y="21600"/>
                      <a:pt x="16090" y="21600"/>
                    </a:cubicBezTo>
                    <a:cubicBezTo>
                      <a:pt x="17555" y="21600"/>
                      <a:pt x="18980" y="20517"/>
                      <a:pt x="19792" y="18602"/>
                    </a:cubicBezTo>
                    <a:cubicBezTo>
                      <a:pt x="20980" y="15659"/>
                      <a:pt x="20267" y="12049"/>
                      <a:pt x="18248" y="10384"/>
                    </a:cubicBezTo>
                    <a:lnTo>
                      <a:pt x="6408" y="777"/>
                    </a:lnTo>
                    <a:cubicBezTo>
                      <a:pt x="5735" y="250"/>
                      <a:pt x="5023" y="0"/>
                      <a:pt x="42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93" name="Google Shape;1493;p34"/>
              <p:cNvSpPr/>
              <p:nvPr/>
            </p:nvSpPr>
            <p:spPr>
              <a:xfrm>
                <a:off x="747942" y="248378"/>
                <a:ext cx="74131" cy="55996"/>
              </a:xfrm>
              <a:custGeom>
                <a:rect b="b" l="l" r="r" t="t"/>
                <a:pathLst>
                  <a:path extrusionOk="0" h="21600" w="20373">
                    <a:moveTo>
                      <a:pt x="16063" y="0"/>
                    </a:moveTo>
                    <a:cubicBezTo>
                      <a:pt x="15351" y="0"/>
                      <a:pt x="14639" y="250"/>
                      <a:pt x="13966" y="777"/>
                    </a:cubicBezTo>
                    <a:lnTo>
                      <a:pt x="2137" y="10384"/>
                    </a:lnTo>
                    <a:cubicBezTo>
                      <a:pt x="100" y="12049"/>
                      <a:pt x="-612" y="15686"/>
                      <a:pt x="575" y="18602"/>
                    </a:cubicBezTo>
                    <a:cubicBezTo>
                      <a:pt x="1366" y="20489"/>
                      <a:pt x="2810" y="21600"/>
                      <a:pt x="4254" y="21600"/>
                    </a:cubicBezTo>
                    <a:cubicBezTo>
                      <a:pt x="4986" y="21600"/>
                      <a:pt x="5718" y="21322"/>
                      <a:pt x="6370" y="20795"/>
                    </a:cubicBezTo>
                    <a:lnTo>
                      <a:pt x="18179" y="11189"/>
                    </a:lnTo>
                    <a:cubicBezTo>
                      <a:pt x="20296" y="9467"/>
                      <a:pt x="20988" y="5858"/>
                      <a:pt x="19781" y="2998"/>
                    </a:cubicBezTo>
                    <a:cubicBezTo>
                      <a:pt x="18990" y="1083"/>
                      <a:pt x="17546" y="0"/>
                      <a:pt x="160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94" name="Google Shape;1494;p34"/>
              <p:cNvSpPr/>
              <p:nvPr/>
            </p:nvSpPr>
            <p:spPr>
              <a:xfrm>
                <a:off x="102870" y="620768"/>
                <a:ext cx="74066" cy="55995"/>
              </a:xfrm>
              <a:custGeom>
                <a:rect b="b" l="l" r="r" t="t"/>
                <a:pathLst>
                  <a:path extrusionOk="0" h="21600" w="20374">
                    <a:moveTo>
                      <a:pt x="16090" y="0"/>
                    </a:moveTo>
                    <a:cubicBezTo>
                      <a:pt x="15357" y="0"/>
                      <a:pt x="14625" y="250"/>
                      <a:pt x="13971" y="777"/>
                    </a:cubicBezTo>
                    <a:lnTo>
                      <a:pt x="2172" y="10384"/>
                    </a:lnTo>
                    <a:cubicBezTo>
                      <a:pt x="93" y="12049"/>
                      <a:pt x="-620" y="15686"/>
                      <a:pt x="588" y="18602"/>
                    </a:cubicBezTo>
                    <a:cubicBezTo>
                      <a:pt x="1360" y="20489"/>
                      <a:pt x="2785" y="21600"/>
                      <a:pt x="4250" y="21600"/>
                    </a:cubicBezTo>
                    <a:cubicBezTo>
                      <a:pt x="4963" y="21600"/>
                      <a:pt x="5735" y="21322"/>
                      <a:pt x="6369" y="20795"/>
                    </a:cubicBezTo>
                    <a:lnTo>
                      <a:pt x="18208" y="11189"/>
                    </a:lnTo>
                    <a:cubicBezTo>
                      <a:pt x="20267" y="9551"/>
                      <a:pt x="20980" y="5858"/>
                      <a:pt x="19812" y="2998"/>
                    </a:cubicBezTo>
                    <a:cubicBezTo>
                      <a:pt x="19020" y="1083"/>
                      <a:pt x="17575" y="0"/>
                      <a:pt x="160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495" name="Google Shape;1495;p34"/>
            <p:cNvGrpSpPr/>
            <p:nvPr/>
          </p:nvGrpSpPr>
          <p:grpSpPr>
            <a:xfrm>
              <a:off x="15244741" y="3050084"/>
              <a:ext cx="990787" cy="908235"/>
              <a:chOff x="71" y="-1"/>
              <a:chExt cx="990786" cy="908234"/>
            </a:xfrm>
          </p:grpSpPr>
          <p:sp>
            <p:nvSpPr>
              <p:cNvPr id="1496" name="Google Shape;1496;p34"/>
              <p:cNvSpPr/>
              <p:nvPr/>
            </p:nvSpPr>
            <p:spPr>
              <a:xfrm>
                <a:off x="71" y="-1"/>
                <a:ext cx="990786" cy="908234"/>
              </a:xfrm>
              <a:custGeom>
                <a:rect b="b" l="l" r="r" t="t"/>
                <a:pathLst>
                  <a:path extrusionOk="0" h="21600" w="21600">
                    <a:moveTo>
                      <a:pt x="14045" y="736"/>
                    </a:moveTo>
                    <a:cubicBezTo>
                      <a:pt x="14056" y="736"/>
                      <a:pt x="14068" y="748"/>
                      <a:pt x="14068" y="760"/>
                    </a:cubicBezTo>
                    <a:lnTo>
                      <a:pt x="14068" y="1573"/>
                    </a:lnTo>
                    <a:lnTo>
                      <a:pt x="13300" y="1573"/>
                    </a:lnTo>
                    <a:lnTo>
                      <a:pt x="13300" y="760"/>
                    </a:lnTo>
                    <a:cubicBezTo>
                      <a:pt x="13300" y="748"/>
                      <a:pt x="13312" y="736"/>
                      <a:pt x="13323" y="736"/>
                    </a:cubicBezTo>
                    <a:close/>
                    <a:moveTo>
                      <a:pt x="14068" y="2314"/>
                    </a:moveTo>
                    <a:lnTo>
                      <a:pt x="14068" y="11419"/>
                    </a:lnTo>
                    <a:lnTo>
                      <a:pt x="13300" y="11419"/>
                    </a:lnTo>
                    <a:lnTo>
                      <a:pt x="13300" y="2314"/>
                    </a:lnTo>
                    <a:close/>
                    <a:moveTo>
                      <a:pt x="2881" y="4675"/>
                    </a:moveTo>
                    <a:lnTo>
                      <a:pt x="2881" y="12994"/>
                    </a:lnTo>
                    <a:lnTo>
                      <a:pt x="2114" y="12994"/>
                    </a:lnTo>
                    <a:lnTo>
                      <a:pt x="2114" y="5094"/>
                    </a:lnTo>
                    <a:cubicBezTo>
                      <a:pt x="2114" y="4866"/>
                      <a:pt x="2286" y="4675"/>
                      <a:pt x="2498" y="4675"/>
                    </a:cubicBezTo>
                    <a:close/>
                    <a:moveTo>
                      <a:pt x="14050" y="12155"/>
                    </a:moveTo>
                    <a:lnTo>
                      <a:pt x="13684" y="13154"/>
                    </a:lnTo>
                    <a:lnTo>
                      <a:pt x="13318" y="12155"/>
                    </a:lnTo>
                    <a:close/>
                    <a:moveTo>
                      <a:pt x="10800" y="3887"/>
                    </a:moveTo>
                    <a:cubicBezTo>
                      <a:pt x="11012" y="3887"/>
                      <a:pt x="11184" y="4076"/>
                      <a:pt x="11184" y="4303"/>
                    </a:cubicBezTo>
                    <a:lnTo>
                      <a:pt x="11184" y="15328"/>
                    </a:lnTo>
                    <a:lnTo>
                      <a:pt x="11181" y="15328"/>
                    </a:lnTo>
                    <a:lnTo>
                      <a:pt x="11181" y="16217"/>
                    </a:lnTo>
                    <a:cubicBezTo>
                      <a:pt x="11060" y="16167"/>
                      <a:pt x="10933" y="16140"/>
                      <a:pt x="10798" y="16140"/>
                    </a:cubicBezTo>
                    <a:lnTo>
                      <a:pt x="5001" y="16140"/>
                    </a:lnTo>
                    <a:lnTo>
                      <a:pt x="5001" y="14146"/>
                    </a:lnTo>
                    <a:cubicBezTo>
                      <a:pt x="5001" y="13507"/>
                      <a:pt x="4524" y="12992"/>
                      <a:pt x="3942" y="12992"/>
                    </a:cubicBezTo>
                    <a:lnTo>
                      <a:pt x="3559" y="12992"/>
                    </a:lnTo>
                    <a:lnTo>
                      <a:pt x="3559" y="3887"/>
                    </a:lnTo>
                    <a:close/>
                    <a:moveTo>
                      <a:pt x="19483" y="3887"/>
                    </a:moveTo>
                    <a:lnTo>
                      <a:pt x="19483" y="16140"/>
                    </a:lnTo>
                    <a:lnTo>
                      <a:pt x="12242" y="16140"/>
                    </a:lnTo>
                    <a:cubicBezTo>
                      <a:pt x="12105" y="16140"/>
                      <a:pt x="11978" y="16167"/>
                      <a:pt x="11858" y="16217"/>
                    </a:cubicBezTo>
                    <a:lnTo>
                      <a:pt x="11858" y="15328"/>
                    </a:lnTo>
                    <a:lnTo>
                      <a:pt x="11856" y="15328"/>
                    </a:lnTo>
                    <a:lnTo>
                      <a:pt x="11856" y="4303"/>
                    </a:lnTo>
                    <a:cubicBezTo>
                      <a:pt x="11856" y="4076"/>
                      <a:pt x="12029" y="3887"/>
                      <a:pt x="12240" y="3887"/>
                    </a:cubicBezTo>
                    <a:lnTo>
                      <a:pt x="12623" y="3887"/>
                    </a:lnTo>
                    <a:lnTo>
                      <a:pt x="12623" y="12179"/>
                    </a:lnTo>
                    <a:cubicBezTo>
                      <a:pt x="12623" y="12227"/>
                      <a:pt x="12630" y="12273"/>
                      <a:pt x="12648" y="12316"/>
                    </a:cubicBezTo>
                    <a:lnTo>
                      <a:pt x="13369" y="14284"/>
                    </a:lnTo>
                    <a:cubicBezTo>
                      <a:pt x="13420" y="14423"/>
                      <a:pt x="13546" y="14517"/>
                      <a:pt x="13684" y="14517"/>
                    </a:cubicBezTo>
                    <a:cubicBezTo>
                      <a:pt x="13822" y="14517"/>
                      <a:pt x="13948" y="14423"/>
                      <a:pt x="13999" y="14284"/>
                    </a:cubicBezTo>
                    <a:lnTo>
                      <a:pt x="14720" y="12316"/>
                    </a:lnTo>
                    <a:cubicBezTo>
                      <a:pt x="14738" y="12273"/>
                      <a:pt x="14746" y="12227"/>
                      <a:pt x="14746" y="12179"/>
                    </a:cubicBezTo>
                    <a:lnTo>
                      <a:pt x="14746" y="3887"/>
                    </a:lnTo>
                    <a:close/>
                    <a:moveTo>
                      <a:pt x="10798" y="16881"/>
                    </a:moveTo>
                    <a:cubicBezTo>
                      <a:pt x="11007" y="16881"/>
                      <a:pt x="11181" y="17069"/>
                      <a:pt x="11181" y="17297"/>
                    </a:cubicBezTo>
                    <a:lnTo>
                      <a:pt x="11181" y="17716"/>
                    </a:lnTo>
                    <a:lnTo>
                      <a:pt x="5001" y="17716"/>
                    </a:lnTo>
                    <a:lnTo>
                      <a:pt x="5001" y="16881"/>
                    </a:lnTo>
                    <a:close/>
                    <a:moveTo>
                      <a:pt x="20539" y="4675"/>
                    </a:moveTo>
                    <a:cubicBezTo>
                      <a:pt x="20750" y="4675"/>
                      <a:pt x="20924" y="4866"/>
                      <a:pt x="20924" y="5094"/>
                    </a:cubicBezTo>
                    <a:lnTo>
                      <a:pt x="20925" y="17297"/>
                    </a:lnTo>
                    <a:cubicBezTo>
                      <a:pt x="20925" y="17528"/>
                      <a:pt x="20753" y="17716"/>
                      <a:pt x="20542" y="17716"/>
                    </a:cubicBezTo>
                    <a:lnTo>
                      <a:pt x="11856" y="17716"/>
                    </a:lnTo>
                    <a:lnTo>
                      <a:pt x="11856" y="17297"/>
                    </a:lnTo>
                    <a:cubicBezTo>
                      <a:pt x="11856" y="17069"/>
                      <a:pt x="12029" y="16881"/>
                      <a:pt x="12240" y="16881"/>
                    </a:cubicBezTo>
                    <a:lnTo>
                      <a:pt x="19818" y="16881"/>
                    </a:lnTo>
                    <a:cubicBezTo>
                      <a:pt x="20006" y="16881"/>
                      <a:pt x="20156" y="16715"/>
                      <a:pt x="20156" y="16511"/>
                    </a:cubicBezTo>
                    <a:lnTo>
                      <a:pt x="20156" y="4675"/>
                    </a:lnTo>
                    <a:close/>
                    <a:moveTo>
                      <a:pt x="3940" y="13728"/>
                    </a:moveTo>
                    <a:cubicBezTo>
                      <a:pt x="4149" y="13728"/>
                      <a:pt x="4323" y="13916"/>
                      <a:pt x="4323" y="14146"/>
                    </a:cubicBezTo>
                    <a:lnTo>
                      <a:pt x="4323" y="19289"/>
                    </a:lnTo>
                    <a:lnTo>
                      <a:pt x="670" y="19289"/>
                    </a:lnTo>
                    <a:lnTo>
                      <a:pt x="670" y="14146"/>
                    </a:lnTo>
                    <a:cubicBezTo>
                      <a:pt x="670" y="13916"/>
                      <a:pt x="843" y="13728"/>
                      <a:pt x="1053" y="13728"/>
                    </a:cubicBezTo>
                    <a:close/>
                    <a:moveTo>
                      <a:pt x="4323" y="20030"/>
                    </a:moveTo>
                    <a:lnTo>
                      <a:pt x="4323" y="20448"/>
                    </a:lnTo>
                    <a:cubicBezTo>
                      <a:pt x="4323" y="20676"/>
                      <a:pt x="4149" y="20864"/>
                      <a:pt x="3940" y="20864"/>
                    </a:cubicBezTo>
                    <a:lnTo>
                      <a:pt x="1053" y="20864"/>
                    </a:lnTo>
                    <a:cubicBezTo>
                      <a:pt x="843" y="20864"/>
                      <a:pt x="670" y="20676"/>
                      <a:pt x="670" y="20448"/>
                    </a:cubicBezTo>
                    <a:lnTo>
                      <a:pt x="670" y="20030"/>
                    </a:lnTo>
                    <a:close/>
                    <a:moveTo>
                      <a:pt x="13323" y="0"/>
                    </a:moveTo>
                    <a:cubicBezTo>
                      <a:pt x="12937" y="0"/>
                      <a:pt x="12626" y="339"/>
                      <a:pt x="12626" y="760"/>
                    </a:cubicBezTo>
                    <a:lnTo>
                      <a:pt x="12626" y="3150"/>
                    </a:lnTo>
                    <a:lnTo>
                      <a:pt x="12242" y="3150"/>
                    </a:lnTo>
                    <a:cubicBezTo>
                      <a:pt x="11964" y="3150"/>
                      <a:pt x="11708" y="3268"/>
                      <a:pt x="11522" y="3459"/>
                    </a:cubicBezTo>
                    <a:cubicBezTo>
                      <a:pt x="11332" y="3268"/>
                      <a:pt x="11079" y="3150"/>
                      <a:pt x="10800" y="3150"/>
                    </a:cubicBezTo>
                    <a:lnTo>
                      <a:pt x="3221" y="3150"/>
                    </a:lnTo>
                    <a:cubicBezTo>
                      <a:pt x="3033" y="3150"/>
                      <a:pt x="2884" y="3312"/>
                      <a:pt x="2884" y="3518"/>
                    </a:cubicBezTo>
                    <a:lnTo>
                      <a:pt x="2884" y="3937"/>
                    </a:lnTo>
                    <a:lnTo>
                      <a:pt x="2500" y="3937"/>
                    </a:lnTo>
                    <a:cubicBezTo>
                      <a:pt x="1916" y="3937"/>
                      <a:pt x="1442" y="4457"/>
                      <a:pt x="1442" y="5091"/>
                    </a:cubicBezTo>
                    <a:lnTo>
                      <a:pt x="1442" y="12992"/>
                    </a:lnTo>
                    <a:lnTo>
                      <a:pt x="1058" y="12992"/>
                    </a:lnTo>
                    <a:cubicBezTo>
                      <a:pt x="474" y="12992"/>
                      <a:pt x="0" y="13512"/>
                      <a:pt x="0" y="14146"/>
                    </a:cubicBezTo>
                    <a:lnTo>
                      <a:pt x="0" y="20443"/>
                    </a:lnTo>
                    <a:cubicBezTo>
                      <a:pt x="0" y="21083"/>
                      <a:pt x="477" y="21600"/>
                      <a:pt x="1058" y="21600"/>
                    </a:cubicBezTo>
                    <a:lnTo>
                      <a:pt x="3945" y="21600"/>
                    </a:lnTo>
                    <a:cubicBezTo>
                      <a:pt x="4530" y="21600"/>
                      <a:pt x="5004" y="21080"/>
                      <a:pt x="5004" y="20443"/>
                    </a:cubicBezTo>
                    <a:lnTo>
                      <a:pt x="5004" y="18449"/>
                    </a:lnTo>
                    <a:lnTo>
                      <a:pt x="11184" y="18449"/>
                    </a:lnTo>
                    <a:lnTo>
                      <a:pt x="11184" y="18474"/>
                    </a:lnTo>
                    <a:cubicBezTo>
                      <a:pt x="11184" y="18680"/>
                      <a:pt x="11333" y="18842"/>
                      <a:pt x="11522" y="18842"/>
                    </a:cubicBezTo>
                    <a:cubicBezTo>
                      <a:pt x="11708" y="18842"/>
                      <a:pt x="11858" y="18680"/>
                      <a:pt x="11858" y="18474"/>
                    </a:cubicBezTo>
                    <a:lnTo>
                      <a:pt x="11858" y="18449"/>
                    </a:lnTo>
                    <a:lnTo>
                      <a:pt x="20542" y="18449"/>
                    </a:lnTo>
                    <a:cubicBezTo>
                      <a:pt x="21128" y="18449"/>
                      <a:pt x="21600" y="17928"/>
                      <a:pt x="21600" y="17295"/>
                    </a:cubicBezTo>
                    <a:lnTo>
                      <a:pt x="21600" y="5091"/>
                    </a:lnTo>
                    <a:cubicBezTo>
                      <a:pt x="21600" y="4457"/>
                      <a:pt x="21123" y="3937"/>
                      <a:pt x="20539" y="3937"/>
                    </a:cubicBezTo>
                    <a:lnTo>
                      <a:pt x="20156" y="3937"/>
                    </a:lnTo>
                    <a:lnTo>
                      <a:pt x="20156" y="3518"/>
                    </a:lnTo>
                    <a:cubicBezTo>
                      <a:pt x="20156" y="3312"/>
                      <a:pt x="20006" y="3150"/>
                      <a:pt x="19818" y="3150"/>
                    </a:cubicBezTo>
                    <a:lnTo>
                      <a:pt x="14742" y="3150"/>
                    </a:lnTo>
                    <a:lnTo>
                      <a:pt x="14742" y="760"/>
                    </a:lnTo>
                    <a:cubicBezTo>
                      <a:pt x="14742" y="339"/>
                      <a:pt x="14431" y="0"/>
                      <a:pt x="140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97" name="Google Shape;1497;p34"/>
              <p:cNvSpPr/>
              <p:nvPr/>
            </p:nvSpPr>
            <p:spPr>
              <a:xfrm>
                <a:off x="65856" y="743500"/>
                <a:ext cx="97307" cy="33867"/>
              </a:xfrm>
              <a:custGeom>
                <a:rect b="b" l="l" r="r" t="t"/>
                <a:pathLst>
                  <a:path extrusionOk="0" h="21600" w="21600">
                    <a:moveTo>
                      <a:pt x="3451" y="0"/>
                    </a:moveTo>
                    <a:cubicBezTo>
                      <a:pt x="1550" y="0"/>
                      <a:pt x="0" y="4761"/>
                      <a:pt x="0" y="10775"/>
                    </a:cubicBezTo>
                    <a:cubicBezTo>
                      <a:pt x="0" y="16739"/>
                      <a:pt x="1550" y="21600"/>
                      <a:pt x="3451" y="21600"/>
                    </a:cubicBezTo>
                    <a:lnTo>
                      <a:pt x="18149" y="21600"/>
                    </a:lnTo>
                    <a:cubicBezTo>
                      <a:pt x="20082" y="21600"/>
                      <a:pt x="21600" y="16739"/>
                      <a:pt x="21600" y="10775"/>
                    </a:cubicBezTo>
                    <a:cubicBezTo>
                      <a:pt x="21600" y="4761"/>
                      <a:pt x="20082" y="0"/>
                      <a:pt x="18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98" name="Google Shape;1498;p34"/>
              <p:cNvSpPr/>
              <p:nvPr/>
            </p:nvSpPr>
            <p:spPr>
              <a:xfrm>
                <a:off x="65856" y="677178"/>
                <a:ext cx="97307" cy="33868"/>
              </a:xfrm>
              <a:custGeom>
                <a:rect b="b" l="l" r="r" t="t"/>
                <a:pathLst>
                  <a:path extrusionOk="0" h="21600" w="21600">
                    <a:moveTo>
                      <a:pt x="3451" y="0"/>
                    </a:moveTo>
                    <a:cubicBezTo>
                      <a:pt x="1550" y="0"/>
                      <a:pt x="0" y="4822"/>
                      <a:pt x="0" y="10850"/>
                    </a:cubicBezTo>
                    <a:cubicBezTo>
                      <a:pt x="0" y="16828"/>
                      <a:pt x="1550" y="21600"/>
                      <a:pt x="3451" y="21600"/>
                    </a:cubicBezTo>
                    <a:lnTo>
                      <a:pt x="18149" y="21600"/>
                    </a:lnTo>
                    <a:cubicBezTo>
                      <a:pt x="20082" y="21600"/>
                      <a:pt x="21600" y="16828"/>
                      <a:pt x="21600" y="10850"/>
                    </a:cubicBezTo>
                    <a:cubicBezTo>
                      <a:pt x="21600" y="4822"/>
                      <a:pt x="20082" y="0"/>
                      <a:pt x="18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499" name="Google Shape;1499;p34"/>
              <p:cNvSpPr/>
              <p:nvPr/>
            </p:nvSpPr>
            <p:spPr>
              <a:xfrm>
                <a:off x="65856" y="611034"/>
                <a:ext cx="97307" cy="33868"/>
              </a:xfrm>
              <a:custGeom>
                <a:rect b="b" l="l" r="r" t="t"/>
                <a:pathLst>
                  <a:path extrusionOk="0" h="21600" w="21600">
                    <a:moveTo>
                      <a:pt x="3451" y="0"/>
                    </a:moveTo>
                    <a:cubicBezTo>
                      <a:pt x="1550" y="0"/>
                      <a:pt x="0" y="4822"/>
                      <a:pt x="0" y="10850"/>
                    </a:cubicBezTo>
                    <a:cubicBezTo>
                      <a:pt x="0" y="16828"/>
                      <a:pt x="1550" y="21600"/>
                      <a:pt x="3451" y="21600"/>
                    </a:cubicBezTo>
                    <a:lnTo>
                      <a:pt x="18149" y="21600"/>
                    </a:lnTo>
                    <a:cubicBezTo>
                      <a:pt x="20082" y="21600"/>
                      <a:pt x="21600" y="16828"/>
                      <a:pt x="21600" y="10850"/>
                    </a:cubicBezTo>
                    <a:cubicBezTo>
                      <a:pt x="21600" y="4822"/>
                      <a:pt x="20082" y="0"/>
                      <a:pt x="18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00" name="Google Shape;1500;p34"/>
              <p:cNvSpPr/>
              <p:nvPr/>
            </p:nvSpPr>
            <p:spPr>
              <a:xfrm>
                <a:off x="97651" y="842789"/>
                <a:ext cx="33868" cy="33868"/>
              </a:xfrm>
              <a:custGeom>
                <a:rect b="b" l="l" r="r" t="t"/>
                <a:pathLst>
                  <a:path extrusionOk="0" h="21600" w="21502">
                    <a:moveTo>
                      <a:pt x="10700" y="0"/>
                    </a:moveTo>
                    <a:cubicBezTo>
                      <a:pt x="4728" y="0"/>
                      <a:pt x="0" y="4822"/>
                      <a:pt x="0" y="10850"/>
                    </a:cubicBezTo>
                    <a:cubicBezTo>
                      <a:pt x="0" y="16828"/>
                      <a:pt x="4828" y="21600"/>
                      <a:pt x="10800" y="21600"/>
                    </a:cubicBezTo>
                    <a:cubicBezTo>
                      <a:pt x="16673" y="21600"/>
                      <a:pt x="21500" y="16828"/>
                      <a:pt x="21500" y="10850"/>
                    </a:cubicBezTo>
                    <a:cubicBezTo>
                      <a:pt x="21600" y="4822"/>
                      <a:pt x="16673"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01" name="Google Shape;1501;p34"/>
              <p:cNvSpPr/>
              <p:nvPr/>
            </p:nvSpPr>
            <p:spPr>
              <a:xfrm>
                <a:off x="214842" y="213813"/>
                <a:ext cx="246223" cy="33867"/>
              </a:xfrm>
              <a:custGeom>
                <a:rect b="b" l="l" r="r" t="t"/>
                <a:pathLst>
                  <a:path extrusionOk="0" h="21600" w="21600">
                    <a:moveTo>
                      <a:pt x="1364" y="0"/>
                    </a:moveTo>
                    <a:cubicBezTo>
                      <a:pt x="612" y="0"/>
                      <a:pt x="0" y="4800"/>
                      <a:pt x="0" y="10800"/>
                    </a:cubicBezTo>
                    <a:cubicBezTo>
                      <a:pt x="0" y="16750"/>
                      <a:pt x="612" y="21600"/>
                      <a:pt x="1364" y="21600"/>
                    </a:cubicBezTo>
                    <a:lnTo>
                      <a:pt x="20243" y="21600"/>
                    </a:lnTo>
                    <a:cubicBezTo>
                      <a:pt x="21000" y="21600"/>
                      <a:pt x="21600" y="16750"/>
                      <a:pt x="21600" y="10800"/>
                    </a:cubicBezTo>
                    <a:cubicBezTo>
                      <a:pt x="21600" y="4800"/>
                      <a:pt x="21000" y="0"/>
                      <a:pt x="202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02" name="Google Shape;1502;p34"/>
              <p:cNvSpPr/>
              <p:nvPr/>
            </p:nvSpPr>
            <p:spPr>
              <a:xfrm>
                <a:off x="330791" y="279957"/>
                <a:ext cx="130276" cy="33867"/>
              </a:xfrm>
              <a:custGeom>
                <a:rect b="b" l="l" r="r" t="t"/>
                <a:pathLst>
                  <a:path extrusionOk="0" h="21600" w="21577">
                    <a:moveTo>
                      <a:pt x="2563" y="0"/>
                    </a:moveTo>
                    <a:cubicBezTo>
                      <a:pt x="1132" y="0"/>
                      <a:pt x="0" y="4800"/>
                      <a:pt x="0" y="10800"/>
                    </a:cubicBezTo>
                    <a:cubicBezTo>
                      <a:pt x="0" y="16750"/>
                      <a:pt x="1132" y="21600"/>
                      <a:pt x="2563" y="21600"/>
                    </a:cubicBezTo>
                    <a:lnTo>
                      <a:pt x="19013" y="21600"/>
                    </a:lnTo>
                    <a:cubicBezTo>
                      <a:pt x="20444" y="21600"/>
                      <a:pt x="21576" y="16750"/>
                      <a:pt x="21576" y="10800"/>
                    </a:cubicBezTo>
                    <a:cubicBezTo>
                      <a:pt x="21600" y="4800"/>
                      <a:pt x="20444" y="0"/>
                      <a:pt x="190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03" name="Google Shape;1503;p34"/>
              <p:cNvSpPr/>
              <p:nvPr/>
            </p:nvSpPr>
            <p:spPr>
              <a:xfrm>
                <a:off x="215058" y="279957"/>
                <a:ext cx="80540" cy="33867"/>
              </a:xfrm>
              <a:custGeom>
                <a:rect b="b" l="l" r="r" t="t"/>
                <a:pathLst>
                  <a:path extrusionOk="0" h="21600" w="21600">
                    <a:moveTo>
                      <a:pt x="4131" y="0"/>
                    </a:moveTo>
                    <a:cubicBezTo>
                      <a:pt x="1834" y="0"/>
                      <a:pt x="0" y="4800"/>
                      <a:pt x="0" y="10800"/>
                    </a:cubicBezTo>
                    <a:cubicBezTo>
                      <a:pt x="0" y="16750"/>
                      <a:pt x="1834" y="21600"/>
                      <a:pt x="4131" y="21600"/>
                    </a:cubicBezTo>
                    <a:lnTo>
                      <a:pt x="17450" y="21600"/>
                    </a:lnTo>
                    <a:cubicBezTo>
                      <a:pt x="19747" y="21600"/>
                      <a:pt x="21600" y="16750"/>
                      <a:pt x="21600" y="10800"/>
                    </a:cubicBezTo>
                    <a:cubicBezTo>
                      <a:pt x="21600" y="4800"/>
                      <a:pt x="19747" y="0"/>
                      <a:pt x="174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04" name="Google Shape;1504;p34"/>
              <p:cNvSpPr/>
              <p:nvPr/>
            </p:nvSpPr>
            <p:spPr>
              <a:xfrm>
                <a:off x="214842" y="346209"/>
                <a:ext cx="113863" cy="33868"/>
              </a:xfrm>
              <a:custGeom>
                <a:rect b="b" l="l" r="r" t="t"/>
                <a:pathLst>
                  <a:path extrusionOk="0" h="21600" w="21600">
                    <a:moveTo>
                      <a:pt x="2949" y="0"/>
                    </a:moveTo>
                    <a:cubicBezTo>
                      <a:pt x="1297" y="0"/>
                      <a:pt x="0" y="4861"/>
                      <a:pt x="0" y="10775"/>
                    </a:cubicBezTo>
                    <a:cubicBezTo>
                      <a:pt x="0" y="16839"/>
                      <a:pt x="1297" y="21600"/>
                      <a:pt x="2949" y="21600"/>
                    </a:cubicBezTo>
                    <a:lnTo>
                      <a:pt x="18651" y="21600"/>
                    </a:lnTo>
                    <a:cubicBezTo>
                      <a:pt x="20289" y="21600"/>
                      <a:pt x="21600" y="16839"/>
                      <a:pt x="21600" y="10775"/>
                    </a:cubicBezTo>
                    <a:cubicBezTo>
                      <a:pt x="21600" y="4861"/>
                      <a:pt x="20289" y="0"/>
                      <a:pt x="186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505" name="Google Shape;1505;p34"/>
            <p:cNvGrpSpPr/>
            <p:nvPr/>
          </p:nvGrpSpPr>
          <p:grpSpPr>
            <a:xfrm>
              <a:off x="18650377" y="3008629"/>
              <a:ext cx="759320" cy="992605"/>
              <a:chOff x="0" y="0"/>
              <a:chExt cx="759318" cy="992603"/>
            </a:xfrm>
          </p:grpSpPr>
          <p:sp>
            <p:nvSpPr>
              <p:cNvPr id="1506" name="Google Shape;1506;p34"/>
              <p:cNvSpPr/>
              <p:nvPr/>
            </p:nvSpPr>
            <p:spPr>
              <a:xfrm>
                <a:off x="132360" y="182162"/>
                <a:ext cx="494385" cy="378580"/>
              </a:xfrm>
              <a:custGeom>
                <a:rect b="b" l="l" r="r" t="t"/>
                <a:pathLst>
                  <a:path extrusionOk="0" h="21600" w="21597">
                    <a:moveTo>
                      <a:pt x="14444" y="1774"/>
                    </a:moveTo>
                    <a:cubicBezTo>
                      <a:pt x="16626" y="1774"/>
                      <a:pt x="19166" y="2415"/>
                      <a:pt x="20245" y="2723"/>
                    </a:cubicBezTo>
                    <a:lnTo>
                      <a:pt x="20245" y="18668"/>
                    </a:lnTo>
                    <a:cubicBezTo>
                      <a:pt x="19003" y="18331"/>
                      <a:pt x="16595" y="17765"/>
                      <a:pt x="14444" y="17765"/>
                    </a:cubicBezTo>
                    <a:cubicBezTo>
                      <a:pt x="14431" y="17765"/>
                      <a:pt x="14422" y="17765"/>
                      <a:pt x="14409" y="17765"/>
                    </a:cubicBezTo>
                    <a:cubicBezTo>
                      <a:pt x="12460" y="17765"/>
                      <a:pt x="11369" y="18278"/>
                      <a:pt x="10806" y="18693"/>
                    </a:cubicBezTo>
                    <a:cubicBezTo>
                      <a:pt x="10237" y="18278"/>
                      <a:pt x="9143" y="17765"/>
                      <a:pt x="7162" y="17765"/>
                    </a:cubicBezTo>
                    <a:cubicBezTo>
                      <a:pt x="5005" y="17765"/>
                      <a:pt x="2603" y="18335"/>
                      <a:pt x="1361" y="18668"/>
                    </a:cubicBezTo>
                    <a:lnTo>
                      <a:pt x="1361" y="2723"/>
                    </a:lnTo>
                    <a:cubicBezTo>
                      <a:pt x="2430" y="2415"/>
                      <a:pt x="4971" y="1774"/>
                      <a:pt x="7162" y="1774"/>
                    </a:cubicBezTo>
                    <a:cubicBezTo>
                      <a:pt x="9423" y="1774"/>
                      <a:pt x="10221" y="2530"/>
                      <a:pt x="10316" y="2636"/>
                    </a:cubicBezTo>
                    <a:cubicBezTo>
                      <a:pt x="10445" y="2829"/>
                      <a:pt x="10602" y="2948"/>
                      <a:pt x="10803" y="2948"/>
                    </a:cubicBezTo>
                    <a:cubicBezTo>
                      <a:pt x="10998" y="2948"/>
                      <a:pt x="11158" y="2829"/>
                      <a:pt x="11284" y="2636"/>
                    </a:cubicBezTo>
                    <a:cubicBezTo>
                      <a:pt x="11382" y="2534"/>
                      <a:pt x="12177" y="1774"/>
                      <a:pt x="14444" y="1774"/>
                    </a:cubicBezTo>
                    <a:close/>
                    <a:moveTo>
                      <a:pt x="7153" y="0"/>
                    </a:moveTo>
                    <a:cubicBezTo>
                      <a:pt x="4150" y="0"/>
                      <a:pt x="663" y="1109"/>
                      <a:pt x="516" y="1154"/>
                    </a:cubicBezTo>
                    <a:cubicBezTo>
                      <a:pt x="214" y="1248"/>
                      <a:pt x="0" y="1606"/>
                      <a:pt x="0" y="2016"/>
                    </a:cubicBezTo>
                    <a:lnTo>
                      <a:pt x="0" y="19756"/>
                    </a:lnTo>
                    <a:cubicBezTo>
                      <a:pt x="0" y="19941"/>
                      <a:pt x="31" y="20126"/>
                      <a:pt x="119" y="20274"/>
                    </a:cubicBezTo>
                    <a:cubicBezTo>
                      <a:pt x="248" y="20524"/>
                      <a:pt x="459" y="20660"/>
                      <a:pt x="676" y="20660"/>
                    </a:cubicBezTo>
                    <a:cubicBezTo>
                      <a:pt x="729" y="20660"/>
                      <a:pt x="786" y="20647"/>
                      <a:pt x="843" y="20631"/>
                    </a:cubicBezTo>
                    <a:cubicBezTo>
                      <a:pt x="874" y="20627"/>
                      <a:pt x="4320" y="19530"/>
                      <a:pt x="7153" y="19530"/>
                    </a:cubicBezTo>
                    <a:cubicBezTo>
                      <a:pt x="8675" y="19530"/>
                      <a:pt x="9533" y="19875"/>
                      <a:pt x="9957" y="20126"/>
                    </a:cubicBezTo>
                    <a:cubicBezTo>
                      <a:pt x="10058" y="20183"/>
                      <a:pt x="10111" y="20315"/>
                      <a:pt x="10111" y="20446"/>
                    </a:cubicBezTo>
                    <a:lnTo>
                      <a:pt x="10111" y="20680"/>
                    </a:lnTo>
                    <a:cubicBezTo>
                      <a:pt x="10111" y="21161"/>
                      <a:pt x="10398" y="21584"/>
                      <a:pt x="10772" y="21600"/>
                    </a:cubicBezTo>
                    <a:cubicBezTo>
                      <a:pt x="10778" y="21600"/>
                      <a:pt x="10781" y="21600"/>
                      <a:pt x="10787" y="21600"/>
                    </a:cubicBezTo>
                    <a:cubicBezTo>
                      <a:pt x="11168" y="21600"/>
                      <a:pt x="11473" y="21206"/>
                      <a:pt x="11473" y="20713"/>
                    </a:cubicBezTo>
                    <a:lnTo>
                      <a:pt x="11473" y="20446"/>
                    </a:lnTo>
                    <a:cubicBezTo>
                      <a:pt x="11473" y="20315"/>
                      <a:pt x="11536" y="20183"/>
                      <a:pt x="11627" y="20126"/>
                    </a:cubicBezTo>
                    <a:cubicBezTo>
                      <a:pt x="12054" y="19875"/>
                      <a:pt x="12910" y="19526"/>
                      <a:pt x="14444" y="19526"/>
                    </a:cubicBezTo>
                    <a:cubicBezTo>
                      <a:pt x="17277" y="19526"/>
                      <a:pt x="20723" y="20619"/>
                      <a:pt x="20754" y="20627"/>
                    </a:cubicBezTo>
                    <a:cubicBezTo>
                      <a:pt x="20811" y="20643"/>
                      <a:pt x="20867" y="20651"/>
                      <a:pt x="20921" y="20651"/>
                    </a:cubicBezTo>
                    <a:cubicBezTo>
                      <a:pt x="21138" y="20651"/>
                      <a:pt x="21348" y="20516"/>
                      <a:pt x="21477" y="20261"/>
                    </a:cubicBezTo>
                    <a:cubicBezTo>
                      <a:pt x="21556" y="20109"/>
                      <a:pt x="21597" y="19929"/>
                      <a:pt x="21597" y="19732"/>
                    </a:cubicBezTo>
                    <a:lnTo>
                      <a:pt x="21597" y="1992"/>
                    </a:lnTo>
                    <a:cubicBezTo>
                      <a:pt x="21600" y="1602"/>
                      <a:pt x="21386" y="1248"/>
                      <a:pt x="21088" y="1154"/>
                    </a:cubicBezTo>
                    <a:cubicBezTo>
                      <a:pt x="20937" y="1109"/>
                      <a:pt x="17450" y="0"/>
                      <a:pt x="14447" y="0"/>
                    </a:cubicBezTo>
                    <a:cubicBezTo>
                      <a:pt x="12473" y="0"/>
                      <a:pt x="11372" y="513"/>
                      <a:pt x="10803" y="928"/>
                    </a:cubicBezTo>
                    <a:cubicBezTo>
                      <a:pt x="10234" y="513"/>
                      <a:pt x="9134" y="0"/>
                      <a:pt x="71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07" name="Google Shape;1507;p34"/>
              <p:cNvSpPr/>
              <p:nvPr/>
            </p:nvSpPr>
            <p:spPr>
              <a:xfrm>
                <a:off x="397149" y="265005"/>
                <a:ext cx="163435" cy="38004"/>
              </a:xfrm>
              <a:custGeom>
                <a:rect b="b" l="l" r="r" t="t"/>
                <a:pathLst>
                  <a:path extrusionOk="0" h="21600" w="21242">
                    <a:moveTo>
                      <a:pt x="8569" y="0"/>
                    </a:moveTo>
                    <a:cubicBezTo>
                      <a:pt x="5931" y="0"/>
                      <a:pt x="3573" y="1064"/>
                      <a:pt x="1562" y="3150"/>
                    </a:cubicBezTo>
                    <a:cubicBezTo>
                      <a:pt x="477" y="4214"/>
                      <a:pt x="-206" y="8959"/>
                      <a:pt x="56" y="13664"/>
                    </a:cubicBezTo>
                    <a:cubicBezTo>
                      <a:pt x="280" y="17755"/>
                      <a:pt x="1113" y="20536"/>
                      <a:pt x="2030" y="20536"/>
                    </a:cubicBezTo>
                    <a:cubicBezTo>
                      <a:pt x="2179" y="20536"/>
                      <a:pt x="2329" y="20455"/>
                      <a:pt x="2479" y="20291"/>
                    </a:cubicBezTo>
                    <a:cubicBezTo>
                      <a:pt x="4181" y="18532"/>
                      <a:pt x="6230" y="17632"/>
                      <a:pt x="8559" y="17632"/>
                    </a:cubicBezTo>
                    <a:cubicBezTo>
                      <a:pt x="11506" y="17632"/>
                      <a:pt x="15005" y="18941"/>
                      <a:pt x="18915" y="21559"/>
                    </a:cubicBezTo>
                    <a:cubicBezTo>
                      <a:pt x="19009" y="21600"/>
                      <a:pt x="19121" y="21600"/>
                      <a:pt x="19214" y="21600"/>
                    </a:cubicBezTo>
                    <a:cubicBezTo>
                      <a:pt x="20197" y="21600"/>
                      <a:pt x="21057" y="18532"/>
                      <a:pt x="21216" y="14155"/>
                    </a:cubicBezTo>
                    <a:cubicBezTo>
                      <a:pt x="21394" y="9245"/>
                      <a:pt x="20636" y="4745"/>
                      <a:pt x="19542" y="4091"/>
                    </a:cubicBezTo>
                    <a:cubicBezTo>
                      <a:pt x="15426" y="1350"/>
                      <a:pt x="11740" y="0"/>
                      <a:pt x="85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08" name="Google Shape;1508;p34"/>
              <p:cNvSpPr/>
              <p:nvPr/>
            </p:nvSpPr>
            <p:spPr>
              <a:xfrm>
                <a:off x="397149" y="397434"/>
                <a:ext cx="163435" cy="38004"/>
              </a:xfrm>
              <a:custGeom>
                <a:rect b="b" l="l" r="r" t="t"/>
                <a:pathLst>
                  <a:path extrusionOk="0" h="21600" w="21242">
                    <a:moveTo>
                      <a:pt x="8569" y="0"/>
                    </a:moveTo>
                    <a:cubicBezTo>
                      <a:pt x="5931" y="0"/>
                      <a:pt x="3573" y="1064"/>
                      <a:pt x="1562" y="3109"/>
                    </a:cubicBezTo>
                    <a:cubicBezTo>
                      <a:pt x="477" y="4173"/>
                      <a:pt x="-206" y="9000"/>
                      <a:pt x="56" y="13705"/>
                    </a:cubicBezTo>
                    <a:cubicBezTo>
                      <a:pt x="271" y="17755"/>
                      <a:pt x="1104" y="20536"/>
                      <a:pt x="2011" y="20536"/>
                    </a:cubicBezTo>
                    <a:cubicBezTo>
                      <a:pt x="2170" y="20536"/>
                      <a:pt x="2320" y="20455"/>
                      <a:pt x="2479" y="20291"/>
                    </a:cubicBezTo>
                    <a:cubicBezTo>
                      <a:pt x="4181" y="18532"/>
                      <a:pt x="6230" y="17632"/>
                      <a:pt x="8559" y="17632"/>
                    </a:cubicBezTo>
                    <a:cubicBezTo>
                      <a:pt x="11506" y="17632"/>
                      <a:pt x="15005" y="18941"/>
                      <a:pt x="18915" y="21518"/>
                    </a:cubicBezTo>
                    <a:cubicBezTo>
                      <a:pt x="19009" y="21600"/>
                      <a:pt x="19121" y="21600"/>
                      <a:pt x="19214" y="21600"/>
                    </a:cubicBezTo>
                    <a:cubicBezTo>
                      <a:pt x="20197" y="21600"/>
                      <a:pt x="21057" y="18532"/>
                      <a:pt x="21216" y="14114"/>
                    </a:cubicBezTo>
                    <a:cubicBezTo>
                      <a:pt x="21394" y="9286"/>
                      <a:pt x="20636" y="4705"/>
                      <a:pt x="19542" y="4050"/>
                    </a:cubicBezTo>
                    <a:cubicBezTo>
                      <a:pt x="15426" y="1350"/>
                      <a:pt x="11740" y="0"/>
                      <a:pt x="85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09" name="Google Shape;1509;p34"/>
              <p:cNvSpPr/>
              <p:nvPr/>
            </p:nvSpPr>
            <p:spPr>
              <a:xfrm>
                <a:off x="397028" y="333234"/>
                <a:ext cx="47709" cy="33972"/>
              </a:xfrm>
              <a:custGeom>
                <a:rect b="b" l="l" r="r" t="t"/>
                <a:pathLst>
                  <a:path extrusionOk="0" h="21600" w="20483">
                    <a:moveTo>
                      <a:pt x="13834" y="0"/>
                    </a:moveTo>
                    <a:cubicBezTo>
                      <a:pt x="13525" y="0"/>
                      <a:pt x="13247" y="0"/>
                      <a:pt x="12938" y="46"/>
                    </a:cubicBezTo>
                    <a:cubicBezTo>
                      <a:pt x="10218" y="641"/>
                      <a:pt x="7623" y="1327"/>
                      <a:pt x="5150" y="2197"/>
                    </a:cubicBezTo>
                    <a:cubicBezTo>
                      <a:pt x="1566" y="3386"/>
                      <a:pt x="-659" y="8695"/>
                      <a:pt x="175" y="13958"/>
                    </a:cubicBezTo>
                    <a:cubicBezTo>
                      <a:pt x="917" y="18534"/>
                      <a:pt x="3636" y="21600"/>
                      <a:pt x="6665" y="21600"/>
                    </a:cubicBezTo>
                    <a:cubicBezTo>
                      <a:pt x="7159" y="21600"/>
                      <a:pt x="7653" y="21508"/>
                      <a:pt x="8241" y="21371"/>
                    </a:cubicBezTo>
                    <a:cubicBezTo>
                      <a:pt x="10249" y="20685"/>
                      <a:pt x="12443" y="20090"/>
                      <a:pt x="14730" y="19586"/>
                    </a:cubicBezTo>
                    <a:cubicBezTo>
                      <a:pt x="18345" y="18854"/>
                      <a:pt x="20941" y="13912"/>
                      <a:pt x="20416" y="8558"/>
                    </a:cubicBezTo>
                    <a:cubicBezTo>
                      <a:pt x="19952" y="3615"/>
                      <a:pt x="17078" y="0"/>
                      <a:pt x="138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10" name="Google Shape;1510;p34"/>
              <p:cNvSpPr/>
              <p:nvPr/>
            </p:nvSpPr>
            <p:spPr>
              <a:xfrm>
                <a:off x="479946" y="332442"/>
                <a:ext cx="80694" cy="36708"/>
              </a:xfrm>
              <a:custGeom>
                <a:rect b="b" l="l" r="r" t="t"/>
                <a:pathLst>
                  <a:path extrusionOk="0" h="21600" w="21150">
                    <a:moveTo>
                      <a:pt x="4030" y="0"/>
                    </a:moveTo>
                    <a:cubicBezTo>
                      <a:pt x="1936" y="0"/>
                      <a:pt x="182" y="3685"/>
                      <a:pt x="12" y="8428"/>
                    </a:cubicBezTo>
                    <a:cubicBezTo>
                      <a:pt x="-158" y="13511"/>
                      <a:pt x="1502" y="17873"/>
                      <a:pt x="3766" y="18254"/>
                    </a:cubicBezTo>
                    <a:cubicBezTo>
                      <a:pt x="7709" y="18932"/>
                      <a:pt x="11972" y="20033"/>
                      <a:pt x="16462" y="21558"/>
                    </a:cubicBezTo>
                    <a:cubicBezTo>
                      <a:pt x="16669" y="21600"/>
                      <a:pt x="16877" y="21600"/>
                      <a:pt x="17065" y="21600"/>
                    </a:cubicBezTo>
                    <a:cubicBezTo>
                      <a:pt x="19065" y="21600"/>
                      <a:pt x="20819" y="18424"/>
                      <a:pt x="21102" y="13892"/>
                    </a:cubicBezTo>
                    <a:cubicBezTo>
                      <a:pt x="21442" y="8936"/>
                      <a:pt x="19914" y="4193"/>
                      <a:pt x="17707" y="3473"/>
                    </a:cubicBezTo>
                    <a:cubicBezTo>
                      <a:pt x="12972" y="1864"/>
                      <a:pt x="8520" y="720"/>
                      <a:pt x="4370" y="42"/>
                    </a:cubicBezTo>
                    <a:cubicBezTo>
                      <a:pt x="4256" y="0"/>
                      <a:pt x="4143" y="0"/>
                      <a:pt x="40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11" name="Google Shape;1511;p34"/>
              <p:cNvSpPr/>
              <p:nvPr/>
            </p:nvSpPr>
            <p:spPr>
              <a:xfrm>
                <a:off x="198557" y="264933"/>
                <a:ext cx="163429" cy="38004"/>
              </a:xfrm>
              <a:custGeom>
                <a:rect b="b" l="l" r="r" t="t"/>
                <a:pathLst>
                  <a:path extrusionOk="0" h="21600" w="21251">
                    <a:moveTo>
                      <a:pt x="12683" y="0"/>
                    </a:moveTo>
                    <a:cubicBezTo>
                      <a:pt x="9530" y="0"/>
                      <a:pt x="5833" y="1391"/>
                      <a:pt x="1715" y="4050"/>
                    </a:cubicBezTo>
                    <a:cubicBezTo>
                      <a:pt x="620" y="4786"/>
                      <a:pt x="-138" y="9286"/>
                      <a:pt x="21" y="14114"/>
                    </a:cubicBezTo>
                    <a:cubicBezTo>
                      <a:pt x="180" y="18450"/>
                      <a:pt x="1041" y="21600"/>
                      <a:pt x="2024" y="21600"/>
                    </a:cubicBezTo>
                    <a:cubicBezTo>
                      <a:pt x="2117" y="21600"/>
                      <a:pt x="2230" y="21600"/>
                      <a:pt x="2323" y="21518"/>
                    </a:cubicBezTo>
                    <a:cubicBezTo>
                      <a:pt x="6254" y="18941"/>
                      <a:pt x="9745" y="17550"/>
                      <a:pt x="12683" y="17550"/>
                    </a:cubicBezTo>
                    <a:cubicBezTo>
                      <a:pt x="15014" y="17550"/>
                      <a:pt x="17063" y="18450"/>
                      <a:pt x="18767" y="20250"/>
                    </a:cubicBezTo>
                    <a:cubicBezTo>
                      <a:pt x="18926" y="20414"/>
                      <a:pt x="19076" y="20455"/>
                      <a:pt x="19235" y="20455"/>
                    </a:cubicBezTo>
                    <a:cubicBezTo>
                      <a:pt x="20142" y="20455"/>
                      <a:pt x="20975" y="17714"/>
                      <a:pt x="21191" y="13664"/>
                    </a:cubicBezTo>
                    <a:cubicBezTo>
                      <a:pt x="21462" y="9000"/>
                      <a:pt x="20788" y="4255"/>
                      <a:pt x="19703" y="3068"/>
                    </a:cubicBezTo>
                    <a:cubicBezTo>
                      <a:pt x="17681" y="982"/>
                      <a:pt x="15323" y="0"/>
                      <a:pt x="126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12" name="Google Shape;1512;p34"/>
              <p:cNvSpPr/>
              <p:nvPr/>
            </p:nvSpPr>
            <p:spPr>
              <a:xfrm>
                <a:off x="198557" y="397434"/>
                <a:ext cx="163429" cy="38004"/>
              </a:xfrm>
              <a:custGeom>
                <a:rect b="b" l="l" r="r" t="t"/>
                <a:pathLst>
                  <a:path extrusionOk="0" h="21600" w="21251">
                    <a:moveTo>
                      <a:pt x="12683" y="0"/>
                    </a:moveTo>
                    <a:cubicBezTo>
                      <a:pt x="9530" y="0"/>
                      <a:pt x="5833" y="1391"/>
                      <a:pt x="1715" y="4050"/>
                    </a:cubicBezTo>
                    <a:cubicBezTo>
                      <a:pt x="620" y="4827"/>
                      <a:pt x="-138" y="9327"/>
                      <a:pt x="21" y="14114"/>
                    </a:cubicBezTo>
                    <a:cubicBezTo>
                      <a:pt x="180" y="18532"/>
                      <a:pt x="1041" y="21600"/>
                      <a:pt x="2024" y="21600"/>
                    </a:cubicBezTo>
                    <a:cubicBezTo>
                      <a:pt x="2117" y="21600"/>
                      <a:pt x="2230" y="21600"/>
                      <a:pt x="2323" y="21518"/>
                    </a:cubicBezTo>
                    <a:cubicBezTo>
                      <a:pt x="6254" y="18941"/>
                      <a:pt x="9745" y="17632"/>
                      <a:pt x="12683" y="17632"/>
                    </a:cubicBezTo>
                    <a:cubicBezTo>
                      <a:pt x="15014" y="17632"/>
                      <a:pt x="17063" y="18532"/>
                      <a:pt x="18767" y="20291"/>
                    </a:cubicBezTo>
                    <a:cubicBezTo>
                      <a:pt x="18926" y="20455"/>
                      <a:pt x="19076" y="20536"/>
                      <a:pt x="19235" y="20536"/>
                    </a:cubicBezTo>
                    <a:cubicBezTo>
                      <a:pt x="20142" y="20536"/>
                      <a:pt x="20975" y="17755"/>
                      <a:pt x="21191" y="13705"/>
                    </a:cubicBezTo>
                    <a:cubicBezTo>
                      <a:pt x="21462" y="9000"/>
                      <a:pt x="20788" y="4255"/>
                      <a:pt x="19703" y="3109"/>
                    </a:cubicBezTo>
                    <a:cubicBezTo>
                      <a:pt x="17681" y="1064"/>
                      <a:pt x="15323" y="0"/>
                      <a:pt x="126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13" name="Google Shape;1513;p34"/>
              <p:cNvSpPr/>
              <p:nvPr/>
            </p:nvSpPr>
            <p:spPr>
              <a:xfrm>
                <a:off x="314367" y="333234"/>
                <a:ext cx="47619" cy="33972"/>
              </a:xfrm>
              <a:custGeom>
                <a:rect b="b" l="l" r="r" t="t"/>
                <a:pathLst>
                  <a:path extrusionOk="0" h="21600" w="20445">
                    <a:moveTo>
                      <a:pt x="6649" y="0"/>
                    </a:moveTo>
                    <a:cubicBezTo>
                      <a:pt x="3405" y="0"/>
                      <a:pt x="531" y="3615"/>
                      <a:pt x="67" y="8558"/>
                    </a:cubicBezTo>
                    <a:cubicBezTo>
                      <a:pt x="-458" y="13912"/>
                      <a:pt x="2138" y="18854"/>
                      <a:pt x="5753" y="19586"/>
                    </a:cubicBezTo>
                    <a:cubicBezTo>
                      <a:pt x="8040" y="20136"/>
                      <a:pt x="10234" y="20731"/>
                      <a:pt x="12242" y="21371"/>
                    </a:cubicBezTo>
                    <a:cubicBezTo>
                      <a:pt x="12737" y="21508"/>
                      <a:pt x="13262" y="21600"/>
                      <a:pt x="13757" y="21600"/>
                    </a:cubicBezTo>
                    <a:cubicBezTo>
                      <a:pt x="16754" y="21600"/>
                      <a:pt x="19535" y="18534"/>
                      <a:pt x="20246" y="13958"/>
                    </a:cubicBezTo>
                    <a:cubicBezTo>
                      <a:pt x="21142" y="8695"/>
                      <a:pt x="18917" y="3386"/>
                      <a:pt x="15333" y="2197"/>
                    </a:cubicBezTo>
                    <a:cubicBezTo>
                      <a:pt x="12922" y="1327"/>
                      <a:pt x="10265" y="595"/>
                      <a:pt x="7545" y="46"/>
                    </a:cubicBezTo>
                    <a:cubicBezTo>
                      <a:pt x="7236" y="0"/>
                      <a:pt x="6958" y="0"/>
                      <a:pt x="66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14" name="Google Shape;1514;p34"/>
              <p:cNvSpPr/>
              <p:nvPr/>
            </p:nvSpPr>
            <p:spPr>
              <a:xfrm>
                <a:off x="198557" y="332442"/>
                <a:ext cx="80739" cy="36708"/>
              </a:xfrm>
              <a:custGeom>
                <a:rect b="b" l="l" r="r" t="t"/>
                <a:pathLst>
                  <a:path extrusionOk="0" h="21600" w="21180">
                    <a:moveTo>
                      <a:pt x="17130" y="0"/>
                    </a:moveTo>
                    <a:cubicBezTo>
                      <a:pt x="17017" y="0"/>
                      <a:pt x="16904" y="0"/>
                      <a:pt x="16791" y="42"/>
                    </a:cubicBezTo>
                    <a:cubicBezTo>
                      <a:pt x="12674" y="720"/>
                      <a:pt x="8181" y="1864"/>
                      <a:pt x="3460" y="3473"/>
                    </a:cubicBezTo>
                    <a:cubicBezTo>
                      <a:pt x="1251" y="4193"/>
                      <a:pt x="-278" y="8936"/>
                      <a:pt x="43" y="13892"/>
                    </a:cubicBezTo>
                    <a:cubicBezTo>
                      <a:pt x="364" y="18424"/>
                      <a:pt x="2101" y="21600"/>
                      <a:pt x="4084" y="21600"/>
                    </a:cubicBezTo>
                    <a:cubicBezTo>
                      <a:pt x="4272" y="21600"/>
                      <a:pt x="4499" y="21600"/>
                      <a:pt x="4688" y="21558"/>
                    </a:cubicBezTo>
                    <a:cubicBezTo>
                      <a:pt x="9200" y="20033"/>
                      <a:pt x="13486" y="18932"/>
                      <a:pt x="17395" y="18254"/>
                    </a:cubicBezTo>
                    <a:cubicBezTo>
                      <a:pt x="19660" y="17873"/>
                      <a:pt x="21322" y="13511"/>
                      <a:pt x="21171" y="8428"/>
                    </a:cubicBezTo>
                    <a:cubicBezTo>
                      <a:pt x="21020" y="3685"/>
                      <a:pt x="19226" y="0"/>
                      <a:pt x="171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15" name="Google Shape;1515;p34"/>
              <p:cNvSpPr/>
              <p:nvPr/>
            </p:nvSpPr>
            <p:spPr>
              <a:xfrm>
                <a:off x="0" y="0"/>
                <a:ext cx="759318" cy="924929"/>
              </a:xfrm>
              <a:custGeom>
                <a:rect b="b" l="l" r="r" t="t"/>
                <a:pathLst>
                  <a:path extrusionOk="0" h="21600" w="21600">
                    <a:moveTo>
                      <a:pt x="10798" y="724"/>
                    </a:moveTo>
                    <a:cubicBezTo>
                      <a:pt x="16271" y="724"/>
                      <a:pt x="20718" y="4377"/>
                      <a:pt x="20718" y="8868"/>
                    </a:cubicBezTo>
                    <a:cubicBezTo>
                      <a:pt x="20718" y="10392"/>
                      <a:pt x="20193" y="11969"/>
                      <a:pt x="19155" y="13557"/>
                    </a:cubicBezTo>
                    <a:cubicBezTo>
                      <a:pt x="18318" y="14840"/>
                      <a:pt x="17145" y="16136"/>
                      <a:pt x="15675" y="17401"/>
                    </a:cubicBezTo>
                    <a:cubicBezTo>
                      <a:pt x="13595" y="19186"/>
                      <a:pt x="11490" y="20417"/>
                      <a:pt x="10800" y="20803"/>
                    </a:cubicBezTo>
                    <a:cubicBezTo>
                      <a:pt x="10106" y="20417"/>
                      <a:pt x="8003" y="19186"/>
                      <a:pt x="5925" y="17401"/>
                    </a:cubicBezTo>
                    <a:cubicBezTo>
                      <a:pt x="4449" y="16136"/>
                      <a:pt x="3280" y="14840"/>
                      <a:pt x="2445" y="13557"/>
                    </a:cubicBezTo>
                    <a:cubicBezTo>
                      <a:pt x="1407" y="11969"/>
                      <a:pt x="878" y="10392"/>
                      <a:pt x="878" y="8868"/>
                    </a:cubicBezTo>
                    <a:cubicBezTo>
                      <a:pt x="878" y="4377"/>
                      <a:pt x="5327" y="724"/>
                      <a:pt x="10798" y="724"/>
                    </a:cubicBezTo>
                    <a:close/>
                    <a:moveTo>
                      <a:pt x="10800" y="0"/>
                    </a:moveTo>
                    <a:cubicBezTo>
                      <a:pt x="4844" y="0"/>
                      <a:pt x="0" y="3977"/>
                      <a:pt x="0" y="8868"/>
                    </a:cubicBezTo>
                    <a:cubicBezTo>
                      <a:pt x="0" y="10517"/>
                      <a:pt x="563" y="12209"/>
                      <a:pt x="1667" y="13907"/>
                    </a:cubicBezTo>
                    <a:cubicBezTo>
                      <a:pt x="2547" y="15250"/>
                      <a:pt x="3769" y="16598"/>
                      <a:pt x="5297" y="17912"/>
                    </a:cubicBezTo>
                    <a:cubicBezTo>
                      <a:pt x="7897" y="20139"/>
                      <a:pt x="10454" y="21487"/>
                      <a:pt x="10563" y="21541"/>
                    </a:cubicBezTo>
                    <a:cubicBezTo>
                      <a:pt x="10636" y="21578"/>
                      <a:pt x="10716" y="21600"/>
                      <a:pt x="10800" y="21600"/>
                    </a:cubicBezTo>
                    <a:cubicBezTo>
                      <a:pt x="10880" y="21600"/>
                      <a:pt x="10964" y="21583"/>
                      <a:pt x="11037" y="21541"/>
                    </a:cubicBezTo>
                    <a:cubicBezTo>
                      <a:pt x="11144" y="21487"/>
                      <a:pt x="13697" y="20139"/>
                      <a:pt x="16299" y="17912"/>
                    </a:cubicBezTo>
                    <a:cubicBezTo>
                      <a:pt x="17829" y="16598"/>
                      <a:pt x="19053" y="15250"/>
                      <a:pt x="19929" y="13907"/>
                    </a:cubicBezTo>
                    <a:cubicBezTo>
                      <a:pt x="21037" y="12209"/>
                      <a:pt x="21600" y="10513"/>
                      <a:pt x="21600" y="8868"/>
                    </a:cubicBezTo>
                    <a:cubicBezTo>
                      <a:pt x="21600" y="3977"/>
                      <a:pt x="1675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16" name="Google Shape;1516;p34"/>
              <p:cNvSpPr/>
              <p:nvPr/>
            </p:nvSpPr>
            <p:spPr>
              <a:xfrm>
                <a:off x="264791" y="958736"/>
                <a:ext cx="229668" cy="33867"/>
              </a:xfrm>
              <a:custGeom>
                <a:rect b="b" l="l" r="r" t="t"/>
                <a:pathLst>
                  <a:path extrusionOk="0" h="21600" w="21600">
                    <a:moveTo>
                      <a:pt x="1455" y="0"/>
                    </a:moveTo>
                    <a:cubicBezTo>
                      <a:pt x="643" y="0"/>
                      <a:pt x="0" y="4822"/>
                      <a:pt x="0" y="10850"/>
                    </a:cubicBezTo>
                    <a:cubicBezTo>
                      <a:pt x="0" y="16828"/>
                      <a:pt x="643" y="21600"/>
                      <a:pt x="1455" y="21600"/>
                    </a:cubicBezTo>
                    <a:lnTo>
                      <a:pt x="20138" y="21600"/>
                    </a:lnTo>
                    <a:cubicBezTo>
                      <a:pt x="20950" y="21600"/>
                      <a:pt x="21600" y="16828"/>
                      <a:pt x="21600" y="10850"/>
                    </a:cubicBezTo>
                    <a:cubicBezTo>
                      <a:pt x="21600" y="4822"/>
                      <a:pt x="20950" y="0"/>
                      <a:pt x="20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517" name="Google Shape;1517;p34"/>
            <p:cNvGrpSpPr/>
            <p:nvPr/>
          </p:nvGrpSpPr>
          <p:grpSpPr>
            <a:xfrm>
              <a:off x="2447092" y="3008629"/>
              <a:ext cx="792790" cy="991434"/>
              <a:chOff x="-1" y="0"/>
              <a:chExt cx="792788" cy="991433"/>
            </a:xfrm>
          </p:grpSpPr>
          <p:sp>
            <p:nvSpPr>
              <p:cNvPr id="1518" name="Google Shape;1518;p34"/>
              <p:cNvSpPr/>
              <p:nvPr/>
            </p:nvSpPr>
            <p:spPr>
              <a:xfrm>
                <a:off x="-1" y="0"/>
                <a:ext cx="792788" cy="991433"/>
              </a:xfrm>
              <a:custGeom>
                <a:rect b="b" l="l" r="r" t="t"/>
                <a:pathLst>
                  <a:path extrusionOk="0" h="21600" w="21600">
                    <a:moveTo>
                      <a:pt x="8546" y="679"/>
                    </a:moveTo>
                    <a:cubicBezTo>
                      <a:pt x="12789" y="679"/>
                      <a:pt x="16239" y="3439"/>
                      <a:pt x="16239" y="6830"/>
                    </a:cubicBezTo>
                    <a:cubicBezTo>
                      <a:pt x="16239" y="8118"/>
                      <a:pt x="15747" y="9350"/>
                      <a:pt x="14833" y="10382"/>
                    </a:cubicBezTo>
                    <a:lnTo>
                      <a:pt x="14833" y="9230"/>
                    </a:lnTo>
                    <a:cubicBezTo>
                      <a:pt x="14833" y="8573"/>
                      <a:pt x="14221" y="8007"/>
                      <a:pt x="13440" y="7944"/>
                    </a:cubicBezTo>
                    <a:cubicBezTo>
                      <a:pt x="13389" y="7939"/>
                      <a:pt x="13338" y="7938"/>
                      <a:pt x="13289" y="7938"/>
                    </a:cubicBezTo>
                    <a:cubicBezTo>
                      <a:pt x="12903" y="7938"/>
                      <a:pt x="12529" y="8050"/>
                      <a:pt x="12240" y="8259"/>
                    </a:cubicBezTo>
                    <a:cubicBezTo>
                      <a:pt x="11915" y="8493"/>
                      <a:pt x="11730" y="8827"/>
                      <a:pt x="11730" y="9176"/>
                    </a:cubicBezTo>
                    <a:lnTo>
                      <a:pt x="11730" y="12435"/>
                    </a:lnTo>
                    <a:cubicBezTo>
                      <a:pt x="10730" y="12800"/>
                      <a:pt x="9658" y="12987"/>
                      <a:pt x="8546" y="12987"/>
                    </a:cubicBezTo>
                    <a:cubicBezTo>
                      <a:pt x="4302" y="12987"/>
                      <a:pt x="849" y="10224"/>
                      <a:pt x="849" y="6830"/>
                    </a:cubicBezTo>
                    <a:cubicBezTo>
                      <a:pt x="849" y="3439"/>
                      <a:pt x="4302" y="679"/>
                      <a:pt x="8546" y="679"/>
                    </a:cubicBezTo>
                    <a:close/>
                    <a:moveTo>
                      <a:pt x="13280" y="8613"/>
                    </a:moveTo>
                    <a:cubicBezTo>
                      <a:pt x="13305" y="8613"/>
                      <a:pt x="13331" y="8613"/>
                      <a:pt x="13356" y="8616"/>
                    </a:cubicBezTo>
                    <a:cubicBezTo>
                      <a:pt x="13711" y="8645"/>
                      <a:pt x="13986" y="8914"/>
                      <a:pt x="13986" y="9230"/>
                    </a:cubicBezTo>
                    <a:lnTo>
                      <a:pt x="13986" y="14227"/>
                    </a:lnTo>
                    <a:cubicBezTo>
                      <a:pt x="13986" y="14414"/>
                      <a:pt x="14174" y="14566"/>
                      <a:pt x="14409" y="14566"/>
                    </a:cubicBezTo>
                    <a:cubicBezTo>
                      <a:pt x="14643" y="14566"/>
                      <a:pt x="14833" y="14414"/>
                      <a:pt x="14833" y="14227"/>
                    </a:cubicBezTo>
                    <a:cubicBezTo>
                      <a:pt x="14833" y="14069"/>
                      <a:pt x="14917" y="13913"/>
                      <a:pt x="15062" y="13810"/>
                    </a:cubicBezTo>
                    <a:cubicBezTo>
                      <a:pt x="15190" y="13717"/>
                      <a:pt x="15354" y="13666"/>
                      <a:pt x="15529" y="13666"/>
                    </a:cubicBezTo>
                    <a:cubicBezTo>
                      <a:pt x="15554" y="13666"/>
                      <a:pt x="15580" y="13667"/>
                      <a:pt x="15607" y="13669"/>
                    </a:cubicBezTo>
                    <a:cubicBezTo>
                      <a:pt x="15962" y="13697"/>
                      <a:pt x="16239" y="13967"/>
                      <a:pt x="16239" y="14282"/>
                    </a:cubicBezTo>
                    <a:lnTo>
                      <a:pt x="16239" y="14591"/>
                    </a:lnTo>
                    <a:cubicBezTo>
                      <a:pt x="16239" y="14776"/>
                      <a:pt x="16427" y="14928"/>
                      <a:pt x="16662" y="14928"/>
                    </a:cubicBezTo>
                    <a:cubicBezTo>
                      <a:pt x="16896" y="14928"/>
                      <a:pt x="17082" y="14776"/>
                      <a:pt x="17082" y="14591"/>
                    </a:cubicBezTo>
                    <a:cubicBezTo>
                      <a:pt x="17082" y="14431"/>
                      <a:pt x="17168" y="14279"/>
                      <a:pt x="17315" y="14172"/>
                    </a:cubicBezTo>
                    <a:cubicBezTo>
                      <a:pt x="17443" y="14080"/>
                      <a:pt x="17607" y="14028"/>
                      <a:pt x="17782" y="14028"/>
                    </a:cubicBezTo>
                    <a:cubicBezTo>
                      <a:pt x="17807" y="14028"/>
                      <a:pt x="17833" y="14029"/>
                      <a:pt x="17860" y="14033"/>
                    </a:cubicBezTo>
                    <a:cubicBezTo>
                      <a:pt x="18215" y="14059"/>
                      <a:pt x="18494" y="14329"/>
                      <a:pt x="18494" y="14646"/>
                    </a:cubicBezTo>
                    <a:lnTo>
                      <a:pt x="18494" y="14953"/>
                    </a:lnTo>
                    <a:cubicBezTo>
                      <a:pt x="18494" y="15141"/>
                      <a:pt x="18680" y="15292"/>
                      <a:pt x="18913" y="15292"/>
                    </a:cubicBezTo>
                    <a:cubicBezTo>
                      <a:pt x="19149" y="15292"/>
                      <a:pt x="19335" y="15141"/>
                      <a:pt x="19335" y="14953"/>
                    </a:cubicBezTo>
                    <a:cubicBezTo>
                      <a:pt x="19335" y="14795"/>
                      <a:pt x="19421" y="14643"/>
                      <a:pt x="19566" y="14536"/>
                    </a:cubicBezTo>
                    <a:cubicBezTo>
                      <a:pt x="19696" y="14443"/>
                      <a:pt x="19863" y="14392"/>
                      <a:pt x="20035" y="14392"/>
                    </a:cubicBezTo>
                    <a:cubicBezTo>
                      <a:pt x="20061" y="14392"/>
                      <a:pt x="20088" y="14393"/>
                      <a:pt x="20114" y="14395"/>
                    </a:cubicBezTo>
                    <a:cubicBezTo>
                      <a:pt x="20469" y="14423"/>
                      <a:pt x="20743" y="14693"/>
                      <a:pt x="20743" y="15008"/>
                    </a:cubicBezTo>
                    <a:lnTo>
                      <a:pt x="20753" y="17652"/>
                    </a:lnTo>
                    <a:cubicBezTo>
                      <a:pt x="20753" y="19453"/>
                      <a:pt x="18919" y="20919"/>
                      <a:pt x="16666" y="20919"/>
                    </a:cubicBezTo>
                    <a:cubicBezTo>
                      <a:pt x="14411" y="20919"/>
                      <a:pt x="12578" y="19453"/>
                      <a:pt x="12578" y="17652"/>
                    </a:cubicBezTo>
                    <a:lnTo>
                      <a:pt x="12578" y="9176"/>
                    </a:lnTo>
                    <a:cubicBezTo>
                      <a:pt x="12578" y="9016"/>
                      <a:pt x="12664" y="8863"/>
                      <a:pt x="12809" y="8758"/>
                    </a:cubicBezTo>
                    <a:cubicBezTo>
                      <a:pt x="12938" y="8665"/>
                      <a:pt x="13107" y="8613"/>
                      <a:pt x="13280" y="8613"/>
                    </a:cubicBezTo>
                    <a:close/>
                    <a:moveTo>
                      <a:pt x="8546" y="0"/>
                    </a:moveTo>
                    <a:cubicBezTo>
                      <a:pt x="3832" y="0"/>
                      <a:pt x="0" y="3064"/>
                      <a:pt x="0" y="6830"/>
                    </a:cubicBezTo>
                    <a:cubicBezTo>
                      <a:pt x="0" y="10599"/>
                      <a:pt x="3832" y="13662"/>
                      <a:pt x="8546" y="13662"/>
                    </a:cubicBezTo>
                    <a:cubicBezTo>
                      <a:pt x="9652" y="13662"/>
                      <a:pt x="10719" y="13499"/>
                      <a:pt x="11730" y="13172"/>
                    </a:cubicBezTo>
                    <a:lnTo>
                      <a:pt x="11730" y="17655"/>
                    </a:lnTo>
                    <a:cubicBezTo>
                      <a:pt x="11730" y="19831"/>
                      <a:pt x="13944" y="21600"/>
                      <a:pt x="16666" y="21600"/>
                    </a:cubicBezTo>
                    <a:cubicBezTo>
                      <a:pt x="19388" y="21600"/>
                      <a:pt x="21600" y="19831"/>
                      <a:pt x="21600" y="17655"/>
                    </a:cubicBezTo>
                    <a:lnTo>
                      <a:pt x="21600" y="15002"/>
                    </a:lnTo>
                    <a:cubicBezTo>
                      <a:pt x="21596" y="14338"/>
                      <a:pt x="20984" y="13774"/>
                      <a:pt x="20204" y="13713"/>
                    </a:cubicBezTo>
                    <a:cubicBezTo>
                      <a:pt x="20153" y="13708"/>
                      <a:pt x="20100" y="13706"/>
                      <a:pt x="20047" y="13706"/>
                    </a:cubicBezTo>
                    <a:cubicBezTo>
                      <a:pt x="19710" y="13706"/>
                      <a:pt x="19380" y="13794"/>
                      <a:pt x="19110" y="13957"/>
                    </a:cubicBezTo>
                    <a:cubicBezTo>
                      <a:pt x="18862" y="13626"/>
                      <a:pt x="18439" y="13390"/>
                      <a:pt x="17949" y="13352"/>
                    </a:cubicBezTo>
                    <a:cubicBezTo>
                      <a:pt x="17896" y="13347"/>
                      <a:pt x="17843" y="13346"/>
                      <a:pt x="17792" y="13346"/>
                    </a:cubicBezTo>
                    <a:cubicBezTo>
                      <a:pt x="17453" y="13346"/>
                      <a:pt x="17121" y="13434"/>
                      <a:pt x="16853" y="13598"/>
                    </a:cubicBezTo>
                    <a:cubicBezTo>
                      <a:pt x="16605" y="13266"/>
                      <a:pt x="16184" y="13031"/>
                      <a:pt x="15692" y="12990"/>
                    </a:cubicBezTo>
                    <a:cubicBezTo>
                      <a:pt x="15641" y="12987"/>
                      <a:pt x="15592" y="12985"/>
                      <a:pt x="15541" y="12985"/>
                    </a:cubicBezTo>
                    <a:cubicBezTo>
                      <a:pt x="15292" y="12985"/>
                      <a:pt x="15048" y="13031"/>
                      <a:pt x="14833" y="13120"/>
                    </a:cubicBezTo>
                    <a:lnTo>
                      <a:pt x="14833" y="11456"/>
                    </a:lnTo>
                    <a:cubicBezTo>
                      <a:pt x="16286" y="10189"/>
                      <a:pt x="17088" y="8555"/>
                      <a:pt x="17088" y="6830"/>
                    </a:cubicBezTo>
                    <a:cubicBezTo>
                      <a:pt x="17088" y="3064"/>
                      <a:pt x="13256" y="0"/>
                      <a:pt x="8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19" name="Google Shape;1519;p34"/>
              <p:cNvSpPr/>
              <p:nvPr/>
            </p:nvSpPr>
            <p:spPr>
              <a:xfrm>
                <a:off x="182090" y="132501"/>
                <a:ext cx="262646" cy="295812"/>
              </a:xfrm>
              <a:custGeom>
                <a:rect b="b" l="l" r="r" t="t"/>
                <a:pathLst>
                  <a:path extrusionOk="0" h="21600" w="21519">
                    <a:moveTo>
                      <a:pt x="10762" y="0"/>
                    </a:moveTo>
                    <a:cubicBezTo>
                      <a:pt x="7914" y="0"/>
                      <a:pt x="5242" y="972"/>
                      <a:pt x="3208" y="2754"/>
                    </a:cubicBezTo>
                    <a:cubicBezTo>
                      <a:pt x="1144" y="4572"/>
                      <a:pt x="0" y="7000"/>
                      <a:pt x="0" y="9591"/>
                    </a:cubicBezTo>
                    <a:cubicBezTo>
                      <a:pt x="0" y="10217"/>
                      <a:pt x="560" y="10726"/>
                      <a:pt x="1274" y="10726"/>
                    </a:cubicBezTo>
                    <a:cubicBezTo>
                      <a:pt x="1970" y="10726"/>
                      <a:pt x="2542" y="10217"/>
                      <a:pt x="2542" y="9591"/>
                    </a:cubicBezTo>
                    <a:cubicBezTo>
                      <a:pt x="2542" y="7615"/>
                      <a:pt x="3414" y="5760"/>
                      <a:pt x="4995" y="4373"/>
                    </a:cubicBezTo>
                    <a:cubicBezTo>
                      <a:pt x="6540" y="3011"/>
                      <a:pt x="8580" y="2260"/>
                      <a:pt x="10750" y="2260"/>
                    </a:cubicBezTo>
                    <a:cubicBezTo>
                      <a:pt x="10797" y="2260"/>
                      <a:pt x="10838" y="2260"/>
                      <a:pt x="10880" y="2260"/>
                    </a:cubicBezTo>
                    <a:cubicBezTo>
                      <a:pt x="15214" y="2318"/>
                      <a:pt x="18929" y="5629"/>
                      <a:pt x="18988" y="9486"/>
                    </a:cubicBezTo>
                    <a:cubicBezTo>
                      <a:pt x="19058" y="13244"/>
                      <a:pt x="15951" y="16408"/>
                      <a:pt x="11776" y="16865"/>
                    </a:cubicBezTo>
                    <a:cubicBezTo>
                      <a:pt x="10479" y="17007"/>
                      <a:pt x="9500" y="18005"/>
                      <a:pt x="9500" y="19177"/>
                    </a:cubicBezTo>
                    <a:lnTo>
                      <a:pt x="9500" y="20470"/>
                    </a:lnTo>
                    <a:cubicBezTo>
                      <a:pt x="9500" y="21090"/>
                      <a:pt x="10060" y="21600"/>
                      <a:pt x="10762" y="21600"/>
                    </a:cubicBezTo>
                    <a:cubicBezTo>
                      <a:pt x="11469" y="21600"/>
                      <a:pt x="12035" y="21090"/>
                      <a:pt x="12035" y="20470"/>
                    </a:cubicBezTo>
                    <a:lnTo>
                      <a:pt x="12035" y="19182"/>
                    </a:lnTo>
                    <a:cubicBezTo>
                      <a:pt x="12035" y="19146"/>
                      <a:pt x="12059" y="19130"/>
                      <a:pt x="12077" y="19114"/>
                    </a:cubicBezTo>
                    <a:cubicBezTo>
                      <a:pt x="17537" y="18520"/>
                      <a:pt x="21600" y="14374"/>
                      <a:pt x="21517" y="9455"/>
                    </a:cubicBezTo>
                    <a:cubicBezTo>
                      <a:pt x="21500" y="6985"/>
                      <a:pt x="20362" y="4641"/>
                      <a:pt x="18351" y="2838"/>
                    </a:cubicBezTo>
                    <a:cubicBezTo>
                      <a:pt x="16334" y="1041"/>
                      <a:pt x="13698" y="37"/>
                      <a:pt x="10921" y="0"/>
                    </a:cubicBezTo>
                    <a:cubicBezTo>
                      <a:pt x="10868" y="0"/>
                      <a:pt x="10815" y="0"/>
                      <a:pt x="107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20" name="Google Shape;1520;p34"/>
              <p:cNvSpPr/>
              <p:nvPr/>
            </p:nvSpPr>
            <p:spPr>
              <a:xfrm>
                <a:off x="289762" y="455229"/>
                <a:ext cx="47646" cy="47718"/>
              </a:xfrm>
              <a:custGeom>
                <a:rect b="b" l="l" r="r" t="t"/>
                <a:pathLst>
                  <a:path extrusionOk="0" h="21600" w="21600">
                    <a:moveTo>
                      <a:pt x="10833" y="0"/>
                    </a:moveTo>
                    <a:cubicBezTo>
                      <a:pt x="4829" y="0"/>
                      <a:pt x="0" y="4854"/>
                      <a:pt x="0" y="10784"/>
                    </a:cubicBezTo>
                    <a:cubicBezTo>
                      <a:pt x="0" y="16746"/>
                      <a:pt x="4829" y="21600"/>
                      <a:pt x="10833" y="21600"/>
                    </a:cubicBezTo>
                    <a:cubicBezTo>
                      <a:pt x="16771" y="21600"/>
                      <a:pt x="21600" y="16746"/>
                      <a:pt x="21600" y="10784"/>
                    </a:cubicBezTo>
                    <a:cubicBezTo>
                      <a:pt x="21600" y="4854"/>
                      <a:pt x="16771" y="0"/>
                      <a:pt x="108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521" name="Google Shape;1521;p34"/>
            <p:cNvGrpSpPr/>
            <p:nvPr/>
          </p:nvGrpSpPr>
          <p:grpSpPr>
            <a:xfrm>
              <a:off x="1223690" y="3069877"/>
              <a:ext cx="991048" cy="868648"/>
              <a:chOff x="0" y="0"/>
              <a:chExt cx="991047" cy="868646"/>
            </a:xfrm>
          </p:grpSpPr>
          <p:sp>
            <p:nvSpPr>
              <p:cNvPr id="1522" name="Google Shape;1522;p34"/>
              <p:cNvSpPr/>
              <p:nvPr/>
            </p:nvSpPr>
            <p:spPr>
              <a:xfrm>
                <a:off x="0" y="0"/>
                <a:ext cx="885273" cy="265726"/>
              </a:xfrm>
              <a:custGeom>
                <a:rect b="b" l="l" r="r" t="t"/>
                <a:pathLst>
                  <a:path extrusionOk="0" h="21600" w="21600">
                    <a:moveTo>
                      <a:pt x="5309" y="2557"/>
                    </a:moveTo>
                    <a:lnTo>
                      <a:pt x="5309" y="19061"/>
                    </a:lnTo>
                    <a:lnTo>
                      <a:pt x="790" y="19061"/>
                    </a:lnTo>
                    <a:cubicBezTo>
                      <a:pt x="776" y="19061"/>
                      <a:pt x="764" y="19020"/>
                      <a:pt x="764" y="18979"/>
                    </a:cubicBezTo>
                    <a:lnTo>
                      <a:pt x="764" y="2644"/>
                    </a:lnTo>
                    <a:cubicBezTo>
                      <a:pt x="764" y="2598"/>
                      <a:pt x="776" y="2557"/>
                      <a:pt x="790" y="2557"/>
                    </a:cubicBezTo>
                    <a:close/>
                    <a:moveTo>
                      <a:pt x="20810" y="2557"/>
                    </a:moveTo>
                    <a:cubicBezTo>
                      <a:pt x="20822" y="2557"/>
                      <a:pt x="20834" y="2598"/>
                      <a:pt x="20834" y="2644"/>
                    </a:cubicBezTo>
                    <a:lnTo>
                      <a:pt x="20834" y="18979"/>
                    </a:lnTo>
                    <a:cubicBezTo>
                      <a:pt x="20834" y="19020"/>
                      <a:pt x="20822" y="19061"/>
                      <a:pt x="20810" y="19061"/>
                    </a:cubicBezTo>
                    <a:lnTo>
                      <a:pt x="6076" y="19061"/>
                    </a:lnTo>
                    <a:lnTo>
                      <a:pt x="6076" y="2557"/>
                    </a:lnTo>
                    <a:close/>
                    <a:moveTo>
                      <a:pt x="792" y="0"/>
                    </a:moveTo>
                    <a:cubicBezTo>
                      <a:pt x="358" y="0"/>
                      <a:pt x="0" y="1188"/>
                      <a:pt x="0" y="2633"/>
                    </a:cubicBezTo>
                    <a:lnTo>
                      <a:pt x="0" y="18967"/>
                    </a:lnTo>
                    <a:cubicBezTo>
                      <a:pt x="0" y="20418"/>
                      <a:pt x="358" y="21600"/>
                      <a:pt x="792" y="21600"/>
                    </a:cubicBezTo>
                    <a:lnTo>
                      <a:pt x="20810" y="21600"/>
                    </a:lnTo>
                    <a:cubicBezTo>
                      <a:pt x="21244" y="21600"/>
                      <a:pt x="21600" y="20418"/>
                      <a:pt x="21600" y="18967"/>
                    </a:cubicBezTo>
                    <a:lnTo>
                      <a:pt x="21600" y="2633"/>
                    </a:lnTo>
                    <a:cubicBezTo>
                      <a:pt x="21600" y="1188"/>
                      <a:pt x="21249" y="0"/>
                      <a:pt x="208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23" name="Google Shape;1523;p34"/>
              <p:cNvSpPr/>
              <p:nvPr/>
            </p:nvSpPr>
            <p:spPr>
              <a:xfrm>
                <a:off x="284581" y="82569"/>
                <a:ext cx="316108" cy="33867"/>
              </a:xfrm>
              <a:custGeom>
                <a:rect b="b" l="l" r="r" t="t"/>
                <a:pathLst>
                  <a:path extrusionOk="0" h="21600" w="21600">
                    <a:moveTo>
                      <a:pt x="1072" y="0"/>
                    </a:moveTo>
                    <a:cubicBezTo>
                      <a:pt x="477" y="0"/>
                      <a:pt x="0" y="4795"/>
                      <a:pt x="0" y="10775"/>
                    </a:cubicBezTo>
                    <a:cubicBezTo>
                      <a:pt x="0" y="16805"/>
                      <a:pt x="477" y="21600"/>
                      <a:pt x="1072" y="21600"/>
                    </a:cubicBezTo>
                    <a:lnTo>
                      <a:pt x="20528" y="21600"/>
                    </a:lnTo>
                    <a:cubicBezTo>
                      <a:pt x="21118" y="21600"/>
                      <a:pt x="21600" y="16805"/>
                      <a:pt x="21600" y="10775"/>
                    </a:cubicBezTo>
                    <a:cubicBezTo>
                      <a:pt x="21600" y="4795"/>
                      <a:pt x="21118" y="0"/>
                      <a:pt x="205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24" name="Google Shape;1524;p34"/>
              <p:cNvSpPr/>
              <p:nvPr/>
            </p:nvSpPr>
            <p:spPr>
              <a:xfrm>
                <a:off x="435293" y="149577"/>
                <a:ext cx="366417" cy="33868"/>
              </a:xfrm>
              <a:custGeom>
                <a:rect b="b" l="l" r="r" t="t"/>
                <a:pathLst>
                  <a:path extrusionOk="0" h="21600" w="21600">
                    <a:moveTo>
                      <a:pt x="933" y="0"/>
                    </a:moveTo>
                    <a:cubicBezTo>
                      <a:pt x="416" y="0"/>
                      <a:pt x="0" y="4871"/>
                      <a:pt x="0" y="10825"/>
                    </a:cubicBezTo>
                    <a:cubicBezTo>
                      <a:pt x="0" y="16729"/>
                      <a:pt x="416" y="21600"/>
                      <a:pt x="933" y="21600"/>
                    </a:cubicBezTo>
                    <a:lnTo>
                      <a:pt x="20675" y="21600"/>
                    </a:lnTo>
                    <a:cubicBezTo>
                      <a:pt x="21184" y="21600"/>
                      <a:pt x="21600" y="16729"/>
                      <a:pt x="21600" y="10825"/>
                    </a:cubicBezTo>
                    <a:cubicBezTo>
                      <a:pt x="21596" y="4871"/>
                      <a:pt x="21180" y="0"/>
                      <a:pt x="206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25" name="Google Shape;1525;p34"/>
              <p:cNvSpPr/>
              <p:nvPr/>
            </p:nvSpPr>
            <p:spPr>
              <a:xfrm>
                <a:off x="284581" y="149577"/>
                <a:ext cx="115158" cy="33868"/>
              </a:xfrm>
              <a:custGeom>
                <a:rect b="b" l="l" r="r" t="t"/>
                <a:pathLst>
                  <a:path extrusionOk="0" h="21600" w="21600">
                    <a:moveTo>
                      <a:pt x="2943" y="0"/>
                    </a:moveTo>
                    <a:cubicBezTo>
                      <a:pt x="1310" y="0"/>
                      <a:pt x="0" y="4871"/>
                      <a:pt x="0" y="10825"/>
                    </a:cubicBezTo>
                    <a:cubicBezTo>
                      <a:pt x="0" y="16729"/>
                      <a:pt x="1310" y="21600"/>
                      <a:pt x="2943" y="21600"/>
                    </a:cubicBezTo>
                    <a:lnTo>
                      <a:pt x="18657" y="21600"/>
                    </a:lnTo>
                    <a:cubicBezTo>
                      <a:pt x="20290" y="21600"/>
                      <a:pt x="21600" y="16729"/>
                      <a:pt x="21600" y="10825"/>
                    </a:cubicBezTo>
                    <a:cubicBezTo>
                      <a:pt x="21600" y="4871"/>
                      <a:pt x="20290" y="0"/>
                      <a:pt x="186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26" name="Google Shape;1526;p34"/>
              <p:cNvSpPr/>
              <p:nvPr/>
            </p:nvSpPr>
            <p:spPr>
              <a:xfrm>
                <a:off x="66933" y="50237"/>
                <a:ext cx="115230" cy="115158"/>
              </a:xfrm>
              <a:custGeom>
                <a:rect b="b" l="l" r="r" t="t"/>
                <a:pathLst>
                  <a:path extrusionOk="0" h="21600" w="21600">
                    <a:moveTo>
                      <a:pt x="10793" y="0"/>
                    </a:moveTo>
                    <a:cubicBezTo>
                      <a:pt x="4843" y="0"/>
                      <a:pt x="0" y="4847"/>
                      <a:pt x="0" y="10800"/>
                    </a:cubicBezTo>
                    <a:cubicBezTo>
                      <a:pt x="0" y="12420"/>
                      <a:pt x="1336" y="13756"/>
                      <a:pt x="2955" y="13756"/>
                    </a:cubicBezTo>
                    <a:cubicBezTo>
                      <a:pt x="4587" y="13756"/>
                      <a:pt x="5896" y="12420"/>
                      <a:pt x="5896" y="10800"/>
                    </a:cubicBezTo>
                    <a:cubicBezTo>
                      <a:pt x="5896" y="8087"/>
                      <a:pt x="8108" y="5899"/>
                      <a:pt x="10820" y="5899"/>
                    </a:cubicBezTo>
                    <a:cubicBezTo>
                      <a:pt x="13519" y="5899"/>
                      <a:pt x="15718" y="8087"/>
                      <a:pt x="15718" y="10800"/>
                    </a:cubicBezTo>
                    <a:cubicBezTo>
                      <a:pt x="15718" y="13500"/>
                      <a:pt x="13519" y="15700"/>
                      <a:pt x="10820" y="15700"/>
                    </a:cubicBezTo>
                    <a:cubicBezTo>
                      <a:pt x="9174" y="15700"/>
                      <a:pt x="7852" y="17037"/>
                      <a:pt x="7852" y="18657"/>
                    </a:cubicBezTo>
                    <a:cubicBezTo>
                      <a:pt x="7852" y="20290"/>
                      <a:pt x="9174" y="21600"/>
                      <a:pt x="10820" y="21600"/>
                    </a:cubicBezTo>
                    <a:cubicBezTo>
                      <a:pt x="16770" y="21600"/>
                      <a:pt x="21600" y="16781"/>
                      <a:pt x="21600" y="10827"/>
                    </a:cubicBezTo>
                    <a:cubicBezTo>
                      <a:pt x="21600" y="4860"/>
                      <a:pt x="16757" y="0"/>
                      <a:pt x="107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27" name="Google Shape;1527;p34"/>
              <p:cNvSpPr/>
              <p:nvPr/>
            </p:nvSpPr>
            <p:spPr>
              <a:xfrm>
                <a:off x="107686" y="183044"/>
                <a:ext cx="33868" cy="33867"/>
              </a:xfrm>
              <a:custGeom>
                <a:rect b="b" l="l" r="r" t="t"/>
                <a:pathLst>
                  <a:path extrusionOk="0" h="21600" w="21600">
                    <a:moveTo>
                      <a:pt x="10726" y="0"/>
                    </a:moveTo>
                    <a:cubicBezTo>
                      <a:pt x="4745" y="0"/>
                      <a:pt x="0" y="4795"/>
                      <a:pt x="0" y="10825"/>
                    </a:cubicBezTo>
                    <a:cubicBezTo>
                      <a:pt x="0" y="16855"/>
                      <a:pt x="4893" y="21600"/>
                      <a:pt x="10825" y="21600"/>
                    </a:cubicBezTo>
                    <a:cubicBezTo>
                      <a:pt x="16855" y="21600"/>
                      <a:pt x="21600" y="16855"/>
                      <a:pt x="21600" y="10825"/>
                    </a:cubicBezTo>
                    <a:cubicBezTo>
                      <a:pt x="21600" y="4795"/>
                      <a:pt x="16855"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28" name="Google Shape;1528;p34"/>
              <p:cNvSpPr/>
              <p:nvPr/>
            </p:nvSpPr>
            <p:spPr>
              <a:xfrm>
                <a:off x="284581" y="383960"/>
                <a:ext cx="316108" cy="33867"/>
              </a:xfrm>
              <a:custGeom>
                <a:rect b="b" l="l" r="r" t="t"/>
                <a:pathLst>
                  <a:path extrusionOk="0" h="21600" w="21600">
                    <a:moveTo>
                      <a:pt x="1072" y="0"/>
                    </a:moveTo>
                    <a:cubicBezTo>
                      <a:pt x="477" y="0"/>
                      <a:pt x="0" y="4833"/>
                      <a:pt x="0" y="10849"/>
                    </a:cubicBezTo>
                    <a:cubicBezTo>
                      <a:pt x="0" y="16767"/>
                      <a:pt x="477" y="21600"/>
                      <a:pt x="1072" y="21600"/>
                    </a:cubicBezTo>
                    <a:lnTo>
                      <a:pt x="20528" y="21600"/>
                    </a:lnTo>
                    <a:cubicBezTo>
                      <a:pt x="21118" y="21600"/>
                      <a:pt x="21600" y="16767"/>
                      <a:pt x="21600" y="10849"/>
                    </a:cubicBezTo>
                    <a:cubicBezTo>
                      <a:pt x="21600" y="4833"/>
                      <a:pt x="21118" y="0"/>
                      <a:pt x="205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29" name="Google Shape;1529;p34"/>
              <p:cNvSpPr/>
              <p:nvPr/>
            </p:nvSpPr>
            <p:spPr>
              <a:xfrm>
                <a:off x="435293" y="451037"/>
                <a:ext cx="316108" cy="33868"/>
              </a:xfrm>
              <a:custGeom>
                <a:rect b="b" l="l" r="r" t="t"/>
                <a:pathLst>
                  <a:path extrusionOk="0" h="21600" w="21600">
                    <a:moveTo>
                      <a:pt x="1082" y="0"/>
                    </a:moveTo>
                    <a:cubicBezTo>
                      <a:pt x="482" y="0"/>
                      <a:pt x="0" y="4833"/>
                      <a:pt x="0" y="10751"/>
                    </a:cubicBezTo>
                    <a:cubicBezTo>
                      <a:pt x="0" y="16767"/>
                      <a:pt x="482" y="21600"/>
                      <a:pt x="1082" y="21600"/>
                    </a:cubicBezTo>
                    <a:lnTo>
                      <a:pt x="20528" y="21600"/>
                    </a:lnTo>
                    <a:cubicBezTo>
                      <a:pt x="21123" y="21600"/>
                      <a:pt x="21600" y="16767"/>
                      <a:pt x="21600" y="10751"/>
                    </a:cubicBezTo>
                    <a:cubicBezTo>
                      <a:pt x="21595" y="4833"/>
                      <a:pt x="21118" y="0"/>
                      <a:pt x="205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30" name="Google Shape;1530;p34"/>
              <p:cNvSpPr/>
              <p:nvPr/>
            </p:nvSpPr>
            <p:spPr>
              <a:xfrm>
                <a:off x="284581" y="451037"/>
                <a:ext cx="115158" cy="33868"/>
              </a:xfrm>
              <a:custGeom>
                <a:rect b="b" l="l" r="r" t="t"/>
                <a:pathLst>
                  <a:path extrusionOk="0" h="21600" w="21600">
                    <a:moveTo>
                      <a:pt x="2943" y="0"/>
                    </a:moveTo>
                    <a:cubicBezTo>
                      <a:pt x="1310" y="0"/>
                      <a:pt x="0" y="4833"/>
                      <a:pt x="0" y="10751"/>
                    </a:cubicBezTo>
                    <a:cubicBezTo>
                      <a:pt x="0" y="16767"/>
                      <a:pt x="1310" y="21600"/>
                      <a:pt x="2943" y="21600"/>
                    </a:cubicBezTo>
                    <a:lnTo>
                      <a:pt x="18657" y="21600"/>
                    </a:lnTo>
                    <a:cubicBezTo>
                      <a:pt x="20290" y="21600"/>
                      <a:pt x="21600" y="16767"/>
                      <a:pt x="21600" y="10751"/>
                    </a:cubicBezTo>
                    <a:cubicBezTo>
                      <a:pt x="21600" y="4833"/>
                      <a:pt x="20290" y="0"/>
                      <a:pt x="186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31" name="Google Shape;1531;p34"/>
              <p:cNvSpPr/>
              <p:nvPr/>
            </p:nvSpPr>
            <p:spPr>
              <a:xfrm>
                <a:off x="66933" y="351661"/>
                <a:ext cx="115230" cy="115230"/>
              </a:xfrm>
              <a:custGeom>
                <a:rect b="b" l="l" r="r" t="t"/>
                <a:pathLst>
                  <a:path extrusionOk="0" h="21600" w="21600">
                    <a:moveTo>
                      <a:pt x="10793" y="0"/>
                    </a:moveTo>
                    <a:cubicBezTo>
                      <a:pt x="4843" y="0"/>
                      <a:pt x="0" y="4843"/>
                      <a:pt x="0" y="10807"/>
                    </a:cubicBezTo>
                    <a:cubicBezTo>
                      <a:pt x="0" y="12426"/>
                      <a:pt x="1336" y="13748"/>
                      <a:pt x="2955" y="13748"/>
                    </a:cubicBezTo>
                    <a:cubicBezTo>
                      <a:pt x="4587" y="13748"/>
                      <a:pt x="5896" y="12426"/>
                      <a:pt x="5896" y="10807"/>
                    </a:cubicBezTo>
                    <a:cubicBezTo>
                      <a:pt x="5896" y="8081"/>
                      <a:pt x="8108" y="5882"/>
                      <a:pt x="10820" y="5882"/>
                    </a:cubicBezTo>
                    <a:cubicBezTo>
                      <a:pt x="13519" y="5882"/>
                      <a:pt x="15718" y="8081"/>
                      <a:pt x="15718" y="10807"/>
                    </a:cubicBezTo>
                    <a:cubicBezTo>
                      <a:pt x="15718" y="13492"/>
                      <a:pt x="13519" y="15704"/>
                      <a:pt x="10820" y="15704"/>
                    </a:cubicBezTo>
                    <a:cubicBezTo>
                      <a:pt x="9174" y="15704"/>
                      <a:pt x="7852" y="17013"/>
                      <a:pt x="7852" y="18645"/>
                    </a:cubicBezTo>
                    <a:cubicBezTo>
                      <a:pt x="7852" y="20291"/>
                      <a:pt x="9174" y="21600"/>
                      <a:pt x="10820" y="21600"/>
                    </a:cubicBezTo>
                    <a:cubicBezTo>
                      <a:pt x="16770" y="21600"/>
                      <a:pt x="21600" y="16770"/>
                      <a:pt x="21600" y="10820"/>
                    </a:cubicBezTo>
                    <a:cubicBezTo>
                      <a:pt x="21600" y="4870"/>
                      <a:pt x="16757" y="0"/>
                      <a:pt x="107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32" name="Google Shape;1532;p34"/>
              <p:cNvSpPr/>
              <p:nvPr/>
            </p:nvSpPr>
            <p:spPr>
              <a:xfrm>
                <a:off x="107686" y="484470"/>
                <a:ext cx="33868" cy="33868"/>
              </a:xfrm>
              <a:custGeom>
                <a:rect b="b" l="l" r="r" t="t"/>
                <a:pathLst>
                  <a:path extrusionOk="0" h="21600" w="21600">
                    <a:moveTo>
                      <a:pt x="10726" y="0"/>
                    </a:moveTo>
                    <a:cubicBezTo>
                      <a:pt x="4745" y="0"/>
                      <a:pt x="0" y="4871"/>
                      <a:pt x="0" y="10825"/>
                    </a:cubicBezTo>
                    <a:cubicBezTo>
                      <a:pt x="0" y="16778"/>
                      <a:pt x="4893" y="21600"/>
                      <a:pt x="10825" y="21600"/>
                    </a:cubicBezTo>
                    <a:cubicBezTo>
                      <a:pt x="16855" y="21600"/>
                      <a:pt x="21600" y="16778"/>
                      <a:pt x="21600" y="10825"/>
                    </a:cubicBezTo>
                    <a:cubicBezTo>
                      <a:pt x="21600" y="4871"/>
                      <a:pt x="16855"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33" name="Google Shape;1533;p34"/>
              <p:cNvSpPr/>
              <p:nvPr/>
            </p:nvSpPr>
            <p:spPr>
              <a:xfrm>
                <a:off x="284581" y="685419"/>
                <a:ext cx="316108" cy="33868"/>
              </a:xfrm>
              <a:custGeom>
                <a:rect b="b" l="l" r="r" t="t"/>
                <a:pathLst>
                  <a:path extrusionOk="0" h="21600" w="21600">
                    <a:moveTo>
                      <a:pt x="1072" y="0"/>
                    </a:moveTo>
                    <a:cubicBezTo>
                      <a:pt x="477" y="0"/>
                      <a:pt x="0" y="4871"/>
                      <a:pt x="0" y="10775"/>
                    </a:cubicBezTo>
                    <a:cubicBezTo>
                      <a:pt x="0" y="16729"/>
                      <a:pt x="477" y="21600"/>
                      <a:pt x="1072" y="21600"/>
                    </a:cubicBezTo>
                    <a:lnTo>
                      <a:pt x="20528" y="21600"/>
                    </a:lnTo>
                    <a:cubicBezTo>
                      <a:pt x="21118" y="21600"/>
                      <a:pt x="21600" y="16729"/>
                      <a:pt x="21600" y="10775"/>
                    </a:cubicBezTo>
                    <a:cubicBezTo>
                      <a:pt x="21600" y="4871"/>
                      <a:pt x="21118" y="0"/>
                      <a:pt x="205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34" name="Google Shape;1534;p34"/>
              <p:cNvSpPr/>
              <p:nvPr/>
            </p:nvSpPr>
            <p:spPr>
              <a:xfrm>
                <a:off x="435293" y="752353"/>
                <a:ext cx="332878" cy="33868"/>
              </a:xfrm>
              <a:custGeom>
                <a:rect b="b" l="l" r="r" t="t"/>
                <a:pathLst>
                  <a:path extrusionOk="0" h="21600" w="21600">
                    <a:moveTo>
                      <a:pt x="1027" y="0"/>
                    </a:moveTo>
                    <a:cubicBezTo>
                      <a:pt x="458" y="0"/>
                      <a:pt x="0" y="4795"/>
                      <a:pt x="0" y="10775"/>
                    </a:cubicBezTo>
                    <a:cubicBezTo>
                      <a:pt x="0" y="16756"/>
                      <a:pt x="458" y="21600"/>
                      <a:pt x="1027" y="21600"/>
                    </a:cubicBezTo>
                    <a:lnTo>
                      <a:pt x="20582" y="21600"/>
                    </a:lnTo>
                    <a:cubicBezTo>
                      <a:pt x="21147" y="21600"/>
                      <a:pt x="21600" y="16756"/>
                      <a:pt x="21600" y="10775"/>
                    </a:cubicBezTo>
                    <a:cubicBezTo>
                      <a:pt x="21595" y="4795"/>
                      <a:pt x="21142" y="0"/>
                      <a:pt x="205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35" name="Google Shape;1535;p34"/>
              <p:cNvSpPr/>
              <p:nvPr/>
            </p:nvSpPr>
            <p:spPr>
              <a:xfrm>
                <a:off x="284581" y="752353"/>
                <a:ext cx="115158" cy="33868"/>
              </a:xfrm>
              <a:custGeom>
                <a:rect b="b" l="l" r="r" t="t"/>
                <a:pathLst>
                  <a:path extrusionOk="0" h="21600" w="21600">
                    <a:moveTo>
                      <a:pt x="2943" y="0"/>
                    </a:moveTo>
                    <a:cubicBezTo>
                      <a:pt x="1310" y="0"/>
                      <a:pt x="0" y="4795"/>
                      <a:pt x="0" y="10775"/>
                    </a:cubicBezTo>
                    <a:cubicBezTo>
                      <a:pt x="0" y="16756"/>
                      <a:pt x="1310" y="21600"/>
                      <a:pt x="2943" y="21600"/>
                    </a:cubicBezTo>
                    <a:lnTo>
                      <a:pt x="18657" y="21600"/>
                    </a:lnTo>
                    <a:cubicBezTo>
                      <a:pt x="20290" y="21600"/>
                      <a:pt x="21600" y="16756"/>
                      <a:pt x="21600" y="10775"/>
                    </a:cubicBezTo>
                    <a:cubicBezTo>
                      <a:pt x="21600" y="4795"/>
                      <a:pt x="20290" y="0"/>
                      <a:pt x="186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36" name="Google Shape;1536;p34"/>
              <p:cNvSpPr/>
              <p:nvPr/>
            </p:nvSpPr>
            <p:spPr>
              <a:xfrm>
                <a:off x="66933" y="653157"/>
                <a:ext cx="115230" cy="115158"/>
              </a:xfrm>
              <a:custGeom>
                <a:rect b="b" l="l" r="r" t="t"/>
                <a:pathLst>
                  <a:path extrusionOk="0" h="21600" w="21600">
                    <a:moveTo>
                      <a:pt x="10793" y="0"/>
                    </a:moveTo>
                    <a:cubicBezTo>
                      <a:pt x="4843" y="0"/>
                      <a:pt x="0" y="4820"/>
                      <a:pt x="0" y="10786"/>
                    </a:cubicBezTo>
                    <a:cubicBezTo>
                      <a:pt x="0" y="12420"/>
                      <a:pt x="1336" y="13729"/>
                      <a:pt x="2955" y="13729"/>
                    </a:cubicBezTo>
                    <a:cubicBezTo>
                      <a:pt x="4587" y="13729"/>
                      <a:pt x="5896" y="12420"/>
                      <a:pt x="5896" y="10786"/>
                    </a:cubicBezTo>
                    <a:cubicBezTo>
                      <a:pt x="5896" y="8087"/>
                      <a:pt x="8108" y="5872"/>
                      <a:pt x="10820" y="5872"/>
                    </a:cubicBezTo>
                    <a:cubicBezTo>
                      <a:pt x="13519" y="5872"/>
                      <a:pt x="15718" y="8087"/>
                      <a:pt x="15718" y="10786"/>
                    </a:cubicBezTo>
                    <a:cubicBezTo>
                      <a:pt x="15718" y="13500"/>
                      <a:pt x="13519" y="15687"/>
                      <a:pt x="10820" y="15687"/>
                    </a:cubicBezTo>
                    <a:cubicBezTo>
                      <a:pt x="9174" y="15687"/>
                      <a:pt x="7852" y="17010"/>
                      <a:pt x="7852" y="18657"/>
                    </a:cubicBezTo>
                    <a:cubicBezTo>
                      <a:pt x="7852" y="20277"/>
                      <a:pt x="9174" y="21600"/>
                      <a:pt x="10820" y="21600"/>
                    </a:cubicBezTo>
                    <a:cubicBezTo>
                      <a:pt x="16770" y="21600"/>
                      <a:pt x="21600" y="16753"/>
                      <a:pt x="21600" y="10800"/>
                    </a:cubicBezTo>
                    <a:cubicBezTo>
                      <a:pt x="21573" y="4820"/>
                      <a:pt x="16757" y="0"/>
                      <a:pt x="107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37" name="Google Shape;1537;p34"/>
              <p:cNvSpPr/>
              <p:nvPr/>
            </p:nvSpPr>
            <p:spPr>
              <a:xfrm>
                <a:off x="107686" y="785930"/>
                <a:ext cx="33868" cy="33868"/>
              </a:xfrm>
              <a:custGeom>
                <a:rect b="b" l="l" r="r" t="t"/>
                <a:pathLst>
                  <a:path extrusionOk="0" h="21600" w="21600">
                    <a:moveTo>
                      <a:pt x="10726" y="0"/>
                    </a:moveTo>
                    <a:cubicBezTo>
                      <a:pt x="4745" y="0"/>
                      <a:pt x="0" y="4833"/>
                      <a:pt x="0" y="10751"/>
                    </a:cubicBezTo>
                    <a:cubicBezTo>
                      <a:pt x="0" y="16767"/>
                      <a:pt x="4893" y="21600"/>
                      <a:pt x="10825" y="21600"/>
                    </a:cubicBezTo>
                    <a:cubicBezTo>
                      <a:pt x="16855" y="21600"/>
                      <a:pt x="21600" y="16767"/>
                      <a:pt x="21600" y="10751"/>
                    </a:cubicBezTo>
                    <a:cubicBezTo>
                      <a:pt x="21600" y="4833"/>
                      <a:pt x="16855"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38" name="Google Shape;1538;p34"/>
              <p:cNvSpPr/>
              <p:nvPr/>
            </p:nvSpPr>
            <p:spPr>
              <a:xfrm>
                <a:off x="72" y="301568"/>
                <a:ext cx="990975" cy="567078"/>
              </a:xfrm>
              <a:custGeom>
                <a:rect b="b" l="l" r="r" t="t"/>
                <a:pathLst>
                  <a:path extrusionOk="0" h="21600" w="21577">
                    <a:moveTo>
                      <a:pt x="4736" y="1195"/>
                    </a:moveTo>
                    <a:lnTo>
                      <a:pt x="4736" y="8926"/>
                    </a:lnTo>
                    <a:lnTo>
                      <a:pt x="704" y="8926"/>
                    </a:lnTo>
                    <a:cubicBezTo>
                      <a:pt x="691" y="8926"/>
                      <a:pt x="680" y="8907"/>
                      <a:pt x="680" y="8888"/>
                    </a:cubicBezTo>
                    <a:lnTo>
                      <a:pt x="680" y="1234"/>
                    </a:lnTo>
                    <a:cubicBezTo>
                      <a:pt x="680" y="1214"/>
                      <a:pt x="691" y="1195"/>
                      <a:pt x="704" y="1195"/>
                    </a:cubicBezTo>
                    <a:close/>
                    <a:moveTo>
                      <a:pt x="18569" y="1195"/>
                    </a:moveTo>
                    <a:cubicBezTo>
                      <a:pt x="18580" y="1195"/>
                      <a:pt x="18591" y="1214"/>
                      <a:pt x="18591" y="1234"/>
                    </a:cubicBezTo>
                    <a:lnTo>
                      <a:pt x="18591" y="7443"/>
                    </a:lnTo>
                    <a:lnTo>
                      <a:pt x="17717" y="5913"/>
                    </a:lnTo>
                    <a:cubicBezTo>
                      <a:pt x="17651" y="5798"/>
                      <a:pt x="17563" y="5738"/>
                      <a:pt x="17474" y="5738"/>
                    </a:cubicBezTo>
                    <a:cubicBezTo>
                      <a:pt x="17430" y="5738"/>
                      <a:pt x="17386" y="5752"/>
                      <a:pt x="17344" y="5782"/>
                    </a:cubicBezTo>
                    <a:cubicBezTo>
                      <a:pt x="17217" y="5875"/>
                      <a:pt x="17135" y="6094"/>
                      <a:pt x="17135" y="6333"/>
                    </a:cubicBezTo>
                    <a:lnTo>
                      <a:pt x="17135" y="8921"/>
                    </a:lnTo>
                    <a:lnTo>
                      <a:pt x="5421" y="8926"/>
                    </a:lnTo>
                    <a:lnTo>
                      <a:pt x="5421" y="1195"/>
                    </a:lnTo>
                    <a:close/>
                    <a:moveTo>
                      <a:pt x="17818" y="7786"/>
                    </a:moveTo>
                    <a:lnTo>
                      <a:pt x="20545" y="12559"/>
                    </a:lnTo>
                    <a:lnTo>
                      <a:pt x="19801" y="12816"/>
                    </a:lnTo>
                    <a:cubicBezTo>
                      <a:pt x="19701" y="12852"/>
                      <a:pt x="19613" y="12962"/>
                      <a:pt x="19564" y="13121"/>
                    </a:cubicBezTo>
                    <a:cubicBezTo>
                      <a:pt x="19517" y="13280"/>
                      <a:pt x="19511" y="13472"/>
                      <a:pt x="19549" y="13633"/>
                    </a:cubicBezTo>
                    <a:lnTo>
                      <a:pt x="20689" y="18447"/>
                    </a:lnTo>
                    <a:lnTo>
                      <a:pt x="20094" y="18875"/>
                    </a:lnTo>
                    <a:lnTo>
                      <a:pt x="18955" y="14066"/>
                    </a:lnTo>
                    <a:cubicBezTo>
                      <a:pt x="18914" y="13899"/>
                      <a:pt x="18837" y="13773"/>
                      <a:pt x="18740" y="13724"/>
                    </a:cubicBezTo>
                    <a:cubicBezTo>
                      <a:pt x="18705" y="13702"/>
                      <a:pt x="18671" y="13696"/>
                      <a:pt x="18640" y="13696"/>
                    </a:cubicBezTo>
                    <a:cubicBezTo>
                      <a:pt x="18574" y="13696"/>
                      <a:pt x="18510" y="13732"/>
                      <a:pt x="18453" y="13795"/>
                    </a:cubicBezTo>
                    <a:lnTo>
                      <a:pt x="17818" y="14527"/>
                    </a:lnTo>
                    <a:lnTo>
                      <a:pt x="17818" y="7786"/>
                    </a:lnTo>
                    <a:close/>
                    <a:moveTo>
                      <a:pt x="4736" y="12668"/>
                    </a:moveTo>
                    <a:lnTo>
                      <a:pt x="4736" y="20402"/>
                    </a:lnTo>
                    <a:lnTo>
                      <a:pt x="704" y="20402"/>
                    </a:lnTo>
                    <a:cubicBezTo>
                      <a:pt x="691" y="20402"/>
                      <a:pt x="680" y="20383"/>
                      <a:pt x="680" y="20364"/>
                    </a:cubicBezTo>
                    <a:lnTo>
                      <a:pt x="680" y="12709"/>
                    </a:lnTo>
                    <a:cubicBezTo>
                      <a:pt x="680" y="12687"/>
                      <a:pt x="691" y="12668"/>
                      <a:pt x="704" y="12668"/>
                    </a:cubicBezTo>
                    <a:close/>
                    <a:moveTo>
                      <a:pt x="17130" y="12674"/>
                    </a:moveTo>
                    <a:lnTo>
                      <a:pt x="17130" y="15621"/>
                    </a:lnTo>
                    <a:cubicBezTo>
                      <a:pt x="17130" y="15840"/>
                      <a:pt x="17199" y="16046"/>
                      <a:pt x="17311" y="16150"/>
                    </a:cubicBezTo>
                    <a:cubicBezTo>
                      <a:pt x="17362" y="16197"/>
                      <a:pt x="17419" y="16221"/>
                      <a:pt x="17475" y="16221"/>
                    </a:cubicBezTo>
                    <a:cubicBezTo>
                      <a:pt x="17540" y="16221"/>
                      <a:pt x="17604" y="16188"/>
                      <a:pt x="17660" y="16125"/>
                    </a:cubicBezTo>
                    <a:lnTo>
                      <a:pt x="18478" y="15185"/>
                    </a:lnTo>
                    <a:lnTo>
                      <a:pt x="18590" y="15648"/>
                    </a:lnTo>
                    <a:lnTo>
                      <a:pt x="18590" y="20364"/>
                    </a:lnTo>
                    <a:lnTo>
                      <a:pt x="18591" y="20364"/>
                    </a:lnTo>
                    <a:cubicBezTo>
                      <a:pt x="18591" y="20383"/>
                      <a:pt x="18580" y="20402"/>
                      <a:pt x="18569" y="20402"/>
                    </a:cubicBezTo>
                    <a:lnTo>
                      <a:pt x="5421" y="20402"/>
                    </a:lnTo>
                    <a:lnTo>
                      <a:pt x="5421" y="12674"/>
                    </a:lnTo>
                    <a:close/>
                    <a:moveTo>
                      <a:pt x="705" y="0"/>
                    </a:moveTo>
                    <a:cubicBezTo>
                      <a:pt x="318" y="0"/>
                      <a:pt x="0" y="557"/>
                      <a:pt x="0" y="1234"/>
                    </a:cubicBezTo>
                    <a:lnTo>
                      <a:pt x="0" y="8888"/>
                    </a:lnTo>
                    <a:cubicBezTo>
                      <a:pt x="0" y="9565"/>
                      <a:pt x="318" y="10121"/>
                      <a:pt x="705" y="10121"/>
                    </a:cubicBezTo>
                    <a:lnTo>
                      <a:pt x="17135" y="10121"/>
                    </a:lnTo>
                    <a:lnTo>
                      <a:pt x="17135" y="11476"/>
                    </a:lnTo>
                    <a:lnTo>
                      <a:pt x="705" y="11476"/>
                    </a:lnTo>
                    <a:cubicBezTo>
                      <a:pt x="318" y="11476"/>
                      <a:pt x="0" y="12030"/>
                      <a:pt x="0" y="12712"/>
                    </a:cubicBezTo>
                    <a:lnTo>
                      <a:pt x="0" y="20364"/>
                    </a:lnTo>
                    <a:cubicBezTo>
                      <a:pt x="0" y="21046"/>
                      <a:pt x="318" y="21600"/>
                      <a:pt x="705" y="21600"/>
                    </a:cubicBezTo>
                    <a:lnTo>
                      <a:pt x="18569" y="21600"/>
                    </a:lnTo>
                    <a:cubicBezTo>
                      <a:pt x="18956" y="21600"/>
                      <a:pt x="19274" y="21046"/>
                      <a:pt x="19274" y="20364"/>
                    </a:cubicBezTo>
                    <a:lnTo>
                      <a:pt x="19274" y="18532"/>
                    </a:lnTo>
                    <a:lnTo>
                      <a:pt x="19592" y="19881"/>
                    </a:lnTo>
                    <a:cubicBezTo>
                      <a:pt x="19625" y="20032"/>
                      <a:pt x="19694" y="20144"/>
                      <a:pt x="19777" y="20205"/>
                    </a:cubicBezTo>
                    <a:cubicBezTo>
                      <a:pt x="19818" y="20235"/>
                      <a:pt x="19862" y="20251"/>
                      <a:pt x="19907" y="20251"/>
                    </a:cubicBezTo>
                    <a:cubicBezTo>
                      <a:pt x="19953" y="20251"/>
                      <a:pt x="19995" y="20235"/>
                      <a:pt x="20039" y="20205"/>
                    </a:cubicBezTo>
                    <a:lnTo>
                      <a:pt x="21266" y="19319"/>
                    </a:lnTo>
                    <a:cubicBezTo>
                      <a:pt x="21440" y="19193"/>
                      <a:pt x="21525" y="18842"/>
                      <a:pt x="21450" y="18532"/>
                    </a:cubicBezTo>
                    <a:lnTo>
                      <a:pt x="20338" y="13844"/>
                    </a:lnTo>
                    <a:lnTo>
                      <a:pt x="21302" y="13499"/>
                    </a:lnTo>
                    <a:cubicBezTo>
                      <a:pt x="21428" y="13455"/>
                      <a:pt x="21529" y="13296"/>
                      <a:pt x="21562" y="13090"/>
                    </a:cubicBezTo>
                    <a:cubicBezTo>
                      <a:pt x="21600" y="12877"/>
                      <a:pt x="21566" y="12646"/>
                      <a:pt x="21479" y="12496"/>
                    </a:cubicBezTo>
                    <a:lnTo>
                      <a:pt x="19274" y="8638"/>
                    </a:lnTo>
                    <a:lnTo>
                      <a:pt x="19274" y="1234"/>
                    </a:lnTo>
                    <a:cubicBezTo>
                      <a:pt x="19274" y="557"/>
                      <a:pt x="18956" y="0"/>
                      <a:pt x="185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539" name="Google Shape;1539;p34"/>
            <p:cNvGrpSpPr/>
            <p:nvPr/>
          </p:nvGrpSpPr>
          <p:grpSpPr>
            <a:xfrm>
              <a:off x="144" y="3141130"/>
              <a:ext cx="991003" cy="726141"/>
              <a:chOff x="71" y="0"/>
              <a:chExt cx="991002" cy="726139"/>
            </a:xfrm>
          </p:grpSpPr>
          <p:sp>
            <p:nvSpPr>
              <p:cNvPr id="1540" name="Google Shape;1540;p34"/>
              <p:cNvSpPr/>
              <p:nvPr/>
            </p:nvSpPr>
            <p:spPr>
              <a:xfrm>
                <a:off x="71" y="0"/>
                <a:ext cx="991002" cy="726139"/>
              </a:xfrm>
              <a:custGeom>
                <a:rect b="b" l="l" r="r" t="t"/>
                <a:pathLst>
                  <a:path extrusionOk="0" h="21600" w="21600">
                    <a:moveTo>
                      <a:pt x="14407" y="5352"/>
                    </a:moveTo>
                    <a:cubicBezTo>
                      <a:pt x="14473" y="5352"/>
                      <a:pt x="14538" y="5363"/>
                      <a:pt x="14603" y="5389"/>
                    </a:cubicBezTo>
                    <a:lnTo>
                      <a:pt x="17137" y="6371"/>
                    </a:lnTo>
                    <a:lnTo>
                      <a:pt x="14603" y="7350"/>
                    </a:lnTo>
                    <a:cubicBezTo>
                      <a:pt x="14539" y="7376"/>
                      <a:pt x="14475" y="7386"/>
                      <a:pt x="14410" y="7386"/>
                    </a:cubicBezTo>
                    <a:cubicBezTo>
                      <a:pt x="14345" y="7386"/>
                      <a:pt x="14280" y="7376"/>
                      <a:pt x="14218" y="7350"/>
                    </a:cubicBezTo>
                    <a:lnTo>
                      <a:pt x="11681" y="6371"/>
                    </a:lnTo>
                    <a:lnTo>
                      <a:pt x="14218" y="5389"/>
                    </a:lnTo>
                    <a:cubicBezTo>
                      <a:pt x="14279" y="5363"/>
                      <a:pt x="14343" y="5352"/>
                      <a:pt x="14407" y="5352"/>
                    </a:cubicBezTo>
                    <a:close/>
                    <a:moveTo>
                      <a:pt x="12528" y="7656"/>
                    </a:moveTo>
                    <a:lnTo>
                      <a:pt x="14031" y="8236"/>
                    </a:lnTo>
                    <a:cubicBezTo>
                      <a:pt x="14042" y="8243"/>
                      <a:pt x="14057" y="8245"/>
                      <a:pt x="14072" y="8249"/>
                    </a:cubicBezTo>
                    <a:lnTo>
                      <a:pt x="14072" y="9204"/>
                    </a:lnTo>
                    <a:lnTo>
                      <a:pt x="12344" y="8527"/>
                    </a:lnTo>
                    <a:cubicBezTo>
                      <a:pt x="12337" y="8515"/>
                      <a:pt x="12332" y="8508"/>
                      <a:pt x="12322" y="8500"/>
                    </a:cubicBezTo>
                    <a:lnTo>
                      <a:pt x="12322" y="8487"/>
                    </a:lnTo>
                    <a:lnTo>
                      <a:pt x="12528" y="7656"/>
                    </a:lnTo>
                    <a:close/>
                    <a:moveTo>
                      <a:pt x="16290" y="7660"/>
                    </a:moveTo>
                    <a:lnTo>
                      <a:pt x="16494" y="8493"/>
                    </a:lnTo>
                    <a:lnTo>
                      <a:pt x="16494" y="8506"/>
                    </a:lnTo>
                    <a:cubicBezTo>
                      <a:pt x="16489" y="8512"/>
                      <a:pt x="16483" y="8525"/>
                      <a:pt x="16478" y="8530"/>
                    </a:cubicBezTo>
                    <a:lnTo>
                      <a:pt x="14746" y="9206"/>
                    </a:lnTo>
                    <a:lnTo>
                      <a:pt x="14746" y="8251"/>
                    </a:lnTo>
                    <a:cubicBezTo>
                      <a:pt x="14759" y="8249"/>
                      <a:pt x="14773" y="8245"/>
                      <a:pt x="14787" y="8243"/>
                    </a:cubicBezTo>
                    <a:lnTo>
                      <a:pt x="16290" y="7660"/>
                    </a:lnTo>
                    <a:close/>
                    <a:moveTo>
                      <a:pt x="12188" y="9427"/>
                    </a:moveTo>
                    <a:lnTo>
                      <a:pt x="14315" y="10259"/>
                    </a:lnTo>
                    <a:lnTo>
                      <a:pt x="14319" y="10259"/>
                    </a:lnTo>
                    <a:cubicBezTo>
                      <a:pt x="13254" y="10820"/>
                      <a:pt x="11941" y="10829"/>
                      <a:pt x="11926" y="10829"/>
                    </a:cubicBezTo>
                    <a:cubicBezTo>
                      <a:pt x="11904" y="10829"/>
                      <a:pt x="11883" y="10833"/>
                      <a:pt x="11860" y="10835"/>
                    </a:cubicBezTo>
                    <a:cubicBezTo>
                      <a:pt x="11879" y="10336"/>
                      <a:pt x="11987" y="9857"/>
                      <a:pt x="12188" y="9427"/>
                    </a:cubicBezTo>
                    <a:close/>
                    <a:moveTo>
                      <a:pt x="16629" y="9429"/>
                    </a:moveTo>
                    <a:cubicBezTo>
                      <a:pt x="16844" y="9904"/>
                      <a:pt x="16957" y="10437"/>
                      <a:pt x="16957" y="10987"/>
                    </a:cubicBezTo>
                    <a:cubicBezTo>
                      <a:pt x="16957" y="11082"/>
                      <a:pt x="16955" y="11167"/>
                      <a:pt x="16949" y="11257"/>
                    </a:cubicBezTo>
                    <a:lnTo>
                      <a:pt x="15890" y="9718"/>
                    </a:lnTo>
                    <a:lnTo>
                      <a:pt x="16629" y="9429"/>
                    </a:lnTo>
                    <a:close/>
                    <a:moveTo>
                      <a:pt x="15466" y="10459"/>
                    </a:moveTo>
                    <a:lnTo>
                      <a:pt x="16487" y="11944"/>
                    </a:lnTo>
                    <a:lnTo>
                      <a:pt x="16284" y="14160"/>
                    </a:lnTo>
                    <a:cubicBezTo>
                      <a:pt x="16265" y="14334"/>
                      <a:pt x="16188" y="14486"/>
                      <a:pt x="16072" y="14563"/>
                    </a:cubicBezTo>
                    <a:lnTo>
                      <a:pt x="14895" y="15363"/>
                    </a:lnTo>
                    <a:cubicBezTo>
                      <a:pt x="14741" y="15470"/>
                      <a:pt x="14574" y="15522"/>
                      <a:pt x="14404" y="15522"/>
                    </a:cubicBezTo>
                    <a:cubicBezTo>
                      <a:pt x="14235" y="15522"/>
                      <a:pt x="14064" y="15468"/>
                      <a:pt x="13908" y="15363"/>
                    </a:cubicBezTo>
                    <a:lnTo>
                      <a:pt x="12733" y="14563"/>
                    </a:lnTo>
                    <a:cubicBezTo>
                      <a:pt x="12621" y="14486"/>
                      <a:pt x="12541" y="14334"/>
                      <a:pt x="12525" y="14160"/>
                    </a:cubicBezTo>
                    <a:lnTo>
                      <a:pt x="12302" y="11735"/>
                    </a:lnTo>
                    <a:cubicBezTo>
                      <a:pt x="13010" y="11675"/>
                      <a:pt x="14514" y="11437"/>
                      <a:pt x="15466" y="10459"/>
                    </a:cubicBezTo>
                    <a:close/>
                    <a:moveTo>
                      <a:pt x="15149" y="16224"/>
                    </a:moveTo>
                    <a:lnTo>
                      <a:pt x="15149" y="16494"/>
                    </a:lnTo>
                    <a:cubicBezTo>
                      <a:pt x="15149" y="16785"/>
                      <a:pt x="15211" y="17057"/>
                      <a:pt x="15322" y="17284"/>
                    </a:cubicBezTo>
                    <a:cubicBezTo>
                      <a:pt x="15063" y="17569"/>
                      <a:pt x="14741" y="17727"/>
                      <a:pt x="14406" y="17727"/>
                    </a:cubicBezTo>
                    <a:cubicBezTo>
                      <a:pt x="14072" y="17727"/>
                      <a:pt x="13752" y="17569"/>
                      <a:pt x="13490" y="17284"/>
                    </a:cubicBezTo>
                    <a:cubicBezTo>
                      <a:pt x="13599" y="17057"/>
                      <a:pt x="13662" y="16783"/>
                      <a:pt x="13662" y="16494"/>
                    </a:cubicBezTo>
                    <a:lnTo>
                      <a:pt x="13662" y="16224"/>
                    </a:lnTo>
                    <a:cubicBezTo>
                      <a:pt x="13899" y="16370"/>
                      <a:pt x="14152" y="16445"/>
                      <a:pt x="14406" y="16445"/>
                    </a:cubicBezTo>
                    <a:cubicBezTo>
                      <a:pt x="14661" y="16445"/>
                      <a:pt x="14914" y="16370"/>
                      <a:pt x="15149" y="16224"/>
                    </a:cubicBezTo>
                    <a:close/>
                    <a:moveTo>
                      <a:pt x="12945" y="17866"/>
                    </a:moveTo>
                    <a:cubicBezTo>
                      <a:pt x="13256" y="18267"/>
                      <a:pt x="13650" y="18523"/>
                      <a:pt x="14068" y="18616"/>
                    </a:cubicBezTo>
                    <a:lnTo>
                      <a:pt x="14068" y="20684"/>
                    </a:lnTo>
                    <a:lnTo>
                      <a:pt x="11499" y="20684"/>
                    </a:lnTo>
                    <a:lnTo>
                      <a:pt x="11499" y="18902"/>
                    </a:lnTo>
                    <a:cubicBezTo>
                      <a:pt x="11499" y="18675"/>
                      <a:pt x="11606" y="18474"/>
                      <a:pt x="11761" y="18404"/>
                    </a:cubicBezTo>
                    <a:lnTo>
                      <a:pt x="12939" y="17870"/>
                    </a:lnTo>
                    <a:cubicBezTo>
                      <a:pt x="12941" y="17870"/>
                      <a:pt x="12945" y="17866"/>
                      <a:pt x="12945" y="17866"/>
                    </a:cubicBezTo>
                    <a:close/>
                    <a:moveTo>
                      <a:pt x="15869" y="17860"/>
                    </a:moveTo>
                    <a:cubicBezTo>
                      <a:pt x="15874" y="17860"/>
                      <a:pt x="15877" y="17866"/>
                      <a:pt x="15877" y="17866"/>
                    </a:cubicBezTo>
                    <a:lnTo>
                      <a:pt x="17055" y="18399"/>
                    </a:lnTo>
                    <a:cubicBezTo>
                      <a:pt x="17209" y="18470"/>
                      <a:pt x="17316" y="18671"/>
                      <a:pt x="17316" y="18896"/>
                    </a:cubicBezTo>
                    <a:lnTo>
                      <a:pt x="17319" y="20684"/>
                    </a:lnTo>
                    <a:lnTo>
                      <a:pt x="14746" y="20684"/>
                    </a:lnTo>
                    <a:lnTo>
                      <a:pt x="14746" y="18613"/>
                    </a:lnTo>
                    <a:cubicBezTo>
                      <a:pt x="15167" y="18521"/>
                      <a:pt x="15559" y="18260"/>
                      <a:pt x="15869" y="17860"/>
                    </a:cubicBezTo>
                    <a:close/>
                    <a:moveTo>
                      <a:pt x="20543" y="923"/>
                    </a:moveTo>
                    <a:cubicBezTo>
                      <a:pt x="20751" y="923"/>
                      <a:pt x="20925" y="1158"/>
                      <a:pt x="20925" y="1447"/>
                    </a:cubicBezTo>
                    <a:lnTo>
                      <a:pt x="20925" y="20159"/>
                    </a:lnTo>
                    <a:cubicBezTo>
                      <a:pt x="20925" y="20444"/>
                      <a:pt x="20751" y="20684"/>
                      <a:pt x="20543" y="20684"/>
                    </a:cubicBezTo>
                    <a:lnTo>
                      <a:pt x="17992" y="20684"/>
                    </a:lnTo>
                    <a:lnTo>
                      <a:pt x="17992" y="18902"/>
                    </a:lnTo>
                    <a:cubicBezTo>
                      <a:pt x="17992" y="18275"/>
                      <a:pt x="17702" y="17727"/>
                      <a:pt x="17270" y="17528"/>
                    </a:cubicBezTo>
                    <a:lnTo>
                      <a:pt x="16092" y="16993"/>
                    </a:lnTo>
                    <a:cubicBezTo>
                      <a:pt x="15935" y="16924"/>
                      <a:pt x="15832" y="16723"/>
                      <a:pt x="15832" y="16496"/>
                    </a:cubicBezTo>
                    <a:lnTo>
                      <a:pt x="15832" y="15768"/>
                    </a:lnTo>
                    <a:lnTo>
                      <a:pt x="16381" y="15393"/>
                    </a:lnTo>
                    <a:cubicBezTo>
                      <a:pt x="16698" y="15177"/>
                      <a:pt x="16914" y="14760"/>
                      <a:pt x="16960" y="14278"/>
                    </a:cubicBezTo>
                    <a:lnTo>
                      <a:pt x="17046" y="13351"/>
                    </a:lnTo>
                    <a:cubicBezTo>
                      <a:pt x="17432" y="12662"/>
                      <a:pt x="17636" y="11846"/>
                      <a:pt x="17636" y="10994"/>
                    </a:cubicBezTo>
                    <a:cubicBezTo>
                      <a:pt x="17636" y="10212"/>
                      <a:pt x="17466" y="9461"/>
                      <a:pt x="17137" y="8806"/>
                    </a:cubicBezTo>
                    <a:cubicBezTo>
                      <a:pt x="17184" y="8611"/>
                      <a:pt x="17184" y="8401"/>
                      <a:pt x="17137" y="8202"/>
                    </a:cubicBezTo>
                    <a:lnTo>
                      <a:pt x="16944" y="7410"/>
                    </a:lnTo>
                    <a:lnTo>
                      <a:pt x="17680" y="7123"/>
                    </a:lnTo>
                    <a:lnTo>
                      <a:pt x="17680" y="9330"/>
                    </a:lnTo>
                    <a:cubicBezTo>
                      <a:pt x="17680" y="9585"/>
                      <a:pt x="17829" y="9788"/>
                      <a:pt x="18015" y="9788"/>
                    </a:cubicBezTo>
                    <a:cubicBezTo>
                      <a:pt x="18204" y="9788"/>
                      <a:pt x="18354" y="9585"/>
                      <a:pt x="18354" y="9330"/>
                    </a:cubicBezTo>
                    <a:lnTo>
                      <a:pt x="18354" y="6374"/>
                    </a:lnTo>
                    <a:cubicBezTo>
                      <a:pt x="18354" y="6354"/>
                      <a:pt x="18354" y="6339"/>
                      <a:pt x="18351" y="6324"/>
                    </a:cubicBezTo>
                    <a:cubicBezTo>
                      <a:pt x="18337" y="6052"/>
                      <a:pt x="18204" y="5828"/>
                      <a:pt x="18011" y="5755"/>
                    </a:cubicBezTo>
                    <a:lnTo>
                      <a:pt x="14784" y="4505"/>
                    </a:lnTo>
                    <a:cubicBezTo>
                      <a:pt x="14660" y="4457"/>
                      <a:pt x="14533" y="4434"/>
                      <a:pt x="14406" y="4434"/>
                    </a:cubicBezTo>
                    <a:cubicBezTo>
                      <a:pt x="14279" y="4434"/>
                      <a:pt x="14152" y="4457"/>
                      <a:pt x="14028" y="4505"/>
                    </a:cubicBezTo>
                    <a:lnTo>
                      <a:pt x="10802" y="5755"/>
                    </a:lnTo>
                    <a:cubicBezTo>
                      <a:pt x="10598" y="5832"/>
                      <a:pt x="10462" y="6082"/>
                      <a:pt x="10462" y="6374"/>
                    </a:cubicBezTo>
                    <a:cubicBezTo>
                      <a:pt x="10462" y="6665"/>
                      <a:pt x="10598" y="6915"/>
                      <a:pt x="10802" y="6994"/>
                    </a:cubicBezTo>
                    <a:lnTo>
                      <a:pt x="11871" y="7410"/>
                    </a:lnTo>
                    <a:lnTo>
                      <a:pt x="11678" y="8202"/>
                    </a:lnTo>
                    <a:cubicBezTo>
                      <a:pt x="11631" y="8401"/>
                      <a:pt x="11634" y="8609"/>
                      <a:pt x="11678" y="8806"/>
                    </a:cubicBezTo>
                    <a:cubicBezTo>
                      <a:pt x="11351" y="9461"/>
                      <a:pt x="11179" y="10212"/>
                      <a:pt x="11179" y="10994"/>
                    </a:cubicBezTo>
                    <a:cubicBezTo>
                      <a:pt x="11179" y="11846"/>
                      <a:pt x="11383" y="12662"/>
                      <a:pt x="11769" y="13351"/>
                    </a:cubicBezTo>
                    <a:lnTo>
                      <a:pt x="11855" y="14278"/>
                    </a:lnTo>
                    <a:cubicBezTo>
                      <a:pt x="11900" y="14760"/>
                      <a:pt x="12117" y="15177"/>
                      <a:pt x="12434" y="15393"/>
                    </a:cubicBezTo>
                    <a:lnTo>
                      <a:pt x="12984" y="15768"/>
                    </a:lnTo>
                    <a:lnTo>
                      <a:pt x="12984" y="16496"/>
                    </a:lnTo>
                    <a:cubicBezTo>
                      <a:pt x="12984" y="16723"/>
                      <a:pt x="12879" y="16924"/>
                      <a:pt x="12722" y="16993"/>
                    </a:cubicBezTo>
                    <a:lnTo>
                      <a:pt x="11544" y="17528"/>
                    </a:lnTo>
                    <a:cubicBezTo>
                      <a:pt x="11111" y="17727"/>
                      <a:pt x="10823" y="18275"/>
                      <a:pt x="10823" y="18898"/>
                    </a:cubicBezTo>
                    <a:lnTo>
                      <a:pt x="10823" y="20679"/>
                    </a:lnTo>
                    <a:lnTo>
                      <a:pt x="1057" y="20679"/>
                    </a:lnTo>
                    <a:cubicBezTo>
                      <a:pt x="849" y="20679"/>
                      <a:pt x="676" y="20444"/>
                      <a:pt x="676" y="20159"/>
                    </a:cubicBezTo>
                    <a:lnTo>
                      <a:pt x="676" y="1447"/>
                    </a:lnTo>
                    <a:cubicBezTo>
                      <a:pt x="676" y="1158"/>
                      <a:pt x="849" y="923"/>
                      <a:pt x="1057" y="923"/>
                    </a:cubicBezTo>
                    <a:close/>
                    <a:moveTo>
                      <a:pt x="1057" y="0"/>
                    </a:moveTo>
                    <a:cubicBezTo>
                      <a:pt x="474" y="0"/>
                      <a:pt x="0" y="651"/>
                      <a:pt x="0" y="1445"/>
                    </a:cubicBezTo>
                    <a:lnTo>
                      <a:pt x="0" y="20157"/>
                    </a:lnTo>
                    <a:cubicBezTo>
                      <a:pt x="0" y="20953"/>
                      <a:pt x="477" y="21600"/>
                      <a:pt x="1057" y="21600"/>
                    </a:cubicBezTo>
                    <a:lnTo>
                      <a:pt x="20543" y="21600"/>
                    </a:lnTo>
                    <a:cubicBezTo>
                      <a:pt x="21126" y="21600"/>
                      <a:pt x="21600" y="20949"/>
                      <a:pt x="21600" y="20157"/>
                    </a:cubicBezTo>
                    <a:lnTo>
                      <a:pt x="21600" y="1445"/>
                    </a:lnTo>
                    <a:cubicBezTo>
                      <a:pt x="21600" y="651"/>
                      <a:pt x="21126" y="0"/>
                      <a:pt x="205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41" name="Google Shape;1541;p34"/>
              <p:cNvSpPr/>
              <p:nvPr/>
            </p:nvSpPr>
            <p:spPr>
              <a:xfrm>
                <a:off x="66357" y="66287"/>
                <a:ext cx="80540" cy="593852"/>
              </a:xfrm>
              <a:custGeom>
                <a:rect b="b" l="l" r="r" t="t"/>
                <a:pathLst>
                  <a:path extrusionOk="0" h="21600" w="21600">
                    <a:moveTo>
                      <a:pt x="4150" y="0"/>
                    </a:moveTo>
                    <a:cubicBezTo>
                      <a:pt x="1853" y="0"/>
                      <a:pt x="0" y="249"/>
                      <a:pt x="0" y="563"/>
                    </a:cubicBezTo>
                    <a:lnTo>
                      <a:pt x="0" y="21035"/>
                    </a:lnTo>
                    <a:cubicBezTo>
                      <a:pt x="0" y="21349"/>
                      <a:pt x="1853" y="21600"/>
                      <a:pt x="4150" y="21600"/>
                    </a:cubicBezTo>
                    <a:lnTo>
                      <a:pt x="17469" y="21600"/>
                    </a:lnTo>
                    <a:cubicBezTo>
                      <a:pt x="19766" y="21600"/>
                      <a:pt x="21600" y="21349"/>
                      <a:pt x="21600" y="21035"/>
                    </a:cubicBezTo>
                    <a:cubicBezTo>
                      <a:pt x="21600" y="20723"/>
                      <a:pt x="19728" y="20466"/>
                      <a:pt x="17469" y="20466"/>
                    </a:cubicBezTo>
                    <a:lnTo>
                      <a:pt x="8300" y="20466"/>
                    </a:lnTo>
                    <a:lnTo>
                      <a:pt x="8300" y="1123"/>
                    </a:lnTo>
                    <a:lnTo>
                      <a:pt x="17469" y="1123"/>
                    </a:lnTo>
                    <a:cubicBezTo>
                      <a:pt x="19766" y="1123"/>
                      <a:pt x="21600" y="874"/>
                      <a:pt x="21600" y="563"/>
                    </a:cubicBezTo>
                    <a:cubicBezTo>
                      <a:pt x="21600" y="249"/>
                      <a:pt x="19766" y="0"/>
                      <a:pt x="174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42" name="Google Shape;1542;p34"/>
              <p:cNvSpPr/>
              <p:nvPr/>
            </p:nvSpPr>
            <p:spPr>
              <a:xfrm>
                <a:off x="844317" y="66287"/>
                <a:ext cx="80612" cy="593708"/>
              </a:xfrm>
              <a:custGeom>
                <a:rect b="b" l="l" r="r" t="t"/>
                <a:pathLst>
                  <a:path extrusionOk="0" h="21600" w="21600">
                    <a:moveTo>
                      <a:pt x="4166" y="0"/>
                    </a:moveTo>
                    <a:cubicBezTo>
                      <a:pt x="1871" y="0"/>
                      <a:pt x="0" y="249"/>
                      <a:pt x="0" y="563"/>
                    </a:cubicBezTo>
                    <a:cubicBezTo>
                      <a:pt x="0" y="875"/>
                      <a:pt x="1871" y="1123"/>
                      <a:pt x="4166" y="1123"/>
                    </a:cubicBezTo>
                    <a:lnTo>
                      <a:pt x="13307" y="1123"/>
                    </a:lnTo>
                    <a:lnTo>
                      <a:pt x="13307" y="20471"/>
                    </a:lnTo>
                    <a:lnTo>
                      <a:pt x="4166" y="20471"/>
                    </a:lnTo>
                    <a:cubicBezTo>
                      <a:pt x="1871" y="20471"/>
                      <a:pt x="0" y="20725"/>
                      <a:pt x="0" y="21034"/>
                    </a:cubicBezTo>
                    <a:cubicBezTo>
                      <a:pt x="0" y="21351"/>
                      <a:pt x="1871" y="21600"/>
                      <a:pt x="4166" y="21600"/>
                    </a:cubicBezTo>
                    <a:lnTo>
                      <a:pt x="17434" y="21600"/>
                    </a:lnTo>
                    <a:cubicBezTo>
                      <a:pt x="19768" y="21600"/>
                      <a:pt x="21600" y="21351"/>
                      <a:pt x="21600" y="21034"/>
                    </a:cubicBezTo>
                    <a:lnTo>
                      <a:pt x="21600" y="563"/>
                    </a:lnTo>
                    <a:cubicBezTo>
                      <a:pt x="21600" y="249"/>
                      <a:pt x="19768" y="0"/>
                      <a:pt x="174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43" name="Google Shape;1543;p34"/>
              <p:cNvSpPr/>
              <p:nvPr/>
            </p:nvSpPr>
            <p:spPr>
              <a:xfrm>
                <a:off x="132645" y="132503"/>
                <a:ext cx="97290" cy="130346"/>
              </a:xfrm>
              <a:custGeom>
                <a:rect b="b" l="l" r="r" t="t"/>
                <a:pathLst>
                  <a:path extrusionOk="0" h="21600" w="21266">
                    <a:moveTo>
                      <a:pt x="10588" y="5141"/>
                    </a:moveTo>
                    <a:cubicBezTo>
                      <a:pt x="12680" y="5141"/>
                      <a:pt x="14442" y="6453"/>
                      <a:pt x="14442" y="8039"/>
                    </a:cubicBezTo>
                    <a:cubicBezTo>
                      <a:pt x="14442" y="9649"/>
                      <a:pt x="12680" y="10961"/>
                      <a:pt x="10588" y="10961"/>
                    </a:cubicBezTo>
                    <a:lnTo>
                      <a:pt x="6733" y="10961"/>
                    </a:lnTo>
                    <a:lnTo>
                      <a:pt x="6733" y="5141"/>
                    </a:lnTo>
                    <a:close/>
                    <a:moveTo>
                      <a:pt x="3398" y="0"/>
                    </a:moveTo>
                    <a:cubicBezTo>
                      <a:pt x="1495" y="0"/>
                      <a:pt x="0" y="1145"/>
                      <a:pt x="0" y="2576"/>
                    </a:cubicBezTo>
                    <a:lnTo>
                      <a:pt x="0" y="19036"/>
                    </a:lnTo>
                    <a:cubicBezTo>
                      <a:pt x="0" y="20455"/>
                      <a:pt x="1495" y="21600"/>
                      <a:pt x="3398" y="21600"/>
                    </a:cubicBezTo>
                    <a:cubicBezTo>
                      <a:pt x="5254" y="21600"/>
                      <a:pt x="6765" y="20455"/>
                      <a:pt x="6765" y="19036"/>
                    </a:cubicBezTo>
                    <a:lnTo>
                      <a:pt x="6765" y="16125"/>
                    </a:lnTo>
                    <a:lnTo>
                      <a:pt x="9219" y="16125"/>
                    </a:lnTo>
                    <a:lnTo>
                      <a:pt x="15465" y="20849"/>
                    </a:lnTo>
                    <a:cubicBezTo>
                      <a:pt x="16125" y="21350"/>
                      <a:pt x="16991" y="21600"/>
                      <a:pt x="17856" y="21600"/>
                    </a:cubicBezTo>
                    <a:cubicBezTo>
                      <a:pt x="18721" y="21600"/>
                      <a:pt x="19586" y="21350"/>
                      <a:pt x="20263" y="20849"/>
                    </a:cubicBezTo>
                    <a:cubicBezTo>
                      <a:pt x="21600" y="19835"/>
                      <a:pt x="21600" y="18213"/>
                      <a:pt x="20263" y="17199"/>
                    </a:cubicBezTo>
                    <a:lnTo>
                      <a:pt x="16786" y="14587"/>
                    </a:lnTo>
                    <a:cubicBezTo>
                      <a:pt x="19460" y="13120"/>
                      <a:pt x="21222" y="10722"/>
                      <a:pt x="21222" y="8039"/>
                    </a:cubicBezTo>
                    <a:cubicBezTo>
                      <a:pt x="21222" y="3614"/>
                      <a:pt x="16440" y="0"/>
                      <a:pt x="106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44" name="Google Shape;1544;p34"/>
              <p:cNvSpPr/>
              <p:nvPr/>
            </p:nvSpPr>
            <p:spPr>
              <a:xfrm>
                <a:off x="248234" y="132504"/>
                <a:ext cx="97308" cy="130345"/>
              </a:xfrm>
              <a:custGeom>
                <a:rect b="b" l="l" r="r" t="t"/>
                <a:pathLst>
                  <a:path extrusionOk="0" h="21600" w="21600">
                    <a:moveTo>
                      <a:pt x="3451" y="0"/>
                    </a:moveTo>
                    <a:cubicBezTo>
                      <a:pt x="1534" y="0"/>
                      <a:pt x="0" y="1145"/>
                      <a:pt x="0" y="2576"/>
                    </a:cubicBezTo>
                    <a:lnTo>
                      <a:pt x="0" y="19024"/>
                    </a:lnTo>
                    <a:cubicBezTo>
                      <a:pt x="0" y="20455"/>
                      <a:pt x="1534" y="21600"/>
                      <a:pt x="3451" y="21600"/>
                    </a:cubicBezTo>
                    <a:lnTo>
                      <a:pt x="18165" y="21600"/>
                    </a:lnTo>
                    <a:cubicBezTo>
                      <a:pt x="20050" y="21600"/>
                      <a:pt x="21600" y="20455"/>
                      <a:pt x="21600" y="19024"/>
                    </a:cubicBezTo>
                    <a:cubicBezTo>
                      <a:pt x="21600" y="17604"/>
                      <a:pt x="20050" y="16447"/>
                      <a:pt x="18165" y="16447"/>
                    </a:cubicBezTo>
                    <a:lnTo>
                      <a:pt x="6918" y="16447"/>
                    </a:lnTo>
                    <a:lnTo>
                      <a:pt x="6918" y="13358"/>
                    </a:lnTo>
                    <a:lnTo>
                      <a:pt x="10800" y="13358"/>
                    </a:lnTo>
                    <a:cubicBezTo>
                      <a:pt x="12717" y="13358"/>
                      <a:pt x="14251" y="12201"/>
                      <a:pt x="14251" y="10794"/>
                    </a:cubicBezTo>
                    <a:cubicBezTo>
                      <a:pt x="14251" y="9351"/>
                      <a:pt x="12717" y="8218"/>
                      <a:pt x="10800" y="8218"/>
                    </a:cubicBezTo>
                    <a:lnTo>
                      <a:pt x="6918" y="8218"/>
                    </a:lnTo>
                    <a:lnTo>
                      <a:pt x="6918" y="5129"/>
                    </a:lnTo>
                    <a:lnTo>
                      <a:pt x="18165" y="5129"/>
                    </a:lnTo>
                    <a:cubicBezTo>
                      <a:pt x="20050" y="5129"/>
                      <a:pt x="21600" y="3984"/>
                      <a:pt x="21600" y="2576"/>
                    </a:cubicBezTo>
                    <a:cubicBezTo>
                      <a:pt x="21600" y="1145"/>
                      <a:pt x="20050" y="0"/>
                      <a:pt x="181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45" name="Google Shape;1545;p34"/>
              <p:cNvSpPr/>
              <p:nvPr/>
            </p:nvSpPr>
            <p:spPr>
              <a:xfrm>
                <a:off x="355258" y="132431"/>
                <a:ext cx="97292" cy="130274"/>
              </a:xfrm>
              <a:custGeom>
                <a:rect b="b" l="l" r="r" t="t"/>
                <a:pathLst>
                  <a:path extrusionOk="0" h="21600" w="21143">
                    <a:moveTo>
                      <a:pt x="12388" y="0"/>
                    </a:moveTo>
                    <a:cubicBezTo>
                      <a:pt x="5537" y="0"/>
                      <a:pt x="0" y="4225"/>
                      <a:pt x="0" y="9428"/>
                    </a:cubicBezTo>
                    <a:lnTo>
                      <a:pt x="0" y="12172"/>
                    </a:lnTo>
                    <a:cubicBezTo>
                      <a:pt x="0" y="17375"/>
                      <a:pt x="5537" y="21600"/>
                      <a:pt x="12388" y="21600"/>
                    </a:cubicBezTo>
                    <a:cubicBezTo>
                      <a:pt x="15046" y="21600"/>
                      <a:pt x="17627" y="20944"/>
                      <a:pt x="19786" y="19714"/>
                    </a:cubicBezTo>
                    <a:cubicBezTo>
                      <a:pt x="21256" y="18855"/>
                      <a:pt x="21569" y="17268"/>
                      <a:pt x="20458" y="16122"/>
                    </a:cubicBezTo>
                    <a:cubicBezTo>
                      <a:pt x="19801" y="15442"/>
                      <a:pt x="18800" y="15096"/>
                      <a:pt x="17784" y="15096"/>
                    </a:cubicBezTo>
                    <a:cubicBezTo>
                      <a:pt x="17064" y="15096"/>
                      <a:pt x="16345" y="15263"/>
                      <a:pt x="15735" y="15609"/>
                    </a:cubicBezTo>
                    <a:cubicBezTo>
                      <a:pt x="14749" y="16158"/>
                      <a:pt x="13576" y="16469"/>
                      <a:pt x="12388" y="16469"/>
                    </a:cubicBezTo>
                    <a:cubicBezTo>
                      <a:pt x="9259" y="16469"/>
                      <a:pt x="6741" y="14535"/>
                      <a:pt x="6741" y="12172"/>
                    </a:cubicBezTo>
                    <a:lnTo>
                      <a:pt x="6741" y="9428"/>
                    </a:lnTo>
                    <a:cubicBezTo>
                      <a:pt x="6741" y="7065"/>
                      <a:pt x="9259" y="5120"/>
                      <a:pt x="12388" y="5120"/>
                    </a:cubicBezTo>
                    <a:cubicBezTo>
                      <a:pt x="13576" y="5120"/>
                      <a:pt x="14781" y="5430"/>
                      <a:pt x="15735" y="5991"/>
                    </a:cubicBezTo>
                    <a:cubicBezTo>
                      <a:pt x="16345" y="6337"/>
                      <a:pt x="17064" y="6516"/>
                      <a:pt x="17768" y="6516"/>
                    </a:cubicBezTo>
                    <a:cubicBezTo>
                      <a:pt x="18785" y="6516"/>
                      <a:pt x="19786" y="6158"/>
                      <a:pt x="20458" y="5466"/>
                    </a:cubicBezTo>
                    <a:cubicBezTo>
                      <a:pt x="21600" y="4332"/>
                      <a:pt x="21272" y="2745"/>
                      <a:pt x="19786" y="1874"/>
                    </a:cubicBezTo>
                    <a:cubicBezTo>
                      <a:pt x="17627" y="632"/>
                      <a:pt x="15046" y="0"/>
                      <a:pt x="12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46" name="Google Shape;1546;p34"/>
              <p:cNvSpPr/>
              <p:nvPr/>
            </p:nvSpPr>
            <p:spPr>
              <a:xfrm>
                <a:off x="198717" y="395798"/>
                <a:ext cx="163308" cy="33868"/>
              </a:xfrm>
              <a:custGeom>
                <a:rect b="b" l="l" r="r" t="t"/>
                <a:pathLst>
                  <a:path extrusionOk="0" h="21600" w="21600">
                    <a:moveTo>
                      <a:pt x="2037" y="0"/>
                    </a:moveTo>
                    <a:cubicBezTo>
                      <a:pt x="904" y="0"/>
                      <a:pt x="0" y="4861"/>
                      <a:pt x="0" y="10775"/>
                    </a:cubicBezTo>
                    <a:cubicBezTo>
                      <a:pt x="0" y="16789"/>
                      <a:pt x="904" y="21600"/>
                      <a:pt x="2037" y="21600"/>
                    </a:cubicBezTo>
                    <a:lnTo>
                      <a:pt x="19563" y="21600"/>
                    </a:lnTo>
                    <a:cubicBezTo>
                      <a:pt x="20686" y="21600"/>
                      <a:pt x="21600" y="16789"/>
                      <a:pt x="21600" y="10775"/>
                    </a:cubicBezTo>
                    <a:cubicBezTo>
                      <a:pt x="21600" y="4861"/>
                      <a:pt x="20686" y="0"/>
                      <a:pt x="195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47" name="Google Shape;1547;p34"/>
              <p:cNvSpPr/>
              <p:nvPr/>
            </p:nvSpPr>
            <p:spPr>
              <a:xfrm>
                <a:off x="198717" y="462086"/>
                <a:ext cx="163308" cy="33868"/>
              </a:xfrm>
              <a:custGeom>
                <a:rect b="b" l="l" r="r" t="t"/>
                <a:pathLst>
                  <a:path extrusionOk="0" h="21600" w="21600">
                    <a:moveTo>
                      <a:pt x="2037" y="0"/>
                    </a:moveTo>
                    <a:cubicBezTo>
                      <a:pt x="904" y="0"/>
                      <a:pt x="0" y="4783"/>
                      <a:pt x="0" y="10775"/>
                    </a:cubicBezTo>
                    <a:cubicBezTo>
                      <a:pt x="0" y="16817"/>
                      <a:pt x="904" y="21600"/>
                      <a:pt x="2037" y="21600"/>
                    </a:cubicBezTo>
                    <a:lnTo>
                      <a:pt x="19563" y="21600"/>
                    </a:lnTo>
                    <a:cubicBezTo>
                      <a:pt x="20686" y="21600"/>
                      <a:pt x="21600" y="16817"/>
                      <a:pt x="21600" y="10775"/>
                    </a:cubicBezTo>
                    <a:cubicBezTo>
                      <a:pt x="21600" y="4783"/>
                      <a:pt x="20686" y="0"/>
                      <a:pt x="195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48" name="Google Shape;1548;p34"/>
              <p:cNvSpPr/>
              <p:nvPr/>
            </p:nvSpPr>
            <p:spPr>
              <a:xfrm>
                <a:off x="132573" y="331077"/>
                <a:ext cx="361972" cy="229524"/>
              </a:xfrm>
              <a:custGeom>
                <a:rect b="b" l="l" r="r" t="t"/>
                <a:pathLst>
                  <a:path extrusionOk="0" h="21600" w="21528">
                    <a:moveTo>
                      <a:pt x="14700" y="2919"/>
                    </a:moveTo>
                    <a:cubicBezTo>
                      <a:pt x="15278" y="2919"/>
                      <a:pt x="15748" y="3664"/>
                      <a:pt x="15748" y="4572"/>
                    </a:cubicBezTo>
                    <a:lnTo>
                      <a:pt x="15748" y="9239"/>
                    </a:lnTo>
                    <a:cubicBezTo>
                      <a:pt x="15748" y="9632"/>
                      <a:pt x="15847" y="9997"/>
                      <a:pt x="16018" y="10268"/>
                    </a:cubicBezTo>
                    <a:lnTo>
                      <a:pt x="18381" y="14007"/>
                    </a:lnTo>
                    <a:lnTo>
                      <a:pt x="16669" y="14007"/>
                    </a:lnTo>
                    <a:lnTo>
                      <a:pt x="16669" y="14014"/>
                    </a:lnTo>
                    <a:cubicBezTo>
                      <a:pt x="16155" y="14014"/>
                      <a:pt x="15748" y="14671"/>
                      <a:pt x="15748" y="15477"/>
                    </a:cubicBezTo>
                    <a:lnTo>
                      <a:pt x="15748" y="17035"/>
                    </a:lnTo>
                    <a:cubicBezTo>
                      <a:pt x="15748" y="17936"/>
                      <a:pt x="15278" y="18694"/>
                      <a:pt x="14700" y="18694"/>
                    </a:cubicBezTo>
                    <a:lnTo>
                      <a:pt x="2885" y="18694"/>
                    </a:lnTo>
                    <a:cubicBezTo>
                      <a:pt x="2307" y="18694"/>
                      <a:pt x="1836" y="17936"/>
                      <a:pt x="1836" y="17035"/>
                    </a:cubicBezTo>
                    <a:lnTo>
                      <a:pt x="1836" y="4572"/>
                    </a:lnTo>
                    <a:cubicBezTo>
                      <a:pt x="1836" y="3664"/>
                      <a:pt x="2307" y="2919"/>
                      <a:pt x="2885" y="2919"/>
                    </a:cubicBezTo>
                    <a:close/>
                    <a:moveTo>
                      <a:pt x="2885" y="0"/>
                    </a:moveTo>
                    <a:cubicBezTo>
                      <a:pt x="1288" y="0"/>
                      <a:pt x="0" y="2059"/>
                      <a:pt x="0" y="4572"/>
                    </a:cubicBezTo>
                    <a:lnTo>
                      <a:pt x="0" y="17035"/>
                    </a:lnTo>
                    <a:cubicBezTo>
                      <a:pt x="0" y="19554"/>
                      <a:pt x="1297" y="21600"/>
                      <a:pt x="2885" y="21600"/>
                    </a:cubicBezTo>
                    <a:lnTo>
                      <a:pt x="14700" y="21600"/>
                    </a:lnTo>
                    <a:cubicBezTo>
                      <a:pt x="16296" y="21600"/>
                      <a:pt x="17593" y="19541"/>
                      <a:pt x="17593" y="17035"/>
                    </a:cubicBezTo>
                    <a:lnTo>
                      <a:pt x="17593" y="16940"/>
                    </a:lnTo>
                    <a:lnTo>
                      <a:pt x="20603" y="16940"/>
                    </a:lnTo>
                    <a:cubicBezTo>
                      <a:pt x="20975" y="16940"/>
                      <a:pt x="21317" y="16581"/>
                      <a:pt x="21454" y="16026"/>
                    </a:cubicBezTo>
                    <a:cubicBezTo>
                      <a:pt x="21600" y="15484"/>
                      <a:pt x="21527" y="14867"/>
                      <a:pt x="21262" y="14447"/>
                    </a:cubicBezTo>
                    <a:lnTo>
                      <a:pt x="17593" y="8643"/>
                    </a:lnTo>
                    <a:lnTo>
                      <a:pt x="17593" y="4572"/>
                    </a:lnTo>
                    <a:cubicBezTo>
                      <a:pt x="17593" y="2046"/>
                      <a:pt x="16292" y="0"/>
                      <a:pt x="147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549" name="Google Shape;1549;p34"/>
            <p:cNvGrpSpPr/>
            <p:nvPr/>
          </p:nvGrpSpPr>
          <p:grpSpPr>
            <a:xfrm>
              <a:off x="4695610" y="3008628"/>
              <a:ext cx="991081" cy="991363"/>
              <a:chOff x="0" y="-1"/>
              <a:chExt cx="991079" cy="991362"/>
            </a:xfrm>
          </p:grpSpPr>
          <p:sp>
            <p:nvSpPr>
              <p:cNvPr id="1550" name="Google Shape;1550;p34"/>
              <p:cNvSpPr/>
              <p:nvPr/>
            </p:nvSpPr>
            <p:spPr>
              <a:xfrm>
                <a:off x="0" y="-1"/>
                <a:ext cx="991079" cy="991362"/>
              </a:xfrm>
              <a:custGeom>
                <a:rect b="b" l="l" r="r" t="t"/>
                <a:pathLst>
                  <a:path extrusionOk="0" h="21600" w="21595">
                    <a:moveTo>
                      <a:pt x="7554" y="679"/>
                    </a:moveTo>
                    <a:cubicBezTo>
                      <a:pt x="11345" y="679"/>
                      <a:pt x="14430" y="3764"/>
                      <a:pt x="14430" y="7554"/>
                    </a:cubicBezTo>
                    <a:cubicBezTo>
                      <a:pt x="14430" y="11344"/>
                      <a:pt x="11345" y="14429"/>
                      <a:pt x="7554" y="14429"/>
                    </a:cubicBezTo>
                    <a:cubicBezTo>
                      <a:pt x="3764" y="14429"/>
                      <a:pt x="679" y="11344"/>
                      <a:pt x="679" y="7554"/>
                    </a:cubicBezTo>
                    <a:cubicBezTo>
                      <a:pt x="679" y="3764"/>
                      <a:pt x="3764" y="679"/>
                      <a:pt x="7554" y="679"/>
                    </a:cubicBezTo>
                    <a:close/>
                    <a:moveTo>
                      <a:pt x="15172" y="14272"/>
                    </a:moveTo>
                    <a:cubicBezTo>
                      <a:pt x="15269" y="14272"/>
                      <a:pt x="15368" y="14310"/>
                      <a:pt x="15441" y="14385"/>
                    </a:cubicBezTo>
                    <a:lnTo>
                      <a:pt x="20810" y="19753"/>
                    </a:lnTo>
                    <a:cubicBezTo>
                      <a:pt x="20885" y="19825"/>
                      <a:pt x="20924" y="19920"/>
                      <a:pt x="20924" y="20026"/>
                    </a:cubicBezTo>
                    <a:cubicBezTo>
                      <a:pt x="20924" y="20129"/>
                      <a:pt x="20885" y="20226"/>
                      <a:pt x="20810" y="20297"/>
                    </a:cubicBezTo>
                    <a:lnTo>
                      <a:pt x="20300" y="20808"/>
                    </a:lnTo>
                    <a:cubicBezTo>
                      <a:pt x="20225" y="20883"/>
                      <a:pt x="20127" y="20921"/>
                      <a:pt x="20029" y="20921"/>
                    </a:cubicBezTo>
                    <a:cubicBezTo>
                      <a:pt x="19931" y="20921"/>
                      <a:pt x="19834" y="20883"/>
                      <a:pt x="19759" y="20808"/>
                    </a:cubicBezTo>
                    <a:lnTo>
                      <a:pt x="14391" y="15440"/>
                    </a:lnTo>
                    <a:cubicBezTo>
                      <a:pt x="14315" y="15365"/>
                      <a:pt x="14278" y="15272"/>
                      <a:pt x="14278" y="15167"/>
                    </a:cubicBezTo>
                    <a:cubicBezTo>
                      <a:pt x="14278" y="15065"/>
                      <a:pt x="14315" y="14968"/>
                      <a:pt x="14391" y="14896"/>
                    </a:cubicBezTo>
                    <a:lnTo>
                      <a:pt x="14902" y="14385"/>
                    </a:lnTo>
                    <a:cubicBezTo>
                      <a:pt x="14977" y="14310"/>
                      <a:pt x="15074" y="14272"/>
                      <a:pt x="15172" y="14272"/>
                    </a:cubicBezTo>
                    <a:close/>
                    <a:moveTo>
                      <a:pt x="7553" y="0"/>
                    </a:moveTo>
                    <a:cubicBezTo>
                      <a:pt x="3387" y="0"/>
                      <a:pt x="0" y="3389"/>
                      <a:pt x="0" y="7554"/>
                    </a:cubicBezTo>
                    <a:cubicBezTo>
                      <a:pt x="0" y="11719"/>
                      <a:pt x="3387" y="15105"/>
                      <a:pt x="7553" y="15105"/>
                    </a:cubicBezTo>
                    <a:cubicBezTo>
                      <a:pt x="9513" y="15105"/>
                      <a:pt x="11299" y="14353"/>
                      <a:pt x="12645" y="13126"/>
                    </a:cubicBezTo>
                    <a:lnTo>
                      <a:pt x="13928" y="14408"/>
                    </a:lnTo>
                    <a:lnTo>
                      <a:pt x="13909" y="14424"/>
                    </a:lnTo>
                    <a:cubicBezTo>
                      <a:pt x="13708" y="14625"/>
                      <a:pt x="13602" y="14888"/>
                      <a:pt x="13602" y="15172"/>
                    </a:cubicBezTo>
                    <a:cubicBezTo>
                      <a:pt x="13602" y="15456"/>
                      <a:pt x="13713" y="15724"/>
                      <a:pt x="13909" y="15922"/>
                    </a:cubicBezTo>
                    <a:lnTo>
                      <a:pt x="19277" y="21290"/>
                    </a:lnTo>
                    <a:cubicBezTo>
                      <a:pt x="19484" y="21498"/>
                      <a:pt x="19754" y="21600"/>
                      <a:pt x="20027" y="21600"/>
                    </a:cubicBezTo>
                    <a:cubicBezTo>
                      <a:pt x="20300" y="21600"/>
                      <a:pt x="20570" y="21498"/>
                      <a:pt x="20775" y="21290"/>
                    </a:cubicBezTo>
                    <a:lnTo>
                      <a:pt x="21286" y="20778"/>
                    </a:lnTo>
                    <a:cubicBezTo>
                      <a:pt x="21489" y="20579"/>
                      <a:pt x="21595" y="20313"/>
                      <a:pt x="21595" y="20029"/>
                    </a:cubicBezTo>
                    <a:cubicBezTo>
                      <a:pt x="21600" y="19743"/>
                      <a:pt x="21489" y="19478"/>
                      <a:pt x="21291" y="19278"/>
                    </a:cubicBezTo>
                    <a:lnTo>
                      <a:pt x="15923" y="13911"/>
                    </a:lnTo>
                    <a:cubicBezTo>
                      <a:pt x="15716" y="13704"/>
                      <a:pt x="15443" y="13601"/>
                      <a:pt x="15172" y="13601"/>
                    </a:cubicBezTo>
                    <a:cubicBezTo>
                      <a:pt x="14902" y="13601"/>
                      <a:pt x="14631" y="13704"/>
                      <a:pt x="14425" y="13911"/>
                    </a:cubicBezTo>
                    <a:lnTo>
                      <a:pt x="14406" y="13929"/>
                    </a:lnTo>
                    <a:lnTo>
                      <a:pt x="13125" y="12646"/>
                    </a:lnTo>
                    <a:cubicBezTo>
                      <a:pt x="14353" y="11300"/>
                      <a:pt x="15106" y="9514"/>
                      <a:pt x="15106" y="7554"/>
                    </a:cubicBezTo>
                    <a:cubicBezTo>
                      <a:pt x="15106" y="3389"/>
                      <a:pt x="11717" y="0"/>
                      <a:pt x="75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51" name="Google Shape;1551;p34"/>
              <p:cNvSpPr/>
              <p:nvPr/>
            </p:nvSpPr>
            <p:spPr>
              <a:xfrm>
                <a:off x="66359" y="66357"/>
                <a:ext cx="560746" cy="560601"/>
              </a:xfrm>
              <a:custGeom>
                <a:rect b="b" l="l" r="r" t="t"/>
                <a:pathLst>
                  <a:path extrusionOk="0" h="21600" w="21600">
                    <a:moveTo>
                      <a:pt x="16549" y="3103"/>
                    </a:moveTo>
                    <a:cubicBezTo>
                      <a:pt x="17078" y="3505"/>
                      <a:pt x="17572" y="3957"/>
                      <a:pt x="18012" y="4459"/>
                    </a:cubicBezTo>
                    <a:lnTo>
                      <a:pt x="17816" y="4459"/>
                    </a:lnTo>
                    <a:cubicBezTo>
                      <a:pt x="17134" y="4459"/>
                      <a:pt x="16585" y="5008"/>
                      <a:pt x="16585" y="5690"/>
                    </a:cubicBezTo>
                    <a:cubicBezTo>
                      <a:pt x="16585" y="5699"/>
                      <a:pt x="16585" y="5707"/>
                      <a:pt x="16574" y="5724"/>
                    </a:cubicBezTo>
                    <a:cubicBezTo>
                      <a:pt x="16568" y="5727"/>
                      <a:pt x="16557" y="5732"/>
                      <a:pt x="16551" y="5732"/>
                    </a:cubicBezTo>
                    <a:lnTo>
                      <a:pt x="14630" y="5732"/>
                    </a:lnTo>
                    <a:cubicBezTo>
                      <a:pt x="14611" y="5732"/>
                      <a:pt x="14591" y="5713"/>
                      <a:pt x="14591" y="5690"/>
                    </a:cubicBezTo>
                    <a:lnTo>
                      <a:pt x="14591" y="5058"/>
                    </a:lnTo>
                    <a:cubicBezTo>
                      <a:pt x="14591" y="5036"/>
                      <a:pt x="14611" y="5014"/>
                      <a:pt x="14630" y="5014"/>
                    </a:cubicBezTo>
                    <a:cubicBezTo>
                      <a:pt x="14636" y="5014"/>
                      <a:pt x="14641" y="5014"/>
                      <a:pt x="14644" y="5014"/>
                    </a:cubicBezTo>
                    <a:cubicBezTo>
                      <a:pt x="15318" y="5014"/>
                      <a:pt x="15861" y="4459"/>
                      <a:pt x="15861" y="3780"/>
                    </a:cubicBezTo>
                    <a:lnTo>
                      <a:pt x="15861" y="3142"/>
                    </a:lnTo>
                    <a:cubicBezTo>
                      <a:pt x="15861" y="3123"/>
                      <a:pt x="15883" y="3103"/>
                      <a:pt x="15903" y="3103"/>
                    </a:cubicBezTo>
                    <a:close/>
                    <a:moveTo>
                      <a:pt x="18911" y="5660"/>
                    </a:moveTo>
                    <a:cubicBezTo>
                      <a:pt x="19060" y="5887"/>
                      <a:pt x="19196" y="6129"/>
                      <a:pt x="19324" y="6373"/>
                    </a:cubicBezTo>
                    <a:lnTo>
                      <a:pt x="18905" y="6373"/>
                    </a:lnTo>
                    <a:cubicBezTo>
                      <a:pt x="18700" y="6373"/>
                      <a:pt x="18498" y="6326"/>
                      <a:pt x="18317" y="6234"/>
                    </a:cubicBezTo>
                    <a:lnTo>
                      <a:pt x="17849" y="6001"/>
                    </a:lnTo>
                    <a:cubicBezTo>
                      <a:pt x="17816" y="5984"/>
                      <a:pt x="17780" y="5968"/>
                      <a:pt x="17749" y="5951"/>
                    </a:cubicBezTo>
                    <a:cubicBezTo>
                      <a:pt x="17769" y="5868"/>
                      <a:pt x="17771" y="5785"/>
                      <a:pt x="17771" y="5699"/>
                    </a:cubicBezTo>
                    <a:cubicBezTo>
                      <a:pt x="17771" y="5679"/>
                      <a:pt x="17793" y="5660"/>
                      <a:pt x="17813" y="5660"/>
                    </a:cubicBezTo>
                    <a:close/>
                    <a:moveTo>
                      <a:pt x="9975" y="3741"/>
                    </a:moveTo>
                    <a:cubicBezTo>
                      <a:pt x="9981" y="3741"/>
                      <a:pt x="9997" y="3741"/>
                      <a:pt x="10008" y="3758"/>
                    </a:cubicBezTo>
                    <a:cubicBezTo>
                      <a:pt x="10017" y="3771"/>
                      <a:pt x="10017" y="3785"/>
                      <a:pt x="10011" y="3794"/>
                    </a:cubicBezTo>
                    <a:lnTo>
                      <a:pt x="9692" y="5067"/>
                    </a:lnTo>
                    <a:cubicBezTo>
                      <a:pt x="9687" y="5086"/>
                      <a:pt x="9670" y="5097"/>
                      <a:pt x="9651" y="5097"/>
                    </a:cubicBezTo>
                    <a:lnTo>
                      <a:pt x="8872" y="5097"/>
                    </a:lnTo>
                    <a:cubicBezTo>
                      <a:pt x="8664" y="5097"/>
                      <a:pt x="8467" y="5205"/>
                      <a:pt x="8362" y="5385"/>
                    </a:cubicBezTo>
                    <a:lnTo>
                      <a:pt x="6621" y="8289"/>
                    </a:lnTo>
                    <a:lnTo>
                      <a:pt x="6321" y="8289"/>
                    </a:lnTo>
                    <a:cubicBezTo>
                      <a:pt x="5290" y="8289"/>
                      <a:pt x="4450" y="9132"/>
                      <a:pt x="4450" y="10158"/>
                    </a:cubicBezTo>
                    <a:lnTo>
                      <a:pt x="4450" y="10810"/>
                    </a:lnTo>
                    <a:cubicBezTo>
                      <a:pt x="4145" y="10757"/>
                      <a:pt x="3865" y="10588"/>
                      <a:pt x="3668" y="10344"/>
                    </a:cubicBezTo>
                    <a:lnTo>
                      <a:pt x="1655" y="7817"/>
                    </a:lnTo>
                    <a:cubicBezTo>
                      <a:pt x="2185" y="6245"/>
                      <a:pt x="3094" y="4845"/>
                      <a:pt x="4289" y="3741"/>
                    </a:cubicBezTo>
                    <a:lnTo>
                      <a:pt x="5060" y="3741"/>
                    </a:lnTo>
                    <a:cubicBezTo>
                      <a:pt x="5082" y="3741"/>
                      <a:pt x="5101" y="3760"/>
                      <a:pt x="5101" y="3780"/>
                    </a:cubicBezTo>
                    <a:lnTo>
                      <a:pt x="5101" y="4420"/>
                    </a:lnTo>
                    <a:cubicBezTo>
                      <a:pt x="5101" y="4639"/>
                      <a:pt x="5220" y="4839"/>
                      <a:pt x="5417" y="4945"/>
                    </a:cubicBezTo>
                    <a:cubicBezTo>
                      <a:pt x="5506" y="4992"/>
                      <a:pt x="5606" y="5017"/>
                      <a:pt x="5703" y="5017"/>
                    </a:cubicBezTo>
                    <a:cubicBezTo>
                      <a:pt x="5819" y="5017"/>
                      <a:pt x="5933" y="4983"/>
                      <a:pt x="6033" y="4917"/>
                    </a:cubicBezTo>
                    <a:lnTo>
                      <a:pt x="7782" y="3744"/>
                    </a:lnTo>
                    <a:cubicBezTo>
                      <a:pt x="7785" y="3741"/>
                      <a:pt x="7796" y="3741"/>
                      <a:pt x="7802" y="3741"/>
                    </a:cubicBezTo>
                    <a:close/>
                    <a:moveTo>
                      <a:pt x="16729" y="6933"/>
                    </a:moveTo>
                    <a:cubicBezTo>
                      <a:pt x="16928" y="6933"/>
                      <a:pt x="17131" y="6980"/>
                      <a:pt x="17311" y="7072"/>
                    </a:cubicBezTo>
                    <a:lnTo>
                      <a:pt x="17780" y="7310"/>
                    </a:lnTo>
                    <a:cubicBezTo>
                      <a:pt x="18129" y="7482"/>
                      <a:pt x="18520" y="7573"/>
                      <a:pt x="18905" y="7573"/>
                    </a:cubicBezTo>
                    <a:lnTo>
                      <a:pt x="19848" y="7573"/>
                    </a:lnTo>
                    <a:cubicBezTo>
                      <a:pt x="20208" y="8580"/>
                      <a:pt x="20405" y="9673"/>
                      <a:pt x="20405" y="10804"/>
                    </a:cubicBezTo>
                    <a:cubicBezTo>
                      <a:pt x="20405" y="12401"/>
                      <a:pt x="20014" y="13899"/>
                      <a:pt x="19324" y="15225"/>
                    </a:cubicBezTo>
                    <a:lnTo>
                      <a:pt x="17910" y="13333"/>
                    </a:lnTo>
                    <a:cubicBezTo>
                      <a:pt x="17821" y="13217"/>
                      <a:pt x="17771" y="13073"/>
                      <a:pt x="17771" y="12928"/>
                    </a:cubicBezTo>
                    <a:lnTo>
                      <a:pt x="17771" y="12074"/>
                    </a:lnTo>
                    <a:cubicBezTo>
                      <a:pt x="17771" y="11043"/>
                      <a:pt x="16928" y="10202"/>
                      <a:pt x="15903" y="10202"/>
                    </a:cubicBezTo>
                    <a:lnTo>
                      <a:pt x="15883" y="10202"/>
                    </a:lnTo>
                    <a:cubicBezTo>
                      <a:pt x="15165" y="10202"/>
                      <a:pt x="14569" y="9620"/>
                      <a:pt x="14566" y="8902"/>
                    </a:cubicBezTo>
                    <a:lnTo>
                      <a:pt x="14564" y="8261"/>
                    </a:lnTo>
                    <a:cubicBezTo>
                      <a:pt x="14558" y="7903"/>
                      <a:pt x="14691" y="7571"/>
                      <a:pt x="14943" y="7316"/>
                    </a:cubicBezTo>
                    <a:cubicBezTo>
                      <a:pt x="15174" y="7080"/>
                      <a:pt x="15481" y="6952"/>
                      <a:pt x="15806" y="6933"/>
                    </a:cubicBezTo>
                    <a:close/>
                    <a:moveTo>
                      <a:pt x="8500" y="12033"/>
                    </a:moveTo>
                    <a:cubicBezTo>
                      <a:pt x="8631" y="12033"/>
                      <a:pt x="8764" y="12074"/>
                      <a:pt x="8872" y="12149"/>
                    </a:cubicBezTo>
                    <a:lnTo>
                      <a:pt x="10466" y="13214"/>
                    </a:lnTo>
                    <a:cubicBezTo>
                      <a:pt x="10566" y="13278"/>
                      <a:pt x="10679" y="13314"/>
                      <a:pt x="10796" y="13314"/>
                    </a:cubicBezTo>
                    <a:lnTo>
                      <a:pt x="12071" y="13314"/>
                    </a:lnTo>
                    <a:cubicBezTo>
                      <a:pt x="12088" y="13314"/>
                      <a:pt x="12110" y="13333"/>
                      <a:pt x="12110" y="13353"/>
                    </a:cubicBezTo>
                    <a:lnTo>
                      <a:pt x="12110" y="14368"/>
                    </a:lnTo>
                    <a:cubicBezTo>
                      <a:pt x="12110" y="14376"/>
                      <a:pt x="12102" y="14390"/>
                      <a:pt x="12099" y="14395"/>
                    </a:cubicBezTo>
                    <a:lnTo>
                      <a:pt x="11012" y="15485"/>
                    </a:lnTo>
                    <a:cubicBezTo>
                      <a:pt x="10898" y="15596"/>
                      <a:pt x="10835" y="15749"/>
                      <a:pt x="10835" y="15907"/>
                    </a:cubicBezTo>
                    <a:lnTo>
                      <a:pt x="10835" y="18355"/>
                    </a:lnTo>
                    <a:cubicBezTo>
                      <a:pt x="10835" y="18433"/>
                      <a:pt x="10771" y="18502"/>
                      <a:pt x="10690" y="18502"/>
                    </a:cubicBezTo>
                    <a:cubicBezTo>
                      <a:pt x="10629" y="18502"/>
                      <a:pt x="10574" y="18458"/>
                      <a:pt x="10555" y="18403"/>
                    </a:cubicBezTo>
                    <a:lnTo>
                      <a:pt x="9446" y="15080"/>
                    </a:lnTo>
                    <a:cubicBezTo>
                      <a:pt x="9407" y="14956"/>
                      <a:pt x="9321" y="14842"/>
                      <a:pt x="9210" y="14775"/>
                    </a:cubicBezTo>
                    <a:lnTo>
                      <a:pt x="7865" y="13874"/>
                    </a:lnTo>
                    <a:cubicBezTo>
                      <a:pt x="7685" y="13746"/>
                      <a:pt x="7569" y="13533"/>
                      <a:pt x="7569" y="13306"/>
                    </a:cubicBezTo>
                    <a:lnTo>
                      <a:pt x="7569" y="12033"/>
                    </a:lnTo>
                    <a:close/>
                    <a:moveTo>
                      <a:pt x="10810" y="1192"/>
                    </a:moveTo>
                    <a:cubicBezTo>
                      <a:pt x="12357" y="1192"/>
                      <a:pt x="13815" y="1559"/>
                      <a:pt x="15107" y="2210"/>
                    </a:cubicBezTo>
                    <a:cubicBezTo>
                      <a:pt x="14844" y="2438"/>
                      <a:pt x="14680" y="2773"/>
                      <a:pt x="14680" y="3150"/>
                    </a:cubicBezTo>
                    <a:lnTo>
                      <a:pt x="14680" y="3785"/>
                    </a:lnTo>
                    <a:cubicBezTo>
                      <a:pt x="14680" y="3805"/>
                      <a:pt x="14658" y="3824"/>
                      <a:pt x="14636" y="3824"/>
                    </a:cubicBezTo>
                    <a:cubicBezTo>
                      <a:pt x="13954" y="3824"/>
                      <a:pt x="13402" y="4379"/>
                      <a:pt x="13402" y="5061"/>
                    </a:cubicBezTo>
                    <a:lnTo>
                      <a:pt x="13402" y="5696"/>
                    </a:lnTo>
                    <a:cubicBezTo>
                      <a:pt x="13402" y="6109"/>
                      <a:pt x="13604" y="6470"/>
                      <a:pt x="13909" y="6694"/>
                    </a:cubicBezTo>
                    <a:cubicBezTo>
                      <a:pt x="13552" y="7144"/>
                      <a:pt x="13366" y="7695"/>
                      <a:pt x="13374" y="8275"/>
                    </a:cubicBezTo>
                    <a:lnTo>
                      <a:pt x="13380" y="8918"/>
                    </a:lnTo>
                    <a:cubicBezTo>
                      <a:pt x="13394" y="10286"/>
                      <a:pt x="14522" y="11403"/>
                      <a:pt x="15892" y="11403"/>
                    </a:cubicBezTo>
                    <a:lnTo>
                      <a:pt x="15911" y="11403"/>
                    </a:lnTo>
                    <a:cubicBezTo>
                      <a:pt x="16282" y="11403"/>
                      <a:pt x="16587" y="11708"/>
                      <a:pt x="16587" y="12080"/>
                    </a:cubicBezTo>
                    <a:lnTo>
                      <a:pt x="16587" y="12931"/>
                    </a:lnTo>
                    <a:cubicBezTo>
                      <a:pt x="16587" y="13333"/>
                      <a:pt x="16726" y="13735"/>
                      <a:pt x="16964" y="14054"/>
                    </a:cubicBezTo>
                    <a:lnTo>
                      <a:pt x="18664" y="16328"/>
                    </a:lnTo>
                    <a:cubicBezTo>
                      <a:pt x="16915" y="18791"/>
                      <a:pt x="14045" y="20410"/>
                      <a:pt x="10799" y="20410"/>
                    </a:cubicBezTo>
                    <a:cubicBezTo>
                      <a:pt x="5503" y="20410"/>
                      <a:pt x="1192" y="16098"/>
                      <a:pt x="1192" y="10801"/>
                    </a:cubicBezTo>
                    <a:cubicBezTo>
                      <a:pt x="1192" y="10286"/>
                      <a:pt x="1237" y="9786"/>
                      <a:pt x="1314" y="9296"/>
                    </a:cubicBezTo>
                    <a:lnTo>
                      <a:pt x="2745" y="11090"/>
                    </a:lnTo>
                    <a:cubicBezTo>
                      <a:pt x="3227" y="11689"/>
                      <a:pt x="3937" y="12033"/>
                      <a:pt x="4705" y="12033"/>
                    </a:cubicBezTo>
                    <a:lnTo>
                      <a:pt x="6377" y="12033"/>
                    </a:lnTo>
                    <a:lnTo>
                      <a:pt x="6377" y="13306"/>
                    </a:lnTo>
                    <a:cubicBezTo>
                      <a:pt x="6377" y="13932"/>
                      <a:pt x="6687" y="14512"/>
                      <a:pt x="7208" y="14861"/>
                    </a:cubicBezTo>
                    <a:lnTo>
                      <a:pt x="8384" y="15646"/>
                    </a:lnTo>
                    <a:lnTo>
                      <a:pt x="9426" y="18771"/>
                    </a:lnTo>
                    <a:cubicBezTo>
                      <a:pt x="9606" y="19318"/>
                      <a:pt x="10117" y="19689"/>
                      <a:pt x="10693" y="19689"/>
                    </a:cubicBezTo>
                    <a:cubicBezTo>
                      <a:pt x="11433" y="19689"/>
                      <a:pt x="12035" y="19088"/>
                      <a:pt x="12035" y="18350"/>
                    </a:cubicBezTo>
                    <a:lnTo>
                      <a:pt x="12035" y="16148"/>
                    </a:lnTo>
                    <a:lnTo>
                      <a:pt x="12944" y="15236"/>
                    </a:lnTo>
                    <a:cubicBezTo>
                      <a:pt x="13183" y="15000"/>
                      <a:pt x="13308" y="14695"/>
                      <a:pt x="13308" y="14359"/>
                    </a:cubicBezTo>
                    <a:lnTo>
                      <a:pt x="13308" y="13350"/>
                    </a:lnTo>
                    <a:cubicBezTo>
                      <a:pt x="13308" y="12668"/>
                      <a:pt x="12756" y="12113"/>
                      <a:pt x="12074" y="12113"/>
                    </a:cubicBezTo>
                    <a:lnTo>
                      <a:pt x="10979" y="12113"/>
                    </a:lnTo>
                    <a:lnTo>
                      <a:pt x="9540" y="11151"/>
                    </a:lnTo>
                    <a:cubicBezTo>
                      <a:pt x="9229" y="10946"/>
                      <a:pt x="8872" y="10837"/>
                      <a:pt x="8503" y="10837"/>
                    </a:cubicBezTo>
                    <a:lnTo>
                      <a:pt x="5659" y="10837"/>
                    </a:lnTo>
                    <a:lnTo>
                      <a:pt x="5659" y="10164"/>
                    </a:lnTo>
                    <a:cubicBezTo>
                      <a:pt x="5659" y="9792"/>
                      <a:pt x="5963" y="9484"/>
                      <a:pt x="6338" y="9484"/>
                    </a:cubicBezTo>
                    <a:lnTo>
                      <a:pt x="6970" y="9484"/>
                    </a:lnTo>
                    <a:cubicBezTo>
                      <a:pt x="7183" y="9484"/>
                      <a:pt x="7380" y="9376"/>
                      <a:pt x="7486" y="9196"/>
                    </a:cubicBezTo>
                    <a:lnTo>
                      <a:pt x="9227" y="6292"/>
                    </a:lnTo>
                    <a:lnTo>
                      <a:pt x="9667" y="6292"/>
                    </a:lnTo>
                    <a:cubicBezTo>
                      <a:pt x="10233" y="6292"/>
                      <a:pt x="10721" y="5907"/>
                      <a:pt x="10862" y="5358"/>
                    </a:cubicBezTo>
                    <a:lnTo>
                      <a:pt x="11184" y="4082"/>
                    </a:lnTo>
                    <a:cubicBezTo>
                      <a:pt x="11281" y="3708"/>
                      <a:pt x="11195" y="3322"/>
                      <a:pt x="10959" y="3023"/>
                    </a:cubicBezTo>
                    <a:cubicBezTo>
                      <a:pt x="10721" y="2720"/>
                      <a:pt x="10369" y="2549"/>
                      <a:pt x="9989" y="2549"/>
                    </a:cubicBezTo>
                    <a:lnTo>
                      <a:pt x="7810" y="2549"/>
                    </a:lnTo>
                    <a:cubicBezTo>
                      <a:pt x="7563" y="2549"/>
                      <a:pt x="7328" y="2618"/>
                      <a:pt x="7122" y="2754"/>
                    </a:cubicBezTo>
                    <a:lnTo>
                      <a:pt x="6224" y="3356"/>
                    </a:lnTo>
                    <a:cubicBezTo>
                      <a:pt x="6119" y="3075"/>
                      <a:pt x="5916" y="2837"/>
                      <a:pt x="5656" y="2698"/>
                    </a:cubicBezTo>
                    <a:cubicBezTo>
                      <a:pt x="7145" y="1747"/>
                      <a:pt x="8913" y="1192"/>
                      <a:pt x="10810" y="1192"/>
                    </a:cubicBezTo>
                    <a:close/>
                    <a:moveTo>
                      <a:pt x="10799" y="0"/>
                    </a:moveTo>
                    <a:cubicBezTo>
                      <a:pt x="4849" y="0"/>
                      <a:pt x="0" y="4845"/>
                      <a:pt x="0" y="10801"/>
                    </a:cubicBezTo>
                    <a:cubicBezTo>
                      <a:pt x="0" y="16755"/>
                      <a:pt x="4849" y="21600"/>
                      <a:pt x="10799" y="21600"/>
                    </a:cubicBezTo>
                    <a:cubicBezTo>
                      <a:pt x="16754" y="21600"/>
                      <a:pt x="21600" y="16755"/>
                      <a:pt x="21600" y="10801"/>
                    </a:cubicBezTo>
                    <a:cubicBezTo>
                      <a:pt x="21600" y="4845"/>
                      <a:pt x="16754"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552" name="Google Shape;1552;p34"/>
            <p:cNvGrpSpPr/>
            <p:nvPr/>
          </p:nvGrpSpPr>
          <p:grpSpPr>
            <a:xfrm>
              <a:off x="14020836" y="3141274"/>
              <a:ext cx="990938" cy="726214"/>
              <a:chOff x="-1" y="71"/>
              <a:chExt cx="990936" cy="726212"/>
            </a:xfrm>
          </p:grpSpPr>
          <p:sp>
            <p:nvSpPr>
              <p:cNvPr id="1553" name="Google Shape;1553;p34"/>
              <p:cNvSpPr/>
              <p:nvPr/>
            </p:nvSpPr>
            <p:spPr>
              <a:xfrm>
                <a:off x="331077" y="66215"/>
                <a:ext cx="362172" cy="362172"/>
              </a:xfrm>
              <a:custGeom>
                <a:rect b="b" l="l" r="r" t="t"/>
                <a:pathLst>
                  <a:path extrusionOk="0" h="21600" w="21600">
                    <a:moveTo>
                      <a:pt x="10796" y="1841"/>
                    </a:moveTo>
                    <a:cubicBezTo>
                      <a:pt x="15728" y="1841"/>
                      <a:pt x="19741" y="5864"/>
                      <a:pt x="19741" y="10791"/>
                    </a:cubicBezTo>
                    <a:cubicBezTo>
                      <a:pt x="19741" y="15724"/>
                      <a:pt x="15728" y="19737"/>
                      <a:pt x="10796" y="19737"/>
                    </a:cubicBezTo>
                    <a:cubicBezTo>
                      <a:pt x="5872" y="19737"/>
                      <a:pt x="1850" y="15724"/>
                      <a:pt x="1850" y="10791"/>
                    </a:cubicBezTo>
                    <a:cubicBezTo>
                      <a:pt x="1850" y="5864"/>
                      <a:pt x="5872" y="1841"/>
                      <a:pt x="10796" y="1841"/>
                    </a:cubicBezTo>
                    <a:close/>
                    <a:moveTo>
                      <a:pt x="10796" y="0"/>
                    </a:moveTo>
                    <a:cubicBezTo>
                      <a:pt x="4846" y="0"/>
                      <a:pt x="0" y="4842"/>
                      <a:pt x="0" y="10800"/>
                    </a:cubicBezTo>
                    <a:cubicBezTo>
                      <a:pt x="0" y="16754"/>
                      <a:pt x="4846" y="21600"/>
                      <a:pt x="10796" y="21600"/>
                    </a:cubicBezTo>
                    <a:cubicBezTo>
                      <a:pt x="16754" y="21600"/>
                      <a:pt x="21600" y="16754"/>
                      <a:pt x="21600" y="10800"/>
                    </a:cubicBezTo>
                    <a:cubicBezTo>
                      <a:pt x="21596" y="4838"/>
                      <a:pt x="16754" y="0"/>
                      <a:pt x="10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54" name="Google Shape;1554;p34"/>
              <p:cNvSpPr/>
              <p:nvPr/>
            </p:nvSpPr>
            <p:spPr>
              <a:xfrm>
                <a:off x="264717" y="71"/>
                <a:ext cx="726218" cy="726212"/>
              </a:xfrm>
              <a:custGeom>
                <a:rect b="b" l="l" r="r" t="t"/>
                <a:pathLst>
                  <a:path extrusionOk="0" h="21600" w="21594">
                    <a:moveTo>
                      <a:pt x="7356" y="916"/>
                    </a:moveTo>
                    <a:cubicBezTo>
                      <a:pt x="10902" y="916"/>
                      <a:pt x="13789" y="3800"/>
                      <a:pt x="13789" y="7349"/>
                    </a:cubicBezTo>
                    <a:cubicBezTo>
                      <a:pt x="13789" y="10896"/>
                      <a:pt x="10902" y="13784"/>
                      <a:pt x="7356" y="13784"/>
                    </a:cubicBezTo>
                    <a:cubicBezTo>
                      <a:pt x="3809" y="13784"/>
                      <a:pt x="927" y="10896"/>
                      <a:pt x="927" y="7349"/>
                    </a:cubicBezTo>
                    <a:cubicBezTo>
                      <a:pt x="927" y="3800"/>
                      <a:pt x="3809" y="916"/>
                      <a:pt x="7356" y="916"/>
                    </a:cubicBezTo>
                    <a:close/>
                    <a:moveTo>
                      <a:pt x="15145" y="13923"/>
                    </a:moveTo>
                    <a:cubicBezTo>
                      <a:pt x="15282" y="13923"/>
                      <a:pt x="15415" y="13973"/>
                      <a:pt x="15518" y="14071"/>
                    </a:cubicBezTo>
                    <a:lnTo>
                      <a:pt x="20526" y="19080"/>
                    </a:lnTo>
                    <a:cubicBezTo>
                      <a:pt x="20624" y="19181"/>
                      <a:pt x="20682" y="19307"/>
                      <a:pt x="20682" y="19453"/>
                    </a:cubicBezTo>
                    <a:cubicBezTo>
                      <a:pt x="20675" y="19596"/>
                      <a:pt x="20622" y="19725"/>
                      <a:pt x="20526" y="19825"/>
                    </a:cubicBezTo>
                    <a:lnTo>
                      <a:pt x="19828" y="20521"/>
                    </a:lnTo>
                    <a:cubicBezTo>
                      <a:pt x="19727" y="20622"/>
                      <a:pt x="19599" y="20677"/>
                      <a:pt x="19458" y="20677"/>
                    </a:cubicBezTo>
                    <a:cubicBezTo>
                      <a:pt x="19312" y="20677"/>
                      <a:pt x="19184" y="20622"/>
                      <a:pt x="19083" y="20521"/>
                    </a:cubicBezTo>
                    <a:lnTo>
                      <a:pt x="14078" y="15512"/>
                    </a:lnTo>
                    <a:cubicBezTo>
                      <a:pt x="13872" y="15308"/>
                      <a:pt x="13872" y="14979"/>
                      <a:pt x="14078" y="14775"/>
                    </a:cubicBezTo>
                    <a:lnTo>
                      <a:pt x="14775" y="14077"/>
                    </a:lnTo>
                    <a:cubicBezTo>
                      <a:pt x="14876" y="13975"/>
                      <a:pt x="15013" y="13923"/>
                      <a:pt x="15145" y="13923"/>
                    </a:cubicBezTo>
                    <a:close/>
                    <a:moveTo>
                      <a:pt x="7353" y="0"/>
                    </a:moveTo>
                    <a:cubicBezTo>
                      <a:pt x="3298" y="0"/>
                      <a:pt x="0" y="3299"/>
                      <a:pt x="0" y="7353"/>
                    </a:cubicBezTo>
                    <a:cubicBezTo>
                      <a:pt x="0" y="11406"/>
                      <a:pt x="3298" y="14707"/>
                      <a:pt x="7353" y="14707"/>
                    </a:cubicBezTo>
                    <a:cubicBezTo>
                      <a:pt x="9215" y="14707"/>
                      <a:pt x="10914" y="14009"/>
                      <a:pt x="12214" y="12870"/>
                    </a:cubicBezTo>
                    <a:lnTo>
                      <a:pt x="13448" y="14103"/>
                    </a:lnTo>
                    <a:lnTo>
                      <a:pt x="13423" y="14127"/>
                    </a:lnTo>
                    <a:cubicBezTo>
                      <a:pt x="12860" y="14692"/>
                      <a:pt x="12860" y="15610"/>
                      <a:pt x="13423" y="16171"/>
                    </a:cubicBezTo>
                    <a:lnTo>
                      <a:pt x="18428" y="21178"/>
                    </a:lnTo>
                    <a:cubicBezTo>
                      <a:pt x="18704" y="21454"/>
                      <a:pt x="19064" y="21600"/>
                      <a:pt x="19451" y="21600"/>
                    </a:cubicBezTo>
                    <a:cubicBezTo>
                      <a:pt x="19839" y="21600"/>
                      <a:pt x="20205" y="21452"/>
                      <a:pt x="20474" y="21178"/>
                    </a:cubicBezTo>
                    <a:lnTo>
                      <a:pt x="21170" y="20483"/>
                    </a:lnTo>
                    <a:cubicBezTo>
                      <a:pt x="21446" y="20206"/>
                      <a:pt x="21594" y="19847"/>
                      <a:pt x="21594" y="19459"/>
                    </a:cubicBezTo>
                    <a:cubicBezTo>
                      <a:pt x="21600" y="19070"/>
                      <a:pt x="21448" y="18704"/>
                      <a:pt x="21176" y="18434"/>
                    </a:cubicBezTo>
                    <a:lnTo>
                      <a:pt x="16168" y="13427"/>
                    </a:lnTo>
                    <a:cubicBezTo>
                      <a:pt x="15886" y="13144"/>
                      <a:pt x="15516" y="13001"/>
                      <a:pt x="15145" y="13001"/>
                    </a:cubicBezTo>
                    <a:cubicBezTo>
                      <a:pt x="14775" y="13001"/>
                      <a:pt x="14405" y="13144"/>
                      <a:pt x="14125" y="13427"/>
                    </a:cubicBezTo>
                    <a:lnTo>
                      <a:pt x="14101" y="13448"/>
                    </a:lnTo>
                    <a:lnTo>
                      <a:pt x="12866" y="12213"/>
                    </a:lnTo>
                    <a:cubicBezTo>
                      <a:pt x="14011" y="10918"/>
                      <a:pt x="14707" y="9216"/>
                      <a:pt x="14707" y="7353"/>
                    </a:cubicBezTo>
                    <a:cubicBezTo>
                      <a:pt x="14707" y="3299"/>
                      <a:pt x="11407" y="0"/>
                      <a:pt x="73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55" name="Google Shape;1555;p34"/>
              <p:cNvSpPr/>
              <p:nvPr/>
            </p:nvSpPr>
            <p:spPr>
              <a:xfrm>
                <a:off x="-1" y="97792"/>
                <a:ext cx="262847" cy="33867"/>
              </a:xfrm>
              <a:custGeom>
                <a:rect b="b" l="l" r="r" t="t"/>
                <a:pathLst>
                  <a:path extrusionOk="0" h="21600" w="21600">
                    <a:moveTo>
                      <a:pt x="1278" y="0"/>
                    </a:moveTo>
                    <a:cubicBezTo>
                      <a:pt x="568" y="0"/>
                      <a:pt x="0" y="4850"/>
                      <a:pt x="0" y="10800"/>
                    </a:cubicBezTo>
                    <a:cubicBezTo>
                      <a:pt x="0" y="16800"/>
                      <a:pt x="568" y="21600"/>
                      <a:pt x="1278" y="21600"/>
                    </a:cubicBezTo>
                    <a:lnTo>
                      <a:pt x="20322" y="21600"/>
                    </a:lnTo>
                    <a:cubicBezTo>
                      <a:pt x="21026" y="21600"/>
                      <a:pt x="21600" y="16800"/>
                      <a:pt x="21600" y="10800"/>
                    </a:cubicBezTo>
                    <a:cubicBezTo>
                      <a:pt x="21600" y="4850"/>
                      <a:pt x="21026" y="0"/>
                      <a:pt x="203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56" name="Google Shape;1556;p34"/>
              <p:cNvSpPr/>
              <p:nvPr/>
            </p:nvSpPr>
            <p:spPr>
              <a:xfrm>
                <a:off x="-1" y="163936"/>
                <a:ext cx="64058" cy="33867"/>
              </a:xfrm>
              <a:custGeom>
                <a:rect b="b" l="l" r="r" t="t"/>
                <a:pathLst>
                  <a:path extrusionOk="0" h="21600" w="21600">
                    <a:moveTo>
                      <a:pt x="5242" y="0"/>
                    </a:moveTo>
                    <a:cubicBezTo>
                      <a:pt x="2330" y="0"/>
                      <a:pt x="0" y="4850"/>
                      <a:pt x="0" y="10800"/>
                    </a:cubicBezTo>
                    <a:cubicBezTo>
                      <a:pt x="0" y="16800"/>
                      <a:pt x="2330" y="21600"/>
                      <a:pt x="5242" y="21600"/>
                    </a:cubicBezTo>
                    <a:lnTo>
                      <a:pt x="16382" y="21600"/>
                    </a:lnTo>
                    <a:cubicBezTo>
                      <a:pt x="19294" y="21600"/>
                      <a:pt x="21600" y="16800"/>
                      <a:pt x="21600" y="10800"/>
                    </a:cubicBezTo>
                    <a:cubicBezTo>
                      <a:pt x="21600" y="4850"/>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57" name="Google Shape;1557;p34"/>
              <p:cNvSpPr/>
              <p:nvPr/>
            </p:nvSpPr>
            <p:spPr>
              <a:xfrm>
                <a:off x="99394" y="163936"/>
                <a:ext cx="146900" cy="33867"/>
              </a:xfrm>
              <a:custGeom>
                <a:rect b="b" l="l" r="r" t="t"/>
                <a:pathLst>
                  <a:path extrusionOk="0" h="21600" w="21600">
                    <a:moveTo>
                      <a:pt x="2286" y="0"/>
                    </a:moveTo>
                    <a:cubicBezTo>
                      <a:pt x="1016" y="0"/>
                      <a:pt x="0" y="4850"/>
                      <a:pt x="0" y="10800"/>
                    </a:cubicBezTo>
                    <a:cubicBezTo>
                      <a:pt x="0" y="16800"/>
                      <a:pt x="1016" y="21600"/>
                      <a:pt x="2286" y="21600"/>
                    </a:cubicBezTo>
                    <a:lnTo>
                      <a:pt x="19314" y="21600"/>
                    </a:lnTo>
                    <a:cubicBezTo>
                      <a:pt x="20584" y="21600"/>
                      <a:pt x="21600" y="16800"/>
                      <a:pt x="21600" y="10800"/>
                    </a:cubicBezTo>
                    <a:cubicBezTo>
                      <a:pt x="21600" y="4850"/>
                      <a:pt x="20552" y="0"/>
                      <a:pt x="19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58" name="Google Shape;1558;p34"/>
              <p:cNvSpPr/>
              <p:nvPr/>
            </p:nvSpPr>
            <p:spPr>
              <a:xfrm>
                <a:off x="-1" y="230224"/>
                <a:ext cx="229740" cy="33867"/>
              </a:xfrm>
              <a:custGeom>
                <a:rect b="b" l="l" r="r" t="t"/>
                <a:pathLst>
                  <a:path extrusionOk="0" h="21600" w="21600">
                    <a:moveTo>
                      <a:pt x="1462" y="0"/>
                    </a:moveTo>
                    <a:cubicBezTo>
                      <a:pt x="650" y="0"/>
                      <a:pt x="0" y="4822"/>
                      <a:pt x="0" y="10800"/>
                    </a:cubicBezTo>
                    <a:cubicBezTo>
                      <a:pt x="0" y="16828"/>
                      <a:pt x="650" y="21600"/>
                      <a:pt x="1462" y="21600"/>
                    </a:cubicBezTo>
                    <a:lnTo>
                      <a:pt x="20138" y="21600"/>
                    </a:lnTo>
                    <a:cubicBezTo>
                      <a:pt x="20950" y="21600"/>
                      <a:pt x="21600" y="16828"/>
                      <a:pt x="21600" y="10800"/>
                    </a:cubicBezTo>
                    <a:cubicBezTo>
                      <a:pt x="21600" y="4822"/>
                      <a:pt x="20944" y="0"/>
                      <a:pt x="20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59" name="Google Shape;1559;p34"/>
              <p:cNvSpPr/>
              <p:nvPr/>
            </p:nvSpPr>
            <p:spPr>
              <a:xfrm>
                <a:off x="-1" y="296368"/>
                <a:ext cx="130345" cy="33867"/>
              </a:xfrm>
              <a:custGeom>
                <a:rect b="b" l="l" r="r" t="t"/>
                <a:pathLst>
                  <a:path extrusionOk="0" h="21600" w="21600">
                    <a:moveTo>
                      <a:pt x="2576" y="0"/>
                    </a:moveTo>
                    <a:cubicBezTo>
                      <a:pt x="1145" y="0"/>
                      <a:pt x="0" y="4822"/>
                      <a:pt x="0" y="10800"/>
                    </a:cubicBezTo>
                    <a:cubicBezTo>
                      <a:pt x="0" y="16828"/>
                      <a:pt x="1145" y="21600"/>
                      <a:pt x="2576" y="21600"/>
                    </a:cubicBezTo>
                    <a:lnTo>
                      <a:pt x="19048" y="21600"/>
                    </a:lnTo>
                    <a:cubicBezTo>
                      <a:pt x="20455" y="21600"/>
                      <a:pt x="21600" y="16828"/>
                      <a:pt x="21600" y="10800"/>
                    </a:cubicBezTo>
                    <a:cubicBezTo>
                      <a:pt x="21600" y="4822"/>
                      <a:pt x="20455" y="0"/>
                      <a:pt x="190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60" name="Google Shape;1560;p34"/>
              <p:cNvSpPr/>
              <p:nvPr/>
            </p:nvSpPr>
            <p:spPr>
              <a:xfrm>
                <a:off x="165682" y="296368"/>
                <a:ext cx="80612" cy="33867"/>
              </a:xfrm>
              <a:custGeom>
                <a:rect b="b" l="l" r="r" t="t"/>
                <a:pathLst>
                  <a:path extrusionOk="0" h="21600" w="21600">
                    <a:moveTo>
                      <a:pt x="4146" y="0"/>
                    </a:moveTo>
                    <a:cubicBezTo>
                      <a:pt x="1832" y="0"/>
                      <a:pt x="0" y="4822"/>
                      <a:pt x="0" y="10800"/>
                    </a:cubicBezTo>
                    <a:cubicBezTo>
                      <a:pt x="0" y="16828"/>
                      <a:pt x="1832" y="21600"/>
                      <a:pt x="4146" y="21600"/>
                    </a:cubicBezTo>
                    <a:lnTo>
                      <a:pt x="17434" y="21600"/>
                    </a:lnTo>
                    <a:cubicBezTo>
                      <a:pt x="19749" y="21600"/>
                      <a:pt x="21600" y="16828"/>
                      <a:pt x="21600" y="10800"/>
                    </a:cubicBezTo>
                    <a:cubicBezTo>
                      <a:pt x="21600" y="4822"/>
                      <a:pt x="19691" y="0"/>
                      <a:pt x="174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61" name="Google Shape;1561;p34"/>
              <p:cNvSpPr/>
              <p:nvPr/>
            </p:nvSpPr>
            <p:spPr>
              <a:xfrm>
                <a:off x="99394" y="362656"/>
                <a:ext cx="163452" cy="33867"/>
              </a:xfrm>
              <a:custGeom>
                <a:rect b="b" l="l" r="r" t="t"/>
                <a:pathLst>
                  <a:path extrusionOk="0" h="21600" w="21600">
                    <a:moveTo>
                      <a:pt x="2035" y="0"/>
                    </a:moveTo>
                    <a:cubicBezTo>
                      <a:pt x="913" y="0"/>
                      <a:pt x="0" y="4772"/>
                      <a:pt x="0" y="10800"/>
                    </a:cubicBezTo>
                    <a:cubicBezTo>
                      <a:pt x="0" y="16778"/>
                      <a:pt x="913" y="21600"/>
                      <a:pt x="2035" y="21600"/>
                    </a:cubicBezTo>
                    <a:lnTo>
                      <a:pt x="19546" y="21600"/>
                    </a:lnTo>
                    <a:cubicBezTo>
                      <a:pt x="20677" y="21600"/>
                      <a:pt x="21600" y="16778"/>
                      <a:pt x="21600" y="10800"/>
                    </a:cubicBezTo>
                    <a:cubicBezTo>
                      <a:pt x="21600" y="4772"/>
                      <a:pt x="2067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62" name="Google Shape;1562;p34"/>
              <p:cNvSpPr/>
              <p:nvPr/>
            </p:nvSpPr>
            <p:spPr>
              <a:xfrm>
                <a:off x="-1" y="362656"/>
                <a:ext cx="64058" cy="33867"/>
              </a:xfrm>
              <a:custGeom>
                <a:rect b="b" l="l" r="r" t="t"/>
                <a:pathLst>
                  <a:path extrusionOk="0" h="21600" w="21600">
                    <a:moveTo>
                      <a:pt x="5242" y="0"/>
                    </a:moveTo>
                    <a:cubicBezTo>
                      <a:pt x="2330" y="0"/>
                      <a:pt x="0" y="4772"/>
                      <a:pt x="0" y="10800"/>
                    </a:cubicBezTo>
                    <a:cubicBezTo>
                      <a:pt x="0" y="16778"/>
                      <a:pt x="2330" y="21600"/>
                      <a:pt x="5242" y="21600"/>
                    </a:cubicBezTo>
                    <a:lnTo>
                      <a:pt x="16382" y="21600"/>
                    </a:lnTo>
                    <a:cubicBezTo>
                      <a:pt x="19294" y="21600"/>
                      <a:pt x="21600" y="16778"/>
                      <a:pt x="21600" y="10800"/>
                    </a:cubicBezTo>
                    <a:cubicBezTo>
                      <a:pt x="21600" y="4772"/>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63" name="Google Shape;1563;p34"/>
              <p:cNvSpPr/>
              <p:nvPr/>
            </p:nvSpPr>
            <p:spPr>
              <a:xfrm>
                <a:off x="413880" y="181949"/>
                <a:ext cx="196534" cy="146828"/>
              </a:xfrm>
              <a:custGeom>
                <a:rect b="b" l="l" r="r" t="t"/>
                <a:pathLst>
                  <a:path extrusionOk="0" h="21600" w="21224">
                    <a:moveTo>
                      <a:pt x="1668" y="0"/>
                    </a:moveTo>
                    <a:cubicBezTo>
                      <a:pt x="1520" y="0"/>
                      <a:pt x="1365" y="32"/>
                      <a:pt x="1217" y="85"/>
                    </a:cubicBezTo>
                    <a:cubicBezTo>
                      <a:pt x="323" y="434"/>
                      <a:pt x="-190" y="1694"/>
                      <a:pt x="66" y="2901"/>
                    </a:cubicBezTo>
                    <a:lnTo>
                      <a:pt x="3634" y="19959"/>
                    </a:lnTo>
                    <a:cubicBezTo>
                      <a:pt x="3844" y="20933"/>
                      <a:pt x="4489" y="21600"/>
                      <a:pt x="5251" y="21600"/>
                    </a:cubicBezTo>
                    <a:lnTo>
                      <a:pt x="7038" y="21600"/>
                    </a:lnTo>
                    <a:cubicBezTo>
                      <a:pt x="7754" y="21600"/>
                      <a:pt x="8406" y="20975"/>
                      <a:pt x="8632" y="20054"/>
                    </a:cubicBezTo>
                    <a:lnTo>
                      <a:pt x="10606" y="11933"/>
                    </a:lnTo>
                    <a:lnTo>
                      <a:pt x="12588" y="20054"/>
                    </a:lnTo>
                    <a:cubicBezTo>
                      <a:pt x="12814" y="20986"/>
                      <a:pt x="13466" y="21600"/>
                      <a:pt x="14182" y="21600"/>
                    </a:cubicBezTo>
                    <a:lnTo>
                      <a:pt x="15961" y="21600"/>
                    </a:lnTo>
                    <a:cubicBezTo>
                      <a:pt x="16715" y="21600"/>
                      <a:pt x="17368" y="20933"/>
                      <a:pt x="17586" y="19959"/>
                    </a:cubicBezTo>
                    <a:lnTo>
                      <a:pt x="21161" y="2901"/>
                    </a:lnTo>
                    <a:cubicBezTo>
                      <a:pt x="21410" y="1694"/>
                      <a:pt x="20905" y="434"/>
                      <a:pt x="20003" y="85"/>
                    </a:cubicBezTo>
                    <a:cubicBezTo>
                      <a:pt x="19855" y="32"/>
                      <a:pt x="19700" y="0"/>
                      <a:pt x="19552" y="0"/>
                    </a:cubicBezTo>
                    <a:cubicBezTo>
                      <a:pt x="18830" y="0"/>
                      <a:pt x="18146" y="656"/>
                      <a:pt x="17943" y="1662"/>
                    </a:cubicBezTo>
                    <a:lnTo>
                      <a:pt x="15029" y="15554"/>
                    </a:lnTo>
                    <a:lnTo>
                      <a:pt x="12192" y="3992"/>
                    </a:lnTo>
                    <a:cubicBezTo>
                      <a:pt x="11966" y="3060"/>
                      <a:pt x="11329" y="2446"/>
                      <a:pt x="10606" y="2446"/>
                    </a:cubicBezTo>
                    <a:cubicBezTo>
                      <a:pt x="9899" y="2446"/>
                      <a:pt x="9246" y="3071"/>
                      <a:pt x="9021" y="3992"/>
                    </a:cubicBezTo>
                    <a:lnTo>
                      <a:pt x="6199" y="15554"/>
                    </a:lnTo>
                    <a:lnTo>
                      <a:pt x="3284" y="1662"/>
                    </a:lnTo>
                    <a:cubicBezTo>
                      <a:pt x="3082" y="656"/>
                      <a:pt x="2398" y="0"/>
                      <a:pt x="16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564" name="Google Shape;1564;p34"/>
            <p:cNvGrpSpPr/>
            <p:nvPr/>
          </p:nvGrpSpPr>
          <p:grpSpPr>
            <a:xfrm>
              <a:off x="11573599" y="3050229"/>
              <a:ext cx="991291" cy="908380"/>
              <a:chOff x="71" y="71"/>
              <a:chExt cx="991290" cy="908378"/>
            </a:xfrm>
          </p:grpSpPr>
          <p:sp>
            <p:nvSpPr>
              <p:cNvPr id="1565" name="Google Shape;1565;p34"/>
              <p:cNvSpPr/>
              <p:nvPr/>
            </p:nvSpPr>
            <p:spPr>
              <a:xfrm>
                <a:off x="71" y="71"/>
                <a:ext cx="991290" cy="908378"/>
              </a:xfrm>
              <a:custGeom>
                <a:rect b="b" l="l" r="r" t="t"/>
                <a:pathLst>
                  <a:path extrusionOk="0" h="21600" w="21600">
                    <a:moveTo>
                      <a:pt x="13686" y="1648"/>
                    </a:moveTo>
                    <a:lnTo>
                      <a:pt x="14315" y="3929"/>
                    </a:lnTo>
                    <a:lnTo>
                      <a:pt x="13059" y="3929"/>
                    </a:lnTo>
                    <a:lnTo>
                      <a:pt x="13686" y="1648"/>
                    </a:lnTo>
                    <a:close/>
                    <a:moveTo>
                      <a:pt x="10801" y="1143"/>
                    </a:moveTo>
                    <a:cubicBezTo>
                      <a:pt x="10812" y="1143"/>
                      <a:pt x="10824" y="1155"/>
                      <a:pt x="10824" y="1169"/>
                    </a:cubicBezTo>
                    <a:lnTo>
                      <a:pt x="10824" y="20856"/>
                    </a:lnTo>
                    <a:lnTo>
                      <a:pt x="7172" y="20856"/>
                    </a:lnTo>
                    <a:lnTo>
                      <a:pt x="7172" y="20020"/>
                    </a:lnTo>
                    <a:lnTo>
                      <a:pt x="7556" y="20020"/>
                    </a:lnTo>
                    <a:cubicBezTo>
                      <a:pt x="7741" y="20020"/>
                      <a:pt x="7893" y="19854"/>
                      <a:pt x="7893" y="19651"/>
                    </a:cubicBezTo>
                    <a:cubicBezTo>
                      <a:pt x="7893" y="19445"/>
                      <a:pt x="7741" y="19283"/>
                      <a:pt x="7556" y="19283"/>
                    </a:cubicBezTo>
                    <a:lnTo>
                      <a:pt x="7172" y="19283"/>
                    </a:lnTo>
                    <a:lnTo>
                      <a:pt x="7172" y="18448"/>
                    </a:lnTo>
                    <a:lnTo>
                      <a:pt x="7556" y="18448"/>
                    </a:lnTo>
                    <a:cubicBezTo>
                      <a:pt x="7741" y="18448"/>
                      <a:pt x="7893" y="18282"/>
                      <a:pt x="7893" y="18078"/>
                    </a:cubicBezTo>
                    <a:cubicBezTo>
                      <a:pt x="7893" y="17872"/>
                      <a:pt x="7741" y="17710"/>
                      <a:pt x="7556" y="17710"/>
                    </a:cubicBezTo>
                    <a:lnTo>
                      <a:pt x="7172" y="17710"/>
                    </a:lnTo>
                    <a:lnTo>
                      <a:pt x="7172" y="16873"/>
                    </a:lnTo>
                    <a:lnTo>
                      <a:pt x="7917" y="16873"/>
                    </a:lnTo>
                    <a:cubicBezTo>
                      <a:pt x="8102" y="16873"/>
                      <a:pt x="8252" y="16709"/>
                      <a:pt x="8252" y="16505"/>
                    </a:cubicBezTo>
                    <a:cubicBezTo>
                      <a:pt x="8252" y="16300"/>
                      <a:pt x="8102" y="16137"/>
                      <a:pt x="7917" y="16137"/>
                    </a:cubicBezTo>
                    <a:lnTo>
                      <a:pt x="7172" y="16137"/>
                    </a:lnTo>
                    <a:lnTo>
                      <a:pt x="7172" y="15300"/>
                    </a:lnTo>
                    <a:lnTo>
                      <a:pt x="7556" y="15300"/>
                    </a:lnTo>
                    <a:cubicBezTo>
                      <a:pt x="7741" y="15300"/>
                      <a:pt x="7893" y="15136"/>
                      <a:pt x="7893" y="14932"/>
                    </a:cubicBezTo>
                    <a:cubicBezTo>
                      <a:pt x="7893" y="14727"/>
                      <a:pt x="7741" y="14564"/>
                      <a:pt x="7556" y="14564"/>
                    </a:cubicBezTo>
                    <a:lnTo>
                      <a:pt x="7172" y="14564"/>
                    </a:lnTo>
                    <a:lnTo>
                      <a:pt x="7172" y="13726"/>
                    </a:lnTo>
                    <a:lnTo>
                      <a:pt x="7556" y="13726"/>
                    </a:lnTo>
                    <a:cubicBezTo>
                      <a:pt x="7741" y="13726"/>
                      <a:pt x="7893" y="13563"/>
                      <a:pt x="7893" y="13359"/>
                    </a:cubicBezTo>
                    <a:cubicBezTo>
                      <a:pt x="7893" y="13154"/>
                      <a:pt x="7741" y="12991"/>
                      <a:pt x="7556" y="12991"/>
                    </a:cubicBezTo>
                    <a:lnTo>
                      <a:pt x="7172" y="12991"/>
                    </a:lnTo>
                    <a:lnTo>
                      <a:pt x="7172" y="12153"/>
                    </a:lnTo>
                    <a:lnTo>
                      <a:pt x="7917" y="12153"/>
                    </a:lnTo>
                    <a:cubicBezTo>
                      <a:pt x="8102" y="12153"/>
                      <a:pt x="8252" y="11990"/>
                      <a:pt x="8252" y="11787"/>
                    </a:cubicBezTo>
                    <a:cubicBezTo>
                      <a:pt x="8252" y="11581"/>
                      <a:pt x="8102" y="11419"/>
                      <a:pt x="7917" y="11419"/>
                    </a:cubicBezTo>
                    <a:lnTo>
                      <a:pt x="7172" y="11419"/>
                    </a:lnTo>
                    <a:lnTo>
                      <a:pt x="7172" y="10580"/>
                    </a:lnTo>
                    <a:lnTo>
                      <a:pt x="7556" y="10580"/>
                    </a:lnTo>
                    <a:cubicBezTo>
                      <a:pt x="7741" y="10580"/>
                      <a:pt x="7893" y="10417"/>
                      <a:pt x="7893" y="10214"/>
                    </a:cubicBezTo>
                    <a:cubicBezTo>
                      <a:pt x="7893" y="10008"/>
                      <a:pt x="7741" y="9846"/>
                      <a:pt x="7556" y="9846"/>
                    </a:cubicBezTo>
                    <a:lnTo>
                      <a:pt x="7172" y="9846"/>
                    </a:lnTo>
                    <a:lnTo>
                      <a:pt x="7172" y="9007"/>
                    </a:lnTo>
                    <a:lnTo>
                      <a:pt x="7556" y="9007"/>
                    </a:lnTo>
                    <a:cubicBezTo>
                      <a:pt x="7741" y="9007"/>
                      <a:pt x="7893" y="8845"/>
                      <a:pt x="7893" y="8641"/>
                    </a:cubicBezTo>
                    <a:cubicBezTo>
                      <a:pt x="7893" y="8436"/>
                      <a:pt x="7741" y="8273"/>
                      <a:pt x="7556" y="8273"/>
                    </a:cubicBezTo>
                    <a:lnTo>
                      <a:pt x="7172" y="8273"/>
                    </a:lnTo>
                    <a:lnTo>
                      <a:pt x="7172" y="7434"/>
                    </a:lnTo>
                    <a:lnTo>
                      <a:pt x="7917" y="7434"/>
                    </a:lnTo>
                    <a:cubicBezTo>
                      <a:pt x="8102" y="7434"/>
                      <a:pt x="8252" y="7272"/>
                      <a:pt x="8252" y="7068"/>
                    </a:cubicBezTo>
                    <a:cubicBezTo>
                      <a:pt x="8252" y="6863"/>
                      <a:pt x="8102" y="6700"/>
                      <a:pt x="7917" y="6700"/>
                    </a:cubicBezTo>
                    <a:lnTo>
                      <a:pt x="7172" y="6700"/>
                    </a:lnTo>
                    <a:lnTo>
                      <a:pt x="7172" y="5862"/>
                    </a:lnTo>
                    <a:lnTo>
                      <a:pt x="7556" y="5862"/>
                    </a:lnTo>
                    <a:cubicBezTo>
                      <a:pt x="7741" y="5862"/>
                      <a:pt x="7893" y="5699"/>
                      <a:pt x="7893" y="5495"/>
                    </a:cubicBezTo>
                    <a:cubicBezTo>
                      <a:pt x="7893" y="5290"/>
                      <a:pt x="7741" y="5126"/>
                      <a:pt x="7556" y="5126"/>
                    </a:cubicBezTo>
                    <a:lnTo>
                      <a:pt x="7172" y="5126"/>
                    </a:lnTo>
                    <a:lnTo>
                      <a:pt x="7172" y="4289"/>
                    </a:lnTo>
                    <a:lnTo>
                      <a:pt x="7556" y="4289"/>
                    </a:lnTo>
                    <a:cubicBezTo>
                      <a:pt x="7741" y="4289"/>
                      <a:pt x="7893" y="4126"/>
                      <a:pt x="7893" y="3923"/>
                    </a:cubicBezTo>
                    <a:cubicBezTo>
                      <a:pt x="7893" y="3717"/>
                      <a:pt x="7741" y="3553"/>
                      <a:pt x="7556" y="3553"/>
                    </a:cubicBezTo>
                    <a:lnTo>
                      <a:pt x="7172" y="3553"/>
                    </a:lnTo>
                    <a:lnTo>
                      <a:pt x="7172" y="2716"/>
                    </a:lnTo>
                    <a:lnTo>
                      <a:pt x="7917" y="2716"/>
                    </a:lnTo>
                    <a:cubicBezTo>
                      <a:pt x="8102" y="2716"/>
                      <a:pt x="8252" y="2553"/>
                      <a:pt x="8252" y="2350"/>
                    </a:cubicBezTo>
                    <a:cubicBezTo>
                      <a:pt x="8252" y="2144"/>
                      <a:pt x="8102" y="1980"/>
                      <a:pt x="7917" y="1980"/>
                    </a:cubicBezTo>
                    <a:lnTo>
                      <a:pt x="7172" y="1980"/>
                    </a:lnTo>
                    <a:lnTo>
                      <a:pt x="7172" y="1169"/>
                    </a:lnTo>
                    <a:cubicBezTo>
                      <a:pt x="7172" y="1155"/>
                      <a:pt x="7183" y="1143"/>
                      <a:pt x="7194" y="1143"/>
                    </a:cubicBezTo>
                    <a:close/>
                    <a:moveTo>
                      <a:pt x="2886" y="5853"/>
                    </a:moveTo>
                    <a:lnTo>
                      <a:pt x="2886" y="20857"/>
                    </a:lnTo>
                    <a:lnTo>
                      <a:pt x="1422" y="20857"/>
                    </a:lnTo>
                    <a:cubicBezTo>
                      <a:pt x="1010" y="20857"/>
                      <a:pt x="677" y="20494"/>
                      <a:pt x="677" y="20048"/>
                    </a:cubicBezTo>
                    <a:lnTo>
                      <a:pt x="677" y="6663"/>
                    </a:lnTo>
                    <a:cubicBezTo>
                      <a:pt x="677" y="6214"/>
                      <a:pt x="1012" y="5853"/>
                      <a:pt x="1422" y="5853"/>
                    </a:cubicBezTo>
                    <a:close/>
                    <a:moveTo>
                      <a:pt x="6493" y="5853"/>
                    </a:moveTo>
                    <a:lnTo>
                      <a:pt x="6493" y="20857"/>
                    </a:lnTo>
                    <a:lnTo>
                      <a:pt x="3563" y="20857"/>
                    </a:lnTo>
                    <a:lnTo>
                      <a:pt x="3563" y="5853"/>
                    </a:lnTo>
                    <a:close/>
                    <a:moveTo>
                      <a:pt x="12266" y="5853"/>
                    </a:moveTo>
                    <a:lnTo>
                      <a:pt x="12266" y="20857"/>
                    </a:lnTo>
                    <a:lnTo>
                      <a:pt x="11500" y="20857"/>
                    </a:lnTo>
                    <a:lnTo>
                      <a:pt x="11500" y="5853"/>
                    </a:lnTo>
                    <a:close/>
                    <a:moveTo>
                      <a:pt x="14430" y="4671"/>
                    </a:moveTo>
                    <a:lnTo>
                      <a:pt x="14430" y="20857"/>
                    </a:lnTo>
                    <a:lnTo>
                      <a:pt x="12943" y="20857"/>
                    </a:lnTo>
                    <a:lnTo>
                      <a:pt x="12943" y="4671"/>
                    </a:lnTo>
                    <a:close/>
                    <a:moveTo>
                      <a:pt x="18037" y="5853"/>
                    </a:moveTo>
                    <a:lnTo>
                      <a:pt x="18037" y="20857"/>
                    </a:lnTo>
                    <a:lnTo>
                      <a:pt x="15104" y="20857"/>
                    </a:lnTo>
                    <a:lnTo>
                      <a:pt x="15104" y="5853"/>
                    </a:lnTo>
                    <a:close/>
                    <a:moveTo>
                      <a:pt x="20178" y="5853"/>
                    </a:moveTo>
                    <a:cubicBezTo>
                      <a:pt x="20588" y="5853"/>
                      <a:pt x="20923" y="6216"/>
                      <a:pt x="20923" y="6663"/>
                    </a:cubicBezTo>
                    <a:lnTo>
                      <a:pt x="20923" y="20048"/>
                    </a:lnTo>
                    <a:cubicBezTo>
                      <a:pt x="20923" y="20496"/>
                      <a:pt x="20587" y="20857"/>
                      <a:pt x="20178" y="20857"/>
                    </a:cubicBezTo>
                    <a:lnTo>
                      <a:pt x="18713" y="20857"/>
                    </a:lnTo>
                    <a:lnTo>
                      <a:pt x="18713" y="5853"/>
                    </a:lnTo>
                    <a:close/>
                    <a:moveTo>
                      <a:pt x="13686" y="0"/>
                    </a:moveTo>
                    <a:cubicBezTo>
                      <a:pt x="13536" y="0"/>
                      <a:pt x="13407" y="108"/>
                      <a:pt x="13363" y="262"/>
                    </a:cubicBezTo>
                    <a:lnTo>
                      <a:pt x="12283" y="4198"/>
                    </a:lnTo>
                    <a:cubicBezTo>
                      <a:pt x="12275" y="4232"/>
                      <a:pt x="12267" y="4270"/>
                      <a:pt x="12267" y="4304"/>
                    </a:cubicBezTo>
                    <a:lnTo>
                      <a:pt x="12267" y="5114"/>
                    </a:lnTo>
                    <a:lnTo>
                      <a:pt x="11502" y="5114"/>
                    </a:lnTo>
                    <a:lnTo>
                      <a:pt x="11502" y="1154"/>
                    </a:lnTo>
                    <a:cubicBezTo>
                      <a:pt x="11502" y="732"/>
                      <a:pt x="11190" y="394"/>
                      <a:pt x="10804" y="394"/>
                    </a:cubicBezTo>
                    <a:lnTo>
                      <a:pt x="7198" y="394"/>
                    </a:lnTo>
                    <a:cubicBezTo>
                      <a:pt x="6813" y="394"/>
                      <a:pt x="6501" y="738"/>
                      <a:pt x="6501" y="1154"/>
                    </a:cubicBezTo>
                    <a:lnTo>
                      <a:pt x="6501" y="5114"/>
                    </a:lnTo>
                    <a:lnTo>
                      <a:pt x="1422" y="5114"/>
                    </a:lnTo>
                    <a:cubicBezTo>
                      <a:pt x="640" y="5114"/>
                      <a:pt x="0" y="5810"/>
                      <a:pt x="0" y="6664"/>
                    </a:cubicBezTo>
                    <a:lnTo>
                      <a:pt x="0" y="20049"/>
                    </a:lnTo>
                    <a:cubicBezTo>
                      <a:pt x="0" y="20905"/>
                      <a:pt x="640" y="21600"/>
                      <a:pt x="1422" y="21600"/>
                    </a:cubicBezTo>
                    <a:lnTo>
                      <a:pt x="20178" y="21600"/>
                    </a:lnTo>
                    <a:cubicBezTo>
                      <a:pt x="20960" y="21600"/>
                      <a:pt x="21600" y="20905"/>
                      <a:pt x="21600" y="20049"/>
                    </a:cubicBezTo>
                    <a:lnTo>
                      <a:pt x="21600" y="6664"/>
                    </a:lnTo>
                    <a:cubicBezTo>
                      <a:pt x="21600" y="5807"/>
                      <a:pt x="20960" y="5114"/>
                      <a:pt x="20178" y="5114"/>
                    </a:cubicBezTo>
                    <a:lnTo>
                      <a:pt x="15104" y="5114"/>
                    </a:lnTo>
                    <a:lnTo>
                      <a:pt x="15104" y="4304"/>
                    </a:lnTo>
                    <a:cubicBezTo>
                      <a:pt x="15104" y="4267"/>
                      <a:pt x="15099" y="4232"/>
                      <a:pt x="15092" y="4198"/>
                    </a:cubicBezTo>
                    <a:lnTo>
                      <a:pt x="14011" y="262"/>
                    </a:lnTo>
                    <a:cubicBezTo>
                      <a:pt x="13967" y="108"/>
                      <a:pt x="13834" y="0"/>
                      <a:pt x="136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66" name="Google Shape;1566;p34"/>
              <p:cNvSpPr/>
              <p:nvPr/>
            </p:nvSpPr>
            <p:spPr>
              <a:xfrm>
                <a:off x="892664" y="529650"/>
                <a:ext cx="33867" cy="64057"/>
              </a:xfrm>
              <a:custGeom>
                <a:rect b="b" l="l" r="r" t="t"/>
                <a:pathLst>
                  <a:path extrusionOk="0" h="21600" w="21600">
                    <a:moveTo>
                      <a:pt x="10800" y="0"/>
                    </a:moveTo>
                    <a:cubicBezTo>
                      <a:pt x="4772" y="0"/>
                      <a:pt x="0" y="2306"/>
                      <a:pt x="0" y="5218"/>
                    </a:cubicBezTo>
                    <a:lnTo>
                      <a:pt x="0" y="16358"/>
                    </a:lnTo>
                    <a:cubicBezTo>
                      <a:pt x="0" y="19270"/>
                      <a:pt x="4772" y="21600"/>
                      <a:pt x="10800" y="21600"/>
                    </a:cubicBezTo>
                    <a:cubicBezTo>
                      <a:pt x="16778" y="21600"/>
                      <a:pt x="21600" y="19270"/>
                      <a:pt x="21600" y="16358"/>
                    </a:cubicBezTo>
                    <a:lnTo>
                      <a:pt x="21600" y="5218"/>
                    </a:lnTo>
                    <a:cubicBezTo>
                      <a:pt x="21600" y="2306"/>
                      <a:pt x="1677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67" name="Google Shape;1567;p34"/>
              <p:cNvSpPr/>
              <p:nvPr/>
            </p:nvSpPr>
            <p:spPr>
              <a:xfrm>
                <a:off x="64899" y="513098"/>
                <a:ext cx="33868" cy="97236"/>
              </a:xfrm>
              <a:custGeom>
                <a:rect b="b" l="l" r="r" t="t"/>
                <a:pathLst>
                  <a:path extrusionOk="0" h="21600" w="21502">
                    <a:moveTo>
                      <a:pt x="10750" y="0"/>
                    </a:moveTo>
                    <a:cubicBezTo>
                      <a:pt x="4800" y="0"/>
                      <a:pt x="0" y="1519"/>
                      <a:pt x="0" y="3437"/>
                    </a:cubicBezTo>
                    <a:lnTo>
                      <a:pt x="0" y="18163"/>
                    </a:lnTo>
                    <a:cubicBezTo>
                      <a:pt x="0" y="20081"/>
                      <a:pt x="4800" y="21600"/>
                      <a:pt x="10750" y="21600"/>
                    </a:cubicBezTo>
                    <a:cubicBezTo>
                      <a:pt x="16750" y="21600"/>
                      <a:pt x="21500" y="20081"/>
                      <a:pt x="21500" y="18163"/>
                    </a:cubicBezTo>
                    <a:lnTo>
                      <a:pt x="21500" y="3437"/>
                    </a:lnTo>
                    <a:cubicBezTo>
                      <a:pt x="21600" y="1519"/>
                      <a:pt x="16750" y="0"/>
                      <a:pt x="107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68" name="Google Shape;1568;p34"/>
              <p:cNvSpPr/>
              <p:nvPr/>
            </p:nvSpPr>
            <p:spPr>
              <a:xfrm>
                <a:off x="65078" y="445351"/>
                <a:ext cx="33868" cy="33868"/>
              </a:xfrm>
              <a:custGeom>
                <a:rect b="b" l="l" r="r" t="t"/>
                <a:pathLst>
                  <a:path extrusionOk="0" h="21600" w="21600">
                    <a:moveTo>
                      <a:pt x="10725" y="0"/>
                    </a:moveTo>
                    <a:cubicBezTo>
                      <a:pt x="4761" y="0"/>
                      <a:pt x="0" y="4822"/>
                      <a:pt x="0" y="10850"/>
                    </a:cubicBezTo>
                    <a:cubicBezTo>
                      <a:pt x="0" y="16778"/>
                      <a:pt x="4861" y="21600"/>
                      <a:pt x="10875" y="21600"/>
                    </a:cubicBezTo>
                    <a:cubicBezTo>
                      <a:pt x="16839" y="21600"/>
                      <a:pt x="21600" y="16778"/>
                      <a:pt x="21600" y="10850"/>
                    </a:cubicBezTo>
                    <a:cubicBezTo>
                      <a:pt x="21600" y="4822"/>
                      <a:pt x="16739" y="0"/>
                      <a:pt x="108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569" name="Google Shape;1569;p34"/>
            <p:cNvGrpSpPr/>
            <p:nvPr/>
          </p:nvGrpSpPr>
          <p:grpSpPr>
            <a:xfrm>
              <a:off x="8134566" y="3008412"/>
              <a:ext cx="825539" cy="991147"/>
              <a:chOff x="-1" y="-1"/>
              <a:chExt cx="825537" cy="991146"/>
            </a:xfrm>
          </p:grpSpPr>
          <p:sp>
            <p:nvSpPr>
              <p:cNvPr id="1570" name="Google Shape;1570;p34"/>
              <p:cNvSpPr/>
              <p:nvPr/>
            </p:nvSpPr>
            <p:spPr>
              <a:xfrm>
                <a:off x="149202" y="48418"/>
                <a:ext cx="64057" cy="33868"/>
              </a:xfrm>
              <a:custGeom>
                <a:rect b="b" l="l" r="r" t="t"/>
                <a:pathLst>
                  <a:path extrusionOk="0" h="21600" w="21600">
                    <a:moveTo>
                      <a:pt x="5242" y="0"/>
                    </a:moveTo>
                    <a:cubicBezTo>
                      <a:pt x="2330" y="0"/>
                      <a:pt x="0" y="4822"/>
                      <a:pt x="0" y="10800"/>
                    </a:cubicBezTo>
                    <a:cubicBezTo>
                      <a:pt x="0" y="16828"/>
                      <a:pt x="2330" y="21600"/>
                      <a:pt x="5242" y="21600"/>
                    </a:cubicBezTo>
                    <a:lnTo>
                      <a:pt x="16358" y="21600"/>
                    </a:lnTo>
                    <a:cubicBezTo>
                      <a:pt x="19294" y="21600"/>
                      <a:pt x="21600" y="16828"/>
                      <a:pt x="21600" y="10800"/>
                    </a:cubicBezTo>
                    <a:cubicBezTo>
                      <a:pt x="21600" y="4873"/>
                      <a:pt x="19294"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71" name="Google Shape;1571;p34"/>
              <p:cNvSpPr/>
              <p:nvPr/>
            </p:nvSpPr>
            <p:spPr>
              <a:xfrm>
                <a:off x="98190" y="48418"/>
                <a:ext cx="33868" cy="33868"/>
              </a:xfrm>
              <a:custGeom>
                <a:rect b="b" l="l" r="r" t="t"/>
                <a:pathLst>
                  <a:path extrusionOk="0" h="21600" w="21600">
                    <a:moveTo>
                      <a:pt x="10725" y="0"/>
                    </a:moveTo>
                    <a:cubicBezTo>
                      <a:pt x="4811" y="0"/>
                      <a:pt x="0" y="4822"/>
                      <a:pt x="0" y="10800"/>
                    </a:cubicBezTo>
                    <a:cubicBezTo>
                      <a:pt x="0" y="16828"/>
                      <a:pt x="4861" y="21600"/>
                      <a:pt x="10875" y="21600"/>
                    </a:cubicBezTo>
                    <a:cubicBezTo>
                      <a:pt x="16839" y="21600"/>
                      <a:pt x="21600" y="16828"/>
                      <a:pt x="21600" y="10800"/>
                    </a:cubicBezTo>
                    <a:cubicBezTo>
                      <a:pt x="21600" y="4873"/>
                      <a:pt x="16739" y="0"/>
                      <a:pt x="108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72" name="Google Shape;1572;p34"/>
              <p:cNvSpPr/>
              <p:nvPr/>
            </p:nvSpPr>
            <p:spPr>
              <a:xfrm>
                <a:off x="149202" y="578213"/>
                <a:ext cx="64057" cy="33868"/>
              </a:xfrm>
              <a:custGeom>
                <a:rect b="b" l="l" r="r" t="t"/>
                <a:pathLst>
                  <a:path extrusionOk="0" h="21600" w="21600">
                    <a:moveTo>
                      <a:pt x="5242" y="0"/>
                    </a:moveTo>
                    <a:cubicBezTo>
                      <a:pt x="2330" y="0"/>
                      <a:pt x="0" y="4822"/>
                      <a:pt x="0" y="10850"/>
                    </a:cubicBezTo>
                    <a:cubicBezTo>
                      <a:pt x="0" y="16828"/>
                      <a:pt x="2330" y="21600"/>
                      <a:pt x="5242" y="21600"/>
                    </a:cubicBezTo>
                    <a:lnTo>
                      <a:pt x="16358" y="21600"/>
                    </a:lnTo>
                    <a:cubicBezTo>
                      <a:pt x="19294" y="21600"/>
                      <a:pt x="21600" y="16828"/>
                      <a:pt x="21600" y="10850"/>
                    </a:cubicBezTo>
                    <a:cubicBezTo>
                      <a:pt x="21600" y="4822"/>
                      <a:pt x="19294"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73" name="Google Shape;1573;p34"/>
              <p:cNvSpPr/>
              <p:nvPr/>
            </p:nvSpPr>
            <p:spPr>
              <a:xfrm>
                <a:off x="-1" y="-1"/>
                <a:ext cx="825537" cy="991146"/>
              </a:xfrm>
              <a:custGeom>
                <a:rect b="b" l="l" r="r" t="t"/>
                <a:pathLst>
                  <a:path extrusionOk="0" h="21600" w="21594">
                    <a:moveTo>
                      <a:pt x="8205" y="681"/>
                    </a:moveTo>
                    <a:cubicBezTo>
                      <a:pt x="8455" y="681"/>
                      <a:pt x="8662" y="853"/>
                      <a:pt x="8662" y="1065"/>
                    </a:cubicBezTo>
                    <a:lnTo>
                      <a:pt x="8662" y="2168"/>
                    </a:lnTo>
                    <a:lnTo>
                      <a:pt x="815" y="2168"/>
                    </a:lnTo>
                    <a:lnTo>
                      <a:pt x="815" y="1065"/>
                    </a:lnTo>
                    <a:cubicBezTo>
                      <a:pt x="815" y="853"/>
                      <a:pt x="1026" y="681"/>
                      <a:pt x="1276" y="681"/>
                    </a:cubicBezTo>
                    <a:close/>
                    <a:moveTo>
                      <a:pt x="13834" y="2486"/>
                    </a:moveTo>
                    <a:cubicBezTo>
                      <a:pt x="13849" y="2486"/>
                      <a:pt x="13862" y="2497"/>
                      <a:pt x="13862" y="2508"/>
                    </a:cubicBezTo>
                    <a:lnTo>
                      <a:pt x="13862" y="4313"/>
                    </a:lnTo>
                    <a:cubicBezTo>
                      <a:pt x="13862" y="4324"/>
                      <a:pt x="13849" y="4337"/>
                      <a:pt x="13834" y="4337"/>
                    </a:cubicBezTo>
                    <a:lnTo>
                      <a:pt x="12968" y="4337"/>
                    </a:lnTo>
                    <a:cubicBezTo>
                      <a:pt x="12955" y="4337"/>
                      <a:pt x="12942" y="4324"/>
                      <a:pt x="12942" y="4313"/>
                    </a:cubicBezTo>
                    <a:lnTo>
                      <a:pt x="12942" y="2508"/>
                    </a:lnTo>
                    <a:cubicBezTo>
                      <a:pt x="12942" y="2497"/>
                      <a:pt x="12955" y="2486"/>
                      <a:pt x="12968" y="2486"/>
                    </a:cubicBezTo>
                    <a:close/>
                    <a:moveTo>
                      <a:pt x="20760" y="2486"/>
                    </a:moveTo>
                    <a:cubicBezTo>
                      <a:pt x="20775" y="2486"/>
                      <a:pt x="20789" y="2497"/>
                      <a:pt x="20789" y="2508"/>
                    </a:cubicBezTo>
                    <a:lnTo>
                      <a:pt x="20789" y="4313"/>
                    </a:lnTo>
                    <a:cubicBezTo>
                      <a:pt x="20789" y="4324"/>
                      <a:pt x="20775" y="4337"/>
                      <a:pt x="20760" y="4337"/>
                    </a:cubicBezTo>
                    <a:lnTo>
                      <a:pt x="19898" y="4337"/>
                    </a:lnTo>
                    <a:cubicBezTo>
                      <a:pt x="19883" y="4337"/>
                      <a:pt x="19870" y="4324"/>
                      <a:pt x="19870" y="4313"/>
                    </a:cubicBezTo>
                    <a:lnTo>
                      <a:pt x="19870" y="2508"/>
                    </a:lnTo>
                    <a:cubicBezTo>
                      <a:pt x="19870" y="2497"/>
                      <a:pt x="19883" y="2486"/>
                      <a:pt x="19898" y="2486"/>
                    </a:cubicBezTo>
                    <a:close/>
                    <a:moveTo>
                      <a:pt x="19055" y="3054"/>
                    </a:moveTo>
                    <a:lnTo>
                      <a:pt x="19055" y="4102"/>
                    </a:lnTo>
                    <a:lnTo>
                      <a:pt x="18138" y="4486"/>
                    </a:lnTo>
                    <a:lnTo>
                      <a:pt x="18138" y="3898"/>
                    </a:lnTo>
                    <a:cubicBezTo>
                      <a:pt x="18138" y="3614"/>
                      <a:pt x="18328" y="3360"/>
                      <a:pt x="18631" y="3233"/>
                    </a:cubicBezTo>
                    <a:lnTo>
                      <a:pt x="19055" y="3054"/>
                    </a:lnTo>
                    <a:close/>
                    <a:moveTo>
                      <a:pt x="14672" y="3055"/>
                    </a:moveTo>
                    <a:lnTo>
                      <a:pt x="15099" y="3236"/>
                    </a:lnTo>
                    <a:cubicBezTo>
                      <a:pt x="15402" y="3363"/>
                      <a:pt x="15592" y="3619"/>
                      <a:pt x="15592" y="3902"/>
                    </a:cubicBezTo>
                    <a:lnTo>
                      <a:pt x="15592" y="4489"/>
                    </a:lnTo>
                    <a:lnTo>
                      <a:pt x="14672" y="4102"/>
                    </a:lnTo>
                    <a:lnTo>
                      <a:pt x="14672" y="3055"/>
                    </a:lnTo>
                    <a:close/>
                    <a:moveTo>
                      <a:pt x="8662" y="2847"/>
                    </a:moveTo>
                    <a:lnTo>
                      <a:pt x="8662" y="11549"/>
                    </a:lnTo>
                    <a:lnTo>
                      <a:pt x="815" y="11549"/>
                    </a:lnTo>
                    <a:lnTo>
                      <a:pt x="815" y="2847"/>
                    </a:lnTo>
                    <a:close/>
                    <a:moveTo>
                      <a:pt x="8662" y="12227"/>
                    </a:moveTo>
                    <a:lnTo>
                      <a:pt x="8662" y="13331"/>
                    </a:lnTo>
                    <a:cubicBezTo>
                      <a:pt x="8662" y="13541"/>
                      <a:pt x="8455" y="13714"/>
                      <a:pt x="8205" y="13714"/>
                    </a:cubicBezTo>
                    <a:lnTo>
                      <a:pt x="1276" y="13714"/>
                    </a:lnTo>
                    <a:cubicBezTo>
                      <a:pt x="1026" y="13714"/>
                      <a:pt x="815" y="13541"/>
                      <a:pt x="815" y="13331"/>
                    </a:cubicBezTo>
                    <a:lnTo>
                      <a:pt x="815" y="12227"/>
                    </a:lnTo>
                    <a:close/>
                    <a:moveTo>
                      <a:pt x="1273" y="0"/>
                    </a:moveTo>
                    <a:cubicBezTo>
                      <a:pt x="570" y="0"/>
                      <a:pt x="0" y="477"/>
                      <a:pt x="0" y="1059"/>
                    </a:cubicBezTo>
                    <a:lnTo>
                      <a:pt x="0" y="13326"/>
                    </a:lnTo>
                    <a:cubicBezTo>
                      <a:pt x="0" y="13910"/>
                      <a:pt x="576" y="14383"/>
                      <a:pt x="1273" y="14383"/>
                    </a:cubicBezTo>
                    <a:lnTo>
                      <a:pt x="4330" y="14383"/>
                    </a:lnTo>
                    <a:lnTo>
                      <a:pt x="4330" y="18736"/>
                    </a:lnTo>
                    <a:cubicBezTo>
                      <a:pt x="4330" y="20314"/>
                      <a:pt x="5876" y="21600"/>
                      <a:pt x="7766" y="21600"/>
                    </a:cubicBezTo>
                    <a:cubicBezTo>
                      <a:pt x="9664" y="21600"/>
                      <a:pt x="11206" y="20314"/>
                      <a:pt x="11206" y="18736"/>
                    </a:cubicBezTo>
                    <a:lnTo>
                      <a:pt x="11206" y="8633"/>
                    </a:lnTo>
                    <a:cubicBezTo>
                      <a:pt x="11206" y="8222"/>
                      <a:pt x="11605" y="7891"/>
                      <a:pt x="12096" y="7891"/>
                    </a:cubicBezTo>
                    <a:cubicBezTo>
                      <a:pt x="12588" y="7891"/>
                      <a:pt x="12990" y="8227"/>
                      <a:pt x="12990" y="8633"/>
                    </a:cubicBezTo>
                    <a:lnTo>
                      <a:pt x="12990" y="19457"/>
                    </a:lnTo>
                    <a:cubicBezTo>
                      <a:pt x="12990" y="20638"/>
                      <a:pt x="14143" y="21600"/>
                      <a:pt x="15560" y="21600"/>
                    </a:cubicBezTo>
                    <a:cubicBezTo>
                      <a:pt x="16976" y="21600"/>
                      <a:pt x="18132" y="20638"/>
                      <a:pt x="18132" y="19457"/>
                    </a:cubicBezTo>
                    <a:lnTo>
                      <a:pt x="18132" y="5236"/>
                    </a:lnTo>
                    <a:lnTo>
                      <a:pt x="19262" y="4765"/>
                    </a:lnTo>
                    <a:cubicBezTo>
                      <a:pt x="19414" y="4908"/>
                      <a:pt x="19642" y="5004"/>
                      <a:pt x="19892" y="5004"/>
                    </a:cubicBezTo>
                    <a:lnTo>
                      <a:pt x="20758" y="5004"/>
                    </a:lnTo>
                    <a:cubicBezTo>
                      <a:pt x="21222" y="5004"/>
                      <a:pt x="21594" y="4690"/>
                      <a:pt x="21594" y="4304"/>
                    </a:cubicBezTo>
                    <a:lnTo>
                      <a:pt x="21594" y="2500"/>
                    </a:lnTo>
                    <a:cubicBezTo>
                      <a:pt x="21600" y="2122"/>
                      <a:pt x="21223" y="1810"/>
                      <a:pt x="20760" y="1810"/>
                    </a:cubicBezTo>
                    <a:lnTo>
                      <a:pt x="19898" y="1810"/>
                    </a:lnTo>
                    <a:cubicBezTo>
                      <a:pt x="19529" y="1810"/>
                      <a:pt x="19218" y="2008"/>
                      <a:pt x="19104" y="2282"/>
                    </a:cubicBezTo>
                    <a:lnTo>
                      <a:pt x="18266" y="2632"/>
                    </a:lnTo>
                    <a:cubicBezTo>
                      <a:pt x="17682" y="2872"/>
                      <a:pt x="17323" y="3360"/>
                      <a:pt x="17323" y="3902"/>
                    </a:cubicBezTo>
                    <a:lnTo>
                      <a:pt x="17323" y="19467"/>
                    </a:lnTo>
                    <a:cubicBezTo>
                      <a:pt x="17323" y="20275"/>
                      <a:pt x="16532" y="20930"/>
                      <a:pt x="15564" y="20930"/>
                    </a:cubicBezTo>
                    <a:cubicBezTo>
                      <a:pt x="14826" y="20930"/>
                      <a:pt x="14194" y="20549"/>
                      <a:pt x="13932" y="20011"/>
                    </a:cubicBezTo>
                    <a:cubicBezTo>
                      <a:pt x="14165" y="20107"/>
                      <a:pt x="14423" y="20162"/>
                      <a:pt x="14698" y="20162"/>
                    </a:cubicBezTo>
                    <a:cubicBezTo>
                      <a:pt x="15638" y="20162"/>
                      <a:pt x="16408" y="19523"/>
                      <a:pt x="16408" y="18741"/>
                    </a:cubicBezTo>
                    <a:lnTo>
                      <a:pt x="16408" y="3896"/>
                    </a:lnTo>
                    <a:cubicBezTo>
                      <a:pt x="16408" y="3353"/>
                      <a:pt x="16044" y="2870"/>
                      <a:pt x="15461" y="2624"/>
                    </a:cubicBezTo>
                    <a:lnTo>
                      <a:pt x="14625" y="2274"/>
                    </a:lnTo>
                    <a:cubicBezTo>
                      <a:pt x="14514" y="2003"/>
                      <a:pt x="14199" y="1805"/>
                      <a:pt x="13832" y="1805"/>
                    </a:cubicBezTo>
                    <a:lnTo>
                      <a:pt x="12966" y="1805"/>
                    </a:lnTo>
                    <a:cubicBezTo>
                      <a:pt x="12503" y="1805"/>
                      <a:pt x="12128" y="2116"/>
                      <a:pt x="12128" y="2502"/>
                    </a:cubicBezTo>
                    <a:lnTo>
                      <a:pt x="12128" y="4307"/>
                    </a:lnTo>
                    <a:cubicBezTo>
                      <a:pt x="12128" y="4693"/>
                      <a:pt x="12503" y="5007"/>
                      <a:pt x="12966" y="5007"/>
                    </a:cubicBezTo>
                    <a:lnTo>
                      <a:pt x="13832" y="5007"/>
                    </a:lnTo>
                    <a:cubicBezTo>
                      <a:pt x="14082" y="5007"/>
                      <a:pt x="14308" y="4911"/>
                      <a:pt x="14461" y="4768"/>
                    </a:cubicBezTo>
                    <a:lnTo>
                      <a:pt x="15592" y="5237"/>
                    </a:lnTo>
                    <a:lnTo>
                      <a:pt x="15592" y="18736"/>
                    </a:lnTo>
                    <a:cubicBezTo>
                      <a:pt x="15592" y="19148"/>
                      <a:pt x="15189" y="19479"/>
                      <a:pt x="14698" y="19479"/>
                    </a:cubicBezTo>
                    <a:cubicBezTo>
                      <a:pt x="14209" y="19479"/>
                      <a:pt x="13808" y="19144"/>
                      <a:pt x="13808" y="18736"/>
                    </a:cubicBezTo>
                    <a:lnTo>
                      <a:pt x="13808" y="8633"/>
                    </a:lnTo>
                    <a:cubicBezTo>
                      <a:pt x="13808" y="7850"/>
                      <a:pt x="13041" y="7212"/>
                      <a:pt x="12102" y="7212"/>
                    </a:cubicBezTo>
                    <a:cubicBezTo>
                      <a:pt x="11162" y="7212"/>
                      <a:pt x="10392" y="7850"/>
                      <a:pt x="10392" y="8633"/>
                    </a:cubicBezTo>
                    <a:lnTo>
                      <a:pt x="10392" y="18736"/>
                    </a:lnTo>
                    <a:cubicBezTo>
                      <a:pt x="10392" y="19944"/>
                      <a:pt x="9216" y="20924"/>
                      <a:pt x="7766" y="20924"/>
                    </a:cubicBezTo>
                    <a:cubicBezTo>
                      <a:pt x="6320" y="20924"/>
                      <a:pt x="5143" y="19944"/>
                      <a:pt x="5143" y="18736"/>
                    </a:cubicBezTo>
                    <a:lnTo>
                      <a:pt x="5143" y="14383"/>
                    </a:lnTo>
                    <a:lnTo>
                      <a:pt x="8199" y="14383"/>
                    </a:lnTo>
                    <a:cubicBezTo>
                      <a:pt x="8903" y="14383"/>
                      <a:pt x="9470" y="13906"/>
                      <a:pt x="9470" y="13326"/>
                    </a:cubicBezTo>
                    <a:lnTo>
                      <a:pt x="9470" y="1059"/>
                    </a:lnTo>
                    <a:cubicBezTo>
                      <a:pt x="9470" y="472"/>
                      <a:pt x="8898" y="0"/>
                      <a:pt x="81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74" name="Google Shape;1574;p34"/>
              <p:cNvSpPr/>
              <p:nvPr/>
            </p:nvSpPr>
            <p:spPr>
              <a:xfrm>
                <a:off x="66344" y="165826"/>
                <a:ext cx="130411" cy="130417"/>
              </a:xfrm>
              <a:custGeom>
                <a:rect b="b" l="l" r="r" t="t"/>
                <a:pathLst>
                  <a:path extrusionOk="0" h="21600" w="20985">
                    <a:moveTo>
                      <a:pt x="11237" y="5150"/>
                    </a:moveTo>
                    <a:cubicBezTo>
                      <a:pt x="11307" y="5150"/>
                      <a:pt x="11353" y="5185"/>
                      <a:pt x="11411" y="5245"/>
                    </a:cubicBezTo>
                    <a:lnTo>
                      <a:pt x="13252" y="10955"/>
                    </a:lnTo>
                    <a:lnTo>
                      <a:pt x="7739" y="10955"/>
                    </a:lnTo>
                    <a:lnTo>
                      <a:pt x="9581" y="5245"/>
                    </a:lnTo>
                    <a:cubicBezTo>
                      <a:pt x="9592" y="5185"/>
                      <a:pt x="9662" y="5150"/>
                      <a:pt x="9743" y="5150"/>
                    </a:cubicBezTo>
                    <a:close/>
                    <a:moveTo>
                      <a:pt x="9743" y="0"/>
                    </a:moveTo>
                    <a:cubicBezTo>
                      <a:pt x="7531" y="0"/>
                      <a:pt x="5550" y="1466"/>
                      <a:pt x="4855" y="3624"/>
                    </a:cubicBezTo>
                    <a:lnTo>
                      <a:pt x="130" y="18203"/>
                    </a:lnTo>
                    <a:cubicBezTo>
                      <a:pt x="-310" y="19550"/>
                      <a:pt x="408" y="21016"/>
                      <a:pt x="1705" y="21469"/>
                    </a:cubicBezTo>
                    <a:cubicBezTo>
                      <a:pt x="1972" y="21552"/>
                      <a:pt x="2215" y="21600"/>
                      <a:pt x="2504" y="21600"/>
                    </a:cubicBezTo>
                    <a:cubicBezTo>
                      <a:pt x="3547" y="21600"/>
                      <a:pt x="4520" y="20909"/>
                      <a:pt x="4867" y="19824"/>
                    </a:cubicBezTo>
                    <a:lnTo>
                      <a:pt x="6072" y="16105"/>
                    </a:lnTo>
                    <a:lnTo>
                      <a:pt x="14908" y="16105"/>
                    </a:lnTo>
                    <a:lnTo>
                      <a:pt x="16113" y="19824"/>
                    </a:lnTo>
                    <a:cubicBezTo>
                      <a:pt x="16460" y="20897"/>
                      <a:pt x="17433" y="21576"/>
                      <a:pt x="18487" y="21576"/>
                    </a:cubicBezTo>
                    <a:cubicBezTo>
                      <a:pt x="18754" y="21576"/>
                      <a:pt x="19020" y="21540"/>
                      <a:pt x="19286" y="21445"/>
                    </a:cubicBezTo>
                    <a:cubicBezTo>
                      <a:pt x="20572" y="21016"/>
                      <a:pt x="21290" y="19550"/>
                      <a:pt x="20861" y="18203"/>
                    </a:cubicBezTo>
                    <a:lnTo>
                      <a:pt x="16136" y="3624"/>
                    </a:lnTo>
                    <a:cubicBezTo>
                      <a:pt x="15430" y="1454"/>
                      <a:pt x="13449" y="0"/>
                      <a:pt x="112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75" name="Google Shape;1575;p34"/>
              <p:cNvSpPr/>
              <p:nvPr/>
            </p:nvSpPr>
            <p:spPr>
              <a:xfrm>
                <a:off x="232042" y="197510"/>
                <a:ext cx="64057" cy="33868"/>
              </a:xfrm>
              <a:custGeom>
                <a:rect b="b" l="l" r="r" t="t"/>
                <a:pathLst>
                  <a:path extrusionOk="0" h="21600" w="21600">
                    <a:moveTo>
                      <a:pt x="5218" y="0"/>
                    </a:moveTo>
                    <a:cubicBezTo>
                      <a:pt x="2306" y="0"/>
                      <a:pt x="0" y="4783"/>
                      <a:pt x="0" y="10825"/>
                    </a:cubicBezTo>
                    <a:cubicBezTo>
                      <a:pt x="0" y="16817"/>
                      <a:pt x="2306" y="21600"/>
                      <a:pt x="5218" y="21600"/>
                    </a:cubicBezTo>
                    <a:lnTo>
                      <a:pt x="16358" y="21600"/>
                    </a:lnTo>
                    <a:cubicBezTo>
                      <a:pt x="19270" y="21600"/>
                      <a:pt x="21600" y="16817"/>
                      <a:pt x="21600" y="10825"/>
                    </a:cubicBezTo>
                    <a:cubicBezTo>
                      <a:pt x="21600" y="4783"/>
                      <a:pt x="19197"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76" name="Google Shape;1576;p34"/>
              <p:cNvSpPr/>
              <p:nvPr/>
            </p:nvSpPr>
            <p:spPr>
              <a:xfrm>
                <a:off x="232042" y="263654"/>
                <a:ext cx="64057" cy="33868"/>
              </a:xfrm>
              <a:custGeom>
                <a:rect b="b" l="l" r="r" t="t"/>
                <a:pathLst>
                  <a:path extrusionOk="0" h="21600" w="21600">
                    <a:moveTo>
                      <a:pt x="5218" y="0"/>
                    </a:moveTo>
                    <a:cubicBezTo>
                      <a:pt x="2306" y="0"/>
                      <a:pt x="0" y="4783"/>
                      <a:pt x="0" y="10825"/>
                    </a:cubicBezTo>
                    <a:cubicBezTo>
                      <a:pt x="0" y="16817"/>
                      <a:pt x="2306" y="21600"/>
                      <a:pt x="5218" y="21600"/>
                    </a:cubicBezTo>
                    <a:lnTo>
                      <a:pt x="16358" y="21600"/>
                    </a:lnTo>
                    <a:cubicBezTo>
                      <a:pt x="19270" y="21600"/>
                      <a:pt x="21600" y="16817"/>
                      <a:pt x="21600" y="10825"/>
                    </a:cubicBezTo>
                    <a:cubicBezTo>
                      <a:pt x="21600" y="4783"/>
                      <a:pt x="19197"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77" name="Google Shape;1577;p34"/>
              <p:cNvSpPr/>
              <p:nvPr/>
            </p:nvSpPr>
            <p:spPr>
              <a:xfrm>
                <a:off x="66360" y="329942"/>
                <a:ext cx="229739" cy="33868"/>
              </a:xfrm>
              <a:custGeom>
                <a:rect b="b" l="l" r="r" t="t"/>
                <a:pathLst>
                  <a:path extrusionOk="0" h="21600" w="21600">
                    <a:moveTo>
                      <a:pt x="1462" y="0"/>
                    </a:moveTo>
                    <a:cubicBezTo>
                      <a:pt x="650" y="0"/>
                      <a:pt x="0" y="4811"/>
                      <a:pt x="0" y="10825"/>
                    </a:cubicBezTo>
                    <a:cubicBezTo>
                      <a:pt x="0" y="16739"/>
                      <a:pt x="650" y="21600"/>
                      <a:pt x="1462" y="21600"/>
                    </a:cubicBezTo>
                    <a:lnTo>
                      <a:pt x="20138" y="21600"/>
                    </a:lnTo>
                    <a:cubicBezTo>
                      <a:pt x="20950" y="21600"/>
                      <a:pt x="21600" y="16739"/>
                      <a:pt x="21600" y="10825"/>
                    </a:cubicBezTo>
                    <a:cubicBezTo>
                      <a:pt x="21600" y="4811"/>
                      <a:pt x="20930" y="0"/>
                      <a:pt x="20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78" name="Google Shape;1578;p34"/>
              <p:cNvSpPr/>
              <p:nvPr/>
            </p:nvSpPr>
            <p:spPr>
              <a:xfrm>
                <a:off x="66360" y="396084"/>
                <a:ext cx="229739" cy="33867"/>
              </a:xfrm>
              <a:custGeom>
                <a:rect b="b" l="l" r="r" t="t"/>
                <a:pathLst>
                  <a:path extrusionOk="0" h="21600" w="21600">
                    <a:moveTo>
                      <a:pt x="1462" y="0"/>
                    </a:moveTo>
                    <a:cubicBezTo>
                      <a:pt x="650" y="0"/>
                      <a:pt x="0" y="4811"/>
                      <a:pt x="0" y="10825"/>
                    </a:cubicBezTo>
                    <a:cubicBezTo>
                      <a:pt x="0" y="16739"/>
                      <a:pt x="650" y="21600"/>
                      <a:pt x="1462" y="21600"/>
                    </a:cubicBezTo>
                    <a:lnTo>
                      <a:pt x="20138" y="21600"/>
                    </a:lnTo>
                    <a:cubicBezTo>
                      <a:pt x="20950" y="21600"/>
                      <a:pt x="21600" y="16739"/>
                      <a:pt x="21600" y="10825"/>
                    </a:cubicBezTo>
                    <a:cubicBezTo>
                      <a:pt x="21600" y="4811"/>
                      <a:pt x="20930" y="0"/>
                      <a:pt x="20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79" name="Google Shape;1579;p34"/>
              <p:cNvSpPr/>
              <p:nvPr/>
            </p:nvSpPr>
            <p:spPr>
              <a:xfrm>
                <a:off x="66360" y="462371"/>
                <a:ext cx="229739" cy="33868"/>
              </a:xfrm>
              <a:custGeom>
                <a:rect b="b" l="l" r="r" t="t"/>
                <a:pathLst>
                  <a:path extrusionOk="0" h="21600" w="21600">
                    <a:moveTo>
                      <a:pt x="1462" y="0"/>
                    </a:moveTo>
                    <a:cubicBezTo>
                      <a:pt x="650" y="0"/>
                      <a:pt x="0" y="4861"/>
                      <a:pt x="0" y="10775"/>
                    </a:cubicBezTo>
                    <a:cubicBezTo>
                      <a:pt x="0" y="16789"/>
                      <a:pt x="650" y="21600"/>
                      <a:pt x="1462" y="21600"/>
                    </a:cubicBezTo>
                    <a:lnTo>
                      <a:pt x="20138" y="21600"/>
                    </a:lnTo>
                    <a:cubicBezTo>
                      <a:pt x="20950" y="21600"/>
                      <a:pt x="21600" y="16789"/>
                      <a:pt x="21600" y="10775"/>
                    </a:cubicBezTo>
                    <a:cubicBezTo>
                      <a:pt x="21600" y="4861"/>
                      <a:pt x="20930" y="0"/>
                      <a:pt x="20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580" name="Google Shape;1580;p34"/>
            <p:cNvGrpSpPr/>
            <p:nvPr/>
          </p:nvGrpSpPr>
          <p:grpSpPr>
            <a:xfrm>
              <a:off x="12797435" y="3058434"/>
              <a:ext cx="991219" cy="891897"/>
              <a:chOff x="71" y="71"/>
              <a:chExt cx="991218" cy="891895"/>
            </a:xfrm>
          </p:grpSpPr>
          <p:sp>
            <p:nvSpPr>
              <p:cNvPr id="1581" name="Google Shape;1581;p34"/>
              <p:cNvSpPr/>
              <p:nvPr/>
            </p:nvSpPr>
            <p:spPr>
              <a:xfrm>
                <a:off x="71" y="71"/>
                <a:ext cx="991218" cy="891895"/>
              </a:xfrm>
              <a:custGeom>
                <a:rect b="b" l="l" r="r" t="t"/>
                <a:pathLst>
                  <a:path extrusionOk="0" h="21600" w="21600">
                    <a:moveTo>
                      <a:pt x="9713" y="750"/>
                    </a:moveTo>
                    <a:cubicBezTo>
                      <a:pt x="9724" y="750"/>
                      <a:pt x="9735" y="762"/>
                      <a:pt x="9735" y="774"/>
                    </a:cubicBezTo>
                    <a:lnTo>
                      <a:pt x="9735" y="1602"/>
                    </a:lnTo>
                    <a:lnTo>
                      <a:pt x="8968" y="1602"/>
                    </a:lnTo>
                    <a:lnTo>
                      <a:pt x="8968" y="774"/>
                    </a:lnTo>
                    <a:cubicBezTo>
                      <a:pt x="8968" y="762"/>
                      <a:pt x="8979" y="750"/>
                      <a:pt x="8992" y="750"/>
                    </a:cubicBezTo>
                    <a:close/>
                    <a:moveTo>
                      <a:pt x="9735" y="2351"/>
                    </a:moveTo>
                    <a:lnTo>
                      <a:pt x="9735" y="4004"/>
                    </a:lnTo>
                    <a:lnTo>
                      <a:pt x="8968" y="4004"/>
                    </a:lnTo>
                    <a:lnTo>
                      <a:pt x="8968" y="2351"/>
                    </a:lnTo>
                    <a:close/>
                    <a:moveTo>
                      <a:pt x="12597" y="6763"/>
                    </a:moveTo>
                    <a:cubicBezTo>
                      <a:pt x="13008" y="6763"/>
                      <a:pt x="13342" y="7136"/>
                      <a:pt x="13342" y="7591"/>
                    </a:cubicBezTo>
                    <a:cubicBezTo>
                      <a:pt x="13344" y="8048"/>
                      <a:pt x="13008" y="8415"/>
                      <a:pt x="12597" y="8415"/>
                    </a:cubicBezTo>
                    <a:cubicBezTo>
                      <a:pt x="12186" y="8415"/>
                      <a:pt x="11854" y="8044"/>
                      <a:pt x="11854" y="7591"/>
                    </a:cubicBezTo>
                    <a:cubicBezTo>
                      <a:pt x="11854" y="7131"/>
                      <a:pt x="12190" y="6763"/>
                      <a:pt x="12597" y="6763"/>
                    </a:cubicBezTo>
                    <a:close/>
                    <a:moveTo>
                      <a:pt x="11233" y="7164"/>
                    </a:moveTo>
                    <a:cubicBezTo>
                      <a:pt x="11200" y="7300"/>
                      <a:pt x="11180" y="7441"/>
                      <a:pt x="11180" y="7591"/>
                    </a:cubicBezTo>
                    <a:cubicBezTo>
                      <a:pt x="11180" y="8330"/>
                      <a:pt x="11642" y="8956"/>
                      <a:pt x="12260" y="9121"/>
                    </a:cubicBezTo>
                    <a:lnTo>
                      <a:pt x="12260" y="9616"/>
                    </a:lnTo>
                    <a:lnTo>
                      <a:pt x="10770" y="9616"/>
                    </a:lnTo>
                    <a:cubicBezTo>
                      <a:pt x="10770" y="9611"/>
                      <a:pt x="10773" y="9601"/>
                      <a:pt x="10773" y="9596"/>
                    </a:cubicBezTo>
                    <a:lnTo>
                      <a:pt x="10773" y="7164"/>
                    </a:lnTo>
                    <a:close/>
                    <a:moveTo>
                      <a:pt x="10075" y="4759"/>
                    </a:moveTo>
                    <a:cubicBezTo>
                      <a:pt x="10088" y="4759"/>
                      <a:pt x="10099" y="4771"/>
                      <a:pt x="10099" y="4783"/>
                    </a:cubicBezTo>
                    <a:lnTo>
                      <a:pt x="10099" y="9596"/>
                    </a:lnTo>
                    <a:cubicBezTo>
                      <a:pt x="10099" y="9609"/>
                      <a:pt x="10088" y="9622"/>
                      <a:pt x="10075" y="9622"/>
                    </a:cubicBezTo>
                    <a:lnTo>
                      <a:pt x="8632" y="9622"/>
                    </a:lnTo>
                    <a:cubicBezTo>
                      <a:pt x="8621" y="9622"/>
                      <a:pt x="8609" y="9609"/>
                      <a:pt x="8609" y="9596"/>
                    </a:cubicBezTo>
                    <a:lnTo>
                      <a:pt x="8609" y="4783"/>
                    </a:lnTo>
                    <a:cubicBezTo>
                      <a:pt x="8609" y="4771"/>
                      <a:pt x="8621" y="4759"/>
                      <a:pt x="8632" y="4759"/>
                    </a:cubicBezTo>
                    <a:close/>
                    <a:moveTo>
                      <a:pt x="9735" y="10371"/>
                    </a:moveTo>
                    <a:lnTo>
                      <a:pt x="9735" y="11597"/>
                    </a:lnTo>
                    <a:cubicBezTo>
                      <a:pt x="9735" y="11609"/>
                      <a:pt x="9724" y="11623"/>
                      <a:pt x="9713" y="11623"/>
                    </a:cubicBezTo>
                    <a:lnTo>
                      <a:pt x="8992" y="11623"/>
                    </a:lnTo>
                    <a:cubicBezTo>
                      <a:pt x="8979" y="11623"/>
                      <a:pt x="8968" y="11609"/>
                      <a:pt x="8968" y="11597"/>
                    </a:cubicBezTo>
                    <a:lnTo>
                      <a:pt x="8968" y="10371"/>
                    </a:lnTo>
                    <a:close/>
                    <a:moveTo>
                      <a:pt x="11879" y="14380"/>
                    </a:moveTo>
                    <a:cubicBezTo>
                      <a:pt x="11892" y="14380"/>
                      <a:pt x="11901" y="14392"/>
                      <a:pt x="11901" y="14405"/>
                    </a:cubicBezTo>
                    <a:lnTo>
                      <a:pt x="11901" y="15205"/>
                    </a:lnTo>
                    <a:cubicBezTo>
                      <a:pt x="11901" y="15217"/>
                      <a:pt x="11890" y="15229"/>
                      <a:pt x="11879" y="15229"/>
                    </a:cubicBezTo>
                    <a:lnTo>
                      <a:pt x="7186" y="15229"/>
                    </a:lnTo>
                    <a:cubicBezTo>
                      <a:pt x="7175" y="15229"/>
                      <a:pt x="7163" y="15217"/>
                      <a:pt x="7163" y="15205"/>
                    </a:cubicBezTo>
                    <a:lnTo>
                      <a:pt x="7163" y="14405"/>
                    </a:lnTo>
                    <a:cubicBezTo>
                      <a:pt x="7163" y="14392"/>
                      <a:pt x="7175" y="14380"/>
                      <a:pt x="7186" y="14380"/>
                    </a:cubicBezTo>
                    <a:close/>
                    <a:moveTo>
                      <a:pt x="13410" y="8884"/>
                    </a:moveTo>
                    <a:cubicBezTo>
                      <a:pt x="14076" y="9915"/>
                      <a:pt x="14428" y="11122"/>
                      <a:pt x="14428" y="12398"/>
                    </a:cubicBezTo>
                    <a:cubicBezTo>
                      <a:pt x="14428" y="13570"/>
                      <a:pt x="14133" y="14682"/>
                      <a:pt x="13570" y="15653"/>
                    </a:cubicBezTo>
                    <a:cubicBezTo>
                      <a:pt x="13393" y="15438"/>
                      <a:pt x="13154" y="15292"/>
                      <a:pt x="12891" y="15250"/>
                    </a:cubicBezTo>
                    <a:cubicBezTo>
                      <a:pt x="13389" y="14406"/>
                      <a:pt x="13661" y="13422"/>
                      <a:pt x="13661" y="12402"/>
                    </a:cubicBezTo>
                    <a:cubicBezTo>
                      <a:pt x="13661" y="11417"/>
                      <a:pt x="13410" y="10462"/>
                      <a:pt x="12938" y="9637"/>
                    </a:cubicBezTo>
                    <a:lnTo>
                      <a:pt x="12938" y="9121"/>
                    </a:lnTo>
                    <a:cubicBezTo>
                      <a:pt x="13109" y="9074"/>
                      <a:pt x="13267" y="8996"/>
                      <a:pt x="13410" y="8884"/>
                    </a:cubicBezTo>
                    <a:close/>
                    <a:moveTo>
                      <a:pt x="10075" y="17987"/>
                    </a:moveTo>
                    <a:cubicBezTo>
                      <a:pt x="10088" y="17987"/>
                      <a:pt x="10096" y="17999"/>
                      <a:pt x="10096" y="18013"/>
                    </a:cubicBezTo>
                    <a:lnTo>
                      <a:pt x="10096" y="19238"/>
                    </a:lnTo>
                    <a:lnTo>
                      <a:pt x="8609" y="19238"/>
                    </a:lnTo>
                    <a:lnTo>
                      <a:pt x="8609" y="18013"/>
                    </a:lnTo>
                    <a:cubicBezTo>
                      <a:pt x="8609" y="17999"/>
                      <a:pt x="8621" y="17987"/>
                      <a:pt x="8632" y="17987"/>
                    </a:cubicBezTo>
                    <a:close/>
                    <a:moveTo>
                      <a:pt x="12702" y="15984"/>
                    </a:moveTo>
                    <a:cubicBezTo>
                      <a:pt x="12922" y="15984"/>
                      <a:pt x="13109" y="16137"/>
                      <a:pt x="13171" y="16373"/>
                    </a:cubicBezTo>
                    <a:lnTo>
                      <a:pt x="13948" y="19240"/>
                    </a:lnTo>
                    <a:lnTo>
                      <a:pt x="12215" y="19240"/>
                    </a:lnTo>
                    <a:lnTo>
                      <a:pt x="12215" y="16526"/>
                    </a:lnTo>
                    <a:cubicBezTo>
                      <a:pt x="12215" y="16226"/>
                      <a:pt x="12434" y="15984"/>
                      <a:pt x="12702" y="15984"/>
                    </a:cubicBezTo>
                    <a:close/>
                    <a:moveTo>
                      <a:pt x="2883" y="5560"/>
                    </a:moveTo>
                    <a:lnTo>
                      <a:pt x="2883" y="20842"/>
                    </a:lnTo>
                    <a:lnTo>
                      <a:pt x="1418" y="20842"/>
                    </a:lnTo>
                    <a:cubicBezTo>
                      <a:pt x="1007" y="20842"/>
                      <a:pt x="674" y="20472"/>
                      <a:pt x="674" y="20017"/>
                    </a:cubicBezTo>
                    <a:lnTo>
                      <a:pt x="674" y="6385"/>
                    </a:lnTo>
                    <a:cubicBezTo>
                      <a:pt x="674" y="5928"/>
                      <a:pt x="1010" y="5560"/>
                      <a:pt x="1418" y="5560"/>
                    </a:cubicBezTo>
                    <a:close/>
                    <a:moveTo>
                      <a:pt x="7931" y="5560"/>
                    </a:moveTo>
                    <a:lnTo>
                      <a:pt x="7931" y="9596"/>
                    </a:lnTo>
                    <a:cubicBezTo>
                      <a:pt x="7931" y="9888"/>
                      <a:pt x="8076" y="10141"/>
                      <a:pt x="8292" y="10272"/>
                    </a:cubicBezTo>
                    <a:lnTo>
                      <a:pt x="8292" y="11597"/>
                    </a:lnTo>
                    <a:cubicBezTo>
                      <a:pt x="8292" y="12025"/>
                      <a:pt x="8603" y="12374"/>
                      <a:pt x="8988" y="12374"/>
                    </a:cubicBezTo>
                    <a:lnTo>
                      <a:pt x="9710" y="12374"/>
                    </a:lnTo>
                    <a:cubicBezTo>
                      <a:pt x="10096" y="12374"/>
                      <a:pt x="10408" y="12025"/>
                      <a:pt x="10408" y="11597"/>
                    </a:cubicBezTo>
                    <a:lnTo>
                      <a:pt x="10408" y="10368"/>
                    </a:lnTo>
                    <a:lnTo>
                      <a:pt x="12536" y="10368"/>
                    </a:lnTo>
                    <a:cubicBezTo>
                      <a:pt x="12826" y="10992"/>
                      <a:pt x="12979" y="11685"/>
                      <a:pt x="12979" y="12398"/>
                    </a:cubicBezTo>
                    <a:cubicBezTo>
                      <a:pt x="12979" y="13083"/>
                      <a:pt x="12836" y="13749"/>
                      <a:pt x="12571" y="14352"/>
                    </a:cubicBezTo>
                    <a:cubicBezTo>
                      <a:pt x="12544" y="13948"/>
                      <a:pt x="12244" y="13625"/>
                      <a:pt x="11874" y="13625"/>
                    </a:cubicBezTo>
                    <a:lnTo>
                      <a:pt x="7185" y="13625"/>
                    </a:lnTo>
                    <a:cubicBezTo>
                      <a:pt x="6797" y="13625"/>
                      <a:pt x="6487" y="13972"/>
                      <a:pt x="6487" y="14403"/>
                    </a:cubicBezTo>
                    <a:lnTo>
                      <a:pt x="6487" y="15201"/>
                    </a:lnTo>
                    <a:cubicBezTo>
                      <a:pt x="6487" y="15630"/>
                      <a:pt x="6797" y="15979"/>
                      <a:pt x="7185" y="15979"/>
                    </a:cubicBezTo>
                    <a:lnTo>
                      <a:pt x="11644" y="15979"/>
                    </a:lnTo>
                    <a:cubicBezTo>
                      <a:pt x="11576" y="16142"/>
                      <a:pt x="11537" y="16327"/>
                      <a:pt x="11537" y="16521"/>
                    </a:cubicBezTo>
                    <a:lnTo>
                      <a:pt x="11537" y="19236"/>
                    </a:lnTo>
                    <a:lnTo>
                      <a:pt x="10770" y="19236"/>
                    </a:lnTo>
                    <a:lnTo>
                      <a:pt x="10770" y="18009"/>
                    </a:lnTo>
                    <a:cubicBezTo>
                      <a:pt x="10770" y="17581"/>
                      <a:pt x="10460" y="17232"/>
                      <a:pt x="10074" y="17232"/>
                    </a:cubicBezTo>
                    <a:lnTo>
                      <a:pt x="8628" y="17232"/>
                    </a:lnTo>
                    <a:cubicBezTo>
                      <a:pt x="8242" y="17232"/>
                      <a:pt x="7931" y="17581"/>
                      <a:pt x="7931" y="18009"/>
                    </a:cubicBezTo>
                    <a:lnTo>
                      <a:pt x="7931" y="19236"/>
                    </a:lnTo>
                    <a:lnTo>
                      <a:pt x="6467" y="19236"/>
                    </a:lnTo>
                    <a:cubicBezTo>
                      <a:pt x="6081" y="19240"/>
                      <a:pt x="5767" y="19589"/>
                      <a:pt x="5767" y="20017"/>
                    </a:cubicBezTo>
                    <a:lnTo>
                      <a:pt x="5767" y="20842"/>
                    </a:lnTo>
                    <a:lnTo>
                      <a:pt x="3559" y="20842"/>
                    </a:lnTo>
                    <a:lnTo>
                      <a:pt x="3559" y="5560"/>
                    </a:lnTo>
                    <a:close/>
                    <a:moveTo>
                      <a:pt x="15124" y="19993"/>
                    </a:moveTo>
                    <a:cubicBezTo>
                      <a:pt x="15135" y="19993"/>
                      <a:pt x="15144" y="20005"/>
                      <a:pt x="15144" y="20017"/>
                    </a:cubicBezTo>
                    <a:lnTo>
                      <a:pt x="15144" y="20842"/>
                    </a:lnTo>
                    <a:lnTo>
                      <a:pt x="6445" y="20842"/>
                    </a:lnTo>
                    <a:lnTo>
                      <a:pt x="6445" y="20017"/>
                    </a:lnTo>
                    <a:cubicBezTo>
                      <a:pt x="6445" y="20005"/>
                      <a:pt x="6456" y="19993"/>
                      <a:pt x="6467" y="19993"/>
                    </a:cubicBezTo>
                    <a:close/>
                    <a:moveTo>
                      <a:pt x="18032" y="5555"/>
                    </a:moveTo>
                    <a:lnTo>
                      <a:pt x="18032" y="20842"/>
                    </a:lnTo>
                    <a:lnTo>
                      <a:pt x="15820" y="20842"/>
                    </a:lnTo>
                    <a:lnTo>
                      <a:pt x="15820" y="20017"/>
                    </a:lnTo>
                    <a:cubicBezTo>
                      <a:pt x="15820" y="19589"/>
                      <a:pt x="15510" y="19240"/>
                      <a:pt x="15124" y="19240"/>
                    </a:cubicBezTo>
                    <a:lnTo>
                      <a:pt x="14652" y="19240"/>
                    </a:lnTo>
                    <a:lnTo>
                      <a:pt x="13896" y="16441"/>
                    </a:lnTo>
                    <a:cubicBezTo>
                      <a:pt x="14686" y="15266"/>
                      <a:pt x="15099" y="13873"/>
                      <a:pt x="15099" y="12398"/>
                    </a:cubicBezTo>
                    <a:cubicBezTo>
                      <a:pt x="15099" y="10926"/>
                      <a:pt x="14661" y="9477"/>
                      <a:pt x="13862" y="8304"/>
                    </a:cubicBezTo>
                    <a:cubicBezTo>
                      <a:pt x="13962" y="8090"/>
                      <a:pt x="14018" y="7846"/>
                      <a:pt x="14018" y="7586"/>
                    </a:cubicBezTo>
                    <a:cubicBezTo>
                      <a:pt x="14018" y="6716"/>
                      <a:pt x="13382" y="6007"/>
                      <a:pt x="12597" y="6007"/>
                    </a:cubicBezTo>
                    <a:cubicBezTo>
                      <a:pt x="12235" y="6007"/>
                      <a:pt x="11906" y="6158"/>
                      <a:pt x="11653" y="6407"/>
                    </a:cubicBezTo>
                    <a:lnTo>
                      <a:pt x="10770" y="6407"/>
                    </a:lnTo>
                    <a:lnTo>
                      <a:pt x="10770" y="5555"/>
                    </a:lnTo>
                    <a:close/>
                    <a:moveTo>
                      <a:pt x="20174" y="5560"/>
                    </a:moveTo>
                    <a:cubicBezTo>
                      <a:pt x="20585" y="5560"/>
                      <a:pt x="20918" y="5932"/>
                      <a:pt x="20918" y="6385"/>
                    </a:cubicBezTo>
                    <a:lnTo>
                      <a:pt x="20918" y="20017"/>
                    </a:lnTo>
                    <a:cubicBezTo>
                      <a:pt x="20918" y="20474"/>
                      <a:pt x="20584" y="20842"/>
                      <a:pt x="20174" y="20842"/>
                    </a:cubicBezTo>
                    <a:lnTo>
                      <a:pt x="18711" y="20842"/>
                    </a:lnTo>
                    <a:lnTo>
                      <a:pt x="18711" y="5560"/>
                    </a:lnTo>
                    <a:close/>
                    <a:moveTo>
                      <a:pt x="8995" y="0"/>
                    </a:moveTo>
                    <a:cubicBezTo>
                      <a:pt x="8609" y="0"/>
                      <a:pt x="8297" y="345"/>
                      <a:pt x="8297" y="774"/>
                    </a:cubicBezTo>
                    <a:lnTo>
                      <a:pt x="8297" y="4105"/>
                    </a:lnTo>
                    <a:cubicBezTo>
                      <a:pt x="8080" y="4237"/>
                      <a:pt x="7936" y="4494"/>
                      <a:pt x="7936" y="4783"/>
                    </a:cubicBezTo>
                    <a:lnTo>
                      <a:pt x="7936" y="4807"/>
                    </a:lnTo>
                    <a:lnTo>
                      <a:pt x="1421" y="4807"/>
                    </a:lnTo>
                    <a:cubicBezTo>
                      <a:pt x="638" y="4807"/>
                      <a:pt x="0" y="5517"/>
                      <a:pt x="0" y="6387"/>
                    </a:cubicBezTo>
                    <a:lnTo>
                      <a:pt x="0" y="20021"/>
                    </a:lnTo>
                    <a:cubicBezTo>
                      <a:pt x="0" y="20891"/>
                      <a:pt x="638" y="21600"/>
                      <a:pt x="1421" y="21600"/>
                    </a:cubicBezTo>
                    <a:lnTo>
                      <a:pt x="20179" y="21600"/>
                    </a:lnTo>
                    <a:cubicBezTo>
                      <a:pt x="20963" y="21600"/>
                      <a:pt x="21600" y="20891"/>
                      <a:pt x="21600" y="20021"/>
                    </a:cubicBezTo>
                    <a:lnTo>
                      <a:pt x="21600" y="6387"/>
                    </a:lnTo>
                    <a:cubicBezTo>
                      <a:pt x="21595" y="5517"/>
                      <a:pt x="20959" y="4807"/>
                      <a:pt x="20174" y="4807"/>
                    </a:cubicBezTo>
                    <a:lnTo>
                      <a:pt x="10773" y="4807"/>
                    </a:lnTo>
                    <a:lnTo>
                      <a:pt x="10773" y="4783"/>
                    </a:lnTo>
                    <a:cubicBezTo>
                      <a:pt x="10773" y="4490"/>
                      <a:pt x="10631" y="4237"/>
                      <a:pt x="10414" y="4105"/>
                    </a:cubicBezTo>
                    <a:lnTo>
                      <a:pt x="10414" y="774"/>
                    </a:lnTo>
                    <a:cubicBezTo>
                      <a:pt x="10414" y="345"/>
                      <a:pt x="10100" y="0"/>
                      <a:pt x="97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82" name="Google Shape;1582;p34"/>
              <p:cNvSpPr/>
              <p:nvPr/>
            </p:nvSpPr>
            <p:spPr>
              <a:xfrm>
                <a:off x="892412" y="513096"/>
                <a:ext cx="33867" cy="64057"/>
              </a:xfrm>
              <a:custGeom>
                <a:rect b="b" l="l" r="r" t="t"/>
                <a:pathLst>
                  <a:path extrusionOk="0" h="21600" w="21600">
                    <a:moveTo>
                      <a:pt x="10775" y="0"/>
                    </a:moveTo>
                    <a:cubicBezTo>
                      <a:pt x="4761" y="0"/>
                      <a:pt x="0" y="2306"/>
                      <a:pt x="0" y="5218"/>
                    </a:cubicBezTo>
                    <a:lnTo>
                      <a:pt x="0" y="16358"/>
                    </a:lnTo>
                    <a:cubicBezTo>
                      <a:pt x="0" y="19270"/>
                      <a:pt x="4761" y="21600"/>
                      <a:pt x="10775" y="21600"/>
                    </a:cubicBezTo>
                    <a:cubicBezTo>
                      <a:pt x="16739" y="21600"/>
                      <a:pt x="21600" y="19270"/>
                      <a:pt x="21600" y="16358"/>
                    </a:cubicBezTo>
                    <a:lnTo>
                      <a:pt x="21600" y="5218"/>
                    </a:lnTo>
                    <a:cubicBezTo>
                      <a:pt x="21600" y="2354"/>
                      <a:pt x="16739"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83" name="Google Shape;1583;p34"/>
              <p:cNvSpPr/>
              <p:nvPr/>
            </p:nvSpPr>
            <p:spPr>
              <a:xfrm>
                <a:off x="64613" y="496544"/>
                <a:ext cx="33867" cy="97307"/>
              </a:xfrm>
              <a:custGeom>
                <a:rect b="b" l="l" r="r" t="t"/>
                <a:pathLst>
                  <a:path extrusionOk="0" h="21600" w="21454">
                    <a:moveTo>
                      <a:pt x="10775" y="0"/>
                    </a:moveTo>
                    <a:cubicBezTo>
                      <a:pt x="4789" y="0"/>
                      <a:pt x="0" y="1518"/>
                      <a:pt x="0" y="3435"/>
                    </a:cubicBezTo>
                    <a:lnTo>
                      <a:pt x="0" y="18149"/>
                    </a:lnTo>
                    <a:cubicBezTo>
                      <a:pt x="0" y="20066"/>
                      <a:pt x="4789" y="21600"/>
                      <a:pt x="10775" y="21600"/>
                    </a:cubicBezTo>
                    <a:cubicBezTo>
                      <a:pt x="16711" y="21600"/>
                      <a:pt x="21450" y="20066"/>
                      <a:pt x="21450" y="18149"/>
                    </a:cubicBezTo>
                    <a:lnTo>
                      <a:pt x="21450" y="3467"/>
                    </a:lnTo>
                    <a:cubicBezTo>
                      <a:pt x="21600" y="1566"/>
                      <a:pt x="16711"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84" name="Google Shape;1584;p34"/>
              <p:cNvSpPr/>
              <p:nvPr/>
            </p:nvSpPr>
            <p:spPr>
              <a:xfrm>
                <a:off x="64862" y="428977"/>
                <a:ext cx="33868" cy="33867"/>
              </a:xfrm>
              <a:custGeom>
                <a:rect b="b" l="l" r="r" t="t"/>
                <a:pathLst>
                  <a:path extrusionOk="0" h="21600" w="21600">
                    <a:moveTo>
                      <a:pt x="10725" y="0"/>
                    </a:moveTo>
                    <a:cubicBezTo>
                      <a:pt x="4739" y="0"/>
                      <a:pt x="0" y="4761"/>
                      <a:pt x="0" y="10775"/>
                    </a:cubicBezTo>
                    <a:cubicBezTo>
                      <a:pt x="0" y="16739"/>
                      <a:pt x="4889" y="21600"/>
                      <a:pt x="10825" y="21600"/>
                    </a:cubicBezTo>
                    <a:cubicBezTo>
                      <a:pt x="16811" y="21600"/>
                      <a:pt x="21600" y="16739"/>
                      <a:pt x="21600" y="10775"/>
                    </a:cubicBezTo>
                    <a:cubicBezTo>
                      <a:pt x="21600" y="4761"/>
                      <a:pt x="16811"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585" name="Google Shape;1585;p34"/>
            <p:cNvGrpSpPr/>
            <p:nvPr/>
          </p:nvGrpSpPr>
          <p:grpSpPr>
            <a:xfrm>
              <a:off x="7143064" y="3008628"/>
              <a:ext cx="759178" cy="990931"/>
              <a:chOff x="72" y="-1"/>
              <a:chExt cx="759176" cy="990930"/>
            </a:xfrm>
          </p:grpSpPr>
          <p:sp>
            <p:nvSpPr>
              <p:cNvPr id="1586" name="Google Shape;1586;p34"/>
              <p:cNvSpPr/>
              <p:nvPr/>
            </p:nvSpPr>
            <p:spPr>
              <a:xfrm>
                <a:off x="132432" y="909002"/>
                <a:ext cx="64057" cy="33868"/>
              </a:xfrm>
              <a:custGeom>
                <a:rect b="b" l="l" r="r" t="t"/>
                <a:pathLst>
                  <a:path extrusionOk="0" h="21600" w="21600">
                    <a:moveTo>
                      <a:pt x="5242" y="0"/>
                    </a:moveTo>
                    <a:cubicBezTo>
                      <a:pt x="2330" y="0"/>
                      <a:pt x="0" y="4850"/>
                      <a:pt x="0" y="10800"/>
                    </a:cubicBezTo>
                    <a:cubicBezTo>
                      <a:pt x="0" y="16800"/>
                      <a:pt x="2330" y="21600"/>
                      <a:pt x="5242" y="21600"/>
                    </a:cubicBezTo>
                    <a:lnTo>
                      <a:pt x="16382" y="21600"/>
                    </a:lnTo>
                    <a:cubicBezTo>
                      <a:pt x="19294" y="21600"/>
                      <a:pt x="21600" y="16800"/>
                      <a:pt x="21600" y="10800"/>
                    </a:cubicBezTo>
                    <a:cubicBezTo>
                      <a:pt x="21600" y="4950"/>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87" name="Google Shape;1587;p34"/>
              <p:cNvSpPr/>
              <p:nvPr/>
            </p:nvSpPr>
            <p:spPr>
              <a:xfrm>
                <a:off x="72" y="-1"/>
                <a:ext cx="759176" cy="990930"/>
              </a:xfrm>
              <a:custGeom>
                <a:rect b="b" l="l" r="r" t="t"/>
                <a:pathLst>
                  <a:path extrusionOk="0" h="21600" w="21600">
                    <a:moveTo>
                      <a:pt x="17832" y="1156"/>
                    </a:moveTo>
                    <a:lnTo>
                      <a:pt x="20093" y="2888"/>
                    </a:lnTo>
                    <a:lnTo>
                      <a:pt x="17861" y="2888"/>
                    </a:lnTo>
                    <a:cubicBezTo>
                      <a:pt x="17846" y="2888"/>
                      <a:pt x="17832" y="2877"/>
                      <a:pt x="17832" y="2863"/>
                    </a:cubicBezTo>
                    <a:lnTo>
                      <a:pt x="17832" y="1156"/>
                    </a:lnTo>
                    <a:close/>
                    <a:moveTo>
                      <a:pt x="7974" y="10781"/>
                    </a:moveTo>
                    <a:cubicBezTo>
                      <a:pt x="8246" y="10781"/>
                      <a:pt x="8476" y="10954"/>
                      <a:pt x="8476" y="11164"/>
                    </a:cubicBezTo>
                    <a:lnTo>
                      <a:pt x="8476" y="11547"/>
                    </a:lnTo>
                    <a:lnTo>
                      <a:pt x="878" y="11547"/>
                    </a:lnTo>
                    <a:lnTo>
                      <a:pt x="878" y="11164"/>
                    </a:lnTo>
                    <a:cubicBezTo>
                      <a:pt x="878" y="10954"/>
                      <a:pt x="1104" y="10781"/>
                      <a:pt x="1380" y="10781"/>
                    </a:cubicBezTo>
                    <a:close/>
                    <a:moveTo>
                      <a:pt x="16956" y="681"/>
                    </a:moveTo>
                    <a:lnTo>
                      <a:pt x="16956" y="2869"/>
                    </a:lnTo>
                    <a:cubicBezTo>
                      <a:pt x="16956" y="3257"/>
                      <a:pt x="17361" y="3568"/>
                      <a:pt x="17865" y="3568"/>
                    </a:cubicBezTo>
                    <a:lnTo>
                      <a:pt x="20722" y="3568"/>
                    </a:lnTo>
                    <a:lnTo>
                      <a:pt x="20719" y="18021"/>
                    </a:lnTo>
                    <a:cubicBezTo>
                      <a:pt x="20719" y="18034"/>
                      <a:pt x="20703" y="18045"/>
                      <a:pt x="20689" y="18045"/>
                    </a:cubicBezTo>
                    <a:lnTo>
                      <a:pt x="9356" y="18045"/>
                    </a:lnTo>
                    <a:lnTo>
                      <a:pt x="9356" y="11167"/>
                    </a:lnTo>
                    <a:cubicBezTo>
                      <a:pt x="9356" y="10582"/>
                      <a:pt x="8734" y="10108"/>
                      <a:pt x="7974" y="10108"/>
                    </a:cubicBezTo>
                    <a:lnTo>
                      <a:pt x="3706" y="10108"/>
                    </a:lnTo>
                    <a:lnTo>
                      <a:pt x="3706" y="704"/>
                    </a:lnTo>
                    <a:cubicBezTo>
                      <a:pt x="3706" y="693"/>
                      <a:pt x="3721" y="681"/>
                      <a:pt x="3737" y="681"/>
                    </a:cubicBezTo>
                    <a:close/>
                    <a:moveTo>
                      <a:pt x="8476" y="12225"/>
                    </a:moveTo>
                    <a:lnTo>
                      <a:pt x="8476" y="18765"/>
                    </a:lnTo>
                    <a:lnTo>
                      <a:pt x="878" y="18765"/>
                    </a:lnTo>
                    <a:lnTo>
                      <a:pt x="878" y="12225"/>
                    </a:lnTo>
                    <a:close/>
                    <a:moveTo>
                      <a:pt x="8476" y="19443"/>
                    </a:moveTo>
                    <a:lnTo>
                      <a:pt x="8476" y="20547"/>
                    </a:lnTo>
                    <a:cubicBezTo>
                      <a:pt x="8476" y="20758"/>
                      <a:pt x="8246" y="20930"/>
                      <a:pt x="7974" y="20930"/>
                    </a:cubicBezTo>
                    <a:lnTo>
                      <a:pt x="1380" y="20930"/>
                    </a:lnTo>
                    <a:cubicBezTo>
                      <a:pt x="1104" y="20930"/>
                      <a:pt x="878" y="20758"/>
                      <a:pt x="878" y="20547"/>
                    </a:cubicBezTo>
                    <a:lnTo>
                      <a:pt x="878" y="19443"/>
                    </a:lnTo>
                    <a:close/>
                    <a:moveTo>
                      <a:pt x="3733" y="0"/>
                    </a:moveTo>
                    <a:cubicBezTo>
                      <a:pt x="3229" y="0"/>
                      <a:pt x="2820" y="314"/>
                      <a:pt x="2820" y="700"/>
                    </a:cubicBezTo>
                    <a:lnTo>
                      <a:pt x="2820" y="10102"/>
                    </a:lnTo>
                    <a:lnTo>
                      <a:pt x="1380" y="10102"/>
                    </a:lnTo>
                    <a:cubicBezTo>
                      <a:pt x="616" y="10102"/>
                      <a:pt x="0" y="10579"/>
                      <a:pt x="0" y="11161"/>
                    </a:cubicBezTo>
                    <a:lnTo>
                      <a:pt x="0" y="20543"/>
                    </a:lnTo>
                    <a:cubicBezTo>
                      <a:pt x="0" y="21126"/>
                      <a:pt x="623" y="21600"/>
                      <a:pt x="1380" y="21600"/>
                    </a:cubicBezTo>
                    <a:lnTo>
                      <a:pt x="7974" y="21600"/>
                    </a:lnTo>
                    <a:cubicBezTo>
                      <a:pt x="8736" y="21600"/>
                      <a:pt x="9356" y="21123"/>
                      <a:pt x="9356" y="20543"/>
                    </a:cubicBezTo>
                    <a:lnTo>
                      <a:pt x="9356" y="18720"/>
                    </a:lnTo>
                    <a:lnTo>
                      <a:pt x="20689" y="18720"/>
                    </a:lnTo>
                    <a:cubicBezTo>
                      <a:pt x="21192" y="18720"/>
                      <a:pt x="21600" y="18407"/>
                      <a:pt x="21600" y="18021"/>
                    </a:cubicBezTo>
                    <a:lnTo>
                      <a:pt x="21600" y="3229"/>
                    </a:lnTo>
                    <a:cubicBezTo>
                      <a:pt x="21600" y="3138"/>
                      <a:pt x="21555" y="3050"/>
                      <a:pt x="21471" y="2986"/>
                    </a:cubicBezTo>
                    <a:lnTo>
                      <a:pt x="17701" y="100"/>
                    </a:lnTo>
                    <a:cubicBezTo>
                      <a:pt x="17621" y="39"/>
                      <a:pt x="17506" y="0"/>
                      <a:pt x="173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88" name="Google Shape;1588;p34"/>
              <p:cNvSpPr/>
              <p:nvPr/>
            </p:nvSpPr>
            <p:spPr>
              <a:xfrm>
                <a:off x="198575" y="197294"/>
                <a:ext cx="163452" cy="33868"/>
              </a:xfrm>
              <a:custGeom>
                <a:rect b="b" l="l" r="r" t="t"/>
                <a:pathLst>
                  <a:path extrusionOk="0" h="21600" w="21600">
                    <a:moveTo>
                      <a:pt x="2054" y="0"/>
                    </a:moveTo>
                    <a:cubicBezTo>
                      <a:pt x="913" y="0"/>
                      <a:pt x="0" y="4783"/>
                      <a:pt x="0" y="10825"/>
                    </a:cubicBezTo>
                    <a:cubicBezTo>
                      <a:pt x="0" y="16817"/>
                      <a:pt x="913" y="21600"/>
                      <a:pt x="2054" y="21600"/>
                    </a:cubicBezTo>
                    <a:lnTo>
                      <a:pt x="19546" y="21600"/>
                    </a:lnTo>
                    <a:cubicBezTo>
                      <a:pt x="20677" y="21600"/>
                      <a:pt x="21600" y="16817"/>
                      <a:pt x="21600" y="10825"/>
                    </a:cubicBezTo>
                    <a:cubicBezTo>
                      <a:pt x="21600" y="4783"/>
                      <a:pt x="2067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89" name="Google Shape;1589;p34"/>
              <p:cNvSpPr/>
              <p:nvPr/>
            </p:nvSpPr>
            <p:spPr>
              <a:xfrm>
                <a:off x="198575" y="97971"/>
                <a:ext cx="130345" cy="33868"/>
              </a:xfrm>
              <a:custGeom>
                <a:rect b="b" l="l" r="r" t="t"/>
                <a:pathLst>
                  <a:path extrusionOk="0" h="21600" w="21600">
                    <a:moveTo>
                      <a:pt x="2576" y="0"/>
                    </a:moveTo>
                    <a:cubicBezTo>
                      <a:pt x="1145" y="0"/>
                      <a:pt x="0" y="4761"/>
                      <a:pt x="0" y="10775"/>
                    </a:cubicBezTo>
                    <a:cubicBezTo>
                      <a:pt x="0" y="16739"/>
                      <a:pt x="1145" y="21600"/>
                      <a:pt x="2576" y="21600"/>
                    </a:cubicBezTo>
                    <a:lnTo>
                      <a:pt x="19024" y="21600"/>
                    </a:lnTo>
                    <a:cubicBezTo>
                      <a:pt x="20455" y="21600"/>
                      <a:pt x="21600" y="16739"/>
                      <a:pt x="21600" y="10775"/>
                    </a:cubicBezTo>
                    <a:cubicBezTo>
                      <a:pt x="21600" y="4761"/>
                      <a:pt x="20455" y="0"/>
                      <a:pt x="19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90" name="Google Shape;1590;p34"/>
              <p:cNvSpPr/>
              <p:nvPr/>
            </p:nvSpPr>
            <p:spPr>
              <a:xfrm>
                <a:off x="364186" y="97971"/>
                <a:ext cx="80542" cy="33868"/>
              </a:xfrm>
              <a:custGeom>
                <a:rect b="b" l="l" r="r" t="t"/>
                <a:pathLst>
                  <a:path extrusionOk="0" h="21600" w="21562">
                    <a:moveTo>
                      <a:pt x="4143" y="0"/>
                    </a:moveTo>
                    <a:cubicBezTo>
                      <a:pt x="1850" y="0"/>
                      <a:pt x="0" y="4761"/>
                      <a:pt x="0" y="10775"/>
                    </a:cubicBezTo>
                    <a:cubicBezTo>
                      <a:pt x="0" y="16739"/>
                      <a:pt x="1850" y="21600"/>
                      <a:pt x="4143" y="21600"/>
                    </a:cubicBezTo>
                    <a:lnTo>
                      <a:pt x="17438" y="21600"/>
                    </a:lnTo>
                    <a:cubicBezTo>
                      <a:pt x="19731" y="21600"/>
                      <a:pt x="21561" y="16739"/>
                      <a:pt x="21561" y="10775"/>
                    </a:cubicBezTo>
                    <a:cubicBezTo>
                      <a:pt x="21600" y="4761"/>
                      <a:pt x="19692" y="0"/>
                      <a:pt x="174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91" name="Google Shape;1591;p34"/>
              <p:cNvSpPr/>
              <p:nvPr/>
            </p:nvSpPr>
            <p:spPr>
              <a:xfrm>
                <a:off x="397221" y="197294"/>
                <a:ext cx="163452" cy="33868"/>
              </a:xfrm>
              <a:custGeom>
                <a:rect b="b" l="l" r="r" t="t"/>
                <a:pathLst>
                  <a:path extrusionOk="0" h="21600" w="21600">
                    <a:moveTo>
                      <a:pt x="2054" y="0"/>
                    </a:moveTo>
                    <a:cubicBezTo>
                      <a:pt x="923" y="0"/>
                      <a:pt x="0" y="4783"/>
                      <a:pt x="0" y="10825"/>
                    </a:cubicBezTo>
                    <a:cubicBezTo>
                      <a:pt x="0" y="16817"/>
                      <a:pt x="923" y="21600"/>
                      <a:pt x="2054" y="21600"/>
                    </a:cubicBezTo>
                    <a:lnTo>
                      <a:pt x="19546" y="21600"/>
                    </a:lnTo>
                    <a:cubicBezTo>
                      <a:pt x="20687" y="21600"/>
                      <a:pt x="21600" y="16817"/>
                      <a:pt x="21600" y="10825"/>
                    </a:cubicBezTo>
                    <a:cubicBezTo>
                      <a:pt x="21600" y="4783"/>
                      <a:pt x="2067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92" name="Google Shape;1592;p34"/>
              <p:cNvSpPr/>
              <p:nvPr/>
            </p:nvSpPr>
            <p:spPr>
              <a:xfrm>
                <a:off x="595866" y="197294"/>
                <a:ext cx="64057" cy="33868"/>
              </a:xfrm>
              <a:custGeom>
                <a:rect b="b" l="l" r="r" t="t"/>
                <a:pathLst>
                  <a:path extrusionOk="0" h="21600" w="21600">
                    <a:moveTo>
                      <a:pt x="5194" y="0"/>
                    </a:moveTo>
                    <a:cubicBezTo>
                      <a:pt x="2330" y="0"/>
                      <a:pt x="0" y="4783"/>
                      <a:pt x="0" y="10825"/>
                    </a:cubicBezTo>
                    <a:cubicBezTo>
                      <a:pt x="0" y="16817"/>
                      <a:pt x="2330" y="21600"/>
                      <a:pt x="5194" y="21600"/>
                    </a:cubicBezTo>
                    <a:lnTo>
                      <a:pt x="16382" y="21600"/>
                    </a:lnTo>
                    <a:cubicBezTo>
                      <a:pt x="19246" y="21600"/>
                      <a:pt x="21600" y="16817"/>
                      <a:pt x="21600" y="10825"/>
                    </a:cubicBezTo>
                    <a:cubicBezTo>
                      <a:pt x="21600" y="4783"/>
                      <a:pt x="19246"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93" name="Google Shape;1593;p34"/>
              <p:cNvSpPr/>
              <p:nvPr/>
            </p:nvSpPr>
            <p:spPr>
              <a:xfrm>
                <a:off x="496472" y="263438"/>
                <a:ext cx="163451" cy="33868"/>
              </a:xfrm>
              <a:custGeom>
                <a:rect b="b" l="l" r="r" t="t"/>
                <a:pathLst>
                  <a:path extrusionOk="0" h="21600" w="21600">
                    <a:moveTo>
                      <a:pt x="2054" y="0"/>
                    </a:moveTo>
                    <a:cubicBezTo>
                      <a:pt x="913" y="0"/>
                      <a:pt x="0" y="4783"/>
                      <a:pt x="0" y="10825"/>
                    </a:cubicBezTo>
                    <a:cubicBezTo>
                      <a:pt x="0" y="16817"/>
                      <a:pt x="913" y="21600"/>
                      <a:pt x="2054" y="21600"/>
                    </a:cubicBezTo>
                    <a:lnTo>
                      <a:pt x="19555" y="21600"/>
                    </a:lnTo>
                    <a:cubicBezTo>
                      <a:pt x="20677" y="21600"/>
                      <a:pt x="21600" y="16817"/>
                      <a:pt x="21600" y="10825"/>
                    </a:cubicBezTo>
                    <a:cubicBezTo>
                      <a:pt x="21600" y="4783"/>
                      <a:pt x="20677" y="0"/>
                      <a:pt x="195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94" name="Google Shape;1594;p34"/>
              <p:cNvSpPr/>
              <p:nvPr/>
            </p:nvSpPr>
            <p:spPr>
              <a:xfrm>
                <a:off x="297970" y="263438"/>
                <a:ext cx="163308" cy="33868"/>
              </a:xfrm>
              <a:custGeom>
                <a:rect b="b" l="l" r="r" t="t"/>
                <a:pathLst>
                  <a:path extrusionOk="0" h="21600" w="21600">
                    <a:moveTo>
                      <a:pt x="2037" y="0"/>
                    </a:moveTo>
                    <a:cubicBezTo>
                      <a:pt x="904" y="0"/>
                      <a:pt x="0" y="4783"/>
                      <a:pt x="0" y="10825"/>
                    </a:cubicBezTo>
                    <a:cubicBezTo>
                      <a:pt x="0" y="16817"/>
                      <a:pt x="904" y="21600"/>
                      <a:pt x="2037" y="21600"/>
                    </a:cubicBezTo>
                    <a:lnTo>
                      <a:pt x="19563" y="21600"/>
                    </a:lnTo>
                    <a:cubicBezTo>
                      <a:pt x="20696" y="21600"/>
                      <a:pt x="21600" y="16817"/>
                      <a:pt x="21600" y="10825"/>
                    </a:cubicBezTo>
                    <a:cubicBezTo>
                      <a:pt x="21600" y="4783"/>
                      <a:pt x="20696" y="0"/>
                      <a:pt x="195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95" name="Google Shape;1595;p34"/>
              <p:cNvSpPr/>
              <p:nvPr/>
            </p:nvSpPr>
            <p:spPr>
              <a:xfrm>
                <a:off x="198575" y="263438"/>
                <a:ext cx="64058" cy="33868"/>
              </a:xfrm>
              <a:custGeom>
                <a:rect b="b" l="l" r="r" t="t"/>
                <a:pathLst>
                  <a:path extrusionOk="0" h="21600" w="21600">
                    <a:moveTo>
                      <a:pt x="5242" y="0"/>
                    </a:moveTo>
                    <a:cubicBezTo>
                      <a:pt x="2330" y="0"/>
                      <a:pt x="0" y="4783"/>
                      <a:pt x="0" y="10825"/>
                    </a:cubicBezTo>
                    <a:cubicBezTo>
                      <a:pt x="0" y="16817"/>
                      <a:pt x="2330" y="21600"/>
                      <a:pt x="5242" y="21600"/>
                    </a:cubicBezTo>
                    <a:lnTo>
                      <a:pt x="16382" y="21600"/>
                    </a:lnTo>
                    <a:cubicBezTo>
                      <a:pt x="19294" y="21600"/>
                      <a:pt x="21600" y="16817"/>
                      <a:pt x="21600" y="10825"/>
                    </a:cubicBezTo>
                    <a:cubicBezTo>
                      <a:pt x="21600" y="4783"/>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96" name="Google Shape;1596;p34"/>
              <p:cNvSpPr/>
              <p:nvPr/>
            </p:nvSpPr>
            <p:spPr>
              <a:xfrm>
                <a:off x="198575" y="329726"/>
                <a:ext cx="163452" cy="33868"/>
              </a:xfrm>
              <a:custGeom>
                <a:rect b="b" l="l" r="r" t="t"/>
                <a:pathLst>
                  <a:path extrusionOk="0" h="21600" w="21600">
                    <a:moveTo>
                      <a:pt x="2054" y="0"/>
                    </a:moveTo>
                    <a:cubicBezTo>
                      <a:pt x="913" y="0"/>
                      <a:pt x="0" y="4811"/>
                      <a:pt x="0" y="10825"/>
                    </a:cubicBezTo>
                    <a:cubicBezTo>
                      <a:pt x="0" y="16739"/>
                      <a:pt x="913" y="21600"/>
                      <a:pt x="2054" y="21600"/>
                    </a:cubicBezTo>
                    <a:lnTo>
                      <a:pt x="19546" y="21600"/>
                    </a:lnTo>
                    <a:cubicBezTo>
                      <a:pt x="20677" y="21600"/>
                      <a:pt x="21600" y="16739"/>
                      <a:pt x="21600" y="10825"/>
                    </a:cubicBezTo>
                    <a:cubicBezTo>
                      <a:pt x="21600" y="4811"/>
                      <a:pt x="2067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97" name="Google Shape;1597;p34"/>
              <p:cNvSpPr/>
              <p:nvPr/>
            </p:nvSpPr>
            <p:spPr>
              <a:xfrm>
                <a:off x="397221" y="329726"/>
                <a:ext cx="163452" cy="33868"/>
              </a:xfrm>
              <a:custGeom>
                <a:rect b="b" l="l" r="r" t="t"/>
                <a:pathLst>
                  <a:path extrusionOk="0" h="21600" w="21600">
                    <a:moveTo>
                      <a:pt x="2054" y="0"/>
                    </a:moveTo>
                    <a:cubicBezTo>
                      <a:pt x="923" y="0"/>
                      <a:pt x="0" y="4811"/>
                      <a:pt x="0" y="10825"/>
                    </a:cubicBezTo>
                    <a:cubicBezTo>
                      <a:pt x="0" y="16739"/>
                      <a:pt x="923" y="21600"/>
                      <a:pt x="2054" y="21600"/>
                    </a:cubicBezTo>
                    <a:lnTo>
                      <a:pt x="19546" y="21600"/>
                    </a:lnTo>
                    <a:cubicBezTo>
                      <a:pt x="20687" y="21600"/>
                      <a:pt x="21600" y="16739"/>
                      <a:pt x="21600" y="10825"/>
                    </a:cubicBezTo>
                    <a:cubicBezTo>
                      <a:pt x="21600" y="4811"/>
                      <a:pt x="2067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98" name="Google Shape;1598;p34"/>
              <p:cNvSpPr/>
              <p:nvPr/>
            </p:nvSpPr>
            <p:spPr>
              <a:xfrm>
                <a:off x="595866" y="329726"/>
                <a:ext cx="64057" cy="33868"/>
              </a:xfrm>
              <a:custGeom>
                <a:rect b="b" l="l" r="r" t="t"/>
                <a:pathLst>
                  <a:path extrusionOk="0" h="21600" w="21600">
                    <a:moveTo>
                      <a:pt x="5194" y="0"/>
                    </a:moveTo>
                    <a:cubicBezTo>
                      <a:pt x="2330" y="0"/>
                      <a:pt x="0" y="4811"/>
                      <a:pt x="0" y="10825"/>
                    </a:cubicBezTo>
                    <a:cubicBezTo>
                      <a:pt x="0" y="16739"/>
                      <a:pt x="2330" y="21600"/>
                      <a:pt x="5194" y="21600"/>
                    </a:cubicBezTo>
                    <a:lnTo>
                      <a:pt x="16382" y="21600"/>
                    </a:lnTo>
                    <a:cubicBezTo>
                      <a:pt x="19246" y="21600"/>
                      <a:pt x="21600" y="16739"/>
                      <a:pt x="21600" y="10825"/>
                    </a:cubicBezTo>
                    <a:cubicBezTo>
                      <a:pt x="21600" y="4811"/>
                      <a:pt x="19246"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599" name="Google Shape;1599;p34"/>
              <p:cNvSpPr/>
              <p:nvPr/>
            </p:nvSpPr>
            <p:spPr>
              <a:xfrm>
                <a:off x="562615" y="462155"/>
                <a:ext cx="97308" cy="33868"/>
              </a:xfrm>
              <a:custGeom>
                <a:rect b="b" l="l" r="r" t="t"/>
                <a:pathLst>
                  <a:path extrusionOk="0" h="21600" w="21600">
                    <a:moveTo>
                      <a:pt x="3451" y="0"/>
                    </a:moveTo>
                    <a:cubicBezTo>
                      <a:pt x="1534" y="0"/>
                      <a:pt x="0" y="4861"/>
                      <a:pt x="0" y="10775"/>
                    </a:cubicBezTo>
                    <a:cubicBezTo>
                      <a:pt x="0" y="16789"/>
                      <a:pt x="1534" y="21600"/>
                      <a:pt x="3451" y="21600"/>
                    </a:cubicBezTo>
                    <a:lnTo>
                      <a:pt x="18165" y="21600"/>
                    </a:lnTo>
                    <a:cubicBezTo>
                      <a:pt x="20050" y="21600"/>
                      <a:pt x="21600" y="16789"/>
                      <a:pt x="21600" y="10775"/>
                    </a:cubicBezTo>
                    <a:cubicBezTo>
                      <a:pt x="21600" y="4861"/>
                      <a:pt x="20050" y="0"/>
                      <a:pt x="181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00" name="Google Shape;1600;p34"/>
              <p:cNvSpPr/>
              <p:nvPr/>
            </p:nvSpPr>
            <p:spPr>
              <a:xfrm>
                <a:off x="496472" y="395867"/>
                <a:ext cx="163451" cy="33868"/>
              </a:xfrm>
              <a:custGeom>
                <a:rect b="b" l="l" r="r" t="t"/>
                <a:pathLst>
                  <a:path extrusionOk="0" h="21600" w="21600">
                    <a:moveTo>
                      <a:pt x="2054" y="0"/>
                    </a:moveTo>
                    <a:cubicBezTo>
                      <a:pt x="913" y="0"/>
                      <a:pt x="0" y="4811"/>
                      <a:pt x="0" y="10825"/>
                    </a:cubicBezTo>
                    <a:cubicBezTo>
                      <a:pt x="0" y="16739"/>
                      <a:pt x="913" y="21600"/>
                      <a:pt x="2054" y="21600"/>
                    </a:cubicBezTo>
                    <a:lnTo>
                      <a:pt x="19555" y="21600"/>
                    </a:lnTo>
                    <a:cubicBezTo>
                      <a:pt x="20677" y="21600"/>
                      <a:pt x="21600" y="16739"/>
                      <a:pt x="21600" y="10825"/>
                    </a:cubicBezTo>
                    <a:cubicBezTo>
                      <a:pt x="21600" y="4811"/>
                      <a:pt x="20677" y="0"/>
                      <a:pt x="195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01" name="Google Shape;1601;p34"/>
              <p:cNvSpPr/>
              <p:nvPr/>
            </p:nvSpPr>
            <p:spPr>
              <a:xfrm>
                <a:off x="364114" y="528300"/>
                <a:ext cx="295812" cy="33867"/>
              </a:xfrm>
              <a:custGeom>
                <a:rect b="b" l="l" r="r" t="t"/>
                <a:pathLst>
                  <a:path extrusionOk="0" h="21600" w="21600">
                    <a:moveTo>
                      <a:pt x="1125" y="0"/>
                    </a:moveTo>
                    <a:cubicBezTo>
                      <a:pt x="499" y="0"/>
                      <a:pt x="0" y="4861"/>
                      <a:pt x="0" y="10775"/>
                    </a:cubicBezTo>
                    <a:cubicBezTo>
                      <a:pt x="0" y="16789"/>
                      <a:pt x="499" y="21600"/>
                      <a:pt x="1125" y="21600"/>
                    </a:cubicBezTo>
                    <a:lnTo>
                      <a:pt x="20470" y="21600"/>
                    </a:lnTo>
                    <a:cubicBezTo>
                      <a:pt x="21090" y="21600"/>
                      <a:pt x="21600" y="16789"/>
                      <a:pt x="21600" y="10775"/>
                    </a:cubicBezTo>
                    <a:cubicBezTo>
                      <a:pt x="21600" y="4861"/>
                      <a:pt x="21090" y="0"/>
                      <a:pt x="204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02" name="Google Shape;1602;p34"/>
              <p:cNvSpPr/>
              <p:nvPr/>
            </p:nvSpPr>
            <p:spPr>
              <a:xfrm>
                <a:off x="66215" y="594588"/>
                <a:ext cx="196418" cy="33867"/>
              </a:xfrm>
              <a:custGeom>
                <a:rect b="b" l="l" r="r" t="t"/>
                <a:pathLst>
                  <a:path extrusionOk="0" h="21600" w="21600">
                    <a:moveTo>
                      <a:pt x="1694" y="0"/>
                    </a:moveTo>
                    <a:cubicBezTo>
                      <a:pt x="752" y="0"/>
                      <a:pt x="0" y="4783"/>
                      <a:pt x="0" y="10775"/>
                    </a:cubicBezTo>
                    <a:cubicBezTo>
                      <a:pt x="0" y="16817"/>
                      <a:pt x="752" y="21600"/>
                      <a:pt x="1694" y="21600"/>
                    </a:cubicBezTo>
                    <a:lnTo>
                      <a:pt x="19898" y="21600"/>
                    </a:lnTo>
                    <a:cubicBezTo>
                      <a:pt x="20848" y="21600"/>
                      <a:pt x="21600" y="16817"/>
                      <a:pt x="21600" y="10775"/>
                    </a:cubicBezTo>
                    <a:cubicBezTo>
                      <a:pt x="21600" y="4783"/>
                      <a:pt x="20848" y="0"/>
                      <a:pt x="198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03" name="Google Shape;1603;p34"/>
              <p:cNvSpPr/>
              <p:nvPr/>
            </p:nvSpPr>
            <p:spPr>
              <a:xfrm>
                <a:off x="66215" y="726981"/>
                <a:ext cx="196418" cy="33868"/>
              </a:xfrm>
              <a:custGeom>
                <a:rect b="b" l="l" r="r" t="t"/>
                <a:pathLst>
                  <a:path extrusionOk="0" h="21600" w="21600">
                    <a:moveTo>
                      <a:pt x="1694" y="0"/>
                    </a:moveTo>
                    <a:cubicBezTo>
                      <a:pt x="752" y="0"/>
                      <a:pt x="0" y="4822"/>
                      <a:pt x="0" y="10850"/>
                    </a:cubicBezTo>
                    <a:cubicBezTo>
                      <a:pt x="0" y="16778"/>
                      <a:pt x="752" y="21600"/>
                      <a:pt x="1694" y="21600"/>
                    </a:cubicBezTo>
                    <a:lnTo>
                      <a:pt x="19898" y="21600"/>
                    </a:lnTo>
                    <a:cubicBezTo>
                      <a:pt x="20848" y="21600"/>
                      <a:pt x="21600" y="16778"/>
                      <a:pt x="21600" y="10850"/>
                    </a:cubicBezTo>
                    <a:cubicBezTo>
                      <a:pt x="21600" y="4822"/>
                      <a:pt x="20848" y="0"/>
                      <a:pt x="198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04" name="Google Shape;1604;p34"/>
              <p:cNvSpPr/>
              <p:nvPr/>
            </p:nvSpPr>
            <p:spPr>
              <a:xfrm>
                <a:off x="165322" y="660732"/>
                <a:ext cx="97308" cy="33867"/>
              </a:xfrm>
              <a:custGeom>
                <a:rect b="b" l="l" r="r" t="t"/>
                <a:pathLst>
                  <a:path extrusionOk="0" h="21600" w="21600">
                    <a:moveTo>
                      <a:pt x="3451" y="0"/>
                    </a:moveTo>
                    <a:cubicBezTo>
                      <a:pt x="1534" y="0"/>
                      <a:pt x="0" y="4783"/>
                      <a:pt x="0" y="10775"/>
                    </a:cubicBezTo>
                    <a:cubicBezTo>
                      <a:pt x="0" y="16817"/>
                      <a:pt x="1534" y="21600"/>
                      <a:pt x="3451" y="21600"/>
                    </a:cubicBezTo>
                    <a:lnTo>
                      <a:pt x="18165" y="21600"/>
                    </a:lnTo>
                    <a:cubicBezTo>
                      <a:pt x="20082" y="21600"/>
                      <a:pt x="21600" y="16817"/>
                      <a:pt x="21600" y="10775"/>
                    </a:cubicBezTo>
                    <a:cubicBezTo>
                      <a:pt x="21600" y="4783"/>
                      <a:pt x="20082" y="0"/>
                      <a:pt x="181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05" name="Google Shape;1605;p34"/>
              <p:cNvSpPr/>
              <p:nvPr/>
            </p:nvSpPr>
            <p:spPr>
              <a:xfrm>
                <a:off x="66215" y="660732"/>
                <a:ext cx="64058" cy="33867"/>
              </a:xfrm>
              <a:custGeom>
                <a:rect b="b" l="l" r="r" t="t"/>
                <a:pathLst>
                  <a:path extrusionOk="0" h="21600" w="21600">
                    <a:moveTo>
                      <a:pt x="5194" y="0"/>
                    </a:moveTo>
                    <a:cubicBezTo>
                      <a:pt x="2306" y="0"/>
                      <a:pt x="0" y="4783"/>
                      <a:pt x="0" y="10775"/>
                    </a:cubicBezTo>
                    <a:cubicBezTo>
                      <a:pt x="0" y="16817"/>
                      <a:pt x="2306" y="21600"/>
                      <a:pt x="5194" y="21600"/>
                    </a:cubicBezTo>
                    <a:lnTo>
                      <a:pt x="16358" y="21600"/>
                    </a:lnTo>
                    <a:cubicBezTo>
                      <a:pt x="19246" y="21600"/>
                      <a:pt x="21600" y="16817"/>
                      <a:pt x="21600" y="10775"/>
                    </a:cubicBezTo>
                    <a:cubicBezTo>
                      <a:pt x="21600" y="4783"/>
                      <a:pt x="19246"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06" name="Google Shape;1606;p34"/>
              <p:cNvSpPr/>
              <p:nvPr/>
            </p:nvSpPr>
            <p:spPr>
              <a:xfrm>
                <a:off x="65999" y="793125"/>
                <a:ext cx="97309" cy="33867"/>
              </a:xfrm>
              <a:custGeom>
                <a:rect b="b" l="l" r="r" t="t"/>
                <a:pathLst>
                  <a:path extrusionOk="0" h="21600" w="21584">
                    <a:moveTo>
                      <a:pt x="3432" y="0"/>
                    </a:moveTo>
                    <a:cubicBezTo>
                      <a:pt x="1549" y="0"/>
                      <a:pt x="0" y="4822"/>
                      <a:pt x="0" y="10850"/>
                    </a:cubicBezTo>
                    <a:cubicBezTo>
                      <a:pt x="0" y="16778"/>
                      <a:pt x="1549" y="21600"/>
                      <a:pt x="3432" y="21600"/>
                    </a:cubicBezTo>
                    <a:lnTo>
                      <a:pt x="18136" y="21600"/>
                    </a:lnTo>
                    <a:cubicBezTo>
                      <a:pt x="20051" y="21600"/>
                      <a:pt x="21584" y="16778"/>
                      <a:pt x="21584" y="10850"/>
                    </a:cubicBezTo>
                    <a:cubicBezTo>
                      <a:pt x="21600" y="4873"/>
                      <a:pt x="20051" y="0"/>
                      <a:pt x="181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07" name="Google Shape;1607;p34"/>
              <p:cNvSpPr/>
              <p:nvPr/>
            </p:nvSpPr>
            <p:spPr>
              <a:xfrm>
                <a:off x="198575" y="793125"/>
                <a:ext cx="64058" cy="33867"/>
              </a:xfrm>
              <a:custGeom>
                <a:rect b="b" l="l" r="r" t="t"/>
                <a:pathLst>
                  <a:path extrusionOk="0" h="21600" w="21600">
                    <a:moveTo>
                      <a:pt x="5242" y="0"/>
                    </a:moveTo>
                    <a:cubicBezTo>
                      <a:pt x="2330" y="0"/>
                      <a:pt x="0" y="4822"/>
                      <a:pt x="0" y="10850"/>
                    </a:cubicBezTo>
                    <a:cubicBezTo>
                      <a:pt x="0" y="16778"/>
                      <a:pt x="2330" y="21600"/>
                      <a:pt x="5242" y="21600"/>
                    </a:cubicBezTo>
                    <a:lnTo>
                      <a:pt x="16382" y="21600"/>
                    </a:lnTo>
                    <a:cubicBezTo>
                      <a:pt x="19294" y="21600"/>
                      <a:pt x="21600" y="16778"/>
                      <a:pt x="21600" y="10850"/>
                    </a:cubicBezTo>
                    <a:cubicBezTo>
                      <a:pt x="21600" y="4873"/>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08" name="Google Shape;1608;p34"/>
              <p:cNvSpPr/>
              <p:nvPr/>
            </p:nvSpPr>
            <p:spPr>
              <a:xfrm>
                <a:off x="297970" y="395867"/>
                <a:ext cx="163308" cy="33868"/>
              </a:xfrm>
              <a:custGeom>
                <a:rect b="b" l="l" r="r" t="t"/>
                <a:pathLst>
                  <a:path extrusionOk="0" h="21600" w="21600">
                    <a:moveTo>
                      <a:pt x="2037" y="0"/>
                    </a:moveTo>
                    <a:cubicBezTo>
                      <a:pt x="904" y="0"/>
                      <a:pt x="0" y="4811"/>
                      <a:pt x="0" y="10825"/>
                    </a:cubicBezTo>
                    <a:cubicBezTo>
                      <a:pt x="0" y="16739"/>
                      <a:pt x="904" y="21600"/>
                      <a:pt x="2037" y="21600"/>
                    </a:cubicBezTo>
                    <a:lnTo>
                      <a:pt x="19563" y="21600"/>
                    </a:lnTo>
                    <a:cubicBezTo>
                      <a:pt x="20696" y="21600"/>
                      <a:pt x="21600" y="16739"/>
                      <a:pt x="21600" y="10825"/>
                    </a:cubicBezTo>
                    <a:cubicBezTo>
                      <a:pt x="21600" y="4811"/>
                      <a:pt x="20696" y="0"/>
                      <a:pt x="195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09" name="Google Shape;1609;p34"/>
              <p:cNvSpPr/>
              <p:nvPr/>
            </p:nvSpPr>
            <p:spPr>
              <a:xfrm>
                <a:off x="364114" y="462155"/>
                <a:ext cx="163308" cy="33868"/>
              </a:xfrm>
              <a:custGeom>
                <a:rect b="b" l="l" r="r" t="t"/>
                <a:pathLst>
                  <a:path extrusionOk="0" h="21600" w="21600">
                    <a:moveTo>
                      <a:pt x="2037" y="0"/>
                    </a:moveTo>
                    <a:cubicBezTo>
                      <a:pt x="904" y="0"/>
                      <a:pt x="0" y="4861"/>
                      <a:pt x="0" y="10775"/>
                    </a:cubicBezTo>
                    <a:cubicBezTo>
                      <a:pt x="0" y="16789"/>
                      <a:pt x="904" y="21600"/>
                      <a:pt x="2037" y="21600"/>
                    </a:cubicBezTo>
                    <a:lnTo>
                      <a:pt x="19563" y="21600"/>
                    </a:lnTo>
                    <a:cubicBezTo>
                      <a:pt x="20696" y="21600"/>
                      <a:pt x="21600" y="16789"/>
                      <a:pt x="21600" y="10775"/>
                    </a:cubicBezTo>
                    <a:cubicBezTo>
                      <a:pt x="21600" y="4861"/>
                      <a:pt x="20696" y="0"/>
                      <a:pt x="195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10" name="Google Shape;1610;p34"/>
              <p:cNvSpPr/>
              <p:nvPr/>
            </p:nvSpPr>
            <p:spPr>
              <a:xfrm>
                <a:off x="562615" y="594588"/>
                <a:ext cx="97308" cy="33867"/>
              </a:xfrm>
              <a:custGeom>
                <a:rect b="b" l="l" r="r" t="t"/>
                <a:pathLst>
                  <a:path extrusionOk="0" h="21600" w="21600">
                    <a:moveTo>
                      <a:pt x="3451" y="0"/>
                    </a:moveTo>
                    <a:cubicBezTo>
                      <a:pt x="1534" y="0"/>
                      <a:pt x="0" y="4783"/>
                      <a:pt x="0" y="10775"/>
                    </a:cubicBezTo>
                    <a:cubicBezTo>
                      <a:pt x="0" y="16817"/>
                      <a:pt x="1534" y="21600"/>
                      <a:pt x="3451" y="21600"/>
                    </a:cubicBezTo>
                    <a:lnTo>
                      <a:pt x="18165" y="21600"/>
                    </a:lnTo>
                    <a:cubicBezTo>
                      <a:pt x="20050" y="21600"/>
                      <a:pt x="21600" y="16817"/>
                      <a:pt x="21600" y="10775"/>
                    </a:cubicBezTo>
                    <a:cubicBezTo>
                      <a:pt x="21600" y="4783"/>
                      <a:pt x="20050" y="0"/>
                      <a:pt x="181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11" name="Google Shape;1611;p34"/>
              <p:cNvSpPr/>
              <p:nvPr/>
            </p:nvSpPr>
            <p:spPr>
              <a:xfrm>
                <a:off x="364114" y="660732"/>
                <a:ext cx="295812" cy="33867"/>
              </a:xfrm>
              <a:custGeom>
                <a:rect b="b" l="l" r="r" t="t"/>
                <a:pathLst>
                  <a:path extrusionOk="0" h="21600" w="21600">
                    <a:moveTo>
                      <a:pt x="1125" y="0"/>
                    </a:moveTo>
                    <a:cubicBezTo>
                      <a:pt x="499" y="0"/>
                      <a:pt x="0" y="4783"/>
                      <a:pt x="0" y="10775"/>
                    </a:cubicBezTo>
                    <a:cubicBezTo>
                      <a:pt x="0" y="16817"/>
                      <a:pt x="499" y="21600"/>
                      <a:pt x="1125" y="21600"/>
                    </a:cubicBezTo>
                    <a:lnTo>
                      <a:pt x="20470" y="21600"/>
                    </a:lnTo>
                    <a:cubicBezTo>
                      <a:pt x="21090" y="21600"/>
                      <a:pt x="21600" y="16817"/>
                      <a:pt x="21600" y="10775"/>
                    </a:cubicBezTo>
                    <a:cubicBezTo>
                      <a:pt x="21600" y="4783"/>
                      <a:pt x="21090" y="0"/>
                      <a:pt x="204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12" name="Google Shape;1612;p34"/>
              <p:cNvSpPr/>
              <p:nvPr/>
            </p:nvSpPr>
            <p:spPr>
              <a:xfrm>
                <a:off x="364114" y="594588"/>
                <a:ext cx="163308" cy="33867"/>
              </a:xfrm>
              <a:custGeom>
                <a:rect b="b" l="l" r="r" t="t"/>
                <a:pathLst>
                  <a:path extrusionOk="0" h="21600" w="21600">
                    <a:moveTo>
                      <a:pt x="2037" y="0"/>
                    </a:moveTo>
                    <a:cubicBezTo>
                      <a:pt x="904" y="0"/>
                      <a:pt x="0" y="4783"/>
                      <a:pt x="0" y="10775"/>
                    </a:cubicBezTo>
                    <a:cubicBezTo>
                      <a:pt x="0" y="16817"/>
                      <a:pt x="904" y="21600"/>
                      <a:pt x="2037" y="21600"/>
                    </a:cubicBezTo>
                    <a:lnTo>
                      <a:pt x="19563" y="21600"/>
                    </a:lnTo>
                    <a:cubicBezTo>
                      <a:pt x="20696" y="21600"/>
                      <a:pt x="21600" y="16817"/>
                      <a:pt x="21600" y="10775"/>
                    </a:cubicBezTo>
                    <a:cubicBezTo>
                      <a:pt x="21600" y="4783"/>
                      <a:pt x="20696" y="0"/>
                      <a:pt x="195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13" name="Google Shape;1613;p34"/>
              <p:cNvSpPr/>
              <p:nvPr/>
            </p:nvSpPr>
            <p:spPr>
              <a:xfrm>
                <a:off x="198575" y="395867"/>
                <a:ext cx="64058" cy="33868"/>
              </a:xfrm>
              <a:custGeom>
                <a:rect b="b" l="l" r="r" t="t"/>
                <a:pathLst>
                  <a:path extrusionOk="0" h="21600" w="21600">
                    <a:moveTo>
                      <a:pt x="5242" y="0"/>
                    </a:moveTo>
                    <a:cubicBezTo>
                      <a:pt x="2330" y="0"/>
                      <a:pt x="0" y="4811"/>
                      <a:pt x="0" y="10825"/>
                    </a:cubicBezTo>
                    <a:cubicBezTo>
                      <a:pt x="0" y="16739"/>
                      <a:pt x="2330" y="21600"/>
                      <a:pt x="5242" y="21600"/>
                    </a:cubicBezTo>
                    <a:lnTo>
                      <a:pt x="16382" y="21600"/>
                    </a:lnTo>
                    <a:cubicBezTo>
                      <a:pt x="19294" y="21600"/>
                      <a:pt x="21600" y="16739"/>
                      <a:pt x="21600" y="10825"/>
                    </a:cubicBezTo>
                    <a:cubicBezTo>
                      <a:pt x="21600" y="4811"/>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614" name="Google Shape;1614;p34"/>
            <p:cNvGrpSpPr/>
            <p:nvPr/>
          </p:nvGrpSpPr>
          <p:grpSpPr>
            <a:xfrm>
              <a:off x="5919517" y="3058289"/>
              <a:ext cx="991147" cy="891465"/>
              <a:chOff x="71" y="-1"/>
              <a:chExt cx="991146" cy="891463"/>
            </a:xfrm>
          </p:grpSpPr>
          <p:sp>
            <p:nvSpPr>
              <p:cNvPr id="1615" name="Google Shape;1615;p34"/>
              <p:cNvSpPr/>
              <p:nvPr/>
            </p:nvSpPr>
            <p:spPr>
              <a:xfrm>
                <a:off x="71" y="-1"/>
                <a:ext cx="991146" cy="891463"/>
              </a:xfrm>
              <a:custGeom>
                <a:rect b="b" l="l" r="r" t="t"/>
                <a:pathLst>
                  <a:path extrusionOk="0" h="21600" w="21600">
                    <a:moveTo>
                      <a:pt x="6103" y="5567"/>
                    </a:moveTo>
                    <a:cubicBezTo>
                      <a:pt x="6167" y="5567"/>
                      <a:pt x="6233" y="5577"/>
                      <a:pt x="6296" y="5596"/>
                    </a:cubicBezTo>
                    <a:lnTo>
                      <a:pt x="8832" y="6393"/>
                    </a:lnTo>
                    <a:lnTo>
                      <a:pt x="6296" y="7194"/>
                    </a:lnTo>
                    <a:cubicBezTo>
                      <a:pt x="6235" y="7215"/>
                      <a:pt x="6171" y="7225"/>
                      <a:pt x="6106" y="7225"/>
                    </a:cubicBezTo>
                    <a:cubicBezTo>
                      <a:pt x="6040" y="7225"/>
                      <a:pt x="5976" y="7215"/>
                      <a:pt x="5910" y="7194"/>
                    </a:cubicBezTo>
                    <a:lnTo>
                      <a:pt x="3377" y="6393"/>
                    </a:lnTo>
                    <a:lnTo>
                      <a:pt x="5910" y="5596"/>
                    </a:lnTo>
                    <a:cubicBezTo>
                      <a:pt x="5973" y="5577"/>
                      <a:pt x="6037" y="5567"/>
                      <a:pt x="6103" y="5567"/>
                    </a:cubicBezTo>
                    <a:close/>
                    <a:moveTo>
                      <a:pt x="4224" y="7441"/>
                    </a:moveTo>
                    <a:lnTo>
                      <a:pt x="5727" y="7916"/>
                    </a:lnTo>
                    <a:cubicBezTo>
                      <a:pt x="5741" y="7919"/>
                      <a:pt x="5752" y="7921"/>
                      <a:pt x="5767" y="7926"/>
                    </a:cubicBezTo>
                    <a:lnTo>
                      <a:pt x="5767" y="8700"/>
                    </a:lnTo>
                    <a:lnTo>
                      <a:pt x="4037" y="8153"/>
                    </a:lnTo>
                    <a:cubicBezTo>
                      <a:pt x="4034" y="8142"/>
                      <a:pt x="4026" y="8135"/>
                      <a:pt x="4020" y="8130"/>
                    </a:cubicBezTo>
                    <a:lnTo>
                      <a:pt x="4020" y="8120"/>
                    </a:lnTo>
                    <a:lnTo>
                      <a:pt x="4224" y="7441"/>
                    </a:lnTo>
                    <a:close/>
                    <a:moveTo>
                      <a:pt x="7985" y="7441"/>
                    </a:moveTo>
                    <a:lnTo>
                      <a:pt x="8191" y="8120"/>
                    </a:lnTo>
                    <a:lnTo>
                      <a:pt x="8191" y="8130"/>
                    </a:lnTo>
                    <a:cubicBezTo>
                      <a:pt x="8186" y="8135"/>
                      <a:pt x="8178" y="8146"/>
                      <a:pt x="8174" y="8153"/>
                    </a:cubicBezTo>
                    <a:lnTo>
                      <a:pt x="6442" y="8700"/>
                    </a:lnTo>
                    <a:lnTo>
                      <a:pt x="6442" y="7926"/>
                    </a:lnTo>
                    <a:cubicBezTo>
                      <a:pt x="6456" y="7921"/>
                      <a:pt x="6467" y="7919"/>
                      <a:pt x="6483" y="7916"/>
                    </a:cubicBezTo>
                    <a:lnTo>
                      <a:pt x="7985" y="7441"/>
                    </a:lnTo>
                    <a:close/>
                    <a:moveTo>
                      <a:pt x="3885" y="8887"/>
                    </a:moveTo>
                    <a:lnTo>
                      <a:pt x="6014" y="9562"/>
                    </a:lnTo>
                    <a:lnTo>
                      <a:pt x="6017" y="9562"/>
                    </a:lnTo>
                    <a:cubicBezTo>
                      <a:pt x="4953" y="10020"/>
                      <a:pt x="3641" y="10029"/>
                      <a:pt x="3625" y="10029"/>
                    </a:cubicBezTo>
                    <a:cubicBezTo>
                      <a:pt x="3603" y="10029"/>
                      <a:pt x="3582" y="10033"/>
                      <a:pt x="3559" y="10036"/>
                    </a:cubicBezTo>
                    <a:cubicBezTo>
                      <a:pt x="3578" y="9630"/>
                      <a:pt x="3686" y="9236"/>
                      <a:pt x="3885" y="8887"/>
                    </a:cubicBezTo>
                    <a:close/>
                    <a:moveTo>
                      <a:pt x="8324" y="8887"/>
                    </a:moveTo>
                    <a:cubicBezTo>
                      <a:pt x="8539" y="9271"/>
                      <a:pt x="8653" y="9708"/>
                      <a:pt x="8653" y="10155"/>
                    </a:cubicBezTo>
                    <a:cubicBezTo>
                      <a:pt x="8653" y="10230"/>
                      <a:pt x="8650" y="10303"/>
                      <a:pt x="8644" y="10376"/>
                    </a:cubicBezTo>
                    <a:lnTo>
                      <a:pt x="7587" y="9121"/>
                    </a:lnTo>
                    <a:lnTo>
                      <a:pt x="8324" y="8887"/>
                    </a:lnTo>
                    <a:close/>
                    <a:moveTo>
                      <a:pt x="12261" y="8774"/>
                    </a:moveTo>
                    <a:lnTo>
                      <a:pt x="12261" y="12033"/>
                    </a:lnTo>
                    <a:lnTo>
                      <a:pt x="11132" y="12033"/>
                    </a:lnTo>
                    <a:lnTo>
                      <a:pt x="11132" y="8774"/>
                    </a:lnTo>
                    <a:close/>
                    <a:moveTo>
                      <a:pt x="15509" y="5567"/>
                    </a:moveTo>
                    <a:lnTo>
                      <a:pt x="15509" y="12033"/>
                    </a:lnTo>
                    <a:lnTo>
                      <a:pt x="14383" y="12033"/>
                    </a:lnTo>
                    <a:lnTo>
                      <a:pt x="14383" y="5567"/>
                    </a:lnTo>
                    <a:close/>
                    <a:moveTo>
                      <a:pt x="18755" y="2356"/>
                    </a:moveTo>
                    <a:lnTo>
                      <a:pt x="18755" y="12033"/>
                    </a:lnTo>
                    <a:lnTo>
                      <a:pt x="17629" y="12033"/>
                    </a:lnTo>
                    <a:lnTo>
                      <a:pt x="17629" y="2356"/>
                    </a:lnTo>
                    <a:close/>
                    <a:moveTo>
                      <a:pt x="20537" y="753"/>
                    </a:moveTo>
                    <a:cubicBezTo>
                      <a:pt x="20747" y="753"/>
                      <a:pt x="20921" y="947"/>
                      <a:pt x="20921" y="1179"/>
                    </a:cubicBezTo>
                    <a:lnTo>
                      <a:pt x="20921" y="13214"/>
                    </a:lnTo>
                    <a:cubicBezTo>
                      <a:pt x="20921" y="13446"/>
                      <a:pt x="20747" y="13637"/>
                      <a:pt x="20537" y="13637"/>
                    </a:cubicBezTo>
                    <a:lnTo>
                      <a:pt x="8227" y="13637"/>
                    </a:lnTo>
                    <a:cubicBezTo>
                      <a:pt x="8462" y="13449"/>
                      <a:pt x="8619" y="13158"/>
                      <a:pt x="8655" y="12835"/>
                    </a:cubicBezTo>
                    <a:lnTo>
                      <a:pt x="8663" y="12786"/>
                    </a:lnTo>
                    <a:lnTo>
                      <a:pt x="19815" y="12786"/>
                    </a:lnTo>
                    <a:cubicBezTo>
                      <a:pt x="20003" y="12786"/>
                      <a:pt x="20154" y="12621"/>
                      <a:pt x="20154" y="12411"/>
                    </a:cubicBezTo>
                    <a:cubicBezTo>
                      <a:pt x="20154" y="12204"/>
                      <a:pt x="20003" y="12035"/>
                      <a:pt x="19815" y="12035"/>
                    </a:cubicBezTo>
                    <a:lnTo>
                      <a:pt x="19434" y="12035"/>
                    </a:lnTo>
                    <a:lnTo>
                      <a:pt x="19434" y="1985"/>
                    </a:lnTo>
                    <a:cubicBezTo>
                      <a:pt x="19434" y="1775"/>
                      <a:pt x="19282" y="1608"/>
                      <a:pt x="19095" y="1608"/>
                    </a:cubicBezTo>
                    <a:lnTo>
                      <a:pt x="17291" y="1608"/>
                    </a:lnTo>
                    <a:cubicBezTo>
                      <a:pt x="17103" y="1608"/>
                      <a:pt x="16952" y="1775"/>
                      <a:pt x="16952" y="1985"/>
                    </a:cubicBezTo>
                    <a:lnTo>
                      <a:pt x="16952" y="12033"/>
                    </a:lnTo>
                    <a:lnTo>
                      <a:pt x="16187" y="12033"/>
                    </a:lnTo>
                    <a:lnTo>
                      <a:pt x="16187" y="5190"/>
                    </a:lnTo>
                    <a:cubicBezTo>
                      <a:pt x="16187" y="4981"/>
                      <a:pt x="16035" y="4813"/>
                      <a:pt x="15850" y="4813"/>
                    </a:cubicBezTo>
                    <a:lnTo>
                      <a:pt x="14044" y="4813"/>
                    </a:lnTo>
                    <a:cubicBezTo>
                      <a:pt x="13856" y="4813"/>
                      <a:pt x="13706" y="4981"/>
                      <a:pt x="13706" y="5190"/>
                    </a:cubicBezTo>
                    <a:lnTo>
                      <a:pt x="13706" y="12033"/>
                    </a:lnTo>
                    <a:lnTo>
                      <a:pt x="12942" y="12033"/>
                    </a:lnTo>
                    <a:lnTo>
                      <a:pt x="12942" y="8399"/>
                    </a:lnTo>
                    <a:cubicBezTo>
                      <a:pt x="12942" y="8191"/>
                      <a:pt x="12790" y="8022"/>
                      <a:pt x="12603" y="8022"/>
                    </a:cubicBezTo>
                    <a:lnTo>
                      <a:pt x="10796" y="8022"/>
                    </a:lnTo>
                    <a:cubicBezTo>
                      <a:pt x="10608" y="8022"/>
                      <a:pt x="10457" y="8191"/>
                      <a:pt x="10457" y="8399"/>
                    </a:cubicBezTo>
                    <a:lnTo>
                      <a:pt x="10457" y="12033"/>
                    </a:lnTo>
                    <a:lnTo>
                      <a:pt x="8770" y="12033"/>
                    </a:lnTo>
                    <a:cubicBezTo>
                      <a:pt x="9135" y="11477"/>
                      <a:pt x="9333" y="10831"/>
                      <a:pt x="9333" y="10155"/>
                    </a:cubicBezTo>
                    <a:cubicBezTo>
                      <a:pt x="9333" y="9518"/>
                      <a:pt x="9162" y="8906"/>
                      <a:pt x="8832" y="8372"/>
                    </a:cubicBezTo>
                    <a:cubicBezTo>
                      <a:pt x="8881" y="8216"/>
                      <a:pt x="8881" y="8043"/>
                      <a:pt x="8832" y="7881"/>
                    </a:cubicBezTo>
                    <a:lnTo>
                      <a:pt x="8639" y="7234"/>
                    </a:lnTo>
                    <a:lnTo>
                      <a:pt x="9373" y="7005"/>
                    </a:lnTo>
                    <a:lnTo>
                      <a:pt x="9373" y="8800"/>
                    </a:lnTo>
                    <a:cubicBezTo>
                      <a:pt x="9373" y="9006"/>
                      <a:pt x="9526" y="9175"/>
                      <a:pt x="9711" y="9175"/>
                    </a:cubicBezTo>
                    <a:cubicBezTo>
                      <a:pt x="9897" y="9175"/>
                      <a:pt x="10049" y="9006"/>
                      <a:pt x="10049" y="8800"/>
                    </a:cubicBezTo>
                    <a:lnTo>
                      <a:pt x="10049" y="6391"/>
                    </a:lnTo>
                    <a:cubicBezTo>
                      <a:pt x="10049" y="6376"/>
                      <a:pt x="10049" y="6364"/>
                      <a:pt x="10045" y="6351"/>
                    </a:cubicBezTo>
                    <a:cubicBezTo>
                      <a:pt x="10031" y="6130"/>
                      <a:pt x="9897" y="5947"/>
                      <a:pt x="9704" y="5887"/>
                    </a:cubicBezTo>
                    <a:lnTo>
                      <a:pt x="6483" y="4872"/>
                    </a:lnTo>
                    <a:cubicBezTo>
                      <a:pt x="6472" y="4867"/>
                      <a:pt x="6456" y="4864"/>
                      <a:pt x="6445" y="4862"/>
                    </a:cubicBezTo>
                    <a:lnTo>
                      <a:pt x="6445" y="1179"/>
                    </a:lnTo>
                    <a:cubicBezTo>
                      <a:pt x="6445" y="947"/>
                      <a:pt x="6619" y="753"/>
                      <a:pt x="6828" y="753"/>
                    </a:cubicBezTo>
                    <a:close/>
                    <a:moveTo>
                      <a:pt x="7159" y="9721"/>
                    </a:moveTo>
                    <a:lnTo>
                      <a:pt x="8181" y="10933"/>
                    </a:lnTo>
                    <a:lnTo>
                      <a:pt x="7984" y="12739"/>
                    </a:lnTo>
                    <a:cubicBezTo>
                      <a:pt x="7965" y="12880"/>
                      <a:pt x="7890" y="13004"/>
                      <a:pt x="7772" y="13067"/>
                    </a:cubicBezTo>
                    <a:lnTo>
                      <a:pt x="6599" y="13721"/>
                    </a:lnTo>
                    <a:cubicBezTo>
                      <a:pt x="6445" y="13808"/>
                      <a:pt x="6277" y="13850"/>
                      <a:pt x="6109" y="13850"/>
                    </a:cubicBezTo>
                    <a:cubicBezTo>
                      <a:pt x="5938" y="13850"/>
                      <a:pt x="5767" y="13806"/>
                      <a:pt x="5611" y="13721"/>
                    </a:cubicBezTo>
                    <a:lnTo>
                      <a:pt x="4436" y="13067"/>
                    </a:lnTo>
                    <a:cubicBezTo>
                      <a:pt x="4321" y="13004"/>
                      <a:pt x="4243" y="12880"/>
                      <a:pt x="4227" y="12739"/>
                    </a:cubicBezTo>
                    <a:lnTo>
                      <a:pt x="4004" y="10765"/>
                    </a:lnTo>
                    <a:cubicBezTo>
                      <a:pt x="4706" y="10718"/>
                      <a:pt x="6210" y="10517"/>
                      <a:pt x="7159" y="9721"/>
                    </a:cubicBezTo>
                    <a:close/>
                    <a:moveTo>
                      <a:pt x="6848" y="14420"/>
                    </a:moveTo>
                    <a:lnTo>
                      <a:pt x="6848" y="14642"/>
                    </a:lnTo>
                    <a:cubicBezTo>
                      <a:pt x="6848" y="14874"/>
                      <a:pt x="6914" y="15097"/>
                      <a:pt x="7021" y="15285"/>
                    </a:cubicBezTo>
                    <a:cubicBezTo>
                      <a:pt x="6762" y="15516"/>
                      <a:pt x="6440" y="15645"/>
                      <a:pt x="6103" y="15645"/>
                    </a:cubicBezTo>
                    <a:cubicBezTo>
                      <a:pt x="5771" y="15645"/>
                      <a:pt x="5446" y="15516"/>
                      <a:pt x="5189" y="15285"/>
                    </a:cubicBezTo>
                    <a:cubicBezTo>
                      <a:pt x="5298" y="15099"/>
                      <a:pt x="5361" y="14874"/>
                      <a:pt x="5361" y="14642"/>
                    </a:cubicBezTo>
                    <a:lnTo>
                      <a:pt x="5361" y="14420"/>
                    </a:lnTo>
                    <a:cubicBezTo>
                      <a:pt x="5598" y="14541"/>
                      <a:pt x="5849" y="14600"/>
                      <a:pt x="6103" y="14600"/>
                    </a:cubicBezTo>
                    <a:cubicBezTo>
                      <a:pt x="6360" y="14600"/>
                      <a:pt x="6613" y="14541"/>
                      <a:pt x="6848" y="14420"/>
                    </a:cubicBezTo>
                    <a:close/>
                    <a:moveTo>
                      <a:pt x="4640" y="15754"/>
                    </a:moveTo>
                    <a:cubicBezTo>
                      <a:pt x="4953" y="16081"/>
                      <a:pt x="5344" y="16290"/>
                      <a:pt x="5763" y="16367"/>
                    </a:cubicBezTo>
                    <a:lnTo>
                      <a:pt x="5763" y="17650"/>
                    </a:lnTo>
                    <a:lnTo>
                      <a:pt x="4299" y="17650"/>
                    </a:lnTo>
                    <a:cubicBezTo>
                      <a:pt x="3913" y="17650"/>
                      <a:pt x="3603" y="17999"/>
                      <a:pt x="3603" y="18428"/>
                    </a:cubicBezTo>
                    <a:lnTo>
                      <a:pt x="3603" y="20833"/>
                    </a:lnTo>
                    <a:cubicBezTo>
                      <a:pt x="3603" y="20841"/>
                      <a:pt x="3604" y="20852"/>
                      <a:pt x="3604" y="20855"/>
                    </a:cubicBezTo>
                    <a:lnTo>
                      <a:pt x="3195" y="20855"/>
                    </a:lnTo>
                    <a:lnTo>
                      <a:pt x="3195" y="16598"/>
                    </a:lnTo>
                    <a:cubicBezTo>
                      <a:pt x="3195" y="16414"/>
                      <a:pt x="3300" y="16250"/>
                      <a:pt x="3457" y="16194"/>
                    </a:cubicBezTo>
                    <a:lnTo>
                      <a:pt x="4635" y="15758"/>
                    </a:lnTo>
                    <a:cubicBezTo>
                      <a:pt x="4638" y="15758"/>
                      <a:pt x="4640" y="15754"/>
                      <a:pt x="4640" y="15754"/>
                    </a:cubicBezTo>
                    <a:close/>
                    <a:moveTo>
                      <a:pt x="7913" y="18400"/>
                    </a:moveTo>
                    <a:cubicBezTo>
                      <a:pt x="7924" y="18400"/>
                      <a:pt x="7935" y="18412"/>
                      <a:pt x="7935" y="18426"/>
                    </a:cubicBezTo>
                    <a:lnTo>
                      <a:pt x="7932" y="20831"/>
                    </a:lnTo>
                    <a:cubicBezTo>
                      <a:pt x="7932" y="20843"/>
                      <a:pt x="7919" y="20855"/>
                      <a:pt x="7908" y="20855"/>
                    </a:cubicBezTo>
                    <a:lnTo>
                      <a:pt x="4304" y="20855"/>
                    </a:lnTo>
                    <a:cubicBezTo>
                      <a:pt x="4293" y="20855"/>
                      <a:pt x="4279" y="20843"/>
                      <a:pt x="4279" y="20831"/>
                    </a:cubicBezTo>
                    <a:lnTo>
                      <a:pt x="4279" y="18426"/>
                    </a:lnTo>
                    <a:cubicBezTo>
                      <a:pt x="4279" y="18412"/>
                      <a:pt x="4290" y="18400"/>
                      <a:pt x="4304" y="18400"/>
                    </a:cubicBezTo>
                    <a:close/>
                    <a:moveTo>
                      <a:pt x="7567" y="15754"/>
                    </a:moveTo>
                    <a:cubicBezTo>
                      <a:pt x="7568" y="15754"/>
                      <a:pt x="7568" y="15758"/>
                      <a:pt x="7573" y="15758"/>
                    </a:cubicBezTo>
                    <a:lnTo>
                      <a:pt x="8749" y="16194"/>
                    </a:lnTo>
                    <a:cubicBezTo>
                      <a:pt x="8904" y="16250"/>
                      <a:pt x="9010" y="16414"/>
                      <a:pt x="9010" y="16598"/>
                    </a:cubicBezTo>
                    <a:lnTo>
                      <a:pt x="9010" y="20855"/>
                    </a:lnTo>
                    <a:lnTo>
                      <a:pt x="8603" y="20855"/>
                    </a:lnTo>
                    <a:lnTo>
                      <a:pt x="8603" y="18426"/>
                    </a:lnTo>
                    <a:cubicBezTo>
                      <a:pt x="8603" y="17997"/>
                      <a:pt x="8293" y="17648"/>
                      <a:pt x="7907" y="17648"/>
                    </a:cubicBezTo>
                    <a:lnTo>
                      <a:pt x="6440" y="17648"/>
                    </a:lnTo>
                    <a:lnTo>
                      <a:pt x="6440" y="16363"/>
                    </a:lnTo>
                    <a:cubicBezTo>
                      <a:pt x="6862" y="16293"/>
                      <a:pt x="7254" y="16079"/>
                      <a:pt x="7567" y="15754"/>
                    </a:cubicBezTo>
                    <a:close/>
                    <a:moveTo>
                      <a:pt x="6828" y="0"/>
                    </a:moveTo>
                    <a:cubicBezTo>
                      <a:pt x="6244" y="0"/>
                      <a:pt x="5771" y="530"/>
                      <a:pt x="5771" y="1177"/>
                    </a:cubicBezTo>
                    <a:lnTo>
                      <a:pt x="5771" y="4860"/>
                    </a:lnTo>
                    <a:cubicBezTo>
                      <a:pt x="5756" y="4862"/>
                      <a:pt x="5745" y="4864"/>
                      <a:pt x="5730" y="4867"/>
                    </a:cubicBezTo>
                    <a:lnTo>
                      <a:pt x="2503" y="5884"/>
                    </a:lnTo>
                    <a:cubicBezTo>
                      <a:pt x="2299" y="5947"/>
                      <a:pt x="2163" y="6152"/>
                      <a:pt x="2163" y="6390"/>
                    </a:cubicBezTo>
                    <a:cubicBezTo>
                      <a:pt x="2163" y="6627"/>
                      <a:pt x="2299" y="6831"/>
                      <a:pt x="2503" y="6894"/>
                    </a:cubicBezTo>
                    <a:lnTo>
                      <a:pt x="3573" y="7232"/>
                    </a:lnTo>
                    <a:lnTo>
                      <a:pt x="3380" y="7877"/>
                    </a:lnTo>
                    <a:cubicBezTo>
                      <a:pt x="3332" y="8038"/>
                      <a:pt x="3335" y="8209"/>
                      <a:pt x="3380" y="8371"/>
                    </a:cubicBezTo>
                    <a:cubicBezTo>
                      <a:pt x="3055" y="8903"/>
                      <a:pt x="2880" y="9516"/>
                      <a:pt x="2880" y="10151"/>
                    </a:cubicBezTo>
                    <a:cubicBezTo>
                      <a:pt x="2880" y="10847"/>
                      <a:pt x="3085" y="11508"/>
                      <a:pt x="3471" y="12073"/>
                    </a:cubicBezTo>
                    <a:lnTo>
                      <a:pt x="3557" y="12828"/>
                    </a:lnTo>
                    <a:cubicBezTo>
                      <a:pt x="3603" y="13219"/>
                      <a:pt x="3818" y="13559"/>
                      <a:pt x="4136" y="13737"/>
                    </a:cubicBezTo>
                    <a:lnTo>
                      <a:pt x="4685" y="14042"/>
                    </a:lnTo>
                    <a:lnTo>
                      <a:pt x="4685" y="14635"/>
                    </a:lnTo>
                    <a:cubicBezTo>
                      <a:pt x="4685" y="14820"/>
                      <a:pt x="4580" y="14984"/>
                      <a:pt x="4423" y="15038"/>
                    </a:cubicBezTo>
                    <a:lnTo>
                      <a:pt x="3245" y="15475"/>
                    </a:lnTo>
                    <a:cubicBezTo>
                      <a:pt x="2812" y="15636"/>
                      <a:pt x="2524" y="16084"/>
                      <a:pt x="2524" y="16592"/>
                    </a:cubicBezTo>
                    <a:lnTo>
                      <a:pt x="2524" y="20852"/>
                    </a:lnTo>
                    <a:lnTo>
                      <a:pt x="337" y="20852"/>
                    </a:lnTo>
                    <a:cubicBezTo>
                      <a:pt x="152" y="20852"/>
                      <a:pt x="0" y="21018"/>
                      <a:pt x="0" y="21227"/>
                    </a:cubicBezTo>
                    <a:cubicBezTo>
                      <a:pt x="0" y="21434"/>
                      <a:pt x="152" y="21600"/>
                      <a:pt x="337" y="21600"/>
                    </a:cubicBezTo>
                    <a:lnTo>
                      <a:pt x="11881" y="21600"/>
                    </a:lnTo>
                    <a:cubicBezTo>
                      <a:pt x="12070" y="21600"/>
                      <a:pt x="12219" y="21434"/>
                      <a:pt x="12219" y="21227"/>
                    </a:cubicBezTo>
                    <a:cubicBezTo>
                      <a:pt x="12219" y="21018"/>
                      <a:pt x="12070" y="20852"/>
                      <a:pt x="11881" y="20852"/>
                    </a:cubicBezTo>
                    <a:lnTo>
                      <a:pt x="9693" y="20852"/>
                    </a:lnTo>
                    <a:lnTo>
                      <a:pt x="9693" y="16592"/>
                    </a:lnTo>
                    <a:cubicBezTo>
                      <a:pt x="9693" y="16084"/>
                      <a:pt x="9402" y="15636"/>
                      <a:pt x="8970" y="15475"/>
                    </a:cubicBezTo>
                    <a:lnTo>
                      <a:pt x="7792" y="15038"/>
                    </a:lnTo>
                    <a:cubicBezTo>
                      <a:pt x="7636" y="14984"/>
                      <a:pt x="7532" y="14820"/>
                      <a:pt x="7532" y="14635"/>
                    </a:cubicBezTo>
                    <a:lnTo>
                      <a:pt x="7532" y="14387"/>
                    </a:lnTo>
                    <a:lnTo>
                      <a:pt x="20541" y="14387"/>
                    </a:lnTo>
                    <a:cubicBezTo>
                      <a:pt x="21128" y="14387"/>
                      <a:pt x="21600" y="13857"/>
                      <a:pt x="21600" y="13208"/>
                    </a:cubicBezTo>
                    <a:lnTo>
                      <a:pt x="21600" y="1179"/>
                    </a:lnTo>
                    <a:cubicBezTo>
                      <a:pt x="21595" y="530"/>
                      <a:pt x="21120" y="0"/>
                      <a:pt x="205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16" name="Google Shape;1616;p34"/>
              <p:cNvSpPr/>
              <p:nvPr/>
            </p:nvSpPr>
            <p:spPr>
              <a:xfrm>
                <a:off x="263330" y="793197"/>
                <a:ext cx="33868" cy="33867"/>
              </a:xfrm>
              <a:custGeom>
                <a:rect b="b" l="l" r="r" t="t"/>
                <a:pathLst>
                  <a:path extrusionOk="0" h="21600" w="21600">
                    <a:moveTo>
                      <a:pt x="10700" y="0"/>
                    </a:moveTo>
                    <a:cubicBezTo>
                      <a:pt x="4800" y="0"/>
                      <a:pt x="0" y="4850"/>
                      <a:pt x="0" y="10800"/>
                    </a:cubicBezTo>
                    <a:cubicBezTo>
                      <a:pt x="0" y="16800"/>
                      <a:pt x="4850" y="21600"/>
                      <a:pt x="10850" y="21600"/>
                    </a:cubicBezTo>
                    <a:cubicBezTo>
                      <a:pt x="16800" y="21600"/>
                      <a:pt x="21600" y="16800"/>
                      <a:pt x="21600" y="10800"/>
                    </a:cubicBezTo>
                    <a:cubicBezTo>
                      <a:pt x="21600" y="4850"/>
                      <a:pt x="16800" y="0"/>
                      <a:pt x="108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617" name="Google Shape;1617;p34"/>
            <p:cNvGrpSpPr/>
            <p:nvPr/>
          </p:nvGrpSpPr>
          <p:grpSpPr>
            <a:xfrm>
              <a:off x="3472423" y="3083623"/>
              <a:ext cx="991006" cy="840867"/>
              <a:chOff x="71" y="71"/>
              <a:chExt cx="991004" cy="840865"/>
            </a:xfrm>
          </p:grpSpPr>
          <p:sp>
            <p:nvSpPr>
              <p:cNvPr id="1618" name="Google Shape;1618;p34"/>
              <p:cNvSpPr/>
              <p:nvPr/>
            </p:nvSpPr>
            <p:spPr>
              <a:xfrm>
                <a:off x="71" y="71"/>
                <a:ext cx="692819" cy="840865"/>
              </a:xfrm>
              <a:custGeom>
                <a:rect b="b" l="l" r="r" t="t"/>
                <a:pathLst>
                  <a:path extrusionOk="0" h="21600" w="21593">
                    <a:moveTo>
                      <a:pt x="10797" y="802"/>
                    </a:moveTo>
                    <a:cubicBezTo>
                      <a:pt x="10895" y="802"/>
                      <a:pt x="10996" y="810"/>
                      <a:pt x="11097" y="825"/>
                    </a:cubicBezTo>
                    <a:lnTo>
                      <a:pt x="19052" y="2071"/>
                    </a:lnTo>
                    <a:lnTo>
                      <a:pt x="11097" y="3319"/>
                    </a:lnTo>
                    <a:cubicBezTo>
                      <a:pt x="10999" y="3333"/>
                      <a:pt x="10900" y="3343"/>
                      <a:pt x="10801" y="3343"/>
                    </a:cubicBezTo>
                    <a:cubicBezTo>
                      <a:pt x="10700" y="3343"/>
                      <a:pt x="10601" y="3333"/>
                      <a:pt x="10503" y="3319"/>
                    </a:cubicBezTo>
                    <a:lnTo>
                      <a:pt x="2548" y="2071"/>
                    </a:lnTo>
                    <a:lnTo>
                      <a:pt x="10503" y="825"/>
                    </a:lnTo>
                    <a:cubicBezTo>
                      <a:pt x="10599" y="810"/>
                      <a:pt x="10698" y="802"/>
                      <a:pt x="10797" y="802"/>
                    </a:cubicBezTo>
                    <a:close/>
                    <a:moveTo>
                      <a:pt x="6019" y="3426"/>
                    </a:moveTo>
                    <a:lnTo>
                      <a:pt x="10310" y="4103"/>
                    </a:lnTo>
                    <a:lnTo>
                      <a:pt x="10310" y="6149"/>
                    </a:lnTo>
                    <a:lnTo>
                      <a:pt x="5698" y="5180"/>
                    </a:lnTo>
                    <a:cubicBezTo>
                      <a:pt x="5682" y="5179"/>
                      <a:pt x="5669" y="5164"/>
                      <a:pt x="5675" y="5151"/>
                    </a:cubicBezTo>
                    <a:lnTo>
                      <a:pt x="6019" y="3426"/>
                    </a:lnTo>
                    <a:close/>
                    <a:moveTo>
                      <a:pt x="15568" y="3431"/>
                    </a:moveTo>
                    <a:lnTo>
                      <a:pt x="15911" y="5151"/>
                    </a:lnTo>
                    <a:cubicBezTo>
                      <a:pt x="15913" y="5164"/>
                      <a:pt x="15904" y="5179"/>
                      <a:pt x="15889" y="5184"/>
                    </a:cubicBezTo>
                    <a:lnTo>
                      <a:pt x="11279" y="6149"/>
                    </a:lnTo>
                    <a:lnTo>
                      <a:pt x="11279" y="4103"/>
                    </a:lnTo>
                    <a:lnTo>
                      <a:pt x="15568" y="3431"/>
                    </a:lnTo>
                    <a:close/>
                    <a:moveTo>
                      <a:pt x="19056" y="5874"/>
                    </a:moveTo>
                    <a:cubicBezTo>
                      <a:pt x="19352" y="5874"/>
                      <a:pt x="19597" y="6075"/>
                      <a:pt x="19597" y="6327"/>
                    </a:cubicBezTo>
                    <a:lnTo>
                      <a:pt x="19597" y="7626"/>
                    </a:lnTo>
                    <a:lnTo>
                      <a:pt x="18502" y="7626"/>
                    </a:lnTo>
                    <a:lnTo>
                      <a:pt x="18502" y="6327"/>
                    </a:lnTo>
                    <a:cubicBezTo>
                      <a:pt x="18502" y="6079"/>
                      <a:pt x="18749" y="5874"/>
                      <a:pt x="19052" y="5874"/>
                    </a:cubicBezTo>
                    <a:cubicBezTo>
                      <a:pt x="19052" y="5874"/>
                      <a:pt x="19054" y="5874"/>
                      <a:pt x="19056" y="5874"/>
                    </a:cubicBezTo>
                    <a:close/>
                    <a:moveTo>
                      <a:pt x="5628" y="5992"/>
                    </a:moveTo>
                    <a:lnTo>
                      <a:pt x="7596" y="6404"/>
                    </a:lnTo>
                    <a:cubicBezTo>
                      <a:pt x="7071" y="6534"/>
                      <a:pt x="6656" y="6891"/>
                      <a:pt x="6541" y="7353"/>
                    </a:cubicBezTo>
                    <a:lnTo>
                      <a:pt x="6274" y="8453"/>
                    </a:lnTo>
                    <a:cubicBezTo>
                      <a:pt x="6270" y="8466"/>
                      <a:pt x="6259" y="8475"/>
                      <a:pt x="6243" y="8475"/>
                    </a:cubicBezTo>
                    <a:lnTo>
                      <a:pt x="5821" y="8475"/>
                    </a:lnTo>
                    <a:lnTo>
                      <a:pt x="5617" y="7425"/>
                    </a:lnTo>
                    <a:cubicBezTo>
                      <a:pt x="5523" y="6944"/>
                      <a:pt x="5530" y="6462"/>
                      <a:pt x="5628" y="5992"/>
                    </a:cubicBezTo>
                    <a:close/>
                    <a:moveTo>
                      <a:pt x="15961" y="5994"/>
                    </a:moveTo>
                    <a:cubicBezTo>
                      <a:pt x="16064" y="6462"/>
                      <a:pt x="16066" y="6944"/>
                      <a:pt x="15972" y="7425"/>
                    </a:cubicBezTo>
                    <a:lnTo>
                      <a:pt x="15772" y="8477"/>
                    </a:lnTo>
                    <a:lnTo>
                      <a:pt x="15350" y="8477"/>
                    </a:lnTo>
                    <a:cubicBezTo>
                      <a:pt x="15332" y="8477"/>
                      <a:pt x="15321" y="8466"/>
                      <a:pt x="15317" y="8457"/>
                    </a:cubicBezTo>
                    <a:lnTo>
                      <a:pt x="15048" y="7357"/>
                    </a:lnTo>
                    <a:cubicBezTo>
                      <a:pt x="14933" y="6896"/>
                      <a:pt x="14523" y="6537"/>
                      <a:pt x="13993" y="6406"/>
                    </a:cubicBezTo>
                    <a:lnTo>
                      <a:pt x="15961" y="5994"/>
                    </a:lnTo>
                    <a:close/>
                    <a:moveTo>
                      <a:pt x="4996" y="9285"/>
                    </a:moveTo>
                    <a:lnTo>
                      <a:pt x="5334" y="11030"/>
                    </a:lnTo>
                    <a:lnTo>
                      <a:pt x="5117" y="11030"/>
                    </a:lnTo>
                    <a:cubicBezTo>
                      <a:pt x="4818" y="11030"/>
                      <a:pt x="4572" y="10823"/>
                      <a:pt x="4572" y="10577"/>
                    </a:cubicBezTo>
                    <a:lnTo>
                      <a:pt x="4572" y="9727"/>
                    </a:lnTo>
                    <a:cubicBezTo>
                      <a:pt x="4572" y="9512"/>
                      <a:pt x="4753" y="9333"/>
                      <a:pt x="4996" y="9285"/>
                    </a:cubicBezTo>
                    <a:close/>
                    <a:moveTo>
                      <a:pt x="16589" y="9285"/>
                    </a:moveTo>
                    <a:cubicBezTo>
                      <a:pt x="16833" y="9333"/>
                      <a:pt x="17015" y="9510"/>
                      <a:pt x="17015" y="9727"/>
                    </a:cubicBezTo>
                    <a:lnTo>
                      <a:pt x="17015" y="10577"/>
                    </a:lnTo>
                    <a:cubicBezTo>
                      <a:pt x="17015" y="10823"/>
                      <a:pt x="16768" y="11030"/>
                      <a:pt x="16470" y="11030"/>
                    </a:cubicBezTo>
                    <a:lnTo>
                      <a:pt x="16252" y="11030"/>
                    </a:lnTo>
                    <a:lnTo>
                      <a:pt x="16589" y="9285"/>
                    </a:lnTo>
                    <a:close/>
                    <a:moveTo>
                      <a:pt x="13558" y="7144"/>
                    </a:moveTo>
                    <a:cubicBezTo>
                      <a:pt x="13816" y="7144"/>
                      <a:pt x="14045" y="7299"/>
                      <a:pt x="14092" y="7508"/>
                    </a:cubicBezTo>
                    <a:lnTo>
                      <a:pt x="14363" y="8612"/>
                    </a:lnTo>
                    <a:cubicBezTo>
                      <a:pt x="14453" y="8995"/>
                      <a:pt x="14868" y="9272"/>
                      <a:pt x="15344" y="9272"/>
                    </a:cubicBezTo>
                    <a:lnTo>
                      <a:pt x="15613" y="9272"/>
                    </a:lnTo>
                    <a:lnTo>
                      <a:pt x="15079" y="12010"/>
                    </a:lnTo>
                    <a:cubicBezTo>
                      <a:pt x="15018" y="12321"/>
                      <a:pt x="14823" y="12600"/>
                      <a:pt x="14532" y="12803"/>
                    </a:cubicBezTo>
                    <a:lnTo>
                      <a:pt x="12463" y="14227"/>
                    </a:lnTo>
                    <a:cubicBezTo>
                      <a:pt x="12273" y="14356"/>
                      <a:pt x="12028" y="14430"/>
                      <a:pt x="11781" y="14430"/>
                    </a:cubicBezTo>
                    <a:lnTo>
                      <a:pt x="9989" y="14430"/>
                    </a:lnTo>
                    <a:cubicBezTo>
                      <a:pt x="9623" y="14430"/>
                      <a:pt x="9265" y="14325"/>
                      <a:pt x="8980" y="14129"/>
                    </a:cubicBezTo>
                    <a:lnTo>
                      <a:pt x="7050" y="12803"/>
                    </a:lnTo>
                    <a:cubicBezTo>
                      <a:pt x="6761" y="12604"/>
                      <a:pt x="6568" y="12321"/>
                      <a:pt x="6505" y="12010"/>
                    </a:cubicBezTo>
                    <a:lnTo>
                      <a:pt x="5974" y="9272"/>
                    </a:lnTo>
                    <a:lnTo>
                      <a:pt x="6243" y="9272"/>
                    </a:lnTo>
                    <a:cubicBezTo>
                      <a:pt x="6716" y="9272"/>
                      <a:pt x="7129" y="8995"/>
                      <a:pt x="7223" y="8612"/>
                    </a:cubicBezTo>
                    <a:lnTo>
                      <a:pt x="7492" y="7508"/>
                    </a:lnTo>
                    <a:cubicBezTo>
                      <a:pt x="7544" y="7299"/>
                      <a:pt x="7768" y="7144"/>
                      <a:pt x="8024" y="7144"/>
                    </a:cubicBezTo>
                    <a:close/>
                    <a:moveTo>
                      <a:pt x="13924" y="14262"/>
                    </a:moveTo>
                    <a:lnTo>
                      <a:pt x="13924" y="14950"/>
                    </a:lnTo>
                    <a:lnTo>
                      <a:pt x="10794" y="16882"/>
                    </a:lnTo>
                    <a:lnTo>
                      <a:pt x="7665" y="14950"/>
                    </a:lnTo>
                    <a:lnTo>
                      <a:pt x="7665" y="14262"/>
                    </a:lnTo>
                    <a:lnTo>
                      <a:pt x="8363" y="14741"/>
                    </a:lnTo>
                    <a:cubicBezTo>
                      <a:pt x="8825" y="15057"/>
                      <a:pt x="9399" y="15225"/>
                      <a:pt x="9996" y="15225"/>
                    </a:cubicBezTo>
                    <a:lnTo>
                      <a:pt x="11784" y="15225"/>
                    </a:lnTo>
                    <a:cubicBezTo>
                      <a:pt x="12259" y="15225"/>
                      <a:pt x="12724" y="15088"/>
                      <a:pt x="13082" y="14837"/>
                    </a:cubicBezTo>
                    <a:lnTo>
                      <a:pt x="13924" y="14262"/>
                    </a:lnTo>
                    <a:close/>
                    <a:moveTo>
                      <a:pt x="6786" y="15399"/>
                    </a:moveTo>
                    <a:lnTo>
                      <a:pt x="10003" y="17390"/>
                    </a:lnTo>
                    <a:lnTo>
                      <a:pt x="8311" y="18509"/>
                    </a:lnTo>
                    <a:lnTo>
                      <a:pt x="6220" y="16096"/>
                    </a:lnTo>
                    <a:lnTo>
                      <a:pt x="6786" y="15399"/>
                    </a:lnTo>
                    <a:close/>
                    <a:moveTo>
                      <a:pt x="14801" y="15399"/>
                    </a:moveTo>
                    <a:lnTo>
                      <a:pt x="15366" y="16096"/>
                    </a:lnTo>
                    <a:lnTo>
                      <a:pt x="13275" y="18509"/>
                    </a:lnTo>
                    <a:lnTo>
                      <a:pt x="11584" y="17390"/>
                    </a:lnTo>
                    <a:lnTo>
                      <a:pt x="14801" y="15399"/>
                    </a:lnTo>
                    <a:close/>
                    <a:moveTo>
                      <a:pt x="1162" y="18013"/>
                    </a:moveTo>
                    <a:lnTo>
                      <a:pt x="3224" y="19431"/>
                    </a:lnTo>
                    <a:cubicBezTo>
                      <a:pt x="3466" y="19598"/>
                      <a:pt x="3603" y="19842"/>
                      <a:pt x="3603" y="20104"/>
                    </a:cubicBezTo>
                    <a:lnTo>
                      <a:pt x="3603" y="20811"/>
                    </a:lnTo>
                    <a:lnTo>
                      <a:pt x="1510" y="20811"/>
                    </a:lnTo>
                    <a:cubicBezTo>
                      <a:pt x="1211" y="20811"/>
                      <a:pt x="960" y="20603"/>
                      <a:pt x="960" y="20358"/>
                    </a:cubicBezTo>
                    <a:lnTo>
                      <a:pt x="960" y="18646"/>
                    </a:lnTo>
                    <a:cubicBezTo>
                      <a:pt x="960" y="18418"/>
                      <a:pt x="1034" y="18202"/>
                      <a:pt x="1162" y="18013"/>
                    </a:cubicBezTo>
                    <a:close/>
                    <a:moveTo>
                      <a:pt x="5447" y="16566"/>
                    </a:moveTo>
                    <a:lnTo>
                      <a:pt x="7824" y="19315"/>
                    </a:lnTo>
                    <a:cubicBezTo>
                      <a:pt x="7901" y="19404"/>
                      <a:pt x="8020" y="19461"/>
                      <a:pt x="8152" y="19478"/>
                    </a:cubicBezTo>
                    <a:cubicBezTo>
                      <a:pt x="8174" y="19479"/>
                      <a:pt x="8197" y="19479"/>
                      <a:pt x="8217" y="19479"/>
                    </a:cubicBezTo>
                    <a:cubicBezTo>
                      <a:pt x="8327" y="19479"/>
                      <a:pt x="8435" y="19452"/>
                      <a:pt x="8518" y="19394"/>
                    </a:cubicBezTo>
                    <a:lnTo>
                      <a:pt x="10310" y="18209"/>
                    </a:lnTo>
                    <a:lnTo>
                      <a:pt x="10310" y="20811"/>
                    </a:lnTo>
                    <a:lnTo>
                      <a:pt x="4574" y="20811"/>
                    </a:lnTo>
                    <a:lnTo>
                      <a:pt x="4574" y="20104"/>
                    </a:lnTo>
                    <a:cubicBezTo>
                      <a:pt x="4574" y="19607"/>
                      <a:pt x="4305" y="19137"/>
                      <a:pt x="3843" y="18817"/>
                    </a:cubicBezTo>
                    <a:lnTo>
                      <a:pt x="1875" y="17466"/>
                    </a:lnTo>
                    <a:cubicBezTo>
                      <a:pt x="1945" y="17436"/>
                      <a:pt x="2012" y="17414"/>
                      <a:pt x="2091" y="17398"/>
                    </a:cubicBezTo>
                    <a:lnTo>
                      <a:pt x="5447" y="16566"/>
                    </a:lnTo>
                    <a:close/>
                    <a:moveTo>
                      <a:pt x="16142" y="16569"/>
                    </a:moveTo>
                    <a:lnTo>
                      <a:pt x="19498" y="17398"/>
                    </a:lnTo>
                    <a:cubicBezTo>
                      <a:pt x="19574" y="17418"/>
                      <a:pt x="19644" y="17438"/>
                      <a:pt x="19713" y="17466"/>
                    </a:cubicBezTo>
                    <a:lnTo>
                      <a:pt x="17746" y="18817"/>
                    </a:lnTo>
                    <a:cubicBezTo>
                      <a:pt x="17284" y="19137"/>
                      <a:pt x="17015" y="19607"/>
                      <a:pt x="17015" y="20104"/>
                    </a:cubicBezTo>
                    <a:lnTo>
                      <a:pt x="17015" y="20811"/>
                    </a:lnTo>
                    <a:lnTo>
                      <a:pt x="11279" y="20811"/>
                    </a:lnTo>
                    <a:lnTo>
                      <a:pt x="11279" y="18209"/>
                    </a:lnTo>
                    <a:lnTo>
                      <a:pt x="13071" y="19394"/>
                    </a:lnTo>
                    <a:cubicBezTo>
                      <a:pt x="13154" y="19452"/>
                      <a:pt x="13264" y="19479"/>
                      <a:pt x="13372" y="19479"/>
                    </a:cubicBezTo>
                    <a:cubicBezTo>
                      <a:pt x="13392" y="19479"/>
                      <a:pt x="13417" y="19479"/>
                      <a:pt x="13437" y="19478"/>
                    </a:cubicBezTo>
                    <a:cubicBezTo>
                      <a:pt x="13567" y="19465"/>
                      <a:pt x="13688" y="19405"/>
                      <a:pt x="13764" y="19315"/>
                    </a:cubicBezTo>
                    <a:lnTo>
                      <a:pt x="16142" y="16569"/>
                    </a:lnTo>
                    <a:close/>
                    <a:moveTo>
                      <a:pt x="20431" y="18013"/>
                    </a:moveTo>
                    <a:cubicBezTo>
                      <a:pt x="20555" y="18202"/>
                      <a:pt x="20629" y="18418"/>
                      <a:pt x="20629" y="18646"/>
                    </a:cubicBezTo>
                    <a:lnTo>
                      <a:pt x="20629" y="20358"/>
                    </a:lnTo>
                    <a:cubicBezTo>
                      <a:pt x="20629" y="20603"/>
                      <a:pt x="20382" y="20811"/>
                      <a:pt x="20079" y="20811"/>
                    </a:cubicBezTo>
                    <a:lnTo>
                      <a:pt x="17986" y="20811"/>
                    </a:lnTo>
                    <a:lnTo>
                      <a:pt x="17986" y="20104"/>
                    </a:lnTo>
                    <a:cubicBezTo>
                      <a:pt x="17986" y="19842"/>
                      <a:pt x="18125" y="19598"/>
                      <a:pt x="18370" y="19431"/>
                    </a:cubicBezTo>
                    <a:lnTo>
                      <a:pt x="20431" y="18013"/>
                    </a:lnTo>
                    <a:close/>
                    <a:moveTo>
                      <a:pt x="10801" y="0"/>
                    </a:moveTo>
                    <a:cubicBezTo>
                      <a:pt x="10642" y="0"/>
                      <a:pt x="10483" y="13"/>
                      <a:pt x="10323" y="37"/>
                    </a:cubicBezTo>
                    <a:lnTo>
                      <a:pt x="1104" y="1485"/>
                    </a:lnTo>
                    <a:cubicBezTo>
                      <a:pt x="758" y="1538"/>
                      <a:pt x="516" y="1780"/>
                      <a:pt x="516" y="2071"/>
                    </a:cubicBezTo>
                    <a:cubicBezTo>
                      <a:pt x="516" y="2363"/>
                      <a:pt x="756" y="2603"/>
                      <a:pt x="1104" y="2657"/>
                    </a:cubicBezTo>
                    <a:lnTo>
                      <a:pt x="5074" y="3278"/>
                    </a:lnTo>
                    <a:lnTo>
                      <a:pt x="4724" y="5023"/>
                    </a:lnTo>
                    <a:cubicBezTo>
                      <a:pt x="4691" y="5179"/>
                      <a:pt x="4717" y="5334"/>
                      <a:pt x="4785" y="5469"/>
                    </a:cubicBezTo>
                    <a:cubicBezTo>
                      <a:pt x="4572" y="6149"/>
                      <a:pt x="4529" y="6848"/>
                      <a:pt x="4668" y="7551"/>
                    </a:cubicBezTo>
                    <a:lnTo>
                      <a:pt x="4850" y="8495"/>
                    </a:lnTo>
                    <a:cubicBezTo>
                      <a:pt x="4143" y="8603"/>
                      <a:pt x="3607" y="9111"/>
                      <a:pt x="3607" y="9725"/>
                    </a:cubicBezTo>
                    <a:lnTo>
                      <a:pt x="3607" y="10575"/>
                    </a:lnTo>
                    <a:cubicBezTo>
                      <a:pt x="3607" y="11263"/>
                      <a:pt x="4289" y="11821"/>
                      <a:pt x="5124" y="11821"/>
                    </a:cubicBezTo>
                    <a:lnTo>
                      <a:pt x="5496" y="11821"/>
                    </a:lnTo>
                    <a:lnTo>
                      <a:pt x="5554" y="12132"/>
                    </a:lnTo>
                    <a:cubicBezTo>
                      <a:pt x="5653" y="12635"/>
                      <a:pt x="5967" y="13090"/>
                      <a:pt x="6440" y="13413"/>
                    </a:cubicBezTo>
                    <a:lnTo>
                      <a:pt x="6703" y="13593"/>
                    </a:lnTo>
                    <a:lnTo>
                      <a:pt x="6703" y="14428"/>
                    </a:lnTo>
                    <a:cubicBezTo>
                      <a:pt x="6694" y="14426"/>
                      <a:pt x="6680" y="14426"/>
                      <a:pt x="6669" y="14426"/>
                    </a:cubicBezTo>
                    <a:cubicBezTo>
                      <a:pt x="6642" y="14426"/>
                      <a:pt x="6615" y="14428"/>
                      <a:pt x="6591" y="14430"/>
                    </a:cubicBezTo>
                    <a:cubicBezTo>
                      <a:pt x="6460" y="14451"/>
                      <a:pt x="6344" y="14512"/>
                      <a:pt x="6270" y="14602"/>
                    </a:cubicBezTo>
                    <a:lnTo>
                      <a:pt x="5337" y="15758"/>
                    </a:lnTo>
                    <a:lnTo>
                      <a:pt x="1815" y="16628"/>
                    </a:lnTo>
                    <a:cubicBezTo>
                      <a:pt x="727" y="16895"/>
                      <a:pt x="0" y="17706"/>
                      <a:pt x="0" y="18638"/>
                    </a:cubicBezTo>
                    <a:lnTo>
                      <a:pt x="0" y="20350"/>
                    </a:lnTo>
                    <a:cubicBezTo>
                      <a:pt x="0" y="21040"/>
                      <a:pt x="682" y="21600"/>
                      <a:pt x="1512" y="21600"/>
                    </a:cubicBezTo>
                    <a:lnTo>
                      <a:pt x="20079" y="21600"/>
                    </a:lnTo>
                    <a:cubicBezTo>
                      <a:pt x="20918" y="21600"/>
                      <a:pt x="21593" y="21038"/>
                      <a:pt x="21593" y="20350"/>
                    </a:cubicBezTo>
                    <a:lnTo>
                      <a:pt x="21593" y="18638"/>
                    </a:lnTo>
                    <a:cubicBezTo>
                      <a:pt x="21600" y="17712"/>
                      <a:pt x="20869" y="16904"/>
                      <a:pt x="19781" y="16636"/>
                    </a:cubicBezTo>
                    <a:lnTo>
                      <a:pt x="16259" y="15767"/>
                    </a:lnTo>
                    <a:lnTo>
                      <a:pt x="15323" y="14608"/>
                    </a:lnTo>
                    <a:cubicBezTo>
                      <a:pt x="15249" y="14517"/>
                      <a:pt x="15133" y="14454"/>
                      <a:pt x="15003" y="14436"/>
                    </a:cubicBezTo>
                    <a:cubicBezTo>
                      <a:pt x="14980" y="14434"/>
                      <a:pt x="14958" y="14432"/>
                      <a:pt x="14935" y="14432"/>
                    </a:cubicBezTo>
                    <a:cubicBezTo>
                      <a:pt x="14920" y="14432"/>
                      <a:pt x="14904" y="14432"/>
                      <a:pt x="14888" y="14434"/>
                    </a:cubicBezTo>
                    <a:lnTo>
                      <a:pt x="14888" y="13602"/>
                    </a:lnTo>
                    <a:lnTo>
                      <a:pt x="15151" y="13419"/>
                    </a:lnTo>
                    <a:cubicBezTo>
                      <a:pt x="15629" y="13095"/>
                      <a:pt x="15940" y="12641"/>
                      <a:pt x="16037" y="12141"/>
                    </a:cubicBezTo>
                    <a:lnTo>
                      <a:pt x="16100" y="11827"/>
                    </a:lnTo>
                    <a:lnTo>
                      <a:pt x="16472" y="11827"/>
                    </a:lnTo>
                    <a:cubicBezTo>
                      <a:pt x="17306" y="11827"/>
                      <a:pt x="17986" y="11265"/>
                      <a:pt x="17986" y="10581"/>
                    </a:cubicBezTo>
                    <a:lnTo>
                      <a:pt x="17986" y="9730"/>
                    </a:lnTo>
                    <a:cubicBezTo>
                      <a:pt x="17986" y="9120"/>
                      <a:pt x="17450" y="8612"/>
                      <a:pt x="16746" y="8505"/>
                    </a:cubicBezTo>
                    <a:lnTo>
                      <a:pt x="16927" y="7556"/>
                    </a:lnTo>
                    <a:cubicBezTo>
                      <a:pt x="17064" y="6854"/>
                      <a:pt x="17024" y="6155"/>
                      <a:pt x="16806" y="5478"/>
                    </a:cubicBezTo>
                    <a:cubicBezTo>
                      <a:pt x="16878" y="5339"/>
                      <a:pt x="16900" y="5186"/>
                      <a:pt x="16869" y="5029"/>
                    </a:cubicBezTo>
                    <a:lnTo>
                      <a:pt x="16521" y="3285"/>
                    </a:lnTo>
                    <a:lnTo>
                      <a:pt x="18567" y="2966"/>
                    </a:lnTo>
                    <a:lnTo>
                      <a:pt x="18567" y="5145"/>
                    </a:lnTo>
                    <a:cubicBezTo>
                      <a:pt x="17966" y="5312"/>
                      <a:pt x="17535" y="5779"/>
                      <a:pt x="17535" y="6329"/>
                    </a:cubicBezTo>
                    <a:lnTo>
                      <a:pt x="17535" y="8033"/>
                    </a:lnTo>
                    <a:cubicBezTo>
                      <a:pt x="17535" y="8253"/>
                      <a:pt x="17753" y="8429"/>
                      <a:pt x="18018" y="8429"/>
                    </a:cubicBezTo>
                    <a:lnTo>
                      <a:pt x="20084" y="8429"/>
                    </a:lnTo>
                    <a:cubicBezTo>
                      <a:pt x="20353" y="8429"/>
                      <a:pt x="20566" y="8253"/>
                      <a:pt x="20566" y="8033"/>
                    </a:cubicBezTo>
                    <a:lnTo>
                      <a:pt x="20566" y="6329"/>
                    </a:lnTo>
                    <a:cubicBezTo>
                      <a:pt x="20566" y="5779"/>
                      <a:pt x="20131" y="5312"/>
                      <a:pt x="19538" y="5145"/>
                    </a:cubicBezTo>
                    <a:lnTo>
                      <a:pt x="19538" y="2807"/>
                    </a:lnTo>
                    <a:lnTo>
                      <a:pt x="20499" y="2657"/>
                    </a:lnTo>
                    <a:cubicBezTo>
                      <a:pt x="20842" y="2603"/>
                      <a:pt x="21086" y="2363"/>
                      <a:pt x="21086" y="2071"/>
                    </a:cubicBezTo>
                    <a:cubicBezTo>
                      <a:pt x="21086" y="1780"/>
                      <a:pt x="20846" y="1538"/>
                      <a:pt x="20499" y="1485"/>
                    </a:cubicBezTo>
                    <a:lnTo>
                      <a:pt x="11279" y="37"/>
                    </a:lnTo>
                    <a:cubicBezTo>
                      <a:pt x="11120" y="13"/>
                      <a:pt x="10960"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19" name="Google Shape;1619;p34"/>
              <p:cNvSpPr/>
              <p:nvPr/>
            </p:nvSpPr>
            <p:spPr>
              <a:xfrm>
                <a:off x="661938" y="363106"/>
                <a:ext cx="262703" cy="262847"/>
              </a:xfrm>
              <a:custGeom>
                <a:rect b="b" l="l" r="r" t="t"/>
                <a:pathLst>
                  <a:path extrusionOk="0" h="21600" w="21582">
                    <a:moveTo>
                      <a:pt x="11501" y="7387"/>
                    </a:moveTo>
                    <a:cubicBezTo>
                      <a:pt x="11944" y="7387"/>
                      <a:pt x="12281" y="7618"/>
                      <a:pt x="12423" y="7736"/>
                    </a:cubicBezTo>
                    <a:cubicBezTo>
                      <a:pt x="12890" y="8115"/>
                      <a:pt x="13103" y="8683"/>
                      <a:pt x="13008" y="9262"/>
                    </a:cubicBezTo>
                    <a:lnTo>
                      <a:pt x="12719" y="11042"/>
                    </a:lnTo>
                    <a:cubicBezTo>
                      <a:pt x="12530" y="12113"/>
                      <a:pt x="11725" y="13154"/>
                      <a:pt x="10643" y="13740"/>
                    </a:cubicBezTo>
                    <a:cubicBezTo>
                      <a:pt x="10153" y="14012"/>
                      <a:pt x="9638" y="14154"/>
                      <a:pt x="9212" y="14154"/>
                    </a:cubicBezTo>
                    <a:cubicBezTo>
                      <a:pt x="9017" y="14154"/>
                      <a:pt x="8846" y="14124"/>
                      <a:pt x="8692" y="14065"/>
                    </a:cubicBezTo>
                    <a:cubicBezTo>
                      <a:pt x="8189" y="13858"/>
                      <a:pt x="7823" y="13467"/>
                      <a:pt x="7651" y="12953"/>
                    </a:cubicBezTo>
                    <a:cubicBezTo>
                      <a:pt x="7373" y="12149"/>
                      <a:pt x="7580" y="11113"/>
                      <a:pt x="8225" y="10007"/>
                    </a:cubicBezTo>
                    <a:cubicBezTo>
                      <a:pt x="9000" y="8683"/>
                      <a:pt x="9928" y="7860"/>
                      <a:pt x="11039" y="7458"/>
                    </a:cubicBezTo>
                    <a:cubicBezTo>
                      <a:pt x="11199" y="7405"/>
                      <a:pt x="11347" y="7387"/>
                      <a:pt x="11501" y="7387"/>
                    </a:cubicBezTo>
                    <a:close/>
                    <a:moveTo>
                      <a:pt x="10791" y="0"/>
                    </a:moveTo>
                    <a:cubicBezTo>
                      <a:pt x="4843" y="0"/>
                      <a:pt x="0" y="4856"/>
                      <a:pt x="0" y="10800"/>
                    </a:cubicBezTo>
                    <a:cubicBezTo>
                      <a:pt x="0" y="16750"/>
                      <a:pt x="4843" y="21600"/>
                      <a:pt x="10791" y="21600"/>
                    </a:cubicBezTo>
                    <a:cubicBezTo>
                      <a:pt x="11306" y="21600"/>
                      <a:pt x="11826" y="21565"/>
                      <a:pt x="12328" y="21488"/>
                    </a:cubicBezTo>
                    <a:cubicBezTo>
                      <a:pt x="13026" y="21393"/>
                      <a:pt x="13511" y="20742"/>
                      <a:pt x="13411" y="20050"/>
                    </a:cubicBezTo>
                    <a:cubicBezTo>
                      <a:pt x="13322" y="19406"/>
                      <a:pt x="12772" y="18950"/>
                      <a:pt x="12145" y="18950"/>
                    </a:cubicBezTo>
                    <a:cubicBezTo>
                      <a:pt x="12086" y="18950"/>
                      <a:pt x="12033" y="18950"/>
                      <a:pt x="11974" y="18962"/>
                    </a:cubicBezTo>
                    <a:cubicBezTo>
                      <a:pt x="11589" y="19021"/>
                      <a:pt x="11187" y="19045"/>
                      <a:pt x="10791" y="19045"/>
                    </a:cubicBezTo>
                    <a:cubicBezTo>
                      <a:pt x="6244" y="19045"/>
                      <a:pt x="2543" y="15348"/>
                      <a:pt x="2543" y="10800"/>
                    </a:cubicBezTo>
                    <a:cubicBezTo>
                      <a:pt x="2543" y="6252"/>
                      <a:pt x="6244" y="2549"/>
                      <a:pt x="10791" y="2549"/>
                    </a:cubicBezTo>
                    <a:cubicBezTo>
                      <a:pt x="15332" y="2549"/>
                      <a:pt x="19040" y="6252"/>
                      <a:pt x="19040" y="10812"/>
                    </a:cubicBezTo>
                    <a:cubicBezTo>
                      <a:pt x="19040" y="12480"/>
                      <a:pt x="18448" y="13698"/>
                      <a:pt x="17372" y="14242"/>
                    </a:cubicBezTo>
                    <a:cubicBezTo>
                      <a:pt x="16982" y="14443"/>
                      <a:pt x="16586" y="14532"/>
                      <a:pt x="16219" y="14532"/>
                    </a:cubicBezTo>
                    <a:cubicBezTo>
                      <a:pt x="15817" y="14532"/>
                      <a:pt x="15456" y="14426"/>
                      <a:pt x="15226" y="14254"/>
                    </a:cubicBezTo>
                    <a:cubicBezTo>
                      <a:pt x="14948" y="14065"/>
                      <a:pt x="14853" y="13816"/>
                      <a:pt x="14907" y="13456"/>
                    </a:cubicBezTo>
                    <a:lnTo>
                      <a:pt x="15232" y="11451"/>
                    </a:lnTo>
                    <a:lnTo>
                      <a:pt x="15232" y="11445"/>
                    </a:lnTo>
                    <a:lnTo>
                      <a:pt x="15521" y="9647"/>
                    </a:lnTo>
                    <a:cubicBezTo>
                      <a:pt x="15752" y="8204"/>
                      <a:pt x="15190" y="6713"/>
                      <a:pt x="14067" y="5767"/>
                    </a:cubicBezTo>
                    <a:cubicBezTo>
                      <a:pt x="13322" y="5146"/>
                      <a:pt x="12417" y="4820"/>
                      <a:pt x="11495" y="4820"/>
                    </a:cubicBezTo>
                    <a:cubicBezTo>
                      <a:pt x="11063" y="4820"/>
                      <a:pt x="10626" y="4891"/>
                      <a:pt x="10200" y="5039"/>
                    </a:cubicBezTo>
                    <a:cubicBezTo>
                      <a:pt x="8521" y="5631"/>
                      <a:pt x="7119" y="6867"/>
                      <a:pt x="6043" y="8706"/>
                    </a:cubicBezTo>
                    <a:cubicBezTo>
                      <a:pt x="5014" y="10445"/>
                      <a:pt x="4724" y="12243"/>
                      <a:pt x="5239" y="13757"/>
                    </a:cubicBezTo>
                    <a:cubicBezTo>
                      <a:pt x="5659" y="14982"/>
                      <a:pt x="6540" y="15922"/>
                      <a:pt x="7734" y="16419"/>
                    </a:cubicBezTo>
                    <a:cubicBezTo>
                      <a:pt x="8195" y="16602"/>
                      <a:pt x="8698" y="16697"/>
                      <a:pt x="9224" y="16697"/>
                    </a:cubicBezTo>
                    <a:cubicBezTo>
                      <a:pt x="10076" y="16697"/>
                      <a:pt x="10992" y="16454"/>
                      <a:pt x="11867" y="15963"/>
                    </a:cubicBezTo>
                    <a:cubicBezTo>
                      <a:pt x="12204" y="15786"/>
                      <a:pt x="12530" y="15573"/>
                      <a:pt x="12825" y="15348"/>
                    </a:cubicBezTo>
                    <a:cubicBezTo>
                      <a:pt x="13050" y="15727"/>
                      <a:pt x="13357" y="16052"/>
                      <a:pt x="13742" y="16330"/>
                    </a:cubicBezTo>
                    <a:cubicBezTo>
                      <a:pt x="14439" y="16827"/>
                      <a:pt x="15315" y="17075"/>
                      <a:pt x="16219" y="17075"/>
                    </a:cubicBezTo>
                    <a:cubicBezTo>
                      <a:pt x="17000" y="17075"/>
                      <a:pt x="17804" y="16886"/>
                      <a:pt x="18537" y="16513"/>
                    </a:cubicBezTo>
                    <a:cubicBezTo>
                      <a:pt x="20471" y="15520"/>
                      <a:pt x="21582" y="13432"/>
                      <a:pt x="21582" y="10800"/>
                    </a:cubicBezTo>
                    <a:cubicBezTo>
                      <a:pt x="21600" y="4856"/>
                      <a:pt x="16745" y="0"/>
                      <a:pt x="107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20" name="Google Shape;1620;p34"/>
              <p:cNvSpPr/>
              <p:nvPr/>
            </p:nvSpPr>
            <p:spPr>
              <a:xfrm>
                <a:off x="529567" y="296962"/>
                <a:ext cx="461508" cy="395207"/>
              </a:xfrm>
              <a:custGeom>
                <a:rect b="b" l="l" r="r" t="t"/>
                <a:pathLst>
                  <a:path extrusionOk="0" h="21600" w="21550">
                    <a:moveTo>
                      <a:pt x="12308" y="1695"/>
                    </a:moveTo>
                    <a:cubicBezTo>
                      <a:pt x="16596" y="1695"/>
                      <a:pt x="20088" y="5779"/>
                      <a:pt x="20088" y="10798"/>
                    </a:cubicBezTo>
                    <a:cubicBezTo>
                      <a:pt x="20088" y="15817"/>
                      <a:pt x="16610" y="19909"/>
                      <a:pt x="12314" y="19909"/>
                    </a:cubicBezTo>
                    <a:cubicBezTo>
                      <a:pt x="9095" y="19909"/>
                      <a:pt x="6255" y="17631"/>
                      <a:pt x="5072" y="14114"/>
                    </a:cubicBezTo>
                    <a:cubicBezTo>
                      <a:pt x="4964" y="13788"/>
                      <a:pt x="4695" y="13571"/>
                      <a:pt x="4400" y="13571"/>
                    </a:cubicBezTo>
                    <a:lnTo>
                      <a:pt x="2266" y="13571"/>
                    </a:lnTo>
                    <a:lnTo>
                      <a:pt x="4400" y="10578"/>
                    </a:lnTo>
                    <a:cubicBezTo>
                      <a:pt x="4497" y="10440"/>
                      <a:pt x="4551" y="10275"/>
                      <a:pt x="4561" y="10098"/>
                    </a:cubicBezTo>
                    <a:cubicBezTo>
                      <a:pt x="4716" y="7824"/>
                      <a:pt x="5583" y="5704"/>
                      <a:pt x="7018" y="4138"/>
                    </a:cubicBezTo>
                    <a:cubicBezTo>
                      <a:pt x="8463" y="2561"/>
                      <a:pt x="10338" y="1695"/>
                      <a:pt x="12308" y="1695"/>
                    </a:cubicBezTo>
                    <a:close/>
                    <a:moveTo>
                      <a:pt x="12314" y="0"/>
                    </a:moveTo>
                    <a:cubicBezTo>
                      <a:pt x="9975" y="0"/>
                      <a:pt x="7740" y="1023"/>
                      <a:pt x="6033" y="2891"/>
                    </a:cubicBezTo>
                    <a:cubicBezTo>
                      <a:pt x="4390" y="4685"/>
                      <a:pt x="3368" y="7089"/>
                      <a:pt x="3146" y="9689"/>
                    </a:cubicBezTo>
                    <a:lnTo>
                      <a:pt x="168" y="13874"/>
                    </a:lnTo>
                    <a:cubicBezTo>
                      <a:pt x="-16" y="14130"/>
                      <a:pt x="-50" y="14476"/>
                      <a:pt x="71" y="14775"/>
                    </a:cubicBezTo>
                    <a:cubicBezTo>
                      <a:pt x="192" y="15074"/>
                      <a:pt x="447" y="15271"/>
                      <a:pt x="726" y="15271"/>
                    </a:cubicBezTo>
                    <a:lnTo>
                      <a:pt x="3922" y="15271"/>
                    </a:lnTo>
                    <a:cubicBezTo>
                      <a:pt x="4608" y="17041"/>
                      <a:pt x="5690" y="18547"/>
                      <a:pt x="7061" y="19669"/>
                    </a:cubicBezTo>
                    <a:cubicBezTo>
                      <a:pt x="8614" y="20935"/>
                      <a:pt x="10432" y="21600"/>
                      <a:pt x="12318" y="21600"/>
                    </a:cubicBezTo>
                    <a:cubicBezTo>
                      <a:pt x="17413" y="21600"/>
                      <a:pt x="21550" y="16754"/>
                      <a:pt x="21550" y="10798"/>
                    </a:cubicBezTo>
                    <a:cubicBezTo>
                      <a:pt x="21550" y="4838"/>
                      <a:pt x="17403" y="0"/>
                      <a:pt x="12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621" name="Google Shape;1621;p34"/>
            <p:cNvGrpSpPr/>
            <p:nvPr/>
          </p:nvGrpSpPr>
          <p:grpSpPr>
            <a:xfrm>
              <a:off x="16939714" y="4513016"/>
              <a:ext cx="395352" cy="991219"/>
              <a:chOff x="0" y="71"/>
              <a:chExt cx="395350" cy="991218"/>
            </a:xfrm>
          </p:grpSpPr>
          <p:sp>
            <p:nvSpPr>
              <p:cNvPr id="1622" name="Google Shape;1622;p34"/>
              <p:cNvSpPr/>
              <p:nvPr/>
            </p:nvSpPr>
            <p:spPr>
              <a:xfrm>
                <a:off x="0" y="71"/>
                <a:ext cx="395350" cy="991218"/>
              </a:xfrm>
              <a:custGeom>
                <a:rect b="b" l="l" r="r" t="t"/>
                <a:pathLst>
                  <a:path extrusionOk="0" h="21600" w="21600">
                    <a:moveTo>
                      <a:pt x="18037" y="674"/>
                    </a:moveTo>
                    <a:cubicBezTo>
                      <a:pt x="19064" y="674"/>
                      <a:pt x="19901" y="1008"/>
                      <a:pt x="19901" y="1416"/>
                    </a:cubicBezTo>
                    <a:lnTo>
                      <a:pt x="19901" y="20176"/>
                    </a:lnTo>
                    <a:cubicBezTo>
                      <a:pt x="19901" y="20585"/>
                      <a:pt x="19060" y="20919"/>
                      <a:pt x="18037" y="20919"/>
                    </a:cubicBezTo>
                    <a:lnTo>
                      <a:pt x="3567" y="20919"/>
                    </a:lnTo>
                    <a:cubicBezTo>
                      <a:pt x="2532" y="20919"/>
                      <a:pt x="1703" y="20584"/>
                      <a:pt x="1703" y="20176"/>
                    </a:cubicBezTo>
                    <a:lnTo>
                      <a:pt x="1703" y="1416"/>
                    </a:lnTo>
                    <a:cubicBezTo>
                      <a:pt x="1703" y="1005"/>
                      <a:pt x="2540" y="674"/>
                      <a:pt x="3567" y="674"/>
                    </a:cubicBezTo>
                    <a:close/>
                    <a:moveTo>
                      <a:pt x="3567" y="0"/>
                    </a:moveTo>
                    <a:cubicBezTo>
                      <a:pt x="1604" y="0"/>
                      <a:pt x="0" y="638"/>
                      <a:pt x="0" y="1421"/>
                    </a:cubicBezTo>
                    <a:lnTo>
                      <a:pt x="0" y="20179"/>
                    </a:lnTo>
                    <a:cubicBezTo>
                      <a:pt x="0" y="20963"/>
                      <a:pt x="1604" y="21600"/>
                      <a:pt x="3567" y="21600"/>
                    </a:cubicBezTo>
                    <a:lnTo>
                      <a:pt x="18037" y="21600"/>
                    </a:lnTo>
                    <a:cubicBezTo>
                      <a:pt x="20000" y="21600"/>
                      <a:pt x="21600" y="20963"/>
                      <a:pt x="21600" y="20179"/>
                    </a:cubicBezTo>
                    <a:lnTo>
                      <a:pt x="21600" y="1421"/>
                    </a:lnTo>
                    <a:cubicBezTo>
                      <a:pt x="21592" y="635"/>
                      <a:pt x="20000" y="0"/>
                      <a:pt x="180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23" name="Google Shape;1623;p34"/>
              <p:cNvSpPr/>
              <p:nvPr/>
            </p:nvSpPr>
            <p:spPr>
              <a:xfrm>
                <a:off x="66359" y="645600"/>
                <a:ext cx="262703" cy="262702"/>
              </a:xfrm>
              <a:custGeom>
                <a:rect b="b" l="l" r="r" t="t"/>
                <a:pathLst>
                  <a:path extrusionOk="0" h="21600" w="21600">
                    <a:moveTo>
                      <a:pt x="10800" y="2545"/>
                    </a:moveTo>
                    <a:cubicBezTo>
                      <a:pt x="15351" y="2545"/>
                      <a:pt x="19055" y="6249"/>
                      <a:pt x="19055" y="10800"/>
                    </a:cubicBezTo>
                    <a:cubicBezTo>
                      <a:pt x="19055" y="15357"/>
                      <a:pt x="15351" y="19055"/>
                      <a:pt x="10800" y="19055"/>
                    </a:cubicBezTo>
                    <a:cubicBezTo>
                      <a:pt x="6249" y="19055"/>
                      <a:pt x="2545" y="15357"/>
                      <a:pt x="2545" y="10800"/>
                    </a:cubicBezTo>
                    <a:cubicBezTo>
                      <a:pt x="2545" y="6249"/>
                      <a:pt x="6249" y="2545"/>
                      <a:pt x="10800" y="2545"/>
                    </a:cubicBezTo>
                    <a:close/>
                    <a:moveTo>
                      <a:pt x="10800" y="0"/>
                    </a:moveTo>
                    <a:cubicBezTo>
                      <a:pt x="4847" y="0"/>
                      <a:pt x="0" y="4847"/>
                      <a:pt x="0" y="10800"/>
                    </a:cubicBezTo>
                    <a:cubicBezTo>
                      <a:pt x="0" y="16753"/>
                      <a:pt x="4847" y="21600"/>
                      <a:pt x="10800" y="21600"/>
                    </a:cubicBezTo>
                    <a:cubicBezTo>
                      <a:pt x="16753" y="21600"/>
                      <a:pt x="21600" y="16753"/>
                      <a:pt x="21600" y="10800"/>
                    </a:cubicBezTo>
                    <a:cubicBezTo>
                      <a:pt x="21600" y="4847"/>
                      <a:pt x="16753"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24" name="Google Shape;1624;p34"/>
              <p:cNvSpPr/>
              <p:nvPr/>
            </p:nvSpPr>
            <p:spPr>
              <a:xfrm>
                <a:off x="66359" y="198645"/>
                <a:ext cx="262703" cy="295812"/>
              </a:xfrm>
              <a:custGeom>
                <a:rect b="b" l="l" r="r" t="t"/>
                <a:pathLst>
                  <a:path extrusionOk="0" h="21600" w="21600">
                    <a:moveTo>
                      <a:pt x="18972" y="2270"/>
                    </a:moveTo>
                    <a:cubicBezTo>
                      <a:pt x="19014" y="2270"/>
                      <a:pt x="19055" y="2302"/>
                      <a:pt x="19055" y="2349"/>
                    </a:cubicBezTo>
                    <a:lnTo>
                      <a:pt x="19055" y="19272"/>
                    </a:lnTo>
                    <a:cubicBezTo>
                      <a:pt x="19055" y="19303"/>
                      <a:pt x="19014" y="19345"/>
                      <a:pt x="18972" y="19345"/>
                    </a:cubicBezTo>
                    <a:lnTo>
                      <a:pt x="2628" y="19345"/>
                    </a:lnTo>
                    <a:cubicBezTo>
                      <a:pt x="2586" y="19345"/>
                      <a:pt x="2545" y="19309"/>
                      <a:pt x="2545" y="19272"/>
                    </a:cubicBezTo>
                    <a:lnTo>
                      <a:pt x="2545" y="2349"/>
                    </a:lnTo>
                    <a:cubicBezTo>
                      <a:pt x="2545" y="2307"/>
                      <a:pt x="2586" y="2270"/>
                      <a:pt x="2628" y="2270"/>
                    </a:cubicBezTo>
                    <a:close/>
                    <a:moveTo>
                      <a:pt x="2628" y="0"/>
                    </a:moveTo>
                    <a:cubicBezTo>
                      <a:pt x="1172" y="0"/>
                      <a:pt x="0" y="1041"/>
                      <a:pt x="0" y="2333"/>
                    </a:cubicBezTo>
                    <a:lnTo>
                      <a:pt x="0" y="19256"/>
                    </a:lnTo>
                    <a:cubicBezTo>
                      <a:pt x="0" y="20549"/>
                      <a:pt x="1172" y="21600"/>
                      <a:pt x="2628" y="21600"/>
                    </a:cubicBezTo>
                    <a:lnTo>
                      <a:pt x="18972" y="21600"/>
                    </a:lnTo>
                    <a:cubicBezTo>
                      <a:pt x="20428" y="21600"/>
                      <a:pt x="21600" y="20549"/>
                      <a:pt x="21600" y="19256"/>
                    </a:cubicBezTo>
                    <a:lnTo>
                      <a:pt x="21600" y="2333"/>
                    </a:lnTo>
                    <a:cubicBezTo>
                      <a:pt x="21600" y="1046"/>
                      <a:pt x="20411" y="0"/>
                      <a:pt x="189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25" name="Google Shape;1625;p34"/>
              <p:cNvSpPr/>
              <p:nvPr/>
            </p:nvSpPr>
            <p:spPr>
              <a:xfrm>
                <a:off x="66359" y="66213"/>
                <a:ext cx="262631" cy="97094"/>
              </a:xfrm>
              <a:custGeom>
                <a:rect b="b" l="l" r="r" t="t"/>
                <a:pathLst>
                  <a:path extrusionOk="0" h="21600" w="21600">
                    <a:moveTo>
                      <a:pt x="17604" y="6901"/>
                    </a:moveTo>
                    <a:cubicBezTo>
                      <a:pt x="18392" y="6901"/>
                      <a:pt x="19043" y="8694"/>
                      <a:pt x="19043" y="10824"/>
                    </a:cubicBezTo>
                    <a:cubicBezTo>
                      <a:pt x="19061" y="12954"/>
                      <a:pt x="18404" y="14731"/>
                      <a:pt x="17604" y="14731"/>
                    </a:cubicBezTo>
                    <a:lnTo>
                      <a:pt x="3990" y="14731"/>
                    </a:lnTo>
                    <a:cubicBezTo>
                      <a:pt x="3196" y="14731"/>
                      <a:pt x="2545" y="12954"/>
                      <a:pt x="2545" y="10824"/>
                    </a:cubicBezTo>
                    <a:cubicBezTo>
                      <a:pt x="2545" y="8694"/>
                      <a:pt x="3196" y="6901"/>
                      <a:pt x="3990" y="6901"/>
                    </a:cubicBezTo>
                    <a:close/>
                    <a:moveTo>
                      <a:pt x="3990" y="0"/>
                    </a:moveTo>
                    <a:cubicBezTo>
                      <a:pt x="1782" y="0"/>
                      <a:pt x="0" y="4868"/>
                      <a:pt x="0" y="10792"/>
                    </a:cubicBezTo>
                    <a:cubicBezTo>
                      <a:pt x="0" y="16732"/>
                      <a:pt x="1800" y="21600"/>
                      <a:pt x="3990" y="21600"/>
                    </a:cubicBezTo>
                    <a:lnTo>
                      <a:pt x="17604" y="21600"/>
                    </a:lnTo>
                    <a:cubicBezTo>
                      <a:pt x="19806" y="21600"/>
                      <a:pt x="21600" y="16732"/>
                      <a:pt x="21600" y="10792"/>
                    </a:cubicBezTo>
                    <a:cubicBezTo>
                      <a:pt x="21600" y="4868"/>
                      <a:pt x="19806" y="0"/>
                      <a:pt x="176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26" name="Google Shape;1626;p34"/>
              <p:cNvSpPr/>
              <p:nvPr/>
            </p:nvSpPr>
            <p:spPr>
              <a:xfrm>
                <a:off x="132576" y="297968"/>
                <a:ext cx="130272" cy="130129"/>
              </a:xfrm>
              <a:custGeom>
                <a:rect b="b" l="l" r="r" t="t"/>
                <a:pathLst>
                  <a:path extrusionOk="0" h="21600" w="21600">
                    <a:moveTo>
                      <a:pt x="2578" y="0"/>
                    </a:moveTo>
                    <a:cubicBezTo>
                      <a:pt x="1146" y="0"/>
                      <a:pt x="0" y="1147"/>
                      <a:pt x="0" y="2557"/>
                    </a:cubicBezTo>
                    <a:cubicBezTo>
                      <a:pt x="0" y="7646"/>
                      <a:pt x="3532" y="11935"/>
                      <a:pt x="8222" y="13070"/>
                    </a:cubicBezTo>
                    <a:lnTo>
                      <a:pt x="8222" y="16463"/>
                    </a:lnTo>
                    <a:lnTo>
                      <a:pt x="8055" y="16463"/>
                    </a:lnTo>
                    <a:cubicBezTo>
                      <a:pt x="6635" y="16463"/>
                      <a:pt x="5478" y="17610"/>
                      <a:pt x="5478" y="19043"/>
                    </a:cubicBezTo>
                    <a:cubicBezTo>
                      <a:pt x="5478" y="20453"/>
                      <a:pt x="6635" y="21600"/>
                      <a:pt x="8055" y="21600"/>
                    </a:cubicBezTo>
                    <a:lnTo>
                      <a:pt x="13545" y="21600"/>
                    </a:lnTo>
                    <a:cubicBezTo>
                      <a:pt x="14965" y="21600"/>
                      <a:pt x="16099" y="20453"/>
                      <a:pt x="16099" y="19043"/>
                    </a:cubicBezTo>
                    <a:cubicBezTo>
                      <a:pt x="16099" y="17610"/>
                      <a:pt x="14965" y="16463"/>
                      <a:pt x="13545" y="16463"/>
                    </a:cubicBezTo>
                    <a:lnTo>
                      <a:pt x="13378" y="16463"/>
                    </a:lnTo>
                    <a:lnTo>
                      <a:pt x="13378" y="13070"/>
                    </a:lnTo>
                    <a:cubicBezTo>
                      <a:pt x="18091" y="11935"/>
                      <a:pt x="21600" y="7646"/>
                      <a:pt x="21600" y="2557"/>
                    </a:cubicBezTo>
                    <a:cubicBezTo>
                      <a:pt x="21600" y="1147"/>
                      <a:pt x="20454" y="0"/>
                      <a:pt x="19022" y="0"/>
                    </a:cubicBezTo>
                    <a:cubicBezTo>
                      <a:pt x="17602" y="0"/>
                      <a:pt x="16445" y="1147"/>
                      <a:pt x="16445" y="2557"/>
                    </a:cubicBezTo>
                    <a:cubicBezTo>
                      <a:pt x="16445" y="5711"/>
                      <a:pt x="13915" y="8231"/>
                      <a:pt x="10800" y="8231"/>
                    </a:cubicBezTo>
                    <a:cubicBezTo>
                      <a:pt x="7673" y="8231"/>
                      <a:pt x="5131" y="5675"/>
                      <a:pt x="5131" y="2557"/>
                    </a:cubicBezTo>
                    <a:cubicBezTo>
                      <a:pt x="5131" y="1147"/>
                      <a:pt x="3998" y="0"/>
                      <a:pt x="25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27" name="Google Shape;1627;p34"/>
              <p:cNvSpPr/>
              <p:nvPr/>
            </p:nvSpPr>
            <p:spPr>
              <a:xfrm>
                <a:off x="180778" y="264861"/>
                <a:ext cx="33868" cy="64057"/>
              </a:xfrm>
              <a:custGeom>
                <a:rect b="b" l="l" r="r" t="t"/>
                <a:pathLst>
                  <a:path extrusionOk="0" h="21600" w="21600">
                    <a:moveTo>
                      <a:pt x="10800" y="0"/>
                    </a:moveTo>
                    <a:cubicBezTo>
                      <a:pt x="4800" y="0"/>
                      <a:pt x="0" y="2330"/>
                      <a:pt x="0" y="5242"/>
                    </a:cubicBezTo>
                    <a:lnTo>
                      <a:pt x="0" y="16358"/>
                    </a:lnTo>
                    <a:cubicBezTo>
                      <a:pt x="0" y="19294"/>
                      <a:pt x="4800" y="21600"/>
                      <a:pt x="10800" y="21600"/>
                    </a:cubicBezTo>
                    <a:cubicBezTo>
                      <a:pt x="16750" y="21600"/>
                      <a:pt x="21600" y="19294"/>
                      <a:pt x="21600" y="16358"/>
                    </a:cubicBezTo>
                    <a:lnTo>
                      <a:pt x="21600" y="5242"/>
                    </a:lnTo>
                    <a:cubicBezTo>
                      <a:pt x="21600" y="2330"/>
                      <a:pt x="1675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28" name="Google Shape;1628;p34"/>
              <p:cNvSpPr/>
              <p:nvPr/>
            </p:nvSpPr>
            <p:spPr>
              <a:xfrm>
                <a:off x="132503" y="711816"/>
                <a:ext cx="130418" cy="130561"/>
              </a:xfrm>
              <a:custGeom>
                <a:rect b="b" l="l" r="r" t="t"/>
                <a:pathLst>
                  <a:path extrusionOk="0" h="21600" w="21600">
                    <a:moveTo>
                      <a:pt x="10800" y="5144"/>
                    </a:moveTo>
                    <a:cubicBezTo>
                      <a:pt x="13923" y="5144"/>
                      <a:pt x="16438" y="7668"/>
                      <a:pt x="16438" y="10776"/>
                    </a:cubicBezTo>
                    <a:cubicBezTo>
                      <a:pt x="16438" y="13872"/>
                      <a:pt x="13911" y="16432"/>
                      <a:pt x="10800" y="16432"/>
                    </a:cubicBezTo>
                    <a:cubicBezTo>
                      <a:pt x="7677" y="16432"/>
                      <a:pt x="5138" y="13872"/>
                      <a:pt x="5138" y="10776"/>
                    </a:cubicBezTo>
                    <a:cubicBezTo>
                      <a:pt x="5138" y="7668"/>
                      <a:pt x="7689" y="5144"/>
                      <a:pt x="10800" y="5144"/>
                    </a:cubicBezTo>
                    <a:close/>
                    <a:moveTo>
                      <a:pt x="10800" y="0"/>
                    </a:moveTo>
                    <a:cubicBezTo>
                      <a:pt x="4852" y="0"/>
                      <a:pt x="0" y="4858"/>
                      <a:pt x="0" y="10812"/>
                    </a:cubicBezTo>
                    <a:cubicBezTo>
                      <a:pt x="0" y="16754"/>
                      <a:pt x="4852" y="21600"/>
                      <a:pt x="10800" y="21600"/>
                    </a:cubicBezTo>
                    <a:cubicBezTo>
                      <a:pt x="16748" y="21600"/>
                      <a:pt x="21600" y="16754"/>
                      <a:pt x="21600" y="10812"/>
                    </a:cubicBezTo>
                    <a:cubicBezTo>
                      <a:pt x="21600" y="4858"/>
                      <a:pt x="1674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29" name="Google Shape;1629;p34"/>
              <p:cNvSpPr/>
              <p:nvPr/>
            </p:nvSpPr>
            <p:spPr>
              <a:xfrm>
                <a:off x="66359" y="529722"/>
                <a:ext cx="97095" cy="97092"/>
              </a:xfrm>
              <a:custGeom>
                <a:rect b="b" l="l" r="r" t="t"/>
                <a:pathLst>
                  <a:path extrusionOk="0" h="21600" w="21600">
                    <a:moveTo>
                      <a:pt x="10792" y="6917"/>
                    </a:moveTo>
                    <a:cubicBezTo>
                      <a:pt x="12938" y="6917"/>
                      <a:pt x="14715" y="8694"/>
                      <a:pt x="14715" y="10824"/>
                    </a:cubicBezTo>
                    <a:cubicBezTo>
                      <a:pt x="14715" y="12970"/>
                      <a:pt x="12970" y="14747"/>
                      <a:pt x="10792" y="14747"/>
                    </a:cubicBezTo>
                    <a:cubicBezTo>
                      <a:pt x="8646" y="14747"/>
                      <a:pt x="6885" y="12970"/>
                      <a:pt x="6885" y="10824"/>
                    </a:cubicBezTo>
                    <a:cubicBezTo>
                      <a:pt x="6885" y="8694"/>
                      <a:pt x="8646" y="6917"/>
                      <a:pt x="10792" y="6917"/>
                    </a:cubicBezTo>
                    <a:close/>
                    <a:moveTo>
                      <a:pt x="10792" y="0"/>
                    </a:moveTo>
                    <a:cubicBezTo>
                      <a:pt x="4820" y="0"/>
                      <a:pt x="0" y="4868"/>
                      <a:pt x="0" y="10808"/>
                    </a:cubicBezTo>
                    <a:cubicBezTo>
                      <a:pt x="0" y="16732"/>
                      <a:pt x="4868" y="21600"/>
                      <a:pt x="10792" y="21600"/>
                    </a:cubicBezTo>
                    <a:cubicBezTo>
                      <a:pt x="16732" y="21600"/>
                      <a:pt x="21600" y="16732"/>
                      <a:pt x="21600" y="10808"/>
                    </a:cubicBezTo>
                    <a:cubicBezTo>
                      <a:pt x="21600" y="4868"/>
                      <a:pt x="16748" y="0"/>
                      <a:pt x="1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30" name="Google Shape;1630;p34"/>
              <p:cNvSpPr/>
              <p:nvPr/>
            </p:nvSpPr>
            <p:spPr>
              <a:xfrm>
                <a:off x="231754" y="529722"/>
                <a:ext cx="97236" cy="97092"/>
              </a:xfrm>
              <a:custGeom>
                <a:rect b="b" l="l" r="r" t="t"/>
                <a:pathLst>
                  <a:path extrusionOk="0" h="21600" w="21600">
                    <a:moveTo>
                      <a:pt x="10808" y="6917"/>
                    </a:moveTo>
                    <a:cubicBezTo>
                      <a:pt x="12934" y="6917"/>
                      <a:pt x="14693" y="8694"/>
                      <a:pt x="14693" y="10824"/>
                    </a:cubicBezTo>
                    <a:cubicBezTo>
                      <a:pt x="14741" y="12970"/>
                      <a:pt x="12966" y="14747"/>
                      <a:pt x="10808" y="14747"/>
                    </a:cubicBezTo>
                    <a:cubicBezTo>
                      <a:pt x="8666" y="14747"/>
                      <a:pt x="6907" y="12970"/>
                      <a:pt x="6907" y="10824"/>
                    </a:cubicBezTo>
                    <a:cubicBezTo>
                      <a:pt x="6907" y="8694"/>
                      <a:pt x="8666" y="6917"/>
                      <a:pt x="10808" y="6917"/>
                    </a:cubicBezTo>
                    <a:close/>
                    <a:moveTo>
                      <a:pt x="10808" y="0"/>
                    </a:moveTo>
                    <a:cubicBezTo>
                      <a:pt x="4844" y="0"/>
                      <a:pt x="0" y="4868"/>
                      <a:pt x="0" y="10808"/>
                    </a:cubicBezTo>
                    <a:cubicBezTo>
                      <a:pt x="0" y="16732"/>
                      <a:pt x="4860" y="21600"/>
                      <a:pt x="10808" y="21600"/>
                    </a:cubicBezTo>
                    <a:cubicBezTo>
                      <a:pt x="16740" y="21600"/>
                      <a:pt x="21600" y="16732"/>
                      <a:pt x="21600" y="10808"/>
                    </a:cubicBezTo>
                    <a:cubicBezTo>
                      <a:pt x="21600" y="4868"/>
                      <a:pt x="16756" y="0"/>
                      <a:pt x="108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631" name="Google Shape;1631;p34"/>
            <p:cNvGrpSpPr/>
            <p:nvPr/>
          </p:nvGrpSpPr>
          <p:grpSpPr>
            <a:xfrm>
              <a:off x="16001683" y="4513016"/>
              <a:ext cx="660214" cy="991003"/>
              <a:chOff x="-1" y="71"/>
              <a:chExt cx="660212" cy="991002"/>
            </a:xfrm>
          </p:grpSpPr>
          <p:sp>
            <p:nvSpPr>
              <p:cNvPr id="1632" name="Google Shape;1632;p34"/>
              <p:cNvSpPr/>
              <p:nvPr/>
            </p:nvSpPr>
            <p:spPr>
              <a:xfrm>
                <a:off x="145917" y="253703"/>
                <a:ext cx="367254" cy="396575"/>
              </a:xfrm>
              <a:custGeom>
                <a:rect b="b" l="l" r="r" t="t"/>
                <a:pathLst>
                  <a:path extrusionOk="0" h="21600" w="21253">
                    <a:moveTo>
                      <a:pt x="12473" y="7041"/>
                    </a:moveTo>
                    <a:cubicBezTo>
                      <a:pt x="12756" y="7041"/>
                      <a:pt x="13048" y="7064"/>
                      <a:pt x="13348" y="7099"/>
                    </a:cubicBezTo>
                    <a:cubicBezTo>
                      <a:pt x="13431" y="7103"/>
                      <a:pt x="13481" y="7154"/>
                      <a:pt x="13510" y="7190"/>
                    </a:cubicBezTo>
                    <a:cubicBezTo>
                      <a:pt x="13523" y="7217"/>
                      <a:pt x="13560" y="7284"/>
                      <a:pt x="13548" y="7378"/>
                    </a:cubicBezTo>
                    <a:lnTo>
                      <a:pt x="12919" y="11063"/>
                    </a:lnTo>
                    <a:cubicBezTo>
                      <a:pt x="12698" y="12215"/>
                      <a:pt x="11752" y="13372"/>
                      <a:pt x="10515" y="14015"/>
                    </a:cubicBezTo>
                    <a:cubicBezTo>
                      <a:pt x="9966" y="14293"/>
                      <a:pt x="9416" y="14442"/>
                      <a:pt x="8949" y="14442"/>
                    </a:cubicBezTo>
                    <a:cubicBezTo>
                      <a:pt x="8724" y="14442"/>
                      <a:pt x="8516" y="14407"/>
                      <a:pt x="8337" y="14336"/>
                    </a:cubicBezTo>
                    <a:cubicBezTo>
                      <a:pt x="7767" y="14116"/>
                      <a:pt x="7333" y="13662"/>
                      <a:pt x="7121" y="13066"/>
                    </a:cubicBezTo>
                    <a:cubicBezTo>
                      <a:pt x="6788" y="12152"/>
                      <a:pt x="7008" y="11012"/>
                      <a:pt x="7737" y="9851"/>
                    </a:cubicBezTo>
                    <a:cubicBezTo>
                      <a:pt x="8916" y="7962"/>
                      <a:pt x="10474" y="7041"/>
                      <a:pt x="12473" y="7041"/>
                    </a:cubicBezTo>
                    <a:close/>
                    <a:moveTo>
                      <a:pt x="11169" y="0"/>
                    </a:moveTo>
                    <a:cubicBezTo>
                      <a:pt x="6475" y="0"/>
                      <a:pt x="2023" y="3171"/>
                      <a:pt x="519" y="7981"/>
                    </a:cubicBezTo>
                    <a:cubicBezTo>
                      <a:pt x="-347" y="10757"/>
                      <a:pt x="-126" y="13650"/>
                      <a:pt x="1161" y="16147"/>
                    </a:cubicBezTo>
                    <a:cubicBezTo>
                      <a:pt x="2456" y="18668"/>
                      <a:pt x="4668" y="20471"/>
                      <a:pt x="7400" y="21224"/>
                    </a:cubicBezTo>
                    <a:cubicBezTo>
                      <a:pt x="8304" y="21475"/>
                      <a:pt x="9237" y="21600"/>
                      <a:pt x="10166" y="21600"/>
                    </a:cubicBezTo>
                    <a:cubicBezTo>
                      <a:pt x="12306" y="21600"/>
                      <a:pt x="14435" y="20949"/>
                      <a:pt x="16297" y="19687"/>
                    </a:cubicBezTo>
                    <a:cubicBezTo>
                      <a:pt x="16692" y="19416"/>
                      <a:pt x="16796" y="18883"/>
                      <a:pt x="16501" y="18507"/>
                    </a:cubicBezTo>
                    <a:cubicBezTo>
                      <a:pt x="16326" y="18280"/>
                      <a:pt x="16047" y="18158"/>
                      <a:pt x="15768" y="18158"/>
                    </a:cubicBezTo>
                    <a:cubicBezTo>
                      <a:pt x="15589" y="18158"/>
                      <a:pt x="15405" y="18209"/>
                      <a:pt x="15247" y="18315"/>
                    </a:cubicBezTo>
                    <a:cubicBezTo>
                      <a:pt x="13698" y="19366"/>
                      <a:pt x="11919" y="19914"/>
                      <a:pt x="10153" y="19914"/>
                    </a:cubicBezTo>
                    <a:cubicBezTo>
                      <a:pt x="9395" y="19914"/>
                      <a:pt x="8645" y="19812"/>
                      <a:pt x="7912" y="19609"/>
                    </a:cubicBezTo>
                    <a:cubicBezTo>
                      <a:pt x="5676" y="18989"/>
                      <a:pt x="3856" y="17492"/>
                      <a:pt x="2781" y="15410"/>
                    </a:cubicBezTo>
                    <a:cubicBezTo>
                      <a:pt x="1694" y="13293"/>
                      <a:pt x="1498" y="10827"/>
                      <a:pt x="2244" y="8464"/>
                    </a:cubicBezTo>
                    <a:cubicBezTo>
                      <a:pt x="3518" y="4391"/>
                      <a:pt x="7267" y="1694"/>
                      <a:pt x="11182" y="1694"/>
                    </a:cubicBezTo>
                    <a:cubicBezTo>
                      <a:pt x="11932" y="1694"/>
                      <a:pt x="12681" y="1792"/>
                      <a:pt x="13427" y="1999"/>
                    </a:cubicBezTo>
                    <a:cubicBezTo>
                      <a:pt x="17192" y="3046"/>
                      <a:pt x="19454" y="6837"/>
                      <a:pt x="19454" y="9891"/>
                    </a:cubicBezTo>
                    <a:cubicBezTo>
                      <a:pt x="19454" y="12936"/>
                      <a:pt x="18108" y="14042"/>
                      <a:pt x="17313" y="14430"/>
                    </a:cubicBezTo>
                    <a:cubicBezTo>
                      <a:pt x="16892" y="14634"/>
                      <a:pt x="16472" y="14720"/>
                      <a:pt x="16084" y="14720"/>
                    </a:cubicBezTo>
                    <a:cubicBezTo>
                      <a:pt x="15605" y="14720"/>
                      <a:pt x="15180" y="14587"/>
                      <a:pt x="14885" y="14395"/>
                    </a:cubicBezTo>
                    <a:cubicBezTo>
                      <a:pt x="14481" y="14116"/>
                      <a:pt x="14306" y="13736"/>
                      <a:pt x="14381" y="13250"/>
                    </a:cubicBezTo>
                    <a:lnTo>
                      <a:pt x="15330" y="7648"/>
                    </a:lnTo>
                    <a:cubicBezTo>
                      <a:pt x="15422" y="7131"/>
                      <a:pt x="15276" y="6598"/>
                      <a:pt x="14947" y="6186"/>
                    </a:cubicBezTo>
                    <a:cubicBezTo>
                      <a:pt x="14614" y="5767"/>
                      <a:pt x="14127" y="5492"/>
                      <a:pt x="13585" y="5429"/>
                    </a:cubicBezTo>
                    <a:cubicBezTo>
                      <a:pt x="13194" y="5382"/>
                      <a:pt x="12815" y="5359"/>
                      <a:pt x="12448" y="5359"/>
                    </a:cubicBezTo>
                    <a:cubicBezTo>
                      <a:pt x="9812" y="5359"/>
                      <a:pt x="7712" y="6586"/>
                      <a:pt x="6200" y="9005"/>
                    </a:cubicBezTo>
                    <a:cubicBezTo>
                      <a:pt x="5205" y="10592"/>
                      <a:pt x="4934" y="12235"/>
                      <a:pt x="5426" y="13623"/>
                    </a:cubicBezTo>
                    <a:cubicBezTo>
                      <a:pt x="5813" y="14697"/>
                      <a:pt x="6604" y="15508"/>
                      <a:pt x="7675" y="15916"/>
                    </a:cubicBezTo>
                    <a:cubicBezTo>
                      <a:pt x="8071" y="16069"/>
                      <a:pt x="8508" y="16143"/>
                      <a:pt x="8966" y="16143"/>
                    </a:cubicBezTo>
                    <a:cubicBezTo>
                      <a:pt x="9741" y="16143"/>
                      <a:pt x="10582" y="15928"/>
                      <a:pt x="11394" y="15508"/>
                    </a:cubicBezTo>
                    <a:cubicBezTo>
                      <a:pt x="11907" y="15245"/>
                      <a:pt x="12377" y="14924"/>
                      <a:pt x="12798" y="14552"/>
                    </a:cubicBezTo>
                    <a:cubicBezTo>
                      <a:pt x="13010" y="15026"/>
                      <a:pt x="13364" y="15445"/>
                      <a:pt x="13848" y="15775"/>
                    </a:cubicBezTo>
                    <a:cubicBezTo>
                      <a:pt x="14481" y="16198"/>
                      <a:pt x="15259" y="16414"/>
                      <a:pt x="16063" y="16414"/>
                    </a:cubicBezTo>
                    <a:cubicBezTo>
                      <a:pt x="16759" y="16414"/>
                      <a:pt x="17475" y="16257"/>
                      <a:pt x="18133" y="15931"/>
                    </a:cubicBezTo>
                    <a:cubicBezTo>
                      <a:pt x="20116" y="14979"/>
                      <a:pt x="21253" y="12772"/>
                      <a:pt x="21253" y="9891"/>
                    </a:cubicBezTo>
                    <a:cubicBezTo>
                      <a:pt x="21241" y="5618"/>
                      <a:pt x="18100" y="1533"/>
                      <a:pt x="13931" y="376"/>
                    </a:cubicBezTo>
                    <a:cubicBezTo>
                      <a:pt x="13015" y="122"/>
                      <a:pt x="12090" y="0"/>
                      <a:pt x="111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33" name="Google Shape;1633;p34"/>
              <p:cNvSpPr/>
              <p:nvPr/>
            </p:nvSpPr>
            <p:spPr>
              <a:xfrm>
                <a:off x="-1" y="71"/>
                <a:ext cx="660212" cy="991002"/>
              </a:xfrm>
              <a:custGeom>
                <a:rect b="b" l="l" r="r" t="t"/>
                <a:pathLst>
                  <a:path extrusionOk="0" h="21600" w="21600">
                    <a:moveTo>
                      <a:pt x="20006" y="675"/>
                    </a:moveTo>
                    <a:cubicBezTo>
                      <a:pt x="20321" y="675"/>
                      <a:pt x="20580" y="847"/>
                      <a:pt x="20580" y="1057"/>
                    </a:cubicBezTo>
                    <a:lnTo>
                      <a:pt x="20580" y="20541"/>
                    </a:lnTo>
                    <a:cubicBezTo>
                      <a:pt x="20580" y="20673"/>
                      <a:pt x="20486" y="20787"/>
                      <a:pt x="20326" y="20861"/>
                    </a:cubicBezTo>
                    <a:cubicBezTo>
                      <a:pt x="20227" y="20905"/>
                      <a:pt x="20119" y="20927"/>
                      <a:pt x="20006" y="20927"/>
                    </a:cubicBezTo>
                    <a:cubicBezTo>
                      <a:pt x="19935" y="20927"/>
                      <a:pt x="19865" y="20918"/>
                      <a:pt x="19794" y="20899"/>
                    </a:cubicBezTo>
                    <a:lnTo>
                      <a:pt x="11023" y="18075"/>
                    </a:lnTo>
                    <a:cubicBezTo>
                      <a:pt x="10952" y="18052"/>
                      <a:pt x="10877" y="18041"/>
                      <a:pt x="10801" y="18041"/>
                    </a:cubicBezTo>
                    <a:cubicBezTo>
                      <a:pt x="10723" y="18041"/>
                      <a:pt x="10648" y="18052"/>
                      <a:pt x="10580" y="18075"/>
                    </a:cubicBezTo>
                    <a:lnTo>
                      <a:pt x="1806" y="20899"/>
                    </a:lnTo>
                    <a:cubicBezTo>
                      <a:pt x="1738" y="20918"/>
                      <a:pt x="1665" y="20927"/>
                      <a:pt x="1594" y="20927"/>
                    </a:cubicBezTo>
                    <a:cubicBezTo>
                      <a:pt x="1483" y="20927"/>
                      <a:pt x="1375" y="20905"/>
                      <a:pt x="1274" y="20861"/>
                    </a:cubicBezTo>
                    <a:cubicBezTo>
                      <a:pt x="1114" y="20791"/>
                      <a:pt x="1020" y="20674"/>
                      <a:pt x="1020" y="20541"/>
                    </a:cubicBezTo>
                    <a:lnTo>
                      <a:pt x="1020" y="1057"/>
                    </a:lnTo>
                    <a:cubicBezTo>
                      <a:pt x="1020" y="847"/>
                      <a:pt x="1279" y="675"/>
                      <a:pt x="1594" y="675"/>
                    </a:cubicBezTo>
                    <a:lnTo>
                      <a:pt x="2171" y="675"/>
                    </a:lnTo>
                    <a:lnTo>
                      <a:pt x="2171" y="19460"/>
                    </a:lnTo>
                    <a:cubicBezTo>
                      <a:pt x="2171" y="19645"/>
                      <a:pt x="2397" y="19796"/>
                      <a:pt x="2675" y="19796"/>
                    </a:cubicBezTo>
                    <a:cubicBezTo>
                      <a:pt x="2958" y="19796"/>
                      <a:pt x="3184" y="19645"/>
                      <a:pt x="3184" y="19460"/>
                    </a:cubicBezTo>
                    <a:lnTo>
                      <a:pt x="3184" y="675"/>
                    </a:lnTo>
                    <a:lnTo>
                      <a:pt x="18416" y="675"/>
                    </a:lnTo>
                    <a:lnTo>
                      <a:pt x="18416" y="19460"/>
                    </a:lnTo>
                    <a:cubicBezTo>
                      <a:pt x="18416" y="19645"/>
                      <a:pt x="18642" y="19796"/>
                      <a:pt x="18925" y="19796"/>
                    </a:cubicBezTo>
                    <a:cubicBezTo>
                      <a:pt x="19205" y="19796"/>
                      <a:pt x="19434" y="19645"/>
                      <a:pt x="19434" y="19460"/>
                    </a:cubicBezTo>
                    <a:lnTo>
                      <a:pt x="19434" y="675"/>
                    </a:lnTo>
                    <a:close/>
                    <a:moveTo>
                      <a:pt x="1592" y="0"/>
                    </a:moveTo>
                    <a:cubicBezTo>
                      <a:pt x="713" y="0"/>
                      <a:pt x="0" y="477"/>
                      <a:pt x="0" y="1057"/>
                    </a:cubicBezTo>
                    <a:lnTo>
                      <a:pt x="0" y="20541"/>
                    </a:lnTo>
                    <a:cubicBezTo>
                      <a:pt x="0" y="20894"/>
                      <a:pt x="266" y="21228"/>
                      <a:pt x="713" y="21424"/>
                    </a:cubicBezTo>
                    <a:cubicBezTo>
                      <a:pt x="977" y="21540"/>
                      <a:pt x="1283" y="21600"/>
                      <a:pt x="1592" y="21600"/>
                    </a:cubicBezTo>
                    <a:cubicBezTo>
                      <a:pt x="1801" y="21600"/>
                      <a:pt x="2011" y="21573"/>
                      <a:pt x="2209" y="21517"/>
                    </a:cubicBezTo>
                    <a:lnTo>
                      <a:pt x="2232" y="21507"/>
                    </a:lnTo>
                    <a:lnTo>
                      <a:pt x="10801" y="18750"/>
                    </a:lnTo>
                    <a:lnTo>
                      <a:pt x="19368" y="21507"/>
                    </a:lnTo>
                    <a:lnTo>
                      <a:pt x="19391" y="21517"/>
                    </a:lnTo>
                    <a:cubicBezTo>
                      <a:pt x="19594" y="21573"/>
                      <a:pt x="19801" y="21598"/>
                      <a:pt x="20013" y="21598"/>
                    </a:cubicBezTo>
                    <a:cubicBezTo>
                      <a:pt x="20319" y="21598"/>
                      <a:pt x="20625" y="21539"/>
                      <a:pt x="20889" y="21424"/>
                    </a:cubicBezTo>
                    <a:cubicBezTo>
                      <a:pt x="21332" y="21228"/>
                      <a:pt x="21600" y="20894"/>
                      <a:pt x="21600" y="20541"/>
                    </a:cubicBezTo>
                    <a:lnTo>
                      <a:pt x="21600" y="1057"/>
                    </a:lnTo>
                    <a:cubicBezTo>
                      <a:pt x="21600" y="472"/>
                      <a:pt x="20884" y="0"/>
                      <a:pt x="200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634" name="Google Shape;1634;p34"/>
            <p:cNvGrpSpPr/>
            <p:nvPr/>
          </p:nvGrpSpPr>
          <p:grpSpPr>
            <a:xfrm>
              <a:off x="14732725" y="4587506"/>
              <a:ext cx="991074" cy="841947"/>
              <a:chOff x="0" y="71"/>
              <a:chExt cx="991073" cy="841946"/>
            </a:xfrm>
          </p:grpSpPr>
          <p:sp>
            <p:nvSpPr>
              <p:cNvPr id="1635" name="Google Shape;1635;p34"/>
              <p:cNvSpPr/>
              <p:nvPr/>
            </p:nvSpPr>
            <p:spPr>
              <a:xfrm>
                <a:off x="0" y="71"/>
                <a:ext cx="991073" cy="841946"/>
              </a:xfrm>
              <a:custGeom>
                <a:rect b="b" l="l" r="r" t="t"/>
                <a:pathLst>
                  <a:path extrusionOk="0" h="21600" w="21600">
                    <a:moveTo>
                      <a:pt x="1802" y="794"/>
                    </a:moveTo>
                    <a:lnTo>
                      <a:pt x="1802" y="2118"/>
                    </a:lnTo>
                    <a:lnTo>
                      <a:pt x="675" y="2118"/>
                    </a:lnTo>
                    <a:lnTo>
                      <a:pt x="675" y="1245"/>
                    </a:lnTo>
                    <a:cubicBezTo>
                      <a:pt x="675" y="997"/>
                      <a:pt x="849" y="794"/>
                      <a:pt x="1059" y="794"/>
                    </a:cubicBezTo>
                    <a:close/>
                    <a:moveTo>
                      <a:pt x="15511" y="794"/>
                    </a:moveTo>
                    <a:lnTo>
                      <a:pt x="15511" y="2118"/>
                    </a:lnTo>
                    <a:lnTo>
                      <a:pt x="2477" y="2118"/>
                    </a:lnTo>
                    <a:lnTo>
                      <a:pt x="2477" y="794"/>
                    </a:lnTo>
                    <a:close/>
                    <a:moveTo>
                      <a:pt x="17313" y="794"/>
                    </a:moveTo>
                    <a:lnTo>
                      <a:pt x="17313" y="2118"/>
                    </a:lnTo>
                    <a:lnTo>
                      <a:pt x="16187" y="2118"/>
                    </a:lnTo>
                    <a:lnTo>
                      <a:pt x="16187" y="794"/>
                    </a:lnTo>
                    <a:close/>
                    <a:moveTo>
                      <a:pt x="19118" y="794"/>
                    </a:moveTo>
                    <a:lnTo>
                      <a:pt x="19118" y="2118"/>
                    </a:lnTo>
                    <a:lnTo>
                      <a:pt x="17992" y="2118"/>
                    </a:lnTo>
                    <a:lnTo>
                      <a:pt x="17992" y="794"/>
                    </a:lnTo>
                    <a:close/>
                    <a:moveTo>
                      <a:pt x="20540" y="796"/>
                    </a:moveTo>
                    <a:cubicBezTo>
                      <a:pt x="20750" y="796"/>
                      <a:pt x="20922" y="1003"/>
                      <a:pt x="20922" y="1248"/>
                    </a:cubicBezTo>
                    <a:lnTo>
                      <a:pt x="20922" y="2123"/>
                    </a:lnTo>
                    <a:lnTo>
                      <a:pt x="19798" y="2123"/>
                    </a:lnTo>
                    <a:lnTo>
                      <a:pt x="19798" y="796"/>
                    </a:lnTo>
                    <a:close/>
                    <a:moveTo>
                      <a:pt x="6831" y="5467"/>
                    </a:moveTo>
                    <a:cubicBezTo>
                      <a:pt x="6842" y="5467"/>
                      <a:pt x="6852" y="5480"/>
                      <a:pt x="6852" y="5493"/>
                    </a:cubicBezTo>
                    <a:lnTo>
                      <a:pt x="6852" y="8486"/>
                    </a:lnTo>
                    <a:lnTo>
                      <a:pt x="6502" y="8156"/>
                    </a:lnTo>
                    <a:cubicBezTo>
                      <a:pt x="6439" y="8100"/>
                      <a:pt x="6365" y="8071"/>
                      <a:pt x="6292" y="8071"/>
                    </a:cubicBezTo>
                    <a:cubicBezTo>
                      <a:pt x="6218" y="8071"/>
                      <a:pt x="6141" y="8100"/>
                      <a:pt x="6082" y="8156"/>
                    </a:cubicBezTo>
                    <a:lnTo>
                      <a:pt x="5725" y="8486"/>
                    </a:lnTo>
                    <a:lnTo>
                      <a:pt x="5725" y="5493"/>
                    </a:lnTo>
                    <a:cubicBezTo>
                      <a:pt x="5725" y="5480"/>
                      <a:pt x="5736" y="5467"/>
                      <a:pt x="5749" y="5467"/>
                    </a:cubicBezTo>
                    <a:close/>
                    <a:moveTo>
                      <a:pt x="12602" y="11413"/>
                    </a:moveTo>
                    <a:cubicBezTo>
                      <a:pt x="14405" y="11413"/>
                      <a:pt x="15871" y="13139"/>
                      <a:pt x="15871" y="15261"/>
                    </a:cubicBezTo>
                    <a:cubicBezTo>
                      <a:pt x="15871" y="17381"/>
                      <a:pt x="14405" y="19109"/>
                      <a:pt x="12602" y="19109"/>
                    </a:cubicBezTo>
                    <a:cubicBezTo>
                      <a:pt x="10800" y="19109"/>
                      <a:pt x="9333" y="17381"/>
                      <a:pt x="9333" y="15261"/>
                    </a:cubicBezTo>
                    <a:cubicBezTo>
                      <a:pt x="9333" y="13139"/>
                      <a:pt x="10800" y="11413"/>
                      <a:pt x="12602" y="11413"/>
                    </a:cubicBezTo>
                    <a:close/>
                    <a:moveTo>
                      <a:pt x="3608" y="5887"/>
                    </a:moveTo>
                    <a:lnTo>
                      <a:pt x="3608" y="20806"/>
                    </a:lnTo>
                    <a:lnTo>
                      <a:pt x="2841" y="20806"/>
                    </a:lnTo>
                    <a:lnTo>
                      <a:pt x="2841" y="5914"/>
                    </a:lnTo>
                    <a:cubicBezTo>
                      <a:pt x="2841" y="5899"/>
                      <a:pt x="2852" y="5887"/>
                      <a:pt x="2863" y="5887"/>
                    </a:cubicBezTo>
                    <a:close/>
                    <a:moveTo>
                      <a:pt x="12242" y="5887"/>
                    </a:moveTo>
                    <a:cubicBezTo>
                      <a:pt x="12253" y="5887"/>
                      <a:pt x="12264" y="5899"/>
                      <a:pt x="12264" y="5914"/>
                    </a:cubicBezTo>
                    <a:lnTo>
                      <a:pt x="12264" y="10630"/>
                    </a:lnTo>
                    <a:cubicBezTo>
                      <a:pt x="11347" y="10724"/>
                      <a:pt x="10522" y="11186"/>
                      <a:pt x="9892" y="11886"/>
                    </a:cubicBezTo>
                    <a:lnTo>
                      <a:pt x="6110" y="11886"/>
                    </a:lnTo>
                    <a:cubicBezTo>
                      <a:pt x="5922" y="11886"/>
                      <a:pt x="5771" y="12065"/>
                      <a:pt x="5771" y="12285"/>
                    </a:cubicBezTo>
                    <a:cubicBezTo>
                      <a:pt x="5771" y="12506"/>
                      <a:pt x="5922" y="12683"/>
                      <a:pt x="6110" y="12683"/>
                    </a:cubicBezTo>
                    <a:lnTo>
                      <a:pt x="9322" y="12683"/>
                    </a:lnTo>
                    <a:cubicBezTo>
                      <a:pt x="9162" y="12964"/>
                      <a:pt x="9029" y="13269"/>
                      <a:pt x="8924" y="13583"/>
                    </a:cubicBezTo>
                    <a:lnTo>
                      <a:pt x="5391" y="13583"/>
                    </a:lnTo>
                    <a:cubicBezTo>
                      <a:pt x="5203" y="13583"/>
                      <a:pt x="5054" y="13762"/>
                      <a:pt x="5054" y="13981"/>
                    </a:cubicBezTo>
                    <a:cubicBezTo>
                      <a:pt x="5054" y="14203"/>
                      <a:pt x="5203" y="14380"/>
                      <a:pt x="5391" y="14380"/>
                    </a:cubicBezTo>
                    <a:lnTo>
                      <a:pt x="8731" y="14380"/>
                    </a:lnTo>
                    <a:cubicBezTo>
                      <a:pt x="8687" y="14663"/>
                      <a:pt x="8662" y="14956"/>
                      <a:pt x="8662" y="15254"/>
                    </a:cubicBezTo>
                    <a:cubicBezTo>
                      <a:pt x="8662" y="17684"/>
                      <a:pt x="10251" y="19680"/>
                      <a:pt x="12268" y="19879"/>
                    </a:cubicBezTo>
                    <a:lnTo>
                      <a:pt x="12264" y="20806"/>
                    </a:lnTo>
                    <a:lnTo>
                      <a:pt x="4282" y="20806"/>
                    </a:lnTo>
                    <a:lnTo>
                      <a:pt x="4282" y="5887"/>
                    </a:lnTo>
                    <a:lnTo>
                      <a:pt x="5049" y="5887"/>
                    </a:lnTo>
                    <a:lnTo>
                      <a:pt x="5049" y="9310"/>
                    </a:lnTo>
                    <a:cubicBezTo>
                      <a:pt x="5049" y="9465"/>
                      <a:pt x="5122" y="9603"/>
                      <a:pt x="5242" y="9668"/>
                    </a:cubicBezTo>
                    <a:cubicBezTo>
                      <a:pt x="5289" y="9696"/>
                      <a:pt x="5338" y="9709"/>
                      <a:pt x="5388" y="9709"/>
                    </a:cubicBezTo>
                    <a:cubicBezTo>
                      <a:pt x="5464" y="9709"/>
                      <a:pt x="5537" y="9679"/>
                      <a:pt x="5598" y="9622"/>
                    </a:cubicBezTo>
                    <a:lnTo>
                      <a:pt x="6289" y="8970"/>
                    </a:lnTo>
                    <a:lnTo>
                      <a:pt x="6977" y="9622"/>
                    </a:lnTo>
                    <a:cubicBezTo>
                      <a:pt x="7040" y="9679"/>
                      <a:pt x="7114" y="9709"/>
                      <a:pt x="7187" y="9709"/>
                    </a:cubicBezTo>
                    <a:cubicBezTo>
                      <a:pt x="7238" y="9709"/>
                      <a:pt x="7288" y="9696"/>
                      <a:pt x="7335" y="9668"/>
                    </a:cubicBezTo>
                    <a:cubicBezTo>
                      <a:pt x="7451" y="9602"/>
                      <a:pt x="7528" y="9463"/>
                      <a:pt x="7528" y="9314"/>
                    </a:cubicBezTo>
                    <a:lnTo>
                      <a:pt x="7528" y="5887"/>
                    </a:lnTo>
                    <a:close/>
                    <a:moveTo>
                      <a:pt x="20925" y="2921"/>
                    </a:moveTo>
                    <a:lnTo>
                      <a:pt x="20922" y="20355"/>
                    </a:lnTo>
                    <a:cubicBezTo>
                      <a:pt x="20922" y="20601"/>
                      <a:pt x="20750" y="20806"/>
                      <a:pt x="20540" y="20806"/>
                    </a:cubicBezTo>
                    <a:lnTo>
                      <a:pt x="12941" y="20806"/>
                    </a:lnTo>
                    <a:lnTo>
                      <a:pt x="12941" y="19888"/>
                    </a:lnTo>
                    <a:cubicBezTo>
                      <a:pt x="14958" y="19685"/>
                      <a:pt x="16547" y="17685"/>
                      <a:pt x="16547" y="15261"/>
                    </a:cubicBezTo>
                    <a:cubicBezTo>
                      <a:pt x="16547" y="12833"/>
                      <a:pt x="14958" y="10833"/>
                      <a:pt x="12941" y="10634"/>
                    </a:cubicBezTo>
                    <a:lnTo>
                      <a:pt x="12941" y="5920"/>
                    </a:lnTo>
                    <a:cubicBezTo>
                      <a:pt x="12941" y="5462"/>
                      <a:pt x="12627" y="5096"/>
                      <a:pt x="12242" y="5096"/>
                    </a:cubicBezTo>
                    <a:lnTo>
                      <a:pt x="7440" y="5096"/>
                    </a:lnTo>
                    <a:cubicBezTo>
                      <a:pt x="7322" y="4841"/>
                      <a:pt x="7093" y="4672"/>
                      <a:pt x="6831" y="4672"/>
                    </a:cubicBezTo>
                    <a:lnTo>
                      <a:pt x="5749" y="4672"/>
                    </a:lnTo>
                    <a:cubicBezTo>
                      <a:pt x="5485" y="4672"/>
                      <a:pt x="5258" y="4841"/>
                      <a:pt x="5140" y="5096"/>
                    </a:cubicBezTo>
                    <a:lnTo>
                      <a:pt x="2863" y="5096"/>
                    </a:lnTo>
                    <a:cubicBezTo>
                      <a:pt x="2477" y="5096"/>
                      <a:pt x="2163" y="5462"/>
                      <a:pt x="2163" y="5920"/>
                    </a:cubicBezTo>
                    <a:lnTo>
                      <a:pt x="2163" y="20810"/>
                    </a:lnTo>
                    <a:lnTo>
                      <a:pt x="1060" y="20810"/>
                    </a:lnTo>
                    <a:cubicBezTo>
                      <a:pt x="852" y="20810"/>
                      <a:pt x="676" y="20607"/>
                      <a:pt x="676" y="20357"/>
                    </a:cubicBezTo>
                    <a:lnTo>
                      <a:pt x="676" y="2921"/>
                    </a:lnTo>
                    <a:close/>
                    <a:moveTo>
                      <a:pt x="1059" y="0"/>
                    </a:moveTo>
                    <a:cubicBezTo>
                      <a:pt x="475" y="0"/>
                      <a:pt x="0" y="561"/>
                      <a:pt x="0" y="1245"/>
                    </a:cubicBezTo>
                    <a:lnTo>
                      <a:pt x="0" y="20355"/>
                    </a:lnTo>
                    <a:cubicBezTo>
                      <a:pt x="0" y="21044"/>
                      <a:pt x="477" y="21600"/>
                      <a:pt x="1059" y="21600"/>
                    </a:cubicBezTo>
                    <a:lnTo>
                      <a:pt x="20540" y="21600"/>
                    </a:lnTo>
                    <a:cubicBezTo>
                      <a:pt x="21125" y="21600"/>
                      <a:pt x="21600" y="21039"/>
                      <a:pt x="21600" y="20355"/>
                    </a:cubicBezTo>
                    <a:lnTo>
                      <a:pt x="21600" y="1245"/>
                    </a:lnTo>
                    <a:cubicBezTo>
                      <a:pt x="21600" y="556"/>
                      <a:pt x="21125" y="0"/>
                      <a:pt x="205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36" name="Google Shape;1636;p34"/>
              <p:cNvSpPr/>
              <p:nvPr/>
            </p:nvSpPr>
            <p:spPr>
              <a:xfrm>
                <a:off x="496435" y="513170"/>
                <a:ext cx="163489" cy="163524"/>
              </a:xfrm>
              <a:custGeom>
                <a:rect b="b" l="l" r="r" t="t"/>
                <a:pathLst>
                  <a:path extrusionOk="0" h="21600" w="21203">
                    <a:moveTo>
                      <a:pt x="19196" y="0"/>
                    </a:moveTo>
                    <a:cubicBezTo>
                      <a:pt x="18683" y="0"/>
                      <a:pt x="18169" y="200"/>
                      <a:pt x="17768" y="608"/>
                    </a:cubicBezTo>
                    <a:lnTo>
                      <a:pt x="602" y="18092"/>
                    </a:lnTo>
                    <a:cubicBezTo>
                      <a:pt x="-201" y="18910"/>
                      <a:pt x="-201" y="20183"/>
                      <a:pt x="602" y="21001"/>
                    </a:cubicBezTo>
                    <a:cubicBezTo>
                      <a:pt x="994" y="21400"/>
                      <a:pt x="1507" y="21600"/>
                      <a:pt x="2021" y="21600"/>
                    </a:cubicBezTo>
                    <a:cubicBezTo>
                      <a:pt x="2515" y="21600"/>
                      <a:pt x="3047" y="21400"/>
                      <a:pt x="3439" y="21001"/>
                    </a:cubicBezTo>
                    <a:lnTo>
                      <a:pt x="20606" y="3508"/>
                    </a:lnTo>
                    <a:cubicBezTo>
                      <a:pt x="21399" y="2700"/>
                      <a:pt x="21399" y="1407"/>
                      <a:pt x="20624" y="608"/>
                    </a:cubicBezTo>
                    <a:cubicBezTo>
                      <a:pt x="20232" y="200"/>
                      <a:pt x="19719" y="0"/>
                      <a:pt x="191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37" name="Google Shape;1637;p34"/>
              <p:cNvSpPr/>
              <p:nvPr/>
            </p:nvSpPr>
            <p:spPr>
              <a:xfrm>
                <a:off x="479917" y="496616"/>
                <a:ext cx="80756" cy="80755"/>
              </a:xfrm>
              <a:custGeom>
                <a:rect b="b" l="l" r="r" t="t"/>
                <a:pathLst>
                  <a:path extrusionOk="0" h="21600" w="21600">
                    <a:moveTo>
                      <a:pt x="10800" y="8240"/>
                    </a:moveTo>
                    <a:cubicBezTo>
                      <a:pt x="12167" y="8240"/>
                      <a:pt x="13322" y="9356"/>
                      <a:pt x="13322" y="10761"/>
                    </a:cubicBezTo>
                    <a:cubicBezTo>
                      <a:pt x="13322" y="12148"/>
                      <a:pt x="12205" y="13264"/>
                      <a:pt x="10800" y="13264"/>
                    </a:cubicBezTo>
                    <a:cubicBezTo>
                      <a:pt x="9433" y="13264"/>
                      <a:pt x="8297" y="12148"/>
                      <a:pt x="8297" y="10761"/>
                    </a:cubicBezTo>
                    <a:cubicBezTo>
                      <a:pt x="8297" y="9356"/>
                      <a:pt x="9414" y="8240"/>
                      <a:pt x="10800" y="8240"/>
                    </a:cubicBezTo>
                    <a:close/>
                    <a:moveTo>
                      <a:pt x="10800" y="0"/>
                    </a:moveTo>
                    <a:cubicBezTo>
                      <a:pt x="4851" y="0"/>
                      <a:pt x="0" y="4851"/>
                      <a:pt x="0" y="10781"/>
                    </a:cubicBezTo>
                    <a:cubicBezTo>
                      <a:pt x="0" y="16749"/>
                      <a:pt x="4851" y="21600"/>
                      <a:pt x="10800" y="21600"/>
                    </a:cubicBezTo>
                    <a:cubicBezTo>
                      <a:pt x="16768" y="21600"/>
                      <a:pt x="21600" y="16749"/>
                      <a:pt x="21600" y="10781"/>
                    </a:cubicBezTo>
                    <a:cubicBezTo>
                      <a:pt x="21600" y="4851"/>
                      <a:pt x="1676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38" name="Google Shape;1638;p34"/>
              <p:cNvSpPr/>
              <p:nvPr/>
            </p:nvSpPr>
            <p:spPr>
              <a:xfrm>
                <a:off x="595866" y="612421"/>
                <a:ext cx="80684" cy="80756"/>
              </a:xfrm>
              <a:custGeom>
                <a:rect b="b" l="l" r="r" t="t"/>
                <a:pathLst>
                  <a:path extrusionOk="0" h="21600" w="21600">
                    <a:moveTo>
                      <a:pt x="10790" y="8278"/>
                    </a:moveTo>
                    <a:cubicBezTo>
                      <a:pt x="12158" y="8278"/>
                      <a:pt x="13295" y="9395"/>
                      <a:pt x="13295" y="10800"/>
                    </a:cubicBezTo>
                    <a:cubicBezTo>
                      <a:pt x="13295" y="12186"/>
                      <a:pt x="12158" y="13303"/>
                      <a:pt x="10790" y="13303"/>
                    </a:cubicBezTo>
                    <a:cubicBezTo>
                      <a:pt x="9442" y="13303"/>
                      <a:pt x="8285" y="12186"/>
                      <a:pt x="8285" y="10800"/>
                    </a:cubicBezTo>
                    <a:cubicBezTo>
                      <a:pt x="8285" y="9395"/>
                      <a:pt x="9384" y="8278"/>
                      <a:pt x="10790" y="8278"/>
                    </a:cubicBezTo>
                    <a:close/>
                    <a:moveTo>
                      <a:pt x="10790" y="0"/>
                    </a:moveTo>
                    <a:cubicBezTo>
                      <a:pt x="4856" y="0"/>
                      <a:pt x="0" y="4851"/>
                      <a:pt x="0" y="10819"/>
                    </a:cubicBezTo>
                    <a:cubicBezTo>
                      <a:pt x="0" y="16787"/>
                      <a:pt x="4856" y="21600"/>
                      <a:pt x="10790" y="21600"/>
                    </a:cubicBezTo>
                    <a:cubicBezTo>
                      <a:pt x="16764" y="21600"/>
                      <a:pt x="21600" y="16787"/>
                      <a:pt x="21600" y="10819"/>
                    </a:cubicBezTo>
                    <a:cubicBezTo>
                      <a:pt x="21600" y="4851"/>
                      <a:pt x="16764" y="0"/>
                      <a:pt x="107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39" name="Google Shape;1639;p34"/>
              <p:cNvSpPr/>
              <p:nvPr/>
            </p:nvSpPr>
            <p:spPr>
              <a:xfrm>
                <a:off x="645527" y="180562"/>
                <a:ext cx="196562" cy="33868"/>
              </a:xfrm>
              <a:custGeom>
                <a:rect b="b" l="l" r="r" t="t"/>
                <a:pathLst>
                  <a:path extrusionOk="0" h="21600" w="21600">
                    <a:moveTo>
                      <a:pt x="1708" y="0"/>
                    </a:moveTo>
                    <a:cubicBezTo>
                      <a:pt x="767" y="0"/>
                      <a:pt x="0" y="4822"/>
                      <a:pt x="0" y="10850"/>
                    </a:cubicBezTo>
                    <a:cubicBezTo>
                      <a:pt x="0" y="16828"/>
                      <a:pt x="767" y="21600"/>
                      <a:pt x="1708" y="21600"/>
                    </a:cubicBezTo>
                    <a:lnTo>
                      <a:pt x="19892" y="21600"/>
                    </a:lnTo>
                    <a:cubicBezTo>
                      <a:pt x="20833" y="21600"/>
                      <a:pt x="21600" y="16828"/>
                      <a:pt x="21600" y="10850"/>
                    </a:cubicBezTo>
                    <a:cubicBezTo>
                      <a:pt x="21600" y="4973"/>
                      <a:pt x="20833" y="0"/>
                      <a:pt x="198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40" name="Google Shape;1640;p34"/>
              <p:cNvSpPr/>
              <p:nvPr/>
            </p:nvSpPr>
            <p:spPr>
              <a:xfrm>
                <a:off x="645456" y="246886"/>
                <a:ext cx="246223" cy="33868"/>
              </a:xfrm>
              <a:custGeom>
                <a:rect b="b" l="l" r="r" t="t"/>
                <a:pathLst>
                  <a:path extrusionOk="0" h="21600" w="21594">
                    <a:moveTo>
                      <a:pt x="1357" y="0"/>
                    </a:moveTo>
                    <a:cubicBezTo>
                      <a:pt x="600" y="0"/>
                      <a:pt x="0" y="4861"/>
                      <a:pt x="0" y="10775"/>
                    </a:cubicBezTo>
                    <a:cubicBezTo>
                      <a:pt x="0" y="16789"/>
                      <a:pt x="600" y="21600"/>
                      <a:pt x="1357" y="21600"/>
                    </a:cubicBezTo>
                    <a:lnTo>
                      <a:pt x="20230" y="21600"/>
                    </a:lnTo>
                    <a:cubicBezTo>
                      <a:pt x="20988" y="21600"/>
                      <a:pt x="21594" y="16739"/>
                      <a:pt x="21594" y="10775"/>
                    </a:cubicBezTo>
                    <a:cubicBezTo>
                      <a:pt x="21600" y="4861"/>
                      <a:pt x="20988" y="0"/>
                      <a:pt x="202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41" name="Google Shape;1641;p34"/>
              <p:cNvSpPr/>
              <p:nvPr/>
            </p:nvSpPr>
            <p:spPr>
              <a:xfrm>
                <a:off x="645527" y="346173"/>
                <a:ext cx="64058" cy="33868"/>
              </a:xfrm>
              <a:custGeom>
                <a:rect b="b" l="l" r="r" t="t"/>
                <a:pathLst>
                  <a:path extrusionOk="0" h="21600" w="21600">
                    <a:moveTo>
                      <a:pt x="5242" y="0"/>
                    </a:moveTo>
                    <a:cubicBezTo>
                      <a:pt x="2354" y="0"/>
                      <a:pt x="0" y="4822"/>
                      <a:pt x="0" y="10850"/>
                    </a:cubicBezTo>
                    <a:cubicBezTo>
                      <a:pt x="0" y="16828"/>
                      <a:pt x="2354" y="21600"/>
                      <a:pt x="5242" y="21600"/>
                    </a:cubicBezTo>
                    <a:lnTo>
                      <a:pt x="16406" y="21600"/>
                    </a:lnTo>
                    <a:cubicBezTo>
                      <a:pt x="19294" y="21600"/>
                      <a:pt x="21600" y="16828"/>
                      <a:pt x="21600" y="10850"/>
                    </a:cubicBezTo>
                    <a:cubicBezTo>
                      <a:pt x="21600" y="4822"/>
                      <a:pt x="19294" y="0"/>
                      <a:pt x="164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42" name="Google Shape;1642;p34"/>
              <p:cNvSpPr/>
              <p:nvPr/>
            </p:nvSpPr>
            <p:spPr>
              <a:xfrm>
                <a:off x="777816" y="478641"/>
                <a:ext cx="113862" cy="33867"/>
              </a:xfrm>
              <a:custGeom>
                <a:rect b="b" l="l" r="r" t="t"/>
                <a:pathLst>
                  <a:path extrusionOk="0" h="21600" w="21586">
                    <a:moveTo>
                      <a:pt x="2947" y="0"/>
                    </a:moveTo>
                    <a:cubicBezTo>
                      <a:pt x="1324" y="0"/>
                      <a:pt x="0" y="4861"/>
                      <a:pt x="0" y="10825"/>
                    </a:cubicBezTo>
                    <a:cubicBezTo>
                      <a:pt x="0" y="16839"/>
                      <a:pt x="1324" y="21600"/>
                      <a:pt x="2947" y="21600"/>
                    </a:cubicBezTo>
                    <a:lnTo>
                      <a:pt x="18639" y="21600"/>
                    </a:lnTo>
                    <a:cubicBezTo>
                      <a:pt x="20276" y="21600"/>
                      <a:pt x="21586" y="16739"/>
                      <a:pt x="21586" y="10825"/>
                    </a:cubicBezTo>
                    <a:cubicBezTo>
                      <a:pt x="21600" y="4861"/>
                      <a:pt x="20276" y="0"/>
                      <a:pt x="186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43" name="Google Shape;1643;p34"/>
              <p:cNvSpPr/>
              <p:nvPr/>
            </p:nvSpPr>
            <p:spPr>
              <a:xfrm>
                <a:off x="744778" y="346173"/>
                <a:ext cx="146900" cy="33868"/>
              </a:xfrm>
              <a:custGeom>
                <a:rect b="b" l="l" r="r" t="t"/>
                <a:pathLst>
                  <a:path extrusionOk="0" h="21600" w="21590">
                    <a:moveTo>
                      <a:pt x="2285" y="0"/>
                    </a:moveTo>
                    <a:cubicBezTo>
                      <a:pt x="1015" y="0"/>
                      <a:pt x="0" y="4822"/>
                      <a:pt x="0" y="10850"/>
                    </a:cubicBezTo>
                    <a:cubicBezTo>
                      <a:pt x="0" y="16828"/>
                      <a:pt x="1015" y="21600"/>
                      <a:pt x="2285" y="21600"/>
                    </a:cubicBezTo>
                    <a:lnTo>
                      <a:pt x="19305" y="21600"/>
                    </a:lnTo>
                    <a:cubicBezTo>
                      <a:pt x="20574" y="21600"/>
                      <a:pt x="21589" y="16828"/>
                      <a:pt x="21589" y="10850"/>
                    </a:cubicBezTo>
                    <a:cubicBezTo>
                      <a:pt x="21600" y="4822"/>
                      <a:pt x="20574" y="0"/>
                      <a:pt x="193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44" name="Google Shape;1644;p34"/>
              <p:cNvSpPr/>
              <p:nvPr/>
            </p:nvSpPr>
            <p:spPr>
              <a:xfrm>
                <a:off x="711672" y="412317"/>
                <a:ext cx="180006" cy="33868"/>
              </a:xfrm>
              <a:custGeom>
                <a:rect b="b" l="l" r="r" t="t"/>
                <a:pathLst>
                  <a:path extrusionOk="0" h="21600" w="21591">
                    <a:moveTo>
                      <a:pt x="1865" y="0"/>
                    </a:moveTo>
                    <a:cubicBezTo>
                      <a:pt x="837" y="0"/>
                      <a:pt x="0" y="4822"/>
                      <a:pt x="0" y="10850"/>
                    </a:cubicBezTo>
                    <a:cubicBezTo>
                      <a:pt x="0" y="16828"/>
                      <a:pt x="837" y="21600"/>
                      <a:pt x="1865" y="21600"/>
                    </a:cubicBezTo>
                    <a:lnTo>
                      <a:pt x="19727" y="21600"/>
                    </a:lnTo>
                    <a:cubicBezTo>
                      <a:pt x="20763" y="21600"/>
                      <a:pt x="21591" y="16828"/>
                      <a:pt x="21591" y="10850"/>
                    </a:cubicBezTo>
                    <a:cubicBezTo>
                      <a:pt x="21600" y="4973"/>
                      <a:pt x="20763" y="0"/>
                      <a:pt x="197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645" name="Google Shape;1645;p34"/>
            <p:cNvGrpSpPr/>
            <p:nvPr/>
          </p:nvGrpSpPr>
          <p:grpSpPr>
            <a:xfrm>
              <a:off x="18716521" y="4513016"/>
              <a:ext cx="627035" cy="991219"/>
              <a:chOff x="71" y="71"/>
              <a:chExt cx="627034" cy="991218"/>
            </a:xfrm>
          </p:grpSpPr>
          <p:sp>
            <p:nvSpPr>
              <p:cNvPr id="1646" name="Google Shape;1646;p34"/>
              <p:cNvSpPr/>
              <p:nvPr/>
            </p:nvSpPr>
            <p:spPr>
              <a:xfrm>
                <a:off x="71" y="71"/>
                <a:ext cx="627034" cy="991218"/>
              </a:xfrm>
              <a:custGeom>
                <a:rect b="b" l="l" r="r" t="t"/>
                <a:pathLst>
                  <a:path extrusionOk="0" h="21600" w="21600">
                    <a:moveTo>
                      <a:pt x="18783" y="674"/>
                    </a:moveTo>
                    <a:cubicBezTo>
                      <a:pt x="19745" y="674"/>
                      <a:pt x="20529" y="1172"/>
                      <a:pt x="20529" y="1777"/>
                    </a:cubicBezTo>
                    <a:lnTo>
                      <a:pt x="20529" y="19817"/>
                    </a:lnTo>
                    <a:cubicBezTo>
                      <a:pt x="20529" y="20425"/>
                      <a:pt x="19743" y="20919"/>
                      <a:pt x="18783" y="20919"/>
                    </a:cubicBezTo>
                    <a:lnTo>
                      <a:pt x="2817" y="20919"/>
                    </a:lnTo>
                    <a:cubicBezTo>
                      <a:pt x="1850" y="20919"/>
                      <a:pt x="1069" y="20422"/>
                      <a:pt x="1069" y="19817"/>
                    </a:cubicBezTo>
                    <a:lnTo>
                      <a:pt x="1069" y="1777"/>
                    </a:lnTo>
                    <a:cubicBezTo>
                      <a:pt x="1069" y="1168"/>
                      <a:pt x="1855" y="674"/>
                      <a:pt x="2817" y="674"/>
                    </a:cubicBezTo>
                    <a:close/>
                    <a:moveTo>
                      <a:pt x="2817" y="0"/>
                    </a:moveTo>
                    <a:cubicBezTo>
                      <a:pt x="1262" y="0"/>
                      <a:pt x="0" y="798"/>
                      <a:pt x="0" y="1782"/>
                    </a:cubicBezTo>
                    <a:lnTo>
                      <a:pt x="0" y="19818"/>
                    </a:lnTo>
                    <a:cubicBezTo>
                      <a:pt x="0" y="20800"/>
                      <a:pt x="1262" y="21600"/>
                      <a:pt x="2817" y="21600"/>
                    </a:cubicBezTo>
                    <a:lnTo>
                      <a:pt x="18783" y="21600"/>
                    </a:lnTo>
                    <a:cubicBezTo>
                      <a:pt x="20333" y="21600"/>
                      <a:pt x="21600" y="20800"/>
                      <a:pt x="21600" y="19818"/>
                    </a:cubicBezTo>
                    <a:lnTo>
                      <a:pt x="21600" y="1782"/>
                    </a:lnTo>
                    <a:cubicBezTo>
                      <a:pt x="21600" y="797"/>
                      <a:pt x="20333" y="0"/>
                      <a:pt x="187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47" name="Google Shape;1647;p34"/>
              <p:cNvSpPr/>
              <p:nvPr/>
            </p:nvSpPr>
            <p:spPr>
              <a:xfrm>
                <a:off x="66287" y="66213"/>
                <a:ext cx="494458" cy="759246"/>
              </a:xfrm>
              <a:custGeom>
                <a:rect b="b" l="l" r="r" t="t"/>
                <a:pathLst>
                  <a:path extrusionOk="0" h="21600" w="21600">
                    <a:moveTo>
                      <a:pt x="20251" y="883"/>
                    </a:moveTo>
                    <a:lnTo>
                      <a:pt x="20251" y="20720"/>
                    </a:lnTo>
                    <a:lnTo>
                      <a:pt x="1361" y="20720"/>
                    </a:lnTo>
                    <a:lnTo>
                      <a:pt x="1361" y="883"/>
                    </a:lnTo>
                    <a:close/>
                    <a:moveTo>
                      <a:pt x="679" y="0"/>
                    </a:moveTo>
                    <a:cubicBezTo>
                      <a:pt x="302" y="0"/>
                      <a:pt x="0" y="197"/>
                      <a:pt x="0" y="438"/>
                    </a:cubicBezTo>
                    <a:lnTo>
                      <a:pt x="0" y="21162"/>
                    </a:lnTo>
                    <a:cubicBezTo>
                      <a:pt x="0" y="21405"/>
                      <a:pt x="302" y="21600"/>
                      <a:pt x="679" y="21600"/>
                    </a:cubicBezTo>
                    <a:lnTo>
                      <a:pt x="20927" y="21600"/>
                    </a:lnTo>
                    <a:cubicBezTo>
                      <a:pt x="21301" y="21600"/>
                      <a:pt x="21600" y="21405"/>
                      <a:pt x="21600" y="21162"/>
                    </a:cubicBezTo>
                    <a:lnTo>
                      <a:pt x="21600" y="438"/>
                    </a:lnTo>
                    <a:cubicBezTo>
                      <a:pt x="21600" y="199"/>
                      <a:pt x="21301" y="0"/>
                      <a:pt x="209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48" name="Google Shape;1648;p34"/>
              <p:cNvSpPr/>
              <p:nvPr/>
            </p:nvSpPr>
            <p:spPr>
              <a:xfrm>
                <a:off x="248237" y="844317"/>
                <a:ext cx="130489" cy="97092"/>
              </a:xfrm>
              <a:custGeom>
                <a:rect b="b" l="l" r="r" t="t"/>
                <a:pathLst>
                  <a:path extrusionOk="0" h="21600" w="21588">
                    <a:moveTo>
                      <a:pt x="16277" y="6885"/>
                    </a:moveTo>
                    <a:cubicBezTo>
                      <a:pt x="16361" y="6885"/>
                      <a:pt x="16444" y="6997"/>
                      <a:pt x="16444" y="7125"/>
                    </a:cubicBezTo>
                    <a:lnTo>
                      <a:pt x="16444" y="14491"/>
                    </a:lnTo>
                    <a:cubicBezTo>
                      <a:pt x="16444" y="14587"/>
                      <a:pt x="16361" y="14715"/>
                      <a:pt x="16277" y="14715"/>
                    </a:cubicBezTo>
                    <a:lnTo>
                      <a:pt x="5311" y="14715"/>
                    </a:lnTo>
                    <a:cubicBezTo>
                      <a:pt x="5227" y="14715"/>
                      <a:pt x="5144" y="14603"/>
                      <a:pt x="5144" y="14491"/>
                    </a:cubicBezTo>
                    <a:lnTo>
                      <a:pt x="5144" y="7125"/>
                    </a:lnTo>
                    <a:cubicBezTo>
                      <a:pt x="5144" y="6997"/>
                      <a:pt x="5227" y="6885"/>
                      <a:pt x="5311" y="6885"/>
                    </a:cubicBezTo>
                    <a:close/>
                    <a:moveTo>
                      <a:pt x="5311" y="0"/>
                    </a:moveTo>
                    <a:cubicBezTo>
                      <a:pt x="2381" y="0"/>
                      <a:pt x="0" y="3186"/>
                      <a:pt x="0" y="7125"/>
                    </a:cubicBezTo>
                    <a:lnTo>
                      <a:pt x="0" y="14491"/>
                    </a:lnTo>
                    <a:cubicBezTo>
                      <a:pt x="0" y="18430"/>
                      <a:pt x="2381" y="21600"/>
                      <a:pt x="5311" y="21600"/>
                    </a:cubicBezTo>
                    <a:lnTo>
                      <a:pt x="16277" y="21600"/>
                    </a:lnTo>
                    <a:cubicBezTo>
                      <a:pt x="19207" y="21600"/>
                      <a:pt x="21588" y="18430"/>
                      <a:pt x="21588" y="14491"/>
                    </a:cubicBezTo>
                    <a:lnTo>
                      <a:pt x="21588" y="7125"/>
                    </a:lnTo>
                    <a:cubicBezTo>
                      <a:pt x="21600" y="3186"/>
                      <a:pt x="19207" y="0"/>
                      <a:pt x="16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49" name="Google Shape;1649;p34"/>
              <p:cNvSpPr/>
              <p:nvPr/>
            </p:nvSpPr>
            <p:spPr>
              <a:xfrm>
                <a:off x="165682" y="875896"/>
                <a:ext cx="47503" cy="33867"/>
              </a:xfrm>
              <a:custGeom>
                <a:rect b="b" l="l" r="r" t="t"/>
                <a:pathLst>
                  <a:path extrusionOk="0" h="21600" w="21600">
                    <a:moveTo>
                      <a:pt x="7004" y="0"/>
                    </a:moveTo>
                    <a:cubicBezTo>
                      <a:pt x="3109" y="0"/>
                      <a:pt x="0" y="4822"/>
                      <a:pt x="0" y="10850"/>
                    </a:cubicBezTo>
                    <a:cubicBezTo>
                      <a:pt x="0" y="16778"/>
                      <a:pt x="3109" y="21600"/>
                      <a:pt x="7004" y="21600"/>
                    </a:cubicBezTo>
                    <a:lnTo>
                      <a:pt x="14531" y="21600"/>
                    </a:lnTo>
                    <a:cubicBezTo>
                      <a:pt x="18458" y="21600"/>
                      <a:pt x="21600" y="16778"/>
                      <a:pt x="21600" y="10850"/>
                    </a:cubicBezTo>
                    <a:cubicBezTo>
                      <a:pt x="21600" y="4822"/>
                      <a:pt x="18458" y="0"/>
                      <a:pt x="145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50" name="Google Shape;1650;p34"/>
              <p:cNvSpPr/>
              <p:nvPr/>
            </p:nvSpPr>
            <p:spPr>
              <a:xfrm>
                <a:off x="413919" y="875896"/>
                <a:ext cx="47575" cy="33867"/>
              </a:xfrm>
              <a:custGeom>
                <a:rect b="b" l="l" r="r" t="t"/>
                <a:pathLst>
                  <a:path extrusionOk="0" h="21600" w="21600">
                    <a:moveTo>
                      <a:pt x="7026" y="0"/>
                    </a:moveTo>
                    <a:cubicBezTo>
                      <a:pt x="3170" y="0"/>
                      <a:pt x="0" y="4822"/>
                      <a:pt x="0" y="10850"/>
                    </a:cubicBezTo>
                    <a:cubicBezTo>
                      <a:pt x="0" y="16778"/>
                      <a:pt x="3170" y="21600"/>
                      <a:pt x="7026" y="21600"/>
                    </a:cubicBezTo>
                    <a:lnTo>
                      <a:pt x="14542" y="21600"/>
                    </a:lnTo>
                    <a:cubicBezTo>
                      <a:pt x="18430" y="21600"/>
                      <a:pt x="21600" y="16778"/>
                      <a:pt x="21600" y="10850"/>
                    </a:cubicBezTo>
                    <a:cubicBezTo>
                      <a:pt x="21600" y="4822"/>
                      <a:pt x="18430" y="0"/>
                      <a:pt x="145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51" name="Google Shape;1651;p34"/>
              <p:cNvSpPr/>
              <p:nvPr/>
            </p:nvSpPr>
            <p:spPr>
              <a:xfrm>
                <a:off x="132575" y="662154"/>
                <a:ext cx="97164" cy="97092"/>
              </a:xfrm>
              <a:custGeom>
                <a:rect b="b" l="l" r="r" t="t"/>
                <a:pathLst>
                  <a:path extrusionOk="0" h="21600" w="21600">
                    <a:moveTo>
                      <a:pt x="14464" y="6933"/>
                    </a:moveTo>
                    <a:cubicBezTo>
                      <a:pt x="14576" y="6933"/>
                      <a:pt x="14704" y="7029"/>
                      <a:pt x="14704" y="7157"/>
                    </a:cubicBezTo>
                    <a:lnTo>
                      <a:pt x="14704" y="14507"/>
                    </a:lnTo>
                    <a:cubicBezTo>
                      <a:pt x="14704" y="14619"/>
                      <a:pt x="14576" y="14731"/>
                      <a:pt x="14464" y="14731"/>
                    </a:cubicBezTo>
                    <a:lnTo>
                      <a:pt x="7120" y="14731"/>
                    </a:lnTo>
                    <a:cubicBezTo>
                      <a:pt x="7008" y="14731"/>
                      <a:pt x="6896" y="14619"/>
                      <a:pt x="6896" y="14507"/>
                    </a:cubicBezTo>
                    <a:lnTo>
                      <a:pt x="6896" y="7157"/>
                    </a:lnTo>
                    <a:cubicBezTo>
                      <a:pt x="6896" y="7045"/>
                      <a:pt x="7008" y="6933"/>
                      <a:pt x="7120" y="6933"/>
                    </a:cubicBezTo>
                    <a:close/>
                    <a:moveTo>
                      <a:pt x="7120" y="0"/>
                    </a:moveTo>
                    <a:cubicBezTo>
                      <a:pt x="3184" y="0"/>
                      <a:pt x="0" y="3170"/>
                      <a:pt x="0" y="7109"/>
                    </a:cubicBezTo>
                    <a:lnTo>
                      <a:pt x="0" y="14491"/>
                    </a:lnTo>
                    <a:cubicBezTo>
                      <a:pt x="0" y="18430"/>
                      <a:pt x="3184" y="21600"/>
                      <a:pt x="7120" y="21600"/>
                    </a:cubicBezTo>
                    <a:lnTo>
                      <a:pt x="14464" y="21600"/>
                    </a:lnTo>
                    <a:cubicBezTo>
                      <a:pt x="18400" y="21600"/>
                      <a:pt x="21600" y="18430"/>
                      <a:pt x="21600" y="14491"/>
                    </a:cubicBezTo>
                    <a:lnTo>
                      <a:pt x="21600" y="7109"/>
                    </a:lnTo>
                    <a:cubicBezTo>
                      <a:pt x="21600" y="3202"/>
                      <a:pt x="18400" y="0"/>
                      <a:pt x="144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52" name="Google Shape;1652;p34"/>
              <p:cNvSpPr/>
              <p:nvPr/>
            </p:nvSpPr>
            <p:spPr>
              <a:xfrm>
                <a:off x="132575" y="529722"/>
                <a:ext cx="97164" cy="97092"/>
              </a:xfrm>
              <a:custGeom>
                <a:rect b="b" l="l" r="r" t="t"/>
                <a:pathLst>
                  <a:path extrusionOk="0" h="21600" w="21600">
                    <a:moveTo>
                      <a:pt x="14464" y="6917"/>
                    </a:moveTo>
                    <a:cubicBezTo>
                      <a:pt x="14576" y="6917"/>
                      <a:pt x="14704" y="7029"/>
                      <a:pt x="14704" y="7141"/>
                    </a:cubicBezTo>
                    <a:lnTo>
                      <a:pt x="14704" y="14507"/>
                    </a:lnTo>
                    <a:cubicBezTo>
                      <a:pt x="14704" y="14635"/>
                      <a:pt x="14576" y="14747"/>
                      <a:pt x="14464" y="14747"/>
                    </a:cubicBezTo>
                    <a:lnTo>
                      <a:pt x="7120" y="14747"/>
                    </a:lnTo>
                    <a:cubicBezTo>
                      <a:pt x="7008" y="14747"/>
                      <a:pt x="6896" y="14635"/>
                      <a:pt x="6896" y="14507"/>
                    </a:cubicBezTo>
                    <a:lnTo>
                      <a:pt x="6896" y="7141"/>
                    </a:lnTo>
                    <a:cubicBezTo>
                      <a:pt x="6896" y="7029"/>
                      <a:pt x="7008" y="6917"/>
                      <a:pt x="7120" y="6917"/>
                    </a:cubicBezTo>
                    <a:close/>
                    <a:moveTo>
                      <a:pt x="7120" y="0"/>
                    </a:moveTo>
                    <a:cubicBezTo>
                      <a:pt x="3184" y="0"/>
                      <a:pt x="0" y="3186"/>
                      <a:pt x="0" y="7125"/>
                    </a:cubicBezTo>
                    <a:lnTo>
                      <a:pt x="0" y="14491"/>
                    </a:lnTo>
                    <a:cubicBezTo>
                      <a:pt x="0" y="18430"/>
                      <a:pt x="3184" y="21600"/>
                      <a:pt x="7120" y="21600"/>
                    </a:cubicBezTo>
                    <a:lnTo>
                      <a:pt x="14464" y="21600"/>
                    </a:lnTo>
                    <a:cubicBezTo>
                      <a:pt x="18400" y="21600"/>
                      <a:pt x="21600" y="18430"/>
                      <a:pt x="21600" y="14491"/>
                    </a:cubicBezTo>
                    <a:lnTo>
                      <a:pt x="21600" y="7125"/>
                    </a:lnTo>
                    <a:cubicBezTo>
                      <a:pt x="21600" y="3202"/>
                      <a:pt x="18400" y="0"/>
                      <a:pt x="144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53" name="Google Shape;1653;p34"/>
              <p:cNvSpPr/>
              <p:nvPr/>
            </p:nvSpPr>
            <p:spPr>
              <a:xfrm>
                <a:off x="397437" y="529722"/>
                <a:ext cx="97094" cy="97092"/>
              </a:xfrm>
              <a:custGeom>
                <a:rect b="b" l="l" r="r" t="t"/>
                <a:pathLst>
                  <a:path extrusionOk="0" h="21600" w="21600">
                    <a:moveTo>
                      <a:pt x="14491" y="6917"/>
                    </a:moveTo>
                    <a:cubicBezTo>
                      <a:pt x="14603" y="6917"/>
                      <a:pt x="14715" y="7029"/>
                      <a:pt x="14715" y="7141"/>
                    </a:cubicBezTo>
                    <a:lnTo>
                      <a:pt x="14715" y="14507"/>
                    </a:lnTo>
                    <a:cubicBezTo>
                      <a:pt x="14715" y="14635"/>
                      <a:pt x="14603" y="14747"/>
                      <a:pt x="14491" y="14747"/>
                    </a:cubicBezTo>
                    <a:lnTo>
                      <a:pt x="7109" y="14747"/>
                    </a:lnTo>
                    <a:cubicBezTo>
                      <a:pt x="6997" y="14747"/>
                      <a:pt x="6885" y="14635"/>
                      <a:pt x="6885" y="14507"/>
                    </a:cubicBezTo>
                    <a:lnTo>
                      <a:pt x="6885" y="7141"/>
                    </a:lnTo>
                    <a:cubicBezTo>
                      <a:pt x="6885" y="7029"/>
                      <a:pt x="6997" y="6917"/>
                      <a:pt x="7109" y="6917"/>
                    </a:cubicBezTo>
                    <a:close/>
                    <a:moveTo>
                      <a:pt x="7109" y="0"/>
                    </a:moveTo>
                    <a:cubicBezTo>
                      <a:pt x="3170" y="0"/>
                      <a:pt x="0" y="3186"/>
                      <a:pt x="0" y="7125"/>
                    </a:cubicBezTo>
                    <a:lnTo>
                      <a:pt x="0" y="14491"/>
                    </a:lnTo>
                    <a:cubicBezTo>
                      <a:pt x="0" y="18430"/>
                      <a:pt x="3170" y="21600"/>
                      <a:pt x="7109" y="21600"/>
                    </a:cubicBezTo>
                    <a:lnTo>
                      <a:pt x="14491" y="21600"/>
                    </a:lnTo>
                    <a:cubicBezTo>
                      <a:pt x="18430" y="21600"/>
                      <a:pt x="21600" y="18430"/>
                      <a:pt x="21600" y="14491"/>
                    </a:cubicBezTo>
                    <a:lnTo>
                      <a:pt x="21600" y="7125"/>
                    </a:lnTo>
                    <a:cubicBezTo>
                      <a:pt x="21600" y="3202"/>
                      <a:pt x="18430" y="0"/>
                      <a:pt x="144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54" name="Google Shape;1654;p34"/>
              <p:cNvSpPr/>
              <p:nvPr/>
            </p:nvSpPr>
            <p:spPr>
              <a:xfrm>
                <a:off x="264933" y="529722"/>
                <a:ext cx="97164" cy="97092"/>
              </a:xfrm>
              <a:custGeom>
                <a:rect b="b" l="l" r="r" t="t"/>
                <a:pathLst>
                  <a:path extrusionOk="0" h="21600" w="21600">
                    <a:moveTo>
                      <a:pt x="14480" y="6917"/>
                    </a:moveTo>
                    <a:cubicBezTo>
                      <a:pt x="14592" y="6917"/>
                      <a:pt x="14704" y="7029"/>
                      <a:pt x="14704" y="7141"/>
                    </a:cubicBezTo>
                    <a:lnTo>
                      <a:pt x="14704" y="14507"/>
                    </a:lnTo>
                    <a:cubicBezTo>
                      <a:pt x="14704" y="14635"/>
                      <a:pt x="14592" y="14747"/>
                      <a:pt x="14480" y="14747"/>
                    </a:cubicBezTo>
                    <a:lnTo>
                      <a:pt x="7136" y="14747"/>
                    </a:lnTo>
                    <a:cubicBezTo>
                      <a:pt x="7024" y="14747"/>
                      <a:pt x="6896" y="14635"/>
                      <a:pt x="6896" y="14507"/>
                    </a:cubicBezTo>
                    <a:lnTo>
                      <a:pt x="6896" y="7141"/>
                    </a:lnTo>
                    <a:cubicBezTo>
                      <a:pt x="6896" y="7029"/>
                      <a:pt x="7024" y="6917"/>
                      <a:pt x="7136" y="6917"/>
                    </a:cubicBezTo>
                    <a:close/>
                    <a:moveTo>
                      <a:pt x="7136" y="0"/>
                    </a:moveTo>
                    <a:cubicBezTo>
                      <a:pt x="3200" y="0"/>
                      <a:pt x="0" y="3186"/>
                      <a:pt x="0" y="7125"/>
                    </a:cubicBezTo>
                    <a:lnTo>
                      <a:pt x="0" y="14491"/>
                    </a:lnTo>
                    <a:cubicBezTo>
                      <a:pt x="0" y="18430"/>
                      <a:pt x="3200" y="21600"/>
                      <a:pt x="7136" y="21600"/>
                    </a:cubicBezTo>
                    <a:lnTo>
                      <a:pt x="14480" y="21600"/>
                    </a:lnTo>
                    <a:cubicBezTo>
                      <a:pt x="18416" y="21600"/>
                      <a:pt x="21600" y="18430"/>
                      <a:pt x="21600" y="14491"/>
                    </a:cubicBezTo>
                    <a:lnTo>
                      <a:pt x="21600" y="7125"/>
                    </a:lnTo>
                    <a:cubicBezTo>
                      <a:pt x="21600" y="3202"/>
                      <a:pt x="18416" y="0"/>
                      <a:pt x="144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55" name="Google Shape;1655;p34"/>
              <p:cNvSpPr/>
              <p:nvPr/>
            </p:nvSpPr>
            <p:spPr>
              <a:xfrm>
                <a:off x="132575" y="397290"/>
                <a:ext cx="97164" cy="97164"/>
              </a:xfrm>
              <a:custGeom>
                <a:rect b="b" l="l" r="r" t="t"/>
                <a:pathLst>
                  <a:path extrusionOk="0" h="21600" w="21600">
                    <a:moveTo>
                      <a:pt x="14464" y="6912"/>
                    </a:moveTo>
                    <a:cubicBezTo>
                      <a:pt x="14576" y="6912"/>
                      <a:pt x="14704" y="7024"/>
                      <a:pt x="14704" y="7152"/>
                    </a:cubicBezTo>
                    <a:lnTo>
                      <a:pt x="14704" y="14512"/>
                    </a:lnTo>
                    <a:cubicBezTo>
                      <a:pt x="14704" y="14608"/>
                      <a:pt x="14576" y="14736"/>
                      <a:pt x="14464" y="14736"/>
                    </a:cubicBezTo>
                    <a:lnTo>
                      <a:pt x="7120" y="14736"/>
                    </a:lnTo>
                    <a:cubicBezTo>
                      <a:pt x="7008" y="14736"/>
                      <a:pt x="6896" y="14624"/>
                      <a:pt x="6896" y="14512"/>
                    </a:cubicBezTo>
                    <a:lnTo>
                      <a:pt x="6896" y="7152"/>
                    </a:lnTo>
                    <a:cubicBezTo>
                      <a:pt x="6896" y="7024"/>
                      <a:pt x="7008" y="6912"/>
                      <a:pt x="7120" y="6912"/>
                    </a:cubicBezTo>
                    <a:close/>
                    <a:moveTo>
                      <a:pt x="7120" y="0"/>
                    </a:moveTo>
                    <a:cubicBezTo>
                      <a:pt x="3184" y="0"/>
                      <a:pt x="0" y="3184"/>
                      <a:pt x="0" y="7120"/>
                    </a:cubicBezTo>
                    <a:lnTo>
                      <a:pt x="0" y="14464"/>
                    </a:lnTo>
                    <a:cubicBezTo>
                      <a:pt x="0" y="18400"/>
                      <a:pt x="3184" y="21600"/>
                      <a:pt x="7120" y="21600"/>
                    </a:cubicBezTo>
                    <a:lnTo>
                      <a:pt x="14464" y="21600"/>
                    </a:lnTo>
                    <a:cubicBezTo>
                      <a:pt x="18400" y="21600"/>
                      <a:pt x="21600" y="18400"/>
                      <a:pt x="21600" y="14464"/>
                    </a:cubicBezTo>
                    <a:lnTo>
                      <a:pt x="21600" y="7120"/>
                    </a:lnTo>
                    <a:cubicBezTo>
                      <a:pt x="21600" y="3216"/>
                      <a:pt x="18400" y="0"/>
                      <a:pt x="144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56" name="Google Shape;1656;p34"/>
              <p:cNvSpPr/>
              <p:nvPr/>
            </p:nvSpPr>
            <p:spPr>
              <a:xfrm>
                <a:off x="397437" y="397290"/>
                <a:ext cx="97094" cy="97164"/>
              </a:xfrm>
              <a:custGeom>
                <a:rect b="b" l="l" r="r" t="t"/>
                <a:pathLst>
                  <a:path extrusionOk="0" h="21600" w="21600">
                    <a:moveTo>
                      <a:pt x="14491" y="6912"/>
                    </a:moveTo>
                    <a:cubicBezTo>
                      <a:pt x="14603" y="6912"/>
                      <a:pt x="14715" y="7024"/>
                      <a:pt x="14715" y="7152"/>
                    </a:cubicBezTo>
                    <a:lnTo>
                      <a:pt x="14715" y="14512"/>
                    </a:lnTo>
                    <a:cubicBezTo>
                      <a:pt x="14715" y="14608"/>
                      <a:pt x="14603" y="14736"/>
                      <a:pt x="14491" y="14736"/>
                    </a:cubicBezTo>
                    <a:lnTo>
                      <a:pt x="7109" y="14736"/>
                    </a:lnTo>
                    <a:cubicBezTo>
                      <a:pt x="6997" y="14736"/>
                      <a:pt x="6885" y="14624"/>
                      <a:pt x="6885" y="14512"/>
                    </a:cubicBezTo>
                    <a:lnTo>
                      <a:pt x="6885" y="7152"/>
                    </a:lnTo>
                    <a:cubicBezTo>
                      <a:pt x="6885" y="7024"/>
                      <a:pt x="6997" y="6912"/>
                      <a:pt x="7109" y="6912"/>
                    </a:cubicBezTo>
                    <a:close/>
                    <a:moveTo>
                      <a:pt x="7109" y="0"/>
                    </a:moveTo>
                    <a:cubicBezTo>
                      <a:pt x="3170" y="0"/>
                      <a:pt x="0" y="3184"/>
                      <a:pt x="0" y="7120"/>
                    </a:cubicBezTo>
                    <a:lnTo>
                      <a:pt x="0" y="14464"/>
                    </a:lnTo>
                    <a:cubicBezTo>
                      <a:pt x="0" y="18400"/>
                      <a:pt x="3170" y="21600"/>
                      <a:pt x="7109" y="21600"/>
                    </a:cubicBezTo>
                    <a:lnTo>
                      <a:pt x="14491" y="21600"/>
                    </a:lnTo>
                    <a:cubicBezTo>
                      <a:pt x="18430" y="21600"/>
                      <a:pt x="21600" y="18400"/>
                      <a:pt x="21600" y="14464"/>
                    </a:cubicBezTo>
                    <a:lnTo>
                      <a:pt x="21600" y="7120"/>
                    </a:lnTo>
                    <a:cubicBezTo>
                      <a:pt x="21600" y="3216"/>
                      <a:pt x="18430" y="0"/>
                      <a:pt x="144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57" name="Google Shape;1657;p34"/>
              <p:cNvSpPr/>
              <p:nvPr/>
            </p:nvSpPr>
            <p:spPr>
              <a:xfrm>
                <a:off x="264933" y="397290"/>
                <a:ext cx="97164" cy="97164"/>
              </a:xfrm>
              <a:custGeom>
                <a:rect b="b" l="l" r="r" t="t"/>
                <a:pathLst>
                  <a:path extrusionOk="0" h="21600" w="21600">
                    <a:moveTo>
                      <a:pt x="14480" y="6912"/>
                    </a:moveTo>
                    <a:cubicBezTo>
                      <a:pt x="14592" y="6912"/>
                      <a:pt x="14704" y="7024"/>
                      <a:pt x="14704" y="7152"/>
                    </a:cubicBezTo>
                    <a:lnTo>
                      <a:pt x="14704" y="14512"/>
                    </a:lnTo>
                    <a:cubicBezTo>
                      <a:pt x="14704" y="14608"/>
                      <a:pt x="14592" y="14736"/>
                      <a:pt x="14480" y="14736"/>
                    </a:cubicBezTo>
                    <a:lnTo>
                      <a:pt x="7136" y="14736"/>
                    </a:lnTo>
                    <a:cubicBezTo>
                      <a:pt x="7024" y="14736"/>
                      <a:pt x="6896" y="14624"/>
                      <a:pt x="6896" y="14512"/>
                    </a:cubicBezTo>
                    <a:lnTo>
                      <a:pt x="6896" y="7152"/>
                    </a:lnTo>
                    <a:cubicBezTo>
                      <a:pt x="6896" y="7024"/>
                      <a:pt x="7024" y="6912"/>
                      <a:pt x="7136" y="6912"/>
                    </a:cubicBezTo>
                    <a:close/>
                    <a:moveTo>
                      <a:pt x="7136" y="0"/>
                    </a:moveTo>
                    <a:cubicBezTo>
                      <a:pt x="3200" y="0"/>
                      <a:pt x="0" y="3184"/>
                      <a:pt x="0" y="7120"/>
                    </a:cubicBezTo>
                    <a:lnTo>
                      <a:pt x="0" y="14464"/>
                    </a:lnTo>
                    <a:cubicBezTo>
                      <a:pt x="0" y="18400"/>
                      <a:pt x="3200" y="21600"/>
                      <a:pt x="7136" y="21600"/>
                    </a:cubicBezTo>
                    <a:lnTo>
                      <a:pt x="14480" y="21600"/>
                    </a:lnTo>
                    <a:cubicBezTo>
                      <a:pt x="18416" y="21600"/>
                      <a:pt x="21600" y="18400"/>
                      <a:pt x="21600" y="14464"/>
                    </a:cubicBezTo>
                    <a:lnTo>
                      <a:pt x="21600" y="7120"/>
                    </a:lnTo>
                    <a:cubicBezTo>
                      <a:pt x="21600" y="3216"/>
                      <a:pt x="18416" y="0"/>
                      <a:pt x="144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58" name="Google Shape;1658;p34"/>
              <p:cNvSpPr/>
              <p:nvPr/>
            </p:nvSpPr>
            <p:spPr>
              <a:xfrm>
                <a:off x="132575" y="264861"/>
                <a:ext cx="97164" cy="97164"/>
              </a:xfrm>
              <a:custGeom>
                <a:rect b="b" l="l" r="r" t="t"/>
                <a:pathLst>
                  <a:path extrusionOk="0" h="21600" w="21600">
                    <a:moveTo>
                      <a:pt x="14464" y="6928"/>
                    </a:moveTo>
                    <a:cubicBezTo>
                      <a:pt x="14576" y="6928"/>
                      <a:pt x="14704" y="7040"/>
                      <a:pt x="14704" y="7152"/>
                    </a:cubicBezTo>
                    <a:lnTo>
                      <a:pt x="14704" y="14496"/>
                    </a:lnTo>
                    <a:cubicBezTo>
                      <a:pt x="14704" y="14608"/>
                      <a:pt x="14576" y="14720"/>
                      <a:pt x="14464" y="14720"/>
                    </a:cubicBezTo>
                    <a:lnTo>
                      <a:pt x="7120" y="14720"/>
                    </a:lnTo>
                    <a:cubicBezTo>
                      <a:pt x="7008" y="14720"/>
                      <a:pt x="6896" y="14608"/>
                      <a:pt x="6896" y="14496"/>
                    </a:cubicBezTo>
                    <a:lnTo>
                      <a:pt x="6896" y="7152"/>
                    </a:lnTo>
                    <a:cubicBezTo>
                      <a:pt x="6896" y="7040"/>
                      <a:pt x="7008" y="6928"/>
                      <a:pt x="7120" y="6928"/>
                    </a:cubicBezTo>
                    <a:close/>
                    <a:moveTo>
                      <a:pt x="7120" y="0"/>
                    </a:moveTo>
                    <a:cubicBezTo>
                      <a:pt x="3184" y="0"/>
                      <a:pt x="0" y="3200"/>
                      <a:pt x="0" y="7136"/>
                    </a:cubicBezTo>
                    <a:lnTo>
                      <a:pt x="0" y="14480"/>
                    </a:lnTo>
                    <a:cubicBezTo>
                      <a:pt x="0" y="18416"/>
                      <a:pt x="3184" y="21600"/>
                      <a:pt x="7120" y="21600"/>
                    </a:cubicBezTo>
                    <a:lnTo>
                      <a:pt x="14464" y="21600"/>
                    </a:lnTo>
                    <a:cubicBezTo>
                      <a:pt x="18400" y="21600"/>
                      <a:pt x="21600" y="18416"/>
                      <a:pt x="21600" y="14480"/>
                    </a:cubicBezTo>
                    <a:lnTo>
                      <a:pt x="21600" y="7136"/>
                    </a:lnTo>
                    <a:cubicBezTo>
                      <a:pt x="21600" y="3200"/>
                      <a:pt x="18400" y="0"/>
                      <a:pt x="144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59" name="Google Shape;1659;p34"/>
              <p:cNvSpPr/>
              <p:nvPr/>
            </p:nvSpPr>
            <p:spPr>
              <a:xfrm>
                <a:off x="397437" y="264861"/>
                <a:ext cx="97094" cy="97164"/>
              </a:xfrm>
              <a:custGeom>
                <a:rect b="b" l="l" r="r" t="t"/>
                <a:pathLst>
                  <a:path extrusionOk="0" h="21600" w="21600">
                    <a:moveTo>
                      <a:pt x="14491" y="6928"/>
                    </a:moveTo>
                    <a:cubicBezTo>
                      <a:pt x="14603" y="6928"/>
                      <a:pt x="14715" y="7040"/>
                      <a:pt x="14715" y="7152"/>
                    </a:cubicBezTo>
                    <a:lnTo>
                      <a:pt x="14715" y="14496"/>
                    </a:lnTo>
                    <a:cubicBezTo>
                      <a:pt x="14715" y="14608"/>
                      <a:pt x="14603" y="14720"/>
                      <a:pt x="14491" y="14720"/>
                    </a:cubicBezTo>
                    <a:lnTo>
                      <a:pt x="7109" y="14720"/>
                    </a:lnTo>
                    <a:cubicBezTo>
                      <a:pt x="6997" y="14720"/>
                      <a:pt x="6885" y="14608"/>
                      <a:pt x="6885" y="14496"/>
                    </a:cubicBezTo>
                    <a:lnTo>
                      <a:pt x="6885" y="7152"/>
                    </a:lnTo>
                    <a:cubicBezTo>
                      <a:pt x="6885" y="7040"/>
                      <a:pt x="6997" y="6928"/>
                      <a:pt x="7109" y="6928"/>
                    </a:cubicBezTo>
                    <a:close/>
                    <a:moveTo>
                      <a:pt x="7109" y="0"/>
                    </a:moveTo>
                    <a:cubicBezTo>
                      <a:pt x="3170" y="0"/>
                      <a:pt x="0" y="3200"/>
                      <a:pt x="0" y="7136"/>
                    </a:cubicBezTo>
                    <a:lnTo>
                      <a:pt x="0" y="14480"/>
                    </a:lnTo>
                    <a:cubicBezTo>
                      <a:pt x="0" y="18416"/>
                      <a:pt x="3170" y="21600"/>
                      <a:pt x="7109" y="21600"/>
                    </a:cubicBezTo>
                    <a:lnTo>
                      <a:pt x="14491" y="21600"/>
                    </a:lnTo>
                    <a:cubicBezTo>
                      <a:pt x="18430" y="21600"/>
                      <a:pt x="21600" y="18416"/>
                      <a:pt x="21600" y="14480"/>
                    </a:cubicBezTo>
                    <a:lnTo>
                      <a:pt x="21600" y="7136"/>
                    </a:lnTo>
                    <a:cubicBezTo>
                      <a:pt x="21600" y="3200"/>
                      <a:pt x="18430" y="0"/>
                      <a:pt x="144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60" name="Google Shape;1660;p34"/>
              <p:cNvSpPr/>
              <p:nvPr/>
            </p:nvSpPr>
            <p:spPr>
              <a:xfrm>
                <a:off x="264933" y="264861"/>
                <a:ext cx="97164" cy="97164"/>
              </a:xfrm>
              <a:custGeom>
                <a:rect b="b" l="l" r="r" t="t"/>
                <a:pathLst>
                  <a:path extrusionOk="0" h="21600" w="21600">
                    <a:moveTo>
                      <a:pt x="14480" y="6928"/>
                    </a:moveTo>
                    <a:cubicBezTo>
                      <a:pt x="14592" y="6928"/>
                      <a:pt x="14704" y="7040"/>
                      <a:pt x="14704" y="7152"/>
                    </a:cubicBezTo>
                    <a:lnTo>
                      <a:pt x="14704" y="14496"/>
                    </a:lnTo>
                    <a:cubicBezTo>
                      <a:pt x="14704" y="14608"/>
                      <a:pt x="14592" y="14720"/>
                      <a:pt x="14480" y="14720"/>
                    </a:cubicBezTo>
                    <a:lnTo>
                      <a:pt x="7136" y="14720"/>
                    </a:lnTo>
                    <a:cubicBezTo>
                      <a:pt x="7024" y="14720"/>
                      <a:pt x="6896" y="14608"/>
                      <a:pt x="6896" y="14496"/>
                    </a:cubicBezTo>
                    <a:lnTo>
                      <a:pt x="6896" y="7152"/>
                    </a:lnTo>
                    <a:cubicBezTo>
                      <a:pt x="6896" y="7040"/>
                      <a:pt x="7024" y="6928"/>
                      <a:pt x="7136" y="6928"/>
                    </a:cubicBezTo>
                    <a:close/>
                    <a:moveTo>
                      <a:pt x="7136" y="0"/>
                    </a:moveTo>
                    <a:cubicBezTo>
                      <a:pt x="3200" y="0"/>
                      <a:pt x="0" y="3200"/>
                      <a:pt x="0" y="7136"/>
                    </a:cubicBezTo>
                    <a:lnTo>
                      <a:pt x="0" y="14480"/>
                    </a:lnTo>
                    <a:cubicBezTo>
                      <a:pt x="0" y="18416"/>
                      <a:pt x="3200" y="21600"/>
                      <a:pt x="7136" y="21600"/>
                    </a:cubicBezTo>
                    <a:lnTo>
                      <a:pt x="14480" y="21600"/>
                    </a:lnTo>
                    <a:cubicBezTo>
                      <a:pt x="18416" y="21600"/>
                      <a:pt x="21600" y="18416"/>
                      <a:pt x="21600" y="14480"/>
                    </a:cubicBezTo>
                    <a:lnTo>
                      <a:pt x="21600" y="7136"/>
                    </a:lnTo>
                    <a:cubicBezTo>
                      <a:pt x="21600" y="3200"/>
                      <a:pt x="18416" y="0"/>
                      <a:pt x="144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61" name="Google Shape;1661;p34"/>
              <p:cNvSpPr/>
              <p:nvPr/>
            </p:nvSpPr>
            <p:spPr>
              <a:xfrm>
                <a:off x="264933" y="662154"/>
                <a:ext cx="229596" cy="97092"/>
              </a:xfrm>
              <a:custGeom>
                <a:rect b="b" l="l" r="r" t="t"/>
                <a:pathLst>
                  <a:path extrusionOk="0" h="21600" w="21600">
                    <a:moveTo>
                      <a:pt x="18594" y="6933"/>
                    </a:moveTo>
                    <a:cubicBezTo>
                      <a:pt x="18641" y="6933"/>
                      <a:pt x="18688" y="7029"/>
                      <a:pt x="18688" y="7157"/>
                    </a:cubicBezTo>
                    <a:lnTo>
                      <a:pt x="18688" y="14507"/>
                    </a:lnTo>
                    <a:cubicBezTo>
                      <a:pt x="18688" y="14619"/>
                      <a:pt x="18641" y="14731"/>
                      <a:pt x="18594" y="14731"/>
                    </a:cubicBezTo>
                    <a:lnTo>
                      <a:pt x="3020" y="14731"/>
                    </a:lnTo>
                    <a:cubicBezTo>
                      <a:pt x="2973" y="14731"/>
                      <a:pt x="2918" y="14619"/>
                      <a:pt x="2918" y="14507"/>
                    </a:cubicBezTo>
                    <a:lnTo>
                      <a:pt x="2918" y="7157"/>
                    </a:lnTo>
                    <a:cubicBezTo>
                      <a:pt x="2918" y="7045"/>
                      <a:pt x="2973" y="6933"/>
                      <a:pt x="3020" y="6933"/>
                    </a:cubicBezTo>
                    <a:close/>
                    <a:moveTo>
                      <a:pt x="3020" y="0"/>
                    </a:moveTo>
                    <a:cubicBezTo>
                      <a:pt x="1354" y="0"/>
                      <a:pt x="0" y="3170"/>
                      <a:pt x="0" y="7109"/>
                    </a:cubicBezTo>
                    <a:lnTo>
                      <a:pt x="0" y="14491"/>
                    </a:lnTo>
                    <a:cubicBezTo>
                      <a:pt x="0" y="18430"/>
                      <a:pt x="1354" y="21600"/>
                      <a:pt x="3020" y="21600"/>
                    </a:cubicBezTo>
                    <a:lnTo>
                      <a:pt x="18594" y="21600"/>
                    </a:lnTo>
                    <a:cubicBezTo>
                      <a:pt x="20259" y="21600"/>
                      <a:pt x="21600" y="18430"/>
                      <a:pt x="21600" y="14491"/>
                    </a:cubicBezTo>
                    <a:lnTo>
                      <a:pt x="21600" y="7109"/>
                    </a:lnTo>
                    <a:cubicBezTo>
                      <a:pt x="21600" y="3202"/>
                      <a:pt x="20259" y="0"/>
                      <a:pt x="185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62" name="Google Shape;1662;p34"/>
              <p:cNvSpPr/>
              <p:nvPr/>
            </p:nvSpPr>
            <p:spPr>
              <a:xfrm>
                <a:off x="447026" y="164080"/>
                <a:ext cx="47503" cy="33867"/>
              </a:xfrm>
              <a:custGeom>
                <a:rect b="b" l="l" r="r" t="t"/>
                <a:pathLst>
                  <a:path extrusionOk="0" h="21600" w="21600">
                    <a:moveTo>
                      <a:pt x="7069" y="0"/>
                    </a:moveTo>
                    <a:cubicBezTo>
                      <a:pt x="3109" y="0"/>
                      <a:pt x="0" y="4850"/>
                      <a:pt x="0" y="10800"/>
                    </a:cubicBezTo>
                    <a:cubicBezTo>
                      <a:pt x="0" y="16750"/>
                      <a:pt x="3109" y="21600"/>
                      <a:pt x="7069" y="21600"/>
                    </a:cubicBezTo>
                    <a:lnTo>
                      <a:pt x="14531" y="21600"/>
                    </a:lnTo>
                    <a:cubicBezTo>
                      <a:pt x="18458" y="21600"/>
                      <a:pt x="21600" y="16750"/>
                      <a:pt x="21600" y="10800"/>
                    </a:cubicBezTo>
                    <a:cubicBezTo>
                      <a:pt x="21600" y="4950"/>
                      <a:pt x="18458" y="0"/>
                      <a:pt x="145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63" name="Google Shape;1663;p34"/>
              <p:cNvSpPr/>
              <p:nvPr/>
            </p:nvSpPr>
            <p:spPr>
              <a:xfrm>
                <a:off x="281488" y="164080"/>
                <a:ext cx="47502" cy="33867"/>
              </a:xfrm>
              <a:custGeom>
                <a:rect b="b" l="l" r="r" t="t"/>
                <a:pathLst>
                  <a:path extrusionOk="0" h="21600" w="21600">
                    <a:moveTo>
                      <a:pt x="7069" y="0"/>
                    </a:moveTo>
                    <a:cubicBezTo>
                      <a:pt x="3142" y="0"/>
                      <a:pt x="0" y="4850"/>
                      <a:pt x="0" y="10800"/>
                    </a:cubicBezTo>
                    <a:cubicBezTo>
                      <a:pt x="0" y="16750"/>
                      <a:pt x="3142" y="21600"/>
                      <a:pt x="7069" y="21600"/>
                    </a:cubicBezTo>
                    <a:lnTo>
                      <a:pt x="14596" y="21600"/>
                    </a:lnTo>
                    <a:cubicBezTo>
                      <a:pt x="18491" y="21600"/>
                      <a:pt x="21600" y="16750"/>
                      <a:pt x="21600" y="10800"/>
                    </a:cubicBezTo>
                    <a:cubicBezTo>
                      <a:pt x="21600" y="4950"/>
                      <a:pt x="18491" y="0"/>
                      <a:pt x="145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64" name="Google Shape;1664;p34"/>
              <p:cNvSpPr/>
              <p:nvPr/>
            </p:nvSpPr>
            <p:spPr>
              <a:xfrm>
                <a:off x="364327" y="164080"/>
                <a:ext cx="47503" cy="33867"/>
              </a:xfrm>
              <a:custGeom>
                <a:rect b="b" l="l" r="r" t="t"/>
                <a:pathLst>
                  <a:path extrusionOk="0" h="21600" w="21600">
                    <a:moveTo>
                      <a:pt x="7036" y="0"/>
                    </a:moveTo>
                    <a:cubicBezTo>
                      <a:pt x="3109" y="0"/>
                      <a:pt x="0" y="4850"/>
                      <a:pt x="0" y="10800"/>
                    </a:cubicBezTo>
                    <a:cubicBezTo>
                      <a:pt x="0" y="16750"/>
                      <a:pt x="3109" y="21600"/>
                      <a:pt x="7036" y="21600"/>
                    </a:cubicBezTo>
                    <a:lnTo>
                      <a:pt x="14596" y="21600"/>
                    </a:lnTo>
                    <a:cubicBezTo>
                      <a:pt x="18458" y="21600"/>
                      <a:pt x="21600" y="16750"/>
                      <a:pt x="21600" y="10800"/>
                    </a:cubicBezTo>
                    <a:cubicBezTo>
                      <a:pt x="21600" y="4950"/>
                      <a:pt x="18425" y="0"/>
                      <a:pt x="145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665" name="Google Shape;1665;p34"/>
            <p:cNvGrpSpPr/>
            <p:nvPr/>
          </p:nvGrpSpPr>
          <p:grpSpPr>
            <a:xfrm>
              <a:off x="2538137" y="4607370"/>
              <a:ext cx="991149" cy="802291"/>
              <a:chOff x="71" y="-1"/>
              <a:chExt cx="991147" cy="802290"/>
            </a:xfrm>
          </p:grpSpPr>
          <p:sp>
            <p:nvSpPr>
              <p:cNvPr id="1666" name="Google Shape;1666;p34"/>
              <p:cNvSpPr/>
              <p:nvPr/>
            </p:nvSpPr>
            <p:spPr>
              <a:xfrm>
                <a:off x="71" y="-1"/>
                <a:ext cx="991147" cy="802290"/>
              </a:xfrm>
              <a:custGeom>
                <a:rect b="b" l="l" r="r" t="t"/>
                <a:pathLst>
                  <a:path extrusionOk="0" h="21600" w="21595">
                    <a:moveTo>
                      <a:pt x="19819" y="841"/>
                    </a:moveTo>
                    <a:cubicBezTo>
                      <a:pt x="20427" y="841"/>
                      <a:pt x="20921" y="1455"/>
                      <a:pt x="20921" y="2205"/>
                    </a:cubicBezTo>
                    <a:lnTo>
                      <a:pt x="20921" y="15572"/>
                    </a:lnTo>
                    <a:cubicBezTo>
                      <a:pt x="20921" y="16325"/>
                      <a:pt x="20424" y="16934"/>
                      <a:pt x="19819" y="16934"/>
                    </a:cubicBezTo>
                    <a:lnTo>
                      <a:pt x="6831" y="16934"/>
                    </a:lnTo>
                    <a:cubicBezTo>
                      <a:pt x="6740" y="16934"/>
                      <a:pt x="6657" y="16982"/>
                      <a:pt x="6593" y="17058"/>
                    </a:cubicBezTo>
                    <a:lnTo>
                      <a:pt x="3604" y="20753"/>
                    </a:lnTo>
                    <a:cubicBezTo>
                      <a:pt x="3599" y="20757"/>
                      <a:pt x="3596" y="20763"/>
                      <a:pt x="3588" y="20763"/>
                    </a:cubicBezTo>
                    <a:cubicBezTo>
                      <a:pt x="3585" y="20763"/>
                      <a:pt x="3582" y="20761"/>
                      <a:pt x="3577" y="20759"/>
                    </a:cubicBezTo>
                    <a:cubicBezTo>
                      <a:pt x="3563" y="20753"/>
                      <a:pt x="3563" y="20745"/>
                      <a:pt x="3563" y="20734"/>
                    </a:cubicBezTo>
                    <a:lnTo>
                      <a:pt x="3563" y="17354"/>
                    </a:lnTo>
                    <a:cubicBezTo>
                      <a:pt x="3563" y="17124"/>
                      <a:pt x="3414" y="16940"/>
                      <a:pt x="3226" y="16940"/>
                    </a:cubicBezTo>
                    <a:lnTo>
                      <a:pt x="1781" y="16940"/>
                    </a:lnTo>
                    <a:cubicBezTo>
                      <a:pt x="1171" y="16940"/>
                      <a:pt x="679" y="16325"/>
                      <a:pt x="679" y="15576"/>
                    </a:cubicBezTo>
                    <a:lnTo>
                      <a:pt x="679" y="2205"/>
                    </a:lnTo>
                    <a:cubicBezTo>
                      <a:pt x="679" y="1449"/>
                      <a:pt x="1176" y="841"/>
                      <a:pt x="1781" y="841"/>
                    </a:cubicBezTo>
                    <a:close/>
                    <a:moveTo>
                      <a:pt x="1781" y="0"/>
                    </a:moveTo>
                    <a:cubicBezTo>
                      <a:pt x="801" y="0"/>
                      <a:pt x="0" y="988"/>
                      <a:pt x="0" y="2201"/>
                    </a:cubicBezTo>
                    <a:lnTo>
                      <a:pt x="0" y="15572"/>
                    </a:lnTo>
                    <a:cubicBezTo>
                      <a:pt x="0" y="16785"/>
                      <a:pt x="801" y="17773"/>
                      <a:pt x="1781" y="17773"/>
                    </a:cubicBezTo>
                    <a:lnTo>
                      <a:pt x="2887" y="17773"/>
                    </a:lnTo>
                    <a:lnTo>
                      <a:pt x="2887" y="20738"/>
                    </a:lnTo>
                    <a:cubicBezTo>
                      <a:pt x="2887" y="21086"/>
                      <a:pt x="3056" y="21398"/>
                      <a:pt x="3318" y="21536"/>
                    </a:cubicBezTo>
                    <a:cubicBezTo>
                      <a:pt x="3405" y="21581"/>
                      <a:pt x="3495" y="21600"/>
                      <a:pt x="3586" y="21600"/>
                    </a:cubicBezTo>
                    <a:cubicBezTo>
                      <a:pt x="3767" y="21600"/>
                      <a:pt x="3947" y="21513"/>
                      <a:pt x="4080" y="21348"/>
                    </a:cubicBezTo>
                    <a:lnTo>
                      <a:pt x="6972" y="17779"/>
                    </a:lnTo>
                    <a:lnTo>
                      <a:pt x="19814" y="17779"/>
                    </a:lnTo>
                    <a:cubicBezTo>
                      <a:pt x="20797" y="17779"/>
                      <a:pt x="21595" y="16789"/>
                      <a:pt x="21595" y="15576"/>
                    </a:cubicBezTo>
                    <a:lnTo>
                      <a:pt x="21595" y="2205"/>
                    </a:lnTo>
                    <a:cubicBezTo>
                      <a:pt x="21600" y="988"/>
                      <a:pt x="20799" y="0"/>
                      <a:pt x="19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67" name="Google Shape;1667;p34"/>
              <p:cNvSpPr/>
              <p:nvPr/>
            </p:nvSpPr>
            <p:spPr>
              <a:xfrm>
                <a:off x="149124" y="148986"/>
                <a:ext cx="295973" cy="345617"/>
              </a:xfrm>
              <a:custGeom>
                <a:rect b="b" l="l" r="r" t="t"/>
                <a:pathLst>
                  <a:path extrusionOk="0" h="21600" w="21332">
                    <a:moveTo>
                      <a:pt x="11308" y="1948"/>
                    </a:moveTo>
                    <a:cubicBezTo>
                      <a:pt x="11853" y="1948"/>
                      <a:pt x="12341" y="2254"/>
                      <a:pt x="12517" y="2708"/>
                    </a:cubicBezTo>
                    <a:lnTo>
                      <a:pt x="16802" y="14484"/>
                    </a:lnTo>
                    <a:lnTo>
                      <a:pt x="4528" y="14484"/>
                    </a:lnTo>
                    <a:lnTo>
                      <a:pt x="8813" y="2708"/>
                    </a:lnTo>
                    <a:cubicBezTo>
                      <a:pt x="8984" y="2254"/>
                      <a:pt x="9477" y="1948"/>
                      <a:pt x="10032" y="1948"/>
                    </a:cubicBezTo>
                    <a:close/>
                    <a:moveTo>
                      <a:pt x="10032" y="0"/>
                    </a:moveTo>
                    <a:cubicBezTo>
                      <a:pt x="8492" y="0"/>
                      <a:pt x="7148" y="850"/>
                      <a:pt x="6692" y="2123"/>
                    </a:cubicBezTo>
                    <a:lnTo>
                      <a:pt x="52" y="20336"/>
                    </a:lnTo>
                    <a:cubicBezTo>
                      <a:pt x="-135" y="20844"/>
                      <a:pt x="197" y="21393"/>
                      <a:pt x="783" y="21555"/>
                    </a:cubicBezTo>
                    <a:cubicBezTo>
                      <a:pt x="892" y="21587"/>
                      <a:pt x="1006" y="21600"/>
                      <a:pt x="1120" y="21600"/>
                    </a:cubicBezTo>
                    <a:cubicBezTo>
                      <a:pt x="1598" y="21600"/>
                      <a:pt x="2038" y="21335"/>
                      <a:pt x="2194" y="20921"/>
                    </a:cubicBezTo>
                    <a:lnTo>
                      <a:pt x="3823" y="16432"/>
                    </a:lnTo>
                    <a:lnTo>
                      <a:pt x="17507" y="16432"/>
                    </a:lnTo>
                    <a:lnTo>
                      <a:pt x="19136" y="20921"/>
                    </a:lnTo>
                    <a:cubicBezTo>
                      <a:pt x="19286" y="21335"/>
                      <a:pt x="19732" y="21596"/>
                      <a:pt x="20210" y="21596"/>
                    </a:cubicBezTo>
                    <a:cubicBezTo>
                      <a:pt x="20324" y="21596"/>
                      <a:pt x="20438" y="21582"/>
                      <a:pt x="20547" y="21546"/>
                    </a:cubicBezTo>
                    <a:cubicBezTo>
                      <a:pt x="21143" y="21393"/>
                      <a:pt x="21465" y="20844"/>
                      <a:pt x="21278" y="20336"/>
                    </a:cubicBezTo>
                    <a:lnTo>
                      <a:pt x="14649" y="2123"/>
                    </a:lnTo>
                    <a:cubicBezTo>
                      <a:pt x="14182" y="850"/>
                      <a:pt x="12844" y="0"/>
                      <a:pt x="113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68" name="Google Shape;1668;p34"/>
              <p:cNvSpPr/>
              <p:nvPr/>
            </p:nvSpPr>
            <p:spPr>
              <a:xfrm>
                <a:off x="463794" y="165610"/>
                <a:ext cx="180007" cy="329063"/>
              </a:xfrm>
              <a:custGeom>
                <a:rect b="b" l="l" r="r" t="t"/>
                <a:pathLst>
                  <a:path extrusionOk="0" h="21600" w="21600">
                    <a:moveTo>
                      <a:pt x="9794" y="10739"/>
                    </a:moveTo>
                    <a:cubicBezTo>
                      <a:pt x="14250" y="10739"/>
                      <a:pt x="17852" y="12718"/>
                      <a:pt x="17852" y="15146"/>
                    </a:cubicBezTo>
                    <a:cubicBezTo>
                      <a:pt x="17878" y="17575"/>
                      <a:pt x="14250" y="19559"/>
                      <a:pt x="9794" y="19559"/>
                    </a:cubicBezTo>
                    <a:cubicBezTo>
                      <a:pt x="6443" y="19559"/>
                      <a:pt x="3714" y="18061"/>
                      <a:pt x="3714" y="16233"/>
                    </a:cubicBezTo>
                    <a:lnTo>
                      <a:pt x="3714" y="14060"/>
                    </a:lnTo>
                    <a:cubicBezTo>
                      <a:pt x="3714" y="12222"/>
                      <a:pt x="6451" y="10739"/>
                      <a:pt x="9794" y="10739"/>
                    </a:cubicBezTo>
                    <a:close/>
                    <a:moveTo>
                      <a:pt x="1857" y="0"/>
                    </a:moveTo>
                    <a:cubicBezTo>
                      <a:pt x="829" y="0"/>
                      <a:pt x="0" y="454"/>
                      <a:pt x="0" y="1020"/>
                    </a:cubicBezTo>
                    <a:lnTo>
                      <a:pt x="0" y="16233"/>
                    </a:lnTo>
                    <a:cubicBezTo>
                      <a:pt x="0" y="19191"/>
                      <a:pt x="4405" y="21600"/>
                      <a:pt x="9811" y="21600"/>
                    </a:cubicBezTo>
                    <a:cubicBezTo>
                      <a:pt x="16314" y="21600"/>
                      <a:pt x="21600" y="18704"/>
                      <a:pt x="21600" y="15146"/>
                    </a:cubicBezTo>
                    <a:cubicBezTo>
                      <a:pt x="21600" y="11594"/>
                      <a:pt x="16289" y="8693"/>
                      <a:pt x="9794" y="8693"/>
                    </a:cubicBezTo>
                    <a:cubicBezTo>
                      <a:pt x="7505" y="8693"/>
                      <a:pt x="5389" y="9132"/>
                      <a:pt x="3714" y="9855"/>
                    </a:cubicBezTo>
                    <a:lnTo>
                      <a:pt x="3714" y="1020"/>
                    </a:lnTo>
                    <a:cubicBezTo>
                      <a:pt x="3714" y="454"/>
                      <a:pt x="2893" y="0"/>
                      <a:pt x="18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69" name="Google Shape;1669;p34"/>
              <p:cNvSpPr/>
              <p:nvPr/>
            </p:nvSpPr>
            <p:spPr>
              <a:xfrm>
                <a:off x="662370" y="298258"/>
                <a:ext cx="180006" cy="196633"/>
              </a:xfrm>
              <a:custGeom>
                <a:rect b="b" l="l" r="r" t="t"/>
                <a:pathLst>
                  <a:path extrusionOk="0" h="21600" w="21369">
                    <a:moveTo>
                      <a:pt x="11672" y="0"/>
                    </a:moveTo>
                    <a:cubicBezTo>
                      <a:pt x="5246" y="0"/>
                      <a:pt x="0" y="4847"/>
                      <a:pt x="0" y="10800"/>
                    </a:cubicBezTo>
                    <a:cubicBezTo>
                      <a:pt x="0" y="16753"/>
                      <a:pt x="5246" y="21600"/>
                      <a:pt x="11672" y="21600"/>
                    </a:cubicBezTo>
                    <a:cubicBezTo>
                      <a:pt x="15380" y="21600"/>
                      <a:pt x="18780" y="20027"/>
                      <a:pt x="21010" y="17275"/>
                    </a:cubicBezTo>
                    <a:cubicBezTo>
                      <a:pt x="21600" y="16500"/>
                      <a:pt x="21438" y="15425"/>
                      <a:pt x="20634" y="14864"/>
                    </a:cubicBezTo>
                    <a:cubicBezTo>
                      <a:pt x="20301" y="14627"/>
                      <a:pt x="19917" y="14516"/>
                      <a:pt x="19532" y="14516"/>
                    </a:cubicBezTo>
                    <a:cubicBezTo>
                      <a:pt x="18968" y="14516"/>
                      <a:pt x="18422" y="14761"/>
                      <a:pt x="18054" y="15204"/>
                    </a:cubicBezTo>
                    <a:cubicBezTo>
                      <a:pt x="16516" y="17086"/>
                      <a:pt x="14209" y="18169"/>
                      <a:pt x="11672" y="18169"/>
                    </a:cubicBezTo>
                    <a:cubicBezTo>
                      <a:pt x="7254" y="18169"/>
                      <a:pt x="3700" y="14848"/>
                      <a:pt x="3700" y="10792"/>
                    </a:cubicBezTo>
                    <a:cubicBezTo>
                      <a:pt x="3700" y="6728"/>
                      <a:pt x="7280" y="3408"/>
                      <a:pt x="11672" y="3408"/>
                    </a:cubicBezTo>
                    <a:cubicBezTo>
                      <a:pt x="14209" y="3408"/>
                      <a:pt x="16533" y="4483"/>
                      <a:pt x="18054" y="6372"/>
                    </a:cubicBezTo>
                    <a:cubicBezTo>
                      <a:pt x="18422" y="6815"/>
                      <a:pt x="18968" y="7052"/>
                      <a:pt x="19524" y="7052"/>
                    </a:cubicBezTo>
                    <a:cubicBezTo>
                      <a:pt x="19908" y="7052"/>
                      <a:pt x="20301" y="6942"/>
                      <a:pt x="20634" y="6712"/>
                    </a:cubicBezTo>
                    <a:cubicBezTo>
                      <a:pt x="21455" y="6143"/>
                      <a:pt x="21600" y="5076"/>
                      <a:pt x="21010" y="4325"/>
                    </a:cubicBezTo>
                    <a:cubicBezTo>
                      <a:pt x="18780" y="1581"/>
                      <a:pt x="15380" y="0"/>
                      <a:pt x="116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670" name="Google Shape;1670;p34"/>
            <p:cNvGrpSpPr/>
            <p:nvPr/>
          </p:nvGrpSpPr>
          <p:grpSpPr>
            <a:xfrm>
              <a:off x="7614707" y="4512943"/>
              <a:ext cx="792500" cy="991003"/>
              <a:chOff x="72" y="71"/>
              <a:chExt cx="792499" cy="991002"/>
            </a:xfrm>
          </p:grpSpPr>
          <p:sp>
            <p:nvSpPr>
              <p:cNvPr id="1671" name="Google Shape;1671;p34"/>
              <p:cNvSpPr/>
              <p:nvPr/>
            </p:nvSpPr>
            <p:spPr>
              <a:xfrm>
                <a:off x="72" y="71"/>
                <a:ext cx="792499" cy="991002"/>
              </a:xfrm>
              <a:custGeom>
                <a:rect b="b" l="l" r="r" t="t"/>
                <a:pathLst>
                  <a:path extrusionOk="0" h="21600" w="21600">
                    <a:moveTo>
                      <a:pt x="18020" y="676"/>
                    </a:moveTo>
                    <a:cubicBezTo>
                      <a:pt x="18034" y="676"/>
                      <a:pt x="18047" y="687"/>
                      <a:pt x="18047" y="698"/>
                    </a:cubicBezTo>
                    <a:lnTo>
                      <a:pt x="18047" y="5433"/>
                    </a:lnTo>
                    <a:lnTo>
                      <a:pt x="16917" y="4756"/>
                    </a:lnTo>
                    <a:cubicBezTo>
                      <a:pt x="16845" y="4711"/>
                      <a:pt x="16757" y="4691"/>
                      <a:pt x="16662" y="4691"/>
                    </a:cubicBezTo>
                    <a:cubicBezTo>
                      <a:pt x="16572" y="4691"/>
                      <a:pt x="16486" y="4712"/>
                      <a:pt x="16407" y="4756"/>
                    </a:cubicBezTo>
                    <a:lnTo>
                      <a:pt x="15279" y="5433"/>
                    </a:lnTo>
                    <a:lnTo>
                      <a:pt x="15283" y="698"/>
                    </a:lnTo>
                    <a:cubicBezTo>
                      <a:pt x="15283" y="687"/>
                      <a:pt x="15297" y="676"/>
                      <a:pt x="15311" y="676"/>
                    </a:cubicBezTo>
                    <a:close/>
                    <a:moveTo>
                      <a:pt x="20272" y="1398"/>
                    </a:moveTo>
                    <a:cubicBezTo>
                      <a:pt x="20535" y="1398"/>
                      <a:pt x="20751" y="1570"/>
                      <a:pt x="20751" y="1779"/>
                    </a:cubicBezTo>
                    <a:lnTo>
                      <a:pt x="20751" y="20543"/>
                    </a:lnTo>
                    <a:cubicBezTo>
                      <a:pt x="20751" y="20753"/>
                      <a:pt x="20535" y="20925"/>
                      <a:pt x="20272" y="20925"/>
                    </a:cubicBezTo>
                    <a:lnTo>
                      <a:pt x="1320" y="20925"/>
                    </a:lnTo>
                    <a:cubicBezTo>
                      <a:pt x="1059" y="20925"/>
                      <a:pt x="844" y="20753"/>
                      <a:pt x="844" y="20543"/>
                    </a:cubicBezTo>
                    <a:lnTo>
                      <a:pt x="844" y="1779"/>
                    </a:lnTo>
                    <a:cubicBezTo>
                      <a:pt x="844" y="1570"/>
                      <a:pt x="1059" y="1398"/>
                      <a:pt x="1320" y="1398"/>
                    </a:cubicBezTo>
                    <a:lnTo>
                      <a:pt x="14434" y="1398"/>
                    </a:lnTo>
                    <a:lnTo>
                      <a:pt x="14434" y="6112"/>
                    </a:lnTo>
                    <a:cubicBezTo>
                      <a:pt x="14434" y="6239"/>
                      <a:pt x="14528" y="6353"/>
                      <a:pt x="14669" y="6416"/>
                    </a:cubicBezTo>
                    <a:cubicBezTo>
                      <a:pt x="14728" y="6440"/>
                      <a:pt x="14793" y="6452"/>
                      <a:pt x="14858" y="6452"/>
                    </a:cubicBezTo>
                    <a:cubicBezTo>
                      <a:pt x="14948" y="6452"/>
                      <a:pt x="15038" y="6429"/>
                      <a:pt x="15113" y="6383"/>
                    </a:cubicBezTo>
                    <a:lnTo>
                      <a:pt x="16662" y="5453"/>
                    </a:lnTo>
                    <a:lnTo>
                      <a:pt x="18212" y="6383"/>
                    </a:lnTo>
                    <a:cubicBezTo>
                      <a:pt x="18289" y="6429"/>
                      <a:pt x="18377" y="6452"/>
                      <a:pt x="18469" y="6452"/>
                    </a:cubicBezTo>
                    <a:cubicBezTo>
                      <a:pt x="18534" y="6452"/>
                      <a:pt x="18597" y="6440"/>
                      <a:pt x="18659" y="6413"/>
                    </a:cubicBezTo>
                    <a:cubicBezTo>
                      <a:pt x="18801" y="6357"/>
                      <a:pt x="18891" y="6240"/>
                      <a:pt x="18891" y="6112"/>
                    </a:cubicBezTo>
                    <a:lnTo>
                      <a:pt x="18891" y="1398"/>
                    </a:lnTo>
                    <a:close/>
                    <a:moveTo>
                      <a:pt x="15311" y="0"/>
                    </a:moveTo>
                    <a:cubicBezTo>
                      <a:pt x="14828" y="0"/>
                      <a:pt x="14438" y="312"/>
                      <a:pt x="14438" y="698"/>
                    </a:cubicBezTo>
                    <a:lnTo>
                      <a:pt x="14438" y="722"/>
                    </a:lnTo>
                    <a:lnTo>
                      <a:pt x="1322" y="722"/>
                    </a:lnTo>
                    <a:cubicBezTo>
                      <a:pt x="592" y="722"/>
                      <a:pt x="0" y="1199"/>
                      <a:pt x="0" y="1779"/>
                    </a:cubicBezTo>
                    <a:lnTo>
                      <a:pt x="0" y="20543"/>
                    </a:lnTo>
                    <a:cubicBezTo>
                      <a:pt x="0" y="21128"/>
                      <a:pt x="596" y="21600"/>
                      <a:pt x="1322" y="21600"/>
                    </a:cubicBezTo>
                    <a:lnTo>
                      <a:pt x="20274" y="21600"/>
                    </a:lnTo>
                    <a:cubicBezTo>
                      <a:pt x="21008" y="21600"/>
                      <a:pt x="21600" y="21123"/>
                      <a:pt x="21600" y="20543"/>
                    </a:cubicBezTo>
                    <a:lnTo>
                      <a:pt x="21600" y="1779"/>
                    </a:lnTo>
                    <a:cubicBezTo>
                      <a:pt x="21600" y="1199"/>
                      <a:pt x="21004" y="722"/>
                      <a:pt x="20272" y="722"/>
                    </a:cubicBezTo>
                    <a:lnTo>
                      <a:pt x="18891" y="722"/>
                    </a:lnTo>
                    <a:lnTo>
                      <a:pt x="18891" y="698"/>
                    </a:lnTo>
                    <a:cubicBezTo>
                      <a:pt x="18891" y="312"/>
                      <a:pt x="18503" y="0"/>
                      <a:pt x="180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72" name="Google Shape;1672;p34"/>
              <p:cNvSpPr/>
              <p:nvPr/>
            </p:nvSpPr>
            <p:spPr>
              <a:xfrm>
                <a:off x="64790" y="99394"/>
                <a:ext cx="33868" cy="825535"/>
              </a:xfrm>
              <a:custGeom>
                <a:rect b="b" l="l" r="r" t="t"/>
                <a:pathLst>
                  <a:path extrusionOk="0" h="21600" w="21600">
                    <a:moveTo>
                      <a:pt x="10825" y="0"/>
                    </a:moveTo>
                    <a:cubicBezTo>
                      <a:pt x="4861" y="0"/>
                      <a:pt x="0" y="183"/>
                      <a:pt x="0" y="407"/>
                    </a:cubicBezTo>
                    <a:lnTo>
                      <a:pt x="0" y="21197"/>
                    </a:lnTo>
                    <a:cubicBezTo>
                      <a:pt x="0" y="21421"/>
                      <a:pt x="4861" y="21600"/>
                      <a:pt x="10825" y="21600"/>
                    </a:cubicBezTo>
                    <a:cubicBezTo>
                      <a:pt x="16839" y="21600"/>
                      <a:pt x="21600" y="21421"/>
                      <a:pt x="21600" y="21197"/>
                    </a:cubicBezTo>
                    <a:lnTo>
                      <a:pt x="21600" y="407"/>
                    </a:lnTo>
                    <a:cubicBezTo>
                      <a:pt x="21600" y="181"/>
                      <a:pt x="16839"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73" name="Google Shape;1673;p34"/>
              <p:cNvSpPr/>
              <p:nvPr/>
            </p:nvSpPr>
            <p:spPr>
              <a:xfrm>
                <a:off x="265092" y="331149"/>
                <a:ext cx="295698" cy="329062"/>
              </a:xfrm>
              <a:custGeom>
                <a:rect b="b" l="l" r="r" t="t"/>
                <a:pathLst>
                  <a:path extrusionOk="0" h="21600" w="21430">
                    <a:moveTo>
                      <a:pt x="14385" y="2046"/>
                    </a:moveTo>
                    <a:lnTo>
                      <a:pt x="14385" y="11891"/>
                    </a:lnTo>
                    <a:cubicBezTo>
                      <a:pt x="14385" y="12458"/>
                      <a:pt x="14891" y="12912"/>
                      <a:pt x="15511" y="12912"/>
                    </a:cubicBezTo>
                    <a:lnTo>
                      <a:pt x="17598" y="12912"/>
                    </a:lnTo>
                    <a:lnTo>
                      <a:pt x="10712" y="19139"/>
                    </a:lnTo>
                    <a:lnTo>
                      <a:pt x="3832" y="12912"/>
                    </a:lnTo>
                    <a:lnTo>
                      <a:pt x="5919" y="12912"/>
                    </a:lnTo>
                    <a:cubicBezTo>
                      <a:pt x="6534" y="12912"/>
                      <a:pt x="7040" y="12458"/>
                      <a:pt x="7040" y="11891"/>
                    </a:cubicBezTo>
                    <a:lnTo>
                      <a:pt x="7040" y="2046"/>
                    </a:lnTo>
                    <a:close/>
                    <a:moveTo>
                      <a:pt x="5919" y="0"/>
                    </a:moveTo>
                    <a:cubicBezTo>
                      <a:pt x="5288" y="0"/>
                      <a:pt x="4792" y="458"/>
                      <a:pt x="4792" y="1020"/>
                    </a:cubicBezTo>
                    <a:lnTo>
                      <a:pt x="4792" y="10866"/>
                    </a:lnTo>
                    <a:lnTo>
                      <a:pt x="1125" y="10866"/>
                    </a:lnTo>
                    <a:cubicBezTo>
                      <a:pt x="671" y="10866"/>
                      <a:pt x="254" y="11112"/>
                      <a:pt x="82" y="11494"/>
                    </a:cubicBezTo>
                    <a:cubicBezTo>
                      <a:pt x="-85" y="11887"/>
                      <a:pt x="4" y="12321"/>
                      <a:pt x="332" y="12609"/>
                    </a:cubicBezTo>
                    <a:lnTo>
                      <a:pt x="9925" y="21302"/>
                    </a:lnTo>
                    <a:cubicBezTo>
                      <a:pt x="10144" y="21501"/>
                      <a:pt x="10441" y="21600"/>
                      <a:pt x="10718" y="21600"/>
                    </a:cubicBezTo>
                    <a:cubicBezTo>
                      <a:pt x="11004" y="21600"/>
                      <a:pt x="11291" y="21501"/>
                      <a:pt x="11510" y="21302"/>
                    </a:cubicBezTo>
                    <a:lnTo>
                      <a:pt x="21108" y="12609"/>
                    </a:lnTo>
                    <a:cubicBezTo>
                      <a:pt x="21421" y="12312"/>
                      <a:pt x="21515" y="11877"/>
                      <a:pt x="21348" y="11490"/>
                    </a:cubicBezTo>
                    <a:cubicBezTo>
                      <a:pt x="21176" y="11107"/>
                      <a:pt x="20759" y="10861"/>
                      <a:pt x="20305" y="10861"/>
                    </a:cubicBezTo>
                    <a:lnTo>
                      <a:pt x="16638" y="10861"/>
                    </a:lnTo>
                    <a:lnTo>
                      <a:pt x="16638" y="1020"/>
                    </a:lnTo>
                    <a:cubicBezTo>
                      <a:pt x="16638" y="454"/>
                      <a:pt x="16137" y="0"/>
                      <a:pt x="155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74" name="Google Shape;1674;p34"/>
              <p:cNvSpPr/>
              <p:nvPr/>
            </p:nvSpPr>
            <p:spPr>
              <a:xfrm>
                <a:off x="215199" y="612634"/>
                <a:ext cx="395207" cy="113791"/>
              </a:xfrm>
              <a:custGeom>
                <a:rect b="b" l="l" r="r" t="t"/>
                <a:pathLst>
                  <a:path extrusionOk="0" h="21600" w="21600">
                    <a:moveTo>
                      <a:pt x="846" y="0"/>
                    </a:moveTo>
                    <a:cubicBezTo>
                      <a:pt x="382" y="0"/>
                      <a:pt x="0" y="1312"/>
                      <a:pt x="0" y="2924"/>
                    </a:cubicBezTo>
                    <a:lnTo>
                      <a:pt x="0" y="15507"/>
                    </a:lnTo>
                    <a:cubicBezTo>
                      <a:pt x="0" y="18868"/>
                      <a:pt x="783" y="21600"/>
                      <a:pt x="1751" y="21600"/>
                    </a:cubicBezTo>
                    <a:lnTo>
                      <a:pt x="19849" y="21600"/>
                    </a:lnTo>
                    <a:cubicBezTo>
                      <a:pt x="20817" y="21600"/>
                      <a:pt x="21600" y="18868"/>
                      <a:pt x="21600" y="15507"/>
                    </a:cubicBezTo>
                    <a:lnTo>
                      <a:pt x="21600" y="2924"/>
                    </a:lnTo>
                    <a:cubicBezTo>
                      <a:pt x="21600" y="1312"/>
                      <a:pt x="21222" y="0"/>
                      <a:pt x="20750" y="0"/>
                    </a:cubicBezTo>
                    <a:cubicBezTo>
                      <a:pt x="20282" y="0"/>
                      <a:pt x="19909" y="1312"/>
                      <a:pt x="19909" y="2924"/>
                    </a:cubicBezTo>
                    <a:lnTo>
                      <a:pt x="19909" y="15507"/>
                    </a:lnTo>
                    <a:cubicBezTo>
                      <a:pt x="19909" y="15602"/>
                      <a:pt x="19881" y="15698"/>
                      <a:pt x="19849" y="15698"/>
                    </a:cubicBezTo>
                    <a:lnTo>
                      <a:pt x="1751" y="15698"/>
                    </a:lnTo>
                    <a:cubicBezTo>
                      <a:pt x="1723" y="15698"/>
                      <a:pt x="1695" y="15602"/>
                      <a:pt x="1695" y="15507"/>
                    </a:cubicBezTo>
                    <a:lnTo>
                      <a:pt x="1695" y="2924"/>
                    </a:lnTo>
                    <a:cubicBezTo>
                      <a:pt x="1695" y="1312"/>
                      <a:pt x="1318" y="0"/>
                      <a:pt x="8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675" name="Google Shape;1675;p34"/>
            <p:cNvGrpSpPr/>
            <p:nvPr/>
          </p:nvGrpSpPr>
          <p:grpSpPr>
            <a:xfrm>
              <a:off x="12492338" y="4513016"/>
              <a:ext cx="693396" cy="991219"/>
              <a:chOff x="71" y="71"/>
              <a:chExt cx="693394" cy="991218"/>
            </a:xfrm>
          </p:grpSpPr>
          <p:sp>
            <p:nvSpPr>
              <p:cNvPr id="1676" name="Google Shape;1676;p34"/>
              <p:cNvSpPr/>
              <p:nvPr/>
            </p:nvSpPr>
            <p:spPr>
              <a:xfrm>
                <a:off x="71" y="71"/>
                <a:ext cx="693394" cy="991218"/>
              </a:xfrm>
              <a:custGeom>
                <a:rect b="b" l="l" r="r" t="t"/>
                <a:pathLst>
                  <a:path extrusionOk="0" h="21600" w="21600">
                    <a:moveTo>
                      <a:pt x="19566" y="674"/>
                    </a:moveTo>
                    <a:cubicBezTo>
                      <a:pt x="20156" y="674"/>
                      <a:pt x="20631" y="1008"/>
                      <a:pt x="20631" y="1416"/>
                    </a:cubicBezTo>
                    <a:lnTo>
                      <a:pt x="20631" y="20176"/>
                    </a:lnTo>
                    <a:cubicBezTo>
                      <a:pt x="20631" y="20585"/>
                      <a:pt x="20149" y="20919"/>
                      <a:pt x="19566" y="20919"/>
                    </a:cubicBezTo>
                    <a:lnTo>
                      <a:pt x="2034" y="20919"/>
                    </a:lnTo>
                    <a:cubicBezTo>
                      <a:pt x="1444" y="20919"/>
                      <a:pt x="969" y="20584"/>
                      <a:pt x="969" y="20176"/>
                    </a:cubicBezTo>
                    <a:lnTo>
                      <a:pt x="969" y="1416"/>
                    </a:lnTo>
                    <a:cubicBezTo>
                      <a:pt x="969" y="1005"/>
                      <a:pt x="1446" y="674"/>
                      <a:pt x="2034" y="674"/>
                    </a:cubicBezTo>
                    <a:close/>
                    <a:moveTo>
                      <a:pt x="2034" y="0"/>
                    </a:moveTo>
                    <a:cubicBezTo>
                      <a:pt x="915" y="0"/>
                      <a:pt x="0" y="638"/>
                      <a:pt x="0" y="1421"/>
                    </a:cubicBezTo>
                    <a:lnTo>
                      <a:pt x="0" y="20179"/>
                    </a:lnTo>
                    <a:cubicBezTo>
                      <a:pt x="0" y="20963"/>
                      <a:pt x="915" y="21600"/>
                      <a:pt x="2034" y="21600"/>
                    </a:cubicBezTo>
                    <a:lnTo>
                      <a:pt x="19566" y="21600"/>
                    </a:lnTo>
                    <a:cubicBezTo>
                      <a:pt x="20685" y="21600"/>
                      <a:pt x="21600" y="20963"/>
                      <a:pt x="21600" y="20179"/>
                    </a:cubicBezTo>
                    <a:lnTo>
                      <a:pt x="21600" y="1421"/>
                    </a:lnTo>
                    <a:cubicBezTo>
                      <a:pt x="21593" y="635"/>
                      <a:pt x="20685" y="0"/>
                      <a:pt x="195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77" name="Google Shape;1677;p34"/>
              <p:cNvSpPr/>
              <p:nvPr/>
            </p:nvSpPr>
            <p:spPr>
              <a:xfrm>
                <a:off x="66431" y="66213"/>
                <a:ext cx="560602" cy="759246"/>
              </a:xfrm>
              <a:custGeom>
                <a:rect b="b" l="l" r="r" t="t"/>
                <a:pathLst>
                  <a:path extrusionOk="0" h="21600" w="21597">
                    <a:moveTo>
                      <a:pt x="20405" y="883"/>
                    </a:moveTo>
                    <a:lnTo>
                      <a:pt x="20405" y="20720"/>
                    </a:lnTo>
                    <a:lnTo>
                      <a:pt x="1190" y="20720"/>
                    </a:lnTo>
                    <a:lnTo>
                      <a:pt x="1190" y="883"/>
                    </a:lnTo>
                    <a:close/>
                    <a:moveTo>
                      <a:pt x="593" y="0"/>
                    </a:moveTo>
                    <a:cubicBezTo>
                      <a:pt x="263" y="0"/>
                      <a:pt x="0" y="197"/>
                      <a:pt x="0" y="438"/>
                    </a:cubicBezTo>
                    <a:lnTo>
                      <a:pt x="0" y="21162"/>
                    </a:lnTo>
                    <a:cubicBezTo>
                      <a:pt x="0" y="21405"/>
                      <a:pt x="263" y="21600"/>
                      <a:pt x="593" y="21600"/>
                    </a:cubicBezTo>
                    <a:lnTo>
                      <a:pt x="20998" y="21600"/>
                    </a:lnTo>
                    <a:cubicBezTo>
                      <a:pt x="21331" y="21600"/>
                      <a:pt x="21597" y="21405"/>
                      <a:pt x="21597" y="21162"/>
                    </a:cubicBezTo>
                    <a:lnTo>
                      <a:pt x="21597" y="438"/>
                    </a:lnTo>
                    <a:cubicBezTo>
                      <a:pt x="21600" y="199"/>
                      <a:pt x="21331" y="0"/>
                      <a:pt x="209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78" name="Google Shape;1678;p34"/>
              <p:cNvSpPr/>
              <p:nvPr/>
            </p:nvSpPr>
            <p:spPr>
              <a:xfrm>
                <a:off x="298184" y="844317"/>
                <a:ext cx="97091" cy="97092"/>
              </a:xfrm>
              <a:custGeom>
                <a:rect b="b" l="l" r="r" t="t"/>
                <a:pathLst>
                  <a:path extrusionOk="0" h="21600" w="21600">
                    <a:moveTo>
                      <a:pt x="10792" y="6885"/>
                    </a:moveTo>
                    <a:cubicBezTo>
                      <a:pt x="12922" y="6885"/>
                      <a:pt x="14715" y="8646"/>
                      <a:pt x="14715" y="10808"/>
                    </a:cubicBezTo>
                    <a:cubicBezTo>
                      <a:pt x="14715" y="12986"/>
                      <a:pt x="12970" y="14715"/>
                      <a:pt x="10792" y="14715"/>
                    </a:cubicBezTo>
                    <a:cubicBezTo>
                      <a:pt x="8646" y="14715"/>
                      <a:pt x="6885" y="12938"/>
                      <a:pt x="6885" y="10808"/>
                    </a:cubicBezTo>
                    <a:cubicBezTo>
                      <a:pt x="6885" y="8646"/>
                      <a:pt x="8646" y="6885"/>
                      <a:pt x="10792" y="6885"/>
                    </a:cubicBezTo>
                    <a:close/>
                    <a:moveTo>
                      <a:pt x="10792" y="0"/>
                    </a:moveTo>
                    <a:cubicBezTo>
                      <a:pt x="4820" y="0"/>
                      <a:pt x="0" y="4868"/>
                      <a:pt x="0" y="10808"/>
                    </a:cubicBezTo>
                    <a:cubicBezTo>
                      <a:pt x="0" y="16732"/>
                      <a:pt x="4868" y="21600"/>
                      <a:pt x="10792" y="21600"/>
                    </a:cubicBezTo>
                    <a:cubicBezTo>
                      <a:pt x="16732" y="21600"/>
                      <a:pt x="21600" y="16732"/>
                      <a:pt x="21600" y="10808"/>
                    </a:cubicBezTo>
                    <a:cubicBezTo>
                      <a:pt x="21600" y="4868"/>
                      <a:pt x="16748" y="0"/>
                      <a:pt x="1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79" name="Google Shape;1679;p34"/>
              <p:cNvSpPr/>
              <p:nvPr/>
            </p:nvSpPr>
            <p:spPr>
              <a:xfrm>
                <a:off x="198789" y="860799"/>
                <a:ext cx="64058" cy="64058"/>
              </a:xfrm>
              <a:custGeom>
                <a:rect b="b" l="l" r="r" t="t"/>
                <a:pathLst>
                  <a:path extrusionOk="0" h="21600" w="21552">
                    <a:moveTo>
                      <a:pt x="10752" y="0"/>
                    </a:moveTo>
                    <a:cubicBezTo>
                      <a:pt x="4795" y="0"/>
                      <a:pt x="0" y="4854"/>
                      <a:pt x="0" y="10824"/>
                    </a:cubicBezTo>
                    <a:cubicBezTo>
                      <a:pt x="0" y="16795"/>
                      <a:pt x="4795" y="21600"/>
                      <a:pt x="10752" y="21600"/>
                    </a:cubicBezTo>
                    <a:cubicBezTo>
                      <a:pt x="16709" y="21600"/>
                      <a:pt x="21552" y="16795"/>
                      <a:pt x="21552" y="10824"/>
                    </a:cubicBezTo>
                    <a:cubicBezTo>
                      <a:pt x="21600" y="4854"/>
                      <a:pt x="16709" y="0"/>
                      <a:pt x="107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80" name="Google Shape;1680;p34"/>
              <p:cNvSpPr/>
              <p:nvPr/>
            </p:nvSpPr>
            <p:spPr>
              <a:xfrm>
                <a:off x="430544" y="860799"/>
                <a:ext cx="64058" cy="64058"/>
              </a:xfrm>
              <a:custGeom>
                <a:rect b="b" l="l" r="r" t="t"/>
                <a:pathLst>
                  <a:path extrusionOk="0" h="21600" w="21552">
                    <a:moveTo>
                      <a:pt x="10776" y="0"/>
                    </a:moveTo>
                    <a:cubicBezTo>
                      <a:pt x="4819" y="0"/>
                      <a:pt x="0" y="4854"/>
                      <a:pt x="0" y="10824"/>
                    </a:cubicBezTo>
                    <a:cubicBezTo>
                      <a:pt x="0" y="16795"/>
                      <a:pt x="4819" y="21600"/>
                      <a:pt x="10776" y="21600"/>
                    </a:cubicBezTo>
                    <a:cubicBezTo>
                      <a:pt x="16733" y="21600"/>
                      <a:pt x="21552" y="16795"/>
                      <a:pt x="21552" y="10824"/>
                    </a:cubicBezTo>
                    <a:cubicBezTo>
                      <a:pt x="21600" y="4854"/>
                      <a:pt x="16733" y="0"/>
                      <a:pt x="10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81" name="Google Shape;1681;p34"/>
              <p:cNvSpPr/>
              <p:nvPr/>
            </p:nvSpPr>
            <p:spPr>
              <a:xfrm>
                <a:off x="331293" y="279954"/>
                <a:ext cx="213041" cy="33868"/>
              </a:xfrm>
              <a:custGeom>
                <a:rect b="b" l="l" r="r" t="t"/>
                <a:pathLst>
                  <a:path extrusionOk="0" h="21600" w="21600">
                    <a:moveTo>
                      <a:pt x="1576" y="0"/>
                    </a:moveTo>
                    <a:cubicBezTo>
                      <a:pt x="708" y="0"/>
                      <a:pt x="0" y="4822"/>
                      <a:pt x="0" y="10750"/>
                    </a:cubicBezTo>
                    <a:cubicBezTo>
                      <a:pt x="0" y="16778"/>
                      <a:pt x="708" y="21600"/>
                      <a:pt x="1576" y="21600"/>
                    </a:cubicBezTo>
                    <a:lnTo>
                      <a:pt x="20038" y="21600"/>
                    </a:lnTo>
                    <a:cubicBezTo>
                      <a:pt x="20899" y="21600"/>
                      <a:pt x="21600" y="16778"/>
                      <a:pt x="21600" y="10750"/>
                    </a:cubicBezTo>
                    <a:cubicBezTo>
                      <a:pt x="21600" y="4822"/>
                      <a:pt x="20899" y="0"/>
                      <a:pt x="200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82" name="Google Shape;1682;p34"/>
              <p:cNvSpPr/>
              <p:nvPr/>
            </p:nvSpPr>
            <p:spPr>
              <a:xfrm>
                <a:off x="463794" y="213813"/>
                <a:ext cx="80540" cy="33868"/>
              </a:xfrm>
              <a:custGeom>
                <a:rect b="b" l="l" r="r" t="t"/>
                <a:pathLst>
                  <a:path extrusionOk="0" h="21600" w="21600">
                    <a:moveTo>
                      <a:pt x="4131" y="0"/>
                    </a:moveTo>
                    <a:cubicBezTo>
                      <a:pt x="1853" y="0"/>
                      <a:pt x="0" y="4822"/>
                      <a:pt x="0" y="10850"/>
                    </a:cubicBezTo>
                    <a:cubicBezTo>
                      <a:pt x="0" y="16778"/>
                      <a:pt x="1853" y="21600"/>
                      <a:pt x="4131" y="21600"/>
                    </a:cubicBezTo>
                    <a:lnTo>
                      <a:pt x="17469" y="21600"/>
                    </a:lnTo>
                    <a:cubicBezTo>
                      <a:pt x="19747" y="21600"/>
                      <a:pt x="21600" y="16778"/>
                      <a:pt x="21600" y="10850"/>
                    </a:cubicBezTo>
                    <a:cubicBezTo>
                      <a:pt x="21600" y="4822"/>
                      <a:pt x="19747" y="0"/>
                      <a:pt x="174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83" name="Google Shape;1683;p34"/>
              <p:cNvSpPr/>
              <p:nvPr/>
            </p:nvSpPr>
            <p:spPr>
              <a:xfrm>
                <a:off x="331293" y="147561"/>
                <a:ext cx="213041" cy="33868"/>
              </a:xfrm>
              <a:custGeom>
                <a:rect b="b" l="l" r="r" t="t"/>
                <a:pathLst>
                  <a:path extrusionOk="0" h="21600" w="21600">
                    <a:moveTo>
                      <a:pt x="1576" y="0"/>
                    </a:moveTo>
                    <a:cubicBezTo>
                      <a:pt x="708" y="0"/>
                      <a:pt x="0" y="4783"/>
                      <a:pt x="0" y="10775"/>
                    </a:cubicBezTo>
                    <a:cubicBezTo>
                      <a:pt x="0" y="16817"/>
                      <a:pt x="708" y="21600"/>
                      <a:pt x="1576" y="21600"/>
                    </a:cubicBezTo>
                    <a:lnTo>
                      <a:pt x="20038" y="21600"/>
                    </a:lnTo>
                    <a:cubicBezTo>
                      <a:pt x="20899" y="21600"/>
                      <a:pt x="21600" y="16817"/>
                      <a:pt x="21600" y="10775"/>
                    </a:cubicBezTo>
                    <a:cubicBezTo>
                      <a:pt x="21600" y="4783"/>
                      <a:pt x="20899" y="0"/>
                      <a:pt x="200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84" name="Google Shape;1684;p34"/>
              <p:cNvSpPr/>
              <p:nvPr/>
            </p:nvSpPr>
            <p:spPr>
              <a:xfrm>
                <a:off x="331221" y="213813"/>
                <a:ext cx="97236" cy="33868"/>
              </a:xfrm>
              <a:custGeom>
                <a:rect b="b" l="l" r="r" t="t"/>
                <a:pathLst>
                  <a:path extrusionOk="0" h="21600" w="21600">
                    <a:moveTo>
                      <a:pt x="3437" y="0"/>
                    </a:moveTo>
                    <a:cubicBezTo>
                      <a:pt x="1519" y="0"/>
                      <a:pt x="0" y="4822"/>
                      <a:pt x="0" y="10850"/>
                    </a:cubicBezTo>
                    <a:cubicBezTo>
                      <a:pt x="0" y="16778"/>
                      <a:pt x="1519" y="21600"/>
                      <a:pt x="3437" y="21600"/>
                    </a:cubicBezTo>
                    <a:lnTo>
                      <a:pt x="18163" y="21600"/>
                    </a:lnTo>
                    <a:cubicBezTo>
                      <a:pt x="20081" y="21600"/>
                      <a:pt x="21600" y="16778"/>
                      <a:pt x="21600" y="10850"/>
                    </a:cubicBezTo>
                    <a:cubicBezTo>
                      <a:pt x="21600" y="4822"/>
                      <a:pt x="20081" y="0"/>
                      <a:pt x="181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85" name="Google Shape;1685;p34"/>
              <p:cNvSpPr/>
              <p:nvPr/>
            </p:nvSpPr>
            <p:spPr>
              <a:xfrm>
                <a:off x="149200" y="346206"/>
                <a:ext cx="196489" cy="33868"/>
              </a:xfrm>
              <a:custGeom>
                <a:rect b="b" l="l" r="r" t="t"/>
                <a:pathLst>
                  <a:path extrusionOk="0" h="21600" w="21600">
                    <a:moveTo>
                      <a:pt x="1693" y="0"/>
                    </a:moveTo>
                    <a:cubicBezTo>
                      <a:pt x="760" y="0"/>
                      <a:pt x="0" y="4783"/>
                      <a:pt x="0" y="10825"/>
                    </a:cubicBezTo>
                    <a:cubicBezTo>
                      <a:pt x="0" y="16817"/>
                      <a:pt x="760" y="21600"/>
                      <a:pt x="1693" y="21600"/>
                    </a:cubicBezTo>
                    <a:lnTo>
                      <a:pt x="19891" y="21600"/>
                    </a:lnTo>
                    <a:cubicBezTo>
                      <a:pt x="20840" y="21600"/>
                      <a:pt x="21600" y="16817"/>
                      <a:pt x="21600" y="10825"/>
                    </a:cubicBezTo>
                    <a:cubicBezTo>
                      <a:pt x="21600" y="4783"/>
                      <a:pt x="20840" y="0"/>
                      <a:pt x="198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86" name="Google Shape;1686;p34"/>
              <p:cNvSpPr/>
              <p:nvPr/>
            </p:nvSpPr>
            <p:spPr>
              <a:xfrm>
                <a:off x="149200" y="478638"/>
                <a:ext cx="196489" cy="33868"/>
              </a:xfrm>
              <a:custGeom>
                <a:rect b="b" l="l" r="r" t="t"/>
                <a:pathLst>
                  <a:path extrusionOk="0" h="21600" w="21600">
                    <a:moveTo>
                      <a:pt x="1693" y="0"/>
                    </a:moveTo>
                    <a:cubicBezTo>
                      <a:pt x="760" y="0"/>
                      <a:pt x="0" y="4861"/>
                      <a:pt x="0" y="10825"/>
                    </a:cubicBezTo>
                    <a:cubicBezTo>
                      <a:pt x="0" y="16839"/>
                      <a:pt x="760" y="21600"/>
                      <a:pt x="1693" y="21600"/>
                    </a:cubicBezTo>
                    <a:lnTo>
                      <a:pt x="19891" y="21600"/>
                    </a:lnTo>
                    <a:cubicBezTo>
                      <a:pt x="20840" y="21600"/>
                      <a:pt x="21600" y="16739"/>
                      <a:pt x="21600" y="10825"/>
                    </a:cubicBezTo>
                    <a:cubicBezTo>
                      <a:pt x="21600" y="4861"/>
                      <a:pt x="20840" y="0"/>
                      <a:pt x="198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87" name="Google Shape;1687;p34"/>
              <p:cNvSpPr/>
              <p:nvPr/>
            </p:nvSpPr>
            <p:spPr>
              <a:xfrm>
                <a:off x="149200" y="412350"/>
                <a:ext cx="246150" cy="33868"/>
              </a:xfrm>
              <a:custGeom>
                <a:rect b="b" l="l" r="r" t="t"/>
                <a:pathLst>
                  <a:path extrusionOk="0" h="21600" w="21600">
                    <a:moveTo>
                      <a:pt x="1352" y="0"/>
                    </a:moveTo>
                    <a:cubicBezTo>
                      <a:pt x="606" y="0"/>
                      <a:pt x="0" y="4783"/>
                      <a:pt x="0" y="10825"/>
                    </a:cubicBezTo>
                    <a:cubicBezTo>
                      <a:pt x="0" y="16817"/>
                      <a:pt x="606" y="21600"/>
                      <a:pt x="1352" y="21600"/>
                    </a:cubicBezTo>
                    <a:lnTo>
                      <a:pt x="20248" y="21600"/>
                    </a:lnTo>
                    <a:cubicBezTo>
                      <a:pt x="21000" y="21600"/>
                      <a:pt x="21600" y="16817"/>
                      <a:pt x="21600" y="10825"/>
                    </a:cubicBezTo>
                    <a:cubicBezTo>
                      <a:pt x="21600" y="4934"/>
                      <a:pt x="20987" y="0"/>
                      <a:pt x="202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88" name="Google Shape;1688;p34"/>
              <p:cNvSpPr/>
              <p:nvPr/>
            </p:nvSpPr>
            <p:spPr>
              <a:xfrm>
                <a:off x="430544" y="412350"/>
                <a:ext cx="113790" cy="33868"/>
              </a:xfrm>
              <a:custGeom>
                <a:rect b="b" l="l" r="r" t="t"/>
                <a:pathLst>
                  <a:path extrusionOk="0" h="21600" w="21600">
                    <a:moveTo>
                      <a:pt x="2951" y="0"/>
                    </a:moveTo>
                    <a:cubicBezTo>
                      <a:pt x="1312" y="0"/>
                      <a:pt x="0" y="4783"/>
                      <a:pt x="0" y="10825"/>
                    </a:cubicBezTo>
                    <a:cubicBezTo>
                      <a:pt x="0" y="16817"/>
                      <a:pt x="1312" y="21600"/>
                      <a:pt x="2951" y="21600"/>
                    </a:cubicBezTo>
                    <a:lnTo>
                      <a:pt x="18676" y="21600"/>
                    </a:lnTo>
                    <a:cubicBezTo>
                      <a:pt x="20288" y="21600"/>
                      <a:pt x="21600" y="16817"/>
                      <a:pt x="21600" y="10825"/>
                    </a:cubicBezTo>
                    <a:cubicBezTo>
                      <a:pt x="21600" y="4934"/>
                      <a:pt x="20288" y="0"/>
                      <a:pt x="186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89" name="Google Shape;1689;p34"/>
              <p:cNvSpPr/>
              <p:nvPr/>
            </p:nvSpPr>
            <p:spPr>
              <a:xfrm>
                <a:off x="380954" y="346206"/>
                <a:ext cx="163380" cy="33868"/>
              </a:xfrm>
              <a:custGeom>
                <a:rect b="b" l="l" r="r" t="t"/>
                <a:pathLst>
                  <a:path extrusionOk="0" h="21600" w="21600">
                    <a:moveTo>
                      <a:pt x="2046" y="0"/>
                    </a:moveTo>
                    <a:cubicBezTo>
                      <a:pt x="913" y="0"/>
                      <a:pt x="0" y="4783"/>
                      <a:pt x="0" y="10825"/>
                    </a:cubicBezTo>
                    <a:cubicBezTo>
                      <a:pt x="0" y="16817"/>
                      <a:pt x="913" y="21600"/>
                      <a:pt x="2046" y="21600"/>
                    </a:cubicBezTo>
                    <a:lnTo>
                      <a:pt x="19564" y="21600"/>
                    </a:lnTo>
                    <a:cubicBezTo>
                      <a:pt x="20687" y="21600"/>
                      <a:pt x="21600" y="16817"/>
                      <a:pt x="21600" y="10825"/>
                    </a:cubicBezTo>
                    <a:cubicBezTo>
                      <a:pt x="21600" y="4783"/>
                      <a:pt x="20687" y="0"/>
                      <a:pt x="195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90" name="Google Shape;1690;p34"/>
              <p:cNvSpPr/>
              <p:nvPr/>
            </p:nvSpPr>
            <p:spPr>
              <a:xfrm>
                <a:off x="149200" y="644141"/>
                <a:ext cx="130345" cy="33868"/>
              </a:xfrm>
              <a:custGeom>
                <a:rect b="b" l="l" r="r" t="t"/>
                <a:pathLst>
                  <a:path extrusionOk="0" h="21600" w="21600">
                    <a:moveTo>
                      <a:pt x="2552" y="0"/>
                    </a:moveTo>
                    <a:cubicBezTo>
                      <a:pt x="1145" y="0"/>
                      <a:pt x="0" y="4772"/>
                      <a:pt x="0" y="10850"/>
                    </a:cubicBezTo>
                    <a:cubicBezTo>
                      <a:pt x="0" y="16778"/>
                      <a:pt x="1145" y="21600"/>
                      <a:pt x="2552" y="21600"/>
                    </a:cubicBezTo>
                    <a:lnTo>
                      <a:pt x="19024" y="21600"/>
                    </a:lnTo>
                    <a:cubicBezTo>
                      <a:pt x="20455" y="21600"/>
                      <a:pt x="21600" y="16778"/>
                      <a:pt x="21600" y="10850"/>
                    </a:cubicBezTo>
                    <a:cubicBezTo>
                      <a:pt x="21600" y="4772"/>
                      <a:pt x="20419" y="0"/>
                      <a:pt x="19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91" name="Google Shape;1691;p34"/>
              <p:cNvSpPr/>
              <p:nvPr/>
            </p:nvSpPr>
            <p:spPr>
              <a:xfrm>
                <a:off x="149200" y="577853"/>
                <a:ext cx="246150" cy="33868"/>
              </a:xfrm>
              <a:custGeom>
                <a:rect b="b" l="l" r="r" t="t"/>
                <a:pathLst>
                  <a:path extrusionOk="0" h="21600" w="21600">
                    <a:moveTo>
                      <a:pt x="1352" y="0"/>
                    </a:moveTo>
                    <a:cubicBezTo>
                      <a:pt x="606" y="0"/>
                      <a:pt x="0" y="4822"/>
                      <a:pt x="0" y="10800"/>
                    </a:cubicBezTo>
                    <a:cubicBezTo>
                      <a:pt x="0" y="16828"/>
                      <a:pt x="606" y="21600"/>
                      <a:pt x="1352" y="21600"/>
                    </a:cubicBezTo>
                    <a:lnTo>
                      <a:pt x="20248" y="21600"/>
                    </a:lnTo>
                    <a:cubicBezTo>
                      <a:pt x="21000" y="21600"/>
                      <a:pt x="21600" y="16828"/>
                      <a:pt x="21600" y="10800"/>
                    </a:cubicBezTo>
                    <a:cubicBezTo>
                      <a:pt x="21600" y="4873"/>
                      <a:pt x="20987" y="0"/>
                      <a:pt x="202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92" name="Google Shape;1692;p34"/>
              <p:cNvSpPr/>
              <p:nvPr/>
            </p:nvSpPr>
            <p:spPr>
              <a:xfrm>
                <a:off x="314666" y="644141"/>
                <a:ext cx="229668" cy="33868"/>
              </a:xfrm>
              <a:custGeom>
                <a:rect b="b" l="l" r="r" t="t"/>
                <a:pathLst>
                  <a:path extrusionOk="0" h="21600" w="21600">
                    <a:moveTo>
                      <a:pt x="1455" y="0"/>
                    </a:moveTo>
                    <a:cubicBezTo>
                      <a:pt x="650" y="0"/>
                      <a:pt x="0" y="4772"/>
                      <a:pt x="0" y="10850"/>
                    </a:cubicBezTo>
                    <a:cubicBezTo>
                      <a:pt x="0" y="16778"/>
                      <a:pt x="650" y="21600"/>
                      <a:pt x="1455" y="21600"/>
                    </a:cubicBezTo>
                    <a:lnTo>
                      <a:pt x="20151" y="21600"/>
                    </a:lnTo>
                    <a:cubicBezTo>
                      <a:pt x="20950" y="21600"/>
                      <a:pt x="21600" y="16778"/>
                      <a:pt x="21600" y="10850"/>
                    </a:cubicBezTo>
                    <a:cubicBezTo>
                      <a:pt x="21600" y="4772"/>
                      <a:pt x="20950" y="0"/>
                      <a:pt x="201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93" name="Google Shape;1693;p34"/>
              <p:cNvSpPr/>
              <p:nvPr/>
            </p:nvSpPr>
            <p:spPr>
              <a:xfrm>
                <a:off x="430544" y="577853"/>
                <a:ext cx="113790" cy="33868"/>
              </a:xfrm>
              <a:custGeom>
                <a:rect b="b" l="l" r="r" t="t"/>
                <a:pathLst>
                  <a:path extrusionOk="0" h="21600" w="21600">
                    <a:moveTo>
                      <a:pt x="2951" y="0"/>
                    </a:moveTo>
                    <a:cubicBezTo>
                      <a:pt x="1312" y="0"/>
                      <a:pt x="0" y="4822"/>
                      <a:pt x="0" y="10800"/>
                    </a:cubicBezTo>
                    <a:cubicBezTo>
                      <a:pt x="0" y="16828"/>
                      <a:pt x="1312" y="21600"/>
                      <a:pt x="2951" y="21600"/>
                    </a:cubicBezTo>
                    <a:lnTo>
                      <a:pt x="18676" y="21600"/>
                    </a:lnTo>
                    <a:cubicBezTo>
                      <a:pt x="20288" y="21600"/>
                      <a:pt x="21600" y="16828"/>
                      <a:pt x="21600" y="10800"/>
                    </a:cubicBezTo>
                    <a:cubicBezTo>
                      <a:pt x="21600" y="4873"/>
                      <a:pt x="20288" y="0"/>
                      <a:pt x="186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94" name="Google Shape;1694;p34"/>
              <p:cNvSpPr/>
              <p:nvPr/>
            </p:nvSpPr>
            <p:spPr>
              <a:xfrm>
                <a:off x="149200" y="710429"/>
                <a:ext cx="213041" cy="33868"/>
              </a:xfrm>
              <a:custGeom>
                <a:rect b="b" l="l" r="r" t="t"/>
                <a:pathLst>
                  <a:path extrusionOk="0" h="21600" w="21600">
                    <a:moveTo>
                      <a:pt x="1562" y="0"/>
                    </a:moveTo>
                    <a:cubicBezTo>
                      <a:pt x="701" y="0"/>
                      <a:pt x="0" y="4850"/>
                      <a:pt x="0" y="10800"/>
                    </a:cubicBezTo>
                    <a:cubicBezTo>
                      <a:pt x="0" y="16800"/>
                      <a:pt x="701" y="21600"/>
                      <a:pt x="1562" y="21600"/>
                    </a:cubicBezTo>
                    <a:lnTo>
                      <a:pt x="20024" y="21600"/>
                    </a:lnTo>
                    <a:cubicBezTo>
                      <a:pt x="20892" y="21600"/>
                      <a:pt x="21600" y="16750"/>
                      <a:pt x="21600" y="10800"/>
                    </a:cubicBezTo>
                    <a:cubicBezTo>
                      <a:pt x="21600" y="4850"/>
                      <a:pt x="20892" y="0"/>
                      <a:pt x="20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95" name="Google Shape;1695;p34"/>
              <p:cNvSpPr/>
              <p:nvPr/>
            </p:nvSpPr>
            <p:spPr>
              <a:xfrm>
                <a:off x="149092" y="148839"/>
                <a:ext cx="146973" cy="163596"/>
              </a:xfrm>
              <a:custGeom>
                <a:rect b="b" l="l" r="r" t="t"/>
                <a:pathLst>
                  <a:path extrusionOk="0" h="21600" w="21135">
                    <a:moveTo>
                      <a:pt x="12290" y="4124"/>
                    </a:moveTo>
                    <a:cubicBezTo>
                      <a:pt x="12363" y="4124"/>
                      <a:pt x="12425" y="4162"/>
                      <a:pt x="12435" y="4229"/>
                    </a:cubicBezTo>
                    <a:lnTo>
                      <a:pt x="14878" y="13133"/>
                    </a:lnTo>
                    <a:lnTo>
                      <a:pt x="6277" y="13133"/>
                    </a:lnTo>
                    <a:lnTo>
                      <a:pt x="8720" y="4229"/>
                    </a:lnTo>
                    <a:cubicBezTo>
                      <a:pt x="8740" y="4162"/>
                      <a:pt x="8792" y="4124"/>
                      <a:pt x="8875" y="4124"/>
                    </a:cubicBezTo>
                    <a:close/>
                    <a:moveTo>
                      <a:pt x="8854" y="0"/>
                    </a:moveTo>
                    <a:cubicBezTo>
                      <a:pt x="6732" y="0"/>
                      <a:pt x="4890" y="1321"/>
                      <a:pt x="4373" y="3212"/>
                    </a:cubicBezTo>
                    <a:lnTo>
                      <a:pt x="67" y="19044"/>
                    </a:lnTo>
                    <a:cubicBezTo>
                      <a:pt x="-233" y="20146"/>
                      <a:pt x="502" y="21258"/>
                      <a:pt x="1692" y="21533"/>
                    </a:cubicBezTo>
                    <a:cubicBezTo>
                      <a:pt x="1878" y="21581"/>
                      <a:pt x="2075" y="21600"/>
                      <a:pt x="2261" y="21600"/>
                    </a:cubicBezTo>
                    <a:cubicBezTo>
                      <a:pt x="3255" y="21600"/>
                      <a:pt x="4155" y="20973"/>
                      <a:pt x="4404" y="20051"/>
                    </a:cubicBezTo>
                    <a:lnTo>
                      <a:pt x="5190" y="17229"/>
                    </a:lnTo>
                    <a:lnTo>
                      <a:pt x="15985" y="17229"/>
                    </a:lnTo>
                    <a:lnTo>
                      <a:pt x="16751" y="20051"/>
                    </a:lnTo>
                    <a:cubicBezTo>
                      <a:pt x="17020" y="20973"/>
                      <a:pt x="17921" y="21590"/>
                      <a:pt x="18924" y="21590"/>
                    </a:cubicBezTo>
                    <a:cubicBezTo>
                      <a:pt x="19121" y="21590"/>
                      <a:pt x="19276" y="21581"/>
                      <a:pt x="19463" y="21524"/>
                    </a:cubicBezTo>
                    <a:cubicBezTo>
                      <a:pt x="20643" y="21277"/>
                      <a:pt x="21367" y="20146"/>
                      <a:pt x="21067" y="19044"/>
                    </a:cubicBezTo>
                    <a:lnTo>
                      <a:pt x="16751" y="3212"/>
                    </a:lnTo>
                    <a:cubicBezTo>
                      <a:pt x="16244" y="1321"/>
                      <a:pt x="14381" y="0"/>
                      <a:pt x="122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696" name="Google Shape;1696;p34"/>
            <p:cNvGrpSpPr/>
            <p:nvPr/>
          </p:nvGrpSpPr>
          <p:grpSpPr>
            <a:xfrm>
              <a:off x="13463691" y="4546051"/>
              <a:ext cx="991147" cy="924859"/>
              <a:chOff x="71" y="71"/>
              <a:chExt cx="991146" cy="924858"/>
            </a:xfrm>
          </p:grpSpPr>
          <p:sp>
            <p:nvSpPr>
              <p:cNvPr id="1697" name="Google Shape;1697;p34"/>
              <p:cNvSpPr/>
              <p:nvPr/>
            </p:nvSpPr>
            <p:spPr>
              <a:xfrm>
                <a:off x="71" y="71"/>
                <a:ext cx="991146" cy="924858"/>
              </a:xfrm>
              <a:custGeom>
                <a:rect b="b" l="l" r="r" t="t"/>
                <a:pathLst>
                  <a:path extrusionOk="0" h="21600" w="21600">
                    <a:moveTo>
                      <a:pt x="7375" y="726"/>
                    </a:moveTo>
                    <a:cubicBezTo>
                      <a:pt x="7574" y="726"/>
                      <a:pt x="7761" y="810"/>
                      <a:pt x="7899" y="960"/>
                    </a:cubicBezTo>
                    <a:lnTo>
                      <a:pt x="9171" y="2323"/>
                    </a:lnTo>
                    <a:lnTo>
                      <a:pt x="8272" y="2323"/>
                    </a:lnTo>
                    <a:cubicBezTo>
                      <a:pt x="8072" y="2323"/>
                      <a:pt x="7886" y="2241"/>
                      <a:pt x="7747" y="2089"/>
                    </a:cubicBezTo>
                    <a:lnTo>
                      <a:pt x="6476" y="726"/>
                    </a:lnTo>
                    <a:close/>
                    <a:moveTo>
                      <a:pt x="9541" y="726"/>
                    </a:moveTo>
                    <a:cubicBezTo>
                      <a:pt x="9739" y="726"/>
                      <a:pt x="9927" y="810"/>
                      <a:pt x="10065" y="960"/>
                    </a:cubicBezTo>
                    <a:lnTo>
                      <a:pt x="11337" y="2323"/>
                    </a:lnTo>
                    <a:lnTo>
                      <a:pt x="10437" y="2323"/>
                    </a:lnTo>
                    <a:cubicBezTo>
                      <a:pt x="10238" y="2323"/>
                      <a:pt x="10051" y="2241"/>
                      <a:pt x="9913" y="2089"/>
                    </a:cubicBezTo>
                    <a:lnTo>
                      <a:pt x="8643" y="726"/>
                    </a:lnTo>
                    <a:close/>
                    <a:moveTo>
                      <a:pt x="11157" y="5364"/>
                    </a:moveTo>
                    <a:cubicBezTo>
                      <a:pt x="13756" y="5364"/>
                      <a:pt x="15872" y="7628"/>
                      <a:pt x="15872" y="10415"/>
                    </a:cubicBezTo>
                    <a:cubicBezTo>
                      <a:pt x="15872" y="13200"/>
                      <a:pt x="13756" y="15468"/>
                      <a:pt x="11157" y="15468"/>
                    </a:cubicBezTo>
                    <a:cubicBezTo>
                      <a:pt x="8558" y="15468"/>
                      <a:pt x="6445" y="13200"/>
                      <a:pt x="6445" y="10415"/>
                    </a:cubicBezTo>
                    <a:cubicBezTo>
                      <a:pt x="6445" y="7628"/>
                      <a:pt x="8558" y="5364"/>
                      <a:pt x="11157" y="5364"/>
                    </a:cubicBezTo>
                    <a:close/>
                    <a:moveTo>
                      <a:pt x="5209" y="724"/>
                    </a:moveTo>
                    <a:cubicBezTo>
                      <a:pt x="5410" y="724"/>
                      <a:pt x="5595" y="805"/>
                      <a:pt x="5736" y="958"/>
                    </a:cubicBezTo>
                    <a:lnTo>
                      <a:pt x="7264" y="2595"/>
                    </a:lnTo>
                    <a:cubicBezTo>
                      <a:pt x="7534" y="2884"/>
                      <a:pt x="7888" y="3042"/>
                      <a:pt x="8269" y="3042"/>
                    </a:cubicBezTo>
                    <a:lnTo>
                      <a:pt x="17647" y="3042"/>
                    </a:lnTo>
                    <a:cubicBezTo>
                      <a:pt x="17859" y="3042"/>
                      <a:pt x="18032" y="3227"/>
                      <a:pt x="18032" y="3454"/>
                    </a:cubicBezTo>
                    <a:lnTo>
                      <a:pt x="18032" y="15631"/>
                    </a:lnTo>
                    <a:lnTo>
                      <a:pt x="17613" y="15182"/>
                    </a:lnTo>
                    <a:cubicBezTo>
                      <a:pt x="17410" y="14967"/>
                      <a:pt x="17149" y="14851"/>
                      <a:pt x="16865" y="14851"/>
                    </a:cubicBezTo>
                    <a:cubicBezTo>
                      <a:pt x="16581" y="14851"/>
                      <a:pt x="16314" y="14970"/>
                      <a:pt x="16115" y="15182"/>
                    </a:cubicBezTo>
                    <a:lnTo>
                      <a:pt x="16099" y="15202"/>
                    </a:lnTo>
                    <a:lnTo>
                      <a:pt x="15193" y="14231"/>
                    </a:lnTo>
                    <a:cubicBezTo>
                      <a:pt x="16033" y="13212"/>
                      <a:pt x="16542" y="11879"/>
                      <a:pt x="16542" y="10415"/>
                    </a:cubicBezTo>
                    <a:cubicBezTo>
                      <a:pt x="16542" y="7233"/>
                      <a:pt x="14124" y="4641"/>
                      <a:pt x="11152" y="4641"/>
                    </a:cubicBezTo>
                    <a:cubicBezTo>
                      <a:pt x="8181" y="4641"/>
                      <a:pt x="5763" y="7233"/>
                      <a:pt x="5763" y="10415"/>
                    </a:cubicBezTo>
                    <a:cubicBezTo>
                      <a:pt x="5763" y="13599"/>
                      <a:pt x="8181" y="16191"/>
                      <a:pt x="11152" y="16191"/>
                    </a:cubicBezTo>
                    <a:cubicBezTo>
                      <a:pt x="12517" y="16191"/>
                      <a:pt x="13764" y="15643"/>
                      <a:pt x="14714" y="14745"/>
                    </a:cubicBezTo>
                    <a:lnTo>
                      <a:pt x="15618" y="15715"/>
                    </a:lnTo>
                    <a:lnTo>
                      <a:pt x="15602" y="15732"/>
                    </a:lnTo>
                    <a:cubicBezTo>
                      <a:pt x="15186" y="16177"/>
                      <a:pt x="15186" y="16898"/>
                      <a:pt x="15602" y="17339"/>
                    </a:cubicBezTo>
                    <a:lnTo>
                      <a:pt x="16019" y="17786"/>
                    </a:lnTo>
                    <a:lnTo>
                      <a:pt x="1056" y="17783"/>
                    </a:lnTo>
                    <a:cubicBezTo>
                      <a:pt x="847" y="17783"/>
                      <a:pt x="674" y="17598"/>
                      <a:pt x="674" y="17372"/>
                    </a:cubicBezTo>
                    <a:lnTo>
                      <a:pt x="674" y="1133"/>
                    </a:lnTo>
                    <a:cubicBezTo>
                      <a:pt x="674" y="909"/>
                      <a:pt x="847" y="724"/>
                      <a:pt x="1056" y="724"/>
                    </a:cubicBezTo>
                    <a:close/>
                    <a:moveTo>
                      <a:pt x="16871" y="15574"/>
                    </a:moveTo>
                    <a:cubicBezTo>
                      <a:pt x="16976" y="15574"/>
                      <a:pt x="17069" y="15618"/>
                      <a:pt x="17144" y="15697"/>
                    </a:cubicBezTo>
                    <a:lnTo>
                      <a:pt x="20813" y="19630"/>
                    </a:lnTo>
                    <a:cubicBezTo>
                      <a:pt x="20885" y="19707"/>
                      <a:pt x="20926" y="19808"/>
                      <a:pt x="20926" y="19922"/>
                    </a:cubicBezTo>
                    <a:cubicBezTo>
                      <a:pt x="20919" y="20032"/>
                      <a:pt x="20880" y="20134"/>
                      <a:pt x="20809" y="20212"/>
                    </a:cubicBezTo>
                    <a:lnTo>
                      <a:pt x="20298" y="20760"/>
                    </a:lnTo>
                    <a:cubicBezTo>
                      <a:pt x="20223" y="20839"/>
                      <a:pt x="20124" y="20879"/>
                      <a:pt x="20027" y="20879"/>
                    </a:cubicBezTo>
                    <a:cubicBezTo>
                      <a:pt x="19930" y="20879"/>
                      <a:pt x="19831" y="20839"/>
                      <a:pt x="19757" y="20760"/>
                    </a:cubicBezTo>
                    <a:lnTo>
                      <a:pt x="16088" y="16824"/>
                    </a:lnTo>
                    <a:cubicBezTo>
                      <a:pt x="15936" y="16665"/>
                      <a:pt x="15936" y="16406"/>
                      <a:pt x="16088" y="16243"/>
                    </a:cubicBezTo>
                    <a:lnTo>
                      <a:pt x="16598" y="15697"/>
                    </a:lnTo>
                    <a:cubicBezTo>
                      <a:pt x="16672" y="15618"/>
                      <a:pt x="16764" y="15574"/>
                      <a:pt x="16871" y="15574"/>
                    </a:cubicBezTo>
                    <a:close/>
                    <a:moveTo>
                      <a:pt x="1060" y="0"/>
                    </a:moveTo>
                    <a:cubicBezTo>
                      <a:pt x="474" y="0"/>
                      <a:pt x="0" y="511"/>
                      <a:pt x="0" y="1133"/>
                    </a:cubicBezTo>
                    <a:lnTo>
                      <a:pt x="0" y="17372"/>
                    </a:lnTo>
                    <a:cubicBezTo>
                      <a:pt x="0" y="17999"/>
                      <a:pt x="477" y="18509"/>
                      <a:pt x="1060" y="18509"/>
                    </a:cubicBezTo>
                    <a:lnTo>
                      <a:pt x="16705" y="18509"/>
                    </a:lnTo>
                    <a:lnTo>
                      <a:pt x="19282" y="21269"/>
                    </a:lnTo>
                    <a:cubicBezTo>
                      <a:pt x="19489" y="21491"/>
                      <a:pt x="19759" y="21600"/>
                      <a:pt x="20031" y="21600"/>
                    </a:cubicBezTo>
                    <a:cubicBezTo>
                      <a:pt x="20303" y="21600"/>
                      <a:pt x="20574" y="21491"/>
                      <a:pt x="20780" y="21269"/>
                    </a:cubicBezTo>
                    <a:lnTo>
                      <a:pt x="21291" y="20723"/>
                    </a:lnTo>
                    <a:cubicBezTo>
                      <a:pt x="21493" y="20506"/>
                      <a:pt x="21600" y="20223"/>
                      <a:pt x="21600" y="19919"/>
                    </a:cubicBezTo>
                    <a:cubicBezTo>
                      <a:pt x="21597" y="19618"/>
                      <a:pt x="21485" y="19331"/>
                      <a:pt x="21286" y="19117"/>
                    </a:cubicBezTo>
                    <a:lnTo>
                      <a:pt x="18709" y="16355"/>
                    </a:lnTo>
                    <a:lnTo>
                      <a:pt x="18709" y="3454"/>
                    </a:lnTo>
                    <a:cubicBezTo>
                      <a:pt x="18709" y="2829"/>
                      <a:pt x="18232" y="2320"/>
                      <a:pt x="17649" y="2320"/>
                    </a:cubicBezTo>
                    <a:lnTo>
                      <a:pt x="12598" y="2320"/>
                    </a:lnTo>
                    <a:cubicBezTo>
                      <a:pt x="12401" y="2320"/>
                      <a:pt x="12212" y="2237"/>
                      <a:pt x="12074" y="2088"/>
                    </a:cubicBezTo>
                    <a:lnTo>
                      <a:pt x="10544" y="447"/>
                    </a:lnTo>
                    <a:cubicBezTo>
                      <a:pt x="10277" y="158"/>
                      <a:pt x="9919" y="0"/>
                      <a:pt x="95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98" name="Google Shape;1698;p34"/>
              <p:cNvSpPr/>
              <p:nvPr/>
            </p:nvSpPr>
            <p:spPr>
              <a:xfrm>
                <a:off x="82767" y="148984"/>
                <a:ext cx="229596" cy="97235"/>
              </a:xfrm>
              <a:custGeom>
                <a:rect b="b" l="l" r="r" t="t"/>
                <a:pathLst>
                  <a:path extrusionOk="0" h="21600" w="21600">
                    <a:moveTo>
                      <a:pt x="18580" y="6923"/>
                    </a:moveTo>
                    <a:cubicBezTo>
                      <a:pt x="18627" y="6923"/>
                      <a:pt x="18675" y="7035"/>
                      <a:pt x="18675" y="7163"/>
                    </a:cubicBezTo>
                    <a:lnTo>
                      <a:pt x="18675" y="14485"/>
                    </a:lnTo>
                    <a:cubicBezTo>
                      <a:pt x="18675" y="14613"/>
                      <a:pt x="18627" y="14725"/>
                      <a:pt x="18580" y="14725"/>
                    </a:cubicBezTo>
                    <a:lnTo>
                      <a:pt x="3020" y="14725"/>
                    </a:lnTo>
                    <a:cubicBezTo>
                      <a:pt x="2966" y="14725"/>
                      <a:pt x="2918" y="14613"/>
                      <a:pt x="2918" y="14485"/>
                    </a:cubicBezTo>
                    <a:lnTo>
                      <a:pt x="2918" y="7163"/>
                    </a:lnTo>
                    <a:cubicBezTo>
                      <a:pt x="2918" y="7035"/>
                      <a:pt x="2966" y="6923"/>
                      <a:pt x="3020" y="6923"/>
                    </a:cubicBezTo>
                    <a:close/>
                    <a:moveTo>
                      <a:pt x="3020" y="0"/>
                    </a:moveTo>
                    <a:cubicBezTo>
                      <a:pt x="1354" y="0"/>
                      <a:pt x="0" y="3198"/>
                      <a:pt x="0" y="7131"/>
                    </a:cubicBezTo>
                    <a:lnTo>
                      <a:pt x="0" y="14469"/>
                    </a:lnTo>
                    <a:cubicBezTo>
                      <a:pt x="0" y="18402"/>
                      <a:pt x="1354" y="21600"/>
                      <a:pt x="3020" y="21600"/>
                    </a:cubicBezTo>
                    <a:lnTo>
                      <a:pt x="18580" y="21600"/>
                    </a:lnTo>
                    <a:cubicBezTo>
                      <a:pt x="20246" y="21600"/>
                      <a:pt x="21600" y="18402"/>
                      <a:pt x="21600" y="14469"/>
                    </a:cubicBezTo>
                    <a:lnTo>
                      <a:pt x="21600" y="7131"/>
                    </a:lnTo>
                    <a:cubicBezTo>
                      <a:pt x="21600" y="3230"/>
                      <a:pt x="20246" y="0"/>
                      <a:pt x="185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699" name="Google Shape;1699;p34"/>
              <p:cNvSpPr/>
              <p:nvPr/>
            </p:nvSpPr>
            <p:spPr>
              <a:xfrm>
                <a:off x="99322" y="279993"/>
                <a:ext cx="163452" cy="33868"/>
              </a:xfrm>
              <a:custGeom>
                <a:rect b="b" l="l" r="r" t="t"/>
                <a:pathLst>
                  <a:path extrusionOk="0" h="21600" w="21600">
                    <a:moveTo>
                      <a:pt x="2035" y="0"/>
                    </a:moveTo>
                    <a:cubicBezTo>
                      <a:pt x="913" y="0"/>
                      <a:pt x="0" y="4861"/>
                      <a:pt x="0" y="10825"/>
                    </a:cubicBezTo>
                    <a:cubicBezTo>
                      <a:pt x="0" y="16839"/>
                      <a:pt x="913" y="21600"/>
                      <a:pt x="2035" y="21600"/>
                    </a:cubicBezTo>
                    <a:lnTo>
                      <a:pt x="19546" y="21600"/>
                    </a:lnTo>
                    <a:cubicBezTo>
                      <a:pt x="20677" y="21600"/>
                      <a:pt x="21600" y="16739"/>
                      <a:pt x="21600" y="10825"/>
                    </a:cubicBezTo>
                    <a:cubicBezTo>
                      <a:pt x="21600" y="4911"/>
                      <a:pt x="2067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00" name="Google Shape;1700;p34"/>
              <p:cNvSpPr/>
              <p:nvPr/>
            </p:nvSpPr>
            <p:spPr>
              <a:xfrm>
                <a:off x="347473" y="331077"/>
                <a:ext cx="329076" cy="262702"/>
              </a:xfrm>
              <a:custGeom>
                <a:rect b="b" l="l" r="r" t="t"/>
                <a:pathLst>
                  <a:path extrusionOk="0" h="21600" w="21400">
                    <a:moveTo>
                      <a:pt x="7260" y="2556"/>
                    </a:moveTo>
                    <a:lnTo>
                      <a:pt x="6685" y="5450"/>
                    </a:lnTo>
                    <a:lnTo>
                      <a:pt x="3446" y="5450"/>
                    </a:lnTo>
                    <a:lnTo>
                      <a:pt x="5744" y="2556"/>
                    </a:lnTo>
                    <a:close/>
                    <a:moveTo>
                      <a:pt x="12072" y="2556"/>
                    </a:moveTo>
                    <a:lnTo>
                      <a:pt x="12638" y="5450"/>
                    </a:lnTo>
                    <a:lnTo>
                      <a:pt x="8763" y="5450"/>
                    </a:lnTo>
                    <a:lnTo>
                      <a:pt x="9338" y="2556"/>
                    </a:lnTo>
                    <a:close/>
                    <a:moveTo>
                      <a:pt x="15666" y="2556"/>
                    </a:moveTo>
                    <a:lnTo>
                      <a:pt x="17950" y="5450"/>
                    </a:lnTo>
                    <a:lnTo>
                      <a:pt x="14716" y="5450"/>
                    </a:lnTo>
                    <a:lnTo>
                      <a:pt x="14140" y="2556"/>
                    </a:lnTo>
                    <a:close/>
                    <a:moveTo>
                      <a:pt x="18119" y="7995"/>
                    </a:moveTo>
                    <a:lnTo>
                      <a:pt x="12966" y="15256"/>
                    </a:lnTo>
                    <a:lnTo>
                      <a:pt x="14683" y="7995"/>
                    </a:lnTo>
                    <a:close/>
                    <a:moveTo>
                      <a:pt x="6717" y="8007"/>
                    </a:moveTo>
                    <a:lnTo>
                      <a:pt x="8430" y="15262"/>
                    </a:lnTo>
                    <a:lnTo>
                      <a:pt x="3277" y="8007"/>
                    </a:lnTo>
                    <a:close/>
                    <a:moveTo>
                      <a:pt x="12577" y="8007"/>
                    </a:moveTo>
                    <a:lnTo>
                      <a:pt x="10700" y="15895"/>
                    </a:lnTo>
                    <a:lnTo>
                      <a:pt x="8833" y="8007"/>
                    </a:lnTo>
                    <a:close/>
                    <a:moveTo>
                      <a:pt x="5318" y="0"/>
                    </a:moveTo>
                    <a:cubicBezTo>
                      <a:pt x="5046" y="0"/>
                      <a:pt x="4794" y="136"/>
                      <a:pt x="4606" y="367"/>
                    </a:cubicBezTo>
                    <a:lnTo>
                      <a:pt x="296" y="5823"/>
                    </a:lnTo>
                    <a:cubicBezTo>
                      <a:pt x="-83" y="6302"/>
                      <a:pt x="-102" y="7078"/>
                      <a:pt x="263" y="7581"/>
                    </a:cubicBezTo>
                    <a:lnTo>
                      <a:pt x="9951" y="21180"/>
                    </a:lnTo>
                    <a:cubicBezTo>
                      <a:pt x="10148" y="21458"/>
                      <a:pt x="10415" y="21600"/>
                      <a:pt x="10700" y="21600"/>
                    </a:cubicBezTo>
                    <a:cubicBezTo>
                      <a:pt x="10991" y="21600"/>
                      <a:pt x="11262" y="21458"/>
                      <a:pt x="11459" y="21180"/>
                    </a:cubicBezTo>
                    <a:lnTo>
                      <a:pt x="21147" y="7581"/>
                    </a:lnTo>
                    <a:cubicBezTo>
                      <a:pt x="21498" y="7078"/>
                      <a:pt x="21484" y="6302"/>
                      <a:pt x="21100" y="5823"/>
                    </a:cubicBezTo>
                    <a:lnTo>
                      <a:pt x="16790" y="367"/>
                    </a:lnTo>
                    <a:cubicBezTo>
                      <a:pt x="16607" y="136"/>
                      <a:pt x="16345" y="0"/>
                      <a:pt x="160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701" name="Google Shape;1701;p34"/>
            <p:cNvGrpSpPr/>
            <p:nvPr/>
          </p:nvGrpSpPr>
          <p:grpSpPr>
            <a:xfrm>
              <a:off x="9954200" y="4753117"/>
              <a:ext cx="990940" cy="511014"/>
              <a:chOff x="71" y="71"/>
              <a:chExt cx="990938" cy="511012"/>
            </a:xfrm>
          </p:grpSpPr>
          <p:sp>
            <p:nvSpPr>
              <p:cNvPr id="1702" name="Google Shape;1702;p34"/>
              <p:cNvSpPr/>
              <p:nvPr/>
            </p:nvSpPr>
            <p:spPr>
              <a:xfrm>
                <a:off x="71" y="71"/>
                <a:ext cx="990938" cy="511012"/>
              </a:xfrm>
              <a:custGeom>
                <a:rect b="b" l="l" r="r" t="t"/>
                <a:pathLst>
                  <a:path extrusionOk="0" h="21600" w="21595">
                    <a:moveTo>
                      <a:pt x="1443" y="13200"/>
                    </a:moveTo>
                    <a:lnTo>
                      <a:pt x="1443" y="14688"/>
                    </a:lnTo>
                    <a:lnTo>
                      <a:pt x="1062" y="14688"/>
                    </a:lnTo>
                    <a:cubicBezTo>
                      <a:pt x="852" y="14688"/>
                      <a:pt x="679" y="14350"/>
                      <a:pt x="679" y="13946"/>
                    </a:cubicBezTo>
                    <a:lnTo>
                      <a:pt x="679" y="13483"/>
                    </a:lnTo>
                    <a:cubicBezTo>
                      <a:pt x="679" y="13389"/>
                      <a:pt x="681" y="13298"/>
                      <a:pt x="682" y="13200"/>
                    </a:cubicBezTo>
                    <a:close/>
                    <a:moveTo>
                      <a:pt x="20919" y="13200"/>
                    </a:moveTo>
                    <a:cubicBezTo>
                      <a:pt x="20921" y="13298"/>
                      <a:pt x="20926" y="13389"/>
                      <a:pt x="20926" y="13483"/>
                    </a:cubicBezTo>
                    <a:lnTo>
                      <a:pt x="20926" y="13946"/>
                    </a:lnTo>
                    <a:cubicBezTo>
                      <a:pt x="20926" y="14353"/>
                      <a:pt x="20751" y="14688"/>
                      <a:pt x="20541" y="14688"/>
                    </a:cubicBezTo>
                    <a:lnTo>
                      <a:pt x="20159" y="14688"/>
                    </a:lnTo>
                    <a:lnTo>
                      <a:pt x="20159" y="13200"/>
                    </a:lnTo>
                    <a:close/>
                    <a:moveTo>
                      <a:pt x="8994" y="12495"/>
                    </a:moveTo>
                    <a:cubicBezTo>
                      <a:pt x="9206" y="12495"/>
                      <a:pt x="9378" y="12835"/>
                      <a:pt x="9378" y="13240"/>
                    </a:cubicBezTo>
                    <a:lnTo>
                      <a:pt x="9380" y="16039"/>
                    </a:lnTo>
                    <a:cubicBezTo>
                      <a:pt x="9380" y="18381"/>
                      <a:pt x="8399" y="20286"/>
                      <a:pt x="7193" y="20286"/>
                    </a:cubicBezTo>
                    <a:lnTo>
                      <a:pt x="4309" y="20286"/>
                    </a:lnTo>
                    <a:cubicBezTo>
                      <a:pt x="3101" y="20286"/>
                      <a:pt x="2121" y="18381"/>
                      <a:pt x="2121" y="16039"/>
                    </a:cubicBezTo>
                    <a:lnTo>
                      <a:pt x="2121" y="13240"/>
                    </a:lnTo>
                    <a:cubicBezTo>
                      <a:pt x="2121" y="12835"/>
                      <a:pt x="2293" y="12495"/>
                      <a:pt x="2503" y="12495"/>
                    </a:cubicBezTo>
                    <a:close/>
                    <a:moveTo>
                      <a:pt x="19094" y="12495"/>
                    </a:moveTo>
                    <a:cubicBezTo>
                      <a:pt x="19305" y="12495"/>
                      <a:pt x="19478" y="12835"/>
                      <a:pt x="19478" y="13240"/>
                    </a:cubicBezTo>
                    <a:lnTo>
                      <a:pt x="19479" y="16039"/>
                    </a:lnTo>
                    <a:cubicBezTo>
                      <a:pt x="19479" y="18381"/>
                      <a:pt x="18499" y="20286"/>
                      <a:pt x="17293" y="20286"/>
                    </a:cubicBezTo>
                    <a:lnTo>
                      <a:pt x="14405" y="20286"/>
                    </a:lnTo>
                    <a:cubicBezTo>
                      <a:pt x="13201" y="20286"/>
                      <a:pt x="12217" y="18381"/>
                      <a:pt x="12217" y="16039"/>
                    </a:cubicBezTo>
                    <a:lnTo>
                      <a:pt x="12217" y="13240"/>
                    </a:lnTo>
                    <a:cubicBezTo>
                      <a:pt x="12217" y="12835"/>
                      <a:pt x="12393" y="12495"/>
                      <a:pt x="12601" y="12495"/>
                    </a:cubicBezTo>
                    <a:close/>
                    <a:moveTo>
                      <a:pt x="4141" y="0"/>
                    </a:moveTo>
                    <a:cubicBezTo>
                      <a:pt x="3452" y="0"/>
                      <a:pt x="2822" y="776"/>
                      <a:pt x="2528" y="1981"/>
                    </a:cubicBezTo>
                    <a:lnTo>
                      <a:pt x="238" y="11418"/>
                    </a:lnTo>
                    <a:cubicBezTo>
                      <a:pt x="82" y="12059"/>
                      <a:pt x="0" y="12777"/>
                      <a:pt x="0" y="13486"/>
                    </a:cubicBezTo>
                    <a:lnTo>
                      <a:pt x="0" y="13949"/>
                    </a:lnTo>
                    <a:cubicBezTo>
                      <a:pt x="0" y="15083"/>
                      <a:pt x="477" y="16005"/>
                      <a:pt x="1057" y="16005"/>
                    </a:cubicBezTo>
                    <a:lnTo>
                      <a:pt x="1441" y="16005"/>
                    </a:lnTo>
                    <a:lnTo>
                      <a:pt x="1441" y="16048"/>
                    </a:lnTo>
                    <a:cubicBezTo>
                      <a:pt x="1441" y="19108"/>
                      <a:pt x="2726" y="21600"/>
                      <a:pt x="4304" y="21600"/>
                    </a:cubicBezTo>
                    <a:lnTo>
                      <a:pt x="7192" y="21600"/>
                    </a:lnTo>
                    <a:cubicBezTo>
                      <a:pt x="8770" y="21600"/>
                      <a:pt x="10054" y="19105"/>
                      <a:pt x="10054" y="16048"/>
                    </a:cubicBezTo>
                    <a:lnTo>
                      <a:pt x="10054" y="15345"/>
                    </a:lnTo>
                    <a:cubicBezTo>
                      <a:pt x="10054" y="14542"/>
                      <a:pt x="10388" y="13900"/>
                      <a:pt x="10796" y="13900"/>
                    </a:cubicBezTo>
                    <a:cubicBezTo>
                      <a:pt x="11210" y="13900"/>
                      <a:pt x="11541" y="14551"/>
                      <a:pt x="11541" y="15345"/>
                    </a:cubicBezTo>
                    <a:lnTo>
                      <a:pt x="11541" y="16039"/>
                    </a:lnTo>
                    <a:cubicBezTo>
                      <a:pt x="11541" y="19099"/>
                      <a:pt x="12826" y="21594"/>
                      <a:pt x="14404" y="21594"/>
                    </a:cubicBezTo>
                    <a:lnTo>
                      <a:pt x="17288" y="21594"/>
                    </a:lnTo>
                    <a:cubicBezTo>
                      <a:pt x="18866" y="21594"/>
                      <a:pt x="20154" y="19099"/>
                      <a:pt x="20154" y="16039"/>
                    </a:cubicBezTo>
                    <a:lnTo>
                      <a:pt x="20154" y="15996"/>
                    </a:lnTo>
                    <a:lnTo>
                      <a:pt x="20535" y="15996"/>
                    </a:lnTo>
                    <a:cubicBezTo>
                      <a:pt x="21120" y="15996"/>
                      <a:pt x="21595" y="15071"/>
                      <a:pt x="21595" y="13946"/>
                    </a:cubicBezTo>
                    <a:lnTo>
                      <a:pt x="21595" y="13483"/>
                    </a:lnTo>
                    <a:cubicBezTo>
                      <a:pt x="21600" y="12774"/>
                      <a:pt x="21518" y="12056"/>
                      <a:pt x="21362" y="11418"/>
                    </a:cubicBezTo>
                    <a:lnTo>
                      <a:pt x="19072" y="1981"/>
                    </a:lnTo>
                    <a:cubicBezTo>
                      <a:pt x="18780" y="776"/>
                      <a:pt x="18148" y="0"/>
                      <a:pt x="17459" y="0"/>
                    </a:cubicBezTo>
                    <a:lnTo>
                      <a:pt x="16211" y="0"/>
                    </a:lnTo>
                    <a:cubicBezTo>
                      <a:pt x="16024" y="0"/>
                      <a:pt x="15875" y="292"/>
                      <a:pt x="15875" y="651"/>
                    </a:cubicBezTo>
                    <a:cubicBezTo>
                      <a:pt x="15875" y="1016"/>
                      <a:pt x="16024" y="1308"/>
                      <a:pt x="16211" y="1308"/>
                    </a:cubicBezTo>
                    <a:lnTo>
                      <a:pt x="17459" y="1308"/>
                    </a:lnTo>
                    <a:cubicBezTo>
                      <a:pt x="17886" y="1308"/>
                      <a:pt x="18276" y="1792"/>
                      <a:pt x="18458" y="2540"/>
                    </a:cubicBezTo>
                    <a:lnTo>
                      <a:pt x="20728" y="11892"/>
                    </a:lnTo>
                    <a:lnTo>
                      <a:pt x="19893" y="11892"/>
                    </a:lnTo>
                    <a:cubicBezTo>
                      <a:pt x="19699" y="11460"/>
                      <a:pt x="19412" y="11192"/>
                      <a:pt x="19098" y="11192"/>
                    </a:cubicBezTo>
                    <a:lnTo>
                      <a:pt x="12606" y="11192"/>
                    </a:lnTo>
                    <a:cubicBezTo>
                      <a:pt x="12063" y="11192"/>
                      <a:pt x="11613" y="11990"/>
                      <a:pt x="11552" y="13006"/>
                    </a:cubicBezTo>
                    <a:cubicBezTo>
                      <a:pt x="11334" y="12741"/>
                      <a:pt x="11075" y="12589"/>
                      <a:pt x="10801" y="12589"/>
                    </a:cubicBezTo>
                    <a:cubicBezTo>
                      <a:pt x="10525" y="12589"/>
                      <a:pt x="10267" y="12741"/>
                      <a:pt x="10048" y="13006"/>
                    </a:cubicBezTo>
                    <a:cubicBezTo>
                      <a:pt x="9988" y="11986"/>
                      <a:pt x="9537" y="11192"/>
                      <a:pt x="8995" y="11192"/>
                    </a:cubicBezTo>
                    <a:lnTo>
                      <a:pt x="2503" y="11192"/>
                    </a:lnTo>
                    <a:cubicBezTo>
                      <a:pt x="2187" y="11192"/>
                      <a:pt x="1903" y="11460"/>
                      <a:pt x="1710" y="11892"/>
                    </a:cubicBezTo>
                    <a:lnTo>
                      <a:pt x="872" y="11892"/>
                    </a:lnTo>
                    <a:lnTo>
                      <a:pt x="3142" y="2540"/>
                    </a:lnTo>
                    <a:cubicBezTo>
                      <a:pt x="3324" y="1792"/>
                      <a:pt x="3714" y="1308"/>
                      <a:pt x="4141" y="1308"/>
                    </a:cubicBezTo>
                    <a:lnTo>
                      <a:pt x="5389" y="1308"/>
                    </a:lnTo>
                    <a:cubicBezTo>
                      <a:pt x="5574" y="1308"/>
                      <a:pt x="5727" y="1016"/>
                      <a:pt x="5727" y="651"/>
                    </a:cubicBezTo>
                    <a:cubicBezTo>
                      <a:pt x="5727" y="292"/>
                      <a:pt x="5574" y="0"/>
                      <a:pt x="53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03" name="Google Shape;1703;p34"/>
              <p:cNvSpPr/>
              <p:nvPr/>
            </p:nvSpPr>
            <p:spPr>
              <a:xfrm>
                <a:off x="198573" y="319634"/>
                <a:ext cx="136822" cy="136463"/>
              </a:xfrm>
              <a:custGeom>
                <a:rect b="b" l="l" r="r" t="t"/>
                <a:pathLst>
                  <a:path extrusionOk="0" h="21600" w="21600">
                    <a:moveTo>
                      <a:pt x="4920" y="5605"/>
                    </a:moveTo>
                    <a:lnTo>
                      <a:pt x="15282" y="10800"/>
                    </a:lnTo>
                    <a:lnTo>
                      <a:pt x="4920" y="15995"/>
                    </a:lnTo>
                    <a:lnTo>
                      <a:pt x="4920" y="5605"/>
                    </a:lnTo>
                    <a:close/>
                    <a:moveTo>
                      <a:pt x="3772" y="0"/>
                    </a:moveTo>
                    <a:cubicBezTo>
                      <a:pt x="3091" y="0"/>
                      <a:pt x="2409" y="182"/>
                      <a:pt x="1795" y="558"/>
                    </a:cubicBezTo>
                    <a:cubicBezTo>
                      <a:pt x="693" y="1276"/>
                      <a:pt x="0" y="2461"/>
                      <a:pt x="0" y="3759"/>
                    </a:cubicBezTo>
                    <a:lnTo>
                      <a:pt x="0" y="17863"/>
                    </a:lnTo>
                    <a:cubicBezTo>
                      <a:pt x="0" y="19173"/>
                      <a:pt x="659" y="20370"/>
                      <a:pt x="1795" y="21053"/>
                    </a:cubicBezTo>
                    <a:cubicBezTo>
                      <a:pt x="2420" y="21418"/>
                      <a:pt x="3091" y="21600"/>
                      <a:pt x="3772" y="21600"/>
                    </a:cubicBezTo>
                    <a:cubicBezTo>
                      <a:pt x="4340" y="21600"/>
                      <a:pt x="4920" y="21486"/>
                      <a:pt x="5465" y="21224"/>
                    </a:cubicBezTo>
                    <a:lnTo>
                      <a:pt x="19521" y="14172"/>
                    </a:lnTo>
                    <a:cubicBezTo>
                      <a:pt x="20793" y="13523"/>
                      <a:pt x="21600" y="12235"/>
                      <a:pt x="21600" y="10800"/>
                    </a:cubicBezTo>
                    <a:cubicBezTo>
                      <a:pt x="21600" y="9387"/>
                      <a:pt x="20805" y="8077"/>
                      <a:pt x="19521" y="7451"/>
                    </a:cubicBezTo>
                    <a:lnTo>
                      <a:pt x="5465" y="399"/>
                    </a:lnTo>
                    <a:cubicBezTo>
                      <a:pt x="4920" y="125"/>
                      <a:pt x="4352" y="0"/>
                      <a:pt x="37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04" name="Google Shape;1704;p34"/>
              <p:cNvSpPr/>
              <p:nvPr/>
            </p:nvSpPr>
            <p:spPr>
              <a:xfrm>
                <a:off x="677391" y="331005"/>
                <a:ext cx="33868" cy="113718"/>
              </a:xfrm>
              <a:custGeom>
                <a:rect b="b" l="l" r="r" t="t"/>
                <a:pathLst>
                  <a:path extrusionOk="0" h="21600" w="21600">
                    <a:moveTo>
                      <a:pt x="10800" y="0"/>
                    </a:moveTo>
                    <a:cubicBezTo>
                      <a:pt x="4800" y="0"/>
                      <a:pt x="0" y="1312"/>
                      <a:pt x="0" y="2953"/>
                    </a:cubicBezTo>
                    <a:lnTo>
                      <a:pt x="0" y="18674"/>
                    </a:lnTo>
                    <a:cubicBezTo>
                      <a:pt x="0" y="20301"/>
                      <a:pt x="4800" y="21600"/>
                      <a:pt x="10800" y="21600"/>
                    </a:cubicBezTo>
                    <a:cubicBezTo>
                      <a:pt x="16800" y="21600"/>
                      <a:pt x="21600" y="20301"/>
                      <a:pt x="21600" y="18674"/>
                    </a:cubicBezTo>
                    <a:lnTo>
                      <a:pt x="21600" y="2953"/>
                    </a:lnTo>
                    <a:cubicBezTo>
                      <a:pt x="21600" y="1312"/>
                      <a:pt x="1680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05" name="Google Shape;1705;p34"/>
              <p:cNvSpPr/>
              <p:nvPr/>
            </p:nvSpPr>
            <p:spPr>
              <a:xfrm>
                <a:off x="743536" y="331005"/>
                <a:ext cx="33867" cy="113718"/>
              </a:xfrm>
              <a:custGeom>
                <a:rect b="b" l="l" r="r" t="t"/>
                <a:pathLst>
                  <a:path extrusionOk="0" h="21600" w="21600">
                    <a:moveTo>
                      <a:pt x="10800" y="0"/>
                    </a:moveTo>
                    <a:cubicBezTo>
                      <a:pt x="4850" y="0"/>
                      <a:pt x="0" y="1312"/>
                      <a:pt x="0" y="2953"/>
                    </a:cubicBezTo>
                    <a:lnTo>
                      <a:pt x="0" y="18674"/>
                    </a:lnTo>
                    <a:cubicBezTo>
                      <a:pt x="0" y="20301"/>
                      <a:pt x="4850" y="21600"/>
                      <a:pt x="10800" y="21600"/>
                    </a:cubicBezTo>
                    <a:cubicBezTo>
                      <a:pt x="16800" y="21600"/>
                      <a:pt x="21600" y="20301"/>
                      <a:pt x="21600" y="18674"/>
                    </a:cubicBezTo>
                    <a:lnTo>
                      <a:pt x="21600" y="2953"/>
                    </a:lnTo>
                    <a:cubicBezTo>
                      <a:pt x="21600" y="1312"/>
                      <a:pt x="1675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706" name="Google Shape;1706;p34"/>
            <p:cNvGrpSpPr/>
            <p:nvPr/>
          </p:nvGrpSpPr>
          <p:grpSpPr>
            <a:xfrm>
              <a:off x="11223014" y="4612482"/>
              <a:ext cx="991364" cy="792213"/>
              <a:chOff x="-1" y="0"/>
              <a:chExt cx="991362" cy="792211"/>
            </a:xfrm>
          </p:grpSpPr>
          <p:sp>
            <p:nvSpPr>
              <p:cNvPr id="1707" name="Google Shape;1707;p34"/>
              <p:cNvSpPr/>
              <p:nvPr/>
            </p:nvSpPr>
            <p:spPr>
              <a:xfrm>
                <a:off x="-1" y="0"/>
                <a:ext cx="991362" cy="792211"/>
              </a:xfrm>
              <a:custGeom>
                <a:rect b="b" l="l" r="r" t="t"/>
                <a:pathLst>
                  <a:path extrusionOk="0" h="21600" w="21597">
                    <a:moveTo>
                      <a:pt x="12250" y="4906"/>
                    </a:moveTo>
                    <a:cubicBezTo>
                      <a:pt x="12661" y="4906"/>
                      <a:pt x="12992" y="5326"/>
                      <a:pt x="12992" y="5836"/>
                    </a:cubicBezTo>
                    <a:lnTo>
                      <a:pt x="12992" y="6766"/>
                    </a:lnTo>
                    <a:lnTo>
                      <a:pt x="9365" y="6766"/>
                    </a:lnTo>
                    <a:cubicBezTo>
                      <a:pt x="8577" y="6766"/>
                      <a:pt x="7940" y="7561"/>
                      <a:pt x="7940" y="8540"/>
                    </a:cubicBezTo>
                    <a:lnTo>
                      <a:pt x="7940" y="13988"/>
                    </a:lnTo>
                    <a:lnTo>
                      <a:pt x="5395" y="13988"/>
                    </a:lnTo>
                    <a:cubicBezTo>
                      <a:pt x="5304" y="13988"/>
                      <a:pt x="5218" y="14033"/>
                      <a:pt x="5157" y="14110"/>
                    </a:cubicBezTo>
                    <a:lnTo>
                      <a:pt x="3141" y="16631"/>
                    </a:lnTo>
                    <a:cubicBezTo>
                      <a:pt x="3101" y="16682"/>
                      <a:pt x="3059" y="16696"/>
                      <a:pt x="3023" y="16696"/>
                    </a:cubicBezTo>
                    <a:cubicBezTo>
                      <a:pt x="2993" y="16696"/>
                      <a:pt x="2968" y="16686"/>
                      <a:pt x="2956" y="16678"/>
                    </a:cubicBezTo>
                    <a:cubicBezTo>
                      <a:pt x="2923" y="16661"/>
                      <a:pt x="2849" y="16610"/>
                      <a:pt x="2849" y="16478"/>
                    </a:cubicBezTo>
                    <a:lnTo>
                      <a:pt x="2849" y="14408"/>
                    </a:lnTo>
                    <a:cubicBezTo>
                      <a:pt x="2849" y="14176"/>
                      <a:pt x="2698" y="13988"/>
                      <a:pt x="2513" y="13988"/>
                    </a:cubicBezTo>
                    <a:lnTo>
                      <a:pt x="1430" y="13988"/>
                    </a:lnTo>
                    <a:cubicBezTo>
                      <a:pt x="1019" y="13988"/>
                      <a:pt x="688" y="13568"/>
                      <a:pt x="688" y="13056"/>
                    </a:cubicBezTo>
                    <a:lnTo>
                      <a:pt x="688" y="5836"/>
                    </a:lnTo>
                    <a:cubicBezTo>
                      <a:pt x="688" y="5320"/>
                      <a:pt x="1022" y="4906"/>
                      <a:pt x="1430" y="4906"/>
                    </a:cubicBezTo>
                    <a:close/>
                    <a:moveTo>
                      <a:pt x="20179" y="7612"/>
                    </a:moveTo>
                    <a:cubicBezTo>
                      <a:pt x="20590" y="7612"/>
                      <a:pt x="20921" y="8030"/>
                      <a:pt x="20921" y="8540"/>
                    </a:cubicBezTo>
                    <a:lnTo>
                      <a:pt x="20921" y="15764"/>
                    </a:lnTo>
                    <a:cubicBezTo>
                      <a:pt x="20921" y="16278"/>
                      <a:pt x="20587" y="16692"/>
                      <a:pt x="20179" y="16692"/>
                    </a:cubicBezTo>
                    <a:lnTo>
                      <a:pt x="19096" y="16692"/>
                    </a:lnTo>
                    <a:cubicBezTo>
                      <a:pt x="18911" y="16692"/>
                      <a:pt x="18760" y="16878"/>
                      <a:pt x="18760" y="17116"/>
                    </a:cubicBezTo>
                    <a:lnTo>
                      <a:pt x="18760" y="19182"/>
                    </a:lnTo>
                    <a:cubicBezTo>
                      <a:pt x="18760" y="19314"/>
                      <a:pt x="18685" y="19365"/>
                      <a:pt x="18654" y="19384"/>
                    </a:cubicBezTo>
                    <a:cubicBezTo>
                      <a:pt x="18640" y="19392"/>
                      <a:pt x="18615" y="19402"/>
                      <a:pt x="18586" y="19402"/>
                    </a:cubicBezTo>
                    <a:cubicBezTo>
                      <a:pt x="18550" y="19402"/>
                      <a:pt x="18508" y="19386"/>
                      <a:pt x="18467" y="19335"/>
                    </a:cubicBezTo>
                    <a:lnTo>
                      <a:pt x="16452" y="16818"/>
                    </a:lnTo>
                    <a:cubicBezTo>
                      <a:pt x="16391" y="16737"/>
                      <a:pt x="16303" y="16692"/>
                      <a:pt x="16214" y="16692"/>
                    </a:cubicBezTo>
                    <a:lnTo>
                      <a:pt x="9361" y="16692"/>
                    </a:lnTo>
                    <a:cubicBezTo>
                      <a:pt x="8951" y="16692"/>
                      <a:pt x="8619" y="16272"/>
                      <a:pt x="8619" y="15764"/>
                    </a:cubicBezTo>
                    <a:lnTo>
                      <a:pt x="8619" y="8540"/>
                    </a:lnTo>
                    <a:cubicBezTo>
                      <a:pt x="8619" y="8026"/>
                      <a:pt x="8953" y="7612"/>
                      <a:pt x="9361" y="7612"/>
                    </a:cubicBezTo>
                    <a:close/>
                    <a:moveTo>
                      <a:pt x="10800" y="0"/>
                    </a:moveTo>
                    <a:cubicBezTo>
                      <a:pt x="9436" y="0"/>
                      <a:pt x="8131" y="387"/>
                      <a:pt x="6919" y="1148"/>
                    </a:cubicBezTo>
                    <a:cubicBezTo>
                      <a:pt x="5817" y="1847"/>
                      <a:pt x="4829" y="2849"/>
                      <a:pt x="4053" y="4058"/>
                    </a:cubicBezTo>
                    <a:lnTo>
                      <a:pt x="1421" y="4058"/>
                    </a:lnTo>
                    <a:cubicBezTo>
                      <a:pt x="638" y="4058"/>
                      <a:pt x="0" y="4859"/>
                      <a:pt x="0" y="5840"/>
                    </a:cubicBezTo>
                    <a:lnTo>
                      <a:pt x="0" y="13056"/>
                    </a:lnTo>
                    <a:cubicBezTo>
                      <a:pt x="0" y="14037"/>
                      <a:pt x="638" y="14834"/>
                      <a:pt x="1421" y="14834"/>
                    </a:cubicBezTo>
                    <a:lnTo>
                      <a:pt x="2165" y="14834"/>
                    </a:lnTo>
                    <a:lnTo>
                      <a:pt x="2165" y="16482"/>
                    </a:lnTo>
                    <a:cubicBezTo>
                      <a:pt x="2165" y="16914"/>
                      <a:pt x="2369" y="17300"/>
                      <a:pt x="2687" y="17461"/>
                    </a:cubicBezTo>
                    <a:cubicBezTo>
                      <a:pt x="2793" y="17516"/>
                      <a:pt x="2902" y="17544"/>
                      <a:pt x="3014" y="17544"/>
                    </a:cubicBezTo>
                    <a:cubicBezTo>
                      <a:pt x="3235" y="17544"/>
                      <a:pt x="3449" y="17440"/>
                      <a:pt x="3613" y="17232"/>
                    </a:cubicBezTo>
                    <a:lnTo>
                      <a:pt x="5530" y="14832"/>
                    </a:lnTo>
                    <a:lnTo>
                      <a:pt x="7939" y="14832"/>
                    </a:lnTo>
                    <a:lnTo>
                      <a:pt x="7939" y="15764"/>
                    </a:lnTo>
                    <a:cubicBezTo>
                      <a:pt x="7939" y="16743"/>
                      <a:pt x="8577" y="17542"/>
                      <a:pt x="9359" y="17542"/>
                    </a:cubicBezTo>
                    <a:lnTo>
                      <a:pt x="16071" y="17542"/>
                    </a:lnTo>
                    <a:lnTo>
                      <a:pt x="16369" y="17913"/>
                    </a:lnTo>
                    <a:cubicBezTo>
                      <a:pt x="14874" y="19748"/>
                      <a:pt x="12906" y="20756"/>
                      <a:pt x="10800" y="20756"/>
                    </a:cubicBezTo>
                    <a:cubicBezTo>
                      <a:pt x="8903" y="20756"/>
                      <a:pt x="7112" y="19938"/>
                      <a:pt x="5682" y="18425"/>
                    </a:cubicBezTo>
                    <a:lnTo>
                      <a:pt x="6689" y="18637"/>
                    </a:lnTo>
                    <a:cubicBezTo>
                      <a:pt x="6708" y="18641"/>
                      <a:pt x="6726" y="18643"/>
                      <a:pt x="6745" y="18643"/>
                    </a:cubicBezTo>
                    <a:cubicBezTo>
                      <a:pt x="6907" y="18643"/>
                      <a:pt x="7048" y="18497"/>
                      <a:pt x="7076" y="18291"/>
                    </a:cubicBezTo>
                    <a:cubicBezTo>
                      <a:pt x="7107" y="18058"/>
                      <a:pt x="6984" y="17842"/>
                      <a:pt x="6797" y="17803"/>
                    </a:cubicBezTo>
                    <a:lnTo>
                      <a:pt x="4726" y="17361"/>
                    </a:lnTo>
                    <a:cubicBezTo>
                      <a:pt x="4707" y="17359"/>
                      <a:pt x="4688" y="17357"/>
                      <a:pt x="4671" y="17357"/>
                    </a:cubicBezTo>
                    <a:cubicBezTo>
                      <a:pt x="4572" y="17357"/>
                      <a:pt x="4476" y="17408"/>
                      <a:pt x="4412" y="17504"/>
                    </a:cubicBezTo>
                    <a:cubicBezTo>
                      <a:pt x="4335" y="17618"/>
                      <a:pt x="4310" y="17773"/>
                      <a:pt x="4346" y="17913"/>
                    </a:cubicBezTo>
                    <a:lnTo>
                      <a:pt x="5013" y="20409"/>
                    </a:lnTo>
                    <a:cubicBezTo>
                      <a:pt x="5061" y="20585"/>
                      <a:pt x="5193" y="20697"/>
                      <a:pt x="5334" y="20697"/>
                    </a:cubicBezTo>
                    <a:cubicBezTo>
                      <a:pt x="5372" y="20697"/>
                      <a:pt x="5406" y="20691"/>
                      <a:pt x="5442" y="20676"/>
                    </a:cubicBezTo>
                    <a:cubicBezTo>
                      <a:pt x="5616" y="20599"/>
                      <a:pt x="5715" y="20364"/>
                      <a:pt x="5656" y="20140"/>
                    </a:cubicBezTo>
                    <a:lnTo>
                      <a:pt x="5417" y="19245"/>
                    </a:lnTo>
                    <a:cubicBezTo>
                      <a:pt x="6940" y="20770"/>
                      <a:pt x="8815" y="21600"/>
                      <a:pt x="10800" y="21600"/>
                    </a:cubicBezTo>
                    <a:cubicBezTo>
                      <a:pt x="13083" y="21600"/>
                      <a:pt x="15223" y="20501"/>
                      <a:pt x="16846" y="18507"/>
                    </a:cubicBezTo>
                    <a:lnTo>
                      <a:pt x="17984" y="19932"/>
                    </a:lnTo>
                    <a:cubicBezTo>
                      <a:pt x="18147" y="20136"/>
                      <a:pt x="18364" y="20244"/>
                      <a:pt x="18583" y="20244"/>
                    </a:cubicBezTo>
                    <a:cubicBezTo>
                      <a:pt x="18695" y="20244"/>
                      <a:pt x="18801" y="20217"/>
                      <a:pt x="18911" y="20165"/>
                    </a:cubicBezTo>
                    <a:cubicBezTo>
                      <a:pt x="19228" y="20001"/>
                      <a:pt x="19433" y="19614"/>
                      <a:pt x="19433" y="19186"/>
                    </a:cubicBezTo>
                    <a:lnTo>
                      <a:pt x="19433" y="17538"/>
                    </a:lnTo>
                    <a:lnTo>
                      <a:pt x="20175" y="17538"/>
                    </a:lnTo>
                    <a:cubicBezTo>
                      <a:pt x="20957" y="17538"/>
                      <a:pt x="21597" y="16737"/>
                      <a:pt x="21597" y="15758"/>
                    </a:cubicBezTo>
                    <a:lnTo>
                      <a:pt x="21597" y="8538"/>
                    </a:lnTo>
                    <a:cubicBezTo>
                      <a:pt x="21600" y="7561"/>
                      <a:pt x="20962" y="6766"/>
                      <a:pt x="20179" y="6766"/>
                    </a:cubicBezTo>
                    <a:lnTo>
                      <a:pt x="13666" y="6766"/>
                    </a:lnTo>
                    <a:lnTo>
                      <a:pt x="13666" y="5836"/>
                    </a:lnTo>
                    <a:cubicBezTo>
                      <a:pt x="13666" y="4857"/>
                      <a:pt x="13026" y="4056"/>
                      <a:pt x="12244" y="4056"/>
                    </a:cubicBezTo>
                    <a:lnTo>
                      <a:pt x="4945" y="4056"/>
                    </a:lnTo>
                    <a:cubicBezTo>
                      <a:pt x="6452" y="2002"/>
                      <a:pt x="8548" y="842"/>
                      <a:pt x="10800" y="842"/>
                    </a:cubicBezTo>
                    <a:cubicBezTo>
                      <a:pt x="13193" y="842"/>
                      <a:pt x="15433" y="2178"/>
                      <a:pt x="16939" y="4464"/>
                    </a:cubicBezTo>
                    <a:lnTo>
                      <a:pt x="16090" y="4099"/>
                    </a:lnTo>
                    <a:cubicBezTo>
                      <a:pt x="16054" y="4082"/>
                      <a:pt x="16017" y="4076"/>
                      <a:pt x="15979" y="4076"/>
                    </a:cubicBezTo>
                    <a:cubicBezTo>
                      <a:pt x="15841" y="4076"/>
                      <a:pt x="15709" y="4186"/>
                      <a:pt x="15659" y="4362"/>
                    </a:cubicBezTo>
                    <a:cubicBezTo>
                      <a:pt x="15598" y="4582"/>
                      <a:pt x="15690" y="4824"/>
                      <a:pt x="15869" y="4902"/>
                    </a:cubicBezTo>
                    <a:lnTo>
                      <a:pt x="17857" y="5760"/>
                    </a:lnTo>
                    <a:cubicBezTo>
                      <a:pt x="17893" y="5773"/>
                      <a:pt x="17929" y="5785"/>
                      <a:pt x="17969" y="5785"/>
                    </a:cubicBezTo>
                    <a:cubicBezTo>
                      <a:pt x="18049" y="5785"/>
                      <a:pt x="18122" y="5748"/>
                      <a:pt x="18187" y="5687"/>
                    </a:cubicBezTo>
                    <a:cubicBezTo>
                      <a:pt x="18278" y="5589"/>
                      <a:pt x="18323" y="5442"/>
                      <a:pt x="18303" y="5295"/>
                    </a:cubicBezTo>
                    <a:lnTo>
                      <a:pt x="17973" y="2696"/>
                    </a:lnTo>
                    <a:cubicBezTo>
                      <a:pt x="17948" y="2488"/>
                      <a:pt x="17804" y="2341"/>
                      <a:pt x="17641" y="2341"/>
                    </a:cubicBezTo>
                    <a:cubicBezTo>
                      <a:pt x="17624" y="2341"/>
                      <a:pt x="17605" y="2343"/>
                      <a:pt x="17588" y="2347"/>
                    </a:cubicBezTo>
                    <a:cubicBezTo>
                      <a:pt x="17404" y="2380"/>
                      <a:pt x="17279" y="2596"/>
                      <a:pt x="17305" y="2830"/>
                    </a:cubicBezTo>
                    <a:lnTo>
                      <a:pt x="17442" y="3905"/>
                    </a:lnTo>
                    <a:cubicBezTo>
                      <a:pt x="15808" y="1442"/>
                      <a:pt x="1338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08" name="Google Shape;1708;p34"/>
              <p:cNvSpPr/>
              <p:nvPr/>
            </p:nvSpPr>
            <p:spPr>
              <a:xfrm>
                <a:off x="83130" y="230152"/>
                <a:ext cx="80684" cy="33867"/>
              </a:xfrm>
              <a:custGeom>
                <a:rect b="b" l="l" r="r" t="t"/>
                <a:pathLst>
                  <a:path extrusionOk="0" h="21600" w="21600">
                    <a:moveTo>
                      <a:pt x="4162" y="0"/>
                    </a:moveTo>
                    <a:cubicBezTo>
                      <a:pt x="1850" y="0"/>
                      <a:pt x="0" y="4850"/>
                      <a:pt x="0" y="10800"/>
                    </a:cubicBezTo>
                    <a:cubicBezTo>
                      <a:pt x="0" y="16800"/>
                      <a:pt x="1850" y="21600"/>
                      <a:pt x="4162" y="21600"/>
                    </a:cubicBezTo>
                    <a:lnTo>
                      <a:pt x="17438" y="21600"/>
                    </a:lnTo>
                    <a:cubicBezTo>
                      <a:pt x="19731" y="21600"/>
                      <a:pt x="21600" y="16750"/>
                      <a:pt x="21600" y="10800"/>
                    </a:cubicBezTo>
                    <a:cubicBezTo>
                      <a:pt x="21600" y="4800"/>
                      <a:pt x="19731" y="0"/>
                      <a:pt x="174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09" name="Google Shape;1709;p34"/>
              <p:cNvSpPr/>
              <p:nvPr/>
            </p:nvSpPr>
            <p:spPr>
              <a:xfrm>
                <a:off x="198864" y="230152"/>
                <a:ext cx="146900" cy="33867"/>
              </a:xfrm>
              <a:custGeom>
                <a:rect b="b" l="l" r="r" t="t"/>
                <a:pathLst>
                  <a:path extrusionOk="0" h="21600" w="21590">
                    <a:moveTo>
                      <a:pt x="2285" y="0"/>
                    </a:moveTo>
                    <a:cubicBezTo>
                      <a:pt x="1015" y="0"/>
                      <a:pt x="0" y="4850"/>
                      <a:pt x="0" y="10800"/>
                    </a:cubicBezTo>
                    <a:cubicBezTo>
                      <a:pt x="0" y="16800"/>
                      <a:pt x="1015" y="21600"/>
                      <a:pt x="2285" y="21600"/>
                    </a:cubicBezTo>
                    <a:lnTo>
                      <a:pt x="19305" y="21600"/>
                    </a:lnTo>
                    <a:cubicBezTo>
                      <a:pt x="20574" y="21600"/>
                      <a:pt x="21589" y="16750"/>
                      <a:pt x="21589" y="10800"/>
                    </a:cubicBezTo>
                    <a:cubicBezTo>
                      <a:pt x="21600" y="4800"/>
                      <a:pt x="20574" y="0"/>
                      <a:pt x="193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10" name="Google Shape;1710;p34"/>
              <p:cNvSpPr/>
              <p:nvPr/>
            </p:nvSpPr>
            <p:spPr>
              <a:xfrm>
                <a:off x="83058" y="296329"/>
                <a:ext cx="146761" cy="33868"/>
              </a:xfrm>
              <a:custGeom>
                <a:rect b="b" l="l" r="r" t="t"/>
                <a:pathLst>
                  <a:path extrusionOk="0" h="21600" w="21569">
                    <a:moveTo>
                      <a:pt x="2264" y="0"/>
                    </a:moveTo>
                    <a:cubicBezTo>
                      <a:pt x="1005" y="0"/>
                      <a:pt x="0" y="4811"/>
                      <a:pt x="0" y="10775"/>
                    </a:cubicBezTo>
                    <a:cubicBezTo>
                      <a:pt x="0" y="16739"/>
                      <a:pt x="1005" y="21600"/>
                      <a:pt x="2264" y="21600"/>
                    </a:cubicBezTo>
                    <a:lnTo>
                      <a:pt x="19305" y="21600"/>
                    </a:lnTo>
                    <a:cubicBezTo>
                      <a:pt x="20563" y="21600"/>
                      <a:pt x="21568" y="16739"/>
                      <a:pt x="21568" y="10775"/>
                    </a:cubicBezTo>
                    <a:cubicBezTo>
                      <a:pt x="21600" y="4811"/>
                      <a:pt x="20563" y="0"/>
                      <a:pt x="193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11" name="Google Shape;1711;p34"/>
              <p:cNvSpPr/>
              <p:nvPr/>
            </p:nvSpPr>
            <p:spPr>
              <a:xfrm>
                <a:off x="265149" y="296329"/>
                <a:ext cx="64062" cy="33868"/>
              </a:xfrm>
              <a:custGeom>
                <a:rect b="b" l="l" r="r" t="t"/>
                <a:pathLst>
                  <a:path extrusionOk="0" h="21600" w="21529">
                    <a:moveTo>
                      <a:pt x="5200" y="0"/>
                    </a:moveTo>
                    <a:cubicBezTo>
                      <a:pt x="2346" y="0"/>
                      <a:pt x="0" y="4811"/>
                      <a:pt x="0" y="10775"/>
                    </a:cubicBezTo>
                    <a:cubicBezTo>
                      <a:pt x="0" y="16739"/>
                      <a:pt x="2346" y="21600"/>
                      <a:pt x="5200" y="21600"/>
                    </a:cubicBezTo>
                    <a:lnTo>
                      <a:pt x="16351" y="21600"/>
                    </a:lnTo>
                    <a:cubicBezTo>
                      <a:pt x="19205" y="21600"/>
                      <a:pt x="21527" y="16739"/>
                      <a:pt x="21527" y="10775"/>
                    </a:cubicBezTo>
                    <a:cubicBezTo>
                      <a:pt x="21600" y="4811"/>
                      <a:pt x="19205" y="0"/>
                      <a:pt x="163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12" name="Google Shape;1712;p34"/>
              <p:cNvSpPr/>
              <p:nvPr/>
            </p:nvSpPr>
            <p:spPr>
              <a:xfrm>
                <a:off x="83058" y="362581"/>
                <a:ext cx="246155" cy="33868"/>
              </a:xfrm>
              <a:custGeom>
                <a:rect b="b" l="l" r="r" t="t"/>
                <a:pathLst>
                  <a:path extrusionOk="0" h="21600" w="21581">
                    <a:moveTo>
                      <a:pt x="1350" y="0"/>
                    </a:moveTo>
                    <a:cubicBezTo>
                      <a:pt x="599" y="0"/>
                      <a:pt x="0" y="4822"/>
                      <a:pt x="0" y="10800"/>
                    </a:cubicBezTo>
                    <a:cubicBezTo>
                      <a:pt x="0" y="16828"/>
                      <a:pt x="599" y="21600"/>
                      <a:pt x="1350" y="21600"/>
                    </a:cubicBezTo>
                    <a:lnTo>
                      <a:pt x="20231" y="21600"/>
                    </a:lnTo>
                    <a:cubicBezTo>
                      <a:pt x="20975" y="21600"/>
                      <a:pt x="21581" y="16828"/>
                      <a:pt x="21581" y="10800"/>
                    </a:cubicBezTo>
                    <a:cubicBezTo>
                      <a:pt x="21600" y="4822"/>
                      <a:pt x="20975" y="0"/>
                      <a:pt x="202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13" name="Google Shape;1713;p34"/>
              <p:cNvSpPr/>
              <p:nvPr/>
            </p:nvSpPr>
            <p:spPr>
              <a:xfrm>
                <a:off x="83130" y="428725"/>
                <a:ext cx="80684" cy="33868"/>
              </a:xfrm>
              <a:custGeom>
                <a:rect b="b" l="l" r="r" t="t"/>
                <a:pathLst>
                  <a:path extrusionOk="0" h="21600" w="21600">
                    <a:moveTo>
                      <a:pt x="4162" y="0"/>
                    </a:moveTo>
                    <a:cubicBezTo>
                      <a:pt x="1850" y="0"/>
                      <a:pt x="0" y="4822"/>
                      <a:pt x="0" y="10800"/>
                    </a:cubicBezTo>
                    <a:cubicBezTo>
                      <a:pt x="0" y="16828"/>
                      <a:pt x="1850" y="21600"/>
                      <a:pt x="4162" y="21600"/>
                    </a:cubicBezTo>
                    <a:lnTo>
                      <a:pt x="17438" y="21600"/>
                    </a:lnTo>
                    <a:cubicBezTo>
                      <a:pt x="19731" y="21600"/>
                      <a:pt x="21600" y="16828"/>
                      <a:pt x="21600" y="10800"/>
                    </a:cubicBezTo>
                    <a:cubicBezTo>
                      <a:pt x="21600" y="4822"/>
                      <a:pt x="19731" y="0"/>
                      <a:pt x="174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14" name="Google Shape;1714;p34"/>
              <p:cNvSpPr/>
              <p:nvPr/>
            </p:nvSpPr>
            <p:spPr>
              <a:xfrm>
                <a:off x="198864" y="428725"/>
                <a:ext cx="130349" cy="33868"/>
              </a:xfrm>
              <a:custGeom>
                <a:rect b="b" l="l" r="r" t="t"/>
                <a:pathLst>
                  <a:path extrusionOk="0" h="21600" w="21565">
                    <a:moveTo>
                      <a:pt x="2572" y="0"/>
                    </a:moveTo>
                    <a:cubicBezTo>
                      <a:pt x="1143" y="0"/>
                      <a:pt x="0" y="4822"/>
                      <a:pt x="0" y="10800"/>
                    </a:cubicBezTo>
                    <a:cubicBezTo>
                      <a:pt x="0" y="16828"/>
                      <a:pt x="1143" y="21600"/>
                      <a:pt x="2572" y="21600"/>
                    </a:cubicBezTo>
                    <a:lnTo>
                      <a:pt x="19016" y="21600"/>
                    </a:lnTo>
                    <a:cubicBezTo>
                      <a:pt x="20421" y="21600"/>
                      <a:pt x="21564" y="16828"/>
                      <a:pt x="21564" y="10800"/>
                    </a:cubicBezTo>
                    <a:cubicBezTo>
                      <a:pt x="21600" y="4822"/>
                      <a:pt x="20421" y="0"/>
                      <a:pt x="190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15" name="Google Shape;1715;p34"/>
              <p:cNvSpPr/>
              <p:nvPr/>
            </p:nvSpPr>
            <p:spPr>
              <a:xfrm>
                <a:off x="712102" y="397077"/>
                <a:ext cx="130346" cy="163524"/>
              </a:xfrm>
              <a:custGeom>
                <a:rect b="b" l="l" r="r" t="t"/>
                <a:pathLst>
                  <a:path extrusionOk="0" h="21600" w="20975">
                    <a:moveTo>
                      <a:pt x="18485" y="0"/>
                    </a:moveTo>
                    <a:cubicBezTo>
                      <a:pt x="17732" y="0"/>
                      <a:pt x="16980" y="285"/>
                      <a:pt x="16482" y="827"/>
                    </a:cubicBezTo>
                    <a:lnTo>
                      <a:pt x="10482" y="7377"/>
                    </a:lnTo>
                    <a:lnTo>
                      <a:pt x="4494" y="827"/>
                    </a:lnTo>
                    <a:cubicBezTo>
                      <a:pt x="3996" y="285"/>
                      <a:pt x="3255" y="10"/>
                      <a:pt x="2491" y="10"/>
                    </a:cubicBezTo>
                    <a:cubicBezTo>
                      <a:pt x="1970" y="10"/>
                      <a:pt x="1448" y="143"/>
                      <a:pt x="985" y="418"/>
                    </a:cubicBezTo>
                    <a:cubicBezTo>
                      <a:pt x="-115" y="1093"/>
                      <a:pt x="-312" y="2386"/>
                      <a:pt x="487" y="3289"/>
                    </a:cubicBezTo>
                    <a:lnTo>
                      <a:pt x="7355" y="10800"/>
                    </a:lnTo>
                    <a:lnTo>
                      <a:pt x="487" y="18320"/>
                    </a:lnTo>
                    <a:cubicBezTo>
                      <a:pt x="-312" y="19242"/>
                      <a:pt x="-115" y="20507"/>
                      <a:pt x="985" y="21191"/>
                    </a:cubicBezTo>
                    <a:cubicBezTo>
                      <a:pt x="1448" y="21467"/>
                      <a:pt x="1981" y="21600"/>
                      <a:pt x="2479" y="21600"/>
                    </a:cubicBezTo>
                    <a:cubicBezTo>
                      <a:pt x="3232" y="21600"/>
                      <a:pt x="3996" y="21334"/>
                      <a:pt x="4483" y="20782"/>
                    </a:cubicBezTo>
                    <a:lnTo>
                      <a:pt x="10459" y="14232"/>
                    </a:lnTo>
                    <a:lnTo>
                      <a:pt x="16458" y="20782"/>
                    </a:lnTo>
                    <a:cubicBezTo>
                      <a:pt x="16945" y="21315"/>
                      <a:pt x="17698" y="21600"/>
                      <a:pt x="18462" y="21600"/>
                    </a:cubicBezTo>
                    <a:cubicBezTo>
                      <a:pt x="18972" y="21600"/>
                      <a:pt x="19493" y="21467"/>
                      <a:pt x="19933" y="21191"/>
                    </a:cubicBezTo>
                    <a:cubicBezTo>
                      <a:pt x="21056" y="20516"/>
                      <a:pt x="21253" y="19242"/>
                      <a:pt x="20431" y="18320"/>
                    </a:cubicBezTo>
                    <a:lnTo>
                      <a:pt x="13609" y="10800"/>
                    </a:lnTo>
                    <a:lnTo>
                      <a:pt x="20489" y="3289"/>
                    </a:lnTo>
                    <a:cubicBezTo>
                      <a:pt x="21288" y="2386"/>
                      <a:pt x="21091" y="1103"/>
                      <a:pt x="19979" y="418"/>
                    </a:cubicBezTo>
                    <a:cubicBezTo>
                      <a:pt x="19528" y="133"/>
                      <a:pt x="19006" y="0"/>
                      <a:pt x="184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16" name="Google Shape;1716;p34"/>
              <p:cNvSpPr/>
              <p:nvPr/>
            </p:nvSpPr>
            <p:spPr>
              <a:xfrm>
                <a:off x="463653" y="330861"/>
                <a:ext cx="411905" cy="229668"/>
              </a:xfrm>
              <a:custGeom>
                <a:rect b="b" l="l" r="r" t="t"/>
                <a:pathLst>
                  <a:path extrusionOk="0" h="21600" w="21600">
                    <a:moveTo>
                      <a:pt x="12104" y="0"/>
                    </a:moveTo>
                    <a:cubicBezTo>
                      <a:pt x="11795" y="0"/>
                      <a:pt x="11515" y="311"/>
                      <a:pt x="11376" y="799"/>
                    </a:cubicBezTo>
                    <a:lnTo>
                      <a:pt x="6458" y="18439"/>
                    </a:lnTo>
                    <a:lnTo>
                      <a:pt x="4148" y="10147"/>
                    </a:lnTo>
                    <a:cubicBezTo>
                      <a:pt x="4012" y="9659"/>
                      <a:pt x="3733" y="9341"/>
                      <a:pt x="3416" y="9341"/>
                    </a:cubicBezTo>
                    <a:lnTo>
                      <a:pt x="815" y="9341"/>
                    </a:lnTo>
                    <a:cubicBezTo>
                      <a:pt x="366" y="9341"/>
                      <a:pt x="0" y="9991"/>
                      <a:pt x="0" y="10797"/>
                    </a:cubicBezTo>
                    <a:cubicBezTo>
                      <a:pt x="0" y="11609"/>
                      <a:pt x="366" y="12252"/>
                      <a:pt x="815" y="12252"/>
                    </a:cubicBezTo>
                    <a:lnTo>
                      <a:pt x="2917" y="12252"/>
                    </a:lnTo>
                    <a:lnTo>
                      <a:pt x="5295" y="20788"/>
                    </a:lnTo>
                    <a:cubicBezTo>
                      <a:pt x="5431" y="21275"/>
                      <a:pt x="5710" y="21600"/>
                      <a:pt x="6027" y="21600"/>
                    </a:cubicBezTo>
                    <a:lnTo>
                      <a:pt x="6896" y="21600"/>
                    </a:lnTo>
                    <a:cubicBezTo>
                      <a:pt x="7201" y="21600"/>
                      <a:pt x="7481" y="21275"/>
                      <a:pt x="7628" y="20788"/>
                    </a:cubicBezTo>
                    <a:lnTo>
                      <a:pt x="12610" y="2911"/>
                    </a:lnTo>
                    <a:lnTo>
                      <a:pt x="20785" y="2911"/>
                    </a:lnTo>
                    <a:cubicBezTo>
                      <a:pt x="21238" y="2911"/>
                      <a:pt x="21600" y="2261"/>
                      <a:pt x="21600" y="1455"/>
                    </a:cubicBezTo>
                    <a:cubicBezTo>
                      <a:pt x="21600" y="657"/>
                      <a:pt x="21238" y="0"/>
                      <a:pt x="2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717" name="Google Shape;1717;p34"/>
            <p:cNvGrpSpPr/>
            <p:nvPr/>
          </p:nvGrpSpPr>
          <p:grpSpPr>
            <a:xfrm>
              <a:off x="3807172" y="4645372"/>
              <a:ext cx="991363" cy="726574"/>
              <a:chOff x="-1" y="-1"/>
              <a:chExt cx="991362" cy="726572"/>
            </a:xfrm>
          </p:grpSpPr>
          <p:sp>
            <p:nvSpPr>
              <p:cNvPr id="1718" name="Google Shape;1718;p34"/>
              <p:cNvSpPr/>
              <p:nvPr/>
            </p:nvSpPr>
            <p:spPr>
              <a:xfrm>
                <a:off x="-1" y="-1"/>
                <a:ext cx="991362" cy="726572"/>
              </a:xfrm>
              <a:custGeom>
                <a:rect b="b" l="l" r="r" t="t"/>
                <a:pathLst>
                  <a:path extrusionOk="0" h="21600" w="21600">
                    <a:moveTo>
                      <a:pt x="12247" y="4774"/>
                    </a:moveTo>
                    <a:cubicBezTo>
                      <a:pt x="12349" y="4774"/>
                      <a:pt x="12447" y="4825"/>
                      <a:pt x="12520" y="4928"/>
                    </a:cubicBezTo>
                    <a:lnTo>
                      <a:pt x="14656" y="7842"/>
                    </a:lnTo>
                    <a:lnTo>
                      <a:pt x="12948" y="10174"/>
                    </a:lnTo>
                    <a:lnTo>
                      <a:pt x="12948" y="9808"/>
                    </a:lnTo>
                    <a:cubicBezTo>
                      <a:pt x="12942" y="8743"/>
                      <a:pt x="12307" y="7874"/>
                      <a:pt x="11523" y="7874"/>
                    </a:cubicBezTo>
                    <a:lnTo>
                      <a:pt x="9817" y="7874"/>
                    </a:lnTo>
                    <a:lnTo>
                      <a:pt x="11975" y="4928"/>
                    </a:lnTo>
                    <a:cubicBezTo>
                      <a:pt x="12050" y="4825"/>
                      <a:pt x="12142" y="4774"/>
                      <a:pt x="12247" y="4774"/>
                    </a:cubicBezTo>
                    <a:close/>
                    <a:moveTo>
                      <a:pt x="20182" y="926"/>
                    </a:moveTo>
                    <a:cubicBezTo>
                      <a:pt x="20593" y="926"/>
                      <a:pt x="20926" y="1382"/>
                      <a:pt x="20926" y="1939"/>
                    </a:cubicBezTo>
                    <a:lnTo>
                      <a:pt x="20926" y="11163"/>
                    </a:lnTo>
                    <a:lnTo>
                      <a:pt x="20924" y="11163"/>
                    </a:lnTo>
                    <a:lnTo>
                      <a:pt x="17322" y="6248"/>
                    </a:lnTo>
                    <a:cubicBezTo>
                      <a:pt x="17123" y="5974"/>
                      <a:pt x="16856" y="5826"/>
                      <a:pt x="16574" y="5826"/>
                    </a:cubicBezTo>
                    <a:cubicBezTo>
                      <a:pt x="16290" y="5826"/>
                      <a:pt x="16024" y="5978"/>
                      <a:pt x="15824" y="6248"/>
                    </a:cubicBezTo>
                    <a:lnTo>
                      <a:pt x="15133" y="7191"/>
                    </a:lnTo>
                    <a:lnTo>
                      <a:pt x="12997" y="4277"/>
                    </a:lnTo>
                    <a:cubicBezTo>
                      <a:pt x="12795" y="4001"/>
                      <a:pt x="12531" y="3856"/>
                      <a:pt x="12247" y="3856"/>
                    </a:cubicBezTo>
                    <a:cubicBezTo>
                      <a:pt x="11964" y="3856"/>
                      <a:pt x="11695" y="4008"/>
                      <a:pt x="11498" y="4277"/>
                    </a:cubicBezTo>
                    <a:lnTo>
                      <a:pt x="9340" y="7224"/>
                    </a:lnTo>
                    <a:lnTo>
                      <a:pt x="9340" y="1939"/>
                    </a:lnTo>
                    <a:cubicBezTo>
                      <a:pt x="9340" y="1380"/>
                      <a:pt x="9674" y="926"/>
                      <a:pt x="10082" y="926"/>
                    </a:cubicBezTo>
                    <a:close/>
                    <a:moveTo>
                      <a:pt x="16574" y="6740"/>
                    </a:moveTo>
                    <a:cubicBezTo>
                      <a:pt x="16681" y="6740"/>
                      <a:pt x="16773" y="6796"/>
                      <a:pt x="16845" y="6894"/>
                    </a:cubicBezTo>
                    <a:lnTo>
                      <a:pt x="20816" y="12310"/>
                    </a:lnTo>
                    <a:cubicBezTo>
                      <a:pt x="20681" y="12603"/>
                      <a:pt x="20447" y="12793"/>
                      <a:pt x="20179" y="12793"/>
                    </a:cubicBezTo>
                    <a:lnTo>
                      <a:pt x="12942" y="12793"/>
                    </a:lnTo>
                    <a:lnTo>
                      <a:pt x="12942" y="11477"/>
                    </a:lnTo>
                    <a:lnTo>
                      <a:pt x="16301" y="6894"/>
                    </a:lnTo>
                    <a:cubicBezTo>
                      <a:pt x="16376" y="6796"/>
                      <a:pt x="16469" y="6740"/>
                      <a:pt x="16574" y="6740"/>
                    </a:cubicBezTo>
                    <a:close/>
                    <a:moveTo>
                      <a:pt x="11523" y="8798"/>
                    </a:moveTo>
                    <a:cubicBezTo>
                      <a:pt x="11937" y="8798"/>
                      <a:pt x="12268" y="9256"/>
                      <a:pt x="12268" y="9815"/>
                    </a:cubicBezTo>
                    <a:lnTo>
                      <a:pt x="12268" y="19653"/>
                    </a:lnTo>
                    <a:cubicBezTo>
                      <a:pt x="12268" y="20213"/>
                      <a:pt x="11932" y="20665"/>
                      <a:pt x="11523" y="20665"/>
                    </a:cubicBezTo>
                    <a:lnTo>
                      <a:pt x="1424" y="20665"/>
                    </a:lnTo>
                    <a:cubicBezTo>
                      <a:pt x="1013" y="20665"/>
                      <a:pt x="682" y="20211"/>
                      <a:pt x="682" y="19653"/>
                    </a:cubicBezTo>
                    <a:lnTo>
                      <a:pt x="682" y="9815"/>
                    </a:lnTo>
                    <a:cubicBezTo>
                      <a:pt x="682" y="9252"/>
                      <a:pt x="1015" y="8798"/>
                      <a:pt x="1424" y="8798"/>
                    </a:cubicBezTo>
                    <a:close/>
                    <a:moveTo>
                      <a:pt x="10080" y="0"/>
                    </a:moveTo>
                    <a:cubicBezTo>
                      <a:pt x="9298" y="0"/>
                      <a:pt x="8659" y="871"/>
                      <a:pt x="8659" y="1939"/>
                    </a:cubicBezTo>
                    <a:lnTo>
                      <a:pt x="8659" y="7878"/>
                    </a:lnTo>
                    <a:lnTo>
                      <a:pt x="1421" y="7878"/>
                    </a:lnTo>
                    <a:cubicBezTo>
                      <a:pt x="638" y="7878"/>
                      <a:pt x="0" y="8749"/>
                      <a:pt x="0" y="9817"/>
                    </a:cubicBezTo>
                    <a:lnTo>
                      <a:pt x="0" y="19661"/>
                    </a:lnTo>
                    <a:cubicBezTo>
                      <a:pt x="0" y="20731"/>
                      <a:pt x="638" y="21600"/>
                      <a:pt x="1421" y="21600"/>
                    </a:cubicBezTo>
                    <a:lnTo>
                      <a:pt x="11521" y="21600"/>
                    </a:lnTo>
                    <a:cubicBezTo>
                      <a:pt x="12304" y="21600"/>
                      <a:pt x="12942" y="20731"/>
                      <a:pt x="12942" y="19661"/>
                    </a:cubicBezTo>
                    <a:lnTo>
                      <a:pt x="12942" y="13722"/>
                    </a:lnTo>
                    <a:lnTo>
                      <a:pt x="20179" y="13722"/>
                    </a:lnTo>
                    <a:cubicBezTo>
                      <a:pt x="20963" y="13722"/>
                      <a:pt x="21600" y="12853"/>
                      <a:pt x="21600" y="11783"/>
                    </a:cubicBezTo>
                    <a:lnTo>
                      <a:pt x="21600" y="1939"/>
                    </a:lnTo>
                    <a:cubicBezTo>
                      <a:pt x="21598" y="869"/>
                      <a:pt x="20963" y="0"/>
                      <a:pt x="201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19" name="Google Shape;1719;p34"/>
              <p:cNvSpPr/>
              <p:nvPr/>
            </p:nvSpPr>
            <p:spPr>
              <a:xfrm>
                <a:off x="66489" y="347559"/>
                <a:ext cx="262730" cy="296028"/>
              </a:xfrm>
              <a:custGeom>
                <a:rect b="b" l="l" r="r" t="t"/>
                <a:pathLst>
                  <a:path extrusionOk="0" h="21600" w="21322">
                    <a:moveTo>
                      <a:pt x="12074" y="2269"/>
                    </a:moveTo>
                    <a:cubicBezTo>
                      <a:pt x="12711" y="2269"/>
                      <a:pt x="13278" y="2657"/>
                      <a:pt x="13447" y="3214"/>
                    </a:cubicBezTo>
                    <a:lnTo>
                      <a:pt x="16922" y="14500"/>
                    </a:lnTo>
                    <a:lnTo>
                      <a:pt x="4405" y="14500"/>
                    </a:lnTo>
                    <a:lnTo>
                      <a:pt x="7881" y="3214"/>
                    </a:lnTo>
                    <a:cubicBezTo>
                      <a:pt x="8050" y="2657"/>
                      <a:pt x="8616" y="2269"/>
                      <a:pt x="9247" y="2269"/>
                    </a:cubicBezTo>
                    <a:close/>
                    <a:moveTo>
                      <a:pt x="9247" y="0"/>
                    </a:moveTo>
                    <a:cubicBezTo>
                      <a:pt x="7489" y="0"/>
                      <a:pt x="5924" y="1071"/>
                      <a:pt x="5445" y="2605"/>
                    </a:cubicBezTo>
                    <a:lnTo>
                      <a:pt x="48" y="20161"/>
                    </a:lnTo>
                    <a:cubicBezTo>
                      <a:pt x="-145" y="20754"/>
                      <a:pt x="264" y="21385"/>
                      <a:pt x="924" y="21553"/>
                    </a:cubicBezTo>
                    <a:cubicBezTo>
                      <a:pt x="1035" y="21584"/>
                      <a:pt x="1152" y="21600"/>
                      <a:pt x="1263" y="21600"/>
                    </a:cubicBezTo>
                    <a:cubicBezTo>
                      <a:pt x="1812" y="21600"/>
                      <a:pt x="2320" y="21264"/>
                      <a:pt x="2478" y="20770"/>
                    </a:cubicBezTo>
                    <a:lnTo>
                      <a:pt x="3710" y="16763"/>
                    </a:lnTo>
                    <a:lnTo>
                      <a:pt x="17635" y="16763"/>
                    </a:lnTo>
                    <a:lnTo>
                      <a:pt x="18867" y="20770"/>
                    </a:lnTo>
                    <a:cubicBezTo>
                      <a:pt x="19019" y="21274"/>
                      <a:pt x="19533" y="21589"/>
                      <a:pt x="20077" y="21589"/>
                    </a:cubicBezTo>
                    <a:cubicBezTo>
                      <a:pt x="20193" y="21589"/>
                      <a:pt x="20304" y="21584"/>
                      <a:pt x="20415" y="21553"/>
                    </a:cubicBezTo>
                    <a:cubicBezTo>
                      <a:pt x="21064" y="21385"/>
                      <a:pt x="21455" y="20770"/>
                      <a:pt x="21280" y="20161"/>
                    </a:cubicBezTo>
                    <a:lnTo>
                      <a:pt x="15877" y="2605"/>
                    </a:lnTo>
                    <a:cubicBezTo>
                      <a:pt x="15404" y="1071"/>
                      <a:pt x="13838" y="0"/>
                      <a:pt x="120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20" name="Google Shape;1720;p34"/>
              <p:cNvSpPr/>
              <p:nvPr/>
            </p:nvSpPr>
            <p:spPr>
              <a:xfrm>
                <a:off x="347917" y="463581"/>
                <a:ext cx="179934" cy="180078"/>
              </a:xfrm>
              <a:custGeom>
                <a:rect b="b" l="l" r="r" t="t"/>
                <a:pathLst>
                  <a:path extrusionOk="0" h="21600" w="21600">
                    <a:moveTo>
                      <a:pt x="9806" y="3712"/>
                    </a:moveTo>
                    <a:cubicBezTo>
                      <a:pt x="13159" y="3712"/>
                      <a:pt x="15880" y="6449"/>
                      <a:pt x="15880" y="9799"/>
                    </a:cubicBezTo>
                    <a:lnTo>
                      <a:pt x="15880" y="11767"/>
                    </a:lnTo>
                    <a:cubicBezTo>
                      <a:pt x="15880" y="15134"/>
                      <a:pt x="13141" y="17845"/>
                      <a:pt x="9806" y="17845"/>
                    </a:cubicBezTo>
                    <a:cubicBezTo>
                      <a:pt x="6445" y="17845"/>
                      <a:pt x="3715" y="15117"/>
                      <a:pt x="3715" y="11767"/>
                    </a:cubicBezTo>
                    <a:lnTo>
                      <a:pt x="3715" y="9799"/>
                    </a:lnTo>
                    <a:cubicBezTo>
                      <a:pt x="3715" y="6432"/>
                      <a:pt x="6454" y="3712"/>
                      <a:pt x="9806" y="3712"/>
                    </a:cubicBezTo>
                    <a:close/>
                    <a:moveTo>
                      <a:pt x="9815" y="0"/>
                    </a:moveTo>
                    <a:cubicBezTo>
                      <a:pt x="4406" y="0"/>
                      <a:pt x="0" y="4394"/>
                      <a:pt x="0" y="9807"/>
                    </a:cubicBezTo>
                    <a:lnTo>
                      <a:pt x="0" y="11793"/>
                    </a:lnTo>
                    <a:cubicBezTo>
                      <a:pt x="0" y="17188"/>
                      <a:pt x="4406" y="21600"/>
                      <a:pt x="9815" y="21600"/>
                    </a:cubicBezTo>
                    <a:cubicBezTo>
                      <a:pt x="12260" y="21600"/>
                      <a:pt x="14472" y="20702"/>
                      <a:pt x="16200" y="19226"/>
                    </a:cubicBezTo>
                    <a:cubicBezTo>
                      <a:pt x="16770" y="20616"/>
                      <a:pt x="18144" y="21600"/>
                      <a:pt x="19751" y="21600"/>
                    </a:cubicBezTo>
                    <a:cubicBezTo>
                      <a:pt x="20771" y="21600"/>
                      <a:pt x="21600" y="20763"/>
                      <a:pt x="21600" y="19744"/>
                    </a:cubicBezTo>
                    <a:cubicBezTo>
                      <a:pt x="21600" y="18691"/>
                      <a:pt x="20762" y="17871"/>
                      <a:pt x="19751" y="17871"/>
                    </a:cubicBezTo>
                    <a:cubicBezTo>
                      <a:pt x="19682" y="17871"/>
                      <a:pt x="19621" y="17801"/>
                      <a:pt x="19621" y="17741"/>
                    </a:cubicBezTo>
                    <a:lnTo>
                      <a:pt x="19621" y="1865"/>
                    </a:lnTo>
                    <a:cubicBezTo>
                      <a:pt x="19621" y="820"/>
                      <a:pt x="18783" y="0"/>
                      <a:pt x="17764" y="0"/>
                    </a:cubicBezTo>
                    <a:cubicBezTo>
                      <a:pt x="16718" y="0"/>
                      <a:pt x="15898" y="820"/>
                      <a:pt x="15898" y="1865"/>
                    </a:cubicBezTo>
                    <a:lnTo>
                      <a:pt x="15898" y="2124"/>
                    </a:lnTo>
                    <a:cubicBezTo>
                      <a:pt x="14221" y="803"/>
                      <a:pt x="12122" y="0"/>
                      <a:pt x="98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21" name="Google Shape;1721;p34"/>
              <p:cNvSpPr/>
              <p:nvPr/>
            </p:nvSpPr>
            <p:spPr>
              <a:xfrm>
                <a:off x="794800" y="82842"/>
                <a:ext cx="113790" cy="113790"/>
              </a:xfrm>
              <a:custGeom>
                <a:rect b="b" l="l" r="r" t="t"/>
                <a:pathLst>
                  <a:path extrusionOk="0" h="21600" w="21600">
                    <a:moveTo>
                      <a:pt x="10793" y="5847"/>
                    </a:moveTo>
                    <a:cubicBezTo>
                      <a:pt x="13512" y="5847"/>
                      <a:pt x="15725" y="8047"/>
                      <a:pt x="15725" y="10780"/>
                    </a:cubicBezTo>
                    <a:cubicBezTo>
                      <a:pt x="15725" y="13485"/>
                      <a:pt x="13485" y="15698"/>
                      <a:pt x="10793" y="15698"/>
                    </a:cubicBezTo>
                    <a:cubicBezTo>
                      <a:pt x="8088" y="15698"/>
                      <a:pt x="5875" y="13485"/>
                      <a:pt x="5875" y="10780"/>
                    </a:cubicBezTo>
                    <a:cubicBezTo>
                      <a:pt x="5875" y="8047"/>
                      <a:pt x="8088" y="5847"/>
                      <a:pt x="10793" y="5847"/>
                    </a:cubicBezTo>
                    <a:close/>
                    <a:moveTo>
                      <a:pt x="10793" y="0"/>
                    </a:moveTo>
                    <a:cubicBezTo>
                      <a:pt x="4850" y="0"/>
                      <a:pt x="0" y="4850"/>
                      <a:pt x="0" y="10793"/>
                    </a:cubicBezTo>
                    <a:cubicBezTo>
                      <a:pt x="0" y="16750"/>
                      <a:pt x="4850" y="21600"/>
                      <a:pt x="10793" y="21600"/>
                    </a:cubicBezTo>
                    <a:cubicBezTo>
                      <a:pt x="16750" y="21600"/>
                      <a:pt x="21600" y="16750"/>
                      <a:pt x="21600" y="10793"/>
                    </a:cubicBezTo>
                    <a:cubicBezTo>
                      <a:pt x="21600" y="4850"/>
                      <a:pt x="16750" y="0"/>
                      <a:pt x="107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722" name="Google Shape;1722;p34"/>
            <p:cNvGrpSpPr/>
            <p:nvPr/>
          </p:nvGrpSpPr>
          <p:grpSpPr>
            <a:xfrm>
              <a:off x="8685155" y="4603917"/>
              <a:ext cx="990799" cy="808909"/>
              <a:chOff x="0" y="0"/>
              <a:chExt cx="990797" cy="808907"/>
            </a:xfrm>
          </p:grpSpPr>
          <p:sp>
            <p:nvSpPr>
              <p:cNvPr id="1723" name="Google Shape;1723;p34"/>
              <p:cNvSpPr/>
              <p:nvPr/>
            </p:nvSpPr>
            <p:spPr>
              <a:xfrm>
                <a:off x="65938" y="82767"/>
                <a:ext cx="924859" cy="726140"/>
              </a:xfrm>
              <a:custGeom>
                <a:rect b="b" l="l" r="r" t="t"/>
                <a:pathLst>
                  <a:path extrusionOk="0" h="21600" w="21595">
                    <a:moveTo>
                      <a:pt x="2966" y="1582"/>
                    </a:moveTo>
                    <a:cubicBezTo>
                      <a:pt x="2904" y="1704"/>
                      <a:pt x="2840" y="1828"/>
                      <a:pt x="2780" y="1961"/>
                    </a:cubicBezTo>
                    <a:cubicBezTo>
                      <a:pt x="2699" y="2135"/>
                      <a:pt x="2627" y="2317"/>
                      <a:pt x="2556" y="2503"/>
                    </a:cubicBezTo>
                    <a:cubicBezTo>
                      <a:pt x="2420" y="2447"/>
                      <a:pt x="2284" y="2385"/>
                      <a:pt x="2148" y="2323"/>
                    </a:cubicBezTo>
                    <a:cubicBezTo>
                      <a:pt x="2395" y="2040"/>
                      <a:pt x="2672" y="1794"/>
                      <a:pt x="2966" y="1582"/>
                    </a:cubicBezTo>
                    <a:close/>
                    <a:moveTo>
                      <a:pt x="7043" y="1589"/>
                    </a:moveTo>
                    <a:cubicBezTo>
                      <a:pt x="7342" y="1794"/>
                      <a:pt x="7615" y="2040"/>
                      <a:pt x="7865" y="2327"/>
                    </a:cubicBezTo>
                    <a:cubicBezTo>
                      <a:pt x="7729" y="2394"/>
                      <a:pt x="7591" y="2449"/>
                      <a:pt x="7455" y="2505"/>
                    </a:cubicBezTo>
                    <a:cubicBezTo>
                      <a:pt x="7384" y="2317"/>
                      <a:pt x="7310" y="2135"/>
                      <a:pt x="7233" y="1963"/>
                    </a:cubicBezTo>
                    <a:cubicBezTo>
                      <a:pt x="7173" y="1831"/>
                      <a:pt x="7107" y="1706"/>
                      <a:pt x="7043" y="1589"/>
                    </a:cubicBezTo>
                    <a:close/>
                    <a:moveTo>
                      <a:pt x="4645" y="991"/>
                    </a:moveTo>
                    <a:lnTo>
                      <a:pt x="4645" y="2974"/>
                    </a:lnTo>
                    <a:cubicBezTo>
                      <a:pt x="4183" y="2946"/>
                      <a:pt x="3727" y="2871"/>
                      <a:pt x="3274" y="2745"/>
                    </a:cubicBezTo>
                    <a:cubicBezTo>
                      <a:pt x="3625" y="1837"/>
                      <a:pt x="4109" y="1193"/>
                      <a:pt x="4645" y="991"/>
                    </a:cubicBezTo>
                    <a:close/>
                    <a:moveTo>
                      <a:pt x="5369" y="993"/>
                    </a:moveTo>
                    <a:cubicBezTo>
                      <a:pt x="5905" y="1195"/>
                      <a:pt x="6384" y="1839"/>
                      <a:pt x="6739" y="2751"/>
                    </a:cubicBezTo>
                    <a:cubicBezTo>
                      <a:pt x="6289" y="2871"/>
                      <a:pt x="5831" y="2948"/>
                      <a:pt x="5369" y="2976"/>
                    </a:cubicBezTo>
                    <a:lnTo>
                      <a:pt x="5369" y="993"/>
                    </a:lnTo>
                    <a:close/>
                    <a:moveTo>
                      <a:pt x="2998" y="3612"/>
                    </a:moveTo>
                    <a:cubicBezTo>
                      <a:pt x="3538" y="3772"/>
                      <a:pt x="4087" y="3869"/>
                      <a:pt x="4645" y="3897"/>
                    </a:cubicBezTo>
                    <a:lnTo>
                      <a:pt x="4645" y="5911"/>
                    </a:lnTo>
                    <a:lnTo>
                      <a:pt x="2672" y="5911"/>
                    </a:lnTo>
                    <a:cubicBezTo>
                      <a:pt x="2702" y="5080"/>
                      <a:pt x="2818" y="4303"/>
                      <a:pt x="2998" y="3612"/>
                    </a:cubicBezTo>
                    <a:close/>
                    <a:moveTo>
                      <a:pt x="8393" y="3051"/>
                    </a:moveTo>
                    <a:cubicBezTo>
                      <a:pt x="8880" y="3860"/>
                      <a:pt x="9196" y="4843"/>
                      <a:pt x="9267" y="5911"/>
                    </a:cubicBezTo>
                    <a:lnTo>
                      <a:pt x="8065" y="5911"/>
                    </a:lnTo>
                    <a:cubicBezTo>
                      <a:pt x="8035" y="5012"/>
                      <a:pt x="7917" y="4149"/>
                      <a:pt x="7719" y="3363"/>
                    </a:cubicBezTo>
                    <a:cubicBezTo>
                      <a:pt x="7947" y="3271"/>
                      <a:pt x="8171" y="3169"/>
                      <a:pt x="8393" y="3051"/>
                    </a:cubicBezTo>
                    <a:close/>
                    <a:moveTo>
                      <a:pt x="1617" y="3055"/>
                    </a:moveTo>
                    <a:cubicBezTo>
                      <a:pt x="1839" y="3173"/>
                      <a:pt x="2067" y="3278"/>
                      <a:pt x="2292" y="3370"/>
                    </a:cubicBezTo>
                    <a:cubicBezTo>
                      <a:pt x="2094" y="4149"/>
                      <a:pt x="1976" y="5012"/>
                      <a:pt x="1944" y="5913"/>
                    </a:cubicBezTo>
                    <a:lnTo>
                      <a:pt x="743" y="5913"/>
                    </a:lnTo>
                    <a:cubicBezTo>
                      <a:pt x="817" y="4843"/>
                      <a:pt x="1131" y="3860"/>
                      <a:pt x="1617" y="3055"/>
                    </a:cubicBezTo>
                    <a:close/>
                    <a:moveTo>
                      <a:pt x="7016" y="3616"/>
                    </a:moveTo>
                    <a:cubicBezTo>
                      <a:pt x="7196" y="4305"/>
                      <a:pt x="7310" y="5085"/>
                      <a:pt x="7342" y="5913"/>
                    </a:cubicBezTo>
                    <a:lnTo>
                      <a:pt x="5369" y="5913"/>
                    </a:lnTo>
                    <a:lnTo>
                      <a:pt x="5369" y="3901"/>
                    </a:lnTo>
                    <a:cubicBezTo>
                      <a:pt x="5924" y="3873"/>
                      <a:pt x="6477" y="3777"/>
                      <a:pt x="7016" y="3616"/>
                    </a:cubicBezTo>
                    <a:close/>
                    <a:moveTo>
                      <a:pt x="4645" y="6832"/>
                    </a:moveTo>
                    <a:lnTo>
                      <a:pt x="4645" y="8846"/>
                    </a:lnTo>
                    <a:cubicBezTo>
                      <a:pt x="4087" y="8874"/>
                      <a:pt x="3538" y="8971"/>
                      <a:pt x="2998" y="9127"/>
                    </a:cubicBezTo>
                    <a:cubicBezTo>
                      <a:pt x="2818" y="8440"/>
                      <a:pt x="2702" y="7662"/>
                      <a:pt x="2672" y="6832"/>
                    </a:cubicBezTo>
                    <a:close/>
                    <a:moveTo>
                      <a:pt x="7342" y="6834"/>
                    </a:moveTo>
                    <a:cubicBezTo>
                      <a:pt x="7310" y="7665"/>
                      <a:pt x="7196" y="8442"/>
                      <a:pt x="7016" y="9133"/>
                    </a:cubicBezTo>
                    <a:cubicBezTo>
                      <a:pt x="6477" y="8971"/>
                      <a:pt x="5924" y="8876"/>
                      <a:pt x="5369" y="8846"/>
                    </a:cubicBezTo>
                    <a:lnTo>
                      <a:pt x="5369" y="6834"/>
                    </a:lnTo>
                    <a:close/>
                    <a:moveTo>
                      <a:pt x="1944" y="6834"/>
                    </a:moveTo>
                    <a:cubicBezTo>
                      <a:pt x="1976" y="7733"/>
                      <a:pt x="2094" y="8598"/>
                      <a:pt x="2292" y="9379"/>
                    </a:cubicBezTo>
                    <a:cubicBezTo>
                      <a:pt x="2064" y="9472"/>
                      <a:pt x="1839" y="9576"/>
                      <a:pt x="1617" y="9694"/>
                    </a:cubicBezTo>
                    <a:cubicBezTo>
                      <a:pt x="1131" y="8885"/>
                      <a:pt x="817" y="7904"/>
                      <a:pt x="743" y="6834"/>
                    </a:cubicBezTo>
                    <a:close/>
                    <a:moveTo>
                      <a:pt x="9267" y="6834"/>
                    </a:moveTo>
                    <a:cubicBezTo>
                      <a:pt x="9196" y="7904"/>
                      <a:pt x="8880" y="8889"/>
                      <a:pt x="8393" y="9694"/>
                    </a:cubicBezTo>
                    <a:cubicBezTo>
                      <a:pt x="8171" y="9574"/>
                      <a:pt x="7947" y="9469"/>
                      <a:pt x="7719" y="9375"/>
                    </a:cubicBezTo>
                    <a:cubicBezTo>
                      <a:pt x="7917" y="8598"/>
                      <a:pt x="8035" y="7733"/>
                      <a:pt x="8065" y="6834"/>
                    </a:cubicBezTo>
                    <a:close/>
                    <a:moveTo>
                      <a:pt x="2556" y="10240"/>
                    </a:moveTo>
                    <a:cubicBezTo>
                      <a:pt x="2627" y="10429"/>
                      <a:pt x="2699" y="10613"/>
                      <a:pt x="2780" y="10782"/>
                    </a:cubicBezTo>
                    <a:cubicBezTo>
                      <a:pt x="2840" y="10912"/>
                      <a:pt x="2904" y="11039"/>
                      <a:pt x="2966" y="11156"/>
                    </a:cubicBezTo>
                    <a:cubicBezTo>
                      <a:pt x="2672" y="10955"/>
                      <a:pt x="2395" y="10705"/>
                      <a:pt x="2148" y="10420"/>
                    </a:cubicBezTo>
                    <a:cubicBezTo>
                      <a:pt x="2284" y="10351"/>
                      <a:pt x="2420" y="10296"/>
                      <a:pt x="2556" y="10240"/>
                    </a:cubicBezTo>
                    <a:close/>
                    <a:moveTo>
                      <a:pt x="7455" y="10236"/>
                    </a:moveTo>
                    <a:cubicBezTo>
                      <a:pt x="7591" y="10296"/>
                      <a:pt x="7729" y="10358"/>
                      <a:pt x="7865" y="10420"/>
                    </a:cubicBezTo>
                    <a:cubicBezTo>
                      <a:pt x="7615" y="10705"/>
                      <a:pt x="7341" y="10953"/>
                      <a:pt x="7043" y="11156"/>
                    </a:cubicBezTo>
                    <a:cubicBezTo>
                      <a:pt x="7109" y="11039"/>
                      <a:pt x="7173" y="10915"/>
                      <a:pt x="7233" y="10782"/>
                    </a:cubicBezTo>
                    <a:cubicBezTo>
                      <a:pt x="7310" y="10608"/>
                      <a:pt x="7384" y="10426"/>
                      <a:pt x="7455" y="10236"/>
                    </a:cubicBezTo>
                    <a:close/>
                    <a:moveTo>
                      <a:pt x="4645" y="9769"/>
                    </a:moveTo>
                    <a:lnTo>
                      <a:pt x="4645" y="11752"/>
                    </a:lnTo>
                    <a:cubicBezTo>
                      <a:pt x="4109" y="11550"/>
                      <a:pt x="3630" y="10906"/>
                      <a:pt x="3274" y="9996"/>
                    </a:cubicBezTo>
                    <a:cubicBezTo>
                      <a:pt x="3722" y="9872"/>
                      <a:pt x="4183" y="9795"/>
                      <a:pt x="4645" y="9769"/>
                    </a:cubicBezTo>
                    <a:close/>
                    <a:moveTo>
                      <a:pt x="5368" y="9769"/>
                    </a:moveTo>
                    <a:cubicBezTo>
                      <a:pt x="5831" y="9795"/>
                      <a:pt x="6287" y="9872"/>
                      <a:pt x="6739" y="9996"/>
                    </a:cubicBezTo>
                    <a:cubicBezTo>
                      <a:pt x="6386" y="10906"/>
                      <a:pt x="5905" y="11550"/>
                      <a:pt x="5368" y="11752"/>
                    </a:cubicBezTo>
                    <a:lnTo>
                      <a:pt x="5368" y="9769"/>
                    </a:lnTo>
                    <a:close/>
                    <a:moveTo>
                      <a:pt x="10762" y="7821"/>
                    </a:moveTo>
                    <a:cubicBezTo>
                      <a:pt x="11964" y="7821"/>
                      <a:pt x="12540" y="8136"/>
                      <a:pt x="12764" y="8303"/>
                    </a:cubicBezTo>
                    <a:lnTo>
                      <a:pt x="12764" y="18609"/>
                    </a:lnTo>
                    <a:cubicBezTo>
                      <a:pt x="12355" y="18408"/>
                      <a:pt x="11720" y="18222"/>
                      <a:pt x="10762" y="18222"/>
                    </a:cubicBezTo>
                    <a:cubicBezTo>
                      <a:pt x="9315" y="18222"/>
                      <a:pt x="7692" y="18609"/>
                      <a:pt x="6922" y="18819"/>
                    </a:cubicBezTo>
                    <a:lnTo>
                      <a:pt x="6922" y="12257"/>
                    </a:lnTo>
                    <a:cubicBezTo>
                      <a:pt x="7668" y="11863"/>
                      <a:pt x="8325" y="11244"/>
                      <a:pt x="8833" y="10469"/>
                    </a:cubicBezTo>
                    <a:cubicBezTo>
                      <a:pt x="9556" y="10345"/>
                      <a:pt x="10203" y="10283"/>
                      <a:pt x="10762" y="10283"/>
                    </a:cubicBezTo>
                    <a:cubicBezTo>
                      <a:pt x="11039" y="10283"/>
                      <a:pt x="11300" y="10298"/>
                      <a:pt x="11539" y="10332"/>
                    </a:cubicBezTo>
                    <a:cubicBezTo>
                      <a:pt x="11550" y="10334"/>
                      <a:pt x="11564" y="10336"/>
                      <a:pt x="11577" y="10336"/>
                    </a:cubicBezTo>
                    <a:cubicBezTo>
                      <a:pt x="11759" y="10336"/>
                      <a:pt x="11917" y="10161"/>
                      <a:pt x="11934" y="9928"/>
                    </a:cubicBezTo>
                    <a:cubicBezTo>
                      <a:pt x="11955" y="9677"/>
                      <a:pt x="11813" y="9446"/>
                      <a:pt x="11616" y="9418"/>
                    </a:cubicBezTo>
                    <a:cubicBezTo>
                      <a:pt x="11354" y="9382"/>
                      <a:pt x="11063" y="9367"/>
                      <a:pt x="10762" y="9367"/>
                    </a:cubicBezTo>
                    <a:cubicBezTo>
                      <a:pt x="10345" y="9367"/>
                      <a:pt x="9878" y="9401"/>
                      <a:pt x="9381" y="9463"/>
                    </a:cubicBezTo>
                    <a:cubicBezTo>
                      <a:pt x="9594" y="8964"/>
                      <a:pt x="9762" y="8427"/>
                      <a:pt x="9870" y="7866"/>
                    </a:cubicBezTo>
                    <a:cubicBezTo>
                      <a:pt x="10187" y="7836"/>
                      <a:pt x="10485" y="7821"/>
                      <a:pt x="10762" y="7821"/>
                    </a:cubicBezTo>
                    <a:close/>
                    <a:moveTo>
                      <a:pt x="15490" y="7821"/>
                    </a:moveTo>
                    <a:cubicBezTo>
                      <a:pt x="16960" y="7821"/>
                      <a:pt x="18674" y="8258"/>
                      <a:pt x="19331" y="8440"/>
                    </a:cubicBezTo>
                    <a:lnTo>
                      <a:pt x="19331" y="18819"/>
                    </a:lnTo>
                    <a:cubicBezTo>
                      <a:pt x="18560" y="18609"/>
                      <a:pt x="16938" y="18222"/>
                      <a:pt x="15490" y="18222"/>
                    </a:cubicBezTo>
                    <a:cubicBezTo>
                      <a:pt x="14530" y="18222"/>
                      <a:pt x="13890" y="18410"/>
                      <a:pt x="13486" y="18616"/>
                    </a:cubicBezTo>
                    <a:lnTo>
                      <a:pt x="13486" y="8307"/>
                    </a:lnTo>
                    <a:cubicBezTo>
                      <a:pt x="13703" y="8146"/>
                      <a:pt x="14280" y="7821"/>
                      <a:pt x="15490" y="7821"/>
                    </a:cubicBezTo>
                    <a:close/>
                    <a:moveTo>
                      <a:pt x="6194" y="12561"/>
                    </a:moveTo>
                    <a:lnTo>
                      <a:pt x="6194" y="19397"/>
                    </a:lnTo>
                    <a:cubicBezTo>
                      <a:pt x="6194" y="19538"/>
                      <a:pt x="6248" y="19671"/>
                      <a:pt x="6336" y="19759"/>
                    </a:cubicBezTo>
                    <a:cubicBezTo>
                      <a:pt x="6400" y="19825"/>
                      <a:pt x="6478" y="19859"/>
                      <a:pt x="6557" y="19859"/>
                    </a:cubicBezTo>
                    <a:cubicBezTo>
                      <a:pt x="6586" y="19859"/>
                      <a:pt x="6616" y="19855"/>
                      <a:pt x="6645" y="19847"/>
                    </a:cubicBezTo>
                    <a:cubicBezTo>
                      <a:pt x="6667" y="19836"/>
                      <a:pt x="8910" y="19144"/>
                      <a:pt x="10762" y="19144"/>
                    </a:cubicBezTo>
                    <a:cubicBezTo>
                      <a:pt x="11959" y="19144"/>
                      <a:pt x="12540" y="19461"/>
                      <a:pt x="12762" y="19628"/>
                    </a:cubicBezTo>
                    <a:lnTo>
                      <a:pt x="12762" y="20682"/>
                    </a:lnTo>
                    <a:lnTo>
                      <a:pt x="5778" y="20682"/>
                    </a:lnTo>
                    <a:cubicBezTo>
                      <a:pt x="5554" y="20682"/>
                      <a:pt x="5368" y="20446"/>
                      <a:pt x="5368" y="20159"/>
                    </a:cubicBezTo>
                    <a:lnTo>
                      <a:pt x="5368" y="12728"/>
                    </a:lnTo>
                    <a:cubicBezTo>
                      <a:pt x="5652" y="12700"/>
                      <a:pt x="5927" y="12644"/>
                      <a:pt x="6194" y="12561"/>
                    </a:cubicBezTo>
                    <a:close/>
                    <a:moveTo>
                      <a:pt x="20467" y="9292"/>
                    </a:moveTo>
                    <a:cubicBezTo>
                      <a:pt x="20691" y="9292"/>
                      <a:pt x="20877" y="9527"/>
                      <a:pt x="20877" y="9816"/>
                    </a:cubicBezTo>
                    <a:lnTo>
                      <a:pt x="20877" y="20155"/>
                    </a:lnTo>
                    <a:cubicBezTo>
                      <a:pt x="20877" y="20450"/>
                      <a:pt x="20696" y="20682"/>
                      <a:pt x="20467" y="20682"/>
                    </a:cubicBezTo>
                    <a:lnTo>
                      <a:pt x="13486" y="20682"/>
                    </a:lnTo>
                    <a:lnTo>
                      <a:pt x="13486" y="19628"/>
                    </a:lnTo>
                    <a:cubicBezTo>
                      <a:pt x="13703" y="19468"/>
                      <a:pt x="14280" y="19140"/>
                      <a:pt x="15490" y="19140"/>
                    </a:cubicBezTo>
                    <a:cubicBezTo>
                      <a:pt x="17342" y="19140"/>
                      <a:pt x="19583" y="19834"/>
                      <a:pt x="19605" y="19842"/>
                    </a:cubicBezTo>
                    <a:cubicBezTo>
                      <a:pt x="19634" y="19851"/>
                      <a:pt x="19664" y="19855"/>
                      <a:pt x="19693" y="19855"/>
                    </a:cubicBezTo>
                    <a:cubicBezTo>
                      <a:pt x="19773" y="19855"/>
                      <a:pt x="19851" y="19821"/>
                      <a:pt x="19916" y="19757"/>
                    </a:cubicBezTo>
                    <a:cubicBezTo>
                      <a:pt x="20005" y="19669"/>
                      <a:pt x="20056" y="19536"/>
                      <a:pt x="20056" y="19393"/>
                    </a:cubicBezTo>
                    <a:lnTo>
                      <a:pt x="20056" y="9292"/>
                    </a:lnTo>
                    <a:close/>
                    <a:moveTo>
                      <a:pt x="5000" y="0"/>
                    </a:moveTo>
                    <a:cubicBezTo>
                      <a:pt x="2242" y="0"/>
                      <a:pt x="0" y="2856"/>
                      <a:pt x="0" y="6369"/>
                    </a:cubicBezTo>
                    <a:cubicBezTo>
                      <a:pt x="0" y="9728"/>
                      <a:pt x="2047" y="12486"/>
                      <a:pt x="4638" y="12721"/>
                    </a:cubicBezTo>
                    <a:lnTo>
                      <a:pt x="4638" y="20155"/>
                    </a:lnTo>
                    <a:cubicBezTo>
                      <a:pt x="4638" y="20951"/>
                      <a:pt x="5151" y="21600"/>
                      <a:pt x="5773" y="21600"/>
                    </a:cubicBezTo>
                    <a:lnTo>
                      <a:pt x="20462" y="21600"/>
                    </a:lnTo>
                    <a:cubicBezTo>
                      <a:pt x="21087" y="21600"/>
                      <a:pt x="21595" y="20949"/>
                      <a:pt x="21595" y="20155"/>
                    </a:cubicBezTo>
                    <a:lnTo>
                      <a:pt x="21595" y="9812"/>
                    </a:lnTo>
                    <a:cubicBezTo>
                      <a:pt x="21600" y="9026"/>
                      <a:pt x="21094" y="8371"/>
                      <a:pt x="20467" y="8371"/>
                    </a:cubicBezTo>
                    <a:lnTo>
                      <a:pt x="20056" y="8371"/>
                    </a:lnTo>
                    <a:lnTo>
                      <a:pt x="20056" y="8071"/>
                    </a:lnTo>
                    <a:cubicBezTo>
                      <a:pt x="20056" y="7857"/>
                      <a:pt x="19941" y="7671"/>
                      <a:pt x="19778" y="7622"/>
                    </a:cubicBezTo>
                    <a:cubicBezTo>
                      <a:pt x="19686" y="7590"/>
                      <a:pt x="17429" y="6894"/>
                      <a:pt x="15490" y="6894"/>
                    </a:cubicBezTo>
                    <a:cubicBezTo>
                      <a:pt x="14177" y="6894"/>
                      <a:pt x="13466" y="7247"/>
                      <a:pt x="13123" y="7502"/>
                    </a:cubicBezTo>
                    <a:cubicBezTo>
                      <a:pt x="12781" y="7247"/>
                      <a:pt x="12073" y="6894"/>
                      <a:pt x="10759" y="6894"/>
                    </a:cubicBezTo>
                    <a:cubicBezTo>
                      <a:pt x="10517" y="6894"/>
                      <a:pt x="10256" y="6907"/>
                      <a:pt x="9984" y="6928"/>
                    </a:cubicBezTo>
                    <a:cubicBezTo>
                      <a:pt x="9996" y="6744"/>
                      <a:pt x="10001" y="6560"/>
                      <a:pt x="10001" y="6369"/>
                    </a:cubicBezTo>
                    <a:cubicBezTo>
                      <a:pt x="10001" y="2856"/>
                      <a:pt x="7757" y="0"/>
                      <a:pt x="50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24" name="Google Shape;1724;p34"/>
              <p:cNvSpPr/>
              <p:nvPr/>
            </p:nvSpPr>
            <p:spPr>
              <a:xfrm>
                <a:off x="479964" y="595558"/>
                <a:ext cx="97138" cy="33868"/>
              </a:xfrm>
              <a:custGeom>
                <a:rect b="b" l="l" r="r" t="t"/>
                <a:pathLst>
                  <a:path extrusionOk="0" h="21600" w="21248">
                    <a:moveTo>
                      <a:pt x="10257" y="0"/>
                    </a:moveTo>
                    <a:cubicBezTo>
                      <a:pt x="8037" y="0"/>
                      <a:pt x="5676" y="189"/>
                      <a:pt x="3188" y="663"/>
                    </a:cubicBezTo>
                    <a:cubicBezTo>
                      <a:pt x="1299" y="1042"/>
                      <a:pt x="-118" y="5874"/>
                      <a:pt x="8" y="11463"/>
                    </a:cubicBezTo>
                    <a:cubicBezTo>
                      <a:pt x="118" y="16911"/>
                      <a:pt x="1614" y="21079"/>
                      <a:pt x="3393" y="21079"/>
                    </a:cubicBezTo>
                    <a:cubicBezTo>
                      <a:pt x="3456" y="21079"/>
                      <a:pt x="3534" y="21032"/>
                      <a:pt x="3597" y="21032"/>
                    </a:cubicBezTo>
                    <a:cubicBezTo>
                      <a:pt x="5927" y="20653"/>
                      <a:pt x="8163" y="20368"/>
                      <a:pt x="10225" y="20368"/>
                    </a:cubicBezTo>
                    <a:cubicBezTo>
                      <a:pt x="12823" y="20368"/>
                      <a:pt x="15263" y="20700"/>
                      <a:pt x="17499" y="21458"/>
                    </a:cubicBezTo>
                    <a:cubicBezTo>
                      <a:pt x="17609" y="21458"/>
                      <a:pt x="17751" y="21600"/>
                      <a:pt x="17861" y="21600"/>
                    </a:cubicBezTo>
                    <a:cubicBezTo>
                      <a:pt x="19577" y="21600"/>
                      <a:pt x="21057" y="17668"/>
                      <a:pt x="21214" y="12458"/>
                    </a:cubicBezTo>
                    <a:cubicBezTo>
                      <a:pt x="21482" y="6774"/>
                      <a:pt x="20128" y="1800"/>
                      <a:pt x="18255" y="1137"/>
                    </a:cubicBezTo>
                    <a:cubicBezTo>
                      <a:pt x="15799" y="332"/>
                      <a:pt x="13075" y="0"/>
                      <a:pt x="102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25" name="Google Shape;1725;p34"/>
              <p:cNvSpPr/>
              <p:nvPr/>
            </p:nvSpPr>
            <p:spPr>
              <a:xfrm>
                <a:off x="397350" y="604196"/>
                <a:ext cx="47478" cy="33867"/>
              </a:xfrm>
              <a:custGeom>
                <a:rect b="b" l="l" r="r" t="t"/>
                <a:pathLst>
                  <a:path extrusionOk="0" h="21600" w="20590">
                    <a:moveTo>
                      <a:pt x="13995" y="0"/>
                    </a:moveTo>
                    <a:cubicBezTo>
                      <a:pt x="13620" y="0"/>
                      <a:pt x="13277" y="46"/>
                      <a:pt x="12933" y="138"/>
                    </a:cubicBezTo>
                    <a:cubicBezTo>
                      <a:pt x="10530" y="600"/>
                      <a:pt x="8033" y="1200"/>
                      <a:pt x="5598" y="1800"/>
                    </a:cubicBezTo>
                    <a:cubicBezTo>
                      <a:pt x="1946" y="2769"/>
                      <a:pt x="-551" y="7846"/>
                      <a:pt x="104" y="13246"/>
                    </a:cubicBezTo>
                    <a:cubicBezTo>
                      <a:pt x="635" y="18046"/>
                      <a:pt x="3476" y="21600"/>
                      <a:pt x="6691" y="21600"/>
                    </a:cubicBezTo>
                    <a:cubicBezTo>
                      <a:pt x="7065" y="21600"/>
                      <a:pt x="7409" y="21508"/>
                      <a:pt x="7814" y="21369"/>
                    </a:cubicBezTo>
                    <a:cubicBezTo>
                      <a:pt x="10093" y="20862"/>
                      <a:pt x="12465" y="20308"/>
                      <a:pt x="14869" y="19708"/>
                    </a:cubicBezTo>
                    <a:cubicBezTo>
                      <a:pt x="18583" y="18969"/>
                      <a:pt x="21049" y="13892"/>
                      <a:pt x="20518" y="8492"/>
                    </a:cubicBezTo>
                    <a:cubicBezTo>
                      <a:pt x="20019" y="3554"/>
                      <a:pt x="17210" y="0"/>
                      <a:pt x="139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26" name="Google Shape;1726;p34"/>
              <p:cNvSpPr/>
              <p:nvPr/>
            </p:nvSpPr>
            <p:spPr>
              <a:xfrm>
                <a:off x="397174" y="529938"/>
                <a:ext cx="179931" cy="41889"/>
              </a:xfrm>
              <a:custGeom>
                <a:rect b="b" l="l" r="r" t="t"/>
                <a:pathLst>
                  <a:path extrusionOk="0" h="21600" w="21335">
                    <a:moveTo>
                      <a:pt x="15377" y="0"/>
                    </a:moveTo>
                    <a:cubicBezTo>
                      <a:pt x="11434" y="0"/>
                      <a:pt x="6792" y="1930"/>
                      <a:pt x="1543" y="5678"/>
                    </a:cubicBezTo>
                    <a:cubicBezTo>
                      <a:pt x="545" y="6458"/>
                      <a:pt x="-138" y="10540"/>
                      <a:pt x="24" y="14882"/>
                    </a:cubicBezTo>
                    <a:cubicBezTo>
                      <a:pt x="186" y="18779"/>
                      <a:pt x="946" y="21600"/>
                      <a:pt x="1842" y="21600"/>
                    </a:cubicBezTo>
                    <a:cubicBezTo>
                      <a:pt x="1927" y="21600"/>
                      <a:pt x="2038" y="21526"/>
                      <a:pt x="2149" y="21489"/>
                    </a:cubicBezTo>
                    <a:cubicBezTo>
                      <a:pt x="7184" y="17814"/>
                      <a:pt x="11631" y="15959"/>
                      <a:pt x="15360" y="15959"/>
                    </a:cubicBezTo>
                    <a:cubicBezTo>
                      <a:pt x="16768" y="15959"/>
                      <a:pt x="18091" y="16219"/>
                      <a:pt x="19303" y="16812"/>
                    </a:cubicBezTo>
                    <a:cubicBezTo>
                      <a:pt x="19371" y="16849"/>
                      <a:pt x="19439" y="16849"/>
                      <a:pt x="19508" y="16849"/>
                    </a:cubicBezTo>
                    <a:cubicBezTo>
                      <a:pt x="20421" y="16849"/>
                      <a:pt x="21215" y="13843"/>
                      <a:pt x="21317" y="9761"/>
                    </a:cubicBezTo>
                    <a:cubicBezTo>
                      <a:pt x="21462" y="5381"/>
                      <a:pt x="20728" y="1373"/>
                      <a:pt x="19712" y="891"/>
                    </a:cubicBezTo>
                    <a:cubicBezTo>
                      <a:pt x="18381" y="260"/>
                      <a:pt x="16905" y="0"/>
                      <a:pt x="153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27" name="Google Shape;1727;p34"/>
              <p:cNvSpPr/>
              <p:nvPr/>
            </p:nvSpPr>
            <p:spPr>
              <a:xfrm>
                <a:off x="529718" y="463234"/>
                <a:ext cx="47553" cy="33868"/>
              </a:xfrm>
              <a:custGeom>
                <a:rect b="b" l="l" r="r" t="t"/>
                <a:pathLst>
                  <a:path extrusionOk="0" h="21600" w="21049">
                    <a:moveTo>
                      <a:pt x="6792" y="0"/>
                    </a:moveTo>
                    <a:cubicBezTo>
                      <a:pt x="3224" y="0"/>
                      <a:pt x="166" y="4310"/>
                      <a:pt x="6" y="9818"/>
                    </a:cubicBezTo>
                    <a:cubicBezTo>
                      <a:pt x="-153" y="15565"/>
                      <a:pt x="2682" y="20403"/>
                      <a:pt x="6505" y="20690"/>
                    </a:cubicBezTo>
                    <a:cubicBezTo>
                      <a:pt x="8863" y="20834"/>
                      <a:pt x="11220" y="21121"/>
                      <a:pt x="13451" y="21504"/>
                    </a:cubicBezTo>
                    <a:cubicBezTo>
                      <a:pt x="13674" y="21504"/>
                      <a:pt x="13928" y="21600"/>
                      <a:pt x="14183" y="21600"/>
                    </a:cubicBezTo>
                    <a:cubicBezTo>
                      <a:pt x="17624" y="21600"/>
                      <a:pt x="20619" y="17721"/>
                      <a:pt x="21001" y="12452"/>
                    </a:cubicBezTo>
                    <a:cubicBezTo>
                      <a:pt x="21447" y="6705"/>
                      <a:pt x="18707" y="1628"/>
                      <a:pt x="14916" y="1006"/>
                    </a:cubicBezTo>
                    <a:cubicBezTo>
                      <a:pt x="12463" y="575"/>
                      <a:pt x="9851" y="287"/>
                      <a:pt x="7206" y="48"/>
                    </a:cubicBezTo>
                    <a:cubicBezTo>
                      <a:pt x="7079" y="0"/>
                      <a:pt x="6951" y="0"/>
                      <a:pt x="6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28" name="Google Shape;1728;p34"/>
              <p:cNvSpPr/>
              <p:nvPr/>
            </p:nvSpPr>
            <p:spPr>
              <a:xfrm>
                <a:off x="397226" y="465882"/>
                <a:ext cx="97297" cy="39657"/>
              </a:xfrm>
              <a:custGeom>
                <a:rect b="b" l="l" r="r" t="t"/>
                <a:pathLst>
                  <a:path extrusionOk="0" h="21600" w="21190">
                    <a:moveTo>
                      <a:pt x="17855" y="0"/>
                    </a:moveTo>
                    <a:cubicBezTo>
                      <a:pt x="17745" y="0"/>
                      <a:pt x="17636" y="39"/>
                      <a:pt x="17526" y="39"/>
                    </a:cubicBezTo>
                    <a:cubicBezTo>
                      <a:pt x="12933" y="1019"/>
                      <a:pt x="8011" y="2666"/>
                      <a:pt x="2823" y="4822"/>
                    </a:cubicBezTo>
                    <a:cubicBezTo>
                      <a:pt x="989" y="5567"/>
                      <a:pt x="-265" y="9879"/>
                      <a:pt x="48" y="14505"/>
                    </a:cubicBezTo>
                    <a:cubicBezTo>
                      <a:pt x="331" y="18581"/>
                      <a:pt x="1757" y="21600"/>
                      <a:pt x="3372" y="21600"/>
                    </a:cubicBezTo>
                    <a:cubicBezTo>
                      <a:pt x="3528" y="21600"/>
                      <a:pt x="3732" y="21482"/>
                      <a:pt x="3936" y="21443"/>
                    </a:cubicBezTo>
                    <a:cubicBezTo>
                      <a:pt x="8920" y="19405"/>
                      <a:pt x="13717" y="17797"/>
                      <a:pt x="18090" y="16857"/>
                    </a:cubicBezTo>
                    <a:cubicBezTo>
                      <a:pt x="19956" y="16425"/>
                      <a:pt x="21335" y="12348"/>
                      <a:pt x="21178" y="7723"/>
                    </a:cubicBezTo>
                    <a:cubicBezTo>
                      <a:pt x="21006" y="3293"/>
                      <a:pt x="19548" y="0"/>
                      <a:pt x="178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29" name="Google Shape;1729;p34"/>
              <p:cNvSpPr/>
              <p:nvPr/>
            </p:nvSpPr>
            <p:spPr>
              <a:xfrm>
                <a:off x="678684" y="595378"/>
                <a:ext cx="97172" cy="33868"/>
              </a:xfrm>
              <a:custGeom>
                <a:rect b="b" l="l" r="r" t="t"/>
                <a:pathLst>
                  <a:path extrusionOk="0" h="21600" w="21271">
                    <a:moveTo>
                      <a:pt x="11021" y="0"/>
                    </a:moveTo>
                    <a:cubicBezTo>
                      <a:pt x="8216" y="0"/>
                      <a:pt x="5506" y="522"/>
                      <a:pt x="3017" y="1234"/>
                    </a:cubicBezTo>
                    <a:cubicBezTo>
                      <a:pt x="1174" y="1899"/>
                      <a:pt x="-197" y="6884"/>
                      <a:pt x="24" y="12533"/>
                    </a:cubicBezTo>
                    <a:cubicBezTo>
                      <a:pt x="228" y="17755"/>
                      <a:pt x="1678" y="21600"/>
                      <a:pt x="3379" y="21600"/>
                    </a:cubicBezTo>
                    <a:cubicBezTo>
                      <a:pt x="3490" y="21600"/>
                      <a:pt x="3663" y="21600"/>
                      <a:pt x="3773" y="21505"/>
                    </a:cubicBezTo>
                    <a:cubicBezTo>
                      <a:pt x="6010" y="20793"/>
                      <a:pt x="8468" y="20413"/>
                      <a:pt x="11021" y="20413"/>
                    </a:cubicBezTo>
                    <a:cubicBezTo>
                      <a:pt x="13116" y="20413"/>
                      <a:pt x="15337" y="20651"/>
                      <a:pt x="17685" y="21125"/>
                    </a:cubicBezTo>
                    <a:cubicBezTo>
                      <a:pt x="17748" y="21125"/>
                      <a:pt x="17811" y="21125"/>
                      <a:pt x="17890" y="21125"/>
                    </a:cubicBezTo>
                    <a:cubicBezTo>
                      <a:pt x="19670" y="21125"/>
                      <a:pt x="21151" y="16900"/>
                      <a:pt x="21261" y="11488"/>
                    </a:cubicBezTo>
                    <a:cubicBezTo>
                      <a:pt x="21403" y="5982"/>
                      <a:pt x="19985" y="1139"/>
                      <a:pt x="18094" y="760"/>
                    </a:cubicBezTo>
                    <a:cubicBezTo>
                      <a:pt x="15621" y="285"/>
                      <a:pt x="13258" y="0"/>
                      <a:pt x="110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30" name="Google Shape;1730;p34"/>
              <p:cNvSpPr/>
              <p:nvPr/>
            </p:nvSpPr>
            <p:spPr>
              <a:xfrm>
                <a:off x="811146" y="604196"/>
                <a:ext cx="47584" cy="33867"/>
              </a:xfrm>
              <a:custGeom>
                <a:rect b="b" l="l" r="r" t="t"/>
                <a:pathLst>
                  <a:path extrusionOk="0" h="21600" w="20636">
                    <a:moveTo>
                      <a:pt x="6650" y="0"/>
                    </a:moveTo>
                    <a:cubicBezTo>
                      <a:pt x="3403" y="0"/>
                      <a:pt x="563" y="3554"/>
                      <a:pt x="63" y="8492"/>
                    </a:cubicBezTo>
                    <a:cubicBezTo>
                      <a:pt x="-436" y="13892"/>
                      <a:pt x="2061" y="18969"/>
                      <a:pt x="5713" y="19708"/>
                    </a:cubicBezTo>
                    <a:cubicBezTo>
                      <a:pt x="8148" y="20262"/>
                      <a:pt x="10551" y="20862"/>
                      <a:pt x="12830" y="21369"/>
                    </a:cubicBezTo>
                    <a:cubicBezTo>
                      <a:pt x="13173" y="21508"/>
                      <a:pt x="13548" y="21600"/>
                      <a:pt x="13954" y="21600"/>
                    </a:cubicBezTo>
                    <a:cubicBezTo>
                      <a:pt x="17137" y="21600"/>
                      <a:pt x="20040" y="18185"/>
                      <a:pt x="20540" y="13246"/>
                    </a:cubicBezTo>
                    <a:cubicBezTo>
                      <a:pt x="21164" y="7846"/>
                      <a:pt x="18698" y="2769"/>
                      <a:pt x="14984" y="1800"/>
                    </a:cubicBezTo>
                    <a:cubicBezTo>
                      <a:pt x="12487" y="1200"/>
                      <a:pt x="10114" y="600"/>
                      <a:pt x="7711" y="138"/>
                    </a:cubicBezTo>
                    <a:cubicBezTo>
                      <a:pt x="7367" y="46"/>
                      <a:pt x="6993" y="0"/>
                      <a:pt x="66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31" name="Google Shape;1731;p34"/>
              <p:cNvSpPr/>
              <p:nvPr/>
            </p:nvSpPr>
            <p:spPr>
              <a:xfrm>
                <a:off x="678814" y="529722"/>
                <a:ext cx="179919" cy="41745"/>
              </a:xfrm>
              <a:custGeom>
                <a:rect b="b" l="l" r="r" t="t"/>
                <a:pathLst>
                  <a:path extrusionOk="0" h="21600" w="21342">
                    <a:moveTo>
                      <a:pt x="5982" y="0"/>
                    </a:moveTo>
                    <a:cubicBezTo>
                      <a:pt x="4445" y="0"/>
                      <a:pt x="2977" y="372"/>
                      <a:pt x="1628" y="968"/>
                    </a:cubicBezTo>
                    <a:cubicBezTo>
                      <a:pt x="629" y="1415"/>
                      <a:pt x="-114" y="5400"/>
                      <a:pt x="14" y="9794"/>
                    </a:cubicBezTo>
                    <a:cubicBezTo>
                      <a:pt x="117" y="13854"/>
                      <a:pt x="911" y="16945"/>
                      <a:pt x="1824" y="16945"/>
                    </a:cubicBezTo>
                    <a:cubicBezTo>
                      <a:pt x="1892" y="16945"/>
                      <a:pt x="1969" y="16908"/>
                      <a:pt x="2037" y="16870"/>
                    </a:cubicBezTo>
                    <a:cubicBezTo>
                      <a:pt x="3267" y="16274"/>
                      <a:pt x="4582" y="16014"/>
                      <a:pt x="5982" y="16014"/>
                    </a:cubicBezTo>
                    <a:cubicBezTo>
                      <a:pt x="9713" y="16014"/>
                      <a:pt x="14161" y="17801"/>
                      <a:pt x="19206" y="21488"/>
                    </a:cubicBezTo>
                    <a:cubicBezTo>
                      <a:pt x="19300" y="21563"/>
                      <a:pt x="19403" y="21600"/>
                      <a:pt x="19514" y="21600"/>
                    </a:cubicBezTo>
                    <a:cubicBezTo>
                      <a:pt x="20385" y="21600"/>
                      <a:pt x="21179" y="18881"/>
                      <a:pt x="21315" y="14859"/>
                    </a:cubicBezTo>
                    <a:cubicBezTo>
                      <a:pt x="21486" y="10614"/>
                      <a:pt x="20812" y="6480"/>
                      <a:pt x="19796" y="5772"/>
                    </a:cubicBezTo>
                    <a:cubicBezTo>
                      <a:pt x="14545" y="1937"/>
                      <a:pt x="9901" y="0"/>
                      <a:pt x="59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32" name="Google Shape;1732;p34"/>
              <p:cNvSpPr/>
              <p:nvPr/>
            </p:nvSpPr>
            <p:spPr>
              <a:xfrm>
                <a:off x="678684" y="463164"/>
                <a:ext cx="47565" cy="33867"/>
              </a:xfrm>
              <a:custGeom>
                <a:rect b="b" l="l" r="r" t="t"/>
                <a:pathLst>
                  <a:path extrusionOk="0" h="21600" w="20992">
                    <a:moveTo>
                      <a:pt x="14150" y="0"/>
                    </a:moveTo>
                    <a:cubicBezTo>
                      <a:pt x="14023" y="0"/>
                      <a:pt x="13928" y="48"/>
                      <a:pt x="13801" y="48"/>
                    </a:cubicBezTo>
                    <a:cubicBezTo>
                      <a:pt x="11133" y="241"/>
                      <a:pt x="8560" y="577"/>
                      <a:pt x="6082" y="1010"/>
                    </a:cubicBezTo>
                    <a:cubicBezTo>
                      <a:pt x="2366" y="1636"/>
                      <a:pt x="-398" y="6735"/>
                      <a:pt x="47" y="12412"/>
                    </a:cubicBezTo>
                    <a:cubicBezTo>
                      <a:pt x="460" y="17703"/>
                      <a:pt x="3382" y="21600"/>
                      <a:pt x="6813" y="21600"/>
                    </a:cubicBezTo>
                    <a:cubicBezTo>
                      <a:pt x="7035" y="21600"/>
                      <a:pt x="7384" y="21600"/>
                      <a:pt x="7607" y="21552"/>
                    </a:cubicBezTo>
                    <a:cubicBezTo>
                      <a:pt x="9767" y="21215"/>
                      <a:pt x="12117" y="20927"/>
                      <a:pt x="14500" y="20638"/>
                    </a:cubicBezTo>
                    <a:cubicBezTo>
                      <a:pt x="18280" y="20494"/>
                      <a:pt x="21202" y="15635"/>
                      <a:pt x="20980" y="9862"/>
                    </a:cubicBezTo>
                    <a:cubicBezTo>
                      <a:pt x="20789" y="4330"/>
                      <a:pt x="17771" y="0"/>
                      <a:pt x="141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33" name="Google Shape;1733;p34"/>
              <p:cNvSpPr/>
              <p:nvPr/>
            </p:nvSpPr>
            <p:spPr>
              <a:xfrm>
                <a:off x="761480" y="465882"/>
                <a:ext cx="97199" cy="39657"/>
              </a:xfrm>
              <a:custGeom>
                <a:rect b="b" l="l" r="r" t="t"/>
                <a:pathLst>
                  <a:path extrusionOk="0" h="21600" w="21153">
                    <a:moveTo>
                      <a:pt x="3338" y="0"/>
                    </a:moveTo>
                    <a:cubicBezTo>
                      <a:pt x="1630" y="0"/>
                      <a:pt x="158" y="3371"/>
                      <a:pt x="17" y="7723"/>
                    </a:cubicBezTo>
                    <a:cubicBezTo>
                      <a:pt x="-171" y="12348"/>
                      <a:pt x="1207" y="16425"/>
                      <a:pt x="3071" y="16857"/>
                    </a:cubicBezTo>
                    <a:cubicBezTo>
                      <a:pt x="7441" y="17797"/>
                      <a:pt x="12203" y="19326"/>
                      <a:pt x="17200" y="21443"/>
                    </a:cubicBezTo>
                    <a:cubicBezTo>
                      <a:pt x="17403" y="21561"/>
                      <a:pt x="17576" y="21600"/>
                      <a:pt x="17764" y="21600"/>
                    </a:cubicBezTo>
                    <a:cubicBezTo>
                      <a:pt x="19393" y="21600"/>
                      <a:pt x="20818" y="18660"/>
                      <a:pt x="21100" y="14505"/>
                    </a:cubicBezTo>
                    <a:cubicBezTo>
                      <a:pt x="21429" y="9879"/>
                      <a:pt x="20192" y="5488"/>
                      <a:pt x="18328" y="4822"/>
                    </a:cubicBezTo>
                    <a:cubicBezTo>
                      <a:pt x="13174" y="2666"/>
                      <a:pt x="8225" y="1019"/>
                      <a:pt x="3667" y="39"/>
                    </a:cubicBezTo>
                    <a:cubicBezTo>
                      <a:pt x="3557" y="39"/>
                      <a:pt x="3447" y="0"/>
                      <a:pt x="3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34" name="Google Shape;1734;p34"/>
              <p:cNvSpPr/>
              <p:nvPr/>
            </p:nvSpPr>
            <p:spPr>
              <a:xfrm>
                <a:off x="678814" y="397293"/>
                <a:ext cx="179919" cy="41817"/>
              </a:xfrm>
              <a:custGeom>
                <a:rect b="b" l="l" r="r" t="t"/>
                <a:pathLst>
                  <a:path extrusionOk="0" h="21600" w="21342">
                    <a:moveTo>
                      <a:pt x="5982" y="0"/>
                    </a:moveTo>
                    <a:cubicBezTo>
                      <a:pt x="4445" y="0"/>
                      <a:pt x="2977" y="335"/>
                      <a:pt x="1628" y="967"/>
                    </a:cubicBezTo>
                    <a:cubicBezTo>
                      <a:pt x="629" y="1413"/>
                      <a:pt x="-114" y="5391"/>
                      <a:pt x="14" y="9740"/>
                    </a:cubicBezTo>
                    <a:cubicBezTo>
                      <a:pt x="117" y="13830"/>
                      <a:pt x="911" y="16916"/>
                      <a:pt x="1824" y="16916"/>
                    </a:cubicBezTo>
                    <a:cubicBezTo>
                      <a:pt x="1892" y="16916"/>
                      <a:pt x="1969" y="16916"/>
                      <a:pt x="2037" y="16841"/>
                    </a:cubicBezTo>
                    <a:cubicBezTo>
                      <a:pt x="3267" y="16209"/>
                      <a:pt x="4582" y="15949"/>
                      <a:pt x="5982" y="15949"/>
                    </a:cubicBezTo>
                    <a:cubicBezTo>
                      <a:pt x="9713" y="15949"/>
                      <a:pt x="14161" y="17771"/>
                      <a:pt x="19206" y="21488"/>
                    </a:cubicBezTo>
                    <a:cubicBezTo>
                      <a:pt x="19300" y="21526"/>
                      <a:pt x="19403" y="21600"/>
                      <a:pt x="19514" y="21600"/>
                    </a:cubicBezTo>
                    <a:cubicBezTo>
                      <a:pt x="20385" y="21600"/>
                      <a:pt x="21179" y="18849"/>
                      <a:pt x="21315" y="14871"/>
                    </a:cubicBezTo>
                    <a:cubicBezTo>
                      <a:pt x="21486" y="10558"/>
                      <a:pt x="20812" y="6469"/>
                      <a:pt x="19796" y="5725"/>
                    </a:cubicBezTo>
                    <a:cubicBezTo>
                      <a:pt x="14545" y="1970"/>
                      <a:pt x="9901" y="0"/>
                      <a:pt x="59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35" name="Google Shape;1735;p34"/>
              <p:cNvSpPr/>
              <p:nvPr/>
            </p:nvSpPr>
            <p:spPr>
              <a:xfrm>
                <a:off x="0" y="0"/>
                <a:ext cx="595632" cy="280553"/>
              </a:xfrm>
              <a:custGeom>
                <a:rect b="b" l="l" r="r" t="t"/>
                <a:pathLst>
                  <a:path extrusionOk="0" h="21600" w="21464">
                    <a:moveTo>
                      <a:pt x="10105" y="0"/>
                    </a:moveTo>
                    <a:cubicBezTo>
                      <a:pt x="5602" y="0"/>
                      <a:pt x="1554" y="6084"/>
                      <a:pt x="31" y="15122"/>
                    </a:cubicBezTo>
                    <a:cubicBezTo>
                      <a:pt x="-70" y="15743"/>
                      <a:pt x="80" y="16430"/>
                      <a:pt x="371" y="16657"/>
                    </a:cubicBezTo>
                    <a:cubicBezTo>
                      <a:pt x="433" y="16707"/>
                      <a:pt x="495" y="16729"/>
                      <a:pt x="558" y="16729"/>
                    </a:cubicBezTo>
                    <a:cubicBezTo>
                      <a:pt x="789" y="16729"/>
                      <a:pt x="1004" y="16424"/>
                      <a:pt x="1087" y="15937"/>
                    </a:cubicBezTo>
                    <a:cubicBezTo>
                      <a:pt x="2454" y="7835"/>
                      <a:pt x="6077" y="2399"/>
                      <a:pt x="10108" y="2399"/>
                    </a:cubicBezTo>
                    <a:cubicBezTo>
                      <a:pt x="14423" y="2399"/>
                      <a:pt x="18130" y="8528"/>
                      <a:pt x="19305" y="17100"/>
                    </a:cubicBezTo>
                    <a:lnTo>
                      <a:pt x="18843" y="16203"/>
                    </a:lnTo>
                    <a:cubicBezTo>
                      <a:pt x="18737" y="15998"/>
                      <a:pt x="18604" y="15898"/>
                      <a:pt x="18472" y="15898"/>
                    </a:cubicBezTo>
                    <a:cubicBezTo>
                      <a:pt x="18319" y="15898"/>
                      <a:pt x="18166" y="16031"/>
                      <a:pt x="18054" y="16297"/>
                    </a:cubicBezTo>
                    <a:cubicBezTo>
                      <a:pt x="17847" y="16790"/>
                      <a:pt x="17868" y="17544"/>
                      <a:pt x="18099" y="17982"/>
                    </a:cubicBezTo>
                    <a:lnTo>
                      <a:pt x="19810" y="21290"/>
                    </a:lnTo>
                    <a:cubicBezTo>
                      <a:pt x="19912" y="21489"/>
                      <a:pt x="20052" y="21600"/>
                      <a:pt x="20186" y="21600"/>
                    </a:cubicBezTo>
                    <a:cubicBezTo>
                      <a:pt x="20231" y="21600"/>
                      <a:pt x="20285" y="21594"/>
                      <a:pt x="20332" y="21561"/>
                    </a:cubicBezTo>
                    <a:cubicBezTo>
                      <a:pt x="20513" y="21456"/>
                      <a:pt x="20659" y="21157"/>
                      <a:pt x="20716" y="20769"/>
                    </a:cubicBezTo>
                    <a:lnTo>
                      <a:pt x="21439" y="15976"/>
                    </a:lnTo>
                    <a:cubicBezTo>
                      <a:pt x="21530" y="15344"/>
                      <a:pt x="21364" y="14673"/>
                      <a:pt x="21074" y="14468"/>
                    </a:cubicBezTo>
                    <a:cubicBezTo>
                      <a:pt x="21016" y="14430"/>
                      <a:pt x="20957" y="14413"/>
                      <a:pt x="20900" y="14413"/>
                    </a:cubicBezTo>
                    <a:cubicBezTo>
                      <a:pt x="20664" y="14413"/>
                      <a:pt x="20446" y="14729"/>
                      <a:pt x="20371" y="15239"/>
                    </a:cubicBezTo>
                    <a:lnTo>
                      <a:pt x="20285" y="15804"/>
                    </a:lnTo>
                    <a:cubicBezTo>
                      <a:pt x="18884" y="6555"/>
                      <a:pt x="14818" y="0"/>
                      <a:pt x="101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736" name="Google Shape;1736;p34"/>
            <p:cNvGrpSpPr/>
            <p:nvPr/>
          </p:nvGrpSpPr>
          <p:grpSpPr>
            <a:xfrm>
              <a:off x="17613169" y="4512943"/>
              <a:ext cx="825392" cy="990787"/>
              <a:chOff x="71" y="71"/>
              <a:chExt cx="825391" cy="990786"/>
            </a:xfrm>
          </p:grpSpPr>
          <p:sp>
            <p:nvSpPr>
              <p:cNvPr id="1737" name="Google Shape;1737;p34"/>
              <p:cNvSpPr/>
              <p:nvPr/>
            </p:nvSpPr>
            <p:spPr>
              <a:xfrm>
                <a:off x="71" y="71"/>
                <a:ext cx="825391" cy="990786"/>
              </a:xfrm>
              <a:custGeom>
                <a:rect b="b" l="l" r="r" t="t"/>
                <a:pathLst>
                  <a:path extrusionOk="0" h="21600" w="21600">
                    <a:moveTo>
                      <a:pt x="17266" y="1155"/>
                    </a:moveTo>
                    <a:lnTo>
                      <a:pt x="20210" y="3607"/>
                    </a:lnTo>
                    <a:lnTo>
                      <a:pt x="17728" y="3607"/>
                    </a:lnTo>
                    <a:cubicBezTo>
                      <a:pt x="17473" y="3607"/>
                      <a:pt x="17266" y="3435"/>
                      <a:pt x="17266" y="3224"/>
                    </a:cubicBezTo>
                    <a:lnTo>
                      <a:pt x="17266" y="1155"/>
                    </a:lnTo>
                    <a:close/>
                    <a:moveTo>
                      <a:pt x="12962" y="14031"/>
                    </a:moveTo>
                    <a:cubicBezTo>
                      <a:pt x="13215" y="14031"/>
                      <a:pt x="13422" y="14206"/>
                      <a:pt x="13422" y="14415"/>
                    </a:cubicBezTo>
                    <a:lnTo>
                      <a:pt x="13422" y="18024"/>
                    </a:lnTo>
                    <a:cubicBezTo>
                      <a:pt x="13422" y="18233"/>
                      <a:pt x="13215" y="18407"/>
                      <a:pt x="12962" y="18407"/>
                    </a:cubicBezTo>
                    <a:lnTo>
                      <a:pt x="1264" y="18407"/>
                    </a:lnTo>
                    <a:cubicBezTo>
                      <a:pt x="1013" y="18407"/>
                      <a:pt x="804" y="18233"/>
                      <a:pt x="804" y="18024"/>
                    </a:cubicBezTo>
                    <a:lnTo>
                      <a:pt x="804" y="14415"/>
                    </a:lnTo>
                    <a:cubicBezTo>
                      <a:pt x="804" y="14206"/>
                      <a:pt x="1013" y="14031"/>
                      <a:pt x="1264" y="14031"/>
                    </a:cubicBezTo>
                    <a:close/>
                    <a:moveTo>
                      <a:pt x="16456" y="681"/>
                    </a:moveTo>
                    <a:lnTo>
                      <a:pt x="16456" y="3231"/>
                    </a:lnTo>
                    <a:cubicBezTo>
                      <a:pt x="16456" y="3816"/>
                      <a:pt x="17027" y="4288"/>
                      <a:pt x="17728" y="4288"/>
                    </a:cubicBezTo>
                    <a:lnTo>
                      <a:pt x="20784" y="4288"/>
                    </a:lnTo>
                    <a:lnTo>
                      <a:pt x="20784" y="20547"/>
                    </a:lnTo>
                    <a:cubicBezTo>
                      <a:pt x="20784" y="20757"/>
                      <a:pt x="20577" y="20930"/>
                      <a:pt x="20327" y="20930"/>
                    </a:cubicBezTo>
                    <a:lnTo>
                      <a:pt x="3865" y="20930"/>
                    </a:lnTo>
                    <a:cubicBezTo>
                      <a:pt x="3611" y="20930"/>
                      <a:pt x="3403" y="20757"/>
                      <a:pt x="3403" y="20547"/>
                    </a:cubicBezTo>
                    <a:lnTo>
                      <a:pt x="3403" y="19082"/>
                    </a:lnTo>
                    <a:lnTo>
                      <a:pt x="12962" y="19082"/>
                    </a:lnTo>
                    <a:cubicBezTo>
                      <a:pt x="13665" y="19082"/>
                      <a:pt x="14232" y="18605"/>
                      <a:pt x="14232" y="18024"/>
                    </a:cubicBezTo>
                    <a:lnTo>
                      <a:pt x="14232" y="14415"/>
                    </a:lnTo>
                    <a:cubicBezTo>
                      <a:pt x="14232" y="13830"/>
                      <a:pt x="13663" y="13358"/>
                      <a:pt x="12962" y="13358"/>
                    </a:cubicBezTo>
                    <a:lnTo>
                      <a:pt x="3403" y="13358"/>
                    </a:lnTo>
                    <a:lnTo>
                      <a:pt x="3403" y="1064"/>
                    </a:lnTo>
                    <a:cubicBezTo>
                      <a:pt x="3403" y="855"/>
                      <a:pt x="3611" y="681"/>
                      <a:pt x="3865" y="681"/>
                    </a:cubicBezTo>
                    <a:close/>
                    <a:moveTo>
                      <a:pt x="3869" y="0"/>
                    </a:moveTo>
                    <a:cubicBezTo>
                      <a:pt x="3168" y="0"/>
                      <a:pt x="2597" y="475"/>
                      <a:pt x="2597" y="1059"/>
                    </a:cubicBezTo>
                    <a:lnTo>
                      <a:pt x="2597" y="13350"/>
                    </a:lnTo>
                    <a:lnTo>
                      <a:pt x="1273" y="13350"/>
                    </a:lnTo>
                    <a:cubicBezTo>
                      <a:pt x="569" y="13350"/>
                      <a:pt x="0" y="13827"/>
                      <a:pt x="0" y="14409"/>
                    </a:cubicBezTo>
                    <a:lnTo>
                      <a:pt x="0" y="18016"/>
                    </a:lnTo>
                    <a:cubicBezTo>
                      <a:pt x="0" y="18603"/>
                      <a:pt x="573" y="19077"/>
                      <a:pt x="1273" y="19077"/>
                    </a:cubicBezTo>
                    <a:lnTo>
                      <a:pt x="2597" y="19077"/>
                    </a:lnTo>
                    <a:lnTo>
                      <a:pt x="2597" y="20542"/>
                    </a:lnTo>
                    <a:cubicBezTo>
                      <a:pt x="2597" y="21126"/>
                      <a:pt x="3170" y="21600"/>
                      <a:pt x="3869" y="21600"/>
                    </a:cubicBezTo>
                    <a:lnTo>
                      <a:pt x="20331" y="21600"/>
                    </a:lnTo>
                    <a:cubicBezTo>
                      <a:pt x="21031" y="21600"/>
                      <a:pt x="21600" y="21123"/>
                      <a:pt x="21600" y="20542"/>
                    </a:cubicBezTo>
                    <a:lnTo>
                      <a:pt x="21600" y="3942"/>
                    </a:lnTo>
                    <a:cubicBezTo>
                      <a:pt x="21600" y="3857"/>
                      <a:pt x="21557" y="3771"/>
                      <a:pt x="21481" y="3708"/>
                    </a:cubicBezTo>
                    <a:lnTo>
                      <a:pt x="17151" y="99"/>
                    </a:lnTo>
                    <a:cubicBezTo>
                      <a:pt x="17076" y="38"/>
                      <a:pt x="16968" y="0"/>
                      <a:pt x="168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38" name="Google Shape;1738;p34"/>
              <p:cNvSpPr/>
              <p:nvPr/>
            </p:nvSpPr>
            <p:spPr>
              <a:xfrm>
                <a:off x="214986" y="678778"/>
                <a:ext cx="130203" cy="130345"/>
              </a:xfrm>
              <a:custGeom>
                <a:rect b="b" l="l" r="r" t="t"/>
                <a:pathLst>
                  <a:path extrusionOk="0" h="21600" w="21565">
                    <a:moveTo>
                      <a:pt x="13542" y="5141"/>
                    </a:moveTo>
                    <a:cubicBezTo>
                      <a:pt x="15127" y="5141"/>
                      <a:pt x="16450" y="6476"/>
                      <a:pt x="16450" y="8063"/>
                    </a:cubicBezTo>
                    <a:cubicBezTo>
                      <a:pt x="16474" y="9673"/>
                      <a:pt x="15163" y="10985"/>
                      <a:pt x="13542" y="10985"/>
                    </a:cubicBezTo>
                    <a:lnTo>
                      <a:pt x="5150" y="10985"/>
                    </a:lnTo>
                    <a:lnTo>
                      <a:pt x="5150" y="5141"/>
                    </a:lnTo>
                    <a:close/>
                    <a:moveTo>
                      <a:pt x="2563" y="0"/>
                    </a:moveTo>
                    <a:cubicBezTo>
                      <a:pt x="1132" y="0"/>
                      <a:pt x="0" y="1145"/>
                      <a:pt x="0" y="2552"/>
                    </a:cubicBezTo>
                    <a:lnTo>
                      <a:pt x="0" y="19024"/>
                    </a:lnTo>
                    <a:cubicBezTo>
                      <a:pt x="0" y="20455"/>
                      <a:pt x="1132" y="21600"/>
                      <a:pt x="2563" y="21600"/>
                    </a:cubicBezTo>
                    <a:cubicBezTo>
                      <a:pt x="3981" y="21600"/>
                      <a:pt x="5114" y="20443"/>
                      <a:pt x="5114" y="19024"/>
                    </a:cubicBezTo>
                    <a:lnTo>
                      <a:pt x="5114" y="16102"/>
                    </a:lnTo>
                    <a:lnTo>
                      <a:pt x="13518" y="16102"/>
                    </a:lnTo>
                    <a:cubicBezTo>
                      <a:pt x="17952" y="16102"/>
                      <a:pt x="21564" y="12476"/>
                      <a:pt x="21564" y="8063"/>
                    </a:cubicBezTo>
                    <a:cubicBezTo>
                      <a:pt x="21600" y="3626"/>
                      <a:pt x="17976" y="0"/>
                      <a:pt x="135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39" name="Google Shape;1739;p34"/>
              <p:cNvSpPr/>
              <p:nvPr/>
            </p:nvSpPr>
            <p:spPr>
              <a:xfrm>
                <a:off x="65999" y="678778"/>
                <a:ext cx="130347" cy="130345"/>
              </a:xfrm>
              <a:custGeom>
                <a:rect b="b" l="l" r="r" t="t"/>
                <a:pathLst>
                  <a:path extrusionOk="0" h="21600" w="21588">
                    <a:moveTo>
                      <a:pt x="2575" y="0"/>
                    </a:moveTo>
                    <a:cubicBezTo>
                      <a:pt x="2253" y="0"/>
                      <a:pt x="1907" y="60"/>
                      <a:pt x="1585" y="191"/>
                    </a:cubicBezTo>
                    <a:cubicBezTo>
                      <a:pt x="620" y="573"/>
                      <a:pt x="0" y="1515"/>
                      <a:pt x="0" y="2552"/>
                    </a:cubicBezTo>
                    <a:lnTo>
                      <a:pt x="0" y="19024"/>
                    </a:lnTo>
                    <a:cubicBezTo>
                      <a:pt x="0" y="20455"/>
                      <a:pt x="1132" y="21600"/>
                      <a:pt x="2575" y="21600"/>
                    </a:cubicBezTo>
                    <a:cubicBezTo>
                      <a:pt x="3981" y="21600"/>
                      <a:pt x="5126" y="20443"/>
                      <a:pt x="5126" y="19024"/>
                    </a:cubicBezTo>
                    <a:lnTo>
                      <a:pt x="5126" y="8766"/>
                    </a:lnTo>
                    <a:lnTo>
                      <a:pt x="8976" y="12619"/>
                    </a:lnTo>
                    <a:cubicBezTo>
                      <a:pt x="9477" y="13132"/>
                      <a:pt x="10132" y="13382"/>
                      <a:pt x="10788" y="13382"/>
                    </a:cubicBezTo>
                    <a:cubicBezTo>
                      <a:pt x="11444" y="13382"/>
                      <a:pt x="12099" y="13132"/>
                      <a:pt x="12612" y="12619"/>
                    </a:cubicBezTo>
                    <a:lnTo>
                      <a:pt x="16438" y="8766"/>
                    </a:lnTo>
                    <a:lnTo>
                      <a:pt x="16438" y="19024"/>
                    </a:lnTo>
                    <a:cubicBezTo>
                      <a:pt x="16438" y="20455"/>
                      <a:pt x="17595" y="21600"/>
                      <a:pt x="19013" y="21600"/>
                    </a:cubicBezTo>
                    <a:cubicBezTo>
                      <a:pt x="20444" y="21600"/>
                      <a:pt x="21588" y="20443"/>
                      <a:pt x="21588" y="19024"/>
                    </a:cubicBezTo>
                    <a:lnTo>
                      <a:pt x="21588" y="2552"/>
                    </a:lnTo>
                    <a:cubicBezTo>
                      <a:pt x="21600" y="1515"/>
                      <a:pt x="20980" y="608"/>
                      <a:pt x="20015" y="191"/>
                    </a:cubicBezTo>
                    <a:cubicBezTo>
                      <a:pt x="19693" y="60"/>
                      <a:pt x="19359" y="0"/>
                      <a:pt x="19025" y="0"/>
                    </a:cubicBezTo>
                    <a:cubicBezTo>
                      <a:pt x="18358" y="0"/>
                      <a:pt x="17702" y="262"/>
                      <a:pt x="17201" y="739"/>
                    </a:cubicBezTo>
                    <a:lnTo>
                      <a:pt x="10800" y="7168"/>
                    </a:lnTo>
                    <a:lnTo>
                      <a:pt x="4399" y="739"/>
                    </a:lnTo>
                    <a:cubicBezTo>
                      <a:pt x="3898" y="262"/>
                      <a:pt x="3254" y="0"/>
                      <a:pt x="25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40" name="Google Shape;1740;p34"/>
              <p:cNvSpPr/>
              <p:nvPr/>
            </p:nvSpPr>
            <p:spPr>
              <a:xfrm>
                <a:off x="364042" y="678778"/>
                <a:ext cx="113863" cy="130417"/>
              </a:xfrm>
              <a:custGeom>
                <a:rect b="b" l="l" r="r" t="t"/>
                <a:pathLst>
                  <a:path extrusionOk="0" h="21600" w="21600">
                    <a:moveTo>
                      <a:pt x="2936" y="0"/>
                    </a:moveTo>
                    <a:cubicBezTo>
                      <a:pt x="1297" y="0"/>
                      <a:pt x="0" y="1144"/>
                      <a:pt x="0" y="2551"/>
                    </a:cubicBezTo>
                    <a:cubicBezTo>
                      <a:pt x="0" y="3981"/>
                      <a:pt x="1297" y="5126"/>
                      <a:pt x="2936" y="5126"/>
                    </a:cubicBezTo>
                    <a:lnTo>
                      <a:pt x="13927" y="5126"/>
                    </a:lnTo>
                    <a:cubicBezTo>
                      <a:pt x="14896" y="5126"/>
                      <a:pt x="15702" y="5817"/>
                      <a:pt x="15702" y="6675"/>
                    </a:cubicBezTo>
                    <a:cubicBezTo>
                      <a:pt x="15702" y="7546"/>
                      <a:pt x="14910" y="8225"/>
                      <a:pt x="13927" y="8225"/>
                    </a:cubicBezTo>
                    <a:lnTo>
                      <a:pt x="9203" y="8225"/>
                    </a:lnTo>
                    <a:cubicBezTo>
                      <a:pt x="7578" y="8225"/>
                      <a:pt x="6281" y="9370"/>
                      <a:pt x="6281" y="10800"/>
                    </a:cubicBezTo>
                    <a:cubicBezTo>
                      <a:pt x="6281" y="12219"/>
                      <a:pt x="7578" y="13351"/>
                      <a:pt x="9203" y="13351"/>
                    </a:cubicBezTo>
                    <a:lnTo>
                      <a:pt x="13927" y="13351"/>
                    </a:lnTo>
                    <a:cubicBezTo>
                      <a:pt x="14896" y="13351"/>
                      <a:pt x="15702" y="14042"/>
                      <a:pt x="15702" y="14913"/>
                    </a:cubicBezTo>
                    <a:cubicBezTo>
                      <a:pt x="15702" y="15771"/>
                      <a:pt x="14910" y="16462"/>
                      <a:pt x="13927" y="16462"/>
                    </a:cubicBezTo>
                    <a:lnTo>
                      <a:pt x="2936" y="16462"/>
                    </a:lnTo>
                    <a:cubicBezTo>
                      <a:pt x="1297" y="16462"/>
                      <a:pt x="0" y="17619"/>
                      <a:pt x="0" y="19025"/>
                    </a:cubicBezTo>
                    <a:cubicBezTo>
                      <a:pt x="0" y="20468"/>
                      <a:pt x="1297" y="21600"/>
                      <a:pt x="2936" y="21600"/>
                    </a:cubicBezTo>
                    <a:lnTo>
                      <a:pt x="13927" y="21600"/>
                    </a:lnTo>
                    <a:cubicBezTo>
                      <a:pt x="18159" y="21600"/>
                      <a:pt x="21600" y="18596"/>
                      <a:pt x="21600" y="14913"/>
                    </a:cubicBezTo>
                    <a:cubicBezTo>
                      <a:pt x="21600" y="13351"/>
                      <a:pt x="20958" y="11944"/>
                      <a:pt x="19948" y="10800"/>
                    </a:cubicBezTo>
                    <a:cubicBezTo>
                      <a:pt x="20958" y="9668"/>
                      <a:pt x="21600" y="8225"/>
                      <a:pt x="21600" y="6675"/>
                    </a:cubicBezTo>
                    <a:cubicBezTo>
                      <a:pt x="21600" y="2980"/>
                      <a:pt x="18159" y="0"/>
                      <a:pt x="139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41" name="Google Shape;1741;p34"/>
              <p:cNvSpPr/>
              <p:nvPr/>
            </p:nvSpPr>
            <p:spPr>
              <a:xfrm>
                <a:off x="264863" y="215344"/>
                <a:ext cx="394991" cy="328990"/>
              </a:xfrm>
              <a:custGeom>
                <a:rect b="b" l="l" r="r" t="t"/>
                <a:pathLst>
                  <a:path extrusionOk="0" h="21600" w="21600">
                    <a:moveTo>
                      <a:pt x="3558" y="12900"/>
                    </a:moveTo>
                    <a:cubicBezTo>
                      <a:pt x="3590" y="12900"/>
                      <a:pt x="3617" y="12934"/>
                      <a:pt x="3617" y="12967"/>
                    </a:cubicBezTo>
                    <a:lnTo>
                      <a:pt x="3617" y="19492"/>
                    </a:lnTo>
                    <a:cubicBezTo>
                      <a:pt x="3617" y="19526"/>
                      <a:pt x="3590" y="19559"/>
                      <a:pt x="3558" y="19559"/>
                    </a:cubicBezTo>
                    <a:lnTo>
                      <a:pt x="2653" y="19559"/>
                    </a:lnTo>
                    <a:cubicBezTo>
                      <a:pt x="2125" y="19559"/>
                      <a:pt x="1692" y="19039"/>
                      <a:pt x="1692" y="18406"/>
                    </a:cubicBezTo>
                    <a:lnTo>
                      <a:pt x="1692" y="14053"/>
                    </a:lnTo>
                    <a:cubicBezTo>
                      <a:pt x="1692" y="13420"/>
                      <a:pt x="2125" y="12900"/>
                      <a:pt x="2653" y="12900"/>
                    </a:cubicBezTo>
                    <a:close/>
                    <a:moveTo>
                      <a:pt x="18947" y="12900"/>
                    </a:moveTo>
                    <a:cubicBezTo>
                      <a:pt x="19471" y="12900"/>
                      <a:pt x="19908" y="13420"/>
                      <a:pt x="19908" y="14053"/>
                    </a:cubicBezTo>
                    <a:lnTo>
                      <a:pt x="19908" y="18406"/>
                    </a:lnTo>
                    <a:cubicBezTo>
                      <a:pt x="19908" y="19034"/>
                      <a:pt x="19471" y="19559"/>
                      <a:pt x="18947" y="19559"/>
                    </a:cubicBezTo>
                    <a:lnTo>
                      <a:pt x="18038" y="19559"/>
                    </a:lnTo>
                    <a:cubicBezTo>
                      <a:pt x="18010" y="19559"/>
                      <a:pt x="17983" y="19526"/>
                      <a:pt x="17983" y="19492"/>
                    </a:cubicBezTo>
                    <a:lnTo>
                      <a:pt x="17983" y="12967"/>
                    </a:lnTo>
                    <a:cubicBezTo>
                      <a:pt x="17983" y="12934"/>
                      <a:pt x="18010" y="12900"/>
                      <a:pt x="18038" y="12900"/>
                    </a:cubicBezTo>
                    <a:close/>
                    <a:moveTo>
                      <a:pt x="10800" y="0"/>
                    </a:moveTo>
                    <a:cubicBezTo>
                      <a:pt x="5845" y="0"/>
                      <a:pt x="1807" y="4844"/>
                      <a:pt x="1807" y="10793"/>
                    </a:cubicBezTo>
                    <a:lnTo>
                      <a:pt x="1807" y="11039"/>
                    </a:lnTo>
                    <a:cubicBezTo>
                      <a:pt x="752" y="11464"/>
                      <a:pt x="0" y="12659"/>
                      <a:pt x="0" y="14063"/>
                    </a:cubicBezTo>
                    <a:lnTo>
                      <a:pt x="0" y="18410"/>
                    </a:lnTo>
                    <a:cubicBezTo>
                      <a:pt x="0" y="20178"/>
                      <a:pt x="1197" y="21600"/>
                      <a:pt x="2653" y="21600"/>
                    </a:cubicBezTo>
                    <a:lnTo>
                      <a:pt x="3558" y="21600"/>
                    </a:lnTo>
                    <a:cubicBezTo>
                      <a:pt x="4526" y="21600"/>
                      <a:pt x="5309" y="20660"/>
                      <a:pt x="5309" y="19497"/>
                    </a:cubicBezTo>
                    <a:lnTo>
                      <a:pt x="5309" y="12976"/>
                    </a:lnTo>
                    <a:cubicBezTo>
                      <a:pt x="5309" y="11814"/>
                      <a:pt x="4526" y="10873"/>
                      <a:pt x="3558" y="10873"/>
                    </a:cubicBezTo>
                    <a:lnTo>
                      <a:pt x="3503" y="10873"/>
                    </a:lnTo>
                    <a:lnTo>
                      <a:pt x="3503" y="10807"/>
                    </a:lnTo>
                    <a:cubicBezTo>
                      <a:pt x="3503" y="5973"/>
                      <a:pt x="6778" y="2037"/>
                      <a:pt x="10800" y="2037"/>
                    </a:cubicBezTo>
                    <a:cubicBezTo>
                      <a:pt x="14822" y="2037"/>
                      <a:pt x="18097" y="5973"/>
                      <a:pt x="18097" y="10807"/>
                    </a:cubicBezTo>
                    <a:lnTo>
                      <a:pt x="18097" y="10873"/>
                    </a:lnTo>
                    <a:lnTo>
                      <a:pt x="18038" y="10873"/>
                    </a:lnTo>
                    <a:cubicBezTo>
                      <a:pt x="17070" y="10873"/>
                      <a:pt x="16291" y="11814"/>
                      <a:pt x="16291" y="12976"/>
                    </a:cubicBezTo>
                    <a:lnTo>
                      <a:pt x="16291" y="19497"/>
                    </a:lnTo>
                    <a:cubicBezTo>
                      <a:pt x="16291" y="20660"/>
                      <a:pt x="17070" y="21600"/>
                      <a:pt x="18038" y="21600"/>
                    </a:cubicBezTo>
                    <a:lnTo>
                      <a:pt x="18947" y="21600"/>
                    </a:lnTo>
                    <a:cubicBezTo>
                      <a:pt x="20411" y="21600"/>
                      <a:pt x="21600" y="20163"/>
                      <a:pt x="21600" y="18410"/>
                    </a:cubicBezTo>
                    <a:lnTo>
                      <a:pt x="21600" y="14063"/>
                    </a:lnTo>
                    <a:cubicBezTo>
                      <a:pt x="21600" y="12655"/>
                      <a:pt x="20848" y="11454"/>
                      <a:pt x="19793" y="11039"/>
                    </a:cubicBezTo>
                    <a:lnTo>
                      <a:pt x="19793" y="10793"/>
                    </a:lnTo>
                    <a:cubicBezTo>
                      <a:pt x="19793" y="4834"/>
                      <a:pt x="15755"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742" name="Google Shape;1742;p34"/>
            <p:cNvGrpSpPr/>
            <p:nvPr/>
          </p:nvGrpSpPr>
          <p:grpSpPr>
            <a:xfrm>
              <a:off x="1269391" y="4513088"/>
              <a:ext cx="990932" cy="990642"/>
              <a:chOff x="71" y="0"/>
              <a:chExt cx="990930" cy="990641"/>
            </a:xfrm>
          </p:grpSpPr>
          <p:sp>
            <p:nvSpPr>
              <p:cNvPr id="1743" name="Google Shape;1743;p34"/>
              <p:cNvSpPr/>
              <p:nvPr/>
            </p:nvSpPr>
            <p:spPr>
              <a:xfrm>
                <a:off x="71" y="0"/>
                <a:ext cx="990930" cy="990641"/>
              </a:xfrm>
              <a:custGeom>
                <a:rect b="b" l="l" r="r" t="t"/>
                <a:pathLst>
                  <a:path extrusionOk="0" h="21600" w="21600">
                    <a:moveTo>
                      <a:pt x="8991" y="675"/>
                    </a:moveTo>
                    <a:cubicBezTo>
                      <a:pt x="9203" y="675"/>
                      <a:pt x="9375" y="851"/>
                      <a:pt x="9375" y="1059"/>
                    </a:cubicBezTo>
                    <a:lnTo>
                      <a:pt x="9375" y="7555"/>
                    </a:lnTo>
                    <a:cubicBezTo>
                      <a:pt x="9375" y="7763"/>
                      <a:pt x="9203" y="7939"/>
                      <a:pt x="8991" y="7939"/>
                    </a:cubicBezTo>
                    <a:lnTo>
                      <a:pt x="2498" y="7939"/>
                    </a:lnTo>
                    <a:cubicBezTo>
                      <a:pt x="2289" y="7939"/>
                      <a:pt x="2116" y="7763"/>
                      <a:pt x="2116" y="7555"/>
                    </a:cubicBezTo>
                    <a:lnTo>
                      <a:pt x="2116" y="1059"/>
                    </a:lnTo>
                    <a:cubicBezTo>
                      <a:pt x="2116" y="851"/>
                      <a:pt x="2289" y="675"/>
                      <a:pt x="2498" y="675"/>
                    </a:cubicBezTo>
                    <a:close/>
                    <a:moveTo>
                      <a:pt x="1439" y="2117"/>
                    </a:moveTo>
                    <a:lnTo>
                      <a:pt x="1439" y="7555"/>
                    </a:lnTo>
                    <a:cubicBezTo>
                      <a:pt x="1439" y="8142"/>
                      <a:pt x="1916" y="8614"/>
                      <a:pt x="2498" y="8614"/>
                    </a:cubicBezTo>
                    <a:lnTo>
                      <a:pt x="5408" y="8614"/>
                    </a:lnTo>
                    <a:lnTo>
                      <a:pt x="5408" y="9381"/>
                    </a:lnTo>
                    <a:lnTo>
                      <a:pt x="1056" y="9381"/>
                    </a:lnTo>
                    <a:cubicBezTo>
                      <a:pt x="847" y="9381"/>
                      <a:pt x="675" y="9209"/>
                      <a:pt x="675" y="8997"/>
                    </a:cubicBezTo>
                    <a:lnTo>
                      <a:pt x="675" y="2501"/>
                    </a:lnTo>
                    <a:cubicBezTo>
                      <a:pt x="675" y="2293"/>
                      <a:pt x="847" y="2117"/>
                      <a:pt x="1056" y="2117"/>
                    </a:cubicBezTo>
                    <a:close/>
                    <a:moveTo>
                      <a:pt x="20543" y="2117"/>
                    </a:moveTo>
                    <a:cubicBezTo>
                      <a:pt x="20751" y="2117"/>
                      <a:pt x="20924" y="2293"/>
                      <a:pt x="20924" y="2501"/>
                    </a:cubicBezTo>
                    <a:lnTo>
                      <a:pt x="20924" y="8997"/>
                    </a:lnTo>
                    <a:cubicBezTo>
                      <a:pt x="20924" y="9209"/>
                      <a:pt x="20751" y="9381"/>
                      <a:pt x="20543" y="9381"/>
                    </a:cubicBezTo>
                    <a:lnTo>
                      <a:pt x="6086" y="9381"/>
                    </a:lnTo>
                    <a:lnTo>
                      <a:pt x="6086" y="8614"/>
                    </a:lnTo>
                    <a:lnTo>
                      <a:pt x="8996" y="8614"/>
                    </a:lnTo>
                    <a:cubicBezTo>
                      <a:pt x="9578" y="8614"/>
                      <a:pt x="10055" y="8142"/>
                      <a:pt x="10055" y="7555"/>
                    </a:cubicBezTo>
                    <a:lnTo>
                      <a:pt x="10055" y="2117"/>
                    </a:lnTo>
                    <a:close/>
                    <a:moveTo>
                      <a:pt x="8991" y="12222"/>
                    </a:moveTo>
                    <a:cubicBezTo>
                      <a:pt x="9203" y="12222"/>
                      <a:pt x="9375" y="12394"/>
                      <a:pt x="9375" y="12606"/>
                    </a:cubicBezTo>
                    <a:lnTo>
                      <a:pt x="9375" y="19102"/>
                    </a:lnTo>
                    <a:cubicBezTo>
                      <a:pt x="9375" y="19310"/>
                      <a:pt x="9203" y="19486"/>
                      <a:pt x="8991" y="19486"/>
                    </a:cubicBezTo>
                    <a:lnTo>
                      <a:pt x="2498" y="19486"/>
                    </a:lnTo>
                    <a:cubicBezTo>
                      <a:pt x="2289" y="19486"/>
                      <a:pt x="2116" y="19310"/>
                      <a:pt x="2116" y="19102"/>
                    </a:cubicBezTo>
                    <a:lnTo>
                      <a:pt x="2116" y="12608"/>
                    </a:lnTo>
                    <a:cubicBezTo>
                      <a:pt x="2116" y="12399"/>
                      <a:pt x="2289" y="12225"/>
                      <a:pt x="2498" y="12225"/>
                    </a:cubicBezTo>
                    <a:lnTo>
                      <a:pt x="8991" y="12225"/>
                    </a:lnTo>
                    <a:lnTo>
                      <a:pt x="8991" y="12222"/>
                    </a:lnTo>
                    <a:close/>
                    <a:moveTo>
                      <a:pt x="20543" y="13667"/>
                    </a:moveTo>
                    <a:cubicBezTo>
                      <a:pt x="20751" y="13667"/>
                      <a:pt x="20924" y="13841"/>
                      <a:pt x="20924" y="14050"/>
                    </a:cubicBezTo>
                    <a:lnTo>
                      <a:pt x="20924" y="20547"/>
                    </a:lnTo>
                    <a:cubicBezTo>
                      <a:pt x="20924" y="20757"/>
                      <a:pt x="20751" y="20930"/>
                      <a:pt x="20543" y="20930"/>
                    </a:cubicBezTo>
                    <a:lnTo>
                      <a:pt x="1056" y="20930"/>
                    </a:lnTo>
                    <a:cubicBezTo>
                      <a:pt x="847" y="20930"/>
                      <a:pt x="675" y="20757"/>
                      <a:pt x="675" y="20547"/>
                    </a:cubicBezTo>
                    <a:lnTo>
                      <a:pt x="675" y="14050"/>
                    </a:lnTo>
                    <a:cubicBezTo>
                      <a:pt x="675" y="13841"/>
                      <a:pt x="847" y="13667"/>
                      <a:pt x="1056" y="13667"/>
                    </a:cubicBezTo>
                    <a:lnTo>
                      <a:pt x="1439" y="13667"/>
                    </a:lnTo>
                    <a:lnTo>
                      <a:pt x="1439" y="19105"/>
                    </a:lnTo>
                    <a:cubicBezTo>
                      <a:pt x="1439" y="19690"/>
                      <a:pt x="1916" y="20163"/>
                      <a:pt x="2498" y="20163"/>
                    </a:cubicBezTo>
                    <a:lnTo>
                      <a:pt x="8991" y="20163"/>
                    </a:lnTo>
                    <a:cubicBezTo>
                      <a:pt x="9578" y="20163"/>
                      <a:pt x="10055" y="19689"/>
                      <a:pt x="10055" y="19105"/>
                    </a:cubicBezTo>
                    <a:lnTo>
                      <a:pt x="10055" y="13667"/>
                    </a:lnTo>
                    <a:close/>
                    <a:moveTo>
                      <a:pt x="2502" y="0"/>
                    </a:moveTo>
                    <a:cubicBezTo>
                      <a:pt x="1916" y="0"/>
                      <a:pt x="1442" y="477"/>
                      <a:pt x="1442" y="1059"/>
                    </a:cubicBezTo>
                    <a:lnTo>
                      <a:pt x="1442" y="1442"/>
                    </a:lnTo>
                    <a:lnTo>
                      <a:pt x="1061" y="1442"/>
                    </a:lnTo>
                    <a:cubicBezTo>
                      <a:pt x="474" y="1442"/>
                      <a:pt x="0" y="1919"/>
                      <a:pt x="0" y="2501"/>
                    </a:cubicBezTo>
                    <a:lnTo>
                      <a:pt x="0" y="8997"/>
                    </a:lnTo>
                    <a:cubicBezTo>
                      <a:pt x="0" y="9584"/>
                      <a:pt x="477" y="10056"/>
                      <a:pt x="1061" y="10056"/>
                    </a:cubicBezTo>
                    <a:lnTo>
                      <a:pt x="5413" y="10056"/>
                    </a:lnTo>
                    <a:lnTo>
                      <a:pt x="5413" y="11544"/>
                    </a:lnTo>
                    <a:lnTo>
                      <a:pt x="2504" y="11544"/>
                    </a:lnTo>
                    <a:cubicBezTo>
                      <a:pt x="1919" y="11544"/>
                      <a:pt x="1446" y="12021"/>
                      <a:pt x="1446" y="12603"/>
                    </a:cubicBezTo>
                    <a:lnTo>
                      <a:pt x="1446" y="12986"/>
                    </a:lnTo>
                    <a:lnTo>
                      <a:pt x="1062" y="12986"/>
                    </a:lnTo>
                    <a:cubicBezTo>
                      <a:pt x="477" y="12986"/>
                      <a:pt x="5" y="13463"/>
                      <a:pt x="5" y="14045"/>
                    </a:cubicBezTo>
                    <a:lnTo>
                      <a:pt x="5" y="20542"/>
                    </a:lnTo>
                    <a:cubicBezTo>
                      <a:pt x="5" y="21126"/>
                      <a:pt x="482" y="21600"/>
                      <a:pt x="1062" y="21600"/>
                    </a:cubicBezTo>
                    <a:lnTo>
                      <a:pt x="20543" y="21600"/>
                    </a:lnTo>
                    <a:cubicBezTo>
                      <a:pt x="21126" y="21600"/>
                      <a:pt x="21600" y="21123"/>
                      <a:pt x="21600" y="20542"/>
                    </a:cubicBezTo>
                    <a:lnTo>
                      <a:pt x="21600" y="14045"/>
                    </a:lnTo>
                    <a:cubicBezTo>
                      <a:pt x="21600" y="13460"/>
                      <a:pt x="21123" y="12986"/>
                      <a:pt x="20543" y="12986"/>
                    </a:cubicBezTo>
                    <a:lnTo>
                      <a:pt x="10055" y="12986"/>
                    </a:lnTo>
                    <a:lnTo>
                      <a:pt x="10055" y="12608"/>
                    </a:lnTo>
                    <a:cubicBezTo>
                      <a:pt x="10055" y="12022"/>
                      <a:pt x="9578" y="11550"/>
                      <a:pt x="8996" y="11550"/>
                    </a:cubicBezTo>
                    <a:lnTo>
                      <a:pt x="6086" y="11550"/>
                    </a:lnTo>
                    <a:lnTo>
                      <a:pt x="6086" y="10062"/>
                    </a:lnTo>
                    <a:lnTo>
                      <a:pt x="20543" y="10062"/>
                    </a:lnTo>
                    <a:lnTo>
                      <a:pt x="20543" y="10059"/>
                    </a:lnTo>
                    <a:cubicBezTo>
                      <a:pt x="21126" y="10059"/>
                      <a:pt x="21600" y="9581"/>
                      <a:pt x="21600" y="9000"/>
                    </a:cubicBezTo>
                    <a:lnTo>
                      <a:pt x="21600" y="2501"/>
                    </a:lnTo>
                    <a:cubicBezTo>
                      <a:pt x="21600" y="1915"/>
                      <a:pt x="21123" y="1442"/>
                      <a:pt x="20543" y="1442"/>
                    </a:cubicBezTo>
                    <a:lnTo>
                      <a:pt x="10055" y="1442"/>
                    </a:lnTo>
                    <a:lnTo>
                      <a:pt x="10055" y="1059"/>
                    </a:lnTo>
                    <a:cubicBezTo>
                      <a:pt x="10055" y="472"/>
                      <a:pt x="9578" y="0"/>
                      <a:pt x="89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44" name="Google Shape;1744;p34"/>
              <p:cNvSpPr/>
              <p:nvPr/>
            </p:nvSpPr>
            <p:spPr>
              <a:xfrm>
                <a:off x="165394" y="82551"/>
                <a:ext cx="196559" cy="229668"/>
              </a:xfrm>
              <a:custGeom>
                <a:rect b="b" l="l" r="r" t="t"/>
                <a:pathLst>
                  <a:path extrusionOk="0" h="21600" w="21443">
                    <a:moveTo>
                      <a:pt x="10718" y="2945"/>
                    </a:moveTo>
                    <a:cubicBezTo>
                      <a:pt x="14769" y="2945"/>
                      <a:pt x="18043" y="5788"/>
                      <a:pt x="18043" y="9274"/>
                    </a:cubicBezTo>
                    <a:lnTo>
                      <a:pt x="18043" y="12374"/>
                    </a:lnTo>
                    <a:lnTo>
                      <a:pt x="18067" y="12374"/>
                    </a:lnTo>
                    <a:cubicBezTo>
                      <a:pt x="18067" y="13585"/>
                      <a:pt x="17666" y="14723"/>
                      <a:pt x="16968" y="15691"/>
                    </a:cubicBezTo>
                    <a:lnTo>
                      <a:pt x="15531" y="14445"/>
                    </a:lnTo>
                    <a:cubicBezTo>
                      <a:pt x="15201" y="14161"/>
                      <a:pt x="14769" y="14019"/>
                      <a:pt x="14337" y="14019"/>
                    </a:cubicBezTo>
                    <a:cubicBezTo>
                      <a:pt x="13905" y="14019"/>
                      <a:pt x="13474" y="14161"/>
                      <a:pt x="13136" y="14445"/>
                    </a:cubicBezTo>
                    <a:cubicBezTo>
                      <a:pt x="12461" y="15027"/>
                      <a:pt x="12461" y="15948"/>
                      <a:pt x="13136" y="16523"/>
                    </a:cubicBezTo>
                    <a:lnTo>
                      <a:pt x="14565" y="17762"/>
                    </a:lnTo>
                    <a:cubicBezTo>
                      <a:pt x="13442" y="18358"/>
                      <a:pt x="12123" y="18703"/>
                      <a:pt x="10718" y="18703"/>
                    </a:cubicBezTo>
                    <a:cubicBezTo>
                      <a:pt x="6666" y="18703"/>
                      <a:pt x="3384" y="15860"/>
                      <a:pt x="3384" y="12381"/>
                    </a:cubicBezTo>
                    <a:lnTo>
                      <a:pt x="3384" y="9274"/>
                    </a:lnTo>
                    <a:cubicBezTo>
                      <a:pt x="3384" y="5781"/>
                      <a:pt x="6682" y="2945"/>
                      <a:pt x="10718" y="2945"/>
                    </a:cubicBezTo>
                    <a:close/>
                    <a:moveTo>
                      <a:pt x="10718" y="0"/>
                    </a:moveTo>
                    <a:cubicBezTo>
                      <a:pt x="4805" y="0"/>
                      <a:pt x="0" y="4149"/>
                      <a:pt x="0" y="9247"/>
                    </a:cubicBezTo>
                    <a:lnTo>
                      <a:pt x="0" y="12360"/>
                    </a:lnTo>
                    <a:cubicBezTo>
                      <a:pt x="0" y="17457"/>
                      <a:pt x="4805" y="21600"/>
                      <a:pt x="10718" y="21600"/>
                    </a:cubicBezTo>
                    <a:cubicBezTo>
                      <a:pt x="13065" y="21600"/>
                      <a:pt x="15240" y="20950"/>
                      <a:pt x="16999" y="19833"/>
                    </a:cubicBezTo>
                    <a:lnTo>
                      <a:pt x="18546" y="21180"/>
                    </a:lnTo>
                    <a:cubicBezTo>
                      <a:pt x="18875" y="21451"/>
                      <a:pt x="19315" y="21600"/>
                      <a:pt x="19739" y="21600"/>
                    </a:cubicBezTo>
                    <a:cubicBezTo>
                      <a:pt x="20171" y="21600"/>
                      <a:pt x="20603" y="21451"/>
                      <a:pt x="20933" y="21180"/>
                    </a:cubicBezTo>
                    <a:cubicBezTo>
                      <a:pt x="21600" y="20598"/>
                      <a:pt x="21600" y="19678"/>
                      <a:pt x="20933" y="19102"/>
                    </a:cubicBezTo>
                    <a:lnTo>
                      <a:pt x="19386" y="17769"/>
                    </a:lnTo>
                    <a:cubicBezTo>
                      <a:pt x="20658" y="16252"/>
                      <a:pt x="21427" y="14377"/>
                      <a:pt x="21427" y="12360"/>
                    </a:cubicBezTo>
                    <a:lnTo>
                      <a:pt x="21427" y="9247"/>
                    </a:lnTo>
                    <a:lnTo>
                      <a:pt x="21443" y="9247"/>
                    </a:lnTo>
                    <a:cubicBezTo>
                      <a:pt x="21443" y="4149"/>
                      <a:pt x="16622" y="0"/>
                      <a:pt x="107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45" name="Google Shape;1745;p34"/>
              <p:cNvSpPr/>
              <p:nvPr/>
            </p:nvSpPr>
            <p:spPr>
              <a:xfrm>
                <a:off x="165426" y="612418"/>
                <a:ext cx="196568" cy="229740"/>
              </a:xfrm>
              <a:custGeom>
                <a:rect b="b" l="l" r="r" t="t"/>
                <a:pathLst>
                  <a:path extrusionOk="0" h="21600" w="21251">
                    <a:moveTo>
                      <a:pt x="12111" y="2910"/>
                    </a:moveTo>
                    <a:cubicBezTo>
                      <a:pt x="12570" y="2910"/>
                      <a:pt x="12967" y="3180"/>
                      <a:pt x="13084" y="3573"/>
                    </a:cubicBezTo>
                    <a:lnTo>
                      <a:pt x="16072" y="14008"/>
                    </a:lnTo>
                    <a:lnTo>
                      <a:pt x="5178" y="14008"/>
                    </a:lnTo>
                    <a:lnTo>
                      <a:pt x="8166" y="3573"/>
                    </a:lnTo>
                    <a:cubicBezTo>
                      <a:pt x="8283" y="3180"/>
                      <a:pt x="8680" y="2910"/>
                      <a:pt x="9139" y="2910"/>
                    </a:cubicBezTo>
                    <a:close/>
                    <a:moveTo>
                      <a:pt x="9139" y="0"/>
                    </a:moveTo>
                    <a:cubicBezTo>
                      <a:pt x="7147" y="0"/>
                      <a:pt x="5396" y="1184"/>
                      <a:pt x="4906" y="2869"/>
                    </a:cubicBezTo>
                    <a:lnTo>
                      <a:pt x="51" y="19786"/>
                    </a:lnTo>
                    <a:cubicBezTo>
                      <a:pt x="-175" y="20565"/>
                      <a:pt x="370" y="21363"/>
                      <a:pt x="1264" y="21559"/>
                    </a:cubicBezTo>
                    <a:cubicBezTo>
                      <a:pt x="1405" y="21586"/>
                      <a:pt x="1537" y="21600"/>
                      <a:pt x="1677" y="21600"/>
                    </a:cubicBezTo>
                    <a:cubicBezTo>
                      <a:pt x="2432" y="21600"/>
                      <a:pt x="3124" y="21153"/>
                      <a:pt x="3319" y="20490"/>
                    </a:cubicBezTo>
                    <a:lnTo>
                      <a:pt x="4338" y="16924"/>
                    </a:lnTo>
                    <a:lnTo>
                      <a:pt x="16943" y="16924"/>
                    </a:lnTo>
                    <a:lnTo>
                      <a:pt x="17970" y="20490"/>
                    </a:lnTo>
                    <a:cubicBezTo>
                      <a:pt x="18157" y="21153"/>
                      <a:pt x="18834" y="21593"/>
                      <a:pt x="19596" y="21593"/>
                    </a:cubicBezTo>
                    <a:cubicBezTo>
                      <a:pt x="19737" y="21593"/>
                      <a:pt x="19869" y="21573"/>
                      <a:pt x="20009" y="21546"/>
                    </a:cubicBezTo>
                    <a:cubicBezTo>
                      <a:pt x="20880" y="21350"/>
                      <a:pt x="21425" y="20544"/>
                      <a:pt x="21199" y="19786"/>
                    </a:cubicBezTo>
                    <a:lnTo>
                      <a:pt x="16344" y="2869"/>
                    </a:lnTo>
                    <a:cubicBezTo>
                      <a:pt x="15854" y="1184"/>
                      <a:pt x="14126" y="0"/>
                      <a:pt x="121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46" name="Google Shape;1746;p34"/>
              <p:cNvSpPr/>
              <p:nvPr/>
            </p:nvSpPr>
            <p:spPr>
              <a:xfrm>
                <a:off x="513098" y="147417"/>
                <a:ext cx="328919" cy="33868"/>
              </a:xfrm>
              <a:custGeom>
                <a:rect b="b" l="l" r="r" t="t"/>
                <a:pathLst>
                  <a:path extrusionOk="0" h="21600" w="21600">
                    <a:moveTo>
                      <a:pt x="1016" y="0"/>
                    </a:moveTo>
                    <a:cubicBezTo>
                      <a:pt x="458" y="0"/>
                      <a:pt x="0" y="4783"/>
                      <a:pt x="0" y="10775"/>
                    </a:cubicBezTo>
                    <a:cubicBezTo>
                      <a:pt x="0" y="16817"/>
                      <a:pt x="458" y="21600"/>
                      <a:pt x="1016" y="21600"/>
                    </a:cubicBezTo>
                    <a:lnTo>
                      <a:pt x="20584" y="21600"/>
                    </a:lnTo>
                    <a:cubicBezTo>
                      <a:pt x="21151" y="21600"/>
                      <a:pt x="21600" y="16817"/>
                      <a:pt x="21600" y="10775"/>
                    </a:cubicBezTo>
                    <a:cubicBezTo>
                      <a:pt x="21600" y="4783"/>
                      <a:pt x="21151" y="0"/>
                      <a:pt x="205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47" name="Google Shape;1747;p34"/>
              <p:cNvSpPr/>
              <p:nvPr/>
            </p:nvSpPr>
            <p:spPr>
              <a:xfrm>
                <a:off x="512954" y="279810"/>
                <a:ext cx="395207" cy="33868"/>
              </a:xfrm>
              <a:custGeom>
                <a:rect b="b" l="l" r="r" t="t"/>
                <a:pathLst>
                  <a:path extrusionOk="0" h="21600" w="21600">
                    <a:moveTo>
                      <a:pt x="850" y="0"/>
                    </a:moveTo>
                    <a:cubicBezTo>
                      <a:pt x="378" y="0"/>
                      <a:pt x="0" y="4822"/>
                      <a:pt x="0" y="10750"/>
                    </a:cubicBezTo>
                    <a:cubicBezTo>
                      <a:pt x="0" y="16778"/>
                      <a:pt x="378" y="21600"/>
                      <a:pt x="850" y="21600"/>
                    </a:cubicBezTo>
                    <a:lnTo>
                      <a:pt x="20754" y="21600"/>
                    </a:lnTo>
                    <a:cubicBezTo>
                      <a:pt x="21226" y="21600"/>
                      <a:pt x="21600" y="16778"/>
                      <a:pt x="21600" y="10750"/>
                    </a:cubicBezTo>
                    <a:cubicBezTo>
                      <a:pt x="21600" y="4822"/>
                      <a:pt x="21226" y="0"/>
                      <a:pt x="20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48" name="Google Shape;1748;p34"/>
              <p:cNvSpPr/>
              <p:nvPr/>
            </p:nvSpPr>
            <p:spPr>
              <a:xfrm>
                <a:off x="512954" y="346062"/>
                <a:ext cx="395207" cy="33868"/>
              </a:xfrm>
              <a:custGeom>
                <a:rect b="b" l="l" r="r" t="t"/>
                <a:pathLst>
                  <a:path extrusionOk="0" h="21600" w="21600">
                    <a:moveTo>
                      <a:pt x="850" y="0"/>
                    </a:moveTo>
                    <a:cubicBezTo>
                      <a:pt x="378" y="0"/>
                      <a:pt x="0" y="4783"/>
                      <a:pt x="0" y="10825"/>
                    </a:cubicBezTo>
                    <a:cubicBezTo>
                      <a:pt x="0" y="16817"/>
                      <a:pt x="378" y="21600"/>
                      <a:pt x="850" y="21600"/>
                    </a:cubicBezTo>
                    <a:lnTo>
                      <a:pt x="20754" y="21600"/>
                    </a:lnTo>
                    <a:cubicBezTo>
                      <a:pt x="21226" y="21600"/>
                      <a:pt x="21600" y="16817"/>
                      <a:pt x="21600" y="10825"/>
                    </a:cubicBezTo>
                    <a:cubicBezTo>
                      <a:pt x="21600" y="4783"/>
                      <a:pt x="21226" y="0"/>
                      <a:pt x="20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49" name="Google Shape;1749;p34"/>
              <p:cNvSpPr/>
              <p:nvPr/>
            </p:nvSpPr>
            <p:spPr>
              <a:xfrm>
                <a:off x="512954" y="213669"/>
                <a:ext cx="97308" cy="33868"/>
              </a:xfrm>
              <a:custGeom>
                <a:rect b="b" l="l" r="r" t="t"/>
                <a:pathLst>
                  <a:path extrusionOk="0" h="21600" w="21600">
                    <a:moveTo>
                      <a:pt x="3451" y="0"/>
                    </a:moveTo>
                    <a:cubicBezTo>
                      <a:pt x="1534" y="0"/>
                      <a:pt x="0" y="4822"/>
                      <a:pt x="0" y="10850"/>
                    </a:cubicBezTo>
                    <a:cubicBezTo>
                      <a:pt x="0" y="16778"/>
                      <a:pt x="1534" y="21600"/>
                      <a:pt x="3451" y="21600"/>
                    </a:cubicBezTo>
                    <a:lnTo>
                      <a:pt x="18165" y="21600"/>
                    </a:lnTo>
                    <a:cubicBezTo>
                      <a:pt x="20082" y="21600"/>
                      <a:pt x="21600" y="16778"/>
                      <a:pt x="21600" y="10850"/>
                    </a:cubicBezTo>
                    <a:cubicBezTo>
                      <a:pt x="21600" y="4822"/>
                      <a:pt x="20082" y="0"/>
                      <a:pt x="181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50" name="Google Shape;1750;p34"/>
              <p:cNvSpPr/>
              <p:nvPr/>
            </p:nvSpPr>
            <p:spPr>
              <a:xfrm>
                <a:off x="645386" y="213669"/>
                <a:ext cx="262775" cy="33868"/>
              </a:xfrm>
              <a:custGeom>
                <a:rect b="b" l="l" r="r" t="t"/>
                <a:pathLst>
                  <a:path extrusionOk="0" h="21600" w="21600">
                    <a:moveTo>
                      <a:pt x="1278" y="0"/>
                    </a:moveTo>
                    <a:cubicBezTo>
                      <a:pt x="574" y="0"/>
                      <a:pt x="0" y="4822"/>
                      <a:pt x="0" y="10850"/>
                    </a:cubicBezTo>
                    <a:cubicBezTo>
                      <a:pt x="0" y="16778"/>
                      <a:pt x="574" y="21600"/>
                      <a:pt x="1278" y="21600"/>
                    </a:cubicBezTo>
                    <a:lnTo>
                      <a:pt x="20328" y="21600"/>
                    </a:lnTo>
                    <a:cubicBezTo>
                      <a:pt x="21038" y="21600"/>
                      <a:pt x="21600" y="16778"/>
                      <a:pt x="21600" y="10850"/>
                    </a:cubicBezTo>
                    <a:cubicBezTo>
                      <a:pt x="21600" y="4822"/>
                      <a:pt x="21038" y="0"/>
                      <a:pt x="203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51" name="Google Shape;1751;p34"/>
              <p:cNvSpPr/>
              <p:nvPr/>
            </p:nvSpPr>
            <p:spPr>
              <a:xfrm>
                <a:off x="513098" y="677104"/>
                <a:ext cx="328919" cy="33867"/>
              </a:xfrm>
              <a:custGeom>
                <a:rect b="b" l="l" r="r" t="t"/>
                <a:pathLst>
                  <a:path extrusionOk="0" h="21600" w="21600">
                    <a:moveTo>
                      <a:pt x="1016" y="0"/>
                    </a:moveTo>
                    <a:cubicBezTo>
                      <a:pt x="458" y="0"/>
                      <a:pt x="0" y="4822"/>
                      <a:pt x="0" y="10750"/>
                    </a:cubicBezTo>
                    <a:cubicBezTo>
                      <a:pt x="0" y="16778"/>
                      <a:pt x="458" y="21600"/>
                      <a:pt x="1016" y="21600"/>
                    </a:cubicBezTo>
                    <a:lnTo>
                      <a:pt x="20584" y="21600"/>
                    </a:lnTo>
                    <a:cubicBezTo>
                      <a:pt x="21151" y="21600"/>
                      <a:pt x="21600" y="16778"/>
                      <a:pt x="21600" y="10750"/>
                    </a:cubicBezTo>
                    <a:cubicBezTo>
                      <a:pt x="21600" y="4873"/>
                      <a:pt x="21151" y="0"/>
                      <a:pt x="205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52" name="Google Shape;1752;p34"/>
              <p:cNvSpPr/>
              <p:nvPr/>
            </p:nvSpPr>
            <p:spPr>
              <a:xfrm>
                <a:off x="512954" y="809500"/>
                <a:ext cx="395207" cy="33867"/>
              </a:xfrm>
              <a:custGeom>
                <a:rect b="b" l="l" r="r" t="t"/>
                <a:pathLst>
                  <a:path extrusionOk="0" h="21600" w="21600">
                    <a:moveTo>
                      <a:pt x="850" y="0"/>
                    </a:moveTo>
                    <a:cubicBezTo>
                      <a:pt x="378" y="0"/>
                      <a:pt x="0" y="4783"/>
                      <a:pt x="0" y="10775"/>
                    </a:cubicBezTo>
                    <a:cubicBezTo>
                      <a:pt x="0" y="16817"/>
                      <a:pt x="378" y="21600"/>
                      <a:pt x="850" y="21600"/>
                    </a:cubicBezTo>
                    <a:lnTo>
                      <a:pt x="20754" y="21600"/>
                    </a:lnTo>
                    <a:cubicBezTo>
                      <a:pt x="21226" y="21600"/>
                      <a:pt x="21600" y="16817"/>
                      <a:pt x="21600" y="10775"/>
                    </a:cubicBezTo>
                    <a:cubicBezTo>
                      <a:pt x="21600" y="4884"/>
                      <a:pt x="21226" y="0"/>
                      <a:pt x="20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53" name="Google Shape;1753;p34"/>
              <p:cNvSpPr/>
              <p:nvPr/>
            </p:nvSpPr>
            <p:spPr>
              <a:xfrm>
                <a:off x="512954" y="875752"/>
                <a:ext cx="395207" cy="33867"/>
              </a:xfrm>
              <a:custGeom>
                <a:rect b="b" l="l" r="r" t="t"/>
                <a:pathLst>
                  <a:path extrusionOk="0" h="21600" w="21600">
                    <a:moveTo>
                      <a:pt x="850" y="0"/>
                    </a:moveTo>
                    <a:cubicBezTo>
                      <a:pt x="378" y="0"/>
                      <a:pt x="0" y="4822"/>
                      <a:pt x="0" y="10850"/>
                    </a:cubicBezTo>
                    <a:cubicBezTo>
                      <a:pt x="0" y="16778"/>
                      <a:pt x="378" y="21600"/>
                      <a:pt x="850" y="21600"/>
                    </a:cubicBezTo>
                    <a:lnTo>
                      <a:pt x="20754" y="21600"/>
                    </a:lnTo>
                    <a:cubicBezTo>
                      <a:pt x="21226" y="21600"/>
                      <a:pt x="21600" y="16778"/>
                      <a:pt x="21600" y="10850"/>
                    </a:cubicBezTo>
                    <a:cubicBezTo>
                      <a:pt x="21600" y="4822"/>
                      <a:pt x="21226" y="0"/>
                      <a:pt x="20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54" name="Google Shape;1754;p34"/>
              <p:cNvSpPr/>
              <p:nvPr/>
            </p:nvSpPr>
            <p:spPr>
              <a:xfrm>
                <a:off x="512954" y="743355"/>
                <a:ext cx="97308" cy="33868"/>
              </a:xfrm>
              <a:custGeom>
                <a:rect b="b" l="l" r="r" t="t"/>
                <a:pathLst>
                  <a:path extrusionOk="0" h="21600" w="21600">
                    <a:moveTo>
                      <a:pt x="3451" y="0"/>
                    </a:moveTo>
                    <a:cubicBezTo>
                      <a:pt x="1534" y="0"/>
                      <a:pt x="0" y="4783"/>
                      <a:pt x="0" y="10775"/>
                    </a:cubicBezTo>
                    <a:cubicBezTo>
                      <a:pt x="0" y="16817"/>
                      <a:pt x="1534" y="21600"/>
                      <a:pt x="3451" y="21600"/>
                    </a:cubicBezTo>
                    <a:lnTo>
                      <a:pt x="18165" y="21600"/>
                    </a:lnTo>
                    <a:cubicBezTo>
                      <a:pt x="20082" y="21600"/>
                      <a:pt x="21600" y="16817"/>
                      <a:pt x="21600" y="10775"/>
                    </a:cubicBezTo>
                    <a:cubicBezTo>
                      <a:pt x="21600" y="4783"/>
                      <a:pt x="20082" y="0"/>
                      <a:pt x="181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55" name="Google Shape;1755;p34"/>
              <p:cNvSpPr/>
              <p:nvPr/>
            </p:nvSpPr>
            <p:spPr>
              <a:xfrm>
                <a:off x="645386" y="743355"/>
                <a:ext cx="262775" cy="33868"/>
              </a:xfrm>
              <a:custGeom>
                <a:rect b="b" l="l" r="r" t="t"/>
                <a:pathLst>
                  <a:path extrusionOk="0" h="21600" w="21600">
                    <a:moveTo>
                      <a:pt x="1278" y="0"/>
                    </a:moveTo>
                    <a:cubicBezTo>
                      <a:pt x="574" y="0"/>
                      <a:pt x="0" y="4783"/>
                      <a:pt x="0" y="10775"/>
                    </a:cubicBezTo>
                    <a:cubicBezTo>
                      <a:pt x="0" y="16817"/>
                      <a:pt x="574" y="21600"/>
                      <a:pt x="1278" y="21600"/>
                    </a:cubicBezTo>
                    <a:lnTo>
                      <a:pt x="20328" y="21600"/>
                    </a:lnTo>
                    <a:cubicBezTo>
                      <a:pt x="21038" y="21600"/>
                      <a:pt x="21600" y="16817"/>
                      <a:pt x="21600" y="10775"/>
                    </a:cubicBezTo>
                    <a:cubicBezTo>
                      <a:pt x="21600" y="4783"/>
                      <a:pt x="21038" y="0"/>
                      <a:pt x="203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756" name="Google Shape;1756;p34"/>
            <p:cNvGrpSpPr/>
            <p:nvPr/>
          </p:nvGrpSpPr>
          <p:grpSpPr>
            <a:xfrm>
              <a:off x="-1" y="4860645"/>
              <a:ext cx="991291" cy="295886"/>
              <a:chOff x="0" y="71"/>
              <a:chExt cx="991289" cy="295884"/>
            </a:xfrm>
          </p:grpSpPr>
          <p:sp>
            <p:nvSpPr>
              <p:cNvPr id="1757" name="Google Shape;1757;p34"/>
              <p:cNvSpPr/>
              <p:nvPr/>
            </p:nvSpPr>
            <p:spPr>
              <a:xfrm>
                <a:off x="0" y="71"/>
                <a:ext cx="991289" cy="295884"/>
              </a:xfrm>
              <a:custGeom>
                <a:rect b="b" l="l" r="r" t="t"/>
                <a:pathLst>
                  <a:path extrusionOk="0" h="21600" w="21600">
                    <a:moveTo>
                      <a:pt x="15151" y="2270"/>
                    </a:moveTo>
                    <a:lnTo>
                      <a:pt x="15151" y="19335"/>
                    </a:lnTo>
                    <a:lnTo>
                      <a:pt x="1421" y="19335"/>
                    </a:lnTo>
                    <a:cubicBezTo>
                      <a:pt x="1010" y="19335"/>
                      <a:pt x="679" y="18211"/>
                      <a:pt x="679" y="16840"/>
                    </a:cubicBezTo>
                    <a:lnTo>
                      <a:pt x="679" y="4760"/>
                    </a:lnTo>
                    <a:cubicBezTo>
                      <a:pt x="679" y="3384"/>
                      <a:pt x="1013" y="2270"/>
                      <a:pt x="1421" y="2270"/>
                    </a:cubicBezTo>
                    <a:close/>
                    <a:moveTo>
                      <a:pt x="20179" y="2254"/>
                    </a:moveTo>
                    <a:cubicBezTo>
                      <a:pt x="20590" y="2254"/>
                      <a:pt x="20923" y="3384"/>
                      <a:pt x="20923" y="4750"/>
                    </a:cubicBezTo>
                    <a:lnTo>
                      <a:pt x="20923" y="16840"/>
                    </a:lnTo>
                    <a:cubicBezTo>
                      <a:pt x="20923" y="18216"/>
                      <a:pt x="20587" y="19335"/>
                      <a:pt x="20179" y="19335"/>
                    </a:cubicBezTo>
                    <a:lnTo>
                      <a:pt x="15826" y="19335"/>
                    </a:lnTo>
                    <a:lnTo>
                      <a:pt x="15826" y="2254"/>
                    </a:lnTo>
                    <a:close/>
                    <a:moveTo>
                      <a:pt x="1421" y="0"/>
                    </a:moveTo>
                    <a:cubicBezTo>
                      <a:pt x="638" y="0"/>
                      <a:pt x="0" y="2133"/>
                      <a:pt x="0" y="4760"/>
                    </a:cubicBezTo>
                    <a:lnTo>
                      <a:pt x="0" y="16840"/>
                    </a:lnTo>
                    <a:cubicBezTo>
                      <a:pt x="0" y="19467"/>
                      <a:pt x="638" y="21600"/>
                      <a:pt x="1421" y="21600"/>
                    </a:cubicBezTo>
                    <a:lnTo>
                      <a:pt x="20179" y="21600"/>
                    </a:lnTo>
                    <a:cubicBezTo>
                      <a:pt x="20962" y="21600"/>
                      <a:pt x="21600" y="19467"/>
                      <a:pt x="21600" y="16840"/>
                    </a:cubicBezTo>
                    <a:lnTo>
                      <a:pt x="21600" y="4760"/>
                    </a:lnTo>
                    <a:cubicBezTo>
                      <a:pt x="21597" y="2128"/>
                      <a:pt x="20962" y="0"/>
                      <a:pt x="201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58" name="Google Shape;1758;p34"/>
              <p:cNvSpPr/>
              <p:nvPr/>
            </p:nvSpPr>
            <p:spPr>
              <a:xfrm>
                <a:off x="761477" y="66215"/>
                <a:ext cx="163551" cy="163524"/>
              </a:xfrm>
              <a:custGeom>
                <a:rect b="b" l="l" r="r" t="t"/>
                <a:pathLst>
                  <a:path extrusionOk="0" h="21600" w="21396">
                    <a:moveTo>
                      <a:pt x="8531" y="4107"/>
                    </a:moveTo>
                    <a:cubicBezTo>
                      <a:pt x="11007" y="4107"/>
                      <a:pt x="13003" y="6132"/>
                      <a:pt x="13003" y="8613"/>
                    </a:cubicBezTo>
                    <a:cubicBezTo>
                      <a:pt x="13003" y="11085"/>
                      <a:pt x="11007" y="13120"/>
                      <a:pt x="8531" y="13120"/>
                    </a:cubicBezTo>
                    <a:cubicBezTo>
                      <a:pt x="6064" y="13120"/>
                      <a:pt x="4077" y="11085"/>
                      <a:pt x="4077" y="8613"/>
                    </a:cubicBezTo>
                    <a:cubicBezTo>
                      <a:pt x="4077" y="6132"/>
                      <a:pt x="6073" y="4107"/>
                      <a:pt x="8531" y="4107"/>
                    </a:cubicBezTo>
                    <a:close/>
                    <a:moveTo>
                      <a:pt x="8531" y="0"/>
                    </a:moveTo>
                    <a:cubicBezTo>
                      <a:pt x="3832" y="0"/>
                      <a:pt x="0" y="3860"/>
                      <a:pt x="0" y="8613"/>
                    </a:cubicBezTo>
                    <a:cubicBezTo>
                      <a:pt x="0" y="13357"/>
                      <a:pt x="3832" y="17236"/>
                      <a:pt x="8531" y="17236"/>
                    </a:cubicBezTo>
                    <a:cubicBezTo>
                      <a:pt x="10150" y="17236"/>
                      <a:pt x="11666" y="16770"/>
                      <a:pt x="12947" y="15972"/>
                    </a:cubicBezTo>
                    <a:lnTo>
                      <a:pt x="17918" y="20992"/>
                    </a:lnTo>
                    <a:cubicBezTo>
                      <a:pt x="18314" y="21391"/>
                      <a:pt x="18841" y="21600"/>
                      <a:pt x="19350" y="21600"/>
                    </a:cubicBezTo>
                    <a:cubicBezTo>
                      <a:pt x="19867" y="21600"/>
                      <a:pt x="20385" y="21391"/>
                      <a:pt x="20781" y="20992"/>
                    </a:cubicBezTo>
                    <a:cubicBezTo>
                      <a:pt x="21600" y="20193"/>
                      <a:pt x="21600" y="18900"/>
                      <a:pt x="20790" y="18092"/>
                    </a:cubicBezTo>
                    <a:lnTo>
                      <a:pt x="15819" y="13072"/>
                    </a:lnTo>
                    <a:cubicBezTo>
                      <a:pt x="16610" y="11760"/>
                      <a:pt x="17062" y="10230"/>
                      <a:pt x="17062" y="8613"/>
                    </a:cubicBezTo>
                    <a:cubicBezTo>
                      <a:pt x="17062" y="3860"/>
                      <a:pt x="13229" y="0"/>
                      <a:pt x="85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59" name="Google Shape;1759;p34"/>
              <p:cNvSpPr/>
              <p:nvPr/>
            </p:nvSpPr>
            <p:spPr>
              <a:xfrm>
                <a:off x="64862" y="66215"/>
                <a:ext cx="33868" cy="163380"/>
              </a:xfrm>
              <a:custGeom>
                <a:rect b="b" l="l" r="r" t="t"/>
                <a:pathLst>
                  <a:path extrusionOk="0" h="21600" w="21600">
                    <a:moveTo>
                      <a:pt x="10775" y="0"/>
                    </a:moveTo>
                    <a:cubicBezTo>
                      <a:pt x="4861" y="0"/>
                      <a:pt x="0" y="904"/>
                      <a:pt x="0" y="2046"/>
                    </a:cubicBezTo>
                    <a:lnTo>
                      <a:pt x="0" y="19554"/>
                    </a:lnTo>
                    <a:cubicBezTo>
                      <a:pt x="0" y="20696"/>
                      <a:pt x="4861" y="21600"/>
                      <a:pt x="10775" y="21600"/>
                    </a:cubicBezTo>
                    <a:cubicBezTo>
                      <a:pt x="16789" y="21600"/>
                      <a:pt x="21600" y="20677"/>
                      <a:pt x="21600" y="19554"/>
                    </a:cubicBezTo>
                    <a:lnTo>
                      <a:pt x="21600" y="2046"/>
                    </a:lnTo>
                    <a:cubicBezTo>
                      <a:pt x="21600" y="933"/>
                      <a:pt x="16739"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760" name="Google Shape;1760;p34"/>
            <p:cNvGrpSpPr/>
            <p:nvPr/>
          </p:nvGrpSpPr>
          <p:grpSpPr>
            <a:xfrm>
              <a:off x="5076565" y="4576207"/>
              <a:ext cx="991074" cy="864547"/>
              <a:chOff x="0" y="-1"/>
              <a:chExt cx="991073" cy="864546"/>
            </a:xfrm>
          </p:grpSpPr>
          <p:sp>
            <p:nvSpPr>
              <p:cNvPr id="1761" name="Google Shape;1761;p34"/>
              <p:cNvSpPr/>
              <p:nvPr/>
            </p:nvSpPr>
            <p:spPr>
              <a:xfrm>
                <a:off x="0" y="-1"/>
                <a:ext cx="991073" cy="864546"/>
              </a:xfrm>
              <a:custGeom>
                <a:rect b="b" l="l" r="r" t="t"/>
                <a:pathLst>
                  <a:path extrusionOk="0" h="21600" w="21600">
                    <a:moveTo>
                      <a:pt x="18348" y="779"/>
                    </a:moveTo>
                    <a:cubicBezTo>
                      <a:pt x="18355" y="779"/>
                      <a:pt x="18359" y="780"/>
                      <a:pt x="18364" y="784"/>
                    </a:cubicBezTo>
                    <a:lnTo>
                      <a:pt x="18875" y="1370"/>
                    </a:lnTo>
                    <a:cubicBezTo>
                      <a:pt x="18885" y="1381"/>
                      <a:pt x="18885" y="1395"/>
                      <a:pt x="18875" y="1406"/>
                    </a:cubicBezTo>
                    <a:lnTo>
                      <a:pt x="13689" y="7351"/>
                    </a:lnTo>
                    <a:lnTo>
                      <a:pt x="13147" y="6729"/>
                    </a:lnTo>
                    <a:lnTo>
                      <a:pt x="18333" y="784"/>
                    </a:lnTo>
                    <a:cubicBezTo>
                      <a:pt x="18337" y="780"/>
                      <a:pt x="18344" y="779"/>
                      <a:pt x="18348" y="779"/>
                    </a:cubicBezTo>
                    <a:close/>
                    <a:moveTo>
                      <a:pt x="12671" y="7276"/>
                    </a:moveTo>
                    <a:lnTo>
                      <a:pt x="13213" y="7898"/>
                    </a:lnTo>
                    <a:lnTo>
                      <a:pt x="11906" y="9396"/>
                    </a:lnTo>
                    <a:lnTo>
                      <a:pt x="11363" y="8773"/>
                    </a:lnTo>
                    <a:lnTo>
                      <a:pt x="12671" y="7276"/>
                    </a:lnTo>
                    <a:close/>
                    <a:moveTo>
                      <a:pt x="10886" y="9325"/>
                    </a:moveTo>
                    <a:lnTo>
                      <a:pt x="11429" y="9946"/>
                    </a:lnTo>
                    <a:lnTo>
                      <a:pt x="10949" y="10496"/>
                    </a:lnTo>
                    <a:lnTo>
                      <a:pt x="10000" y="10960"/>
                    </a:lnTo>
                    <a:lnTo>
                      <a:pt x="10408" y="9876"/>
                    </a:lnTo>
                    <a:lnTo>
                      <a:pt x="10886" y="9325"/>
                    </a:lnTo>
                    <a:close/>
                    <a:moveTo>
                      <a:pt x="19478" y="5880"/>
                    </a:moveTo>
                    <a:lnTo>
                      <a:pt x="19478" y="19165"/>
                    </a:lnTo>
                    <a:lnTo>
                      <a:pt x="4279" y="19165"/>
                    </a:lnTo>
                    <a:lnTo>
                      <a:pt x="4279" y="5880"/>
                    </a:lnTo>
                    <a:lnTo>
                      <a:pt x="12927" y="5880"/>
                    </a:lnTo>
                    <a:lnTo>
                      <a:pt x="9881" y="9378"/>
                    </a:lnTo>
                    <a:cubicBezTo>
                      <a:pt x="9851" y="9412"/>
                      <a:pt x="9827" y="9451"/>
                      <a:pt x="9810" y="9498"/>
                    </a:cubicBezTo>
                    <a:lnTo>
                      <a:pt x="9045" y="11543"/>
                    </a:lnTo>
                    <a:cubicBezTo>
                      <a:pt x="8990" y="11688"/>
                      <a:pt x="9020" y="11857"/>
                      <a:pt x="9115" y="11971"/>
                    </a:cubicBezTo>
                    <a:cubicBezTo>
                      <a:pt x="9181" y="12046"/>
                      <a:pt x="9266" y="12084"/>
                      <a:pt x="9354" y="12084"/>
                    </a:cubicBezTo>
                    <a:cubicBezTo>
                      <a:pt x="9399" y="12084"/>
                      <a:pt x="9445" y="12073"/>
                      <a:pt x="9487" y="12050"/>
                    </a:cubicBezTo>
                    <a:lnTo>
                      <a:pt x="11272" y="11174"/>
                    </a:lnTo>
                    <a:cubicBezTo>
                      <a:pt x="11311" y="11152"/>
                      <a:pt x="11349" y="11124"/>
                      <a:pt x="11377" y="11090"/>
                    </a:cubicBezTo>
                    <a:lnTo>
                      <a:pt x="15923" y="5880"/>
                    </a:lnTo>
                    <a:close/>
                    <a:moveTo>
                      <a:pt x="20541" y="4229"/>
                    </a:moveTo>
                    <a:cubicBezTo>
                      <a:pt x="20750" y="4229"/>
                      <a:pt x="20922" y="4427"/>
                      <a:pt x="20922" y="4670"/>
                    </a:cubicBezTo>
                    <a:lnTo>
                      <a:pt x="20922" y="20386"/>
                    </a:lnTo>
                    <a:cubicBezTo>
                      <a:pt x="20922" y="20625"/>
                      <a:pt x="20750" y="20823"/>
                      <a:pt x="20541" y="20823"/>
                    </a:cubicBezTo>
                    <a:lnTo>
                      <a:pt x="1059" y="20823"/>
                    </a:lnTo>
                    <a:cubicBezTo>
                      <a:pt x="849" y="20823"/>
                      <a:pt x="676" y="20625"/>
                      <a:pt x="676" y="20386"/>
                    </a:cubicBezTo>
                    <a:lnTo>
                      <a:pt x="676" y="4670"/>
                    </a:lnTo>
                    <a:cubicBezTo>
                      <a:pt x="676" y="4427"/>
                      <a:pt x="849" y="4229"/>
                      <a:pt x="1059" y="4229"/>
                    </a:cubicBezTo>
                    <a:lnTo>
                      <a:pt x="14373" y="4229"/>
                    </a:lnTo>
                    <a:lnTo>
                      <a:pt x="13608" y="5107"/>
                    </a:lnTo>
                    <a:lnTo>
                      <a:pt x="3947" y="5107"/>
                    </a:lnTo>
                    <a:cubicBezTo>
                      <a:pt x="3757" y="5107"/>
                      <a:pt x="3608" y="5281"/>
                      <a:pt x="3608" y="5495"/>
                    </a:cubicBezTo>
                    <a:lnTo>
                      <a:pt x="3608" y="19559"/>
                    </a:lnTo>
                    <a:cubicBezTo>
                      <a:pt x="3608" y="19775"/>
                      <a:pt x="3757" y="19947"/>
                      <a:pt x="3947" y="19947"/>
                    </a:cubicBezTo>
                    <a:lnTo>
                      <a:pt x="19820" y="19947"/>
                    </a:lnTo>
                    <a:cubicBezTo>
                      <a:pt x="20008" y="19947"/>
                      <a:pt x="20158" y="19773"/>
                      <a:pt x="20158" y="19559"/>
                    </a:cubicBezTo>
                    <a:lnTo>
                      <a:pt x="20158" y="5495"/>
                    </a:lnTo>
                    <a:cubicBezTo>
                      <a:pt x="20158" y="5281"/>
                      <a:pt x="20006" y="5107"/>
                      <a:pt x="19820" y="5107"/>
                    </a:cubicBezTo>
                    <a:lnTo>
                      <a:pt x="16605" y="5107"/>
                    </a:lnTo>
                    <a:lnTo>
                      <a:pt x="17369" y="4229"/>
                    </a:lnTo>
                    <a:close/>
                    <a:moveTo>
                      <a:pt x="18351" y="0"/>
                    </a:moveTo>
                    <a:cubicBezTo>
                      <a:pt x="18173" y="0"/>
                      <a:pt x="17994" y="79"/>
                      <a:pt x="17859" y="236"/>
                    </a:cubicBezTo>
                    <a:lnTo>
                      <a:pt x="15053" y="3453"/>
                    </a:lnTo>
                    <a:lnTo>
                      <a:pt x="1059" y="3453"/>
                    </a:lnTo>
                    <a:cubicBezTo>
                      <a:pt x="475" y="3453"/>
                      <a:pt x="0" y="3999"/>
                      <a:pt x="0" y="4665"/>
                    </a:cubicBezTo>
                    <a:lnTo>
                      <a:pt x="0" y="20386"/>
                    </a:lnTo>
                    <a:cubicBezTo>
                      <a:pt x="0" y="21055"/>
                      <a:pt x="477" y="21600"/>
                      <a:pt x="1059" y="21600"/>
                    </a:cubicBezTo>
                    <a:lnTo>
                      <a:pt x="20541" y="21600"/>
                    </a:lnTo>
                    <a:cubicBezTo>
                      <a:pt x="21125" y="21600"/>
                      <a:pt x="21600" y="21053"/>
                      <a:pt x="21600" y="20386"/>
                    </a:cubicBezTo>
                    <a:lnTo>
                      <a:pt x="21600" y="4670"/>
                    </a:lnTo>
                    <a:cubicBezTo>
                      <a:pt x="21600" y="3999"/>
                      <a:pt x="21125" y="3453"/>
                      <a:pt x="20541" y="3453"/>
                    </a:cubicBezTo>
                    <a:lnTo>
                      <a:pt x="18049" y="3453"/>
                    </a:lnTo>
                    <a:lnTo>
                      <a:pt x="19357" y="1953"/>
                    </a:lnTo>
                    <a:cubicBezTo>
                      <a:pt x="19628" y="1640"/>
                      <a:pt x="19628" y="1133"/>
                      <a:pt x="19357" y="820"/>
                    </a:cubicBezTo>
                    <a:lnTo>
                      <a:pt x="18845" y="236"/>
                    </a:lnTo>
                    <a:cubicBezTo>
                      <a:pt x="18709" y="79"/>
                      <a:pt x="18530" y="0"/>
                      <a:pt x="183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62" name="Google Shape;1762;p34"/>
              <p:cNvSpPr/>
              <p:nvPr/>
            </p:nvSpPr>
            <p:spPr>
              <a:xfrm>
                <a:off x="49589" y="452711"/>
                <a:ext cx="97164" cy="97236"/>
              </a:xfrm>
              <a:custGeom>
                <a:rect b="b" l="l" r="r" t="t"/>
                <a:pathLst>
                  <a:path extrusionOk="0" h="21600" w="21600">
                    <a:moveTo>
                      <a:pt x="10816" y="6907"/>
                    </a:moveTo>
                    <a:cubicBezTo>
                      <a:pt x="12944" y="6907"/>
                      <a:pt x="14704" y="8666"/>
                      <a:pt x="14704" y="10792"/>
                    </a:cubicBezTo>
                    <a:cubicBezTo>
                      <a:pt x="14704" y="12934"/>
                      <a:pt x="12944" y="14693"/>
                      <a:pt x="10816" y="14693"/>
                    </a:cubicBezTo>
                    <a:cubicBezTo>
                      <a:pt x="8656" y="14693"/>
                      <a:pt x="6896" y="12934"/>
                      <a:pt x="6896" y="10792"/>
                    </a:cubicBezTo>
                    <a:cubicBezTo>
                      <a:pt x="6896" y="8666"/>
                      <a:pt x="8656" y="6907"/>
                      <a:pt x="10816" y="6907"/>
                    </a:cubicBezTo>
                    <a:close/>
                    <a:moveTo>
                      <a:pt x="10816" y="0"/>
                    </a:moveTo>
                    <a:cubicBezTo>
                      <a:pt x="4848" y="0"/>
                      <a:pt x="0" y="4860"/>
                      <a:pt x="0" y="10808"/>
                    </a:cubicBezTo>
                    <a:cubicBezTo>
                      <a:pt x="0" y="16740"/>
                      <a:pt x="4864" y="21600"/>
                      <a:pt x="10816" y="21600"/>
                    </a:cubicBezTo>
                    <a:cubicBezTo>
                      <a:pt x="16768" y="21600"/>
                      <a:pt x="21600" y="16740"/>
                      <a:pt x="21600" y="10808"/>
                    </a:cubicBezTo>
                    <a:cubicBezTo>
                      <a:pt x="21600" y="4860"/>
                      <a:pt x="16768"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63" name="Google Shape;1763;p34"/>
              <p:cNvSpPr/>
              <p:nvPr/>
            </p:nvSpPr>
            <p:spPr>
              <a:xfrm>
                <a:off x="66143" y="385037"/>
                <a:ext cx="64058" cy="33867"/>
              </a:xfrm>
              <a:custGeom>
                <a:rect b="b" l="l" r="r" t="t"/>
                <a:pathLst>
                  <a:path extrusionOk="0" h="21600" w="21600">
                    <a:moveTo>
                      <a:pt x="5242" y="0"/>
                    </a:moveTo>
                    <a:cubicBezTo>
                      <a:pt x="2330" y="0"/>
                      <a:pt x="0" y="4772"/>
                      <a:pt x="0" y="10850"/>
                    </a:cubicBezTo>
                    <a:cubicBezTo>
                      <a:pt x="0" y="16778"/>
                      <a:pt x="2330" y="21600"/>
                      <a:pt x="5242" y="21600"/>
                    </a:cubicBezTo>
                    <a:lnTo>
                      <a:pt x="16382" y="21600"/>
                    </a:lnTo>
                    <a:cubicBezTo>
                      <a:pt x="19294" y="21600"/>
                      <a:pt x="21600" y="16778"/>
                      <a:pt x="21600" y="10850"/>
                    </a:cubicBezTo>
                    <a:cubicBezTo>
                      <a:pt x="21600" y="4923"/>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64" name="Google Shape;1764;p34"/>
              <p:cNvSpPr/>
              <p:nvPr/>
            </p:nvSpPr>
            <p:spPr>
              <a:xfrm>
                <a:off x="66143" y="318893"/>
                <a:ext cx="64058" cy="33867"/>
              </a:xfrm>
              <a:custGeom>
                <a:rect b="b" l="l" r="r" t="t"/>
                <a:pathLst>
                  <a:path extrusionOk="0" h="21600" w="21600">
                    <a:moveTo>
                      <a:pt x="5242" y="0"/>
                    </a:moveTo>
                    <a:cubicBezTo>
                      <a:pt x="2330" y="0"/>
                      <a:pt x="0" y="4772"/>
                      <a:pt x="0" y="10850"/>
                    </a:cubicBezTo>
                    <a:cubicBezTo>
                      <a:pt x="0" y="16778"/>
                      <a:pt x="2330" y="21600"/>
                      <a:pt x="5242" y="21600"/>
                    </a:cubicBezTo>
                    <a:lnTo>
                      <a:pt x="16382" y="21600"/>
                    </a:lnTo>
                    <a:cubicBezTo>
                      <a:pt x="19294" y="21600"/>
                      <a:pt x="21600" y="16778"/>
                      <a:pt x="21600" y="10850"/>
                    </a:cubicBezTo>
                    <a:cubicBezTo>
                      <a:pt x="21600" y="4772"/>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65" name="Google Shape;1765;p34"/>
              <p:cNvSpPr/>
              <p:nvPr/>
            </p:nvSpPr>
            <p:spPr>
              <a:xfrm>
                <a:off x="66143" y="252605"/>
                <a:ext cx="64058" cy="33868"/>
              </a:xfrm>
              <a:custGeom>
                <a:rect b="b" l="l" r="r" t="t"/>
                <a:pathLst>
                  <a:path extrusionOk="0" h="21600" w="21600">
                    <a:moveTo>
                      <a:pt x="5242" y="0"/>
                    </a:moveTo>
                    <a:cubicBezTo>
                      <a:pt x="2330" y="0"/>
                      <a:pt x="0" y="4822"/>
                      <a:pt x="0" y="10800"/>
                    </a:cubicBezTo>
                    <a:cubicBezTo>
                      <a:pt x="0" y="16828"/>
                      <a:pt x="2330" y="21600"/>
                      <a:pt x="5242" y="21600"/>
                    </a:cubicBezTo>
                    <a:lnTo>
                      <a:pt x="16382" y="21600"/>
                    </a:lnTo>
                    <a:cubicBezTo>
                      <a:pt x="19294" y="21600"/>
                      <a:pt x="21600" y="16828"/>
                      <a:pt x="21600" y="10800"/>
                    </a:cubicBezTo>
                    <a:cubicBezTo>
                      <a:pt x="21600" y="4873"/>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66" name="Google Shape;1766;p34"/>
              <p:cNvSpPr/>
              <p:nvPr/>
            </p:nvSpPr>
            <p:spPr>
              <a:xfrm>
                <a:off x="66143" y="716186"/>
                <a:ext cx="64058" cy="33868"/>
              </a:xfrm>
              <a:custGeom>
                <a:rect b="b" l="l" r="r" t="t"/>
                <a:pathLst>
                  <a:path extrusionOk="0" h="21600" w="21600">
                    <a:moveTo>
                      <a:pt x="5242" y="0"/>
                    </a:moveTo>
                    <a:cubicBezTo>
                      <a:pt x="2330" y="0"/>
                      <a:pt x="0" y="4772"/>
                      <a:pt x="0" y="10750"/>
                    </a:cubicBezTo>
                    <a:cubicBezTo>
                      <a:pt x="0" y="16778"/>
                      <a:pt x="2330" y="21600"/>
                      <a:pt x="5242" y="21600"/>
                    </a:cubicBezTo>
                    <a:lnTo>
                      <a:pt x="16382" y="21600"/>
                    </a:lnTo>
                    <a:cubicBezTo>
                      <a:pt x="19294" y="21600"/>
                      <a:pt x="21600" y="16778"/>
                      <a:pt x="21600" y="10750"/>
                    </a:cubicBezTo>
                    <a:cubicBezTo>
                      <a:pt x="21600" y="4772"/>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67" name="Google Shape;1767;p34"/>
              <p:cNvSpPr/>
              <p:nvPr/>
            </p:nvSpPr>
            <p:spPr>
              <a:xfrm>
                <a:off x="66143" y="649898"/>
                <a:ext cx="64058" cy="33868"/>
              </a:xfrm>
              <a:custGeom>
                <a:rect b="b" l="l" r="r" t="t"/>
                <a:pathLst>
                  <a:path extrusionOk="0" h="21600" w="21600">
                    <a:moveTo>
                      <a:pt x="5242" y="0"/>
                    </a:moveTo>
                    <a:cubicBezTo>
                      <a:pt x="2330" y="0"/>
                      <a:pt x="0" y="4822"/>
                      <a:pt x="0" y="10800"/>
                    </a:cubicBezTo>
                    <a:cubicBezTo>
                      <a:pt x="0" y="16828"/>
                      <a:pt x="2330" y="21600"/>
                      <a:pt x="5242" y="21600"/>
                    </a:cubicBezTo>
                    <a:lnTo>
                      <a:pt x="16382" y="21600"/>
                    </a:lnTo>
                    <a:cubicBezTo>
                      <a:pt x="19294" y="21600"/>
                      <a:pt x="21600" y="16828"/>
                      <a:pt x="21600" y="10800"/>
                    </a:cubicBezTo>
                    <a:cubicBezTo>
                      <a:pt x="21600" y="4873"/>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68" name="Google Shape;1768;p34"/>
              <p:cNvSpPr/>
              <p:nvPr/>
            </p:nvSpPr>
            <p:spPr>
              <a:xfrm>
                <a:off x="66143" y="583754"/>
                <a:ext cx="64058" cy="33868"/>
              </a:xfrm>
              <a:custGeom>
                <a:rect b="b" l="l" r="r" t="t"/>
                <a:pathLst>
                  <a:path extrusionOk="0" h="21600" w="21600">
                    <a:moveTo>
                      <a:pt x="5242" y="0"/>
                    </a:moveTo>
                    <a:cubicBezTo>
                      <a:pt x="2330" y="0"/>
                      <a:pt x="0" y="4822"/>
                      <a:pt x="0" y="10800"/>
                    </a:cubicBezTo>
                    <a:cubicBezTo>
                      <a:pt x="0" y="16828"/>
                      <a:pt x="2330" y="21600"/>
                      <a:pt x="5242" y="21600"/>
                    </a:cubicBezTo>
                    <a:lnTo>
                      <a:pt x="16382" y="21600"/>
                    </a:lnTo>
                    <a:cubicBezTo>
                      <a:pt x="19294" y="21600"/>
                      <a:pt x="21600" y="16828"/>
                      <a:pt x="21600" y="10800"/>
                    </a:cubicBezTo>
                    <a:cubicBezTo>
                      <a:pt x="21600" y="4822"/>
                      <a:pt x="19294" y="0"/>
                      <a:pt x="163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69" name="Google Shape;1769;p34"/>
              <p:cNvSpPr/>
              <p:nvPr/>
            </p:nvSpPr>
            <p:spPr>
              <a:xfrm>
                <a:off x="231682" y="270690"/>
                <a:ext cx="113647" cy="113719"/>
              </a:xfrm>
              <a:custGeom>
                <a:rect b="b" l="l" r="r" t="t"/>
                <a:pathLst>
                  <a:path extrusionOk="0" h="21600" w="21586">
                    <a:moveTo>
                      <a:pt x="2953" y="0"/>
                    </a:moveTo>
                    <a:cubicBezTo>
                      <a:pt x="1299" y="0"/>
                      <a:pt x="0" y="1299"/>
                      <a:pt x="0" y="2926"/>
                    </a:cubicBezTo>
                    <a:lnTo>
                      <a:pt x="0" y="18647"/>
                    </a:lnTo>
                    <a:cubicBezTo>
                      <a:pt x="0" y="20288"/>
                      <a:pt x="1299" y="21600"/>
                      <a:pt x="2953" y="21600"/>
                    </a:cubicBezTo>
                    <a:cubicBezTo>
                      <a:pt x="4566" y="21600"/>
                      <a:pt x="5878" y="20288"/>
                      <a:pt x="5878" y="18647"/>
                    </a:cubicBezTo>
                    <a:lnTo>
                      <a:pt x="5878" y="5892"/>
                    </a:lnTo>
                    <a:lnTo>
                      <a:pt x="18633" y="5892"/>
                    </a:lnTo>
                    <a:cubicBezTo>
                      <a:pt x="20274" y="5892"/>
                      <a:pt x="21586" y="4580"/>
                      <a:pt x="21586" y="2967"/>
                    </a:cubicBezTo>
                    <a:cubicBezTo>
                      <a:pt x="21600" y="1326"/>
                      <a:pt x="20301" y="0"/>
                      <a:pt x="186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70" name="Google Shape;1770;p34"/>
              <p:cNvSpPr/>
              <p:nvPr/>
            </p:nvSpPr>
            <p:spPr>
              <a:xfrm>
                <a:off x="744925" y="618250"/>
                <a:ext cx="113862" cy="113647"/>
              </a:xfrm>
              <a:custGeom>
                <a:rect b="b" l="l" r="r" t="t"/>
                <a:pathLst>
                  <a:path extrusionOk="0" h="21600" w="21600">
                    <a:moveTo>
                      <a:pt x="18637" y="0"/>
                    </a:moveTo>
                    <a:cubicBezTo>
                      <a:pt x="16985" y="0"/>
                      <a:pt x="15688" y="1313"/>
                      <a:pt x="15688" y="2955"/>
                    </a:cubicBezTo>
                    <a:lnTo>
                      <a:pt x="15688" y="15718"/>
                    </a:lnTo>
                    <a:lnTo>
                      <a:pt x="2936" y="15718"/>
                    </a:lnTo>
                    <a:cubicBezTo>
                      <a:pt x="1297" y="15718"/>
                      <a:pt x="0" y="17031"/>
                      <a:pt x="0" y="18659"/>
                    </a:cubicBezTo>
                    <a:cubicBezTo>
                      <a:pt x="0" y="20300"/>
                      <a:pt x="1324" y="21600"/>
                      <a:pt x="2936" y="21600"/>
                    </a:cubicBezTo>
                    <a:lnTo>
                      <a:pt x="18651" y="21600"/>
                    </a:lnTo>
                    <a:cubicBezTo>
                      <a:pt x="20289" y="21600"/>
                      <a:pt x="21600" y="20300"/>
                      <a:pt x="21600" y="18659"/>
                    </a:cubicBezTo>
                    <a:lnTo>
                      <a:pt x="21600" y="2914"/>
                    </a:lnTo>
                    <a:cubicBezTo>
                      <a:pt x="21573" y="1354"/>
                      <a:pt x="20248" y="0"/>
                      <a:pt x="186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71" name="Google Shape;1771;p34"/>
              <p:cNvSpPr/>
              <p:nvPr/>
            </p:nvSpPr>
            <p:spPr>
              <a:xfrm>
                <a:off x="744781" y="270690"/>
                <a:ext cx="113651" cy="113647"/>
              </a:xfrm>
              <a:custGeom>
                <a:rect b="b" l="l" r="r" t="t"/>
                <a:pathLst>
                  <a:path extrusionOk="0" h="21600" w="21560">
                    <a:moveTo>
                      <a:pt x="2949" y="0"/>
                    </a:moveTo>
                    <a:cubicBezTo>
                      <a:pt x="1311" y="0"/>
                      <a:pt x="0" y="1300"/>
                      <a:pt x="0" y="2927"/>
                    </a:cubicBezTo>
                    <a:cubicBezTo>
                      <a:pt x="0" y="4569"/>
                      <a:pt x="1311" y="5869"/>
                      <a:pt x="2949" y="5869"/>
                    </a:cubicBezTo>
                    <a:lnTo>
                      <a:pt x="15688" y="5869"/>
                    </a:lnTo>
                    <a:lnTo>
                      <a:pt x="15688" y="18645"/>
                    </a:lnTo>
                    <a:cubicBezTo>
                      <a:pt x="15688" y="20287"/>
                      <a:pt x="16999" y="21600"/>
                      <a:pt x="18624" y="21600"/>
                    </a:cubicBezTo>
                    <a:cubicBezTo>
                      <a:pt x="20262" y="21600"/>
                      <a:pt x="21559" y="20273"/>
                      <a:pt x="21559" y="18645"/>
                    </a:cubicBezTo>
                    <a:lnTo>
                      <a:pt x="21559" y="2900"/>
                    </a:lnTo>
                    <a:cubicBezTo>
                      <a:pt x="21600" y="1327"/>
                      <a:pt x="20276" y="0"/>
                      <a:pt x="186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72" name="Google Shape;1772;p34"/>
              <p:cNvSpPr/>
              <p:nvPr/>
            </p:nvSpPr>
            <p:spPr>
              <a:xfrm>
                <a:off x="231754" y="618394"/>
                <a:ext cx="113863" cy="113862"/>
              </a:xfrm>
              <a:custGeom>
                <a:rect b="b" l="l" r="r" t="t"/>
                <a:pathLst>
                  <a:path extrusionOk="0" h="21600" w="21600">
                    <a:moveTo>
                      <a:pt x="2949" y="0"/>
                    </a:moveTo>
                    <a:cubicBezTo>
                      <a:pt x="1311" y="0"/>
                      <a:pt x="0" y="1324"/>
                      <a:pt x="0" y="2936"/>
                    </a:cubicBezTo>
                    <a:lnTo>
                      <a:pt x="0" y="18651"/>
                    </a:lnTo>
                    <a:cubicBezTo>
                      <a:pt x="0" y="20289"/>
                      <a:pt x="1311" y="21600"/>
                      <a:pt x="2949" y="21600"/>
                    </a:cubicBezTo>
                    <a:lnTo>
                      <a:pt x="18664" y="21600"/>
                    </a:lnTo>
                    <a:cubicBezTo>
                      <a:pt x="20276" y="21600"/>
                      <a:pt x="21600" y="20276"/>
                      <a:pt x="21600" y="18651"/>
                    </a:cubicBezTo>
                    <a:cubicBezTo>
                      <a:pt x="21559" y="16985"/>
                      <a:pt x="20262" y="15688"/>
                      <a:pt x="18637" y="15688"/>
                    </a:cubicBezTo>
                    <a:lnTo>
                      <a:pt x="5898" y="15688"/>
                    </a:lnTo>
                    <a:lnTo>
                      <a:pt x="5898" y="2936"/>
                    </a:lnTo>
                    <a:cubicBezTo>
                      <a:pt x="5898" y="1297"/>
                      <a:pt x="4574" y="0"/>
                      <a:pt x="29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773" name="Google Shape;1773;p34"/>
            <p:cNvGrpSpPr/>
            <p:nvPr/>
          </p:nvGrpSpPr>
          <p:grpSpPr>
            <a:xfrm>
              <a:off x="6345455" y="4645372"/>
              <a:ext cx="991363" cy="726502"/>
              <a:chOff x="71" y="-1"/>
              <a:chExt cx="991362" cy="726500"/>
            </a:xfrm>
          </p:grpSpPr>
          <p:sp>
            <p:nvSpPr>
              <p:cNvPr id="1774" name="Google Shape;1774;p34"/>
              <p:cNvSpPr/>
              <p:nvPr/>
            </p:nvSpPr>
            <p:spPr>
              <a:xfrm>
                <a:off x="447314" y="66287"/>
                <a:ext cx="461495" cy="511012"/>
              </a:xfrm>
              <a:custGeom>
                <a:rect b="b" l="l" r="r" t="t"/>
                <a:pathLst>
                  <a:path extrusionOk="0" h="21600" w="21600">
                    <a:moveTo>
                      <a:pt x="14058" y="6425"/>
                    </a:moveTo>
                    <a:cubicBezTo>
                      <a:pt x="14398" y="6952"/>
                      <a:pt x="15014" y="7666"/>
                      <a:pt x="16008" y="8105"/>
                    </a:cubicBezTo>
                    <a:lnTo>
                      <a:pt x="15570" y="12440"/>
                    </a:lnTo>
                    <a:cubicBezTo>
                      <a:pt x="15520" y="12936"/>
                      <a:pt x="15203" y="13380"/>
                      <a:pt x="14714" y="13623"/>
                    </a:cubicBezTo>
                    <a:lnTo>
                      <a:pt x="11598" y="15187"/>
                    </a:lnTo>
                    <a:cubicBezTo>
                      <a:pt x="11346" y="15312"/>
                      <a:pt x="11066" y="15376"/>
                      <a:pt x="10790" y="15376"/>
                    </a:cubicBezTo>
                    <a:cubicBezTo>
                      <a:pt x="10510" y="15376"/>
                      <a:pt x="10231" y="15312"/>
                      <a:pt x="9978" y="15187"/>
                    </a:cubicBezTo>
                    <a:lnTo>
                      <a:pt x="6855" y="13623"/>
                    </a:lnTo>
                    <a:cubicBezTo>
                      <a:pt x="6377" y="13380"/>
                      <a:pt x="6050" y="12942"/>
                      <a:pt x="6003" y="12440"/>
                    </a:cubicBezTo>
                    <a:lnTo>
                      <a:pt x="5585" y="8272"/>
                    </a:lnTo>
                    <a:cubicBezTo>
                      <a:pt x="7256" y="8098"/>
                      <a:pt x="11413" y="7563"/>
                      <a:pt x="14058" y="6425"/>
                    </a:cubicBezTo>
                    <a:close/>
                    <a:moveTo>
                      <a:pt x="10790" y="1302"/>
                    </a:moveTo>
                    <a:cubicBezTo>
                      <a:pt x="13643" y="1302"/>
                      <a:pt x="15624" y="2498"/>
                      <a:pt x="16840" y="4953"/>
                    </a:cubicBezTo>
                    <a:cubicBezTo>
                      <a:pt x="17898" y="7088"/>
                      <a:pt x="18410" y="10119"/>
                      <a:pt x="18450" y="14472"/>
                    </a:cubicBezTo>
                    <a:cubicBezTo>
                      <a:pt x="18450" y="14533"/>
                      <a:pt x="18406" y="14591"/>
                      <a:pt x="18349" y="14618"/>
                    </a:cubicBezTo>
                    <a:cubicBezTo>
                      <a:pt x="17275" y="15071"/>
                      <a:pt x="15947" y="15427"/>
                      <a:pt x="14512" y="15649"/>
                    </a:cubicBezTo>
                    <a:lnTo>
                      <a:pt x="14512" y="15226"/>
                    </a:lnTo>
                    <a:lnTo>
                      <a:pt x="15429" y="14767"/>
                    </a:lnTo>
                    <a:cubicBezTo>
                      <a:pt x="16328" y="14314"/>
                      <a:pt x="16924" y="13483"/>
                      <a:pt x="17015" y="12552"/>
                    </a:cubicBezTo>
                    <a:lnTo>
                      <a:pt x="17500" y="7746"/>
                    </a:lnTo>
                    <a:cubicBezTo>
                      <a:pt x="17527" y="7441"/>
                      <a:pt x="17325" y="7158"/>
                      <a:pt x="17008" y="7061"/>
                    </a:cubicBezTo>
                    <a:cubicBezTo>
                      <a:pt x="15594" y="6638"/>
                      <a:pt x="15071" y="5324"/>
                      <a:pt x="15068" y="5309"/>
                    </a:cubicBezTo>
                    <a:cubicBezTo>
                      <a:pt x="14997" y="5126"/>
                      <a:pt x="14836" y="4971"/>
                      <a:pt x="14627" y="4904"/>
                    </a:cubicBezTo>
                    <a:cubicBezTo>
                      <a:pt x="14546" y="4877"/>
                      <a:pt x="14462" y="4865"/>
                      <a:pt x="14378" y="4865"/>
                    </a:cubicBezTo>
                    <a:cubicBezTo>
                      <a:pt x="14246" y="4865"/>
                      <a:pt x="14115" y="4895"/>
                      <a:pt x="14000" y="4959"/>
                    </a:cubicBezTo>
                    <a:cubicBezTo>
                      <a:pt x="11184" y="6486"/>
                      <a:pt x="4784" y="7028"/>
                      <a:pt x="4726" y="7037"/>
                    </a:cubicBezTo>
                    <a:cubicBezTo>
                      <a:pt x="4322" y="7067"/>
                      <a:pt x="4029" y="7390"/>
                      <a:pt x="4066" y="7746"/>
                    </a:cubicBezTo>
                    <a:lnTo>
                      <a:pt x="4544" y="12552"/>
                    </a:lnTo>
                    <a:cubicBezTo>
                      <a:pt x="4639" y="13483"/>
                      <a:pt x="5238" y="14311"/>
                      <a:pt x="6141" y="14767"/>
                    </a:cubicBezTo>
                    <a:lnTo>
                      <a:pt x="7051" y="15226"/>
                    </a:lnTo>
                    <a:lnTo>
                      <a:pt x="7051" y="15649"/>
                    </a:lnTo>
                    <a:cubicBezTo>
                      <a:pt x="5629" y="15427"/>
                      <a:pt x="4312" y="15074"/>
                      <a:pt x="3234" y="14618"/>
                    </a:cubicBezTo>
                    <a:cubicBezTo>
                      <a:pt x="3167" y="14591"/>
                      <a:pt x="3126" y="14533"/>
                      <a:pt x="3126" y="14472"/>
                    </a:cubicBezTo>
                    <a:cubicBezTo>
                      <a:pt x="3167" y="10119"/>
                      <a:pt x="3679" y="7088"/>
                      <a:pt x="4736" y="4953"/>
                    </a:cubicBezTo>
                    <a:cubicBezTo>
                      <a:pt x="5956" y="2498"/>
                      <a:pt x="7940" y="1302"/>
                      <a:pt x="10790" y="1302"/>
                    </a:cubicBezTo>
                    <a:close/>
                    <a:moveTo>
                      <a:pt x="13057" y="15957"/>
                    </a:moveTo>
                    <a:lnTo>
                      <a:pt x="13057" y="16163"/>
                    </a:lnTo>
                    <a:cubicBezTo>
                      <a:pt x="13064" y="16526"/>
                      <a:pt x="13185" y="16869"/>
                      <a:pt x="13401" y="17149"/>
                    </a:cubicBezTo>
                    <a:cubicBezTo>
                      <a:pt x="12727" y="17809"/>
                      <a:pt x="11790" y="18190"/>
                      <a:pt x="10790" y="18190"/>
                    </a:cubicBezTo>
                    <a:cubicBezTo>
                      <a:pt x="9793" y="18190"/>
                      <a:pt x="8850" y="17809"/>
                      <a:pt x="8183" y="17149"/>
                    </a:cubicBezTo>
                    <a:cubicBezTo>
                      <a:pt x="8401" y="16863"/>
                      <a:pt x="8523" y="16526"/>
                      <a:pt x="8523" y="16163"/>
                    </a:cubicBezTo>
                    <a:lnTo>
                      <a:pt x="8523" y="15957"/>
                    </a:lnTo>
                    <a:lnTo>
                      <a:pt x="9271" y="16334"/>
                    </a:lnTo>
                    <a:cubicBezTo>
                      <a:pt x="9749" y="16574"/>
                      <a:pt x="10264" y="16693"/>
                      <a:pt x="10790" y="16693"/>
                    </a:cubicBezTo>
                    <a:cubicBezTo>
                      <a:pt x="11309" y="16693"/>
                      <a:pt x="11831" y="16574"/>
                      <a:pt x="12306" y="16334"/>
                    </a:cubicBezTo>
                    <a:lnTo>
                      <a:pt x="13057" y="15957"/>
                    </a:lnTo>
                    <a:close/>
                    <a:moveTo>
                      <a:pt x="14603" y="17898"/>
                    </a:moveTo>
                    <a:lnTo>
                      <a:pt x="20017" y="19933"/>
                    </a:lnTo>
                    <a:cubicBezTo>
                      <a:pt x="20087" y="19963"/>
                      <a:pt x="20141" y="20030"/>
                      <a:pt x="20141" y="20103"/>
                    </a:cubicBezTo>
                    <a:cubicBezTo>
                      <a:pt x="20138" y="20207"/>
                      <a:pt x="20044" y="20289"/>
                      <a:pt x="19933" y="20289"/>
                    </a:cubicBezTo>
                    <a:lnTo>
                      <a:pt x="1651" y="20289"/>
                    </a:lnTo>
                    <a:cubicBezTo>
                      <a:pt x="1536" y="20289"/>
                      <a:pt x="1445" y="20207"/>
                      <a:pt x="1445" y="20103"/>
                    </a:cubicBezTo>
                    <a:cubicBezTo>
                      <a:pt x="1445" y="20030"/>
                      <a:pt x="1492" y="19963"/>
                      <a:pt x="1577" y="19933"/>
                    </a:cubicBezTo>
                    <a:lnTo>
                      <a:pt x="6987" y="17898"/>
                    </a:lnTo>
                    <a:cubicBezTo>
                      <a:pt x="7940" y="18917"/>
                      <a:pt x="9318" y="19501"/>
                      <a:pt x="10797" y="19501"/>
                    </a:cubicBezTo>
                    <a:cubicBezTo>
                      <a:pt x="12269" y="19501"/>
                      <a:pt x="13653" y="18917"/>
                      <a:pt x="14603" y="17898"/>
                    </a:cubicBezTo>
                    <a:close/>
                    <a:moveTo>
                      <a:pt x="10797" y="0"/>
                    </a:moveTo>
                    <a:cubicBezTo>
                      <a:pt x="7357" y="0"/>
                      <a:pt x="4878" y="1485"/>
                      <a:pt x="3419" y="4420"/>
                    </a:cubicBezTo>
                    <a:cubicBezTo>
                      <a:pt x="2274" y="6733"/>
                      <a:pt x="1721" y="9924"/>
                      <a:pt x="1684" y="14469"/>
                    </a:cubicBezTo>
                    <a:cubicBezTo>
                      <a:pt x="1678" y="15041"/>
                      <a:pt x="2048" y="15564"/>
                      <a:pt x="2628" y="15808"/>
                    </a:cubicBezTo>
                    <a:cubicBezTo>
                      <a:pt x="3628" y="16230"/>
                      <a:pt x="4807" y="16574"/>
                      <a:pt x="6094" y="16815"/>
                    </a:cubicBezTo>
                    <a:lnTo>
                      <a:pt x="1021" y="18725"/>
                    </a:lnTo>
                    <a:cubicBezTo>
                      <a:pt x="398" y="18956"/>
                      <a:pt x="0" y="19501"/>
                      <a:pt x="0" y="20103"/>
                    </a:cubicBezTo>
                    <a:cubicBezTo>
                      <a:pt x="0" y="20931"/>
                      <a:pt x="741" y="21600"/>
                      <a:pt x="1657" y="21600"/>
                    </a:cubicBezTo>
                    <a:lnTo>
                      <a:pt x="19943" y="21600"/>
                    </a:lnTo>
                    <a:cubicBezTo>
                      <a:pt x="20852" y="21600"/>
                      <a:pt x="21600" y="20931"/>
                      <a:pt x="21600" y="20103"/>
                    </a:cubicBezTo>
                    <a:cubicBezTo>
                      <a:pt x="21590" y="19501"/>
                      <a:pt x="21186" y="18956"/>
                      <a:pt x="20573" y="18725"/>
                    </a:cubicBezTo>
                    <a:lnTo>
                      <a:pt x="15496" y="16815"/>
                    </a:lnTo>
                    <a:cubicBezTo>
                      <a:pt x="16779" y="16574"/>
                      <a:pt x="17962" y="16230"/>
                      <a:pt x="18962" y="15808"/>
                    </a:cubicBezTo>
                    <a:cubicBezTo>
                      <a:pt x="19538" y="15564"/>
                      <a:pt x="19902" y="15035"/>
                      <a:pt x="19902" y="14469"/>
                    </a:cubicBezTo>
                    <a:cubicBezTo>
                      <a:pt x="19868" y="9924"/>
                      <a:pt x="19313" y="6733"/>
                      <a:pt x="18167" y="4420"/>
                    </a:cubicBezTo>
                    <a:cubicBezTo>
                      <a:pt x="16715" y="1485"/>
                      <a:pt x="14229"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75" name="Google Shape;1775;p34"/>
              <p:cNvSpPr/>
              <p:nvPr/>
            </p:nvSpPr>
            <p:spPr>
              <a:xfrm>
                <a:off x="71" y="-1"/>
                <a:ext cx="991362" cy="726500"/>
              </a:xfrm>
              <a:custGeom>
                <a:rect b="b" l="l" r="r" t="t"/>
                <a:pathLst>
                  <a:path extrusionOk="0" h="21600" w="21600">
                    <a:moveTo>
                      <a:pt x="19817" y="920"/>
                    </a:moveTo>
                    <a:cubicBezTo>
                      <a:pt x="20425" y="920"/>
                      <a:pt x="20921" y="1598"/>
                      <a:pt x="20921" y="2429"/>
                    </a:cubicBezTo>
                    <a:lnTo>
                      <a:pt x="20921" y="19163"/>
                    </a:lnTo>
                    <a:cubicBezTo>
                      <a:pt x="20921" y="19995"/>
                      <a:pt x="20424" y="20667"/>
                      <a:pt x="19817" y="20667"/>
                    </a:cubicBezTo>
                    <a:lnTo>
                      <a:pt x="1781" y="20667"/>
                    </a:lnTo>
                    <a:cubicBezTo>
                      <a:pt x="1173" y="20667"/>
                      <a:pt x="677" y="19993"/>
                      <a:pt x="677" y="19163"/>
                    </a:cubicBezTo>
                    <a:lnTo>
                      <a:pt x="677" y="2429"/>
                    </a:lnTo>
                    <a:cubicBezTo>
                      <a:pt x="677" y="1596"/>
                      <a:pt x="1175" y="920"/>
                      <a:pt x="1781" y="920"/>
                    </a:cubicBezTo>
                    <a:close/>
                    <a:moveTo>
                      <a:pt x="1781" y="0"/>
                    </a:moveTo>
                    <a:cubicBezTo>
                      <a:pt x="801" y="0"/>
                      <a:pt x="0" y="1091"/>
                      <a:pt x="0" y="2433"/>
                    </a:cubicBezTo>
                    <a:lnTo>
                      <a:pt x="0" y="19169"/>
                    </a:lnTo>
                    <a:cubicBezTo>
                      <a:pt x="0" y="20507"/>
                      <a:pt x="801" y="21600"/>
                      <a:pt x="1781" y="21600"/>
                    </a:cubicBezTo>
                    <a:lnTo>
                      <a:pt x="19817" y="21600"/>
                    </a:lnTo>
                    <a:cubicBezTo>
                      <a:pt x="20799" y="21600"/>
                      <a:pt x="21600" y="20507"/>
                      <a:pt x="21600" y="19169"/>
                    </a:cubicBezTo>
                    <a:lnTo>
                      <a:pt x="21600" y="2433"/>
                    </a:lnTo>
                    <a:cubicBezTo>
                      <a:pt x="21600" y="1091"/>
                      <a:pt x="20799" y="0"/>
                      <a:pt x="198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76" name="Google Shape;1776;p34"/>
              <p:cNvSpPr/>
              <p:nvPr/>
            </p:nvSpPr>
            <p:spPr>
              <a:xfrm>
                <a:off x="83055" y="579386"/>
                <a:ext cx="825535" cy="97236"/>
              </a:xfrm>
              <a:custGeom>
                <a:rect b="b" l="l" r="r" t="t"/>
                <a:pathLst>
                  <a:path extrusionOk="0" h="21600" w="21600">
                    <a:moveTo>
                      <a:pt x="3870" y="6907"/>
                    </a:moveTo>
                    <a:cubicBezTo>
                      <a:pt x="4120" y="6907"/>
                      <a:pt x="4328" y="8666"/>
                      <a:pt x="4328" y="10808"/>
                    </a:cubicBezTo>
                    <a:cubicBezTo>
                      <a:pt x="4328" y="12934"/>
                      <a:pt x="4120" y="14693"/>
                      <a:pt x="3870" y="14693"/>
                    </a:cubicBezTo>
                    <a:cubicBezTo>
                      <a:pt x="3618" y="14693"/>
                      <a:pt x="3410" y="12966"/>
                      <a:pt x="3410" y="10808"/>
                    </a:cubicBezTo>
                    <a:cubicBezTo>
                      <a:pt x="3410" y="8666"/>
                      <a:pt x="3618" y="6907"/>
                      <a:pt x="3870" y="6907"/>
                    </a:cubicBezTo>
                    <a:close/>
                    <a:moveTo>
                      <a:pt x="3870" y="0"/>
                    </a:moveTo>
                    <a:cubicBezTo>
                      <a:pt x="3313" y="0"/>
                      <a:pt x="2834" y="3102"/>
                      <a:pt x="2663" y="7371"/>
                    </a:cubicBezTo>
                    <a:lnTo>
                      <a:pt x="403" y="7371"/>
                    </a:lnTo>
                    <a:cubicBezTo>
                      <a:pt x="181" y="7371"/>
                      <a:pt x="0" y="8889"/>
                      <a:pt x="0" y="10792"/>
                    </a:cubicBezTo>
                    <a:cubicBezTo>
                      <a:pt x="0" y="12711"/>
                      <a:pt x="181" y="14229"/>
                      <a:pt x="403" y="14229"/>
                    </a:cubicBezTo>
                    <a:lnTo>
                      <a:pt x="2663" y="14229"/>
                    </a:lnTo>
                    <a:cubicBezTo>
                      <a:pt x="2834" y="18514"/>
                      <a:pt x="3313" y="21600"/>
                      <a:pt x="3870" y="21600"/>
                    </a:cubicBezTo>
                    <a:cubicBezTo>
                      <a:pt x="4429" y="21600"/>
                      <a:pt x="4906" y="18498"/>
                      <a:pt x="5075" y="14229"/>
                    </a:cubicBezTo>
                    <a:lnTo>
                      <a:pt x="21193" y="14229"/>
                    </a:lnTo>
                    <a:cubicBezTo>
                      <a:pt x="21417" y="14229"/>
                      <a:pt x="21600" y="12711"/>
                      <a:pt x="21600" y="10792"/>
                    </a:cubicBezTo>
                    <a:cubicBezTo>
                      <a:pt x="21600" y="8889"/>
                      <a:pt x="21417" y="7371"/>
                      <a:pt x="21193" y="7371"/>
                    </a:cubicBezTo>
                    <a:lnTo>
                      <a:pt x="5075" y="7371"/>
                    </a:lnTo>
                    <a:cubicBezTo>
                      <a:pt x="4906" y="3086"/>
                      <a:pt x="4429" y="0"/>
                      <a:pt x="38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77" name="Google Shape;1777;p34"/>
              <p:cNvSpPr/>
              <p:nvPr/>
            </p:nvSpPr>
            <p:spPr>
              <a:xfrm>
                <a:off x="149298" y="149055"/>
                <a:ext cx="196463" cy="246007"/>
              </a:xfrm>
              <a:custGeom>
                <a:rect b="b" l="l" r="r" t="t"/>
                <a:pathLst>
                  <a:path extrusionOk="0" h="21600" w="21057">
                    <a:moveTo>
                      <a:pt x="10550" y="2730"/>
                    </a:moveTo>
                    <a:cubicBezTo>
                      <a:pt x="12193" y="2730"/>
                      <a:pt x="13782" y="3185"/>
                      <a:pt x="15078" y="4057"/>
                    </a:cubicBezTo>
                    <a:cubicBezTo>
                      <a:pt x="16760" y="5182"/>
                      <a:pt x="17740" y="6857"/>
                      <a:pt x="17740" y="8639"/>
                    </a:cubicBezTo>
                    <a:cubicBezTo>
                      <a:pt x="17724" y="10560"/>
                      <a:pt x="16567" y="12380"/>
                      <a:pt x="14616" y="13473"/>
                    </a:cubicBezTo>
                    <a:cubicBezTo>
                      <a:pt x="13235" y="14263"/>
                      <a:pt x="12409" y="15514"/>
                      <a:pt x="12409" y="16860"/>
                    </a:cubicBezTo>
                    <a:lnTo>
                      <a:pt x="12409" y="17347"/>
                    </a:lnTo>
                    <a:cubicBezTo>
                      <a:pt x="12409" y="17391"/>
                      <a:pt x="12348" y="17435"/>
                      <a:pt x="12294" y="17435"/>
                    </a:cubicBezTo>
                    <a:lnTo>
                      <a:pt x="8753" y="17435"/>
                    </a:lnTo>
                    <a:cubicBezTo>
                      <a:pt x="8699" y="17435"/>
                      <a:pt x="8645" y="17391"/>
                      <a:pt x="8645" y="17347"/>
                    </a:cubicBezTo>
                    <a:lnTo>
                      <a:pt x="8645" y="16867"/>
                    </a:lnTo>
                    <a:cubicBezTo>
                      <a:pt x="8645" y="15514"/>
                      <a:pt x="7819" y="14282"/>
                      <a:pt x="6392" y="13461"/>
                    </a:cubicBezTo>
                    <a:cubicBezTo>
                      <a:pt x="4086" y="12133"/>
                      <a:pt x="2952" y="9884"/>
                      <a:pt x="3430" y="7577"/>
                    </a:cubicBezTo>
                    <a:cubicBezTo>
                      <a:pt x="3924" y="5270"/>
                      <a:pt x="6184" y="3330"/>
                      <a:pt x="8953" y="2869"/>
                    </a:cubicBezTo>
                    <a:cubicBezTo>
                      <a:pt x="9493" y="2774"/>
                      <a:pt x="10018" y="2730"/>
                      <a:pt x="10550" y="2730"/>
                    </a:cubicBezTo>
                    <a:close/>
                    <a:moveTo>
                      <a:pt x="10504" y="0"/>
                    </a:moveTo>
                    <a:cubicBezTo>
                      <a:pt x="9763" y="0"/>
                      <a:pt x="9015" y="63"/>
                      <a:pt x="8274" y="190"/>
                    </a:cubicBezTo>
                    <a:cubicBezTo>
                      <a:pt x="4132" y="897"/>
                      <a:pt x="884" y="3672"/>
                      <a:pt x="159" y="7103"/>
                    </a:cubicBezTo>
                    <a:cubicBezTo>
                      <a:pt x="-543" y="10459"/>
                      <a:pt x="1108" y="13732"/>
                      <a:pt x="4479" y="15679"/>
                    </a:cubicBezTo>
                    <a:cubicBezTo>
                      <a:pt x="5011" y="15988"/>
                      <a:pt x="5320" y="16412"/>
                      <a:pt x="5320" y="16860"/>
                    </a:cubicBezTo>
                    <a:lnTo>
                      <a:pt x="5320" y="17334"/>
                    </a:lnTo>
                    <a:cubicBezTo>
                      <a:pt x="5320" y="18889"/>
                      <a:pt x="6855" y="20153"/>
                      <a:pt x="8753" y="20153"/>
                    </a:cubicBezTo>
                    <a:lnTo>
                      <a:pt x="8868" y="20153"/>
                    </a:lnTo>
                    <a:lnTo>
                      <a:pt x="8868" y="20241"/>
                    </a:lnTo>
                    <a:cubicBezTo>
                      <a:pt x="8868" y="20993"/>
                      <a:pt x="9601" y="21600"/>
                      <a:pt x="10519" y="21600"/>
                    </a:cubicBezTo>
                    <a:cubicBezTo>
                      <a:pt x="11445" y="21600"/>
                      <a:pt x="12186" y="20993"/>
                      <a:pt x="12186" y="20241"/>
                    </a:cubicBezTo>
                    <a:lnTo>
                      <a:pt x="12186" y="20153"/>
                    </a:lnTo>
                    <a:lnTo>
                      <a:pt x="12294" y="20153"/>
                    </a:lnTo>
                    <a:cubicBezTo>
                      <a:pt x="14191" y="20153"/>
                      <a:pt x="15734" y="18889"/>
                      <a:pt x="15734" y="17334"/>
                    </a:cubicBezTo>
                    <a:lnTo>
                      <a:pt x="15734" y="16841"/>
                    </a:lnTo>
                    <a:cubicBezTo>
                      <a:pt x="15734" y="16405"/>
                      <a:pt x="16012" y="15988"/>
                      <a:pt x="16513" y="15698"/>
                    </a:cubicBezTo>
                    <a:cubicBezTo>
                      <a:pt x="19360" y="14086"/>
                      <a:pt x="21057" y="11438"/>
                      <a:pt x="21057" y="8607"/>
                    </a:cubicBezTo>
                    <a:cubicBezTo>
                      <a:pt x="21057" y="6022"/>
                      <a:pt x="19638" y="3571"/>
                      <a:pt x="17161" y="1921"/>
                    </a:cubicBezTo>
                    <a:cubicBezTo>
                      <a:pt x="15271" y="664"/>
                      <a:pt x="12926" y="0"/>
                      <a:pt x="105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78" name="Google Shape;1778;p34"/>
              <p:cNvSpPr/>
              <p:nvPr/>
            </p:nvSpPr>
            <p:spPr>
              <a:xfrm>
                <a:off x="82839" y="82842"/>
                <a:ext cx="378826" cy="378724"/>
              </a:xfrm>
              <a:custGeom>
                <a:rect b="b" l="l" r="r" t="t"/>
                <a:pathLst>
                  <a:path extrusionOk="0" h="21600" w="21561">
                    <a:moveTo>
                      <a:pt x="15025" y="1765"/>
                    </a:moveTo>
                    <a:cubicBezTo>
                      <a:pt x="16099" y="1765"/>
                      <a:pt x="16967" y="2644"/>
                      <a:pt x="16967" y="3715"/>
                    </a:cubicBezTo>
                    <a:lnTo>
                      <a:pt x="16967" y="12208"/>
                    </a:lnTo>
                    <a:cubicBezTo>
                      <a:pt x="16967" y="12368"/>
                      <a:pt x="17012" y="12524"/>
                      <a:pt x="17094" y="12660"/>
                    </a:cubicBezTo>
                    <a:lnTo>
                      <a:pt x="19114" y="16042"/>
                    </a:lnTo>
                    <a:lnTo>
                      <a:pt x="17848" y="16042"/>
                    </a:lnTo>
                    <a:lnTo>
                      <a:pt x="17848" y="16046"/>
                    </a:lnTo>
                    <a:cubicBezTo>
                      <a:pt x="17360" y="16046"/>
                      <a:pt x="16967" y="16440"/>
                      <a:pt x="16967" y="16933"/>
                    </a:cubicBezTo>
                    <a:lnTo>
                      <a:pt x="16967" y="17873"/>
                    </a:lnTo>
                    <a:cubicBezTo>
                      <a:pt x="16967" y="18952"/>
                      <a:pt x="16090" y="19818"/>
                      <a:pt x="15025" y="19818"/>
                    </a:cubicBezTo>
                    <a:lnTo>
                      <a:pt x="3719" y="19818"/>
                    </a:lnTo>
                    <a:cubicBezTo>
                      <a:pt x="2638" y="19818"/>
                      <a:pt x="1774" y="18940"/>
                      <a:pt x="1774" y="17873"/>
                    </a:cubicBezTo>
                    <a:lnTo>
                      <a:pt x="1774" y="3715"/>
                    </a:lnTo>
                    <a:cubicBezTo>
                      <a:pt x="1774" y="2631"/>
                      <a:pt x="2650" y="1765"/>
                      <a:pt x="3719" y="1765"/>
                    </a:cubicBezTo>
                    <a:close/>
                    <a:moveTo>
                      <a:pt x="3719" y="0"/>
                    </a:moveTo>
                    <a:cubicBezTo>
                      <a:pt x="1667" y="0"/>
                      <a:pt x="0" y="1671"/>
                      <a:pt x="0" y="3719"/>
                    </a:cubicBezTo>
                    <a:lnTo>
                      <a:pt x="0" y="17881"/>
                    </a:lnTo>
                    <a:cubicBezTo>
                      <a:pt x="0" y="19933"/>
                      <a:pt x="1667" y="21600"/>
                      <a:pt x="3719" y="21600"/>
                    </a:cubicBezTo>
                    <a:lnTo>
                      <a:pt x="15025" y="21600"/>
                    </a:lnTo>
                    <a:cubicBezTo>
                      <a:pt x="17069" y="21600"/>
                      <a:pt x="18737" y="19933"/>
                      <a:pt x="18737" y="17881"/>
                    </a:cubicBezTo>
                    <a:lnTo>
                      <a:pt x="18737" y="17823"/>
                    </a:lnTo>
                    <a:lnTo>
                      <a:pt x="20678" y="17823"/>
                    </a:lnTo>
                    <a:cubicBezTo>
                      <a:pt x="21002" y="17823"/>
                      <a:pt x="21297" y="17651"/>
                      <a:pt x="21453" y="17376"/>
                    </a:cubicBezTo>
                    <a:cubicBezTo>
                      <a:pt x="21600" y="17089"/>
                      <a:pt x="21600" y="16752"/>
                      <a:pt x="21432" y="16481"/>
                    </a:cubicBezTo>
                    <a:lnTo>
                      <a:pt x="18737" y="11970"/>
                    </a:lnTo>
                    <a:lnTo>
                      <a:pt x="18737" y="3719"/>
                    </a:lnTo>
                    <a:cubicBezTo>
                      <a:pt x="18737" y="1671"/>
                      <a:pt x="17069" y="0"/>
                      <a:pt x="150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79" name="Google Shape;1779;p34"/>
              <p:cNvSpPr/>
              <p:nvPr/>
            </p:nvSpPr>
            <p:spPr>
              <a:xfrm>
                <a:off x="230583" y="198648"/>
                <a:ext cx="33868" cy="64129"/>
              </a:xfrm>
              <a:custGeom>
                <a:rect b="b" l="l" r="r" t="t"/>
                <a:pathLst>
                  <a:path extrusionOk="0" h="21600" w="21600">
                    <a:moveTo>
                      <a:pt x="10750" y="0"/>
                    </a:moveTo>
                    <a:cubicBezTo>
                      <a:pt x="4772" y="0"/>
                      <a:pt x="0" y="2352"/>
                      <a:pt x="0" y="5236"/>
                    </a:cubicBezTo>
                    <a:lnTo>
                      <a:pt x="0" y="16364"/>
                    </a:lnTo>
                    <a:cubicBezTo>
                      <a:pt x="0" y="19273"/>
                      <a:pt x="4772" y="21600"/>
                      <a:pt x="10750" y="21600"/>
                    </a:cubicBezTo>
                    <a:cubicBezTo>
                      <a:pt x="16778" y="21600"/>
                      <a:pt x="21600" y="19273"/>
                      <a:pt x="21600" y="16364"/>
                    </a:cubicBezTo>
                    <a:lnTo>
                      <a:pt x="21600" y="5236"/>
                    </a:lnTo>
                    <a:cubicBezTo>
                      <a:pt x="21600" y="2327"/>
                      <a:pt x="16778" y="0"/>
                      <a:pt x="107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80" name="Google Shape;1780;p34"/>
              <p:cNvSpPr/>
              <p:nvPr/>
            </p:nvSpPr>
            <p:spPr>
              <a:xfrm>
                <a:off x="230620" y="279921"/>
                <a:ext cx="33867" cy="33868"/>
              </a:xfrm>
              <a:custGeom>
                <a:rect b="b" l="l" r="r" t="t"/>
                <a:pathLst>
                  <a:path extrusionOk="0" h="21600" w="21600">
                    <a:moveTo>
                      <a:pt x="10725" y="0"/>
                    </a:moveTo>
                    <a:cubicBezTo>
                      <a:pt x="4761" y="0"/>
                      <a:pt x="0" y="4783"/>
                      <a:pt x="0" y="10825"/>
                    </a:cubicBezTo>
                    <a:cubicBezTo>
                      <a:pt x="0" y="16817"/>
                      <a:pt x="4861" y="21600"/>
                      <a:pt x="10875" y="21600"/>
                    </a:cubicBezTo>
                    <a:cubicBezTo>
                      <a:pt x="16839" y="21600"/>
                      <a:pt x="21600" y="16817"/>
                      <a:pt x="21600" y="10825"/>
                    </a:cubicBezTo>
                    <a:cubicBezTo>
                      <a:pt x="21600" y="4934"/>
                      <a:pt x="16839" y="0"/>
                      <a:pt x="108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781" name="Google Shape;1781;p34"/>
            <p:cNvGrpSpPr/>
            <p:nvPr/>
          </p:nvGrpSpPr>
          <p:grpSpPr>
            <a:xfrm>
              <a:off x="16242508" y="1545843"/>
              <a:ext cx="990860" cy="908091"/>
              <a:chOff x="-1" y="71"/>
              <a:chExt cx="990858" cy="908090"/>
            </a:xfrm>
          </p:grpSpPr>
          <p:sp>
            <p:nvSpPr>
              <p:cNvPr id="1782" name="Google Shape;1782;p34"/>
              <p:cNvSpPr/>
              <p:nvPr/>
            </p:nvSpPr>
            <p:spPr>
              <a:xfrm>
                <a:off x="-1" y="71"/>
                <a:ext cx="990858" cy="908090"/>
              </a:xfrm>
              <a:custGeom>
                <a:rect b="b" l="l" r="r" t="t"/>
                <a:pathLst>
                  <a:path extrusionOk="0" h="21600" w="21598">
                    <a:moveTo>
                      <a:pt x="1799" y="1525"/>
                    </a:moveTo>
                    <a:lnTo>
                      <a:pt x="1799" y="2755"/>
                    </a:lnTo>
                    <a:lnTo>
                      <a:pt x="673" y="2755"/>
                    </a:lnTo>
                    <a:lnTo>
                      <a:pt x="673" y="1945"/>
                    </a:lnTo>
                    <a:cubicBezTo>
                      <a:pt x="673" y="1714"/>
                      <a:pt x="846" y="1525"/>
                      <a:pt x="1056" y="1525"/>
                    </a:cubicBezTo>
                    <a:close/>
                    <a:moveTo>
                      <a:pt x="10460" y="1525"/>
                    </a:moveTo>
                    <a:lnTo>
                      <a:pt x="10460" y="2755"/>
                    </a:lnTo>
                    <a:lnTo>
                      <a:pt x="2476" y="2755"/>
                    </a:lnTo>
                    <a:lnTo>
                      <a:pt x="2476" y="1525"/>
                    </a:lnTo>
                    <a:close/>
                    <a:moveTo>
                      <a:pt x="15511" y="1525"/>
                    </a:moveTo>
                    <a:lnTo>
                      <a:pt x="15511" y="2755"/>
                    </a:lnTo>
                    <a:lnTo>
                      <a:pt x="11137" y="2755"/>
                    </a:lnTo>
                    <a:lnTo>
                      <a:pt x="11137" y="1525"/>
                    </a:lnTo>
                    <a:close/>
                    <a:moveTo>
                      <a:pt x="17315" y="1525"/>
                    </a:moveTo>
                    <a:lnTo>
                      <a:pt x="17315" y="2755"/>
                    </a:lnTo>
                    <a:lnTo>
                      <a:pt x="16191" y="2755"/>
                    </a:lnTo>
                    <a:lnTo>
                      <a:pt x="16191" y="1525"/>
                    </a:lnTo>
                    <a:close/>
                    <a:moveTo>
                      <a:pt x="19120" y="1525"/>
                    </a:moveTo>
                    <a:lnTo>
                      <a:pt x="19120" y="2755"/>
                    </a:lnTo>
                    <a:lnTo>
                      <a:pt x="17990" y="2755"/>
                    </a:lnTo>
                    <a:lnTo>
                      <a:pt x="17990" y="1525"/>
                    </a:lnTo>
                    <a:close/>
                    <a:moveTo>
                      <a:pt x="20541" y="1525"/>
                    </a:moveTo>
                    <a:cubicBezTo>
                      <a:pt x="20750" y="1525"/>
                      <a:pt x="20924" y="1714"/>
                      <a:pt x="20924" y="1945"/>
                    </a:cubicBezTo>
                    <a:lnTo>
                      <a:pt x="20924" y="2755"/>
                    </a:lnTo>
                    <a:lnTo>
                      <a:pt x="19796" y="2755"/>
                    </a:lnTo>
                    <a:lnTo>
                      <a:pt x="19796" y="1525"/>
                    </a:lnTo>
                    <a:close/>
                    <a:moveTo>
                      <a:pt x="9907" y="6249"/>
                    </a:moveTo>
                    <a:lnTo>
                      <a:pt x="7694" y="8394"/>
                    </a:lnTo>
                    <a:lnTo>
                      <a:pt x="6955" y="6249"/>
                    </a:lnTo>
                    <a:close/>
                    <a:moveTo>
                      <a:pt x="6335" y="6545"/>
                    </a:moveTo>
                    <a:lnTo>
                      <a:pt x="7061" y="8661"/>
                    </a:lnTo>
                    <a:lnTo>
                      <a:pt x="4396" y="8661"/>
                    </a:lnTo>
                    <a:lnTo>
                      <a:pt x="6335" y="6545"/>
                    </a:lnTo>
                    <a:close/>
                    <a:moveTo>
                      <a:pt x="10460" y="6704"/>
                    </a:moveTo>
                    <a:lnTo>
                      <a:pt x="10460" y="8661"/>
                    </a:lnTo>
                    <a:lnTo>
                      <a:pt x="8437" y="8661"/>
                    </a:lnTo>
                    <a:lnTo>
                      <a:pt x="10460" y="6704"/>
                    </a:lnTo>
                    <a:close/>
                    <a:moveTo>
                      <a:pt x="10460" y="9397"/>
                    </a:moveTo>
                    <a:lnTo>
                      <a:pt x="10460" y="16444"/>
                    </a:lnTo>
                    <a:lnTo>
                      <a:pt x="8039" y="9397"/>
                    </a:lnTo>
                    <a:close/>
                    <a:moveTo>
                      <a:pt x="7316" y="9397"/>
                    </a:moveTo>
                    <a:lnTo>
                      <a:pt x="9780" y="16570"/>
                    </a:lnTo>
                    <a:lnTo>
                      <a:pt x="4303" y="9397"/>
                    </a:lnTo>
                    <a:close/>
                    <a:moveTo>
                      <a:pt x="10461" y="3496"/>
                    </a:moveTo>
                    <a:lnTo>
                      <a:pt x="10461" y="5513"/>
                    </a:lnTo>
                    <a:lnTo>
                      <a:pt x="6467" y="5513"/>
                    </a:lnTo>
                    <a:cubicBezTo>
                      <a:pt x="6376" y="5513"/>
                      <a:pt x="6293" y="5552"/>
                      <a:pt x="6228" y="5619"/>
                    </a:cubicBezTo>
                    <a:lnTo>
                      <a:pt x="3343" y="8769"/>
                    </a:lnTo>
                    <a:cubicBezTo>
                      <a:pt x="3218" y="8907"/>
                      <a:pt x="3208" y="9120"/>
                      <a:pt x="3323" y="9269"/>
                    </a:cubicBezTo>
                    <a:lnTo>
                      <a:pt x="10461" y="18614"/>
                    </a:lnTo>
                    <a:lnTo>
                      <a:pt x="10461" y="20081"/>
                    </a:lnTo>
                    <a:lnTo>
                      <a:pt x="1059" y="20081"/>
                    </a:lnTo>
                    <a:cubicBezTo>
                      <a:pt x="847" y="20081"/>
                      <a:pt x="675" y="19891"/>
                      <a:pt x="675" y="19662"/>
                    </a:cubicBezTo>
                    <a:lnTo>
                      <a:pt x="675" y="3496"/>
                    </a:lnTo>
                    <a:close/>
                    <a:moveTo>
                      <a:pt x="20924" y="3496"/>
                    </a:moveTo>
                    <a:lnTo>
                      <a:pt x="20924" y="19662"/>
                    </a:lnTo>
                    <a:cubicBezTo>
                      <a:pt x="20924" y="19891"/>
                      <a:pt x="20750" y="20081"/>
                      <a:pt x="20541" y="20081"/>
                    </a:cubicBezTo>
                    <a:lnTo>
                      <a:pt x="11137" y="20081"/>
                    </a:lnTo>
                    <a:lnTo>
                      <a:pt x="11137" y="3496"/>
                    </a:lnTo>
                    <a:close/>
                    <a:moveTo>
                      <a:pt x="10800" y="0"/>
                    </a:moveTo>
                    <a:cubicBezTo>
                      <a:pt x="10610" y="0"/>
                      <a:pt x="10461" y="163"/>
                      <a:pt x="10461" y="366"/>
                    </a:cubicBezTo>
                    <a:lnTo>
                      <a:pt x="10461" y="786"/>
                    </a:lnTo>
                    <a:lnTo>
                      <a:pt x="1059" y="786"/>
                    </a:lnTo>
                    <a:cubicBezTo>
                      <a:pt x="472" y="786"/>
                      <a:pt x="0" y="1305"/>
                      <a:pt x="0" y="1940"/>
                    </a:cubicBezTo>
                    <a:lnTo>
                      <a:pt x="0" y="19660"/>
                    </a:lnTo>
                    <a:cubicBezTo>
                      <a:pt x="0" y="20297"/>
                      <a:pt x="477" y="20814"/>
                      <a:pt x="1059" y="20814"/>
                    </a:cubicBezTo>
                    <a:lnTo>
                      <a:pt x="10461" y="20814"/>
                    </a:lnTo>
                    <a:lnTo>
                      <a:pt x="10461" y="21234"/>
                    </a:lnTo>
                    <a:cubicBezTo>
                      <a:pt x="10461" y="21437"/>
                      <a:pt x="10610" y="21600"/>
                      <a:pt x="10800" y="21600"/>
                    </a:cubicBezTo>
                    <a:cubicBezTo>
                      <a:pt x="10985" y="21600"/>
                      <a:pt x="11137" y="21437"/>
                      <a:pt x="11137" y="21234"/>
                    </a:cubicBezTo>
                    <a:lnTo>
                      <a:pt x="11137" y="20814"/>
                    </a:lnTo>
                    <a:lnTo>
                      <a:pt x="20541" y="20814"/>
                    </a:lnTo>
                    <a:cubicBezTo>
                      <a:pt x="21123" y="20814"/>
                      <a:pt x="21598" y="20295"/>
                      <a:pt x="21598" y="19660"/>
                    </a:cubicBezTo>
                    <a:lnTo>
                      <a:pt x="21598" y="1940"/>
                    </a:lnTo>
                    <a:cubicBezTo>
                      <a:pt x="21600" y="1305"/>
                      <a:pt x="21123" y="786"/>
                      <a:pt x="20541" y="786"/>
                    </a:cubicBezTo>
                    <a:lnTo>
                      <a:pt x="11137" y="786"/>
                    </a:lnTo>
                    <a:lnTo>
                      <a:pt x="11137" y="366"/>
                    </a:lnTo>
                    <a:cubicBezTo>
                      <a:pt x="11137" y="163"/>
                      <a:pt x="10985"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83" name="Google Shape;1783;p34"/>
              <p:cNvSpPr/>
              <p:nvPr/>
            </p:nvSpPr>
            <p:spPr>
              <a:xfrm>
                <a:off x="562759" y="246884"/>
                <a:ext cx="64058" cy="33867"/>
              </a:xfrm>
              <a:custGeom>
                <a:rect b="b" l="l" r="r" t="t"/>
                <a:pathLst>
                  <a:path extrusionOk="0" h="21600" w="21600">
                    <a:moveTo>
                      <a:pt x="5218" y="0"/>
                    </a:moveTo>
                    <a:cubicBezTo>
                      <a:pt x="2306" y="0"/>
                      <a:pt x="0" y="4861"/>
                      <a:pt x="0" y="10775"/>
                    </a:cubicBezTo>
                    <a:cubicBezTo>
                      <a:pt x="0" y="16739"/>
                      <a:pt x="2306" y="21600"/>
                      <a:pt x="5218" y="21600"/>
                    </a:cubicBezTo>
                    <a:lnTo>
                      <a:pt x="16358" y="21600"/>
                    </a:lnTo>
                    <a:cubicBezTo>
                      <a:pt x="19270" y="21600"/>
                      <a:pt x="21600" y="16739"/>
                      <a:pt x="21600" y="10775"/>
                    </a:cubicBezTo>
                    <a:cubicBezTo>
                      <a:pt x="21600" y="4861"/>
                      <a:pt x="19246"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84" name="Google Shape;1784;p34"/>
              <p:cNvSpPr/>
              <p:nvPr/>
            </p:nvSpPr>
            <p:spPr>
              <a:xfrm>
                <a:off x="562759" y="379316"/>
                <a:ext cx="64058" cy="33867"/>
              </a:xfrm>
              <a:custGeom>
                <a:rect b="b" l="l" r="r" t="t"/>
                <a:pathLst>
                  <a:path extrusionOk="0" h="21600" w="21600">
                    <a:moveTo>
                      <a:pt x="5218" y="0"/>
                    </a:moveTo>
                    <a:cubicBezTo>
                      <a:pt x="2306" y="0"/>
                      <a:pt x="0" y="4783"/>
                      <a:pt x="0" y="10775"/>
                    </a:cubicBezTo>
                    <a:cubicBezTo>
                      <a:pt x="0" y="16817"/>
                      <a:pt x="2306" y="21600"/>
                      <a:pt x="5218" y="21600"/>
                    </a:cubicBezTo>
                    <a:lnTo>
                      <a:pt x="16358" y="21600"/>
                    </a:lnTo>
                    <a:cubicBezTo>
                      <a:pt x="19270" y="21600"/>
                      <a:pt x="21600" y="16817"/>
                      <a:pt x="21600" y="10775"/>
                    </a:cubicBezTo>
                    <a:cubicBezTo>
                      <a:pt x="21600" y="4783"/>
                      <a:pt x="19246"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85" name="Google Shape;1785;p34"/>
              <p:cNvSpPr/>
              <p:nvPr/>
            </p:nvSpPr>
            <p:spPr>
              <a:xfrm>
                <a:off x="612277" y="313027"/>
                <a:ext cx="64129" cy="33868"/>
              </a:xfrm>
              <a:custGeom>
                <a:rect b="b" l="l" r="r" t="t"/>
                <a:pathLst>
                  <a:path extrusionOk="0" h="21600" w="21600">
                    <a:moveTo>
                      <a:pt x="5236" y="0"/>
                    </a:moveTo>
                    <a:cubicBezTo>
                      <a:pt x="2352" y="0"/>
                      <a:pt x="0" y="4861"/>
                      <a:pt x="0" y="10775"/>
                    </a:cubicBezTo>
                    <a:cubicBezTo>
                      <a:pt x="0" y="16789"/>
                      <a:pt x="2352" y="21600"/>
                      <a:pt x="5236" y="21600"/>
                    </a:cubicBezTo>
                    <a:lnTo>
                      <a:pt x="16388" y="21600"/>
                    </a:lnTo>
                    <a:cubicBezTo>
                      <a:pt x="19273" y="21600"/>
                      <a:pt x="21600" y="16789"/>
                      <a:pt x="21600" y="10775"/>
                    </a:cubicBezTo>
                    <a:cubicBezTo>
                      <a:pt x="21600" y="4861"/>
                      <a:pt x="19273" y="0"/>
                      <a:pt x="16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86" name="Google Shape;1786;p34"/>
              <p:cNvSpPr/>
              <p:nvPr/>
            </p:nvSpPr>
            <p:spPr>
              <a:xfrm>
                <a:off x="662010" y="246884"/>
                <a:ext cx="246151" cy="33867"/>
              </a:xfrm>
              <a:custGeom>
                <a:rect b="b" l="l" r="r" t="t"/>
                <a:pathLst>
                  <a:path extrusionOk="0" h="21600" w="21600">
                    <a:moveTo>
                      <a:pt x="1352" y="0"/>
                    </a:moveTo>
                    <a:cubicBezTo>
                      <a:pt x="600" y="0"/>
                      <a:pt x="0" y="4861"/>
                      <a:pt x="0" y="10775"/>
                    </a:cubicBezTo>
                    <a:cubicBezTo>
                      <a:pt x="0" y="16739"/>
                      <a:pt x="600" y="21600"/>
                      <a:pt x="1352" y="21600"/>
                    </a:cubicBezTo>
                    <a:lnTo>
                      <a:pt x="20248" y="21600"/>
                    </a:lnTo>
                    <a:cubicBezTo>
                      <a:pt x="20994" y="21600"/>
                      <a:pt x="21600" y="16739"/>
                      <a:pt x="21600" y="10775"/>
                    </a:cubicBezTo>
                    <a:cubicBezTo>
                      <a:pt x="21600" y="4861"/>
                      <a:pt x="20994" y="0"/>
                      <a:pt x="202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87" name="Google Shape;1787;p34"/>
              <p:cNvSpPr/>
              <p:nvPr/>
            </p:nvSpPr>
            <p:spPr>
              <a:xfrm>
                <a:off x="662010" y="379316"/>
                <a:ext cx="246151" cy="33867"/>
              </a:xfrm>
              <a:custGeom>
                <a:rect b="b" l="l" r="r" t="t"/>
                <a:pathLst>
                  <a:path extrusionOk="0" h="21600" w="21600">
                    <a:moveTo>
                      <a:pt x="1352" y="0"/>
                    </a:moveTo>
                    <a:cubicBezTo>
                      <a:pt x="600" y="0"/>
                      <a:pt x="0" y="4783"/>
                      <a:pt x="0" y="10775"/>
                    </a:cubicBezTo>
                    <a:cubicBezTo>
                      <a:pt x="0" y="16817"/>
                      <a:pt x="600" y="21600"/>
                      <a:pt x="1352" y="21600"/>
                    </a:cubicBezTo>
                    <a:lnTo>
                      <a:pt x="20248" y="21600"/>
                    </a:lnTo>
                    <a:cubicBezTo>
                      <a:pt x="20994" y="21600"/>
                      <a:pt x="21600" y="16817"/>
                      <a:pt x="21600" y="10775"/>
                    </a:cubicBezTo>
                    <a:cubicBezTo>
                      <a:pt x="21600" y="4783"/>
                      <a:pt x="20994" y="0"/>
                      <a:pt x="202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88" name="Google Shape;1788;p34"/>
              <p:cNvSpPr/>
              <p:nvPr/>
            </p:nvSpPr>
            <p:spPr>
              <a:xfrm>
                <a:off x="711599" y="313027"/>
                <a:ext cx="196418" cy="33868"/>
              </a:xfrm>
              <a:custGeom>
                <a:rect b="b" l="l" r="r" t="t"/>
                <a:pathLst>
                  <a:path extrusionOk="0" h="21600" w="21600">
                    <a:moveTo>
                      <a:pt x="1702" y="0"/>
                    </a:moveTo>
                    <a:cubicBezTo>
                      <a:pt x="752" y="0"/>
                      <a:pt x="0" y="4861"/>
                      <a:pt x="0" y="10775"/>
                    </a:cubicBezTo>
                    <a:cubicBezTo>
                      <a:pt x="0" y="16789"/>
                      <a:pt x="752" y="21600"/>
                      <a:pt x="1702" y="21600"/>
                    </a:cubicBezTo>
                    <a:lnTo>
                      <a:pt x="19898" y="21600"/>
                    </a:lnTo>
                    <a:cubicBezTo>
                      <a:pt x="20848" y="21600"/>
                      <a:pt x="21600" y="16789"/>
                      <a:pt x="21600" y="10775"/>
                    </a:cubicBezTo>
                    <a:cubicBezTo>
                      <a:pt x="21600" y="4861"/>
                      <a:pt x="20856" y="0"/>
                      <a:pt x="19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89" name="Google Shape;1789;p34"/>
              <p:cNvSpPr/>
              <p:nvPr/>
            </p:nvSpPr>
            <p:spPr>
              <a:xfrm>
                <a:off x="612277" y="445388"/>
                <a:ext cx="64129" cy="33867"/>
              </a:xfrm>
              <a:custGeom>
                <a:rect b="b" l="l" r="r" t="t"/>
                <a:pathLst>
                  <a:path extrusionOk="0" h="21600" w="21600">
                    <a:moveTo>
                      <a:pt x="5236" y="0"/>
                    </a:moveTo>
                    <a:cubicBezTo>
                      <a:pt x="2352" y="0"/>
                      <a:pt x="0" y="4861"/>
                      <a:pt x="0" y="10825"/>
                    </a:cubicBezTo>
                    <a:cubicBezTo>
                      <a:pt x="0" y="16839"/>
                      <a:pt x="2352" y="21600"/>
                      <a:pt x="5236" y="21600"/>
                    </a:cubicBezTo>
                    <a:lnTo>
                      <a:pt x="16388" y="21600"/>
                    </a:lnTo>
                    <a:cubicBezTo>
                      <a:pt x="19273" y="21600"/>
                      <a:pt x="21600" y="16839"/>
                      <a:pt x="21600" y="10825"/>
                    </a:cubicBezTo>
                    <a:cubicBezTo>
                      <a:pt x="21600" y="4861"/>
                      <a:pt x="19273" y="0"/>
                      <a:pt x="16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90" name="Google Shape;1790;p34"/>
              <p:cNvSpPr/>
              <p:nvPr/>
            </p:nvSpPr>
            <p:spPr>
              <a:xfrm>
                <a:off x="711599" y="445388"/>
                <a:ext cx="196418" cy="33867"/>
              </a:xfrm>
              <a:custGeom>
                <a:rect b="b" l="l" r="r" t="t"/>
                <a:pathLst>
                  <a:path extrusionOk="0" h="21600" w="21600">
                    <a:moveTo>
                      <a:pt x="1702" y="0"/>
                    </a:moveTo>
                    <a:cubicBezTo>
                      <a:pt x="752" y="0"/>
                      <a:pt x="0" y="4861"/>
                      <a:pt x="0" y="10825"/>
                    </a:cubicBezTo>
                    <a:cubicBezTo>
                      <a:pt x="0" y="16839"/>
                      <a:pt x="752" y="21600"/>
                      <a:pt x="1702" y="21600"/>
                    </a:cubicBezTo>
                    <a:lnTo>
                      <a:pt x="19898" y="21600"/>
                    </a:lnTo>
                    <a:cubicBezTo>
                      <a:pt x="20848" y="21600"/>
                      <a:pt x="21600" y="16839"/>
                      <a:pt x="21600" y="10825"/>
                    </a:cubicBezTo>
                    <a:cubicBezTo>
                      <a:pt x="21600" y="4861"/>
                      <a:pt x="20856" y="0"/>
                      <a:pt x="19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91" name="Google Shape;1791;p34"/>
              <p:cNvSpPr/>
              <p:nvPr/>
            </p:nvSpPr>
            <p:spPr>
              <a:xfrm>
                <a:off x="562759" y="511712"/>
                <a:ext cx="64058" cy="33867"/>
              </a:xfrm>
              <a:custGeom>
                <a:rect b="b" l="l" r="r" t="t"/>
                <a:pathLst>
                  <a:path extrusionOk="0" h="21600" w="21600">
                    <a:moveTo>
                      <a:pt x="5218" y="0"/>
                    </a:moveTo>
                    <a:cubicBezTo>
                      <a:pt x="2306" y="0"/>
                      <a:pt x="0" y="4822"/>
                      <a:pt x="0" y="10850"/>
                    </a:cubicBezTo>
                    <a:cubicBezTo>
                      <a:pt x="0" y="16778"/>
                      <a:pt x="2306" y="21600"/>
                      <a:pt x="5218" y="21600"/>
                    </a:cubicBezTo>
                    <a:lnTo>
                      <a:pt x="16358" y="21600"/>
                    </a:lnTo>
                    <a:cubicBezTo>
                      <a:pt x="19270" y="21600"/>
                      <a:pt x="21600" y="16778"/>
                      <a:pt x="21600" y="10850"/>
                    </a:cubicBezTo>
                    <a:cubicBezTo>
                      <a:pt x="21600" y="4822"/>
                      <a:pt x="19246"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92" name="Google Shape;1792;p34"/>
              <p:cNvSpPr/>
              <p:nvPr/>
            </p:nvSpPr>
            <p:spPr>
              <a:xfrm>
                <a:off x="562759" y="644177"/>
                <a:ext cx="64058" cy="33868"/>
              </a:xfrm>
              <a:custGeom>
                <a:rect b="b" l="l" r="r" t="t"/>
                <a:pathLst>
                  <a:path extrusionOk="0" h="21600" w="21600">
                    <a:moveTo>
                      <a:pt x="5218" y="0"/>
                    </a:moveTo>
                    <a:cubicBezTo>
                      <a:pt x="2306" y="0"/>
                      <a:pt x="0" y="4761"/>
                      <a:pt x="0" y="10775"/>
                    </a:cubicBezTo>
                    <a:cubicBezTo>
                      <a:pt x="0" y="16739"/>
                      <a:pt x="2306" y="21600"/>
                      <a:pt x="5218" y="21600"/>
                    </a:cubicBezTo>
                    <a:lnTo>
                      <a:pt x="16358" y="21600"/>
                    </a:lnTo>
                    <a:cubicBezTo>
                      <a:pt x="19270" y="21600"/>
                      <a:pt x="21600" y="16739"/>
                      <a:pt x="21600" y="10775"/>
                    </a:cubicBezTo>
                    <a:cubicBezTo>
                      <a:pt x="21600" y="4761"/>
                      <a:pt x="19246"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93" name="Google Shape;1793;p34"/>
              <p:cNvSpPr/>
              <p:nvPr/>
            </p:nvSpPr>
            <p:spPr>
              <a:xfrm>
                <a:off x="612277" y="578033"/>
                <a:ext cx="64129" cy="33867"/>
              </a:xfrm>
              <a:custGeom>
                <a:rect b="b" l="l" r="r" t="t"/>
                <a:pathLst>
                  <a:path extrusionOk="0" h="21600" w="21600">
                    <a:moveTo>
                      <a:pt x="5236" y="0"/>
                    </a:moveTo>
                    <a:cubicBezTo>
                      <a:pt x="2352" y="0"/>
                      <a:pt x="0" y="4761"/>
                      <a:pt x="0" y="10775"/>
                    </a:cubicBezTo>
                    <a:cubicBezTo>
                      <a:pt x="0" y="16739"/>
                      <a:pt x="2352" y="21600"/>
                      <a:pt x="5236" y="21600"/>
                    </a:cubicBezTo>
                    <a:lnTo>
                      <a:pt x="16388" y="21600"/>
                    </a:lnTo>
                    <a:cubicBezTo>
                      <a:pt x="19273" y="21600"/>
                      <a:pt x="21600" y="16739"/>
                      <a:pt x="21600" y="10775"/>
                    </a:cubicBezTo>
                    <a:cubicBezTo>
                      <a:pt x="21600" y="4761"/>
                      <a:pt x="19273" y="0"/>
                      <a:pt x="16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94" name="Google Shape;1794;p34"/>
              <p:cNvSpPr/>
              <p:nvPr/>
            </p:nvSpPr>
            <p:spPr>
              <a:xfrm>
                <a:off x="662010" y="511712"/>
                <a:ext cx="246151" cy="33867"/>
              </a:xfrm>
              <a:custGeom>
                <a:rect b="b" l="l" r="r" t="t"/>
                <a:pathLst>
                  <a:path extrusionOk="0" h="21600" w="21600">
                    <a:moveTo>
                      <a:pt x="1352" y="0"/>
                    </a:moveTo>
                    <a:cubicBezTo>
                      <a:pt x="600" y="0"/>
                      <a:pt x="0" y="4822"/>
                      <a:pt x="0" y="10850"/>
                    </a:cubicBezTo>
                    <a:cubicBezTo>
                      <a:pt x="0" y="16778"/>
                      <a:pt x="600" y="21600"/>
                      <a:pt x="1352" y="21600"/>
                    </a:cubicBezTo>
                    <a:lnTo>
                      <a:pt x="20248" y="21600"/>
                    </a:lnTo>
                    <a:cubicBezTo>
                      <a:pt x="20994" y="21600"/>
                      <a:pt x="21600" y="16778"/>
                      <a:pt x="21600" y="10850"/>
                    </a:cubicBezTo>
                    <a:cubicBezTo>
                      <a:pt x="21600" y="4822"/>
                      <a:pt x="20994" y="0"/>
                      <a:pt x="202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95" name="Google Shape;1795;p34"/>
              <p:cNvSpPr/>
              <p:nvPr/>
            </p:nvSpPr>
            <p:spPr>
              <a:xfrm>
                <a:off x="662010" y="644177"/>
                <a:ext cx="246151" cy="33868"/>
              </a:xfrm>
              <a:custGeom>
                <a:rect b="b" l="l" r="r" t="t"/>
                <a:pathLst>
                  <a:path extrusionOk="0" h="21600" w="21600">
                    <a:moveTo>
                      <a:pt x="1352" y="0"/>
                    </a:moveTo>
                    <a:cubicBezTo>
                      <a:pt x="600" y="0"/>
                      <a:pt x="0" y="4761"/>
                      <a:pt x="0" y="10775"/>
                    </a:cubicBezTo>
                    <a:cubicBezTo>
                      <a:pt x="0" y="16739"/>
                      <a:pt x="600" y="21600"/>
                      <a:pt x="1352" y="21600"/>
                    </a:cubicBezTo>
                    <a:lnTo>
                      <a:pt x="20248" y="21600"/>
                    </a:lnTo>
                    <a:cubicBezTo>
                      <a:pt x="20994" y="21600"/>
                      <a:pt x="21600" y="16739"/>
                      <a:pt x="21600" y="10775"/>
                    </a:cubicBezTo>
                    <a:cubicBezTo>
                      <a:pt x="21600" y="4761"/>
                      <a:pt x="20994" y="0"/>
                      <a:pt x="202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96" name="Google Shape;1796;p34"/>
              <p:cNvSpPr/>
              <p:nvPr/>
            </p:nvSpPr>
            <p:spPr>
              <a:xfrm>
                <a:off x="711599" y="578033"/>
                <a:ext cx="196418" cy="33867"/>
              </a:xfrm>
              <a:custGeom>
                <a:rect b="b" l="l" r="r" t="t"/>
                <a:pathLst>
                  <a:path extrusionOk="0" h="21600" w="21600">
                    <a:moveTo>
                      <a:pt x="1702" y="0"/>
                    </a:moveTo>
                    <a:cubicBezTo>
                      <a:pt x="752" y="0"/>
                      <a:pt x="0" y="4761"/>
                      <a:pt x="0" y="10775"/>
                    </a:cubicBezTo>
                    <a:cubicBezTo>
                      <a:pt x="0" y="16739"/>
                      <a:pt x="752" y="21600"/>
                      <a:pt x="1702" y="21600"/>
                    </a:cubicBezTo>
                    <a:lnTo>
                      <a:pt x="19898" y="21600"/>
                    </a:lnTo>
                    <a:cubicBezTo>
                      <a:pt x="20848" y="21600"/>
                      <a:pt x="21600" y="16739"/>
                      <a:pt x="21600" y="10775"/>
                    </a:cubicBezTo>
                    <a:cubicBezTo>
                      <a:pt x="21600" y="4761"/>
                      <a:pt x="20856" y="0"/>
                      <a:pt x="19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97" name="Google Shape;1797;p34"/>
              <p:cNvSpPr/>
              <p:nvPr/>
            </p:nvSpPr>
            <p:spPr>
              <a:xfrm>
                <a:off x="612277" y="710393"/>
                <a:ext cx="64129" cy="33868"/>
              </a:xfrm>
              <a:custGeom>
                <a:rect b="b" l="l" r="r" t="t"/>
                <a:pathLst>
                  <a:path extrusionOk="0" h="21600" w="21600">
                    <a:moveTo>
                      <a:pt x="5236" y="0"/>
                    </a:moveTo>
                    <a:cubicBezTo>
                      <a:pt x="2352" y="0"/>
                      <a:pt x="0" y="4861"/>
                      <a:pt x="0" y="10825"/>
                    </a:cubicBezTo>
                    <a:cubicBezTo>
                      <a:pt x="0" y="16739"/>
                      <a:pt x="2352" y="21600"/>
                      <a:pt x="5236" y="21600"/>
                    </a:cubicBezTo>
                    <a:lnTo>
                      <a:pt x="16388" y="21600"/>
                    </a:lnTo>
                    <a:cubicBezTo>
                      <a:pt x="19273" y="21600"/>
                      <a:pt x="21600" y="16739"/>
                      <a:pt x="21600" y="10825"/>
                    </a:cubicBezTo>
                    <a:cubicBezTo>
                      <a:pt x="21600" y="4861"/>
                      <a:pt x="19273" y="0"/>
                      <a:pt x="16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798" name="Google Shape;1798;p34"/>
              <p:cNvSpPr/>
              <p:nvPr/>
            </p:nvSpPr>
            <p:spPr>
              <a:xfrm>
                <a:off x="711599" y="710393"/>
                <a:ext cx="196420" cy="33868"/>
              </a:xfrm>
              <a:custGeom>
                <a:rect b="b" l="l" r="r" t="t"/>
                <a:pathLst>
                  <a:path extrusionOk="0" h="21600" w="21584">
                    <a:moveTo>
                      <a:pt x="1700" y="0"/>
                    </a:moveTo>
                    <a:cubicBezTo>
                      <a:pt x="751" y="0"/>
                      <a:pt x="0" y="4861"/>
                      <a:pt x="0" y="10825"/>
                    </a:cubicBezTo>
                    <a:cubicBezTo>
                      <a:pt x="0" y="16739"/>
                      <a:pt x="751" y="21600"/>
                      <a:pt x="1700" y="21600"/>
                    </a:cubicBezTo>
                    <a:lnTo>
                      <a:pt x="19884" y="21600"/>
                    </a:lnTo>
                    <a:cubicBezTo>
                      <a:pt x="20833" y="21600"/>
                      <a:pt x="21584" y="16739"/>
                      <a:pt x="21584" y="10825"/>
                    </a:cubicBezTo>
                    <a:cubicBezTo>
                      <a:pt x="21600" y="4861"/>
                      <a:pt x="20841" y="0"/>
                      <a:pt x="199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799" name="Google Shape;1799;p34"/>
            <p:cNvGrpSpPr/>
            <p:nvPr/>
          </p:nvGrpSpPr>
          <p:grpSpPr>
            <a:xfrm>
              <a:off x="17512836" y="1504388"/>
              <a:ext cx="825319" cy="990713"/>
              <a:chOff x="0" y="72"/>
              <a:chExt cx="825318" cy="990712"/>
            </a:xfrm>
          </p:grpSpPr>
          <p:sp>
            <p:nvSpPr>
              <p:cNvPr id="1800" name="Google Shape;1800;p34"/>
              <p:cNvSpPr/>
              <p:nvPr/>
            </p:nvSpPr>
            <p:spPr>
              <a:xfrm>
                <a:off x="0" y="72"/>
                <a:ext cx="825318" cy="990712"/>
              </a:xfrm>
              <a:custGeom>
                <a:rect b="b" l="l" r="r" t="t"/>
                <a:pathLst>
                  <a:path extrusionOk="0" h="21600" w="21600">
                    <a:moveTo>
                      <a:pt x="17266" y="1155"/>
                    </a:moveTo>
                    <a:lnTo>
                      <a:pt x="20210" y="3608"/>
                    </a:lnTo>
                    <a:lnTo>
                      <a:pt x="17725" y="3608"/>
                    </a:lnTo>
                    <a:cubicBezTo>
                      <a:pt x="17475" y="3608"/>
                      <a:pt x="17266" y="3435"/>
                      <a:pt x="17266" y="3225"/>
                    </a:cubicBezTo>
                    <a:lnTo>
                      <a:pt x="17266" y="1155"/>
                    </a:lnTo>
                    <a:close/>
                    <a:moveTo>
                      <a:pt x="13828" y="14033"/>
                    </a:moveTo>
                    <a:cubicBezTo>
                      <a:pt x="14080" y="14033"/>
                      <a:pt x="14288" y="14206"/>
                      <a:pt x="14288" y="14416"/>
                    </a:cubicBezTo>
                    <a:lnTo>
                      <a:pt x="14288" y="18022"/>
                    </a:lnTo>
                    <a:cubicBezTo>
                      <a:pt x="14288" y="18234"/>
                      <a:pt x="14080" y="18407"/>
                      <a:pt x="13828" y="18407"/>
                    </a:cubicBezTo>
                    <a:lnTo>
                      <a:pt x="1262" y="18407"/>
                    </a:lnTo>
                    <a:cubicBezTo>
                      <a:pt x="1012" y="18407"/>
                      <a:pt x="804" y="18234"/>
                      <a:pt x="804" y="18022"/>
                    </a:cubicBezTo>
                    <a:lnTo>
                      <a:pt x="804" y="14416"/>
                    </a:lnTo>
                    <a:cubicBezTo>
                      <a:pt x="804" y="14206"/>
                      <a:pt x="1012" y="14033"/>
                      <a:pt x="1262" y="14033"/>
                    </a:cubicBezTo>
                    <a:close/>
                    <a:moveTo>
                      <a:pt x="16456" y="683"/>
                    </a:moveTo>
                    <a:lnTo>
                      <a:pt x="16456" y="3234"/>
                    </a:lnTo>
                    <a:cubicBezTo>
                      <a:pt x="16456" y="3818"/>
                      <a:pt x="17028" y="4292"/>
                      <a:pt x="17725" y="4292"/>
                    </a:cubicBezTo>
                    <a:lnTo>
                      <a:pt x="20788" y="4292"/>
                    </a:lnTo>
                    <a:lnTo>
                      <a:pt x="20788" y="20550"/>
                    </a:lnTo>
                    <a:cubicBezTo>
                      <a:pt x="20788" y="20759"/>
                      <a:pt x="20577" y="20935"/>
                      <a:pt x="20327" y="20935"/>
                    </a:cubicBezTo>
                    <a:lnTo>
                      <a:pt x="3863" y="20935"/>
                    </a:lnTo>
                    <a:cubicBezTo>
                      <a:pt x="3613" y="20935"/>
                      <a:pt x="3402" y="20759"/>
                      <a:pt x="3402" y="20550"/>
                    </a:cubicBezTo>
                    <a:lnTo>
                      <a:pt x="3402" y="19086"/>
                    </a:lnTo>
                    <a:lnTo>
                      <a:pt x="13828" y="19086"/>
                    </a:lnTo>
                    <a:cubicBezTo>
                      <a:pt x="14531" y="19086"/>
                      <a:pt x="15098" y="18609"/>
                      <a:pt x="15098" y="18025"/>
                    </a:cubicBezTo>
                    <a:lnTo>
                      <a:pt x="15098" y="14419"/>
                    </a:lnTo>
                    <a:cubicBezTo>
                      <a:pt x="15098" y="13832"/>
                      <a:pt x="14525" y="13359"/>
                      <a:pt x="13828" y="13359"/>
                    </a:cubicBezTo>
                    <a:lnTo>
                      <a:pt x="3402" y="13359"/>
                    </a:lnTo>
                    <a:lnTo>
                      <a:pt x="3402" y="1067"/>
                    </a:lnTo>
                    <a:cubicBezTo>
                      <a:pt x="3402" y="855"/>
                      <a:pt x="3613" y="683"/>
                      <a:pt x="3863" y="683"/>
                    </a:cubicBezTo>
                    <a:close/>
                    <a:moveTo>
                      <a:pt x="3865" y="0"/>
                    </a:moveTo>
                    <a:cubicBezTo>
                      <a:pt x="3165" y="0"/>
                      <a:pt x="2596" y="477"/>
                      <a:pt x="2596" y="1058"/>
                    </a:cubicBezTo>
                    <a:lnTo>
                      <a:pt x="2596" y="13351"/>
                    </a:lnTo>
                    <a:lnTo>
                      <a:pt x="1271" y="13351"/>
                    </a:lnTo>
                    <a:cubicBezTo>
                      <a:pt x="567" y="13351"/>
                      <a:pt x="0" y="13828"/>
                      <a:pt x="0" y="14410"/>
                    </a:cubicBezTo>
                    <a:lnTo>
                      <a:pt x="0" y="18019"/>
                    </a:lnTo>
                    <a:cubicBezTo>
                      <a:pt x="0" y="18603"/>
                      <a:pt x="573" y="19077"/>
                      <a:pt x="1271" y="19077"/>
                    </a:cubicBezTo>
                    <a:lnTo>
                      <a:pt x="2596" y="19077"/>
                    </a:lnTo>
                    <a:lnTo>
                      <a:pt x="2596" y="20541"/>
                    </a:lnTo>
                    <a:cubicBezTo>
                      <a:pt x="2596" y="21128"/>
                      <a:pt x="3168" y="21600"/>
                      <a:pt x="3865" y="21600"/>
                    </a:cubicBezTo>
                    <a:lnTo>
                      <a:pt x="20330" y="21600"/>
                    </a:lnTo>
                    <a:cubicBezTo>
                      <a:pt x="21033" y="21600"/>
                      <a:pt x="21600" y="21123"/>
                      <a:pt x="21600" y="20541"/>
                    </a:cubicBezTo>
                    <a:lnTo>
                      <a:pt x="21600" y="3940"/>
                    </a:lnTo>
                    <a:cubicBezTo>
                      <a:pt x="21598" y="3859"/>
                      <a:pt x="21557" y="3772"/>
                      <a:pt x="21483" y="3708"/>
                    </a:cubicBezTo>
                    <a:lnTo>
                      <a:pt x="17151" y="99"/>
                    </a:lnTo>
                    <a:cubicBezTo>
                      <a:pt x="17074" y="36"/>
                      <a:pt x="16970" y="0"/>
                      <a:pt x="168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01" name="Google Shape;1801;p34"/>
              <p:cNvSpPr/>
              <p:nvPr/>
            </p:nvSpPr>
            <p:spPr>
              <a:xfrm>
                <a:off x="65855" y="678778"/>
                <a:ext cx="146830" cy="130417"/>
              </a:xfrm>
              <a:custGeom>
                <a:rect b="b" l="l" r="r" t="t"/>
                <a:pathLst>
                  <a:path extrusionOk="0" h="21600" w="21579">
                    <a:moveTo>
                      <a:pt x="2274" y="0"/>
                    </a:moveTo>
                    <a:cubicBezTo>
                      <a:pt x="1005" y="0"/>
                      <a:pt x="0" y="1156"/>
                      <a:pt x="0" y="2575"/>
                    </a:cubicBezTo>
                    <a:lnTo>
                      <a:pt x="0" y="19037"/>
                    </a:lnTo>
                    <a:cubicBezTo>
                      <a:pt x="0" y="20444"/>
                      <a:pt x="1005" y="21600"/>
                      <a:pt x="2274" y="21600"/>
                    </a:cubicBezTo>
                    <a:cubicBezTo>
                      <a:pt x="3533" y="21600"/>
                      <a:pt x="4559" y="20444"/>
                      <a:pt x="4559" y="19037"/>
                    </a:cubicBezTo>
                    <a:lnTo>
                      <a:pt x="4559" y="7319"/>
                    </a:lnTo>
                    <a:lnTo>
                      <a:pt x="8727" y="17392"/>
                    </a:lnTo>
                    <a:cubicBezTo>
                      <a:pt x="9108" y="18286"/>
                      <a:pt x="9922" y="18882"/>
                      <a:pt x="10789" y="18882"/>
                    </a:cubicBezTo>
                    <a:cubicBezTo>
                      <a:pt x="11678" y="18882"/>
                      <a:pt x="12471" y="18286"/>
                      <a:pt x="12852" y="17392"/>
                    </a:cubicBezTo>
                    <a:lnTo>
                      <a:pt x="17041" y="7319"/>
                    </a:lnTo>
                    <a:lnTo>
                      <a:pt x="17041" y="19037"/>
                    </a:lnTo>
                    <a:cubicBezTo>
                      <a:pt x="17041" y="20444"/>
                      <a:pt x="18046" y="21600"/>
                      <a:pt x="19305" y="21600"/>
                    </a:cubicBezTo>
                    <a:cubicBezTo>
                      <a:pt x="20574" y="21600"/>
                      <a:pt x="21579" y="20444"/>
                      <a:pt x="21579" y="19037"/>
                    </a:cubicBezTo>
                    <a:lnTo>
                      <a:pt x="21579" y="2575"/>
                    </a:lnTo>
                    <a:cubicBezTo>
                      <a:pt x="21600" y="1156"/>
                      <a:pt x="20574" y="0"/>
                      <a:pt x="19305" y="0"/>
                    </a:cubicBezTo>
                    <a:lnTo>
                      <a:pt x="16470" y="0"/>
                    </a:lnTo>
                    <a:cubicBezTo>
                      <a:pt x="15602" y="0"/>
                      <a:pt x="14788" y="584"/>
                      <a:pt x="14407" y="1502"/>
                    </a:cubicBezTo>
                    <a:lnTo>
                      <a:pt x="10789" y="10216"/>
                    </a:lnTo>
                    <a:lnTo>
                      <a:pt x="7182" y="1502"/>
                    </a:lnTo>
                    <a:cubicBezTo>
                      <a:pt x="6791" y="584"/>
                      <a:pt x="5987" y="0"/>
                      <a:pt x="51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02" name="Google Shape;1802;p34"/>
              <p:cNvSpPr/>
              <p:nvPr/>
            </p:nvSpPr>
            <p:spPr>
              <a:xfrm>
                <a:off x="248021" y="678562"/>
                <a:ext cx="113761" cy="130633"/>
              </a:xfrm>
              <a:custGeom>
                <a:rect b="b" l="l" r="r" t="t"/>
                <a:pathLst>
                  <a:path extrusionOk="0" h="21600" w="21232">
                    <a:moveTo>
                      <a:pt x="18349" y="0"/>
                    </a:moveTo>
                    <a:cubicBezTo>
                      <a:pt x="17704" y="0"/>
                      <a:pt x="17060" y="179"/>
                      <a:pt x="16522" y="559"/>
                    </a:cubicBezTo>
                    <a:lnTo>
                      <a:pt x="5776" y="8188"/>
                    </a:lnTo>
                    <a:lnTo>
                      <a:pt x="5776" y="2559"/>
                    </a:lnTo>
                    <a:cubicBezTo>
                      <a:pt x="5776" y="1142"/>
                      <a:pt x="4487" y="0"/>
                      <a:pt x="2901" y="0"/>
                    </a:cubicBezTo>
                    <a:cubicBezTo>
                      <a:pt x="1290" y="0"/>
                      <a:pt x="0" y="1142"/>
                      <a:pt x="0" y="2559"/>
                    </a:cubicBezTo>
                    <a:lnTo>
                      <a:pt x="0" y="18982"/>
                    </a:lnTo>
                    <a:cubicBezTo>
                      <a:pt x="0" y="20410"/>
                      <a:pt x="1290" y="21552"/>
                      <a:pt x="2901" y="21552"/>
                    </a:cubicBezTo>
                    <a:cubicBezTo>
                      <a:pt x="4487" y="21552"/>
                      <a:pt x="5776" y="20410"/>
                      <a:pt x="5776" y="18982"/>
                    </a:cubicBezTo>
                    <a:lnTo>
                      <a:pt x="5776" y="14805"/>
                    </a:lnTo>
                    <a:lnTo>
                      <a:pt x="7818" y="13353"/>
                    </a:lnTo>
                    <a:lnTo>
                      <a:pt x="16267" y="20850"/>
                    </a:lnTo>
                    <a:cubicBezTo>
                      <a:pt x="16831" y="21350"/>
                      <a:pt x="17597" y="21600"/>
                      <a:pt x="18309" y="21600"/>
                    </a:cubicBezTo>
                    <a:cubicBezTo>
                      <a:pt x="19048" y="21600"/>
                      <a:pt x="19813" y="21350"/>
                      <a:pt x="20351" y="20850"/>
                    </a:cubicBezTo>
                    <a:cubicBezTo>
                      <a:pt x="21506" y="19827"/>
                      <a:pt x="21506" y="18208"/>
                      <a:pt x="20391" y="17197"/>
                    </a:cubicBezTo>
                    <a:lnTo>
                      <a:pt x="12372" y="10104"/>
                    </a:lnTo>
                    <a:lnTo>
                      <a:pt x="20136" y="4582"/>
                    </a:lnTo>
                    <a:cubicBezTo>
                      <a:pt x="21385" y="3713"/>
                      <a:pt x="21600" y="2095"/>
                      <a:pt x="20606" y="964"/>
                    </a:cubicBezTo>
                    <a:cubicBezTo>
                      <a:pt x="20042" y="333"/>
                      <a:pt x="19196" y="0"/>
                      <a:pt x="183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03" name="Google Shape;1803;p34"/>
              <p:cNvSpPr/>
              <p:nvPr/>
            </p:nvSpPr>
            <p:spPr>
              <a:xfrm>
                <a:off x="380256" y="678850"/>
                <a:ext cx="130524" cy="130345"/>
              </a:xfrm>
              <a:custGeom>
                <a:rect b="b" l="l" r="r" t="t"/>
                <a:pathLst>
                  <a:path extrusionOk="0" h="21600" w="20981">
                    <a:moveTo>
                      <a:pt x="2496" y="0"/>
                    </a:moveTo>
                    <a:cubicBezTo>
                      <a:pt x="2241" y="0"/>
                      <a:pt x="1964" y="36"/>
                      <a:pt x="1697" y="131"/>
                    </a:cubicBezTo>
                    <a:cubicBezTo>
                      <a:pt x="413" y="573"/>
                      <a:pt x="-304" y="2028"/>
                      <a:pt x="124" y="3375"/>
                    </a:cubicBezTo>
                    <a:lnTo>
                      <a:pt x="4844" y="17962"/>
                    </a:lnTo>
                    <a:cubicBezTo>
                      <a:pt x="5550" y="20157"/>
                      <a:pt x="7494" y="21600"/>
                      <a:pt x="9738" y="21600"/>
                    </a:cubicBezTo>
                    <a:lnTo>
                      <a:pt x="11231" y="21600"/>
                    </a:lnTo>
                    <a:cubicBezTo>
                      <a:pt x="13440" y="21600"/>
                      <a:pt x="15419" y="20121"/>
                      <a:pt x="16113" y="17962"/>
                    </a:cubicBezTo>
                    <a:lnTo>
                      <a:pt x="20845" y="3375"/>
                    </a:lnTo>
                    <a:cubicBezTo>
                      <a:pt x="21296" y="2028"/>
                      <a:pt x="20590" y="561"/>
                      <a:pt x="19271" y="131"/>
                    </a:cubicBezTo>
                    <a:cubicBezTo>
                      <a:pt x="19005" y="36"/>
                      <a:pt x="18739" y="0"/>
                      <a:pt x="18473" y="0"/>
                    </a:cubicBezTo>
                    <a:cubicBezTo>
                      <a:pt x="17432" y="0"/>
                      <a:pt x="16448" y="680"/>
                      <a:pt x="16101" y="1753"/>
                    </a:cubicBezTo>
                    <a:lnTo>
                      <a:pt x="11393" y="16316"/>
                    </a:lnTo>
                    <a:cubicBezTo>
                      <a:pt x="11358" y="16388"/>
                      <a:pt x="11312" y="16447"/>
                      <a:pt x="11231" y="16447"/>
                    </a:cubicBezTo>
                    <a:lnTo>
                      <a:pt x="9738" y="16447"/>
                    </a:lnTo>
                    <a:cubicBezTo>
                      <a:pt x="9669" y="16447"/>
                      <a:pt x="9623" y="16388"/>
                      <a:pt x="9576" y="16316"/>
                    </a:cubicBezTo>
                    <a:lnTo>
                      <a:pt x="4868" y="1753"/>
                    </a:lnTo>
                    <a:cubicBezTo>
                      <a:pt x="4520" y="680"/>
                      <a:pt x="3549" y="0"/>
                      <a:pt x="24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04" name="Google Shape;1804;p34"/>
              <p:cNvSpPr/>
              <p:nvPr/>
            </p:nvSpPr>
            <p:spPr>
              <a:xfrm>
                <a:off x="264719" y="198789"/>
                <a:ext cx="411762" cy="345401"/>
              </a:xfrm>
              <a:custGeom>
                <a:rect b="b" l="l" r="r" t="t"/>
                <a:pathLst>
                  <a:path extrusionOk="0" h="21600" w="21600">
                    <a:moveTo>
                      <a:pt x="4708" y="1935"/>
                    </a:moveTo>
                    <a:cubicBezTo>
                      <a:pt x="6418" y="1935"/>
                      <a:pt x="7808" y="3592"/>
                      <a:pt x="7808" y="5622"/>
                    </a:cubicBezTo>
                    <a:cubicBezTo>
                      <a:pt x="7808" y="7661"/>
                      <a:pt x="6418" y="9308"/>
                      <a:pt x="4708" y="9308"/>
                    </a:cubicBezTo>
                    <a:cubicBezTo>
                      <a:pt x="3005" y="9308"/>
                      <a:pt x="1616" y="7661"/>
                      <a:pt x="1616" y="5622"/>
                    </a:cubicBezTo>
                    <a:cubicBezTo>
                      <a:pt x="1616" y="3592"/>
                      <a:pt x="3005" y="1935"/>
                      <a:pt x="4708" y="1935"/>
                    </a:cubicBezTo>
                    <a:close/>
                    <a:moveTo>
                      <a:pt x="8616" y="8781"/>
                    </a:moveTo>
                    <a:cubicBezTo>
                      <a:pt x="8722" y="8970"/>
                      <a:pt x="8835" y="9146"/>
                      <a:pt x="8967" y="9308"/>
                    </a:cubicBezTo>
                    <a:lnTo>
                      <a:pt x="8276" y="9308"/>
                    </a:lnTo>
                    <a:cubicBezTo>
                      <a:pt x="8397" y="9141"/>
                      <a:pt x="8518" y="8966"/>
                      <a:pt x="8616" y="8781"/>
                    </a:cubicBezTo>
                    <a:close/>
                    <a:moveTo>
                      <a:pt x="12524" y="1935"/>
                    </a:moveTo>
                    <a:cubicBezTo>
                      <a:pt x="14234" y="1935"/>
                      <a:pt x="15620" y="3592"/>
                      <a:pt x="15620" y="5622"/>
                    </a:cubicBezTo>
                    <a:cubicBezTo>
                      <a:pt x="15620" y="7661"/>
                      <a:pt x="14234" y="9308"/>
                      <a:pt x="12524" y="9308"/>
                    </a:cubicBezTo>
                    <a:cubicBezTo>
                      <a:pt x="10817" y="9308"/>
                      <a:pt x="9431" y="7661"/>
                      <a:pt x="9431" y="5622"/>
                    </a:cubicBezTo>
                    <a:cubicBezTo>
                      <a:pt x="9431" y="3592"/>
                      <a:pt x="10817" y="1935"/>
                      <a:pt x="12524" y="1935"/>
                    </a:cubicBezTo>
                    <a:close/>
                    <a:moveTo>
                      <a:pt x="19965" y="13539"/>
                    </a:moveTo>
                    <a:lnTo>
                      <a:pt x="19965" y="17383"/>
                    </a:lnTo>
                    <a:lnTo>
                      <a:pt x="17251" y="16743"/>
                    </a:lnTo>
                    <a:lnTo>
                      <a:pt x="17251" y="14182"/>
                    </a:lnTo>
                    <a:lnTo>
                      <a:pt x="19965" y="13539"/>
                    </a:lnTo>
                    <a:close/>
                    <a:moveTo>
                      <a:pt x="14698" y="11252"/>
                    </a:moveTo>
                    <a:cubicBezTo>
                      <a:pt x="15200" y="11252"/>
                      <a:pt x="15620" y="11747"/>
                      <a:pt x="15620" y="12351"/>
                    </a:cubicBezTo>
                    <a:lnTo>
                      <a:pt x="15620" y="18557"/>
                    </a:lnTo>
                    <a:cubicBezTo>
                      <a:pt x="15620" y="19165"/>
                      <a:pt x="15200" y="19660"/>
                      <a:pt x="14698" y="19660"/>
                    </a:cubicBezTo>
                    <a:lnTo>
                      <a:pt x="2541" y="19660"/>
                    </a:lnTo>
                    <a:cubicBezTo>
                      <a:pt x="2031" y="19660"/>
                      <a:pt x="1616" y="19165"/>
                      <a:pt x="1616" y="18557"/>
                    </a:cubicBezTo>
                    <a:lnTo>
                      <a:pt x="1616" y="12351"/>
                    </a:lnTo>
                    <a:cubicBezTo>
                      <a:pt x="1616" y="11747"/>
                      <a:pt x="2031" y="11252"/>
                      <a:pt x="2541" y="11252"/>
                    </a:cubicBezTo>
                    <a:close/>
                    <a:moveTo>
                      <a:pt x="4716" y="0"/>
                    </a:moveTo>
                    <a:cubicBezTo>
                      <a:pt x="2114" y="0"/>
                      <a:pt x="0" y="2521"/>
                      <a:pt x="0" y="5622"/>
                    </a:cubicBezTo>
                    <a:cubicBezTo>
                      <a:pt x="0" y="7197"/>
                      <a:pt x="532" y="8610"/>
                      <a:pt x="1416" y="9628"/>
                    </a:cubicBezTo>
                    <a:cubicBezTo>
                      <a:pt x="578" y="10132"/>
                      <a:pt x="0" y="11158"/>
                      <a:pt x="0" y="12351"/>
                    </a:cubicBezTo>
                    <a:lnTo>
                      <a:pt x="0" y="18566"/>
                    </a:lnTo>
                    <a:cubicBezTo>
                      <a:pt x="0" y="20241"/>
                      <a:pt x="1148" y="21600"/>
                      <a:pt x="2545" y="21600"/>
                    </a:cubicBezTo>
                    <a:lnTo>
                      <a:pt x="14702" y="21600"/>
                    </a:lnTo>
                    <a:cubicBezTo>
                      <a:pt x="16069" y="21600"/>
                      <a:pt x="17183" y="20313"/>
                      <a:pt x="17251" y="18710"/>
                    </a:cubicBezTo>
                    <a:lnTo>
                      <a:pt x="20626" y="19516"/>
                    </a:lnTo>
                    <a:cubicBezTo>
                      <a:pt x="20683" y="19530"/>
                      <a:pt x="20735" y="19530"/>
                      <a:pt x="20781" y="19530"/>
                    </a:cubicBezTo>
                    <a:cubicBezTo>
                      <a:pt x="20966" y="19530"/>
                      <a:pt x="21151" y="19458"/>
                      <a:pt x="21298" y="19314"/>
                    </a:cubicBezTo>
                    <a:cubicBezTo>
                      <a:pt x="21491" y="19124"/>
                      <a:pt x="21600" y="18859"/>
                      <a:pt x="21600" y="18566"/>
                    </a:cubicBezTo>
                    <a:lnTo>
                      <a:pt x="21600" y="12351"/>
                    </a:lnTo>
                    <a:cubicBezTo>
                      <a:pt x="21589" y="12067"/>
                      <a:pt x="21479" y="11792"/>
                      <a:pt x="21294" y="11603"/>
                    </a:cubicBezTo>
                    <a:cubicBezTo>
                      <a:pt x="21147" y="11455"/>
                      <a:pt x="20966" y="11378"/>
                      <a:pt x="20781" y="11378"/>
                    </a:cubicBezTo>
                    <a:cubicBezTo>
                      <a:pt x="20728" y="11378"/>
                      <a:pt x="20675" y="11387"/>
                      <a:pt x="20622" y="11401"/>
                    </a:cubicBezTo>
                    <a:lnTo>
                      <a:pt x="17243" y="12202"/>
                    </a:lnTo>
                    <a:cubicBezTo>
                      <a:pt x="17194" y="11081"/>
                      <a:pt x="16639" y="10109"/>
                      <a:pt x="15838" y="9628"/>
                    </a:cubicBezTo>
                    <a:cubicBezTo>
                      <a:pt x="16703" y="8610"/>
                      <a:pt x="17251" y="7188"/>
                      <a:pt x="17251" y="5622"/>
                    </a:cubicBezTo>
                    <a:cubicBezTo>
                      <a:pt x="17251" y="2521"/>
                      <a:pt x="15136" y="0"/>
                      <a:pt x="12535" y="0"/>
                    </a:cubicBezTo>
                    <a:cubicBezTo>
                      <a:pt x="10904" y="0"/>
                      <a:pt x="9473" y="986"/>
                      <a:pt x="8627" y="2476"/>
                    </a:cubicBezTo>
                    <a:cubicBezTo>
                      <a:pt x="7781" y="986"/>
                      <a:pt x="6343" y="0"/>
                      <a:pt x="47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05" name="Google Shape;1805;p34"/>
              <p:cNvSpPr/>
              <p:nvPr/>
            </p:nvSpPr>
            <p:spPr>
              <a:xfrm>
                <a:off x="479703" y="264933"/>
                <a:ext cx="47575" cy="47646"/>
              </a:xfrm>
              <a:custGeom>
                <a:rect b="b" l="l" r="r" t="t"/>
                <a:pathLst>
                  <a:path extrusionOk="0" h="21600" w="21600">
                    <a:moveTo>
                      <a:pt x="10784" y="0"/>
                    </a:moveTo>
                    <a:cubicBezTo>
                      <a:pt x="4804" y="0"/>
                      <a:pt x="0" y="4829"/>
                      <a:pt x="0" y="10767"/>
                    </a:cubicBezTo>
                    <a:cubicBezTo>
                      <a:pt x="0" y="16771"/>
                      <a:pt x="4804" y="21600"/>
                      <a:pt x="10784" y="21600"/>
                    </a:cubicBezTo>
                    <a:cubicBezTo>
                      <a:pt x="16731" y="21600"/>
                      <a:pt x="21600" y="16771"/>
                      <a:pt x="21600" y="10767"/>
                    </a:cubicBezTo>
                    <a:cubicBezTo>
                      <a:pt x="21600" y="4829"/>
                      <a:pt x="16796"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06" name="Google Shape;1806;p34"/>
              <p:cNvSpPr/>
              <p:nvPr/>
            </p:nvSpPr>
            <p:spPr>
              <a:xfrm>
                <a:off x="330717" y="264933"/>
                <a:ext cx="47646" cy="47646"/>
              </a:xfrm>
              <a:custGeom>
                <a:rect b="b" l="l" r="r" t="t"/>
                <a:pathLst>
                  <a:path extrusionOk="0" h="21600" w="21600">
                    <a:moveTo>
                      <a:pt x="10767" y="0"/>
                    </a:moveTo>
                    <a:cubicBezTo>
                      <a:pt x="4829" y="0"/>
                      <a:pt x="0" y="4829"/>
                      <a:pt x="0" y="10767"/>
                    </a:cubicBezTo>
                    <a:cubicBezTo>
                      <a:pt x="0" y="16771"/>
                      <a:pt x="4829" y="21600"/>
                      <a:pt x="10767" y="21600"/>
                    </a:cubicBezTo>
                    <a:cubicBezTo>
                      <a:pt x="16738" y="21600"/>
                      <a:pt x="21600" y="16771"/>
                      <a:pt x="21600" y="10767"/>
                    </a:cubicBezTo>
                    <a:cubicBezTo>
                      <a:pt x="21600" y="4829"/>
                      <a:pt x="16771" y="0"/>
                      <a:pt x="107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807" name="Google Shape;1807;p34"/>
            <p:cNvGrpSpPr/>
            <p:nvPr/>
          </p:nvGrpSpPr>
          <p:grpSpPr>
            <a:xfrm>
              <a:off x="14972323" y="1504458"/>
              <a:ext cx="990931" cy="990931"/>
              <a:chOff x="71" y="71"/>
              <a:chExt cx="990930" cy="990930"/>
            </a:xfrm>
          </p:grpSpPr>
          <p:sp>
            <p:nvSpPr>
              <p:cNvPr id="1808" name="Google Shape;1808;p34"/>
              <p:cNvSpPr/>
              <p:nvPr/>
            </p:nvSpPr>
            <p:spPr>
              <a:xfrm>
                <a:off x="71" y="313802"/>
                <a:ext cx="990930" cy="677199"/>
              </a:xfrm>
              <a:custGeom>
                <a:rect b="b" l="l" r="r" t="t"/>
                <a:pathLst>
                  <a:path extrusionOk="0" h="21600" w="21600">
                    <a:moveTo>
                      <a:pt x="14046" y="987"/>
                    </a:moveTo>
                    <a:cubicBezTo>
                      <a:pt x="16178" y="987"/>
                      <a:pt x="18677" y="1701"/>
                      <a:pt x="19482" y="1949"/>
                    </a:cubicBezTo>
                    <a:lnTo>
                      <a:pt x="19482" y="16800"/>
                    </a:lnTo>
                    <a:cubicBezTo>
                      <a:pt x="18538" y="16510"/>
                      <a:pt x="16153" y="15859"/>
                      <a:pt x="14046" y="15859"/>
                    </a:cubicBezTo>
                    <a:cubicBezTo>
                      <a:pt x="12549" y="15859"/>
                      <a:pt x="11649" y="16219"/>
                      <a:pt x="11137" y="16547"/>
                    </a:cubicBezTo>
                    <a:lnTo>
                      <a:pt x="11137" y="1795"/>
                    </a:lnTo>
                    <a:cubicBezTo>
                      <a:pt x="11487" y="1467"/>
                      <a:pt x="12407" y="987"/>
                      <a:pt x="14046" y="987"/>
                    </a:cubicBezTo>
                    <a:close/>
                    <a:moveTo>
                      <a:pt x="7549" y="987"/>
                    </a:moveTo>
                    <a:cubicBezTo>
                      <a:pt x="9189" y="987"/>
                      <a:pt x="10108" y="1467"/>
                      <a:pt x="10458" y="1795"/>
                    </a:cubicBezTo>
                    <a:lnTo>
                      <a:pt x="10458" y="16550"/>
                    </a:lnTo>
                    <a:cubicBezTo>
                      <a:pt x="9948" y="16221"/>
                      <a:pt x="9046" y="15865"/>
                      <a:pt x="7549" y="15865"/>
                    </a:cubicBezTo>
                    <a:cubicBezTo>
                      <a:pt x="5442" y="15865"/>
                      <a:pt x="3058" y="16517"/>
                      <a:pt x="2113" y="16802"/>
                    </a:cubicBezTo>
                    <a:lnTo>
                      <a:pt x="2113" y="1949"/>
                    </a:lnTo>
                    <a:cubicBezTo>
                      <a:pt x="2918" y="1699"/>
                      <a:pt x="5417" y="987"/>
                      <a:pt x="7549" y="987"/>
                    </a:cubicBezTo>
                    <a:close/>
                    <a:moveTo>
                      <a:pt x="14046" y="16850"/>
                    </a:moveTo>
                    <a:cubicBezTo>
                      <a:pt x="16178" y="16850"/>
                      <a:pt x="18677" y="17564"/>
                      <a:pt x="19482" y="17810"/>
                    </a:cubicBezTo>
                    <a:lnTo>
                      <a:pt x="19482" y="18499"/>
                    </a:lnTo>
                    <a:lnTo>
                      <a:pt x="11137" y="18499"/>
                    </a:lnTo>
                    <a:lnTo>
                      <a:pt x="11137" y="17654"/>
                    </a:lnTo>
                    <a:cubicBezTo>
                      <a:pt x="11487" y="17328"/>
                      <a:pt x="12407" y="16850"/>
                      <a:pt x="14046" y="16850"/>
                    </a:cubicBezTo>
                    <a:close/>
                    <a:moveTo>
                      <a:pt x="7549" y="16853"/>
                    </a:moveTo>
                    <a:cubicBezTo>
                      <a:pt x="9189" y="16853"/>
                      <a:pt x="10108" y="17332"/>
                      <a:pt x="10458" y="17661"/>
                    </a:cubicBezTo>
                    <a:lnTo>
                      <a:pt x="10458" y="18508"/>
                    </a:lnTo>
                    <a:lnTo>
                      <a:pt x="2113" y="18508"/>
                    </a:lnTo>
                    <a:lnTo>
                      <a:pt x="2113" y="17812"/>
                    </a:lnTo>
                    <a:cubicBezTo>
                      <a:pt x="2918" y="17564"/>
                      <a:pt x="5417" y="16853"/>
                      <a:pt x="7549" y="16853"/>
                    </a:cubicBezTo>
                    <a:close/>
                    <a:moveTo>
                      <a:pt x="1440" y="3124"/>
                    </a:moveTo>
                    <a:lnTo>
                      <a:pt x="1440" y="18997"/>
                    </a:lnTo>
                    <a:cubicBezTo>
                      <a:pt x="1440" y="19268"/>
                      <a:pt x="1589" y="19490"/>
                      <a:pt x="1776" y="19490"/>
                    </a:cubicBezTo>
                    <a:lnTo>
                      <a:pt x="9377" y="19490"/>
                    </a:lnTo>
                    <a:lnTo>
                      <a:pt x="9377" y="20611"/>
                    </a:lnTo>
                    <a:lnTo>
                      <a:pt x="1056" y="20611"/>
                    </a:lnTo>
                    <a:cubicBezTo>
                      <a:pt x="844" y="20611"/>
                      <a:pt x="671" y="20358"/>
                      <a:pt x="671" y="20053"/>
                    </a:cubicBezTo>
                    <a:lnTo>
                      <a:pt x="671" y="3682"/>
                    </a:lnTo>
                    <a:cubicBezTo>
                      <a:pt x="671" y="3377"/>
                      <a:pt x="844" y="3124"/>
                      <a:pt x="1056" y="3124"/>
                    </a:cubicBezTo>
                    <a:close/>
                    <a:moveTo>
                      <a:pt x="11544" y="19490"/>
                    </a:moveTo>
                    <a:lnTo>
                      <a:pt x="11544" y="20611"/>
                    </a:lnTo>
                    <a:lnTo>
                      <a:pt x="10056" y="20611"/>
                    </a:lnTo>
                    <a:lnTo>
                      <a:pt x="10056" y="19490"/>
                    </a:lnTo>
                    <a:close/>
                    <a:moveTo>
                      <a:pt x="20539" y="3124"/>
                    </a:moveTo>
                    <a:cubicBezTo>
                      <a:pt x="20748" y="3124"/>
                      <a:pt x="20924" y="3377"/>
                      <a:pt x="20924" y="3682"/>
                    </a:cubicBezTo>
                    <a:lnTo>
                      <a:pt x="20924" y="20053"/>
                    </a:lnTo>
                    <a:cubicBezTo>
                      <a:pt x="20924" y="20358"/>
                      <a:pt x="20751" y="20611"/>
                      <a:pt x="20539" y="20611"/>
                    </a:cubicBezTo>
                    <a:lnTo>
                      <a:pt x="12218" y="20611"/>
                    </a:lnTo>
                    <a:lnTo>
                      <a:pt x="12218" y="19490"/>
                    </a:lnTo>
                    <a:lnTo>
                      <a:pt x="19818" y="19490"/>
                    </a:lnTo>
                    <a:cubicBezTo>
                      <a:pt x="20006" y="19490"/>
                      <a:pt x="20157" y="19268"/>
                      <a:pt x="20157" y="18997"/>
                    </a:cubicBezTo>
                    <a:lnTo>
                      <a:pt x="20157" y="3124"/>
                    </a:lnTo>
                    <a:close/>
                    <a:moveTo>
                      <a:pt x="7552" y="0"/>
                    </a:moveTo>
                    <a:cubicBezTo>
                      <a:pt x="4909" y="0"/>
                      <a:pt x="1832" y="1024"/>
                      <a:pt x="1702" y="1067"/>
                    </a:cubicBezTo>
                    <a:cubicBezTo>
                      <a:pt x="1548" y="1118"/>
                      <a:pt x="1442" y="1320"/>
                      <a:pt x="1442" y="1550"/>
                    </a:cubicBezTo>
                    <a:lnTo>
                      <a:pt x="1442" y="2135"/>
                    </a:lnTo>
                    <a:lnTo>
                      <a:pt x="1057" y="2135"/>
                    </a:lnTo>
                    <a:cubicBezTo>
                      <a:pt x="472" y="2135"/>
                      <a:pt x="0" y="2833"/>
                      <a:pt x="0" y="3682"/>
                    </a:cubicBezTo>
                    <a:lnTo>
                      <a:pt x="0" y="20053"/>
                    </a:lnTo>
                    <a:cubicBezTo>
                      <a:pt x="0" y="20907"/>
                      <a:pt x="477" y="21600"/>
                      <a:pt x="1057" y="21600"/>
                    </a:cubicBezTo>
                    <a:lnTo>
                      <a:pt x="20543" y="21600"/>
                    </a:lnTo>
                    <a:cubicBezTo>
                      <a:pt x="21128" y="21600"/>
                      <a:pt x="21600" y="20902"/>
                      <a:pt x="21600" y="20053"/>
                    </a:cubicBezTo>
                    <a:lnTo>
                      <a:pt x="21600" y="3682"/>
                    </a:lnTo>
                    <a:cubicBezTo>
                      <a:pt x="21598" y="2828"/>
                      <a:pt x="21126" y="2135"/>
                      <a:pt x="20539" y="2135"/>
                    </a:cubicBezTo>
                    <a:lnTo>
                      <a:pt x="20157" y="2135"/>
                    </a:lnTo>
                    <a:lnTo>
                      <a:pt x="20157" y="1550"/>
                    </a:lnTo>
                    <a:cubicBezTo>
                      <a:pt x="20157" y="1318"/>
                      <a:pt x="20050" y="1118"/>
                      <a:pt x="19895" y="1067"/>
                    </a:cubicBezTo>
                    <a:cubicBezTo>
                      <a:pt x="19766" y="1022"/>
                      <a:pt x="16689" y="0"/>
                      <a:pt x="14046" y="0"/>
                    </a:cubicBezTo>
                    <a:cubicBezTo>
                      <a:pt x="12141" y="0"/>
                      <a:pt x="11197" y="583"/>
                      <a:pt x="10798" y="939"/>
                    </a:cubicBezTo>
                    <a:cubicBezTo>
                      <a:pt x="10400" y="583"/>
                      <a:pt x="9457" y="0"/>
                      <a:pt x="75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09" name="Google Shape;1809;p34"/>
              <p:cNvSpPr/>
              <p:nvPr/>
            </p:nvSpPr>
            <p:spPr>
              <a:xfrm>
                <a:off x="148816" y="462858"/>
                <a:ext cx="196590" cy="48151"/>
              </a:xfrm>
              <a:custGeom>
                <a:rect b="b" l="l" r="r" t="t"/>
                <a:pathLst>
                  <a:path extrusionOk="0" h="21600" w="21438">
                    <a:moveTo>
                      <a:pt x="19719" y="0"/>
                    </a:moveTo>
                    <a:cubicBezTo>
                      <a:pt x="19711" y="0"/>
                      <a:pt x="19703" y="0"/>
                      <a:pt x="19695" y="0"/>
                    </a:cubicBezTo>
                    <a:cubicBezTo>
                      <a:pt x="14405" y="517"/>
                      <a:pt x="8259" y="3100"/>
                      <a:pt x="1407" y="7781"/>
                    </a:cubicBezTo>
                    <a:cubicBezTo>
                      <a:pt x="489" y="8427"/>
                      <a:pt x="-139" y="11978"/>
                      <a:pt x="26" y="15756"/>
                    </a:cubicBezTo>
                    <a:cubicBezTo>
                      <a:pt x="159" y="19178"/>
                      <a:pt x="874" y="21600"/>
                      <a:pt x="1682" y="21600"/>
                    </a:cubicBezTo>
                    <a:cubicBezTo>
                      <a:pt x="1768" y="21600"/>
                      <a:pt x="1862" y="21568"/>
                      <a:pt x="1964" y="21503"/>
                    </a:cubicBezTo>
                    <a:cubicBezTo>
                      <a:pt x="8660" y="16918"/>
                      <a:pt x="14640" y="14465"/>
                      <a:pt x="19789" y="13883"/>
                    </a:cubicBezTo>
                    <a:cubicBezTo>
                      <a:pt x="20723" y="13787"/>
                      <a:pt x="21461" y="10622"/>
                      <a:pt x="21437" y="6780"/>
                    </a:cubicBezTo>
                    <a:cubicBezTo>
                      <a:pt x="21422" y="3035"/>
                      <a:pt x="20653" y="0"/>
                      <a:pt x="197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10" name="Google Shape;1810;p34"/>
              <p:cNvSpPr/>
              <p:nvPr/>
            </p:nvSpPr>
            <p:spPr>
              <a:xfrm>
                <a:off x="380720" y="465090"/>
                <a:ext cx="64113" cy="35844"/>
              </a:xfrm>
              <a:custGeom>
                <a:rect b="b" l="l" r="r" t="t"/>
                <a:pathLst>
                  <a:path extrusionOk="0" h="21600" w="20914">
                    <a:moveTo>
                      <a:pt x="5031" y="0"/>
                    </a:moveTo>
                    <a:cubicBezTo>
                      <a:pt x="2448" y="0"/>
                      <a:pt x="242" y="3643"/>
                      <a:pt x="30" y="8458"/>
                    </a:cubicBezTo>
                    <a:cubicBezTo>
                      <a:pt x="-275" y="13619"/>
                      <a:pt x="1768" y="18217"/>
                      <a:pt x="4585" y="18651"/>
                    </a:cubicBezTo>
                    <a:cubicBezTo>
                      <a:pt x="8177" y="19388"/>
                      <a:pt x="11652" y="20212"/>
                      <a:pt x="14868" y="21383"/>
                    </a:cubicBezTo>
                    <a:cubicBezTo>
                      <a:pt x="15221" y="21600"/>
                      <a:pt x="15526" y="21600"/>
                      <a:pt x="15855" y="21600"/>
                    </a:cubicBezTo>
                    <a:cubicBezTo>
                      <a:pt x="18249" y="21600"/>
                      <a:pt x="20386" y="18520"/>
                      <a:pt x="20832" y="14053"/>
                    </a:cubicBezTo>
                    <a:cubicBezTo>
                      <a:pt x="21325" y="8978"/>
                      <a:pt x="19541" y="4034"/>
                      <a:pt x="16817" y="3080"/>
                    </a:cubicBezTo>
                    <a:cubicBezTo>
                      <a:pt x="13272" y="1822"/>
                      <a:pt x="9515" y="824"/>
                      <a:pt x="5524" y="43"/>
                    </a:cubicBezTo>
                    <a:cubicBezTo>
                      <a:pt x="5360" y="43"/>
                      <a:pt x="5195" y="0"/>
                      <a:pt x="50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11" name="Google Shape;1811;p34"/>
              <p:cNvSpPr/>
              <p:nvPr/>
            </p:nvSpPr>
            <p:spPr>
              <a:xfrm>
                <a:off x="148816" y="406359"/>
                <a:ext cx="80635" cy="38436"/>
              </a:xfrm>
              <a:custGeom>
                <a:rect b="b" l="l" r="r" t="t"/>
                <a:pathLst>
                  <a:path extrusionOk="0" h="21600" w="21006">
                    <a:moveTo>
                      <a:pt x="16900" y="0"/>
                    </a:moveTo>
                    <a:cubicBezTo>
                      <a:pt x="16750" y="0"/>
                      <a:pt x="16600" y="0"/>
                      <a:pt x="16450" y="40"/>
                    </a:cubicBezTo>
                    <a:cubicBezTo>
                      <a:pt x="12194" y="1335"/>
                      <a:pt x="7788" y="2670"/>
                      <a:pt x="3363" y="4247"/>
                    </a:cubicBezTo>
                    <a:cubicBezTo>
                      <a:pt x="1169" y="5016"/>
                      <a:pt x="-331" y="9546"/>
                      <a:pt x="63" y="14279"/>
                    </a:cubicBezTo>
                    <a:cubicBezTo>
                      <a:pt x="381" y="18485"/>
                      <a:pt x="2088" y="21600"/>
                      <a:pt x="4019" y="21600"/>
                    </a:cubicBezTo>
                    <a:cubicBezTo>
                      <a:pt x="4225" y="21600"/>
                      <a:pt x="4450" y="21519"/>
                      <a:pt x="4694" y="21398"/>
                    </a:cubicBezTo>
                    <a:cubicBezTo>
                      <a:pt x="9044" y="19901"/>
                      <a:pt x="13357" y="18485"/>
                      <a:pt x="17538" y="17312"/>
                    </a:cubicBezTo>
                    <a:cubicBezTo>
                      <a:pt x="19732" y="16746"/>
                      <a:pt x="21269" y="12337"/>
                      <a:pt x="20969" y="7604"/>
                    </a:cubicBezTo>
                    <a:cubicBezTo>
                      <a:pt x="20707" y="3196"/>
                      <a:pt x="18925" y="0"/>
                      <a:pt x="169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12" name="Google Shape;1812;p34"/>
              <p:cNvSpPr/>
              <p:nvPr/>
            </p:nvSpPr>
            <p:spPr>
              <a:xfrm>
                <a:off x="264725" y="396429"/>
                <a:ext cx="180009" cy="38004"/>
              </a:xfrm>
              <a:custGeom>
                <a:rect b="b" l="l" r="r" t="t"/>
                <a:pathLst>
                  <a:path extrusionOk="0" h="21600" w="21353">
                    <a:moveTo>
                      <a:pt x="9689" y="0"/>
                    </a:moveTo>
                    <a:cubicBezTo>
                      <a:pt x="7231" y="0"/>
                      <a:pt x="4550" y="532"/>
                      <a:pt x="1681" y="1677"/>
                    </a:cubicBezTo>
                    <a:cubicBezTo>
                      <a:pt x="674" y="2005"/>
                      <a:pt x="-86" y="6341"/>
                      <a:pt x="8" y="11127"/>
                    </a:cubicBezTo>
                    <a:cubicBezTo>
                      <a:pt x="76" y="15709"/>
                      <a:pt x="879" y="19227"/>
                      <a:pt x="1809" y="19227"/>
                    </a:cubicBezTo>
                    <a:cubicBezTo>
                      <a:pt x="1861" y="19227"/>
                      <a:pt x="1920" y="19227"/>
                      <a:pt x="1980" y="19186"/>
                    </a:cubicBezTo>
                    <a:cubicBezTo>
                      <a:pt x="4746" y="18164"/>
                      <a:pt x="7342" y="17632"/>
                      <a:pt x="9689" y="17632"/>
                    </a:cubicBezTo>
                    <a:cubicBezTo>
                      <a:pt x="13224" y="17632"/>
                      <a:pt x="16417" y="18941"/>
                      <a:pt x="19158" y="21477"/>
                    </a:cubicBezTo>
                    <a:cubicBezTo>
                      <a:pt x="19277" y="21600"/>
                      <a:pt x="19388" y="21600"/>
                      <a:pt x="19516" y="21600"/>
                    </a:cubicBezTo>
                    <a:cubicBezTo>
                      <a:pt x="20379" y="21600"/>
                      <a:pt x="21147" y="18777"/>
                      <a:pt x="21318" y="14523"/>
                    </a:cubicBezTo>
                    <a:cubicBezTo>
                      <a:pt x="21514" y="9777"/>
                      <a:pt x="20865" y="5195"/>
                      <a:pt x="19875" y="4255"/>
                    </a:cubicBezTo>
                    <a:cubicBezTo>
                      <a:pt x="16887" y="1432"/>
                      <a:pt x="13472" y="0"/>
                      <a:pt x="96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13" name="Google Shape;1813;p34"/>
              <p:cNvSpPr/>
              <p:nvPr/>
            </p:nvSpPr>
            <p:spPr>
              <a:xfrm>
                <a:off x="148816" y="536704"/>
                <a:ext cx="97299" cy="40665"/>
              </a:xfrm>
              <a:custGeom>
                <a:rect b="b" l="l" r="r" t="t"/>
                <a:pathLst>
                  <a:path extrusionOk="0" h="21600" w="21129">
                    <a:moveTo>
                      <a:pt x="17760" y="0"/>
                    </a:moveTo>
                    <a:cubicBezTo>
                      <a:pt x="17620" y="0"/>
                      <a:pt x="17495" y="38"/>
                      <a:pt x="17354" y="76"/>
                    </a:cubicBezTo>
                    <a:cubicBezTo>
                      <a:pt x="12697" y="1453"/>
                      <a:pt x="7789" y="3173"/>
                      <a:pt x="2803" y="5161"/>
                    </a:cubicBezTo>
                    <a:cubicBezTo>
                      <a:pt x="974" y="5926"/>
                      <a:pt x="-276" y="10131"/>
                      <a:pt x="52" y="14680"/>
                    </a:cubicBezTo>
                    <a:cubicBezTo>
                      <a:pt x="318" y="18656"/>
                      <a:pt x="1740" y="21600"/>
                      <a:pt x="3350" y="21600"/>
                    </a:cubicBezTo>
                    <a:cubicBezTo>
                      <a:pt x="3522" y="21600"/>
                      <a:pt x="3710" y="21485"/>
                      <a:pt x="3913" y="21447"/>
                    </a:cubicBezTo>
                    <a:cubicBezTo>
                      <a:pt x="8805" y="19497"/>
                      <a:pt x="13587" y="17777"/>
                      <a:pt x="18136" y="16439"/>
                    </a:cubicBezTo>
                    <a:cubicBezTo>
                      <a:pt x="19995" y="15904"/>
                      <a:pt x="21324" y="11737"/>
                      <a:pt x="21105" y="7264"/>
                    </a:cubicBezTo>
                    <a:cubicBezTo>
                      <a:pt x="20902" y="3135"/>
                      <a:pt x="19448" y="0"/>
                      <a:pt x="177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14" name="Google Shape;1814;p34"/>
              <p:cNvSpPr/>
              <p:nvPr/>
            </p:nvSpPr>
            <p:spPr>
              <a:xfrm>
                <a:off x="281172" y="528930"/>
                <a:ext cx="163511" cy="38148"/>
              </a:xfrm>
              <a:custGeom>
                <a:rect b="b" l="l" r="r" t="t"/>
                <a:pathLst>
                  <a:path extrusionOk="0" h="21600" w="21354">
                    <a:moveTo>
                      <a:pt x="8520" y="0"/>
                    </a:moveTo>
                    <a:cubicBezTo>
                      <a:pt x="6471" y="0"/>
                      <a:pt x="4234" y="285"/>
                      <a:pt x="1912" y="937"/>
                    </a:cubicBezTo>
                    <a:cubicBezTo>
                      <a:pt x="784" y="1223"/>
                      <a:pt x="-62" y="5420"/>
                      <a:pt x="4" y="10189"/>
                    </a:cubicBezTo>
                    <a:cubicBezTo>
                      <a:pt x="70" y="14916"/>
                      <a:pt x="972" y="18462"/>
                      <a:pt x="2015" y="18462"/>
                    </a:cubicBezTo>
                    <a:cubicBezTo>
                      <a:pt x="2062" y="18462"/>
                      <a:pt x="2100" y="18462"/>
                      <a:pt x="2137" y="18462"/>
                    </a:cubicBezTo>
                    <a:cubicBezTo>
                      <a:pt x="4384" y="17891"/>
                      <a:pt x="6536" y="17565"/>
                      <a:pt x="8510" y="17565"/>
                    </a:cubicBezTo>
                    <a:cubicBezTo>
                      <a:pt x="12402" y="17565"/>
                      <a:pt x="15898" y="18951"/>
                      <a:pt x="18925" y="21396"/>
                    </a:cubicBezTo>
                    <a:cubicBezTo>
                      <a:pt x="19066" y="21600"/>
                      <a:pt x="19188" y="21600"/>
                      <a:pt x="19310" y="21600"/>
                    </a:cubicBezTo>
                    <a:cubicBezTo>
                      <a:pt x="20278" y="21600"/>
                      <a:pt x="21115" y="18706"/>
                      <a:pt x="21312" y="14509"/>
                    </a:cubicBezTo>
                    <a:cubicBezTo>
                      <a:pt x="21538" y="9740"/>
                      <a:pt x="20824" y="5135"/>
                      <a:pt x="19733" y="4198"/>
                    </a:cubicBezTo>
                    <a:cubicBezTo>
                      <a:pt x="16443" y="1345"/>
                      <a:pt x="12684" y="0"/>
                      <a:pt x="85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15" name="Google Shape;1815;p34"/>
              <p:cNvSpPr/>
              <p:nvPr/>
            </p:nvSpPr>
            <p:spPr>
              <a:xfrm>
                <a:off x="148816" y="673525"/>
                <a:ext cx="64116" cy="36276"/>
              </a:xfrm>
              <a:custGeom>
                <a:rect b="b" l="l" r="r" t="t"/>
                <a:pathLst>
                  <a:path extrusionOk="0" h="21600" w="20824">
                    <a:moveTo>
                      <a:pt x="15834" y="0"/>
                    </a:moveTo>
                    <a:cubicBezTo>
                      <a:pt x="15577" y="0"/>
                      <a:pt x="15343" y="43"/>
                      <a:pt x="15086" y="129"/>
                    </a:cubicBezTo>
                    <a:cubicBezTo>
                      <a:pt x="11532" y="986"/>
                      <a:pt x="7886" y="2057"/>
                      <a:pt x="4192" y="3214"/>
                    </a:cubicBezTo>
                    <a:cubicBezTo>
                      <a:pt x="1457" y="4029"/>
                      <a:pt x="-413" y="8743"/>
                      <a:pt x="78" y="13843"/>
                    </a:cubicBezTo>
                    <a:cubicBezTo>
                      <a:pt x="475" y="18300"/>
                      <a:pt x="2603" y="21600"/>
                      <a:pt x="5010" y="21600"/>
                    </a:cubicBezTo>
                    <a:cubicBezTo>
                      <a:pt x="5268" y="21600"/>
                      <a:pt x="5548" y="21471"/>
                      <a:pt x="5852" y="21386"/>
                    </a:cubicBezTo>
                    <a:cubicBezTo>
                      <a:pt x="9429" y="20357"/>
                      <a:pt x="12982" y="19329"/>
                      <a:pt x="16512" y="18343"/>
                    </a:cubicBezTo>
                    <a:cubicBezTo>
                      <a:pt x="19247" y="17657"/>
                      <a:pt x="21187" y="12943"/>
                      <a:pt x="20766" y="7929"/>
                    </a:cubicBezTo>
                    <a:cubicBezTo>
                      <a:pt x="20439" y="3300"/>
                      <a:pt x="18288" y="0"/>
                      <a:pt x="158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16" name="Google Shape;1816;p34"/>
              <p:cNvSpPr/>
              <p:nvPr/>
            </p:nvSpPr>
            <p:spPr>
              <a:xfrm>
                <a:off x="248036" y="661362"/>
                <a:ext cx="196695" cy="38076"/>
              </a:xfrm>
              <a:custGeom>
                <a:rect b="b" l="l" r="r" t="t"/>
                <a:pathLst>
                  <a:path extrusionOk="0" h="21600" w="21380">
                    <a:moveTo>
                      <a:pt x="10693" y="0"/>
                    </a:moveTo>
                    <a:cubicBezTo>
                      <a:pt x="7931" y="0"/>
                      <a:pt x="4849" y="817"/>
                      <a:pt x="1532" y="2409"/>
                    </a:cubicBezTo>
                    <a:cubicBezTo>
                      <a:pt x="609" y="2899"/>
                      <a:pt x="-72" y="7146"/>
                      <a:pt x="6" y="12045"/>
                    </a:cubicBezTo>
                    <a:cubicBezTo>
                      <a:pt x="92" y="16619"/>
                      <a:pt x="828" y="20048"/>
                      <a:pt x="1704" y="20048"/>
                    </a:cubicBezTo>
                    <a:cubicBezTo>
                      <a:pt x="1751" y="20048"/>
                      <a:pt x="1798" y="20048"/>
                      <a:pt x="1853" y="20008"/>
                    </a:cubicBezTo>
                    <a:cubicBezTo>
                      <a:pt x="5052" y="18415"/>
                      <a:pt x="8033" y="17639"/>
                      <a:pt x="10693" y="17639"/>
                    </a:cubicBezTo>
                    <a:cubicBezTo>
                      <a:pt x="13932" y="17639"/>
                      <a:pt x="16858" y="18946"/>
                      <a:pt x="19369" y="21478"/>
                    </a:cubicBezTo>
                    <a:cubicBezTo>
                      <a:pt x="19478" y="21600"/>
                      <a:pt x="19580" y="21600"/>
                      <a:pt x="19697" y="21600"/>
                    </a:cubicBezTo>
                    <a:cubicBezTo>
                      <a:pt x="20488" y="21600"/>
                      <a:pt x="21192" y="18701"/>
                      <a:pt x="21348" y="14536"/>
                    </a:cubicBezTo>
                    <a:cubicBezTo>
                      <a:pt x="21528" y="9718"/>
                      <a:pt x="20933" y="5145"/>
                      <a:pt x="20026" y="4165"/>
                    </a:cubicBezTo>
                    <a:cubicBezTo>
                      <a:pt x="17288" y="1388"/>
                      <a:pt x="14158" y="0"/>
                      <a:pt x="106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17" name="Google Shape;1817;p34"/>
              <p:cNvSpPr/>
              <p:nvPr/>
            </p:nvSpPr>
            <p:spPr>
              <a:xfrm>
                <a:off x="148907" y="597954"/>
                <a:ext cx="146941" cy="45489"/>
              </a:xfrm>
              <a:custGeom>
                <a:rect b="b" l="l" r="r" t="t"/>
                <a:pathLst>
                  <a:path extrusionOk="0" h="21600" w="21345">
                    <a:moveTo>
                      <a:pt x="19112" y="0"/>
                    </a:moveTo>
                    <a:cubicBezTo>
                      <a:pt x="19039" y="0"/>
                      <a:pt x="18977" y="0"/>
                      <a:pt x="18914" y="34"/>
                    </a:cubicBezTo>
                    <a:cubicBezTo>
                      <a:pt x="13665" y="1401"/>
                      <a:pt x="7947" y="3725"/>
                      <a:pt x="1893" y="6938"/>
                    </a:cubicBezTo>
                    <a:cubicBezTo>
                      <a:pt x="649" y="7656"/>
                      <a:pt x="-177" y="11415"/>
                      <a:pt x="32" y="15414"/>
                    </a:cubicBezTo>
                    <a:cubicBezTo>
                      <a:pt x="231" y="19003"/>
                      <a:pt x="1172" y="21600"/>
                      <a:pt x="2238" y="21600"/>
                    </a:cubicBezTo>
                    <a:cubicBezTo>
                      <a:pt x="2364" y="21600"/>
                      <a:pt x="2499" y="21532"/>
                      <a:pt x="2625" y="21497"/>
                    </a:cubicBezTo>
                    <a:cubicBezTo>
                      <a:pt x="8563" y="18285"/>
                      <a:pt x="14167" y="15995"/>
                      <a:pt x="19269" y="14662"/>
                    </a:cubicBezTo>
                    <a:cubicBezTo>
                      <a:pt x="20503" y="14354"/>
                      <a:pt x="21423" y="10868"/>
                      <a:pt x="21339" y="6801"/>
                    </a:cubicBezTo>
                    <a:cubicBezTo>
                      <a:pt x="21235" y="2905"/>
                      <a:pt x="20252" y="0"/>
                      <a:pt x="191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18" name="Google Shape;1818;p34"/>
              <p:cNvSpPr/>
              <p:nvPr/>
            </p:nvSpPr>
            <p:spPr>
              <a:xfrm>
                <a:off x="330933" y="595218"/>
                <a:ext cx="113798" cy="38004"/>
              </a:xfrm>
              <a:custGeom>
                <a:rect b="b" l="l" r="r" t="t"/>
                <a:pathLst>
                  <a:path extrusionOk="0" h="21600" w="21345">
                    <a:moveTo>
                      <a:pt x="2903" y="0"/>
                    </a:moveTo>
                    <a:cubicBezTo>
                      <a:pt x="1283" y="0"/>
                      <a:pt x="0" y="3886"/>
                      <a:pt x="0" y="8795"/>
                    </a:cubicBezTo>
                    <a:cubicBezTo>
                      <a:pt x="0" y="13664"/>
                      <a:pt x="1283" y="17550"/>
                      <a:pt x="2903" y="17550"/>
                    </a:cubicBezTo>
                    <a:cubicBezTo>
                      <a:pt x="8491" y="17550"/>
                      <a:pt x="13540" y="18941"/>
                      <a:pt x="17874" y="21395"/>
                    </a:cubicBezTo>
                    <a:cubicBezTo>
                      <a:pt x="18063" y="21600"/>
                      <a:pt x="18238" y="21600"/>
                      <a:pt x="18441" y="21600"/>
                    </a:cubicBezTo>
                    <a:cubicBezTo>
                      <a:pt x="19804" y="21600"/>
                      <a:pt x="21019" y="18695"/>
                      <a:pt x="21289" y="14482"/>
                    </a:cubicBezTo>
                    <a:cubicBezTo>
                      <a:pt x="21600" y="9736"/>
                      <a:pt x="20574" y="5073"/>
                      <a:pt x="19008" y="4173"/>
                    </a:cubicBezTo>
                    <a:cubicBezTo>
                      <a:pt x="14283" y="1350"/>
                      <a:pt x="8883" y="0"/>
                      <a:pt x="29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19" name="Google Shape;1819;p34"/>
              <p:cNvSpPr/>
              <p:nvPr/>
            </p:nvSpPr>
            <p:spPr>
              <a:xfrm>
                <a:off x="148907" y="728368"/>
                <a:ext cx="180033" cy="47574"/>
              </a:xfrm>
              <a:custGeom>
                <a:rect b="b" l="l" r="r" t="t"/>
                <a:pathLst>
                  <a:path extrusionOk="0" h="21600" w="21406">
                    <a:moveTo>
                      <a:pt x="19564" y="0"/>
                    </a:moveTo>
                    <a:cubicBezTo>
                      <a:pt x="19529" y="0"/>
                      <a:pt x="19504" y="0"/>
                      <a:pt x="19470" y="33"/>
                    </a:cubicBezTo>
                    <a:cubicBezTo>
                      <a:pt x="14155" y="882"/>
                      <a:pt x="8130" y="3431"/>
                      <a:pt x="1549" y="7581"/>
                    </a:cubicBezTo>
                    <a:cubicBezTo>
                      <a:pt x="531" y="8202"/>
                      <a:pt x="-145" y="11829"/>
                      <a:pt x="26" y="15685"/>
                    </a:cubicBezTo>
                    <a:cubicBezTo>
                      <a:pt x="189" y="19084"/>
                      <a:pt x="959" y="21600"/>
                      <a:pt x="1832" y="21600"/>
                    </a:cubicBezTo>
                    <a:cubicBezTo>
                      <a:pt x="1935" y="21600"/>
                      <a:pt x="2046" y="21535"/>
                      <a:pt x="2149" y="21437"/>
                    </a:cubicBezTo>
                    <a:cubicBezTo>
                      <a:pt x="8584" y="17385"/>
                      <a:pt x="14472" y="14934"/>
                      <a:pt x="19649" y="14051"/>
                    </a:cubicBezTo>
                    <a:cubicBezTo>
                      <a:pt x="20659" y="13888"/>
                      <a:pt x="21455" y="10555"/>
                      <a:pt x="21404" y="6732"/>
                    </a:cubicBezTo>
                    <a:cubicBezTo>
                      <a:pt x="21344" y="2974"/>
                      <a:pt x="20548" y="0"/>
                      <a:pt x="195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20" name="Google Shape;1820;p34"/>
              <p:cNvSpPr/>
              <p:nvPr/>
            </p:nvSpPr>
            <p:spPr>
              <a:xfrm>
                <a:off x="364086" y="728584"/>
                <a:ext cx="80747" cy="37139"/>
              </a:xfrm>
              <a:custGeom>
                <a:rect b="b" l="l" r="r" t="t"/>
                <a:pathLst>
                  <a:path extrusionOk="0" h="21600" w="21145">
                    <a:moveTo>
                      <a:pt x="4040" y="0"/>
                    </a:moveTo>
                    <a:cubicBezTo>
                      <a:pt x="1911" y="0"/>
                      <a:pt x="139" y="3684"/>
                      <a:pt x="7" y="8498"/>
                    </a:cubicBezTo>
                    <a:cubicBezTo>
                      <a:pt x="-125" y="13479"/>
                      <a:pt x="1571" y="17707"/>
                      <a:pt x="3833" y="18000"/>
                    </a:cubicBezTo>
                    <a:cubicBezTo>
                      <a:pt x="8338" y="18628"/>
                      <a:pt x="12541" y="19758"/>
                      <a:pt x="16292" y="21474"/>
                    </a:cubicBezTo>
                    <a:cubicBezTo>
                      <a:pt x="16574" y="21600"/>
                      <a:pt x="16820" y="21600"/>
                      <a:pt x="17083" y="21600"/>
                    </a:cubicBezTo>
                    <a:cubicBezTo>
                      <a:pt x="19006" y="21600"/>
                      <a:pt x="20721" y="18628"/>
                      <a:pt x="21079" y="14316"/>
                    </a:cubicBezTo>
                    <a:cubicBezTo>
                      <a:pt x="21475" y="9419"/>
                      <a:pt x="20043" y="4647"/>
                      <a:pt x="17856" y="3726"/>
                    </a:cubicBezTo>
                    <a:cubicBezTo>
                      <a:pt x="13710" y="1884"/>
                      <a:pt x="9148" y="670"/>
                      <a:pt x="4285" y="42"/>
                    </a:cubicBezTo>
                    <a:cubicBezTo>
                      <a:pt x="4210" y="0"/>
                      <a:pt x="4135" y="0"/>
                      <a:pt x="40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21" name="Google Shape;1821;p34"/>
              <p:cNvSpPr/>
              <p:nvPr/>
            </p:nvSpPr>
            <p:spPr>
              <a:xfrm>
                <a:off x="645377" y="462858"/>
                <a:ext cx="196575" cy="48151"/>
              </a:xfrm>
              <a:custGeom>
                <a:rect b="b" l="l" r="r" t="t"/>
                <a:pathLst>
                  <a:path extrusionOk="0" h="21600" w="21437">
                    <a:moveTo>
                      <a:pt x="1705" y="0"/>
                    </a:moveTo>
                    <a:cubicBezTo>
                      <a:pt x="786" y="0"/>
                      <a:pt x="25" y="3003"/>
                      <a:pt x="1" y="6780"/>
                    </a:cubicBezTo>
                    <a:cubicBezTo>
                      <a:pt x="-30" y="10622"/>
                      <a:pt x="731" y="13787"/>
                      <a:pt x="1650" y="13883"/>
                    </a:cubicBezTo>
                    <a:cubicBezTo>
                      <a:pt x="6783" y="14368"/>
                      <a:pt x="12779" y="16918"/>
                      <a:pt x="19474" y="21503"/>
                    </a:cubicBezTo>
                    <a:cubicBezTo>
                      <a:pt x="19561" y="21568"/>
                      <a:pt x="19655" y="21600"/>
                      <a:pt x="19757" y="21600"/>
                    </a:cubicBezTo>
                    <a:cubicBezTo>
                      <a:pt x="20565" y="21600"/>
                      <a:pt x="21287" y="19211"/>
                      <a:pt x="21413" y="15756"/>
                    </a:cubicBezTo>
                    <a:cubicBezTo>
                      <a:pt x="21570" y="11978"/>
                      <a:pt x="20950" y="8427"/>
                      <a:pt x="20016" y="7781"/>
                    </a:cubicBezTo>
                    <a:cubicBezTo>
                      <a:pt x="13180" y="3132"/>
                      <a:pt x="7034" y="517"/>
                      <a:pt x="1728" y="0"/>
                    </a:cubicBezTo>
                    <a:cubicBezTo>
                      <a:pt x="1720" y="0"/>
                      <a:pt x="1712" y="0"/>
                      <a:pt x="17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22" name="Google Shape;1822;p34"/>
              <p:cNvSpPr/>
              <p:nvPr/>
            </p:nvSpPr>
            <p:spPr>
              <a:xfrm>
                <a:off x="546200" y="465018"/>
                <a:ext cx="64062" cy="35772"/>
              </a:xfrm>
              <a:custGeom>
                <a:rect b="b" l="l" r="r" t="t"/>
                <a:pathLst>
                  <a:path extrusionOk="0" h="21600" w="20920">
                    <a:moveTo>
                      <a:pt x="15891" y="0"/>
                    </a:moveTo>
                    <a:cubicBezTo>
                      <a:pt x="15727" y="0"/>
                      <a:pt x="15539" y="0"/>
                      <a:pt x="15374" y="43"/>
                    </a:cubicBezTo>
                    <a:cubicBezTo>
                      <a:pt x="11425" y="739"/>
                      <a:pt x="7618" y="1782"/>
                      <a:pt x="4116" y="3042"/>
                    </a:cubicBezTo>
                    <a:cubicBezTo>
                      <a:pt x="1342" y="4085"/>
                      <a:pt x="-444" y="8909"/>
                      <a:pt x="97" y="14081"/>
                    </a:cubicBezTo>
                    <a:cubicBezTo>
                      <a:pt x="590" y="18514"/>
                      <a:pt x="2682" y="21600"/>
                      <a:pt x="5079" y="21600"/>
                    </a:cubicBezTo>
                    <a:cubicBezTo>
                      <a:pt x="5408" y="21600"/>
                      <a:pt x="5714" y="21470"/>
                      <a:pt x="6067" y="21426"/>
                    </a:cubicBezTo>
                    <a:cubicBezTo>
                      <a:pt x="9287" y="20209"/>
                      <a:pt x="12789" y="19297"/>
                      <a:pt x="16408" y="18645"/>
                    </a:cubicBezTo>
                    <a:cubicBezTo>
                      <a:pt x="19158" y="18210"/>
                      <a:pt x="21156" y="13560"/>
                      <a:pt x="20897" y="8475"/>
                    </a:cubicBezTo>
                    <a:cubicBezTo>
                      <a:pt x="20639" y="3564"/>
                      <a:pt x="18430" y="0"/>
                      <a:pt x="158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23" name="Google Shape;1823;p34"/>
              <p:cNvSpPr/>
              <p:nvPr/>
            </p:nvSpPr>
            <p:spPr>
              <a:xfrm>
                <a:off x="761408" y="406359"/>
                <a:ext cx="80703" cy="38508"/>
              </a:xfrm>
              <a:custGeom>
                <a:rect b="b" l="l" r="r" t="t"/>
                <a:pathLst>
                  <a:path extrusionOk="0" h="21600" w="21061">
                    <a:moveTo>
                      <a:pt x="4001" y="0"/>
                    </a:moveTo>
                    <a:cubicBezTo>
                      <a:pt x="2028" y="0"/>
                      <a:pt x="300" y="3230"/>
                      <a:pt x="38" y="7590"/>
                    </a:cubicBezTo>
                    <a:cubicBezTo>
                      <a:pt x="-263" y="12354"/>
                      <a:pt x="1277" y="16755"/>
                      <a:pt x="3531" y="17401"/>
                    </a:cubicBezTo>
                    <a:cubicBezTo>
                      <a:pt x="7701" y="18572"/>
                      <a:pt x="12021" y="19985"/>
                      <a:pt x="16360" y="21479"/>
                    </a:cubicBezTo>
                    <a:cubicBezTo>
                      <a:pt x="16623" y="21560"/>
                      <a:pt x="16810" y="21600"/>
                      <a:pt x="17055" y="21600"/>
                    </a:cubicBezTo>
                    <a:cubicBezTo>
                      <a:pt x="18970" y="21600"/>
                      <a:pt x="20717" y="18612"/>
                      <a:pt x="21018" y="14292"/>
                    </a:cubicBezTo>
                    <a:cubicBezTo>
                      <a:pt x="21337" y="9569"/>
                      <a:pt x="19853" y="5006"/>
                      <a:pt x="17674" y="4239"/>
                    </a:cubicBezTo>
                    <a:cubicBezTo>
                      <a:pt x="13242" y="2745"/>
                      <a:pt x="8847" y="1252"/>
                      <a:pt x="4564" y="121"/>
                    </a:cubicBezTo>
                    <a:cubicBezTo>
                      <a:pt x="4376" y="40"/>
                      <a:pt x="4188" y="0"/>
                      <a:pt x="40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24" name="Google Shape;1824;p34"/>
              <p:cNvSpPr/>
              <p:nvPr/>
            </p:nvSpPr>
            <p:spPr>
              <a:xfrm>
                <a:off x="546125" y="396429"/>
                <a:ext cx="180053" cy="38220"/>
              </a:xfrm>
              <a:custGeom>
                <a:rect b="b" l="l" r="r" t="t"/>
                <a:pathLst>
                  <a:path extrusionOk="0" h="21600" w="21375">
                    <a:moveTo>
                      <a:pt x="11673" y="0"/>
                    </a:moveTo>
                    <a:cubicBezTo>
                      <a:pt x="7896" y="0"/>
                      <a:pt x="4479" y="1424"/>
                      <a:pt x="1480" y="4231"/>
                    </a:cubicBezTo>
                    <a:cubicBezTo>
                      <a:pt x="480" y="5166"/>
                      <a:pt x="-161" y="9722"/>
                      <a:pt x="36" y="14563"/>
                    </a:cubicBezTo>
                    <a:cubicBezTo>
                      <a:pt x="206" y="18712"/>
                      <a:pt x="975" y="21600"/>
                      <a:pt x="1838" y="21600"/>
                    </a:cubicBezTo>
                    <a:cubicBezTo>
                      <a:pt x="1967" y="21600"/>
                      <a:pt x="2078" y="21478"/>
                      <a:pt x="2197" y="21437"/>
                    </a:cubicBezTo>
                    <a:cubicBezTo>
                      <a:pt x="4948" y="18834"/>
                      <a:pt x="8136" y="17614"/>
                      <a:pt x="11673" y="17614"/>
                    </a:cubicBezTo>
                    <a:cubicBezTo>
                      <a:pt x="14031" y="17614"/>
                      <a:pt x="16620" y="18142"/>
                      <a:pt x="19388" y="19119"/>
                    </a:cubicBezTo>
                    <a:cubicBezTo>
                      <a:pt x="19440" y="19159"/>
                      <a:pt x="19491" y="19159"/>
                      <a:pt x="19542" y="19159"/>
                    </a:cubicBezTo>
                    <a:cubicBezTo>
                      <a:pt x="20491" y="19159"/>
                      <a:pt x="21294" y="15661"/>
                      <a:pt x="21371" y="11146"/>
                    </a:cubicBezTo>
                    <a:cubicBezTo>
                      <a:pt x="21439" y="6264"/>
                      <a:pt x="20687" y="1993"/>
                      <a:pt x="19687" y="1668"/>
                    </a:cubicBezTo>
                    <a:cubicBezTo>
                      <a:pt x="16817" y="529"/>
                      <a:pt x="14134" y="0"/>
                      <a:pt x="116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25" name="Google Shape;1825;p34"/>
              <p:cNvSpPr/>
              <p:nvPr/>
            </p:nvSpPr>
            <p:spPr>
              <a:xfrm>
                <a:off x="744656" y="536704"/>
                <a:ext cx="97244" cy="40665"/>
              </a:xfrm>
              <a:custGeom>
                <a:rect b="b" l="l" r="r" t="t"/>
                <a:pathLst>
                  <a:path extrusionOk="0" h="21600" w="21117">
                    <a:moveTo>
                      <a:pt x="3372" y="0"/>
                    </a:moveTo>
                    <a:cubicBezTo>
                      <a:pt x="1700" y="0"/>
                      <a:pt x="231" y="3135"/>
                      <a:pt x="27" y="7264"/>
                    </a:cubicBezTo>
                    <a:cubicBezTo>
                      <a:pt x="-207" y="11737"/>
                      <a:pt x="1106" y="15904"/>
                      <a:pt x="2966" y="16439"/>
                    </a:cubicBezTo>
                    <a:cubicBezTo>
                      <a:pt x="7530" y="17777"/>
                      <a:pt x="12312" y="19497"/>
                      <a:pt x="17173" y="21447"/>
                    </a:cubicBezTo>
                    <a:cubicBezTo>
                      <a:pt x="17376" y="21485"/>
                      <a:pt x="17548" y="21600"/>
                      <a:pt x="17736" y="21600"/>
                    </a:cubicBezTo>
                    <a:cubicBezTo>
                      <a:pt x="19361" y="21600"/>
                      <a:pt x="20783" y="18733"/>
                      <a:pt x="21065" y="14680"/>
                    </a:cubicBezTo>
                    <a:cubicBezTo>
                      <a:pt x="21393" y="10131"/>
                      <a:pt x="20158" y="5887"/>
                      <a:pt x="18298" y="5161"/>
                    </a:cubicBezTo>
                    <a:cubicBezTo>
                      <a:pt x="13328" y="3173"/>
                      <a:pt x="8436" y="1453"/>
                      <a:pt x="3779" y="76"/>
                    </a:cubicBezTo>
                    <a:cubicBezTo>
                      <a:pt x="3638" y="38"/>
                      <a:pt x="3513" y="0"/>
                      <a:pt x="33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26" name="Google Shape;1826;p34"/>
              <p:cNvSpPr/>
              <p:nvPr/>
            </p:nvSpPr>
            <p:spPr>
              <a:xfrm>
                <a:off x="546011" y="528858"/>
                <a:ext cx="163477" cy="38220"/>
              </a:xfrm>
              <a:custGeom>
                <a:rect b="b" l="l" r="r" t="t"/>
                <a:pathLst>
                  <a:path extrusionOk="0" h="21600" w="21331">
                    <a:moveTo>
                      <a:pt x="12826" y="0"/>
                    </a:moveTo>
                    <a:cubicBezTo>
                      <a:pt x="8685" y="0"/>
                      <a:pt x="4909" y="1383"/>
                      <a:pt x="1632" y="4231"/>
                    </a:cubicBezTo>
                    <a:cubicBezTo>
                      <a:pt x="533" y="5166"/>
                      <a:pt x="-190" y="9681"/>
                      <a:pt x="45" y="14522"/>
                    </a:cubicBezTo>
                    <a:cubicBezTo>
                      <a:pt x="214" y="18712"/>
                      <a:pt x="1078" y="21600"/>
                      <a:pt x="2026" y="21600"/>
                    </a:cubicBezTo>
                    <a:cubicBezTo>
                      <a:pt x="2158" y="21600"/>
                      <a:pt x="2280" y="21478"/>
                      <a:pt x="2421" y="21397"/>
                    </a:cubicBezTo>
                    <a:cubicBezTo>
                      <a:pt x="5435" y="18834"/>
                      <a:pt x="8948" y="17573"/>
                      <a:pt x="12826" y="17573"/>
                    </a:cubicBezTo>
                    <a:cubicBezTo>
                      <a:pt x="14799" y="17573"/>
                      <a:pt x="16940" y="17898"/>
                      <a:pt x="19175" y="18468"/>
                    </a:cubicBezTo>
                    <a:cubicBezTo>
                      <a:pt x="19222" y="18468"/>
                      <a:pt x="19259" y="18468"/>
                      <a:pt x="19306" y="18468"/>
                    </a:cubicBezTo>
                    <a:cubicBezTo>
                      <a:pt x="20377" y="18468"/>
                      <a:pt x="21260" y="14929"/>
                      <a:pt x="21325" y="10210"/>
                    </a:cubicBezTo>
                    <a:cubicBezTo>
                      <a:pt x="21410" y="5451"/>
                      <a:pt x="20565" y="1261"/>
                      <a:pt x="19438" y="976"/>
                    </a:cubicBezTo>
                    <a:cubicBezTo>
                      <a:pt x="17109" y="285"/>
                      <a:pt x="14892" y="0"/>
                      <a:pt x="128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27" name="Google Shape;1827;p34"/>
              <p:cNvSpPr/>
              <p:nvPr/>
            </p:nvSpPr>
            <p:spPr>
              <a:xfrm>
                <a:off x="777742" y="673525"/>
                <a:ext cx="64210" cy="36276"/>
              </a:xfrm>
              <a:custGeom>
                <a:rect b="b" l="l" r="r" t="t"/>
                <a:pathLst>
                  <a:path extrusionOk="0" h="21600" w="20877">
                    <a:moveTo>
                      <a:pt x="5032" y="0"/>
                    </a:moveTo>
                    <a:cubicBezTo>
                      <a:pt x="2575" y="0"/>
                      <a:pt x="422" y="3300"/>
                      <a:pt x="47" y="7929"/>
                    </a:cubicBezTo>
                    <a:cubicBezTo>
                      <a:pt x="-327" y="12943"/>
                      <a:pt x="1569" y="17657"/>
                      <a:pt x="4353" y="18343"/>
                    </a:cubicBezTo>
                    <a:cubicBezTo>
                      <a:pt x="7793" y="19286"/>
                      <a:pt x="11397" y="20357"/>
                      <a:pt x="15025" y="21386"/>
                    </a:cubicBezTo>
                    <a:cubicBezTo>
                      <a:pt x="15282" y="21471"/>
                      <a:pt x="15563" y="21600"/>
                      <a:pt x="15867" y="21600"/>
                    </a:cubicBezTo>
                    <a:cubicBezTo>
                      <a:pt x="18278" y="21600"/>
                      <a:pt x="20431" y="18343"/>
                      <a:pt x="20805" y="13843"/>
                    </a:cubicBezTo>
                    <a:cubicBezTo>
                      <a:pt x="21273" y="8786"/>
                      <a:pt x="19424" y="3986"/>
                      <a:pt x="16639" y="3214"/>
                    </a:cubicBezTo>
                    <a:cubicBezTo>
                      <a:pt x="13012" y="2100"/>
                      <a:pt x="9315" y="986"/>
                      <a:pt x="5758" y="129"/>
                    </a:cubicBezTo>
                    <a:cubicBezTo>
                      <a:pt x="5523" y="43"/>
                      <a:pt x="5266" y="0"/>
                      <a:pt x="50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28" name="Google Shape;1828;p34"/>
              <p:cNvSpPr/>
              <p:nvPr/>
            </p:nvSpPr>
            <p:spPr>
              <a:xfrm>
                <a:off x="546125" y="661362"/>
                <a:ext cx="196687" cy="38076"/>
              </a:xfrm>
              <a:custGeom>
                <a:rect b="b" l="l" r="r" t="t"/>
                <a:pathLst>
                  <a:path extrusionOk="0" h="21600" w="21387">
                    <a:moveTo>
                      <a:pt x="10691" y="0"/>
                    </a:moveTo>
                    <a:cubicBezTo>
                      <a:pt x="7232" y="0"/>
                      <a:pt x="4102" y="1388"/>
                      <a:pt x="1355" y="4165"/>
                    </a:cubicBezTo>
                    <a:cubicBezTo>
                      <a:pt x="439" y="5145"/>
                      <a:pt x="-148" y="9718"/>
                      <a:pt x="32" y="14536"/>
                    </a:cubicBezTo>
                    <a:cubicBezTo>
                      <a:pt x="189" y="18701"/>
                      <a:pt x="893" y="21600"/>
                      <a:pt x="1683" y="21600"/>
                    </a:cubicBezTo>
                    <a:cubicBezTo>
                      <a:pt x="1801" y="21600"/>
                      <a:pt x="1902" y="21559"/>
                      <a:pt x="2012" y="21437"/>
                    </a:cubicBezTo>
                    <a:cubicBezTo>
                      <a:pt x="4532" y="18905"/>
                      <a:pt x="7451" y="17639"/>
                      <a:pt x="10691" y="17639"/>
                    </a:cubicBezTo>
                    <a:cubicBezTo>
                      <a:pt x="13352" y="17639"/>
                      <a:pt x="16334" y="18415"/>
                      <a:pt x="19535" y="19967"/>
                    </a:cubicBezTo>
                    <a:cubicBezTo>
                      <a:pt x="19589" y="19967"/>
                      <a:pt x="19652" y="20008"/>
                      <a:pt x="19707" y="20008"/>
                    </a:cubicBezTo>
                    <a:cubicBezTo>
                      <a:pt x="20575" y="20008"/>
                      <a:pt x="21295" y="16578"/>
                      <a:pt x="21382" y="11964"/>
                    </a:cubicBezTo>
                    <a:cubicBezTo>
                      <a:pt x="21452" y="7186"/>
                      <a:pt x="20771" y="2940"/>
                      <a:pt x="19855" y="2409"/>
                    </a:cubicBezTo>
                    <a:cubicBezTo>
                      <a:pt x="16537" y="817"/>
                      <a:pt x="13454" y="0"/>
                      <a:pt x="106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29" name="Google Shape;1829;p34"/>
              <p:cNvSpPr/>
              <p:nvPr/>
            </p:nvSpPr>
            <p:spPr>
              <a:xfrm>
                <a:off x="695011" y="597954"/>
                <a:ext cx="146941" cy="45561"/>
              </a:xfrm>
              <a:custGeom>
                <a:rect b="b" l="l" r="r" t="t"/>
                <a:pathLst>
                  <a:path extrusionOk="0" h="21600" w="21345">
                    <a:moveTo>
                      <a:pt x="2264" y="0"/>
                    </a:moveTo>
                    <a:cubicBezTo>
                      <a:pt x="1093" y="0"/>
                      <a:pt x="110" y="2935"/>
                      <a:pt x="6" y="6791"/>
                    </a:cubicBezTo>
                    <a:cubicBezTo>
                      <a:pt x="-78" y="10851"/>
                      <a:pt x="842" y="14332"/>
                      <a:pt x="2086" y="14673"/>
                    </a:cubicBezTo>
                    <a:cubicBezTo>
                      <a:pt x="7178" y="15970"/>
                      <a:pt x="12782" y="18256"/>
                      <a:pt x="18731" y="21464"/>
                    </a:cubicBezTo>
                    <a:cubicBezTo>
                      <a:pt x="18846" y="21498"/>
                      <a:pt x="18971" y="21600"/>
                      <a:pt x="19107" y="21600"/>
                    </a:cubicBezTo>
                    <a:cubicBezTo>
                      <a:pt x="20184" y="21600"/>
                      <a:pt x="21146" y="19041"/>
                      <a:pt x="21313" y="15424"/>
                    </a:cubicBezTo>
                    <a:cubicBezTo>
                      <a:pt x="21522" y="11397"/>
                      <a:pt x="20696" y="7644"/>
                      <a:pt x="19452" y="6927"/>
                    </a:cubicBezTo>
                    <a:cubicBezTo>
                      <a:pt x="13398" y="3685"/>
                      <a:pt x="7680" y="1365"/>
                      <a:pt x="2431" y="34"/>
                    </a:cubicBezTo>
                    <a:cubicBezTo>
                      <a:pt x="2368" y="0"/>
                      <a:pt x="2316" y="0"/>
                      <a:pt x="22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30" name="Google Shape;1830;p34"/>
              <p:cNvSpPr/>
              <p:nvPr/>
            </p:nvSpPr>
            <p:spPr>
              <a:xfrm>
                <a:off x="546125" y="595218"/>
                <a:ext cx="113873" cy="38076"/>
              </a:xfrm>
              <a:custGeom>
                <a:rect b="b" l="l" r="r" t="t"/>
                <a:pathLst>
                  <a:path extrusionOk="0" h="21600" w="21346">
                    <a:moveTo>
                      <a:pt x="18432" y="0"/>
                    </a:moveTo>
                    <a:cubicBezTo>
                      <a:pt x="12469" y="0"/>
                      <a:pt x="7072" y="1388"/>
                      <a:pt x="2336" y="4165"/>
                    </a:cubicBezTo>
                    <a:cubicBezTo>
                      <a:pt x="758" y="5104"/>
                      <a:pt x="-254" y="9718"/>
                      <a:pt x="56" y="14536"/>
                    </a:cubicBezTo>
                    <a:cubicBezTo>
                      <a:pt x="326" y="18701"/>
                      <a:pt x="1540" y="21600"/>
                      <a:pt x="2903" y="21600"/>
                    </a:cubicBezTo>
                    <a:cubicBezTo>
                      <a:pt x="3105" y="21600"/>
                      <a:pt x="3281" y="21559"/>
                      <a:pt x="3470" y="21478"/>
                    </a:cubicBezTo>
                    <a:cubicBezTo>
                      <a:pt x="7814" y="18905"/>
                      <a:pt x="12846" y="17639"/>
                      <a:pt x="18432" y="17639"/>
                    </a:cubicBezTo>
                    <a:cubicBezTo>
                      <a:pt x="20051" y="17639"/>
                      <a:pt x="21346" y="13679"/>
                      <a:pt x="21346" y="8860"/>
                    </a:cubicBezTo>
                    <a:cubicBezTo>
                      <a:pt x="21346" y="3961"/>
                      <a:pt x="20051" y="0"/>
                      <a:pt x="184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31" name="Google Shape;1831;p34"/>
              <p:cNvSpPr/>
              <p:nvPr/>
            </p:nvSpPr>
            <p:spPr>
              <a:xfrm>
                <a:off x="662062" y="728368"/>
                <a:ext cx="179995" cy="47574"/>
              </a:xfrm>
              <a:custGeom>
                <a:rect b="b" l="l" r="r" t="t"/>
                <a:pathLst>
                  <a:path extrusionOk="0" h="21600" w="21419">
                    <a:moveTo>
                      <a:pt x="1827" y="0"/>
                    </a:moveTo>
                    <a:cubicBezTo>
                      <a:pt x="842" y="0"/>
                      <a:pt x="45" y="2974"/>
                      <a:pt x="2" y="6732"/>
                    </a:cubicBezTo>
                    <a:cubicBezTo>
                      <a:pt x="-49" y="10653"/>
                      <a:pt x="739" y="13888"/>
                      <a:pt x="1758" y="14051"/>
                    </a:cubicBezTo>
                    <a:cubicBezTo>
                      <a:pt x="6940" y="14966"/>
                      <a:pt x="12824" y="17417"/>
                      <a:pt x="19273" y="21437"/>
                    </a:cubicBezTo>
                    <a:cubicBezTo>
                      <a:pt x="19384" y="21535"/>
                      <a:pt x="19470" y="21600"/>
                      <a:pt x="19581" y="21600"/>
                    </a:cubicBezTo>
                    <a:cubicBezTo>
                      <a:pt x="20463" y="21600"/>
                      <a:pt x="21260" y="19182"/>
                      <a:pt x="21397" y="15685"/>
                    </a:cubicBezTo>
                    <a:cubicBezTo>
                      <a:pt x="21551" y="11829"/>
                      <a:pt x="20874" y="8202"/>
                      <a:pt x="19855" y="7581"/>
                    </a:cubicBezTo>
                    <a:cubicBezTo>
                      <a:pt x="13260" y="3431"/>
                      <a:pt x="7240" y="882"/>
                      <a:pt x="1921" y="33"/>
                    </a:cubicBezTo>
                    <a:cubicBezTo>
                      <a:pt x="1887" y="0"/>
                      <a:pt x="1861" y="0"/>
                      <a:pt x="18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32" name="Google Shape;1832;p34"/>
              <p:cNvSpPr/>
              <p:nvPr/>
            </p:nvSpPr>
            <p:spPr>
              <a:xfrm>
                <a:off x="546083" y="728512"/>
                <a:ext cx="80692" cy="37067"/>
              </a:xfrm>
              <a:custGeom>
                <a:rect b="b" l="l" r="r" t="t"/>
                <a:pathLst>
                  <a:path extrusionOk="0" h="21600" w="21094">
                    <a:moveTo>
                      <a:pt x="17060" y="0"/>
                    </a:moveTo>
                    <a:cubicBezTo>
                      <a:pt x="16966" y="0"/>
                      <a:pt x="16890" y="0"/>
                      <a:pt x="16815" y="0"/>
                    </a:cubicBezTo>
                    <a:cubicBezTo>
                      <a:pt x="11961" y="671"/>
                      <a:pt x="7445" y="1887"/>
                      <a:pt x="3268" y="3691"/>
                    </a:cubicBezTo>
                    <a:cubicBezTo>
                      <a:pt x="1067" y="4697"/>
                      <a:pt x="-382" y="9395"/>
                      <a:pt x="88" y="14344"/>
                    </a:cubicBezTo>
                    <a:cubicBezTo>
                      <a:pt x="465" y="18622"/>
                      <a:pt x="2158" y="21600"/>
                      <a:pt x="4058" y="21600"/>
                    </a:cubicBezTo>
                    <a:cubicBezTo>
                      <a:pt x="4341" y="21600"/>
                      <a:pt x="4585" y="21558"/>
                      <a:pt x="4849" y="21474"/>
                    </a:cubicBezTo>
                    <a:cubicBezTo>
                      <a:pt x="8631" y="19797"/>
                      <a:pt x="12808" y="18622"/>
                      <a:pt x="17304" y="18035"/>
                    </a:cubicBezTo>
                    <a:cubicBezTo>
                      <a:pt x="19525" y="17741"/>
                      <a:pt x="21218" y="13463"/>
                      <a:pt x="21086" y="8514"/>
                    </a:cubicBezTo>
                    <a:cubicBezTo>
                      <a:pt x="20955" y="3649"/>
                      <a:pt x="19167" y="0"/>
                      <a:pt x="170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33" name="Google Shape;1833;p34"/>
              <p:cNvSpPr/>
              <p:nvPr/>
            </p:nvSpPr>
            <p:spPr>
              <a:xfrm>
                <a:off x="304321" y="71"/>
                <a:ext cx="382214" cy="103716"/>
              </a:xfrm>
              <a:custGeom>
                <a:rect b="b" l="l" r="r" t="t"/>
                <a:pathLst>
                  <a:path extrusionOk="0" h="21600" w="21429">
                    <a:moveTo>
                      <a:pt x="10716" y="0"/>
                    </a:moveTo>
                    <a:cubicBezTo>
                      <a:pt x="6927" y="0"/>
                      <a:pt x="3138" y="5351"/>
                      <a:pt x="257" y="16054"/>
                    </a:cubicBezTo>
                    <a:cubicBezTo>
                      <a:pt x="-86" y="17343"/>
                      <a:pt x="-86" y="19382"/>
                      <a:pt x="257" y="20656"/>
                    </a:cubicBezTo>
                    <a:cubicBezTo>
                      <a:pt x="430" y="21285"/>
                      <a:pt x="652" y="21600"/>
                      <a:pt x="874" y="21600"/>
                    </a:cubicBezTo>
                    <a:cubicBezTo>
                      <a:pt x="1096" y="21600"/>
                      <a:pt x="1318" y="21285"/>
                      <a:pt x="1492" y="20656"/>
                    </a:cubicBezTo>
                    <a:cubicBezTo>
                      <a:pt x="4034" y="11197"/>
                      <a:pt x="7375" y="6461"/>
                      <a:pt x="10716" y="6461"/>
                    </a:cubicBezTo>
                    <a:cubicBezTo>
                      <a:pt x="14057" y="6461"/>
                      <a:pt x="17402" y="11197"/>
                      <a:pt x="19944" y="20656"/>
                    </a:cubicBezTo>
                    <a:cubicBezTo>
                      <a:pt x="20114" y="21270"/>
                      <a:pt x="20336" y="21585"/>
                      <a:pt x="20558" y="21585"/>
                    </a:cubicBezTo>
                    <a:cubicBezTo>
                      <a:pt x="20776" y="21585"/>
                      <a:pt x="21002" y="21270"/>
                      <a:pt x="21171" y="20656"/>
                    </a:cubicBezTo>
                    <a:cubicBezTo>
                      <a:pt x="21514" y="19382"/>
                      <a:pt x="21514" y="17343"/>
                      <a:pt x="21171" y="16054"/>
                    </a:cubicBezTo>
                    <a:cubicBezTo>
                      <a:pt x="18290" y="5351"/>
                      <a:pt x="14501" y="0"/>
                      <a:pt x="107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34" name="Google Shape;1834;p34"/>
              <p:cNvSpPr/>
              <p:nvPr/>
            </p:nvSpPr>
            <p:spPr>
              <a:xfrm>
                <a:off x="362962" y="82767"/>
                <a:ext cx="265034" cy="79604"/>
              </a:xfrm>
              <a:custGeom>
                <a:rect b="b" l="l" r="r" t="t"/>
                <a:pathLst>
                  <a:path extrusionOk="0" h="21600" w="21359">
                    <a:moveTo>
                      <a:pt x="10678" y="0"/>
                    </a:moveTo>
                    <a:cubicBezTo>
                      <a:pt x="6786" y="0"/>
                      <a:pt x="3115" y="5117"/>
                      <a:pt x="365" y="14393"/>
                    </a:cubicBezTo>
                    <a:cubicBezTo>
                      <a:pt x="-122" y="16054"/>
                      <a:pt x="-122" y="18690"/>
                      <a:pt x="365" y="20350"/>
                    </a:cubicBezTo>
                    <a:cubicBezTo>
                      <a:pt x="609" y="21190"/>
                      <a:pt x="934" y="21600"/>
                      <a:pt x="1253" y="21600"/>
                    </a:cubicBezTo>
                    <a:cubicBezTo>
                      <a:pt x="1572" y="21600"/>
                      <a:pt x="1896" y="21190"/>
                      <a:pt x="2140" y="20350"/>
                    </a:cubicBezTo>
                    <a:cubicBezTo>
                      <a:pt x="4425" y="12675"/>
                      <a:pt x="7459" y="8456"/>
                      <a:pt x="10690" y="8456"/>
                    </a:cubicBezTo>
                    <a:cubicBezTo>
                      <a:pt x="13920" y="8456"/>
                      <a:pt x="16960" y="12694"/>
                      <a:pt x="19245" y="20350"/>
                    </a:cubicBezTo>
                    <a:cubicBezTo>
                      <a:pt x="19483" y="21170"/>
                      <a:pt x="19813" y="21600"/>
                      <a:pt x="20121" y="21600"/>
                    </a:cubicBezTo>
                    <a:cubicBezTo>
                      <a:pt x="20440" y="21600"/>
                      <a:pt x="20759" y="21170"/>
                      <a:pt x="21002" y="20350"/>
                    </a:cubicBezTo>
                    <a:cubicBezTo>
                      <a:pt x="21478" y="18690"/>
                      <a:pt x="21478" y="15995"/>
                      <a:pt x="20997" y="14393"/>
                    </a:cubicBezTo>
                    <a:cubicBezTo>
                      <a:pt x="18236" y="5097"/>
                      <a:pt x="14576" y="0"/>
                      <a:pt x="106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35" name="Google Shape;1835;p34"/>
              <p:cNvSpPr/>
              <p:nvPr/>
            </p:nvSpPr>
            <p:spPr>
              <a:xfrm>
                <a:off x="421260" y="165610"/>
                <a:ext cx="148221" cy="55204"/>
              </a:xfrm>
              <a:custGeom>
                <a:rect b="b" l="l" r="r" t="t"/>
                <a:pathLst>
                  <a:path extrusionOk="0" h="21600" w="21162">
                    <a:moveTo>
                      <a:pt x="10584" y="0"/>
                    </a:moveTo>
                    <a:cubicBezTo>
                      <a:pt x="6987" y="0"/>
                      <a:pt x="3391" y="3717"/>
                      <a:pt x="647" y="11208"/>
                    </a:cubicBezTo>
                    <a:cubicBezTo>
                      <a:pt x="-216" y="13602"/>
                      <a:pt x="-216" y="17432"/>
                      <a:pt x="647" y="19798"/>
                    </a:cubicBezTo>
                    <a:cubicBezTo>
                      <a:pt x="1089" y="21009"/>
                      <a:pt x="1654" y="21600"/>
                      <a:pt x="2219" y="21600"/>
                    </a:cubicBezTo>
                    <a:cubicBezTo>
                      <a:pt x="2795" y="21600"/>
                      <a:pt x="3360" y="21009"/>
                      <a:pt x="3802" y="19798"/>
                    </a:cubicBezTo>
                    <a:cubicBezTo>
                      <a:pt x="5662" y="14700"/>
                      <a:pt x="8128" y="12138"/>
                      <a:pt x="10584" y="12138"/>
                    </a:cubicBezTo>
                    <a:cubicBezTo>
                      <a:pt x="13040" y="12138"/>
                      <a:pt x="15496" y="14700"/>
                      <a:pt x="17366" y="19798"/>
                    </a:cubicBezTo>
                    <a:cubicBezTo>
                      <a:pt x="17798" y="20980"/>
                      <a:pt x="18373" y="21600"/>
                      <a:pt x="18928" y="21600"/>
                    </a:cubicBezTo>
                    <a:cubicBezTo>
                      <a:pt x="19493" y="21600"/>
                      <a:pt x="20058" y="20980"/>
                      <a:pt x="20490" y="19798"/>
                    </a:cubicBezTo>
                    <a:cubicBezTo>
                      <a:pt x="21384" y="17432"/>
                      <a:pt x="21384" y="13602"/>
                      <a:pt x="20500" y="11208"/>
                    </a:cubicBezTo>
                    <a:cubicBezTo>
                      <a:pt x="17777" y="3717"/>
                      <a:pt x="14181" y="0"/>
                      <a:pt x="105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36" name="Google Shape;1836;p34"/>
              <p:cNvSpPr/>
              <p:nvPr/>
            </p:nvSpPr>
            <p:spPr>
              <a:xfrm>
                <a:off x="471498" y="239957"/>
                <a:ext cx="47719" cy="47646"/>
              </a:xfrm>
              <a:custGeom>
                <a:rect b="b" l="l" r="r" t="t"/>
                <a:pathLst>
                  <a:path extrusionOk="0" h="21600" w="21600">
                    <a:moveTo>
                      <a:pt x="10816" y="0"/>
                    </a:moveTo>
                    <a:cubicBezTo>
                      <a:pt x="4854" y="0"/>
                      <a:pt x="0" y="4829"/>
                      <a:pt x="0" y="10833"/>
                    </a:cubicBezTo>
                    <a:cubicBezTo>
                      <a:pt x="0" y="16771"/>
                      <a:pt x="4854" y="21600"/>
                      <a:pt x="10816" y="21600"/>
                    </a:cubicBezTo>
                    <a:cubicBezTo>
                      <a:pt x="16746" y="21600"/>
                      <a:pt x="21600" y="16771"/>
                      <a:pt x="21600" y="10833"/>
                    </a:cubicBezTo>
                    <a:cubicBezTo>
                      <a:pt x="21600" y="4829"/>
                      <a:pt x="1674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837" name="Google Shape;1837;p34"/>
            <p:cNvGrpSpPr/>
            <p:nvPr/>
          </p:nvGrpSpPr>
          <p:grpSpPr>
            <a:xfrm>
              <a:off x="18617341" y="1504388"/>
              <a:ext cx="825393" cy="990713"/>
              <a:chOff x="71" y="72"/>
              <a:chExt cx="825391" cy="990712"/>
            </a:xfrm>
          </p:grpSpPr>
          <p:sp>
            <p:nvSpPr>
              <p:cNvPr id="1838" name="Google Shape;1838;p34"/>
              <p:cNvSpPr/>
              <p:nvPr/>
            </p:nvSpPr>
            <p:spPr>
              <a:xfrm>
                <a:off x="71" y="72"/>
                <a:ext cx="825391" cy="990712"/>
              </a:xfrm>
              <a:custGeom>
                <a:rect b="b" l="l" r="r" t="t"/>
                <a:pathLst>
                  <a:path extrusionOk="0" h="21600" w="21600">
                    <a:moveTo>
                      <a:pt x="17268" y="1155"/>
                    </a:moveTo>
                    <a:lnTo>
                      <a:pt x="20212" y="3608"/>
                    </a:lnTo>
                    <a:lnTo>
                      <a:pt x="17729" y="3608"/>
                    </a:lnTo>
                    <a:cubicBezTo>
                      <a:pt x="17479" y="3608"/>
                      <a:pt x="17268" y="3435"/>
                      <a:pt x="17268" y="3225"/>
                    </a:cubicBezTo>
                    <a:lnTo>
                      <a:pt x="17268" y="1155"/>
                    </a:lnTo>
                    <a:close/>
                    <a:moveTo>
                      <a:pt x="12968" y="14033"/>
                    </a:moveTo>
                    <a:cubicBezTo>
                      <a:pt x="13218" y="14033"/>
                      <a:pt x="13426" y="14206"/>
                      <a:pt x="13426" y="14416"/>
                    </a:cubicBezTo>
                    <a:lnTo>
                      <a:pt x="13426" y="18022"/>
                    </a:lnTo>
                    <a:cubicBezTo>
                      <a:pt x="13426" y="18234"/>
                      <a:pt x="13218" y="18407"/>
                      <a:pt x="12968" y="18407"/>
                    </a:cubicBezTo>
                    <a:lnTo>
                      <a:pt x="1268" y="18407"/>
                    </a:lnTo>
                    <a:cubicBezTo>
                      <a:pt x="1017" y="18407"/>
                      <a:pt x="810" y="18234"/>
                      <a:pt x="810" y="18022"/>
                    </a:cubicBezTo>
                    <a:lnTo>
                      <a:pt x="810" y="14416"/>
                    </a:lnTo>
                    <a:cubicBezTo>
                      <a:pt x="810" y="14206"/>
                      <a:pt x="1017" y="14033"/>
                      <a:pt x="1268" y="14033"/>
                    </a:cubicBezTo>
                    <a:close/>
                    <a:moveTo>
                      <a:pt x="16460" y="683"/>
                    </a:moveTo>
                    <a:lnTo>
                      <a:pt x="16460" y="3234"/>
                    </a:lnTo>
                    <a:cubicBezTo>
                      <a:pt x="16460" y="3818"/>
                      <a:pt x="17031" y="4292"/>
                      <a:pt x="17729" y="4292"/>
                    </a:cubicBezTo>
                    <a:lnTo>
                      <a:pt x="20788" y="4292"/>
                    </a:lnTo>
                    <a:lnTo>
                      <a:pt x="20790" y="20550"/>
                    </a:lnTo>
                    <a:cubicBezTo>
                      <a:pt x="20790" y="20759"/>
                      <a:pt x="20581" y="20935"/>
                      <a:pt x="20331" y="20935"/>
                    </a:cubicBezTo>
                    <a:lnTo>
                      <a:pt x="3867" y="20935"/>
                    </a:lnTo>
                    <a:cubicBezTo>
                      <a:pt x="3616" y="20935"/>
                      <a:pt x="3407" y="20759"/>
                      <a:pt x="3407" y="20550"/>
                    </a:cubicBezTo>
                    <a:lnTo>
                      <a:pt x="3407" y="19086"/>
                    </a:lnTo>
                    <a:lnTo>
                      <a:pt x="12968" y="19086"/>
                    </a:lnTo>
                    <a:cubicBezTo>
                      <a:pt x="13669" y="19086"/>
                      <a:pt x="14237" y="18609"/>
                      <a:pt x="14237" y="18025"/>
                    </a:cubicBezTo>
                    <a:lnTo>
                      <a:pt x="14237" y="14419"/>
                    </a:lnTo>
                    <a:cubicBezTo>
                      <a:pt x="14237" y="13832"/>
                      <a:pt x="13665" y="13359"/>
                      <a:pt x="12968" y="13359"/>
                    </a:cubicBezTo>
                    <a:lnTo>
                      <a:pt x="3407" y="13359"/>
                    </a:lnTo>
                    <a:lnTo>
                      <a:pt x="3407" y="1067"/>
                    </a:lnTo>
                    <a:cubicBezTo>
                      <a:pt x="3407" y="855"/>
                      <a:pt x="3616" y="683"/>
                      <a:pt x="3867" y="683"/>
                    </a:cubicBezTo>
                    <a:close/>
                    <a:moveTo>
                      <a:pt x="3867" y="0"/>
                    </a:moveTo>
                    <a:cubicBezTo>
                      <a:pt x="3168" y="0"/>
                      <a:pt x="2597" y="477"/>
                      <a:pt x="2597" y="1058"/>
                    </a:cubicBezTo>
                    <a:lnTo>
                      <a:pt x="2597" y="13351"/>
                    </a:lnTo>
                    <a:lnTo>
                      <a:pt x="1273" y="13351"/>
                    </a:lnTo>
                    <a:cubicBezTo>
                      <a:pt x="569" y="13351"/>
                      <a:pt x="0" y="13828"/>
                      <a:pt x="0" y="14410"/>
                    </a:cubicBezTo>
                    <a:lnTo>
                      <a:pt x="0" y="18019"/>
                    </a:lnTo>
                    <a:cubicBezTo>
                      <a:pt x="0" y="18603"/>
                      <a:pt x="573" y="19077"/>
                      <a:pt x="1273" y="19077"/>
                    </a:cubicBezTo>
                    <a:lnTo>
                      <a:pt x="2597" y="19077"/>
                    </a:lnTo>
                    <a:lnTo>
                      <a:pt x="2597" y="20541"/>
                    </a:lnTo>
                    <a:cubicBezTo>
                      <a:pt x="2597" y="21128"/>
                      <a:pt x="3170" y="21600"/>
                      <a:pt x="3867" y="21600"/>
                    </a:cubicBezTo>
                    <a:lnTo>
                      <a:pt x="20331" y="21600"/>
                    </a:lnTo>
                    <a:cubicBezTo>
                      <a:pt x="21031" y="21600"/>
                      <a:pt x="21600" y="21123"/>
                      <a:pt x="21600" y="20541"/>
                    </a:cubicBezTo>
                    <a:lnTo>
                      <a:pt x="21600" y="3940"/>
                    </a:lnTo>
                    <a:cubicBezTo>
                      <a:pt x="21600" y="3859"/>
                      <a:pt x="21559" y="3772"/>
                      <a:pt x="21479" y="3708"/>
                    </a:cubicBezTo>
                    <a:lnTo>
                      <a:pt x="17151" y="99"/>
                    </a:lnTo>
                    <a:cubicBezTo>
                      <a:pt x="17076" y="36"/>
                      <a:pt x="16968" y="0"/>
                      <a:pt x="168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39" name="Google Shape;1839;p34"/>
              <p:cNvSpPr/>
              <p:nvPr/>
            </p:nvSpPr>
            <p:spPr>
              <a:xfrm>
                <a:off x="66071" y="678778"/>
                <a:ext cx="130202" cy="130417"/>
              </a:xfrm>
              <a:custGeom>
                <a:rect b="b" l="l" r="r" t="t"/>
                <a:pathLst>
                  <a:path extrusionOk="0" h="21600" w="21600">
                    <a:moveTo>
                      <a:pt x="13564" y="5150"/>
                    </a:moveTo>
                    <a:cubicBezTo>
                      <a:pt x="15176" y="5150"/>
                      <a:pt x="16490" y="6461"/>
                      <a:pt x="16490" y="8058"/>
                    </a:cubicBezTo>
                    <a:cubicBezTo>
                      <a:pt x="16490" y="9644"/>
                      <a:pt x="15176" y="10955"/>
                      <a:pt x="13564" y="10955"/>
                    </a:cubicBezTo>
                    <a:lnTo>
                      <a:pt x="5170" y="10955"/>
                    </a:lnTo>
                    <a:lnTo>
                      <a:pt x="5170" y="5150"/>
                    </a:lnTo>
                    <a:close/>
                    <a:moveTo>
                      <a:pt x="2579" y="0"/>
                    </a:moveTo>
                    <a:cubicBezTo>
                      <a:pt x="1146" y="0"/>
                      <a:pt x="0" y="1156"/>
                      <a:pt x="0" y="2575"/>
                    </a:cubicBezTo>
                    <a:lnTo>
                      <a:pt x="0" y="19037"/>
                    </a:lnTo>
                    <a:cubicBezTo>
                      <a:pt x="0" y="20444"/>
                      <a:pt x="1146" y="21600"/>
                      <a:pt x="2579" y="21600"/>
                    </a:cubicBezTo>
                    <a:cubicBezTo>
                      <a:pt x="4000" y="21600"/>
                      <a:pt x="5158" y="20444"/>
                      <a:pt x="5158" y="19037"/>
                    </a:cubicBezTo>
                    <a:lnTo>
                      <a:pt x="5158" y="16117"/>
                    </a:lnTo>
                    <a:lnTo>
                      <a:pt x="13552" y="16117"/>
                    </a:lnTo>
                    <a:cubicBezTo>
                      <a:pt x="17994" y="16117"/>
                      <a:pt x="21600" y="12493"/>
                      <a:pt x="21600" y="8082"/>
                    </a:cubicBezTo>
                    <a:cubicBezTo>
                      <a:pt x="21600" y="3660"/>
                      <a:pt x="18030" y="0"/>
                      <a:pt x="135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40" name="Google Shape;1840;p34"/>
              <p:cNvSpPr/>
              <p:nvPr/>
            </p:nvSpPr>
            <p:spPr>
              <a:xfrm>
                <a:off x="215128" y="678778"/>
                <a:ext cx="130417" cy="130417"/>
              </a:xfrm>
              <a:custGeom>
                <a:rect b="b" l="l" r="r" t="t"/>
                <a:pathLst>
                  <a:path extrusionOk="0" h="21600" w="21600">
                    <a:moveTo>
                      <a:pt x="10788" y="5150"/>
                    </a:moveTo>
                    <a:cubicBezTo>
                      <a:pt x="13923" y="5150"/>
                      <a:pt x="16450" y="7677"/>
                      <a:pt x="16450" y="10788"/>
                    </a:cubicBezTo>
                    <a:cubicBezTo>
                      <a:pt x="16450" y="13887"/>
                      <a:pt x="13899" y="16450"/>
                      <a:pt x="10788" y="16450"/>
                    </a:cubicBezTo>
                    <a:lnTo>
                      <a:pt x="5150" y="16450"/>
                    </a:lnTo>
                    <a:lnTo>
                      <a:pt x="5150" y="5150"/>
                    </a:lnTo>
                    <a:close/>
                    <a:moveTo>
                      <a:pt x="2575" y="0"/>
                    </a:moveTo>
                    <a:cubicBezTo>
                      <a:pt x="1156" y="0"/>
                      <a:pt x="0" y="1156"/>
                      <a:pt x="0" y="2575"/>
                    </a:cubicBezTo>
                    <a:lnTo>
                      <a:pt x="0" y="19037"/>
                    </a:lnTo>
                    <a:cubicBezTo>
                      <a:pt x="0" y="20444"/>
                      <a:pt x="1156" y="21600"/>
                      <a:pt x="2575" y="21600"/>
                    </a:cubicBezTo>
                    <a:lnTo>
                      <a:pt x="10788" y="21600"/>
                    </a:lnTo>
                    <a:cubicBezTo>
                      <a:pt x="16736" y="21600"/>
                      <a:pt x="21600" y="16736"/>
                      <a:pt x="21600" y="10788"/>
                    </a:cubicBezTo>
                    <a:cubicBezTo>
                      <a:pt x="21576" y="4840"/>
                      <a:pt x="16736" y="0"/>
                      <a:pt x="107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41" name="Google Shape;1841;p34"/>
              <p:cNvSpPr/>
              <p:nvPr/>
            </p:nvSpPr>
            <p:spPr>
              <a:xfrm>
                <a:off x="364039" y="678778"/>
                <a:ext cx="113647" cy="130417"/>
              </a:xfrm>
              <a:custGeom>
                <a:rect b="b" l="l" r="r" t="t"/>
                <a:pathLst>
                  <a:path extrusionOk="0" h="21600" w="21600">
                    <a:moveTo>
                      <a:pt x="2941" y="0"/>
                    </a:moveTo>
                    <a:cubicBezTo>
                      <a:pt x="1300" y="0"/>
                      <a:pt x="0" y="1156"/>
                      <a:pt x="0" y="2575"/>
                    </a:cubicBezTo>
                    <a:lnTo>
                      <a:pt x="0" y="19037"/>
                    </a:lnTo>
                    <a:cubicBezTo>
                      <a:pt x="0" y="20444"/>
                      <a:pt x="1300" y="21600"/>
                      <a:pt x="2941" y="21600"/>
                    </a:cubicBezTo>
                    <a:cubicBezTo>
                      <a:pt x="4569" y="21600"/>
                      <a:pt x="5896" y="20444"/>
                      <a:pt x="5896" y="19037"/>
                    </a:cubicBezTo>
                    <a:lnTo>
                      <a:pt x="5896" y="13375"/>
                    </a:lnTo>
                    <a:lnTo>
                      <a:pt x="12366" y="13375"/>
                    </a:lnTo>
                    <a:cubicBezTo>
                      <a:pt x="14008" y="13375"/>
                      <a:pt x="15321" y="12230"/>
                      <a:pt x="15321" y="10824"/>
                    </a:cubicBezTo>
                    <a:cubicBezTo>
                      <a:pt x="15321" y="9393"/>
                      <a:pt x="14008" y="8249"/>
                      <a:pt x="12366" y="8249"/>
                    </a:cubicBezTo>
                    <a:lnTo>
                      <a:pt x="5896" y="8249"/>
                    </a:lnTo>
                    <a:lnTo>
                      <a:pt x="5896" y="5162"/>
                    </a:lnTo>
                    <a:lnTo>
                      <a:pt x="18659" y="5162"/>
                    </a:lnTo>
                    <a:cubicBezTo>
                      <a:pt x="20287" y="5162"/>
                      <a:pt x="21600" y="4029"/>
                      <a:pt x="21600" y="2587"/>
                    </a:cubicBezTo>
                    <a:cubicBezTo>
                      <a:pt x="21600" y="1180"/>
                      <a:pt x="20314" y="0"/>
                      <a:pt x="186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42" name="Google Shape;1842;p34"/>
              <p:cNvSpPr/>
              <p:nvPr/>
            </p:nvSpPr>
            <p:spPr>
              <a:xfrm>
                <a:off x="281199" y="182234"/>
                <a:ext cx="362316" cy="362172"/>
              </a:xfrm>
              <a:custGeom>
                <a:rect b="b" l="l" r="r" t="t"/>
                <a:pathLst>
                  <a:path extrusionOk="0" h="21600" w="21600">
                    <a:moveTo>
                      <a:pt x="10800" y="1846"/>
                    </a:moveTo>
                    <a:cubicBezTo>
                      <a:pt x="15730" y="1846"/>
                      <a:pt x="19742" y="5864"/>
                      <a:pt x="19742" y="10791"/>
                    </a:cubicBezTo>
                    <a:cubicBezTo>
                      <a:pt x="19742" y="15724"/>
                      <a:pt x="15734" y="19737"/>
                      <a:pt x="10800" y="19737"/>
                    </a:cubicBezTo>
                    <a:cubicBezTo>
                      <a:pt x="5870" y="19737"/>
                      <a:pt x="1858" y="15724"/>
                      <a:pt x="1858" y="10791"/>
                    </a:cubicBezTo>
                    <a:cubicBezTo>
                      <a:pt x="1858" y="5864"/>
                      <a:pt x="5870" y="1846"/>
                      <a:pt x="10800" y="1846"/>
                    </a:cubicBezTo>
                    <a:close/>
                    <a:moveTo>
                      <a:pt x="10800" y="0"/>
                    </a:moveTo>
                    <a:cubicBezTo>
                      <a:pt x="4844" y="0"/>
                      <a:pt x="0" y="4846"/>
                      <a:pt x="0" y="10796"/>
                    </a:cubicBezTo>
                    <a:cubicBezTo>
                      <a:pt x="0" y="16754"/>
                      <a:pt x="4844" y="21600"/>
                      <a:pt x="10800" y="21600"/>
                    </a:cubicBezTo>
                    <a:cubicBezTo>
                      <a:pt x="16756" y="21600"/>
                      <a:pt x="21600" y="16754"/>
                      <a:pt x="21600" y="10796"/>
                    </a:cubicBezTo>
                    <a:cubicBezTo>
                      <a:pt x="21600" y="4838"/>
                      <a:pt x="1675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43" name="Google Shape;1843;p34"/>
              <p:cNvSpPr/>
              <p:nvPr/>
            </p:nvSpPr>
            <p:spPr>
              <a:xfrm>
                <a:off x="445568" y="263474"/>
                <a:ext cx="33867" cy="33868"/>
              </a:xfrm>
              <a:custGeom>
                <a:rect b="b" l="l" r="r" t="t"/>
                <a:pathLst>
                  <a:path extrusionOk="0" h="21600" w="21600">
                    <a:moveTo>
                      <a:pt x="10750" y="0"/>
                    </a:moveTo>
                    <a:cubicBezTo>
                      <a:pt x="4850" y="0"/>
                      <a:pt x="0" y="4822"/>
                      <a:pt x="0" y="10750"/>
                    </a:cubicBezTo>
                    <a:cubicBezTo>
                      <a:pt x="0" y="16828"/>
                      <a:pt x="4900" y="21600"/>
                      <a:pt x="10850" y="21600"/>
                    </a:cubicBezTo>
                    <a:cubicBezTo>
                      <a:pt x="16850" y="21600"/>
                      <a:pt x="21600" y="16828"/>
                      <a:pt x="21600" y="10750"/>
                    </a:cubicBezTo>
                    <a:cubicBezTo>
                      <a:pt x="21600" y="4822"/>
                      <a:pt x="16750" y="0"/>
                      <a:pt x="108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44" name="Google Shape;1844;p34"/>
              <p:cNvSpPr/>
              <p:nvPr/>
            </p:nvSpPr>
            <p:spPr>
              <a:xfrm>
                <a:off x="430256" y="314666"/>
                <a:ext cx="64057" cy="146828"/>
              </a:xfrm>
              <a:custGeom>
                <a:rect b="b" l="l" r="r" t="t"/>
                <a:pathLst>
                  <a:path extrusionOk="0" h="21600" w="21600">
                    <a:moveTo>
                      <a:pt x="5242" y="0"/>
                    </a:moveTo>
                    <a:cubicBezTo>
                      <a:pt x="2354" y="0"/>
                      <a:pt x="0" y="1006"/>
                      <a:pt x="0" y="2276"/>
                    </a:cubicBezTo>
                    <a:cubicBezTo>
                      <a:pt x="0" y="3536"/>
                      <a:pt x="2354" y="4564"/>
                      <a:pt x="5242" y="4564"/>
                    </a:cubicBezTo>
                    <a:lnTo>
                      <a:pt x="5582" y="4564"/>
                    </a:lnTo>
                    <a:lnTo>
                      <a:pt x="5582" y="17047"/>
                    </a:lnTo>
                    <a:lnTo>
                      <a:pt x="5242" y="17047"/>
                    </a:lnTo>
                    <a:cubicBezTo>
                      <a:pt x="2354" y="17047"/>
                      <a:pt x="0" y="18064"/>
                      <a:pt x="0" y="19324"/>
                    </a:cubicBezTo>
                    <a:cubicBezTo>
                      <a:pt x="0" y="20594"/>
                      <a:pt x="2354" y="21600"/>
                      <a:pt x="5242" y="21600"/>
                    </a:cubicBezTo>
                    <a:lnTo>
                      <a:pt x="16406" y="21600"/>
                    </a:lnTo>
                    <a:cubicBezTo>
                      <a:pt x="19294" y="21600"/>
                      <a:pt x="21600" y="20594"/>
                      <a:pt x="21600" y="19324"/>
                    </a:cubicBezTo>
                    <a:cubicBezTo>
                      <a:pt x="21600" y="18064"/>
                      <a:pt x="19294" y="17047"/>
                      <a:pt x="16406" y="17047"/>
                    </a:cubicBezTo>
                    <a:lnTo>
                      <a:pt x="16067" y="17047"/>
                    </a:lnTo>
                    <a:lnTo>
                      <a:pt x="16067" y="4564"/>
                    </a:lnTo>
                    <a:lnTo>
                      <a:pt x="16406" y="4564"/>
                    </a:lnTo>
                    <a:cubicBezTo>
                      <a:pt x="19294" y="4564"/>
                      <a:pt x="21600" y="3536"/>
                      <a:pt x="21600" y="2276"/>
                    </a:cubicBezTo>
                    <a:cubicBezTo>
                      <a:pt x="21600" y="1006"/>
                      <a:pt x="19294" y="0"/>
                      <a:pt x="164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845" name="Google Shape;1845;p34"/>
            <p:cNvGrpSpPr/>
            <p:nvPr/>
          </p:nvGrpSpPr>
          <p:grpSpPr>
            <a:xfrm>
              <a:off x="12431664" y="1554192"/>
              <a:ext cx="991074" cy="891536"/>
              <a:chOff x="0" y="71"/>
              <a:chExt cx="991073" cy="891535"/>
            </a:xfrm>
          </p:grpSpPr>
          <p:sp>
            <p:nvSpPr>
              <p:cNvPr id="1846" name="Google Shape;1846;p34"/>
              <p:cNvSpPr/>
              <p:nvPr/>
            </p:nvSpPr>
            <p:spPr>
              <a:xfrm>
                <a:off x="447026" y="628973"/>
                <a:ext cx="97093" cy="97236"/>
              </a:xfrm>
              <a:custGeom>
                <a:rect b="b" l="l" r="r" t="t"/>
                <a:pathLst>
                  <a:path extrusionOk="0" h="21600" w="21568">
                    <a:moveTo>
                      <a:pt x="10776" y="6907"/>
                    </a:moveTo>
                    <a:cubicBezTo>
                      <a:pt x="12934" y="6907"/>
                      <a:pt x="14693" y="8666"/>
                      <a:pt x="14693" y="10808"/>
                    </a:cubicBezTo>
                    <a:cubicBezTo>
                      <a:pt x="14693" y="12934"/>
                      <a:pt x="12950" y="14693"/>
                      <a:pt x="10776" y="14693"/>
                    </a:cubicBezTo>
                    <a:cubicBezTo>
                      <a:pt x="8650" y="14693"/>
                      <a:pt x="6891" y="12934"/>
                      <a:pt x="6891" y="10808"/>
                    </a:cubicBezTo>
                    <a:cubicBezTo>
                      <a:pt x="6891" y="8666"/>
                      <a:pt x="8650" y="6907"/>
                      <a:pt x="10776" y="6907"/>
                    </a:cubicBezTo>
                    <a:close/>
                    <a:moveTo>
                      <a:pt x="10776" y="0"/>
                    </a:moveTo>
                    <a:cubicBezTo>
                      <a:pt x="4828" y="0"/>
                      <a:pt x="0" y="4860"/>
                      <a:pt x="0" y="10808"/>
                    </a:cubicBezTo>
                    <a:cubicBezTo>
                      <a:pt x="0" y="16740"/>
                      <a:pt x="4860" y="21600"/>
                      <a:pt x="10776" y="21600"/>
                    </a:cubicBezTo>
                    <a:cubicBezTo>
                      <a:pt x="16724" y="21600"/>
                      <a:pt x="21568" y="16740"/>
                      <a:pt x="21568" y="10808"/>
                    </a:cubicBezTo>
                    <a:cubicBezTo>
                      <a:pt x="21600" y="4844"/>
                      <a:pt x="16756" y="0"/>
                      <a:pt x="10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47" name="Google Shape;1847;p34"/>
              <p:cNvSpPr/>
              <p:nvPr/>
            </p:nvSpPr>
            <p:spPr>
              <a:xfrm>
                <a:off x="0" y="71"/>
                <a:ext cx="991073" cy="891535"/>
              </a:xfrm>
              <a:custGeom>
                <a:rect b="b" l="l" r="r" t="t"/>
                <a:pathLst>
                  <a:path extrusionOk="0" h="21600" w="21598">
                    <a:moveTo>
                      <a:pt x="12564" y="4080"/>
                    </a:moveTo>
                    <a:cubicBezTo>
                      <a:pt x="12741" y="4431"/>
                      <a:pt x="13074" y="4926"/>
                      <a:pt x="13632" y="5223"/>
                    </a:cubicBezTo>
                    <a:lnTo>
                      <a:pt x="13397" y="8095"/>
                    </a:lnTo>
                    <a:cubicBezTo>
                      <a:pt x="13368" y="8442"/>
                      <a:pt x="13190" y="8747"/>
                      <a:pt x="12920" y="8912"/>
                    </a:cubicBezTo>
                    <a:lnTo>
                      <a:pt x="11260" y="9938"/>
                    </a:lnTo>
                    <a:cubicBezTo>
                      <a:pt x="11118" y="10027"/>
                      <a:pt x="10962" y="10070"/>
                      <a:pt x="10805" y="10070"/>
                    </a:cubicBezTo>
                    <a:cubicBezTo>
                      <a:pt x="10650" y="10070"/>
                      <a:pt x="10493" y="10027"/>
                      <a:pt x="10351" y="9938"/>
                    </a:cubicBezTo>
                    <a:lnTo>
                      <a:pt x="8686" y="8912"/>
                    </a:lnTo>
                    <a:cubicBezTo>
                      <a:pt x="8414" y="8747"/>
                      <a:pt x="8235" y="8442"/>
                      <a:pt x="8210" y="8095"/>
                    </a:cubicBezTo>
                    <a:lnTo>
                      <a:pt x="7982" y="5315"/>
                    </a:lnTo>
                    <a:cubicBezTo>
                      <a:pt x="8845" y="5203"/>
                      <a:pt x="11144" y="4849"/>
                      <a:pt x="12564" y="4080"/>
                    </a:cubicBezTo>
                    <a:close/>
                    <a:moveTo>
                      <a:pt x="10799" y="748"/>
                    </a:moveTo>
                    <a:cubicBezTo>
                      <a:pt x="12338" y="748"/>
                      <a:pt x="13406" y="1541"/>
                      <a:pt x="14063" y="3168"/>
                    </a:cubicBezTo>
                    <a:cubicBezTo>
                      <a:pt x="14631" y="4574"/>
                      <a:pt x="14906" y="6565"/>
                      <a:pt x="14924" y="9429"/>
                    </a:cubicBezTo>
                    <a:cubicBezTo>
                      <a:pt x="14924" y="9488"/>
                      <a:pt x="14893" y="9544"/>
                      <a:pt x="14840" y="9570"/>
                    </a:cubicBezTo>
                    <a:cubicBezTo>
                      <a:pt x="14250" y="9875"/>
                      <a:pt x="13524" y="10112"/>
                      <a:pt x="12733" y="10260"/>
                    </a:cubicBezTo>
                    <a:lnTo>
                      <a:pt x="12733" y="9887"/>
                    </a:lnTo>
                    <a:lnTo>
                      <a:pt x="13245" y="9572"/>
                    </a:lnTo>
                    <a:cubicBezTo>
                      <a:pt x="13712" y="9287"/>
                      <a:pt x="14018" y="8759"/>
                      <a:pt x="14066" y="8166"/>
                    </a:cubicBezTo>
                    <a:lnTo>
                      <a:pt x="14325" y="5013"/>
                    </a:lnTo>
                    <a:cubicBezTo>
                      <a:pt x="14338" y="4839"/>
                      <a:pt x="14244" y="4680"/>
                      <a:pt x="14096" y="4623"/>
                    </a:cubicBezTo>
                    <a:cubicBezTo>
                      <a:pt x="13317" y="4335"/>
                      <a:pt x="13036" y="3449"/>
                      <a:pt x="13033" y="3444"/>
                    </a:cubicBezTo>
                    <a:cubicBezTo>
                      <a:pt x="13001" y="3336"/>
                      <a:pt x="12926" y="3247"/>
                      <a:pt x="12829" y="3209"/>
                    </a:cubicBezTo>
                    <a:cubicBezTo>
                      <a:pt x="12791" y="3193"/>
                      <a:pt x="12752" y="3186"/>
                      <a:pt x="12713" y="3186"/>
                    </a:cubicBezTo>
                    <a:cubicBezTo>
                      <a:pt x="12652" y="3186"/>
                      <a:pt x="12590" y="3205"/>
                      <a:pt x="12536" y="3240"/>
                    </a:cubicBezTo>
                    <a:cubicBezTo>
                      <a:pt x="11027" y="4246"/>
                      <a:pt x="7615" y="4605"/>
                      <a:pt x="7581" y="4607"/>
                    </a:cubicBezTo>
                    <a:cubicBezTo>
                      <a:pt x="7392" y="4624"/>
                      <a:pt x="7256" y="4809"/>
                      <a:pt x="7273" y="5013"/>
                    </a:cubicBezTo>
                    <a:lnTo>
                      <a:pt x="7530" y="8166"/>
                    </a:lnTo>
                    <a:cubicBezTo>
                      <a:pt x="7581" y="8759"/>
                      <a:pt x="7886" y="9282"/>
                      <a:pt x="8354" y="9572"/>
                    </a:cubicBezTo>
                    <a:lnTo>
                      <a:pt x="8865" y="9887"/>
                    </a:lnTo>
                    <a:lnTo>
                      <a:pt x="8865" y="10260"/>
                    </a:lnTo>
                    <a:cubicBezTo>
                      <a:pt x="8075" y="10114"/>
                      <a:pt x="7348" y="9875"/>
                      <a:pt x="6759" y="9570"/>
                    </a:cubicBezTo>
                    <a:cubicBezTo>
                      <a:pt x="6709" y="9544"/>
                      <a:pt x="6674" y="9488"/>
                      <a:pt x="6677" y="9429"/>
                    </a:cubicBezTo>
                    <a:cubicBezTo>
                      <a:pt x="6698" y="6564"/>
                      <a:pt x="6970" y="4574"/>
                      <a:pt x="7537" y="3168"/>
                    </a:cubicBezTo>
                    <a:cubicBezTo>
                      <a:pt x="8195" y="1541"/>
                      <a:pt x="9262" y="748"/>
                      <a:pt x="10799" y="748"/>
                    </a:cubicBezTo>
                    <a:close/>
                    <a:moveTo>
                      <a:pt x="12056" y="10304"/>
                    </a:moveTo>
                    <a:lnTo>
                      <a:pt x="12056" y="10531"/>
                    </a:lnTo>
                    <a:cubicBezTo>
                      <a:pt x="12056" y="10970"/>
                      <a:pt x="12291" y="11364"/>
                      <a:pt x="12656" y="11533"/>
                    </a:cubicBezTo>
                    <a:lnTo>
                      <a:pt x="12945" y="11666"/>
                    </a:lnTo>
                    <a:cubicBezTo>
                      <a:pt x="12614" y="12105"/>
                      <a:pt x="12256" y="12494"/>
                      <a:pt x="11878" y="12827"/>
                    </a:cubicBezTo>
                    <a:lnTo>
                      <a:pt x="9719" y="12827"/>
                    </a:lnTo>
                    <a:cubicBezTo>
                      <a:pt x="9342" y="12494"/>
                      <a:pt x="8983" y="12103"/>
                      <a:pt x="8652" y="11666"/>
                    </a:cubicBezTo>
                    <a:lnTo>
                      <a:pt x="8942" y="11533"/>
                    </a:lnTo>
                    <a:cubicBezTo>
                      <a:pt x="9311" y="11364"/>
                      <a:pt x="9546" y="10972"/>
                      <a:pt x="9546" y="10531"/>
                    </a:cubicBezTo>
                    <a:lnTo>
                      <a:pt x="9546" y="10304"/>
                    </a:lnTo>
                    <a:lnTo>
                      <a:pt x="10017" y="10593"/>
                    </a:lnTo>
                    <a:cubicBezTo>
                      <a:pt x="10261" y="10745"/>
                      <a:pt x="10531" y="10822"/>
                      <a:pt x="10799" y="10822"/>
                    </a:cubicBezTo>
                    <a:cubicBezTo>
                      <a:pt x="11069" y="10822"/>
                      <a:pt x="11340" y="10745"/>
                      <a:pt x="11582" y="10593"/>
                    </a:cubicBezTo>
                    <a:lnTo>
                      <a:pt x="12056" y="10304"/>
                    </a:lnTo>
                    <a:close/>
                    <a:moveTo>
                      <a:pt x="13599" y="11969"/>
                    </a:moveTo>
                    <a:lnTo>
                      <a:pt x="15200" y="12712"/>
                    </a:lnTo>
                    <a:cubicBezTo>
                      <a:pt x="15616" y="12904"/>
                      <a:pt x="15883" y="13350"/>
                      <a:pt x="15883" y="13844"/>
                    </a:cubicBezTo>
                    <a:lnTo>
                      <a:pt x="15883" y="19246"/>
                    </a:lnTo>
                    <a:lnTo>
                      <a:pt x="15037" y="19246"/>
                    </a:lnTo>
                    <a:cubicBezTo>
                      <a:pt x="15083" y="19112"/>
                      <a:pt x="15108" y="18970"/>
                      <a:pt x="15108" y="18819"/>
                    </a:cubicBezTo>
                    <a:lnTo>
                      <a:pt x="15108" y="14006"/>
                    </a:lnTo>
                    <a:cubicBezTo>
                      <a:pt x="15108" y="13355"/>
                      <a:pt x="14631" y="12827"/>
                      <a:pt x="14051" y="12827"/>
                    </a:cubicBezTo>
                    <a:lnTo>
                      <a:pt x="12899" y="12827"/>
                    </a:lnTo>
                    <a:cubicBezTo>
                      <a:pt x="13144" y="12562"/>
                      <a:pt x="13376" y="12278"/>
                      <a:pt x="13599" y="11969"/>
                    </a:cubicBezTo>
                    <a:close/>
                    <a:moveTo>
                      <a:pt x="14046" y="13582"/>
                    </a:moveTo>
                    <a:cubicBezTo>
                      <a:pt x="14256" y="13582"/>
                      <a:pt x="14429" y="13774"/>
                      <a:pt x="14429" y="14008"/>
                    </a:cubicBezTo>
                    <a:lnTo>
                      <a:pt x="14429" y="18820"/>
                    </a:lnTo>
                    <a:cubicBezTo>
                      <a:pt x="14429" y="19056"/>
                      <a:pt x="14256" y="19248"/>
                      <a:pt x="14046" y="19248"/>
                    </a:cubicBezTo>
                    <a:lnTo>
                      <a:pt x="7554" y="19248"/>
                    </a:lnTo>
                    <a:cubicBezTo>
                      <a:pt x="7344" y="19248"/>
                      <a:pt x="7171" y="19056"/>
                      <a:pt x="7171" y="18820"/>
                    </a:cubicBezTo>
                    <a:lnTo>
                      <a:pt x="7171" y="14008"/>
                    </a:lnTo>
                    <a:cubicBezTo>
                      <a:pt x="7171" y="13774"/>
                      <a:pt x="7344" y="13582"/>
                      <a:pt x="7554" y="13582"/>
                    </a:cubicBezTo>
                    <a:close/>
                    <a:moveTo>
                      <a:pt x="8003" y="11974"/>
                    </a:moveTo>
                    <a:cubicBezTo>
                      <a:pt x="8222" y="12280"/>
                      <a:pt x="8459" y="12567"/>
                      <a:pt x="8704" y="12834"/>
                    </a:cubicBezTo>
                    <a:lnTo>
                      <a:pt x="7554" y="12834"/>
                    </a:lnTo>
                    <a:cubicBezTo>
                      <a:pt x="6970" y="12834"/>
                      <a:pt x="6495" y="13364"/>
                      <a:pt x="6495" y="14011"/>
                    </a:cubicBezTo>
                    <a:lnTo>
                      <a:pt x="6495" y="18826"/>
                    </a:lnTo>
                    <a:cubicBezTo>
                      <a:pt x="6495" y="18977"/>
                      <a:pt x="6520" y="19119"/>
                      <a:pt x="6566" y="19249"/>
                    </a:cubicBezTo>
                    <a:lnTo>
                      <a:pt x="5722" y="19249"/>
                    </a:lnTo>
                    <a:lnTo>
                      <a:pt x="5722" y="13847"/>
                    </a:lnTo>
                    <a:lnTo>
                      <a:pt x="5719" y="13847"/>
                    </a:lnTo>
                    <a:cubicBezTo>
                      <a:pt x="5719" y="13350"/>
                      <a:pt x="5984" y="12904"/>
                      <a:pt x="6400" y="12714"/>
                    </a:cubicBezTo>
                    <a:lnTo>
                      <a:pt x="8003" y="11974"/>
                    </a:lnTo>
                    <a:close/>
                    <a:moveTo>
                      <a:pt x="20902" y="19997"/>
                    </a:moveTo>
                    <a:cubicBezTo>
                      <a:pt x="20913" y="19997"/>
                      <a:pt x="20924" y="20010"/>
                      <a:pt x="20924" y="20022"/>
                    </a:cubicBezTo>
                    <a:lnTo>
                      <a:pt x="20924" y="20826"/>
                    </a:lnTo>
                    <a:cubicBezTo>
                      <a:pt x="20924" y="20838"/>
                      <a:pt x="20913" y="20850"/>
                      <a:pt x="20902" y="20850"/>
                    </a:cubicBezTo>
                    <a:lnTo>
                      <a:pt x="703" y="20850"/>
                    </a:lnTo>
                    <a:cubicBezTo>
                      <a:pt x="690" y="20850"/>
                      <a:pt x="679" y="20838"/>
                      <a:pt x="679" y="20826"/>
                    </a:cubicBezTo>
                    <a:lnTo>
                      <a:pt x="679" y="20022"/>
                    </a:lnTo>
                    <a:cubicBezTo>
                      <a:pt x="679" y="20010"/>
                      <a:pt x="690" y="19997"/>
                      <a:pt x="703" y="19997"/>
                    </a:cubicBezTo>
                    <a:close/>
                    <a:moveTo>
                      <a:pt x="10799" y="0"/>
                    </a:moveTo>
                    <a:cubicBezTo>
                      <a:pt x="8992" y="0"/>
                      <a:pt x="7687" y="963"/>
                      <a:pt x="6917" y="2862"/>
                    </a:cubicBezTo>
                    <a:cubicBezTo>
                      <a:pt x="6312" y="4368"/>
                      <a:pt x="6018" y="6452"/>
                      <a:pt x="5998" y="9423"/>
                    </a:cubicBezTo>
                    <a:cubicBezTo>
                      <a:pt x="5996" y="9776"/>
                      <a:pt x="6185" y="10102"/>
                      <a:pt x="6473" y="10253"/>
                    </a:cubicBezTo>
                    <a:cubicBezTo>
                      <a:pt x="7043" y="10552"/>
                      <a:pt x="7723" y="10789"/>
                      <a:pt x="8461" y="10944"/>
                    </a:cubicBezTo>
                    <a:lnTo>
                      <a:pt x="6139" y="12020"/>
                    </a:lnTo>
                    <a:cubicBezTo>
                      <a:pt x="5471" y="12330"/>
                      <a:pt x="5043" y="13047"/>
                      <a:pt x="5043" y="13847"/>
                    </a:cubicBezTo>
                    <a:lnTo>
                      <a:pt x="5043" y="19248"/>
                    </a:lnTo>
                    <a:lnTo>
                      <a:pt x="698" y="19248"/>
                    </a:lnTo>
                    <a:cubicBezTo>
                      <a:pt x="312" y="19248"/>
                      <a:pt x="0" y="19596"/>
                      <a:pt x="0" y="20022"/>
                    </a:cubicBezTo>
                    <a:lnTo>
                      <a:pt x="0" y="20826"/>
                    </a:lnTo>
                    <a:cubicBezTo>
                      <a:pt x="0" y="21255"/>
                      <a:pt x="312" y="21600"/>
                      <a:pt x="698" y="21600"/>
                    </a:cubicBezTo>
                    <a:lnTo>
                      <a:pt x="20899" y="21600"/>
                    </a:lnTo>
                    <a:cubicBezTo>
                      <a:pt x="21285" y="21600"/>
                      <a:pt x="21598" y="21255"/>
                      <a:pt x="21598" y="20826"/>
                    </a:cubicBezTo>
                    <a:lnTo>
                      <a:pt x="21598" y="20022"/>
                    </a:lnTo>
                    <a:cubicBezTo>
                      <a:pt x="21600" y="19596"/>
                      <a:pt x="21288" y="19248"/>
                      <a:pt x="20902" y="19248"/>
                    </a:cubicBezTo>
                    <a:lnTo>
                      <a:pt x="16559" y="19248"/>
                    </a:lnTo>
                    <a:lnTo>
                      <a:pt x="16559" y="13847"/>
                    </a:lnTo>
                    <a:cubicBezTo>
                      <a:pt x="16559" y="13047"/>
                      <a:pt x="16127" y="12328"/>
                      <a:pt x="15462" y="12020"/>
                    </a:cubicBezTo>
                    <a:lnTo>
                      <a:pt x="13138" y="10944"/>
                    </a:lnTo>
                    <a:cubicBezTo>
                      <a:pt x="13875" y="10783"/>
                      <a:pt x="14556" y="10552"/>
                      <a:pt x="15128" y="10253"/>
                    </a:cubicBezTo>
                    <a:cubicBezTo>
                      <a:pt x="15417" y="10102"/>
                      <a:pt x="15605" y="9779"/>
                      <a:pt x="15600" y="9423"/>
                    </a:cubicBezTo>
                    <a:cubicBezTo>
                      <a:pt x="15583" y="6452"/>
                      <a:pt x="15290" y="4368"/>
                      <a:pt x="14681" y="2862"/>
                    </a:cubicBezTo>
                    <a:cubicBezTo>
                      <a:pt x="13914" y="961"/>
                      <a:pt x="12609"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848" name="Google Shape;1848;p34"/>
            <p:cNvGrpSpPr/>
            <p:nvPr/>
          </p:nvGrpSpPr>
          <p:grpSpPr>
            <a:xfrm>
              <a:off x="11161480" y="1537709"/>
              <a:ext cx="991147" cy="924358"/>
              <a:chOff x="-1" y="71"/>
              <a:chExt cx="991146" cy="924356"/>
            </a:xfrm>
          </p:grpSpPr>
          <p:sp>
            <p:nvSpPr>
              <p:cNvPr id="1849" name="Google Shape;1849;p34"/>
              <p:cNvSpPr/>
              <p:nvPr/>
            </p:nvSpPr>
            <p:spPr>
              <a:xfrm>
                <a:off x="-1" y="71"/>
                <a:ext cx="991146" cy="924356"/>
              </a:xfrm>
              <a:custGeom>
                <a:rect b="b" l="l" r="r" t="t"/>
                <a:pathLst>
                  <a:path extrusionOk="0" h="21600" w="21600">
                    <a:moveTo>
                      <a:pt x="7198" y="718"/>
                    </a:moveTo>
                    <a:cubicBezTo>
                      <a:pt x="7403" y="718"/>
                      <a:pt x="7603" y="802"/>
                      <a:pt x="7755" y="959"/>
                    </a:cubicBezTo>
                    <a:cubicBezTo>
                      <a:pt x="7819" y="1021"/>
                      <a:pt x="7902" y="1056"/>
                      <a:pt x="7987" y="1056"/>
                    </a:cubicBezTo>
                    <a:cubicBezTo>
                      <a:pt x="8012" y="1056"/>
                      <a:pt x="8037" y="1053"/>
                      <a:pt x="8061" y="1046"/>
                    </a:cubicBezTo>
                    <a:cubicBezTo>
                      <a:pt x="8115" y="1034"/>
                      <a:pt x="8163" y="1029"/>
                      <a:pt x="8208" y="1029"/>
                    </a:cubicBezTo>
                    <a:cubicBezTo>
                      <a:pt x="8399" y="1029"/>
                      <a:pt x="8577" y="1115"/>
                      <a:pt x="8705" y="1268"/>
                    </a:cubicBezTo>
                    <a:cubicBezTo>
                      <a:pt x="8773" y="1345"/>
                      <a:pt x="8864" y="1388"/>
                      <a:pt x="8958" y="1388"/>
                    </a:cubicBezTo>
                    <a:cubicBezTo>
                      <a:pt x="8994" y="1388"/>
                      <a:pt x="9030" y="1382"/>
                      <a:pt x="9064" y="1371"/>
                    </a:cubicBezTo>
                    <a:cubicBezTo>
                      <a:pt x="9116" y="1349"/>
                      <a:pt x="9171" y="1339"/>
                      <a:pt x="9218" y="1339"/>
                    </a:cubicBezTo>
                    <a:cubicBezTo>
                      <a:pt x="9441" y="1339"/>
                      <a:pt x="9639" y="1492"/>
                      <a:pt x="9714" y="1719"/>
                    </a:cubicBezTo>
                    <a:cubicBezTo>
                      <a:pt x="9761" y="1865"/>
                      <a:pt x="9888" y="1963"/>
                      <a:pt x="10034" y="1963"/>
                    </a:cubicBezTo>
                    <a:cubicBezTo>
                      <a:pt x="10040" y="1963"/>
                      <a:pt x="10048" y="1963"/>
                      <a:pt x="10054" y="1961"/>
                    </a:cubicBezTo>
                    <a:cubicBezTo>
                      <a:pt x="10068" y="1961"/>
                      <a:pt x="10081" y="1959"/>
                      <a:pt x="10098" y="1956"/>
                    </a:cubicBezTo>
                    <a:cubicBezTo>
                      <a:pt x="10384" y="1961"/>
                      <a:pt x="10613" y="2215"/>
                      <a:pt x="10613" y="2521"/>
                    </a:cubicBezTo>
                    <a:cubicBezTo>
                      <a:pt x="10613" y="2592"/>
                      <a:pt x="10598" y="2662"/>
                      <a:pt x="10575" y="2733"/>
                    </a:cubicBezTo>
                    <a:cubicBezTo>
                      <a:pt x="10536" y="2831"/>
                      <a:pt x="10542" y="2935"/>
                      <a:pt x="10586" y="3031"/>
                    </a:cubicBezTo>
                    <a:cubicBezTo>
                      <a:pt x="10627" y="3123"/>
                      <a:pt x="10705" y="3190"/>
                      <a:pt x="10801" y="3221"/>
                    </a:cubicBezTo>
                    <a:cubicBezTo>
                      <a:pt x="11030" y="3286"/>
                      <a:pt x="11191" y="3507"/>
                      <a:pt x="11191" y="3761"/>
                    </a:cubicBezTo>
                    <a:cubicBezTo>
                      <a:pt x="11191" y="3936"/>
                      <a:pt x="11119" y="4062"/>
                      <a:pt x="11053" y="4137"/>
                    </a:cubicBezTo>
                    <a:cubicBezTo>
                      <a:pt x="10937" y="4274"/>
                      <a:pt x="10937" y="4485"/>
                      <a:pt x="11053" y="4625"/>
                    </a:cubicBezTo>
                    <a:cubicBezTo>
                      <a:pt x="11114" y="4701"/>
                      <a:pt x="11191" y="4827"/>
                      <a:pt x="11191" y="5002"/>
                    </a:cubicBezTo>
                    <a:cubicBezTo>
                      <a:pt x="11191" y="5241"/>
                      <a:pt x="11050" y="5453"/>
                      <a:pt x="10837" y="5533"/>
                    </a:cubicBezTo>
                    <a:cubicBezTo>
                      <a:pt x="10689" y="5585"/>
                      <a:pt x="10598" y="5742"/>
                      <a:pt x="10613" y="5905"/>
                    </a:cubicBezTo>
                    <a:cubicBezTo>
                      <a:pt x="10613" y="5917"/>
                      <a:pt x="10616" y="5927"/>
                      <a:pt x="10616" y="5939"/>
                    </a:cubicBezTo>
                    <a:cubicBezTo>
                      <a:pt x="10611" y="6048"/>
                      <a:pt x="10540" y="6145"/>
                      <a:pt x="10438" y="6172"/>
                    </a:cubicBezTo>
                    <a:cubicBezTo>
                      <a:pt x="10426" y="6176"/>
                      <a:pt x="10101" y="6184"/>
                      <a:pt x="10101" y="6184"/>
                    </a:cubicBezTo>
                    <a:lnTo>
                      <a:pt x="9907" y="4936"/>
                    </a:lnTo>
                    <a:cubicBezTo>
                      <a:pt x="9878" y="4758"/>
                      <a:pt x="9739" y="4633"/>
                      <a:pt x="9574" y="4633"/>
                    </a:cubicBezTo>
                    <a:cubicBezTo>
                      <a:pt x="9566" y="4633"/>
                      <a:pt x="9557" y="4633"/>
                      <a:pt x="9548" y="4633"/>
                    </a:cubicBezTo>
                    <a:cubicBezTo>
                      <a:pt x="9532" y="4633"/>
                      <a:pt x="9519" y="4637"/>
                      <a:pt x="9502" y="4639"/>
                    </a:cubicBezTo>
                    <a:lnTo>
                      <a:pt x="9500" y="4639"/>
                    </a:lnTo>
                    <a:cubicBezTo>
                      <a:pt x="9328" y="4637"/>
                      <a:pt x="9166" y="4541"/>
                      <a:pt x="9069" y="4388"/>
                    </a:cubicBezTo>
                    <a:cubicBezTo>
                      <a:pt x="9008" y="4287"/>
                      <a:pt x="8901" y="4225"/>
                      <a:pt x="8788" y="4225"/>
                    </a:cubicBezTo>
                    <a:cubicBezTo>
                      <a:pt x="8674" y="4225"/>
                      <a:pt x="8570" y="4287"/>
                      <a:pt x="8508" y="4388"/>
                    </a:cubicBezTo>
                    <a:cubicBezTo>
                      <a:pt x="8409" y="4546"/>
                      <a:pt x="8243" y="4644"/>
                      <a:pt x="8068" y="4644"/>
                    </a:cubicBezTo>
                    <a:cubicBezTo>
                      <a:pt x="7891" y="4644"/>
                      <a:pt x="7728" y="4549"/>
                      <a:pt x="7628" y="4388"/>
                    </a:cubicBezTo>
                    <a:cubicBezTo>
                      <a:pt x="7567" y="4287"/>
                      <a:pt x="7460" y="4225"/>
                      <a:pt x="7345" y="4225"/>
                    </a:cubicBezTo>
                    <a:cubicBezTo>
                      <a:pt x="7232" y="4225"/>
                      <a:pt x="7129" y="4287"/>
                      <a:pt x="7066" y="4388"/>
                    </a:cubicBezTo>
                    <a:cubicBezTo>
                      <a:pt x="6967" y="4546"/>
                      <a:pt x="6801" y="4644"/>
                      <a:pt x="6627" y="4644"/>
                    </a:cubicBezTo>
                    <a:cubicBezTo>
                      <a:pt x="6450" y="4644"/>
                      <a:pt x="6287" y="4549"/>
                      <a:pt x="6186" y="4388"/>
                    </a:cubicBezTo>
                    <a:cubicBezTo>
                      <a:pt x="6125" y="4287"/>
                      <a:pt x="6018" y="4225"/>
                      <a:pt x="5904" y="4225"/>
                    </a:cubicBezTo>
                    <a:cubicBezTo>
                      <a:pt x="5791" y="4225"/>
                      <a:pt x="5686" y="4287"/>
                      <a:pt x="5625" y="4388"/>
                    </a:cubicBezTo>
                    <a:cubicBezTo>
                      <a:pt x="5527" y="4541"/>
                      <a:pt x="5366" y="4637"/>
                      <a:pt x="5193" y="4639"/>
                    </a:cubicBezTo>
                    <a:lnTo>
                      <a:pt x="5190" y="4639"/>
                    </a:lnTo>
                    <a:cubicBezTo>
                      <a:pt x="5176" y="4637"/>
                      <a:pt x="5160" y="4637"/>
                      <a:pt x="5145" y="4633"/>
                    </a:cubicBezTo>
                    <a:cubicBezTo>
                      <a:pt x="5135" y="4633"/>
                      <a:pt x="5126" y="4633"/>
                      <a:pt x="5118" y="4633"/>
                    </a:cubicBezTo>
                    <a:cubicBezTo>
                      <a:pt x="4957" y="4633"/>
                      <a:pt x="4814" y="4758"/>
                      <a:pt x="4787" y="4936"/>
                    </a:cubicBezTo>
                    <a:lnTo>
                      <a:pt x="4593" y="6184"/>
                    </a:lnTo>
                    <a:cubicBezTo>
                      <a:pt x="4593" y="6184"/>
                      <a:pt x="4268" y="6176"/>
                      <a:pt x="4257" y="6172"/>
                    </a:cubicBezTo>
                    <a:cubicBezTo>
                      <a:pt x="4142" y="6144"/>
                      <a:pt x="4072" y="6048"/>
                      <a:pt x="4066" y="5939"/>
                    </a:cubicBezTo>
                    <a:cubicBezTo>
                      <a:pt x="4066" y="5927"/>
                      <a:pt x="4070" y="5917"/>
                      <a:pt x="4070" y="5905"/>
                    </a:cubicBezTo>
                    <a:cubicBezTo>
                      <a:pt x="4084" y="5742"/>
                      <a:pt x="3990" y="5585"/>
                      <a:pt x="3846" y="5533"/>
                    </a:cubicBezTo>
                    <a:cubicBezTo>
                      <a:pt x="3633" y="5453"/>
                      <a:pt x="3492" y="5241"/>
                      <a:pt x="3492" y="5002"/>
                    </a:cubicBezTo>
                    <a:cubicBezTo>
                      <a:pt x="3492" y="4827"/>
                      <a:pt x="3564" y="4701"/>
                      <a:pt x="3630" y="4625"/>
                    </a:cubicBezTo>
                    <a:cubicBezTo>
                      <a:pt x="3746" y="4489"/>
                      <a:pt x="3746" y="4279"/>
                      <a:pt x="3630" y="4137"/>
                    </a:cubicBezTo>
                    <a:cubicBezTo>
                      <a:pt x="3567" y="4062"/>
                      <a:pt x="3492" y="3939"/>
                      <a:pt x="3492" y="3761"/>
                    </a:cubicBezTo>
                    <a:cubicBezTo>
                      <a:pt x="3492" y="3507"/>
                      <a:pt x="3653" y="3286"/>
                      <a:pt x="3882" y="3221"/>
                    </a:cubicBezTo>
                    <a:cubicBezTo>
                      <a:pt x="3975" y="3190"/>
                      <a:pt x="4051" y="3125"/>
                      <a:pt x="4097" y="3031"/>
                    </a:cubicBezTo>
                    <a:cubicBezTo>
                      <a:pt x="4141" y="2940"/>
                      <a:pt x="4146" y="2831"/>
                      <a:pt x="4110" y="2733"/>
                    </a:cubicBezTo>
                    <a:cubicBezTo>
                      <a:pt x="4084" y="2662"/>
                      <a:pt x="4070" y="2592"/>
                      <a:pt x="4070" y="2521"/>
                    </a:cubicBezTo>
                    <a:cubicBezTo>
                      <a:pt x="4070" y="2215"/>
                      <a:pt x="4299" y="1961"/>
                      <a:pt x="4586" y="1956"/>
                    </a:cubicBezTo>
                    <a:cubicBezTo>
                      <a:pt x="4599" y="1959"/>
                      <a:pt x="4615" y="1959"/>
                      <a:pt x="4629" y="1961"/>
                    </a:cubicBezTo>
                    <a:cubicBezTo>
                      <a:pt x="4635" y="1963"/>
                      <a:pt x="4643" y="1963"/>
                      <a:pt x="4649" y="1963"/>
                    </a:cubicBezTo>
                    <a:cubicBezTo>
                      <a:pt x="4792" y="1963"/>
                      <a:pt x="4919" y="1867"/>
                      <a:pt x="4969" y="1719"/>
                    </a:cubicBezTo>
                    <a:cubicBezTo>
                      <a:pt x="5041" y="1493"/>
                      <a:pt x="5234" y="1340"/>
                      <a:pt x="5455" y="1339"/>
                    </a:cubicBezTo>
                    <a:lnTo>
                      <a:pt x="5473" y="1339"/>
                    </a:lnTo>
                    <a:cubicBezTo>
                      <a:pt x="5564" y="1339"/>
                      <a:pt x="5653" y="1302"/>
                      <a:pt x="5719" y="1236"/>
                    </a:cubicBezTo>
                    <a:cubicBezTo>
                      <a:pt x="5846" y="1100"/>
                      <a:pt x="6014" y="1029"/>
                      <a:pt x="6188" y="1029"/>
                    </a:cubicBezTo>
                    <a:cubicBezTo>
                      <a:pt x="6233" y="1029"/>
                      <a:pt x="6283" y="1034"/>
                      <a:pt x="6335" y="1046"/>
                    </a:cubicBezTo>
                    <a:cubicBezTo>
                      <a:pt x="6360" y="1053"/>
                      <a:pt x="6387" y="1056"/>
                      <a:pt x="6412" y="1056"/>
                    </a:cubicBezTo>
                    <a:cubicBezTo>
                      <a:pt x="6497" y="1056"/>
                      <a:pt x="6578" y="1021"/>
                      <a:pt x="6643" y="959"/>
                    </a:cubicBezTo>
                    <a:cubicBezTo>
                      <a:pt x="6796" y="802"/>
                      <a:pt x="6994" y="718"/>
                      <a:pt x="7198" y="718"/>
                    </a:cubicBezTo>
                    <a:close/>
                    <a:moveTo>
                      <a:pt x="10490" y="6946"/>
                    </a:moveTo>
                    <a:cubicBezTo>
                      <a:pt x="10558" y="6993"/>
                      <a:pt x="10608" y="7070"/>
                      <a:pt x="10608" y="7166"/>
                    </a:cubicBezTo>
                    <a:lnTo>
                      <a:pt x="10608" y="7346"/>
                    </a:lnTo>
                    <a:lnTo>
                      <a:pt x="10431" y="7346"/>
                    </a:lnTo>
                    <a:lnTo>
                      <a:pt x="10490" y="6946"/>
                    </a:lnTo>
                    <a:close/>
                    <a:moveTo>
                      <a:pt x="3896" y="6949"/>
                    </a:moveTo>
                    <a:lnTo>
                      <a:pt x="4061" y="8044"/>
                    </a:lnTo>
                    <a:lnTo>
                      <a:pt x="4019" y="8044"/>
                    </a:lnTo>
                    <a:lnTo>
                      <a:pt x="4019" y="8043"/>
                    </a:lnTo>
                    <a:cubicBezTo>
                      <a:pt x="3888" y="8043"/>
                      <a:pt x="3780" y="7925"/>
                      <a:pt x="3780" y="7787"/>
                    </a:cubicBezTo>
                    <a:lnTo>
                      <a:pt x="3780" y="7168"/>
                    </a:lnTo>
                    <a:cubicBezTo>
                      <a:pt x="3780" y="7074"/>
                      <a:pt x="3827" y="6995"/>
                      <a:pt x="3896" y="6949"/>
                    </a:cubicBezTo>
                    <a:close/>
                    <a:moveTo>
                      <a:pt x="8776" y="5106"/>
                    </a:moveTo>
                    <a:cubicBezTo>
                      <a:pt x="8923" y="5224"/>
                      <a:pt x="9091" y="5303"/>
                      <a:pt x="9273" y="5340"/>
                    </a:cubicBezTo>
                    <a:lnTo>
                      <a:pt x="9430" y="6347"/>
                    </a:lnTo>
                    <a:cubicBezTo>
                      <a:pt x="9466" y="6584"/>
                      <a:pt x="9613" y="6774"/>
                      <a:pt x="9811" y="6859"/>
                    </a:cubicBezTo>
                    <a:lnTo>
                      <a:pt x="9740" y="7341"/>
                    </a:lnTo>
                    <a:lnTo>
                      <a:pt x="9355" y="7341"/>
                    </a:lnTo>
                    <a:cubicBezTo>
                      <a:pt x="8572" y="7341"/>
                      <a:pt x="7934" y="8027"/>
                      <a:pt x="7934" y="8867"/>
                    </a:cubicBezTo>
                    <a:lnTo>
                      <a:pt x="7934" y="10476"/>
                    </a:lnTo>
                    <a:cubicBezTo>
                      <a:pt x="7876" y="10500"/>
                      <a:pt x="7810" y="10515"/>
                      <a:pt x="7741" y="10515"/>
                    </a:cubicBezTo>
                    <a:lnTo>
                      <a:pt x="6638" y="10515"/>
                    </a:lnTo>
                    <a:cubicBezTo>
                      <a:pt x="6516" y="10515"/>
                      <a:pt x="6393" y="10470"/>
                      <a:pt x="6299" y="10384"/>
                    </a:cubicBezTo>
                    <a:lnTo>
                      <a:pt x="5142" y="9349"/>
                    </a:lnTo>
                    <a:cubicBezTo>
                      <a:pt x="4993" y="9213"/>
                      <a:pt x="4889" y="9025"/>
                      <a:pt x="4858" y="8813"/>
                    </a:cubicBezTo>
                    <a:lnTo>
                      <a:pt x="4577" y="6911"/>
                    </a:lnTo>
                    <a:lnTo>
                      <a:pt x="4622" y="6911"/>
                    </a:lnTo>
                    <a:cubicBezTo>
                      <a:pt x="4928" y="6911"/>
                      <a:pt x="5190" y="6672"/>
                      <a:pt x="5242" y="6347"/>
                    </a:cubicBezTo>
                    <a:lnTo>
                      <a:pt x="5399" y="5340"/>
                    </a:lnTo>
                    <a:cubicBezTo>
                      <a:pt x="5579" y="5303"/>
                      <a:pt x="5750" y="5220"/>
                      <a:pt x="5893" y="5106"/>
                    </a:cubicBezTo>
                    <a:cubicBezTo>
                      <a:pt x="6097" y="5269"/>
                      <a:pt x="6352" y="5365"/>
                      <a:pt x="6614" y="5365"/>
                    </a:cubicBezTo>
                    <a:cubicBezTo>
                      <a:pt x="6878" y="5365"/>
                      <a:pt x="7130" y="5273"/>
                      <a:pt x="7334" y="5106"/>
                    </a:cubicBezTo>
                    <a:cubicBezTo>
                      <a:pt x="7538" y="5269"/>
                      <a:pt x="7794" y="5365"/>
                      <a:pt x="8056" y="5365"/>
                    </a:cubicBezTo>
                    <a:cubicBezTo>
                      <a:pt x="8319" y="5365"/>
                      <a:pt x="8572" y="5273"/>
                      <a:pt x="8776" y="5106"/>
                    </a:cubicBezTo>
                    <a:close/>
                    <a:moveTo>
                      <a:pt x="5510" y="10623"/>
                    </a:moveTo>
                    <a:lnTo>
                      <a:pt x="5868" y="10940"/>
                    </a:lnTo>
                    <a:cubicBezTo>
                      <a:pt x="6084" y="11134"/>
                      <a:pt x="6359" y="11238"/>
                      <a:pt x="6640" y="11238"/>
                    </a:cubicBezTo>
                    <a:lnTo>
                      <a:pt x="7744" y="11238"/>
                    </a:lnTo>
                    <a:cubicBezTo>
                      <a:pt x="7810" y="11238"/>
                      <a:pt x="7871" y="11233"/>
                      <a:pt x="7937" y="11221"/>
                    </a:cubicBezTo>
                    <a:lnTo>
                      <a:pt x="7937" y="13556"/>
                    </a:lnTo>
                    <a:cubicBezTo>
                      <a:pt x="7739" y="13588"/>
                      <a:pt x="7537" y="13606"/>
                      <a:pt x="7334" y="13606"/>
                    </a:cubicBezTo>
                    <a:cubicBezTo>
                      <a:pt x="6207" y="13606"/>
                      <a:pt x="5142" y="13051"/>
                      <a:pt x="4442" y="12114"/>
                    </a:cubicBezTo>
                    <a:lnTo>
                      <a:pt x="4862" y="11978"/>
                    </a:lnTo>
                    <a:cubicBezTo>
                      <a:pt x="5251" y="11852"/>
                      <a:pt x="5510" y="11474"/>
                      <a:pt x="5510" y="11041"/>
                    </a:cubicBezTo>
                    <a:lnTo>
                      <a:pt x="5510" y="10623"/>
                    </a:lnTo>
                    <a:close/>
                    <a:moveTo>
                      <a:pt x="20179" y="8071"/>
                    </a:moveTo>
                    <a:cubicBezTo>
                      <a:pt x="20590" y="8071"/>
                      <a:pt x="20921" y="8431"/>
                      <a:pt x="20921" y="8870"/>
                    </a:cubicBezTo>
                    <a:lnTo>
                      <a:pt x="20921" y="15831"/>
                    </a:lnTo>
                    <a:cubicBezTo>
                      <a:pt x="20921" y="16272"/>
                      <a:pt x="20588" y="16627"/>
                      <a:pt x="20179" y="16627"/>
                    </a:cubicBezTo>
                    <a:lnTo>
                      <a:pt x="16932" y="16627"/>
                    </a:lnTo>
                    <a:cubicBezTo>
                      <a:pt x="16920" y="16627"/>
                      <a:pt x="16904" y="16627"/>
                      <a:pt x="16891" y="16632"/>
                    </a:cubicBezTo>
                    <a:lnTo>
                      <a:pt x="16628" y="14519"/>
                    </a:lnTo>
                    <a:cubicBezTo>
                      <a:pt x="16559" y="13958"/>
                      <a:pt x="16107" y="13534"/>
                      <a:pt x="15580" y="13534"/>
                    </a:cubicBezTo>
                    <a:lnTo>
                      <a:pt x="13957" y="13534"/>
                    </a:lnTo>
                    <a:cubicBezTo>
                      <a:pt x="13428" y="13534"/>
                      <a:pt x="12973" y="13958"/>
                      <a:pt x="12906" y="14519"/>
                    </a:cubicBezTo>
                    <a:lnTo>
                      <a:pt x="12642" y="16632"/>
                    </a:lnTo>
                    <a:cubicBezTo>
                      <a:pt x="12628" y="16627"/>
                      <a:pt x="12617" y="16627"/>
                      <a:pt x="12601" y="16627"/>
                    </a:cubicBezTo>
                    <a:lnTo>
                      <a:pt x="9355" y="16627"/>
                    </a:lnTo>
                    <a:cubicBezTo>
                      <a:pt x="8944" y="16627"/>
                      <a:pt x="8613" y="16270"/>
                      <a:pt x="8613" y="15831"/>
                    </a:cubicBezTo>
                    <a:lnTo>
                      <a:pt x="8613" y="8870"/>
                    </a:lnTo>
                    <a:cubicBezTo>
                      <a:pt x="8613" y="8429"/>
                      <a:pt x="8947" y="8071"/>
                      <a:pt x="9355" y="8071"/>
                    </a:cubicBezTo>
                    <a:close/>
                    <a:moveTo>
                      <a:pt x="7556" y="18129"/>
                    </a:moveTo>
                    <a:cubicBezTo>
                      <a:pt x="7963" y="18129"/>
                      <a:pt x="8297" y="18485"/>
                      <a:pt x="8297" y="18926"/>
                    </a:cubicBezTo>
                    <a:lnTo>
                      <a:pt x="8297" y="19336"/>
                    </a:lnTo>
                    <a:lnTo>
                      <a:pt x="6810" y="19336"/>
                    </a:lnTo>
                    <a:lnTo>
                      <a:pt x="6810" y="18129"/>
                    </a:lnTo>
                    <a:close/>
                    <a:moveTo>
                      <a:pt x="3755" y="12343"/>
                    </a:moveTo>
                    <a:cubicBezTo>
                      <a:pt x="4574" y="13593"/>
                      <a:pt x="5912" y="14334"/>
                      <a:pt x="7333" y="14334"/>
                    </a:cubicBezTo>
                    <a:cubicBezTo>
                      <a:pt x="7535" y="14334"/>
                      <a:pt x="7736" y="14319"/>
                      <a:pt x="7934" y="14287"/>
                    </a:cubicBezTo>
                    <a:lnTo>
                      <a:pt x="7934" y="15830"/>
                    </a:lnTo>
                    <a:cubicBezTo>
                      <a:pt x="7934" y="16669"/>
                      <a:pt x="8572" y="17353"/>
                      <a:pt x="9355" y="17353"/>
                    </a:cubicBezTo>
                    <a:lnTo>
                      <a:pt x="10820" y="17353"/>
                    </a:lnTo>
                    <a:lnTo>
                      <a:pt x="10820" y="19336"/>
                    </a:lnTo>
                    <a:lnTo>
                      <a:pt x="8969" y="19336"/>
                    </a:lnTo>
                    <a:lnTo>
                      <a:pt x="8969" y="18926"/>
                    </a:lnTo>
                    <a:cubicBezTo>
                      <a:pt x="8969" y="18085"/>
                      <a:pt x="8332" y="17402"/>
                      <a:pt x="7548" y="17402"/>
                    </a:cubicBezTo>
                    <a:lnTo>
                      <a:pt x="3942" y="17402"/>
                    </a:lnTo>
                    <a:cubicBezTo>
                      <a:pt x="3929" y="17402"/>
                      <a:pt x="3918" y="17389"/>
                      <a:pt x="3918" y="17377"/>
                    </a:cubicBezTo>
                    <a:lnTo>
                      <a:pt x="3918" y="15054"/>
                    </a:lnTo>
                    <a:cubicBezTo>
                      <a:pt x="3918" y="14856"/>
                      <a:pt x="3769" y="14693"/>
                      <a:pt x="3582" y="14693"/>
                    </a:cubicBezTo>
                    <a:cubicBezTo>
                      <a:pt x="3394" y="14693"/>
                      <a:pt x="3244" y="14856"/>
                      <a:pt x="3244" y="15054"/>
                    </a:cubicBezTo>
                    <a:lnTo>
                      <a:pt x="3244" y="17377"/>
                    </a:lnTo>
                    <a:cubicBezTo>
                      <a:pt x="3244" y="17791"/>
                      <a:pt x="3554" y="18124"/>
                      <a:pt x="3942" y="18124"/>
                    </a:cubicBezTo>
                    <a:lnTo>
                      <a:pt x="6130" y="18124"/>
                    </a:lnTo>
                    <a:lnTo>
                      <a:pt x="6130" y="19331"/>
                    </a:lnTo>
                    <a:lnTo>
                      <a:pt x="2861" y="19331"/>
                    </a:lnTo>
                    <a:cubicBezTo>
                      <a:pt x="2249" y="19331"/>
                      <a:pt x="1757" y="18801"/>
                      <a:pt x="1757" y="18149"/>
                    </a:cubicBezTo>
                    <a:lnTo>
                      <a:pt x="1757" y="13650"/>
                    </a:lnTo>
                    <a:lnTo>
                      <a:pt x="1760" y="13650"/>
                    </a:lnTo>
                    <a:cubicBezTo>
                      <a:pt x="1760" y="13263"/>
                      <a:pt x="1994" y="12925"/>
                      <a:pt x="2336" y="12812"/>
                    </a:cubicBezTo>
                    <a:lnTo>
                      <a:pt x="3755" y="12343"/>
                    </a:lnTo>
                    <a:close/>
                    <a:moveTo>
                      <a:pt x="12554" y="17353"/>
                    </a:moveTo>
                    <a:lnTo>
                      <a:pt x="12307" y="19336"/>
                    </a:lnTo>
                    <a:lnTo>
                      <a:pt x="11499" y="19336"/>
                    </a:lnTo>
                    <a:lnTo>
                      <a:pt x="11499" y="17353"/>
                    </a:lnTo>
                    <a:close/>
                    <a:moveTo>
                      <a:pt x="15582" y="14262"/>
                    </a:moveTo>
                    <a:cubicBezTo>
                      <a:pt x="15773" y="14262"/>
                      <a:pt x="15936" y="14412"/>
                      <a:pt x="15961" y="14617"/>
                    </a:cubicBezTo>
                    <a:lnTo>
                      <a:pt x="16549" y="19336"/>
                    </a:lnTo>
                    <a:lnTo>
                      <a:pt x="12992" y="19336"/>
                    </a:lnTo>
                    <a:lnTo>
                      <a:pt x="13577" y="14617"/>
                    </a:lnTo>
                    <a:cubicBezTo>
                      <a:pt x="13605" y="14412"/>
                      <a:pt x="13765" y="14262"/>
                      <a:pt x="13958" y="14262"/>
                    </a:cubicBezTo>
                    <a:close/>
                    <a:moveTo>
                      <a:pt x="20904" y="20059"/>
                    </a:moveTo>
                    <a:cubicBezTo>
                      <a:pt x="20915" y="20059"/>
                      <a:pt x="20924" y="20071"/>
                      <a:pt x="20924" y="20083"/>
                    </a:cubicBezTo>
                    <a:lnTo>
                      <a:pt x="20924" y="20858"/>
                    </a:lnTo>
                    <a:cubicBezTo>
                      <a:pt x="20924" y="20870"/>
                      <a:pt x="20915" y="20882"/>
                      <a:pt x="20904" y="20882"/>
                    </a:cubicBezTo>
                    <a:lnTo>
                      <a:pt x="700" y="20882"/>
                    </a:lnTo>
                    <a:cubicBezTo>
                      <a:pt x="689" y="20882"/>
                      <a:pt x="676" y="20870"/>
                      <a:pt x="676" y="20858"/>
                    </a:cubicBezTo>
                    <a:lnTo>
                      <a:pt x="676" y="20083"/>
                    </a:lnTo>
                    <a:cubicBezTo>
                      <a:pt x="676" y="20071"/>
                      <a:pt x="689" y="20059"/>
                      <a:pt x="700" y="20059"/>
                    </a:cubicBezTo>
                    <a:close/>
                    <a:moveTo>
                      <a:pt x="7192" y="0"/>
                    </a:moveTo>
                    <a:cubicBezTo>
                      <a:pt x="6870" y="0"/>
                      <a:pt x="6561" y="111"/>
                      <a:pt x="6307" y="316"/>
                    </a:cubicBezTo>
                    <a:cubicBezTo>
                      <a:pt x="6263" y="315"/>
                      <a:pt x="6222" y="309"/>
                      <a:pt x="6182" y="309"/>
                    </a:cubicBezTo>
                    <a:cubicBezTo>
                      <a:pt x="5871" y="309"/>
                      <a:pt x="5579" y="424"/>
                      <a:pt x="5342" y="626"/>
                    </a:cubicBezTo>
                    <a:cubicBezTo>
                      <a:pt x="4960" y="666"/>
                      <a:pt x="4622" y="900"/>
                      <a:pt x="4426" y="1251"/>
                    </a:cubicBezTo>
                    <a:cubicBezTo>
                      <a:pt x="3838" y="1335"/>
                      <a:pt x="3390" y="1877"/>
                      <a:pt x="3390" y="2530"/>
                    </a:cubicBezTo>
                    <a:cubicBezTo>
                      <a:pt x="3390" y="2573"/>
                      <a:pt x="3391" y="2619"/>
                      <a:pt x="3394" y="2662"/>
                    </a:cubicBezTo>
                    <a:cubicBezTo>
                      <a:pt x="3040" y="2889"/>
                      <a:pt x="2811" y="3308"/>
                      <a:pt x="2811" y="3762"/>
                    </a:cubicBezTo>
                    <a:cubicBezTo>
                      <a:pt x="2811" y="3979"/>
                      <a:pt x="2861" y="4191"/>
                      <a:pt x="2960" y="4381"/>
                    </a:cubicBezTo>
                    <a:cubicBezTo>
                      <a:pt x="2863" y="4568"/>
                      <a:pt x="2811" y="4783"/>
                      <a:pt x="2811" y="5000"/>
                    </a:cubicBezTo>
                    <a:cubicBezTo>
                      <a:pt x="2811" y="5458"/>
                      <a:pt x="3040" y="5878"/>
                      <a:pt x="3404" y="6107"/>
                    </a:cubicBezTo>
                    <a:cubicBezTo>
                      <a:pt x="3419" y="6198"/>
                      <a:pt x="3448" y="6282"/>
                      <a:pt x="3485" y="6366"/>
                    </a:cubicBezTo>
                    <a:cubicBezTo>
                      <a:pt x="3253" y="6546"/>
                      <a:pt x="3099" y="6835"/>
                      <a:pt x="3099" y="7166"/>
                    </a:cubicBezTo>
                    <a:lnTo>
                      <a:pt x="3099" y="7784"/>
                    </a:lnTo>
                    <a:cubicBezTo>
                      <a:pt x="3099" y="8325"/>
                      <a:pt x="3510" y="8766"/>
                      <a:pt x="4015" y="8766"/>
                    </a:cubicBezTo>
                    <a:lnTo>
                      <a:pt x="4166" y="8766"/>
                    </a:lnTo>
                    <a:lnTo>
                      <a:pt x="4191" y="8931"/>
                    </a:lnTo>
                    <a:cubicBezTo>
                      <a:pt x="4248" y="9312"/>
                      <a:pt x="4431" y="9661"/>
                      <a:pt x="4710" y="9906"/>
                    </a:cubicBezTo>
                    <a:lnTo>
                      <a:pt x="4833" y="10015"/>
                    </a:lnTo>
                    <a:lnTo>
                      <a:pt x="4833" y="11038"/>
                    </a:lnTo>
                    <a:cubicBezTo>
                      <a:pt x="4833" y="11151"/>
                      <a:pt x="4765" y="11253"/>
                      <a:pt x="4665" y="11282"/>
                    </a:cubicBezTo>
                    <a:lnTo>
                      <a:pt x="2136" y="12116"/>
                    </a:lnTo>
                    <a:cubicBezTo>
                      <a:pt x="1507" y="12325"/>
                      <a:pt x="1082" y="12937"/>
                      <a:pt x="1082" y="13645"/>
                    </a:cubicBezTo>
                    <a:lnTo>
                      <a:pt x="1082" y="18145"/>
                    </a:lnTo>
                    <a:cubicBezTo>
                      <a:pt x="1082" y="18595"/>
                      <a:pt x="1228" y="19005"/>
                      <a:pt x="1468" y="19330"/>
                    </a:cubicBezTo>
                    <a:lnTo>
                      <a:pt x="700" y="19330"/>
                    </a:lnTo>
                    <a:cubicBezTo>
                      <a:pt x="314" y="19330"/>
                      <a:pt x="0" y="19666"/>
                      <a:pt x="0" y="20080"/>
                    </a:cubicBezTo>
                    <a:lnTo>
                      <a:pt x="0" y="20850"/>
                    </a:lnTo>
                    <a:cubicBezTo>
                      <a:pt x="0" y="21264"/>
                      <a:pt x="314" y="21600"/>
                      <a:pt x="700" y="21600"/>
                    </a:cubicBezTo>
                    <a:lnTo>
                      <a:pt x="20904" y="21600"/>
                    </a:lnTo>
                    <a:cubicBezTo>
                      <a:pt x="21289" y="21600"/>
                      <a:pt x="21600" y="21264"/>
                      <a:pt x="21600" y="20850"/>
                    </a:cubicBezTo>
                    <a:lnTo>
                      <a:pt x="21600" y="20080"/>
                    </a:lnTo>
                    <a:cubicBezTo>
                      <a:pt x="21600" y="19666"/>
                      <a:pt x="21289" y="19330"/>
                      <a:pt x="20904" y="19330"/>
                    </a:cubicBezTo>
                    <a:lnTo>
                      <a:pt x="17230" y="19330"/>
                    </a:lnTo>
                    <a:lnTo>
                      <a:pt x="16982" y="17345"/>
                    </a:lnTo>
                    <a:lnTo>
                      <a:pt x="20180" y="17345"/>
                    </a:lnTo>
                    <a:cubicBezTo>
                      <a:pt x="20185" y="17345"/>
                      <a:pt x="20190" y="17345"/>
                      <a:pt x="20193" y="17345"/>
                    </a:cubicBezTo>
                    <a:cubicBezTo>
                      <a:pt x="20969" y="17345"/>
                      <a:pt x="21600" y="16667"/>
                      <a:pt x="21600" y="15831"/>
                    </a:cubicBezTo>
                    <a:lnTo>
                      <a:pt x="21600" y="8870"/>
                    </a:lnTo>
                    <a:cubicBezTo>
                      <a:pt x="21600" y="8029"/>
                      <a:pt x="20962" y="7343"/>
                      <a:pt x="20179" y="7343"/>
                    </a:cubicBezTo>
                    <a:lnTo>
                      <a:pt x="11282" y="7343"/>
                    </a:lnTo>
                    <a:lnTo>
                      <a:pt x="11282" y="7166"/>
                    </a:lnTo>
                    <a:cubicBezTo>
                      <a:pt x="11282" y="6933"/>
                      <a:pt x="11205" y="6716"/>
                      <a:pt x="11075" y="6546"/>
                    </a:cubicBezTo>
                    <a:cubicBezTo>
                      <a:pt x="11171" y="6418"/>
                      <a:pt x="11237" y="6268"/>
                      <a:pt x="11267" y="6107"/>
                    </a:cubicBezTo>
                    <a:cubicBezTo>
                      <a:pt x="11631" y="5878"/>
                      <a:pt x="11860" y="5458"/>
                      <a:pt x="11860" y="5000"/>
                    </a:cubicBezTo>
                    <a:cubicBezTo>
                      <a:pt x="11860" y="4783"/>
                      <a:pt x="11806" y="4568"/>
                      <a:pt x="11709" y="4381"/>
                    </a:cubicBezTo>
                    <a:cubicBezTo>
                      <a:pt x="11805" y="4191"/>
                      <a:pt x="11860" y="3979"/>
                      <a:pt x="11860" y="3762"/>
                    </a:cubicBezTo>
                    <a:cubicBezTo>
                      <a:pt x="11860" y="3303"/>
                      <a:pt x="11631" y="2889"/>
                      <a:pt x="11273" y="2662"/>
                    </a:cubicBezTo>
                    <a:cubicBezTo>
                      <a:pt x="11281" y="2617"/>
                      <a:pt x="11281" y="2570"/>
                      <a:pt x="11281" y="2530"/>
                    </a:cubicBezTo>
                    <a:cubicBezTo>
                      <a:pt x="11281" y="1877"/>
                      <a:pt x="10826" y="1335"/>
                      <a:pt x="10241" y="1251"/>
                    </a:cubicBezTo>
                    <a:cubicBezTo>
                      <a:pt x="10029" y="864"/>
                      <a:pt x="9637" y="621"/>
                      <a:pt x="9212" y="621"/>
                    </a:cubicBezTo>
                    <a:cubicBezTo>
                      <a:pt x="9157" y="621"/>
                      <a:pt x="9101" y="622"/>
                      <a:pt x="9046" y="632"/>
                    </a:cubicBezTo>
                    <a:cubicBezTo>
                      <a:pt x="8809" y="426"/>
                      <a:pt x="8511" y="309"/>
                      <a:pt x="8202" y="309"/>
                    </a:cubicBezTo>
                    <a:cubicBezTo>
                      <a:pt x="8161" y="309"/>
                      <a:pt x="8119" y="315"/>
                      <a:pt x="8076" y="316"/>
                    </a:cubicBezTo>
                    <a:cubicBezTo>
                      <a:pt x="7821" y="111"/>
                      <a:pt x="7512" y="0"/>
                      <a:pt x="71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50" name="Google Shape;1850;p34"/>
              <p:cNvSpPr/>
              <p:nvPr/>
            </p:nvSpPr>
            <p:spPr>
              <a:xfrm>
                <a:off x="629045" y="446810"/>
                <a:ext cx="97093" cy="97095"/>
              </a:xfrm>
              <a:custGeom>
                <a:rect b="b" l="l" r="r" t="t"/>
                <a:pathLst>
                  <a:path extrusionOk="0" h="21600" w="21552">
                    <a:moveTo>
                      <a:pt x="10784" y="6885"/>
                    </a:moveTo>
                    <a:cubicBezTo>
                      <a:pt x="12909" y="6885"/>
                      <a:pt x="14682" y="8646"/>
                      <a:pt x="14682" y="10808"/>
                    </a:cubicBezTo>
                    <a:cubicBezTo>
                      <a:pt x="14714" y="12986"/>
                      <a:pt x="12957" y="14715"/>
                      <a:pt x="10784" y="14715"/>
                    </a:cubicBezTo>
                    <a:cubicBezTo>
                      <a:pt x="8659" y="14715"/>
                      <a:pt x="6870" y="12954"/>
                      <a:pt x="6870" y="10808"/>
                    </a:cubicBezTo>
                    <a:cubicBezTo>
                      <a:pt x="6870" y="8646"/>
                      <a:pt x="8659" y="6885"/>
                      <a:pt x="10784" y="6885"/>
                    </a:cubicBezTo>
                    <a:close/>
                    <a:moveTo>
                      <a:pt x="10784" y="0"/>
                    </a:moveTo>
                    <a:cubicBezTo>
                      <a:pt x="4809" y="0"/>
                      <a:pt x="0" y="4868"/>
                      <a:pt x="0" y="10808"/>
                    </a:cubicBezTo>
                    <a:cubicBezTo>
                      <a:pt x="0" y="16732"/>
                      <a:pt x="4857" y="21600"/>
                      <a:pt x="10784" y="21600"/>
                    </a:cubicBezTo>
                    <a:cubicBezTo>
                      <a:pt x="16695" y="21600"/>
                      <a:pt x="21552" y="16732"/>
                      <a:pt x="21552" y="10808"/>
                    </a:cubicBezTo>
                    <a:cubicBezTo>
                      <a:pt x="21600" y="4852"/>
                      <a:pt x="16743"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851" name="Google Shape;1851;p34"/>
            <p:cNvGrpSpPr/>
            <p:nvPr/>
          </p:nvGrpSpPr>
          <p:grpSpPr>
            <a:xfrm>
              <a:off x="9891293" y="1595936"/>
              <a:ext cx="991150" cy="807904"/>
              <a:chOff x="71" y="71"/>
              <a:chExt cx="991148" cy="807903"/>
            </a:xfrm>
          </p:grpSpPr>
          <p:sp>
            <p:nvSpPr>
              <p:cNvPr id="1852" name="Google Shape;1852;p34"/>
              <p:cNvSpPr/>
              <p:nvPr/>
            </p:nvSpPr>
            <p:spPr>
              <a:xfrm>
                <a:off x="71" y="71"/>
                <a:ext cx="660284" cy="807903"/>
              </a:xfrm>
              <a:custGeom>
                <a:rect b="b" l="l" r="r" t="t"/>
                <a:pathLst>
                  <a:path extrusionOk="0" h="21600" w="21600">
                    <a:moveTo>
                      <a:pt x="10793" y="831"/>
                    </a:moveTo>
                    <a:cubicBezTo>
                      <a:pt x="10897" y="831"/>
                      <a:pt x="11000" y="839"/>
                      <a:pt x="11104" y="854"/>
                    </a:cubicBezTo>
                    <a:lnTo>
                      <a:pt x="19453" y="2155"/>
                    </a:lnTo>
                    <a:lnTo>
                      <a:pt x="11104" y="3454"/>
                    </a:lnTo>
                    <a:cubicBezTo>
                      <a:pt x="11002" y="3468"/>
                      <a:pt x="10899" y="3475"/>
                      <a:pt x="10795" y="3475"/>
                    </a:cubicBezTo>
                    <a:cubicBezTo>
                      <a:pt x="10692" y="3475"/>
                      <a:pt x="10588" y="3468"/>
                      <a:pt x="10485" y="3454"/>
                    </a:cubicBezTo>
                    <a:lnTo>
                      <a:pt x="2136" y="2155"/>
                    </a:lnTo>
                    <a:lnTo>
                      <a:pt x="10485" y="854"/>
                    </a:lnTo>
                    <a:cubicBezTo>
                      <a:pt x="10586" y="839"/>
                      <a:pt x="10687" y="831"/>
                      <a:pt x="10793" y="831"/>
                    </a:cubicBezTo>
                    <a:close/>
                    <a:moveTo>
                      <a:pt x="5776" y="3564"/>
                    </a:moveTo>
                    <a:lnTo>
                      <a:pt x="10277" y="4264"/>
                    </a:lnTo>
                    <a:lnTo>
                      <a:pt x="10284" y="6396"/>
                    </a:lnTo>
                    <a:lnTo>
                      <a:pt x="5439" y="5392"/>
                    </a:lnTo>
                    <a:cubicBezTo>
                      <a:pt x="5420" y="5388"/>
                      <a:pt x="5411" y="5375"/>
                      <a:pt x="5413" y="5361"/>
                    </a:cubicBezTo>
                    <a:lnTo>
                      <a:pt x="5776" y="3564"/>
                    </a:lnTo>
                    <a:close/>
                    <a:moveTo>
                      <a:pt x="15803" y="3568"/>
                    </a:moveTo>
                    <a:lnTo>
                      <a:pt x="16166" y="5361"/>
                    </a:lnTo>
                    <a:cubicBezTo>
                      <a:pt x="16168" y="5375"/>
                      <a:pt x="16159" y="5388"/>
                      <a:pt x="16142" y="5392"/>
                    </a:cubicBezTo>
                    <a:lnTo>
                      <a:pt x="11302" y="6396"/>
                    </a:lnTo>
                    <a:lnTo>
                      <a:pt x="11302" y="4266"/>
                    </a:lnTo>
                    <a:lnTo>
                      <a:pt x="15803" y="3568"/>
                    </a:lnTo>
                    <a:close/>
                    <a:moveTo>
                      <a:pt x="19999" y="6113"/>
                    </a:moveTo>
                    <a:cubicBezTo>
                      <a:pt x="20312" y="6113"/>
                      <a:pt x="20573" y="6325"/>
                      <a:pt x="20573" y="6583"/>
                    </a:cubicBezTo>
                    <a:lnTo>
                      <a:pt x="20573" y="7938"/>
                    </a:lnTo>
                    <a:lnTo>
                      <a:pt x="19422" y="7938"/>
                    </a:lnTo>
                    <a:lnTo>
                      <a:pt x="19422" y="6583"/>
                    </a:lnTo>
                    <a:cubicBezTo>
                      <a:pt x="19422" y="6321"/>
                      <a:pt x="19686" y="6113"/>
                      <a:pt x="19999" y="6113"/>
                    </a:cubicBezTo>
                    <a:close/>
                    <a:moveTo>
                      <a:pt x="5050" y="6158"/>
                    </a:moveTo>
                    <a:cubicBezTo>
                      <a:pt x="5093" y="6171"/>
                      <a:pt x="5142" y="6185"/>
                      <a:pt x="5189" y="6196"/>
                    </a:cubicBezTo>
                    <a:lnTo>
                      <a:pt x="9896" y="7174"/>
                    </a:lnTo>
                    <a:cubicBezTo>
                      <a:pt x="9484" y="7233"/>
                      <a:pt x="9044" y="7285"/>
                      <a:pt x="8573" y="7328"/>
                    </a:cubicBezTo>
                    <a:cubicBezTo>
                      <a:pt x="6863" y="7491"/>
                      <a:pt x="5389" y="7491"/>
                      <a:pt x="5371" y="7491"/>
                    </a:cubicBezTo>
                    <a:cubicBezTo>
                      <a:pt x="5229" y="7491"/>
                      <a:pt x="5093" y="7539"/>
                      <a:pt x="4994" y="7628"/>
                    </a:cubicBezTo>
                    <a:cubicBezTo>
                      <a:pt x="4900" y="7714"/>
                      <a:pt x="4853" y="7828"/>
                      <a:pt x="4864" y="7943"/>
                    </a:cubicBezTo>
                    <a:lnTo>
                      <a:pt x="4909" y="8374"/>
                    </a:lnTo>
                    <a:lnTo>
                      <a:pt x="4824" y="8374"/>
                    </a:lnTo>
                    <a:cubicBezTo>
                      <a:pt x="4787" y="8374"/>
                      <a:pt x="4749" y="8374"/>
                      <a:pt x="4711" y="8376"/>
                    </a:cubicBezTo>
                    <a:cubicBezTo>
                      <a:pt x="4497" y="7149"/>
                      <a:pt x="4834" y="6458"/>
                      <a:pt x="5050" y="6158"/>
                    </a:cubicBezTo>
                    <a:close/>
                    <a:moveTo>
                      <a:pt x="16531" y="6160"/>
                    </a:moveTo>
                    <a:cubicBezTo>
                      <a:pt x="16747" y="6458"/>
                      <a:pt x="17084" y="7149"/>
                      <a:pt x="16863" y="8382"/>
                    </a:cubicBezTo>
                    <a:cubicBezTo>
                      <a:pt x="16825" y="8380"/>
                      <a:pt x="16790" y="8380"/>
                      <a:pt x="16747" y="8380"/>
                    </a:cubicBezTo>
                    <a:lnTo>
                      <a:pt x="16663" y="8380"/>
                    </a:lnTo>
                    <a:lnTo>
                      <a:pt x="16710" y="7947"/>
                    </a:lnTo>
                    <a:cubicBezTo>
                      <a:pt x="16731" y="7757"/>
                      <a:pt x="16587" y="7578"/>
                      <a:pt x="16366" y="7516"/>
                    </a:cubicBezTo>
                    <a:cubicBezTo>
                      <a:pt x="15490" y="7280"/>
                      <a:pt x="14781" y="6899"/>
                      <a:pt x="14341" y="6625"/>
                    </a:cubicBezTo>
                    <a:lnTo>
                      <a:pt x="16390" y="6200"/>
                    </a:lnTo>
                    <a:cubicBezTo>
                      <a:pt x="16441" y="6188"/>
                      <a:pt x="16488" y="6175"/>
                      <a:pt x="16531" y="6160"/>
                    </a:cubicBezTo>
                    <a:close/>
                    <a:moveTo>
                      <a:pt x="16747" y="9208"/>
                    </a:moveTo>
                    <a:cubicBezTo>
                      <a:pt x="17068" y="9210"/>
                      <a:pt x="17324" y="9419"/>
                      <a:pt x="17324" y="9681"/>
                    </a:cubicBezTo>
                    <a:lnTo>
                      <a:pt x="17324" y="10566"/>
                    </a:lnTo>
                    <a:cubicBezTo>
                      <a:pt x="17324" y="10822"/>
                      <a:pt x="17065" y="11034"/>
                      <a:pt x="16747" y="11034"/>
                    </a:cubicBezTo>
                    <a:lnTo>
                      <a:pt x="16368" y="11034"/>
                    </a:lnTo>
                    <a:lnTo>
                      <a:pt x="16573" y="9208"/>
                    </a:lnTo>
                    <a:close/>
                    <a:moveTo>
                      <a:pt x="5008" y="9210"/>
                    </a:moveTo>
                    <a:lnTo>
                      <a:pt x="5213" y="11040"/>
                    </a:lnTo>
                    <a:lnTo>
                      <a:pt x="4838" y="11034"/>
                    </a:lnTo>
                    <a:lnTo>
                      <a:pt x="4834" y="11034"/>
                    </a:lnTo>
                    <a:cubicBezTo>
                      <a:pt x="4514" y="11034"/>
                      <a:pt x="4259" y="10822"/>
                      <a:pt x="4259" y="10566"/>
                    </a:cubicBezTo>
                    <a:lnTo>
                      <a:pt x="4259" y="9681"/>
                    </a:lnTo>
                    <a:cubicBezTo>
                      <a:pt x="4259" y="9421"/>
                      <a:pt x="4521" y="9210"/>
                      <a:pt x="4834" y="9210"/>
                    </a:cubicBezTo>
                    <a:close/>
                    <a:moveTo>
                      <a:pt x="13453" y="7104"/>
                    </a:moveTo>
                    <a:cubicBezTo>
                      <a:pt x="13861" y="7383"/>
                      <a:pt x="14643" y="7857"/>
                      <a:pt x="15667" y="8190"/>
                    </a:cubicBezTo>
                    <a:lnTo>
                      <a:pt x="15262" y="11811"/>
                    </a:lnTo>
                    <a:cubicBezTo>
                      <a:pt x="15210" y="12256"/>
                      <a:pt x="14897" y="12658"/>
                      <a:pt x="14414" y="12871"/>
                    </a:cubicBezTo>
                    <a:lnTo>
                      <a:pt x="11596" y="14153"/>
                    </a:lnTo>
                    <a:cubicBezTo>
                      <a:pt x="11344" y="14269"/>
                      <a:pt x="11066" y="14326"/>
                      <a:pt x="10791" y="14326"/>
                    </a:cubicBezTo>
                    <a:cubicBezTo>
                      <a:pt x="10513" y="14326"/>
                      <a:pt x="10235" y="14269"/>
                      <a:pt x="9983" y="14153"/>
                    </a:cubicBezTo>
                    <a:lnTo>
                      <a:pt x="7165" y="12871"/>
                    </a:lnTo>
                    <a:cubicBezTo>
                      <a:pt x="6684" y="12652"/>
                      <a:pt x="6369" y="12256"/>
                      <a:pt x="6317" y="11811"/>
                    </a:cubicBezTo>
                    <a:lnTo>
                      <a:pt x="5929" y="8319"/>
                    </a:lnTo>
                    <a:cubicBezTo>
                      <a:pt x="6524" y="8305"/>
                      <a:pt x="7544" y="8265"/>
                      <a:pt x="8681" y="8159"/>
                    </a:cubicBezTo>
                    <a:cubicBezTo>
                      <a:pt x="10842" y="7951"/>
                      <a:pt x="12443" y="7601"/>
                      <a:pt x="13453" y="7104"/>
                    </a:cubicBezTo>
                    <a:close/>
                    <a:moveTo>
                      <a:pt x="5448" y="12412"/>
                    </a:moveTo>
                    <a:cubicBezTo>
                      <a:pt x="5667" y="12908"/>
                      <a:pt x="6091" y="13329"/>
                      <a:pt x="6670" y="13593"/>
                    </a:cubicBezTo>
                    <a:lnTo>
                      <a:pt x="7574" y="14005"/>
                    </a:lnTo>
                    <a:lnTo>
                      <a:pt x="7574" y="14844"/>
                    </a:lnTo>
                    <a:cubicBezTo>
                      <a:pt x="7574" y="14857"/>
                      <a:pt x="7574" y="14871"/>
                      <a:pt x="7572" y="14882"/>
                    </a:cubicBezTo>
                    <a:cubicBezTo>
                      <a:pt x="7426" y="14825"/>
                      <a:pt x="7268" y="14794"/>
                      <a:pt x="7108" y="14794"/>
                    </a:cubicBezTo>
                    <a:cubicBezTo>
                      <a:pt x="7061" y="14794"/>
                      <a:pt x="7012" y="14796"/>
                      <a:pt x="6965" y="14802"/>
                    </a:cubicBezTo>
                    <a:cubicBezTo>
                      <a:pt x="6668" y="14836"/>
                      <a:pt x="6402" y="14973"/>
                      <a:pt x="6235" y="15173"/>
                    </a:cubicBezTo>
                    <a:lnTo>
                      <a:pt x="5816" y="15692"/>
                    </a:lnTo>
                    <a:lnTo>
                      <a:pt x="5448" y="12412"/>
                    </a:lnTo>
                    <a:close/>
                    <a:moveTo>
                      <a:pt x="16131" y="12417"/>
                    </a:moveTo>
                    <a:lnTo>
                      <a:pt x="15766" y="15696"/>
                    </a:lnTo>
                    <a:lnTo>
                      <a:pt x="15344" y="15179"/>
                    </a:lnTo>
                    <a:cubicBezTo>
                      <a:pt x="15177" y="14973"/>
                      <a:pt x="14913" y="14836"/>
                      <a:pt x="14614" y="14805"/>
                    </a:cubicBezTo>
                    <a:cubicBezTo>
                      <a:pt x="14567" y="14800"/>
                      <a:pt x="14522" y="14796"/>
                      <a:pt x="14475" y="14796"/>
                    </a:cubicBezTo>
                    <a:cubicBezTo>
                      <a:pt x="14315" y="14796"/>
                      <a:pt x="14157" y="14828"/>
                      <a:pt x="14009" y="14886"/>
                    </a:cubicBezTo>
                    <a:cubicBezTo>
                      <a:pt x="14009" y="14871"/>
                      <a:pt x="14004" y="14857"/>
                      <a:pt x="14004" y="14846"/>
                    </a:cubicBezTo>
                    <a:lnTo>
                      <a:pt x="14004" y="14009"/>
                    </a:lnTo>
                    <a:lnTo>
                      <a:pt x="14909" y="13597"/>
                    </a:lnTo>
                    <a:cubicBezTo>
                      <a:pt x="15483" y="13337"/>
                      <a:pt x="15914" y="12914"/>
                      <a:pt x="16131" y="12417"/>
                    </a:cubicBezTo>
                    <a:close/>
                    <a:moveTo>
                      <a:pt x="12992" y="14469"/>
                    </a:moveTo>
                    <a:lnTo>
                      <a:pt x="12992" y="14844"/>
                    </a:lnTo>
                    <a:cubicBezTo>
                      <a:pt x="12992" y="15054"/>
                      <a:pt x="13051" y="15254"/>
                      <a:pt x="13166" y="15435"/>
                    </a:cubicBezTo>
                    <a:lnTo>
                      <a:pt x="10791" y="17099"/>
                    </a:lnTo>
                    <a:lnTo>
                      <a:pt x="8413" y="15435"/>
                    </a:lnTo>
                    <a:cubicBezTo>
                      <a:pt x="8528" y="15254"/>
                      <a:pt x="8587" y="15054"/>
                      <a:pt x="8587" y="14844"/>
                    </a:cubicBezTo>
                    <a:lnTo>
                      <a:pt x="8587" y="14469"/>
                    </a:lnTo>
                    <a:lnTo>
                      <a:pt x="9489" y="14877"/>
                    </a:lnTo>
                    <a:cubicBezTo>
                      <a:pt x="9896" y="15063"/>
                      <a:pt x="10341" y="15156"/>
                      <a:pt x="10791" y="15156"/>
                    </a:cubicBezTo>
                    <a:cubicBezTo>
                      <a:pt x="11238" y="15156"/>
                      <a:pt x="11681" y="15063"/>
                      <a:pt x="12090" y="14877"/>
                    </a:cubicBezTo>
                    <a:lnTo>
                      <a:pt x="12992" y="14469"/>
                    </a:lnTo>
                    <a:close/>
                    <a:moveTo>
                      <a:pt x="7103" y="15627"/>
                    </a:moveTo>
                    <a:cubicBezTo>
                      <a:pt x="7122" y="15627"/>
                      <a:pt x="7132" y="15629"/>
                      <a:pt x="7132" y="15633"/>
                    </a:cubicBezTo>
                    <a:lnTo>
                      <a:pt x="9995" y="17634"/>
                    </a:lnTo>
                    <a:lnTo>
                      <a:pt x="8224" y="18791"/>
                    </a:lnTo>
                    <a:lnTo>
                      <a:pt x="6508" y="16337"/>
                    </a:lnTo>
                    <a:lnTo>
                      <a:pt x="7080" y="15637"/>
                    </a:lnTo>
                    <a:cubicBezTo>
                      <a:pt x="7085" y="15635"/>
                      <a:pt x="7087" y="15627"/>
                      <a:pt x="7103" y="15627"/>
                    </a:cubicBezTo>
                    <a:close/>
                    <a:moveTo>
                      <a:pt x="14475" y="15623"/>
                    </a:moveTo>
                    <a:cubicBezTo>
                      <a:pt x="14492" y="15623"/>
                      <a:pt x="14494" y="15635"/>
                      <a:pt x="14499" y="15635"/>
                    </a:cubicBezTo>
                    <a:lnTo>
                      <a:pt x="15071" y="16337"/>
                    </a:lnTo>
                    <a:lnTo>
                      <a:pt x="13355" y="18791"/>
                    </a:lnTo>
                    <a:lnTo>
                      <a:pt x="11584" y="17634"/>
                    </a:lnTo>
                    <a:lnTo>
                      <a:pt x="14447" y="15629"/>
                    </a:lnTo>
                    <a:cubicBezTo>
                      <a:pt x="14454" y="15627"/>
                      <a:pt x="14461" y="15623"/>
                      <a:pt x="14475" y="15623"/>
                    </a:cubicBezTo>
                    <a:close/>
                    <a:moveTo>
                      <a:pt x="15963" y="16724"/>
                    </a:moveTo>
                    <a:lnTo>
                      <a:pt x="18657" y="17638"/>
                    </a:lnTo>
                    <a:lnTo>
                      <a:pt x="17044" y="18692"/>
                    </a:lnTo>
                    <a:cubicBezTo>
                      <a:pt x="16536" y="19027"/>
                      <a:pt x="16244" y="19522"/>
                      <a:pt x="16244" y="20055"/>
                    </a:cubicBezTo>
                    <a:lnTo>
                      <a:pt x="16244" y="20771"/>
                    </a:lnTo>
                    <a:lnTo>
                      <a:pt x="11302" y="20771"/>
                    </a:lnTo>
                    <a:lnTo>
                      <a:pt x="11302" y="18510"/>
                    </a:lnTo>
                    <a:lnTo>
                      <a:pt x="13183" y="19743"/>
                    </a:lnTo>
                    <a:cubicBezTo>
                      <a:pt x="13272" y="19801"/>
                      <a:pt x="13388" y="19832"/>
                      <a:pt x="13501" y="19832"/>
                    </a:cubicBezTo>
                    <a:cubicBezTo>
                      <a:pt x="13526" y="19832"/>
                      <a:pt x="13562" y="19830"/>
                      <a:pt x="13592" y="19826"/>
                    </a:cubicBezTo>
                    <a:cubicBezTo>
                      <a:pt x="13738" y="19801"/>
                      <a:pt x="13866" y="19726"/>
                      <a:pt x="13936" y="19624"/>
                    </a:cubicBezTo>
                    <a:lnTo>
                      <a:pt x="15963" y="16724"/>
                    </a:lnTo>
                    <a:close/>
                    <a:moveTo>
                      <a:pt x="2164" y="18206"/>
                    </a:moveTo>
                    <a:lnTo>
                      <a:pt x="3908" y="19345"/>
                    </a:lnTo>
                    <a:cubicBezTo>
                      <a:pt x="4174" y="19518"/>
                      <a:pt x="4323" y="19780"/>
                      <a:pt x="4323" y="20057"/>
                    </a:cubicBezTo>
                    <a:lnTo>
                      <a:pt x="4323" y="20776"/>
                    </a:lnTo>
                    <a:lnTo>
                      <a:pt x="2668" y="20776"/>
                    </a:lnTo>
                    <a:cubicBezTo>
                      <a:pt x="2350" y="20776"/>
                      <a:pt x="2091" y="20565"/>
                      <a:pt x="2091" y="20305"/>
                    </a:cubicBezTo>
                    <a:lnTo>
                      <a:pt x="2091" y="18535"/>
                    </a:lnTo>
                    <a:cubicBezTo>
                      <a:pt x="2091" y="18419"/>
                      <a:pt x="2119" y="18308"/>
                      <a:pt x="2164" y="18206"/>
                    </a:cubicBezTo>
                    <a:close/>
                    <a:moveTo>
                      <a:pt x="5615" y="16726"/>
                    </a:moveTo>
                    <a:lnTo>
                      <a:pt x="7643" y="19626"/>
                    </a:lnTo>
                    <a:cubicBezTo>
                      <a:pt x="7713" y="19732"/>
                      <a:pt x="7843" y="19805"/>
                      <a:pt x="7986" y="19830"/>
                    </a:cubicBezTo>
                    <a:cubicBezTo>
                      <a:pt x="8017" y="19832"/>
                      <a:pt x="8052" y="19835"/>
                      <a:pt x="8083" y="19835"/>
                    </a:cubicBezTo>
                    <a:cubicBezTo>
                      <a:pt x="8194" y="19835"/>
                      <a:pt x="8307" y="19805"/>
                      <a:pt x="8396" y="19745"/>
                    </a:cubicBezTo>
                    <a:lnTo>
                      <a:pt x="10280" y="18512"/>
                    </a:lnTo>
                    <a:lnTo>
                      <a:pt x="10284" y="20776"/>
                    </a:lnTo>
                    <a:lnTo>
                      <a:pt x="5342" y="20776"/>
                    </a:lnTo>
                    <a:lnTo>
                      <a:pt x="5342" y="20057"/>
                    </a:lnTo>
                    <a:cubicBezTo>
                      <a:pt x="5342" y="19526"/>
                      <a:pt x="5053" y="19033"/>
                      <a:pt x="4542" y="18698"/>
                    </a:cubicBezTo>
                    <a:lnTo>
                      <a:pt x="2927" y="17642"/>
                    </a:lnTo>
                    <a:lnTo>
                      <a:pt x="5615" y="16726"/>
                    </a:lnTo>
                    <a:close/>
                    <a:moveTo>
                      <a:pt x="19415" y="18206"/>
                    </a:moveTo>
                    <a:cubicBezTo>
                      <a:pt x="19464" y="18308"/>
                      <a:pt x="19488" y="18419"/>
                      <a:pt x="19488" y="18535"/>
                    </a:cubicBezTo>
                    <a:lnTo>
                      <a:pt x="19488" y="20305"/>
                    </a:lnTo>
                    <a:cubicBezTo>
                      <a:pt x="19488" y="20565"/>
                      <a:pt x="19229" y="20776"/>
                      <a:pt x="18911" y="20776"/>
                    </a:cubicBezTo>
                    <a:lnTo>
                      <a:pt x="17256" y="20776"/>
                    </a:lnTo>
                    <a:lnTo>
                      <a:pt x="17256" y="20057"/>
                    </a:lnTo>
                    <a:cubicBezTo>
                      <a:pt x="17256" y="19780"/>
                      <a:pt x="17409" y="19520"/>
                      <a:pt x="17670" y="19345"/>
                    </a:cubicBezTo>
                    <a:lnTo>
                      <a:pt x="19415" y="18206"/>
                    </a:lnTo>
                    <a:close/>
                    <a:moveTo>
                      <a:pt x="10795" y="0"/>
                    </a:moveTo>
                    <a:cubicBezTo>
                      <a:pt x="10628" y="0"/>
                      <a:pt x="10461" y="12"/>
                      <a:pt x="10294" y="38"/>
                    </a:cubicBezTo>
                    <a:lnTo>
                      <a:pt x="617" y="1545"/>
                    </a:lnTo>
                    <a:cubicBezTo>
                      <a:pt x="254" y="1601"/>
                      <a:pt x="0" y="1851"/>
                      <a:pt x="0" y="2155"/>
                    </a:cubicBezTo>
                    <a:cubicBezTo>
                      <a:pt x="0" y="2455"/>
                      <a:pt x="254" y="2707"/>
                      <a:pt x="617" y="2763"/>
                    </a:cubicBezTo>
                    <a:lnTo>
                      <a:pt x="4784" y="3412"/>
                    </a:lnTo>
                    <a:lnTo>
                      <a:pt x="4415" y="5224"/>
                    </a:lnTo>
                    <a:cubicBezTo>
                      <a:pt x="4398" y="5305"/>
                      <a:pt x="4398" y="5384"/>
                      <a:pt x="4408" y="5461"/>
                    </a:cubicBezTo>
                    <a:cubicBezTo>
                      <a:pt x="4292" y="5575"/>
                      <a:pt x="4057" y="5840"/>
                      <a:pt x="3880" y="6281"/>
                    </a:cubicBezTo>
                    <a:cubicBezTo>
                      <a:pt x="3598" y="6974"/>
                      <a:pt x="3558" y="7789"/>
                      <a:pt x="3760" y="8717"/>
                    </a:cubicBezTo>
                    <a:cubicBezTo>
                      <a:pt x="3445" y="8954"/>
                      <a:pt x="3247" y="9294"/>
                      <a:pt x="3247" y="9675"/>
                    </a:cubicBezTo>
                    <a:lnTo>
                      <a:pt x="3247" y="10559"/>
                    </a:lnTo>
                    <a:cubicBezTo>
                      <a:pt x="3247" y="11143"/>
                      <a:pt x="3718" y="11638"/>
                      <a:pt x="4365" y="11800"/>
                    </a:cubicBezTo>
                    <a:lnTo>
                      <a:pt x="4841" y="16083"/>
                    </a:lnTo>
                    <a:lnTo>
                      <a:pt x="2395" y="16918"/>
                    </a:lnTo>
                    <a:cubicBezTo>
                      <a:pt x="1596" y="17190"/>
                      <a:pt x="1083" y="17821"/>
                      <a:pt x="1083" y="18525"/>
                    </a:cubicBezTo>
                    <a:lnTo>
                      <a:pt x="1083" y="20299"/>
                    </a:lnTo>
                    <a:cubicBezTo>
                      <a:pt x="1083" y="21015"/>
                      <a:pt x="1799" y="21600"/>
                      <a:pt x="2675" y="21600"/>
                    </a:cubicBezTo>
                    <a:lnTo>
                      <a:pt x="18918" y="21600"/>
                    </a:lnTo>
                    <a:cubicBezTo>
                      <a:pt x="19794" y="21600"/>
                      <a:pt x="20510" y="21015"/>
                      <a:pt x="20510" y="20299"/>
                    </a:cubicBezTo>
                    <a:lnTo>
                      <a:pt x="20510" y="18525"/>
                    </a:lnTo>
                    <a:cubicBezTo>
                      <a:pt x="20510" y="17819"/>
                      <a:pt x="19994" y="17190"/>
                      <a:pt x="19198" y="16918"/>
                    </a:cubicBezTo>
                    <a:lnTo>
                      <a:pt x="16747" y="16083"/>
                    </a:lnTo>
                    <a:lnTo>
                      <a:pt x="17225" y="11800"/>
                    </a:lnTo>
                    <a:cubicBezTo>
                      <a:pt x="17873" y="11638"/>
                      <a:pt x="18346" y="11143"/>
                      <a:pt x="18346" y="10559"/>
                    </a:cubicBezTo>
                    <a:lnTo>
                      <a:pt x="18346" y="9675"/>
                    </a:lnTo>
                    <a:cubicBezTo>
                      <a:pt x="18346" y="9294"/>
                      <a:pt x="18146" y="8954"/>
                      <a:pt x="17830" y="8717"/>
                    </a:cubicBezTo>
                    <a:cubicBezTo>
                      <a:pt x="18264" y="6718"/>
                      <a:pt x="17440" y="5711"/>
                      <a:pt x="17183" y="5461"/>
                    </a:cubicBezTo>
                    <a:cubicBezTo>
                      <a:pt x="17190" y="5386"/>
                      <a:pt x="17190" y="5305"/>
                      <a:pt x="17174" y="5222"/>
                    </a:cubicBezTo>
                    <a:lnTo>
                      <a:pt x="16809" y="3408"/>
                    </a:lnTo>
                    <a:lnTo>
                      <a:pt x="19502" y="2990"/>
                    </a:lnTo>
                    <a:lnTo>
                      <a:pt x="19502" y="5348"/>
                    </a:lnTo>
                    <a:cubicBezTo>
                      <a:pt x="18871" y="5519"/>
                      <a:pt x="18417" y="6008"/>
                      <a:pt x="18417" y="6577"/>
                    </a:cubicBezTo>
                    <a:lnTo>
                      <a:pt x="18417" y="8351"/>
                    </a:lnTo>
                    <a:cubicBezTo>
                      <a:pt x="18417" y="8580"/>
                      <a:pt x="18643" y="8765"/>
                      <a:pt x="18925" y="8765"/>
                    </a:cubicBezTo>
                    <a:lnTo>
                      <a:pt x="21091" y="8765"/>
                    </a:lnTo>
                    <a:cubicBezTo>
                      <a:pt x="21376" y="8765"/>
                      <a:pt x="21600" y="8580"/>
                      <a:pt x="21600" y="8351"/>
                    </a:cubicBezTo>
                    <a:lnTo>
                      <a:pt x="21600" y="6577"/>
                    </a:lnTo>
                    <a:cubicBezTo>
                      <a:pt x="21591" y="6008"/>
                      <a:pt x="21136" y="5523"/>
                      <a:pt x="20508" y="5349"/>
                    </a:cubicBezTo>
                    <a:lnTo>
                      <a:pt x="20508" y="2838"/>
                    </a:lnTo>
                    <a:lnTo>
                      <a:pt x="20974" y="2763"/>
                    </a:lnTo>
                    <a:cubicBezTo>
                      <a:pt x="21334" y="2707"/>
                      <a:pt x="21591" y="2455"/>
                      <a:pt x="21591" y="2155"/>
                    </a:cubicBezTo>
                    <a:cubicBezTo>
                      <a:pt x="21591" y="1851"/>
                      <a:pt x="21341" y="1601"/>
                      <a:pt x="20974" y="1545"/>
                    </a:cubicBezTo>
                    <a:lnTo>
                      <a:pt x="11294" y="38"/>
                    </a:lnTo>
                    <a:cubicBezTo>
                      <a:pt x="11130" y="12"/>
                      <a:pt x="10962" y="0"/>
                      <a:pt x="107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53" name="Google Shape;1853;p34"/>
              <p:cNvSpPr/>
              <p:nvPr/>
            </p:nvSpPr>
            <p:spPr>
              <a:xfrm>
                <a:off x="529679" y="313370"/>
                <a:ext cx="461540" cy="395351"/>
              </a:xfrm>
              <a:custGeom>
                <a:rect b="b" l="l" r="r" t="t"/>
                <a:pathLst>
                  <a:path extrusionOk="0" h="21600" w="21548">
                    <a:moveTo>
                      <a:pt x="12321" y="1703"/>
                    </a:moveTo>
                    <a:cubicBezTo>
                      <a:pt x="16612" y="1703"/>
                      <a:pt x="20103" y="5788"/>
                      <a:pt x="20103" y="10810"/>
                    </a:cubicBezTo>
                    <a:cubicBezTo>
                      <a:pt x="20096" y="15827"/>
                      <a:pt x="16605" y="19909"/>
                      <a:pt x="12321" y="19909"/>
                    </a:cubicBezTo>
                    <a:cubicBezTo>
                      <a:pt x="9098" y="19909"/>
                      <a:pt x="6255" y="17632"/>
                      <a:pt x="5079" y="14121"/>
                    </a:cubicBezTo>
                    <a:cubicBezTo>
                      <a:pt x="4972" y="13790"/>
                      <a:pt x="4699" y="13582"/>
                      <a:pt x="4404" y="13582"/>
                    </a:cubicBezTo>
                    <a:lnTo>
                      <a:pt x="2273" y="13582"/>
                    </a:lnTo>
                    <a:lnTo>
                      <a:pt x="4404" y="10582"/>
                    </a:lnTo>
                    <a:cubicBezTo>
                      <a:pt x="4501" y="10452"/>
                      <a:pt x="4558" y="10279"/>
                      <a:pt x="4568" y="10110"/>
                    </a:cubicBezTo>
                    <a:cubicBezTo>
                      <a:pt x="4720" y="7821"/>
                      <a:pt x="5590" y="5710"/>
                      <a:pt x="7025" y="4145"/>
                    </a:cubicBezTo>
                    <a:cubicBezTo>
                      <a:pt x="8463" y="2576"/>
                      <a:pt x="10348" y="1703"/>
                      <a:pt x="12321" y="1703"/>
                    </a:cubicBezTo>
                    <a:close/>
                    <a:moveTo>
                      <a:pt x="12321" y="0"/>
                    </a:moveTo>
                    <a:cubicBezTo>
                      <a:pt x="9978" y="0"/>
                      <a:pt x="7751" y="1030"/>
                      <a:pt x="6044" y="2898"/>
                    </a:cubicBezTo>
                    <a:cubicBezTo>
                      <a:pt x="4400" y="4691"/>
                      <a:pt x="3379" y="7098"/>
                      <a:pt x="3150" y="9693"/>
                    </a:cubicBezTo>
                    <a:lnTo>
                      <a:pt x="166" y="13877"/>
                    </a:lnTo>
                    <a:cubicBezTo>
                      <a:pt x="-12" y="14133"/>
                      <a:pt x="-52" y="14479"/>
                      <a:pt x="69" y="14781"/>
                    </a:cubicBezTo>
                    <a:cubicBezTo>
                      <a:pt x="193" y="15076"/>
                      <a:pt x="449" y="15269"/>
                      <a:pt x="728" y="15269"/>
                    </a:cubicBezTo>
                    <a:lnTo>
                      <a:pt x="3923" y="15269"/>
                    </a:lnTo>
                    <a:cubicBezTo>
                      <a:pt x="4612" y="17042"/>
                      <a:pt x="5687" y="18556"/>
                      <a:pt x="7058" y="19677"/>
                    </a:cubicBezTo>
                    <a:cubicBezTo>
                      <a:pt x="8611" y="20935"/>
                      <a:pt x="10429" y="21600"/>
                      <a:pt x="12321" y="21600"/>
                    </a:cubicBezTo>
                    <a:cubicBezTo>
                      <a:pt x="17408" y="21600"/>
                      <a:pt x="21548" y="16755"/>
                      <a:pt x="21548" y="10802"/>
                    </a:cubicBezTo>
                    <a:cubicBezTo>
                      <a:pt x="21548" y="4848"/>
                      <a:pt x="17408" y="0"/>
                      <a:pt x="123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54" name="Google Shape;1854;p34"/>
              <p:cNvSpPr/>
              <p:nvPr/>
            </p:nvSpPr>
            <p:spPr>
              <a:xfrm>
                <a:off x="662226" y="379730"/>
                <a:ext cx="262703" cy="262703"/>
              </a:xfrm>
              <a:custGeom>
                <a:rect b="b" l="l" r="r" t="t"/>
                <a:pathLst>
                  <a:path extrusionOk="0" h="21600" w="21600">
                    <a:moveTo>
                      <a:pt x="9528" y="2645"/>
                    </a:moveTo>
                    <a:lnTo>
                      <a:pt x="9528" y="4462"/>
                    </a:lnTo>
                    <a:cubicBezTo>
                      <a:pt x="8581" y="4320"/>
                      <a:pt x="7681" y="4000"/>
                      <a:pt x="6853" y="3557"/>
                    </a:cubicBezTo>
                    <a:cubicBezTo>
                      <a:pt x="7664" y="3101"/>
                      <a:pt x="8575" y="2793"/>
                      <a:pt x="9528" y="2645"/>
                    </a:cubicBezTo>
                    <a:close/>
                    <a:moveTo>
                      <a:pt x="12078" y="2645"/>
                    </a:moveTo>
                    <a:cubicBezTo>
                      <a:pt x="13025" y="2793"/>
                      <a:pt x="13925" y="3101"/>
                      <a:pt x="14747" y="3557"/>
                    </a:cubicBezTo>
                    <a:cubicBezTo>
                      <a:pt x="13919" y="4000"/>
                      <a:pt x="13019" y="4320"/>
                      <a:pt x="12078" y="4462"/>
                    </a:cubicBezTo>
                    <a:lnTo>
                      <a:pt x="12078" y="2645"/>
                    </a:lnTo>
                    <a:close/>
                    <a:moveTo>
                      <a:pt x="4711" y="5237"/>
                    </a:moveTo>
                    <a:cubicBezTo>
                      <a:pt x="6143" y="6214"/>
                      <a:pt x="7806" y="6829"/>
                      <a:pt x="9528" y="7042"/>
                    </a:cubicBezTo>
                    <a:lnTo>
                      <a:pt x="9528" y="9528"/>
                    </a:lnTo>
                    <a:lnTo>
                      <a:pt x="2645" y="9528"/>
                    </a:lnTo>
                    <a:cubicBezTo>
                      <a:pt x="2894" y="7888"/>
                      <a:pt x="3639" y="6415"/>
                      <a:pt x="4711" y="5237"/>
                    </a:cubicBezTo>
                    <a:close/>
                    <a:moveTo>
                      <a:pt x="16884" y="5237"/>
                    </a:moveTo>
                    <a:cubicBezTo>
                      <a:pt x="17955" y="6397"/>
                      <a:pt x="18688" y="7888"/>
                      <a:pt x="18949" y="9528"/>
                    </a:cubicBezTo>
                    <a:lnTo>
                      <a:pt x="12066" y="9528"/>
                    </a:lnTo>
                    <a:lnTo>
                      <a:pt x="12066" y="7042"/>
                    </a:lnTo>
                    <a:lnTo>
                      <a:pt x="12078" y="7042"/>
                    </a:lnTo>
                    <a:cubicBezTo>
                      <a:pt x="13800" y="6847"/>
                      <a:pt x="15445" y="6220"/>
                      <a:pt x="16884" y="5237"/>
                    </a:cubicBezTo>
                    <a:close/>
                    <a:moveTo>
                      <a:pt x="9516" y="12084"/>
                    </a:moveTo>
                    <a:lnTo>
                      <a:pt x="9516" y="14552"/>
                    </a:lnTo>
                    <a:lnTo>
                      <a:pt x="9528" y="14552"/>
                    </a:lnTo>
                    <a:cubicBezTo>
                      <a:pt x="7806" y="14753"/>
                      <a:pt x="6131" y="15374"/>
                      <a:pt x="4693" y="16363"/>
                    </a:cubicBezTo>
                    <a:cubicBezTo>
                      <a:pt x="3639" y="15197"/>
                      <a:pt x="2894" y="13712"/>
                      <a:pt x="2639" y="12084"/>
                    </a:cubicBezTo>
                    <a:close/>
                    <a:moveTo>
                      <a:pt x="18949" y="12084"/>
                    </a:moveTo>
                    <a:cubicBezTo>
                      <a:pt x="18700" y="13712"/>
                      <a:pt x="17961" y="15179"/>
                      <a:pt x="16901" y="16363"/>
                    </a:cubicBezTo>
                    <a:cubicBezTo>
                      <a:pt x="15469" y="15374"/>
                      <a:pt x="13806" y="14753"/>
                      <a:pt x="12066" y="14552"/>
                    </a:cubicBezTo>
                    <a:lnTo>
                      <a:pt x="12066" y="12084"/>
                    </a:lnTo>
                    <a:close/>
                    <a:moveTo>
                      <a:pt x="9528" y="17120"/>
                    </a:moveTo>
                    <a:lnTo>
                      <a:pt x="9528" y="18955"/>
                    </a:lnTo>
                    <a:cubicBezTo>
                      <a:pt x="8563" y="18813"/>
                      <a:pt x="7652" y="18487"/>
                      <a:pt x="6835" y="18037"/>
                    </a:cubicBezTo>
                    <a:cubicBezTo>
                      <a:pt x="7675" y="17576"/>
                      <a:pt x="8581" y="17268"/>
                      <a:pt x="9528" y="17120"/>
                    </a:cubicBezTo>
                    <a:close/>
                    <a:moveTo>
                      <a:pt x="12078" y="17120"/>
                    </a:moveTo>
                    <a:cubicBezTo>
                      <a:pt x="13019" y="17268"/>
                      <a:pt x="13925" y="17576"/>
                      <a:pt x="14759" y="18037"/>
                    </a:cubicBezTo>
                    <a:cubicBezTo>
                      <a:pt x="13942" y="18493"/>
                      <a:pt x="13037" y="18813"/>
                      <a:pt x="12078" y="18955"/>
                    </a:cubicBezTo>
                    <a:lnTo>
                      <a:pt x="12078" y="17120"/>
                    </a:lnTo>
                    <a:close/>
                    <a:moveTo>
                      <a:pt x="10800" y="0"/>
                    </a:moveTo>
                    <a:cubicBezTo>
                      <a:pt x="4829" y="0"/>
                      <a:pt x="0" y="4847"/>
                      <a:pt x="0" y="10800"/>
                    </a:cubicBezTo>
                    <a:cubicBezTo>
                      <a:pt x="0" y="16753"/>
                      <a:pt x="4847" y="21600"/>
                      <a:pt x="10800" y="21600"/>
                    </a:cubicBezTo>
                    <a:cubicBezTo>
                      <a:pt x="16765" y="21600"/>
                      <a:pt x="21600" y="16753"/>
                      <a:pt x="21600" y="10800"/>
                    </a:cubicBezTo>
                    <a:cubicBezTo>
                      <a:pt x="21600" y="4847"/>
                      <a:pt x="16753"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855" name="Google Shape;1855;p34"/>
            <p:cNvGrpSpPr/>
            <p:nvPr/>
          </p:nvGrpSpPr>
          <p:grpSpPr>
            <a:xfrm>
              <a:off x="9101026" y="1504386"/>
              <a:ext cx="511280" cy="991144"/>
              <a:chOff x="0" y="0"/>
              <a:chExt cx="511278" cy="991142"/>
            </a:xfrm>
          </p:grpSpPr>
          <p:sp>
            <p:nvSpPr>
              <p:cNvPr id="1856" name="Google Shape;1856;p34"/>
              <p:cNvSpPr/>
              <p:nvPr/>
            </p:nvSpPr>
            <p:spPr>
              <a:xfrm>
                <a:off x="0" y="0"/>
                <a:ext cx="262846" cy="262702"/>
              </a:xfrm>
              <a:custGeom>
                <a:rect b="b" l="l" r="r" t="t"/>
                <a:pathLst>
                  <a:path extrusionOk="0" h="21600" w="21594">
                    <a:moveTo>
                      <a:pt x="18957" y="2551"/>
                    </a:moveTo>
                    <a:cubicBezTo>
                      <a:pt x="18998" y="2551"/>
                      <a:pt x="19046" y="2592"/>
                      <a:pt x="19046" y="2633"/>
                    </a:cubicBezTo>
                    <a:lnTo>
                      <a:pt x="19046" y="18967"/>
                    </a:lnTo>
                    <a:cubicBezTo>
                      <a:pt x="19046" y="19014"/>
                      <a:pt x="18998" y="19055"/>
                      <a:pt x="18957" y="19055"/>
                    </a:cubicBezTo>
                    <a:lnTo>
                      <a:pt x="2637" y="19055"/>
                    </a:lnTo>
                    <a:cubicBezTo>
                      <a:pt x="2596" y="19055"/>
                      <a:pt x="2543" y="19014"/>
                      <a:pt x="2543" y="18967"/>
                    </a:cubicBezTo>
                    <a:lnTo>
                      <a:pt x="2543" y="2633"/>
                    </a:lnTo>
                    <a:cubicBezTo>
                      <a:pt x="2543" y="2592"/>
                      <a:pt x="2590" y="2551"/>
                      <a:pt x="2637" y="2551"/>
                    </a:cubicBezTo>
                    <a:close/>
                    <a:moveTo>
                      <a:pt x="2637" y="0"/>
                    </a:moveTo>
                    <a:cubicBezTo>
                      <a:pt x="1177" y="0"/>
                      <a:pt x="0" y="1178"/>
                      <a:pt x="0" y="2633"/>
                    </a:cubicBezTo>
                    <a:lnTo>
                      <a:pt x="0" y="18967"/>
                    </a:lnTo>
                    <a:cubicBezTo>
                      <a:pt x="0" y="20428"/>
                      <a:pt x="1177" y="21600"/>
                      <a:pt x="2637" y="21600"/>
                    </a:cubicBezTo>
                    <a:lnTo>
                      <a:pt x="18957" y="21600"/>
                    </a:lnTo>
                    <a:cubicBezTo>
                      <a:pt x="20411" y="21600"/>
                      <a:pt x="21594" y="20428"/>
                      <a:pt x="21594" y="18967"/>
                    </a:cubicBezTo>
                    <a:lnTo>
                      <a:pt x="21594" y="2633"/>
                    </a:lnTo>
                    <a:cubicBezTo>
                      <a:pt x="21600" y="1189"/>
                      <a:pt x="20411" y="0"/>
                      <a:pt x="189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57" name="Google Shape;1857;p34"/>
              <p:cNvSpPr/>
              <p:nvPr/>
            </p:nvSpPr>
            <p:spPr>
              <a:xfrm>
                <a:off x="0" y="728440"/>
                <a:ext cx="262846" cy="262702"/>
              </a:xfrm>
              <a:custGeom>
                <a:rect b="b" l="l" r="r" t="t"/>
                <a:pathLst>
                  <a:path extrusionOk="0" h="21600" w="21594">
                    <a:moveTo>
                      <a:pt x="18957" y="2539"/>
                    </a:moveTo>
                    <a:cubicBezTo>
                      <a:pt x="18998" y="2539"/>
                      <a:pt x="19046" y="2586"/>
                      <a:pt x="19046" y="2628"/>
                    </a:cubicBezTo>
                    <a:lnTo>
                      <a:pt x="19046" y="18967"/>
                    </a:lnTo>
                    <a:cubicBezTo>
                      <a:pt x="19046" y="19014"/>
                      <a:pt x="18998" y="19055"/>
                      <a:pt x="18957" y="19055"/>
                    </a:cubicBezTo>
                    <a:lnTo>
                      <a:pt x="2637" y="19055"/>
                    </a:lnTo>
                    <a:cubicBezTo>
                      <a:pt x="2596" y="19055"/>
                      <a:pt x="2543" y="19014"/>
                      <a:pt x="2543" y="18967"/>
                    </a:cubicBezTo>
                    <a:lnTo>
                      <a:pt x="2543" y="2628"/>
                    </a:lnTo>
                    <a:cubicBezTo>
                      <a:pt x="2543" y="2586"/>
                      <a:pt x="2590" y="2539"/>
                      <a:pt x="2637" y="2539"/>
                    </a:cubicBezTo>
                    <a:close/>
                    <a:moveTo>
                      <a:pt x="2637" y="0"/>
                    </a:moveTo>
                    <a:cubicBezTo>
                      <a:pt x="1177" y="0"/>
                      <a:pt x="0" y="1172"/>
                      <a:pt x="0" y="2628"/>
                    </a:cubicBezTo>
                    <a:lnTo>
                      <a:pt x="0" y="18961"/>
                    </a:lnTo>
                    <a:cubicBezTo>
                      <a:pt x="0" y="20416"/>
                      <a:pt x="1177" y="21600"/>
                      <a:pt x="2637" y="21600"/>
                    </a:cubicBezTo>
                    <a:lnTo>
                      <a:pt x="18957" y="21600"/>
                    </a:lnTo>
                    <a:cubicBezTo>
                      <a:pt x="20411" y="21600"/>
                      <a:pt x="21594" y="20416"/>
                      <a:pt x="21594" y="18961"/>
                    </a:cubicBezTo>
                    <a:lnTo>
                      <a:pt x="21594" y="2628"/>
                    </a:lnTo>
                    <a:cubicBezTo>
                      <a:pt x="21600" y="1172"/>
                      <a:pt x="20411" y="0"/>
                      <a:pt x="189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58" name="Google Shape;1858;p34"/>
              <p:cNvSpPr/>
              <p:nvPr/>
            </p:nvSpPr>
            <p:spPr>
              <a:xfrm>
                <a:off x="143" y="281413"/>
                <a:ext cx="511135" cy="600476"/>
              </a:xfrm>
              <a:custGeom>
                <a:rect b="b" l="l" r="r" t="t"/>
                <a:pathLst>
                  <a:path extrusionOk="0" h="21600" w="21566">
                    <a:moveTo>
                      <a:pt x="8381" y="4093"/>
                    </a:moveTo>
                    <a:lnTo>
                      <a:pt x="8381" y="11314"/>
                    </a:lnTo>
                    <a:lnTo>
                      <a:pt x="1354" y="11314"/>
                    </a:lnTo>
                    <a:cubicBezTo>
                      <a:pt x="1330" y="11314"/>
                      <a:pt x="1309" y="11293"/>
                      <a:pt x="1309" y="11275"/>
                    </a:cubicBezTo>
                    <a:lnTo>
                      <a:pt x="1309" y="4129"/>
                    </a:lnTo>
                    <a:cubicBezTo>
                      <a:pt x="1309" y="4111"/>
                      <a:pt x="1330" y="4093"/>
                      <a:pt x="1354" y="4093"/>
                    </a:cubicBezTo>
                    <a:close/>
                    <a:moveTo>
                      <a:pt x="9690" y="1906"/>
                    </a:moveTo>
                    <a:lnTo>
                      <a:pt x="19590" y="10338"/>
                    </a:lnTo>
                    <a:lnTo>
                      <a:pt x="16456" y="10879"/>
                    </a:lnTo>
                    <a:cubicBezTo>
                      <a:pt x="16261" y="10913"/>
                      <a:pt x="16098" y="11014"/>
                      <a:pt x="16006" y="11164"/>
                    </a:cubicBezTo>
                    <a:cubicBezTo>
                      <a:pt x="15909" y="11309"/>
                      <a:pt x="15900" y="11490"/>
                      <a:pt x="15976" y="11643"/>
                    </a:cubicBezTo>
                    <a:lnTo>
                      <a:pt x="19732" y="19381"/>
                    </a:lnTo>
                    <a:lnTo>
                      <a:pt x="17075" y="20321"/>
                    </a:lnTo>
                    <a:lnTo>
                      <a:pt x="13316" y="12583"/>
                    </a:lnTo>
                    <a:cubicBezTo>
                      <a:pt x="13243" y="12430"/>
                      <a:pt x="13091" y="12311"/>
                      <a:pt x="12909" y="12264"/>
                    </a:cubicBezTo>
                    <a:cubicBezTo>
                      <a:pt x="12842" y="12246"/>
                      <a:pt x="12781" y="12243"/>
                      <a:pt x="12715" y="12243"/>
                    </a:cubicBezTo>
                    <a:cubicBezTo>
                      <a:pt x="12587" y="12243"/>
                      <a:pt x="12460" y="12272"/>
                      <a:pt x="12359" y="12337"/>
                    </a:cubicBezTo>
                    <a:lnTo>
                      <a:pt x="9690" y="13823"/>
                    </a:lnTo>
                    <a:lnTo>
                      <a:pt x="9690" y="1906"/>
                    </a:lnTo>
                    <a:close/>
                    <a:moveTo>
                      <a:pt x="9037" y="0"/>
                    </a:moveTo>
                    <a:cubicBezTo>
                      <a:pt x="8952" y="0"/>
                      <a:pt x="8867" y="13"/>
                      <a:pt x="8785" y="41"/>
                    </a:cubicBezTo>
                    <a:cubicBezTo>
                      <a:pt x="8539" y="124"/>
                      <a:pt x="8381" y="331"/>
                      <a:pt x="8381" y="554"/>
                    </a:cubicBezTo>
                    <a:lnTo>
                      <a:pt x="8381" y="2972"/>
                    </a:lnTo>
                    <a:lnTo>
                      <a:pt x="1354" y="2972"/>
                    </a:lnTo>
                    <a:cubicBezTo>
                      <a:pt x="607" y="2972"/>
                      <a:pt x="0" y="3490"/>
                      <a:pt x="0" y="4127"/>
                    </a:cubicBezTo>
                    <a:lnTo>
                      <a:pt x="0" y="11272"/>
                    </a:lnTo>
                    <a:cubicBezTo>
                      <a:pt x="0" y="11909"/>
                      <a:pt x="607" y="12427"/>
                      <a:pt x="1354" y="12427"/>
                    </a:cubicBezTo>
                    <a:lnTo>
                      <a:pt x="8381" y="12427"/>
                    </a:lnTo>
                    <a:lnTo>
                      <a:pt x="8381" y="14840"/>
                    </a:lnTo>
                    <a:cubicBezTo>
                      <a:pt x="8381" y="15050"/>
                      <a:pt x="8512" y="15236"/>
                      <a:pt x="8724" y="15335"/>
                    </a:cubicBezTo>
                    <a:cubicBezTo>
                      <a:pt x="8822" y="15379"/>
                      <a:pt x="8931" y="15402"/>
                      <a:pt x="9037" y="15402"/>
                    </a:cubicBezTo>
                    <a:cubicBezTo>
                      <a:pt x="9162" y="15402"/>
                      <a:pt x="9286" y="15371"/>
                      <a:pt x="9396" y="15309"/>
                    </a:cubicBezTo>
                    <a:lnTo>
                      <a:pt x="12411" y="13621"/>
                    </a:lnTo>
                    <a:lnTo>
                      <a:pt x="16122" y="21253"/>
                    </a:lnTo>
                    <a:cubicBezTo>
                      <a:pt x="16225" y="21468"/>
                      <a:pt x="16468" y="21600"/>
                      <a:pt x="16723" y="21600"/>
                    </a:cubicBezTo>
                    <a:cubicBezTo>
                      <a:pt x="16805" y="21600"/>
                      <a:pt x="16893" y="21584"/>
                      <a:pt x="16978" y="21559"/>
                    </a:cubicBezTo>
                    <a:lnTo>
                      <a:pt x="20850" y="20189"/>
                    </a:lnTo>
                    <a:cubicBezTo>
                      <a:pt x="21008" y="20135"/>
                      <a:pt x="21135" y="20026"/>
                      <a:pt x="21205" y="19886"/>
                    </a:cubicBezTo>
                    <a:cubicBezTo>
                      <a:pt x="21272" y="19751"/>
                      <a:pt x="21272" y="19594"/>
                      <a:pt x="21205" y="19459"/>
                    </a:cubicBezTo>
                    <a:lnTo>
                      <a:pt x="17507" y="11834"/>
                    </a:lnTo>
                    <a:lnTo>
                      <a:pt x="21047" y="11221"/>
                    </a:lnTo>
                    <a:cubicBezTo>
                      <a:pt x="21284" y="11179"/>
                      <a:pt x="21479" y="11032"/>
                      <a:pt x="21545" y="10838"/>
                    </a:cubicBezTo>
                    <a:cubicBezTo>
                      <a:pt x="21600" y="10646"/>
                      <a:pt x="21545" y="10434"/>
                      <a:pt x="21372" y="10283"/>
                    </a:cubicBezTo>
                    <a:lnTo>
                      <a:pt x="9502" y="163"/>
                    </a:lnTo>
                    <a:cubicBezTo>
                      <a:pt x="9374" y="57"/>
                      <a:pt x="9207" y="0"/>
                      <a:pt x="90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59" name="Google Shape;1859;p34"/>
              <p:cNvSpPr/>
              <p:nvPr/>
            </p:nvSpPr>
            <p:spPr>
              <a:xfrm>
                <a:off x="49606" y="82768"/>
                <a:ext cx="163561" cy="113790"/>
              </a:xfrm>
              <a:custGeom>
                <a:rect b="b" l="l" r="r" t="t"/>
                <a:pathLst>
                  <a:path extrusionOk="0" h="21600" w="21203">
                    <a:moveTo>
                      <a:pt x="19191" y="0"/>
                    </a:moveTo>
                    <a:cubicBezTo>
                      <a:pt x="18678" y="0"/>
                      <a:pt x="18155" y="287"/>
                      <a:pt x="17763" y="874"/>
                    </a:cubicBezTo>
                    <a:lnTo>
                      <a:pt x="8470" y="14496"/>
                    </a:lnTo>
                    <a:lnTo>
                      <a:pt x="3441" y="7145"/>
                    </a:lnTo>
                    <a:cubicBezTo>
                      <a:pt x="3049" y="6558"/>
                      <a:pt x="2536" y="6271"/>
                      <a:pt x="2023" y="6271"/>
                    </a:cubicBezTo>
                    <a:cubicBezTo>
                      <a:pt x="1509" y="6271"/>
                      <a:pt x="996" y="6558"/>
                      <a:pt x="595" y="7145"/>
                    </a:cubicBezTo>
                    <a:cubicBezTo>
                      <a:pt x="-198" y="8307"/>
                      <a:pt x="-198" y="10165"/>
                      <a:pt x="595" y="11340"/>
                    </a:cubicBezTo>
                    <a:lnTo>
                      <a:pt x="7024" y="20753"/>
                    </a:lnTo>
                    <a:cubicBezTo>
                      <a:pt x="7416" y="21299"/>
                      <a:pt x="7938" y="21600"/>
                      <a:pt x="8442" y="21600"/>
                    </a:cubicBezTo>
                    <a:cubicBezTo>
                      <a:pt x="8955" y="21600"/>
                      <a:pt x="9478" y="21299"/>
                      <a:pt x="9860" y="20753"/>
                    </a:cubicBezTo>
                    <a:lnTo>
                      <a:pt x="20600" y="5028"/>
                    </a:lnTo>
                    <a:cubicBezTo>
                      <a:pt x="21402" y="3880"/>
                      <a:pt x="21402" y="1995"/>
                      <a:pt x="20618" y="874"/>
                    </a:cubicBezTo>
                    <a:cubicBezTo>
                      <a:pt x="20226" y="287"/>
                      <a:pt x="19704" y="0"/>
                      <a:pt x="191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860" name="Google Shape;1860;p34"/>
            <p:cNvGrpSpPr/>
            <p:nvPr/>
          </p:nvGrpSpPr>
          <p:grpSpPr>
            <a:xfrm>
              <a:off x="7863878" y="1504386"/>
              <a:ext cx="957915" cy="991218"/>
              <a:chOff x="0" y="0"/>
              <a:chExt cx="957914" cy="991217"/>
            </a:xfrm>
          </p:grpSpPr>
          <p:sp>
            <p:nvSpPr>
              <p:cNvPr id="1861" name="Google Shape;1861;p34"/>
              <p:cNvSpPr/>
              <p:nvPr/>
            </p:nvSpPr>
            <p:spPr>
              <a:xfrm>
                <a:off x="695405" y="627586"/>
                <a:ext cx="179934" cy="33868"/>
              </a:xfrm>
              <a:custGeom>
                <a:rect b="b" l="l" r="r" t="t"/>
                <a:pathLst>
                  <a:path extrusionOk="0" h="21600" w="21600">
                    <a:moveTo>
                      <a:pt x="1866" y="0"/>
                    </a:moveTo>
                    <a:cubicBezTo>
                      <a:pt x="829" y="0"/>
                      <a:pt x="0" y="4772"/>
                      <a:pt x="0" y="10850"/>
                    </a:cubicBezTo>
                    <a:cubicBezTo>
                      <a:pt x="0" y="16778"/>
                      <a:pt x="829" y="21600"/>
                      <a:pt x="1866" y="21600"/>
                    </a:cubicBezTo>
                    <a:lnTo>
                      <a:pt x="19742" y="21600"/>
                    </a:lnTo>
                    <a:cubicBezTo>
                      <a:pt x="20771" y="21600"/>
                      <a:pt x="21600" y="16778"/>
                      <a:pt x="21600" y="10850"/>
                    </a:cubicBezTo>
                    <a:cubicBezTo>
                      <a:pt x="21600" y="4772"/>
                      <a:pt x="20771" y="0"/>
                      <a:pt x="197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62" name="Google Shape;1862;p34"/>
              <p:cNvSpPr/>
              <p:nvPr/>
            </p:nvSpPr>
            <p:spPr>
              <a:xfrm>
                <a:off x="695405" y="693874"/>
                <a:ext cx="146900" cy="33868"/>
              </a:xfrm>
              <a:custGeom>
                <a:rect b="b" l="l" r="r" t="t"/>
                <a:pathLst>
                  <a:path extrusionOk="0" h="21600" w="21600">
                    <a:moveTo>
                      <a:pt x="2286" y="0"/>
                    </a:moveTo>
                    <a:cubicBezTo>
                      <a:pt x="1016" y="0"/>
                      <a:pt x="0" y="4800"/>
                      <a:pt x="0" y="10800"/>
                    </a:cubicBezTo>
                    <a:cubicBezTo>
                      <a:pt x="0" y="16750"/>
                      <a:pt x="1016" y="21600"/>
                      <a:pt x="2286" y="21600"/>
                    </a:cubicBezTo>
                    <a:lnTo>
                      <a:pt x="19314" y="21600"/>
                    </a:lnTo>
                    <a:cubicBezTo>
                      <a:pt x="20584" y="21600"/>
                      <a:pt x="21600" y="16750"/>
                      <a:pt x="21600" y="10800"/>
                    </a:cubicBezTo>
                    <a:cubicBezTo>
                      <a:pt x="21600" y="4800"/>
                      <a:pt x="20584" y="0"/>
                      <a:pt x="19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63" name="Google Shape;1863;p34"/>
              <p:cNvSpPr/>
              <p:nvPr/>
            </p:nvSpPr>
            <p:spPr>
              <a:xfrm>
                <a:off x="513188" y="629045"/>
                <a:ext cx="147069" cy="97308"/>
              </a:xfrm>
              <a:custGeom>
                <a:rect b="b" l="l" r="r" t="t"/>
                <a:pathLst>
                  <a:path extrusionOk="0" h="21600" w="21159">
                    <a:moveTo>
                      <a:pt x="18916" y="0"/>
                    </a:moveTo>
                    <a:cubicBezTo>
                      <a:pt x="18346" y="0"/>
                      <a:pt x="17777" y="336"/>
                      <a:pt x="17331" y="1022"/>
                    </a:cubicBezTo>
                    <a:lnTo>
                      <a:pt x="9389" y="13276"/>
                    </a:lnTo>
                    <a:lnTo>
                      <a:pt x="3829" y="4665"/>
                    </a:lnTo>
                    <a:cubicBezTo>
                      <a:pt x="3383" y="3994"/>
                      <a:pt x="2814" y="3659"/>
                      <a:pt x="2244" y="3659"/>
                    </a:cubicBezTo>
                    <a:cubicBezTo>
                      <a:pt x="1675" y="3659"/>
                      <a:pt x="1105" y="3994"/>
                      <a:pt x="660" y="4665"/>
                    </a:cubicBezTo>
                    <a:cubicBezTo>
                      <a:pt x="-220" y="6039"/>
                      <a:pt x="-220" y="8212"/>
                      <a:pt x="660" y="9570"/>
                    </a:cubicBezTo>
                    <a:lnTo>
                      <a:pt x="7795" y="20578"/>
                    </a:lnTo>
                    <a:cubicBezTo>
                      <a:pt x="8229" y="21249"/>
                      <a:pt x="8820" y="21600"/>
                      <a:pt x="9368" y="21600"/>
                    </a:cubicBezTo>
                    <a:cubicBezTo>
                      <a:pt x="9938" y="21600"/>
                      <a:pt x="10508" y="21249"/>
                      <a:pt x="10942" y="20578"/>
                    </a:cubicBezTo>
                    <a:lnTo>
                      <a:pt x="20479" y="5879"/>
                    </a:lnTo>
                    <a:cubicBezTo>
                      <a:pt x="21380" y="4537"/>
                      <a:pt x="21380" y="2364"/>
                      <a:pt x="20510" y="1022"/>
                    </a:cubicBezTo>
                    <a:cubicBezTo>
                      <a:pt x="20065" y="336"/>
                      <a:pt x="19495" y="0"/>
                      <a:pt x="189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64" name="Google Shape;1864;p34"/>
              <p:cNvSpPr/>
              <p:nvPr/>
            </p:nvSpPr>
            <p:spPr>
              <a:xfrm>
                <a:off x="695405" y="462084"/>
                <a:ext cx="179934" cy="33867"/>
              </a:xfrm>
              <a:custGeom>
                <a:rect b="b" l="l" r="r" t="t"/>
                <a:pathLst>
                  <a:path extrusionOk="0" h="21600" w="21600">
                    <a:moveTo>
                      <a:pt x="1866" y="0"/>
                    </a:moveTo>
                    <a:cubicBezTo>
                      <a:pt x="829" y="0"/>
                      <a:pt x="0" y="4811"/>
                      <a:pt x="0" y="10825"/>
                    </a:cubicBezTo>
                    <a:cubicBezTo>
                      <a:pt x="0" y="16739"/>
                      <a:pt x="829" y="21600"/>
                      <a:pt x="1866" y="21600"/>
                    </a:cubicBezTo>
                    <a:lnTo>
                      <a:pt x="19742" y="21600"/>
                    </a:lnTo>
                    <a:cubicBezTo>
                      <a:pt x="20771" y="21600"/>
                      <a:pt x="21600" y="16739"/>
                      <a:pt x="21600" y="10825"/>
                    </a:cubicBezTo>
                    <a:cubicBezTo>
                      <a:pt x="21600" y="4811"/>
                      <a:pt x="20771" y="0"/>
                      <a:pt x="197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65" name="Google Shape;1865;p34"/>
              <p:cNvSpPr/>
              <p:nvPr/>
            </p:nvSpPr>
            <p:spPr>
              <a:xfrm>
                <a:off x="695405" y="528264"/>
                <a:ext cx="146900" cy="33867"/>
              </a:xfrm>
              <a:custGeom>
                <a:rect b="b" l="l" r="r" t="t"/>
                <a:pathLst>
                  <a:path extrusionOk="0" h="21600" w="21600">
                    <a:moveTo>
                      <a:pt x="2286" y="0"/>
                    </a:moveTo>
                    <a:cubicBezTo>
                      <a:pt x="1016" y="0"/>
                      <a:pt x="0" y="4800"/>
                      <a:pt x="0" y="10800"/>
                    </a:cubicBezTo>
                    <a:cubicBezTo>
                      <a:pt x="0" y="16750"/>
                      <a:pt x="1016" y="21600"/>
                      <a:pt x="2286" y="21600"/>
                    </a:cubicBezTo>
                    <a:lnTo>
                      <a:pt x="19314" y="21600"/>
                    </a:lnTo>
                    <a:cubicBezTo>
                      <a:pt x="20584" y="21600"/>
                      <a:pt x="21600" y="16750"/>
                      <a:pt x="21600" y="10800"/>
                    </a:cubicBezTo>
                    <a:cubicBezTo>
                      <a:pt x="21600" y="4800"/>
                      <a:pt x="20584" y="0"/>
                      <a:pt x="19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66" name="Google Shape;1866;p34"/>
              <p:cNvSpPr/>
              <p:nvPr/>
            </p:nvSpPr>
            <p:spPr>
              <a:xfrm>
                <a:off x="513188" y="463506"/>
                <a:ext cx="147069" cy="97308"/>
              </a:xfrm>
              <a:custGeom>
                <a:rect b="b" l="l" r="r" t="t"/>
                <a:pathLst>
                  <a:path extrusionOk="0" h="21600" w="21159">
                    <a:moveTo>
                      <a:pt x="18916" y="0"/>
                    </a:moveTo>
                    <a:cubicBezTo>
                      <a:pt x="18346" y="0"/>
                      <a:pt x="17777" y="336"/>
                      <a:pt x="17331" y="1022"/>
                    </a:cubicBezTo>
                    <a:lnTo>
                      <a:pt x="9389" y="13276"/>
                    </a:lnTo>
                    <a:lnTo>
                      <a:pt x="3829" y="4697"/>
                    </a:lnTo>
                    <a:cubicBezTo>
                      <a:pt x="3383" y="4010"/>
                      <a:pt x="2814" y="3675"/>
                      <a:pt x="2244" y="3675"/>
                    </a:cubicBezTo>
                    <a:cubicBezTo>
                      <a:pt x="1675" y="3675"/>
                      <a:pt x="1105" y="4010"/>
                      <a:pt x="660" y="4697"/>
                    </a:cubicBezTo>
                    <a:cubicBezTo>
                      <a:pt x="-220" y="6039"/>
                      <a:pt x="-220" y="8212"/>
                      <a:pt x="660" y="9570"/>
                    </a:cubicBezTo>
                    <a:lnTo>
                      <a:pt x="7795" y="20578"/>
                    </a:lnTo>
                    <a:cubicBezTo>
                      <a:pt x="8229" y="21249"/>
                      <a:pt x="8820" y="21600"/>
                      <a:pt x="9368" y="21600"/>
                    </a:cubicBezTo>
                    <a:cubicBezTo>
                      <a:pt x="9938" y="21600"/>
                      <a:pt x="10508" y="21249"/>
                      <a:pt x="10942" y="20578"/>
                    </a:cubicBezTo>
                    <a:lnTo>
                      <a:pt x="20479" y="5879"/>
                    </a:lnTo>
                    <a:cubicBezTo>
                      <a:pt x="21380" y="4537"/>
                      <a:pt x="21380" y="2333"/>
                      <a:pt x="20510" y="1022"/>
                    </a:cubicBezTo>
                    <a:cubicBezTo>
                      <a:pt x="20065" y="336"/>
                      <a:pt x="19495" y="0"/>
                      <a:pt x="189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67" name="Google Shape;1867;p34"/>
              <p:cNvSpPr/>
              <p:nvPr/>
            </p:nvSpPr>
            <p:spPr>
              <a:xfrm>
                <a:off x="695405" y="793125"/>
                <a:ext cx="179934" cy="33868"/>
              </a:xfrm>
              <a:custGeom>
                <a:rect b="b" l="l" r="r" t="t"/>
                <a:pathLst>
                  <a:path extrusionOk="0" h="21600" w="21600">
                    <a:moveTo>
                      <a:pt x="1866" y="0"/>
                    </a:moveTo>
                    <a:cubicBezTo>
                      <a:pt x="829" y="0"/>
                      <a:pt x="0" y="4772"/>
                      <a:pt x="0" y="10750"/>
                    </a:cubicBezTo>
                    <a:cubicBezTo>
                      <a:pt x="0" y="16778"/>
                      <a:pt x="829" y="21600"/>
                      <a:pt x="1866" y="21600"/>
                    </a:cubicBezTo>
                    <a:lnTo>
                      <a:pt x="19742" y="21600"/>
                    </a:lnTo>
                    <a:cubicBezTo>
                      <a:pt x="20771" y="21600"/>
                      <a:pt x="21600" y="16778"/>
                      <a:pt x="21600" y="10750"/>
                    </a:cubicBezTo>
                    <a:cubicBezTo>
                      <a:pt x="21600" y="4772"/>
                      <a:pt x="20771" y="0"/>
                      <a:pt x="197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68" name="Google Shape;1868;p34"/>
              <p:cNvSpPr/>
              <p:nvPr/>
            </p:nvSpPr>
            <p:spPr>
              <a:xfrm>
                <a:off x="695405" y="859341"/>
                <a:ext cx="146900" cy="33868"/>
              </a:xfrm>
              <a:custGeom>
                <a:rect b="b" l="l" r="r" t="t"/>
                <a:pathLst>
                  <a:path extrusionOk="0" h="21600" w="21600">
                    <a:moveTo>
                      <a:pt x="2286" y="0"/>
                    </a:moveTo>
                    <a:cubicBezTo>
                      <a:pt x="1016" y="0"/>
                      <a:pt x="0" y="4822"/>
                      <a:pt x="0" y="10850"/>
                    </a:cubicBezTo>
                    <a:cubicBezTo>
                      <a:pt x="0" y="16778"/>
                      <a:pt x="1016" y="21600"/>
                      <a:pt x="2286" y="21600"/>
                    </a:cubicBezTo>
                    <a:lnTo>
                      <a:pt x="19314" y="21600"/>
                    </a:lnTo>
                    <a:cubicBezTo>
                      <a:pt x="20584" y="21600"/>
                      <a:pt x="21600" y="16778"/>
                      <a:pt x="21600" y="10850"/>
                    </a:cubicBezTo>
                    <a:cubicBezTo>
                      <a:pt x="21600" y="4822"/>
                      <a:pt x="20584" y="0"/>
                      <a:pt x="19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69" name="Google Shape;1869;p34"/>
              <p:cNvSpPr/>
              <p:nvPr/>
            </p:nvSpPr>
            <p:spPr>
              <a:xfrm>
                <a:off x="513188" y="794512"/>
                <a:ext cx="147069" cy="97235"/>
              </a:xfrm>
              <a:custGeom>
                <a:rect b="b" l="l" r="r" t="t"/>
                <a:pathLst>
                  <a:path extrusionOk="0" h="21600" w="21159">
                    <a:moveTo>
                      <a:pt x="18916" y="0"/>
                    </a:moveTo>
                    <a:cubicBezTo>
                      <a:pt x="18346" y="0"/>
                      <a:pt x="17777" y="336"/>
                      <a:pt x="17331" y="1007"/>
                    </a:cubicBezTo>
                    <a:lnTo>
                      <a:pt x="9389" y="13270"/>
                    </a:lnTo>
                    <a:lnTo>
                      <a:pt x="3829" y="4685"/>
                    </a:lnTo>
                    <a:cubicBezTo>
                      <a:pt x="3383" y="3997"/>
                      <a:pt x="2814" y="3661"/>
                      <a:pt x="2244" y="3661"/>
                    </a:cubicBezTo>
                    <a:cubicBezTo>
                      <a:pt x="1675" y="3661"/>
                      <a:pt x="1105" y="3997"/>
                      <a:pt x="660" y="4685"/>
                    </a:cubicBezTo>
                    <a:cubicBezTo>
                      <a:pt x="-220" y="6044"/>
                      <a:pt x="-220" y="8218"/>
                      <a:pt x="660" y="9561"/>
                    </a:cubicBezTo>
                    <a:lnTo>
                      <a:pt x="7795" y="20609"/>
                    </a:lnTo>
                    <a:cubicBezTo>
                      <a:pt x="8229" y="21248"/>
                      <a:pt x="8820" y="21600"/>
                      <a:pt x="9368" y="21600"/>
                    </a:cubicBezTo>
                    <a:cubicBezTo>
                      <a:pt x="9938" y="21600"/>
                      <a:pt x="10508" y="21248"/>
                      <a:pt x="10942" y="20609"/>
                    </a:cubicBezTo>
                    <a:lnTo>
                      <a:pt x="20479" y="5868"/>
                    </a:lnTo>
                    <a:cubicBezTo>
                      <a:pt x="21380" y="4541"/>
                      <a:pt x="21380" y="2366"/>
                      <a:pt x="20510" y="1007"/>
                    </a:cubicBezTo>
                    <a:cubicBezTo>
                      <a:pt x="20065" y="336"/>
                      <a:pt x="19495" y="0"/>
                      <a:pt x="189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70" name="Google Shape;1870;p34"/>
              <p:cNvSpPr/>
              <p:nvPr/>
            </p:nvSpPr>
            <p:spPr>
              <a:xfrm>
                <a:off x="182038" y="165466"/>
                <a:ext cx="312761" cy="213185"/>
              </a:xfrm>
              <a:custGeom>
                <a:rect b="b" l="l" r="r" t="t"/>
                <a:pathLst>
                  <a:path extrusionOk="0" h="21600" w="21391">
                    <a:moveTo>
                      <a:pt x="10134" y="14898"/>
                    </a:moveTo>
                    <a:cubicBezTo>
                      <a:pt x="10789" y="14898"/>
                      <a:pt x="11330" y="15700"/>
                      <a:pt x="11330" y="16678"/>
                    </a:cubicBezTo>
                    <a:cubicBezTo>
                      <a:pt x="11330" y="17648"/>
                      <a:pt x="10793" y="18450"/>
                      <a:pt x="10134" y="18450"/>
                    </a:cubicBezTo>
                    <a:cubicBezTo>
                      <a:pt x="9469" y="18450"/>
                      <a:pt x="8928" y="17648"/>
                      <a:pt x="8928" y="16678"/>
                    </a:cubicBezTo>
                    <a:cubicBezTo>
                      <a:pt x="8928" y="15700"/>
                      <a:pt x="9469" y="14898"/>
                      <a:pt x="10134" y="14898"/>
                    </a:cubicBezTo>
                    <a:close/>
                    <a:moveTo>
                      <a:pt x="20323" y="0"/>
                    </a:moveTo>
                    <a:cubicBezTo>
                      <a:pt x="20048" y="0"/>
                      <a:pt x="19782" y="153"/>
                      <a:pt x="19575" y="467"/>
                    </a:cubicBezTo>
                    <a:lnTo>
                      <a:pt x="11645" y="12207"/>
                    </a:lnTo>
                    <a:lnTo>
                      <a:pt x="11606" y="12258"/>
                    </a:lnTo>
                    <a:cubicBezTo>
                      <a:pt x="11168" y="11930"/>
                      <a:pt x="10665" y="11741"/>
                      <a:pt x="10134" y="11741"/>
                    </a:cubicBezTo>
                    <a:cubicBezTo>
                      <a:pt x="9597" y="11741"/>
                      <a:pt x="9100" y="11930"/>
                      <a:pt x="8652" y="12258"/>
                    </a:cubicBezTo>
                    <a:lnTo>
                      <a:pt x="1820" y="2137"/>
                    </a:lnTo>
                    <a:cubicBezTo>
                      <a:pt x="1613" y="1830"/>
                      <a:pt x="1342" y="1677"/>
                      <a:pt x="1071" y="1677"/>
                    </a:cubicBezTo>
                    <a:cubicBezTo>
                      <a:pt x="801" y="1677"/>
                      <a:pt x="525" y="1830"/>
                      <a:pt x="313" y="2137"/>
                    </a:cubicBezTo>
                    <a:cubicBezTo>
                      <a:pt x="-105" y="2757"/>
                      <a:pt x="-105" y="3748"/>
                      <a:pt x="313" y="4375"/>
                    </a:cubicBezTo>
                    <a:lnTo>
                      <a:pt x="7146" y="14483"/>
                    </a:lnTo>
                    <a:cubicBezTo>
                      <a:pt x="6929" y="15146"/>
                      <a:pt x="6801" y="15890"/>
                      <a:pt x="6801" y="16678"/>
                    </a:cubicBezTo>
                    <a:cubicBezTo>
                      <a:pt x="6801" y="19390"/>
                      <a:pt x="8293" y="21600"/>
                      <a:pt x="10119" y="21600"/>
                    </a:cubicBezTo>
                    <a:cubicBezTo>
                      <a:pt x="11950" y="21600"/>
                      <a:pt x="13447" y="19383"/>
                      <a:pt x="13447" y="16678"/>
                    </a:cubicBezTo>
                    <a:cubicBezTo>
                      <a:pt x="13447" y="15890"/>
                      <a:pt x="13319" y="15146"/>
                      <a:pt x="13097" y="14483"/>
                    </a:cubicBezTo>
                    <a:cubicBezTo>
                      <a:pt x="13102" y="14475"/>
                      <a:pt x="13127" y="14461"/>
                      <a:pt x="13132" y="14432"/>
                    </a:cubicBezTo>
                    <a:lnTo>
                      <a:pt x="21077" y="2698"/>
                    </a:lnTo>
                    <a:cubicBezTo>
                      <a:pt x="21495" y="2071"/>
                      <a:pt x="21495" y="1079"/>
                      <a:pt x="21077" y="467"/>
                    </a:cubicBezTo>
                    <a:cubicBezTo>
                      <a:pt x="20865" y="153"/>
                      <a:pt x="20594" y="0"/>
                      <a:pt x="2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71" name="Google Shape;1871;p34"/>
              <p:cNvSpPr/>
              <p:nvPr/>
            </p:nvSpPr>
            <p:spPr>
              <a:xfrm>
                <a:off x="313208" y="66213"/>
                <a:ext cx="33867" cy="64057"/>
              </a:xfrm>
              <a:custGeom>
                <a:rect b="b" l="l" r="r" t="t"/>
                <a:pathLst>
                  <a:path extrusionOk="0" h="21600" w="21600">
                    <a:moveTo>
                      <a:pt x="10850" y="0"/>
                    </a:moveTo>
                    <a:cubicBezTo>
                      <a:pt x="4822" y="0"/>
                      <a:pt x="0" y="2354"/>
                      <a:pt x="0" y="5242"/>
                    </a:cubicBezTo>
                    <a:lnTo>
                      <a:pt x="0" y="16406"/>
                    </a:lnTo>
                    <a:cubicBezTo>
                      <a:pt x="0" y="19294"/>
                      <a:pt x="4822" y="21600"/>
                      <a:pt x="10850" y="21600"/>
                    </a:cubicBezTo>
                    <a:cubicBezTo>
                      <a:pt x="16828" y="21600"/>
                      <a:pt x="21600" y="19294"/>
                      <a:pt x="21600" y="16406"/>
                    </a:cubicBezTo>
                    <a:lnTo>
                      <a:pt x="21600" y="5242"/>
                    </a:lnTo>
                    <a:cubicBezTo>
                      <a:pt x="21600" y="2354"/>
                      <a:pt x="16828" y="0"/>
                      <a:pt x="108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72" name="Google Shape;1872;p34"/>
              <p:cNvSpPr/>
              <p:nvPr/>
            </p:nvSpPr>
            <p:spPr>
              <a:xfrm>
                <a:off x="313208" y="529650"/>
                <a:ext cx="33867" cy="64057"/>
              </a:xfrm>
              <a:custGeom>
                <a:rect b="b" l="l" r="r" t="t"/>
                <a:pathLst>
                  <a:path extrusionOk="0" h="21600" w="21600">
                    <a:moveTo>
                      <a:pt x="10850" y="0"/>
                    </a:moveTo>
                    <a:cubicBezTo>
                      <a:pt x="4822" y="0"/>
                      <a:pt x="0" y="2330"/>
                      <a:pt x="0" y="5242"/>
                    </a:cubicBezTo>
                    <a:lnTo>
                      <a:pt x="0" y="16382"/>
                    </a:lnTo>
                    <a:cubicBezTo>
                      <a:pt x="0" y="19294"/>
                      <a:pt x="4822" y="21600"/>
                      <a:pt x="10850" y="21600"/>
                    </a:cubicBezTo>
                    <a:cubicBezTo>
                      <a:pt x="16828" y="21600"/>
                      <a:pt x="21600" y="19294"/>
                      <a:pt x="21600" y="16382"/>
                    </a:cubicBezTo>
                    <a:lnTo>
                      <a:pt x="21600" y="5267"/>
                    </a:lnTo>
                    <a:cubicBezTo>
                      <a:pt x="21600" y="2403"/>
                      <a:pt x="16828" y="0"/>
                      <a:pt x="108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73" name="Google Shape;1873;p34"/>
              <p:cNvSpPr/>
              <p:nvPr/>
            </p:nvSpPr>
            <p:spPr>
              <a:xfrm>
                <a:off x="66432" y="313172"/>
                <a:ext cx="64057" cy="33867"/>
              </a:xfrm>
              <a:custGeom>
                <a:rect b="b" l="l" r="r" t="t"/>
                <a:pathLst>
                  <a:path extrusionOk="0" h="21600" w="21600">
                    <a:moveTo>
                      <a:pt x="5242" y="0"/>
                    </a:moveTo>
                    <a:cubicBezTo>
                      <a:pt x="2354" y="0"/>
                      <a:pt x="0" y="4761"/>
                      <a:pt x="0" y="10775"/>
                    </a:cubicBezTo>
                    <a:cubicBezTo>
                      <a:pt x="0" y="16739"/>
                      <a:pt x="2354" y="21600"/>
                      <a:pt x="5242" y="21600"/>
                    </a:cubicBezTo>
                    <a:lnTo>
                      <a:pt x="16406" y="21600"/>
                    </a:lnTo>
                    <a:cubicBezTo>
                      <a:pt x="19294" y="21600"/>
                      <a:pt x="21600" y="16739"/>
                      <a:pt x="21600" y="10775"/>
                    </a:cubicBezTo>
                    <a:cubicBezTo>
                      <a:pt x="21600" y="4761"/>
                      <a:pt x="19246" y="0"/>
                      <a:pt x="164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74" name="Google Shape;1874;p34"/>
              <p:cNvSpPr/>
              <p:nvPr/>
            </p:nvSpPr>
            <p:spPr>
              <a:xfrm>
                <a:off x="99726" y="190368"/>
                <a:ext cx="59646" cy="47646"/>
              </a:xfrm>
              <a:custGeom>
                <a:rect b="b" l="l" r="r" t="t"/>
                <a:pathLst>
                  <a:path extrusionOk="0" h="21600" w="20113">
                    <a:moveTo>
                      <a:pt x="5227" y="0"/>
                    </a:moveTo>
                    <a:cubicBezTo>
                      <a:pt x="3431" y="0"/>
                      <a:pt x="1660" y="1273"/>
                      <a:pt x="689" y="3556"/>
                    </a:cubicBezTo>
                    <a:cubicBezTo>
                      <a:pt x="-743" y="6917"/>
                      <a:pt x="131" y="11192"/>
                      <a:pt x="2630" y="13149"/>
                    </a:cubicBezTo>
                    <a:lnTo>
                      <a:pt x="12290" y="20654"/>
                    </a:lnTo>
                    <a:cubicBezTo>
                      <a:pt x="13115" y="21306"/>
                      <a:pt x="13989" y="21600"/>
                      <a:pt x="14887" y="21600"/>
                    </a:cubicBezTo>
                    <a:cubicBezTo>
                      <a:pt x="16658" y="21600"/>
                      <a:pt x="18430" y="20360"/>
                      <a:pt x="19401" y="18044"/>
                    </a:cubicBezTo>
                    <a:cubicBezTo>
                      <a:pt x="20857" y="14683"/>
                      <a:pt x="20008" y="10408"/>
                      <a:pt x="17508" y="8418"/>
                    </a:cubicBezTo>
                    <a:lnTo>
                      <a:pt x="7848" y="946"/>
                    </a:lnTo>
                    <a:cubicBezTo>
                      <a:pt x="7023" y="294"/>
                      <a:pt x="6125" y="0"/>
                      <a:pt x="52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75" name="Google Shape;1875;p34"/>
              <p:cNvSpPr/>
              <p:nvPr/>
            </p:nvSpPr>
            <p:spPr>
              <a:xfrm>
                <a:off x="422206" y="99466"/>
                <a:ext cx="47601" cy="59812"/>
              </a:xfrm>
              <a:custGeom>
                <a:rect b="b" l="l" r="r" t="t"/>
                <a:pathLst>
                  <a:path extrusionOk="0" h="21600" w="19731">
                    <a:moveTo>
                      <a:pt x="13332" y="0"/>
                    </a:moveTo>
                    <a:cubicBezTo>
                      <a:pt x="11094" y="0"/>
                      <a:pt x="8916" y="1014"/>
                      <a:pt x="7723" y="2807"/>
                    </a:cubicBezTo>
                    <a:lnTo>
                      <a:pt x="861" y="13152"/>
                    </a:lnTo>
                    <a:cubicBezTo>
                      <a:pt x="-929" y="15830"/>
                      <a:pt x="175" y="19287"/>
                      <a:pt x="3218" y="20846"/>
                    </a:cubicBezTo>
                    <a:cubicBezTo>
                      <a:pt x="4262" y="21366"/>
                      <a:pt x="5336" y="21600"/>
                      <a:pt x="6410" y="21600"/>
                    </a:cubicBezTo>
                    <a:cubicBezTo>
                      <a:pt x="8618" y="21600"/>
                      <a:pt x="10796" y="20612"/>
                      <a:pt x="11989" y="18767"/>
                    </a:cubicBezTo>
                    <a:lnTo>
                      <a:pt x="18821" y="8422"/>
                    </a:lnTo>
                    <a:cubicBezTo>
                      <a:pt x="20671" y="5744"/>
                      <a:pt x="19597" y="2287"/>
                      <a:pt x="16524" y="754"/>
                    </a:cubicBezTo>
                    <a:cubicBezTo>
                      <a:pt x="15540" y="234"/>
                      <a:pt x="14436" y="0"/>
                      <a:pt x="133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76" name="Google Shape;1876;p34"/>
              <p:cNvSpPr/>
              <p:nvPr/>
            </p:nvSpPr>
            <p:spPr>
              <a:xfrm>
                <a:off x="190436" y="500861"/>
                <a:ext cx="47616" cy="59884"/>
              </a:xfrm>
              <a:custGeom>
                <a:rect b="b" l="l" r="r" t="t"/>
                <a:pathLst>
                  <a:path extrusionOk="0" h="21600" w="19737">
                    <a:moveTo>
                      <a:pt x="13309" y="0"/>
                    </a:moveTo>
                    <a:cubicBezTo>
                      <a:pt x="11071" y="0"/>
                      <a:pt x="8893" y="1012"/>
                      <a:pt x="7730" y="2830"/>
                    </a:cubicBezTo>
                    <a:lnTo>
                      <a:pt x="868" y="13162"/>
                    </a:lnTo>
                    <a:cubicBezTo>
                      <a:pt x="-922" y="15837"/>
                      <a:pt x="152" y="19263"/>
                      <a:pt x="3225" y="20847"/>
                    </a:cubicBezTo>
                    <a:cubicBezTo>
                      <a:pt x="4269" y="21314"/>
                      <a:pt x="5343" y="21600"/>
                      <a:pt x="6417" y="21600"/>
                    </a:cubicBezTo>
                    <a:cubicBezTo>
                      <a:pt x="8625" y="21600"/>
                      <a:pt x="10773" y="20562"/>
                      <a:pt x="11996" y="18770"/>
                    </a:cubicBezTo>
                    <a:lnTo>
                      <a:pt x="18828" y="8438"/>
                    </a:lnTo>
                    <a:cubicBezTo>
                      <a:pt x="20678" y="5737"/>
                      <a:pt x="19604" y="2311"/>
                      <a:pt x="16531" y="779"/>
                    </a:cubicBezTo>
                    <a:cubicBezTo>
                      <a:pt x="15517" y="260"/>
                      <a:pt x="14413" y="0"/>
                      <a:pt x="133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77" name="Google Shape;1877;p34"/>
              <p:cNvSpPr/>
              <p:nvPr/>
            </p:nvSpPr>
            <p:spPr>
              <a:xfrm>
                <a:off x="501004" y="190368"/>
                <a:ext cx="59774" cy="47646"/>
              </a:xfrm>
              <a:custGeom>
                <a:rect b="b" l="l" r="r" t="t"/>
                <a:pathLst>
                  <a:path extrusionOk="0" h="21600" w="20088">
                    <a:moveTo>
                      <a:pt x="14852" y="0"/>
                    </a:moveTo>
                    <a:cubicBezTo>
                      <a:pt x="13982" y="0"/>
                      <a:pt x="13087" y="294"/>
                      <a:pt x="12264" y="946"/>
                    </a:cubicBezTo>
                    <a:lnTo>
                      <a:pt x="2637" y="8418"/>
                    </a:lnTo>
                    <a:cubicBezTo>
                      <a:pt x="122" y="10408"/>
                      <a:pt x="-749" y="14683"/>
                      <a:pt x="702" y="18044"/>
                    </a:cubicBezTo>
                    <a:cubicBezTo>
                      <a:pt x="1646" y="20327"/>
                      <a:pt x="3411" y="21600"/>
                      <a:pt x="5201" y="21600"/>
                    </a:cubicBezTo>
                    <a:cubicBezTo>
                      <a:pt x="6072" y="21600"/>
                      <a:pt x="7015" y="21306"/>
                      <a:pt x="7789" y="20654"/>
                    </a:cubicBezTo>
                    <a:lnTo>
                      <a:pt x="17416" y="13149"/>
                    </a:lnTo>
                    <a:cubicBezTo>
                      <a:pt x="19956" y="11192"/>
                      <a:pt x="20851" y="6917"/>
                      <a:pt x="19376" y="3556"/>
                    </a:cubicBezTo>
                    <a:cubicBezTo>
                      <a:pt x="18408" y="1273"/>
                      <a:pt x="16666" y="0"/>
                      <a:pt x="148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78" name="Google Shape;1878;p34"/>
              <p:cNvSpPr/>
              <p:nvPr/>
            </p:nvSpPr>
            <p:spPr>
              <a:xfrm>
                <a:off x="99582" y="422122"/>
                <a:ext cx="59780" cy="47647"/>
              </a:xfrm>
              <a:custGeom>
                <a:rect b="b" l="l" r="r" t="t"/>
                <a:pathLst>
                  <a:path extrusionOk="0" h="21600" w="20113">
                    <a:moveTo>
                      <a:pt x="14878" y="0"/>
                    </a:moveTo>
                    <a:cubicBezTo>
                      <a:pt x="13982" y="0"/>
                      <a:pt x="13086" y="326"/>
                      <a:pt x="12263" y="979"/>
                    </a:cubicBezTo>
                    <a:lnTo>
                      <a:pt x="2625" y="8418"/>
                    </a:lnTo>
                    <a:cubicBezTo>
                      <a:pt x="131" y="10408"/>
                      <a:pt x="-741" y="14715"/>
                      <a:pt x="688" y="18044"/>
                    </a:cubicBezTo>
                    <a:cubicBezTo>
                      <a:pt x="1656" y="20327"/>
                      <a:pt x="3400" y="21600"/>
                      <a:pt x="5216" y="21600"/>
                    </a:cubicBezTo>
                    <a:cubicBezTo>
                      <a:pt x="6088" y="21600"/>
                      <a:pt x="7008" y="21306"/>
                      <a:pt x="7783" y="20654"/>
                    </a:cubicBezTo>
                    <a:lnTo>
                      <a:pt x="17420" y="13149"/>
                    </a:lnTo>
                    <a:cubicBezTo>
                      <a:pt x="20011" y="11159"/>
                      <a:pt x="20859" y="6917"/>
                      <a:pt x="19406" y="3556"/>
                    </a:cubicBezTo>
                    <a:cubicBezTo>
                      <a:pt x="18437" y="1273"/>
                      <a:pt x="16670" y="0"/>
                      <a:pt x="148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79" name="Google Shape;1879;p34"/>
              <p:cNvSpPr/>
              <p:nvPr/>
            </p:nvSpPr>
            <p:spPr>
              <a:xfrm>
                <a:off x="190436" y="99466"/>
                <a:ext cx="47676" cy="59812"/>
              </a:xfrm>
              <a:custGeom>
                <a:rect b="b" l="l" r="r" t="t"/>
                <a:pathLst>
                  <a:path extrusionOk="0" h="21600" w="19762">
                    <a:moveTo>
                      <a:pt x="6447" y="0"/>
                    </a:moveTo>
                    <a:cubicBezTo>
                      <a:pt x="5343" y="0"/>
                      <a:pt x="4239" y="234"/>
                      <a:pt x="3225" y="754"/>
                    </a:cubicBezTo>
                    <a:cubicBezTo>
                      <a:pt x="152" y="2287"/>
                      <a:pt x="-922" y="5718"/>
                      <a:pt x="868" y="8422"/>
                    </a:cubicBezTo>
                    <a:lnTo>
                      <a:pt x="7730" y="18767"/>
                    </a:lnTo>
                    <a:cubicBezTo>
                      <a:pt x="8923" y="20534"/>
                      <a:pt x="11101" y="21600"/>
                      <a:pt x="13279" y="21600"/>
                    </a:cubicBezTo>
                    <a:cubicBezTo>
                      <a:pt x="14383" y="21600"/>
                      <a:pt x="15487" y="21314"/>
                      <a:pt x="16471" y="20846"/>
                    </a:cubicBezTo>
                    <a:cubicBezTo>
                      <a:pt x="19604" y="19287"/>
                      <a:pt x="20678" y="15830"/>
                      <a:pt x="18918" y="13152"/>
                    </a:cubicBezTo>
                    <a:lnTo>
                      <a:pt x="12026" y="2807"/>
                    </a:lnTo>
                    <a:cubicBezTo>
                      <a:pt x="10833" y="1014"/>
                      <a:pt x="8685" y="0"/>
                      <a:pt x="64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80" name="Google Shape;1880;p34"/>
              <p:cNvSpPr/>
              <p:nvPr/>
            </p:nvSpPr>
            <p:spPr>
              <a:xfrm>
                <a:off x="0" y="0"/>
                <a:ext cx="957914" cy="991217"/>
              </a:xfrm>
              <a:custGeom>
                <a:rect b="b" l="l" r="r" t="t"/>
                <a:pathLst>
                  <a:path extrusionOk="0" h="21600" w="21596">
                    <a:moveTo>
                      <a:pt x="18616" y="6924"/>
                    </a:moveTo>
                    <a:lnTo>
                      <a:pt x="20407" y="8658"/>
                    </a:lnTo>
                    <a:lnTo>
                      <a:pt x="19012" y="8658"/>
                    </a:lnTo>
                    <a:cubicBezTo>
                      <a:pt x="18795" y="8658"/>
                      <a:pt x="18616" y="8485"/>
                      <a:pt x="18616" y="8273"/>
                    </a:cubicBezTo>
                    <a:lnTo>
                      <a:pt x="18616" y="6924"/>
                    </a:lnTo>
                    <a:close/>
                    <a:moveTo>
                      <a:pt x="7444" y="678"/>
                    </a:moveTo>
                    <a:cubicBezTo>
                      <a:pt x="9057" y="678"/>
                      <a:pt x="10620" y="1236"/>
                      <a:pt x="11840" y="2255"/>
                    </a:cubicBezTo>
                    <a:cubicBezTo>
                      <a:pt x="12943" y="3174"/>
                      <a:pt x="13709" y="4412"/>
                      <a:pt x="14022" y="5775"/>
                    </a:cubicBezTo>
                    <a:lnTo>
                      <a:pt x="10802" y="5775"/>
                    </a:lnTo>
                    <a:cubicBezTo>
                      <a:pt x="10802" y="5775"/>
                      <a:pt x="10800" y="5775"/>
                      <a:pt x="10798" y="5775"/>
                    </a:cubicBezTo>
                    <a:cubicBezTo>
                      <a:pt x="10196" y="5775"/>
                      <a:pt x="9706" y="6250"/>
                      <a:pt x="9706" y="6832"/>
                    </a:cubicBezTo>
                    <a:lnTo>
                      <a:pt x="9706" y="13331"/>
                    </a:lnTo>
                    <a:cubicBezTo>
                      <a:pt x="8983" y="13581"/>
                      <a:pt x="8222" y="13708"/>
                      <a:pt x="7444" y="13708"/>
                    </a:cubicBezTo>
                    <a:cubicBezTo>
                      <a:pt x="3727" y="13708"/>
                      <a:pt x="703" y="10784"/>
                      <a:pt x="703" y="7193"/>
                    </a:cubicBezTo>
                    <a:cubicBezTo>
                      <a:pt x="703" y="3599"/>
                      <a:pt x="3727" y="678"/>
                      <a:pt x="7444" y="678"/>
                    </a:cubicBezTo>
                    <a:close/>
                    <a:moveTo>
                      <a:pt x="17918" y="6448"/>
                    </a:moveTo>
                    <a:lnTo>
                      <a:pt x="17918" y="8276"/>
                    </a:lnTo>
                    <a:cubicBezTo>
                      <a:pt x="17918" y="8861"/>
                      <a:pt x="18412" y="9335"/>
                      <a:pt x="19012" y="9335"/>
                    </a:cubicBezTo>
                    <a:lnTo>
                      <a:pt x="20902" y="9335"/>
                    </a:lnTo>
                    <a:lnTo>
                      <a:pt x="20902" y="20540"/>
                    </a:lnTo>
                    <a:cubicBezTo>
                      <a:pt x="20902" y="20748"/>
                      <a:pt x="20722" y="20924"/>
                      <a:pt x="20506" y="20924"/>
                    </a:cubicBezTo>
                    <a:lnTo>
                      <a:pt x="10805" y="20924"/>
                    </a:lnTo>
                    <a:cubicBezTo>
                      <a:pt x="10586" y="20924"/>
                      <a:pt x="10407" y="20748"/>
                      <a:pt x="10407" y="20540"/>
                    </a:cubicBezTo>
                    <a:lnTo>
                      <a:pt x="10407" y="6832"/>
                    </a:lnTo>
                    <a:cubicBezTo>
                      <a:pt x="10407" y="6623"/>
                      <a:pt x="10586" y="6448"/>
                      <a:pt x="10805" y="6448"/>
                    </a:cubicBezTo>
                    <a:close/>
                    <a:moveTo>
                      <a:pt x="7440" y="0"/>
                    </a:moveTo>
                    <a:cubicBezTo>
                      <a:pt x="3338" y="0"/>
                      <a:pt x="0" y="3225"/>
                      <a:pt x="0" y="7193"/>
                    </a:cubicBezTo>
                    <a:cubicBezTo>
                      <a:pt x="0" y="11159"/>
                      <a:pt x="3338" y="14384"/>
                      <a:pt x="7440" y="14384"/>
                    </a:cubicBezTo>
                    <a:cubicBezTo>
                      <a:pt x="8215" y="14384"/>
                      <a:pt x="8975" y="14271"/>
                      <a:pt x="9703" y="14048"/>
                    </a:cubicBezTo>
                    <a:lnTo>
                      <a:pt x="9703" y="20543"/>
                    </a:lnTo>
                    <a:cubicBezTo>
                      <a:pt x="9703" y="21126"/>
                      <a:pt x="10196" y="21600"/>
                      <a:pt x="10798" y="21600"/>
                    </a:cubicBezTo>
                    <a:lnTo>
                      <a:pt x="20502" y="21600"/>
                    </a:lnTo>
                    <a:cubicBezTo>
                      <a:pt x="21105" y="21600"/>
                      <a:pt x="21595" y="21123"/>
                      <a:pt x="21595" y="20543"/>
                    </a:cubicBezTo>
                    <a:lnTo>
                      <a:pt x="21595" y="8999"/>
                    </a:lnTo>
                    <a:cubicBezTo>
                      <a:pt x="21600" y="8907"/>
                      <a:pt x="21564" y="8821"/>
                      <a:pt x="21499" y="8756"/>
                    </a:cubicBezTo>
                    <a:lnTo>
                      <a:pt x="18512" y="5869"/>
                    </a:lnTo>
                    <a:cubicBezTo>
                      <a:pt x="18449" y="5808"/>
                      <a:pt x="18356" y="5772"/>
                      <a:pt x="18266" y="5772"/>
                    </a:cubicBezTo>
                    <a:lnTo>
                      <a:pt x="14738" y="5772"/>
                    </a:lnTo>
                    <a:cubicBezTo>
                      <a:pt x="14414" y="4210"/>
                      <a:pt x="13555" y="2789"/>
                      <a:pt x="12296" y="1742"/>
                    </a:cubicBezTo>
                    <a:cubicBezTo>
                      <a:pt x="10948" y="620"/>
                      <a:pt x="9221" y="0"/>
                      <a:pt x="74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81" name="Google Shape;1881;p34"/>
              <p:cNvSpPr/>
              <p:nvPr/>
            </p:nvSpPr>
            <p:spPr>
              <a:xfrm>
                <a:off x="513314" y="362725"/>
                <a:ext cx="246295" cy="33868"/>
              </a:xfrm>
              <a:custGeom>
                <a:rect b="b" l="l" r="r" t="t"/>
                <a:pathLst>
                  <a:path extrusionOk="0" h="21600" w="21600">
                    <a:moveTo>
                      <a:pt x="1363" y="0"/>
                    </a:moveTo>
                    <a:cubicBezTo>
                      <a:pt x="612" y="0"/>
                      <a:pt x="0" y="4850"/>
                      <a:pt x="0" y="10800"/>
                    </a:cubicBezTo>
                    <a:cubicBezTo>
                      <a:pt x="0" y="16800"/>
                      <a:pt x="612" y="21600"/>
                      <a:pt x="1363" y="21600"/>
                    </a:cubicBezTo>
                    <a:lnTo>
                      <a:pt x="20237" y="21600"/>
                    </a:lnTo>
                    <a:cubicBezTo>
                      <a:pt x="20994" y="21600"/>
                      <a:pt x="21600" y="16800"/>
                      <a:pt x="21600" y="10800"/>
                    </a:cubicBezTo>
                    <a:cubicBezTo>
                      <a:pt x="21600" y="4850"/>
                      <a:pt x="20988" y="0"/>
                      <a:pt x="202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882" name="Google Shape;1882;p34"/>
            <p:cNvGrpSpPr/>
            <p:nvPr/>
          </p:nvGrpSpPr>
          <p:grpSpPr>
            <a:xfrm>
              <a:off x="6726194" y="1504602"/>
              <a:ext cx="858646" cy="990932"/>
              <a:chOff x="71" y="71"/>
              <a:chExt cx="858644" cy="990930"/>
            </a:xfrm>
          </p:grpSpPr>
          <p:sp>
            <p:nvSpPr>
              <p:cNvPr id="1883" name="Google Shape;1883;p34"/>
              <p:cNvSpPr/>
              <p:nvPr/>
            </p:nvSpPr>
            <p:spPr>
              <a:xfrm>
                <a:off x="71" y="71"/>
                <a:ext cx="858644" cy="990930"/>
              </a:xfrm>
              <a:custGeom>
                <a:rect b="b" l="l" r="r" t="t"/>
                <a:pathLst>
                  <a:path extrusionOk="0" h="21600" w="21598">
                    <a:moveTo>
                      <a:pt x="14132" y="671"/>
                    </a:moveTo>
                    <a:cubicBezTo>
                      <a:pt x="14376" y="671"/>
                      <a:pt x="14576" y="844"/>
                      <a:pt x="14576" y="1053"/>
                    </a:cubicBezTo>
                    <a:cubicBezTo>
                      <a:pt x="14576" y="1264"/>
                      <a:pt x="14376" y="1437"/>
                      <a:pt x="14132" y="1437"/>
                    </a:cubicBezTo>
                    <a:cubicBezTo>
                      <a:pt x="13891" y="1437"/>
                      <a:pt x="13690" y="1264"/>
                      <a:pt x="13690" y="1053"/>
                    </a:cubicBezTo>
                    <a:cubicBezTo>
                      <a:pt x="13690" y="844"/>
                      <a:pt x="13886" y="671"/>
                      <a:pt x="14132" y="671"/>
                    </a:cubicBezTo>
                    <a:close/>
                    <a:moveTo>
                      <a:pt x="14132" y="2477"/>
                    </a:moveTo>
                    <a:cubicBezTo>
                      <a:pt x="15982" y="2477"/>
                      <a:pt x="17489" y="3783"/>
                      <a:pt x="17489" y="5383"/>
                    </a:cubicBezTo>
                    <a:lnTo>
                      <a:pt x="17489" y="5387"/>
                    </a:lnTo>
                    <a:cubicBezTo>
                      <a:pt x="17489" y="6991"/>
                      <a:pt x="15982" y="8295"/>
                      <a:pt x="14132" y="8295"/>
                    </a:cubicBezTo>
                    <a:cubicBezTo>
                      <a:pt x="12282" y="8295"/>
                      <a:pt x="10776" y="6988"/>
                      <a:pt x="10776" y="5386"/>
                    </a:cubicBezTo>
                    <a:cubicBezTo>
                      <a:pt x="10776" y="3783"/>
                      <a:pt x="12282" y="2477"/>
                      <a:pt x="14132" y="2477"/>
                    </a:cubicBezTo>
                    <a:close/>
                    <a:moveTo>
                      <a:pt x="5390" y="10417"/>
                    </a:moveTo>
                    <a:cubicBezTo>
                      <a:pt x="6322" y="10417"/>
                      <a:pt x="7079" y="11076"/>
                      <a:pt x="7079" y="11881"/>
                    </a:cubicBezTo>
                    <a:cubicBezTo>
                      <a:pt x="7079" y="12265"/>
                      <a:pt x="6903" y="12625"/>
                      <a:pt x="6610" y="12891"/>
                    </a:cubicBezTo>
                    <a:lnTo>
                      <a:pt x="6610" y="11917"/>
                    </a:lnTo>
                    <a:cubicBezTo>
                      <a:pt x="6610" y="11382"/>
                      <a:pt x="6170" y="10916"/>
                      <a:pt x="5589" y="10835"/>
                    </a:cubicBezTo>
                    <a:cubicBezTo>
                      <a:pt x="5520" y="10825"/>
                      <a:pt x="5453" y="10820"/>
                      <a:pt x="5386" y="10820"/>
                    </a:cubicBezTo>
                    <a:cubicBezTo>
                      <a:pt x="5098" y="10820"/>
                      <a:pt x="4816" y="10910"/>
                      <a:pt x="4593" y="11073"/>
                    </a:cubicBezTo>
                    <a:cubicBezTo>
                      <a:pt x="4323" y="11275"/>
                      <a:pt x="4166" y="11570"/>
                      <a:pt x="4166" y="11881"/>
                    </a:cubicBezTo>
                    <a:lnTo>
                      <a:pt x="4166" y="12891"/>
                    </a:lnTo>
                    <a:cubicBezTo>
                      <a:pt x="3872" y="12625"/>
                      <a:pt x="3699" y="12265"/>
                      <a:pt x="3699" y="11881"/>
                    </a:cubicBezTo>
                    <a:cubicBezTo>
                      <a:pt x="3699" y="11073"/>
                      <a:pt x="4459" y="10417"/>
                      <a:pt x="5390" y="10417"/>
                    </a:cubicBezTo>
                    <a:close/>
                    <a:moveTo>
                      <a:pt x="19158" y="7168"/>
                    </a:moveTo>
                    <a:lnTo>
                      <a:pt x="19158" y="16592"/>
                    </a:lnTo>
                    <a:lnTo>
                      <a:pt x="11607" y="16592"/>
                    </a:lnTo>
                    <a:cubicBezTo>
                      <a:pt x="11599" y="16067"/>
                      <a:pt x="11161" y="15605"/>
                      <a:pt x="10591" y="15525"/>
                    </a:cubicBezTo>
                    <a:cubicBezTo>
                      <a:pt x="10524" y="15518"/>
                      <a:pt x="10459" y="15513"/>
                      <a:pt x="10392" y="15513"/>
                    </a:cubicBezTo>
                    <a:cubicBezTo>
                      <a:pt x="10167" y="15513"/>
                      <a:pt x="9946" y="15565"/>
                      <a:pt x="9754" y="15663"/>
                    </a:cubicBezTo>
                    <a:cubicBezTo>
                      <a:pt x="9572" y="15403"/>
                      <a:pt x="9273" y="15216"/>
                      <a:pt x="8922" y="15165"/>
                    </a:cubicBezTo>
                    <a:cubicBezTo>
                      <a:pt x="8857" y="15157"/>
                      <a:pt x="8790" y="15152"/>
                      <a:pt x="8726" y="15152"/>
                    </a:cubicBezTo>
                    <a:cubicBezTo>
                      <a:pt x="8500" y="15152"/>
                      <a:pt x="8281" y="15204"/>
                      <a:pt x="8087" y="15306"/>
                    </a:cubicBezTo>
                    <a:cubicBezTo>
                      <a:pt x="7904" y="15044"/>
                      <a:pt x="7606" y="14855"/>
                      <a:pt x="7254" y="14805"/>
                    </a:cubicBezTo>
                    <a:cubicBezTo>
                      <a:pt x="7187" y="14796"/>
                      <a:pt x="7119" y="14791"/>
                      <a:pt x="7052" y="14791"/>
                    </a:cubicBezTo>
                    <a:cubicBezTo>
                      <a:pt x="6899" y="14791"/>
                      <a:pt x="6749" y="14816"/>
                      <a:pt x="6610" y="14863"/>
                    </a:cubicBezTo>
                    <a:lnTo>
                      <a:pt x="6610" y="13743"/>
                    </a:lnTo>
                    <a:cubicBezTo>
                      <a:pt x="7376" y="13367"/>
                      <a:pt x="7857" y="12656"/>
                      <a:pt x="7857" y="11881"/>
                    </a:cubicBezTo>
                    <a:cubicBezTo>
                      <a:pt x="7857" y="10701"/>
                      <a:pt x="6746" y="9738"/>
                      <a:pt x="5384" y="9738"/>
                    </a:cubicBezTo>
                    <a:cubicBezTo>
                      <a:pt x="4021" y="9738"/>
                      <a:pt x="2913" y="10701"/>
                      <a:pt x="2913" y="11881"/>
                    </a:cubicBezTo>
                    <a:cubicBezTo>
                      <a:pt x="2913" y="12656"/>
                      <a:pt x="3393" y="13367"/>
                      <a:pt x="4160" y="13743"/>
                    </a:cubicBezTo>
                    <a:lnTo>
                      <a:pt x="4160" y="16592"/>
                    </a:lnTo>
                    <a:lnTo>
                      <a:pt x="2444" y="16592"/>
                    </a:lnTo>
                    <a:lnTo>
                      <a:pt x="2444" y="7168"/>
                    </a:lnTo>
                    <a:lnTo>
                      <a:pt x="10542" y="7168"/>
                    </a:lnTo>
                    <a:cubicBezTo>
                      <a:pt x="11259" y="8244"/>
                      <a:pt x="12597" y="8972"/>
                      <a:pt x="14132" y="8972"/>
                    </a:cubicBezTo>
                    <a:cubicBezTo>
                      <a:pt x="15665" y="8972"/>
                      <a:pt x="17005" y="8246"/>
                      <a:pt x="17722" y="7168"/>
                    </a:cubicBezTo>
                    <a:close/>
                    <a:moveTo>
                      <a:pt x="10017" y="5726"/>
                    </a:moveTo>
                    <a:cubicBezTo>
                      <a:pt x="10044" y="5990"/>
                      <a:pt x="10108" y="6249"/>
                      <a:pt x="10200" y="6490"/>
                    </a:cubicBezTo>
                    <a:lnTo>
                      <a:pt x="2062" y="6490"/>
                    </a:lnTo>
                    <a:cubicBezTo>
                      <a:pt x="1843" y="6490"/>
                      <a:pt x="1671" y="6643"/>
                      <a:pt x="1671" y="6829"/>
                    </a:cubicBezTo>
                    <a:lnTo>
                      <a:pt x="1671" y="16934"/>
                    </a:lnTo>
                    <a:cubicBezTo>
                      <a:pt x="1671" y="17122"/>
                      <a:pt x="1843" y="17272"/>
                      <a:pt x="2062" y="17272"/>
                    </a:cubicBezTo>
                    <a:lnTo>
                      <a:pt x="4171" y="17272"/>
                    </a:lnTo>
                    <a:lnTo>
                      <a:pt x="4171" y="18037"/>
                    </a:lnTo>
                    <a:lnTo>
                      <a:pt x="1226" y="18037"/>
                    </a:lnTo>
                    <a:cubicBezTo>
                      <a:pt x="981" y="18037"/>
                      <a:pt x="782" y="17885"/>
                      <a:pt x="782" y="17694"/>
                    </a:cubicBezTo>
                    <a:lnTo>
                      <a:pt x="782" y="6068"/>
                    </a:lnTo>
                    <a:cubicBezTo>
                      <a:pt x="782" y="5879"/>
                      <a:pt x="981" y="5726"/>
                      <a:pt x="1226" y="5726"/>
                    </a:cubicBezTo>
                    <a:close/>
                    <a:moveTo>
                      <a:pt x="20376" y="5726"/>
                    </a:moveTo>
                    <a:cubicBezTo>
                      <a:pt x="20617" y="5726"/>
                      <a:pt x="20816" y="5879"/>
                      <a:pt x="20816" y="6068"/>
                    </a:cubicBezTo>
                    <a:lnTo>
                      <a:pt x="20816" y="17694"/>
                    </a:lnTo>
                    <a:lnTo>
                      <a:pt x="20822" y="17694"/>
                    </a:lnTo>
                    <a:cubicBezTo>
                      <a:pt x="20822" y="17885"/>
                      <a:pt x="20621" y="18037"/>
                      <a:pt x="20380" y="18037"/>
                    </a:cubicBezTo>
                    <a:lnTo>
                      <a:pt x="11607" y="18037"/>
                    </a:lnTo>
                    <a:lnTo>
                      <a:pt x="11607" y="17272"/>
                    </a:lnTo>
                    <a:lnTo>
                      <a:pt x="19543" y="17272"/>
                    </a:lnTo>
                    <a:cubicBezTo>
                      <a:pt x="19761" y="17272"/>
                      <a:pt x="19934" y="17122"/>
                      <a:pt x="19934" y="16934"/>
                    </a:cubicBezTo>
                    <a:lnTo>
                      <a:pt x="19934" y="6829"/>
                    </a:lnTo>
                    <a:cubicBezTo>
                      <a:pt x="19934" y="6643"/>
                      <a:pt x="19761" y="6490"/>
                      <a:pt x="19543" y="6490"/>
                    </a:cubicBezTo>
                    <a:lnTo>
                      <a:pt x="18066" y="6490"/>
                    </a:lnTo>
                    <a:cubicBezTo>
                      <a:pt x="18157" y="6249"/>
                      <a:pt x="18220" y="5990"/>
                      <a:pt x="18249" y="5726"/>
                    </a:cubicBezTo>
                    <a:close/>
                    <a:moveTo>
                      <a:pt x="5390" y="11498"/>
                    </a:moveTo>
                    <a:cubicBezTo>
                      <a:pt x="5415" y="11498"/>
                      <a:pt x="5442" y="11503"/>
                      <a:pt x="5466" y="11504"/>
                    </a:cubicBezTo>
                    <a:cubicBezTo>
                      <a:pt x="5672" y="11531"/>
                      <a:pt x="5831" y="11716"/>
                      <a:pt x="5831" y="11920"/>
                    </a:cubicBezTo>
                    <a:lnTo>
                      <a:pt x="5831" y="15853"/>
                    </a:lnTo>
                    <a:cubicBezTo>
                      <a:pt x="5831" y="16038"/>
                      <a:pt x="6007" y="16189"/>
                      <a:pt x="6222" y="16189"/>
                    </a:cubicBezTo>
                    <a:cubicBezTo>
                      <a:pt x="6440" y="16189"/>
                      <a:pt x="6613" y="16038"/>
                      <a:pt x="6613" y="15853"/>
                    </a:cubicBezTo>
                    <a:cubicBezTo>
                      <a:pt x="6613" y="15739"/>
                      <a:pt x="6668" y="15632"/>
                      <a:pt x="6769" y="15560"/>
                    </a:cubicBezTo>
                    <a:cubicBezTo>
                      <a:pt x="6852" y="15499"/>
                      <a:pt x="6950" y="15469"/>
                      <a:pt x="7057" y="15469"/>
                    </a:cubicBezTo>
                    <a:cubicBezTo>
                      <a:pt x="7082" y="15469"/>
                      <a:pt x="7108" y="15470"/>
                      <a:pt x="7135" y="15474"/>
                    </a:cubicBezTo>
                    <a:cubicBezTo>
                      <a:pt x="7338" y="15503"/>
                      <a:pt x="7501" y="15687"/>
                      <a:pt x="7501" y="15891"/>
                    </a:cubicBezTo>
                    <a:lnTo>
                      <a:pt x="7501" y="16216"/>
                    </a:lnTo>
                    <a:cubicBezTo>
                      <a:pt x="7501" y="16402"/>
                      <a:pt x="7674" y="16551"/>
                      <a:pt x="7888" y="16551"/>
                    </a:cubicBezTo>
                    <a:cubicBezTo>
                      <a:pt x="8105" y="16551"/>
                      <a:pt x="8279" y="16402"/>
                      <a:pt x="8279" y="16216"/>
                    </a:cubicBezTo>
                    <a:cubicBezTo>
                      <a:pt x="8279" y="16103"/>
                      <a:pt x="8333" y="15996"/>
                      <a:pt x="8437" y="15922"/>
                    </a:cubicBezTo>
                    <a:cubicBezTo>
                      <a:pt x="8518" y="15863"/>
                      <a:pt x="8619" y="15831"/>
                      <a:pt x="8724" y="15831"/>
                    </a:cubicBezTo>
                    <a:cubicBezTo>
                      <a:pt x="8750" y="15831"/>
                      <a:pt x="8775" y="15833"/>
                      <a:pt x="8800" y="15836"/>
                    </a:cubicBezTo>
                    <a:cubicBezTo>
                      <a:pt x="9007" y="15866"/>
                      <a:pt x="9168" y="16051"/>
                      <a:pt x="9168" y="16255"/>
                    </a:cubicBezTo>
                    <a:lnTo>
                      <a:pt x="9168" y="16580"/>
                    </a:lnTo>
                    <a:cubicBezTo>
                      <a:pt x="9168" y="16765"/>
                      <a:pt x="9340" y="16915"/>
                      <a:pt x="9557" y="16915"/>
                    </a:cubicBezTo>
                    <a:cubicBezTo>
                      <a:pt x="9773" y="16915"/>
                      <a:pt x="9945" y="16765"/>
                      <a:pt x="9945" y="16580"/>
                    </a:cubicBezTo>
                    <a:cubicBezTo>
                      <a:pt x="9945" y="16465"/>
                      <a:pt x="10003" y="16358"/>
                      <a:pt x="10102" y="16286"/>
                    </a:cubicBezTo>
                    <a:cubicBezTo>
                      <a:pt x="10185" y="16225"/>
                      <a:pt x="10285" y="16195"/>
                      <a:pt x="10392" y="16195"/>
                    </a:cubicBezTo>
                    <a:cubicBezTo>
                      <a:pt x="10415" y="16195"/>
                      <a:pt x="10441" y="16197"/>
                      <a:pt x="10466" y="16200"/>
                    </a:cubicBezTo>
                    <a:cubicBezTo>
                      <a:pt x="10674" y="16230"/>
                      <a:pt x="10833" y="16413"/>
                      <a:pt x="10833" y="16617"/>
                    </a:cubicBezTo>
                    <a:lnTo>
                      <a:pt x="10828" y="18376"/>
                    </a:lnTo>
                    <a:cubicBezTo>
                      <a:pt x="10828" y="19780"/>
                      <a:pt x="9508" y="20925"/>
                      <a:pt x="7886" y="20925"/>
                    </a:cubicBezTo>
                    <a:cubicBezTo>
                      <a:pt x="6266" y="20925"/>
                      <a:pt x="4946" y="19780"/>
                      <a:pt x="4946" y="18376"/>
                    </a:cubicBezTo>
                    <a:lnTo>
                      <a:pt x="4946" y="11881"/>
                    </a:lnTo>
                    <a:cubicBezTo>
                      <a:pt x="4946" y="11768"/>
                      <a:pt x="5000" y="11663"/>
                      <a:pt x="5104" y="11589"/>
                    </a:cubicBezTo>
                    <a:cubicBezTo>
                      <a:pt x="5185" y="11530"/>
                      <a:pt x="5285" y="11498"/>
                      <a:pt x="5390" y="11498"/>
                    </a:cubicBezTo>
                    <a:close/>
                    <a:moveTo>
                      <a:pt x="14130" y="0"/>
                    </a:moveTo>
                    <a:cubicBezTo>
                      <a:pt x="13453" y="0"/>
                      <a:pt x="12908" y="477"/>
                      <a:pt x="12908" y="1059"/>
                    </a:cubicBezTo>
                    <a:cubicBezTo>
                      <a:pt x="12908" y="1382"/>
                      <a:pt x="13078" y="1676"/>
                      <a:pt x="13345" y="1869"/>
                    </a:cubicBezTo>
                    <a:cubicBezTo>
                      <a:pt x="11561" y="2165"/>
                      <a:pt x="10187" y="3458"/>
                      <a:pt x="10013" y="5049"/>
                    </a:cubicBezTo>
                    <a:lnTo>
                      <a:pt x="1222" y="5049"/>
                    </a:lnTo>
                    <a:cubicBezTo>
                      <a:pt x="547" y="5049"/>
                      <a:pt x="0" y="5505"/>
                      <a:pt x="0" y="6068"/>
                    </a:cubicBezTo>
                    <a:lnTo>
                      <a:pt x="0" y="17694"/>
                    </a:lnTo>
                    <a:cubicBezTo>
                      <a:pt x="0" y="18257"/>
                      <a:pt x="549" y="18713"/>
                      <a:pt x="1222" y="18713"/>
                    </a:cubicBezTo>
                    <a:lnTo>
                      <a:pt x="4184" y="18713"/>
                    </a:lnTo>
                    <a:cubicBezTo>
                      <a:pt x="4379" y="20332"/>
                      <a:pt x="5965" y="21600"/>
                      <a:pt x="7883" y="21600"/>
                    </a:cubicBezTo>
                    <a:cubicBezTo>
                      <a:pt x="9803" y="21600"/>
                      <a:pt x="11389" y="20332"/>
                      <a:pt x="11585" y="18713"/>
                    </a:cubicBezTo>
                    <a:lnTo>
                      <a:pt x="20376" y="18713"/>
                    </a:lnTo>
                    <a:cubicBezTo>
                      <a:pt x="21050" y="18713"/>
                      <a:pt x="21598" y="18257"/>
                      <a:pt x="21598" y="17694"/>
                    </a:cubicBezTo>
                    <a:lnTo>
                      <a:pt x="21598" y="6068"/>
                    </a:lnTo>
                    <a:cubicBezTo>
                      <a:pt x="21600" y="5504"/>
                      <a:pt x="21053" y="5047"/>
                      <a:pt x="20380" y="5047"/>
                    </a:cubicBezTo>
                    <a:lnTo>
                      <a:pt x="18254" y="5047"/>
                    </a:lnTo>
                    <a:cubicBezTo>
                      <a:pt x="18138" y="4005"/>
                      <a:pt x="17510" y="3092"/>
                      <a:pt x="16585" y="2502"/>
                    </a:cubicBezTo>
                    <a:lnTo>
                      <a:pt x="16839" y="2137"/>
                    </a:lnTo>
                    <a:lnTo>
                      <a:pt x="16897" y="2165"/>
                    </a:lnTo>
                    <a:cubicBezTo>
                      <a:pt x="16960" y="2200"/>
                      <a:pt x="17029" y="2215"/>
                      <a:pt x="17096" y="2215"/>
                    </a:cubicBezTo>
                    <a:cubicBezTo>
                      <a:pt x="17228" y="2215"/>
                      <a:pt x="17358" y="2154"/>
                      <a:pt x="17431" y="2050"/>
                    </a:cubicBezTo>
                    <a:cubicBezTo>
                      <a:pt x="17541" y="1890"/>
                      <a:pt x="17483" y="1682"/>
                      <a:pt x="17298" y="1585"/>
                    </a:cubicBezTo>
                    <a:lnTo>
                      <a:pt x="16480" y="1163"/>
                    </a:lnTo>
                    <a:cubicBezTo>
                      <a:pt x="16417" y="1128"/>
                      <a:pt x="16348" y="1112"/>
                      <a:pt x="16279" y="1112"/>
                    </a:cubicBezTo>
                    <a:cubicBezTo>
                      <a:pt x="16147" y="1112"/>
                      <a:pt x="16017" y="1172"/>
                      <a:pt x="15942" y="1277"/>
                    </a:cubicBezTo>
                    <a:cubicBezTo>
                      <a:pt x="15834" y="1437"/>
                      <a:pt x="15890" y="1646"/>
                      <a:pt x="16080" y="1743"/>
                    </a:cubicBezTo>
                    <a:lnTo>
                      <a:pt x="16163" y="1788"/>
                    </a:lnTo>
                    <a:lnTo>
                      <a:pt x="15912" y="2152"/>
                    </a:lnTo>
                    <a:cubicBezTo>
                      <a:pt x="15600" y="2021"/>
                      <a:pt x="15262" y="1925"/>
                      <a:pt x="14916" y="1869"/>
                    </a:cubicBezTo>
                    <a:cubicBezTo>
                      <a:pt x="15180" y="1672"/>
                      <a:pt x="15350" y="1382"/>
                      <a:pt x="15350" y="1059"/>
                    </a:cubicBezTo>
                    <a:cubicBezTo>
                      <a:pt x="15350" y="474"/>
                      <a:pt x="14800" y="0"/>
                      <a:pt x="141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84" name="Google Shape;1884;p34"/>
              <p:cNvSpPr/>
              <p:nvPr/>
            </p:nvSpPr>
            <p:spPr>
              <a:xfrm>
                <a:off x="480009" y="165322"/>
                <a:ext cx="97462" cy="97452"/>
              </a:xfrm>
              <a:custGeom>
                <a:rect b="b" l="l" r="r" t="t"/>
                <a:pathLst>
                  <a:path extrusionOk="0" h="21600" w="20937">
                    <a:moveTo>
                      <a:pt x="3351" y="0"/>
                    </a:moveTo>
                    <a:cubicBezTo>
                      <a:pt x="2485" y="0"/>
                      <a:pt x="1635" y="335"/>
                      <a:pt x="985" y="1021"/>
                    </a:cubicBezTo>
                    <a:cubicBezTo>
                      <a:pt x="-329" y="2361"/>
                      <a:pt x="-329" y="4531"/>
                      <a:pt x="985" y="5903"/>
                    </a:cubicBezTo>
                    <a:lnTo>
                      <a:pt x="15225" y="20579"/>
                    </a:lnTo>
                    <a:cubicBezTo>
                      <a:pt x="15875" y="21249"/>
                      <a:pt x="16725" y="21600"/>
                      <a:pt x="17576" y="21600"/>
                    </a:cubicBezTo>
                    <a:cubicBezTo>
                      <a:pt x="18395" y="21600"/>
                      <a:pt x="19276" y="21249"/>
                      <a:pt x="19926" y="20579"/>
                    </a:cubicBezTo>
                    <a:cubicBezTo>
                      <a:pt x="21271" y="19223"/>
                      <a:pt x="21271" y="17022"/>
                      <a:pt x="19941" y="15713"/>
                    </a:cubicBezTo>
                    <a:lnTo>
                      <a:pt x="5717" y="1021"/>
                    </a:lnTo>
                    <a:cubicBezTo>
                      <a:pt x="5052" y="335"/>
                      <a:pt x="4201" y="0"/>
                      <a:pt x="33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85" name="Google Shape;1885;p34"/>
              <p:cNvSpPr/>
              <p:nvPr/>
            </p:nvSpPr>
            <p:spPr>
              <a:xfrm>
                <a:off x="544998" y="132213"/>
                <a:ext cx="33868" cy="47646"/>
              </a:xfrm>
              <a:custGeom>
                <a:rect b="b" l="l" r="r" t="t"/>
                <a:pathLst>
                  <a:path extrusionOk="0" h="21600" w="21600">
                    <a:moveTo>
                      <a:pt x="10775" y="0"/>
                    </a:moveTo>
                    <a:cubicBezTo>
                      <a:pt x="4861" y="0"/>
                      <a:pt x="0" y="3165"/>
                      <a:pt x="0" y="7048"/>
                    </a:cubicBezTo>
                    <a:lnTo>
                      <a:pt x="0" y="14552"/>
                    </a:lnTo>
                    <a:cubicBezTo>
                      <a:pt x="0" y="18435"/>
                      <a:pt x="4861" y="21600"/>
                      <a:pt x="10775" y="21600"/>
                    </a:cubicBezTo>
                    <a:cubicBezTo>
                      <a:pt x="16789" y="21600"/>
                      <a:pt x="21600" y="18435"/>
                      <a:pt x="21600" y="14552"/>
                    </a:cubicBezTo>
                    <a:lnTo>
                      <a:pt x="21600" y="7048"/>
                    </a:lnTo>
                    <a:cubicBezTo>
                      <a:pt x="21600" y="3230"/>
                      <a:pt x="16789"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86" name="Google Shape;1886;p34"/>
              <p:cNvSpPr/>
              <p:nvPr/>
            </p:nvSpPr>
            <p:spPr>
              <a:xfrm>
                <a:off x="544998" y="314450"/>
                <a:ext cx="33868" cy="47502"/>
              </a:xfrm>
              <a:custGeom>
                <a:rect b="b" l="l" r="r" t="t"/>
                <a:pathLst>
                  <a:path extrusionOk="0" h="21600" w="21600">
                    <a:moveTo>
                      <a:pt x="10775" y="0"/>
                    </a:moveTo>
                    <a:cubicBezTo>
                      <a:pt x="4861" y="0"/>
                      <a:pt x="0" y="3109"/>
                      <a:pt x="0" y="7036"/>
                    </a:cubicBezTo>
                    <a:lnTo>
                      <a:pt x="0" y="14564"/>
                    </a:lnTo>
                    <a:cubicBezTo>
                      <a:pt x="0" y="18458"/>
                      <a:pt x="4861" y="21600"/>
                      <a:pt x="10775" y="21600"/>
                    </a:cubicBezTo>
                    <a:cubicBezTo>
                      <a:pt x="16789" y="21600"/>
                      <a:pt x="21600" y="18458"/>
                      <a:pt x="21600" y="14564"/>
                    </a:cubicBezTo>
                    <a:lnTo>
                      <a:pt x="21600" y="7036"/>
                    </a:lnTo>
                    <a:cubicBezTo>
                      <a:pt x="21600" y="3109"/>
                      <a:pt x="16789"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87" name="Google Shape;1887;p34"/>
              <p:cNvSpPr/>
              <p:nvPr/>
            </p:nvSpPr>
            <p:spPr>
              <a:xfrm>
                <a:off x="629192" y="230185"/>
                <a:ext cx="47502" cy="33867"/>
              </a:xfrm>
              <a:custGeom>
                <a:rect b="b" l="l" r="r" t="t"/>
                <a:pathLst>
                  <a:path extrusionOk="0" h="21600" w="21600">
                    <a:moveTo>
                      <a:pt x="7069" y="0"/>
                    </a:moveTo>
                    <a:cubicBezTo>
                      <a:pt x="3175" y="0"/>
                      <a:pt x="0" y="4761"/>
                      <a:pt x="0" y="10825"/>
                    </a:cubicBezTo>
                    <a:cubicBezTo>
                      <a:pt x="0" y="16739"/>
                      <a:pt x="3175" y="21600"/>
                      <a:pt x="7069" y="21600"/>
                    </a:cubicBezTo>
                    <a:lnTo>
                      <a:pt x="14596" y="21600"/>
                    </a:lnTo>
                    <a:cubicBezTo>
                      <a:pt x="18491" y="21600"/>
                      <a:pt x="21600" y="16739"/>
                      <a:pt x="21600" y="10825"/>
                    </a:cubicBezTo>
                    <a:cubicBezTo>
                      <a:pt x="21600" y="4761"/>
                      <a:pt x="18491" y="0"/>
                      <a:pt x="145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88" name="Google Shape;1888;p34"/>
              <p:cNvSpPr/>
              <p:nvPr/>
            </p:nvSpPr>
            <p:spPr>
              <a:xfrm>
                <a:off x="447098" y="230185"/>
                <a:ext cx="47503" cy="33867"/>
              </a:xfrm>
              <a:custGeom>
                <a:rect b="b" l="l" r="r" t="t"/>
                <a:pathLst>
                  <a:path extrusionOk="0" h="21600" w="21600">
                    <a:moveTo>
                      <a:pt x="7036" y="0"/>
                    </a:moveTo>
                    <a:cubicBezTo>
                      <a:pt x="3142" y="0"/>
                      <a:pt x="0" y="4761"/>
                      <a:pt x="0" y="10825"/>
                    </a:cubicBezTo>
                    <a:cubicBezTo>
                      <a:pt x="0" y="16739"/>
                      <a:pt x="3142" y="21600"/>
                      <a:pt x="7036" y="21600"/>
                    </a:cubicBezTo>
                    <a:lnTo>
                      <a:pt x="14564" y="21600"/>
                    </a:lnTo>
                    <a:cubicBezTo>
                      <a:pt x="18491" y="21600"/>
                      <a:pt x="21600" y="16739"/>
                      <a:pt x="21600" y="10825"/>
                    </a:cubicBezTo>
                    <a:cubicBezTo>
                      <a:pt x="21600" y="4761"/>
                      <a:pt x="18491" y="0"/>
                      <a:pt x="145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89" name="Google Shape;1889;p34"/>
              <p:cNvSpPr/>
              <p:nvPr/>
            </p:nvSpPr>
            <p:spPr>
              <a:xfrm>
                <a:off x="331221" y="446807"/>
                <a:ext cx="196633" cy="196706"/>
              </a:xfrm>
              <a:custGeom>
                <a:rect b="b" l="l" r="r" t="t"/>
                <a:pathLst>
                  <a:path extrusionOk="0" h="21600" w="21600">
                    <a:moveTo>
                      <a:pt x="10800" y="3422"/>
                    </a:moveTo>
                    <a:cubicBezTo>
                      <a:pt x="14872" y="3422"/>
                      <a:pt x="18177" y="6742"/>
                      <a:pt x="18177" y="10796"/>
                    </a:cubicBezTo>
                    <a:cubicBezTo>
                      <a:pt x="18177" y="14858"/>
                      <a:pt x="14872" y="18178"/>
                      <a:pt x="10800" y="18178"/>
                    </a:cubicBezTo>
                    <a:cubicBezTo>
                      <a:pt x="6728" y="18178"/>
                      <a:pt x="3416" y="14858"/>
                      <a:pt x="3416" y="10796"/>
                    </a:cubicBezTo>
                    <a:cubicBezTo>
                      <a:pt x="3416" y="6726"/>
                      <a:pt x="6736" y="3422"/>
                      <a:pt x="10800" y="3422"/>
                    </a:cubicBezTo>
                    <a:close/>
                    <a:moveTo>
                      <a:pt x="10800" y="0"/>
                    </a:moveTo>
                    <a:cubicBezTo>
                      <a:pt x="4847" y="0"/>
                      <a:pt x="0" y="4853"/>
                      <a:pt x="0" y="10796"/>
                    </a:cubicBezTo>
                    <a:cubicBezTo>
                      <a:pt x="0" y="16747"/>
                      <a:pt x="4847" y="21600"/>
                      <a:pt x="10800" y="21600"/>
                    </a:cubicBezTo>
                    <a:cubicBezTo>
                      <a:pt x="16746" y="21600"/>
                      <a:pt x="21600" y="16747"/>
                      <a:pt x="21600" y="10796"/>
                    </a:cubicBezTo>
                    <a:cubicBezTo>
                      <a:pt x="21600" y="4837"/>
                      <a:pt x="1674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90" name="Google Shape;1890;p34"/>
              <p:cNvSpPr/>
              <p:nvPr/>
            </p:nvSpPr>
            <p:spPr>
              <a:xfrm>
                <a:off x="546421" y="446807"/>
                <a:ext cx="196633" cy="196706"/>
              </a:xfrm>
              <a:custGeom>
                <a:rect b="b" l="l" r="r" t="t"/>
                <a:pathLst>
                  <a:path extrusionOk="0" h="21600" w="21600">
                    <a:moveTo>
                      <a:pt x="10800" y="3422"/>
                    </a:moveTo>
                    <a:cubicBezTo>
                      <a:pt x="14864" y="3422"/>
                      <a:pt x="18177" y="6742"/>
                      <a:pt x="18177" y="10796"/>
                    </a:cubicBezTo>
                    <a:cubicBezTo>
                      <a:pt x="18177" y="14858"/>
                      <a:pt x="14864" y="18178"/>
                      <a:pt x="10800" y="18178"/>
                    </a:cubicBezTo>
                    <a:cubicBezTo>
                      <a:pt x="6728" y="18178"/>
                      <a:pt x="3416" y="14858"/>
                      <a:pt x="3416" y="10796"/>
                    </a:cubicBezTo>
                    <a:cubicBezTo>
                      <a:pt x="3416" y="6726"/>
                      <a:pt x="6736" y="3422"/>
                      <a:pt x="10800" y="3422"/>
                    </a:cubicBezTo>
                    <a:close/>
                    <a:moveTo>
                      <a:pt x="10800" y="0"/>
                    </a:moveTo>
                    <a:cubicBezTo>
                      <a:pt x="4847" y="0"/>
                      <a:pt x="0" y="4853"/>
                      <a:pt x="0" y="10796"/>
                    </a:cubicBezTo>
                    <a:cubicBezTo>
                      <a:pt x="0" y="16747"/>
                      <a:pt x="4847" y="21600"/>
                      <a:pt x="10800" y="21600"/>
                    </a:cubicBezTo>
                    <a:cubicBezTo>
                      <a:pt x="16746" y="21600"/>
                      <a:pt x="21600" y="16747"/>
                      <a:pt x="21600" y="10796"/>
                    </a:cubicBezTo>
                    <a:cubicBezTo>
                      <a:pt x="21592" y="4837"/>
                      <a:pt x="1674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891" name="Google Shape;1891;p34"/>
            <p:cNvGrpSpPr/>
            <p:nvPr/>
          </p:nvGrpSpPr>
          <p:grpSpPr>
            <a:xfrm>
              <a:off x="5720944" y="1504387"/>
              <a:ext cx="726284" cy="991003"/>
              <a:chOff x="0" y="71"/>
              <a:chExt cx="726283" cy="991002"/>
            </a:xfrm>
          </p:grpSpPr>
          <p:sp>
            <p:nvSpPr>
              <p:cNvPr id="1892" name="Google Shape;1892;p34"/>
              <p:cNvSpPr/>
              <p:nvPr/>
            </p:nvSpPr>
            <p:spPr>
              <a:xfrm>
                <a:off x="0" y="71"/>
                <a:ext cx="726283" cy="991002"/>
              </a:xfrm>
              <a:custGeom>
                <a:rect b="b" l="l" r="r" t="t"/>
                <a:pathLst>
                  <a:path extrusionOk="0" h="21600" w="21600">
                    <a:moveTo>
                      <a:pt x="16677" y="1155"/>
                    </a:moveTo>
                    <a:lnTo>
                      <a:pt x="20022" y="3607"/>
                    </a:lnTo>
                    <a:lnTo>
                      <a:pt x="17201" y="3607"/>
                    </a:lnTo>
                    <a:cubicBezTo>
                      <a:pt x="16912" y="3607"/>
                      <a:pt x="16677" y="3434"/>
                      <a:pt x="16677" y="3224"/>
                    </a:cubicBezTo>
                    <a:lnTo>
                      <a:pt x="16677" y="1155"/>
                    </a:lnTo>
                    <a:close/>
                    <a:moveTo>
                      <a:pt x="15754" y="678"/>
                    </a:moveTo>
                    <a:lnTo>
                      <a:pt x="15754" y="3225"/>
                    </a:lnTo>
                    <a:cubicBezTo>
                      <a:pt x="15754" y="3812"/>
                      <a:pt x="16405" y="4284"/>
                      <a:pt x="17201" y="4284"/>
                    </a:cubicBezTo>
                    <a:lnTo>
                      <a:pt x="20675" y="4284"/>
                    </a:lnTo>
                    <a:lnTo>
                      <a:pt x="20675" y="20544"/>
                    </a:lnTo>
                    <a:cubicBezTo>
                      <a:pt x="20675" y="20753"/>
                      <a:pt x="20440" y="20929"/>
                      <a:pt x="20153" y="20929"/>
                    </a:cubicBezTo>
                    <a:lnTo>
                      <a:pt x="1445" y="20929"/>
                    </a:lnTo>
                    <a:cubicBezTo>
                      <a:pt x="1158" y="20929"/>
                      <a:pt x="923" y="20753"/>
                      <a:pt x="923" y="20544"/>
                    </a:cubicBezTo>
                    <a:lnTo>
                      <a:pt x="923" y="1062"/>
                    </a:lnTo>
                    <a:cubicBezTo>
                      <a:pt x="923" y="850"/>
                      <a:pt x="1158" y="678"/>
                      <a:pt x="1445" y="678"/>
                    </a:cubicBezTo>
                    <a:close/>
                    <a:moveTo>
                      <a:pt x="1447" y="0"/>
                    </a:moveTo>
                    <a:cubicBezTo>
                      <a:pt x="649" y="0"/>
                      <a:pt x="0" y="477"/>
                      <a:pt x="0" y="1057"/>
                    </a:cubicBezTo>
                    <a:lnTo>
                      <a:pt x="0" y="20543"/>
                    </a:lnTo>
                    <a:cubicBezTo>
                      <a:pt x="0" y="21126"/>
                      <a:pt x="651" y="21600"/>
                      <a:pt x="1447" y="21600"/>
                    </a:cubicBezTo>
                    <a:lnTo>
                      <a:pt x="20153" y="21600"/>
                    </a:lnTo>
                    <a:cubicBezTo>
                      <a:pt x="20951" y="21600"/>
                      <a:pt x="21600" y="21123"/>
                      <a:pt x="21600" y="20543"/>
                    </a:cubicBezTo>
                    <a:lnTo>
                      <a:pt x="21600" y="3945"/>
                    </a:lnTo>
                    <a:cubicBezTo>
                      <a:pt x="21600" y="3858"/>
                      <a:pt x="21553" y="3771"/>
                      <a:pt x="21463" y="3707"/>
                    </a:cubicBezTo>
                    <a:lnTo>
                      <a:pt x="16540" y="99"/>
                    </a:lnTo>
                    <a:cubicBezTo>
                      <a:pt x="16456" y="36"/>
                      <a:pt x="16336" y="0"/>
                      <a:pt x="162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93" name="Google Shape;1893;p34"/>
              <p:cNvSpPr/>
              <p:nvPr/>
            </p:nvSpPr>
            <p:spPr>
              <a:xfrm>
                <a:off x="314481" y="198789"/>
                <a:ext cx="196547" cy="213041"/>
              </a:xfrm>
              <a:custGeom>
                <a:rect b="b" l="l" r="r" t="t"/>
                <a:pathLst>
                  <a:path extrusionOk="0" h="21600" w="21226">
                    <a:moveTo>
                      <a:pt x="12138" y="3138"/>
                    </a:moveTo>
                    <a:cubicBezTo>
                      <a:pt x="12588" y="3138"/>
                      <a:pt x="12993" y="3437"/>
                      <a:pt x="13109" y="3838"/>
                    </a:cubicBezTo>
                    <a:lnTo>
                      <a:pt x="15899" y="13427"/>
                    </a:lnTo>
                    <a:lnTo>
                      <a:pt x="5337" y="13427"/>
                    </a:lnTo>
                    <a:lnTo>
                      <a:pt x="8111" y="3838"/>
                    </a:lnTo>
                    <a:cubicBezTo>
                      <a:pt x="8220" y="3437"/>
                      <a:pt x="8640" y="3138"/>
                      <a:pt x="9091" y="3138"/>
                    </a:cubicBezTo>
                    <a:close/>
                    <a:moveTo>
                      <a:pt x="9091" y="0"/>
                    </a:moveTo>
                    <a:cubicBezTo>
                      <a:pt x="7132" y="0"/>
                      <a:pt x="5399" y="1233"/>
                      <a:pt x="4886" y="3014"/>
                    </a:cubicBezTo>
                    <a:lnTo>
                      <a:pt x="59" y="19615"/>
                    </a:lnTo>
                    <a:cubicBezTo>
                      <a:pt x="-182" y="20447"/>
                      <a:pt x="339" y="21315"/>
                      <a:pt x="1240" y="21549"/>
                    </a:cubicBezTo>
                    <a:cubicBezTo>
                      <a:pt x="1380" y="21585"/>
                      <a:pt x="1528" y="21600"/>
                      <a:pt x="1676" y="21600"/>
                    </a:cubicBezTo>
                    <a:cubicBezTo>
                      <a:pt x="2406" y="21600"/>
                      <a:pt x="3090" y="21148"/>
                      <a:pt x="3300" y="20440"/>
                    </a:cubicBezTo>
                    <a:lnTo>
                      <a:pt x="4419" y="16550"/>
                    </a:lnTo>
                    <a:lnTo>
                      <a:pt x="16809" y="16550"/>
                    </a:lnTo>
                    <a:lnTo>
                      <a:pt x="17936" y="20440"/>
                    </a:lnTo>
                    <a:cubicBezTo>
                      <a:pt x="18122" y="21133"/>
                      <a:pt x="18822" y="21600"/>
                      <a:pt x="19553" y="21600"/>
                    </a:cubicBezTo>
                    <a:cubicBezTo>
                      <a:pt x="19685" y="21600"/>
                      <a:pt x="19848" y="21578"/>
                      <a:pt x="19980" y="21549"/>
                    </a:cubicBezTo>
                    <a:cubicBezTo>
                      <a:pt x="20882" y="21315"/>
                      <a:pt x="21418" y="20447"/>
                      <a:pt x="21162" y="19615"/>
                    </a:cubicBezTo>
                    <a:lnTo>
                      <a:pt x="16343" y="3014"/>
                    </a:lnTo>
                    <a:cubicBezTo>
                      <a:pt x="15814" y="1233"/>
                      <a:pt x="14096" y="0"/>
                      <a:pt x="12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94" name="Google Shape;1894;p34"/>
              <p:cNvSpPr/>
              <p:nvPr/>
            </p:nvSpPr>
            <p:spPr>
              <a:xfrm>
                <a:off x="529722" y="264933"/>
                <a:ext cx="97164" cy="97094"/>
              </a:xfrm>
              <a:custGeom>
                <a:rect b="b" l="l" r="r" t="t"/>
                <a:pathLst>
                  <a:path extrusionOk="0" h="21600" w="21600">
                    <a:moveTo>
                      <a:pt x="10816" y="0"/>
                    </a:moveTo>
                    <a:cubicBezTo>
                      <a:pt x="8880" y="0"/>
                      <a:pt x="7360" y="1537"/>
                      <a:pt x="7360" y="3427"/>
                    </a:cubicBezTo>
                    <a:lnTo>
                      <a:pt x="7360" y="7349"/>
                    </a:lnTo>
                    <a:lnTo>
                      <a:pt x="3440" y="7349"/>
                    </a:lnTo>
                    <a:cubicBezTo>
                      <a:pt x="1552" y="7349"/>
                      <a:pt x="0" y="8871"/>
                      <a:pt x="0" y="10808"/>
                    </a:cubicBezTo>
                    <a:cubicBezTo>
                      <a:pt x="0" y="12697"/>
                      <a:pt x="1552" y="14251"/>
                      <a:pt x="3440" y="14251"/>
                    </a:cubicBezTo>
                    <a:lnTo>
                      <a:pt x="7360" y="14251"/>
                    </a:lnTo>
                    <a:lnTo>
                      <a:pt x="7360" y="18141"/>
                    </a:lnTo>
                    <a:cubicBezTo>
                      <a:pt x="7360" y="20079"/>
                      <a:pt x="8880" y="21600"/>
                      <a:pt x="10816" y="21600"/>
                    </a:cubicBezTo>
                    <a:cubicBezTo>
                      <a:pt x="12704" y="21600"/>
                      <a:pt x="14240" y="20079"/>
                      <a:pt x="14240" y="18141"/>
                    </a:cubicBezTo>
                    <a:lnTo>
                      <a:pt x="14240" y="14251"/>
                    </a:lnTo>
                    <a:lnTo>
                      <a:pt x="18144" y="14251"/>
                    </a:lnTo>
                    <a:cubicBezTo>
                      <a:pt x="20064" y="14251"/>
                      <a:pt x="21600" y="12697"/>
                      <a:pt x="21600" y="10808"/>
                    </a:cubicBezTo>
                    <a:cubicBezTo>
                      <a:pt x="21600" y="8871"/>
                      <a:pt x="20064" y="7349"/>
                      <a:pt x="18144" y="7349"/>
                    </a:cubicBezTo>
                    <a:lnTo>
                      <a:pt x="14240" y="7349"/>
                    </a:lnTo>
                    <a:lnTo>
                      <a:pt x="14240" y="3427"/>
                    </a:lnTo>
                    <a:cubicBezTo>
                      <a:pt x="14240" y="1537"/>
                      <a:pt x="12704"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95" name="Google Shape;1895;p34"/>
              <p:cNvSpPr/>
              <p:nvPr/>
            </p:nvSpPr>
            <p:spPr>
              <a:xfrm>
                <a:off x="347629" y="528336"/>
                <a:ext cx="262702" cy="33867"/>
              </a:xfrm>
              <a:custGeom>
                <a:rect b="b" l="l" r="r" t="t"/>
                <a:pathLst>
                  <a:path extrusionOk="0" h="21600" w="21600">
                    <a:moveTo>
                      <a:pt x="1266" y="0"/>
                    </a:moveTo>
                    <a:cubicBezTo>
                      <a:pt x="562" y="0"/>
                      <a:pt x="0" y="4800"/>
                      <a:pt x="0" y="10800"/>
                    </a:cubicBezTo>
                    <a:cubicBezTo>
                      <a:pt x="0" y="16750"/>
                      <a:pt x="562" y="21600"/>
                      <a:pt x="1266" y="21600"/>
                    </a:cubicBezTo>
                    <a:lnTo>
                      <a:pt x="20322" y="21600"/>
                    </a:lnTo>
                    <a:cubicBezTo>
                      <a:pt x="21032" y="21600"/>
                      <a:pt x="21600" y="16750"/>
                      <a:pt x="21600" y="10800"/>
                    </a:cubicBezTo>
                    <a:cubicBezTo>
                      <a:pt x="21600" y="4800"/>
                      <a:pt x="21032" y="0"/>
                      <a:pt x="203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96" name="Google Shape;1896;p34"/>
              <p:cNvSpPr/>
              <p:nvPr/>
            </p:nvSpPr>
            <p:spPr>
              <a:xfrm>
                <a:off x="347629" y="594588"/>
                <a:ext cx="163308" cy="33867"/>
              </a:xfrm>
              <a:custGeom>
                <a:rect b="b" l="l" r="r" t="t"/>
                <a:pathLst>
                  <a:path extrusionOk="0" h="21600" w="21600">
                    <a:moveTo>
                      <a:pt x="2037" y="0"/>
                    </a:moveTo>
                    <a:cubicBezTo>
                      <a:pt x="904" y="0"/>
                      <a:pt x="0" y="4861"/>
                      <a:pt x="0" y="10775"/>
                    </a:cubicBezTo>
                    <a:cubicBezTo>
                      <a:pt x="0" y="16789"/>
                      <a:pt x="904" y="21600"/>
                      <a:pt x="2037" y="21600"/>
                    </a:cubicBezTo>
                    <a:lnTo>
                      <a:pt x="19563" y="21600"/>
                    </a:lnTo>
                    <a:cubicBezTo>
                      <a:pt x="20696" y="21600"/>
                      <a:pt x="21600" y="16789"/>
                      <a:pt x="21600" y="10775"/>
                    </a:cubicBezTo>
                    <a:cubicBezTo>
                      <a:pt x="21600" y="4861"/>
                      <a:pt x="20696" y="0"/>
                      <a:pt x="195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97" name="Google Shape;1897;p34"/>
              <p:cNvSpPr/>
              <p:nvPr/>
            </p:nvSpPr>
            <p:spPr>
              <a:xfrm>
                <a:off x="115840" y="496687"/>
                <a:ext cx="179997" cy="147044"/>
              </a:xfrm>
              <a:custGeom>
                <a:rect b="b" l="l" r="r" t="t"/>
                <a:pathLst>
                  <a:path extrusionOk="0" h="21600" w="21143">
                    <a:moveTo>
                      <a:pt x="19322" y="0"/>
                    </a:moveTo>
                    <a:cubicBezTo>
                      <a:pt x="18815" y="0"/>
                      <a:pt x="18299" y="275"/>
                      <a:pt x="17936" y="804"/>
                    </a:cubicBezTo>
                    <a:lnTo>
                      <a:pt x="7749" y="15658"/>
                    </a:lnTo>
                    <a:lnTo>
                      <a:pt x="3276" y="8204"/>
                    </a:lnTo>
                    <a:cubicBezTo>
                      <a:pt x="2930" y="7602"/>
                      <a:pt x="2389" y="7285"/>
                      <a:pt x="1839" y="7285"/>
                    </a:cubicBezTo>
                    <a:cubicBezTo>
                      <a:pt x="1450" y="7285"/>
                      <a:pt x="1070" y="7443"/>
                      <a:pt x="732" y="7750"/>
                    </a:cubicBezTo>
                    <a:cubicBezTo>
                      <a:pt x="-88" y="8500"/>
                      <a:pt x="-232" y="9917"/>
                      <a:pt x="368" y="10932"/>
                    </a:cubicBezTo>
                    <a:lnTo>
                      <a:pt x="6193" y="20680"/>
                    </a:lnTo>
                    <a:cubicBezTo>
                      <a:pt x="6523" y="21230"/>
                      <a:pt x="7038" y="21547"/>
                      <a:pt x="7588" y="21600"/>
                    </a:cubicBezTo>
                    <a:lnTo>
                      <a:pt x="7647" y="21600"/>
                    </a:lnTo>
                    <a:cubicBezTo>
                      <a:pt x="8171" y="21600"/>
                      <a:pt x="8687" y="21304"/>
                      <a:pt x="9017" y="20786"/>
                    </a:cubicBezTo>
                    <a:lnTo>
                      <a:pt x="20692" y="3764"/>
                    </a:lnTo>
                    <a:cubicBezTo>
                      <a:pt x="21368" y="2802"/>
                      <a:pt x="21267" y="1385"/>
                      <a:pt x="20506" y="560"/>
                    </a:cubicBezTo>
                    <a:cubicBezTo>
                      <a:pt x="20159" y="180"/>
                      <a:pt x="19745" y="0"/>
                      <a:pt x="193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98" name="Google Shape;1898;p34"/>
              <p:cNvSpPr/>
              <p:nvPr/>
            </p:nvSpPr>
            <p:spPr>
              <a:xfrm>
                <a:off x="347629" y="727017"/>
                <a:ext cx="262702" cy="33868"/>
              </a:xfrm>
              <a:custGeom>
                <a:rect b="b" l="l" r="r" t="t"/>
                <a:pathLst>
                  <a:path extrusionOk="0" h="21600" w="21600">
                    <a:moveTo>
                      <a:pt x="1266" y="0"/>
                    </a:moveTo>
                    <a:cubicBezTo>
                      <a:pt x="562" y="0"/>
                      <a:pt x="0" y="4783"/>
                      <a:pt x="0" y="10775"/>
                    </a:cubicBezTo>
                    <a:cubicBezTo>
                      <a:pt x="0" y="16817"/>
                      <a:pt x="562" y="21600"/>
                      <a:pt x="1266" y="21600"/>
                    </a:cubicBezTo>
                    <a:lnTo>
                      <a:pt x="20322" y="21600"/>
                    </a:lnTo>
                    <a:cubicBezTo>
                      <a:pt x="21032" y="21600"/>
                      <a:pt x="21600" y="16817"/>
                      <a:pt x="21600" y="10775"/>
                    </a:cubicBezTo>
                    <a:cubicBezTo>
                      <a:pt x="21600" y="4783"/>
                      <a:pt x="21032" y="0"/>
                      <a:pt x="203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899" name="Google Shape;1899;p34"/>
              <p:cNvSpPr/>
              <p:nvPr/>
            </p:nvSpPr>
            <p:spPr>
              <a:xfrm>
                <a:off x="347629" y="793197"/>
                <a:ext cx="163308" cy="33867"/>
              </a:xfrm>
              <a:custGeom>
                <a:rect b="b" l="l" r="r" t="t"/>
                <a:pathLst>
                  <a:path extrusionOk="0" h="21600" w="21600">
                    <a:moveTo>
                      <a:pt x="2037" y="0"/>
                    </a:moveTo>
                    <a:cubicBezTo>
                      <a:pt x="904" y="0"/>
                      <a:pt x="0" y="4772"/>
                      <a:pt x="0" y="10750"/>
                    </a:cubicBezTo>
                    <a:cubicBezTo>
                      <a:pt x="0" y="16778"/>
                      <a:pt x="904" y="21600"/>
                      <a:pt x="2037" y="21600"/>
                    </a:cubicBezTo>
                    <a:lnTo>
                      <a:pt x="19563" y="21600"/>
                    </a:lnTo>
                    <a:cubicBezTo>
                      <a:pt x="20696" y="21600"/>
                      <a:pt x="21600" y="16778"/>
                      <a:pt x="21600" y="10750"/>
                    </a:cubicBezTo>
                    <a:cubicBezTo>
                      <a:pt x="21600" y="4772"/>
                      <a:pt x="20696" y="0"/>
                      <a:pt x="195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00" name="Google Shape;1900;p34"/>
              <p:cNvSpPr/>
              <p:nvPr/>
            </p:nvSpPr>
            <p:spPr>
              <a:xfrm>
                <a:off x="115840" y="695261"/>
                <a:ext cx="179997" cy="146972"/>
              </a:xfrm>
              <a:custGeom>
                <a:rect b="b" l="l" r="r" t="t"/>
                <a:pathLst>
                  <a:path extrusionOk="0" h="21600" w="21143">
                    <a:moveTo>
                      <a:pt x="19322" y="0"/>
                    </a:moveTo>
                    <a:cubicBezTo>
                      <a:pt x="18815" y="0"/>
                      <a:pt x="18299" y="275"/>
                      <a:pt x="17936" y="793"/>
                    </a:cubicBezTo>
                    <a:lnTo>
                      <a:pt x="7749" y="15676"/>
                    </a:lnTo>
                    <a:lnTo>
                      <a:pt x="3276" y="8208"/>
                    </a:lnTo>
                    <a:cubicBezTo>
                      <a:pt x="2930" y="7605"/>
                      <a:pt x="2389" y="7288"/>
                      <a:pt x="1831" y="7288"/>
                    </a:cubicBezTo>
                    <a:cubicBezTo>
                      <a:pt x="1450" y="7288"/>
                      <a:pt x="1061" y="7436"/>
                      <a:pt x="732" y="7743"/>
                    </a:cubicBezTo>
                    <a:cubicBezTo>
                      <a:pt x="-88" y="8494"/>
                      <a:pt x="-232" y="9933"/>
                      <a:pt x="368" y="10948"/>
                    </a:cubicBezTo>
                    <a:lnTo>
                      <a:pt x="6193" y="20680"/>
                    </a:lnTo>
                    <a:cubicBezTo>
                      <a:pt x="6523" y="21230"/>
                      <a:pt x="7038" y="21558"/>
                      <a:pt x="7588" y="21600"/>
                    </a:cubicBezTo>
                    <a:lnTo>
                      <a:pt x="7647" y="21600"/>
                    </a:lnTo>
                    <a:cubicBezTo>
                      <a:pt x="8171" y="21600"/>
                      <a:pt x="8687" y="21314"/>
                      <a:pt x="9017" y="20807"/>
                    </a:cubicBezTo>
                    <a:lnTo>
                      <a:pt x="20692" y="3766"/>
                    </a:lnTo>
                    <a:cubicBezTo>
                      <a:pt x="21368" y="2814"/>
                      <a:pt x="21267" y="1375"/>
                      <a:pt x="20506" y="550"/>
                    </a:cubicBezTo>
                    <a:cubicBezTo>
                      <a:pt x="20159" y="180"/>
                      <a:pt x="19745" y="0"/>
                      <a:pt x="193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01" name="Google Shape;1901;p34"/>
              <p:cNvSpPr/>
              <p:nvPr/>
            </p:nvSpPr>
            <p:spPr>
              <a:xfrm>
                <a:off x="115949" y="164080"/>
                <a:ext cx="196489" cy="33867"/>
              </a:xfrm>
              <a:custGeom>
                <a:rect b="b" l="l" r="r" t="t"/>
                <a:pathLst>
                  <a:path extrusionOk="0" h="21600" w="21600">
                    <a:moveTo>
                      <a:pt x="1709" y="0"/>
                    </a:moveTo>
                    <a:cubicBezTo>
                      <a:pt x="752" y="0"/>
                      <a:pt x="0" y="4822"/>
                      <a:pt x="0" y="10850"/>
                    </a:cubicBezTo>
                    <a:cubicBezTo>
                      <a:pt x="0" y="16828"/>
                      <a:pt x="752" y="21600"/>
                      <a:pt x="1709" y="21600"/>
                    </a:cubicBezTo>
                    <a:lnTo>
                      <a:pt x="19891" y="21600"/>
                    </a:lnTo>
                    <a:cubicBezTo>
                      <a:pt x="20840" y="21600"/>
                      <a:pt x="21600" y="16828"/>
                      <a:pt x="21600" y="10850"/>
                    </a:cubicBezTo>
                    <a:cubicBezTo>
                      <a:pt x="21600" y="4822"/>
                      <a:pt x="20840" y="0"/>
                      <a:pt x="198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02" name="Google Shape;1902;p34"/>
              <p:cNvSpPr/>
              <p:nvPr/>
            </p:nvSpPr>
            <p:spPr>
              <a:xfrm>
                <a:off x="115949" y="230401"/>
                <a:ext cx="130345" cy="33868"/>
              </a:xfrm>
              <a:custGeom>
                <a:rect b="b" l="l" r="r" t="t"/>
                <a:pathLst>
                  <a:path extrusionOk="0" h="21600" w="21600">
                    <a:moveTo>
                      <a:pt x="2576" y="0"/>
                    </a:moveTo>
                    <a:cubicBezTo>
                      <a:pt x="1133" y="0"/>
                      <a:pt x="0" y="4761"/>
                      <a:pt x="0" y="10825"/>
                    </a:cubicBezTo>
                    <a:cubicBezTo>
                      <a:pt x="0" y="16739"/>
                      <a:pt x="1133" y="21600"/>
                      <a:pt x="2576" y="21600"/>
                    </a:cubicBezTo>
                    <a:lnTo>
                      <a:pt x="19024" y="21600"/>
                    </a:lnTo>
                    <a:cubicBezTo>
                      <a:pt x="20455" y="21600"/>
                      <a:pt x="21600" y="16739"/>
                      <a:pt x="21600" y="10825"/>
                    </a:cubicBezTo>
                    <a:cubicBezTo>
                      <a:pt x="21576" y="4761"/>
                      <a:pt x="20443" y="0"/>
                      <a:pt x="190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903" name="Google Shape;1903;p34"/>
            <p:cNvGrpSpPr/>
            <p:nvPr/>
          </p:nvGrpSpPr>
          <p:grpSpPr>
            <a:xfrm>
              <a:off x="4485015" y="1504387"/>
              <a:ext cx="956961" cy="991147"/>
              <a:chOff x="71" y="71"/>
              <a:chExt cx="956959" cy="991146"/>
            </a:xfrm>
          </p:grpSpPr>
          <p:sp>
            <p:nvSpPr>
              <p:cNvPr id="1904" name="Google Shape;1904;p34"/>
              <p:cNvSpPr/>
              <p:nvPr/>
            </p:nvSpPr>
            <p:spPr>
              <a:xfrm>
                <a:off x="71" y="71"/>
                <a:ext cx="956959" cy="991146"/>
              </a:xfrm>
              <a:custGeom>
                <a:rect b="b" l="l" r="r" t="t"/>
                <a:pathLst>
                  <a:path extrusionOk="0" h="21600" w="21600">
                    <a:moveTo>
                      <a:pt x="5413" y="2193"/>
                    </a:moveTo>
                    <a:lnTo>
                      <a:pt x="5413" y="6040"/>
                    </a:lnTo>
                    <a:lnTo>
                      <a:pt x="4815" y="5659"/>
                    </a:lnTo>
                    <a:cubicBezTo>
                      <a:pt x="4753" y="5618"/>
                      <a:pt x="4684" y="5600"/>
                      <a:pt x="4614" y="5600"/>
                    </a:cubicBezTo>
                    <a:cubicBezTo>
                      <a:pt x="4544" y="5600"/>
                      <a:pt x="4474" y="5618"/>
                      <a:pt x="4414" y="5659"/>
                    </a:cubicBezTo>
                    <a:lnTo>
                      <a:pt x="3816" y="6040"/>
                    </a:lnTo>
                    <a:lnTo>
                      <a:pt x="3816" y="2193"/>
                    </a:lnTo>
                    <a:close/>
                    <a:moveTo>
                      <a:pt x="19322" y="2193"/>
                    </a:moveTo>
                    <a:lnTo>
                      <a:pt x="19322" y="13436"/>
                    </a:lnTo>
                    <a:lnTo>
                      <a:pt x="13066" y="13436"/>
                    </a:lnTo>
                    <a:cubicBezTo>
                      <a:pt x="12857" y="13234"/>
                      <a:pt x="12585" y="13099"/>
                      <a:pt x="12283" y="13069"/>
                    </a:cubicBezTo>
                    <a:cubicBezTo>
                      <a:pt x="12241" y="13064"/>
                      <a:pt x="12199" y="13063"/>
                      <a:pt x="12158" y="13063"/>
                    </a:cubicBezTo>
                    <a:cubicBezTo>
                      <a:pt x="11862" y="13063"/>
                      <a:pt x="11577" y="13154"/>
                      <a:pt x="11343" y="13325"/>
                    </a:cubicBezTo>
                    <a:cubicBezTo>
                      <a:pt x="11130" y="12983"/>
                      <a:pt x="10769" y="12736"/>
                      <a:pt x="10350" y="12699"/>
                    </a:cubicBezTo>
                    <a:cubicBezTo>
                      <a:pt x="10305" y="12694"/>
                      <a:pt x="10257" y="12691"/>
                      <a:pt x="10212" y="12691"/>
                    </a:cubicBezTo>
                    <a:cubicBezTo>
                      <a:pt x="10001" y="12691"/>
                      <a:pt x="9794" y="12741"/>
                      <a:pt x="9609" y="12830"/>
                    </a:cubicBezTo>
                    <a:lnTo>
                      <a:pt x="9609" y="8801"/>
                    </a:lnTo>
                    <a:cubicBezTo>
                      <a:pt x="9609" y="8120"/>
                      <a:pt x="9084" y="7537"/>
                      <a:pt x="8415" y="7471"/>
                    </a:cubicBezTo>
                    <a:cubicBezTo>
                      <a:pt x="8370" y="7466"/>
                      <a:pt x="8326" y="7465"/>
                      <a:pt x="8280" y="7465"/>
                    </a:cubicBezTo>
                    <a:cubicBezTo>
                      <a:pt x="7951" y="7465"/>
                      <a:pt x="7632" y="7581"/>
                      <a:pt x="7390" y="7796"/>
                    </a:cubicBezTo>
                    <a:cubicBezTo>
                      <a:pt x="7117" y="8039"/>
                      <a:pt x="6958" y="8385"/>
                      <a:pt x="6958" y="8749"/>
                    </a:cubicBezTo>
                    <a:lnTo>
                      <a:pt x="6958" y="13436"/>
                    </a:lnTo>
                    <a:lnTo>
                      <a:pt x="2269" y="13436"/>
                    </a:lnTo>
                    <a:lnTo>
                      <a:pt x="2269" y="2193"/>
                    </a:lnTo>
                    <a:lnTo>
                      <a:pt x="3090" y="2193"/>
                    </a:lnTo>
                    <a:lnTo>
                      <a:pt x="3090" y="6696"/>
                    </a:lnTo>
                    <a:cubicBezTo>
                      <a:pt x="3090" y="6823"/>
                      <a:pt x="3163" y="6944"/>
                      <a:pt x="3280" y="7005"/>
                    </a:cubicBezTo>
                    <a:cubicBezTo>
                      <a:pt x="3334" y="7032"/>
                      <a:pt x="3394" y="7046"/>
                      <a:pt x="3454" y="7046"/>
                    </a:cubicBezTo>
                    <a:cubicBezTo>
                      <a:pt x="3524" y="7046"/>
                      <a:pt x="3594" y="7027"/>
                      <a:pt x="3654" y="6989"/>
                    </a:cubicBezTo>
                    <a:lnTo>
                      <a:pt x="4614" y="6374"/>
                    </a:lnTo>
                    <a:lnTo>
                      <a:pt x="5571" y="6989"/>
                    </a:lnTo>
                    <a:cubicBezTo>
                      <a:pt x="5631" y="7029"/>
                      <a:pt x="5699" y="7049"/>
                      <a:pt x="5770" y="7049"/>
                    </a:cubicBezTo>
                    <a:cubicBezTo>
                      <a:pt x="5829" y="7049"/>
                      <a:pt x="5887" y="7035"/>
                      <a:pt x="5941" y="7005"/>
                    </a:cubicBezTo>
                    <a:cubicBezTo>
                      <a:pt x="6060" y="6945"/>
                      <a:pt x="6131" y="6826"/>
                      <a:pt x="6131" y="6696"/>
                    </a:cubicBezTo>
                    <a:lnTo>
                      <a:pt x="6131" y="2193"/>
                    </a:lnTo>
                    <a:close/>
                    <a:moveTo>
                      <a:pt x="20463" y="695"/>
                    </a:moveTo>
                    <a:cubicBezTo>
                      <a:pt x="20689" y="695"/>
                      <a:pt x="20874" y="874"/>
                      <a:pt x="20874" y="1092"/>
                    </a:cubicBezTo>
                    <a:lnTo>
                      <a:pt x="20874" y="14531"/>
                    </a:lnTo>
                    <a:cubicBezTo>
                      <a:pt x="20874" y="14750"/>
                      <a:pt x="20689" y="14928"/>
                      <a:pt x="20463" y="14928"/>
                    </a:cubicBezTo>
                    <a:lnTo>
                      <a:pt x="15412" y="14928"/>
                    </a:lnTo>
                    <a:lnTo>
                      <a:pt x="15412" y="14774"/>
                    </a:lnTo>
                    <a:cubicBezTo>
                      <a:pt x="15412" y="14546"/>
                      <a:pt x="15354" y="14327"/>
                      <a:pt x="15253" y="14137"/>
                    </a:cubicBezTo>
                    <a:lnTo>
                      <a:pt x="19690" y="14137"/>
                    </a:lnTo>
                    <a:cubicBezTo>
                      <a:pt x="19889" y="14137"/>
                      <a:pt x="20050" y="13982"/>
                      <a:pt x="20050" y="13789"/>
                    </a:cubicBezTo>
                    <a:lnTo>
                      <a:pt x="20050" y="1843"/>
                    </a:lnTo>
                    <a:cubicBezTo>
                      <a:pt x="20050" y="1652"/>
                      <a:pt x="19889" y="1495"/>
                      <a:pt x="19690" y="1495"/>
                    </a:cubicBezTo>
                    <a:lnTo>
                      <a:pt x="1909" y="1495"/>
                    </a:lnTo>
                    <a:cubicBezTo>
                      <a:pt x="1709" y="1495"/>
                      <a:pt x="1547" y="1652"/>
                      <a:pt x="1547" y="1843"/>
                    </a:cubicBezTo>
                    <a:lnTo>
                      <a:pt x="1547" y="13786"/>
                    </a:lnTo>
                    <a:cubicBezTo>
                      <a:pt x="1547" y="13979"/>
                      <a:pt x="1709" y="14134"/>
                      <a:pt x="1909" y="14134"/>
                    </a:cubicBezTo>
                    <a:lnTo>
                      <a:pt x="6958" y="14134"/>
                    </a:lnTo>
                    <a:lnTo>
                      <a:pt x="6958" y="14926"/>
                    </a:lnTo>
                    <a:lnTo>
                      <a:pt x="1136" y="14926"/>
                    </a:lnTo>
                    <a:cubicBezTo>
                      <a:pt x="910" y="14926"/>
                      <a:pt x="725" y="14746"/>
                      <a:pt x="725" y="14528"/>
                    </a:cubicBezTo>
                    <a:lnTo>
                      <a:pt x="725" y="1092"/>
                    </a:lnTo>
                    <a:cubicBezTo>
                      <a:pt x="725" y="874"/>
                      <a:pt x="910" y="695"/>
                      <a:pt x="1136" y="695"/>
                    </a:cubicBezTo>
                    <a:close/>
                    <a:moveTo>
                      <a:pt x="8285" y="8167"/>
                    </a:moveTo>
                    <a:cubicBezTo>
                      <a:pt x="8306" y="8167"/>
                      <a:pt x="8327" y="8167"/>
                      <a:pt x="8352" y="8170"/>
                    </a:cubicBezTo>
                    <a:cubicBezTo>
                      <a:pt x="8652" y="8197"/>
                      <a:pt x="8893" y="8476"/>
                      <a:pt x="8893" y="8802"/>
                    </a:cubicBezTo>
                    <a:lnTo>
                      <a:pt x="8893" y="13974"/>
                    </a:lnTo>
                    <a:cubicBezTo>
                      <a:pt x="8893" y="14167"/>
                      <a:pt x="9052" y="14324"/>
                      <a:pt x="9252" y="14324"/>
                    </a:cubicBezTo>
                    <a:cubicBezTo>
                      <a:pt x="9452" y="14324"/>
                      <a:pt x="9614" y="14167"/>
                      <a:pt x="9614" y="13974"/>
                    </a:cubicBezTo>
                    <a:cubicBezTo>
                      <a:pt x="9614" y="13811"/>
                      <a:pt x="9687" y="13652"/>
                      <a:pt x="9814" y="13543"/>
                    </a:cubicBezTo>
                    <a:cubicBezTo>
                      <a:pt x="9928" y="13447"/>
                      <a:pt x="10071" y="13392"/>
                      <a:pt x="10222" y="13392"/>
                    </a:cubicBezTo>
                    <a:cubicBezTo>
                      <a:pt x="10243" y="13392"/>
                      <a:pt x="10262" y="13394"/>
                      <a:pt x="10282" y="13395"/>
                    </a:cubicBezTo>
                    <a:cubicBezTo>
                      <a:pt x="10586" y="13425"/>
                      <a:pt x="10823" y="13703"/>
                      <a:pt x="10823" y="14029"/>
                    </a:cubicBezTo>
                    <a:lnTo>
                      <a:pt x="10823" y="14349"/>
                    </a:lnTo>
                    <a:cubicBezTo>
                      <a:pt x="10823" y="14542"/>
                      <a:pt x="10985" y="14699"/>
                      <a:pt x="11185" y="14699"/>
                    </a:cubicBezTo>
                    <a:cubicBezTo>
                      <a:pt x="11385" y="14699"/>
                      <a:pt x="11544" y="14542"/>
                      <a:pt x="11544" y="14349"/>
                    </a:cubicBezTo>
                    <a:cubicBezTo>
                      <a:pt x="11544" y="14186"/>
                      <a:pt x="11619" y="14027"/>
                      <a:pt x="11744" y="13917"/>
                    </a:cubicBezTo>
                    <a:cubicBezTo>
                      <a:pt x="11859" y="13822"/>
                      <a:pt x="12001" y="13767"/>
                      <a:pt x="12153" y="13767"/>
                    </a:cubicBezTo>
                    <a:cubicBezTo>
                      <a:pt x="12173" y="13767"/>
                      <a:pt x="12192" y="13768"/>
                      <a:pt x="12212" y="13770"/>
                    </a:cubicBezTo>
                    <a:cubicBezTo>
                      <a:pt x="12516" y="13800"/>
                      <a:pt x="12753" y="14076"/>
                      <a:pt x="12753" y="14404"/>
                    </a:cubicBezTo>
                    <a:lnTo>
                      <a:pt x="12753" y="14724"/>
                    </a:lnTo>
                    <a:cubicBezTo>
                      <a:pt x="12753" y="14917"/>
                      <a:pt x="12915" y="15073"/>
                      <a:pt x="13115" y="15073"/>
                    </a:cubicBezTo>
                    <a:cubicBezTo>
                      <a:pt x="13315" y="15073"/>
                      <a:pt x="13477" y="14917"/>
                      <a:pt x="13477" y="14724"/>
                    </a:cubicBezTo>
                    <a:cubicBezTo>
                      <a:pt x="13477" y="14561"/>
                      <a:pt x="13550" y="14401"/>
                      <a:pt x="13677" y="14292"/>
                    </a:cubicBezTo>
                    <a:cubicBezTo>
                      <a:pt x="13788" y="14197"/>
                      <a:pt x="13929" y="14142"/>
                      <a:pt x="14078" y="14142"/>
                    </a:cubicBezTo>
                    <a:cubicBezTo>
                      <a:pt x="14099" y="14142"/>
                      <a:pt x="14124" y="14142"/>
                      <a:pt x="14142" y="14145"/>
                    </a:cubicBezTo>
                    <a:cubicBezTo>
                      <a:pt x="14445" y="14175"/>
                      <a:pt x="14683" y="14451"/>
                      <a:pt x="14683" y="14779"/>
                    </a:cubicBezTo>
                    <a:lnTo>
                      <a:pt x="14688" y="17520"/>
                    </a:lnTo>
                    <a:cubicBezTo>
                      <a:pt x="14688" y="19384"/>
                      <a:pt x="13115" y="20900"/>
                      <a:pt x="11185" y="20900"/>
                    </a:cubicBezTo>
                    <a:cubicBezTo>
                      <a:pt x="9252" y="20900"/>
                      <a:pt x="7681" y="19384"/>
                      <a:pt x="7681" y="17520"/>
                    </a:cubicBezTo>
                    <a:lnTo>
                      <a:pt x="7681" y="8749"/>
                    </a:lnTo>
                    <a:cubicBezTo>
                      <a:pt x="7681" y="8583"/>
                      <a:pt x="7754" y="8424"/>
                      <a:pt x="7881" y="8318"/>
                    </a:cubicBezTo>
                    <a:cubicBezTo>
                      <a:pt x="7991" y="8217"/>
                      <a:pt x="8136" y="8167"/>
                      <a:pt x="8285" y="8167"/>
                    </a:cubicBezTo>
                    <a:close/>
                    <a:moveTo>
                      <a:pt x="1136" y="0"/>
                    </a:moveTo>
                    <a:cubicBezTo>
                      <a:pt x="510" y="0"/>
                      <a:pt x="0" y="489"/>
                      <a:pt x="0" y="1096"/>
                    </a:cubicBezTo>
                    <a:lnTo>
                      <a:pt x="0" y="14531"/>
                    </a:lnTo>
                    <a:cubicBezTo>
                      <a:pt x="0" y="15136"/>
                      <a:pt x="510" y="15627"/>
                      <a:pt x="1136" y="15627"/>
                    </a:cubicBezTo>
                    <a:lnTo>
                      <a:pt x="6958" y="15627"/>
                    </a:lnTo>
                    <a:lnTo>
                      <a:pt x="6958" y="17516"/>
                    </a:lnTo>
                    <a:cubicBezTo>
                      <a:pt x="6958" y="19768"/>
                      <a:pt x="8852" y="21600"/>
                      <a:pt x="11187" y="21600"/>
                    </a:cubicBezTo>
                    <a:cubicBezTo>
                      <a:pt x="13516" y="21600"/>
                      <a:pt x="15414" y="19770"/>
                      <a:pt x="15414" y="17516"/>
                    </a:cubicBezTo>
                    <a:lnTo>
                      <a:pt x="15414" y="15629"/>
                    </a:lnTo>
                    <a:lnTo>
                      <a:pt x="20464" y="15629"/>
                    </a:lnTo>
                    <a:cubicBezTo>
                      <a:pt x="21090" y="15629"/>
                      <a:pt x="21600" y="15139"/>
                      <a:pt x="21600" y="14535"/>
                    </a:cubicBezTo>
                    <a:lnTo>
                      <a:pt x="21600" y="1098"/>
                    </a:lnTo>
                    <a:cubicBezTo>
                      <a:pt x="21595" y="489"/>
                      <a:pt x="21088" y="0"/>
                      <a:pt x="204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05" name="Google Shape;1905;p34"/>
              <p:cNvSpPr/>
              <p:nvPr/>
            </p:nvSpPr>
            <p:spPr>
              <a:xfrm>
                <a:off x="325391" y="153282"/>
                <a:ext cx="477260" cy="33868"/>
              </a:xfrm>
              <a:custGeom>
                <a:rect b="b" l="l" r="r" t="t"/>
                <a:pathLst>
                  <a:path extrusionOk="0" h="21600" w="21594">
                    <a:moveTo>
                      <a:pt x="726" y="0"/>
                    </a:moveTo>
                    <a:cubicBezTo>
                      <a:pt x="326" y="0"/>
                      <a:pt x="0" y="4865"/>
                      <a:pt x="0" y="10849"/>
                    </a:cubicBezTo>
                    <a:cubicBezTo>
                      <a:pt x="0" y="16832"/>
                      <a:pt x="326" y="21600"/>
                      <a:pt x="726" y="21600"/>
                    </a:cubicBezTo>
                    <a:lnTo>
                      <a:pt x="20874" y="21600"/>
                    </a:lnTo>
                    <a:cubicBezTo>
                      <a:pt x="21274" y="21600"/>
                      <a:pt x="21593" y="16832"/>
                      <a:pt x="21593" y="10849"/>
                    </a:cubicBezTo>
                    <a:cubicBezTo>
                      <a:pt x="21600" y="4865"/>
                      <a:pt x="21274" y="0"/>
                      <a:pt x="208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06" name="Google Shape;1906;p34"/>
              <p:cNvSpPr/>
              <p:nvPr/>
            </p:nvSpPr>
            <p:spPr>
              <a:xfrm>
                <a:off x="616525" y="358804"/>
                <a:ext cx="186126" cy="33867"/>
              </a:xfrm>
              <a:custGeom>
                <a:rect b="b" l="l" r="r" t="t"/>
                <a:pathLst>
                  <a:path extrusionOk="0" h="21600" w="21584">
                    <a:moveTo>
                      <a:pt x="1861" y="0"/>
                    </a:moveTo>
                    <a:cubicBezTo>
                      <a:pt x="835" y="0"/>
                      <a:pt x="0" y="4805"/>
                      <a:pt x="0" y="10776"/>
                    </a:cubicBezTo>
                    <a:cubicBezTo>
                      <a:pt x="0" y="16746"/>
                      <a:pt x="835" y="21600"/>
                      <a:pt x="1861" y="21600"/>
                    </a:cubicBezTo>
                    <a:lnTo>
                      <a:pt x="19739" y="21600"/>
                    </a:lnTo>
                    <a:cubicBezTo>
                      <a:pt x="20765" y="21600"/>
                      <a:pt x="21583" y="16746"/>
                      <a:pt x="21583" y="10776"/>
                    </a:cubicBezTo>
                    <a:cubicBezTo>
                      <a:pt x="21600" y="4805"/>
                      <a:pt x="20765" y="0"/>
                      <a:pt x="197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07" name="Google Shape;1907;p34"/>
              <p:cNvSpPr/>
              <p:nvPr/>
            </p:nvSpPr>
            <p:spPr>
              <a:xfrm>
                <a:off x="479559" y="358804"/>
                <a:ext cx="100476" cy="33867"/>
              </a:xfrm>
              <a:custGeom>
                <a:rect b="b" l="l" r="r" t="t"/>
                <a:pathLst>
                  <a:path extrusionOk="0" h="21600" w="21600">
                    <a:moveTo>
                      <a:pt x="3419" y="0"/>
                    </a:moveTo>
                    <a:cubicBezTo>
                      <a:pt x="1516" y="0"/>
                      <a:pt x="0" y="4805"/>
                      <a:pt x="0" y="10776"/>
                    </a:cubicBezTo>
                    <a:cubicBezTo>
                      <a:pt x="0" y="16746"/>
                      <a:pt x="1516" y="21600"/>
                      <a:pt x="3419" y="21600"/>
                    </a:cubicBezTo>
                    <a:lnTo>
                      <a:pt x="18165" y="21600"/>
                    </a:lnTo>
                    <a:cubicBezTo>
                      <a:pt x="20068" y="21600"/>
                      <a:pt x="21600" y="16746"/>
                      <a:pt x="21600" y="10776"/>
                    </a:cubicBezTo>
                    <a:cubicBezTo>
                      <a:pt x="21600" y="4805"/>
                      <a:pt x="20084" y="0"/>
                      <a:pt x="181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08" name="Google Shape;1908;p34"/>
              <p:cNvSpPr/>
              <p:nvPr/>
            </p:nvSpPr>
            <p:spPr>
              <a:xfrm>
                <a:off x="479632" y="427285"/>
                <a:ext cx="271771" cy="33868"/>
              </a:xfrm>
              <a:custGeom>
                <a:rect b="b" l="l" r="r" t="t"/>
                <a:pathLst>
                  <a:path extrusionOk="0" h="21600" w="21600">
                    <a:moveTo>
                      <a:pt x="1276" y="0"/>
                    </a:moveTo>
                    <a:cubicBezTo>
                      <a:pt x="572" y="0"/>
                      <a:pt x="0" y="4843"/>
                      <a:pt x="0" y="10800"/>
                    </a:cubicBezTo>
                    <a:cubicBezTo>
                      <a:pt x="0" y="16757"/>
                      <a:pt x="572" y="21600"/>
                      <a:pt x="1276" y="21600"/>
                    </a:cubicBezTo>
                    <a:lnTo>
                      <a:pt x="20324" y="21600"/>
                    </a:lnTo>
                    <a:cubicBezTo>
                      <a:pt x="21028" y="21600"/>
                      <a:pt x="21600" y="16757"/>
                      <a:pt x="21600" y="10800"/>
                    </a:cubicBezTo>
                    <a:cubicBezTo>
                      <a:pt x="21600" y="4843"/>
                      <a:pt x="21028" y="0"/>
                      <a:pt x="203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09" name="Google Shape;1909;p34"/>
              <p:cNvSpPr/>
              <p:nvPr/>
            </p:nvSpPr>
            <p:spPr>
              <a:xfrm>
                <a:off x="685186" y="495769"/>
                <a:ext cx="66217" cy="33868"/>
              </a:xfrm>
              <a:custGeom>
                <a:rect b="b" l="l" r="r" t="t"/>
                <a:pathLst>
                  <a:path extrusionOk="0" h="21600" w="21600">
                    <a:moveTo>
                      <a:pt x="5189" y="0"/>
                    </a:moveTo>
                    <a:cubicBezTo>
                      <a:pt x="2301" y="0"/>
                      <a:pt x="0" y="4805"/>
                      <a:pt x="0" y="10776"/>
                    </a:cubicBezTo>
                    <a:cubicBezTo>
                      <a:pt x="0" y="16746"/>
                      <a:pt x="2301" y="21600"/>
                      <a:pt x="5189" y="21600"/>
                    </a:cubicBezTo>
                    <a:lnTo>
                      <a:pt x="16364" y="21600"/>
                    </a:lnTo>
                    <a:cubicBezTo>
                      <a:pt x="19252" y="21600"/>
                      <a:pt x="21600" y="16746"/>
                      <a:pt x="21600" y="10776"/>
                    </a:cubicBezTo>
                    <a:cubicBezTo>
                      <a:pt x="21600" y="4854"/>
                      <a:pt x="19252" y="0"/>
                      <a:pt x="163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10" name="Google Shape;1910;p34"/>
              <p:cNvSpPr/>
              <p:nvPr/>
            </p:nvSpPr>
            <p:spPr>
              <a:xfrm>
                <a:off x="479632" y="495769"/>
                <a:ext cx="169065" cy="33868"/>
              </a:xfrm>
              <a:custGeom>
                <a:rect b="b" l="l" r="r" t="t"/>
                <a:pathLst>
                  <a:path extrusionOk="0" h="21600" w="21600">
                    <a:moveTo>
                      <a:pt x="2051" y="0"/>
                    </a:moveTo>
                    <a:cubicBezTo>
                      <a:pt x="920" y="0"/>
                      <a:pt x="0" y="4805"/>
                      <a:pt x="0" y="10776"/>
                    </a:cubicBezTo>
                    <a:cubicBezTo>
                      <a:pt x="0" y="16746"/>
                      <a:pt x="920" y="21600"/>
                      <a:pt x="2051" y="21600"/>
                    </a:cubicBezTo>
                    <a:lnTo>
                      <a:pt x="19549" y="21600"/>
                    </a:lnTo>
                    <a:cubicBezTo>
                      <a:pt x="20680" y="21600"/>
                      <a:pt x="21600" y="16746"/>
                      <a:pt x="21600" y="10776"/>
                    </a:cubicBezTo>
                    <a:cubicBezTo>
                      <a:pt x="21600" y="4854"/>
                      <a:pt x="20680" y="0"/>
                      <a:pt x="195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11" name="Google Shape;1911;p34"/>
              <p:cNvSpPr/>
              <p:nvPr/>
            </p:nvSpPr>
            <p:spPr>
              <a:xfrm>
                <a:off x="325391" y="221802"/>
                <a:ext cx="254646" cy="33868"/>
              </a:xfrm>
              <a:custGeom>
                <a:rect b="b" l="l" r="r" t="t"/>
                <a:pathLst>
                  <a:path extrusionOk="0" h="21600" w="21588">
                    <a:moveTo>
                      <a:pt x="1361" y="0"/>
                    </a:moveTo>
                    <a:cubicBezTo>
                      <a:pt x="610" y="0"/>
                      <a:pt x="0" y="4768"/>
                      <a:pt x="0" y="10751"/>
                    </a:cubicBezTo>
                    <a:cubicBezTo>
                      <a:pt x="0" y="16735"/>
                      <a:pt x="610" y="21600"/>
                      <a:pt x="1361" y="21600"/>
                    </a:cubicBezTo>
                    <a:lnTo>
                      <a:pt x="20233" y="21600"/>
                    </a:lnTo>
                    <a:cubicBezTo>
                      <a:pt x="20984" y="21600"/>
                      <a:pt x="21588" y="16735"/>
                      <a:pt x="21588" y="10751"/>
                    </a:cubicBezTo>
                    <a:cubicBezTo>
                      <a:pt x="21600" y="4768"/>
                      <a:pt x="20990" y="0"/>
                      <a:pt x="202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912" name="Google Shape;1912;p34"/>
            <p:cNvGrpSpPr/>
            <p:nvPr/>
          </p:nvGrpSpPr>
          <p:grpSpPr>
            <a:xfrm>
              <a:off x="3214831" y="1578877"/>
              <a:ext cx="991003" cy="842019"/>
              <a:chOff x="71" y="71"/>
              <a:chExt cx="991002" cy="842018"/>
            </a:xfrm>
          </p:grpSpPr>
          <p:sp>
            <p:nvSpPr>
              <p:cNvPr id="1913" name="Google Shape;1913;p34"/>
              <p:cNvSpPr/>
              <p:nvPr/>
            </p:nvSpPr>
            <p:spPr>
              <a:xfrm>
                <a:off x="71" y="71"/>
                <a:ext cx="991002" cy="842018"/>
              </a:xfrm>
              <a:custGeom>
                <a:rect b="b" l="l" r="r" t="t"/>
                <a:pathLst>
                  <a:path extrusionOk="0" h="21600" w="21600">
                    <a:moveTo>
                      <a:pt x="1802" y="798"/>
                    </a:moveTo>
                    <a:lnTo>
                      <a:pt x="1802" y="2123"/>
                    </a:lnTo>
                    <a:lnTo>
                      <a:pt x="676" y="2123"/>
                    </a:lnTo>
                    <a:lnTo>
                      <a:pt x="676" y="1250"/>
                    </a:lnTo>
                    <a:cubicBezTo>
                      <a:pt x="676" y="1001"/>
                      <a:pt x="849" y="798"/>
                      <a:pt x="1059" y="798"/>
                    </a:cubicBezTo>
                    <a:close/>
                    <a:moveTo>
                      <a:pt x="15513" y="798"/>
                    </a:moveTo>
                    <a:lnTo>
                      <a:pt x="15513" y="2123"/>
                    </a:lnTo>
                    <a:lnTo>
                      <a:pt x="2479" y="2123"/>
                    </a:lnTo>
                    <a:lnTo>
                      <a:pt x="2479" y="798"/>
                    </a:lnTo>
                    <a:close/>
                    <a:moveTo>
                      <a:pt x="17316" y="798"/>
                    </a:moveTo>
                    <a:lnTo>
                      <a:pt x="17316" y="2123"/>
                    </a:lnTo>
                    <a:lnTo>
                      <a:pt x="16189" y="2123"/>
                    </a:lnTo>
                    <a:lnTo>
                      <a:pt x="16189" y="798"/>
                    </a:lnTo>
                    <a:close/>
                    <a:moveTo>
                      <a:pt x="19121" y="798"/>
                    </a:moveTo>
                    <a:lnTo>
                      <a:pt x="19121" y="2123"/>
                    </a:lnTo>
                    <a:lnTo>
                      <a:pt x="17995" y="2123"/>
                    </a:lnTo>
                    <a:lnTo>
                      <a:pt x="17995" y="798"/>
                    </a:lnTo>
                    <a:close/>
                    <a:moveTo>
                      <a:pt x="20543" y="798"/>
                    </a:moveTo>
                    <a:cubicBezTo>
                      <a:pt x="20753" y="798"/>
                      <a:pt x="20925" y="1001"/>
                      <a:pt x="20925" y="1250"/>
                    </a:cubicBezTo>
                    <a:lnTo>
                      <a:pt x="20925" y="2123"/>
                    </a:lnTo>
                    <a:lnTo>
                      <a:pt x="19799" y="2123"/>
                    </a:lnTo>
                    <a:lnTo>
                      <a:pt x="19799" y="798"/>
                    </a:lnTo>
                    <a:close/>
                    <a:moveTo>
                      <a:pt x="20925" y="2923"/>
                    </a:moveTo>
                    <a:lnTo>
                      <a:pt x="20925" y="20357"/>
                    </a:lnTo>
                    <a:cubicBezTo>
                      <a:pt x="20925" y="20605"/>
                      <a:pt x="20753" y="20810"/>
                      <a:pt x="20543" y="20810"/>
                    </a:cubicBezTo>
                    <a:lnTo>
                      <a:pt x="1059" y="20810"/>
                    </a:lnTo>
                    <a:cubicBezTo>
                      <a:pt x="849" y="20810"/>
                      <a:pt x="676" y="20605"/>
                      <a:pt x="676" y="20357"/>
                    </a:cubicBezTo>
                    <a:lnTo>
                      <a:pt x="676" y="2923"/>
                    </a:lnTo>
                    <a:close/>
                    <a:moveTo>
                      <a:pt x="1059" y="0"/>
                    </a:moveTo>
                    <a:cubicBezTo>
                      <a:pt x="474" y="0"/>
                      <a:pt x="0" y="559"/>
                      <a:pt x="0" y="1244"/>
                    </a:cubicBezTo>
                    <a:lnTo>
                      <a:pt x="0" y="20356"/>
                    </a:lnTo>
                    <a:cubicBezTo>
                      <a:pt x="0" y="21042"/>
                      <a:pt x="478" y="21600"/>
                      <a:pt x="1059" y="21600"/>
                    </a:cubicBezTo>
                    <a:lnTo>
                      <a:pt x="20543" y="21600"/>
                    </a:lnTo>
                    <a:cubicBezTo>
                      <a:pt x="21128" y="21600"/>
                      <a:pt x="21600" y="21041"/>
                      <a:pt x="21600" y="20356"/>
                    </a:cubicBezTo>
                    <a:lnTo>
                      <a:pt x="21600" y="1244"/>
                    </a:lnTo>
                    <a:cubicBezTo>
                      <a:pt x="21600" y="559"/>
                      <a:pt x="21128" y="0"/>
                      <a:pt x="205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14" name="Google Shape;1914;p34"/>
              <p:cNvSpPr/>
              <p:nvPr/>
            </p:nvSpPr>
            <p:spPr>
              <a:xfrm>
                <a:off x="66287" y="148986"/>
                <a:ext cx="858572" cy="295812"/>
              </a:xfrm>
              <a:custGeom>
                <a:rect b="b" l="l" r="r" t="t"/>
                <a:pathLst>
                  <a:path extrusionOk="0" h="21600" w="21598">
                    <a:moveTo>
                      <a:pt x="6245" y="2260"/>
                    </a:moveTo>
                    <a:lnTo>
                      <a:pt x="6245" y="19335"/>
                    </a:lnTo>
                    <a:lnTo>
                      <a:pt x="804" y="19335"/>
                    </a:lnTo>
                    <a:cubicBezTo>
                      <a:pt x="791" y="19335"/>
                      <a:pt x="779" y="19298"/>
                      <a:pt x="779" y="19261"/>
                    </a:cubicBezTo>
                    <a:lnTo>
                      <a:pt x="779" y="2333"/>
                    </a:lnTo>
                    <a:cubicBezTo>
                      <a:pt x="779" y="2297"/>
                      <a:pt x="791" y="2260"/>
                      <a:pt x="804" y="2260"/>
                    </a:cubicBezTo>
                    <a:close/>
                    <a:moveTo>
                      <a:pt x="20792" y="2276"/>
                    </a:moveTo>
                    <a:cubicBezTo>
                      <a:pt x="20807" y="2276"/>
                      <a:pt x="20820" y="2312"/>
                      <a:pt x="20820" y="2349"/>
                    </a:cubicBezTo>
                    <a:lnTo>
                      <a:pt x="20820" y="19277"/>
                    </a:lnTo>
                    <a:cubicBezTo>
                      <a:pt x="20820" y="19314"/>
                      <a:pt x="20807" y="19351"/>
                      <a:pt x="20792" y="19351"/>
                    </a:cubicBezTo>
                    <a:lnTo>
                      <a:pt x="7025" y="19351"/>
                    </a:lnTo>
                    <a:lnTo>
                      <a:pt x="7025" y="2276"/>
                    </a:lnTo>
                    <a:close/>
                    <a:moveTo>
                      <a:pt x="804" y="0"/>
                    </a:moveTo>
                    <a:cubicBezTo>
                      <a:pt x="358" y="0"/>
                      <a:pt x="0" y="1051"/>
                      <a:pt x="0" y="2344"/>
                    </a:cubicBezTo>
                    <a:lnTo>
                      <a:pt x="0" y="19261"/>
                    </a:lnTo>
                    <a:cubicBezTo>
                      <a:pt x="0" y="20554"/>
                      <a:pt x="358" y="21600"/>
                      <a:pt x="804" y="21600"/>
                    </a:cubicBezTo>
                    <a:lnTo>
                      <a:pt x="20792" y="21600"/>
                    </a:lnTo>
                    <a:cubicBezTo>
                      <a:pt x="21238" y="21600"/>
                      <a:pt x="21598" y="20554"/>
                      <a:pt x="21598" y="19261"/>
                    </a:cubicBezTo>
                    <a:lnTo>
                      <a:pt x="21598" y="2333"/>
                    </a:lnTo>
                    <a:cubicBezTo>
                      <a:pt x="21600" y="1056"/>
                      <a:pt x="21238" y="0"/>
                      <a:pt x="2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15" name="Google Shape;1915;p34"/>
              <p:cNvSpPr/>
              <p:nvPr/>
            </p:nvSpPr>
            <p:spPr>
              <a:xfrm>
                <a:off x="66287" y="480136"/>
                <a:ext cx="858572" cy="295811"/>
              </a:xfrm>
              <a:custGeom>
                <a:rect b="b" l="l" r="r" t="t"/>
                <a:pathLst>
                  <a:path extrusionOk="0" h="21600" w="21598">
                    <a:moveTo>
                      <a:pt x="6245" y="2260"/>
                    </a:moveTo>
                    <a:lnTo>
                      <a:pt x="6245" y="19335"/>
                    </a:lnTo>
                    <a:lnTo>
                      <a:pt x="804" y="19335"/>
                    </a:lnTo>
                    <a:cubicBezTo>
                      <a:pt x="791" y="19335"/>
                      <a:pt x="779" y="19298"/>
                      <a:pt x="779" y="19261"/>
                    </a:cubicBezTo>
                    <a:lnTo>
                      <a:pt x="779" y="2333"/>
                    </a:lnTo>
                    <a:cubicBezTo>
                      <a:pt x="779" y="2297"/>
                      <a:pt x="791" y="2260"/>
                      <a:pt x="804" y="2260"/>
                    </a:cubicBezTo>
                    <a:close/>
                    <a:moveTo>
                      <a:pt x="20792" y="2260"/>
                    </a:moveTo>
                    <a:cubicBezTo>
                      <a:pt x="20807" y="2260"/>
                      <a:pt x="20820" y="2297"/>
                      <a:pt x="20820" y="2333"/>
                    </a:cubicBezTo>
                    <a:lnTo>
                      <a:pt x="20820" y="19261"/>
                    </a:lnTo>
                    <a:cubicBezTo>
                      <a:pt x="20820" y="19298"/>
                      <a:pt x="20807" y="19335"/>
                      <a:pt x="20792" y="19335"/>
                    </a:cubicBezTo>
                    <a:lnTo>
                      <a:pt x="7025" y="19335"/>
                    </a:lnTo>
                    <a:lnTo>
                      <a:pt x="7025" y="2260"/>
                    </a:lnTo>
                    <a:close/>
                    <a:moveTo>
                      <a:pt x="804" y="0"/>
                    </a:moveTo>
                    <a:cubicBezTo>
                      <a:pt x="358" y="0"/>
                      <a:pt x="0" y="1041"/>
                      <a:pt x="0" y="2333"/>
                    </a:cubicBezTo>
                    <a:lnTo>
                      <a:pt x="0" y="19261"/>
                    </a:lnTo>
                    <a:cubicBezTo>
                      <a:pt x="0" y="20554"/>
                      <a:pt x="358" y="21600"/>
                      <a:pt x="804" y="21600"/>
                    </a:cubicBezTo>
                    <a:lnTo>
                      <a:pt x="20792" y="21600"/>
                    </a:lnTo>
                    <a:cubicBezTo>
                      <a:pt x="21238" y="21600"/>
                      <a:pt x="21598" y="20554"/>
                      <a:pt x="21598" y="19261"/>
                    </a:cubicBezTo>
                    <a:lnTo>
                      <a:pt x="21598" y="2333"/>
                    </a:lnTo>
                    <a:cubicBezTo>
                      <a:pt x="21600" y="1051"/>
                      <a:pt x="21238" y="0"/>
                      <a:pt x="2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16" name="Google Shape;1916;p34"/>
              <p:cNvSpPr/>
              <p:nvPr/>
            </p:nvSpPr>
            <p:spPr>
              <a:xfrm>
                <a:off x="132432" y="215271"/>
                <a:ext cx="146493" cy="163380"/>
              </a:xfrm>
              <a:custGeom>
                <a:rect b="b" l="l" r="r" t="t"/>
                <a:pathLst>
                  <a:path extrusionOk="0" h="21600" w="21530">
                    <a:moveTo>
                      <a:pt x="10789" y="0"/>
                    </a:moveTo>
                    <a:cubicBezTo>
                      <a:pt x="9520" y="0"/>
                      <a:pt x="8515" y="923"/>
                      <a:pt x="8515" y="2046"/>
                    </a:cubicBezTo>
                    <a:lnTo>
                      <a:pt x="8515" y="2189"/>
                    </a:lnTo>
                    <a:lnTo>
                      <a:pt x="2264" y="2189"/>
                    </a:lnTo>
                    <a:cubicBezTo>
                      <a:pt x="1015" y="2189"/>
                      <a:pt x="0" y="3093"/>
                      <a:pt x="0" y="4234"/>
                    </a:cubicBezTo>
                    <a:cubicBezTo>
                      <a:pt x="0" y="5367"/>
                      <a:pt x="1015" y="6290"/>
                      <a:pt x="2264" y="6290"/>
                    </a:cubicBezTo>
                    <a:lnTo>
                      <a:pt x="12344" y="6290"/>
                    </a:lnTo>
                    <a:cubicBezTo>
                      <a:pt x="12112" y="7546"/>
                      <a:pt x="11667" y="9249"/>
                      <a:pt x="10789" y="11000"/>
                    </a:cubicBezTo>
                    <a:cubicBezTo>
                      <a:pt x="10641" y="10695"/>
                      <a:pt x="10493" y="10381"/>
                      <a:pt x="10345" y="10077"/>
                    </a:cubicBezTo>
                    <a:cubicBezTo>
                      <a:pt x="10007" y="9249"/>
                      <a:pt x="9139" y="8754"/>
                      <a:pt x="8208" y="8754"/>
                    </a:cubicBezTo>
                    <a:cubicBezTo>
                      <a:pt x="7933" y="8754"/>
                      <a:pt x="7669" y="8792"/>
                      <a:pt x="7394" y="8878"/>
                    </a:cubicBezTo>
                    <a:cubicBezTo>
                      <a:pt x="6220" y="9278"/>
                      <a:pt x="5638" y="10467"/>
                      <a:pt x="6082" y="11533"/>
                    </a:cubicBezTo>
                    <a:cubicBezTo>
                      <a:pt x="6601" y="12732"/>
                      <a:pt x="7214" y="13883"/>
                      <a:pt x="7912" y="14911"/>
                    </a:cubicBezTo>
                    <a:cubicBezTo>
                      <a:pt x="6802" y="15995"/>
                      <a:pt x="5405" y="16966"/>
                      <a:pt x="3692" y="17689"/>
                    </a:cubicBezTo>
                    <a:cubicBezTo>
                      <a:pt x="2560" y="18174"/>
                      <a:pt x="2084" y="19411"/>
                      <a:pt x="2623" y="20430"/>
                    </a:cubicBezTo>
                    <a:cubicBezTo>
                      <a:pt x="3015" y="21181"/>
                      <a:pt x="3829" y="21600"/>
                      <a:pt x="4686" y="21600"/>
                    </a:cubicBezTo>
                    <a:cubicBezTo>
                      <a:pt x="5003" y="21600"/>
                      <a:pt x="5363" y="21533"/>
                      <a:pt x="5670" y="21400"/>
                    </a:cubicBezTo>
                    <a:cubicBezTo>
                      <a:pt x="7701" y="20515"/>
                      <a:pt x="9383" y="19402"/>
                      <a:pt x="10768" y="18165"/>
                    </a:cubicBezTo>
                    <a:cubicBezTo>
                      <a:pt x="12239" y="19488"/>
                      <a:pt x="13952" y="20572"/>
                      <a:pt x="15846" y="21400"/>
                    </a:cubicBezTo>
                    <a:cubicBezTo>
                      <a:pt x="16163" y="21533"/>
                      <a:pt x="16491" y="21600"/>
                      <a:pt x="16808" y="21600"/>
                    </a:cubicBezTo>
                    <a:cubicBezTo>
                      <a:pt x="17654" y="21600"/>
                      <a:pt x="18480" y="21181"/>
                      <a:pt x="18881" y="20430"/>
                    </a:cubicBezTo>
                    <a:cubicBezTo>
                      <a:pt x="19410" y="19411"/>
                      <a:pt x="18934" y="18174"/>
                      <a:pt x="17803" y="17689"/>
                    </a:cubicBezTo>
                    <a:cubicBezTo>
                      <a:pt x="16195" y="17004"/>
                      <a:pt x="14809" y="16081"/>
                      <a:pt x="13593" y="14930"/>
                    </a:cubicBezTo>
                    <a:cubicBezTo>
                      <a:pt x="15803" y="11733"/>
                      <a:pt x="16607" y="8374"/>
                      <a:pt x="16882" y="6290"/>
                    </a:cubicBezTo>
                    <a:lnTo>
                      <a:pt x="19241" y="6290"/>
                    </a:lnTo>
                    <a:cubicBezTo>
                      <a:pt x="20521" y="6290"/>
                      <a:pt x="21526" y="5367"/>
                      <a:pt x="21526" y="4234"/>
                    </a:cubicBezTo>
                    <a:cubicBezTo>
                      <a:pt x="21600" y="3093"/>
                      <a:pt x="20563" y="2189"/>
                      <a:pt x="19305" y="2189"/>
                    </a:cubicBezTo>
                    <a:lnTo>
                      <a:pt x="13064" y="2189"/>
                    </a:lnTo>
                    <a:lnTo>
                      <a:pt x="13064" y="2046"/>
                    </a:lnTo>
                    <a:cubicBezTo>
                      <a:pt x="13064" y="923"/>
                      <a:pt x="12048" y="0"/>
                      <a:pt x="107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17" name="Google Shape;1917;p34"/>
              <p:cNvSpPr/>
              <p:nvPr/>
            </p:nvSpPr>
            <p:spPr>
              <a:xfrm>
                <a:off x="132419" y="546277"/>
                <a:ext cx="146946" cy="163596"/>
              </a:xfrm>
              <a:custGeom>
                <a:rect b="b" l="l" r="r" t="t"/>
                <a:pathLst>
                  <a:path extrusionOk="0" h="21600" w="21141">
                    <a:moveTo>
                      <a:pt x="12303" y="4096"/>
                    </a:moveTo>
                    <a:cubicBezTo>
                      <a:pt x="12386" y="4096"/>
                      <a:pt x="12438" y="4143"/>
                      <a:pt x="12459" y="4210"/>
                    </a:cubicBezTo>
                    <a:lnTo>
                      <a:pt x="14882" y="13104"/>
                    </a:lnTo>
                    <a:lnTo>
                      <a:pt x="6297" y="13104"/>
                    </a:lnTo>
                    <a:lnTo>
                      <a:pt x="8721" y="4210"/>
                    </a:lnTo>
                    <a:cubicBezTo>
                      <a:pt x="8741" y="4143"/>
                      <a:pt x="8803" y="4096"/>
                      <a:pt x="8876" y="4096"/>
                    </a:cubicBezTo>
                    <a:close/>
                    <a:moveTo>
                      <a:pt x="8855" y="0"/>
                    </a:moveTo>
                    <a:cubicBezTo>
                      <a:pt x="6732" y="0"/>
                      <a:pt x="4889" y="1321"/>
                      <a:pt x="4382" y="3221"/>
                    </a:cubicBezTo>
                    <a:lnTo>
                      <a:pt x="64" y="19053"/>
                    </a:lnTo>
                    <a:cubicBezTo>
                      <a:pt x="-226" y="20146"/>
                      <a:pt x="499" y="21267"/>
                      <a:pt x="1700" y="21543"/>
                    </a:cubicBezTo>
                    <a:cubicBezTo>
                      <a:pt x="1876" y="21581"/>
                      <a:pt x="2062" y="21600"/>
                      <a:pt x="2238" y="21600"/>
                    </a:cubicBezTo>
                    <a:cubicBezTo>
                      <a:pt x="3243" y="21600"/>
                      <a:pt x="4154" y="20973"/>
                      <a:pt x="4413" y="20042"/>
                    </a:cubicBezTo>
                    <a:lnTo>
                      <a:pt x="5190" y="17219"/>
                    </a:lnTo>
                    <a:lnTo>
                      <a:pt x="15990" y="17219"/>
                    </a:lnTo>
                    <a:lnTo>
                      <a:pt x="16756" y="20042"/>
                    </a:lnTo>
                    <a:cubicBezTo>
                      <a:pt x="17025" y="20973"/>
                      <a:pt x="17926" y="21590"/>
                      <a:pt x="18930" y="21590"/>
                    </a:cubicBezTo>
                    <a:cubicBezTo>
                      <a:pt x="19127" y="21590"/>
                      <a:pt x="19293" y="21581"/>
                      <a:pt x="19469" y="21524"/>
                    </a:cubicBezTo>
                    <a:cubicBezTo>
                      <a:pt x="20639" y="21248"/>
                      <a:pt x="21374" y="20146"/>
                      <a:pt x="21074" y="19053"/>
                    </a:cubicBezTo>
                    <a:lnTo>
                      <a:pt x="16756" y="3221"/>
                    </a:lnTo>
                    <a:cubicBezTo>
                      <a:pt x="16259" y="1321"/>
                      <a:pt x="14405" y="0"/>
                      <a:pt x="122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18" name="Google Shape;1918;p34"/>
              <p:cNvSpPr/>
              <p:nvPr/>
            </p:nvSpPr>
            <p:spPr>
              <a:xfrm>
                <a:off x="397365" y="230404"/>
                <a:ext cx="196561" cy="33867"/>
              </a:xfrm>
              <a:custGeom>
                <a:rect b="b" l="l" r="r" t="t"/>
                <a:pathLst>
                  <a:path extrusionOk="0" h="21600" w="21600">
                    <a:moveTo>
                      <a:pt x="1700" y="0"/>
                    </a:moveTo>
                    <a:cubicBezTo>
                      <a:pt x="767" y="0"/>
                      <a:pt x="0" y="4761"/>
                      <a:pt x="0" y="10775"/>
                    </a:cubicBezTo>
                    <a:cubicBezTo>
                      <a:pt x="0" y="16739"/>
                      <a:pt x="767" y="21600"/>
                      <a:pt x="1700" y="21600"/>
                    </a:cubicBezTo>
                    <a:lnTo>
                      <a:pt x="19892" y="21600"/>
                    </a:lnTo>
                    <a:cubicBezTo>
                      <a:pt x="20833" y="21600"/>
                      <a:pt x="21600" y="16739"/>
                      <a:pt x="21600" y="10775"/>
                    </a:cubicBezTo>
                    <a:cubicBezTo>
                      <a:pt x="21600" y="4761"/>
                      <a:pt x="20833" y="0"/>
                      <a:pt x="198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19" name="Google Shape;1919;p34"/>
              <p:cNvSpPr/>
              <p:nvPr/>
            </p:nvSpPr>
            <p:spPr>
              <a:xfrm>
                <a:off x="397365" y="296656"/>
                <a:ext cx="328918" cy="33867"/>
              </a:xfrm>
              <a:custGeom>
                <a:rect b="b" l="l" r="r" t="t"/>
                <a:pathLst>
                  <a:path extrusionOk="0" h="21600" w="21600">
                    <a:moveTo>
                      <a:pt x="1016" y="0"/>
                    </a:moveTo>
                    <a:cubicBezTo>
                      <a:pt x="458" y="0"/>
                      <a:pt x="0" y="4850"/>
                      <a:pt x="0" y="10800"/>
                    </a:cubicBezTo>
                    <a:cubicBezTo>
                      <a:pt x="0" y="16800"/>
                      <a:pt x="458" y="21600"/>
                      <a:pt x="1016" y="21600"/>
                    </a:cubicBezTo>
                    <a:lnTo>
                      <a:pt x="20584" y="21600"/>
                    </a:lnTo>
                    <a:cubicBezTo>
                      <a:pt x="21151" y="21600"/>
                      <a:pt x="21600" y="16800"/>
                      <a:pt x="21600" y="10800"/>
                    </a:cubicBezTo>
                    <a:cubicBezTo>
                      <a:pt x="21600" y="4850"/>
                      <a:pt x="21151" y="0"/>
                      <a:pt x="205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20" name="Google Shape;1920;p34"/>
              <p:cNvSpPr/>
              <p:nvPr/>
            </p:nvSpPr>
            <p:spPr>
              <a:xfrm>
                <a:off x="628976" y="230404"/>
                <a:ext cx="163451" cy="33867"/>
              </a:xfrm>
              <a:custGeom>
                <a:rect b="b" l="l" r="r" t="t"/>
                <a:pathLst>
                  <a:path extrusionOk="0" h="21600" w="21600">
                    <a:moveTo>
                      <a:pt x="2054" y="0"/>
                    </a:moveTo>
                    <a:cubicBezTo>
                      <a:pt x="913" y="0"/>
                      <a:pt x="0" y="4761"/>
                      <a:pt x="0" y="10775"/>
                    </a:cubicBezTo>
                    <a:cubicBezTo>
                      <a:pt x="0" y="16739"/>
                      <a:pt x="913" y="21600"/>
                      <a:pt x="2054" y="21600"/>
                    </a:cubicBezTo>
                    <a:lnTo>
                      <a:pt x="19555" y="21600"/>
                    </a:lnTo>
                    <a:cubicBezTo>
                      <a:pt x="20696" y="21600"/>
                      <a:pt x="21600" y="16739"/>
                      <a:pt x="21600" y="10775"/>
                    </a:cubicBezTo>
                    <a:cubicBezTo>
                      <a:pt x="21600" y="4761"/>
                      <a:pt x="20696" y="0"/>
                      <a:pt x="195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21" name="Google Shape;1921;p34"/>
              <p:cNvSpPr/>
              <p:nvPr/>
            </p:nvSpPr>
            <p:spPr>
              <a:xfrm>
                <a:off x="397365" y="561517"/>
                <a:ext cx="163380" cy="33868"/>
              </a:xfrm>
              <a:custGeom>
                <a:rect b="b" l="l" r="r" t="t"/>
                <a:pathLst>
                  <a:path extrusionOk="0" h="21600" w="21600">
                    <a:moveTo>
                      <a:pt x="2046" y="0"/>
                    </a:moveTo>
                    <a:cubicBezTo>
                      <a:pt x="923" y="0"/>
                      <a:pt x="0" y="4772"/>
                      <a:pt x="0" y="10800"/>
                    </a:cubicBezTo>
                    <a:cubicBezTo>
                      <a:pt x="0" y="16778"/>
                      <a:pt x="923" y="21600"/>
                      <a:pt x="2046" y="21600"/>
                    </a:cubicBezTo>
                    <a:lnTo>
                      <a:pt x="19554" y="21600"/>
                    </a:lnTo>
                    <a:cubicBezTo>
                      <a:pt x="20696" y="21600"/>
                      <a:pt x="21600" y="16778"/>
                      <a:pt x="21600" y="10800"/>
                    </a:cubicBezTo>
                    <a:cubicBezTo>
                      <a:pt x="21600" y="4772"/>
                      <a:pt x="20677" y="0"/>
                      <a:pt x="195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22" name="Google Shape;1922;p34"/>
              <p:cNvSpPr/>
              <p:nvPr/>
            </p:nvSpPr>
            <p:spPr>
              <a:xfrm>
                <a:off x="397221" y="627661"/>
                <a:ext cx="262846" cy="33868"/>
              </a:xfrm>
              <a:custGeom>
                <a:rect b="b" l="l" r="r" t="t"/>
                <a:pathLst>
                  <a:path extrusionOk="0" h="21600" w="21600">
                    <a:moveTo>
                      <a:pt x="1278" y="0"/>
                    </a:moveTo>
                    <a:cubicBezTo>
                      <a:pt x="568" y="0"/>
                      <a:pt x="0" y="4772"/>
                      <a:pt x="0" y="10800"/>
                    </a:cubicBezTo>
                    <a:cubicBezTo>
                      <a:pt x="0" y="16778"/>
                      <a:pt x="568" y="21600"/>
                      <a:pt x="1278" y="21600"/>
                    </a:cubicBezTo>
                    <a:lnTo>
                      <a:pt x="20322" y="21600"/>
                    </a:lnTo>
                    <a:cubicBezTo>
                      <a:pt x="21026" y="21600"/>
                      <a:pt x="21600" y="16778"/>
                      <a:pt x="21600" y="10800"/>
                    </a:cubicBezTo>
                    <a:cubicBezTo>
                      <a:pt x="21600" y="4772"/>
                      <a:pt x="21026" y="0"/>
                      <a:pt x="203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23" name="Google Shape;1923;p34"/>
              <p:cNvSpPr/>
              <p:nvPr/>
            </p:nvSpPr>
            <p:spPr>
              <a:xfrm>
                <a:off x="596010" y="561517"/>
                <a:ext cx="163308" cy="33868"/>
              </a:xfrm>
              <a:custGeom>
                <a:rect b="b" l="l" r="r" t="t"/>
                <a:pathLst>
                  <a:path extrusionOk="0" h="21600" w="21600">
                    <a:moveTo>
                      <a:pt x="2037" y="0"/>
                    </a:moveTo>
                    <a:cubicBezTo>
                      <a:pt x="904" y="0"/>
                      <a:pt x="0" y="4772"/>
                      <a:pt x="0" y="10800"/>
                    </a:cubicBezTo>
                    <a:cubicBezTo>
                      <a:pt x="0" y="16778"/>
                      <a:pt x="904" y="21600"/>
                      <a:pt x="2037" y="21600"/>
                    </a:cubicBezTo>
                    <a:lnTo>
                      <a:pt x="19563" y="21600"/>
                    </a:lnTo>
                    <a:cubicBezTo>
                      <a:pt x="20686" y="21600"/>
                      <a:pt x="21600" y="16778"/>
                      <a:pt x="21600" y="10800"/>
                    </a:cubicBezTo>
                    <a:cubicBezTo>
                      <a:pt x="21600" y="4772"/>
                      <a:pt x="20686" y="0"/>
                      <a:pt x="195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924" name="Google Shape;1924;p34"/>
            <p:cNvGrpSpPr/>
            <p:nvPr/>
          </p:nvGrpSpPr>
          <p:grpSpPr>
            <a:xfrm>
              <a:off x="2209364" y="1504387"/>
              <a:ext cx="726143" cy="991003"/>
              <a:chOff x="-1" y="71"/>
              <a:chExt cx="726142" cy="991002"/>
            </a:xfrm>
          </p:grpSpPr>
          <p:sp>
            <p:nvSpPr>
              <p:cNvPr id="1925" name="Google Shape;1925;p34"/>
              <p:cNvSpPr/>
              <p:nvPr/>
            </p:nvSpPr>
            <p:spPr>
              <a:xfrm>
                <a:off x="-1" y="71"/>
                <a:ext cx="726142" cy="991002"/>
              </a:xfrm>
              <a:custGeom>
                <a:rect b="b" l="l" r="r" t="t"/>
                <a:pathLst>
                  <a:path extrusionOk="0" h="21600" w="21594">
                    <a:moveTo>
                      <a:pt x="6866" y="676"/>
                    </a:moveTo>
                    <a:cubicBezTo>
                      <a:pt x="6881" y="676"/>
                      <a:pt x="6896" y="687"/>
                      <a:pt x="6896" y="698"/>
                    </a:cubicBezTo>
                    <a:lnTo>
                      <a:pt x="6896" y="4036"/>
                    </a:lnTo>
                    <a:lnTo>
                      <a:pt x="6136" y="3665"/>
                    </a:lnTo>
                    <a:cubicBezTo>
                      <a:pt x="6059" y="3627"/>
                      <a:pt x="5974" y="3607"/>
                      <a:pt x="5884" y="3607"/>
                    </a:cubicBezTo>
                    <a:cubicBezTo>
                      <a:pt x="5794" y="3607"/>
                      <a:pt x="5704" y="3627"/>
                      <a:pt x="5627" y="3665"/>
                    </a:cubicBezTo>
                    <a:lnTo>
                      <a:pt x="4867" y="4036"/>
                    </a:lnTo>
                    <a:lnTo>
                      <a:pt x="4865" y="698"/>
                    </a:lnTo>
                    <a:cubicBezTo>
                      <a:pt x="4865" y="687"/>
                      <a:pt x="4880" y="676"/>
                      <a:pt x="4895" y="676"/>
                    </a:cubicBezTo>
                    <a:close/>
                    <a:moveTo>
                      <a:pt x="1971" y="1398"/>
                    </a:moveTo>
                    <a:lnTo>
                      <a:pt x="1971" y="20929"/>
                    </a:lnTo>
                    <a:lnTo>
                      <a:pt x="1451" y="20929"/>
                    </a:lnTo>
                    <a:cubicBezTo>
                      <a:pt x="1162" y="20929"/>
                      <a:pt x="927" y="20753"/>
                      <a:pt x="927" y="20544"/>
                    </a:cubicBezTo>
                    <a:lnTo>
                      <a:pt x="927" y="1782"/>
                    </a:lnTo>
                    <a:cubicBezTo>
                      <a:pt x="927" y="1573"/>
                      <a:pt x="1162" y="1398"/>
                      <a:pt x="1451" y="1398"/>
                    </a:cubicBezTo>
                    <a:close/>
                    <a:moveTo>
                      <a:pt x="20149" y="1398"/>
                    </a:moveTo>
                    <a:cubicBezTo>
                      <a:pt x="20434" y="1398"/>
                      <a:pt x="20669" y="1573"/>
                      <a:pt x="20669" y="1782"/>
                    </a:cubicBezTo>
                    <a:lnTo>
                      <a:pt x="20678" y="20544"/>
                    </a:lnTo>
                    <a:cubicBezTo>
                      <a:pt x="20678" y="20753"/>
                      <a:pt x="20442" y="20929"/>
                      <a:pt x="20153" y="20929"/>
                    </a:cubicBezTo>
                    <a:lnTo>
                      <a:pt x="2894" y="20929"/>
                    </a:lnTo>
                    <a:lnTo>
                      <a:pt x="2894" y="1398"/>
                    </a:lnTo>
                    <a:lnTo>
                      <a:pt x="3938" y="1398"/>
                    </a:lnTo>
                    <a:lnTo>
                      <a:pt x="3938" y="4667"/>
                    </a:lnTo>
                    <a:cubicBezTo>
                      <a:pt x="3938" y="4793"/>
                      <a:pt x="4030" y="4905"/>
                      <a:pt x="4182" y="4967"/>
                    </a:cubicBezTo>
                    <a:cubicBezTo>
                      <a:pt x="4251" y="4993"/>
                      <a:pt x="4323" y="5006"/>
                      <a:pt x="4396" y="5006"/>
                    </a:cubicBezTo>
                    <a:cubicBezTo>
                      <a:pt x="4486" y="5006"/>
                      <a:pt x="4576" y="4987"/>
                      <a:pt x="4653" y="4949"/>
                    </a:cubicBezTo>
                    <a:lnTo>
                      <a:pt x="5873" y="4355"/>
                    </a:lnTo>
                    <a:lnTo>
                      <a:pt x="7095" y="4949"/>
                    </a:lnTo>
                    <a:cubicBezTo>
                      <a:pt x="7172" y="4985"/>
                      <a:pt x="7262" y="5006"/>
                      <a:pt x="7348" y="5006"/>
                    </a:cubicBezTo>
                    <a:cubicBezTo>
                      <a:pt x="7423" y="5006"/>
                      <a:pt x="7500" y="4992"/>
                      <a:pt x="7566" y="4967"/>
                    </a:cubicBezTo>
                    <a:cubicBezTo>
                      <a:pt x="7718" y="4905"/>
                      <a:pt x="7810" y="4793"/>
                      <a:pt x="7810" y="4667"/>
                    </a:cubicBezTo>
                    <a:lnTo>
                      <a:pt x="7810" y="1398"/>
                    </a:lnTo>
                    <a:close/>
                    <a:moveTo>
                      <a:pt x="4893" y="0"/>
                    </a:moveTo>
                    <a:cubicBezTo>
                      <a:pt x="4366" y="0"/>
                      <a:pt x="3938" y="312"/>
                      <a:pt x="3938" y="698"/>
                    </a:cubicBezTo>
                    <a:lnTo>
                      <a:pt x="3938" y="722"/>
                    </a:lnTo>
                    <a:lnTo>
                      <a:pt x="1445" y="722"/>
                    </a:lnTo>
                    <a:cubicBezTo>
                      <a:pt x="649" y="722"/>
                      <a:pt x="0" y="1199"/>
                      <a:pt x="0" y="1779"/>
                    </a:cubicBezTo>
                    <a:lnTo>
                      <a:pt x="0" y="20543"/>
                    </a:lnTo>
                    <a:cubicBezTo>
                      <a:pt x="0" y="21126"/>
                      <a:pt x="651" y="21600"/>
                      <a:pt x="1445" y="21600"/>
                    </a:cubicBezTo>
                    <a:lnTo>
                      <a:pt x="20151" y="21600"/>
                    </a:lnTo>
                    <a:cubicBezTo>
                      <a:pt x="20949" y="21600"/>
                      <a:pt x="21594" y="21123"/>
                      <a:pt x="21594" y="20543"/>
                    </a:cubicBezTo>
                    <a:lnTo>
                      <a:pt x="21594" y="1782"/>
                    </a:lnTo>
                    <a:cubicBezTo>
                      <a:pt x="21600" y="1199"/>
                      <a:pt x="20954" y="722"/>
                      <a:pt x="20153" y="722"/>
                    </a:cubicBezTo>
                    <a:lnTo>
                      <a:pt x="7816" y="722"/>
                    </a:lnTo>
                    <a:lnTo>
                      <a:pt x="7816" y="698"/>
                    </a:lnTo>
                    <a:cubicBezTo>
                      <a:pt x="7816" y="312"/>
                      <a:pt x="7388" y="0"/>
                      <a:pt x="68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26" name="Google Shape;1926;p34"/>
              <p:cNvSpPr/>
              <p:nvPr/>
            </p:nvSpPr>
            <p:spPr>
              <a:xfrm>
                <a:off x="149055" y="264933"/>
                <a:ext cx="477978" cy="477833"/>
              </a:xfrm>
              <a:custGeom>
                <a:rect b="b" l="l" r="r" t="t"/>
                <a:pathLst>
                  <a:path extrusionOk="0" h="21600" w="21600">
                    <a:moveTo>
                      <a:pt x="20149" y="1402"/>
                    </a:moveTo>
                    <a:cubicBezTo>
                      <a:pt x="20172" y="1402"/>
                      <a:pt x="20195" y="1428"/>
                      <a:pt x="20195" y="1451"/>
                    </a:cubicBezTo>
                    <a:lnTo>
                      <a:pt x="20195" y="20159"/>
                    </a:lnTo>
                    <a:cubicBezTo>
                      <a:pt x="20195" y="20181"/>
                      <a:pt x="20172" y="20208"/>
                      <a:pt x="20149" y="20208"/>
                    </a:cubicBezTo>
                    <a:lnTo>
                      <a:pt x="1451" y="20208"/>
                    </a:lnTo>
                    <a:cubicBezTo>
                      <a:pt x="1428" y="20208"/>
                      <a:pt x="1405" y="20181"/>
                      <a:pt x="1405" y="20159"/>
                    </a:cubicBezTo>
                    <a:lnTo>
                      <a:pt x="1405" y="9682"/>
                    </a:lnTo>
                    <a:cubicBezTo>
                      <a:pt x="1405" y="9660"/>
                      <a:pt x="1428" y="9634"/>
                      <a:pt x="1451" y="9634"/>
                    </a:cubicBezTo>
                    <a:lnTo>
                      <a:pt x="8925" y="9634"/>
                    </a:lnTo>
                    <a:cubicBezTo>
                      <a:pt x="9318" y="9634"/>
                      <a:pt x="9627" y="9318"/>
                      <a:pt x="9627" y="8934"/>
                    </a:cubicBezTo>
                    <a:lnTo>
                      <a:pt x="9627" y="1451"/>
                    </a:lnTo>
                    <a:cubicBezTo>
                      <a:pt x="9627" y="1428"/>
                      <a:pt x="9650" y="1402"/>
                      <a:pt x="9676" y="1402"/>
                    </a:cubicBezTo>
                    <a:close/>
                    <a:moveTo>
                      <a:pt x="9676" y="0"/>
                    </a:moveTo>
                    <a:cubicBezTo>
                      <a:pt x="8876" y="0"/>
                      <a:pt x="8229" y="644"/>
                      <a:pt x="8229" y="1445"/>
                    </a:cubicBezTo>
                    <a:lnTo>
                      <a:pt x="8229" y="8228"/>
                    </a:lnTo>
                    <a:lnTo>
                      <a:pt x="1451" y="8228"/>
                    </a:lnTo>
                    <a:cubicBezTo>
                      <a:pt x="651" y="8228"/>
                      <a:pt x="0" y="8872"/>
                      <a:pt x="0" y="9673"/>
                    </a:cubicBezTo>
                    <a:lnTo>
                      <a:pt x="0" y="20149"/>
                    </a:lnTo>
                    <a:cubicBezTo>
                      <a:pt x="0" y="20949"/>
                      <a:pt x="651" y="21600"/>
                      <a:pt x="1451" y="21600"/>
                    </a:cubicBezTo>
                    <a:lnTo>
                      <a:pt x="20149" y="21600"/>
                    </a:lnTo>
                    <a:cubicBezTo>
                      <a:pt x="20949" y="21600"/>
                      <a:pt x="21600" y="20949"/>
                      <a:pt x="21600" y="20149"/>
                    </a:cubicBezTo>
                    <a:lnTo>
                      <a:pt x="21600" y="1445"/>
                    </a:lnTo>
                    <a:cubicBezTo>
                      <a:pt x="21600" y="651"/>
                      <a:pt x="20949" y="0"/>
                      <a:pt x="20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27" name="Google Shape;1927;p34"/>
              <p:cNvSpPr/>
              <p:nvPr/>
            </p:nvSpPr>
            <p:spPr>
              <a:xfrm>
                <a:off x="281557" y="430544"/>
                <a:ext cx="213041" cy="213041"/>
              </a:xfrm>
              <a:custGeom>
                <a:rect b="b" l="l" r="r" t="t"/>
                <a:pathLst>
                  <a:path extrusionOk="0" h="21600" w="21600">
                    <a:moveTo>
                      <a:pt x="20024" y="0"/>
                    </a:moveTo>
                    <a:cubicBezTo>
                      <a:pt x="19148" y="0"/>
                      <a:pt x="18455" y="701"/>
                      <a:pt x="18455" y="1569"/>
                    </a:cubicBezTo>
                    <a:lnTo>
                      <a:pt x="18455" y="15105"/>
                    </a:lnTo>
                    <a:lnTo>
                      <a:pt x="6765" y="15105"/>
                    </a:lnTo>
                    <a:lnTo>
                      <a:pt x="7472" y="14631"/>
                    </a:lnTo>
                    <a:cubicBezTo>
                      <a:pt x="8195" y="14157"/>
                      <a:pt x="8399" y="13164"/>
                      <a:pt x="7903" y="12442"/>
                    </a:cubicBezTo>
                    <a:cubicBezTo>
                      <a:pt x="7596" y="11989"/>
                      <a:pt x="7100" y="11749"/>
                      <a:pt x="6589" y="11749"/>
                    </a:cubicBezTo>
                    <a:cubicBezTo>
                      <a:pt x="6298" y="11749"/>
                      <a:pt x="5991" y="11829"/>
                      <a:pt x="5728" y="12011"/>
                    </a:cubicBezTo>
                    <a:lnTo>
                      <a:pt x="701" y="15368"/>
                    </a:lnTo>
                    <a:cubicBezTo>
                      <a:pt x="270" y="15653"/>
                      <a:pt x="0" y="16142"/>
                      <a:pt x="0" y="16667"/>
                    </a:cubicBezTo>
                    <a:cubicBezTo>
                      <a:pt x="0" y="17200"/>
                      <a:pt x="270" y="17696"/>
                      <a:pt x="701" y="17981"/>
                    </a:cubicBezTo>
                    <a:lnTo>
                      <a:pt x="5728" y="21337"/>
                    </a:lnTo>
                    <a:cubicBezTo>
                      <a:pt x="5991" y="21520"/>
                      <a:pt x="6298" y="21600"/>
                      <a:pt x="6604" y="21600"/>
                    </a:cubicBezTo>
                    <a:cubicBezTo>
                      <a:pt x="7108" y="21600"/>
                      <a:pt x="7604" y="21345"/>
                      <a:pt x="7903" y="20892"/>
                    </a:cubicBezTo>
                    <a:cubicBezTo>
                      <a:pt x="8399" y="20177"/>
                      <a:pt x="8195" y="19192"/>
                      <a:pt x="7472" y="18718"/>
                    </a:cubicBezTo>
                    <a:lnTo>
                      <a:pt x="6765" y="18243"/>
                    </a:lnTo>
                    <a:lnTo>
                      <a:pt x="20024" y="18243"/>
                    </a:lnTo>
                    <a:cubicBezTo>
                      <a:pt x="20892" y="18243"/>
                      <a:pt x="21600" y="17543"/>
                      <a:pt x="21600" y="16667"/>
                    </a:cubicBezTo>
                    <a:lnTo>
                      <a:pt x="21600" y="1569"/>
                    </a:lnTo>
                    <a:cubicBezTo>
                      <a:pt x="21600" y="701"/>
                      <a:pt x="20892" y="0"/>
                      <a:pt x="20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928" name="Google Shape;1928;p34"/>
            <p:cNvGrpSpPr/>
            <p:nvPr/>
          </p:nvGrpSpPr>
          <p:grpSpPr>
            <a:xfrm>
              <a:off x="1105005" y="1504388"/>
              <a:ext cx="825319" cy="990713"/>
              <a:chOff x="0" y="72"/>
              <a:chExt cx="825318" cy="990712"/>
            </a:xfrm>
          </p:grpSpPr>
          <p:sp>
            <p:nvSpPr>
              <p:cNvPr id="1929" name="Google Shape;1929;p34"/>
              <p:cNvSpPr/>
              <p:nvPr/>
            </p:nvSpPr>
            <p:spPr>
              <a:xfrm>
                <a:off x="0" y="72"/>
                <a:ext cx="825318" cy="990712"/>
              </a:xfrm>
              <a:custGeom>
                <a:rect b="b" l="l" r="r" t="t"/>
                <a:pathLst>
                  <a:path extrusionOk="0" h="21600" w="21600">
                    <a:moveTo>
                      <a:pt x="17271" y="1155"/>
                    </a:moveTo>
                    <a:lnTo>
                      <a:pt x="20216" y="3608"/>
                    </a:lnTo>
                    <a:lnTo>
                      <a:pt x="17729" y="3608"/>
                    </a:lnTo>
                    <a:cubicBezTo>
                      <a:pt x="17479" y="3608"/>
                      <a:pt x="17271" y="3435"/>
                      <a:pt x="17271" y="3225"/>
                    </a:cubicBezTo>
                    <a:lnTo>
                      <a:pt x="17271" y="1155"/>
                    </a:lnTo>
                    <a:close/>
                    <a:moveTo>
                      <a:pt x="12965" y="14033"/>
                    </a:moveTo>
                    <a:cubicBezTo>
                      <a:pt x="13218" y="14033"/>
                      <a:pt x="13427" y="14206"/>
                      <a:pt x="13427" y="14416"/>
                    </a:cubicBezTo>
                    <a:lnTo>
                      <a:pt x="13427" y="18022"/>
                    </a:lnTo>
                    <a:cubicBezTo>
                      <a:pt x="13427" y="18234"/>
                      <a:pt x="13218" y="18407"/>
                      <a:pt x="12965" y="18407"/>
                    </a:cubicBezTo>
                    <a:lnTo>
                      <a:pt x="1268" y="18407"/>
                    </a:lnTo>
                    <a:cubicBezTo>
                      <a:pt x="1013" y="18407"/>
                      <a:pt x="806" y="18234"/>
                      <a:pt x="806" y="18022"/>
                    </a:cubicBezTo>
                    <a:lnTo>
                      <a:pt x="806" y="14416"/>
                    </a:lnTo>
                    <a:cubicBezTo>
                      <a:pt x="806" y="14206"/>
                      <a:pt x="1013" y="14033"/>
                      <a:pt x="1268" y="14033"/>
                    </a:cubicBezTo>
                    <a:close/>
                    <a:moveTo>
                      <a:pt x="16458" y="683"/>
                    </a:moveTo>
                    <a:lnTo>
                      <a:pt x="16458" y="3234"/>
                    </a:lnTo>
                    <a:cubicBezTo>
                      <a:pt x="16458" y="3818"/>
                      <a:pt x="17030" y="4292"/>
                      <a:pt x="17729" y="4292"/>
                    </a:cubicBezTo>
                    <a:lnTo>
                      <a:pt x="20790" y="4292"/>
                    </a:lnTo>
                    <a:lnTo>
                      <a:pt x="20790" y="20550"/>
                    </a:lnTo>
                    <a:cubicBezTo>
                      <a:pt x="20790" y="20759"/>
                      <a:pt x="20583" y="20935"/>
                      <a:pt x="20330" y="20935"/>
                    </a:cubicBezTo>
                    <a:lnTo>
                      <a:pt x="3865" y="20935"/>
                    </a:lnTo>
                    <a:cubicBezTo>
                      <a:pt x="3615" y="20935"/>
                      <a:pt x="3408" y="20759"/>
                      <a:pt x="3408" y="20550"/>
                    </a:cubicBezTo>
                    <a:lnTo>
                      <a:pt x="3408" y="19086"/>
                    </a:lnTo>
                    <a:lnTo>
                      <a:pt x="12965" y="19086"/>
                    </a:lnTo>
                    <a:cubicBezTo>
                      <a:pt x="13666" y="19086"/>
                      <a:pt x="14237" y="18609"/>
                      <a:pt x="14237" y="18025"/>
                    </a:cubicBezTo>
                    <a:lnTo>
                      <a:pt x="14237" y="14419"/>
                    </a:lnTo>
                    <a:cubicBezTo>
                      <a:pt x="14237" y="13832"/>
                      <a:pt x="13664" y="13359"/>
                      <a:pt x="12965" y="13359"/>
                    </a:cubicBezTo>
                    <a:lnTo>
                      <a:pt x="3408" y="13359"/>
                    </a:lnTo>
                    <a:lnTo>
                      <a:pt x="3408" y="1067"/>
                    </a:lnTo>
                    <a:cubicBezTo>
                      <a:pt x="3408" y="855"/>
                      <a:pt x="3615" y="683"/>
                      <a:pt x="3865" y="683"/>
                    </a:cubicBezTo>
                    <a:close/>
                    <a:moveTo>
                      <a:pt x="3865" y="0"/>
                    </a:moveTo>
                    <a:cubicBezTo>
                      <a:pt x="3165" y="0"/>
                      <a:pt x="2596" y="477"/>
                      <a:pt x="2596" y="1058"/>
                    </a:cubicBezTo>
                    <a:lnTo>
                      <a:pt x="2596" y="13351"/>
                    </a:lnTo>
                    <a:lnTo>
                      <a:pt x="1270" y="13351"/>
                    </a:lnTo>
                    <a:cubicBezTo>
                      <a:pt x="567" y="13351"/>
                      <a:pt x="0" y="13828"/>
                      <a:pt x="0" y="14410"/>
                    </a:cubicBezTo>
                    <a:lnTo>
                      <a:pt x="0" y="18019"/>
                    </a:lnTo>
                    <a:cubicBezTo>
                      <a:pt x="0" y="18603"/>
                      <a:pt x="573" y="19077"/>
                      <a:pt x="1270" y="19077"/>
                    </a:cubicBezTo>
                    <a:lnTo>
                      <a:pt x="2596" y="19077"/>
                    </a:lnTo>
                    <a:lnTo>
                      <a:pt x="2596" y="20541"/>
                    </a:lnTo>
                    <a:cubicBezTo>
                      <a:pt x="2596" y="21128"/>
                      <a:pt x="3168" y="21600"/>
                      <a:pt x="3865" y="21600"/>
                    </a:cubicBezTo>
                    <a:lnTo>
                      <a:pt x="20330" y="21600"/>
                    </a:lnTo>
                    <a:cubicBezTo>
                      <a:pt x="21031" y="21600"/>
                      <a:pt x="21600" y="21123"/>
                      <a:pt x="21600" y="20541"/>
                    </a:cubicBezTo>
                    <a:lnTo>
                      <a:pt x="21600" y="3940"/>
                    </a:lnTo>
                    <a:cubicBezTo>
                      <a:pt x="21600" y="3859"/>
                      <a:pt x="21557" y="3772"/>
                      <a:pt x="21483" y="3708"/>
                    </a:cubicBezTo>
                    <a:lnTo>
                      <a:pt x="17151" y="99"/>
                    </a:lnTo>
                    <a:cubicBezTo>
                      <a:pt x="17074" y="36"/>
                      <a:pt x="16970" y="0"/>
                      <a:pt x="168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30" name="Google Shape;1930;p34"/>
              <p:cNvSpPr/>
              <p:nvPr/>
            </p:nvSpPr>
            <p:spPr>
              <a:xfrm>
                <a:off x="214925" y="678706"/>
                <a:ext cx="113770" cy="130489"/>
              </a:xfrm>
              <a:custGeom>
                <a:rect b="b" l="l" r="r" t="t"/>
                <a:pathLst>
                  <a:path extrusionOk="0" h="21600" w="20934">
                    <a:moveTo>
                      <a:pt x="2884" y="0"/>
                    </a:moveTo>
                    <a:cubicBezTo>
                      <a:pt x="2235" y="0"/>
                      <a:pt x="1573" y="203"/>
                      <a:pt x="1030" y="596"/>
                    </a:cubicBezTo>
                    <a:cubicBezTo>
                      <a:pt x="-202" y="1501"/>
                      <a:pt x="-334" y="3121"/>
                      <a:pt x="659" y="4218"/>
                    </a:cubicBezTo>
                    <a:lnTo>
                      <a:pt x="6764" y="10794"/>
                    </a:lnTo>
                    <a:lnTo>
                      <a:pt x="659" y="17382"/>
                    </a:lnTo>
                    <a:cubicBezTo>
                      <a:pt x="-334" y="18467"/>
                      <a:pt x="-162" y="20087"/>
                      <a:pt x="1030" y="21004"/>
                    </a:cubicBezTo>
                    <a:cubicBezTo>
                      <a:pt x="1573" y="21397"/>
                      <a:pt x="2195" y="21600"/>
                      <a:pt x="2844" y="21600"/>
                    </a:cubicBezTo>
                    <a:cubicBezTo>
                      <a:pt x="3679" y="21600"/>
                      <a:pt x="4473" y="21278"/>
                      <a:pt x="5056" y="20671"/>
                    </a:cubicBezTo>
                    <a:lnTo>
                      <a:pt x="10473" y="14809"/>
                    </a:lnTo>
                    <a:lnTo>
                      <a:pt x="15889" y="20671"/>
                    </a:lnTo>
                    <a:cubicBezTo>
                      <a:pt x="16459" y="21278"/>
                      <a:pt x="17240" y="21600"/>
                      <a:pt x="18088" y="21600"/>
                    </a:cubicBezTo>
                    <a:cubicBezTo>
                      <a:pt x="18737" y="21600"/>
                      <a:pt x="19385" y="21397"/>
                      <a:pt x="19915" y="21004"/>
                    </a:cubicBezTo>
                    <a:cubicBezTo>
                      <a:pt x="21134" y="20087"/>
                      <a:pt x="21266" y="18467"/>
                      <a:pt x="20273" y="17382"/>
                    </a:cubicBezTo>
                    <a:lnTo>
                      <a:pt x="14181" y="10794"/>
                    </a:lnTo>
                    <a:lnTo>
                      <a:pt x="20273" y="4218"/>
                    </a:lnTo>
                    <a:cubicBezTo>
                      <a:pt x="21266" y="3121"/>
                      <a:pt x="21120" y="1513"/>
                      <a:pt x="19915" y="596"/>
                    </a:cubicBezTo>
                    <a:cubicBezTo>
                      <a:pt x="19372" y="203"/>
                      <a:pt x="18723" y="12"/>
                      <a:pt x="18074" y="12"/>
                    </a:cubicBezTo>
                    <a:cubicBezTo>
                      <a:pt x="17253" y="12"/>
                      <a:pt x="16445" y="322"/>
                      <a:pt x="15889" y="929"/>
                    </a:cubicBezTo>
                    <a:lnTo>
                      <a:pt x="10473" y="6791"/>
                    </a:lnTo>
                    <a:lnTo>
                      <a:pt x="5056" y="929"/>
                    </a:lnTo>
                    <a:cubicBezTo>
                      <a:pt x="4500" y="310"/>
                      <a:pt x="3692" y="0"/>
                      <a:pt x="28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31" name="Google Shape;1931;p34"/>
              <p:cNvSpPr/>
              <p:nvPr/>
            </p:nvSpPr>
            <p:spPr>
              <a:xfrm>
                <a:off x="65927" y="678778"/>
                <a:ext cx="130202" cy="130417"/>
              </a:xfrm>
              <a:custGeom>
                <a:rect b="b" l="l" r="r" t="t"/>
                <a:pathLst>
                  <a:path extrusionOk="0" h="21600" w="21600">
                    <a:moveTo>
                      <a:pt x="2579" y="0"/>
                    </a:moveTo>
                    <a:cubicBezTo>
                      <a:pt x="1158" y="0"/>
                      <a:pt x="0" y="1156"/>
                      <a:pt x="0" y="2575"/>
                    </a:cubicBezTo>
                    <a:cubicBezTo>
                      <a:pt x="0" y="4005"/>
                      <a:pt x="1158" y="5150"/>
                      <a:pt x="2579" y="5150"/>
                    </a:cubicBezTo>
                    <a:lnTo>
                      <a:pt x="8251" y="5150"/>
                    </a:lnTo>
                    <a:lnTo>
                      <a:pt x="8251" y="19037"/>
                    </a:lnTo>
                    <a:cubicBezTo>
                      <a:pt x="8251" y="20444"/>
                      <a:pt x="9385" y="21600"/>
                      <a:pt x="10806" y="21600"/>
                    </a:cubicBezTo>
                    <a:cubicBezTo>
                      <a:pt x="12239" y="21600"/>
                      <a:pt x="13373" y="20444"/>
                      <a:pt x="13373" y="19037"/>
                    </a:cubicBezTo>
                    <a:lnTo>
                      <a:pt x="13373" y="5150"/>
                    </a:lnTo>
                    <a:lnTo>
                      <a:pt x="19045" y="5150"/>
                    </a:lnTo>
                    <a:cubicBezTo>
                      <a:pt x="20466" y="5150"/>
                      <a:pt x="21600" y="4005"/>
                      <a:pt x="21600" y="2575"/>
                    </a:cubicBezTo>
                    <a:cubicBezTo>
                      <a:pt x="21600" y="1156"/>
                      <a:pt x="20478" y="0"/>
                      <a:pt x="190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32" name="Google Shape;1932;p34"/>
              <p:cNvSpPr/>
              <p:nvPr/>
            </p:nvSpPr>
            <p:spPr>
              <a:xfrm>
                <a:off x="347415" y="678778"/>
                <a:ext cx="130202" cy="130417"/>
              </a:xfrm>
              <a:custGeom>
                <a:rect b="b" l="l" r="r" t="t"/>
                <a:pathLst>
                  <a:path extrusionOk="0" h="21600" w="21600">
                    <a:moveTo>
                      <a:pt x="2555" y="0"/>
                    </a:moveTo>
                    <a:cubicBezTo>
                      <a:pt x="1134" y="0"/>
                      <a:pt x="0" y="1156"/>
                      <a:pt x="0" y="2575"/>
                    </a:cubicBezTo>
                    <a:cubicBezTo>
                      <a:pt x="0" y="4005"/>
                      <a:pt x="1134" y="5150"/>
                      <a:pt x="2555" y="5150"/>
                    </a:cubicBezTo>
                    <a:lnTo>
                      <a:pt x="8227" y="5150"/>
                    </a:lnTo>
                    <a:lnTo>
                      <a:pt x="8227" y="19037"/>
                    </a:lnTo>
                    <a:cubicBezTo>
                      <a:pt x="8227" y="20444"/>
                      <a:pt x="9361" y="21600"/>
                      <a:pt x="10794" y="21600"/>
                    </a:cubicBezTo>
                    <a:cubicBezTo>
                      <a:pt x="12215" y="21600"/>
                      <a:pt x="13361" y="20444"/>
                      <a:pt x="13361" y="19037"/>
                    </a:cubicBezTo>
                    <a:lnTo>
                      <a:pt x="13361" y="5150"/>
                    </a:lnTo>
                    <a:lnTo>
                      <a:pt x="19021" y="5150"/>
                    </a:lnTo>
                    <a:cubicBezTo>
                      <a:pt x="20442" y="5150"/>
                      <a:pt x="21600" y="4005"/>
                      <a:pt x="21600" y="2575"/>
                    </a:cubicBezTo>
                    <a:cubicBezTo>
                      <a:pt x="21600" y="1156"/>
                      <a:pt x="20478" y="0"/>
                      <a:pt x="190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33" name="Google Shape;1933;p34"/>
              <p:cNvSpPr/>
              <p:nvPr/>
            </p:nvSpPr>
            <p:spPr>
              <a:xfrm>
                <a:off x="248074" y="198789"/>
                <a:ext cx="328966" cy="328846"/>
              </a:xfrm>
              <a:custGeom>
                <a:rect b="b" l="l" r="r" t="t"/>
                <a:pathLst>
                  <a:path extrusionOk="0" h="21600" w="21318">
                    <a:moveTo>
                      <a:pt x="17721" y="2033"/>
                    </a:moveTo>
                    <a:cubicBezTo>
                      <a:pt x="17739" y="2033"/>
                      <a:pt x="17753" y="2038"/>
                      <a:pt x="17763" y="2052"/>
                    </a:cubicBezTo>
                    <a:lnTo>
                      <a:pt x="19283" y="3593"/>
                    </a:lnTo>
                    <a:cubicBezTo>
                      <a:pt x="19311" y="3612"/>
                      <a:pt x="19311" y="3659"/>
                      <a:pt x="19283" y="3683"/>
                    </a:cubicBezTo>
                    <a:lnTo>
                      <a:pt x="17725" y="5271"/>
                    </a:lnTo>
                    <a:lnTo>
                      <a:pt x="16112" y="3635"/>
                    </a:lnTo>
                    <a:lnTo>
                      <a:pt x="17679" y="2052"/>
                    </a:lnTo>
                    <a:cubicBezTo>
                      <a:pt x="17688" y="2038"/>
                      <a:pt x="17702" y="2033"/>
                      <a:pt x="17721" y="2033"/>
                    </a:cubicBezTo>
                    <a:close/>
                    <a:moveTo>
                      <a:pt x="14694" y="5077"/>
                    </a:moveTo>
                    <a:lnTo>
                      <a:pt x="16307" y="6713"/>
                    </a:lnTo>
                    <a:lnTo>
                      <a:pt x="7077" y="16064"/>
                    </a:lnTo>
                    <a:lnTo>
                      <a:pt x="5463" y="14438"/>
                    </a:lnTo>
                    <a:lnTo>
                      <a:pt x="14694" y="5077"/>
                    </a:lnTo>
                    <a:close/>
                    <a:moveTo>
                      <a:pt x="4073" y="15918"/>
                    </a:moveTo>
                    <a:lnTo>
                      <a:pt x="5612" y="17482"/>
                    </a:lnTo>
                    <a:lnTo>
                      <a:pt x="2912" y="18645"/>
                    </a:lnTo>
                    <a:lnTo>
                      <a:pt x="4073" y="15918"/>
                    </a:lnTo>
                    <a:close/>
                    <a:moveTo>
                      <a:pt x="17725" y="0"/>
                    </a:moveTo>
                    <a:cubicBezTo>
                      <a:pt x="17194" y="0"/>
                      <a:pt x="16662" y="208"/>
                      <a:pt x="16261" y="615"/>
                    </a:cubicBezTo>
                    <a:lnTo>
                      <a:pt x="2567" y="14485"/>
                    </a:lnTo>
                    <a:cubicBezTo>
                      <a:pt x="2473" y="14580"/>
                      <a:pt x="2408" y="14684"/>
                      <a:pt x="2361" y="14802"/>
                    </a:cubicBezTo>
                    <a:lnTo>
                      <a:pt x="76" y="20177"/>
                    </a:lnTo>
                    <a:cubicBezTo>
                      <a:pt x="-78" y="20569"/>
                      <a:pt x="6" y="21014"/>
                      <a:pt x="295" y="21302"/>
                    </a:cubicBezTo>
                    <a:cubicBezTo>
                      <a:pt x="482" y="21501"/>
                      <a:pt x="738" y="21600"/>
                      <a:pt x="1004" y="21600"/>
                    </a:cubicBezTo>
                    <a:cubicBezTo>
                      <a:pt x="1139" y="21600"/>
                      <a:pt x="1275" y="21572"/>
                      <a:pt x="1396" y="21510"/>
                    </a:cubicBezTo>
                    <a:lnTo>
                      <a:pt x="6708" y="19208"/>
                    </a:lnTo>
                    <a:cubicBezTo>
                      <a:pt x="6820" y="19151"/>
                      <a:pt x="6928" y="19076"/>
                      <a:pt x="7016" y="18995"/>
                    </a:cubicBezTo>
                    <a:lnTo>
                      <a:pt x="20701" y="5120"/>
                    </a:lnTo>
                    <a:cubicBezTo>
                      <a:pt x="21522" y="4311"/>
                      <a:pt x="21522" y="2978"/>
                      <a:pt x="20715" y="2156"/>
                    </a:cubicBezTo>
                    <a:lnTo>
                      <a:pt x="19195" y="615"/>
                    </a:lnTo>
                    <a:cubicBezTo>
                      <a:pt x="18789" y="208"/>
                      <a:pt x="18257" y="0"/>
                      <a:pt x="177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34" name="Google Shape;1934;p34"/>
              <p:cNvSpPr/>
              <p:nvPr/>
            </p:nvSpPr>
            <p:spPr>
              <a:xfrm>
                <a:off x="380450" y="495229"/>
                <a:ext cx="279257" cy="33868"/>
              </a:xfrm>
              <a:custGeom>
                <a:rect b="b" l="l" r="r" t="t"/>
                <a:pathLst>
                  <a:path extrusionOk="0" h="21600" w="21600">
                    <a:moveTo>
                      <a:pt x="1197" y="0"/>
                    </a:moveTo>
                    <a:cubicBezTo>
                      <a:pt x="529" y="0"/>
                      <a:pt x="0" y="4822"/>
                      <a:pt x="0" y="10800"/>
                    </a:cubicBezTo>
                    <a:cubicBezTo>
                      <a:pt x="0" y="16828"/>
                      <a:pt x="529" y="21600"/>
                      <a:pt x="1197" y="21600"/>
                    </a:cubicBezTo>
                    <a:lnTo>
                      <a:pt x="20409" y="21600"/>
                    </a:lnTo>
                    <a:cubicBezTo>
                      <a:pt x="21066" y="21600"/>
                      <a:pt x="21600" y="16828"/>
                      <a:pt x="21600" y="10800"/>
                    </a:cubicBezTo>
                    <a:cubicBezTo>
                      <a:pt x="21600" y="4822"/>
                      <a:pt x="21066" y="0"/>
                      <a:pt x="204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35" name="Google Shape;1935;p34"/>
              <p:cNvSpPr/>
              <p:nvPr/>
            </p:nvSpPr>
            <p:spPr>
              <a:xfrm>
                <a:off x="446666" y="429085"/>
                <a:ext cx="146900" cy="33868"/>
              </a:xfrm>
              <a:custGeom>
                <a:rect b="b" l="l" r="r" t="t"/>
                <a:pathLst>
                  <a:path extrusionOk="0" h="21600" w="21600">
                    <a:moveTo>
                      <a:pt x="2286" y="0"/>
                    </a:moveTo>
                    <a:cubicBezTo>
                      <a:pt x="1027" y="0"/>
                      <a:pt x="0" y="4822"/>
                      <a:pt x="0" y="10800"/>
                    </a:cubicBezTo>
                    <a:cubicBezTo>
                      <a:pt x="0" y="16828"/>
                      <a:pt x="1027" y="21600"/>
                      <a:pt x="2286" y="21600"/>
                    </a:cubicBezTo>
                    <a:lnTo>
                      <a:pt x="19335" y="21600"/>
                    </a:lnTo>
                    <a:cubicBezTo>
                      <a:pt x="20584" y="21600"/>
                      <a:pt x="21600" y="16828"/>
                      <a:pt x="21600" y="10800"/>
                    </a:cubicBezTo>
                    <a:cubicBezTo>
                      <a:pt x="21600" y="4822"/>
                      <a:pt x="20584" y="0"/>
                      <a:pt x="193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936" name="Google Shape;1936;p34"/>
            <p:cNvGrpSpPr/>
            <p:nvPr/>
          </p:nvGrpSpPr>
          <p:grpSpPr>
            <a:xfrm>
              <a:off x="165609" y="1504457"/>
              <a:ext cx="659998" cy="991076"/>
              <a:chOff x="-1" y="-1"/>
              <a:chExt cx="659996" cy="991074"/>
            </a:xfrm>
          </p:grpSpPr>
          <p:sp>
            <p:nvSpPr>
              <p:cNvPr id="1937" name="Google Shape;1937;p34"/>
              <p:cNvSpPr/>
              <p:nvPr/>
            </p:nvSpPr>
            <p:spPr>
              <a:xfrm>
                <a:off x="-1" y="331077"/>
                <a:ext cx="659996" cy="659996"/>
              </a:xfrm>
              <a:custGeom>
                <a:rect b="b" l="l" r="r" t="t"/>
                <a:pathLst>
                  <a:path extrusionOk="0" h="21600" w="21600">
                    <a:moveTo>
                      <a:pt x="10800" y="2165"/>
                    </a:moveTo>
                    <a:lnTo>
                      <a:pt x="20582" y="7316"/>
                    </a:lnTo>
                    <a:lnTo>
                      <a:pt x="20582" y="8666"/>
                    </a:lnTo>
                    <a:lnTo>
                      <a:pt x="1018" y="8666"/>
                    </a:lnTo>
                    <a:lnTo>
                      <a:pt x="1018" y="7316"/>
                    </a:lnTo>
                    <a:lnTo>
                      <a:pt x="10800" y="2165"/>
                    </a:lnTo>
                    <a:close/>
                    <a:moveTo>
                      <a:pt x="3795" y="9681"/>
                    </a:moveTo>
                    <a:lnTo>
                      <a:pt x="3795" y="18415"/>
                    </a:lnTo>
                    <a:lnTo>
                      <a:pt x="2643" y="18415"/>
                    </a:lnTo>
                    <a:lnTo>
                      <a:pt x="2643" y="9681"/>
                    </a:lnTo>
                    <a:close/>
                    <a:moveTo>
                      <a:pt x="5959" y="9681"/>
                    </a:moveTo>
                    <a:lnTo>
                      <a:pt x="5959" y="18415"/>
                    </a:lnTo>
                    <a:lnTo>
                      <a:pt x="4808" y="18415"/>
                    </a:lnTo>
                    <a:lnTo>
                      <a:pt x="4808" y="9681"/>
                    </a:lnTo>
                    <a:close/>
                    <a:moveTo>
                      <a:pt x="8129" y="9681"/>
                    </a:moveTo>
                    <a:lnTo>
                      <a:pt x="8129" y="18415"/>
                    </a:lnTo>
                    <a:lnTo>
                      <a:pt x="6975" y="18415"/>
                    </a:lnTo>
                    <a:lnTo>
                      <a:pt x="6975" y="9681"/>
                    </a:lnTo>
                    <a:close/>
                    <a:moveTo>
                      <a:pt x="10294" y="9681"/>
                    </a:moveTo>
                    <a:lnTo>
                      <a:pt x="10294" y="18415"/>
                    </a:lnTo>
                    <a:lnTo>
                      <a:pt x="9142" y="18415"/>
                    </a:lnTo>
                    <a:lnTo>
                      <a:pt x="9142" y="9681"/>
                    </a:lnTo>
                    <a:close/>
                    <a:moveTo>
                      <a:pt x="12461" y="9681"/>
                    </a:moveTo>
                    <a:lnTo>
                      <a:pt x="12461" y="18415"/>
                    </a:lnTo>
                    <a:lnTo>
                      <a:pt x="11311" y="18415"/>
                    </a:lnTo>
                    <a:lnTo>
                      <a:pt x="11311" y="9681"/>
                    </a:lnTo>
                    <a:close/>
                    <a:moveTo>
                      <a:pt x="14625" y="9681"/>
                    </a:moveTo>
                    <a:lnTo>
                      <a:pt x="14625" y="18415"/>
                    </a:lnTo>
                    <a:lnTo>
                      <a:pt x="13476" y="18415"/>
                    </a:lnTo>
                    <a:lnTo>
                      <a:pt x="13476" y="9681"/>
                    </a:lnTo>
                    <a:close/>
                    <a:moveTo>
                      <a:pt x="16795" y="9681"/>
                    </a:moveTo>
                    <a:lnTo>
                      <a:pt x="16795" y="18415"/>
                    </a:lnTo>
                    <a:lnTo>
                      <a:pt x="15645" y="18415"/>
                    </a:lnTo>
                    <a:lnTo>
                      <a:pt x="15645" y="9681"/>
                    </a:lnTo>
                    <a:close/>
                    <a:moveTo>
                      <a:pt x="18959" y="9681"/>
                    </a:moveTo>
                    <a:lnTo>
                      <a:pt x="18959" y="18415"/>
                    </a:lnTo>
                    <a:lnTo>
                      <a:pt x="17810" y="18415"/>
                    </a:lnTo>
                    <a:lnTo>
                      <a:pt x="17810" y="9681"/>
                    </a:lnTo>
                    <a:close/>
                    <a:moveTo>
                      <a:pt x="20589" y="19435"/>
                    </a:moveTo>
                    <a:lnTo>
                      <a:pt x="20589" y="20587"/>
                    </a:lnTo>
                    <a:lnTo>
                      <a:pt x="1018" y="20587"/>
                    </a:lnTo>
                    <a:lnTo>
                      <a:pt x="1018" y="19435"/>
                    </a:lnTo>
                    <a:close/>
                    <a:moveTo>
                      <a:pt x="10805" y="0"/>
                    </a:moveTo>
                    <a:cubicBezTo>
                      <a:pt x="10522" y="0"/>
                      <a:pt x="10296" y="224"/>
                      <a:pt x="10296" y="506"/>
                    </a:cubicBezTo>
                    <a:lnTo>
                      <a:pt x="10296" y="1281"/>
                    </a:lnTo>
                    <a:lnTo>
                      <a:pt x="273" y="6558"/>
                    </a:lnTo>
                    <a:cubicBezTo>
                      <a:pt x="106" y="6647"/>
                      <a:pt x="0" y="6817"/>
                      <a:pt x="0" y="7005"/>
                    </a:cubicBezTo>
                    <a:lnTo>
                      <a:pt x="0" y="9172"/>
                    </a:lnTo>
                    <a:cubicBezTo>
                      <a:pt x="0" y="9455"/>
                      <a:pt x="226" y="9681"/>
                      <a:pt x="509" y="9681"/>
                    </a:cubicBezTo>
                    <a:lnTo>
                      <a:pt x="1623" y="9681"/>
                    </a:lnTo>
                    <a:lnTo>
                      <a:pt x="1623" y="18415"/>
                    </a:lnTo>
                    <a:lnTo>
                      <a:pt x="509" y="18415"/>
                    </a:lnTo>
                    <a:cubicBezTo>
                      <a:pt x="226" y="18415"/>
                      <a:pt x="0" y="18644"/>
                      <a:pt x="0" y="18924"/>
                    </a:cubicBezTo>
                    <a:lnTo>
                      <a:pt x="0" y="21091"/>
                    </a:lnTo>
                    <a:cubicBezTo>
                      <a:pt x="0" y="21374"/>
                      <a:pt x="226" y="21600"/>
                      <a:pt x="509" y="21600"/>
                    </a:cubicBezTo>
                    <a:lnTo>
                      <a:pt x="21094" y="21600"/>
                    </a:lnTo>
                    <a:cubicBezTo>
                      <a:pt x="21376" y="21600"/>
                      <a:pt x="21600" y="21374"/>
                      <a:pt x="21600" y="21091"/>
                    </a:cubicBezTo>
                    <a:lnTo>
                      <a:pt x="21600" y="18924"/>
                    </a:lnTo>
                    <a:cubicBezTo>
                      <a:pt x="21600" y="18644"/>
                      <a:pt x="21376" y="18415"/>
                      <a:pt x="21094" y="18415"/>
                    </a:cubicBezTo>
                    <a:lnTo>
                      <a:pt x="19977" y="18415"/>
                    </a:lnTo>
                    <a:lnTo>
                      <a:pt x="19977" y="9681"/>
                    </a:lnTo>
                    <a:lnTo>
                      <a:pt x="21094" y="9681"/>
                    </a:lnTo>
                    <a:cubicBezTo>
                      <a:pt x="21376" y="9681"/>
                      <a:pt x="21600" y="9453"/>
                      <a:pt x="21600" y="9172"/>
                    </a:cubicBezTo>
                    <a:lnTo>
                      <a:pt x="21600" y="7005"/>
                    </a:lnTo>
                    <a:cubicBezTo>
                      <a:pt x="21600" y="6817"/>
                      <a:pt x="21496" y="6640"/>
                      <a:pt x="21329" y="6555"/>
                    </a:cubicBezTo>
                    <a:lnTo>
                      <a:pt x="11311" y="1281"/>
                    </a:lnTo>
                    <a:lnTo>
                      <a:pt x="11311" y="506"/>
                    </a:lnTo>
                    <a:cubicBezTo>
                      <a:pt x="11311" y="224"/>
                      <a:pt x="11083" y="0"/>
                      <a:pt x="108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38" name="Google Shape;1938;p34"/>
              <p:cNvSpPr/>
              <p:nvPr/>
            </p:nvSpPr>
            <p:spPr>
              <a:xfrm>
                <a:off x="138834" y="-1"/>
                <a:ext cx="382349" cy="103860"/>
              </a:xfrm>
              <a:custGeom>
                <a:rect b="b" l="l" r="r" t="t"/>
                <a:pathLst>
                  <a:path extrusionOk="0" h="21600" w="21428">
                    <a:moveTo>
                      <a:pt x="10713" y="0"/>
                    </a:moveTo>
                    <a:cubicBezTo>
                      <a:pt x="6764" y="0"/>
                      <a:pt x="3049" y="5718"/>
                      <a:pt x="254" y="16077"/>
                    </a:cubicBezTo>
                    <a:cubicBezTo>
                      <a:pt x="-85" y="17334"/>
                      <a:pt x="-85" y="19370"/>
                      <a:pt x="254" y="20642"/>
                    </a:cubicBezTo>
                    <a:cubicBezTo>
                      <a:pt x="423" y="21286"/>
                      <a:pt x="649" y="21600"/>
                      <a:pt x="871" y="21600"/>
                    </a:cubicBezTo>
                    <a:cubicBezTo>
                      <a:pt x="1097" y="21600"/>
                      <a:pt x="1319" y="21286"/>
                      <a:pt x="1492" y="20642"/>
                    </a:cubicBezTo>
                    <a:cubicBezTo>
                      <a:pt x="3953" y="11481"/>
                      <a:pt x="7228" y="6452"/>
                      <a:pt x="10713" y="6452"/>
                    </a:cubicBezTo>
                    <a:cubicBezTo>
                      <a:pt x="14194" y="6452"/>
                      <a:pt x="17473" y="11481"/>
                      <a:pt x="19938" y="20642"/>
                    </a:cubicBezTo>
                    <a:cubicBezTo>
                      <a:pt x="20103" y="21271"/>
                      <a:pt x="20329" y="21600"/>
                      <a:pt x="20551" y="21600"/>
                    </a:cubicBezTo>
                    <a:cubicBezTo>
                      <a:pt x="20769" y="21600"/>
                      <a:pt x="20995" y="21271"/>
                      <a:pt x="21164" y="20642"/>
                    </a:cubicBezTo>
                    <a:cubicBezTo>
                      <a:pt x="21515" y="19370"/>
                      <a:pt x="21515" y="17319"/>
                      <a:pt x="21168" y="16077"/>
                    </a:cubicBezTo>
                    <a:cubicBezTo>
                      <a:pt x="18373" y="5703"/>
                      <a:pt x="14662" y="0"/>
                      <a:pt x="107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39" name="Google Shape;1939;p34"/>
              <p:cNvSpPr/>
              <p:nvPr/>
            </p:nvSpPr>
            <p:spPr>
              <a:xfrm>
                <a:off x="197510" y="82695"/>
                <a:ext cx="265107" cy="79604"/>
              </a:xfrm>
              <a:custGeom>
                <a:rect b="b" l="l" r="r" t="t"/>
                <a:pathLst>
                  <a:path extrusionOk="0" h="21600" w="21359">
                    <a:moveTo>
                      <a:pt x="10686" y="0"/>
                    </a:moveTo>
                    <a:cubicBezTo>
                      <a:pt x="6789" y="0"/>
                      <a:pt x="3124" y="5117"/>
                      <a:pt x="370" y="14393"/>
                    </a:cubicBezTo>
                    <a:cubicBezTo>
                      <a:pt x="-123" y="16054"/>
                      <a:pt x="-123" y="18690"/>
                      <a:pt x="370" y="20350"/>
                    </a:cubicBezTo>
                    <a:cubicBezTo>
                      <a:pt x="619" y="21190"/>
                      <a:pt x="938" y="21600"/>
                      <a:pt x="1257" y="21600"/>
                    </a:cubicBezTo>
                    <a:cubicBezTo>
                      <a:pt x="1576" y="21600"/>
                      <a:pt x="1895" y="21190"/>
                      <a:pt x="2138" y="20350"/>
                    </a:cubicBezTo>
                    <a:cubicBezTo>
                      <a:pt x="4435" y="12675"/>
                      <a:pt x="7462" y="8456"/>
                      <a:pt x="10691" y="8456"/>
                    </a:cubicBezTo>
                    <a:cubicBezTo>
                      <a:pt x="13921" y="8456"/>
                      <a:pt x="16954" y="12694"/>
                      <a:pt x="19245" y="20350"/>
                    </a:cubicBezTo>
                    <a:cubicBezTo>
                      <a:pt x="19488" y="21170"/>
                      <a:pt x="19807" y="21600"/>
                      <a:pt x="20126" y="21600"/>
                    </a:cubicBezTo>
                    <a:cubicBezTo>
                      <a:pt x="20439" y="21600"/>
                      <a:pt x="20764" y="21170"/>
                      <a:pt x="21007" y="20350"/>
                    </a:cubicBezTo>
                    <a:cubicBezTo>
                      <a:pt x="21477" y="18690"/>
                      <a:pt x="21477" y="16054"/>
                      <a:pt x="21002" y="14393"/>
                    </a:cubicBezTo>
                    <a:cubicBezTo>
                      <a:pt x="18236" y="5097"/>
                      <a:pt x="14577" y="0"/>
                      <a:pt x="106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40" name="Google Shape;1940;p34"/>
              <p:cNvSpPr/>
              <p:nvPr/>
            </p:nvSpPr>
            <p:spPr>
              <a:xfrm>
                <a:off x="255827" y="165538"/>
                <a:ext cx="148266" cy="55204"/>
              </a:xfrm>
              <a:custGeom>
                <a:rect b="b" l="l" r="r" t="t"/>
                <a:pathLst>
                  <a:path extrusionOk="0" h="21600" w="21158">
                    <a:moveTo>
                      <a:pt x="10594" y="0"/>
                    </a:moveTo>
                    <a:cubicBezTo>
                      <a:pt x="7000" y="0"/>
                      <a:pt x="3405" y="3717"/>
                      <a:pt x="662" y="11208"/>
                    </a:cubicBezTo>
                    <a:cubicBezTo>
                      <a:pt x="-221" y="13602"/>
                      <a:pt x="-221" y="17432"/>
                      <a:pt x="662" y="19798"/>
                    </a:cubicBezTo>
                    <a:cubicBezTo>
                      <a:pt x="1094" y="21009"/>
                      <a:pt x="1669" y="21600"/>
                      <a:pt x="2234" y="21600"/>
                    </a:cubicBezTo>
                    <a:cubicBezTo>
                      <a:pt x="2799" y="21600"/>
                      <a:pt x="3364" y="21009"/>
                      <a:pt x="3795" y="19798"/>
                    </a:cubicBezTo>
                    <a:cubicBezTo>
                      <a:pt x="5664" y="14700"/>
                      <a:pt x="8129" y="12138"/>
                      <a:pt x="10584" y="12138"/>
                    </a:cubicBezTo>
                    <a:cubicBezTo>
                      <a:pt x="13049" y="12138"/>
                      <a:pt x="15504" y="14700"/>
                      <a:pt x="17363" y="19798"/>
                    </a:cubicBezTo>
                    <a:cubicBezTo>
                      <a:pt x="17794" y="20980"/>
                      <a:pt x="18359" y="21600"/>
                      <a:pt x="18924" y="21600"/>
                    </a:cubicBezTo>
                    <a:cubicBezTo>
                      <a:pt x="19479" y="21600"/>
                      <a:pt x="20054" y="20980"/>
                      <a:pt x="20485" y="19798"/>
                    </a:cubicBezTo>
                    <a:cubicBezTo>
                      <a:pt x="21379" y="17432"/>
                      <a:pt x="21379" y="13602"/>
                      <a:pt x="20506" y="11208"/>
                    </a:cubicBezTo>
                    <a:cubicBezTo>
                      <a:pt x="17774" y="3717"/>
                      <a:pt x="14189" y="0"/>
                      <a:pt x="105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41" name="Google Shape;1941;p34"/>
              <p:cNvSpPr/>
              <p:nvPr/>
            </p:nvSpPr>
            <p:spPr>
              <a:xfrm>
                <a:off x="306173" y="248234"/>
                <a:ext cx="47574" cy="47575"/>
              </a:xfrm>
              <a:custGeom>
                <a:rect b="b" l="l" r="r" t="t"/>
                <a:pathLst>
                  <a:path extrusionOk="0" h="21600" w="21600">
                    <a:moveTo>
                      <a:pt x="10816" y="0"/>
                    </a:moveTo>
                    <a:cubicBezTo>
                      <a:pt x="4836" y="0"/>
                      <a:pt x="0" y="4836"/>
                      <a:pt x="0" y="10816"/>
                    </a:cubicBezTo>
                    <a:cubicBezTo>
                      <a:pt x="0" y="16796"/>
                      <a:pt x="4836" y="21600"/>
                      <a:pt x="10816" y="21600"/>
                    </a:cubicBezTo>
                    <a:cubicBezTo>
                      <a:pt x="16796" y="21600"/>
                      <a:pt x="21600" y="16796"/>
                      <a:pt x="21600" y="10816"/>
                    </a:cubicBezTo>
                    <a:cubicBezTo>
                      <a:pt x="21600" y="4836"/>
                      <a:pt x="1679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42" name="Google Shape;1942;p34"/>
              <p:cNvSpPr/>
              <p:nvPr/>
            </p:nvSpPr>
            <p:spPr>
              <a:xfrm>
                <a:off x="264933" y="462012"/>
                <a:ext cx="130273" cy="33867"/>
              </a:xfrm>
              <a:custGeom>
                <a:rect b="b" l="l" r="r" t="t"/>
                <a:pathLst>
                  <a:path extrusionOk="0" h="21600" w="21600">
                    <a:moveTo>
                      <a:pt x="2554" y="0"/>
                    </a:moveTo>
                    <a:cubicBezTo>
                      <a:pt x="1134" y="0"/>
                      <a:pt x="0" y="4811"/>
                      <a:pt x="0" y="10825"/>
                    </a:cubicBezTo>
                    <a:cubicBezTo>
                      <a:pt x="0" y="16739"/>
                      <a:pt x="1134" y="21600"/>
                      <a:pt x="2554" y="21600"/>
                    </a:cubicBezTo>
                    <a:lnTo>
                      <a:pt x="19034" y="21600"/>
                    </a:lnTo>
                    <a:cubicBezTo>
                      <a:pt x="20466" y="21600"/>
                      <a:pt x="21600" y="16739"/>
                      <a:pt x="21600" y="10825"/>
                    </a:cubicBezTo>
                    <a:cubicBezTo>
                      <a:pt x="21600" y="4811"/>
                      <a:pt x="20466" y="0"/>
                      <a:pt x="190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43" name="Google Shape;1943;p34"/>
              <p:cNvSpPr/>
              <p:nvPr/>
            </p:nvSpPr>
            <p:spPr>
              <a:xfrm>
                <a:off x="215200" y="528192"/>
                <a:ext cx="229739" cy="33867"/>
              </a:xfrm>
              <a:custGeom>
                <a:rect b="b" l="l" r="r" t="t"/>
                <a:pathLst>
                  <a:path extrusionOk="0" h="21600" w="21600">
                    <a:moveTo>
                      <a:pt x="1462" y="0"/>
                    </a:moveTo>
                    <a:cubicBezTo>
                      <a:pt x="656" y="0"/>
                      <a:pt x="0" y="4800"/>
                      <a:pt x="0" y="10800"/>
                    </a:cubicBezTo>
                    <a:cubicBezTo>
                      <a:pt x="0" y="16750"/>
                      <a:pt x="656" y="21600"/>
                      <a:pt x="1462" y="21600"/>
                    </a:cubicBezTo>
                    <a:lnTo>
                      <a:pt x="20152" y="21600"/>
                    </a:lnTo>
                    <a:cubicBezTo>
                      <a:pt x="20950" y="21600"/>
                      <a:pt x="21600" y="16750"/>
                      <a:pt x="21600" y="10800"/>
                    </a:cubicBezTo>
                    <a:cubicBezTo>
                      <a:pt x="21600" y="4800"/>
                      <a:pt x="20944" y="0"/>
                      <a:pt x="201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944" name="Google Shape;1944;p34"/>
            <p:cNvGrpSpPr/>
            <p:nvPr/>
          </p:nvGrpSpPr>
          <p:grpSpPr>
            <a:xfrm>
              <a:off x="13702138" y="1653298"/>
              <a:ext cx="990914" cy="693177"/>
              <a:chOff x="0" y="0"/>
              <a:chExt cx="990912" cy="693176"/>
            </a:xfrm>
          </p:grpSpPr>
          <p:sp>
            <p:nvSpPr>
              <p:cNvPr id="1945" name="Google Shape;1945;p34"/>
              <p:cNvSpPr/>
              <p:nvPr/>
            </p:nvSpPr>
            <p:spPr>
              <a:xfrm>
                <a:off x="0" y="0"/>
                <a:ext cx="990912" cy="693176"/>
              </a:xfrm>
              <a:custGeom>
                <a:rect b="b" l="l" r="r" t="t"/>
                <a:pathLst>
                  <a:path extrusionOk="0" h="21600" w="21532">
                    <a:moveTo>
                      <a:pt x="1434" y="2001"/>
                    </a:moveTo>
                    <a:lnTo>
                      <a:pt x="1434" y="3097"/>
                    </a:lnTo>
                    <a:lnTo>
                      <a:pt x="669" y="3097"/>
                    </a:lnTo>
                    <a:lnTo>
                      <a:pt x="669" y="2548"/>
                    </a:lnTo>
                    <a:cubicBezTo>
                      <a:pt x="669" y="2249"/>
                      <a:pt x="843" y="2001"/>
                      <a:pt x="1053" y="2001"/>
                    </a:cubicBezTo>
                    <a:close/>
                    <a:moveTo>
                      <a:pt x="11505" y="2001"/>
                    </a:moveTo>
                    <a:lnTo>
                      <a:pt x="11505" y="3097"/>
                    </a:lnTo>
                    <a:lnTo>
                      <a:pt x="2107" y="3097"/>
                    </a:lnTo>
                    <a:lnTo>
                      <a:pt x="2107" y="2001"/>
                    </a:lnTo>
                    <a:close/>
                    <a:moveTo>
                      <a:pt x="12945" y="2001"/>
                    </a:moveTo>
                    <a:lnTo>
                      <a:pt x="12945" y="3097"/>
                    </a:lnTo>
                    <a:lnTo>
                      <a:pt x="12179" y="3097"/>
                    </a:lnTo>
                    <a:lnTo>
                      <a:pt x="12179" y="2001"/>
                    </a:lnTo>
                    <a:close/>
                    <a:moveTo>
                      <a:pt x="14384" y="2001"/>
                    </a:moveTo>
                    <a:lnTo>
                      <a:pt x="14384" y="3097"/>
                    </a:lnTo>
                    <a:lnTo>
                      <a:pt x="13621" y="3097"/>
                    </a:lnTo>
                    <a:lnTo>
                      <a:pt x="13621" y="2001"/>
                    </a:lnTo>
                    <a:close/>
                    <a:moveTo>
                      <a:pt x="15440" y="2001"/>
                    </a:moveTo>
                    <a:cubicBezTo>
                      <a:pt x="15649" y="2001"/>
                      <a:pt x="15821" y="2249"/>
                      <a:pt x="15821" y="2548"/>
                    </a:cubicBezTo>
                    <a:lnTo>
                      <a:pt x="15821" y="3097"/>
                    </a:lnTo>
                    <a:lnTo>
                      <a:pt x="15058" y="3097"/>
                    </a:lnTo>
                    <a:lnTo>
                      <a:pt x="15058" y="2001"/>
                    </a:lnTo>
                    <a:close/>
                    <a:moveTo>
                      <a:pt x="19908" y="971"/>
                    </a:moveTo>
                    <a:cubicBezTo>
                      <a:pt x="19916" y="971"/>
                      <a:pt x="19920" y="978"/>
                      <a:pt x="19925" y="978"/>
                    </a:cubicBezTo>
                    <a:lnTo>
                      <a:pt x="20856" y="2315"/>
                    </a:lnTo>
                    <a:cubicBezTo>
                      <a:pt x="20860" y="2326"/>
                      <a:pt x="20860" y="2348"/>
                      <a:pt x="20854" y="2357"/>
                    </a:cubicBezTo>
                    <a:lnTo>
                      <a:pt x="20267" y="3198"/>
                    </a:lnTo>
                    <a:lnTo>
                      <a:pt x="19306" y="1819"/>
                    </a:lnTo>
                    <a:lnTo>
                      <a:pt x="19891" y="978"/>
                    </a:lnTo>
                    <a:cubicBezTo>
                      <a:pt x="19894" y="976"/>
                      <a:pt x="19895" y="971"/>
                      <a:pt x="19908" y="971"/>
                    </a:cubicBezTo>
                    <a:close/>
                    <a:moveTo>
                      <a:pt x="18827" y="2503"/>
                    </a:moveTo>
                    <a:lnTo>
                      <a:pt x="19789" y="3882"/>
                    </a:lnTo>
                    <a:lnTo>
                      <a:pt x="11844" y="15275"/>
                    </a:lnTo>
                    <a:lnTo>
                      <a:pt x="10882" y="13896"/>
                    </a:lnTo>
                    <a:lnTo>
                      <a:pt x="18827" y="2503"/>
                    </a:lnTo>
                    <a:close/>
                    <a:moveTo>
                      <a:pt x="10441" y="14630"/>
                    </a:moveTo>
                    <a:lnTo>
                      <a:pt x="11328" y="15906"/>
                    </a:lnTo>
                    <a:lnTo>
                      <a:pt x="9662" y="17023"/>
                    </a:lnTo>
                    <a:lnTo>
                      <a:pt x="10441" y="14630"/>
                    </a:lnTo>
                    <a:close/>
                    <a:moveTo>
                      <a:pt x="15824" y="4064"/>
                    </a:moveTo>
                    <a:lnTo>
                      <a:pt x="15824" y="5443"/>
                    </a:lnTo>
                    <a:lnTo>
                      <a:pt x="9989" y="13815"/>
                    </a:lnTo>
                    <a:cubicBezTo>
                      <a:pt x="9959" y="13858"/>
                      <a:pt x="9936" y="13901"/>
                      <a:pt x="9920" y="13954"/>
                    </a:cubicBezTo>
                    <a:lnTo>
                      <a:pt x="8660" y="17823"/>
                    </a:lnTo>
                    <a:cubicBezTo>
                      <a:pt x="8600" y="18009"/>
                      <a:pt x="8625" y="18227"/>
                      <a:pt x="8727" y="18373"/>
                    </a:cubicBezTo>
                    <a:cubicBezTo>
                      <a:pt x="8793" y="18467"/>
                      <a:pt x="8879" y="18516"/>
                      <a:pt x="8965" y="18516"/>
                    </a:cubicBezTo>
                    <a:cubicBezTo>
                      <a:pt x="9015" y="18516"/>
                      <a:pt x="9063" y="18498"/>
                      <a:pt x="9109" y="18469"/>
                    </a:cubicBezTo>
                    <a:lnTo>
                      <a:pt x="11806" y="16666"/>
                    </a:lnTo>
                    <a:cubicBezTo>
                      <a:pt x="11844" y="16639"/>
                      <a:pt x="11874" y="16608"/>
                      <a:pt x="11903" y="16567"/>
                    </a:cubicBezTo>
                    <a:lnTo>
                      <a:pt x="15824" y="10942"/>
                    </a:lnTo>
                    <a:lnTo>
                      <a:pt x="15824" y="20091"/>
                    </a:lnTo>
                    <a:lnTo>
                      <a:pt x="15821" y="20091"/>
                    </a:lnTo>
                    <a:cubicBezTo>
                      <a:pt x="15821" y="20389"/>
                      <a:pt x="15649" y="20636"/>
                      <a:pt x="15440" y="20636"/>
                    </a:cubicBezTo>
                    <a:lnTo>
                      <a:pt x="1053" y="20636"/>
                    </a:lnTo>
                    <a:cubicBezTo>
                      <a:pt x="843" y="20636"/>
                      <a:pt x="669" y="20389"/>
                      <a:pt x="669" y="20091"/>
                    </a:cubicBezTo>
                    <a:lnTo>
                      <a:pt x="669" y="4064"/>
                    </a:lnTo>
                    <a:close/>
                    <a:moveTo>
                      <a:pt x="19905" y="0"/>
                    </a:moveTo>
                    <a:cubicBezTo>
                      <a:pt x="19717" y="0"/>
                      <a:pt x="19543" y="105"/>
                      <a:pt x="19412" y="294"/>
                    </a:cubicBezTo>
                    <a:lnTo>
                      <a:pt x="18589" y="1473"/>
                    </a:lnTo>
                    <a:lnTo>
                      <a:pt x="16498" y="4474"/>
                    </a:lnTo>
                    <a:lnTo>
                      <a:pt x="16498" y="2546"/>
                    </a:lnTo>
                    <a:cubicBezTo>
                      <a:pt x="16498" y="1709"/>
                      <a:pt x="16023" y="1034"/>
                      <a:pt x="15443" y="1034"/>
                    </a:cubicBezTo>
                    <a:lnTo>
                      <a:pt x="1054" y="1034"/>
                    </a:lnTo>
                    <a:cubicBezTo>
                      <a:pt x="472" y="1034"/>
                      <a:pt x="0" y="1716"/>
                      <a:pt x="0" y="2546"/>
                    </a:cubicBezTo>
                    <a:lnTo>
                      <a:pt x="0" y="20086"/>
                    </a:lnTo>
                    <a:cubicBezTo>
                      <a:pt x="0" y="20920"/>
                      <a:pt x="475" y="21600"/>
                      <a:pt x="1054" y="21600"/>
                    </a:cubicBezTo>
                    <a:lnTo>
                      <a:pt x="15443" y="21600"/>
                    </a:lnTo>
                    <a:cubicBezTo>
                      <a:pt x="16024" y="21600"/>
                      <a:pt x="16498" y="20918"/>
                      <a:pt x="16498" y="20086"/>
                    </a:cubicBezTo>
                    <a:lnTo>
                      <a:pt x="16498" y="9969"/>
                    </a:lnTo>
                    <a:lnTo>
                      <a:pt x="21331" y="3039"/>
                    </a:lnTo>
                    <a:cubicBezTo>
                      <a:pt x="21600" y="2649"/>
                      <a:pt x="21600" y="2016"/>
                      <a:pt x="21328" y="1626"/>
                    </a:cubicBezTo>
                    <a:lnTo>
                      <a:pt x="20396" y="294"/>
                    </a:lnTo>
                    <a:cubicBezTo>
                      <a:pt x="20264" y="101"/>
                      <a:pt x="20091" y="0"/>
                      <a:pt x="199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46" name="Google Shape;1946;p34"/>
              <p:cNvSpPr/>
              <p:nvPr/>
            </p:nvSpPr>
            <p:spPr>
              <a:xfrm>
                <a:off x="98729" y="198645"/>
                <a:ext cx="279706" cy="196705"/>
              </a:xfrm>
              <a:custGeom>
                <a:rect b="b" l="l" r="r" t="t"/>
                <a:pathLst>
                  <a:path extrusionOk="0" h="21600" w="21535">
                    <a:moveTo>
                      <a:pt x="8862" y="0"/>
                    </a:moveTo>
                    <a:cubicBezTo>
                      <a:pt x="8463" y="0"/>
                      <a:pt x="8086" y="292"/>
                      <a:pt x="7865" y="743"/>
                    </a:cubicBezTo>
                    <a:cubicBezTo>
                      <a:pt x="7643" y="1225"/>
                      <a:pt x="7593" y="1810"/>
                      <a:pt x="7748" y="2339"/>
                    </a:cubicBezTo>
                    <a:lnTo>
                      <a:pt x="8840" y="6259"/>
                    </a:lnTo>
                    <a:lnTo>
                      <a:pt x="6302" y="15309"/>
                    </a:lnTo>
                    <a:lnTo>
                      <a:pt x="2966" y="3422"/>
                    </a:lnTo>
                    <a:lnTo>
                      <a:pt x="3747" y="3422"/>
                    </a:lnTo>
                    <a:cubicBezTo>
                      <a:pt x="4412" y="3422"/>
                      <a:pt x="4939" y="2671"/>
                      <a:pt x="4939" y="1715"/>
                    </a:cubicBezTo>
                    <a:cubicBezTo>
                      <a:pt x="4939" y="782"/>
                      <a:pt x="4412" y="24"/>
                      <a:pt x="3747" y="24"/>
                    </a:cubicBezTo>
                    <a:lnTo>
                      <a:pt x="1204" y="24"/>
                    </a:lnTo>
                    <a:cubicBezTo>
                      <a:pt x="799" y="24"/>
                      <a:pt x="423" y="308"/>
                      <a:pt x="207" y="767"/>
                    </a:cubicBezTo>
                    <a:cubicBezTo>
                      <a:pt x="-15" y="1241"/>
                      <a:pt x="-65" y="1818"/>
                      <a:pt x="90" y="2347"/>
                    </a:cubicBezTo>
                    <a:lnTo>
                      <a:pt x="5188" y="20525"/>
                    </a:lnTo>
                    <a:cubicBezTo>
                      <a:pt x="5365" y="21165"/>
                      <a:pt x="5814" y="21600"/>
                      <a:pt x="6302" y="21600"/>
                    </a:cubicBezTo>
                    <a:cubicBezTo>
                      <a:pt x="6790" y="21600"/>
                      <a:pt x="7233" y="21165"/>
                      <a:pt x="7416" y="20525"/>
                    </a:cubicBezTo>
                    <a:lnTo>
                      <a:pt x="10131" y="10843"/>
                    </a:lnTo>
                    <a:lnTo>
                      <a:pt x="12846" y="20525"/>
                    </a:lnTo>
                    <a:cubicBezTo>
                      <a:pt x="13029" y="21165"/>
                      <a:pt x="13472" y="21600"/>
                      <a:pt x="13960" y="21600"/>
                    </a:cubicBezTo>
                    <a:cubicBezTo>
                      <a:pt x="14453" y="21600"/>
                      <a:pt x="14891" y="21165"/>
                      <a:pt x="15079" y="20525"/>
                    </a:cubicBezTo>
                    <a:lnTo>
                      <a:pt x="19873" y="3422"/>
                    </a:lnTo>
                    <a:lnTo>
                      <a:pt x="20338" y="3422"/>
                    </a:lnTo>
                    <a:cubicBezTo>
                      <a:pt x="20997" y="3422"/>
                      <a:pt x="21535" y="2671"/>
                      <a:pt x="21535" y="1715"/>
                    </a:cubicBezTo>
                    <a:cubicBezTo>
                      <a:pt x="21535" y="782"/>
                      <a:pt x="20997" y="0"/>
                      <a:pt x="20338" y="0"/>
                    </a:cubicBezTo>
                    <a:lnTo>
                      <a:pt x="17778" y="0"/>
                    </a:lnTo>
                    <a:cubicBezTo>
                      <a:pt x="17124" y="0"/>
                      <a:pt x="16587" y="767"/>
                      <a:pt x="16587" y="1707"/>
                    </a:cubicBezTo>
                    <a:cubicBezTo>
                      <a:pt x="16587" y="2426"/>
                      <a:pt x="16897" y="3019"/>
                      <a:pt x="17329" y="3288"/>
                    </a:cubicBezTo>
                    <a:lnTo>
                      <a:pt x="13960" y="15293"/>
                    </a:lnTo>
                    <a:lnTo>
                      <a:pt x="10624" y="3414"/>
                    </a:lnTo>
                    <a:lnTo>
                      <a:pt x="11405" y="3414"/>
                    </a:lnTo>
                    <a:cubicBezTo>
                      <a:pt x="12070" y="3414"/>
                      <a:pt x="12597" y="2656"/>
                      <a:pt x="12597" y="1707"/>
                    </a:cubicBezTo>
                    <a:cubicBezTo>
                      <a:pt x="12597" y="767"/>
                      <a:pt x="12070" y="0"/>
                      <a:pt x="114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47" name="Google Shape;1947;p34"/>
              <p:cNvSpPr/>
              <p:nvPr/>
            </p:nvSpPr>
            <p:spPr>
              <a:xfrm>
                <a:off x="99034" y="462155"/>
                <a:ext cx="262847" cy="33868"/>
              </a:xfrm>
              <a:custGeom>
                <a:rect b="b" l="l" r="r" t="t"/>
                <a:pathLst>
                  <a:path extrusionOk="0" h="21600" w="21600">
                    <a:moveTo>
                      <a:pt x="1278" y="0"/>
                    </a:moveTo>
                    <a:cubicBezTo>
                      <a:pt x="574" y="0"/>
                      <a:pt x="0" y="4761"/>
                      <a:pt x="0" y="10775"/>
                    </a:cubicBezTo>
                    <a:cubicBezTo>
                      <a:pt x="0" y="16739"/>
                      <a:pt x="574" y="21600"/>
                      <a:pt x="1278" y="21600"/>
                    </a:cubicBezTo>
                    <a:lnTo>
                      <a:pt x="20322" y="21600"/>
                    </a:lnTo>
                    <a:cubicBezTo>
                      <a:pt x="21032" y="21600"/>
                      <a:pt x="21600" y="16739"/>
                      <a:pt x="21600" y="10775"/>
                    </a:cubicBezTo>
                    <a:cubicBezTo>
                      <a:pt x="21600" y="4761"/>
                      <a:pt x="21032" y="0"/>
                      <a:pt x="203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48" name="Google Shape;1948;p34"/>
              <p:cNvSpPr/>
              <p:nvPr/>
            </p:nvSpPr>
            <p:spPr>
              <a:xfrm>
                <a:off x="430184" y="197258"/>
                <a:ext cx="196489" cy="33868"/>
              </a:xfrm>
              <a:custGeom>
                <a:rect b="b" l="l" r="r" t="t"/>
                <a:pathLst>
                  <a:path extrusionOk="0" h="21600" w="21600">
                    <a:moveTo>
                      <a:pt x="1709" y="0"/>
                    </a:moveTo>
                    <a:cubicBezTo>
                      <a:pt x="752" y="0"/>
                      <a:pt x="0" y="4850"/>
                      <a:pt x="0" y="10800"/>
                    </a:cubicBezTo>
                    <a:cubicBezTo>
                      <a:pt x="0" y="16800"/>
                      <a:pt x="752" y="21600"/>
                      <a:pt x="1709" y="21600"/>
                    </a:cubicBezTo>
                    <a:lnTo>
                      <a:pt x="19899" y="21600"/>
                    </a:lnTo>
                    <a:cubicBezTo>
                      <a:pt x="20840" y="21600"/>
                      <a:pt x="21600" y="16800"/>
                      <a:pt x="21600" y="10800"/>
                    </a:cubicBezTo>
                    <a:cubicBezTo>
                      <a:pt x="21600" y="4850"/>
                      <a:pt x="20840" y="0"/>
                      <a:pt x="198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49" name="Google Shape;1949;p34"/>
              <p:cNvSpPr/>
              <p:nvPr/>
            </p:nvSpPr>
            <p:spPr>
              <a:xfrm>
                <a:off x="430184" y="263474"/>
                <a:ext cx="130273" cy="33868"/>
              </a:xfrm>
              <a:custGeom>
                <a:rect b="b" l="l" r="r" t="t"/>
                <a:pathLst>
                  <a:path extrusionOk="0" h="21600" w="21600">
                    <a:moveTo>
                      <a:pt x="2578" y="0"/>
                    </a:moveTo>
                    <a:cubicBezTo>
                      <a:pt x="1134" y="0"/>
                      <a:pt x="0" y="4772"/>
                      <a:pt x="0" y="10750"/>
                    </a:cubicBezTo>
                    <a:cubicBezTo>
                      <a:pt x="0" y="16778"/>
                      <a:pt x="1134" y="21600"/>
                      <a:pt x="2578" y="21600"/>
                    </a:cubicBezTo>
                    <a:lnTo>
                      <a:pt x="19046" y="21600"/>
                    </a:lnTo>
                    <a:cubicBezTo>
                      <a:pt x="20466" y="21600"/>
                      <a:pt x="21600" y="16778"/>
                      <a:pt x="21600" y="10750"/>
                    </a:cubicBezTo>
                    <a:cubicBezTo>
                      <a:pt x="21600" y="4772"/>
                      <a:pt x="20466" y="0"/>
                      <a:pt x="190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50" name="Google Shape;1950;p34"/>
              <p:cNvSpPr/>
              <p:nvPr/>
            </p:nvSpPr>
            <p:spPr>
              <a:xfrm>
                <a:off x="99250" y="528408"/>
                <a:ext cx="196417" cy="33867"/>
              </a:xfrm>
              <a:custGeom>
                <a:rect b="b" l="l" r="r" t="t"/>
                <a:pathLst>
                  <a:path extrusionOk="0" h="21600" w="21600">
                    <a:moveTo>
                      <a:pt x="1694" y="0"/>
                    </a:moveTo>
                    <a:cubicBezTo>
                      <a:pt x="752" y="0"/>
                      <a:pt x="0" y="4850"/>
                      <a:pt x="0" y="10800"/>
                    </a:cubicBezTo>
                    <a:cubicBezTo>
                      <a:pt x="0" y="16800"/>
                      <a:pt x="752" y="21600"/>
                      <a:pt x="1694" y="21600"/>
                    </a:cubicBezTo>
                    <a:lnTo>
                      <a:pt x="19898" y="21600"/>
                    </a:lnTo>
                    <a:cubicBezTo>
                      <a:pt x="20848" y="21600"/>
                      <a:pt x="21600" y="16800"/>
                      <a:pt x="21600" y="10800"/>
                    </a:cubicBezTo>
                    <a:cubicBezTo>
                      <a:pt x="21600" y="4850"/>
                      <a:pt x="20824" y="0"/>
                      <a:pt x="198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951" name="Google Shape;1951;p34"/>
            <p:cNvGrpSpPr/>
            <p:nvPr/>
          </p:nvGrpSpPr>
          <p:grpSpPr>
            <a:xfrm>
              <a:off x="8530204" y="82912"/>
              <a:ext cx="991150" cy="825392"/>
              <a:chOff x="-1" y="71"/>
              <a:chExt cx="991148" cy="825391"/>
            </a:xfrm>
          </p:grpSpPr>
          <p:sp>
            <p:nvSpPr>
              <p:cNvPr id="1952" name="Google Shape;1952;p34"/>
              <p:cNvSpPr/>
              <p:nvPr/>
            </p:nvSpPr>
            <p:spPr>
              <a:xfrm>
                <a:off x="-1" y="71"/>
                <a:ext cx="693178" cy="825391"/>
              </a:xfrm>
              <a:custGeom>
                <a:rect b="b" l="l" r="r" t="t"/>
                <a:pathLst>
                  <a:path extrusionOk="0" h="21600" w="21598">
                    <a:moveTo>
                      <a:pt x="10802" y="810"/>
                    </a:moveTo>
                    <a:cubicBezTo>
                      <a:pt x="14518" y="810"/>
                      <a:pt x="17539" y="3351"/>
                      <a:pt x="17539" y="6472"/>
                    </a:cubicBezTo>
                    <a:lnTo>
                      <a:pt x="17539" y="7453"/>
                    </a:lnTo>
                    <a:cubicBezTo>
                      <a:pt x="17368" y="7395"/>
                      <a:pt x="17187" y="7364"/>
                      <a:pt x="16992" y="7364"/>
                    </a:cubicBezTo>
                    <a:lnTo>
                      <a:pt x="16920" y="7364"/>
                    </a:lnTo>
                    <a:lnTo>
                      <a:pt x="16927" y="7332"/>
                    </a:lnTo>
                    <a:cubicBezTo>
                      <a:pt x="17216" y="5822"/>
                      <a:pt x="16702" y="4293"/>
                      <a:pt x="15525" y="3132"/>
                    </a:cubicBezTo>
                    <a:cubicBezTo>
                      <a:pt x="14343" y="1968"/>
                      <a:pt x="12623" y="1300"/>
                      <a:pt x="10804" y="1300"/>
                    </a:cubicBezTo>
                    <a:cubicBezTo>
                      <a:pt x="8988" y="1300"/>
                      <a:pt x="7268" y="1968"/>
                      <a:pt x="6086" y="3132"/>
                    </a:cubicBezTo>
                    <a:cubicBezTo>
                      <a:pt x="4904" y="4293"/>
                      <a:pt x="4395" y="5826"/>
                      <a:pt x="4680" y="7332"/>
                    </a:cubicBezTo>
                    <a:lnTo>
                      <a:pt x="4691" y="7364"/>
                    </a:lnTo>
                    <a:lnTo>
                      <a:pt x="4615" y="7364"/>
                    </a:lnTo>
                    <a:cubicBezTo>
                      <a:pt x="4422" y="7364"/>
                      <a:pt x="4238" y="7395"/>
                      <a:pt x="4070" y="7453"/>
                    </a:cubicBezTo>
                    <a:lnTo>
                      <a:pt x="4061" y="6472"/>
                    </a:lnTo>
                    <a:cubicBezTo>
                      <a:pt x="4061" y="3351"/>
                      <a:pt x="7086" y="810"/>
                      <a:pt x="10802" y="810"/>
                    </a:cubicBezTo>
                    <a:close/>
                    <a:moveTo>
                      <a:pt x="10798" y="2113"/>
                    </a:moveTo>
                    <a:cubicBezTo>
                      <a:pt x="12336" y="2113"/>
                      <a:pt x="13787" y="2675"/>
                      <a:pt x="14785" y="3656"/>
                    </a:cubicBezTo>
                    <a:cubicBezTo>
                      <a:pt x="15778" y="4637"/>
                      <a:pt x="16213" y="5929"/>
                      <a:pt x="15969" y="7203"/>
                    </a:cubicBezTo>
                    <a:lnTo>
                      <a:pt x="15774" y="8233"/>
                    </a:lnTo>
                    <a:lnTo>
                      <a:pt x="15350" y="8233"/>
                    </a:lnTo>
                    <a:lnTo>
                      <a:pt x="14944" y="5822"/>
                    </a:lnTo>
                    <a:lnTo>
                      <a:pt x="14944" y="5812"/>
                    </a:lnTo>
                    <a:cubicBezTo>
                      <a:pt x="14879" y="5485"/>
                      <a:pt x="14592" y="5219"/>
                      <a:pt x="14215" y="5138"/>
                    </a:cubicBezTo>
                    <a:cubicBezTo>
                      <a:pt x="13101" y="4890"/>
                      <a:pt x="11953" y="4763"/>
                      <a:pt x="10804" y="4763"/>
                    </a:cubicBezTo>
                    <a:cubicBezTo>
                      <a:pt x="9656" y="4763"/>
                      <a:pt x="8508" y="4890"/>
                      <a:pt x="7391" y="5138"/>
                    </a:cubicBezTo>
                    <a:cubicBezTo>
                      <a:pt x="7015" y="5223"/>
                      <a:pt x="6732" y="5485"/>
                      <a:pt x="6667" y="5812"/>
                    </a:cubicBezTo>
                    <a:lnTo>
                      <a:pt x="6667" y="5822"/>
                    </a:lnTo>
                    <a:lnTo>
                      <a:pt x="6261" y="8233"/>
                    </a:lnTo>
                    <a:lnTo>
                      <a:pt x="5837" y="8233"/>
                    </a:lnTo>
                    <a:lnTo>
                      <a:pt x="5631" y="7203"/>
                    </a:lnTo>
                    <a:cubicBezTo>
                      <a:pt x="5389" y="5929"/>
                      <a:pt x="5824" y="4637"/>
                      <a:pt x="6817" y="3656"/>
                    </a:cubicBezTo>
                    <a:cubicBezTo>
                      <a:pt x="7815" y="2675"/>
                      <a:pt x="9264" y="2113"/>
                      <a:pt x="10798" y="2113"/>
                    </a:cubicBezTo>
                    <a:close/>
                    <a:moveTo>
                      <a:pt x="10798" y="5573"/>
                    </a:moveTo>
                    <a:cubicBezTo>
                      <a:pt x="11861" y="5573"/>
                      <a:pt x="12926" y="5688"/>
                      <a:pt x="13960" y="5918"/>
                    </a:cubicBezTo>
                    <a:cubicBezTo>
                      <a:pt x="13969" y="5920"/>
                      <a:pt x="13975" y="5929"/>
                      <a:pt x="13982" y="5942"/>
                    </a:cubicBezTo>
                    <a:lnTo>
                      <a:pt x="14366" y="8229"/>
                    </a:lnTo>
                    <a:lnTo>
                      <a:pt x="13998" y="8229"/>
                    </a:lnTo>
                    <a:cubicBezTo>
                      <a:pt x="13722" y="7965"/>
                      <a:pt x="13318" y="7796"/>
                      <a:pt x="12863" y="7796"/>
                    </a:cubicBezTo>
                    <a:cubicBezTo>
                      <a:pt x="12332" y="7796"/>
                      <a:pt x="11861" y="8027"/>
                      <a:pt x="11587" y="8380"/>
                    </a:cubicBezTo>
                    <a:cubicBezTo>
                      <a:pt x="11347" y="8284"/>
                      <a:pt x="11080" y="8229"/>
                      <a:pt x="10796" y="8229"/>
                    </a:cubicBezTo>
                    <a:cubicBezTo>
                      <a:pt x="10513" y="8229"/>
                      <a:pt x="10244" y="8284"/>
                      <a:pt x="10006" y="8380"/>
                    </a:cubicBezTo>
                    <a:cubicBezTo>
                      <a:pt x="9735" y="8027"/>
                      <a:pt x="9266" y="7796"/>
                      <a:pt x="8732" y="7796"/>
                    </a:cubicBezTo>
                    <a:cubicBezTo>
                      <a:pt x="8277" y="7796"/>
                      <a:pt x="7871" y="7962"/>
                      <a:pt x="7595" y="8229"/>
                    </a:cubicBezTo>
                    <a:lnTo>
                      <a:pt x="7225" y="8229"/>
                    </a:lnTo>
                    <a:lnTo>
                      <a:pt x="7611" y="5942"/>
                    </a:lnTo>
                    <a:cubicBezTo>
                      <a:pt x="7616" y="5931"/>
                      <a:pt x="7625" y="5920"/>
                      <a:pt x="7631" y="5918"/>
                    </a:cubicBezTo>
                    <a:cubicBezTo>
                      <a:pt x="8667" y="5688"/>
                      <a:pt x="9733" y="5573"/>
                      <a:pt x="10798" y="5573"/>
                    </a:cubicBezTo>
                    <a:close/>
                    <a:moveTo>
                      <a:pt x="8735" y="8611"/>
                    </a:moveTo>
                    <a:cubicBezTo>
                      <a:pt x="9040" y="8611"/>
                      <a:pt x="9284" y="8815"/>
                      <a:pt x="9284" y="9069"/>
                    </a:cubicBezTo>
                    <a:cubicBezTo>
                      <a:pt x="9284" y="9325"/>
                      <a:pt x="9037" y="9531"/>
                      <a:pt x="8735" y="9531"/>
                    </a:cubicBezTo>
                    <a:cubicBezTo>
                      <a:pt x="8436" y="9531"/>
                      <a:pt x="8190" y="9323"/>
                      <a:pt x="8190" y="9069"/>
                    </a:cubicBezTo>
                    <a:cubicBezTo>
                      <a:pt x="8190" y="8819"/>
                      <a:pt x="8436" y="8611"/>
                      <a:pt x="8735" y="8611"/>
                    </a:cubicBezTo>
                    <a:close/>
                    <a:moveTo>
                      <a:pt x="12863" y="8611"/>
                    </a:moveTo>
                    <a:cubicBezTo>
                      <a:pt x="13166" y="8611"/>
                      <a:pt x="13408" y="8815"/>
                      <a:pt x="13408" y="9069"/>
                    </a:cubicBezTo>
                    <a:cubicBezTo>
                      <a:pt x="13408" y="9323"/>
                      <a:pt x="13161" y="9531"/>
                      <a:pt x="12863" y="9531"/>
                    </a:cubicBezTo>
                    <a:cubicBezTo>
                      <a:pt x="12560" y="9531"/>
                      <a:pt x="12314" y="9323"/>
                      <a:pt x="12314" y="9069"/>
                    </a:cubicBezTo>
                    <a:cubicBezTo>
                      <a:pt x="12314" y="8819"/>
                      <a:pt x="12560" y="8611"/>
                      <a:pt x="12863" y="8611"/>
                    </a:cubicBezTo>
                    <a:close/>
                    <a:moveTo>
                      <a:pt x="16992" y="8174"/>
                    </a:moveTo>
                    <a:cubicBezTo>
                      <a:pt x="17290" y="8174"/>
                      <a:pt x="17539" y="8382"/>
                      <a:pt x="17539" y="8632"/>
                    </a:cubicBezTo>
                    <a:lnTo>
                      <a:pt x="17539" y="10800"/>
                    </a:lnTo>
                    <a:cubicBezTo>
                      <a:pt x="17539" y="11054"/>
                      <a:pt x="17290" y="11261"/>
                      <a:pt x="16992" y="11261"/>
                    </a:cubicBezTo>
                    <a:lnTo>
                      <a:pt x="16178" y="11261"/>
                    </a:lnTo>
                    <a:lnTo>
                      <a:pt x="16765" y="8174"/>
                    </a:lnTo>
                    <a:close/>
                    <a:moveTo>
                      <a:pt x="4837" y="8178"/>
                    </a:moveTo>
                    <a:lnTo>
                      <a:pt x="5425" y="11263"/>
                    </a:lnTo>
                    <a:lnTo>
                      <a:pt x="4608" y="11261"/>
                    </a:lnTo>
                    <a:cubicBezTo>
                      <a:pt x="4310" y="11261"/>
                      <a:pt x="4061" y="11054"/>
                      <a:pt x="4061" y="10800"/>
                    </a:cubicBezTo>
                    <a:lnTo>
                      <a:pt x="4061" y="8638"/>
                    </a:lnTo>
                    <a:cubicBezTo>
                      <a:pt x="4061" y="8385"/>
                      <a:pt x="4310" y="8178"/>
                      <a:pt x="4608" y="8178"/>
                    </a:cubicBezTo>
                    <a:close/>
                    <a:moveTo>
                      <a:pt x="15621" y="9043"/>
                    </a:moveTo>
                    <a:lnTo>
                      <a:pt x="15090" y="11830"/>
                    </a:lnTo>
                    <a:cubicBezTo>
                      <a:pt x="15027" y="12147"/>
                      <a:pt x="14832" y="12433"/>
                      <a:pt x="14541" y="12640"/>
                    </a:cubicBezTo>
                    <a:lnTo>
                      <a:pt x="12473" y="14090"/>
                    </a:lnTo>
                    <a:cubicBezTo>
                      <a:pt x="12282" y="14220"/>
                      <a:pt x="12038" y="14298"/>
                      <a:pt x="11791" y="14298"/>
                    </a:cubicBezTo>
                    <a:lnTo>
                      <a:pt x="9816" y="14298"/>
                    </a:lnTo>
                    <a:cubicBezTo>
                      <a:pt x="9569" y="14298"/>
                      <a:pt x="9324" y="14220"/>
                      <a:pt x="9134" y="14090"/>
                    </a:cubicBezTo>
                    <a:lnTo>
                      <a:pt x="7064" y="12640"/>
                    </a:lnTo>
                    <a:cubicBezTo>
                      <a:pt x="6768" y="12433"/>
                      <a:pt x="6573" y="12147"/>
                      <a:pt x="6512" y="11830"/>
                    </a:cubicBezTo>
                    <a:lnTo>
                      <a:pt x="5983" y="9043"/>
                    </a:lnTo>
                    <a:lnTo>
                      <a:pt x="7223" y="9043"/>
                    </a:lnTo>
                    <a:lnTo>
                      <a:pt x="7223" y="9069"/>
                    </a:lnTo>
                    <a:cubicBezTo>
                      <a:pt x="7223" y="9772"/>
                      <a:pt x="7903" y="10342"/>
                      <a:pt x="8735" y="10342"/>
                    </a:cubicBezTo>
                    <a:cubicBezTo>
                      <a:pt x="9506" y="10342"/>
                      <a:pt x="10147" y="9854"/>
                      <a:pt x="10242" y="9227"/>
                    </a:cubicBezTo>
                    <a:cubicBezTo>
                      <a:pt x="10374" y="9110"/>
                      <a:pt x="10580" y="9043"/>
                      <a:pt x="10802" y="9043"/>
                    </a:cubicBezTo>
                    <a:cubicBezTo>
                      <a:pt x="11020" y="9043"/>
                      <a:pt x="11226" y="9110"/>
                      <a:pt x="11361" y="9227"/>
                    </a:cubicBezTo>
                    <a:cubicBezTo>
                      <a:pt x="11455" y="9854"/>
                      <a:pt x="12089" y="10342"/>
                      <a:pt x="12865" y="10342"/>
                    </a:cubicBezTo>
                    <a:cubicBezTo>
                      <a:pt x="13700" y="10342"/>
                      <a:pt x="14379" y="9770"/>
                      <a:pt x="14379" y="9069"/>
                    </a:cubicBezTo>
                    <a:lnTo>
                      <a:pt x="14379" y="9043"/>
                    </a:lnTo>
                    <a:close/>
                    <a:moveTo>
                      <a:pt x="13928" y="14122"/>
                    </a:moveTo>
                    <a:lnTo>
                      <a:pt x="13928" y="14927"/>
                    </a:lnTo>
                    <a:cubicBezTo>
                      <a:pt x="13928" y="15488"/>
                      <a:pt x="14359" y="15978"/>
                      <a:pt x="14998" y="16143"/>
                    </a:cubicBezTo>
                    <a:lnTo>
                      <a:pt x="15173" y="16187"/>
                    </a:lnTo>
                    <a:cubicBezTo>
                      <a:pt x="14220" y="17432"/>
                      <a:pt x="12581" y="18197"/>
                      <a:pt x="10804" y="18197"/>
                    </a:cubicBezTo>
                    <a:cubicBezTo>
                      <a:pt x="9026" y="18197"/>
                      <a:pt x="7387" y="17436"/>
                      <a:pt x="6434" y="16187"/>
                    </a:cubicBezTo>
                    <a:lnTo>
                      <a:pt x="6606" y="16143"/>
                    </a:lnTo>
                    <a:cubicBezTo>
                      <a:pt x="7248" y="15978"/>
                      <a:pt x="7676" y="15488"/>
                      <a:pt x="7676" y="14927"/>
                    </a:cubicBezTo>
                    <a:lnTo>
                      <a:pt x="7676" y="14122"/>
                    </a:lnTo>
                    <a:lnTo>
                      <a:pt x="8517" y="14710"/>
                    </a:lnTo>
                    <a:cubicBezTo>
                      <a:pt x="8880" y="14966"/>
                      <a:pt x="9345" y="15104"/>
                      <a:pt x="9816" y="15104"/>
                    </a:cubicBezTo>
                    <a:lnTo>
                      <a:pt x="11789" y="15104"/>
                    </a:lnTo>
                    <a:cubicBezTo>
                      <a:pt x="12267" y="15104"/>
                      <a:pt x="12726" y="14966"/>
                      <a:pt x="13087" y="14710"/>
                    </a:cubicBezTo>
                    <a:lnTo>
                      <a:pt x="13928" y="14122"/>
                    </a:lnTo>
                    <a:close/>
                    <a:moveTo>
                      <a:pt x="1166" y="17942"/>
                    </a:moveTo>
                    <a:lnTo>
                      <a:pt x="3229" y="19391"/>
                    </a:lnTo>
                    <a:cubicBezTo>
                      <a:pt x="3474" y="19562"/>
                      <a:pt x="3613" y="19809"/>
                      <a:pt x="3613" y="20076"/>
                    </a:cubicBezTo>
                    <a:lnTo>
                      <a:pt x="3613" y="20790"/>
                    </a:lnTo>
                    <a:lnTo>
                      <a:pt x="1520" y="20790"/>
                    </a:lnTo>
                    <a:cubicBezTo>
                      <a:pt x="1218" y="20790"/>
                      <a:pt x="971" y="20583"/>
                      <a:pt x="971" y="20332"/>
                    </a:cubicBezTo>
                    <a:lnTo>
                      <a:pt x="971" y="18581"/>
                    </a:lnTo>
                    <a:cubicBezTo>
                      <a:pt x="971" y="18351"/>
                      <a:pt x="1038" y="18132"/>
                      <a:pt x="1166" y="17942"/>
                    </a:cubicBezTo>
                    <a:close/>
                    <a:moveTo>
                      <a:pt x="20434" y="17940"/>
                    </a:moveTo>
                    <a:cubicBezTo>
                      <a:pt x="20562" y="18131"/>
                      <a:pt x="20629" y="18349"/>
                      <a:pt x="20629" y="18577"/>
                    </a:cubicBezTo>
                    <a:lnTo>
                      <a:pt x="20629" y="20332"/>
                    </a:lnTo>
                    <a:cubicBezTo>
                      <a:pt x="20629" y="20583"/>
                      <a:pt x="20382" y="20790"/>
                      <a:pt x="20084" y="20790"/>
                    </a:cubicBezTo>
                    <a:lnTo>
                      <a:pt x="17992" y="20790"/>
                    </a:lnTo>
                    <a:lnTo>
                      <a:pt x="17992" y="20074"/>
                    </a:lnTo>
                    <a:cubicBezTo>
                      <a:pt x="17992" y="19807"/>
                      <a:pt x="18126" y="19558"/>
                      <a:pt x="18371" y="19387"/>
                    </a:cubicBezTo>
                    <a:lnTo>
                      <a:pt x="20434" y="17940"/>
                    </a:lnTo>
                    <a:close/>
                    <a:moveTo>
                      <a:pt x="16124" y="16437"/>
                    </a:moveTo>
                    <a:lnTo>
                      <a:pt x="19519" y="17313"/>
                    </a:lnTo>
                    <a:cubicBezTo>
                      <a:pt x="19591" y="17334"/>
                      <a:pt x="19662" y="17356"/>
                      <a:pt x="19730" y="17381"/>
                    </a:cubicBezTo>
                    <a:lnTo>
                      <a:pt x="17754" y="18765"/>
                    </a:lnTo>
                    <a:cubicBezTo>
                      <a:pt x="17288" y="19087"/>
                      <a:pt x="17021" y="19564"/>
                      <a:pt x="17021" y="20076"/>
                    </a:cubicBezTo>
                    <a:lnTo>
                      <a:pt x="17021" y="20796"/>
                    </a:lnTo>
                    <a:lnTo>
                      <a:pt x="4577" y="20796"/>
                    </a:lnTo>
                    <a:lnTo>
                      <a:pt x="4577" y="20076"/>
                    </a:lnTo>
                    <a:cubicBezTo>
                      <a:pt x="4577" y="19570"/>
                      <a:pt x="4310" y="19093"/>
                      <a:pt x="3846" y="18765"/>
                    </a:cubicBezTo>
                    <a:lnTo>
                      <a:pt x="1870" y="17381"/>
                    </a:lnTo>
                    <a:cubicBezTo>
                      <a:pt x="1942" y="17353"/>
                      <a:pt x="2009" y="17328"/>
                      <a:pt x="2081" y="17313"/>
                    </a:cubicBezTo>
                    <a:lnTo>
                      <a:pt x="5478" y="16437"/>
                    </a:lnTo>
                    <a:cubicBezTo>
                      <a:pt x="6582" y="18029"/>
                      <a:pt x="8602" y="19010"/>
                      <a:pt x="10802" y="19010"/>
                    </a:cubicBezTo>
                    <a:cubicBezTo>
                      <a:pt x="13000" y="19010"/>
                      <a:pt x="15020" y="18029"/>
                      <a:pt x="16124" y="16437"/>
                    </a:cubicBezTo>
                    <a:close/>
                    <a:moveTo>
                      <a:pt x="10802" y="0"/>
                    </a:moveTo>
                    <a:cubicBezTo>
                      <a:pt x="6553" y="0"/>
                      <a:pt x="3097" y="2902"/>
                      <a:pt x="3097" y="6472"/>
                    </a:cubicBezTo>
                    <a:lnTo>
                      <a:pt x="3097" y="10800"/>
                    </a:lnTo>
                    <a:cubicBezTo>
                      <a:pt x="3097" y="11503"/>
                      <a:pt x="3779" y="12073"/>
                      <a:pt x="4608" y="12073"/>
                    </a:cubicBezTo>
                    <a:lnTo>
                      <a:pt x="5584" y="12073"/>
                    </a:lnTo>
                    <a:cubicBezTo>
                      <a:pt x="5707" y="12535"/>
                      <a:pt x="6005" y="12953"/>
                      <a:pt x="6441" y="13262"/>
                    </a:cubicBezTo>
                    <a:lnTo>
                      <a:pt x="6703" y="13444"/>
                    </a:lnTo>
                    <a:lnTo>
                      <a:pt x="6703" y="14925"/>
                    </a:lnTo>
                    <a:cubicBezTo>
                      <a:pt x="6703" y="15128"/>
                      <a:pt x="6550" y="15305"/>
                      <a:pt x="6317" y="15364"/>
                    </a:cubicBezTo>
                    <a:lnTo>
                      <a:pt x="1799" y="16533"/>
                    </a:lnTo>
                    <a:cubicBezTo>
                      <a:pt x="724" y="16810"/>
                      <a:pt x="0" y="17633"/>
                      <a:pt x="0" y="18577"/>
                    </a:cubicBezTo>
                    <a:lnTo>
                      <a:pt x="0" y="20327"/>
                    </a:lnTo>
                    <a:cubicBezTo>
                      <a:pt x="0" y="21031"/>
                      <a:pt x="682" y="21600"/>
                      <a:pt x="1514" y="21600"/>
                    </a:cubicBezTo>
                    <a:lnTo>
                      <a:pt x="20084" y="21600"/>
                    </a:lnTo>
                    <a:cubicBezTo>
                      <a:pt x="20918" y="21600"/>
                      <a:pt x="21598" y="21027"/>
                      <a:pt x="21598" y="20327"/>
                    </a:cubicBezTo>
                    <a:lnTo>
                      <a:pt x="21598" y="18577"/>
                    </a:lnTo>
                    <a:cubicBezTo>
                      <a:pt x="21600" y="17633"/>
                      <a:pt x="20880" y="16810"/>
                      <a:pt x="19801" y="16535"/>
                    </a:cubicBezTo>
                    <a:lnTo>
                      <a:pt x="15285" y="15366"/>
                    </a:lnTo>
                    <a:cubicBezTo>
                      <a:pt x="15054" y="15305"/>
                      <a:pt x="14897" y="15132"/>
                      <a:pt x="14897" y="14927"/>
                    </a:cubicBezTo>
                    <a:lnTo>
                      <a:pt x="14897" y="13446"/>
                    </a:lnTo>
                    <a:lnTo>
                      <a:pt x="15162" y="13264"/>
                    </a:lnTo>
                    <a:cubicBezTo>
                      <a:pt x="15599" y="12957"/>
                      <a:pt x="15902" y="12542"/>
                      <a:pt x="16018" y="12075"/>
                    </a:cubicBezTo>
                    <a:lnTo>
                      <a:pt x="16992" y="12075"/>
                    </a:lnTo>
                    <a:cubicBezTo>
                      <a:pt x="17828" y="12075"/>
                      <a:pt x="18503" y="11503"/>
                      <a:pt x="18503" y="10804"/>
                    </a:cubicBezTo>
                    <a:lnTo>
                      <a:pt x="18503" y="6472"/>
                    </a:lnTo>
                    <a:cubicBezTo>
                      <a:pt x="18503" y="2902"/>
                      <a:pt x="15047"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53" name="Google Shape;1953;p34"/>
              <p:cNvSpPr/>
              <p:nvPr/>
            </p:nvSpPr>
            <p:spPr>
              <a:xfrm>
                <a:off x="546295" y="314522"/>
                <a:ext cx="444852" cy="296100"/>
              </a:xfrm>
              <a:custGeom>
                <a:rect b="b" l="l" r="r" t="t"/>
                <a:pathLst>
                  <a:path extrusionOk="0" h="21600" w="21543">
                    <a:moveTo>
                      <a:pt x="18392" y="2268"/>
                    </a:moveTo>
                    <a:cubicBezTo>
                      <a:pt x="19305" y="2268"/>
                      <a:pt x="20044" y="3392"/>
                      <a:pt x="20044" y="4757"/>
                    </a:cubicBezTo>
                    <a:lnTo>
                      <a:pt x="20044" y="16827"/>
                    </a:lnTo>
                    <a:cubicBezTo>
                      <a:pt x="20044" y="18208"/>
                      <a:pt x="19298" y="19316"/>
                      <a:pt x="18392" y="19316"/>
                    </a:cubicBezTo>
                    <a:lnTo>
                      <a:pt x="7169" y="19316"/>
                    </a:lnTo>
                    <a:cubicBezTo>
                      <a:pt x="6255" y="19316"/>
                      <a:pt x="5516" y="18203"/>
                      <a:pt x="5516" y="16833"/>
                    </a:cubicBezTo>
                    <a:lnTo>
                      <a:pt x="5516" y="15625"/>
                    </a:lnTo>
                    <a:cubicBezTo>
                      <a:pt x="5516" y="14995"/>
                      <a:pt x="5178" y="14491"/>
                      <a:pt x="4767" y="14491"/>
                    </a:cubicBezTo>
                    <a:lnTo>
                      <a:pt x="2571" y="14491"/>
                    </a:lnTo>
                    <a:lnTo>
                      <a:pt x="5297" y="10390"/>
                    </a:lnTo>
                    <a:cubicBezTo>
                      <a:pt x="5433" y="10175"/>
                      <a:pt x="5516" y="9886"/>
                      <a:pt x="5516" y="9592"/>
                    </a:cubicBezTo>
                    <a:lnTo>
                      <a:pt x="5516" y="4757"/>
                    </a:lnTo>
                    <a:cubicBezTo>
                      <a:pt x="5516" y="3376"/>
                      <a:pt x="6259" y="2268"/>
                      <a:pt x="7169" y="2268"/>
                    </a:cubicBezTo>
                    <a:close/>
                    <a:moveTo>
                      <a:pt x="7169" y="0"/>
                    </a:moveTo>
                    <a:cubicBezTo>
                      <a:pt x="5426" y="0"/>
                      <a:pt x="4011" y="2137"/>
                      <a:pt x="4011" y="4757"/>
                    </a:cubicBezTo>
                    <a:lnTo>
                      <a:pt x="4011" y="9120"/>
                    </a:lnTo>
                    <a:lnTo>
                      <a:pt x="222" y="14827"/>
                    </a:lnTo>
                    <a:cubicBezTo>
                      <a:pt x="2" y="15147"/>
                      <a:pt x="-57" y="15630"/>
                      <a:pt x="55" y="16056"/>
                    </a:cubicBezTo>
                    <a:cubicBezTo>
                      <a:pt x="166" y="16481"/>
                      <a:pt x="441" y="16764"/>
                      <a:pt x="745" y="16764"/>
                    </a:cubicBezTo>
                    <a:lnTo>
                      <a:pt x="4004" y="16764"/>
                    </a:lnTo>
                    <a:lnTo>
                      <a:pt x="4004" y="16838"/>
                    </a:lnTo>
                    <a:cubicBezTo>
                      <a:pt x="4004" y="19463"/>
                      <a:pt x="5422" y="21600"/>
                      <a:pt x="7162" y="21600"/>
                    </a:cubicBezTo>
                    <a:lnTo>
                      <a:pt x="18385" y="21600"/>
                    </a:lnTo>
                    <a:cubicBezTo>
                      <a:pt x="20128" y="21600"/>
                      <a:pt x="21543" y="19463"/>
                      <a:pt x="21543" y="16838"/>
                    </a:cubicBezTo>
                    <a:lnTo>
                      <a:pt x="21543" y="4767"/>
                    </a:lnTo>
                    <a:cubicBezTo>
                      <a:pt x="21543" y="2137"/>
                      <a:pt x="20131" y="0"/>
                      <a:pt x="183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54" name="Google Shape;1954;p34"/>
              <p:cNvSpPr/>
              <p:nvPr/>
            </p:nvSpPr>
            <p:spPr>
              <a:xfrm>
                <a:off x="695263" y="380810"/>
                <a:ext cx="229669" cy="179863"/>
              </a:xfrm>
              <a:custGeom>
                <a:rect b="b" l="l" r="r" t="t"/>
                <a:pathLst>
                  <a:path extrusionOk="0" h="21600" w="21593">
                    <a:moveTo>
                      <a:pt x="7687" y="3717"/>
                    </a:moveTo>
                    <a:cubicBezTo>
                      <a:pt x="8587" y="3717"/>
                      <a:pt x="9338" y="4676"/>
                      <a:pt x="9338" y="5826"/>
                    </a:cubicBezTo>
                    <a:lnTo>
                      <a:pt x="9338" y="14305"/>
                    </a:lnTo>
                    <a:cubicBezTo>
                      <a:pt x="8824" y="14063"/>
                      <a:pt x="8276" y="13907"/>
                      <a:pt x="7687" y="13907"/>
                    </a:cubicBezTo>
                    <a:lnTo>
                      <a:pt x="2923" y="13907"/>
                    </a:lnTo>
                    <a:lnTo>
                      <a:pt x="2923" y="3717"/>
                    </a:lnTo>
                    <a:close/>
                    <a:moveTo>
                      <a:pt x="18677" y="3717"/>
                    </a:moveTo>
                    <a:lnTo>
                      <a:pt x="18677" y="13907"/>
                    </a:lnTo>
                    <a:lnTo>
                      <a:pt x="13913" y="13907"/>
                    </a:lnTo>
                    <a:cubicBezTo>
                      <a:pt x="13324" y="13907"/>
                      <a:pt x="12776" y="14063"/>
                      <a:pt x="12262" y="14305"/>
                    </a:cubicBezTo>
                    <a:lnTo>
                      <a:pt x="12262" y="5826"/>
                    </a:lnTo>
                    <a:cubicBezTo>
                      <a:pt x="12262" y="4676"/>
                      <a:pt x="13013" y="3717"/>
                      <a:pt x="13913" y="3717"/>
                    </a:cubicBezTo>
                    <a:close/>
                    <a:moveTo>
                      <a:pt x="1455" y="0"/>
                    </a:moveTo>
                    <a:cubicBezTo>
                      <a:pt x="643" y="0"/>
                      <a:pt x="0" y="821"/>
                      <a:pt x="0" y="1858"/>
                    </a:cubicBezTo>
                    <a:lnTo>
                      <a:pt x="0" y="15774"/>
                    </a:lnTo>
                    <a:cubicBezTo>
                      <a:pt x="0" y="16812"/>
                      <a:pt x="643" y="17633"/>
                      <a:pt x="1455" y="17633"/>
                    </a:cubicBezTo>
                    <a:lnTo>
                      <a:pt x="7687" y="17633"/>
                    </a:lnTo>
                    <a:cubicBezTo>
                      <a:pt x="8587" y="17633"/>
                      <a:pt x="9338" y="18583"/>
                      <a:pt x="9338" y="19750"/>
                    </a:cubicBezTo>
                    <a:cubicBezTo>
                      <a:pt x="9338" y="20779"/>
                      <a:pt x="9988" y="21600"/>
                      <a:pt x="10786" y="21600"/>
                    </a:cubicBezTo>
                    <a:cubicBezTo>
                      <a:pt x="11605" y="21600"/>
                      <a:pt x="12248" y="20779"/>
                      <a:pt x="12248" y="19750"/>
                    </a:cubicBezTo>
                    <a:cubicBezTo>
                      <a:pt x="12248" y="18583"/>
                      <a:pt x="12992" y="17633"/>
                      <a:pt x="13906" y="17633"/>
                    </a:cubicBezTo>
                    <a:lnTo>
                      <a:pt x="20132" y="17633"/>
                    </a:lnTo>
                    <a:cubicBezTo>
                      <a:pt x="20944" y="17633"/>
                      <a:pt x="21593" y="16812"/>
                      <a:pt x="21593" y="15774"/>
                    </a:cubicBezTo>
                    <a:lnTo>
                      <a:pt x="21593" y="1858"/>
                    </a:lnTo>
                    <a:cubicBezTo>
                      <a:pt x="21600" y="821"/>
                      <a:pt x="20944" y="0"/>
                      <a:pt x="20132" y="0"/>
                    </a:cubicBezTo>
                    <a:lnTo>
                      <a:pt x="13906" y="0"/>
                    </a:lnTo>
                    <a:cubicBezTo>
                      <a:pt x="12702" y="0"/>
                      <a:pt x="11605" y="588"/>
                      <a:pt x="10786" y="1564"/>
                    </a:cubicBezTo>
                    <a:cubicBezTo>
                      <a:pt x="9974" y="588"/>
                      <a:pt x="8878" y="0"/>
                      <a:pt x="76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955" name="Google Shape;1955;p34"/>
            <p:cNvGrpSpPr/>
            <p:nvPr/>
          </p:nvGrpSpPr>
          <p:grpSpPr>
            <a:xfrm>
              <a:off x="15983765" y="16552"/>
              <a:ext cx="991148" cy="958112"/>
              <a:chOff x="-1" y="71"/>
              <a:chExt cx="991146" cy="958111"/>
            </a:xfrm>
          </p:grpSpPr>
          <p:sp>
            <p:nvSpPr>
              <p:cNvPr id="1956" name="Google Shape;1956;p34"/>
              <p:cNvSpPr/>
              <p:nvPr/>
            </p:nvSpPr>
            <p:spPr>
              <a:xfrm>
                <a:off x="-1" y="71"/>
                <a:ext cx="991146" cy="858716"/>
              </a:xfrm>
              <a:custGeom>
                <a:rect b="b" l="l" r="r" t="t"/>
                <a:pathLst>
                  <a:path extrusionOk="0" h="21600" w="21600">
                    <a:moveTo>
                      <a:pt x="1441" y="14107"/>
                    </a:moveTo>
                    <a:lnTo>
                      <a:pt x="1441" y="19989"/>
                    </a:lnTo>
                    <a:lnTo>
                      <a:pt x="1059" y="19989"/>
                    </a:lnTo>
                    <a:cubicBezTo>
                      <a:pt x="849" y="19989"/>
                      <a:pt x="674" y="19790"/>
                      <a:pt x="674" y="19549"/>
                    </a:cubicBezTo>
                    <a:lnTo>
                      <a:pt x="674" y="14550"/>
                    </a:lnTo>
                    <a:cubicBezTo>
                      <a:pt x="674" y="14309"/>
                      <a:pt x="849" y="14107"/>
                      <a:pt x="1059" y="14107"/>
                    </a:cubicBezTo>
                    <a:close/>
                    <a:moveTo>
                      <a:pt x="20538" y="14107"/>
                    </a:moveTo>
                    <a:cubicBezTo>
                      <a:pt x="20748" y="14107"/>
                      <a:pt x="20921" y="14309"/>
                      <a:pt x="20921" y="14550"/>
                    </a:cubicBezTo>
                    <a:lnTo>
                      <a:pt x="20921" y="19549"/>
                    </a:lnTo>
                    <a:cubicBezTo>
                      <a:pt x="20921" y="19790"/>
                      <a:pt x="20748" y="19989"/>
                      <a:pt x="20538" y="19989"/>
                    </a:cubicBezTo>
                    <a:lnTo>
                      <a:pt x="20157" y="19989"/>
                    </a:lnTo>
                    <a:lnTo>
                      <a:pt x="20157" y="14107"/>
                    </a:lnTo>
                    <a:close/>
                    <a:moveTo>
                      <a:pt x="3223" y="13276"/>
                    </a:moveTo>
                    <a:cubicBezTo>
                      <a:pt x="3432" y="13276"/>
                      <a:pt x="3608" y="13475"/>
                      <a:pt x="3608" y="13719"/>
                    </a:cubicBezTo>
                    <a:lnTo>
                      <a:pt x="3608" y="20380"/>
                    </a:lnTo>
                    <a:cubicBezTo>
                      <a:pt x="3608" y="20624"/>
                      <a:pt x="3432" y="20823"/>
                      <a:pt x="3223" y="20823"/>
                    </a:cubicBezTo>
                    <a:lnTo>
                      <a:pt x="2502" y="20823"/>
                    </a:lnTo>
                    <a:cubicBezTo>
                      <a:pt x="2293" y="20823"/>
                      <a:pt x="2121" y="20624"/>
                      <a:pt x="2121" y="20380"/>
                    </a:cubicBezTo>
                    <a:lnTo>
                      <a:pt x="2121" y="13719"/>
                    </a:lnTo>
                    <a:cubicBezTo>
                      <a:pt x="2116" y="13473"/>
                      <a:pt x="2292" y="13276"/>
                      <a:pt x="2502" y="13276"/>
                    </a:cubicBezTo>
                    <a:close/>
                    <a:moveTo>
                      <a:pt x="19097" y="13276"/>
                    </a:moveTo>
                    <a:cubicBezTo>
                      <a:pt x="19307" y="13276"/>
                      <a:pt x="19479" y="13475"/>
                      <a:pt x="19479" y="13717"/>
                    </a:cubicBezTo>
                    <a:lnTo>
                      <a:pt x="19479" y="20380"/>
                    </a:lnTo>
                    <a:cubicBezTo>
                      <a:pt x="19479" y="20624"/>
                      <a:pt x="19307" y="20823"/>
                      <a:pt x="19097" y="20823"/>
                    </a:cubicBezTo>
                    <a:lnTo>
                      <a:pt x="18377" y="20823"/>
                    </a:lnTo>
                    <a:cubicBezTo>
                      <a:pt x="18165" y="20823"/>
                      <a:pt x="17992" y="20624"/>
                      <a:pt x="17992" y="20380"/>
                    </a:cubicBezTo>
                    <a:lnTo>
                      <a:pt x="17992" y="13717"/>
                    </a:lnTo>
                    <a:cubicBezTo>
                      <a:pt x="17992" y="13475"/>
                      <a:pt x="18165" y="13276"/>
                      <a:pt x="18377" y="13276"/>
                    </a:cubicBezTo>
                    <a:close/>
                    <a:moveTo>
                      <a:pt x="10799" y="0"/>
                    </a:moveTo>
                    <a:cubicBezTo>
                      <a:pt x="5642" y="0"/>
                      <a:pt x="1441" y="4845"/>
                      <a:pt x="1441" y="10803"/>
                    </a:cubicBezTo>
                    <a:lnTo>
                      <a:pt x="1441" y="13328"/>
                    </a:lnTo>
                    <a:lnTo>
                      <a:pt x="1059" y="13328"/>
                    </a:lnTo>
                    <a:cubicBezTo>
                      <a:pt x="475" y="13328"/>
                      <a:pt x="0" y="13879"/>
                      <a:pt x="0" y="14550"/>
                    </a:cubicBezTo>
                    <a:lnTo>
                      <a:pt x="0" y="19547"/>
                    </a:lnTo>
                    <a:cubicBezTo>
                      <a:pt x="0" y="20222"/>
                      <a:pt x="477" y="20771"/>
                      <a:pt x="1059" y="20771"/>
                    </a:cubicBezTo>
                    <a:lnTo>
                      <a:pt x="1498" y="20771"/>
                    </a:lnTo>
                    <a:cubicBezTo>
                      <a:pt x="1639" y="21254"/>
                      <a:pt x="2036" y="21600"/>
                      <a:pt x="2502" y="21600"/>
                    </a:cubicBezTo>
                    <a:lnTo>
                      <a:pt x="3223" y="21600"/>
                    </a:lnTo>
                    <a:cubicBezTo>
                      <a:pt x="3807" y="21600"/>
                      <a:pt x="4282" y="21051"/>
                      <a:pt x="4282" y="20380"/>
                    </a:cubicBezTo>
                    <a:lnTo>
                      <a:pt x="4282" y="13717"/>
                    </a:lnTo>
                    <a:cubicBezTo>
                      <a:pt x="4282" y="13044"/>
                      <a:pt x="3805" y="12495"/>
                      <a:pt x="3223" y="12495"/>
                    </a:cubicBezTo>
                    <a:lnTo>
                      <a:pt x="2502" y="12495"/>
                    </a:lnTo>
                    <a:cubicBezTo>
                      <a:pt x="2365" y="12495"/>
                      <a:pt x="2238" y="12524"/>
                      <a:pt x="2121" y="12577"/>
                    </a:cubicBezTo>
                    <a:lnTo>
                      <a:pt x="2121" y="10803"/>
                    </a:lnTo>
                    <a:cubicBezTo>
                      <a:pt x="2121" y="5277"/>
                      <a:pt x="6014" y="784"/>
                      <a:pt x="10799" y="784"/>
                    </a:cubicBezTo>
                    <a:cubicBezTo>
                      <a:pt x="15586" y="784"/>
                      <a:pt x="19479" y="5277"/>
                      <a:pt x="19479" y="10803"/>
                    </a:cubicBezTo>
                    <a:lnTo>
                      <a:pt x="19479" y="12577"/>
                    </a:lnTo>
                    <a:cubicBezTo>
                      <a:pt x="19362" y="12524"/>
                      <a:pt x="19233" y="12495"/>
                      <a:pt x="19097" y="12495"/>
                    </a:cubicBezTo>
                    <a:lnTo>
                      <a:pt x="18377" y="12495"/>
                    </a:lnTo>
                    <a:cubicBezTo>
                      <a:pt x="17792" y="12495"/>
                      <a:pt x="17320" y="13046"/>
                      <a:pt x="17320" y="13717"/>
                    </a:cubicBezTo>
                    <a:lnTo>
                      <a:pt x="17320" y="20380"/>
                    </a:lnTo>
                    <a:cubicBezTo>
                      <a:pt x="17320" y="21053"/>
                      <a:pt x="17796" y="21600"/>
                      <a:pt x="18377" y="21600"/>
                    </a:cubicBezTo>
                    <a:lnTo>
                      <a:pt x="19097" y="21600"/>
                    </a:lnTo>
                    <a:cubicBezTo>
                      <a:pt x="19562" y="21600"/>
                      <a:pt x="19959" y="21251"/>
                      <a:pt x="20102" y="20771"/>
                    </a:cubicBezTo>
                    <a:lnTo>
                      <a:pt x="20543" y="20771"/>
                    </a:lnTo>
                    <a:cubicBezTo>
                      <a:pt x="21126" y="20771"/>
                      <a:pt x="21600" y="20220"/>
                      <a:pt x="21600" y="19547"/>
                    </a:cubicBezTo>
                    <a:lnTo>
                      <a:pt x="21600" y="14550"/>
                    </a:lnTo>
                    <a:cubicBezTo>
                      <a:pt x="21600" y="13877"/>
                      <a:pt x="21123" y="13328"/>
                      <a:pt x="20538" y="13328"/>
                    </a:cubicBezTo>
                    <a:lnTo>
                      <a:pt x="20157" y="13328"/>
                    </a:lnTo>
                    <a:lnTo>
                      <a:pt x="20157" y="10803"/>
                    </a:lnTo>
                    <a:cubicBezTo>
                      <a:pt x="20157" y="4846"/>
                      <a:pt x="15960"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57" name="Google Shape;1957;p34"/>
              <p:cNvSpPr/>
              <p:nvPr/>
            </p:nvSpPr>
            <p:spPr>
              <a:xfrm>
                <a:off x="264789" y="381026"/>
                <a:ext cx="461350" cy="577156"/>
              </a:xfrm>
              <a:custGeom>
                <a:rect b="b" l="l" r="r" t="t"/>
                <a:pathLst>
                  <a:path extrusionOk="0" h="21600" w="21600">
                    <a:moveTo>
                      <a:pt x="17007" y="1158"/>
                    </a:moveTo>
                    <a:cubicBezTo>
                      <a:pt x="17027" y="1158"/>
                      <a:pt x="17051" y="1177"/>
                      <a:pt x="17051" y="1196"/>
                    </a:cubicBezTo>
                    <a:lnTo>
                      <a:pt x="17051" y="5067"/>
                    </a:lnTo>
                    <a:lnTo>
                      <a:pt x="15855" y="4428"/>
                    </a:lnTo>
                    <a:cubicBezTo>
                      <a:pt x="15733" y="4366"/>
                      <a:pt x="15599" y="4331"/>
                      <a:pt x="15457" y="4331"/>
                    </a:cubicBezTo>
                    <a:cubicBezTo>
                      <a:pt x="15315" y="4331"/>
                      <a:pt x="15174" y="4366"/>
                      <a:pt x="15053" y="4428"/>
                    </a:cubicBezTo>
                    <a:lnTo>
                      <a:pt x="13856" y="5067"/>
                    </a:lnTo>
                    <a:lnTo>
                      <a:pt x="13853" y="1196"/>
                    </a:lnTo>
                    <a:cubicBezTo>
                      <a:pt x="13853" y="1177"/>
                      <a:pt x="13877" y="1158"/>
                      <a:pt x="13900" y="1158"/>
                    </a:cubicBezTo>
                    <a:close/>
                    <a:moveTo>
                      <a:pt x="19322" y="1778"/>
                    </a:moveTo>
                    <a:cubicBezTo>
                      <a:pt x="19774" y="1778"/>
                      <a:pt x="20144" y="2074"/>
                      <a:pt x="20144" y="2435"/>
                    </a:cubicBezTo>
                    <a:lnTo>
                      <a:pt x="20151" y="19785"/>
                    </a:lnTo>
                    <a:cubicBezTo>
                      <a:pt x="20151" y="20143"/>
                      <a:pt x="19777" y="20442"/>
                      <a:pt x="19329" y="20442"/>
                    </a:cubicBezTo>
                    <a:lnTo>
                      <a:pt x="2275" y="20442"/>
                    </a:lnTo>
                    <a:cubicBezTo>
                      <a:pt x="1826" y="20442"/>
                      <a:pt x="1456" y="20143"/>
                      <a:pt x="1456" y="19785"/>
                    </a:cubicBezTo>
                    <a:lnTo>
                      <a:pt x="1456" y="2435"/>
                    </a:lnTo>
                    <a:cubicBezTo>
                      <a:pt x="1456" y="2074"/>
                      <a:pt x="1826" y="1778"/>
                      <a:pt x="2275" y="1778"/>
                    </a:cubicBezTo>
                    <a:lnTo>
                      <a:pt x="12404" y="1778"/>
                    </a:lnTo>
                    <a:lnTo>
                      <a:pt x="12404" y="6152"/>
                    </a:lnTo>
                    <a:cubicBezTo>
                      <a:pt x="12404" y="6370"/>
                      <a:pt x="12549" y="6564"/>
                      <a:pt x="12785" y="6667"/>
                    </a:cubicBezTo>
                    <a:cubicBezTo>
                      <a:pt x="12889" y="6710"/>
                      <a:pt x="13007" y="6734"/>
                      <a:pt x="13122" y="6734"/>
                    </a:cubicBezTo>
                    <a:cubicBezTo>
                      <a:pt x="13267" y="6734"/>
                      <a:pt x="13408" y="6699"/>
                      <a:pt x="13529" y="6634"/>
                    </a:cubicBezTo>
                    <a:lnTo>
                      <a:pt x="15450" y="5613"/>
                    </a:lnTo>
                    <a:lnTo>
                      <a:pt x="17371" y="6634"/>
                    </a:lnTo>
                    <a:cubicBezTo>
                      <a:pt x="17496" y="6696"/>
                      <a:pt x="17630" y="6731"/>
                      <a:pt x="17772" y="6731"/>
                    </a:cubicBezTo>
                    <a:cubicBezTo>
                      <a:pt x="17890" y="6731"/>
                      <a:pt x="18011" y="6710"/>
                      <a:pt x="18112" y="6667"/>
                    </a:cubicBezTo>
                    <a:cubicBezTo>
                      <a:pt x="18352" y="6564"/>
                      <a:pt x="18500" y="6370"/>
                      <a:pt x="18500" y="6152"/>
                    </a:cubicBezTo>
                    <a:lnTo>
                      <a:pt x="18500" y="1778"/>
                    </a:lnTo>
                    <a:close/>
                    <a:moveTo>
                      <a:pt x="13900" y="0"/>
                    </a:moveTo>
                    <a:cubicBezTo>
                      <a:pt x="13334" y="0"/>
                      <a:pt x="12845" y="248"/>
                      <a:pt x="12593" y="620"/>
                    </a:cubicBezTo>
                    <a:lnTo>
                      <a:pt x="2275" y="620"/>
                    </a:lnTo>
                    <a:cubicBezTo>
                      <a:pt x="1021" y="620"/>
                      <a:pt x="0" y="1433"/>
                      <a:pt x="0" y="2435"/>
                    </a:cubicBezTo>
                    <a:lnTo>
                      <a:pt x="0" y="19785"/>
                    </a:lnTo>
                    <a:cubicBezTo>
                      <a:pt x="0" y="20787"/>
                      <a:pt x="1024" y="21600"/>
                      <a:pt x="2275" y="21600"/>
                    </a:cubicBezTo>
                    <a:lnTo>
                      <a:pt x="19329" y="21600"/>
                    </a:lnTo>
                    <a:cubicBezTo>
                      <a:pt x="20582" y="21600"/>
                      <a:pt x="21600" y="20781"/>
                      <a:pt x="21600" y="19785"/>
                    </a:cubicBezTo>
                    <a:lnTo>
                      <a:pt x="21600" y="2435"/>
                    </a:lnTo>
                    <a:cubicBezTo>
                      <a:pt x="21600" y="1430"/>
                      <a:pt x="20582" y="620"/>
                      <a:pt x="19329" y="620"/>
                    </a:cubicBezTo>
                    <a:lnTo>
                      <a:pt x="18315" y="620"/>
                    </a:lnTo>
                    <a:cubicBezTo>
                      <a:pt x="18062" y="248"/>
                      <a:pt x="17566" y="0"/>
                      <a:pt x="170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58" name="Google Shape;1958;p34"/>
              <p:cNvSpPr/>
              <p:nvPr/>
            </p:nvSpPr>
            <p:spPr>
              <a:xfrm>
                <a:off x="329546" y="463581"/>
                <a:ext cx="33868" cy="428385"/>
              </a:xfrm>
              <a:custGeom>
                <a:rect b="b" l="l" r="r" t="t"/>
                <a:pathLst>
                  <a:path extrusionOk="0" h="21600" w="21550">
                    <a:moveTo>
                      <a:pt x="10775" y="0"/>
                    </a:moveTo>
                    <a:cubicBezTo>
                      <a:pt x="4839" y="0"/>
                      <a:pt x="0" y="352"/>
                      <a:pt x="0" y="784"/>
                    </a:cubicBezTo>
                    <a:lnTo>
                      <a:pt x="0" y="20816"/>
                    </a:lnTo>
                    <a:cubicBezTo>
                      <a:pt x="0" y="21248"/>
                      <a:pt x="4839" y="21600"/>
                      <a:pt x="10775" y="21600"/>
                    </a:cubicBezTo>
                    <a:cubicBezTo>
                      <a:pt x="16761" y="21600"/>
                      <a:pt x="21550" y="21252"/>
                      <a:pt x="21550" y="20816"/>
                    </a:cubicBezTo>
                    <a:lnTo>
                      <a:pt x="21550" y="784"/>
                    </a:lnTo>
                    <a:cubicBezTo>
                      <a:pt x="21600" y="352"/>
                      <a:pt x="16761"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59" name="Google Shape;1959;p34"/>
              <p:cNvSpPr/>
              <p:nvPr/>
            </p:nvSpPr>
            <p:spPr>
              <a:xfrm>
                <a:off x="463434" y="627697"/>
                <a:ext cx="130345" cy="33868"/>
              </a:xfrm>
              <a:custGeom>
                <a:rect b="b" l="l" r="r" t="t"/>
                <a:pathLst>
                  <a:path extrusionOk="0" h="21600" w="21600">
                    <a:moveTo>
                      <a:pt x="2552" y="0"/>
                    </a:moveTo>
                    <a:cubicBezTo>
                      <a:pt x="1145" y="0"/>
                      <a:pt x="0" y="4861"/>
                      <a:pt x="0" y="10825"/>
                    </a:cubicBezTo>
                    <a:cubicBezTo>
                      <a:pt x="0" y="16839"/>
                      <a:pt x="1145" y="21600"/>
                      <a:pt x="2552" y="21600"/>
                    </a:cubicBezTo>
                    <a:lnTo>
                      <a:pt x="19024" y="21600"/>
                    </a:lnTo>
                    <a:cubicBezTo>
                      <a:pt x="20455" y="21600"/>
                      <a:pt x="21600" y="16839"/>
                      <a:pt x="21600" y="10825"/>
                    </a:cubicBezTo>
                    <a:cubicBezTo>
                      <a:pt x="21600" y="4861"/>
                      <a:pt x="20455" y="0"/>
                      <a:pt x="19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60" name="Google Shape;1960;p34"/>
              <p:cNvSpPr/>
              <p:nvPr/>
            </p:nvSpPr>
            <p:spPr>
              <a:xfrm>
                <a:off x="430327" y="693985"/>
                <a:ext cx="196492" cy="33868"/>
              </a:xfrm>
              <a:custGeom>
                <a:rect b="b" l="l" r="r" t="t"/>
                <a:pathLst>
                  <a:path extrusionOk="0" h="21600" w="21584">
                    <a:moveTo>
                      <a:pt x="1708" y="0"/>
                    </a:moveTo>
                    <a:cubicBezTo>
                      <a:pt x="751" y="0"/>
                      <a:pt x="0" y="4861"/>
                      <a:pt x="0" y="10775"/>
                    </a:cubicBezTo>
                    <a:cubicBezTo>
                      <a:pt x="0" y="16789"/>
                      <a:pt x="751" y="21600"/>
                      <a:pt x="1708" y="21600"/>
                    </a:cubicBezTo>
                    <a:lnTo>
                      <a:pt x="19884" y="21600"/>
                    </a:lnTo>
                    <a:cubicBezTo>
                      <a:pt x="20825" y="21600"/>
                      <a:pt x="21584" y="16789"/>
                      <a:pt x="21584" y="10775"/>
                    </a:cubicBezTo>
                    <a:cubicBezTo>
                      <a:pt x="21600" y="4861"/>
                      <a:pt x="20825" y="0"/>
                      <a:pt x="198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961" name="Google Shape;1961;p34"/>
            <p:cNvGrpSpPr/>
            <p:nvPr/>
          </p:nvGrpSpPr>
          <p:grpSpPr>
            <a:xfrm>
              <a:off x="14708324" y="132501"/>
              <a:ext cx="991076" cy="726142"/>
              <a:chOff x="-1" y="71"/>
              <a:chExt cx="991074" cy="726140"/>
            </a:xfrm>
          </p:grpSpPr>
          <p:sp>
            <p:nvSpPr>
              <p:cNvPr id="1962" name="Google Shape;1962;p34"/>
              <p:cNvSpPr/>
              <p:nvPr/>
            </p:nvSpPr>
            <p:spPr>
              <a:xfrm>
                <a:off x="-1" y="71"/>
                <a:ext cx="991074" cy="726140"/>
              </a:xfrm>
              <a:custGeom>
                <a:rect b="b" l="l" r="r" t="t"/>
                <a:pathLst>
                  <a:path extrusionOk="0" h="21600" w="21597">
                    <a:moveTo>
                      <a:pt x="20541" y="927"/>
                    </a:moveTo>
                    <a:cubicBezTo>
                      <a:pt x="20750" y="927"/>
                      <a:pt x="20926" y="1163"/>
                      <a:pt x="20926" y="1449"/>
                    </a:cubicBezTo>
                    <a:lnTo>
                      <a:pt x="20926" y="3937"/>
                    </a:lnTo>
                    <a:lnTo>
                      <a:pt x="679" y="3937"/>
                    </a:lnTo>
                    <a:lnTo>
                      <a:pt x="679" y="1449"/>
                    </a:lnTo>
                    <a:cubicBezTo>
                      <a:pt x="679" y="1163"/>
                      <a:pt x="852" y="927"/>
                      <a:pt x="1063" y="927"/>
                    </a:cubicBezTo>
                    <a:close/>
                    <a:moveTo>
                      <a:pt x="20926" y="4864"/>
                    </a:moveTo>
                    <a:lnTo>
                      <a:pt x="20926" y="20159"/>
                    </a:lnTo>
                    <a:cubicBezTo>
                      <a:pt x="20926" y="20448"/>
                      <a:pt x="20750" y="20684"/>
                      <a:pt x="20541" y="20684"/>
                    </a:cubicBezTo>
                    <a:lnTo>
                      <a:pt x="1063" y="20684"/>
                    </a:lnTo>
                    <a:cubicBezTo>
                      <a:pt x="852" y="20684"/>
                      <a:pt x="679" y="20448"/>
                      <a:pt x="679" y="20159"/>
                    </a:cubicBezTo>
                    <a:lnTo>
                      <a:pt x="679" y="4864"/>
                    </a:lnTo>
                    <a:close/>
                    <a:moveTo>
                      <a:pt x="1059" y="0"/>
                    </a:moveTo>
                    <a:cubicBezTo>
                      <a:pt x="475" y="0"/>
                      <a:pt x="0" y="651"/>
                      <a:pt x="0" y="1443"/>
                    </a:cubicBezTo>
                    <a:lnTo>
                      <a:pt x="0" y="20155"/>
                    </a:lnTo>
                    <a:cubicBezTo>
                      <a:pt x="0" y="20951"/>
                      <a:pt x="477" y="21600"/>
                      <a:pt x="1059" y="21600"/>
                    </a:cubicBezTo>
                    <a:lnTo>
                      <a:pt x="20540" y="21600"/>
                    </a:lnTo>
                    <a:cubicBezTo>
                      <a:pt x="21123" y="21600"/>
                      <a:pt x="21597" y="20949"/>
                      <a:pt x="21597" y="20155"/>
                    </a:cubicBezTo>
                    <a:lnTo>
                      <a:pt x="21597" y="1449"/>
                    </a:lnTo>
                    <a:cubicBezTo>
                      <a:pt x="21600" y="651"/>
                      <a:pt x="21123" y="0"/>
                      <a:pt x="205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63" name="Google Shape;1963;p34"/>
              <p:cNvSpPr/>
              <p:nvPr/>
            </p:nvSpPr>
            <p:spPr>
              <a:xfrm>
                <a:off x="66287" y="64901"/>
                <a:ext cx="163452" cy="33867"/>
              </a:xfrm>
              <a:custGeom>
                <a:rect b="b" l="l" r="r" t="t"/>
                <a:pathLst>
                  <a:path extrusionOk="0" h="21600" w="21600">
                    <a:moveTo>
                      <a:pt x="2054" y="0"/>
                    </a:moveTo>
                    <a:cubicBezTo>
                      <a:pt x="904" y="0"/>
                      <a:pt x="0" y="4850"/>
                      <a:pt x="0" y="10800"/>
                    </a:cubicBezTo>
                    <a:cubicBezTo>
                      <a:pt x="0" y="16800"/>
                      <a:pt x="904" y="21600"/>
                      <a:pt x="2054" y="21600"/>
                    </a:cubicBezTo>
                    <a:lnTo>
                      <a:pt x="19546" y="21600"/>
                    </a:lnTo>
                    <a:cubicBezTo>
                      <a:pt x="20687" y="21600"/>
                      <a:pt x="21600" y="16800"/>
                      <a:pt x="21600" y="10800"/>
                    </a:cubicBezTo>
                    <a:cubicBezTo>
                      <a:pt x="21600" y="4850"/>
                      <a:pt x="2067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64" name="Google Shape;1964;p34"/>
              <p:cNvSpPr/>
              <p:nvPr/>
            </p:nvSpPr>
            <p:spPr>
              <a:xfrm>
                <a:off x="513170" y="64901"/>
                <a:ext cx="97308" cy="33867"/>
              </a:xfrm>
              <a:custGeom>
                <a:rect b="b" l="l" r="r" t="t"/>
                <a:pathLst>
                  <a:path extrusionOk="0" h="21600" w="21600">
                    <a:moveTo>
                      <a:pt x="3451" y="0"/>
                    </a:moveTo>
                    <a:cubicBezTo>
                      <a:pt x="1550" y="0"/>
                      <a:pt x="0" y="4850"/>
                      <a:pt x="0" y="10800"/>
                    </a:cubicBezTo>
                    <a:cubicBezTo>
                      <a:pt x="0" y="16800"/>
                      <a:pt x="1550" y="21600"/>
                      <a:pt x="3451" y="21600"/>
                    </a:cubicBezTo>
                    <a:lnTo>
                      <a:pt x="18149" y="21600"/>
                    </a:lnTo>
                    <a:cubicBezTo>
                      <a:pt x="20066" y="21600"/>
                      <a:pt x="21600" y="16800"/>
                      <a:pt x="21600" y="10800"/>
                    </a:cubicBezTo>
                    <a:cubicBezTo>
                      <a:pt x="21600" y="4850"/>
                      <a:pt x="20050" y="0"/>
                      <a:pt x="18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65" name="Google Shape;1965;p34"/>
              <p:cNvSpPr/>
              <p:nvPr/>
            </p:nvSpPr>
            <p:spPr>
              <a:xfrm>
                <a:off x="645671" y="64901"/>
                <a:ext cx="97164" cy="33867"/>
              </a:xfrm>
              <a:custGeom>
                <a:rect b="b" l="l" r="r" t="t"/>
                <a:pathLst>
                  <a:path extrusionOk="0" h="21600" w="21600">
                    <a:moveTo>
                      <a:pt x="3424" y="0"/>
                    </a:moveTo>
                    <a:cubicBezTo>
                      <a:pt x="1520" y="0"/>
                      <a:pt x="0" y="4850"/>
                      <a:pt x="0" y="10800"/>
                    </a:cubicBezTo>
                    <a:cubicBezTo>
                      <a:pt x="0" y="16800"/>
                      <a:pt x="1520" y="21600"/>
                      <a:pt x="3424" y="21600"/>
                    </a:cubicBezTo>
                    <a:lnTo>
                      <a:pt x="18176" y="21600"/>
                    </a:lnTo>
                    <a:cubicBezTo>
                      <a:pt x="20080" y="21600"/>
                      <a:pt x="21600" y="16800"/>
                      <a:pt x="21600" y="10800"/>
                    </a:cubicBezTo>
                    <a:cubicBezTo>
                      <a:pt x="21600" y="4850"/>
                      <a:pt x="20080" y="0"/>
                      <a:pt x="181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66" name="Google Shape;1966;p34"/>
              <p:cNvSpPr/>
              <p:nvPr/>
            </p:nvSpPr>
            <p:spPr>
              <a:xfrm>
                <a:off x="778031" y="64901"/>
                <a:ext cx="146900" cy="33867"/>
              </a:xfrm>
              <a:custGeom>
                <a:rect b="b" l="l" r="r" t="t"/>
                <a:pathLst>
                  <a:path extrusionOk="0" h="21600" w="21600">
                    <a:moveTo>
                      <a:pt x="2286" y="0"/>
                    </a:moveTo>
                    <a:cubicBezTo>
                      <a:pt x="1016" y="0"/>
                      <a:pt x="0" y="4850"/>
                      <a:pt x="0" y="10800"/>
                    </a:cubicBezTo>
                    <a:cubicBezTo>
                      <a:pt x="0" y="16800"/>
                      <a:pt x="1016" y="21600"/>
                      <a:pt x="2286" y="21600"/>
                    </a:cubicBezTo>
                    <a:lnTo>
                      <a:pt x="19314" y="21600"/>
                    </a:lnTo>
                    <a:cubicBezTo>
                      <a:pt x="20595" y="21600"/>
                      <a:pt x="21600" y="16800"/>
                      <a:pt x="21600" y="10800"/>
                    </a:cubicBezTo>
                    <a:cubicBezTo>
                      <a:pt x="21600" y="4850"/>
                      <a:pt x="20595" y="0"/>
                      <a:pt x="19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67" name="Google Shape;1967;p34"/>
              <p:cNvSpPr/>
              <p:nvPr/>
            </p:nvSpPr>
            <p:spPr>
              <a:xfrm>
                <a:off x="264933" y="64901"/>
                <a:ext cx="47502" cy="33867"/>
              </a:xfrm>
              <a:custGeom>
                <a:rect b="b" l="l" r="r" t="t"/>
                <a:pathLst>
                  <a:path extrusionOk="0" h="21600" w="21600">
                    <a:moveTo>
                      <a:pt x="7004" y="0"/>
                    </a:moveTo>
                    <a:cubicBezTo>
                      <a:pt x="3109" y="0"/>
                      <a:pt x="0" y="4850"/>
                      <a:pt x="0" y="10800"/>
                    </a:cubicBezTo>
                    <a:cubicBezTo>
                      <a:pt x="0" y="16800"/>
                      <a:pt x="3109" y="21600"/>
                      <a:pt x="7004" y="21600"/>
                    </a:cubicBezTo>
                    <a:lnTo>
                      <a:pt x="14531" y="21600"/>
                    </a:lnTo>
                    <a:cubicBezTo>
                      <a:pt x="18458" y="21600"/>
                      <a:pt x="21600" y="16800"/>
                      <a:pt x="21600" y="10800"/>
                    </a:cubicBezTo>
                    <a:cubicBezTo>
                      <a:pt x="21600" y="4850"/>
                      <a:pt x="18458" y="0"/>
                      <a:pt x="145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68" name="Google Shape;1968;p34"/>
              <p:cNvSpPr/>
              <p:nvPr/>
            </p:nvSpPr>
            <p:spPr>
              <a:xfrm>
                <a:off x="430544" y="64901"/>
                <a:ext cx="47502" cy="33867"/>
              </a:xfrm>
              <a:custGeom>
                <a:rect b="b" l="l" r="r" t="t"/>
                <a:pathLst>
                  <a:path extrusionOk="0" h="21600" w="21600">
                    <a:moveTo>
                      <a:pt x="7004" y="0"/>
                    </a:moveTo>
                    <a:cubicBezTo>
                      <a:pt x="3142" y="0"/>
                      <a:pt x="0" y="4850"/>
                      <a:pt x="0" y="10800"/>
                    </a:cubicBezTo>
                    <a:cubicBezTo>
                      <a:pt x="0" y="16800"/>
                      <a:pt x="3142" y="21600"/>
                      <a:pt x="7004" y="21600"/>
                    </a:cubicBezTo>
                    <a:lnTo>
                      <a:pt x="14531" y="21600"/>
                    </a:lnTo>
                    <a:cubicBezTo>
                      <a:pt x="18491" y="21600"/>
                      <a:pt x="21600" y="16800"/>
                      <a:pt x="21600" y="10800"/>
                    </a:cubicBezTo>
                    <a:cubicBezTo>
                      <a:pt x="21600" y="4850"/>
                      <a:pt x="18393" y="0"/>
                      <a:pt x="145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69" name="Google Shape;1969;p34"/>
              <p:cNvSpPr/>
              <p:nvPr/>
            </p:nvSpPr>
            <p:spPr>
              <a:xfrm>
                <a:off x="347775" y="64901"/>
                <a:ext cx="47503" cy="33867"/>
              </a:xfrm>
              <a:custGeom>
                <a:rect b="b" l="l" r="r" t="t"/>
                <a:pathLst>
                  <a:path extrusionOk="0" h="21600" w="21600">
                    <a:moveTo>
                      <a:pt x="7004" y="0"/>
                    </a:moveTo>
                    <a:cubicBezTo>
                      <a:pt x="3109" y="0"/>
                      <a:pt x="0" y="4850"/>
                      <a:pt x="0" y="10800"/>
                    </a:cubicBezTo>
                    <a:cubicBezTo>
                      <a:pt x="0" y="16800"/>
                      <a:pt x="3109" y="21600"/>
                      <a:pt x="7004" y="21600"/>
                    </a:cubicBezTo>
                    <a:lnTo>
                      <a:pt x="14531" y="21600"/>
                    </a:lnTo>
                    <a:cubicBezTo>
                      <a:pt x="18458" y="21600"/>
                      <a:pt x="21600" y="16800"/>
                      <a:pt x="21600" y="10800"/>
                    </a:cubicBezTo>
                    <a:cubicBezTo>
                      <a:pt x="21600" y="4850"/>
                      <a:pt x="18458" y="0"/>
                      <a:pt x="145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70" name="Google Shape;1970;p34"/>
              <p:cNvSpPr/>
              <p:nvPr/>
            </p:nvSpPr>
            <p:spPr>
              <a:xfrm>
                <a:off x="99394" y="213849"/>
                <a:ext cx="328847" cy="33867"/>
              </a:xfrm>
              <a:custGeom>
                <a:rect b="b" l="l" r="r" t="t"/>
                <a:pathLst>
                  <a:path extrusionOk="0" h="21600" w="21600">
                    <a:moveTo>
                      <a:pt x="1021" y="0"/>
                    </a:moveTo>
                    <a:cubicBezTo>
                      <a:pt x="454" y="0"/>
                      <a:pt x="0" y="4861"/>
                      <a:pt x="0" y="10825"/>
                    </a:cubicBezTo>
                    <a:cubicBezTo>
                      <a:pt x="0" y="16839"/>
                      <a:pt x="454" y="21600"/>
                      <a:pt x="1021" y="21600"/>
                    </a:cubicBezTo>
                    <a:lnTo>
                      <a:pt x="20588" y="21600"/>
                    </a:lnTo>
                    <a:cubicBezTo>
                      <a:pt x="21151" y="21600"/>
                      <a:pt x="21600" y="16839"/>
                      <a:pt x="21600" y="10825"/>
                    </a:cubicBezTo>
                    <a:cubicBezTo>
                      <a:pt x="21600" y="4861"/>
                      <a:pt x="21151" y="0"/>
                      <a:pt x="205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71" name="Google Shape;1971;p34"/>
              <p:cNvSpPr/>
              <p:nvPr/>
            </p:nvSpPr>
            <p:spPr>
              <a:xfrm>
                <a:off x="99394" y="346245"/>
                <a:ext cx="279257" cy="33868"/>
              </a:xfrm>
              <a:custGeom>
                <a:rect b="b" l="l" r="r" t="t"/>
                <a:pathLst>
                  <a:path extrusionOk="0" h="21600" w="21600">
                    <a:moveTo>
                      <a:pt x="1191" y="0"/>
                    </a:moveTo>
                    <a:cubicBezTo>
                      <a:pt x="534" y="0"/>
                      <a:pt x="0" y="4850"/>
                      <a:pt x="0" y="10800"/>
                    </a:cubicBezTo>
                    <a:cubicBezTo>
                      <a:pt x="0" y="16800"/>
                      <a:pt x="534" y="21600"/>
                      <a:pt x="1191" y="21600"/>
                    </a:cubicBezTo>
                    <a:lnTo>
                      <a:pt x="20403" y="21600"/>
                    </a:lnTo>
                    <a:cubicBezTo>
                      <a:pt x="21071" y="21600"/>
                      <a:pt x="21600" y="16800"/>
                      <a:pt x="21600" y="10800"/>
                    </a:cubicBezTo>
                    <a:cubicBezTo>
                      <a:pt x="21600" y="4850"/>
                      <a:pt x="21071" y="0"/>
                      <a:pt x="204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72" name="Google Shape;1972;p34"/>
              <p:cNvSpPr/>
              <p:nvPr/>
            </p:nvSpPr>
            <p:spPr>
              <a:xfrm>
                <a:off x="99394" y="280173"/>
                <a:ext cx="196489" cy="33867"/>
              </a:xfrm>
              <a:custGeom>
                <a:rect b="b" l="l" r="r" t="t"/>
                <a:pathLst>
                  <a:path extrusionOk="0" h="21600" w="21600">
                    <a:moveTo>
                      <a:pt x="1709" y="0"/>
                    </a:moveTo>
                    <a:cubicBezTo>
                      <a:pt x="760" y="0"/>
                      <a:pt x="0" y="4772"/>
                      <a:pt x="0" y="10750"/>
                    </a:cubicBezTo>
                    <a:cubicBezTo>
                      <a:pt x="0" y="16778"/>
                      <a:pt x="760" y="21600"/>
                      <a:pt x="1709" y="21600"/>
                    </a:cubicBezTo>
                    <a:lnTo>
                      <a:pt x="19891" y="21600"/>
                    </a:lnTo>
                    <a:cubicBezTo>
                      <a:pt x="20840" y="21600"/>
                      <a:pt x="21600" y="16778"/>
                      <a:pt x="21600" y="10750"/>
                    </a:cubicBezTo>
                    <a:cubicBezTo>
                      <a:pt x="21600" y="4772"/>
                      <a:pt x="20840" y="0"/>
                      <a:pt x="198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73" name="Google Shape;1973;p34"/>
              <p:cNvSpPr/>
              <p:nvPr/>
            </p:nvSpPr>
            <p:spPr>
              <a:xfrm>
                <a:off x="463581" y="213849"/>
                <a:ext cx="163451" cy="33867"/>
              </a:xfrm>
              <a:custGeom>
                <a:rect b="b" l="l" r="r" t="t"/>
                <a:pathLst>
                  <a:path extrusionOk="0" h="21600" w="21600">
                    <a:moveTo>
                      <a:pt x="2054" y="0"/>
                    </a:moveTo>
                    <a:cubicBezTo>
                      <a:pt x="904" y="0"/>
                      <a:pt x="0" y="4861"/>
                      <a:pt x="0" y="10825"/>
                    </a:cubicBezTo>
                    <a:cubicBezTo>
                      <a:pt x="0" y="16839"/>
                      <a:pt x="904" y="21600"/>
                      <a:pt x="2054" y="21600"/>
                    </a:cubicBezTo>
                    <a:lnTo>
                      <a:pt x="19546" y="21600"/>
                    </a:lnTo>
                    <a:cubicBezTo>
                      <a:pt x="20687" y="21600"/>
                      <a:pt x="21600" y="16839"/>
                      <a:pt x="21600" y="10825"/>
                    </a:cubicBezTo>
                    <a:cubicBezTo>
                      <a:pt x="21600" y="4861"/>
                      <a:pt x="2068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74" name="Google Shape;1974;p34"/>
              <p:cNvSpPr/>
              <p:nvPr/>
            </p:nvSpPr>
            <p:spPr>
              <a:xfrm>
                <a:off x="331149" y="280173"/>
                <a:ext cx="262774" cy="33867"/>
              </a:xfrm>
              <a:custGeom>
                <a:rect b="b" l="l" r="r" t="t"/>
                <a:pathLst>
                  <a:path extrusionOk="0" h="21600" w="21600">
                    <a:moveTo>
                      <a:pt x="1278" y="0"/>
                    </a:moveTo>
                    <a:cubicBezTo>
                      <a:pt x="568" y="0"/>
                      <a:pt x="0" y="4772"/>
                      <a:pt x="0" y="10750"/>
                    </a:cubicBezTo>
                    <a:cubicBezTo>
                      <a:pt x="0" y="16778"/>
                      <a:pt x="568" y="21600"/>
                      <a:pt x="1278" y="21600"/>
                    </a:cubicBezTo>
                    <a:lnTo>
                      <a:pt x="20328" y="21600"/>
                    </a:lnTo>
                    <a:cubicBezTo>
                      <a:pt x="21032" y="21600"/>
                      <a:pt x="21600" y="16778"/>
                      <a:pt x="21600" y="10750"/>
                    </a:cubicBezTo>
                    <a:cubicBezTo>
                      <a:pt x="21600" y="4772"/>
                      <a:pt x="21026" y="0"/>
                      <a:pt x="203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75" name="Google Shape;1975;p34"/>
              <p:cNvSpPr/>
              <p:nvPr/>
            </p:nvSpPr>
            <p:spPr>
              <a:xfrm>
                <a:off x="413917" y="346245"/>
                <a:ext cx="113718" cy="33868"/>
              </a:xfrm>
              <a:custGeom>
                <a:rect b="b" l="l" r="r" t="t"/>
                <a:pathLst>
                  <a:path extrusionOk="0" h="21600" w="21600">
                    <a:moveTo>
                      <a:pt x="2926" y="0"/>
                    </a:moveTo>
                    <a:cubicBezTo>
                      <a:pt x="1299" y="0"/>
                      <a:pt x="0" y="4850"/>
                      <a:pt x="0" y="10800"/>
                    </a:cubicBezTo>
                    <a:cubicBezTo>
                      <a:pt x="0" y="16800"/>
                      <a:pt x="1299" y="21600"/>
                      <a:pt x="2926" y="21600"/>
                    </a:cubicBezTo>
                    <a:lnTo>
                      <a:pt x="18647" y="21600"/>
                    </a:lnTo>
                    <a:cubicBezTo>
                      <a:pt x="20301" y="21600"/>
                      <a:pt x="21600" y="16800"/>
                      <a:pt x="21600" y="10800"/>
                    </a:cubicBezTo>
                    <a:cubicBezTo>
                      <a:pt x="21600" y="4850"/>
                      <a:pt x="20301" y="0"/>
                      <a:pt x="186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76" name="Google Shape;1976;p34"/>
              <p:cNvSpPr/>
              <p:nvPr/>
            </p:nvSpPr>
            <p:spPr>
              <a:xfrm>
                <a:off x="629119" y="280173"/>
                <a:ext cx="262703" cy="33867"/>
              </a:xfrm>
              <a:custGeom>
                <a:rect b="b" l="l" r="r" t="t"/>
                <a:pathLst>
                  <a:path extrusionOk="0" h="21600" w="21600">
                    <a:moveTo>
                      <a:pt x="1272" y="0"/>
                    </a:moveTo>
                    <a:cubicBezTo>
                      <a:pt x="562" y="0"/>
                      <a:pt x="0" y="4772"/>
                      <a:pt x="0" y="10750"/>
                    </a:cubicBezTo>
                    <a:cubicBezTo>
                      <a:pt x="0" y="16778"/>
                      <a:pt x="562" y="21600"/>
                      <a:pt x="1272" y="21600"/>
                    </a:cubicBezTo>
                    <a:lnTo>
                      <a:pt x="20334" y="21600"/>
                    </a:lnTo>
                    <a:cubicBezTo>
                      <a:pt x="21032" y="21600"/>
                      <a:pt x="21600" y="16778"/>
                      <a:pt x="21600" y="10750"/>
                    </a:cubicBezTo>
                    <a:cubicBezTo>
                      <a:pt x="21600" y="4772"/>
                      <a:pt x="21032" y="0"/>
                      <a:pt x="203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77" name="Google Shape;1977;p34"/>
              <p:cNvSpPr/>
              <p:nvPr/>
            </p:nvSpPr>
            <p:spPr>
              <a:xfrm>
                <a:off x="662154" y="213849"/>
                <a:ext cx="229668" cy="33867"/>
              </a:xfrm>
              <a:custGeom>
                <a:rect b="b" l="l" r="r" t="t"/>
                <a:pathLst>
                  <a:path extrusionOk="0" h="21600" w="21600">
                    <a:moveTo>
                      <a:pt x="1455" y="0"/>
                    </a:moveTo>
                    <a:cubicBezTo>
                      <a:pt x="650" y="0"/>
                      <a:pt x="0" y="4861"/>
                      <a:pt x="0" y="10825"/>
                    </a:cubicBezTo>
                    <a:cubicBezTo>
                      <a:pt x="0" y="16839"/>
                      <a:pt x="650" y="21600"/>
                      <a:pt x="1455" y="21600"/>
                    </a:cubicBezTo>
                    <a:lnTo>
                      <a:pt x="20151" y="21600"/>
                    </a:lnTo>
                    <a:cubicBezTo>
                      <a:pt x="20950" y="21600"/>
                      <a:pt x="21600" y="16839"/>
                      <a:pt x="21600" y="10825"/>
                    </a:cubicBezTo>
                    <a:cubicBezTo>
                      <a:pt x="21600" y="4861"/>
                      <a:pt x="20950" y="0"/>
                      <a:pt x="201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78" name="Google Shape;1978;p34"/>
              <p:cNvSpPr/>
              <p:nvPr/>
            </p:nvSpPr>
            <p:spPr>
              <a:xfrm>
                <a:off x="99394" y="445604"/>
                <a:ext cx="328847" cy="33867"/>
              </a:xfrm>
              <a:custGeom>
                <a:rect b="b" l="l" r="r" t="t"/>
                <a:pathLst>
                  <a:path extrusionOk="0" h="21600" w="21600">
                    <a:moveTo>
                      <a:pt x="1021" y="0"/>
                    </a:moveTo>
                    <a:cubicBezTo>
                      <a:pt x="454" y="0"/>
                      <a:pt x="0" y="4861"/>
                      <a:pt x="0" y="10825"/>
                    </a:cubicBezTo>
                    <a:cubicBezTo>
                      <a:pt x="0" y="16839"/>
                      <a:pt x="454" y="21600"/>
                      <a:pt x="1021" y="21600"/>
                    </a:cubicBezTo>
                    <a:lnTo>
                      <a:pt x="20588" y="21600"/>
                    </a:lnTo>
                    <a:cubicBezTo>
                      <a:pt x="21151" y="21600"/>
                      <a:pt x="21600" y="16839"/>
                      <a:pt x="21600" y="10825"/>
                    </a:cubicBezTo>
                    <a:cubicBezTo>
                      <a:pt x="21600" y="4861"/>
                      <a:pt x="21151" y="0"/>
                      <a:pt x="205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79" name="Google Shape;1979;p34"/>
              <p:cNvSpPr/>
              <p:nvPr/>
            </p:nvSpPr>
            <p:spPr>
              <a:xfrm>
                <a:off x="165538" y="511748"/>
                <a:ext cx="163452" cy="33867"/>
              </a:xfrm>
              <a:custGeom>
                <a:rect b="b" l="l" r="r" t="t"/>
                <a:pathLst>
                  <a:path extrusionOk="0" h="21600" w="21591">
                    <a:moveTo>
                      <a:pt x="2054" y="0"/>
                    </a:moveTo>
                    <a:cubicBezTo>
                      <a:pt x="913" y="0"/>
                      <a:pt x="0" y="4861"/>
                      <a:pt x="0" y="10825"/>
                    </a:cubicBezTo>
                    <a:cubicBezTo>
                      <a:pt x="0" y="16839"/>
                      <a:pt x="913" y="21600"/>
                      <a:pt x="2054" y="21600"/>
                    </a:cubicBezTo>
                    <a:lnTo>
                      <a:pt x="19537" y="21600"/>
                    </a:lnTo>
                    <a:cubicBezTo>
                      <a:pt x="20668" y="21600"/>
                      <a:pt x="21590" y="16839"/>
                      <a:pt x="21590" y="10825"/>
                    </a:cubicBezTo>
                    <a:cubicBezTo>
                      <a:pt x="21600" y="4961"/>
                      <a:pt x="20668" y="0"/>
                      <a:pt x="195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80" name="Google Shape;1980;p34"/>
              <p:cNvSpPr/>
              <p:nvPr/>
            </p:nvSpPr>
            <p:spPr>
              <a:xfrm>
                <a:off x="463581" y="445604"/>
                <a:ext cx="163451" cy="33867"/>
              </a:xfrm>
              <a:custGeom>
                <a:rect b="b" l="l" r="r" t="t"/>
                <a:pathLst>
                  <a:path extrusionOk="0" h="21600" w="21600">
                    <a:moveTo>
                      <a:pt x="2054" y="0"/>
                    </a:moveTo>
                    <a:cubicBezTo>
                      <a:pt x="904" y="0"/>
                      <a:pt x="0" y="4861"/>
                      <a:pt x="0" y="10825"/>
                    </a:cubicBezTo>
                    <a:cubicBezTo>
                      <a:pt x="0" y="16839"/>
                      <a:pt x="904" y="21600"/>
                      <a:pt x="2054" y="21600"/>
                    </a:cubicBezTo>
                    <a:lnTo>
                      <a:pt x="19546" y="21600"/>
                    </a:lnTo>
                    <a:cubicBezTo>
                      <a:pt x="20687" y="21600"/>
                      <a:pt x="21600" y="16839"/>
                      <a:pt x="21600" y="10825"/>
                    </a:cubicBezTo>
                    <a:cubicBezTo>
                      <a:pt x="21600" y="4861"/>
                      <a:pt x="20687" y="0"/>
                      <a:pt x="19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81" name="Google Shape;1981;p34"/>
              <p:cNvSpPr/>
              <p:nvPr/>
            </p:nvSpPr>
            <p:spPr>
              <a:xfrm>
                <a:off x="364183" y="511748"/>
                <a:ext cx="229740" cy="33867"/>
              </a:xfrm>
              <a:custGeom>
                <a:rect b="b" l="l" r="r" t="t"/>
                <a:pathLst>
                  <a:path extrusionOk="0" h="21600" w="21600">
                    <a:moveTo>
                      <a:pt x="1462" y="0"/>
                    </a:moveTo>
                    <a:cubicBezTo>
                      <a:pt x="656" y="0"/>
                      <a:pt x="0" y="4861"/>
                      <a:pt x="0" y="10825"/>
                    </a:cubicBezTo>
                    <a:cubicBezTo>
                      <a:pt x="0" y="16839"/>
                      <a:pt x="656" y="21600"/>
                      <a:pt x="1462" y="21600"/>
                    </a:cubicBezTo>
                    <a:lnTo>
                      <a:pt x="20145" y="21600"/>
                    </a:lnTo>
                    <a:cubicBezTo>
                      <a:pt x="20950" y="21600"/>
                      <a:pt x="21600" y="16839"/>
                      <a:pt x="21600" y="10825"/>
                    </a:cubicBezTo>
                    <a:cubicBezTo>
                      <a:pt x="21600" y="4961"/>
                      <a:pt x="20944" y="0"/>
                      <a:pt x="201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82" name="Google Shape;1982;p34"/>
              <p:cNvSpPr/>
              <p:nvPr/>
            </p:nvSpPr>
            <p:spPr>
              <a:xfrm>
                <a:off x="629119" y="511748"/>
                <a:ext cx="262703" cy="33867"/>
              </a:xfrm>
              <a:custGeom>
                <a:rect b="b" l="l" r="r" t="t"/>
                <a:pathLst>
                  <a:path extrusionOk="0" h="21600" w="21600">
                    <a:moveTo>
                      <a:pt x="1272" y="0"/>
                    </a:moveTo>
                    <a:cubicBezTo>
                      <a:pt x="562" y="0"/>
                      <a:pt x="0" y="4861"/>
                      <a:pt x="0" y="10825"/>
                    </a:cubicBezTo>
                    <a:cubicBezTo>
                      <a:pt x="0" y="16839"/>
                      <a:pt x="562" y="21600"/>
                      <a:pt x="1272" y="21600"/>
                    </a:cubicBezTo>
                    <a:lnTo>
                      <a:pt x="20334" y="21600"/>
                    </a:lnTo>
                    <a:cubicBezTo>
                      <a:pt x="21032" y="21600"/>
                      <a:pt x="21600" y="16839"/>
                      <a:pt x="21600" y="10825"/>
                    </a:cubicBezTo>
                    <a:cubicBezTo>
                      <a:pt x="21600" y="4961"/>
                      <a:pt x="21032" y="0"/>
                      <a:pt x="203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83" name="Google Shape;1983;p34"/>
              <p:cNvSpPr/>
              <p:nvPr/>
            </p:nvSpPr>
            <p:spPr>
              <a:xfrm>
                <a:off x="662154" y="445604"/>
                <a:ext cx="229668" cy="33867"/>
              </a:xfrm>
              <a:custGeom>
                <a:rect b="b" l="l" r="r" t="t"/>
                <a:pathLst>
                  <a:path extrusionOk="0" h="21600" w="21600">
                    <a:moveTo>
                      <a:pt x="1455" y="0"/>
                    </a:moveTo>
                    <a:cubicBezTo>
                      <a:pt x="650" y="0"/>
                      <a:pt x="0" y="4861"/>
                      <a:pt x="0" y="10825"/>
                    </a:cubicBezTo>
                    <a:cubicBezTo>
                      <a:pt x="0" y="16839"/>
                      <a:pt x="650" y="21600"/>
                      <a:pt x="1455" y="21600"/>
                    </a:cubicBezTo>
                    <a:lnTo>
                      <a:pt x="20151" y="21600"/>
                    </a:lnTo>
                    <a:cubicBezTo>
                      <a:pt x="20950" y="21600"/>
                      <a:pt x="21600" y="16839"/>
                      <a:pt x="21600" y="10825"/>
                    </a:cubicBezTo>
                    <a:cubicBezTo>
                      <a:pt x="21600" y="4861"/>
                      <a:pt x="20950" y="0"/>
                      <a:pt x="201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84" name="Google Shape;1984;p34"/>
              <p:cNvSpPr/>
              <p:nvPr/>
            </p:nvSpPr>
            <p:spPr>
              <a:xfrm>
                <a:off x="97935" y="513170"/>
                <a:ext cx="33868" cy="130417"/>
              </a:xfrm>
              <a:custGeom>
                <a:rect b="b" l="l" r="r" t="t"/>
                <a:pathLst>
                  <a:path extrusionOk="0" h="21600" w="21600">
                    <a:moveTo>
                      <a:pt x="10850" y="0"/>
                    </a:moveTo>
                    <a:cubicBezTo>
                      <a:pt x="4822" y="0"/>
                      <a:pt x="0" y="1156"/>
                      <a:pt x="0" y="2575"/>
                    </a:cubicBezTo>
                    <a:lnTo>
                      <a:pt x="0" y="19037"/>
                    </a:lnTo>
                    <a:cubicBezTo>
                      <a:pt x="0" y="20444"/>
                      <a:pt x="4822" y="21600"/>
                      <a:pt x="10850" y="21600"/>
                    </a:cubicBezTo>
                    <a:cubicBezTo>
                      <a:pt x="16828" y="21600"/>
                      <a:pt x="21600" y="20444"/>
                      <a:pt x="21600" y="19037"/>
                    </a:cubicBezTo>
                    <a:lnTo>
                      <a:pt x="21600" y="2575"/>
                    </a:lnTo>
                    <a:cubicBezTo>
                      <a:pt x="21600" y="1180"/>
                      <a:pt x="16828" y="0"/>
                      <a:pt x="108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985" name="Google Shape;1985;p34"/>
            <p:cNvGrpSpPr/>
            <p:nvPr/>
          </p:nvGrpSpPr>
          <p:grpSpPr>
            <a:xfrm>
              <a:off x="18534497" y="140923"/>
              <a:ext cx="991147" cy="709371"/>
              <a:chOff x="-1" y="71"/>
              <a:chExt cx="991146" cy="709370"/>
            </a:xfrm>
          </p:grpSpPr>
          <p:sp>
            <p:nvSpPr>
              <p:cNvPr id="1986" name="Google Shape;1986;p34"/>
              <p:cNvSpPr/>
              <p:nvPr/>
            </p:nvSpPr>
            <p:spPr>
              <a:xfrm>
                <a:off x="-1" y="150568"/>
                <a:ext cx="991146" cy="558873"/>
              </a:xfrm>
              <a:custGeom>
                <a:rect b="b" l="l" r="r" t="t"/>
                <a:pathLst>
                  <a:path extrusionOk="0" h="21600" w="21600">
                    <a:moveTo>
                      <a:pt x="10795" y="1786"/>
                    </a:moveTo>
                    <a:cubicBezTo>
                      <a:pt x="11169" y="1786"/>
                      <a:pt x="11544" y="2039"/>
                      <a:pt x="11830" y="2545"/>
                    </a:cubicBezTo>
                    <a:cubicBezTo>
                      <a:pt x="11896" y="2659"/>
                      <a:pt x="11983" y="2718"/>
                      <a:pt x="12068" y="2718"/>
                    </a:cubicBezTo>
                    <a:cubicBezTo>
                      <a:pt x="12154" y="2718"/>
                      <a:pt x="12242" y="2659"/>
                      <a:pt x="12307" y="2545"/>
                    </a:cubicBezTo>
                    <a:cubicBezTo>
                      <a:pt x="12419" y="2345"/>
                      <a:pt x="12435" y="2033"/>
                      <a:pt x="12357" y="1805"/>
                    </a:cubicBezTo>
                    <a:lnTo>
                      <a:pt x="20124" y="5018"/>
                    </a:lnTo>
                    <a:lnTo>
                      <a:pt x="17360" y="6161"/>
                    </a:lnTo>
                    <a:lnTo>
                      <a:pt x="12308" y="4317"/>
                    </a:lnTo>
                    <a:cubicBezTo>
                      <a:pt x="12285" y="4309"/>
                      <a:pt x="12261" y="4303"/>
                      <a:pt x="12238" y="4303"/>
                    </a:cubicBezTo>
                    <a:cubicBezTo>
                      <a:pt x="12079" y="4303"/>
                      <a:pt x="11941" y="4501"/>
                      <a:pt x="11907" y="4785"/>
                    </a:cubicBezTo>
                    <a:cubicBezTo>
                      <a:pt x="11871" y="5107"/>
                      <a:pt x="11987" y="5427"/>
                      <a:pt x="12173" y="5491"/>
                    </a:cubicBezTo>
                    <a:lnTo>
                      <a:pt x="15787" y="6818"/>
                    </a:lnTo>
                    <a:lnTo>
                      <a:pt x="11049" y="8776"/>
                    </a:lnTo>
                    <a:cubicBezTo>
                      <a:pt x="10965" y="8815"/>
                      <a:pt x="10881" y="8832"/>
                      <a:pt x="10798" y="8832"/>
                    </a:cubicBezTo>
                    <a:cubicBezTo>
                      <a:pt x="10713" y="8832"/>
                      <a:pt x="10628" y="8815"/>
                      <a:pt x="10545" y="8776"/>
                    </a:cubicBezTo>
                    <a:lnTo>
                      <a:pt x="1462" y="5018"/>
                    </a:lnTo>
                    <a:lnTo>
                      <a:pt x="9231" y="1805"/>
                    </a:lnTo>
                    <a:cubicBezTo>
                      <a:pt x="9151" y="2033"/>
                      <a:pt x="9166" y="2345"/>
                      <a:pt x="9281" y="2545"/>
                    </a:cubicBezTo>
                    <a:cubicBezTo>
                      <a:pt x="9347" y="2662"/>
                      <a:pt x="9433" y="2721"/>
                      <a:pt x="9519" y="2721"/>
                    </a:cubicBezTo>
                    <a:cubicBezTo>
                      <a:pt x="9606" y="2721"/>
                      <a:pt x="9692" y="2662"/>
                      <a:pt x="9759" y="2545"/>
                    </a:cubicBezTo>
                    <a:cubicBezTo>
                      <a:pt x="10045" y="2039"/>
                      <a:pt x="10420" y="1786"/>
                      <a:pt x="10795" y="1786"/>
                    </a:cubicBezTo>
                    <a:close/>
                    <a:moveTo>
                      <a:pt x="17650" y="13931"/>
                    </a:moveTo>
                    <a:cubicBezTo>
                      <a:pt x="17861" y="13931"/>
                      <a:pt x="18033" y="14234"/>
                      <a:pt x="18033" y="14612"/>
                    </a:cubicBezTo>
                    <a:cubicBezTo>
                      <a:pt x="18033" y="14985"/>
                      <a:pt x="17861" y="15291"/>
                      <a:pt x="17650" y="15291"/>
                    </a:cubicBezTo>
                    <a:cubicBezTo>
                      <a:pt x="17442" y="15291"/>
                      <a:pt x="17269" y="14985"/>
                      <a:pt x="17269" y="14612"/>
                    </a:cubicBezTo>
                    <a:cubicBezTo>
                      <a:pt x="17269" y="14237"/>
                      <a:pt x="17442" y="13931"/>
                      <a:pt x="17650" y="13931"/>
                    </a:cubicBezTo>
                    <a:close/>
                    <a:moveTo>
                      <a:pt x="6059" y="8145"/>
                    </a:moveTo>
                    <a:lnTo>
                      <a:pt x="10398" y="9942"/>
                    </a:lnTo>
                    <a:cubicBezTo>
                      <a:pt x="10420" y="9950"/>
                      <a:pt x="10443" y="9959"/>
                      <a:pt x="10464" y="9964"/>
                    </a:cubicBezTo>
                    <a:lnTo>
                      <a:pt x="10460" y="15711"/>
                    </a:lnTo>
                    <a:cubicBezTo>
                      <a:pt x="10352" y="15683"/>
                      <a:pt x="10247" y="15647"/>
                      <a:pt x="10144" y="15597"/>
                    </a:cubicBezTo>
                    <a:lnTo>
                      <a:pt x="6365" y="13811"/>
                    </a:lnTo>
                    <a:cubicBezTo>
                      <a:pt x="6012" y="13644"/>
                      <a:pt x="5780" y="13055"/>
                      <a:pt x="5819" y="12406"/>
                    </a:cubicBezTo>
                    <a:lnTo>
                      <a:pt x="6059" y="8145"/>
                    </a:lnTo>
                    <a:close/>
                    <a:moveTo>
                      <a:pt x="15541" y="8137"/>
                    </a:moveTo>
                    <a:lnTo>
                      <a:pt x="15784" y="12401"/>
                    </a:lnTo>
                    <a:cubicBezTo>
                      <a:pt x="15818" y="13055"/>
                      <a:pt x="15589" y="13644"/>
                      <a:pt x="15233" y="13811"/>
                    </a:cubicBezTo>
                    <a:lnTo>
                      <a:pt x="11458" y="15597"/>
                    </a:lnTo>
                    <a:cubicBezTo>
                      <a:pt x="11351" y="15647"/>
                      <a:pt x="11246" y="15683"/>
                      <a:pt x="11140" y="15711"/>
                    </a:cubicBezTo>
                    <a:lnTo>
                      <a:pt x="11140" y="9961"/>
                    </a:lnTo>
                    <a:cubicBezTo>
                      <a:pt x="11163" y="9950"/>
                      <a:pt x="11185" y="9945"/>
                      <a:pt x="11204" y="9936"/>
                    </a:cubicBezTo>
                    <a:lnTo>
                      <a:pt x="15541" y="8137"/>
                    </a:lnTo>
                    <a:close/>
                    <a:moveTo>
                      <a:pt x="17650" y="16487"/>
                    </a:moveTo>
                    <a:cubicBezTo>
                      <a:pt x="17861" y="16487"/>
                      <a:pt x="18033" y="16793"/>
                      <a:pt x="18033" y="17169"/>
                    </a:cubicBezTo>
                    <a:lnTo>
                      <a:pt x="18033" y="20409"/>
                    </a:lnTo>
                    <a:lnTo>
                      <a:pt x="17269" y="20409"/>
                    </a:lnTo>
                    <a:lnTo>
                      <a:pt x="17269" y="17169"/>
                    </a:lnTo>
                    <a:cubicBezTo>
                      <a:pt x="17269" y="16793"/>
                      <a:pt x="17442" y="16487"/>
                      <a:pt x="17650" y="16487"/>
                    </a:cubicBezTo>
                    <a:close/>
                    <a:moveTo>
                      <a:pt x="10799" y="0"/>
                    </a:moveTo>
                    <a:cubicBezTo>
                      <a:pt x="10663" y="0"/>
                      <a:pt x="10526" y="28"/>
                      <a:pt x="10395" y="81"/>
                    </a:cubicBezTo>
                    <a:lnTo>
                      <a:pt x="344" y="4245"/>
                    </a:lnTo>
                    <a:cubicBezTo>
                      <a:pt x="143" y="4328"/>
                      <a:pt x="0" y="4643"/>
                      <a:pt x="0" y="5010"/>
                    </a:cubicBezTo>
                    <a:cubicBezTo>
                      <a:pt x="0" y="5377"/>
                      <a:pt x="143" y="5694"/>
                      <a:pt x="344" y="5775"/>
                    </a:cubicBezTo>
                    <a:lnTo>
                      <a:pt x="5394" y="7864"/>
                    </a:lnTo>
                    <a:lnTo>
                      <a:pt x="5146" y="12276"/>
                    </a:lnTo>
                    <a:cubicBezTo>
                      <a:pt x="5074" y="13516"/>
                      <a:pt x="5516" y="14643"/>
                      <a:pt x="6192" y="14957"/>
                    </a:cubicBezTo>
                    <a:lnTo>
                      <a:pt x="9971" y="16746"/>
                    </a:lnTo>
                    <a:cubicBezTo>
                      <a:pt x="10242" y="16877"/>
                      <a:pt x="10520" y="16938"/>
                      <a:pt x="10801" y="16938"/>
                    </a:cubicBezTo>
                    <a:cubicBezTo>
                      <a:pt x="11080" y="16938"/>
                      <a:pt x="11359" y="16871"/>
                      <a:pt x="11632" y="16746"/>
                    </a:cubicBezTo>
                    <a:lnTo>
                      <a:pt x="15409" y="14957"/>
                    </a:lnTo>
                    <a:cubicBezTo>
                      <a:pt x="16084" y="14635"/>
                      <a:pt x="16526" y="13508"/>
                      <a:pt x="16457" y="12276"/>
                    </a:cubicBezTo>
                    <a:lnTo>
                      <a:pt x="16206" y="7864"/>
                    </a:lnTo>
                    <a:lnTo>
                      <a:pt x="17316" y="7405"/>
                    </a:lnTo>
                    <a:lnTo>
                      <a:pt x="17316" y="12824"/>
                    </a:lnTo>
                    <a:cubicBezTo>
                      <a:pt x="16896" y="13077"/>
                      <a:pt x="16595" y="13781"/>
                      <a:pt x="16595" y="14607"/>
                    </a:cubicBezTo>
                    <a:cubicBezTo>
                      <a:pt x="16595" y="15099"/>
                      <a:pt x="16703" y="15553"/>
                      <a:pt x="16879" y="15884"/>
                    </a:cubicBezTo>
                    <a:cubicBezTo>
                      <a:pt x="16703" y="16223"/>
                      <a:pt x="16595" y="16668"/>
                      <a:pt x="16595" y="17163"/>
                    </a:cubicBezTo>
                    <a:lnTo>
                      <a:pt x="16595" y="21005"/>
                    </a:lnTo>
                    <a:cubicBezTo>
                      <a:pt x="16595" y="21336"/>
                      <a:pt x="16744" y="21600"/>
                      <a:pt x="16934" y="21600"/>
                    </a:cubicBezTo>
                    <a:lnTo>
                      <a:pt x="18377" y="21600"/>
                    </a:lnTo>
                    <a:cubicBezTo>
                      <a:pt x="18565" y="21600"/>
                      <a:pt x="18716" y="21336"/>
                      <a:pt x="18716" y="21005"/>
                    </a:cubicBezTo>
                    <a:lnTo>
                      <a:pt x="18716" y="17163"/>
                    </a:lnTo>
                    <a:cubicBezTo>
                      <a:pt x="18716" y="16668"/>
                      <a:pt x="18606" y="16217"/>
                      <a:pt x="18432" y="15884"/>
                    </a:cubicBezTo>
                    <a:cubicBezTo>
                      <a:pt x="18606" y="15550"/>
                      <a:pt x="18716" y="15099"/>
                      <a:pt x="18716" y="14607"/>
                    </a:cubicBezTo>
                    <a:cubicBezTo>
                      <a:pt x="18716" y="13781"/>
                      <a:pt x="18411" y="13077"/>
                      <a:pt x="17992" y="12824"/>
                    </a:cubicBezTo>
                    <a:lnTo>
                      <a:pt x="17992" y="7127"/>
                    </a:lnTo>
                    <a:lnTo>
                      <a:pt x="21258" y="5778"/>
                    </a:lnTo>
                    <a:cubicBezTo>
                      <a:pt x="21459" y="5694"/>
                      <a:pt x="21600" y="5383"/>
                      <a:pt x="21600" y="5013"/>
                    </a:cubicBezTo>
                    <a:cubicBezTo>
                      <a:pt x="21598" y="4648"/>
                      <a:pt x="21457" y="4328"/>
                      <a:pt x="21255" y="4245"/>
                    </a:cubicBezTo>
                    <a:lnTo>
                      <a:pt x="11204" y="81"/>
                    </a:lnTo>
                    <a:cubicBezTo>
                      <a:pt x="11072" y="28"/>
                      <a:pt x="10936"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87" name="Google Shape;1987;p34"/>
              <p:cNvSpPr/>
              <p:nvPr/>
            </p:nvSpPr>
            <p:spPr>
              <a:xfrm>
                <a:off x="304465" y="71"/>
                <a:ext cx="382106" cy="103716"/>
              </a:xfrm>
              <a:custGeom>
                <a:rect b="b" l="l" r="r" t="t"/>
                <a:pathLst>
                  <a:path extrusionOk="0" h="21600" w="21430">
                    <a:moveTo>
                      <a:pt x="10716" y="0"/>
                    </a:moveTo>
                    <a:cubicBezTo>
                      <a:pt x="6930" y="0"/>
                      <a:pt x="3143" y="5351"/>
                      <a:pt x="257" y="16054"/>
                    </a:cubicBezTo>
                    <a:cubicBezTo>
                      <a:pt x="-86" y="17328"/>
                      <a:pt x="-86" y="19367"/>
                      <a:pt x="257" y="20656"/>
                    </a:cubicBezTo>
                    <a:cubicBezTo>
                      <a:pt x="427" y="21285"/>
                      <a:pt x="649" y="21600"/>
                      <a:pt x="871" y="21600"/>
                    </a:cubicBezTo>
                    <a:cubicBezTo>
                      <a:pt x="1097" y="21600"/>
                      <a:pt x="1319" y="21285"/>
                      <a:pt x="1492" y="20656"/>
                    </a:cubicBezTo>
                    <a:cubicBezTo>
                      <a:pt x="4035" y="11197"/>
                      <a:pt x="7378" y="6461"/>
                      <a:pt x="10720" y="6461"/>
                    </a:cubicBezTo>
                    <a:cubicBezTo>
                      <a:pt x="14066" y="6461"/>
                      <a:pt x="17409" y="11197"/>
                      <a:pt x="19952" y="20656"/>
                    </a:cubicBezTo>
                    <a:cubicBezTo>
                      <a:pt x="20121" y="21255"/>
                      <a:pt x="20343" y="21585"/>
                      <a:pt x="20565" y="21585"/>
                    </a:cubicBezTo>
                    <a:cubicBezTo>
                      <a:pt x="20783" y="21585"/>
                      <a:pt x="21009" y="21255"/>
                      <a:pt x="21179" y="20656"/>
                    </a:cubicBezTo>
                    <a:cubicBezTo>
                      <a:pt x="21514" y="19367"/>
                      <a:pt x="21514" y="17313"/>
                      <a:pt x="21179" y="16054"/>
                    </a:cubicBezTo>
                    <a:cubicBezTo>
                      <a:pt x="18293" y="5351"/>
                      <a:pt x="14506" y="0"/>
                      <a:pt x="107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88" name="Google Shape;1988;p34"/>
              <p:cNvSpPr/>
              <p:nvPr/>
            </p:nvSpPr>
            <p:spPr>
              <a:xfrm>
                <a:off x="362908" y="82698"/>
                <a:ext cx="265196" cy="79604"/>
              </a:xfrm>
              <a:custGeom>
                <a:rect b="b" l="l" r="r" t="t"/>
                <a:pathLst>
                  <a:path extrusionOk="0" h="21600" w="21354">
                    <a:moveTo>
                      <a:pt x="10680" y="0"/>
                    </a:moveTo>
                    <a:cubicBezTo>
                      <a:pt x="6785" y="0"/>
                      <a:pt x="3111" y="5117"/>
                      <a:pt x="370" y="14374"/>
                    </a:cubicBezTo>
                    <a:cubicBezTo>
                      <a:pt x="-123" y="16014"/>
                      <a:pt x="-123" y="18671"/>
                      <a:pt x="370" y="20350"/>
                    </a:cubicBezTo>
                    <a:cubicBezTo>
                      <a:pt x="619" y="21170"/>
                      <a:pt x="938" y="21600"/>
                      <a:pt x="1256" y="21600"/>
                    </a:cubicBezTo>
                    <a:cubicBezTo>
                      <a:pt x="1575" y="21600"/>
                      <a:pt x="1894" y="21170"/>
                      <a:pt x="2143" y="20350"/>
                    </a:cubicBezTo>
                    <a:cubicBezTo>
                      <a:pt x="4432" y="12636"/>
                      <a:pt x="7458" y="8437"/>
                      <a:pt x="10686" y="8437"/>
                    </a:cubicBezTo>
                    <a:cubicBezTo>
                      <a:pt x="13920" y="8437"/>
                      <a:pt x="16945" y="12694"/>
                      <a:pt x="19234" y="20350"/>
                    </a:cubicBezTo>
                    <a:cubicBezTo>
                      <a:pt x="19472" y="21170"/>
                      <a:pt x="19796" y="21580"/>
                      <a:pt x="20115" y="21580"/>
                    </a:cubicBezTo>
                    <a:cubicBezTo>
                      <a:pt x="20428" y="21580"/>
                      <a:pt x="20753" y="21170"/>
                      <a:pt x="20996" y="20350"/>
                    </a:cubicBezTo>
                    <a:cubicBezTo>
                      <a:pt x="21477" y="18671"/>
                      <a:pt x="21477" y="16014"/>
                      <a:pt x="20979" y="14374"/>
                    </a:cubicBezTo>
                    <a:cubicBezTo>
                      <a:pt x="18231" y="5078"/>
                      <a:pt x="14563" y="0"/>
                      <a:pt x="106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89" name="Google Shape;1989;p34"/>
              <p:cNvSpPr/>
              <p:nvPr/>
            </p:nvSpPr>
            <p:spPr>
              <a:xfrm>
                <a:off x="471714" y="239960"/>
                <a:ext cx="47574" cy="47646"/>
              </a:xfrm>
              <a:custGeom>
                <a:rect b="b" l="l" r="r" t="t"/>
                <a:pathLst>
                  <a:path extrusionOk="0" h="21600" w="21600">
                    <a:moveTo>
                      <a:pt x="10816" y="0"/>
                    </a:moveTo>
                    <a:cubicBezTo>
                      <a:pt x="4804" y="0"/>
                      <a:pt x="0" y="4829"/>
                      <a:pt x="0" y="10767"/>
                    </a:cubicBezTo>
                    <a:cubicBezTo>
                      <a:pt x="0" y="16771"/>
                      <a:pt x="4804" y="21600"/>
                      <a:pt x="10816" y="21600"/>
                    </a:cubicBezTo>
                    <a:cubicBezTo>
                      <a:pt x="16764" y="21600"/>
                      <a:pt x="21600" y="16771"/>
                      <a:pt x="21600" y="10767"/>
                    </a:cubicBezTo>
                    <a:cubicBezTo>
                      <a:pt x="21600" y="4829"/>
                      <a:pt x="16764"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1990" name="Google Shape;1990;p34"/>
            <p:cNvGrpSpPr/>
            <p:nvPr/>
          </p:nvGrpSpPr>
          <p:grpSpPr>
            <a:xfrm>
              <a:off x="17258917" y="49805"/>
              <a:ext cx="991003" cy="892039"/>
              <a:chOff x="0" y="0"/>
              <a:chExt cx="991002" cy="892038"/>
            </a:xfrm>
          </p:grpSpPr>
          <p:sp>
            <p:nvSpPr>
              <p:cNvPr id="1991" name="Google Shape;1991;p34"/>
              <p:cNvSpPr/>
              <p:nvPr/>
            </p:nvSpPr>
            <p:spPr>
              <a:xfrm>
                <a:off x="562901" y="430256"/>
                <a:ext cx="229668" cy="97235"/>
              </a:xfrm>
              <a:custGeom>
                <a:rect b="b" l="l" r="r" t="t"/>
                <a:pathLst>
                  <a:path extrusionOk="0" h="21600" w="21593">
                    <a:moveTo>
                      <a:pt x="4574" y="6923"/>
                    </a:moveTo>
                    <a:cubicBezTo>
                      <a:pt x="5481" y="6923"/>
                      <a:pt x="6226" y="8682"/>
                      <a:pt x="6226" y="10840"/>
                    </a:cubicBezTo>
                    <a:cubicBezTo>
                      <a:pt x="6226" y="12982"/>
                      <a:pt x="5495" y="14741"/>
                      <a:pt x="4574" y="14741"/>
                    </a:cubicBezTo>
                    <a:cubicBezTo>
                      <a:pt x="3668" y="14741"/>
                      <a:pt x="2923" y="12982"/>
                      <a:pt x="2923" y="10840"/>
                    </a:cubicBezTo>
                    <a:cubicBezTo>
                      <a:pt x="2923" y="8682"/>
                      <a:pt x="3668" y="6923"/>
                      <a:pt x="4574" y="6923"/>
                    </a:cubicBezTo>
                    <a:close/>
                    <a:moveTo>
                      <a:pt x="17032" y="6923"/>
                    </a:moveTo>
                    <a:cubicBezTo>
                      <a:pt x="17932" y="6923"/>
                      <a:pt x="18677" y="8682"/>
                      <a:pt x="18677" y="10840"/>
                    </a:cubicBezTo>
                    <a:cubicBezTo>
                      <a:pt x="18677" y="12982"/>
                      <a:pt x="17939" y="14741"/>
                      <a:pt x="17032" y="14741"/>
                    </a:cubicBezTo>
                    <a:cubicBezTo>
                      <a:pt x="16119" y="14741"/>
                      <a:pt x="15374" y="12982"/>
                      <a:pt x="15374" y="10840"/>
                    </a:cubicBezTo>
                    <a:cubicBezTo>
                      <a:pt x="15374" y="8682"/>
                      <a:pt x="16119" y="6923"/>
                      <a:pt x="17032" y="6923"/>
                    </a:cubicBezTo>
                    <a:close/>
                    <a:moveTo>
                      <a:pt x="4561" y="0"/>
                    </a:moveTo>
                    <a:cubicBezTo>
                      <a:pt x="2044" y="0"/>
                      <a:pt x="0" y="4860"/>
                      <a:pt x="0" y="10808"/>
                    </a:cubicBezTo>
                    <a:cubicBezTo>
                      <a:pt x="0" y="16756"/>
                      <a:pt x="2057" y="21600"/>
                      <a:pt x="4561" y="21600"/>
                    </a:cubicBezTo>
                    <a:cubicBezTo>
                      <a:pt x="6895" y="21600"/>
                      <a:pt x="8824" y="17459"/>
                      <a:pt x="9108" y="12103"/>
                    </a:cubicBezTo>
                    <a:cubicBezTo>
                      <a:pt x="9508" y="11160"/>
                      <a:pt x="10123" y="10536"/>
                      <a:pt x="10793" y="10536"/>
                    </a:cubicBezTo>
                    <a:cubicBezTo>
                      <a:pt x="11470" y="10536"/>
                      <a:pt x="12086" y="11112"/>
                      <a:pt x="12485" y="12103"/>
                    </a:cubicBezTo>
                    <a:cubicBezTo>
                      <a:pt x="12769" y="17427"/>
                      <a:pt x="14691" y="21600"/>
                      <a:pt x="17032" y="21600"/>
                    </a:cubicBezTo>
                    <a:cubicBezTo>
                      <a:pt x="19550" y="21600"/>
                      <a:pt x="21593" y="16740"/>
                      <a:pt x="21593" y="10808"/>
                    </a:cubicBezTo>
                    <a:cubicBezTo>
                      <a:pt x="21600" y="4892"/>
                      <a:pt x="19550" y="0"/>
                      <a:pt x="17032" y="0"/>
                    </a:cubicBezTo>
                    <a:cubicBezTo>
                      <a:pt x="15422" y="0"/>
                      <a:pt x="14001" y="1967"/>
                      <a:pt x="13182" y="4956"/>
                    </a:cubicBezTo>
                    <a:cubicBezTo>
                      <a:pt x="12458" y="4157"/>
                      <a:pt x="11653" y="3693"/>
                      <a:pt x="10793" y="3693"/>
                    </a:cubicBezTo>
                    <a:cubicBezTo>
                      <a:pt x="9941" y="3693"/>
                      <a:pt x="9129" y="4157"/>
                      <a:pt x="8411" y="4956"/>
                    </a:cubicBezTo>
                    <a:cubicBezTo>
                      <a:pt x="7586" y="1967"/>
                      <a:pt x="6178" y="0"/>
                      <a:pt x="45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92" name="Google Shape;1992;p34"/>
              <p:cNvSpPr/>
              <p:nvPr/>
            </p:nvSpPr>
            <p:spPr>
              <a:xfrm>
                <a:off x="0" y="0"/>
                <a:ext cx="991002" cy="892038"/>
              </a:xfrm>
              <a:custGeom>
                <a:rect b="b" l="l" r="r" t="t"/>
                <a:pathLst>
                  <a:path extrusionOk="0" h="21600" w="21595">
                    <a:moveTo>
                      <a:pt x="10080" y="2757"/>
                    </a:moveTo>
                    <a:cubicBezTo>
                      <a:pt x="10690" y="2757"/>
                      <a:pt x="11186" y="3304"/>
                      <a:pt x="11186" y="3982"/>
                    </a:cubicBezTo>
                    <a:lnTo>
                      <a:pt x="11186" y="7187"/>
                    </a:lnTo>
                    <a:cubicBezTo>
                      <a:pt x="11186" y="7867"/>
                      <a:pt x="10689" y="8416"/>
                      <a:pt x="10080" y="8416"/>
                    </a:cubicBezTo>
                    <a:lnTo>
                      <a:pt x="5751" y="8416"/>
                    </a:lnTo>
                    <a:cubicBezTo>
                      <a:pt x="5141" y="8416"/>
                      <a:pt x="4649" y="7863"/>
                      <a:pt x="4649" y="7187"/>
                    </a:cubicBezTo>
                    <a:lnTo>
                      <a:pt x="4649" y="3982"/>
                    </a:lnTo>
                    <a:cubicBezTo>
                      <a:pt x="4649" y="3304"/>
                      <a:pt x="5143" y="2757"/>
                      <a:pt x="5751" y="2757"/>
                    </a:cubicBezTo>
                    <a:close/>
                    <a:moveTo>
                      <a:pt x="15388" y="6363"/>
                    </a:moveTo>
                    <a:cubicBezTo>
                      <a:pt x="16129" y="6363"/>
                      <a:pt x="16834" y="6722"/>
                      <a:pt x="17317" y="7348"/>
                    </a:cubicBezTo>
                    <a:cubicBezTo>
                      <a:pt x="17442" y="7508"/>
                      <a:pt x="17549" y="7686"/>
                      <a:pt x="17637" y="7869"/>
                    </a:cubicBezTo>
                    <a:cubicBezTo>
                      <a:pt x="16947" y="8550"/>
                      <a:pt x="16001" y="8935"/>
                      <a:pt x="15466" y="9110"/>
                    </a:cubicBezTo>
                    <a:lnTo>
                      <a:pt x="15466" y="8794"/>
                    </a:lnTo>
                    <a:cubicBezTo>
                      <a:pt x="15466" y="8674"/>
                      <a:pt x="15414" y="8561"/>
                      <a:pt x="15323" y="8487"/>
                    </a:cubicBezTo>
                    <a:cubicBezTo>
                      <a:pt x="15267" y="8442"/>
                      <a:pt x="15198" y="8416"/>
                      <a:pt x="15126" y="8416"/>
                    </a:cubicBezTo>
                    <a:cubicBezTo>
                      <a:pt x="15091" y="8416"/>
                      <a:pt x="15055" y="8423"/>
                      <a:pt x="15019" y="8437"/>
                    </a:cubicBezTo>
                    <a:cubicBezTo>
                      <a:pt x="14123" y="8770"/>
                      <a:pt x="12106" y="8813"/>
                      <a:pt x="11623" y="8820"/>
                    </a:cubicBezTo>
                    <a:cubicBezTo>
                      <a:pt x="11692" y="8278"/>
                      <a:pt x="11896" y="7766"/>
                      <a:pt x="12223" y="7348"/>
                    </a:cubicBezTo>
                    <a:cubicBezTo>
                      <a:pt x="12709" y="6722"/>
                      <a:pt x="13413" y="6363"/>
                      <a:pt x="14152" y="6363"/>
                    </a:cubicBezTo>
                    <a:close/>
                    <a:moveTo>
                      <a:pt x="4310" y="10371"/>
                    </a:moveTo>
                    <a:cubicBezTo>
                      <a:pt x="4519" y="10371"/>
                      <a:pt x="4694" y="10563"/>
                      <a:pt x="4694" y="10795"/>
                    </a:cubicBezTo>
                    <a:cubicBezTo>
                      <a:pt x="4694" y="11030"/>
                      <a:pt x="4519" y="11222"/>
                      <a:pt x="4310" y="11222"/>
                    </a:cubicBezTo>
                    <a:cubicBezTo>
                      <a:pt x="4098" y="11222"/>
                      <a:pt x="3926" y="11030"/>
                      <a:pt x="3926" y="10795"/>
                    </a:cubicBezTo>
                    <a:cubicBezTo>
                      <a:pt x="3926" y="10563"/>
                      <a:pt x="4098" y="10371"/>
                      <a:pt x="4310" y="10371"/>
                    </a:cubicBezTo>
                    <a:close/>
                    <a:moveTo>
                      <a:pt x="14410" y="751"/>
                    </a:moveTo>
                    <a:cubicBezTo>
                      <a:pt x="14821" y="751"/>
                      <a:pt x="15154" y="1122"/>
                      <a:pt x="15154" y="1575"/>
                    </a:cubicBezTo>
                    <a:lnTo>
                      <a:pt x="15154" y="5608"/>
                    </a:lnTo>
                    <a:lnTo>
                      <a:pt x="14152" y="5608"/>
                    </a:lnTo>
                    <a:cubicBezTo>
                      <a:pt x="13287" y="5608"/>
                      <a:pt x="12464" y="5995"/>
                      <a:pt x="11860" y="6671"/>
                    </a:cubicBezTo>
                    <a:lnTo>
                      <a:pt x="11860" y="3979"/>
                    </a:lnTo>
                    <a:cubicBezTo>
                      <a:pt x="11862" y="2893"/>
                      <a:pt x="11063" y="2002"/>
                      <a:pt x="10080" y="2002"/>
                    </a:cubicBezTo>
                    <a:lnTo>
                      <a:pt x="5751" y="2002"/>
                    </a:lnTo>
                    <a:cubicBezTo>
                      <a:pt x="4768" y="2002"/>
                      <a:pt x="3970" y="2893"/>
                      <a:pt x="3970" y="3982"/>
                    </a:cubicBezTo>
                    <a:lnTo>
                      <a:pt x="3970" y="7187"/>
                    </a:lnTo>
                    <a:cubicBezTo>
                      <a:pt x="3970" y="8280"/>
                      <a:pt x="4768" y="9169"/>
                      <a:pt x="5751" y="9169"/>
                    </a:cubicBezTo>
                    <a:lnTo>
                      <a:pt x="10080" y="9169"/>
                    </a:lnTo>
                    <a:cubicBezTo>
                      <a:pt x="10394" y="9169"/>
                      <a:pt x="10686" y="9080"/>
                      <a:pt x="10938" y="8923"/>
                    </a:cubicBezTo>
                    <a:cubicBezTo>
                      <a:pt x="10921" y="9188"/>
                      <a:pt x="10927" y="9456"/>
                      <a:pt x="10963" y="9723"/>
                    </a:cubicBezTo>
                    <a:lnTo>
                      <a:pt x="11056" y="10418"/>
                    </a:lnTo>
                    <a:lnTo>
                      <a:pt x="5311" y="10418"/>
                    </a:lnTo>
                    <a:cubicBezTo>
                      <a:pt x="5169" y="9955"/>
                      <a:pt x="4773" y="9620"/>
                      <a:pt x="4308" y="9620"/>
                    </a:cubicBezTo>
                    <a:cubicBezTo>
                      <a:pt x="3843" y="9620"/>
                      <a:pt x="3446" y="9958"/>
                      <a:pt x="3301" y="10418"/>
                    </a:cubicBezTo>
                    <a:lnTo>
                      <a:pt x="1782" y="10418"/>
                    </a:lnTo>
                    <a:cubicBezTo>
                      <a:pt x="1595" y="10418"/>
                      <a:pt x="1443" y="10587"/>
                      <a:pt x="1443" y="10795"/>
                    </a:cubicBezTo>
                    <a:cubicBezTo>
                      <a:pt x="1443" y="11004"/>
                      <a:pt x="1595" y="11171"/>
                      <a:pt x="1782" y="11171"/>
                    </a:cubicBezTo>
                    <a:lnTo>
                      <a:pt x="3301" y="11171"/>
                    </a:lnTo>
                    <a:cubicBezTo>
                      <a:pt x="3446" y="11637"/>
                      <a:pt x="3843" y="11973"/>
                      <a:pt x="4308" y="11973"/>
                    </a:cubicBezTo>
                    <a:cubicBezTo>
                      <a:pt x="4773" y="11973"/>
                      <a:pt x="5169" y="11635"/>
                      <a:pt x="5311" y="11171"/>
                    </a:cubicBezTo>
                    <a:lnTo>
                      <a:pt x="11158" y="11171"/>
                    </a:lnTo>
                    <a:lnTo>
                      <a:pt x="11329" y="12423"/>
                    </a:lnTo>
                    <a:lnTo>
                      <a:pt x="1424" y="12423"/>
                    </a:lnTo>
                    <a:cubicBezTo>
                      <a:pt x="1012" y="12423"/>
                      <a:pt x="681" y="12051"/>
                      <a:pt x="681" y="11596"/>
                    </a:cubicBezTo>
                    <a:lnTo>
                      <a:pt x="681" y="1575"/>
                    </a:lnTo>
                    <a:cubicBezTo>
                      <a:pt x="681" y="1119"/>
                      <a:pt x="1013" y="751"/>
                      <a:pt x="1424" y="751"/>
                    </a:cubicBezTo>
                    <a:close/>
                    <a:moveTo>
                      <a:pt x="17881" y="8623"/>
                    </a:moveTo>
                    <a:cubicBezTo>
                      <a:pt x="17941" y="8946"/>
                      <a:pt x="17952" y="9279"/>
                      <a:pt x="17906" y="9615"/>
                    </a:cubicBezTo>
                    <a:lnTo>
                      <a:pt x="17401" y="13343"/>
                    </a:lnTo>
                    <a:cubicBezTo>
                      <a:pt x="17362" y="13641"/>
                      <a:pt x="17226" y="13909"/>
                      <a:pt x="17014" y="14101"/>
                    </a:cubicBezTo>
                    <a:lnTo>
                      <a:pt x="15573" y="15436"/>
                    </a:lnTo>
                    <a:cubicBezTo>
                      <a:pt x="15442" y="15560"/>
                      <a:pt x="15272" y="15627"/>
                      <a:pt x="15097" y="15627"/>
                    </a:cubicBezTo>
                    <a:lnTo>
                      <a:pt x="14439" y="15627"/>
                    </a:lnTo>
                    <a:cubicBezTo>
                      <a:pt x="14266" y="15627"/>
                      <a:pt x="14095" y="15560"/>
                      <a:pt x="13962" y="15436"/>
                    </a:cubicBezTo>
                    <a:lnTo>
                      <a:pt x="12521" y="14101"/>
                    </a:lnTo>
                    <a:cubicBezTo>
                      <a:pt x="12314" y="13909"/>
                      <a:pt x="12177" y="13642"/>
                      <a:pt x="12139" y="13343"/>
                    </a:cubicBezTo>
                    <a:lnTo>
                      <a:pt x="11633" y="9615"/>
                    </a:lnTo>
                    <a:cubicBezTo>
                      <a:pt x="11631" y="9597"/>
                      <a:pt x="11631" y="9584"/>
                      <a:pt x="11628" y="9570"/>
                    </a:cubicBezTo>
                    <a:cubicBezTo>
                      <a:pt x="12061" y="9566"/>
                      <a:pt x="13708" y="9531"/>
                      <a:pt x="14790" y="9279"/>
                    </a:cubicBezTo>
                    <a:lnTo>
                      <a:pt x="14790" y="9594"/>
                    </a:lnTo>
                    <a:cubicBezTo>
                      <a:pt x="14790" y="9707"/>
                      <a:pt x="14835" y="9817"/>
                      <a:pt x="14915" y="9885"/>
                    </a:cubicBezTo>
                    <a:cubicBezTo>
                      <a:pt x="14978" y="9943"/>
                      <a:pt x="15052" y="9970"/>
                      <a:pt x="15130" y="9970"/>
                    </a:cubicBezTo>
                    <a:cubicBezTo>
                      <a:pt x="15154" y="9970"/>
                      <a:pt x="15176" y="9967"/>
                      <a:pt x="15196" y="9962"/>
                    </a:cubicBezTo>
                    <a:cubicBezTo>
                      <a:pt x="15267" y="9948"/>
                      <a:pt x="16752" y="9606"/>
                      <a:pt x="17881" y="8623"/>
                    </a:cubicBezTo>
                    <a:close/>
                    <a:moveTo>
                      <a:pt x="16592" y="15471"/>
                    </a:moveTo>
                    <a:lnTo>
                      <a:pt x="16592" y="16100"/>
                    </a:lnTo>
                    <a:lnTo>
                      <a:pt x="14765" y="17550"/>
                    </a:lnTo>
                    <a:lnTo>
                      <a:pt x="12944" y="16100"/>
                    </a:lnTo>
                    <a:lnTo>
                      <a:pt x="12944" y="15471"/>
                    </a:lnTo>
                    <a:lnTo>
                      <a:pt x="13531" y="16014"/>
                    </a:lnTo>
                    <a:cubicBezTo>
                      <a:pt x="13786" y="16251"/>
                      <a:pt x="14109" y="16379"/>
                      <a:pt x="14439" y="16379"/>
                    </a:cubicBezTo>
                    <a:lnTo>
                      <a:pt x="15097" y="16379"/>
                    </a:lnTo>
                    <a:cubicBezTo>
                      <a:pt x="15430" y="16379"/>
                      <a:pt x="15753" y="16251"/>
                      <a:pt x="16004" y="16014"/>
                    </a:cubicBezTo>
                    <a:lnTo>
                      <a:pt x="16592" y="15471"/>
                    </a:lnTo>
                    <a:close/>
                    <a:moveTo>
                      <a:pt x="12340" y="16549"/>
                    </a:moveTo>
                    <a:cubicBezTo>
                      <a:pt x="12345" y="16549"/>
                      <a:pt x="12348" y="16553"/>
                      <a:pt x="12350" y="16553"/>
                    </a:cubicBezTo>
                    <a:lnTo>
                      <a:pt x="14250" y="18059"/>
                    </a:lnTo>
                    <a:lnTo>
                      <a:pt x="13367" y="19040"/>
                    </a:lnTo>
                    <a:cubicBezTo>
                      <a:pt x="13364" y="19043"/>
                      <a:pt x="13360" y="19045"/>
                      <a:pt x="13349" y="19045"/>
                    </a:cubicBezTo>
                    <a:cubicBezTo>
                      <a:pt x="13342" y="19045"/>
                      <a:pt x="13335" y="19040"/>
                      <a:pt x="13333" y="19038"/>
                    </a:cubicBezTo>
                    <a:lnTo>
                      <a:pt x="11942" y="17187"/>
                    </a:lnTo>
                    <a:lnTo>
                      <a:pt x="12320" y="16558"/>
                    </a:lnTo>
                    <a:cubicBezTo>
                      <a:pt x="12320" y="16556"/>
                      <a:pt x="12324" y="16551"/>
                      <a:pt x="12334" y="16551"/>
                    </a:cubicBezTo>
                    <a:cubicBezTo>
                      <a:pt x="12337" y="16549"/>
                      <a:pt x="12339" y="16549"/>
                      <a:pt x="12340" y="16549"/>
                    </a:cubicBezTo>
                    <a:close/>
                    <a:moveTo>
                      <a:pt x="17199" y="16549"/>
                    </a:moveTo>
                    <a:cubicBezTo>
                      <a:pt x="17201" y="16549"/>
                      <a:pt x="17204" y="16549"/>
                      <a:pt x="17205" y="16551"/>
                    </a:cubicBezTo>
                    <a:cubicBezTo>
                      <a:pt x="17215" y="16553"/>
                      <a:pt x="17219" y="16558"/>
                      <a:pt x="17219" y="16558"/>
                    </a:cubicBezTo>
                    <a:lnTo>
                      <a:pt x="17594" y="17184"/>
                    </a:lnTo>
                    <a:lnTo>
                      <a:pt x="16206" y="19038"/>
                    </a:lnTo>
                    <a:cubicBezTo>
                      <a:pt x="16205" y="19040"/>
                      <a:pt x="16202" y="19049"/>
                      <a:pt x="16191" y="19049"/>
                    </a:cubicBezTo>
                    <a:cubicBezTo>
                      <a:pt x="16180" y="19049"/>
                      <a:pt x="16175" y="19040"/>
                      <a:pt x="16173" y="19040"/>
                    </a:cubicBezTo>
                    <a:lnTo>
                      <a:pt x="15290" y="18059"/>
                    </a:lnTo>
                    <a:lnTo>
                      <a:pt x="17187" y="16553"/>
                    </a:lnTo>
                    <a:cubicBezTo>
                      <a:pt x="17191" y="16553"/>
                      <a:pt x="17194" y="16549"/>
                      <a:pt x="17199" y="16549"/>
                    </a:cubicBezTo>
                    <a:close/>
                    <a:moveTo>
                      <a:pt x="12119" y="18587"/>
                    </a:moveTo>
                    <a:lnTo>
                      <a:pt x="12815" y="19517"/>
                    </a:lnTo>
                    <a:cubicBezTo>
                      <a:pt x="12941" y="19683"/>
                      <a:pt x="13126" y="19784"/>
                      <a:pt x="13322" y="19794"/>
                    </a:cubicBezTo>
                    <a:lnTo>
                      <a:pt x="13353" y="19794"/>
                    </a:lnTo>
                    <a:cubicBezTo>
                      <a:pt x="13537" y="19794"/>
                      <a:pt x="13717" y="19711"/>
                      <a:pt x="13846" y="19568"/>
                    </a:cubicBezTo>
                    <a:lnTo>
                      <a:pt x="14434" y="18914"/>
                    </a:lnTo>
                    <a:lnTo>
                      <a:pt x="14434" y="20842"/>
                    </a:lnTo>
                    <a:lnTo>
                      <a:pt x="12525" y="20842"/>
                    </a:lnTo>
                    <a:lnTo>
                      <a:pt x="12119" y="18587"/>
                    </a:lnTo>
                    <a:close/>
                    <a:moveTo>
                      <a:pt x="17423" y="18588"/>
                    </a:moveTo>
                    <a:lnTo>
                      <a:pt x="17019" y="20842"/>
                    </a:lnTo>
                    <a:lnTo>
                      <a:pt x="15108" y="20842"/>
                    </a:lnTo>
                    <a:lnTo>
                      <a:pt x="15108" y="18916"/>
                    </a:lnTo>
                    <a:lnTo>
                      <a:pt x="15697" y="19570"/>
                    </a:lnTo>
                    <a:cubicBezTo>
                      <a:pt x="15828" y="19716"/>
                      <a:pt x="16004" y="19796"/>
                      <a:pt x="16191" y="19796"/>
                    </a:cubicBezTo>
                    <a:lnTo>
                      <a:pt x="16220" y="19796"/>
                    </a:lnTo>
                    <a:cubicBezTo>
                      <a:pt x="16418" y="19788"/>
                      <a:pt x="16602" y="19686"/>
                      <a:pt x="16727" y="19519"/>
                    </a:cubicBezTo>
                    <a:lnTo>
                      <a:pt x="17423" y="18588"/>
                    </a:lnTo>
                    <a:close/>
                    <a:moveTo>
                      <a:pt x="18281" y="17658"/>
                    </a:moveTo>
                    <a:lnTo>
                      <a:pt x="20345" y="18168"/>
                    </a:lnTo>
                    <a:cubicBezTo>
                      <a:pt x="20687" y="18250"/>
                      <a:pt x="20926" y="18583"/>
                      <a:pt x="20926" y="18975"/>
                    </a:cubicBezTo>
                    <a:lnTo>
                      <a:pt x="20926" y="20415"/>
                    </a:lnTo>
                    <a:cubicBezTo>
                      <a:pt x="20926" y="20650"/>
                      <a:pt x="20753" y="20842"/>
                      <a:pt x="20543" y="20842"/>
                    </a:cubicBezTo>
                    <a:lnTo>
                      <a:pt x="17707" y="20842"/>
                    </a:lnTo>
                    <a:lnTo>
                      <a:pt x="18281" y="17658"/>
                    </a:lnTo>
                    <a:close/>
                    <a:moveTo>
                      <a:pt x="11261" y="17663"/>
                    </a:moveTo>
                    <a:lnTo>
                      <a:pt x="11835" y="20844"/>
                    </a:lnTo>
                    <a:lnTo>
                      <a:pt x="8999" y="20842"/>
                    </a:lnTo>
                    <a:cubicBezTo>
                      <a:pt x="8791" y="20842"/>
                      <a:pt x="8615" y="20650"/>
                      <a:pt x="8615" y="20415"/>
                    </a:cubicBezTo>
                    <a:lnTo>
                      <a:pt x="8615" y="18977"/>
                    </a:lnTo>
                    <a:cubicBezTo>
                      <a:pt x="8615" y="18587"/>
                      <a:pt x="8854" y="18256"/>
                      <a:pt x="9199" y="18170"/>
                    </a:cubicBezTo>
                    <a:lnTo>
                      <a:pt x="11261" y="17663"/>
                    </a:lnTo>
                    <a:close/>
                    <a:moveTo>
                      <a:pt x="1421" y="0"/>
                    </a:moveTo>
                    <a:cubicBezTo>
                      <a:pt x="637" y="0"/>
                      <a:pt x="0" y="708"/>
                      <a:pt x="0" y="1581"/>
                    </a:cubicBezTo>
                    <a:lnTo>
                      <a:pt x="0" y="11600"/>
                    </a:lnTo>
                    <a:cubicBezTo>
                      <a:pt x="0" y="12470"/>
                      <a:pt x="637" y="13179"/>
                      <a:pt x="1421" y="13179"/>
                    </a:cubicBezTo>
                    <a:lnTo>
                      <a:pt x="11429" y="13179"/>
                    </a:lnTo>
                    <a:lnTo>
                      <a:pt x="11465" y="13461"/>
                    </a:lnTo>
                    <a:cubicBezTo>
                      <a:pt x="11531" y="13940"/>
                      <a:pt x="11750" y="14376"/>
                      <a:pt x="12086" y="14686"/>
                    </a:cubicBezTo>
                    <a:lnTo>
                      <a:pt x="12266" y="14850"/>
                    </a:lnTo>
                    <a:lnTo>
                      <a:pt x="12266" y="15807"/>
                    </a:lnTo>
                    <a:cubicBezTo>
                      <a:pt x="12248" y="15809"/>
                      <a:pt x="12227" y="15809"/>
                      <a:pt x="12212" y="15814"/>
                    </a:cubicBezTo>
                    <a:cubicBezTo>
                      <a:pt x="12023" y="15852"/>
                      <a:pt x="11862" y="15973"/>
                      <a:pt x="11755" y="16150"/>
                    </a:cubicBezTo>
                    <a:lnTo>
                      <a:pt x="11314" y="16881"/>
                    </a:lnTo>
                    <a:lnTo>
                      <a:pt x="9047" y="17442"/>
                    </a:lnTo>
                    <a:cubicBezTo>
                      <a:pt x="8391" y="17602"/>
                      <a:pt x="7935" y="18236"/>
                      <a:pt x="7935" y="18984"/>
                    </a:cubicBezTo>
                    <a:lnTo>
                      <a:pt x="7935" y="20425"/>
                    </a:lnTo>
                    <a:cubicBezTo>
                      <a:pt x="7935" y="21074"/>
                      <a:pt x="8411" y="21600"/>
                      <a:pt x="8993" y="21600"/>
                    </a:cubicBezTo>
                    <a:lnTo>
                      <a:pt x="20535" y="21600"/>
                    </a:lnTo>
                    <a:cubicBezTo>
                      <a:pt x="21122" y="21600"/>
                      <a:pt x="21595" y="21070"/>
                      <a:pt x="21595" y="20425"/>
                    </a:cubicBezTo>
                    <a:lnTo>
                      <a:pt x="21595" y="18977"/>
                    </a:lnTo>
                    <a:cubicBezTo>
                      <a:pt x="21600" y="18231"/>
                      <a:pt x="21144" y="17597"/>
                      <a:pt x="20488" y="17437"/>
                    </a:cubicBezTo>
                    <a:lnTo>
                      <a:pt x="18222" y="16874"/>
                    </a:lnTo>
                    <a:lnTo>
                      <a:pt x="17783" y="16142"/>
                    </a:lnTo>
                    <a:cubicBezTo>
                      <a:pt x="17677" y="15966"/>
                      <a:pt x="17514" y="15847"/>
                      <a:pt x="17326" y="15809"/>
                    </a:cubicBezTo>
                    <a:cubicBezTo>
                      <a:pt x="17307" y="15807"/>
                      <a:pt x="17287" y="15802"/>
                      <a:pt x="17271" y="15800"/>
                    </a:cubicBezTo>
                    <a:lnTo>
                      <a:pt x="17271" y="14848"/>
                    </a:lnTo>
                    <a:lnTo>
                      <a:pt x="17450" y="14685"/>
                    </a:lnTo>
                    <a:cubicBezTo>
                      <a:pt x="17784" y="14371"/>
                      <a:pt x="18007" y="13935"/>
                      <a:pt x="18070" y="13456"/>
                    </a:cubicBezTo>
                    <a:lnTo>
                      <a:pt x="18576" y="9725"/>
                    </a:lnTo>
                    <a:cubicBezTo>
                      <a:pt x="18716" y="8696"/>
                      <a:pt x="18443" y="7649"/>
                      <a:pt x="17830" y="6858"/>
                    </a:cubicBezTo>
                    <a:cubicBezTo>
                      <a:pt x="17312" y="6192"/>
                      <a:pt x="16602" y="5765"/>
                      <a:pt x="15830" y="5647"/>
                    </a:cubicBezTo>
                    <a:lnTo>
                      <a:pt x="15830" y="1581"/>
                    </a:lnTo>
                    <a:cubicBezTo>
                      <a:pt x="15830" y="708"/>
                      <a:pt x="15190" y="0"/>
                      <a:pt x="144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93" name="Google Shape;1993;p34"/>
              <p:cNvSpPr/>
              <p:nvPr/>
            </p:nvSpPr>
            <p:spPr>
              <a:xfrm>
                <a:off x="297968" y="159133"/>
                <a:ext cx="143011" cy="143228"/>
              </a:xfrm>
              <a:custGeom>
                <a:rect b="b" l="l" r="r" t="t"/>
                <a:pathLst>
                  <a:path extrusionOk="0" h="21600" w="21600">
                    <a:moveTo>
                      <a:pt x="4848" y="4700"/>
                    </a:moveTo>
                    <a:cubicBezTo>
                      <a:pt x="4881" y="4700"/>
                      <a:pt x="4914" y="4711"/>
                      <a:pt x="4924" y="4711"/>
                    </a:cubicBezTo>
                    <a:lnTo>
                      <a:pt x="16839" y="10648"/>
                    </a:lnTo>
                    <a:cubicBezTo>
                      <a:pt x="16882" y="10681"/>
                      <a:pt x="16915" y="10702"/>
                      <a:pt x="16915" y="10789"/>
                    </a:cubicBezTo>
                    <a:cubicBezTo>
                      <a:pt x="16947" y="10876"/>
                      <a:pt x="16882" y="10919"/>
                      <a:pt x="16839" y="10930"/>
                    </a:cubicBezTo>
                    <a:lnTo>
                      <a:pt x="4924" y="16889"/>
                    </a:lnTo>
                    <a:cubicBezTo>
                      <a:pt x="4914" y="16900"/>
                      <a:pt x="4892" y="16911"/>
                      <a:pt x="4859" y="16911"/>
                    </a:cubicBezTo>
                    <a:cubicBezTo>
                      <a:pt x="4837" y="16911"/>
                      <a:pt x="4805" y="16900"/>
                      <a:pt x="4772" y="16889"/>
                    </a:cubicBezTo>
                    <a:cubicBezTo>
                      <a:pt x="4696" y="16846"/>
                      <a:pt x="4696" y="16792"/>
                      <a:pt x="4696" y="16748"/>
                    </a:cubicBezTo>
                    <a:lnTo>
                      <a:pt x="4696" y="4852"/>
                    </a:lnTo>
                    <a:cubicBezTo>
                      <a:pt x="4696" y="4808"/>
                      <a:pt x="4696" y="4776"/>
                      <a:pt x="4772" y="4711"/>
                    </a:cubicBezTo>
                    <a:cubicBezTo>
                      <a:pt x="4805" y="4700"/>
                      <a:pt x="4837" y="4700"/>
                      <a:pt x="4848" y="4700"/>
                    </a:cubicBezTo>
                    <a:close/>
                    <a:moveTo>
                      <a:pt x="4870" y="0"/>
                    </a:moveTo>
                    <a:cubicBezTo>
                      <a:pt x="3979" y="0"/>
                      <a:pt x="3098" y="239"/>
                      <a:pt x="2315" y="727"/>
                    </a:cubicBezTo>
                    <a:cubicBezTo>
                      <a:pt x="870" y="1606"/>
                      <a:pt x="0" y="3159"/>
                      <a:pt x="0" y="4852"/>
                    </a:cubicBezTo>
                    <a:lnTo>
                      <a:pt x="0" y="16748"/>
                    </a:lnTo>
                    <a:cubicBezTo>
                      <a:pt x="0" y="18441"/>
                      <a:pt x="870" y="19972"/>
                      <a:pt x="2315" y="20884"/>
                    </a:cubicBezTo>
                    <a:cubicBezTo>
                      <a:pt x="3098" y="21361"/>
                      <a:pt x="3968" y="21600"/>
                      <a:pt x="4848" y="21600"/>
                    </a:cubicBezTo>
                    <a:cubicBezTo>
                      <a:pt x="5588" y="21600"/>
                      <a:pt x="6327" y="21426"/>
                      <a:pt x="7001" y="21079"/>
                    </a:cubicBezTo>
                    <a:lnTo>
                      <a:pt x="18926" y="15142"/>
                    </a:lnTo>
                    <a:cubicBezTo>
                      <a:pt x="20578" y="14317"/>
                      <a:pt x="21600" y="12667"/>
                      <a:pt x="21600" y="10822"/>
                    </a:cubicBezTo>
                    <a:cubicBezTo>
                      <a:pt x="21600" y="8976"/>
                      <a:pt x="20600" y="7294"/>
                      <a:pt x="18948" y="6458"/>
                    </a:cubicBezTo>
                    <a:lnTo>
                      <a:pt x="7033" y="499"/>
                    </a:lnTo>
                    <a:cubicBezTo>
                      <a:pt x="6338" y="174"/>
                      <a:pt x="5598" y="0"/>
                      <a:pt x="48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1994" name="Google Shape;1994;p34"/>
            <p:cNvSpPr/>
            <p:nvPr/>
          </p:nvSpPr>
          <p:spPr>
            <a:xfrm>
              <a:off x="12356382" y="16767"/>
              <a:ext cx="990650" cy="957823"/>
            </a:xfrm>
            <a:custGeom>
              <a:rect b="b" l="l" r="r" t="t"/>
              <a:pathLst>
                <a:path extrusionOk="0" h="21600" w="21591">
                  <a:moveTo>
                    <a:pt x="10800" y="719"/>
                  </a:moveTo>
                  <a:lnTo>
                    <a:pt x="15512" y="2459"/>
                  </a:lnTo>
                  <a:lnTo>
                    <a:pt x="15512" y="2983"/>
                  </a:lnTo>
                  <a:lnTo>
                    <a:pt x="6085" y="2983"/>
                  </a:lnTo>
                  <a:lnTo>
                    <a:pt x="6085" y="2459"/>
                  </a:lnTo>
                  <a:lnTo>
                    <a:pt x="10800" y="719"/>
                  </a:lnTo>
                  <a:close/>
                  <a:moveTo>
                    <a:pt x="7576" y="3686"/>
                  </a:moveTo>
                  <a:lnTo>
                    <a:pt x="7576" y="7836"/>
                  </a:lnTo>
                  <a:lnTo>
                    <a:pt x="6808" y="7836"/>
                  </a:lnTo>
                  <a:lnTo>
                    <a:pt x="6808" y="3686"/>
                  </a:lnTo>
                  <a:close/>
                  <a:moveTo>
                    <a:pt x="9015" y="3686"/>
                  </a:moveTo>
                  <a:lnTo>
                    <a:pt x="9015" y="7836"/>
                  </a:lnTo>
                  <a:lnTo>
                    <a:pt x="8249" y="7836"/>
                  </a:lnTo>
                  <a:lnTo>
                    <a:pt x="8249" y="3686"/>
                  </a:lnTo>
                  <a:close/>
                  <a:moveTo>
                    <a:pt x="10461" y="3686"/>
                  </a:moveTo>
                  <a:lnTo>
                    <a:pt x="10461" y="7836"/>
                  </a:lnTo>
                  <a:lnTo>
                    <a:pt x="9694" y="7836"/>
                  </a:lnTo>
                  <a:lnTo>
                    <a:pt x="9694" y="3686"/>
                  </a:lnTo>
                  <a:close/>
                  <a:moveTo>
                    <a:pt x="11903" y="3686"/>
                  </a:moveTo>
                  <a:lnTo>
                    <a:pt x="11903" y="7836"/>
                  </a:lnTo>
                  <a:lnTo>
                    <a:pt x="11136" y="7836"/>
                  </a:lnTo>
                  <a:lnTo>
                    <a:pt x="11136" y="3686"/>
                  </a:lnTo>
                  <a:close/>
                  <a:moveTo>
                    <a:pt x="13347" y="3686"/>
                  </a:moveTo>
                  <a:lnTo>
                    <a:pt x="13347" y="7836"/>
                  </a:lnTo>
                  <a:lnTo>
                    <a:pt x="12582" y="7836"/>
                  </a:lnTo>
                  <a:lnTo>
                    <a:pt x="12582" y="3686"/>
                  </a:lnTo>
                  <a:close/>
                  <a:moveTo>
                    <a:pt x="14791" y="3686"/>
                  </a:moveTo>
                  <a:lnTo>
                    <a:pt x="14791" y="7836"/>
                  </a:lnTo>
                  <a:lnTo>
                    <a:pt x="14025" y="7836"/>
                  </a:lnTo>
                  <a:lnTo>
                    <a:pt x="14025" y="3686"/>
                  </a:lnTo>
                  <a:close/>
                  <a:moveTo>
                    <a:pt x="15511" y="8539"/>
                  </a:moveTo>
                  <a:lnTo>
                    <a:pt x="15511" y="9331"/>
                  </a:lnTo>
                  <a:lnTo>
                    <a:pt x="6085" y="9331"/>
                  </a:lnTo>
                  <a:lnTo>
                    <a:pt x="6085" y="8539"/>
                  </a:lnTo>
                  <a:close/>
                  <a:moveTo>
                    <a:pt x="5749" y="16002"/>
                  </a:moveTo>
                  <a:cubicBezTo>
                    <a:pt x="5760" y="16002"/>
                    <a:pt x="5771" y="16013"/>
                    <a:pt x="5771" y="16025"/>
                  </a:cubicBezTo>
                  <a:lnTo>
                    <a:pt x="5771" y="19384"/>
                  </a:lnTo>
                  <a:cubicBezTo>
                    <a:pt x="5771" y="19396"/>
                    <a:pt x="5760" y="19407"/>
                    <a:pt x="5749" y="19407"/>
                  </a:cubicBezTo>
                  <a:lnTo>
                    <a:pt x="696" y="19407"/>
                  </a:lnTo>
                  <a:cubicBezTo>
                    <a:pt x="685" y="19407"/>
                    <a:pt x="675" y="19396"/>
                    <a:pt x="675" y="19384"/>
                  </a:cubicBezTo>
                  <a:lnTo>
                    <a:pt x="675" y="16025"/>
                  </a:lnTo>
                  <a:cubicBezTo>
                    <a:pt x="675" y="16013"/>
                    <a:pt x="685" y="16002"/>
                    <a:pt x="696" y="16002"/>
                  </a:cubicBezTo>
                  <a:close/>
                  <a:moveTo>
                    <a:pt x="13324" y="16002"/>
                  </a:moveTo>
                  <a:cubicBezTo>
                    <a:pt x="13335" y="16002"/>
                    <a:pt x="13347" y="16013"/>
                    <a:pt x="13347" y="16025"/>
                  </a:cubicBezTo>
                  <a:lnTo>
                    <a:pt x="13347" y="19384"/>
                  </a:lnTo>
                  <a:cubicBezTo>
                    <a:pt x="13347" y="19396"/>
                    <a:pt x="13335" y="19407"/>
                    <a:pt x="13324" y="19407"/>
                  </a:cubicBezTo>
                  <a:lnTo>
                    <a:pt x="8273" y="19407"/>
                  </a:lnTo>
                  <a:cubicBezTo>
                    <a:pt x="8262" y="19407"/>
                    <a:pt x="8249" y="19396"/>
                    <a:pt x="8249" y="19384"/>
                  </a:cubicBezTo>
                  <a:lnTo>
                    <a:pt x="8249" y="16025"/>
                  </a:lnTo>
                  <a:cubicBezTo>
                    <a:pt x="8249" y="16013"/>
                    <a:pt x="8262" y="16002"/>
                    <a:pt x="8273" y="16002"/>
                  </a:cubicBezTo>
                  <a:close/>
                  <a:moveTo>
                    <a:pt x="20902" y="16002"/>
                  </a:moveTo>
                  <a:cubicBezTo>
                    <a:pt x="20913" y="16002"/>
                    <a:pt x="20925" y="16013"/>
                    <a:pt x="20925" y="16025"/>
                  </a:cubicBezTo>
                  <a:lnTo>
                    <a:pt x="20925" y="19384"/>
                  </a:lnTo>
                  <a:cubicBezTo>
                    <a:pt x="20925" y="19396"/>
                    <a:pt x="20913" y="19407"/>
                    <a:pt x="20902" y="19407"/>
                  </a:cubicBezTo>
                  <a:lnTo>
                    <a:pt x="15851" y="19407"/>
                  </a:lnTo>
                  <a:cubicBezTo>
                    <a:pt x="15840" y="19407"/>
                    <a:pt x="15829" y="19396"/>
                    <a:pt x="15829" y="19384"/>
                  </a:cubicBezTo>
                  <a:lnTo>
                    <a:pt x="15829" y="16025"/>
                  </a:lnTo>
                  <a:cubicBezTo>
                    <a:pt x="15829" y="16013"/>
                    <a:pt x="15840" y="16002"/>
                    <a:pt x="15851" y="16002"/>
                  </a:cubicBezTo>
                  <a:close/>
                  <a:moveTo>
                    <a:pt x="3605" y="20110"/>
                  </a:moveTo>
                  <a:lnTo>
                    <a:pt x="3605" y="20904"/>
                  </a:lnTo>
                  <a:lnTo>
                    <a:pt x="2838" y="20904"/>
                  </a:lnTo>
                  <a:lnTo>
                    <a:pt x="2838" y="20110"/>
                  </a:lnTo>
                  <a:close/>
                  <a:moveTo>
                    <a:pt x="11181" y="20110"/>
                  </a:moveTo>
                  <a:lnTo>
                    <a:pt x="11181" y="20904"/>
                  </a:lnTo>
                  <a:lnTo>
                    <a:pt x="10416" y="20904"/>
                  </a:lnTo>
                  <a:lnTo>
                    <a:pt x="10416" y="20110"/>
                  </a:lnTo>
                  <a:close/>
                  <a:moveTo>
                    <a:pt x="18759" y="20110"/>
                  </a:moveTo>
                  <a:lnTo>
                    <a:pt x="18759" y="20904"/>
                  </a:lnTo>
                  <a:lnTo>
                    <a:pt x="17992" y="20904"/>
                  </a:lnTo>
                  <a:lnTo>
                    <a:pt x="17992" y="20110"/>
                  </a:lnTo>
                  <a:close/>
                  <a:moveTo>
                    <a:pt x="10798" y="0"/>
                  </a:moveTo>
                  <a:cubicBezTo>
                    <a:pt x="10761" y="0"/>
                    <a:pt x="10723" y="6"/>
                    <a:pt x="10685" y="21"/>
                  </a:cubicBezTo>
                  <a:lnTo>
                    <a:pt x="5635" y="1888"/>
                  </a:lnTo>
                  <a:cubicBezTo>
                    <a:pt x="5501" y="1938"/>
                    <a:pt x="5410" y="2069"/>
                    <a:pt x="5410" y="2217"/>
                  </a:cubicBezTo>
                  <a:lnTo>
                    <a:pt x="5410" y="3335"/>
                  </a:lnTo>
                  <a:cubicBezTo>
                    <a:pt x="5410" y="3529"/>
                    <a:pt x="5559" y="3686"/>
                    <a:pt x="5749" y="3686"/>
                  </a:cubicBezTo>
                  <a:lnTo>
                    <a:pt x="6130" y="3686"/>
                  </a:lnTo>
                  <a:lnTo>
                    <a:pt x="6130" y="7836"/>
                  </a:lnTo>
                  <a:lnTo>
                    <a:pt x="5749" y="7836"/>
                  </a:lnTo>
                  <a:cubicBezTo>
                    <a:pt x="5559" y="7836"/>
                    <a:pt x="5410" y="7992"/>
                    <a:pt x="5410" y="8187"/>
                  </a:cubicBezTo>
                  <a:lnTo>
                    <a:pt x="5410" y="9680"/>
                  </a:lnTo>
                  <a:cubicBezTo>
                    <a:pt x="5410" y="9875"/>
                    <a:pt x="5559" y="10031"/>
                    <a:pt x="5749" y="10031"/>
                  </a:cubicBezTo>
                  <a:lnTo>
                    <a:pt x="10461" y="10031"/>
                  </a:lnTo>
                  <a:lnTo>
                    <a:pt x="10461" y="12318"/>
                  </a:lnTo>
                  <a:lnTo>
                    <a:pt x="3945" y="12318"/>
                  </a:lnTo>
                  <a:cubicBezTo>
                    <a:pt x="3360" y="12318"/>
                    <a:pt x="2888" y="12811"/>
                    <a:pt x="2888" y="13413"/>
                  </a:cubicBezTo>
                  <a:lnTo>
                    <a:pt x="2888" y="15304"/>
                  </a:lnTo>
                  <a:lnTo>
                    <a:pt x="700" y="15304"/>
                  </a:lnTo>
                  <a:cubicBezTo>
                    <a:pt x="314" y="15304"/>
                    <a:pt x="0" y="15625"/>
                    <a:pt x="0" y="16025"/>
                  </a:cubicBezTo>
                  <a:lnTo>
                    <a:pt x="0" y="19384"/>
                  </a:lnTo>
                  <a:cubicBezTo>
                    <a:pt x="0" y="19784"/>
                    <a:pt x="314" y="20108"/>
                    <a:pt x="700" y="20108"/>
                  </a:cubicBezTo>
                  <a:lnTo>
                    <a:pt x="2163" y="20108"/>
                  </a:lnTo>
                  <a:lnTo>
                    <a:pt x="2163" y="20899"/>
                  </a:lnTo>
                  <a:lnTo>
                    <a:pt x="1780" y="20899"/>
                  </a:lnTo>
                  <a:cubicBezTo>
                    <a:pt x="1594" y="20899"/>
                    <a:pt x="1442" y="21056"/>
                    <a:pt x="1442" y="21249"/>
                  </a:cubicBezTo>
                  <a:cubicBezTo>
                    <a:pt x="1442" y="21444"/>
                    <a:pt x="1594" y="21600"/>
                    <a:pt x="1780" y="21600"/>
                  </a:cubicBezTo>
                  <a:lnTo>
                    <a:pt x="4665" y="21600"/>
                  </a:lnTo>
                  <a:cubicBezTo>
                    <a:pt x="4853" y="21600"/>
                    <a:pt x="5004" y="21444"/>
                    <a:pt x="5004" y="21249"/>
                  </a:cubicBezTo>
                  <a:cubicBezTo>
                    <a:pt x="5004" y="21056"/>
                    <a:pt x="4853" y="20899"/>
                    <a:pt x="4665" y="20899"/>
                  </a:cubicBezTo>
                  <a:lnTo>
                    <a:pt x="4284" y="20899"/>
                  </a:lnTo>
                  <a:lnTo>
                    <a:pt x="4284" y="20108"/>
                  </a:lnTo>
                  <a:lnTo>
                    <a:pt x="5749" y="20108"/>
                  </a:lnTo>
                  <a:cubicBezTo>
                    <a:pt x="6135" y="20108"/>
                    <a:pt x="6445" y="19784"/>
                    <a:pt x="6445" y="19384"/>
                  </a:cubicBezTo>
                  <a:lnTo>
                    <a:pt x="6445" y="16025"/>
                  </a:lnTo>
                  <a:cubicBezTo>
                    <a:pt x="6445" y="15625"/>
                    <a:pt x="6135" y="15304"/>
                    <a:pt x="5749" y="15304"/>
                  </a:cubicBezTo>
                  <a:lnTo>
                    <a:pt x="3559" y="15304"/>
                  </a:lnTo>
                  <a:lnTo>
                    <a:pt x="3559" y="13413"/>
                  </a:lnTo>
                  <a:cubicBezTo>
                    <a:pt x="3559" y="13194"/>
                    <a:pt x="3732" y="13016"/>
                    <a:pt x="3944" y="13016"/>
                  </a:cubicBezTo>
                  <a:lnTo>
                    <a:pt x="10460" y="13016"/>
                  </a:lnTo>
                  <a:lnTo>
                    <a:pt x="10460" y="15304"/>
                  </a:lnTo>
                  <a:lnTo>
                    <a:pt x="8273" y="15304"/>
                  </a:lnTo>
                  <a:cubicBezTo>
                    <a:pt x="7887" y="15304"/>
                    <a:pt x="7576" y="15625"/>
                    <a:pt x="7576" y="16025"/>
                  </a:cubicBezTo>
                  <a:lnTo>
                    <a:pt x="7576" y="19384"/>
                  </a:lnTo>
                  <a:cubicBezTo>
                    <a:pt x="7576" y="19784"/>
                    <a:pt x="7887" y="20108"/>
                    <a:pt x="8273" y="20108"/>
                  </a:cubicBezTo>
                  <a:lnTo>
                    <a:pt x="9736" y="20108"/>
                  </a:lnTo>
                  <a:lnTo>
                    <a:pt x="9736" y="20899"/>
                  </a:lnTo>
                  <a:lnTo>
                    <a:pt x="9354" y="20899"/>
                  </a:lnTo>
                  <a:cubicBezTo>
                    <a:pt x="9167" y="20899"/>
                    <a:pt x="9018" y="21056"/>
                    <a:pt x="9018" y="21249"/>
                  </a:cubicBezTo>
                  <a:cubicBezTo>
                    <a:pt x="9018" y="21444"/>
                    <a:pt x="9167" y="21600"/>
                    <a:pt x="9354" y="21600"/>
                  </a:cubicBezTo>
                  <a:lnTo>
                    <a:pt x="12242" y="21600"/>
                  </a:lnTo>
                  <a:cubicBezTo>
                    <a:pt x="12427" y="21600"/>
                    <a:pt x="12577" y="21444"/>
                    <a:pt x="12577" y="21249"/>
                  </a:cubicBezTo>
                  <a:cubicBezTo>
                    <a:pt x="12577" y="21056"/>
                    <a:pt x="12427" y="20899"/>
                    <a:pt x="12242" y="20899"/>
                  </a:cubicBezTo>
                  <a:lnTo>
                    <a:pt x="11857" y="20899"/>
                  </a:lnTo>
                  <a:lnTo>
                    <a:pt x="11857" y="20108"/>
                  </a:lnTo>
                  <a:lnTo>
                    <a:pt x="13322" y="20108"/>
                  </a:lnTo>
                  <a:cubicBezTo>
                    <a:pt x="13708" y="20108"/>
                    <a:pt x="14019" y="19784"/>
                    <a:pt x="14019" y="19384"/>
                  </a:cubicBezTo>
                  <a:lnTo>
                    <a:pt x="14019" y="16025"/>
                  </a:lnTo>
                  <a:cubicBezTo>
                    <a:pt x="14019" y="15625"/>
                    <a:pt x="13708" y="15304"/>
                    <a:pt x="13322" y="15304"/>
                  </a:cubicBezTo>
                  <a:lnTo>
                    <a:pt x="11131" y="15304"/>
                  </a:lnTo>
                  <a:lnTo>
                    <a:pt x="11131" y="13016"/>
                  </a:lnTo>
                  <a:lnTo>
                    <a:pt x="17649" y="13016"/>
                  </a:lnTo>
                  <a:cubicBezTo>
                    <a:pt x="17860" y="13016"/>
                    <a:pt x="18033" y="13194"/>
                    <a:pt x="18033" y="13413"/>
                  </a:cubicBezTo>
                  <a:lnTo>
                    <a:pt x="18033" y="15304"/>
                  </a:lnTo>
                  <a:lnTo>
                    <a:pt x="15845" y="15304"/>
                  </a:lnTo>
                  <a:cubicBezTo>
                    <a:pt x="15459" y="15304"/>
                    <a:pt x="15147" y="15625"/>
                    <a:pt x="15147" y="16025"/>
                  </a:cubicBezTo>
                  <a:lnTo>
                    <a:pt x="15147" y="19384"/>
                  </a:lnTo>
                  <a:cubicBezTo>
                    <a:pt x="15147" y="19784"/>
                    <a:pt x="15459" y="20108"/>
                    <a:pt x="15845" y="20108"/>
                  </a:cubicBezTo>
                  <a:lnTo>
                    <a:pt x="17308" y="20108"/>
                  </a:lnTo>
                  <a:lnTo>
                    <a:pt x="17308" y="20899"/>
                  </a:lnTo>
                  <a:lnTo>
                    <a:pt x="16925" y="20899"/>
                  </a:lnTo>
                  <a:cubicBezTo>
                    <a:pt x="16739" y="20899"/>
                    <a:pt x="16588" y="21056"/>
                    <a:pt x="16588" y="21249"/>
                  </a:cubicBezTo>
                  <a:cubicBezTo>
                    <a:pt x="16588" y="21444"/>
                    <a:pt x="16739" y="21600"/>
                    <a:pt x="16925" y="21600"/>
                  </a:cubicBezTo>
                  <a:lnTo>
                    <a:pt x="19813" y="21600"/>
                  </a:lnTo>
                  <a:cubicBezTo>
                    <a:pt x="19998" y="21600"/>
                    <a:pt x="20149" y="21444"/>
                    <a:pt x="20149" y="21249"/>
                  </a:cubicBezTo>
                  <a:cubicBezTo>
                    <a:pt x="20149" y="21056"/>
                    <a:pt x="19998" y="20899"/>
                    <a:pt x="19813" y="20899"/>
                  </a:cubicBezTo>
                  <a:lnTo>
                    <a:pt x="19429" y="20899"/>
                  </a:lnTo>
                  <a:lnTo>
                    <a:pt x="19429" y="20108"/>
                  </a:lnTo>
                  <a:lnTo>
                    <a:pt x="20893" y="20108"/>
                  </a:lnTo>
                  <a:cubicBezTo>
                    <a:pt x="21278" y="20108"/>
                    <a:pt x="21591" y="19784"/>
                    <a:pt x="21591" y="19384"/>
                  </a:cubicBezTo>
                  <a:lnTo>
                    <a:pt x="21591" y="16025"/>
                  </a:lnTo>
                  <a:cubicBezTo>
                    <a:pt x="21600" y="15625"/>
                    <a:pt x="21288" y="15304"/>
                    <a:pt x="20902" y="15304"/>
                  </a:cubicBezTo>
                  <a:lnTo>
                    <a:pt x="18714" y="15304"/>
                  </a:lnTo>
                  <a:lnTo>
                    <a:pt x="18714" y="13413"/>
                  </a:lnTo>
                  <a:cubicBezTo>
                    <a:pt x="18714" y="12808"/>
                    <a:pt x="18237" y="12318"/>
                    <a:pt x="17656" y="12318"/>
                  </a:cubicBezTo>
                  <a:lnTo>
                    <a:pt x="11136" y="12318"/>
                  </a:lnTo>
                  <a:lnTo>
                    <a:pt x="11136" y="10031"/>
                  </a:lnTo>
                  <a:lnTo>
                    <a:pt x="15851" y="10031"/>
                  </a:lnTo>
                  <a:cubicBezTo>
                    <a:pt x="16038" y="10031"/>
                    <a:pt x="16187" y="9875"/>
                    <a:pt x="16187" y="9680"/>
                  </a:cubicBezTo>
                  <a:lnTo>
                    <a:pt x="16187" y="8187"/>
                  </a:lnTo>
                  <a:cubicBezTo>
                    <a:pt x="16187" y="7992"/>
                    <a:pt x="16038" y="7836"/>
                    <a:pt x="15851" y="7836"/>
                  </a:cubicBezTo>
                  <a:lnTo>
                    <a:pt x="15467" y="7836"/>
                  </a:lnTo>
                  <a:lnTo>
                    <a:pt x="15467" y="3686"/>
                  </a:lnTo>
                  <a:lnTo>
                    <a:pt x="15851" y="3686"/>
                  </a:lnTo>
                  <a:cubicBezTo>
                    <a:pt x="16038" y="3686"/>
                    <a:pt x="16187" y="3529"/>
                    <a:pt x="16187" y="3335"/>
                  </a:cubicBezTo>
                  <a:lnTo>
                    <a:pt x="16187" y="2217"/>
                  </a:lnTo>
                  <a:cubicBezTo>
                    <a:pt x="16187" y="2069"/>
                    <a:pt x="16096" y="1938"/>
                    <a:pt x="15964" y="1888"/>
                  </a:cubicBezTo>
                  <a:lnTo>
                    <a:pt x="10913" y="21"/>
                  </a:lnTo>
                  <a:cubicBezTo>
                    <a:pt x="10875" y="6"/>
                    <a:pt x="10838"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1995" name="Google Shape;1995;p34"/>
            <p:cNvGrpSpPr/>
            <p:nvPr/>
          </p:nvGrpSpPr>
          <p:grpSpPr>
            <a:xfrm>
              <a:off x="11080870" y="132501"/>
              <a:ext cx="991219" cy="726429"/>
              <a:chOff x="71" y="72"/>
              <a:chExt cx="991218" cy="726427"/>
            </a:xfrm>
          </p:grpSpPr>
          <p:sp>
            <p:nvSpPr>
              <p:cNvPr id="1996" name="Google Shape;1996;p34"/>
              <p:cNvSpPr/>
              <p:nvPr/>
            </p:nvSpPr>
            <p:spPr>
              <a:xfrm>
                <a:off x="71" y="72"/>
                <a:ext cx="991218" cy="726427"/>
              </a:xfrm>
              <a:custGeom>
                <a:rect b="b" l="l" r="r" t="t"/>
                <a:pathLst>
                  <a:path extrusionOk="0" h="21600" w="21600">
                    <a:moveTo>
                      <a:pt x="7938" y="5352"/>
                    </a:moveTo>
                    <a:lnTo>
                      <a:pt x="7938" y="7846"/>
                    </a:lnTo>
                    <a:cubicBezTo>
                      <a:pt x="7938" y="7993"/>
                      <a:pt x="7887" y="8130"/>
                      <a:pt x="7804" y="8235"/>
                    </a:cubicBezTo>
                    <a:cubicBezTo>
                      <a:pt x="7738" y="8312"/>
                      <a:pt x="7698" y="8421"/>
                      <a:pt x="7690" y="8541"/>
                    </a:cubicBezTo>
                    <a:lnTo>
                      <a:pt x="7611" y="9716"/>
                    </a:lnTo>
                    <a:cubicBezTo>
                      <a:pt x="7599" y="9898"/>
                      <a:pt x="7520" y="10063"/>
                      <a:pt x="7400" y="10144"/>
                    </a:cubicBezTo>
                    <a:cubicBezTo>
                      <a:pt x="7287" y="10221"/>
                      <a:pt x="7213" y="10386"/>
                      <a:pt x="7213" y="10559"/>
                    </a:cubicBezTo>
                    <a:lnTo>
                      <a:pt x="7213" y="11432"/>
                    </a:lnTo>
                    <a:cubicBezTo>
                      <a:pt x="7213" y="11843"/>
                      <a:pt x="7406" y="12207"/>
                      <a:pt x="7690" y="12333"/>
                    </a:cubicBezTo>
                    <a:lnTo>
                      <a:pt x="9114" y="12980"/>
                    </a:lnTo>
                    <a:cubicBezTo>
                      <a:pt x="9271" y="13052"/>
                      <a:pt x="9374" y="13254"/>
                      <a:pt x="9374" y="13476"/>
                    </a:cubicBezTo>
                    <a:lnTo>
                      <a:pt x="9374" y="14735"/>
                    </a:lnTo>
                    <a:cubicBezTo>
                      <a:pt x="9374" y="14750"/>
                      <a:pt x="9363" y="14765"/>
                      <a:pt x="9352" y="14765"/>
                    </a:cubicBezTo>
                    <a:lnTo>
                      <a:pt x="8364" y="14765"/>
                    </a:lnTo>
                    <a:cubicBezTo>
                      <a:pt x="7861" y="14155"/>
                      <a:pt x="7196" y="13782"/>
                      <a:pt x="6467" y="13782"/>
                    </a:cubicBezTo>
                    <a:cubicBezTo>
                      <a:pt x="5740" y="13782"/>
                      <a:pt x="5074" y="14155"/>
                      <a:pt x="4569" y="14765"/>
                    </a:cubicBezTo>
                    <a:lnTo>
                      <a:pt x="3582" y="14765"/>
                    </a:lnTo>
                    <a:cubicBezTo>
                      <a:pt x="3570" y="14765"/>
                      <a:pt x="3559" y="14750"/>
                      <a:pt x="3559" y="14735"/>
                    </a:cubicBezTo>
                    <a:lnTo>
                      <a:pt x="3559" y="13476"/>
                    </a:lnTo>
                    <a:cubicBezTo>
                      <a:pt x="3559" y="13254"/>
                      <a:pt x="3664" y="13052"/>
                      <a:pt x="3821" y="12980"/>
                    </a:cubicBezTo>
                    <a:lnTo>
                      <a:pt x="5243" y="12333"/>
                    </a:lnTo>
                    <a:cubicBezTo>
                      <a:pt x="5532" y="12207"/>
                      <a:pt x="5720" y="11843"/>
                      <a:pt x="5720" y="11432"/>
                    </a:cubicBezTo>
                    <a:lnTo>
                      <a:pt x="5720" y="10559"/>
                    </a:lnTo>
                    <a:cubicBezTo>
                      <a:pt x="5729" y="10379"/>
                      <a:pt x="5659" y="10221"/>
                      <a:pt x="5541" y="10140"/>
                    </a:cubicBezTo>
                    <a:cubicBezTo>
                      <a:pt x="5422" y="10061"/>
                      <a:pt x="5344" y="9896"/>
                      <a:pt x="5333" y="9710"/>
                    </a:cubicBezTo>
                    <a:lnTo>
                      <a:pt x="5253" y="8537"/>
                    </a:lnTo>
                    <a:cubicBezTo>
                      <a:pt x="5243" y="8421"/>
                      <a:pt x="5204" y="8310"/>
                      <a:pt x="5138" y="8233"/>
                    </a:cubicBezTo>
                    <a:cubicBezTo>
                      <a:pt x="5055" y="8130"/>
                      <a:pt x="5005" y="7991"/>
                      <a:pt x="5005" y="7839"/>
                    </a:cubicBezTo>
                    <a:lnTo>
                      <a:pt x="5005" y="6365"/>
                    </a:lnTo>
                    <a:cubicBezTo>
                      <a:pt x="5005" y="5804"/>
                      <a:pt x="5340" y="5352"/>
                      <a:pt x="5750" y="5352"/>
                    </a:cubicBezTo>
                    <a:close/>
                    <a:moveTo>
                      <a:pt x="10800" y="2893"/>
                    </a:moveTo>
                    <a:cubicBezTo>
                      <a:pt x="10811" y="2893"/>
                      <a:pt x="10824" y="2908"/>
                      <a:pt x="10824" y="2923"/>
                    </a:cubicBezTo>
                    <a:lnTo>
                      <a:pt x="10824" y="16708"/>
                    </a:lnTo>
                    <a:cubicBezTo>
                      <a:pt x="10824" y="16723"/>
                      <a:pt x="10811" y="16738"/>
                      <a:pt x="10800" y="16738"/>
                    </a:cubicBezTo>
                    <a:lnTo>
                      <a:pt x="9247" y="16738"/>
                    </a:lnTo>
                    <a:cubicBezTo>
                      <a:pt x="9180" y="16365"/>
                      <a:pt x="9073" y="16012"/>
                      <a:pt x="8929" y="15691"/>
                    </a:cubicBezTo>
                    <a:lnTo>
                      <a:pt x="9359" y="15691"/>
                    </a:lnTo>
                    <a:cubicBezTo>
                      <a:pt x="9744" y="15691"/>
                      <a:pt x="10055" y="15267"/>
                      <a:pt x="10055" y="14739"/>
                    </a:cubicBezTo>
                    <a:lnTo>
                      <a:pt x="10055" y="13483"/>
                    </a:lnTo>
                    <a:cubicBezTo>
                      <a:pt x="10055" y="12858"/>
                      <a:pt x="9765" y="12308"/>
                      <a:pt x="9334" y="12111"/>
                    </a:cubicBezTo>
                    <a:lnTo>
                      <a:pt x="7908" y="11462"/>
                    </a:lnTo>
                    <a:cubicBezTo>
                      <a:pt x="7898" y="11460"/>
                      <a:pt x="7895" y="11447"/>
                      <a:pt x="7895" y="11432"/>
                    </a:cubicBezTo>
                    <a:lnTo>
                      <a:pt x="7895" y="10805"/>
                    </a:lnTo>
                    <a:cubicBezTo>
                      <a:pt x="8120" y="10561"/>
                      <a:pt x="8267" y="10193"/>
                      <a:pt x="8289" y="9800"/>
                    </a:cubicBezTo>
                    <a:lnTo>
                      <a:pt x="8358" y="8794"/>
                    </a:lnTo>
                    <a:cubicBezTo>
                      <a:pt x="8523" y="8530"/>
                      <a:pt x="8618" y="8194"/>
                      <a:pt x="8618" y="7848"/>
                    </a:cubicBezTo>
                    <a:lnTo>
                      <a:pt x="8618" y="4894"/>
                    </a:lnTo>
                    <a:cubicBezTo>
                      <a:pt x="8618" y="4640"/>
                      <a:pt x="8466" y="4432"/>
                      <a:pt x="8281" y="4432"/>
                    </a:cubicBezTo>
                    <a:lnTo>
                      <a:pt x="5754" y="4432"/>
                    </a:lnTo>
                    <a:cubicBezTo>
                      <a:pt x="4970" y="4432"/>
                      <a:pt x="4333" y="5305"/>
                      <a:pt x="4333" y="6373"/>
                    </a:cubicBezTo>
                    <a:lnTo>
                      <a:pt x="4333" y="7848"/>
                    </a:lnTo>
                    <a:cubicBezTo>
                      <a:pt x="4333" y="8194"/>
                      <a:pt x="4426" y="8530"/>
                      <a:pt x="4594" y="8794"/>
                    </a:cubicBezTo>
                    <a:lnTo>
                      <a:pt x="4663" y="9797"/>
                    </a:lnTo>
                    <a:cubicBezTo>
                      <a:pt x="4686" y="10193"/>
                      <a:pt x="4832" y="10559"/>
                      <a:pt x="5057" y="10805"/>
                    </a:cubicBezTo>
                    <a:lnTo>
                      <a:pt x="5057" y="11432"/>
                    </a:lnTo>
                    <a:cubicBezTo>
                      <a:pt x="5057" y="11445"/>
                      <a:pt x="5050" y="11456"/>
                      <a:pt x="5044" y="11462"/>
                    </a:cubicBezTo>
                    <a:lnTo>
                      <a:pt x="3618" y="12111"/>
                    </a:lnTo>
                    <a:cubicBezTo>
                      <a:pt x="3184" y="12308"/>
                      <a:pt x="2894" y="12858"/>
                      <a:pt x="2894" y="13483"/>
                    </a:cubicBezTo>
                    <a:lnTo>
                      <a:pt x="2894" y="14739"/>
                    </a:lnTo>
                    <a:cubicBezTo>
                      <a:pt x="2894" y="15267"/>
                      <a:pt x="3207" y="15691"/>
                      <a:pt x="3593" y="15691"/>
                    </a:cubicBezTo>
                    <a:lnTo>
                      <a:pt x="4021" y="15691"/>
                    </a:lnTo>
                    <a:cubicBezTo>
                      <a:pt x="3879" y="16012"/>
                      <a:pt x="3772" y="16365"/>
                      <a:pt x="3705" y="16738"/>
                    </a:cubicBezTo>
                    <a:lnTo>
                      <a:pt x="2142" y="16738"/>
                    </a:lnTo>
                    <a:cubicBezTo>
                      <a:pt x="2131" y="16738"/>
                      <a:pt x="2120" y="16723"/>
                      <a:pt x="2120" y="16708"/>
                    </a:cubicBezTo>
                    <a:lnTo>
                      <a:pt x="2120" y="2923"/>
                    </a:lnTo>
                    <a:cubicBezTo>
                      <a:pt x="2120" y="2908"/>
                      <a:pt x="2131" y="2893"/>
                      <a:pt x="2142" y="2893"/>
                    </a:cubicBezTo>
                    <a:close/>
                    <a:moveTo>
                      <a:pt x="19821" y="927"/>
                    </a:moveTo>
                    <a:cubicBezTo>
                      <a:pt x="20428" y="927"/>
                      <a:pt x="20924" y="1605"/>
                      <a:pt x="20924" y="2431"/>
                    </a:cubicBezTo>
                    <a:lnTo>
                      <a:pt x="20924" y="17200"/>
                    </a:lnTo>
                    <a:cubicBezTo>
                      <a:pt x="20924" y="18030"/>
                      <a:pt x="20427" y="18704"/>
                      <a:pt x="19821" y="18704"/>
                    </a:cubicBezTo>
                    <a:lnTo>
                      <a:pt x="9236" y="18704"/>
                    </a:lnTo>
                    <a:cubicBezTo>
                      <a:pt x="9302" y="18379"/>
                      <a:pt x="9337" y="18039"/>
                      <a:pt x="9337" y="17688"/>
                    </a:cubicBezTo>
                    <a:lnTo>
                      <a:pt x="9337" y="17658"/>
                    </a:lnTo>
                    <a:lnTo>
                      <a:pt x="10802" y="17658"/>
                    </a:lnTo>
                    <a:cubicBezTo>
                      <a:pt x="11189" y="17658"/>
                      <a:pt x="11501" y="17234"/>
                      <a:pt x="11501" y="16708"/>
                    </a:cubicBezTo>
                    <a:lnTo>
                      <a:pt x="11501" y="2923"/>
                    </a:lnTo>
                    <a:cubicBezTo>
                      <a:pt x="11501" y="2397"/>
                      <a:pt x="11189" y="1969"/>
                      <a:pt x="10802" y="1969"/>
                    </a:cubicBezTo>
                    <a:lnTo>
                      <a:pt x="2142" y="1969"/>
                    </a:lnTo>
                    <a:cubicBezTo>
                      <a:pt x="1757" y="1969"/>
                      <a:pt x="1446" y="2397"/>
                      <a:pt x="1446" y="2923"/>
                    </a:cubicBezTo>
                    <a:lnTo>
                      <a:pt x="1446" y="16708"/>
                    </a:lnTo>
                    <a:cubicBezTo>
                      <a:pt x="1446" y="17234"/>
                      <a:pt x="1757" y="17658"/>
                      <a:pt x="2142" y="17658"/>
                    </a:cubicBezTo>
                    <a:lnTo>
                      <a:pt x="3609" y="17658"/>
                    </a:lnTo>
                    <a:lnTo>
                      <a:pt x="3609" y="17688"/>
                    </a:lnTo>
                    <a:cubicBezTo>
                      <a:pt x="3609" y="18041"/>
                      <a:pt x="3643" y="18383"/>
                      <a:pt x="3709" y="18704"/>
                    </a:cubicBezTo>
                    <a:lnTo>
                      <a:pt x="1786" y="18704"/>
                    </a:lnTo>
                    <a:cubicBezTo>
                      <a:pt x="1176" y="18704"/>
                      <a:pt x="681" y="18026"/>
                      <a:pt x="681" y="17200"/>
                    </a:cubicBezTo>
                    <a:lnTo>
                      <a:pt x="681" y="2431"/>
                    </a:lnTo>
                    <a:cubicBezTo>
                      <a:pt x="681" y="1599"/>
                      <a:pt x="1178" y="927"/>
                      <a:pt x="1786" y="927"/>
                    </a:cubicBezTo>
                    <a:close/>
                    <a:moveTo>
                      <a:pt x="6473" y="14707"/>
                    </a:moveTo>
                    <a:cubicBezTo>
                      <a:pt x="7679" y="14707"/>
                      <a:pt x="8659" y="16044"/>
                      <a:pt x="8659" y="17688"/>
                    </a:cubicBezTo>
                    <a:cubicBezTo>
                      <a:pt x="8659" y="19336"/>
                      <a:pt x="7679" y="20675"/>
                      <a:pt x="6473" y="20675"/>
                    </a:cubicBezTo>
                    <a:cubicBezTo>
                      <a:pt x="5267" y="20675"/>
                      <a:pt x="4285" y="19336"/>
                      <a:pt x="4285" y="17688"/>
                    </a:cubicBezTo>
                    <a:cubicBezTo>
                      <a:pt x="4285" y="16044"/>
                      <a:pt x="5267" y="14707"/>
                      <a:pt x="6473" y="14707"/>
                    </a:cubicBezTo>
                    <a:close/>
                    <a:moveTo>
                      <a:pt x="1782" y="0"/>
                    </a:moveTo>
                    <a:cubicBezTo>
                      <a:pt x="801" y="0"/>
                      <a:pt x="0" y="1094"/>
                      <a:pt x="0" y="2431"/>
                    </a:cubicBezTo>
                    <a:lnTo>
                      <a:pt x="0" y="17200"/>
                    </a:lnTo>
                    <a:cubicBezTo>
                      <a:pt x="0" y="18538"/>
                      <a:pt x="801" y="19627"/>
                      <a:pt x="1782" y="19627"/>
                    </a:cubicBezTo>
                    <a:lnTo>
                      <a:pt x="3988" y="19627"/>
                    </a:lnTo>
                    <a:cubicBezTo>
                      <a:pt x="4481" y="20808"/>
                      <a:pt x="5409" y="21600"/>
                      <a:pt x="6473" y="21600"/>
                    </a:cubicBezTo>
                    <a:cubicBezTo>
                      <a:pt x="7533" y="21600"/>
                      <a:pt x="8462" y="20808"/>
                      <a:pt x="8959" y="19627"/>
                    </a:cubicBezTo>
                    <a:lnTo>
                      <a:pt x="19821" y="19627"/>
                    </a:lnTo>
                    <a:cubicBezTo>
                      <a:pt x="20802" y="19627"/>
                      <a:pt x="21600" y="18538"/>
                      <a:pt x="21600" y="17200"/>
                    </a:cubicBezTo>
                    <a:lnTo>
                      <a:pt x="21600" y="2431"/>
                    </a:lnTo>
                    <a:cubicBezTo>
                      <a:pt x="21598" y="1094"/>
                      <a:pt x="20802" y="0"/>
                      <a:pt x="198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97" name="Google Shape;1997;p34"/>
              <p:cNvSpPr/>
              <p:nvPr/>
            </p:nvSpPr>
            <p:spPr>
              <a:xfrm>
                <a:off x="232031" y="546421"/>
                <a:ext cx="130270" cy="97307"/>
              </a:xfrm>
              <a:custGeom>
                <a:rect b="b" l="l" r="r" t="t"/>
                <a:pathLst>
                  <a:path extrusionOk="0" h="21600" w="21019">
                    <a:moveTo>
                      <a:pt x="18513" y="0"/>
                    </a:moveTo>
                    <a:cubicBezTo>
                      <a:pt x="17839" y="0"/>
                      <a:pt x="17166" y="367"/>
                      <a:pt x="16678" y="1102"/>
                    </a:cubicBezTo>
                    <a:lnTo>
                      <a:pt x="8526" y="13356"/>
                    </a:lnTo>
                    <a:lnTo>
                      <a:pt x="4136" y="8180"/>
                    </a:lnTo>
                    <a:cubicBezTo>
                      <a:pt x="3660" y="7621"/>
                      <a:pt x="3079" y="7349"/>
                      <a:pt x="2510" y="7349"/>
                    </a:cubicBezTo>
                    <a:cubicBezTo>
                      <a:pt x="1802" y="7349"/>
                      <a:pt x="1105" y="7764"/>
                      <a:pt x="606" y="8547"/>
                    </a:cubicBezTo>
                    <a:cubicBezTo>
                      <a:pt x="-300" y="10017"/>
                      <a:pt x="-172" y="12158"/>
                      <a:pt x="873" y="13404"/>
                    </a:cubicBezTo>
                    <a:lnTo>
                      <a:pt x="7109" y="20769"/>
                    </a:lnTo>
                    <a:cubicBezTo>
                      <a:pt x="7585" y="21296"/>
                      <a:pt x="8166" y="21600"/>
                      <a:pt x="8758" y="21600"/>
                    </a:cubicBezTo>
                    <a:cubicBezTo>
                      <a:pt x="9432" y="21600"/>
                      <a:pt x="10105" y="21217"/>
                      <a:pt x="10605" y="20466"/>
                    </a:cubicBezTo>
                    <a:lnTo>
                      <a:pt x="20394" y="5751"/>
                    </a:lnTo>
                    <a:cubicBezTo>
                      <a:pt x="21300" y="4362"/>
                      <a:pt x="21207" y="2173"/>
                      <a:pt x="20208" y="895"/>
                    </a:cubicBezTo>
                    <a:cubicBezTo>
                      <a:pt x="19732" y="304"/>
                      <a:pt x="19117" y="0"/>
                      <a:pt x="185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98" name="Google Shape;1998;p34"/>
              <p:cNvSpPr/>
              <p:nvPr/>
            </p:nvSpPr>
            <p:spPr>
              <a:xfrm>
                <a:off x="562976" y="97972"/>
                <a:ext cx="262846" cy="33867"/>
              </a:xfrm>
              <a:custGeom>
                <a:rect b="b" l="l" r="r" t="t"/>
                <a:pathLst>
                  <a:path extrusionOk="0" h="21600" w="21600">
                    <a:moveTo>
                      <a:pt x="1278" y="0"/>
                    </a:moveTo>
                    <a:cubicBezTo>
                      <a:pt x="568" y="0"/>
                      <a:pt x="0" y="4783"/>
                      <a:pt x="0" y="10825"/>
                    </a:cubicBezTo>
                    <a:cubicBezTo>
                      <a:pt x="0" y="16817"/>
                      <a:pt x="568" y="21600"/>
                      <a:pt x="1278" y="21600"/>
                    </a:cubicBezTo>
                    <a:lnTo>
                      <a:pt x="20322" y="21600"/>
                    </a:lnTo>
                    <a:cubicBezTo>
                      <a:pt x="21026" y="21600"/>
                      <a:pt x="21600" y="16817"/>
                      <a:pt x="21600" y="10825"/>
                    </a:cubicBezTo>
                    <a:cubicBezTo>
                      <a:pt x="21600" y="4783"/>
                      <a:pt x="21026" y="0"/>
                      <a:pt x="203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1999" name="Google Shape;1999;p34"/>
              <p:cNvSpPr/>
              <p:nvPr/>
            </p:nvSpPr>
            <p:spPr>
              <a:xfrm>
                <a:off x="562976" y="164224"/>
                <a:ext cx="345545" cy="33867"/>
              </a:xfrm>
              <a:custGeom>
                <a:rect b="b" l="l" r="r" t="t"/>
                <a:pathLst>
                  <a:path extrusionOk="0" h="21600" w="21600">
                    <a:moveTo>
                      <a:pt x="972" y="0"/>
                    </a:moveTo>
                    <a:cubicBezTo>
                      <a:pt x="432" y="0"/>
                      <a:pt x="0" y="4822"/>
                      <a:pt x="0" y="10850"/>
                    </a:cubicBezTo>
                    <a:cubicBezTo>
                      <a:pt x="0" y="16778"/>
                      <a:pt x="432" y="21600"/>
                      <a:pt x="972" y="21600"/>
                    </a:cubicBezTo>
                    <a:lnTo>
                      <a:pt x="20633" y="21600"/>
                    </a:lnTo>
                    <a:cubicBezTo>
                      <a:pt x="21168" y="21600"/>
                      <a:pt x="21600" y="16778"/>
                      <a:pt x="21600" y="10850"/>
                    </a:cubicBezTo>
                    <a:cubicBezTo>
                      <a:pt x="21600" y="4822"/>
                      <a:pt x="21164" y="0"/>
                      <a:pt x="206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00" name="Google Shape;2000;p34"/>
              <p:cNvSpPr/>
              <p:nvPr/>
            </p:nvSpPr>
            <p:spPr>
              <a:xfrm>
                <a:off x="662370" y="395906"/>
                <a:ext cx="246151" cy="33868"/>
              </a:xfrm>
              <a:custGeom>
                <a:rect b="b" l="l" r="r" t="t"/>
                <a:pathLst>
                  <a:path extrusionOk="0" h="21600" w="21600">
                    <a:moveTo>
                      <a:pt x="1358" y="0"/>
                    </a:moveTo>
                    <a:cubicBezTo>
                      <a:pt x="600" y="0"/>
                      <a:pt x="0" y="4772"/>
                      <a:pt x="0" y="10800"/>
                    </a:cubicBezTo>
                    <a:cubicBezTo>
                      <a:pt x="0" y="16778"/>
                      <a:pt x="600" y="21600"/>
                      <a:pt x="1358" y="21600"/>
                    </a:cubicBezTo>
                    <a:lnTo>
                      <a:pt x="20242" y="21600"/>
                    </a:lnTo>
                    <a:cubicBezTo>
                      <a:pt x="20994" y="21600"/>
                      <a:pt x="21600" y="16778"/>
                      <a:pt x="21600" y="10800"/>
                    </a:cubicBezTo>
                    <a:cubicBezTo>
                      <a:pt x="21600" y="4772"/>
                      <a:pt x="20987" y="0"/>
                      <a:pt x="202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01" name="Google Shape;2001;p34"/>
              <p:cNvSpPr/>
              <p:nvPr/>
            </p:nvSpPr>
            <p:spPr>
              <a:xfrm>
                <a:off x="562976" y="395906"/>
                <a:ext cx="64057" cy="33868"/>
              </a:xfrm>
              <a:custGeom>
                <a:rect b="b" l="l" r="r" t="t"/>
                <a:pathLst>
                  <a:path extrusionOk="0" h="21600" w="21600">
                    <a:moveTo>
                      <a:pt x="5242" y="0"/>
                    </a:moveTo>
                    <a:cubicBezTo>
                      <a:pt x="2330" y="0"/>
                      <a:pt x="0" y="4772"/>
                      <a:pt x="0" y="10800"/>
                    </a:cubicBezTo>
                    <a:cubicBezTo>
                      <a:pt x="0" y="16778"/>
                      <a:pt x="2330" y="21600"/>
                      <a:pt x="5242" y="21600"/>
                    </a:cubicBezTo>
                    <a:lnTo>
                      <a:pt x="16358" y="21600"/>
                    </a:lnTo>
                    <a:cubicBezTo>
                      <a:pt x="19294" y="21600"/>
                      <a:pt x="21600" y="16778"/>
                      <a:pt x="21600" y="10800"/>
                    </a:cubicBezTo>
                    <a:cubicBezTo>
                      <a:pt x="21600" y="4772"/>
                      <a:pt x="19294"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02" name="Google Shape;2002;p34"/>
              <p:cNvSpPr/>
              <p:nvPr/>
            </p:nvSpPr>
            <p:spPr>
              <a:xfrm>
                <a:off x="662370" y="462194"/>
                <a:ext cx="196417" cy="33868"/>
              </a:xfrm>
              <a:custGeom>
                <a:rect b="b" l="l" r="r" t="t"/>
                <a:pathLst>
                  <a:path extrusionOk="0" h="21600" w="21600">
                    <a:moveTo>
                      <a:pt x="1702" y="0"/>
                    </a:moveTo>
                    <a:cubicBezTo>
                      <a:pt x="752" y="0"/>
                      <a:pt x="0" y="4800"/>
                      <a:pt x="0" y="10800"/>
                    </a:cubicBezTo>
                    <a:cubicBezTo>
                      <a:pt x="0" y="16750"/>
                      <a:pt x="752" y="21600"/>
                      <a:pt x="1702" y="21600"/>
                    </a:cubicBezTo>
                    <a:lnTo>
                      <a:pt x="19898" y="21600"/>
                    </a:lnTo>
                    <a:cubicBezTo>
                      <a:pt x="20848" y="21600"/>
                      <a:pt x="21600" y="16750"/>
                      <a:pt x="21600" y="10800"/>
                    </a:cubicBezTo>
                    <a:cubicBezTo>
                      <a:pt x="21600" y="4800"/>
                      <a:pt x="20848" y="0"/>
                      <a:pt x="198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03" name="Google Shape;2003;p34"/>
              <p:cNvSpPr/>
              <p:nvPr/>
            </p:nvSpPr>
            <p:spPr>
              <a:xfrm>
                <a:off x="562976" y="462194"/>
                <a:ext cx="64057" cy="33868"/>
              </a:xfrm>
              <a:custGeom>
                <a:rect b="b" l="l" r="r" t="t"/>
                <a:pathLst>
                  <a:path extrusionOk="0" h="21600" w="21600">
                    <a:moveTo>
                      <a:pt x="5242" y="0"/>
                    </a:moveTo>
                    <a:cubicBezTo>
                      <a:pt x="2330" y="0"/>
                      <a:pt x="0" y="4800"/>
                      <a:pt x="0" y="10800"/>
                    </a:cubicBezTo>
                    <a:cubicBezTo>
                      <a:pt x="0" y="16750"/>
                      <a:pt x="2330" y="21600"/>
                      <a:pt x="5242" y="21600"/>
                    </a:cubicBezTo>
                    <a:lnTo>
                      <a:pt x="16358" y="21600"/>
                    </a:lnTo>
                    <a:cubicBezTo>
                      <a:pt x="19294" y="21600"/>
                      <a:pt x="21600" y="16750"/>
                      <a:pt x="21600" y="10800"/>
                    </a:cubicBezTo>
                    <a:cubicBezTo>
                      <a:pt x="21600" y="4800"/>
                      <a:pt x="19294"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04" name="Google Shape;2004;p34"/>
              <p:cNvSpPr/>
              <p:nvPr/>
            </p:nvSpPr>
            <p:spPr>
              <a:xfrm>
                <a:off x="662370" y="528446"/>
                <a:ext cx="196417" cy="33868"/>
              </a:xfrm>
              <a:custGeom>
                <a:rect b="b" l="l" r="r" t="t"/>
                <a:pathLst>
                  <a:path extrusionOk="0" h="21600" w="21600">
                    <a:moveTo>
                      <a:pt x="1702" y="0"/>
                    </a:moveTo>
                    <a:cubicBezTo>
                      <a:pt x="752" y="0"/>
                      <a:pt x="0" y="4861"/>
                      <a:pt x="0" y="10775"/>
                    </a:cubicBezTo>
                    <a:cubicBezTo>
                      <a:pt x="0" y="16839"/>
                      <a:pt x="752" y="21600"/>
                      <a:pt x="1702" y="21600"/>
                    </a:cubicBezTo>
                    <a:lnTo>
                      <a:pt x="19898" y="21600"/>
                    </a:lnTo>
                    <a:cubicBezTo>
                      <a:pt x="20848" y="21600"/>
                      <a:pt x="21600" y="16839"/>
                      <a:pt x="21600" y="10775"/>
                    </a:cubicBezTo>
                    <a:cubicBezTo>
                      <a:pt x="21600" y="4861"/>
                      <a:pt x="20848" y="0"/>
                      <a:pt x="198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05" name="Google Shape;2005;p34"/>
              <p:cNvSpPr/>
              <p:nvPr/>
            </p:nvSpPr>
            <p:spPr>
              <a:xfrm>
                <a:off x="562976" y="528446"/>
                <a:ext cx="64057" cy="33868"/>
              </a:xfrm>
              <a:custGeom>
                <a:rect b="b" l="l" r="r" t="t"/>
                <a:pathLst>
                  <a:path extrusionOk="0" h="21600" w="21600">
                    <a:moveTo>
                      <a:pt x="5242" y="0"/>
                    </a:moveTo>
                    <a:cubicBezTo>
                      <a:pt x="2330" y="0"/>
                      <a:pt x="0" y="4861"/>
                      <a:pt x="0" y="10775"/>
                    </a:cubicBezTo>
                    <a:cubicBezTo>
                      <a:pt x="0" y="16839"/>
                      <a:pt x="2330" y="21600"/>
                      <a:pt x="5242" y="21600"/>
                    </a:cubicBezTo>
                    <a:lnTo>
                      <a:pt x="16358" y="21600"/>
                    </a:lnTo>
                    <a:cubicBezTo>
                      <a:pt x="19294" y="21600"/>
                      <a:pt x="21600" y="16839"/>
                      <a:pt x="21600" y="10775"/>
                    </a:cubicBezTo>
                    <a:cubicBezTo>
                      <a:pt x="21600" y="4861"/>
                      <a:pt x="19294" y="0"/>
                      <a:pt x="163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06" name="Google Shape;2006;p34"/>
              <p:cNvSpPr/>
              <p:nvPr/>
            </p:nvSpPr>
            <p:spPr>
              <a:xfrm>
                <a:off x="562976" y="248381"/>
                <a:ext cx="97163" cy="97094"/>
              </a:xfrm>
              <a:custGeom>
                <a:rect b="b" l="l" r="r" t="t"/>
                <a:pathLst>
                  <a:path extrusionOk="0" h="21600" w="21600">
                    <a:moveTo>
                      <a:pt x="10784" y="6933"/>
                    </a:moveTo>
                    <a:cubicBezTo>
                      <a:pt x="12944" y="6933"/>
                      <a:pt x="14704" y="8694"/>
                      <a:pt x="14704" y="10824"/>
                    </a:cubicBezTo>
                    <a:cubicBezTo>
                      <a:pt x="14704" y="12986"/>
                      <a:pt x="12960" y="14747"/>
                      <a:pt x="10784" y="14747"/>
                    </a:cubicBezTo>
                    <a:cubicBezTo>
                      <a:pt x="8656" y="14747"/>
                      <a:pt x="6896" y="12986"/>
                      <a:pt x="6896" y="10824"/>
                    </a:cubicBezTo>
                    <a:cubicBezTo>
                      <a:pt x="6896" y="8694"/>
                      <a:pt x="8656" y="6933"/>
                      <a:pt x="10784" y="6933"/>
                    </a:cubicBezTo>
                    <a:close/>
                    <a:moveTo>
                      <a:pt x="10784" y="0"/>
                    </a:moveTo>
                    <a:cubicBezTo>
                      <a:pt x="4832" y="0"/>
                      <a:pt x="0" y="4868"/>
                      <a:pt x="0" y="10808"/>
                    </a:cubicBezTo>
                    <a:cubicBezTo>
                      <a:pt x="0" y="16732"/>
                      <a:pt x="4864" y="21600"/>
                      <a:pt x="10784" y="21600"/>
                    </a:cubicBezTo>
                    <a:cubicBezTo>
                      <a:pt x="16736" y="21600"/>
                      <a:pt x="21600" y="16732"/>
                      <a:pt x="21600" y="10808"/>
                    </a:cubicBezTo>
                    <a:cubicBezTo>
                      <a:pt x="21600" y="4868"/>
                      <a:pt x="16768"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07" name="Google Shape;2007;p34"/>
              <p:cNvSpPr/>
              <p:nvPr/>
            </p:nvSpPr>
            <p:spPr>
              <a:xfrm>
                <a:off x="695405" y="248381"/>
                <a:ext cx="97164" cy="97094"/>
              </a:xfrm>
              <a:custGeom>
                <a:rect b="b" l="l" r="r" t="t"/>
                <a:pathLst>
                  <a:path extrusionOk="0" h="21600" w="21600">
                    <a:moveTo>
                      <a:pt x="10784" y="6933"/>
                    </a:moveTo>
                    <a:cubicBezTo>
                      <a:pt x="12944" y="6933"/>
                      <a:pt x="14704" y="8694"/>
                      <a:pt x="14704" y="10824"/>
                    </a:cubicBezTo>
                    <a:cubicBezTo>
                      <a:pt x="14704" y="12986"/>
                      <a:pt x="12960" y="14747"/>
                      <a:pt x="10784" y="14747"/>
                    </a:cubicBezTo>
                    <a:cubicBezTo>
                      <a:pt x="8656" y="14747"/>
                      <a:pt x="6896" y="12986"/>
                      <a:pt x="6896" y="10824"/>
                    </a:cubicBezTo>
                    <a:cubicBezTo>
                      <a:pt x="6896" y="8694"/>
                      <a:pt x="8656" y="6933"/>
                      <a:pt x="10784" y="6933"/>
                    </a:cubicBezTo>
                    <a:close/>
                    <a:moveTo>
                      <a:pt x="10784" y="0"/>
                    </a:moveTo>
                    <a:cubicBezTo>
                      <a:pt x="4832" y="0"/>
                      <a:pt x="0" y="4868"/>
                      <a:pt x="0" y="10808"/>
                    </a:cubicBezTo>
                    <a:cubicBezTo>
                      <a:pt x="0" y="16732"/>
                      <a:pt x="4848" y="21600"/>
                      <a:pt x="10784" y="21600"/>
                    </a:cubicBezTo>
                    <a:cubicBezTo>
                      <a:pt x="16736" y="21600"/>
                      <a:pt x="21600" y="16732"/>
                      <a:pt x="21600" y="10808"/>
                    </a:cubicBezTo>
                    <a:cubicBezTo>
                      <a:pt x="21600" y="4868"/>
                      <a:pt x="16752"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08" name="Google Shape;2008;p34"/>
              <p:cNvSpPr/>
              <p:nvPr/>
            </p:nvSpPr>
            <p:spPr>
              <a:xfrm>
                <a:off x="827837" y="248381"/>
                <a:ext cx="97092" cy="97094"/>
              </a:xfrm>
              <a:custGeom>
                <a:rect b="b" l="l" r="r" t="t"/>
                <a:pathLst>
                  <a:path extrusionOk="0" h="21600" w="21600">
                    <a:moveTo>
                      <a:pt x="10808" y="6933"/>
                    </a:moveTo>
                    <a:cubicBezTo>
                      <a:pt x="12938" y="6933"/>
                      <a:pt x="14731" y="8694"/>
                      <a:pt x="14731" y="10824"/>
                    </a:cubicBezTo>
                    <a:cubicBezTo>
                      <a:pt x="14731" y="12986"/>
                      <a:pt x="12986" y="14747"/>
                      <a:pt x="10808" y="14747"/>
                    </a:cubicBezTo>
                    <a:cubicBezTo>
                      <a:pt x="8646" y="14747"/>
                      <a:pt x="6885" y="12986"/>
                      <a:pt x="6885" y="10824"/>
                    </a:cubicBezTo>
                    <a:cubicBezTo>
                      <a:pt x="6885" y="8694"/>
                      <a:pt x="8646" y="6933"/>
                      <a:pt x="10808" y="6933"/>
                    </a:cubicBezTo>
                    <a:close/>
                    <a:moveTo>
                      <a:pt x="10808" y="0"/>
                    </a:moveTo>
                    <a:cubicBezTo>
                      <a:pt x="4836" y="0"/>
                      <a:pt x="0" y="4868"/>
                      <a:pt x="0" y="10808"/>
                    </a:cubicBezTo>
                    <a:cubicBezTo>
                      <a:pt x="0" y="16732"/>
                      <a:pt x="4868" y="21600"/>
                      <a:pt x="10808" y="21600"/>
                    </a:cubicBezTo>
                    <a:cubicBezTo>
                      <a:pt x="16732" y="21600"/>
                      <a:pt x="21600" y="16732"/>
                      <a:pt x="21600" y="10808"/>
                    </a:cubicBezTo>
                    <a:cubicBezTo>
                      <a:pt x="21600" y="4868"/>
                      <a:pt x="16764" y="0"/>
                      <a:pt x="108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009" name="Google Shape;2009;p34"/>
            <p:cNvGrpSpPr/>
            <p:nvPr/>
          </p:nvGrpSpPr>
          <p:grpSpPr>
            <a:xfrm>
              <a:off x="6145009" y="33105"/>
              <a:ext cx="991363" cy="924931"/>
              <a:chOff x="-1" y="-1"/>
              <a:chExt cx="991362" cy="924930"/>
            </a:xfrm>
          </p:grpSpPr>
          <p:sp>
            <p:nvSpPr>
              <p:cNvPr id="2010" name="Google Shape;2010;p34"/>
              <p:cNvSpPr/>
              <p:nvPr/>
            </p:nvSpPr>
            <p:spPr>
              <a:xfrm>
                <a:off x="-1" y="-1"/>
                <a:ext cx="991362" cy="924930"/>
              </a:xfrm>
              <a:custGeom>
                <a:rect b="b" l="l" r="r" t="t"/>
                <a:pathLst>
                  <a:path extrusionOk="0" h="21600" w="21600">
                    <a:moveTo>
                      <a:pt x="10798" y="728"/>
                    </a:moveTo>
                    <a:cubicBezTo>
                      <a:pt x="11608" y="728"/>
                      <a:pt x="12263" y="1434"/>
                      <a:pt x="12263" y="2296"/>
                    </a:cubicBezTo>
                    <a:cubicBezTo>
                      <a:pt x="12263" y="3163"/>
                      <a:pt x="11604" y="3866"/>
                      <a:pt x="10798" y="3866"/>
                    </a:cubicBezTo>
                    <a:cubicBezTo>
                      <a:pt x="9994" y="3866"/>
                      <a:pt x="9335" y="3160"/>
                      <a:pt x="9335" y="2296"/>
                    </a:cubicBezTo>
                    <a:cubicBezTo>
                      <a:pt x="9335" y="1434"/>
                      <a:pt x="9991" y="728"/>
                      <a:pt x="10798" y="728"/>
                    </a:cubicBezTo>
                    <a:close/>
                    <a:moveTo>
                      <a:pt x="7190" y="5750"/>
                    </a:moveTo>
                    <a:cubicBezTo>
                      <a:pt x="7799" y="5750"/>
                      <a:pt x="8292" y="6195"/>
                      <a:pt x="8292" y="6743"/>
                    </a:cubicBezTo>
                    <a:lnTo>
                      <a:pt x="8292" y="6767"/>
                    </a:lnTo>
                    <a:cubicBezTo>
                      <a:pt x="7951" y="6641"/>
                      <a:pt x="7579" y="6574"/>
                      <a:pt x="7190" y="6574"/>
                    </a:cubicBezTo>
                    <a:cubicBezTo>
                      <a:pt x="6803" y="6574"/>
                      <a:pt x="6430" y="6641"/>
                      <a:pt x="6088" y="6767"/>
                    </a:cubicBezTo>
                    <a:cubicBezTo>
                      <a:pt x="6089" y="6760"/>
                      <a:pt x="6088" y="6750"/>
                      <a:pt x="6088" y="6743"/>
                    </a:cubicBezTo>
                    <a:cubicBezTo>
                      <a:pt x="6088" y="6195"/>
                      <a:pt x="6585" y="5750"/>
                      <a:pt x="7190" y="5750"/>
                    </a:cubicBezTo>
                    <a:close/>
                    <a:moveTo>
                      <a:pt x="7193" y="7298"/>
                    </a:moveTo>
                    <a:cubicBezTo>
                      <a:pt x="8597" y="7298"/>
                      <a:pt x="9741" y="8417"/>
                      <a:pt x="9741" y="9789"/>
                    </a:cubicBezTo>
                    <a:cubicBezTo>
                      <a:pt x="9741" y="9861"/>
                      <a:pt x="9738" y="9932"/>
                      <a:pt x="9732" y="10002"/>
                    </a:cubicBezTo>
                    <a:lnTo>
                      <a:pt x="8525" y="8621"/>
                    </a:lnTo>
                    <a:cubicBezTo>
                      <a:pt x="8462" y="8549"/>
                      <a:pt x="8372" y="8510"/>
                      <a:pt x="8282" y="8507"/>
                    </a:cubicBezTo>
                    <a:cubicBezTo>
                      <a:pt x="8191" y="8507"/>
                      <a:pt x="8104" y="8544"/>
                      <a:pt x="8038" y="8612"/>
                    </a:cubicBezTo>
                    <a:cubicBezTo>
                      <a:pt x="7068" y="9653"/>
                      <a:pt x="4739" y="9668"/>
                      <a:pt x="4717" y="9668"/>
                    </a:cubicBezTo>
                    <a:cubicBezTo>
                      <a:pt x="4694" y="9668"/>
                      <a:pt x="4673" y="9670"/>
                      <a:pt x="4651" y="9675"/>
                    </a:cubicBezTo>
                    <a:cubicBezTo>
                      <a:pt x="4712" y="8354"/>
                      <a:pt x="5829" y="7298"/>
                      <a:pt x="7193" y="7298"/>
                    </a:cubicBezTo>
                    <a:close/>
                    <a:moveTo>
                      <a:pt x="16952" y="6140"/>
                    </a:moveTo>
                    <a:lnTo>
                      <a:pt x="16952" y="7710"/>
                    </a:lnTo>
                    <a:cubicBezTo>
                      <a:pt x="16952" y="7854"/>
                      <a:pt x="16881" y="7987"/>
                      <a:pt x="16759" y="8061"/>
                    </a:cubicBezTo>
                    <a:cubicBezTo>
                      <a:pt x="16654" y="8125"/>
                      <a:pt x="16593" y="8246"/>
                      <a:pt x="16593" y="8375"/>
                    </a:cubicBezTo>
                    <a:lnTo>
                      <a:pt x="16593" y="8952"/>
                    </a:lnTo>
                    <a:cubicBezTo>
                      <a:pt x="16593" y="9120"/>
                      <a:pt x="16698" y="9263"/>
                      <a:pt x="16847" y="9305"/>
                    </a:cubicBezTo>
                    <a:lnTo>
                      <a:pt x="17744" y="9545"/>
                    </a:lnTo>
                    <a:cubicBezTo>
                      <a:pt x="17915" y="9592"/>
                      <a:pt x="18034" y="9755"/>
                      <a:pt x="18034" y="9945"/>
                    </a:cubicBezTo>
                    <a:lnTo>
                      <a:pt x="18034" y="10055"/>
                    </a:lnTo>
                    <a:lnTo>
                      <a:pt x="14383" y="10055"/>
                    </a:lnTo>
                    <a:lnTo>
                      <a:pt x="14383" y="9945"/>
                    </a:lnTo>
                    <a:cubicBezTo>
                      <a:pt x="14383" y="9755"/>
                      <a:pt x="14501" y="9592"/>
                      <a:pt x="14670" y="9545"/>
                    </a:cubicBezTo>
                    <a:lnTo>
                      <a:pt x="15567" y="9305"/>
                    </a:lnTo>
                    <a:cubicBezTo>
                      <a:pt x="15719" y="9266"/>
                      <a:pt x="15824" y="9120"/>
                      <a:pt x="15824" y="8952"/>
                    </a:cubicBezTo>
                    <a:lnTo>
                      <a:pt x="15824" y="8375"/>
                    </a:lnTo>
                    <a:cubicBezTo>
                      <a:pt x="15826" y="8246"/>
                      <a:pt x="15760" y="8125"/>
                      <a:pt x="15658" y="8061"/>
                    </a:cubicBezTo>
                    <a:cubicBezTo>
                      <a:pt x="15537" y="7987"/>
                      <a:pt x="15465" y="7854"/>
                      <a:pt x="15465" y="7710"/>
                    </a:cubicBezTo>
                    <a:lnTo>
                      <a:pt x="15465" y="6552"/>
                    </a:lnTo>
                    <a:cubicBezTo>
                      <a:pt x="15465" y="6325"/>
                      <a:pt x="15639" y="6140"/>
                      <a:pt x="15850" y="6140"/>
                    </a:cubicBezTo>
                    <a:close/>
                    <a:moveTo>
                      <a:pt x="19474" y="4594"/>
                    </a:moveTo>
                    <a:lnTo>
                      <a:pt x="19474" y="10055"/>
                    </a:lnTo>
                    <a:lnTo>
                      <a:pt x="18708" y="10055"/>
                    </a:lnTo>
                    <a:lnTo>
                      <a:pt x="18708" y="9945"/>
                    </a:lnTo>
                    <a:cubicBezTo>
                      <a:pt x="18711" y="9421"/>
                      <a:pt x="18382" y="8969"/>
                      <a:pt x="17910" y="8843"/>
                    </a:cubicBezTo>
                    <a:lnTo>
                      <a:pt x="17267" y="8673"/>
                    </a:lnTo>
                    <a:lnTo>
                      <a:pt x="17267" y="8560"/>
                    </a:lnTo>
                    <a:cubicBezTo>
                      <a:pt x="17495" y="8349"/>
                      <a:pt x="17628" y="8038"/>
                      <a:pt x="17628" y="7712"/>
                    </a:cubicBezTo>
                    <a:lnTo>
                      <a:pt x="17628" y="5777"/>
                    </a:lnTo>
                    <a:cubicBezTo>
                      <a:pt x="17628" y="5579"/>
                      <a:pt x="17476" y="5417"/>
                      <a:pt x="17291" y="5417"/>
                    </a:cubicBezTo>
                    <a:lnTo>
                      <a:pt x="15846" y="5417"/>
                    </a:lnTo>
                    <a:cubicBezTo>
                      <a:pt x="15261" y="5417"/>
                      <a:pt x="14789" y="5928"/>
                      <a:pt x="14789" y="6552"/>
                    </a:cubicBezTo>
                    <a:lnTo>
                      <a:pt x="14789" y="7710"/>
                    </a:lnTo>
                    <a:cubicBezTo>
                      <a:pt x="14789" y="8036"/>
                      <a:pt x="14921" y="8344"/>
                      <a:pt x="15147" y="8559"/>
                    </a:cubicBezTo>
                    <a:lnTo>
                      <a:pt x="15147" y="8670"/>
                    </a:lnTo>
                    <a:lnTo>
                      <a:pt x="14507" y="8841"/>
                    </a:lnTo>
                    <a:cubicBezTo>
                      <a:pt x="14034" y="8969"/>
                      <a:pt x="13704" y="9421"/>
                      <a:pt x="13704" y="9942"/>
                    </a:cubicBezTo>
                    <a:lnTo>
                      <a:pt x="13704" y="10051"/>
                    </a:lnTo>
                    <a:lnTo>
                      <a:pt x="12937" y="10051"/>
                    </a:lnTo>
                    <a:lnTo>
                      <a:pt x="12937" y="4594"/>
                    </a:lnTo>
                    <a:close/>
                    <a:moveTo>
                      <a:pt x="8249" y="9370"/>
                    </a:moveTo>
                    <a:lnTo>
                      <a:pt x="9269" y="10539"/>
                    </a:lnTo>
                    <a:lnTo>
                      <a:pt x="9066" y="12278"/>
                    </a:lnTo>
                    <a:cubicBezTo>
                      <a:pt x="9048" y="12414"/>
                      <a:pt x="8972" y="12534"/>
                      <a:pt x="8855" y="12594"/>
                    </a:cubicBezTo>
                    <a:lnTo>
                      <a:pt x="7681" y="13221"/>
                    </a:lnTo>
                    <a:cubicBezTo>
                      <a:pt x="7527" y="13305"/>
                      <a:pt x="7358" y="13347"/>
                      <a:pt x="7190" y="13347"/>
                    </a:cubicBezTo>
                    <a:cubicBezTo>
                      <a:pt x="7019" y="13347"/>
                      <a:pt x="6850" y="13305"/>
                      <a:pt x="6693" y="13221"/>
                    </a:cubicBezTo>
                    <a:lnTo>
                      <a:pt x="5520" y="12594"/>
                    </a:lnTo>
                    <a:cubicBezTo>
                      <a:pt x="5407" y="12534"/>
                      <a:pt x="5327" y="12414"/>
                      <a:pt x="5308" y="12278"/>
                    </a:cubicBezTo>
                    <a:lnTo>
                      <a:pt x="5089" y="10372"/>
                    </a:lnTo>
                    <a:cubicBezTo>
                      <a:pt x="5794" y="10332"/>
                      <a:pt x="7300" y="10142"/>
                      <a:pt x="8249" y="9370"/>
                    </a:cubicBezTo>
                    <a:close/>
                    <a:moveTo>
                      <a:pt x="7935" y="13897"/>
                    </a:moveTo>
                    <a:lnTo>
                      <a:pt x="7935" y="14109"/>
                    </a:lnTo>
                    <a:cubicBezTo>
                      <a:pt x="7935" y="14337"/>
                      <a:pt x="7996" y="14552"/>
                      <a:pt x="8107" y="14729"/>
                    </a:cubicBezTo>
                    <a:cubicBezTo>
                      <a:pt x="7849" y="14954"/>
                      <a:pt x="7529" y="15077"/>
                      <a:pt x="7190" y="15077"/>
                    </a:cubicBezTo>
                    <a:cubicBezTo>
                      <a:pt x="6856" y="15077"/>
                      <a:pt x="6531" y="14954"/>
                      <a:pt x="6273" y="14729"/>
                    </a:cubicBezTo>
                    <a:cubicBezTo>
                      <a:pt x="6384" y="14552"/>
                      <a:pt x="6448" y="14337"/>
                      <a:pt x="6448" y="14109"/>
                    </a:cubicBezTo>
                    <a:lnTo>
                      <a:pt x="6448" y="13897"/>
                    </a:lnTo>
                    <a:cubicBezTo>
                      <a:pt x="6682" y="14013"/>
                      <a:pt x="6936" y="14070"/>
                      <a:pt x="7190" y="14070"/>
                    </a:cubicBezTo>
                    <a:cubicBezTo>
                      <a:pt x="7447" y="14070"/>
                      <a:pt x="7698" y="14013"/>
                      <a:pt x="7935" y="13897"/>
                    </a:cubicBezTo>
                    <a:close/>
                    <a:moveTo>
                      <a:pt x="8655" y="15188"/>
                    </a:moveTo>
                    <a:cubicBezTo>
                      <a:pt x="8656" y="15188"/>
                      <a:pt x="8661" y="15189"/>
                      <a:pt x="8661" y="15189"/>
                    </a:cubicBezTo>
                    <a:lnTo>
                      <a:pt x="9837" y="15608"/>
                    </a:lnTo>
                    <a:cubicBezTo>
                      <a:pt x="9994" y="15663"/>
                      <a:pt x="10097" y="15821"/>
                      <a:pt x="10097" y="15998"/>
                    </a:cubicBezTo>
                    <a:lnTo>
                      <a:pt x="10097" y="16238"/>
                    </a:lnTo>
                    <a:lnTo>
                      <a:pt x="4283" y="16238"/>
                    </a:lnTo>
                    <a:lnTo>
                      <a:pt x="4283" y="15998"/>
                    </a:lnTo>
                    <a:cubicBezTo>
                      <a:pt x="4283" y="15821"/>
                      <a:pt x="4388" y="15663"/>
                      <a:pt x="4545" y="15608"/>
                    </a:cubicBezTo>
                    <a:lnTo>
                      <a:pt x="5722" y="15189"/>
                    </a:lnTo>
                    <a:cubicBezTo>
                      <a:pt x="5724" y="15189"/>
                      <a:pt x="5727" y="15188"/>
                      <a:pt x="5727" y="15188"/>
                    </a:cubicBezTo>
                    <a:cubicBezTo>
                      <a:pt x="6125" y="15581"/>
                      <a:pt x="6647" y="15805"/>
                      <a:pt x="7193" y="15805"/>
                    </a:cubicBezTo>
                    <a:cubicBezTo>
                      <a:pt x="7742" y="15805"/>
                      <a:pt x="8260" y="15581"/>
                      <a:pt x="8655" y="15188"/>
                    </a:cubicBezTo>
                    <a:close/>
                    <a:moveTo>
                      <a:pt x="12265" y="4594"/>
                    </a:moveTo>
                    <a:lnTo>
                      <a:pt x="12265" y="16238"/>
                    </a:lnTo>
                    <a:lnTo>
                      <a:pt x="10778" y="16238"/>
                    </a:lnTo>
                    <a:lnTo>
                      <a:pt x="10778" y="15998"/>
                    </a:lnTo>
                    <a:cubicBezTo>
                      <a:pt x="10778" y="15509"/>
                      <a:pt x="10488" y="15077"/>
                      <a:pt x="10057" y="14922"/>
                    </a:cubicBezTo>
                    <a:lnTo>
                      <a:pt x="8879" y="14500"/>
                    </a:lnTo>
                    <a:cubicBezTo>
                      <a:pt x="8855" y="14494"/>
                      <a:pt x="8835" y="14483"/>
                      <a:pt x="8815" y="14472"/>
                    </a:cubicBezTo>
                    <a:lnTo>
                      <a:pt x="8804" y="14460"/>
                    </a:lnTo>
                    <a:cubicBezTo>
                      <a:pt x="8788" y="14445"/>
                      <a:pt x="8768" y="14428"/>
                      <a:pt x="8747" y="14421"/>
                    </a:cubicBezTo>
                    <a:cubicBezTo>
                      <a:pt x="8667" y="14342"/>
                      <a:pt x="8617" y="14233"/>
                      <a:pt x="8617" y="14112"/>
                    </a:cubicBezTo>
                    <a:lnTo>
                      <a:pt x="8617" y="13541"/>
                    </a:lnTo>
                    <a:lnTo>
                      <a:pt x="9168" y="13246"/>
                    </a:lnTo>
                    <a:cubicBezTo>
                      <a:pt x="9484" y="13075"/>
                      <a:pt x="9701" y="12747"/>
                      <a:pt x="9746" y="12371"/>
                    </a:cubicBezTo>
                    <a:lnTo>
                      <a:pt x="9832" y="11643"/>
                    </a:lnTo>
                    <a:cubicBezTo>
                      <a:pt x="10218" y="11100"/>
                      <a:pt x="10422" y="10460"/>
                      <a:pt x="10422" y="9791"/>
                    </a:cubicBezTo>
                    <a:cubicBezTo>
                      <a:pt x="10422" y="8659"/>
                      <a:pt x="9832" y="7663"/>
                      <a:pt x="8945" y="7090"/>
                    </a:cubicBezTo>
                    <a:cubicBezTo>
                      <a:pt x="8967" y="6977"/>
                      <a:pt x="8981" y="6859"/>
                      <a:pt x="8981" y="6745"/>
                    </a:cubicBezTo>
                    <a:cubicBezTo>
                      <a:pt x="8981" y="5799"/>
                      <a:pt x="8180" y="5031"/>
                      <a:pt x="7199" y="5031"/>
                    </a:cubicBezTo>
                    <a:cubicBezTo>
                      <a:pt x="6216" y="5031"/>
                      <a:pt x="5418" y="5799"/>
                      <a:pt x="5418" y="6745"/>
                    </a:cubicBezTo>
                    <a:cubicBezTo>
                      <a:pt x="5418" y="6859"/>
                      <a:pt x="5429" y="6977"/>
                      <a:pt x="5454" y="7090"/>
                    </a:cubicBezTo>
                    <a:cubicBezTo>
                      <a:pt x="4567" y="7663"/>
                      <a:pt x="3977" y="8658"/>
                      <a:pt x="3977" y="9791"/>
                    </a:cubicBezTo>
                    <a:cubicBezTo>
                      <a:pt x="3977" y="10460"/>
                      <a:pt x="4181" y="11100"/>
                      <a:pt x="4567" y="11643"/>
                    </a:cubicBezTo>
                    <a:lnTo>
                      <a:pt x="4651" y="12371"/>
                    </a:lnTo>
                    <a:cubicBezTo>
                      <a:pt x="4697" y="12747"/>
                      <a:pt x="4912" y="13075"/>
                      <a:pt x="5230" y="13246"/>
                    </a:cubicBezTo>
                    <a:lnTo>
                      <a:pt x="5780" y="13541"/>
                    </a:lnTo>
                    <a:lnTo>
                      <a:pt x="5780" y="14112"/>
                    </a:lnTo>
                    <a:cubicBezTo>
                      <a:pt x="5780" y="14290"/>
                      <a:pt x="5674" y="14448"/>
                      <a:pt x="5520" y="14500"/>
                    </a:cubicBezTo>
                    <a:lnTo>
                      <a:pt x="4342" y="14922"/>
                    </a:lnTo>
                    <a:cubicBezTo>
                      <a:pt x="3908" y="15077"/>
                      <a:pt x="3618" y="15509"/>
                      <a:pt x="3618" y="15998"/>
                    </a:cubicBezTo>
                    <a:lnTo>
                      <a:pt x="3618" y="16238"/>
                    </a:lnTo>
                    <a:lnTo>
                      <a:pt x="2131" y="16238"/>
                    </a:lnTo>
                    <a:lnTo>
                      <a:pt x="2131" y="4594"/>
                    </a:lnTo>
                    <a:close/>
                    <a:moveTo>
                      <a:pt x="16952" y="12327"/>
                    </a:moveTo>
                    <a:lnTo>
                      <a:pt x="16952" y="13895"/>
                    </a:lnTo>
                    <a:cubicBezTo>
                      <a:pt x="16952" y="14041"/>
                      <a:pt x="16881" y="14171"/>
                      <a:pt x="16759" y="14248"/>
                    </a:cubicBezTo>
                    <a:cubicBezTo>
                      <a:pt x="16654" y="14312"/>
                      <a:pt x="16593" y="14433"/>
                      <a:pt x="16593" y="14559"/>
                    </a:cubicBezTo>
                    <a:lnTo>
                      <a:pt x="16593" y="15139"/>
                    </a:lnTo>
                    <a:cubicBezTo>
                      <a:pt x="16593" y="15304"/>
                      <a:pt x="16698" y="15447"/>
                      <a:pt x="16847" y="15490"/>
                    </a:cubicBezTo>
                    <a:lnTo>
                      <a:pt x="17744" y="15729"/>
                    </a:lnTo>
                    <a:cubicBezTo>
                      <a:pt x="17915" y="15776"/>
                      <a:pt x="18034" y="15941"/>
                      <a:pt x="18034" y="16129"/>
                    </a:cubicBezTo>
                    <a:lnTo>
                      <a:pt x="18034" y="16238"/>
                    </a:lnTo>
                    <a:lnTo>
                      <a:pt x="14383" y="16238"/>
                    </a:lnTo>
                    <a:lnTo>
                      <a:pt x="14383" y="16129"/>
                    </a:lnTo>
                    <a:cubicBezTo>
                      <a:pt x="14383" y="15941"/>
                      <a:pt x="14501" y="15776"/>
                      <a:pt x="14670" y="15729"/>
                    </a:cubicBezTo>
                    <a:lnTo>
                      <a:pt x="15567" y="15490"/>
                    </a:lnTo>
                    <a:cubicBezTo>
                      <a:pt x="15719" y="15450"/>
                      <a:pt x="15824" y="15304"/>
                      <a:pt x="15824" y="15139"/>
                    </a:cubicBezTo>
                    <a:lnTo>
                      <a:pt x="15824" y="14559"/>
                    </a:lnTo>
                    <a:cubicBezTo>
                      <a:pt x="15826" y="14433"/>
                      <a:pt x="15760" y="14314"/>
                      <a:pt x="15658" y="14248"/>
                    </a:cubicBezTo>
                    <a:cubicBezTo>
                      <a:pt x="15537" y="14171"/>
                      <a:pt x="15465" y="14041"/>
                      <a:pt x="15465" y="13895"/>
                    </a:cubicBezTo>
                    <a:lnTo>
                      <a:pt x="15465" y="12735"/>
                    </a:lnTo>
                    <a:cubicBezTo>
                      <a:pt x="15465" y="12512"/>
                      <a:pt x="15639" y="12327"/>
                      <a:pt x="15850" y="12327"/>
                    </a:cubicBezTo>
                    <a:close/>
                    <a:moveTo>
                      <a:pt x="19478" y="10774"/>
                    </a:moveTo>
                    <a:lnTo>
                      <a:pt x="19478" y="16238"/>
                    </a:lnTo>
                    <a:lnTo>
                      <a:pt x="18711" y="16238"/>
                    </a:lnTo>
                    <a:lnTo>
                      <a:pt x="18711" y="16129"/>
                    </a:lnTo>
                    <a:cubicBezTo>
                      <a:pt x="18711" y="15605"/>
                      <a:pt x="18382" y="15152"/>
                      <a:pt x="17910" y="15028"/>
                    </a:cubicBezTo>
                    <a:lnTo>
                      <a:pt x="17267" y="14858"/>
                    </a:lnTo>
                    <a:lnTo>
                      <a:pt x="17267" y="14747"/>
                    </a:lnTo>
                    <a:cubicBezTo>
                      <a:pt x="17495" y="14532"/>
                      <a:pt x="17628" y="14223"/>
                      <a:pt x="17628" y="13897"/>
                    </a:cubicBezTo>
                    <a:lnTo>
                      <a:pt x="17628" y="11964"/>
                    </a:lnTo>
                    <a:cubicBezTo>
                      <a:pt x="17628" y="11762"/>
                      <a:pt x="17476" y="11601"/>
                      <a:pt x="17291" y="11601"/>
                    </a:cubicBezTo>
                    <a:lnTo>
                      <a:pt x="15846" y="11601"/>
                    </a:lnTo>
                    <a:cubicBezTo>
                      <a:pt x="15261" y="11601"/>
                      <a:pt x="14789" y="12112"/>
                      <a:pt x="14789" y="12735"/>
                    </a:cubicBezTo>
                    <a:lnTo>
                      <a:pt x="14789" y="13894"/>
                    </a:lnTo>
                    <a:cubicBezTo>
                      <a:pt x="14789" y="14220"/>
                      <a:pt x="14921" y="14531"/>
                      <a:pt x="15147" y="14742"/>
                    </a:cubicBezTo>
                    <a:lnTo>
                      <a:pt x="15147" y="14857"/>
                    </a:lnTo>
                    <a:lnTo>
                      <a:pt x="14507" y="15025"/>
                    </a:lnTo>
                    <a:cubicBezTo>
                      <a:pt x="14034" y="15152"/>
                      <a:pt x="13704" y="15605"/>
                      <a:pt x="13704" y="16126"/>
                    </a:cubicBezTo>
                    <a:lnTo>
                      <a:pt x="13704" y="16235"/>
                    </a:lnTo>
                    <a:lnTo>
                      <a:pt x="12937" y="16235"/>
                    </a:lnTo>
                    <a:lnTo>
                      <a:pt x="12937" y="10774"/>
                    </a:lnTo>
                    <a:close/>
                    <a:moveTo>
                      <a:pt x="20538" y="3049"/>
                    </a:moveTo>
                    <a:cubicBezTo>
                      <a:pt x="20748" y="3049"/>
                      <a:pt x="20921" y="3234"/>
                      <a:pt x="20921" y="3459"/>
                    </a:cubicBezTo>
                    <a:lnTo>
                      <a:pt x="20921" y="17371"/>
                    </a:lnTo>
                    <a:cubicBezTo>
                      <a:pt x="20921" y="17598"/>
                      <a:pt x="20748" y="17783"/>
                      <a:pt x="20538" y="17783"/>
                    </a:cubicBezTo>
                    <a:lnTo>
                      <a:pt x="1062" y="17783"/>
                    </a:lnTo>
                    <a:cubicBezTo>
                      <a:pt x="853" y="17783"/>
                      <a:pt x="679" y="17598"/>
                      <a:pt x="679" y="17371"/>
                    </a:cubicBezTo>
                    <a:lnTo>
                      <a:pt x="679" y="3459"/>
                    </a:lnTo>
                    <a:cubicBezTo>
                      <a:pt x="679" y="3234"/>
                      <a:pt x="853" y="3049"/>
                      <a:pt x="1062" y="3049"/>
                    </a:cubicBezTo>
                    <a:lnTo>
                      <a:pt x="8777" y="3049"/>
                    </a:lnTo>
                    <a:cubicBezTo>
                      <a:pt x="8876" y="3357"/>
                      <a:pt x="9036" y="3634"/>
                      <a:pt x="9241" y="3868"/>
                    </a:cubicBezTo>
                    <a:lnTo>
                      <a:pt x="1785" y="3868"/>
                    </a:lnTo>
                    <a:cubicBezTo>
                      <a:pt x="1596" y="3868"/>
                      <a:pt x="1446" y="4031"/>
                      <a:pt x="1446" y="4231"/>
                    </a:cubicBezTo>
                    <a:lnTo>
                      <a:pt x="1446" y="16600"/>
                    </a:lnTo>
                    <a:cubicBezTo>
                      <a:pt x="1446" y="16803"/>
                      <a:pt x="1596" y="16963"/>
                      <a:pt x="1785" y="16963"/>
                    </a:cubicBezTo>
                    <a:lnTo>
                      <a:pt x="19819" y="16963"/>
                    </a:lnTo>
                    <a:cubicBezTo>
                      <a:pt x="20005" y="16963"/>
                      <a:pt x="20154" y="16803"/>
                      <a:pt x="20154" y="16600"/>
                    </a:cubicBezTo>
                    <a:lnTo>
                      <a:pt x="20154" y="4231"/>
                    </a:lnTo>
                    <a:cubicBezTo>
                      <a:pt x="20154" y="4031"/>
                      <a:pt x="20005" y="3868"/>
                      <a:pt x="19819" y="3868"/>
                    </a:cubicBezTo>
                    <a:lnTo>
                      <a:pt x="12360" y="3868"/>
                    </a:lnTo>
                    <a:cubicBezTo>
                      <a:pt x="12564" y="3634"/>
                      <a:pt x="12724" y="3355"/>
                      <a:pt x="12823" y="3049"/>
                    </a:cubicBezTo>
                    <a:close/>
                    <a:moveTo>
                      <a:pt x="13024" y="18511"/>
                    </a:moveTo>
                    <a:lnTo>
                      <a:pt x="13298" y="20879"/>
                    </a:lnTo>
                    <a:lnTo>
                      <a:pt x="8297" y="20879"/>
                    </a:lnTo>
                    <a:lnTo>
                      <a:pt x="8573" y="18511"/>
                    </a:lnTo>
                    <a:close/>
                    <a:moveTo>
                      <a:pt x="10798" y="0"/>
                    </a:moveTo>
                    <a:cubicBezTo>
                      <a:pt x="9619" y="0"/>
                      <a:pt x="8656" y="1032"/>
                      <a:pt x="8656" y="2296"/>
                    </a:cubicBezTo>
                    <a:lnTo>
                      <a:pt x="8656" y="2321"/>
                    </a:lnTo>
                    <a:lnTo>
                      <a:pt x="1060" y="2321"/>
                    </a:lnTo>
                    <a:cubicBezTo>
                      <a:pt x="475" y="2321"/>
                      <a:pt x="0" y="2832"/>
                      <a:pt x="0" y="3454"/>
                    </a:cubicBezTo>
                    <a:lnTo>
                      <a:pt x="0" y="17371"/>
                    </a:lnTo>
                    <a:cubicBezTo>
                      <a:pt x="0" y="18000"/>
                      <a:pt x="478" y="18507"/>
                      <a:pt x="1060" y="18507"/>
                    </a:cubicBezTo>
                    <a:lnTo>
                      <a:pt x="7891" y="18507"/>
                    </a:lnTo>
                    <a:lnTo>
                      <a:pt x="7617" y="20877"/>
                    </a:lnTo>
                    <a:lnTo>
                      <a:pt x="6834" y="20877"/>
                    </a:lnTo>
                    <a:cubicBezTo>
                      <a:pt x="6646" y="20877"/>
                      <a:pt x="6495" y="21037"/>
                      <a:pt x="6495" y="21237"/>
                    </a:cubicBezTo>
                    <a:cubicBezTo>
                      <a:pt x="6495" y="21439"/>
                      <a:pt x="6646" y="21600"/>
                      <a:pt x="6834" y="21600"/>
                    </a:cubicBezTo>
                    <a:lnTo>
                      <a:pt x="14769" y="21600"/>
                    </a:lnTo>
                    <a:cubicBezTo>
                      <a:pt x="14954" y="21600"/>
                      <a:pt x="15105" y="21439"/>
                      <a:pt x="15105" y="21237"/>
                    </a:cubicBezTo>
                    <a:cubicBezTo>
                      <a:pt x="15105" y="21037"/>
                      <a:pt x="14954" y="20877"/>
                      <a:pt x="14769" y="20877"/>
                    </a:cubicBezTo>
                    <a:lnTo>
                      <a:pt x="13985" y="20877"/>
                    </a:lnTo>
                    <a:lnTo>
                      <a:pt x="13709" y="18507"/>
                    </a:lnTo>
                    <a:lnTo>
                      <a:pt x="20540" y="18507"/>
                    </a:lnTo>
                    <a:cubicBezTo>
                      <a:pt x="21126" y="18507"/>
                      <a:pt x="21600" y="17996"/>
                      <a:pt x="21600" y="17371"/>
                    </a:cubicBezTo>
                    <a:lnTo>
                      <a:pt x="21600" y="3459"/>
                    </a:lnTo>
                    <a:cubicBezTo>
                      <a:pt x="21598" y="2832"/>
                      <a:pt x="21123" y="2321"/>
                      <a:pt x="20538" y="2321"/>
                    </a:cubicBezTo>
                    <a:lnTo>
                      <a:pt x="12942" y="2321"/>
                    </a:lnTo>
                    <a:lnTo>
                      <a:pt x="12942" y="2296"/>
                    </a:lnTo>
                    <a:cubicBezTo>
                      <a:pt x="12942" y="1032"/>
                      <a:pt x="11979"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11" name="Google Shape;2011;p34"/>
              <p:cNvSpPr/>
              <p:nvPr/>
            </p:nvSpPr>
            <p:spPr>
              <a:xfrm>
                <a:off x="463578" y="66359"/>
                <a:ext cx="64129" cy="64058"/>
              </a:xfrm>
              <a:custGeom>
                <a:rect b="b" l="l" r="r" t="t"/>
                <a:pathLst>
                  <a:path extrusionOk="0" h="21600" w="21600">
                    <a:moveTo>
                      <a:pt x="10788" y="0"/>
                    </a:moveTo>
                    <a:cubicBezTo>
                      <a:pt x="4824" y="0"/>
                      <a:pt x="0" y="4805"/>
                      <a:pt x="0" y="10776"/>
                    </a:cubicBezTo>
                    <a:cubicBezTo>
                      <a:pt x="0" y="16746"/>
                      <a:pt x="4824" y="21600"/>
                      <a:pt x="10788" y="21600"/>
                    </a:cubicBezTo>
                    <a:cubicBezTo>
                      <a:pt x="16752" y="21600"/>
                      <a:pt x="21600" y="16746"/>
                      <a:pt x="21600" y="10776"/>
                    </a:cubicBezTo>
                    <a:cubicBezTo>
                      <a:pt x="21600" y="4805"/>
                      <a:pt x="16752" y="0"/>
                      <a:pt x="107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012" name="Google Shape;2012;p34"/>
            <p:cNvGrpSpPr/>
            <p:nvPr/>
          </p:nvGrpSpPr>
          <p:grpSpPr>
            <a:xfrm>
              <a:off x="3759884" y="165609"/>
              <a:ext cx="991075" cy="659998"/>
              <a:chOff x="-1" y="-1"/>
              <a:chExt cx="991074" cy="659996"/>
            </a:xfrm>
          </p:grpSpPr>
          <p:sp>
            <p:nvSpPr>
              <p:cNvPr id="2013" name="Google Shape;2013;p34"/>
              <p:cNvSpPr/>
              <p:nvPr/>
            </p:nvSpPr>
            <p:spPr>
              <a:xfrm>
                <a:off x="132431" y="66285"/>
                <a:ext cx="726356" cy="461350"/>
              </a:xfrm>
              <a:custGeom>
                <a:rect b="b" l="l" r="r" t="t"/>
                <a:pathLst>
                  <a:path extrusionOk="0" h="21600" w="21600">
                    <a:moveTo>
                      <a:pt x="7634" y="6099"/>
                    </a:moveTo>
                    <a:cubicBezTo>
                      <a:pt x="7923" y="6099"/>
                      <a:pt x="8189" y="6285"/>
                      <a:pt x="8386" y="6618"/>
                    </a:cubicBezTo>
                    <a:cubicBezTo>
                      <a:pt x="8576" y="6952"/>
                      <a:pt x="8670" y="7383"/>
                      <a:pt x="8649" y="7831"/>
                    </a:cubicBezTo>
                    <a:lnTo>
                      <a:pt x="8437" y="11804"/>
                    </a:lnTo>
                    <a:cubicBezTo>
                      <a:pt x="8409" y="12326"/>
                      <a:pt x="8206" y="12805"/>
                      <a:pt x="7908" y="13041"/>
                    </a:cubicBezTo>
                    <a:lnTo>
                      <a:pt x="7292" y="13516"/>
                    </a:lnTo>
                    <a:cubicBezTo>
                      <a:pt x="7157" y="13624"/>
                      <a:pt x="7010" y="13678"/>
                      <a:pt x="6860" y="13678"/>
                    </a:cubicBezTo>
                    <a:cubicBezTo>
                      <a:pt x="6712" y="13678"/>
                      <a:pt x="6564" y="13624"/>
                      <a:pt x="6427" y="13516"/>
                    </a:cubicBezTo>
                    <a:lnTo>
                      <a:pt x="5813" y="13041"/>
                    </a:lnTo>
                    <a:cubicBezTo>
                      <a:pt x="5513" y="12802"/>
                      <a:pt x="5308" y="12333"/>
                      <a:pt x="5280" y="11804"/>
                    </a:cubicBezTo>
                    <a:lnTo>
                      <a:pt x="5075" y="7831"/>
                    </a:lnTo>
                    <a:cubicBezTo>
                      <a:pt x="5055" y="7383"/>
                      <a:pt x="5147" y="6948"/>
                      <a:pt x="5340" y="6618"/>
                    </a:cubicBezTo>
                    <a:cubicBezTo>
                      <a:pt x="5535" y="6285"/>
                      <a:pt x="5802" y="6099"/>
                      <a:pt x="6087" y="6099"/>
                    </a:cubicBezTo>
                    <a:close/>
                    <a:moveTo>
                      <a:pt x="7876" y="14689"/>
                    </a:moveTo>
                    <a:lnTo>
                      <a:pt x="7876" y="15663"/>
                    </a:lnTo>
                    <a:cubicBezTo>
                      <a:pt x="7876" y="15723"/>
                      <a:pt x="7881" y="15777"/>
                      <a:pt x="7883" y="15828"/>
                    </a:cubicBezTo>
                    <a:lnTo>
                      <a:pt x="6862" y="16903"/>
                    </a:lnTo>
                    <a:lnTo>
                      <a:pt x="5839" y="15828"/>
                    </a:lnTo>
                    <a:cubicBezTo>
                      <a:pt x="5845" y="15777"/>
                      <a:pt x="5847" y="15723"/>
                      <a:pt x="5847" y="15663"/>
                    </a:cubicBezTo>
                    <a:lnTo>
                      <a:pt x="5847" y="14689"/>
                    </a:lnTo>
                    <a:lnTo>
                      <a:pt x="6019" y="14823"/>
                    </a:lnTo>
                    <a:cubicBezTo>
                      <a:pt x="6282" y="15029"/>
                      <a:pt x="6573" y="15130"/>
                      <a:pt x="6862" y="15130"/>
                    </a:cubicBezTo>
                    <a:cubicBezTo>
                      <a:pt x="7153" y="15130"/>
                      <a:pt x="7444" y="15029"/>
                      <a:pt x="7707" y="14823"/>
                    </a:cubicBezTo>
                    <a:lnTo>
                      <a:pt x="7876" y="14689"/>
                    </a:lnTo>
                    <a:close/>
                    <a:moveTo>
                      <a:pt x="5306" y="17014"/>
                    </a:moveTo>
                    <a:lnTo>
                      <a:pt x="6395" y="18160"/>
                    </a:lnTo>
                    <a:lnTo>
                      <a:pt x="6395" y="20144"/>
                    </a:lnTo>
                    <a:lnTo>
                      <a:pt x="2894" y="20144"/>
                    </a:lnTo>
                    <a:lnTo>
                      <a:pt x="2894" y="18331"/>
                    </a:lnTo>
                    <a:cubicBezTo>
                      <a:pt x="2894" y="18311"/>
                      <a:pt x="2902" y="18291"/>
                      <a:pt x="2911" y="18281"/>
                    </a:cubicBezTo>
                    <a:lnTo>
                      <a:pt x="5195" y="17088"/>
                    </a:lnTo>
                    <a:cubicBezTo>
                      <a:pt x="5231" y="17068"/>
                      <a:pt x="5272" y="17037"/>
                      <a:pt x="5306" y="17014"/>
                    </a:cubicBezTo>
                    <a:close/>
                    <a:moveTo>
                      <a:pt x="8416" y="17014"/>
                    </a:moveTo>
                    <a:cubicBezTo>
                      <a:pt x="8450" y="17044"/>
                      <a:pt x="8486" y="17068"/>
                      <a:pt x="8527" y="17088"/>
                    </a:cubicBezTo>
                    <a:lnTo>
                      <a:pt x="10806" y="18281"/>
                    </a:lnTo>
                    <a:cubicBezTo>
                      <a:pt x="10819" y="18288"/>
                      <a:pt x="10826" y="18308"/>
                      <a:pt x="10826" y="18331"/>
                    </a:cubicBezTo>
                    <a:lnTo>
                      <a:pt x="10826" y="20144"/>
                    </a:lnTo>
                    <a:lnTo>
                      <a:pt x="7322" y="20144"/>
                    </a:lnTo>
                    <a:lnTo>
                      <a:pt x="7322" y="18160"/>
                    </a:lnTo>
                    <a:lnTo>
                      <a:pt x="8416" y="17014"/>
                    </a:lnTo>
                    <a:close/>
                    <a:moveTo>
                      <a:pt x="20688" y="1446"/>
                    </a:moveTo>
                    <a:lnTo>
                      <a:pt x="20678" y="20144"/>
                    </a:lnTo>
                    <a:lnTo>
                      <a:pt x="11755" y="20144"/>
                    </a:lnTo>
                    <a:lnTo>
                      <a:pt x="11755" y="18331"/>
                    </a:lnTo>
                    <a:cubicBezTo>
                      <a:pt x="11755" y="17681"/>
                      <a:pt x="11491" y="17112"/>
                      <a:pt x="11104" y="16903"/>
                    </a:cubicBezTo>
                    <a:lnTo>
                      <a:pt x="8824" y="15706"/>
                    </a:lnTo>
                    <a:cubicBezTo>
                      <a:pt x="8812" y="15703"/>
                      <a:pt x="8805" y="15683"/>
                      <a:pt x="8805" y="15659"/>
                    </a:cubicBezTo>
                    <a:lnTo>
                      <a:pt x="8805" y="13893"/>
                    </a:lnTo>
                    <a:cubicBezTo>
                      <a:pt x="8805" y="13860"/>
                      <a:pt x="8805" y="13826"/>
                      <a:pt x="8801" y="13796"/>
                    </a:cubicBezTo>
                    <a:cubicBezTo>
                      <a:pt x="9120" y="13297"/>
                      <a:pt x="9323" y="12633"/>
                      <a:pt x="9364" y="11919"/>
                    </a:cubicBezTo>
                    <a:lnTo>
                      <a:pt x="9571" y="7942"/>
                    </a:lnTo>
                    <a:cubicBezTo>
                      <a:pt x="9619" y="7093"/>
                      <a:pt x="9432" y="6247"/>
                      <a:pt x="9071" y="5617"/>
                    </a:cubicBezTo>
                    <a:cubicBezTo>
                      <a:pt x="8700" y="4994"/>
                      <a:pt x="8180" y="4630"/>
                      <a:pt x="7645" y="4630"/>
                    </a:cubicBezTo>
                    <a:lnTo>
                      <a:pt x="6096" y="4630"/>
                    </a:lnTo>
                    <a:cubicBezTo>
                      <a:pt x="5554" y="4630"/>
                      <a:pt x="5034" y="4994"/>
                      <a:pt x="4670" y="5617"/>
                    </a:cubicBezTo>
                    <a:cubicBezTo>
                      <a:pt x="4302" y="6247"/>
                      <a:pt x="4120" y="7090"/>
                      <a:pt x="4165" y="7942"/>
                    </a:cubicBezTo>
                    <a:lnTo>
                      <a:pt x="4377" y="11919"/>
                    </a:lnTo>
                    <a:cubicBezTo>
                      <a:pt x="4413" y="12630"/>
                      <a:pt x="4619" y="13297"/>
                      <a:pt x="4938" y="13796"/>
                    </a:cubicBezTo>
                    <a:cubicBezTo>
                      <a:pt x="4933" y="13826"/>
                      <a:pt x="4933" y="13860"/>
                      <a:pt x="4933" y="13893"/>
                    </a:cubicBezTo>
                    <a:lnTo>
                      <a:pt x="4933" y="15659"/>
                    </a:lnTo>
                    <a:cubicBezTo>
                      <a:pt x="4933" y="15679"/>
                      <a:pt x="4925" y="15696"/>
                      <a:pt x="4912" y="15706"/>
                    </a:cubicBezTo>
                    <a:lnTo>
                      <a:pt x="2633" y="16903"/>
                    </a:lnTo>
                    <a:cubicBezTo>
                      <a:pt x="2243" y="17112"/>
                      <a:pt x="1982" y="17678"/>
                      <a:pt x="1982" y="18331"/>
                    </a:cubicBezTo>
                    <a:lnTo>
                      <a:pt x="1982" y="20144"/>
                    </a:lnTo>
                    <a:lnTo>
                      <a:pt x="937" y="20144"/>
                    </a:lnTo>
                    <a:lnTo>
                      <a:pt x="937" y="1446"/>
                    </a:lnTo>
                    <a:close/>
                    <a:moveTo>
                      <a:pt x="460" y="0"/>
                    </a:moveTo>
                    <a:cubicBezTo>
                      <a:pt x="208" y="0"/>
                      <a:pt x="0" y="320"/>
                      <a:pt x="0" y="724"/>
                    </a:cubicBezTo>
                    <a:lnTo>
                      <a:pt x="0" y="20872"/>
                    </a:lnTo>
                    <a:cubicBezTo>
                      <a:pt x="0" y="21273"/>
                      <a:pt x="208" y="21600"/>
                      <a:pt x="460" y="21600"/>
                    </a:cubicBezTo>
                    <a:lnTo>
                      <a:pt x="21138" y="21600"/>
                    </a:lnTo>
                    <a:cubicBezTo>
                      <a:pt x="21395" y="21600"/>
                      <a:pt x="21600" y="21273"/>
                      <a:pt x="21600" y="20872"/>
                    </a:cubicBezTo>
                    <a:lnTo>
                      <a:pt x="21600" y="724"/>
                    </a:lnTo>
                    <a:cubicBezTo>
                      <a:pt x="21600" y="320"/>
                      <a:pt x="21395" y="0"/>
                      <a:pt x="21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14" name="Google Shape;2014;p34"/>
              <p:cNvSpPr/>
              <p:nvPr/>
            </p:nvSpPr>
            <p:spPr>
              <a:xfrm>
                <a:off x="-1" y="-1"/>
                <a:ext cx="991074" cy="659996"/>
              </a:xfrm>
              <a:custGeom>
                <a:rect b="b" l="l" r="r" t="t"/>
                <a:pathLst>
                  <a:path extrusionOk="0" h="21600" w="21598">
                    <a:moveTo>
                      <a:pt x="18737" y="1015"/>
                    </a:moveTo>
                    <a:cubicBezTo>
                      <a:pt x="19148" y="1015"/>
                      <a:pt x="19481" y="1522"/>
                      <a:pt x="19481" y="2134"/>
                    </a:cubicBezTo>
                    <a:lnTo>
                      <a:pt x="19481" y="18420"/>
                    </a:lnTo>
                    <a:lnTo>
                      <a:pt x="2121" y="18420"/>
                    </a:lnTo>
                    <a:lnTo>
                      <a:pt x="2121" y="2134"/>
                    </a:lnTo>
                    <a:cubicBezTo>
                      <a:pt x="2121" y="1517"/>
                      <a:pt x="2455" y="1015"/>
                      <a:pt x="2863" y="1015"/>
                    </a:cubicBezTo>
                    <a:close/>
                    <a:moveTo>
                      <a:pt x="20902" y="19440"/>
                    </a:moveTo>
                    <a:cubicBezTo>
                      <a:pt x="20913" y="19440"/>
                      <a:pt x="20924" y="19456"/>
                      <a:pt x="20924" y="19473"/>
                    </a:cubicBezTo>
                    <a:lnTo>
                      <a:pt x="20924" y="20557"/>
                    </a:lnTo>
                    <a:cubicBezTo>
                      <a:pt x="20924" y="20573"/>
                      <a:pt x="20915" y="20592"/>
                      <a:pt x="20902" y="20592"/>
                    </a:cubicBezTo>
                    <a:lnTo>
                      <a:pt x="703" y="20592"/>
                    </a:lnTo>
                    <a:cubicBezTo>
                      <a:pt x="690" y="20592"/>
                      <a:pt x="679" y="20573"/>
                      <a:pt x="679" y="20557"/>
                    </a:cubicBezTo>
                    <a:lnTo>
                      <a:pt x="679" y="19473"/>
                    </a:lnTo>
                    <a:cubicBezTo>
                      <a:pt x="679" y="19456"/>
                      <a:pt x="690" y="19440"/>
                      <a:pt x="703" y="19440"/>
                    </a:cubicBezTo>
                    <a:lnTo>
                      <a:pt x="9022" y="19440"/>
                    </a:lnTo>
                    <a:lnTo>
                      <a:pt x="9022" y="19473"/>
                    </a:lnTo>
                    <a:cubicBezTo>
                      <a:pt x="9022" y="19753"/>
                      <a:pt x="9171" y="19982"/>
                      <a:pt x="9358" y="19982"/>
                    </a:cubicBezTo>
                    <a:lnTo>
                      <a:pt x="12245" y="19982"/>
                    </a:lnTo>
                    <a:cubicBezTo>
                      <a:pt x="12432" y="19982"/>
                      <a:pt x="12581" y="19756"/>
                      <a:pt x="12581" y="19473"/>
                    </a:cubicBezTo>
                    <a:lnTo>
                      <a:pt x="12581" y="19440"/>
                    </a:lnTo>
                    <a:close/>
                    <a:moveTo>
                      <a:pt x="2863" y="0"/>
                    </a:moveTo>
                    <a:cubicBezTo>
                      <a:pt x="2080" y="0"/>
                      <a:pt x="1441" y="959"/>
                      <a:pt x="1441" y="2134"/>
                    </a:cubicBezTo>
                    <a:lnTo>
                      <a:pt x="1441" y="18420"/>
                    </a:lnTo>
                    <a:lnTo>
                      <a:pt x="700" y="18420"/>
                    </a:lnTo>
                    <a:cubicBezTo>
                      <a:pt x="314" y="18420"/>
                      <a:pt x="0" y="18891"/>
                      <a:pt x="0" y="19471"/>
                    </a:cubicBezTo>
                    <a:lnTo>
                      <a:pt x="0" y="20549"/>
                    </a:lnTo>
                    <a:cubicBezTo>
                      <a:pt x="0" y="21129"/>
                      <a:pt x="314" y="21600"/>
                      <a:pt x="700" y="21600"/>
                    </a:cubicBezTo>
                    <a:lnTo>
                      <a:pt x="20899" y="21600"/>
                    </a:lnTo>
                    <a:cubicBezTo>
                      <a:pt x="21285" y="21600"/>
                      <a:pt x="21598" y="21129"/>
                      <a:pt x="21598" y="20549"/>
                    </a:cubicBezTo>
                    <a:lnTo>
                      <a:pt x="21598" y="19471"/>
                    </a:lnTo>
                    <a:cubicBezTo>
                      <a:pt x="21600" y="18894"/>
                      <a:pt x="21289" y="18420"/>
                      <a:pt x="20904" y="18420"/>
                    </a:cubicBezTo>
                    <a:lnTo>
                      <a:pt x="20159" y="18420"/>
                    </a:lnTo>
                    <a:lnTo>
                      <a:pt x="20159" y="2134"/>
                    </a:lnTo>
                    <a:cubicBezTo>
                      <a:pt x="20159" y="959"/>
                      <a:pt x="19522" y="0"/>
                      <a:pt x="187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15" name="Google Shape;2015;p34"/>
              <p:cNvSpPr/>
              <p:nvPr/>
            </p:nvSpPr>
            <p:spPr>
              <a:xfrm>
                <a:off x="496759" y="132501"/>
                <a:ext cx="295884" cy="163452"/>
              </a:xfrm>
              <a:custGeom>
                <a:rect b="b" l="l" r="r" t="t"/>
                <a:pathLst>
                  <a:path extrusionOk="0" h="21600" w="21600">
                    <a:moveTo>
                      <a:pt x="12053" y="0"/>
                    </a:moveTo>
                    <a:cubicBezTo>
                      <a:pt x="11628" y="0"/>
                      <a:pt x="11233" y="428"/>
                      <a:pt x="11044" y="1113"/>
                    </a:cubicBezTo>
                    <a:lnTo>
                      <a:pt x="6573" y="17149"/>
                    </a:lnTo>
                    <a:lnTo>
                      <a:pt x="4566" y="9882"/>
                    </a:lnTo>
                    <a:cubicBezTo>
                      <a:pt x="4377" y="9197"/>
                      <a:pt x="3988" y="8741"/>
                      <a:pt x="3547" y="8741"/>
                    </a:cubicBezTo>
                    <a:lnTo>
                      <a:pt x="1135" y="8741"/>
                    </a:lnTo>
                    <a:cubicBezTo>
                      <a:pt x="504" y="8741"/>
                      <a:pt x="0" y="9654"/>
                      <a:pt x="0" y="10795"/>
                    </a:cubicBezTo>
                    <a:cubicBezTo>
                      <a:pt x="0" y="11918"/>
                      <a:pt x="504" y="12840"/>
                      <a:pt x="1135" y="12840"/>
                    </a:cubicBezTo>
                    <a:lnTo>
                      <a:pt x="2853" y="12840"/>
                    </a:lnTo>
                    <a:lnTo>
                      <a:pt x="4955" y="20459"/>
                    </a:lnTo>
                    <a:cubicBezTo>
                      <a:pt x="5144" y="21143"/>
                      <a:pt x="5533" y="21600"/>
                      <a:pt x="5974" y="21600"/>
                    </a:cubicBezTo>
                    <a:lnTo>
                      <a:pt x="7172" y="21600"/>
                    </a:lnTo>
                    <a:cubicBezTo>
                      <a:pt x="7608" y="21600"/>
                      <a:pt x="7997" y="21172"/>
                      <a:pt x="8186" y="20487"/>
                    </a:cubicBezTo>
                    <a:lnTo>
                      <a:pt x="12757" y="4090"/>
                    </a:lnTo>
                    <a:lnTo>
                      <a:pt x="20465" y="4090"/>
                    </a:lnTo>
                    <a:cubicBezTo>
                      <a:pt x="21090" y="4090"/>
                      <a:pt x="21600" y="3177"/>
                      <a:pt x="21600" y="2054"/>
                    </a:cubicBezTo>
                    <a:cubicBezTo>
                      <a:pt x="21600" y="913"/>
                      <a:pt x="21080" y="0"/>
                      <a:pt x="204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16" name="Google Shape;2016;p34"/>
              <p:cNvSpPr/>
              <p:nvPr/>
            </p:nvSpPr>
            <p:spPr>
              <a:xfrm>
                <a:off x="678530" y="182090"/>
                <a:ext cx="97452" cy="113863"/>
              </a:xfrm>
              <a:custGeom>
                <a:rect b="b" l="l" r="r" t="t"/>
                <a:pathLst>
                  <a:path extrusionOk="0" h="21600" w="20771">
                    <a:moveTo>
                      <a:pt x="17465" y="0"/>
                    </a:moveTo>
                    <a:cubicBezTo>
                      <a:pt x="16499" y="0"/>
                      <a:pt x="15532" y="382"/>
                      <a:pt x="14857" y="1120"/>
                    </a:cubicBezTo>
                    <a:lnTo>
                      <a:pt x="10378" y="6103"/>
                    </a:lnTo>
                    <a:lnTo>
                      <a:pt x="5913" y="1147"/>
                    </a:lnTo>
                    <a:cubicBezTo>
                      <a:pt x="5254" y="423"/>
                      <a:pt x="4287" y="41"/>
                      <a:pt x="3321" y="41"/>
                    </a:cubicBezTo>
                    <a:cubicBezTo>
                      <a:pt x="2584" y="41"/>
                      <a:pt x="1863" y="246"/>
                      <a:pt x="1250" y="669"/>
                    </a:cubicBezTo>
                    <a:cubicBezTo>
                      <a:pt x="-177" y="1679"/>
                      <a:pt x="-407" y="3536"/>
                      <a:pt x="713" y="4820"/>
                    </a:cubicBezTo>
                    <a:lnTo>
                      <a:pt x="6128" y="10827"/>
                    </a:lnTo>
                    <a:lnTo>
                      <a:pt x="713" y="16835"/>
                    </a:lnTo>
                    <a:cubicBezTo>
                      <a:pt x="-407" y="18077"/>
                      <a:pt x="-192" y="19934"/>
                      <a:pt x="1250" y="20945"/>
                    </a:cubicBezTo>
                    <a:cubicBezTo>
                      <a:pt x="1879" y="21395"/>
                      <a:pt x="2584" y="21600"/>
                      <a:pt x="3321" y="21600"/>
                    </a:cubicBezTo>
                    <a:cubicBezTo>
                      <a:pt x="4272" y="21600"/>
                      <a:pt x="5254" y="21218"/>
                      <a:pt x="5898" y="20494"/>
                    </a:cubicBezTo>
                    <a:lnTo>
                      <a:pt x="10347" y="15510"/>
                    </a:lnTo>
                    <a:lnTo>
                      <a:pt x="14811" y="20494"/>
                    </a:lnTo>
                    <a:cubicBezTo>
                      <a:pt x="15486" y="21204"/>
                      <a:pt x="16437" y="21600"/>
                      <a:pt x="17419" y="21600"/>
                    </a:cubicBezTo>
                    <a:cubicBezTo>
                      <a:pt x="18125" y="21600"/>
                      <a:pt x="18861" y="21382"/>
                      <a:pt x="19459" y="20945"/>
                    </a:cubicBezTo>
                    <a:cubicBezTo>
                      <a:pt x="20871" y="19934"/>
                      <a:pt x="21116" y="18077"/>
                      <a:pt x="19996" y="16794"/>
                    </a:cubicBezTo>
                    <a:lnTo>
                      <a:pt x="14642" y="10814"/>
                    </a:lnTo>
                    <a:lnTo>
                      <a:pt x="20027" y="4806"/>
                    </a:lnTo>
                    <a:cubicBezTo>
                      <a:pt x="21193" y="3536"/>
                      <a:pt x="20963" y="1679"/>
                      <a:pt x="19521" y="655"/>
                    </a:cubicBezTo>
                    <a:cubicBezTo>
                      <a:pt x="18907" y="205"/>
                      <a:pt x="18186" y="0"/>
                      <a:pt x="174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17" name="Google Shape;2017;p34"/>
              <p:cNvSpPr/>
              <p:nvPr/>
            </p:nvSpPr>
            <p:spPr>
              <a:xfrm>
                <a:off x="546349" y="346206"/>
                <a:ext cx="47502" cy="33868"/>
              </a:xfrm>
              <a:custGeom>
                <a:rect b="b" l="l" r="r" t="t"/>
                <a:pathLst>
                  <a:path extrusionOk="0" h="21600" w="21600">
                    <a:moveTo>
                      <a:pt x="7069" y="0"/>
                    </a:moveTo>
                    <a:cubicBezTo>
                      <a:pt x="3142" y="0"/>
                      <a:pt x="0" y="4761"/>
                      <a:pt x="0" y="10775"/>
                    </a:cubicBezTo>
                    <a:cubicBezTo>
                      <a:pt x="0" y="16739"/>
                      <a:pt x="3142" y="21600"/>
                      <a:pt x="7069" y="21600"/>
                    </a:cubicBezTo>
                    <a:lnTo>
                      <a:pt x="14596" y="21600"/>
                    </a:lnTo>
                    <a:cubicBezTo>
                      <a:pt x="18491" y="21600"/>
                      <a:pt x="21600" y="16739"/>
                      <a:pt x="21600" y="10775"/>
                    </a:cubicBezTo>
                    <a:cubicBezTo>
                      <a:pt x="21600" y="4761"/>
                      <a:pt x="18425" y="0"/>
                      <a:pt x="145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18" name="Google Shape;2018;p34"/>
              <p:cNvSpPr/>
              <p:nvPr/>
            </p:nvSpPr>
            <p:spPr>
              <a:xfrm>
                <a:off x="629119" y="346206"/>
                <a:ext cx="163380" cy="33868"/>
              </a:xfrm>
              <a:custGeom>
                <a:rect b="b" l="l" r="r" t="t"/>
                <a:pathLst>
                  <a:path extrusionOk="0" h="21600" w="21600">
                    <a:moveTo>
                      <a:pt x="2046" y="0"/>
                    </a:moveTo>
                    <a:cubicBezTo>
                      <a:pt x="904" y="0"/>
                      <a:pt x="0" y="4761"/>
                      <a:pt x="0" y="10775"/>
                    </a:cubicBezTo>
                    <a:cubicBezTo>
                      <a:pt x="0" y="16739"/>
                      <a:pt x="904" y="21600"/>
                      <a:pt x="2046" y="21600"/>
                    </a:cubicBezTo>
                    <a:lnTo>
                      <a:pt x="19554" y="21600"/>
                    </a:lnTo>
                    <a:cubicBezTo>
                      <a:pt x="20677" y="21600"/>
                      <a:pt x="21600" y="16739"/>
                      <a:pt x="21600" y="10775"/>
                    </a:cubicBezTo>
                    <a:cubicBezTo>
                      <a:pt x="21600" y="4761"/>
                      <a:pt x="20677" y="0"/>
                      <a:pt x="195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19" name="Google Shape;2019;p34"/>
              <p:cNvSpPr/>
              <p:nvPr/>
            </p:nvSpPr>
            <p:spPr>
              <a:xfrm>
                <a:off x="629120" y="412422"/>
                <a:ext cx="130273" cy="33868"/>
              </a:xfrm>
              <a:custGeom>
                <a:rect b="b" l="l" r="r" t="t"/>
                <a:pathLst>
                  <a:path extrusionOk="0" h="21600" w="21600">
                    <a:moveTo>
                      <a:pt x="2566" y="0"/>
                    </a:moveTo>
                    <a:cubicBezTo>
                      <a:pt x="1134" y="0"/>
                      <a:pt x="0" y="4861"/>
                      <a:pt x="0" y="10825"/>
                    </a:cubicBezTo>
                    <a:cubicBezTo>
                      <a:pt x="0" y="16839"/>
                      <a:pt x="1134" y="21600"/>
                      <a:pt x="2566" y="21600"/>
                    </a:cubicBezTo>
                    <a:lnTo>
                      <a:pt x="19022" y="21600"/>
                    </a:lnTo>
                    <a:cubicBezTo>
                      <a:pt x="20466" y="21600"/>
                      <a:pt x="21600" y="16839"/>
                      <a:pt x="21600" y="10825"/>
                    </a:cubicBezTo>
                    <a:cubicBezTo>
                      <a:pt x="21600" y="4861"/>
                      <a:pt x="20466" y="0"/>
                      <a:pt x="190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20" name="Google Shape;2020;p34"/>
              <p:cNvSpPr/>
              <p:nvPr/>
            </p:nvSpPr>
            <p:spPr>
              <a:xfrm>
                <a:off x="546349" y="412422"/>
                <a:ext cx="47502" cy="33868"/>
              </a:xfrm>
              <a:custGeom>
                <a:rect b="b" l="l" r="r" t="t"/>
                <a:pathLst>
                  <a:path extrusionOk="0" h="21600" w="21600">
                    <a:moveTo>
                      <a:pt x="7069" y="0"/>
                    </a:moveTo>
                    <a:cubicBezTo>
                      <a:pt x="3142" y="0"/>
                      <a:pt x="0" y="4861"/>
                      <a:pt x="0" y="10825"/>
                    </a:cubicBezTo>
                    <a:cubicBezTo>
                      <a:pt x="0" y="16839"/>
                      <a:pt x="3142" y="21600"/>
                      <a:pt x="7069" y="21600"/>
                    </a:cubicBezTo>
                    <a:lnTo>
                      <a:pt x="14596" y="21600"/>
                    </a:lnTo>
                    <a:cubicBezTo>
                      <a:pt x="18491" y="21600"/>
                      <a:pt x="21600" y="16839"/>
                      <a:pt x="21600" y="10825"/>
                    </a:cubicBezTo>
                    <a:cubicBezTo>
                      <a:pt x="21600" y="4861"/>
                      <a:pt x="18425" y="0"/>
                      <a:pt x="145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021" name="Google Shape;2021;p34"/>
            <p:cNvGrpSpPr/>
            <p:nvPr/>
          </p:nvGrpSpPr>
          <p:grpSpPr>
            <a:xfrm>
              <a:off x="-1" y="216"/>
              <a:ext cx="991291" cy="991147"/>
              <a:chOff x="0" y="71"/>
              <a:chExt cx="991289" cy="991146"/>
            </a:xfrm>
          </p:grpSpPr>
          <p:sp>
            <p:nvSpPr>
              <p:cNvPr id="2022" name="Google Shape;2022;p34"/>
              <p:cNvSpPr/>
              <p:nvPr/>
            </p:nvSpPr>
            <p:spPr>
              <a:xfrm>
                <a:off x="215127" y="142650"/>
                <a:ext cx="143012" cy="143228"/>
              </a:xfrm>
              <a:custGeom>
                <a:rect b="b" l="l" r="r" t="t"/>
                <a:pathLst>
                  <a:path extrusionOk="0" h="21600" w="21600">
                    <a:moveTo>
                      <a:pt x="4859" y="4667"/>
                    </a:moveTo>
                    <a:cubicBezTo>
                      <a:pt x="4892" y="4667"/>
                      <a:pt x="4903" y="4678"/>
                      <a:pt x="4935" y="4678"/>
                    </a:cubicBezTo>
                    <a:lnTo>
                      <a:pt x="16850" y="10637"/>
                    </a:lnTo>
                    <a:cubicBezTo>
                      <a:pt x="16893" y="10648"/>
                      <a:pt x="16926" y="10681"/>
                      <a:pt x="16926" y="10778"/>
                    </a:cubicBezTo>
                    <a:cubicBezTo>
                      <a:pt x="16926" y="10876"/>
                      <a:pt x="16893" y="10909"/>
                      <a:pt x="16850" y="10919"/>
                    </a:cubicBezTo>
                    <a:lnTo>
                      <a:pt x="4935" y="16868"/>
                    </a:lnTo>
                    <a:cubicBezTo>
                      <a:pt x="4914" y="16878"/>
                      <a:pt x="4892" y="16889"/>
                      <a:pt x="4859" y="16889"/>
                    </a:cubicBezTo>
                    <a:cubicBezTo>
                      <a:pt x="4837" y="16889"/>
                      <a:pt x="4816" y="16889"/>
                      <a:pt x="4783" y="16868"/>
                    </a:cubicBezTo>
                    <a:cubicBezTo>
                      <a:pt x="4707" y="16824"/>
                      <a:pt x="4707" y="16759"/>
                      <a:pt x="4707" y="16726"/>
                    </a:cubicBezTo>
                    <a:lnTo>
                      <a:pt x="4707" y="4819"/>
                    </a:lnTo>
                    <a:cubicBezTo>
                      <a:pt x="4707" y="4798"/>
                      <a:pt x="4707" y="4743"/>
                      <a:pt x="4783" y="4678"/>
                    </a:cubicBezTo>
                    <a:cubicBezTo>
                      <a:pt x="4816" y="4667"/>
                      <a:pt x="4848" y="4667"/>
                      <a:pt x="4859" y="4667"/>
                    </a:cubicBezTo>
                    <a:close/>
                    <a:moveTo>
                      <a:pt x="4848" y="0"/>
                    </a:moveTo>
                    <a:cubicBezTo>
                      <a:pt x="3957" y="0"/>
                      <a:pt x="3076" y="239"/>
                      <a:pt x="2294" y="727"/>
                    </a:cubicBezTo>
                    <a:cubicBezTo>
                      <a:pt x="859" y="1606"/>
                      <a:pt x="0" y="3159"/>
                      <a:pt x="0" y="4852"/>
                    </a:cubicBezTo>
                    <a:lnTo>
                      <a:pt x="0" y="16748"/>
                    </a:lnTo>
                    <a:cubicBezTo>
                      <a:pt x="0" y="18441"/>
                      <a:pt x="859" y="19972"/>
                      <a:pt x="2294" y="20884"/>
                    </a:cubicBezTo>
                    <a:cubicBezTo>
                      <a:pt x="3076" y="21361"/>
                      <a:pt x="3946" y="21600"/>
                      <a:pt x="4848" y="21600"/>
                    </a:cubicBezTo>
                    <a:cubicBezTo>
                      <a:pt x="5588" y="21600"/>
                      <a:pt x="6305" y="21426"/>
                      <a:pt x="7001" y="21079"/>
                    </a:cubicBezTo>
                    <a:lnTo>
                      <a:pt x="18926" y="15142"/>
                    </a:lnTo>
                    <a:cubicBezTo>
                      <a:pt x="20578" y="14317"/>
                      <a:pt x="21600" y="12667"/>
                      <a:pt x="21600" y="10822"/>
                    </a:cubicBezTo>
                    <a:cubicBezTo>
                      <a:pt x="21600" y="8966"/>
                      <a:pt x="20589" y="7294"/>
                      <a:pt x="18937" y="6458"/>
                    </a:cubicBezTo>
                    <a:lnTo>
                      <a:pt x="7012" y="499"/>
                    </a:lnTo>
                    <a:cubicBezTo>
                      <a:pt x="6327" y="174"/>
                      <a:pt x="5588" y="0"/>
                      <a:pt x="48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23" name="Google Shape;2023;p34"/>
              <p:cNvSpPr/>
              <p:nvPr/>
            </p:nvSpPr>
            <p:spPr>
              <a:xfrm>
                <a:off x="99394" y="66213"/>
                <a:ext cx="362172" cy="295956"/>
              </a:xfrm>
              <a:custGeom>
                <a:rect b="b" l="l" r="r" t="t"/>
                <a:pathLst>
                  <a:path extrusionOk="0" h="21600" w="21600">
                    <a:moveTo>
                      <a:pt x="16724" y="2264"/>
                    </a:moveTo>
                    <a:cubicBezTo>
                      <a:pt x="18393" y="2264"/>
                      <a:pt x="19750" y="3924"/>
                      <a:pt x="19750" y="5957"/>
                    </a:cubicBezTo>
                    <a:lnTo>
                      <a:pt x="19750" y="15627"/>
                    </a:lnTo>
                    <a:cubicBezTo>
                      <a:pt x="19750" y="17676"/>
                      <a:pt x="18389" y="19331"/>
                      <a:pt x="16724" y="19331"/>
                    </a:cubicBezTo>
                    <a:lnTo>
                      <a:pt x="4876" y="19331"/>
                    </a:lnTo>
                    <a:cubicBezTo>
                      <a:pt x="3207" y="19331"/>
                      <a:pt x="1859" y="17666"/>
                      <a:pt x="1859" y="15627"/>
                    </a:cubicBezTo>
                    <a:lnTo>
                      <a:pt x="1859" y="5957"/>
                    </a:lnTo>
                    <a:cubicBezTo>
                      <a:pt x="1859" y="3913"/>
                      <a:pt x="3211" y="2264"/>
                      <a:pt x="4876" y="2264"/>
                    </a:cubicBezTo>
                    <a:close/>
                    <a:moveTo>
                      <a:pt x="4876" y="0"/>
                    </a:moveTo>
                    <a:cubicBezTo>
                      <a:pt x="2185" y="0"/>
                      <a:pt x="0" y="2684"/>
                      <a:pt x="0" y="5967"/>
                    </a:cubicBezTo>
                    <a:lnTo>
                      <a:pt x="0" y="15627"/>
                    </a:lnTo>
                    <a:cubicBezTo>
                      <a:pt x="0" y="18921"/>
                      <a:pt x="2185" y="21600"/>
                      <a:pt x="4876" y="21600"/>
                    </a:cubicBezTo>
                    <a:lnTo>
                      <a:pt x="16724" y="21600"/>
                    </a:lnTo>
                    <a:cubicBezTo>
                      <a:pt x="19415" y="21600"/>
                      <a:pt x="21600" y="18921"/>
                      <a:pt x="21600" y="15627"/>
                    </a:cubicBezTo>
                    <a:lnTo>
                      <a:pt x="21600" y="5957"/>
                    </a:lnTo>
                    <a:cubicBezTo>
                      <a:pt x="21596" y="2668"/>
                      <a:pt x="19415" y="0"/>
                      <a:pt x="167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24" name="Google Shape;2024;p34"/>
              <p:cNvSpPr/>
              <p:nvPr/>
            </p:nvSpPr>
            <p:spPr>
              <a:xfrm>
                <a:off x="0" y="71"/>
                <a:ext cx="991289" cy="991146"/>
              </a:xfrm>
              <a:custGeom>
                <a:rect b="b" l="l" r="r" t="t"/>
                <a:pathLst>
                  <a:path extrusionOk="0" h="21600" w="21600">
                    <a:moveTo>
                      <a:pt x="11163" y="676"/>
                    </a:moveTo>
                    <a:cubicBezTo>
                      <a:pt x="11372" y="676"/>
                      <a:pt x="11544" y="849"/>
                      <a:pt x="11544" y="1057"/>
                    </a:cubicBezTo>
                    <a:lnTo>
                      <a:pt x="11544" y="8274"/>
                    </a:lnTo>
                    <a:cubicBezTo>
                      <a:pt x="11544" y="8483"/>
                      <a:pt x="11372" y="8658"/>
                      <a:pt x="11163" y="8658"/>
                    </a:cubicBezTo>
                    <a:lnTo>
                      <a:pt x="1060" y="8658"/>
                    </a:lnTo>
                    <a:lnTo>
                      <a:pt x="1060" y="8655"/>
                    </a:lnTo>
                    <a:cubicBezTo>
                      <a:pt x="852" y="8655"/>
                      <a:pt x="679" y="8481"/>
                      <a:pt x="679" y="8272"/>
                    </a:cubicBezTo>
                    <a:lnTo>
                      <a:pt x="679" y="1057"/>
                    </a:lnTo>
                    <a:cubicBezTo>
                      <a:pt x="679" y="849"/>
                      <a:pt x="852" y="676"/>
                      <a:pt x="1060" y="676"/>
                    </a:cubicBezTo>
                    <a:close/>
                    <a:moveTo>
                      <a:pt x="11519" y="15825"/>
                    </a:moveTo>
                    <a:cubicBezTo>
                      <a:pt x="11530" y="15825"/>
                      <a:pt x="11543" y="15836"/>
                      <a:pt x="11543" y="15847"/>
                    </a:cubicBezTo>
                    <a:lnTo>
                      <a:pt x="11543" y="18734"/>
                    </a:lnTo>
                    <a:cubicBezTo>
                      <a:pt x="11543" y="18747"/>
                      <a:pt x="11530" y="18758"/>
                      <a:pt x="11519" y="18758"/>
                    </a:cubicBezTo>
                    <a:lnTo>
                      <a:pt x="10799" y="18758"/>
                    </a:lnTo>
                    <a:cubicBezTo>
                      <a:pt x="10387" y="18758"/>
                      <a:pt x="10056" y="18422"/>
                      <a:pt x="10056" y="18013"/>
                    </a:cubicBezTo>
                    <a:lnTo>
                      <a:pt x="10056" y="16570"/>
                    </a:lnTo>
                    <a:cubicBezTo>
                      <a:pt x="10056" y="16160"/>
                      <a:pt x="10391" y="15825"/>
                      <a:pt x="10799" y="15825"/>
                    </a:cubicBezTo>
                    <a:close/>
                    <a:moveTo>
                      <a:pt x="20179" y="15825"/>
                    </a:moveTo>
                    <a:cubicBezTo>
                      <a:pt x="20590" y="15825"/>
                      <a:pt x="20923" y="16160"/>
                      <a:pt x="20923" y="16570"/>
                    </a:cubicBezTo>
                    <a:lnTo>
                      <a:pt x="20923" y="18013"/>
                    </a:lnTo>
                    <a:cubicBezTo>
                      <a:pt x="20923" y="18424"/>
                      <a:pt x="20587" y="18758"/>
                      <a:pt x="20179" y="18758"/>
                    </a:cubicBezTo>
                    <a:lnTo>
                      <a:pt x="19456" y="18758"/>
                    </a:lnTo>
                    <a:cubicBezTo>
                      <a:pt x="19445" y="18758"/>
                      <a:pt x="19434" y="18747"/>
                      <a:pt x="19434" y="18734"/>
                    </a:cubicBezTo>
                    <a:lnTo>
                      <a:pt x="19434" y="15847"/>
                    </a:lnTo>
                    <a:cubicBezTo>
                      <a:pt x="19434" y="15836"/>
                      <a:pt x="19448" y="15825"/>
                      <a:pt x="19456" y="15825"/>
                    </a:cubicBezTo>
                    <a:close/>
                    <a:moveTo>
                      <a:pt x="1059" y="0"/>
                    </a:moveTo>
                    <a:cubicBezTo>
                      <a:pt x="475" y="0"/>
                      <a:pt x="0" y="477"/>
                      <a:pt x="0" y="1057"/>
                    </a:cubicBezTo>
                    <a:lnTo>
                      <a:pt x="0" y="8274"/>
                    </a:lnTo>
                    <a:cubicBezTo>
                      <a:pt x="0" y="8861"/>
                      <a:pt x="477" y="9333"/>
                      <a:pt x="1059" y="9333"/>
                    </a:cubicBezTo>
                    <a:lnTo>
                      <a:pt x="3607" y="9333"/>
                    </a:lnTo>
                    <a:lnTo>
                      <a:pt x="3607" y="14405"/>
                    </a:lnTo>
                    <a:cubicBezTo>
                      <a:pt x="3607" y="15189"/>
                      <a:pt x="4245" y="15826"/>
                      <a:pt x="5028" y="15826"/>
                    </a:cubicBezTo>
                    <a:cubicBezTo>
                      <a:pt x="5810" y="15826"/>
                      <a:pt x="6449" y="15189"/>
                      <a:pt x="6449" y="14405"/>
                    </a:cubicBezTo>
                    <a:lnTo>
                      <a:pt x="6449" y="12241"/>
                    </a:lnTo>
                    <a:cubicBezTo>
                      <a:pt x="6449" y="11830"/>
                      <a:pt x="6784" y="11497"/>
                      <a:pt x="7194" y="11497"/>
                    </a:cubicBezTo>
                    <a:cubicBezTo>
                      <a:pt x="7601" y="11497"/>
                      <a:pt x="7936" y="11831"/>
                      <a:pt x="7936" y="12241"/>
                    </a:cubicBezTo>
                    <a:lnTo>
                      <a:pt x="7936" y="20179"/>
                    </a:lnTo>
                    <a:cubicBezTo>
                      <a:pt x="7936" y="20962"/>
                      <a:pt x="8574" y="21600"/>
                      <a:pt x="9358" y="21600"/>
                    </a:cubicBezTo>
                    <a:cubicBezTo>
                      <a:pt x="10142" y="21600"/>
                      <a:pt x="10779" y="20962"/>
                      <a:pt x="10779" y="20179"/>
                    </a:cubicBezTo>
                    <a:lnTo>
                      <a:pt x="10779" y="19434"/>
                    </a:lnTo>
                    <a:lnTo>
                      <a:pt x="11522" y="19434"/>
                    </a:lnTo>
                    <a:cubicBezTo>
                      <a:pt x="11908" y="19434"/>
                      <a:pt x="12220" y="19123"/>
                      <a:pt x="12220" y="18737"/>
                    </a:cubicBezTo>
                    <a:lnTo>
                      <a:pt x="12220" y="15850"/>
                    </a:lnTo>
                    <a:cubicBezTo>
                      <a:pt x="12220" y="15466"/>
                      <a:pt x="11908" y="15152"/>
                      <a:pt x="11522" y="15152"/>
                    </a:cubicBezTo>
                    <a:lnTo>
                      <a:pt x="10777" y="15152"/>
                    </a:lnTo>
                    <a:lnTo>
                      <a:pt x="10777" y="14769"/>
                    </a:lnTo>
                    <a:cubicBezTo>
                      <a:pt x="10777" y="12170"/>
                      <a:pt x="12890" y="10056"/>
                      <a:pt x="15488" y="10056"/>
                    </a:cubicBezTo>
                    <a:cubicBezTo>
                      <a:pt x="18089" y="10056"/>
                      <a:pt x="20201" y="12170"/>
                      <a:pt x="20201" y="14769"/>
                    </a:cubicBezTo>
                    <a:lnTo>
                      <a:pt x="20201" y="15152"/>
                    </a:lnTo>
                    <a:lnTo>
                      <a:pt x="19456" y="15152"/>
                    </a:lnTo>
                    <a:cubicBezTo>
                      <a:pt x="19070" y="15152"/>
                      <a:pt x="18760" y="15466"/>
                      <a:pt x="18760" y="15850"/>
                    </a:cubicBezTo>
                    <a:lnTo>
                      <a:pt x="18760" y="18737"/>
                    </a:lnTo>
                    <a:cubicBezTo>
                      <a:pt x="18760" y="19123"/>
                      <a:pt x="19070" y="19434"/>
                      <a:pt x="19456" y="19434"/>
                    </a:cubicBezTo>
                    <a:lnTo>
                      <a:pt x="20179" y="19434"/>
                    </a:lnTo>
                    <a:cubicBezTo>
                      <a:pt x="20962" y="19434"/>
                      <a:pt x="21600" y="18795"/>
                      <a:pt x="21600" y="18013"/>
                    </a:cubicBezTo>
                    <a:lnTo>
                      <a:pt x="21600" y="16570"/>
                    </a:lnTo>
                    <a:cubicBezTo>
                      <a:pt x="21597" y="16040"/>
                      <a:pt x="21308" y="15580"/>
                      <a:pt x="20877" y="15334"/>
                    </a:cubicBezTo>
                    <a:lnTo>
                      <a:pt x="20877" y="14766"/>
                    </a:lnTo>
                    <a:cubicBezTo>
                      <a:pt x="20877" y="11795"/>
                      <a:pt x="18460" y="9378"/>
                      <a:pt x="15488" y="9378"/>
                    </a:cubicBezTo>
                    <a:cubicBezTo>
                      <a:pt x="12518" y="9378"/>
                      <a:pt x="10101" y="11795"/>
                      <a:pt x="10101" y="14766"/>
                    </a:cubicBezTo>
                    <a:lnTo>
                      <a:pt x="10101" y="15334"/>
                    </a:lnTo>
                    <a:cubicBezTo>
                      <a:pt x="9670" y="15580"/>
                      <a:pt x="9381" y="16040"/>
                      <a:pt x="9381" y="16571"/>
                    </a:cubicBezTo>
                    <a:lnTo>
                      <a:pt x="9381" y="18014"/>
                    </a:lnTo>
                    <a:cubicBezTo>
                      <a:pt x="9381" y="18546"/>
                      <a:pt x="9672" y="19007"/>
                      <a:pt x="10101" y="19252"/>
                    </a:cubicBezTo>
                    <a:lnTo>
                      <a:pt x="10101" y="20180"/>
                    </a:lnTo>
                    <a:cubicBezTo>
                      <a:pt x="10101" y="20591"/>
                      <a:pt x="9767" y="20926"/>
                      <a:pt x="9358" y="20926"/>
                    </a:cubicBezTo>
                    <a:cubicBezTo>
                      <a:pt x="8947" y="20926"/>
                      <a:pt x="8615" y="20590"/>
                      <a:pt x="8615" y="20180"/>
                    </a:cubicBezTo>
                    <a:lnTo>
                      <a:pt x="8615" y="12244"/>
                    </a:lnTo>
                    <a:cubicBezTo>
                      <a:pt x="8615" y="11461"/>
                      <a:pt x="7976" y="10823"/>
                      <a:pt x="7194" y="10823"/>
                    </a:cubicBezTo>
                    <a:cubicBezTo>
                      <a:pt x="6410" y="10823"/>
                      <a:pt x="5770" y="11461"/>
                      <a:pt x="5770" y="12244"/>
                    </a:cubicBezTo>
                    <a:lnTo>
                      <a:pt x="5770" y="14410"/>
                    </a:lnTo>
                    <a:cubicBezTo>
                      <a:pt x="5770" y="14821"/>
                      <a:pt x="5436" y="15152"/>
                      <a:pt x="5028" y="15152"/>
                    </a:cubicBezTo>
                    <a:cubicBezTo>
                      <a:pt x="4617" y="15152"/>
                      <a:pt x="4283" y="14819"/>
                      <a:pt x="4283" y="14410"/>
                    </a:cubicBezTo>
                    <a:lnTo>
                      <a:pt x="4283" y="9333"/>
                    </a:lnTo>
                    <a:lnTo>
                      <a:pt x="11158" y="9333"/>
                    </a:lnTo>
                    <a:cubicBezTo>
                      <a:pt x="11743" y="9333"/>
                      <a:pt x="12215" y="8856"/>
                      <a:pt x="12215" y="8274"/>
                    </a:cubicBezTo>
                    <a:lnTo>
                      <a:pt x="12215" y="1057"/>
                    </a:lnTo>
                    <a:cubicBezTo>
                      <a:pt x="12215" y="474"/>
                      <a:pt x="11740" y="0"/>
                      <a:pt x="111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025" name="Google Shape;2025;p34"/>
            <p:cNvGrpSpPr/>
            <p:nvPr/>
          </p:nvGrpSpPr>
          <p:grpSpPr>
            <a:xfrm>
              <a:off x="1275509" y="165682"/>
              <a:ext cx="991074" cy="660069"/>
              <a:chOff x="0" y="0"/>
              <a:chExt cx="991073" cy="660067"/>
            </a:xfrm>
          </p:grpSpPr>
          <p:sp>
            <p:nvSpPr>
              <p:cNvPr id="2026" name="Google Shape;2026;p34"/>
              <p:cNvSpPr/>
              <p:nvPr/>
            </p:nvSpPr>
            <p:spPr>
              <a:xfrm>
                <a:off x="0" y="0"/>
                <a:ext cx="991073" cy="660067"/>
              </a:xfrm>
              <a:custGeom>
                <a:rect b="b" l="l" r="r" t="t"/>
                <a:pathLst>
                  <a:path extrusionOk="0" h="21600" w="21600">
                    <a:moveTo>
                      <a:pt x="20541" y="1013"/>
                    </a:moveTo>
                    <a:cubicBezTo>
                      <a:pt x="20751" y="1013"/>
                      <a:pt x="20924" y="1277"/>
                      <a:pt x="20924" y="1590"/>
                    </a:cubicBezTo>
                    <a:lnTo>
                      <a:pt x="20924" y="20003"/>
                    </a:lnTo>
                    <a:cubicBezTo>
                      <a:pt x="20924" y="20321"/>
                      <a:pt x="20751" y="20580"/>
                      <a:pt x="20541" y="20580"/>
                    </a:cubicBezTo>
                    <a:lnTo>
                      <a:pt x="1059" y="20580"/>
                    </a:lnTo>
                    <a:cubicBezTo>
                      <a:pt x="850" y="20580"/>
                      <a:pt x="678" y="20321"/>
                      <a:pt x="678" y="20003"/>
                    </a:cubicBezTo>
                    <a:lnTo>
                      <a:pt x="678" y="1590"/>
                    </a:lnTo>
                    <a:cubicBezTo>
                      <a:pt x="678" y="1277"/>
                      <a:pt x="850" y="1013"/>
                      <a:pt x="1059" y="1013"/>
                    </a:cubicBezTo>
                    <a:close/>
                    <a:moveTo>
                      <a:pt x="1059" y="0"/>
                    </a:moveTo>
                    <a:cubicBezTo>
                      <a:pt x="475" y="0"/>
                      <a:pt x="0" y="716"/>
                      <a:pt x="0" y="1590"/>
                    </a:cubicBezTo>
                    <a:lnTo>
                      <a:pt x="0" y="20010"/>
                    </a:lnTo>
                    <a:cubicBezTo>
                      <a:pt x="0" y="20886"/>
                      <a:pt x="477" y="21600"/>
                      <a:pt x="1059" y="21600"/>
                    </a:cubicBezTo>
                    <a:lnTo>
                      <a:pt x="20541" y="21600"/>
                    </a:lnTo>
                    <a:cubicBezTo>
                      <a:pt x="21125" y="21600"/>
                      <a:pt x="21600" y="20884"/>
                      <a:pt x="21600" y="20010"/>
                    </a:cubicBezTo>
                    <a:lnTo>
                      <a:pt x="21600" y="1590"/>
                    </a:lnTo>
                    <a:cubicBezTo>
                      <a:pt x="21600" y="714"/>
                      <a:pt x="21125" y="0"/>
                      <a:pt x="205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27" name="Google Shape;2027;p34"/>
              <p:cNvSpPr/>
              <p:nvPr/>
            </p:nvSpPr>
            <p:spPr>
              <a:xfrm>
                <a:off x="99325" y="66213"/>
                <a:ext cx="792356" cy="527566"/>
              </a:xfrm>
              <a:custGeom>
                <a:rect b="b" l="l" r="r" t="t"/>
                <a:pathLst>
                  <a:path extrusionOk="0" h="21600" w="21600">
                    <a:moveTo>
                      <a:pt x="20756" y="1264"/>
                    </a:moveTo>
                    <a:lnTo>
                      <a:pt x="20756" y="20330"/>
                    </a:lnTo>
                    <a:lnTo>
                      <a:pt x="842" y="20330"/>
                    </a:lnTo>
                    <a:lnTo>
                      <a:pt x="842" y="1264"/>
                    </a:lnTo>
                    <a:close/>
                    <a:moveTo>
                      <a:pt x="420" y="0"/>
                    </a:moveTo>
                    <a:cubicBezTo>
                      <a:pt x="186" y="0"/>
                      <a:pt x="0" y="280"/>
                      <a:pt x="0" y="634"/>
                    </a:cubicBezTo>
                    <a:lnTo>
                      <a:pt x="0" y="20963"/>
                    </a:lnTo>
                    <a:cubicBezTo>
                      <a:pt x="0" y="21314"/>
                      <a:pt x="186" y="21600"/>
                      <a:pt x="420" y="21600"/>
                    </a:cubicBezTo>
                    <a:lnTo>
                      <a:pt x="21176" y="21600"/>
                    </a:lnTo>
                    <a:cubicBezTo>
                      <a:pt x="21414" y="21600"/>
                      <a:pt x="21600" y="21320"/>
                      <a:pt x="21600" y="20963"/>
                    </a:cubicBezTo>
                    <a:lnTo>
                      <a:pt x="21600" y="634"/>
                    </a:lnTo>
                    <a:cubicBezTo>
                      <a:pt x="21600" y="280"/>
                      <a:pt x="21414" y="0"/>
                      <a:pt x="211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28" name="Google Shape;2028;p34"/>
              <p:cNvSpPr/>
              <p:nvPr/>
            </p:nvSpPr>
            <p:spPr>
              <a:xfrm>
                <a:off x="48166" y="297968"/>
                <a:ext cx="33868" cy="64057"/>
              </a:xfrm>
              <a:custGeom>
                <a:rect b="b" l="l" r="r" t="t"/>
                <a:pathLst>
                  <a:path extrusionOk="0" h="21600" w="21600">
                    <a:moveTo>
                      <a:pt x="10825" y="0"/>
                    </a:moveTo>
                    <a:cubicBezTo>
                      <a:pt x="4861" y="0"/>
                      <a:pt x="0" y="2306"/>
                      <a:pt x="0" y="5218"/>
                    </a:cubicBezTo>
                    <a:lnTo>
                      <a:pt x="0" y="16358"/>
                    </a:lnTo>
                    <a:cubicBezTo>
                      <a:pt x="0" y="19270"/>
                      <a:pt x="4861" y="21600"/>
                      <a:pt x="10825" y="21600"/>
                    </a:cubicBezTo>
                    <a:cubicBezTo>
                      <a:pt x="16839" y="21600"/>
                      <a:pt x="21600" y="19270"/>
                      <a:pt x="21600" y="16358"/>
                    </a:cubicBezTo>
                    <a:lnTo>
                      <a:pt x="21600" y="5218"/>
                    </a:lnTo>
                    <a:cubicBezTo>
                      <a:pt x="21600" y="2306"/>
                      <a:pt x="16839"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29" name="Google Shape;2029;p34"/>
              <p:cNvSpPr/>
              <p:nvPr/>
            </p:nvSpPr>
            <p:spPr>
              <a:xfrm>
                <a:off x="909041" y="281413"/>
                <a:ext cx="33868" cy="97236"/>
              </a:xfrm>
              <a:custGeom>
                <a:rect b="b" l="l" r="r" t="t"/>
                <a:pathLst>
                  <a:path extrusionOk="0" h="21600" w="21600">
                    <a:moveTo>
                      <a:pt x="10775" y="0"/>
                    </a:moveTo>
                    <a:cubicBezTo>
                      <a:pt x="4761" y="0"/>
                      <a:pt x="0" y="1519"/>
                      <a:pt x="0" y="3437"/>
                    </a:cubicBezTo>
                    <a:lnTo>
                      <a:pt x="0" y="18163"/>
                    </a:lnTo>
                    <a:cubicBezTo>
                      <a:pt x="0" y="20049"/>
                      <a:pt x="4761" y="21600"/>
                      <a:pt x="10775" y="21600"/>
                    </a:cubicBezTo>
                    <a:cubicBezTo>
                      <a:pt x="16739" y="21600"/>
                      <a:pt x="21600" y="20081"/>
                      <a:pt x="21600" y="18163"/>
                    </a:cubicBezTo>
                    <a:lnTo>
                      <a:pt x="21600" y="3437"/>
                    </a:lnTo>
                    <a:cubicBezTo>
                      <a:pt x="21600" y="1519"/>
                      <a:pt x="16689" y="0"/>
                      <a:pt x="10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30" name="Google Shape;2030;p34"/>
              <p:cNvSpPr/>
              <p:nvPr/>
            </p:nvSpPr>
            <p:spPr>
              <a:xfrm>
                <a:off x="909077" y="64718"/>
                <a:ext cx="33868" cy="33868"/>
              </a:xfrm>
              <a:custGeom>
                <a:rect b="b" l="l" r="r" t="t"/>
                <a:pathLst>
                  <a:path extrusionOk="0" h="21600" w="21600">
                    <a:moveTo>
                      <a:pt x="10750" y="0"/>
                    </a:moveTo>
                    <a:cubicBezTo>
                      <a:pt x="4750" y="0"/>
                      <a:pt x="0" y="4783"/>
                      <a:pt x="0" y="10825"/>
                    </a:cubicBezTo>
                    <a:cubicBezTo>
                      <a:pt x="0" y="16817"/>
                      <a:pt x="4900" y="21600"/>
                      <a:pt x="10850" y="21600"/>
                    </a:cubicBezTo>
                    <a:cubicBezTo>
                      <a:pt x="16750" y="21600"/>
                      <a:pt x="21600" y="16817"/>
                      <a:pt x="21600" y="10825"/>
                    </a:cubicBezTo>
                    <a:cubicBezTo>
                      <a:pt x="21600" y="4783"/>
                      <a:pt x="16850" y="0"/>
                      <a:pt x="108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31" name="Google Shape;2031;p34"/>
              <p:cNvSpPr/>
              <p:nvPr/>
            </p:nvSpPr>
            <p:spPr>
              <a:xfrm>
                <a:off x="48166" y="215128"/>
                <a:ext cx="33868" cy="47646"/>
              </a:xfrm>
              <a:custGeom>
                <a:rect b="b" l="l" r="r" t="t"/>
                <a:pathLst>
                  <a:path extrusionOk="0" h="21600" w="21600">
                    <a:moveTo>
                      <a:pt x="10825" y="0"/>
                    </a:moveTo>
                    <a:cubicBezTo>
                      <a:pt x="4861" y="0"/>
                      <a:pt x="0" y="3132"/>
                      <a:pt x="0" y="7048"/>
                    </a:cubicBezTo>
                    <a:lnTo>
                      <a:pt x="0" y="14585"/>
                    </a:lnTo>
                    <a:cubicBezTo>
                      <a:pt x="0" y="18468"/>
                      <a:pt x="4861" y="21600"/>
                      <a:pt x="10825" y="21600"/>
                    </a:cubicBezTo>
                    <a:cubicBezTo>
                      <a:pt x="16839" y="21600"/>
                      <a:pt x="21600" y="18468"/>
                      <a:pt x="21600" y="14585"/>
                    </a:cubicBezTo>
                    <a:lnTo>
                      <a:pt x="21600" y="7080"/>
                    </a:lnTo>
                    <a:cubicBezTo>
                      <a:pt x="21600" y="3165"/>
                      <a:pt x="16839"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32" name="Google Shape;2032;p34"/>
              <p:cNvSpPr/>
              <p:nvPr/>
            </p:nvSpPr>
            <p:spPr>
              <a:xfrm>
                <a:off x="48166" y="397290"/>
                <a:ext cx="33868" cy="47503"/>
              </a:xfrm>
              <a:custGeom>
                <a:rect b="b" l="l" r="r" t="t"/>
                <a:pathLst>
                  <a:path extrusionOk="0" h="21600" w="21600">
                    <a:moveTo>
                      <a:pt x="10825" y="0"/>
                    </a:moveTo>
                    <a:cubicBezTo>
                      <a:pt x="4861" y="0"/>
                      <a:pt x="0" y="3142"/>
                      <a:pt x="0" y="7036"/>
                    </a:cubicBezTo>
                    <a:lnTo>
                      <a:pt x="0" y="14564"/>
                    </a:lnTo>
                    <a:cubicBezTo>
                      <a:pt x="0" y="18491"/>
                      <a:pt x="4861" y="21600"/>
                      <a:pt x="10825" y="21600"/>
                    </a:cubicBezTo>
                    <a:cubicBezTo>
                      <a:pt x="16839" y="21600"/>
                      <a:pt x="21600" y="18491"/>
                      <a:pt x="21600" y="14564"/>
                    </a:cubicBezTo>
                    <a:lnTo>
                      <a:pt x="21600" y="7036"/>
                    </a:lnTo>
                    <a:cubicBezTo>
                      <a:pt x="21600" y="3142"/>
                      <a:pt x="16839"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33" name="Google Shape;2033;p34"/>
              <p:cNvSpPr/>
              <p:nvPr/>
            </p:nvSpPr>
            <p:spPr>
              <a:xfrm>
                <a:off x="165538" y="446880"/>
                <a:ext cx="659996" cy="97094"/>
              </a:xfrm>
              <a:custGeom>
                <a:rect b="b" l="l" r="r" t="t"/>
                <a:pathLst>
                  <a:path extrusionOk="0" h="21600" w="21600">
                    <a:moveTo>
                      <a:pt x="4841" y="6933"/>
                    </a:moveTo>
                    <a:cubicBezTo>
                      <a:pt x="5154" y="6933"/>
                      <a:pt x="5418" y="8694"/>
                      <a:pt x="5418" y="10824"/>
                    </a:cubicBezTo>
                    <a:cubicBezTo>
                      <a:pt x="5418" y="12986"/>
                      <a:pt x="5154" y="14747"/>
                      <a:pt x="4841" y="14747"/>
                    </a:cubicBezTo>
                    <a:cubicBezTo>
                      <a:pt x="4525" y="14747"/>
                      <a:pt x="4266" y="12986"/>
                      <a:pt x="4266" y="10824"/>
                    </a:cubicBezTo>
                    <a:cubicBezTo>
                      <a:pt x="4266" y="8694"/>
                      <a:pt x="4525" y="6933"/>
                      <a:pt x="4841" y="6933"/>
                    </a:cubicBezTo>
                    <a:close/>
                    <a:moveTo>
                      <a:pt x="4841" y="0"/>
                    </a:moveTo>
                    <a:cubicBezTo>
                      <a:pt x="4141" y="0"/>
                      <a:pt x="3545" y="3106"/>
                      <a:pt x="3331" y="7349"/>
                    </a:cubicBezTo>
                    <a:lnTo>
                      <a:pt x="509" y="7349"/>
                    </a:lnTo>
                    <a:cubicBezTo>
                      <a:pt x="226" y="7349"/>
                      <a:pt x="0" y="8903"/>
                      <a:pt x="0" y="10808"/>
                    </a:cubicBezTo>
                    <a:cubicBezTo>
                      <a:pt x="0" y="12729"/>
                      <a:pt x="226" y="14251"/>
                      <a:pt x="509" y="14251"/>
                    </a:cubicBezTo>
                    <a:lnTo>
                      <a:pt x="3331" y="14251"/>
                    </a:lnTo>
                    <a:cubicBezTo>
                      <a:pt x="3545" y="18542"/>
                      <a:pt x="4141" y="21600"/>
                      <a:pt x="4841" y="21600"/>
                    </a:cubicBezTo>
                    <a:cubicBezTo>
                      <a:pt x="5540" y="21600"/>
                      <a:pt x="6136" y="18526"/>
                      <a:pt x="6348" y="14251"/>
                    </a:cubicBezTo>
                    <a:lnTo>
                      <a:pt x="21091" y="14251"/>
                    </a:lnTo>
                    <a:cubicBezTo>
                      <a:pt x="21376" y="14251"/>
                      <a:pt x="21600" y="12729"/>
                      <a:pt x="21600" y="10808"/>
                    </a:cubicBezTo>
                    <a:cubicBezTo>
                      <a:pt x="21600" y="8903"/>
                      <a:pt x="21372" y="7349"/>
                      <a:pt x="21091" y="7349"/>
                    </a:cubicBezTo>
                    <a:lnTo>
                      <a:pt x="6348" y="7349"/>
                    </a:lnTo>
                    <a:cubicBezTo>
                      <a:pt x="6136" y="3058"/>
                      <a:pt x="5540" y="0"/>
                      <a:pt x="48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34" name="Google Shape;2034;p34"/>
              <p:cNvSpPr/>
              <p:nvPr/>
            </p:nvSpPr>
            <p:spPr>
              <a:xfrm>
                <a:off x="430258" y="208866"/>
                <a:ext cx="143012" cy="143228"/>
              </a:xfrm>
              <a:custGeom>
                <a:rect b="b" l="l" r="r" t="t"/>
                <a:pathLst>
                  <a:path extrusionOk="0" h="21600" w="21600">
                    <a:moveTo>
                      <a:pt x="4837" y="4667"/>
                    </a:moveTo>
                    <a:cubicBezTo>
                      <a:pt x="4870" y="4667"/>
                      <a:pt x="4892" y="4700"/>
                      <a:pt x="4924" y="4700"/>
                    </a:cubicBezTo>
                    <a:lnTo>
                      <a:pt x="16828" y="10637"/>
                    </a:lnTo>
                    <a:cubicBezTo>
                      <a:pt x="16882" y="10670"/>
                      <a:pt x="16904" y="10681"/>
                      <a:pt x="16904" y="10778"/>
                    </a:cubicBezTo>
                    <a:cubicBezTo>
                      <a:pt x="16904" y="10876"/>
                      <a:pt x="16882" y="10909"/>
                      <a:pt x="16828" y="10919"/>
                    </a:cubicBezTo>
                    <a:lnTo>
                      <a:pt x="4924" y="16878"/>
                    </a:lnTo>
                    <a:cubicBezTo>
                      <a:pt x="4903" y="16889"/>
                      <a:pt x="4881" y="16889"/>
                      <a:pt x="4848" y="16889"/>
                    </a:cubicBezTo>
                    <a:cubicBezTo>
                      <a:pt x="4827" y="16889"/>
                      <a:pt x="4794" y="16889"/>
                      <a:pt x="4761" y="16878"/>
                    </a:cubicBezTo>
                    <a:cubicBezTo>
                      <a:pt x="4685" y="16824"/>
                      <a:pt x="4685" y="16770"/>
                      <a:pt x="4685" y="16737"/>
                    </a:cubicBezTo>
                    <a:lnTo>
                      <a:pt x="4685" y="4830"/>
                    </a:lnTo>
                    <a:cubicBezTo>
                      <a:pt x="4685" y="4798"/>
                      <a:pt x="4685" y="4743"/>
                      <a:pt x="4761" y="4700"/>
                    </a:cubicBezTo>
                    <a:cubicBezTo>
                      <a:pt x="4794" y="4667"/>
                      <a:pt x="4805" y="4667"/>
                      <a:pt x="4837" y="4667"/>
                    </a:cubicBezTo>
                    <a:close/>
                    <a:moveTo>
                      <a:pt x="4848" y="0"/>
                    </a:moveTo>
                    <a:cubicBezTo>
                      <a:pt x="3968" y="0"/>
                      <a:pt x="3087" y="250"/>
                      <a:pt x="2294" y="727"/>
                    </a:cubicBezTo>
                    <a:cubicBezTo>
                      <a:pt x="859" y="1606"/>
                      <a:pt x="0" y="3159"/>
                      <a:pt x="0" y="4863"/>
                    </a:cubicBezTo>
                    <a:lnTo>
                      <a:pt x="0" y="16748"/>
                    </a:lnTo>
                    <a:cubicBezTo>
                      <a:pt x="0" y="18431"/>
                      <a:pt x="859" y="19972"/>
                      <a:pt x="2294" y="20884"/>
                    </a:cubicBezTo>
                    <a:cubicBezTo>
                      <a:pt x="3076" y="21372"/>
                      <a:pt x="3946" y="21600"/>
                      <a:pt x="4837" y="21600"/>
                    </a:cubicBezTo>
                    <a:cubicBezTo>
                      <a:pt x="5577" y="21600"/>
                      <a:pt x="6305" y="21415"/>
                      <a:pt x="7001" y="21090"/>
                    </a:cubicBezTo>
                    <a:lnTo>
                      <a:pt x="18926" y="15153"/>
                    </a:lnTo>
                    <a:cubicBezTo>
                      <a:pt x="20578" y="14317"/>
                      <a:pt x="21600" y="12667"/>
                      <a:pt x="21600" y="10833"/>
                    </a:cubicBezTo>
                    <a:cubicBezTo>
                      <a:pt x="21600" y="8976"/>
                      <a:pt x="20589" y="7294"/>
                      <a:pt x="18937" y="6458"/>
                    </a:cubicBezTo>
                    <a:lnTo>
                      <a:pt x="7012" y="510"/>
                    </a:lnTo>
                    <a:cubicBezTo>
                      <a:pt x="6327" y="174"/>
                      <a:pt x="5588" y="0"/>
                      <a:pt x="48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35" name="Google Shape;2035;p34"/>
              <p:cNvSpPr/>
              <p:nvPr/>
            </p:nvSpPr>
            <p:spPr>
              <a:xfrm>
                <a:off x="314381" y="132429"/>
                <a:ext cx="362172" cy="295956"/>
              </a:xfrm>
              <a:custGeom>
                <a:rect b="b" l="l" r="r" t="t"/>
                <a:pathLst>
                  <a:path extrusionOk="0" h="21600" w="21600">
                    <a:moveTo>
                      <a:pt x="16724" y="2264"/>
                    </a:moveTo>
                    <a:cubicBezTo>
                      <a:pt x="18398" y="2264"/>
                      <a:pt x="19746" y="3924"/>
                      <a:pt x="19746" y="5962"/>
                    </a:cubicBezTo>
                    <a:lnTo>
                      <a:pt x="19746" y="15622"/>
                    </a:lnTo>
                    <a:cubicBezTo>
                      <a:pt x="19746" y="17671"/>
                      <a:pt x="18389" y="19320"/>
                      <a:pt x="16724" y="19320"/>
                    </a:cubicBezTo>
                    <a:lnTo>
                      <a:pt x="4876" y="19320"/>
                    </a:lnTo>
                    <a:cubicBezTo>
                      <a:pt x="3207" y="19320"/>
                      <a:pt x="1854" y="17660"/>
                      <a:pt x="1854" y="15622"/>
                    </a:cubicBezTo>
                    <a:lnTo>
                      <a:pt x="1854" y="5962"/>
                    </a:lnTo>
                    <a:cubicBezTo>
                      <a:pt x="1854" y="3913"/>
                      <a:pt x="3211" y="2264"/>
                      <a:pt x="4876" y="2264"/>
                    </a:cubicBezTo>
                    <a:close/>
                    <a:moveTo>
                      <a:pt x="4876" y="0"/>
                    </a:moveTo>
                    <a:cubicBezTo>
                      <a:pt x="2189" y="0"/>
                      <a:pt x="0" y="2684"/>
                      <a:pt x="0" y="5967"/>
                    </a:cubicBezTo>
                    <a:lnTo>
                      <a:pt x="0" y="15633"/>
                    </a:lnTo>
                    <a:cubicBezTo>
                      <a:pt x="0" y="18921"/>
                      <a:pt x="2189" y="21600"/>
                      <a:pt x="4876" y="21600"/>
                    </a:cubicBezTo>
                    <a:lnTo>
                      <a:pt x="16724" y="21600"/>
                    </a:lnTo>
                    <a:cubicBezTo>
                      <a:pt x="19415" y="21600"/>
                      <a:pt x="21600" y="18921"/>
                      <a:pt x="21600" y="15633"/>
                    </a:cubicBezTo>
                    <a:lnTo>
                      <a:pt x="21600" y="5962"/>
                    </a:lnTo>
                    <a:cubicBezTo>
                      <a:pt x="21600" y="2668"/>
                      <a:pt x="19415" y="0"/>
                      <a:pt x="167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036" name="Google Shape;2036;p34"/>
            <p:cNvGrpSpPr/>
            <p:nvPr/>
          </p:nvGrpSpPr>
          <p:grpSpPr>
            <a:xfrm>
              <a:off x="2550877" y="216"/>
              <a:ext cx="924647" cy="990931"/>
              <a:chOff x="71" y="71"/>
              <a:chExt cx="924645" cy="990930"/>
            </a:xfrm>
          </p:grpSpPr>
          <p:sp>
            <p:nvSpPr>
              <p:cNvPr id="2037" name="Google Shape;2037;p34"/>
              <p:cNvSpPr/>
              <p:nvPr/>
            </p:nvSpPr>
            <p:spPr>
              <a:xfrm>
                <a:off x="198719" y="331077"/>
                <a:ext cx="527567" cy="97094"/>
              </a:xfrm>
              <a:custGeom>
                <a:rect b="b" l="l" r="r" t="t"/>
                <a:pathLst>
                  <a:path extrusionOk="0" h="21600" w="21600">
                    <a:moveTo>
                      <a:pt x="4694" y="6885"/>
                    </a:moveTo>
                    <a:cubicBezTo>
                      <a:pt x="5092" y="6885"/>
                      <a:pt x="5416" y="8646"/>
                      <a:pt x="5416" y="10808"/>
                    </a:cubicBezTo>
                    <a:cubicBezTo>
                      <a:pt x="5416" y="12986"/>
                      <a:pt x="5095" y="14715"/>
                      <a:pt x="4694" y="14715"/>
                    </a:cubicBezTo>
                    <a:cubicBezTo>
                      <a:pt x="4302" y="14715"/>
                      <a:pt x="3978" y="12938"/>
                      <a:pt x="3978" y="10808"/>
                    </a:cubicBezTo>
                    <a:cubicBezTo>
                      <a:pt x="3978" y="8646"/>
                      <a:pt x="4302" y="6885"/>
                      <a:pt x="4694" y="6885"/>
                    </a:cubicBezTo>
                    <a:close/>
                    <a:moveTo>
                      <a:pt x="4703" y="0"/>
                    </a:moveTo>
                    <a:cubicBezTo>
                      <a:pt x="3828" y="0"/>
                      <a:pt x="3082" y="3090"/>
                      <a:pt x="2814" y="7349"/>
                    </a:cubicBezTo>
                    <a:lnTo>
                      <a:pt x="634" y="7349"/>
                    </a:lnTo>
                    <a:cubicBezTo>
                      <a:pt x="280" y="7349"/>
                      <a:pt x="0" y="8887"/>
                      <a:pt x="0" y="10808"/>
                    </a:cubicBezTo>
                    <a:cubicBezTo>
                      <a:pt x="0" y="12697"/>
                      <a:pt x="280" y="14251"/>
                      <a:pt x="634" y="14251"/>
                    </a:cubicBezTo>
                    <a:lnTo>
                      <a:pt x="2814" y="14251"/>
                    </a:lnTo>
                    <a:cubicBezTo>
                      <a:pt x="3082" y="18542"/>
                      <a:pt x="3828" y="21600"/>
                      <a:pt x="4703" y="21600"/>
                    </a:cubicBezTo>
                    <a:cubicBezTo>
                      <a:pt x="5578" y="21600"/>
                      <a:pt x="6324" y="18494"/>
                      <a:pt x="6589" y="14251"/>
                    </a:cubicBezTo>
                    <a:lnTo>
                      <a:pt x="20963" y="14251"/>
                    </a:lnTo>
                    <a:cubicBezTo>
                      <a:pt x="21320" y="14251"/>
                      <a:pt x="21600" y="12697"/>
                      <a:pt x="21600" y="10808"/>
                    </a:cubicBezTo>
                    <a:cubicBezTo>
                      <a:pt x="21600" y="8887"/>
                      <a:pt x="21314" y="7349"/>
                      <a:pt x="20963" y="7349"/>
                    </a:cubicBezTo>
                    <a:lnTo>
                      <a:pt x="6589" y="7349"/>
                    </a:lnTo>
                    <a:cubicBezTo>
                      <a:pt x="6324" y="3058"/>
                      <a:pt x="5578" y="0"/>
                      <a:pt x="47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38" name="Google Shape;2038;p34"/>
              <p:cNvSpPr/>
              <p:nvPr/>
            </p:nvSpPr>
            <p:spPr>
              <a:xfrm>
                <a:off x="314378" y="82767"/>
                <a:ext cx="295886" cy="229596"/>
              </a:xfrm>
              <a:custGeom>
                <a:rect b="b" l="l" r="r" t="t"/>
                <a:pathLst>
                  <a:path extrusionOk="0" h="21600" w="21584">
                    <a:moveTo>
                      <a:pt x="18040" y="2912"/>
                    </a:moveTo>
                    <a:cubicBezTo>
                      <a:pt x="18749" y="2912"/>
                      <a:pt x="19327" y="3663"/>
                      <a:pt x="19327" y="4564"/>
                    </a:cubicBezTo>
                    <a:lnTo>
                      <a:pt x="19327" y="17023"/>
                    </a:lnTo>
                    <a:cubicBezTo>
                      <a:pt x="19327" y="17930"/>
                      <a:pt x="18749" y="18675"/>
                      <a:pt x="18040" y="18675"/>
                    </a:cubicBezTo>
                    <a:lnTo>
                      <a:pt x="3549" y="18675"/>
                    </a:lnTo>
                    <a:cubicBezTo>
                      <a:pt x="2846" y="18675"/>
                      <a:pt x="2268" y="17930"/>
                      <a:pt x="2268" y="17023"/>
                    </a:cubicBezTo>
                    <a:lnTo>
                      <a:pt x="2268" y="4564"/>
                    </a:lnTo>
                    <a:cubicBezTo>
                      <a:pt x="2268" y="3663"/>
                      <a:pt x="2846" y="2912"/>
                      <a:pt x="3549" y="2912"/>
                    </a:cubicBezTo>
                    <a:close/>
                    <a:moveTo>
                      <a:pt x="3549" y="0"/>
                    </a:moveTo>
                    <a:cubicBezTo>
                      <a:pt x="1591" y="0"/>
                      <a:pt x="0" y="2058"/>
                      <a:pt x="0" y="4564"/>
                    </a:cubicBezTo>
                    <a:lnTo>
                      <a:pt x="0" y="17023"/>
                    </a:lnTo>
                    <a:cubicBezTo>
                      <a:pt x="0" y="19548"/>
                      <a:pt x="1596" y="21600"/>
                      <a:pt x="3549" y="21600"/>
                    </a:cubicBezTo>
                    <a:lnTo>
                      <a:pt x="18040" y="21600"/>
                    </a:lnTo>
                    <a:cubicBezTo>
                      <a:pt x="20004" y="21600"/>
                      <a:pt x="21584" y="19542"/>
                      <a:pt x="21584" y="17023"/>
                    </a:cubicBezTo>
                    <a:lnTo>
                      <a:pt x="21584" y="4564"/>
                    </a:lnTo>
                    <a:cubicBezTo>
                      <a:pt x="21600" y="2045"/>
                      <a:pt x="20004" y="0"/>
                      <a:pt x="180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39" name="Google Shape;2039;p34"/>
              <p:cNvSpPr/>
              <p:nvPr/>
            </p:nvSpPr>
            <p:spPr>
              <a:xfrm>
                <a:off x="413704" y="138690"/>
                <a:ext cx="106161" cy="117750"/>
              </a:xfrm>
              <a:custGeom>
                <a:rect b="b" l="l" r="r" t="t"/>
                <a:pathLst>
                  <a:path extrusionOk="0" h="21600" w="21600">
                    <a:moveTo>
                      <a:pt x="6326" y="6707"/>
                    </a:moveTo>
                    <a:lnTo>
                      <a:pt x="13883" y="10800"/>
                    </a:lnTo>
                    <a:lnTo>
                      <a:pt x="6326" y="14893"/>
                    </a:lnTo>
                    <a:lnTo>
                      <a:pt x="6326" y="6707"/>
                    </a:lnTo>
                    <a:close/>
                    <a:moveTo>
                      <a:pt x="4833" y="0"/>
                    </a:moveTo>
                    <a:cubicBezTo>
                      <a:pt x="4012" y="0"/>
                      <a:pt x="3192" y="198"/>
                      <a:pt x="2460" y="581"/>
                    </a:cubicBezTo>
                    <a:cubicBezTo>
                      <a:pt x="952" y="1333"/>
                      <a:pt x="0" y="2812"/>
                      <a:pt x="0" y="4383"/>
                    </a:cubicBezTo>
                    <a:lnTo>
                      <a:pt x="0" y="17217"/>
                    </a:lnTo>
                    <a:cubicBezTo>
                      <a:pt x="0" y="18801"/>
                      <a:pt x="952" y="20253"/>
                      <a:pt x="2460" y="21019"/>
                    </a:cubicBezTo>
                    <a:cubicBezTo>
                      <a:pt x="3192" y="21402"/>
                      <a:pt x="4027" y="21600"/>
                      <a:pt x="4833" y="21600"/>
                    </a:cubicBezTo>
                    <a:cubicBezTo>
                      <a:pt x="5726" y="21600"/>
                      <a:pt x="6561" y="21389"/>
                      <a:pt x="7337" y="20979"/>
                    </a:cubicBezTo>
                    <a:lnTo>
                      <a:pt x="19213" y="14536"/>
                    </a:lnTo>
                    <a:cubicBezTo>
                      <a:pt x="20707" y="13757"/>
                      <a:pt x="21600" y="12345"/>
                      <a:pt x="21600" y="10800"/>
                    </a:cubicBezTo>
                    <a:cubicBezTo>
                      <a:pt x="21600" y="9255"/>
                      <a:pt x="20707" y="7829"/>
                      <a:pt x="19213" y="7050"/>
                    </a:cubicBezTo>
                    <a:lnTo>
                      <a:pt x="7337" y="634"/>
                    </a:lnTo>
                    <a:cubicBezTo>
                      <a:pt x="6575" y="211"/>
                      <a:pt x="5711" y="0"/>
                      <a:pt x="48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40" name="Google Shape;2040;p34"/>
              <p:cNvSpPr/>
              <p:nvPr/>
            </p:nvSpPr>
            <p:spPr>
              <a:xfrm>
                <a:off x="71" y="71"/>
                <a:ext cx="924645" cy="990930"/>
              </a:xfrm>
              <a:custGeom>
                <a:rect b="b" l="l" r="r" t="t"/>
                <a:pathLst>
                  <a:path extrusionOk="0" h="21600" w="21597">
                    <a:moveTo>
                      <a:pt x="18144" y="676"/>
                    </a:moveTo>
                    <a:cubicBezTo>
                      <a:pt x="18371" y="676"/>
                      <a:pt x="18556" y="849"/>
                      <a:pt x="18556" y="1057"/>
                    </a:cubicBezTo>
                    <a:lnTo>
                      <a:pt x="18556" y="9717"/>
                    </a:lnTo>
                    <a:cubicBezTo>
                      <a:pt x="18556" y="9929"/>
                      <a:pt x="18371" y="10102"/>
                      <a:pt x="18144" y="10102"/>
                    </a:cubicBezTo>
                    <a:lnTo>
                      <a:pt x="3455" y="10102"/>
                    </a:lnTo>
                    <a:cubicBezTo>
                      <a:pt x="3228" y="10102"/>
                      <a:pt x="3043" y="9929"/>
                      <a:pt x="3043" y="9717"/>
                    </a:cubicBezTo>
                    <a:lnTo>
                      <a:pt x="3043" y="1057"/>
                    </a:lnTo>
                    <a:cubicBezTo>
                      <a:pt x="3043" y="849"/>
                      <a:pt x="3228" y="676"/>
                      <a:pt x="3455" y="676"/>
                    </a:cubicBezTo>
                    <a:close/>
                    <a:moveTo>
                      <a:pt x="13529" y="10776"/>
                    </a:moveTo>
                    <a:lnTo>
                      <a:pt x="13529" y="11544"/>
                    </a:lnTo>
                    <a:lnTo>
                      <a:pt x="8067" y="11544"/>
                    </a:lnTo>
                    <a:lnTo>
                      <a:pt x="8067" y="10776"/>
                    </a:lnTo>
                    <a:close/>
                    <a:moveTo>
                      <a:pt x="20852" y="12220"/>
                    </a:moveTo>
                    <a:cubicBezTo>
                      <a:pt x="20865" y="12220"/>
                      <a:pt x="20877" y="12234"/>
                      <a:pt x="20877" y="12243"/>
                    </a:cubicBezTo>
                    <a:lnTo>
                      <a:pt x="20877" y="12965"/>
                    </a:lnTo>
                    <a:cubicBezTo>
                      <a:pt x="20877" y="12976"/>
                      <a:pt x="20865" y="12987"/>
                      <a:pt x="20852" y="12987"/>
                    </a:cubicBezTo>
                    <a:lnTo>
                      <a:pt x="746" y="12987"/>
                    </a:lnTo>
                    <a:cubicBezTo>
                      <a:pt x="735" y="12987"/>
                      <a:pt x="721" y="12976"/>
                      <a:pt x="721" y="12965"/>
                    </a:cubicBezTo>
                    <a:lnTo>
                      <a:pt x="721" y="12243"/>
                    </a:lnTo>
                    <a:cubicBezTo>
                      <a:pt x="721" y="12231"/>
                      <a:pt x="735" y="12220"/>
                      <a:pt x="746" y="12220"/>
                    </a:cubicBezTo>
                    <a:close/>
                    <a:moveTo>
                      <a:pt x="20104" y="13665"/>
                    </a:moveTo>
                    <a:lnTo>
                      <a:pt x="20104" y="16595"/>
                    </a:lnTo>
                    <a:lnTo>
                      <a:pt x="1498" y="16595"/>
                    </a:lnTo>
                    <a:lnTo>
                      <a:pt x="1498" y="13665"/>
                    </a:lnTo>
                    <a:close/>
                    <a:moveTo>
                      <a:pt x="3455" y="0"/>
                    </a:moveTo>
                    <a:cubicBezTo>
                      <a:pt x="2826" y="0"/>
                      <a:pt x="2318" y="477"/>
                      <a:pt x="2318" y="1057"/>
                    </a:cubicBezTo>
                    <a:lnTo>
                      <a:pt x="2318" y="9717"/>
                    </a:lnTo>
                    <a:cubicBezTo>
                      <a:pt x="2318" y="10304"/>
                      <a:pt x="2829" y="10776"/>
                      <a:pt x="3455" y="10776"/>
                    </a:cubicBezTo>
                    <a:lnTo>
                      <a:pt x="7341" y="10776"/>
                    </a:lnTo>
                    <a:lnTo>
                      <a:pt x="7341" y="11544"/>
                    </a:lnTo>
                    <a:lnTo>
                      <a:pt x="746" y="11544"/>
                    </a:lnTo>
                    <a:cubicBezTo>
                      <a:pt x="333" y="11544"/>
                      <a:pt x="0" y="11854"/>
                      <a:pt x="0" y="12240"/>
                    </a:cubicBezTo>
                    <a:lnTo>
                      <a:pt x="0" y="12962"/>
                    </a:lnTo>
                    <a:cubicBezTo>
                      <a:pt x="0" y="13348"/>
                      <a:pt x="333" y="13660"/>
                      <a:pt x="746" y="13660"/>
                    </a:cubicBezTo>
                    <a:lnTo>
                      <a:pt x="770" y="13660"/>
                    </a:lnTo>
                    <a:lnTo>
                      <a:pt x="770" y="20924"/>
                    </a:lnTo>
                    <a:lnTo>
                      <a:pt x="746" y="20924"/>
                    </a:lnTo>
                    <a:cubicBezTo>
                      <a:pt x="546" y="20924"/>
                      <a:pt x="383" y="21073"/>
                      <a:pt x="383" y="21261"/>
                    </a:cubicBezTo>
                    <a:cubicBezTo>
                      <a:pt x="383" y="21448"/>
                      <a:pt x="546" y="21600"/>
                      <a:pt x="746" y="21600"/>
                    </a:cubicBezTo>
                    <a:lnTo>
                      <a:pt x="1520" y="21600"/>
                    </a:lnTo>
                    <a:cubicBezTo>
                      <a:pt x="1720" y="21600"/>
                      <a:pt x="1879" y="21448"/>
                      <a:pt x="1879" y="21261"/>
                    </a:cubicBezTo>
                    <a:cubicBezTo>
                      <a:pt x="1879" y="21073"/>
                      <a:pt x="1720" y="20924"/>
                      <a:pt x="1520" y="20924"/>
                    </a:cubicBezTo>
                    <a:lnTo>
                      <a:pt x="1496" y="20924"/>
                    </a:lnTo>
                    <a:lnTo>
                      <a:pt x="1496" y="17270"/>
                    </a:lnTo>
                    <a:lnTo>
                      <a:pt x="20100" y="17270"/>
                    </a:lnTo>
                    <a:lnTo>
                      <a:pt x="20100" y="20924"/>
                    </a:lnTo>
                    <a:lnTo>
                      <a:pt x="20077" y="20924"/>
                    </a:lnTo>
                    <a:cubicBezTo>
                      <a:pt x="19875" y="20924"/>
                      <a:pt x="19714" y="21073"/>
                      <a:pt x="19714" y="21261"/>
                    </a:cubicBezTo>
                    <a:cubicBezTo>
                      <a:pt x="19714" y="21448"/>
                      <a:pt x="19875" y="21600"/>
                      <a:pt x="20077" y="21600"/>
                    </a:cubicBezTo>
                    <a:lnTo>
                      <a:pt x="20847" y="21600"/>
                    </a:lnTo>
                    <a:cubicBezTo>
                      <a:pt x="21050" y="21600"/>
                      <a:pt x="21210" y="21448"/>
                      <a:pt x="21210" y="21261"/>
                    </a:cubicBezTo>
                    <a:cubicBezTo>
                      <a:pt x="21210" y="21073"/>
                      <a:pt x="21050" y="20924"/>
                      <a:pt x="20847" y="20924"/>
                    </a:cubicBezTo>
                    <a:lnTo>
                      <a:pt x="20823" y="20924"/>
                    </a:lnTo>
                    <a:lnTo>
                      <a:pt x="20823" y="13660"/>
                    </a:lnTo>
                    <a:lnTo>
                      <a:pt x="20847" y="13660"/>
                    </a:lnTo>
                    <a:cubicBezTo>
                      <a:pt x="21260" y="13660"/>
                      <a:pt x="21597" y="13348"/>
                      <a:pt x="21597" y="12962"/>
                    </a:cubicBezTo>
                    <a:lnTo>
                      <a:pt x="21597" y="12240"/>
                    </a:lnTo>
                    <a:cubicBezTo>
                      <a:pt x="21600" y="11859"/>
                      <a:pt x="21265" y="11544"/>
                      <a:pt x="20852" y="11544"/>
                    </a:cubicBezTo>
                    <a:lnTo>
                      <a:pt x="14257" y="11544"/>
                    </a:lnTo>
                    <a:lnTo>
                      <a:pt x="14257" y="10776"/>
                    </a:lnTo>
                    <a:lnTo>
                      <a:pt x="18144" y="10776"/>
                    </a:lnTo>
                    <a:cubicBezTo>
                      <a:pt x="18772" y="10776"/>
                      <a:pt x="19280" y="10300"/>
                      <a:pt x="19280" y="9717"/>
                    </a:cubicBezTo>
                    <a:lnTo>
                      <a:pt x="19280" y="1057"/>
                    </a:lnTo>
                    <a:cubicBezTo>
                      <a:pt x="19280" y="474"/>
                      <a:pt x="18769" y="0"/>
                      <a:pt x="181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041" name="Google Shape;2041;p34"/>
            <p:cNvGrpSpPr/>
            <p:nvPr/>
          </p:nvGrpSpPr>
          <p:grpSpPr>
            <a:xfrm>
              <a:off x="13631605" y="71"/>
              <a:ext cx="792718" cy="991363"/>
              <a:chOff x="71" y="-1"/>
              <a:chExt cx="792716" cy="991362"/>
            </a:xfrm>
          </p:grpSpPr>
          <p:sp>
            <p:nvSpPr>
              <p:cNvPr id="2042" name="Google Shape;2042;p34"/>
              <p:cNvSpPr/>
              <p:nvPr/>
            </p:nvSpPr>
            <p:spPr>
              <a:xfrm>
                <a:off x="71" y="-1"/>
                <a:ext cx="792716" cy="991362"/>
              </a:xfrm>
              <a:custGeom>
                <a:rect b="b" l="l" r="r" t="t"/>
                <a:pathLst>
                  <a:path extrusionOk="0" h="21600" w="21600">
                    <a:moveTo>
                      <a:pt x="19817" y="679"/>
                    </a:moveTo>
                    <a:cubicBezTo>
                      <a:pt x="20331" y="679"/>
                      <a:pt x="20749" y="1013"/>
                      <a:pt x="20749" y="1421"/>
                    </a:cubicBezTo>
                    <a:lnTo>
                      <a:pt x="20749" y="10820"/>
                    </a:lnTo>
                    <a:lnTo>
                      <a:pt x="19792" y="10820"/>
                    </a:lnTo>
                    <a:lnTo>
                      <a:pt x="19792" y="2862"/>
                    </a:lnTo>
                    <a:cubicBezTo>
                      <a:pt x="19792" y="2079"/>
                      <a:pt x="18994" y="1441"/>
                      <a:pt x="18015" y="1441"/>
                    </a:cubicBezTo>
                    <a:lnTo>
                      <a:pt x="4456" y="1441"/>
                    </a:lnTo>
                    <a:lnTo>
                      <a:pt x="4456" y="1421"/>
                    </a:lnTo>
                    <a:cubicBezTo>
                      <a:pt x="4456" y="1010"/>
                      <a:pt x="4873" y="679"/>
                      <a:pt x="5383" y="679"/>
                    </a:cubicBezTo>
                    <a:close/>
                    <a:moveTo>
                      <a:pt x="18011" y="2120"/>
                    </a:moveTo>
                    <a:cubicBezTo>
                      <a:pt x="18525" y="2120"/>
                      <a:pt x="18941" y="2454"/>
                      <a:pt x="18941" y="2862"/>
                    </a:cubicBezTo>
                    <a:lnTo>
                      <a:pt x="18945" y="12265"/>
                    </a:lnTo>
                    <a:lnTo>
                      <a:pt x="17986" y="12265"/>
                    </a:lnTo>
                    <a:lnTo>
                      <a:pt x="17986" y="4306"/>
                    </a:lnTo>
                    <a:cubicBezTo>
                      <a:pt x="17986" y="3524"/>
                      <a:pt x="17189" y="2885"/>
                      <a:pt x="16209" y="2885"/>
                    </a:cubicBezTo>
                    <a:lnTo>
                      <a:pt x="2648" y="2885"/>
                    </a:lnTo>
                    <a:lnTo>
                      <a:pt x="2648" y="2862"/>
                    </a:lnTo>
                    <a:cubicBezTo>
                      <a:pt x="2648" y="2451"/>
                      <a:pt x="3067" y="2120"/>
                      <a:pt x="3579" y="2120"/>
                    </a:cubicBezTo>
                    <a:close/>
                    <a:moveTo>
                      <a:pt x="16209" y="3564"/>
                    </a:moveTo>
                    <a:cubicBezTo>
                      <a:pt x="16723" y="3564"/>
                      <a:pt x="17138" y="3897"/>
                      <a:pt x="17138" y="4306"/>
                    </a:cubicBezTo>
                    <a:lnTo>
                      <a:pt x="17138" y="13707"/>
                    </a:lnTo>
                    <a:lnTo>
                      <a:pt x="845" y="13707"/>
                    </a:lnTo>
                    <a:lnTo>
                      <a:pt x="845" y="4306"/>
                    </a:lnTo>
                    <a:cubicBezTo>
                      <a:pt x="845" y="3895"/>
                      <a:pt x="1265" y="3564"/>
                      <a:pt x="1777" y="3564"/>
                    </a:cubicBezTo>
                    <a:close/>
                    <a:moveTo>
                      <a:pt x="20751" y="11498"/>
                    </a:moveTo>
                    <a:lnTo>
                      <a:pt x="20751" y="17292"/>
                    </a:lnTo>
                    <a:cubicBezTo>
                      <a:pt x="20751" y="17703"/>
                      <a:pt x="20331" y="18036"/>
                      <a:pt x="19819" y="18036"/>
                    </a:cubicBezTo>
                    <a:lnTo>
                      <a:pt x="19792" y="18036"/>
                    </a:lnTo>
                    <a:lnTo>
                      <a:pt x="19792" y="11498"/>
                    </a:lnTo>
                    <a:close/>
                    <a:moveTo>
                      <a:pt x="18945" y="12939"/>
                    </a:moveTo>
                    <a:lnTo>
                      <a:pt x="18945" y="18733"/>
                    </a:lnTo>
                    <a:cubicBezTo>
                      <a:pt x="18945" y="19144"/>
                      <a:pt x="18525" y="19477"/>
                      <a:pt x="18015" y="19477"/>
                    </a:cubicBezTo>
                    <a:lnTo>
                      <a:pt x="17986" y="19477"/>
                    </a:lnTo>
                    <a:lnTo>
                      <a:pt x="17986" y="12939"/>
                    </a:lnTo>
                    <a:close/>
                    <a:moveTo>
                      <a:pt x="17146" y="14383"/>
                    </a:moveTo>
                    <a:lnTo>
                      <a:pt x="17142" y="20178"/>
                    </a:lnTo>
                    <a:cubicBezTo>
                      <a:pt x="17142" y="20589"/>
                      <a:pt x="16723" y="20919"/>
                      <a:pt x="16213" y="20919"/>
                    </a:cubicBezTo>
                    <a:lnTo>
                      <a:pt x="1779" y="20919"/>
                    </a:lnTo>
                    <a:cubicBezTo>
                      <a:pt x="1265" y="20919"/>
                      <a:pt x="851" y="20585"/>
                      <a:pt x="851" y="20178"/>
                    </a:cubicBezTo>
                    <a:lnTo>
                      <a:pt x="851" y="14383"/>
                    </a:lnTo>
                    <a:close/>
                    <a:moveTo>
                      <a:pt x="5387" y="0"/>
                    </a:moveTo>
                    <a:cubicBezTo>
                      <a:pt x="4407" y="0"/>
                      <a:pt x="3610" y="638"/>
                      <a:pt x="3610" y="1421"/>
                    </a:cubicBezTo>
                    <a:lnTo>
                      <a:pt x="3610" y="1444"/>
                    </a:lnTo>
                    <a:lnTo>
                      <a:pt x="3581" y="1444"/>
                    </a:lnTo>
                    <a:cubicBezTo>
                      <a:pt x="2602" y="1444"/>
                      <a:pt x="1804" y="2081"/>
                      <a:pt x="1804" y="2865"/>
                    </a:cubicBezTo>
                    <a:lnTo>
                      <a:pt x="1804" y="2887"/>
                    </a:lnTo>
                    <a:lnTo>
                      <a:pt x="1777" y="2887"/>
                    </a:lnTo>
                    <a:cubicBezTo>
                      <a:pt x="796" y="2887"/>
                      <a:pt x="0" y="3527"/>
                      <a:pt x="0" y="4311"/>
                    </a:cubicBezTo>
                    <a:lnTo>
                      <a:pt x="0" y="20179"/>
                    </a:lnTo>
                    <a:cubicBezTo>
                      <a:pt x="0" y="20963"/>
                      <a:pt x="796" y="21600"/>
                      <a:pt x="1777" y="21600"/>
                    </a:cubicBezTo>
                    <a:lnTo>
                      <a:pt x="16209" y="21600"/>
                    </a:lnTo>
                    <a:cubicBezTo>
                      <a:pt x="17189" y="21600"/>
                      <a:pt x="17986" y="20963"/>
                      <a:pt x="17986" y="20179"/>
                    </a:cubicBezTo>
                    <a:lnTo>
                      <a:pt x="17986" y="20157"/>
                    </a:lnTo>
                    <a:lnTo>
                      <a:pt x="18015" y="20157"/>
                    </a:lnTo>
                    <a:cubicBezTo>
                      <a:pt x="18994" y="20157"/>
                      <a:pt x="19792" y="19519"/>
                      <a:pt x="19792" y="18737"/>
                    </a:cubicBezTo>
                    <a:lnTo>
                      <a:pt x="19792" y="18713"/>
                    </a:lnTo>
                    <a:lnTo>
                      <a:pt x="19819" y="18713"/>
                    </a:lnTo>
                    <a:cubicBezTo>
                      <a:pt x="20800" y="18713"/>
                      <a:pt x="21600" y="18076"/>
                      <a:pt x="21600" y="17292"/>
                    </a:cubicBezTo>
                    <a:lnTo>
                      <a:pt x="21600" y="1421"/>
                    </a:lnTo>
                    <a:cubicBezTo>
                      <a:pt x="21594" y="638"/>
                      <a:pt x="20800" y="0"/>
                      <a:pt x="19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43" name="Google Shape;2043;p34"/>
              <p:cNvSpPr/>
              <p:nvPr/>
            </p:nvSpPr>
            <p:spPr>
              <a:xfrm>
                <a:off x="82794" y="231823"/>
                <a:ext cx="279379" cy="328919"/>
              </a:xfrm>
              <a:custGeom>
                <a:rect b="b" l="l" r="r" t="t"/>
                <a:pathLst>
                  <a:path extrusionOk="0" h="21600" w="21329">
                    <a:moveTo>
                      <a:pt x="11906" y="2042"/>
                    </a:moveTo>
                    <a:cubicBezTo>
                      <a:pt x="12499" y="2042"/>
                      <a:pt x="13032" y="2392"/>
                      <a:pt x="13191" y="2883"/>
                    </a:cubicBezTo>
                    <a:lnTo>
                      <a:pt x="16823" y="14132"/>
                    </a:lnTo>
                    <a:lnTo>
                      <a:pt x="4510" y="14132"/>
                    </a:lnTo>
                    <a:lnTo>
                      <a:pt x="8136" y="2883"/>
                    </a:lnTo>
                    <a:cubicBezTo>
                      <a:pt x="8290" y="2392"/>
                      <a:pt x="8834" y="2042"/>
                      <a:pt x="9427" y="2042"/>
                    </a:cubicBezTo>
                    <a:close/>
                    <a:moveTo>
                      <a:pt x="9427" y="0"/>
                    </a:moveTo>
                    <a:cubicBezTo>
                      <a:pt x="7768" y="0"/>
                      <a:pt x="6295" y="955"/>
                      <a:pt x="5850" y="2330"/>
                    </a:cubicBezTo>
                    <a:lnTo>
                      <a:pt x="48" y="20300"/>
                    </a:lnTo>
                    <a:cubicBezTo>
                      <a:pt x="-139" y="20839"/>
                      <a:pt x="246" y="21411"/>
                      <a:pt x="867" y="21557"/>
                    </a:cubicBezTo>
                    <a:cubicBezTo>
                      <a:pt x="971" y="21586"/>
                      <a:pt x="1081" y="21600"/>
                      <a:pt x="1185" y="21600"/>
                    </a:cubicBezTo>
                    <a:cubicBezTo>
                      <a:pt x="1702" y="21600"/>
                      <a:pt x="2185" y="21298"/>
                      <a:pt x="2328" y="20853"/>
                    </a:cubicBezTo>
                    <a:lnTo>
                      <a:pt x="3839" y="16169"/>
                    </a:lnTo>
                    <a:lnTo>
                      <a:pt x="17488" y="16169"/>
                    </a:lnTo>
                    <a:lnTo>
                      <a:pt x="18999" y="20853"/>
                    </a:lnTo>
                    <a:cubicBezTo>
                      <a:pt x="19148" y="21307"/>
                      <a:pt x="19626" y="21595"/>
                      <a:pt x="20142" y="21595"/>
                    </a:cubicBezTo>
                    <a:cubicBezTo>
                      <a:pt x="20252" y="21595"/>
                      <a:pt x="20351" y="21586"/>
                      <a:pt x="20461" y="21557"/>
                    </a:cubicBezTo>
                    <a:cubicBezTo>
                      <a:pt x="21098" y="21416"/>
                      <a:pt x="21461" y="20853"/>
                      <a:pt x="21285" y="20314"/>
                    </a:cubicBezTo>
                    <a:lnTo>
                      <a:pt x="15483" y="2340"/>
                    </a:lnTo>
                    <a:cubicBezTo>
                      <a:pt x="15038" y="964"/>
                      <a:pt x="13565" y="0"/>
                      <a:pt x="119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44" name="Google Shape;2044;p34"/>
              <p:cNvSpPr/>
              <p:nvPr/>
            </p:nvSpPr>
            <p:spPr>
              <a:xfrm>
                <a:off x="380882" y="364184"/>
                <a:ext cx="196561" cy="196489"/>
              </a:xfrm>
              <a:custGeom>
                <a:rect b="b" l="l" r="r" t="t"/>
                <a:pathLst>
                  <a:path extrusionOk="0" h="21600" w="21600">
                    <a:moveTo>
                      <a:pt x="9894" y="3426"/>
                    </a:moveTo>
                    <a:cubicBezTo>
                      <a:pt x="13461" y="3426"/>
                      <a:pt x="16372" y="6330"/>
                      <a:pt x="16372" y="9906"/>
                    </a:cubicBezTo>
                    <a:lnTo>
                      <a:pt x="16372" y="11726"/>
                    </a:lnTo>
                    <a:cubicBezTo>
                      <a:pt x="16372" y="15302"/>
                      <a:pt x="13461" y="18206"/>
                      <a:pt x="9894" y="18206"/>
                    </a:cubicBezTo>
                    <a:cubicBezTo>
                      <a:pt x="6312" y="18206"/>
                      <a:pt x="3401" y="15302"/>
                      <a:pt x="3401" y="11726"/>
                    </a:cubicBezTo>
                    <a:lnTo>
                      <a:pt x="3401" y="9906"/>
                    </a:lnTo>
                    <a:cubicBezTo>
                      <a:pt x="3401" y="6330"/>
                      <a:pt x="6312" y="3426"/>
                      <a:pt x="9894" y="3426"/>
                    </a:cubicBezTo>
                    <a:close/>
                    <a:moveTo>
                      <a:pt x="9894" y="0"/>
                    </a:moveTo>
                    <a:cubicBezTo>
                      <a:pt x="4429" y="0"/>
                      <a:pt x="0" y="4447"/>
                      <a:pt x="0" y="9898"/>
                    </a:cubicBezTo>
                    <a:lnTo>
                      <a:pt x="0" y="11718"/>
                    </a:lnTo>
                    <a:cubicBezTo>
                      <a:pt x="0" y="17169"/>
                      <a:pt x="4429" y="21600"/>
                      <a:pt x="9894" y="21600"/>
                    </a:cubicBezTo>
                    <a:cubicBezTo>
                      <a:pt x="12433" y="21600"/>
                      <a:pt x="14759" y="20627"/>
                      <a:pt x="16506" y="19052"/>
                    </a:cubicBezTo>
                    <a:cubicBezTo>
                      <a:pt x="16941" y="20532"/>
                      <a:pt x="18278" y="21600"/>
                      <a:pt x="19907" y="21600"/>
                    </a:cubicBezTo>
                    <a:cubicBezTo>
                      <a:pt x="20849" y="21600"/>
                      <a:pt x="21600" y="20840"/>
                      <a:pt x="21600" y="19891"/>
                    </a:cubicBezTo>
                    <a:cubicBezTo>
                      <a:pt x="21600" y="18949"/>
                      <a:pt x="20833" y="18198"/>
                      <a:pt x="19884" y="18198"/>
                    </a:cubicBezTo>
                    <a:cubicBezTo>
                      <a:pt x="19828" y="18198"/>
                      <a:pt x="19773" y="18142"/>
                      <a:pt x="19773" y="18079"/>
                    </a:cubicBezTo>
                    <a:lnTo>
                      <a:pt x="19773" y="1709"/>
                    </a:lnTo>
                    <a:cubicBezTo>
                      <a:pt x="19773" y="760"/>
                      <a:pt x="19014" y="0"/>
                      <a:pt x="18073" y="0"/>
                    </a:cubicBezTo>
                    <a:cubicBezTo>
                      <a:pt x="17123" y="0"/>
                      <a:pt x="16372" y="760"/>
                      <a:pt x="16372" y="1709"/>
                    </a:cubicBezTo>
                    <a:lnTo>
                      <a:pt x="16372" y="2437"/>
                    </a:lnTo>
                    <a:cubicBezTo>
                      <a:pt x="14640" y="918"/>
                      <a:pt x="12362" y="0"/>
                      <a:pt x="98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45" name="Google Shape;2045;p34"/>
              <p:cNvSpPr/>
              <p:nvPr/>
            </p:nvSpPr>
            <p:spPr>
              <a:xfrm>
                <a:off x="99538" y="726945"/>
                <a:ext cx="461279" cy="33868"/>
              </a:xfrm>
              <a:custGeom>
                <a:rect b="b" l="l" r="r" t="t"/>
                <a:pathLst>
                  <a:path extrusionOk="0" h="21600" w="21600">
                    <a:moveTo>
                      <a:pt x="721" y="0"/>
                    </a:moveTo>
                    <a:cubicBezTo>
                      <a:pt x="320" y="0"/>
                      <a:pt x="0" y="4761"/>
                      <a:pt x="0" y="10775"/>
                    </a:cubicBezTo>
                    <a:cubicBezTo>
                      <a:pt x="0" y="16839"/>
                      <a:pt x="320" y="21600"/>
                      <a:pt x="721" y="21600"/>
                    </a:cubicBezTo>
                    <a:lnTo>
                      <a:pt x="20875" y="21600"/>
                    </a:lnTo>
                    <a:cubicBezTo>
                      <a:pt x="21276" y="21600"/>
                      <a:pt x="21600" y="16839"/>
                      <a:pt x="21600" y="10775"/>
                    </a:cubicBezTo>
                    <a:cubicBezTo>
                      <a:pt x="21600" y="4761"/>
                      <a:pt x="21276" y="0"/>
                      <a:pt x="208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46" name="Google Shape;2046;p34"/>
              <p:cNvSpPr/>
              <p:nvPr/>
            </p:nvSpPr>
            <p:spPr>
              <a:xfrm>
                <a:off x="99538" y="859413"/>
                <a:ext cx="295812" cy="33868"/>
              </a:xfrm>
              <a:custGeom>
                <a:rect b="b" l="l" r="r" t="t"/>
                <a:pathLst>
                  <a:path extrusionOk="0" h="21600" w="21600">
                    <a:moveTo>
                      <a:pt x="1125" y="0"/>
                    </a:moveTo>
                    <a:cubicBezTo>
                      <a:pt x="499" y="0"/>
                      <a:pt x="0" y="4772"/>
                      <a:pt x="0" y="10750"/>
                    </a:cubicBezTo>
                    <a:cubicBezTo>
                      <a:pt x="0" y="16778"/>
                      <a:pt x="499" y="21600"/>
                      <a:pt x="1125" y="21600"/>
                    </a:cubicBezTo>
                    <a:lnTo>
                      <a:pt x="20470" y="21600"/>
                    </a:lnTo>
                    <a:cubicBezTo>
                      <a:pt x="21090" y="21600"/>
                      <a:pt x="21600" y="16778"/>
                      <a:pt x="21600" y="10750"/>
                    </a:cubicBezTo>
                    <a:cubicBezTo>
                      <a:pt x="21600" y="4772"/>
                      <a:pt x="21090" y="0"/>
                      <a:pt x="204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47" name="Google Shape;2047;p34"/>
              <p:cNvSpPr/>
              <p:nvPr/>
            </p:nvSpPr>
            <p:spPr>
              <a:xfrm>
                <a:off x="99322" y="793269"/>
                <a:ext cx="130417" cy="33868"/>
              </a:xfrm>
              <a:custGeom>
                <a:rect b="b" l="l" r="r" t="t"/>
                <a:pathLst>
                  <a:path extrusionOk="0" h="21600" w="21600">
                    <a:moveTo>
                      <a:pt x="2575" y="0"/>
                    </a:moveTo>
                    <a:cubicBezTo>
                      <a:pt x="1156" y="0"/>
                      <a:pt x="0" y="4772"/>
                      <a:pt x="0" y="10750"/>
                    </a:cubicBezTo>
                    <a:cubicBezTo>
                      <a:pt x="0" y="16778"/>
                      <a:pt x="1156" y="21600"/>
                      <a:pt x="2575" y="21600"/>
                    </a:cubicBezTo>
                    <a:lnTo>
                      <a:pt x="19025" y="21600"/>
                    </a:lnTo>
                    <a:cubicBezTo>
                      <a:pt x="20444" y="21600"/>
                      <a:pt x="21600" y="16778"/>
                      <a:pt x="21600" y="10750"/>
                    </a:cubicBezTo>
                    <a:cubicBezTo>
                      <a:pt x="21600" y="4772"/>
                      <a:pt x="20444" y="0"/>
                      <a:pt x="190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48" name="Google Shape;2048;p34"/>
              <p:cNvSpPr/>
              <p:nvPr/>
            </p:nvSpPr>
            <p:spPr>
              <a:xfrm>
                <a:off x="264933" y="793269"/>
                <a:ext cx="295884" cy="33868"/>
              </a:xfrm>
              <a:custGeom>
                <a:rect b="b" l="l" r="r" t="t"/>
                <a:pathLst>
                  <a:path extrusionOk="0" h="21600" w="21600">
                    <a:moveTo>
                      <a:pt x="1135" y="0"/>
                    </a:moveTo>
                    <a:cubicBezTo>
                      <a:pt x="510" y="0"/>
                      <a:pt x="0" y="4772"/>
                      <a:pt x="0" y="10750"/>
                    </a:cubicBezTo>
                    <a:cubicBezTo>
                      <a:pt x="0" y="16778"/>
                      <a:pt x="510" y="21600"/>
                      <a:pt x="1135" y="21600"/>
                    </a:cubicBezTo>
                    <a:lnTo>
                      <a:pt x="20470" y="21600"/>
                    </a:lnTo>
                    <a:cubicBezTo>
                      <a:pt x="21096" y="21600"/>
                      <a:pt x="21600" y="16778"/>
                      <a:pt x="21600" y="10750"/>
                    </a:cubicBezTo>
                    <a:cubicBezTo>
                      <a:pt x="21600" y="4772"/>
                      <a:pt x="21096" y="0"/>
                      <a:pt x="204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049" name="Google Shape;2049;p34"/>
            <p:cNvGrpSpPr/>
            <p:nvPr/>
          </p:nvGrpSpPr>
          <p:grpSpPr>
            <a:xfrm>
              <a:off x="7420450" y="216"/>
              <a:ext cx="825537" cy="991147"/>
              <a:chOff x="71" y="71"/>
              <a:chExt cx="825535" cy="991146"/>
            </a:xfrm>
          </p:grpSpPr>
          <p:sp>
            <p:nvSpPr>
              <p:cNvPr id="2050" name="Google Shape;2050;p34"/>
              <p:cNvSpPr/>
              <p:nvPr/>
            </p:nvSpPr>
            <p:spPr>
              <a:xfrm>
                <a:off x="71" y="71"/>
                <a:ext cx="825535" cy="991146"/>
              </a:xfrm>
              <a:custGeom>
                <a:rect b="b" l="l" r="r" t="t"/>
                <a:pathLst>
                  <a:path extrusionOk="0" h="21600" w="21600">
                    <a:moveTo>
                      <a:pt x="10800" y="676"/>
                    </a:moveTo>
                    <a:cubicBezTo>
                      <a:pt x="16308" y="676"/>
                      <a:pt x="20790" y="4406"/>
                      <a:pt x="20790" y="8995"/>
                    </a:cubicBezTo>
                    <a:cubicBezTo>
                      <a:pt x="20790" y="13583"/>
                      <a:pt x="16308" y="17316"/>
                      <a:pt x="10800" y="17316"/>
                    </a:cubicBezTo>
                    <a:cubicBezTo>
                      <a:pt x="5292" y="17316"/>
                      <a:pt x="812" y="13583"/>
                      <a:pt x="812" y="8995"/>
                    </a:cubicBezTo>
                    <a:cubicBezTo>
                      <a:pt x="812" y="4406"/>
                      <a:pt x="5292" y="676"/>
                      <a:pt x="10800" y="676"/>
                    </a:cubicBezTo>
                    <a:close/>
                    <a:moveTo>
                      <a:pt x="11693" y="17958"/>
                    </a:moveTo>
                    <a:lnTo>
                      <a:pt x="11693" y="18758"/>
                    </a:lnTo>
                    <a:lnTo>
                      <a:pt x="9907" y="18758"/>
                    </a:lnTo>
                    <a:lnTo>
                      <a:pt x="9907" y="17958"/>
                    </a:lnTo>
                    <a:cubicBezTo>
                      <a:pt x="10201" y="17978"/>
                      <a:pt x="10501" y="17991"/>
                      <a:pt x="10800" y="17991"/>
                    </a:cubicBezTo>
                    <a:cubicBezTo>
                      <a:pt x="11101" y="17991"/>
                      <a:pt x="11401" y="17978"/>
                      <a:pt x="11693" y="17958"/>
                    </a:cubicBezTo>
                    <a:close/>
                    <a:moveTo>
                      <a:pt x="12058" y="19432"/>
                    </a:moveTo>
                    <a:lnTo>
                      <a:pt x="16003" y="20090"/>
                    </a:lnTo>
                    <a:cubicBezTo>
                      <a:pt x="16018" y="20093"/>
                      <a:pt x="16022" y="20102"/>
                      <a:pt x="16022" y="20113"/>
                    </a:cubicBezTo>
                    <a:lnTo>
                      <a:pt x="16022" y="20899"/>
                    </a:lnTo>
                    <a:cubicBezTo>
                      <a:pt x="16022" y="20910"/>
                      <a:pt x="16009" y="20921"/>
                      <a:pt x="15996" y="20921"/>
                    </a:cubicBezTo>
                    <a:lnTo>
                      <a:pt x="5601" y="20921"/>
                    </a:lnTo>
                    <a:cubicBezTo>
                      <a:pt x="5587" y="20921"/>
                      <a:pt x="5574" y="20910"/>
                      <a:pt x="5574" y="20899"/>
                    </a:cubicBezTo>
                    <a:lnTo>
                      <a:pt x="5574" y="20113"/>
                    </a:lnTo>
                    <a:cubicBezTo>
                      <a:pt x="5574" y="20102"/>
                      <a:pt x="5584" y="20093"/>
                      <a:pt x="5595" y="20090"/>
                    </a:cubicBezTo>
                    <a:lnTo>
                      <a:pt x="9538" y="19432"/>
                    </a:lnTo>
                    <a:close/>
                    <a:moveTo>
                      <a:pt x="10800" y="0"/>
                    </a:moveTo>
                    <a:cubicBezTo>
                      <a:pt x="4845" y="0"/>
                      <a:pt x="0" y="4036"/>
                      <a:pt x="0" y="8995"/>
                    </a:cubicBezTo>
                    <a:cubicBezTo>
                      <a:pt x="0" y="13472"/>
                      <a:pt x="3949" y="17196"/>
                      <a:pt x="9098" y="17879"/>
                    </a:cubicBezTo>
                    <a:lnTo>
                      <a:pt x="9098" y="18819"/>
                    </a:lnTo>
                    <a:lnTo>
                      <a:pt x="5442" y="19429"/>
                    </a:lnTo>
                    <a:cubicBezTo>
                      <a:pt x="5051" y="19493"/>
                      <a:pt x="4766" y="19784"/>
                      <a:pt x="4766" y="20115"/>
                    </a:cubicBezTo>
                    <a:lnTo>
                      <a:pt x="4766" y="20902"/>
                    </a:lnTo>
                    <a:cubicBezTo>
                      <a:pt x="4766" y="21286"/>
                      <a:pt x="5143" y="21600"/>
                      <a:pt x="5606" y="21600"/>
                    </a:cubicBezTo>
                    <a:lnTo>
                      <a:pt x="15998" y="21600"/>
                    </a:lnTo>
                    <a:cubicBezTo>
                      <a:pt x="16461" y="21600"/>
                      <a:pt x="16837" y="21286"/>
                      <a:pt x="16837" y="20902"/>
                    </a:cubicBezTo>
                    <a:lnTo>
                      <a:pt x="16837" y="20115"/>
                    </a:lnTo>
                    <a:cubicBezTo>
                      <a:pt x="16837" y="19784"/>
                      <a:pt x="16555" y="19493"/>
                      <a:pt x="16161" y="19429"/>
                    </a:cubicBezTo>
                    <a:lnTo>
                      <a:pt x="12506" y="18819"/>
                    </a:lnTo>
                    <a:lnTo>
                      <a:pt x="12506" y="17876"/>
                    </a:lnTo>
                    <a:cubicBezTo>
                      <a:pt x="17655" y="17196"/>
                      <a:pt x="21600" y="13470"/>
                      <a:pt x="21600" y="8995"/>
                    </a:cubicBezTo>
                    <a:cubicBezTo>
                      <a:pt x="21600" y="4036"/>
                      <a:pt x="1675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51" name="Google Shape;2051;p34"/>
              <p:cNvSpPr/>
              <p:nvPr/>
            </p:nvSpPr>
            <p:spPr>
              <a:xfrm>
                <a:off x="231751" y="231751"/>
                <a:ext cx="362244" cy="362172"/>
              </a:xfrm>
              <a:custGeom>
                <a:rect b="b" l="l" r="r" t="t"/>
                <a:pathLst>
                  <a:path extrusionOk="0" h="21600" w="21600">
                    <a:moveTo>
                      <a:pt x="10798" y="1854"/>
                    </a:moveTo>
                    <a:cubicBezTo>
                      <a:pt x="15733" y="1854"/>
                      <a:pt x="19746" y="5868"/>
                      <a:pt x="19746" y="10800"/>
                    </a:cubicBezTo>
                    <a:cubicBezTo>
                      <a:pt x="19746" y="15728"/>
                      <a:pt x="15733" y="19746"/>
                      <a:pt x="10798" y="19746"/>
                    </a:cubicBezTo>
                    <a:cubicBezTo>
                      <a:pt x="5867" y="19746"/>
                      <a:pt x="1854" y="15728"/>
                      <a:pt x="1854" y="10800"/>
                    </a:cubicBezTo>
                    <a:cubicBezTo>
                      <a:pt x="1854" y="5868"/>
                      <a:pt x="5867" y="1854"/>
                      <a:pt x="10798" y="1854"/>
                    </a:cubicBezTo>
                    <a:close/>
                    <a:moveTo>
                      <a:pt x="10798" y="0"/>
                    </a:moveTo>
                    <a:cubicBezTo>
                      <a:pt x="4841" y="0"/>
                      <a:pt x="0" y="4842"/>
                      <a:pt x="0" y="10800"/>
                    </a:cubicBezTo>
                    <a:cubicBezTo>
                      <a:pt x="0" y="16754"/>
                      <a:pt x="4841" y="21600"/>
                      <a:pt x="10798" y="21600"/>
                    </a:cubicBezTo>
                    <a:cubicBezTo>
                      <a:pt x="16755" y="21600"/>
                      <a:pt x="21600" y="16754"/>
                      <a:pt x="21600" y="10796"/>
                    </a:cubicBezTo>
                    <a:cubicBezTo>
                      <a:pt x="21600" y="4842"/>
                      <a:pt x="16755"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52" name="Google Shape;2052;p34"/>
              <p:cNvSpPr/>
              <p:nvPr/>
            </p:nvSpPr>
            <p:spPr>
              <a:xfrm>
                <a:off x="297968" y="297968"/>
                <a:ext cx="229667" cy="229667"/>
              </a:xfrm>
              <a:custGeom>
                <a:rect b="b" l="l" r="r" t="t"/>
                <a:pathLst>
                  <a:path extrusionOk="0" h="21600" w="21600">
                    <a:moveTo>
                      <a:pt x="10803" y="2897"/>
                    </a:moveTo>
                    <a:cubicBezTo>
                      <a:pt x="15156" y="2897"/>
                      <a:pt x="18689" y="6444"/>
                      <a:pt x="18689" y="10783"/>
                    </a:cubicBezTo>
                    <a:cubicBezTo>
                      <a:pt x="18689" y="15136"/>
                      <a:pt x="15156" y="18676"/>
                      <a:pt x="10803" y="18676"/>
                    </a:cubicBezTo>
                    <a:cubicBezTo>
                      <a:pt x="6458" y="18676"/>
                      <a:pt x="2917" y="15136"/>
                      <a:pt x="2917" y="10783"/>
                    </a:cubicBezTo>
                    <a:cubicBezTo>
                      <a:pt x="2917" y="6444"/>
                      <a:pt x="6458" y="2897"/>
                      <a:pt x="10803" y="2897"/>
                    </a:cubicBezTo>
                    <a:close/>
                    <a:moveTo>
                      <a:pt x="10803" y="0"/>
                    </a:moveTo>
                    <a:cubicBezTo>
                      <a:pt x="4847" y="0"/>
                      <a:pt x="0" y="4847"/>
                      <a:pt x="0" y="10803"/>
                    </a:cubicBezTo>
                    <a:cubicBezTo>
                      <a:pt x="0" y="16753"/>
                      <a:pt x="4847" y="21600"/>
                      <a:pt x="10803" y="21600"/>
                    </a:cubicBezTo>
                    <a:cubicBezTo>
                      <a:pt x="16753" y="21600"/>
                      <a:pt x="21600" y="16753"/>
                      <a:pt x="21600" y="10803"/>
                    </a:cubicBezTo>
                    <a:cubicBezTo>
                      <a:pt x="21600" y="4840"/>
                      <a:pt x="16753"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53" name="Google Shape;2053;p34"/>
              <p:cNvSpPr/>
              <p:nvPr/>
            </p:nvSpPr>
            <p:spPr>
              <a:xfrm>
                <a:off x="364328" y="82767"/>
                <a:ext cx="97091" cy="97092"/>
              </a:xfrm>
              <a:custGeom>
                <a:rect b="b" l="l" r="r" t="t"/>
                <a:pathLst>
                  <a:path extrusionOk="0" h="21600" w="21600">
                    <a:moveTo>
                      <a:pt x="10792" y="6885"/>
                    </a:moveTo>
                    <a:cubicBezTo>
                      <a:pt x="12938" y="6885"/>
                      <a:pt x="14715" y="8662"/>
                      <a:pt x="14715" y="10792"/>
                    </a:cubicBezTo>
                    <a:cubicBezTo>
                      <a:pt x="14715" y="12970"/>
                      <a:pt x="12970" y="14715"/>
                      <a:pt x="10792" y="14715"/>
                    </a:cubicBezTo>
                    <a:cubicBezTo>
                      <a:pt x="8646" y="14715"/>
                      <a:pt x="6885" y="12954"/>
                      <a:pt x="6885" y="10792"/>
                    </a:cubicBezTo>
                    <a:cubicBezTo>
                      <a:pt x="6885" y="8662"/>
                      <a:pt x="8646" y="6885"/>
                      <a:pt x="10792" y="6885"/>
                    </a:cubicBezTo>
                    <a:close/>
                    <a:moveTo>
                      <a:pt x="10792" y="0"/>
                    </a:moveTo>
                    <a:cubicBezTo>
                      <a:pt x="4820" y="0"/>
                      <a:pt x="0" y="4868"/>
                      <a:pt x="0" y="10792"/>
                    </a:cubicBezTo>
                    <a:cubicBezTo>
                      <a:pt x="0" y="16732"/>
                      <a:pt x="4868" y="21600"/>
                      <a:pt x="10792" y="21600"/>
                    </a:cubicBezTo>
                    <a:cubicBezTo>
                      <a:pt x="16732" y="21600"/>
                      <a:pt x="21600" y="16732"/>
                      <a:pt x="21600" y="10792"/>
                    </a:cubicBezTo>
                    <a:cubicBezTo>
                      <a:pt x="21600" y="4868"/>
                      <a:pt x="16748" y="0"/>
                      <a:pt x="1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54" name="Google Shape;2054;p34"/>
              <p:cNvSpPr/>
              <p:nvPr/>
            </p:nvSpPr>
            <p:spPr>
              <a:xfrm>
                <a:off x="397362" y="364111"/>
                <a:ext cx="64057" cy="64058"/>
              </a:xfrm>
              <a:custGeom>
                <a:rect b="b" l="l" r="r" t="t"/>
                <a:pathLst>
                  <a:path extrusionOk="0" h="21600" w="21576">
                    <a:moveTo>
                      <a:pt x="5212" y="0"/>
                    </a:moveTo>
                    <a:cubicBezTo>
                      <a:pt x="2303" y="0"/>
                      <a:pt x="0" y="2330"/>
                      <a:pt x="0" y="5242"/>
                    </a:cubicBezTo>
                    <a:cubicBezTo>
                      <a:pt x="0" y="8106"/>
                      <a:pt x="2303" y="10460"/>
                      <a:pt x="5212" y="10460"/>
                    </a:cubicBezTo>
                    <a:cubicBezTo>
                      <a:pt x="8461" y="10460"/>
                      <a:pt x="11152" y="13130"/>
                      <a:pt x="11152" y="16358"/>
                    </a:cubicBezTo>
                    <a:cubicBezTo>
                      <a:pt x="11152" y="19294"/>
                      <a:pt x="13479" y="21600"/>
                      <a:pt x="16339" y="21600"/>
                    </a:cubicBezTo>
                    <a:cubicBezTo>
                      <a:pt x="19248" y="21600"/>
                      <a:pt x="21576" y="19294"/>
                      <a:pt x="21576" y="16358"/>
                    </a:cubicBezTo>
                    <a:cubicBezTo>
                      <a:pt x="21600" y="7378"/>
                      <a:pt x="14230" y="0"/>
                      <a:pt x="52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055" name="Google Shape;2055;p34"/>
            <p:cNvGrpSpPr/>
            <p:nvPr/>
          </p:nvGrpSpPr>
          <p:grpSpPr>
            <a:xfrm>
              <a:off x="9805587" y="0"/>
              <a:ext cx="991280" cy="991218"/>
              <a:chOff x="0" y="0"/>
              <a:chExt cx="991278" cy="991217"/>
            </a:xfrm>
          </p:grpSpPr>
          <p:sp>
            <p:nvSpPr>
              <p:cNvPr id="2056" name="Google Shape;2056;p34"/>
              <p:cNvSpPr/>
              <p:nvPr/>
            </p:nvSpPr>
            <p:spPr>
              <a:xfrm>
                <a:off x="0" y="0"/>
                <a:ext cx="991278" cy="991217"/>
              </a:xfrm>
              <a:custGeom>
                <a:rect b="b" l="l" r="r" t="t"/>
                <a:pathLst>
                  <a:path extrusionOk="0" h="21600" w="21534">
                    <a:moveTo>
                      <a:pt x="13640" y="681"/>
                    </a:moveTo>
                    <a:cubicBezTo>
                      <a:pt x="13715" y="681"/>
                      <a:pt x="13790" y="685"/>
                      <a:pt x="13867" y="695"/>
                    </a:cubicBezTo>
                    <a:cubicBezTo>
                      <a:pt x="14664" y="787"/>
                      <a:pt x="15330" y="1432"/>
                      <a:pt x="15446" y="2227"/>
                    </a:cubicBezTo>
                    <a:cubicBezTo>
                      <a:pt x="15544" y="2887"/>
                      <a:pt x="15289" y="3529"/>
                      <a:pt x="14772" y="3940"/>
                    </a:cubicBezTo>
                    <a:cubicBezTo>
                      <a:pt x="14529" y="4133"/>
                      <a:pt x="14386" y="4420"/>
                      <a:pt x="14386" y="4729"/>
                    </a:cubicBezTo>
                    <a:cubicBezTo>
                      <a:pt x="14386" y="5282"/>
                      <a:pt x="14834" y="5729"/>
                      <a:pt x="15386" y="5729"/>
                    </a:cubicBezTo>
                    <a:lnTo>
                      <a:pt x="20117" y="5729"/>
                    </a:lnTo>
                    <a:cubicBezTo>
                      <a:pt x="20527" y="5729"/>
                      <a:pt x="20859" y="6065"/>
                      <a:pt x="20859" y="6474"/>
                    </a:cubicBezTo>
                    <a:lnTo>
                      <a:pt x="20859" y="11942"/>
                    </a:lnTo>
                    <a:cubicBezTo>
                      <a:pt x="20859" y="12119"/>
                      <a:pt x="20716" y="12266"/>
                      <a:pt x="20530" y="12266"/>
                    </a:cubicBezTo>
                    <a:cubicBezTo>
                      <a:pt x="20433" y="12266"/>
                      <a:pt x="20343" y="12226"/>
                      <a:pt x="20286" y="12149"/>
                    </a:cubicBezTo>
                    <a:cubicBezTo>
                      <a:pt x="19806" y="11536"/>
                      <a:pt x="19090" y="11184"/>
                      <a:pt x="18319" y="11184"/>
                    </a:cubicBezTo>
                    <a:cubicBezTo>
                      <a:pt x="17606" y="11184"/>
                      <a:pt x="16928" y="11490"/>
                      <a:pt x="16453" y="12023"/>
                    </a:cubicBezTo>
                    <a:cubicBezTo>
                      <a:pt x="15979" y="12557"/>
                      <a:pt x="15755" y="13272"/>
                      <a:pt x="15840" y="13987"/>
                    </a:cubicBezTo>
                    <a:cubicBezTo>
                      <a:pt x="15966" y="15086"/>
                      <a:pt x="16848" y="15998"/>
                      <a:pt x="17936" y="16159"/>
                    </a:cubicBezTo>
                    <a:cubicBezTo>
                      <a:pt x="18065" y="16178"/>
                      <a:pt x="18193" y="16187"/>
                      <a:pt x="18319" y="16187"/>
                    </a:cubicBezTo>
                    <a:cubicBezTo>
                      <a:pt x="19081" y="16187"/>
                      <a:pt x="19792" y="15847"/>
                      <a:pt x="20274" y="15234"/>
                    </a:cubicBezTo>
                    <a:cubicBezTo>
                      <a:pt x="20335" y="15154"/>
                      <a:pt x="20429" y="15104"/>
                      <a:pt x="20530" y="15104"/>
                    </a:cubicBezTo>
                    <a:cubicBezTo>
                      <a:pt x="20708" y="15104"/>
                      <a:pt x="20855" y="15250"/>
                      <a:pt x="20855" y="15431"/>
                    </a:cubicBezTo>
                    <a:lnTo>
                      <a:pt x="20855" y="20177"/>
                    </a:lnTo>
                    <a:cubicBezTo>
                      <a:pt x="20855" y="20590"/>
                      <a:pt x="20524" y="20922"/>
                      <a:pt x="20116" y="20922"/>
                    </a:cubicBezTo>
                    <a:lnTo>
                      <a:pt x="15382" y="20922"/>
                    </a:lnTo>
                    <a:cubicBezTo>
                      <a:pt x="15205" y="20922"/>
                      <a:pt x="15058" y="20777"/>
                      <a:pt x="15058" y="20593"/>
                    </a:cubicBezTo>
                    <a:cubicBezTo>
                      <a:pt x="15058" y="20493"/>
                      <a:pt x="15099" y="20402"/>
                      <a:pt x="15177" y="20345"/>
                    </a:cubicBezTo>
                    <a:cubicBezTo>
                      <a:pt x="15787" y="19867"/>
                      <a:pt x="16138" y="19149"/>
                      <a:pt x="16138" y="18375"/>
                    </a:cubicBezTo>
                    <a:cubicBezTo>
                      <a:pt x="16138" y="17657"/>
                      <a:pt x="15832" y="16976"/>
                      <a:pt x="15300" y="16504"/>
                    </a:cubicBezTo>
                    <a:cubicBezTo>
                      <a:pt x="14844" y="16096"/>
                      <a:pt x="14248" y="15871"/>
                      <a:pt x="13637" y="15871"/>
                    </a:cubicBezTo>
                    <a:cubicBezTo>
                      <a:pt x="13538" y="15871"/>
                      <a:pt x="13443" y="15875"/>
                      <a:pt x="13343" y="15886"/>
                    </a:cubicBezTo>
                    <a:cubicBezTo>
                      <a:pt x="12248" y="16016"/>
                      <a:pt x="11338" y="16901"/>
                      <a:pt x="11177" y="17994"/>
                    </a:cubicBezTo>
                    <a:cubicBezTo>
                      <a:pt x="11044" y="18899"/>
                      <a:pt x="11388" y="19776"/>
                      <a:pt x="12101" y="20336"/>
                    </a:cubicBezTo>
                    <a:cubicBezTo>
                      <a:pt x="12179" y="20400"/>
                      <a:pt x="12230" y="20493"/>
                      <a:pt x="12230" y="20595"/>
                    </a:cubicBezTo>
                    <a:cubicBezTo>
                      <a:pt x="12230" y="20775"/>
                      <a:pt x="12086" y="20922"/>
                      <a:pt x="11904" y="20922"/>
                    </a:cubicBezTo>
                    <a:lnTo>
                      <a:pt x="6452" y="20922"/>
                    </a:lnTo>
                    <a:cubicBezTo>
                      <a:pt x="6043" y="20922"/>
                      <a:pt x="5713" y="20585"/>
                      <a:pt x="5713" y="20177"/>
                    </a:cubicBezTo>
                    <a:lnTo>
                      <a:pt x="5713" y="15431"/>
                    </a:lnTo>
                    <a:cubicBezTo>
                      <a:pt x="5713" y="14876"/>
                      <a:pt x="5264" y="14429"/>
                      <a:pt x="4711" y="14429"/>
                    </a:cubicBezTo>
                    <a:cubicBezTo>
                      <a:pt x="4403" y="14429"/>
                      <a:pt x="4120" y="14569"/>
                      <a:pt x="3932" y="14807"/>
                    </a:cubicBezTo>
                    <a:cubicBezTo>
                      <a:pt x="3586" y="15256"/>
                      <a:pt x="3061" y="15510"/>
                      <a:pt x="2500" y="15510"/>
                    </a:cubicBezTo>
                    <a:cubicBezTo>
                      <a:pt x="1979" y="15510"/>
                      <a:pt x="1483" y="15286"/>
                      <a:pt x="1138" y="14897"/>
                    </a:cubicBezTo>
                    <a:cubicBezTo>
                      <a:pt x="786" y="14503"/>
                      <a:pt x="628" y="13992"/>
                      <a:pt x="691" y="13463"/>
                    </a:cubicBezTo>
                    <a:cubicBezTo>
                      <a:pt x="785" y="12662"/>
                      <a:pt x="1427" y="11994"/>
                      <a:pt x="2218" y="11879"/>
                    </a:cubicBezTo>
                    <a:cubicBezTo>
                      <a:pt x="2312" y="11863"/>
                      <a:pt x="2406" y="11857"/>
                      <a:pt x="2500" y="11857"/>
                    </a:cubicBezTo>
                    <a:cubicBezTo>
                      <a:pt x="3055" y="11857"/>
                      <a:pt x="3575" y="12110"/>
                      <a:pt x="3927" y="12555"/>
                    </a:cubicBezTo>
                    <a:cubicBezTo>
                      <a:pt x="4120" y="12798"/>
                      <a:pt x="4404" y="12941"/>
                      <a:pt x="4712" y="12941"/>
                    </a:cubicBezTo>
                    <a:cubicBezTo>
                      <a:pt x="5264" y="12941"/>
                      <a:pt x="5713" y="12491"/>
                      <a:pt x="5713" y="11937"/>
                    </a:cubicBezTo>
                    <a:lnTo>
                      <a:pt x="5713" y="6474"/>
                    </a:lnTo>
                    <a:cubicBezTo>
                      <a:pt x="5713" y="6063"/>
                      <a:pt x="6046" y="5731"/>
                      <a:pt x="6452" y="5731"/>
                    </a:cubicBezTo>
                    <a:lnTo>
                      <a:pt x="11904" y="5731"/>
                    </a:lnTo>
                    <a:cubicBezTo>
                      <a:pt x="12456" y="5731"/>
                      <a:pt x="12902" y="5282"/>
                      <a:pt x="12902" y="4726"/>
                    </a:cubicBezTo>
                    <a:cubicBezTo>
                      <a:pt x="12902" y="4417"/>
                      <a:pt x="12764" y="4133"/>
                      <a:pt x="12527" y="3945"/>
                    </a:cubicBezTo>
                    <a:cubicBezTo>
                      <a:pt x="12078" y="3598"/>
                      <a:pt x="11825" y="3071"/>
                      <a:pt x="11825" y="2508"/>
                    </a:cubicBezTo>
                    <a:cubicBezTo>
                      <a:pt x="11825" y="1986"/>
                      <a:pt x="12048" y="1488"/>
                      <a:pt x="12436" y="1142"/>
                    </a:cubicBezTo>
                    <a:cubicBezTo>
                      <a:pt x="12772" y="841"/>
                      <a:pt x="13194" y="681"/>
                      <a:pt x="13640" y="681"/>
                    </a:cubicBezTo>
                    <a:close/>
                    <a:moveTo>
                      <a:pt x="13648" y="0"/>
                    </a:moveTo>
                    <a:cubicBezTo>
                      <a:pt x="13036" y="0"/>
                      <a:pt x="12444" y="223"/>
                      <a:pt x="11986" y="635"/>
                    </a:cubicBezTo>
                    <a:cubicBezTo>
                      <a:pt x="11454" y="1107"/>
                      <a:pt x="11148" y="1791"/>
                      <a:pt x="11148" y="2503"/>
                    </a:cubicBezTo>
                    <a:cubicBezTo>
                      <a:pt x="11148" y="3278"/>
                      <a:pt x="11499" y="3998"/>
                      <a:pt x="12109" y="4476"/>
                    </a:cubicBezTo>
                    <a:cubicBezTo>
                      <a:pt x="12187" y="4536"/>
                      <a:pt x="12230" y="4625"/>
                      <a:pt x="12230" y="4726"/>
                    </a:cubicBezTo>
                    <a:cubicBezTo>
                      <a:pt x="12230" y="4904"/>
                      <a:pt x="12086" y="5053"/>
                      <a:pt x="11904" y="5053"/>
                    </a:cubicBezTo>
                    <a:lnTo>
                      <a:pt x="6452" y="5053"/>
                    </a:lnTo>
                    <a:cubicBezTo>
                      <a:pt x="5672" y="5053"/>
                      <a:pt x="5036" y="5690"/>
                      <a:pt x="5036" y="6474"/>
                    </a:cubicBezTo>
                    <a:lnTo>
                      <a:pt x="5036" y="11942"/>
                    </a:lnTo>
                    <a:cubicBezTo>
                      <a:pt x="5036" y="12119"/>
                      <a:pt x="4892" y="12266"/>
                      <a:pt x="4707" y="12266"/>
                    </a:cubicBezTo>
                    <a:cubicBezTo>
                      <a:pt x="4609" y="12266"/>
                      <a:pt x="4518" y="12221"/>
                      <a:pt x="4453" y="12139"/>
                    </a:cubicBezTo>
                    <a:cubicBezTo>
                      <a:pt x="3971" y="11525"/>
                      <a:pt x="3258" y="11183"/>
                      <a:pt x="2495" y="11183"/>
                    </a:cubicBezTo>
                    <a:cubicBezTo>
                      <a:pt x="2370" y="11183"/>
                      <a:pt x="2243" y="11192"/>
                      <a:pt x="2117" y="11211"/>
                    </a:cubicBezTo>
                    <a:cubicBezTo>
                      <a:pt x="1028" y="11374"/>
                      <a:pt x="147" y="12287"/>
                      <a:pt x="17" y="13386"/>
                    </a:cubicBezTo>
                    <a:cubicBezTo>
                      <a:pt x="-66" y="14100"/>
                      <a:pt x="158" y="14815"/>
                      <a:pt x="633" y="15348"/>
                    </a:cubicBezTo>
                    <a:cubicBezTo>
                      <a:pt x="1104" y="15883"/>
                      <a:pt x="1787" y="16189"/>
                      <a:pt x="2495" y="16189"/>
                    </a:cubicBezTo>
                    <a:cubicBezTo>
                      <a:pt x="3269" y="16189"/>
                      <a:pt x="3984" y="15838"/>
                      <a:pt x="4462" y="15224"/>
                    </a:cubicBezTo>
                    <a:cubicBezTo>
                      <a:pt x="4520" y="15148"/>
                      <a:pt x="4610" y="15104"/>
                      <a:pt x="4711" y="15104"/>
                    </a:cubicBezTo>
                    <a:cubicBezTo>
                      <a:pt x="4889" y="15104"/>
                      <a:pt x="5036" y="15250"/>
                      <a:pt x="5036" y="15431"/>
                    </a:cubicBezTo>
                    <a:lnTo>
                      <a:pt x="5036" y="20177"/>
                    </a:lnTo>
                    <a:cubicBezTo>
                      <a:pt x="5036" y="20960"/>
                      <a:pt x="5672" y="21600"/>
                      <a:pt x="6452" y="21600"/>
                    </a:cubicBezTo>
                    <a:lnTo>
                      <a:pt x="11904" y="21600"/>
                    </a:lnTo>
                    <a:cubicBezTo>
                      <a:pt x="12456" y="21600"/>
                      <a:pt x="12902" y="21151"/>
                      <a:pt x="12902" y="20595"/>
                    </a:cubicBezTo>
                    <a:cubicBezTo>
                      <a:pt x="12902" y="20289"/>
                      <a:pt x="12764" y="20002"/>
                      <a:pt x="12517" y="19809"/>
                    </a:cubicBezTo>
                    <a:cubicBezTo>
                      <a:pt x="11997" y="19398"/>
                      <a:pt x="11745" y="18756"/>
                      <a:pt x="11843" y="18096"/>
                    </a:cubicBezTo>
                    <a:cubicBezTo>
                      <a:pt x="11961" y="17301"/>
                      <a:pt x="12625" y="16656"/>
                      <a:pt x="13422" y="16564"/>
                    </a:cubicBezTo>
                    <a:cubicBezTo>
                      <a:pt x="13499" y="16554"/>
                      <a:pt x="13574" y="16550"/>
                      <a:pt x="13649" y="16550"/>
                    </a:cubicBezTo>
                    <a:cubicBezTo>
                      <a:pt x="14096" y="16550"/>
                      <a:pt x="14517" y="16710"/>
                      <a:pt x="14853" y="17011"/>
                    </a:cubicBezTo>
                    <a:cubicBezTo>
                      <a:pt x="15242" y="17357"/>
                      <a:pt x="15463" y="17855"/>
                      <a:pt x="15463" y="18377"/>
                    </a:cubicBezTo>
                    <a:cubicBezTo>
                      <a:pt x="15463" y="18940"/>
                      <a:pt x="15210" y="19467"/>
                      <a:pt x="14764" y="19814"/>
                    </a:cubicBezTo>
                    <a:cubicBezTo>
                      <a:pt x="14522" y="20002"/>
                      <a:pt x="14386" y="20289"/>
                      <a:pt x="14386" y="20598"/>
                    </a:cubicBezTo>
                    <a:cubicBezTo>
                      <a:pt x="14386" y="21151"/>
                      <a:pt x="14834" y="21600"/>
                      <a:pt x="15386" y="21600"/>
                    </a:cubicBezTo>
                    <a:lnTo>
                      <a:pt x="20117" y="21600"/>
                    </a:lnTo>
                    <a:cubicBezTo>
                      <a:pt x="20899" y="21600"/>
                      <a:pt x="21534" y="20960"/>
                      <a:pt x="21534" y="20177"/>
                    </a:cubicBezTo>
                    <a:lnTo>
                      <a:pt x="21534" y="15431"/>
                    </a:lnTo>
                    <a:cubicBezTo>
                      <a:pt x="21534" y="14876"/>
                      <a:pt x="21088" y="14429"/>
                      <a:pt x="20535" y="14429"/>
                    </a:cubicBezTo>
                    <a:cubicBezTo>
                      <a:pt x="20228" y="14429"/>
                      <a:pt x="19942" y="14569"/>
                      <a:pt x="19750" y="14815"/>
                    </a:cubicBezTo>
                    <a:cubicBezTo>
                      <a:pt x="19398" y="15262"/>
                      <a:pt x="18879" y="15511"/>
                      <a:pt x="18324" y="15511"/>
                    </a:cubicBezTo>
                    <a:cubicBezTo>
                      <a:pt x="18230" y="15511"/>
                      <a:pt x="18136" y="15504"/>
                      <a:pt x="18041" y="15490"/>
                    </a:cubicBezTo>
                    <a:cubicBezTo>
                      <a:pt x="17248" y="15373"/>
                      <a:pt x="16606" y="14707"/>
                      <a:pt x="16514" y="13907"/>
                    </a:cubicBezTo>
                    <a:cubicBezTo>
                      <a:pt x="16453" y="13377"/>
                      <a:pt x="16610" y="12866"/>
                      <a:pt x="16961" y="12470"/>
                    </a:cubicBezTo>
                    <a:cubicBezTo>
                      <a:pt x="17303" y="12083"/>
                      <a:pt x="17799" y="11862"/>
                      <a:pt x="18319" y="11862"/>
                    </a:cubicBezTo>
                    <a:cubicBezTo>
                      <a:pt x="18882" y="11862"/>
                      <a:pt x="19406" y="12117"/>
                      <a:pt x="19753" y="12566"/>
                    </a:cubicBezTo>
                    <a:cubicBezTo>
                      <a:pt x="19939" y="12806"/>
                      <a:pt x="20224" y="12942"/>
                      <a:pt x="20535" y="12942"/>
                    </a:cubicBezTo>
                    <a:cubicBezTo>
                      <a:pt x="21084" y="12942"/>
                      <a:pt x="21532" y="12495"/>
                      <a:pt x="21532" y="11942"/>
                    </a:cubicBezTo>
                    <a:lnTo>
                      <a:pt x="21532" y="6474"/>
                    </a:lnTo>
                    <a:cubicBezTo>
                      <a:pt x="21532" y="5690"/>
                      <a:pt x="20896" y="5053"/>
                      <a:pt x="20116" y="5053"/>
                    </a:cubicBezTo>
                    <a:lnTo>
                      <a:pt x="15382" y="5053"/>
                    </a:lnTo>
                    <a:cubicBezTo>
                      <a:pt x="15205" y="5053"/>
                      <a:pt x="15058" y="4908"/>
                      <a:pt x="15058" y="4724"/>
                    </a:cubicBezTo>
                    <a:cubicBezTo>
                      <a:pt x="15058" y="4624"/>
                      <a:pt x="15103" y="4533"/>
                      <a:pt x="15185" y="4467"/>
                    </a:cubicBezTo>
                    <a:cubicBezTo>
                      <a:pt x="15898" y="3907"/>
                      <a:pt x="16241" y="3029"/>
                      <a:pt x="16110" y="2125"/>
                    </a:cubicBezTo>
                    <a:cubicBezTo>
                      <a:pt x="15948" y="1032"/>
                      <a:pt x="15038" y="144"/>
                      <a:pt x="13943" y="17"/>
                    </a:cubicBezTo>
                    <a:cubicBezTo>
                      <a:pt x="13845" y="6"/>
                      <a:pt x="13745" y="0"/>
                      <a:pt x="136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57" name="Google Shape;2057;p34"/>
              <p:cNvSpPr/>
              <p:nvPr/>
            </p:nvSpPr>
            <p:spPr>
              <a:xfrm>
                <a:off x="347690" y="380810"/>
                <a:ext cx="345617" cy="246439"/>
              </a:xfrm>
              <a:custGeom>
                <a:rect b="b" l="l" r="r" t="t"/>
                <a:pathLst>
                  <a:path extrusionOk="0" h="21600" w="21600">
                    <a:moveTo>
                      <a:pt x="8214" y="0"/>
                    </a:moveTo>
                    <a:cubicBezTo>
                      <a:pt x="7674" y="0"/>
                      <a:pt x="7242" y="606"/>
                      <a:pt x="7242" y="1350"/>
                    </a:cubicBezTo>
                    <a:cubicBezTo>
                      <a:pt x="7242" y="2107"/>
                      <a:pt x="7674" y="2713"/>
                      <a:pt x="8214" y="2713"/>
                    </a:cubicBezTo>
                    <a:lnTo>
                      <a:pt x="8560" y="2713"/>
                    </a:lnTo>
                    <a:lnTo>
                      <a:pt x="9765" y="7450"/>
                    </a:lnTo>
                    <a:lnTo>
                      <a:pt x="7179" y="17632"/>
                    </a:lnTo>
                    <a:lnTo>
                      <a:pt x="3378" y="2719"/>
                    </a:lnTo>
                    <a:lnTo>
                      <a:pt x="4066" y="2719"/>
                    </a:lnTo>
                    <a:cubicBezTo>
                      <a:pt x="4606" y="2719"/>
                      <a:pt x="5038" y="2120"/>
                      <a:pt x="5038" y="1369"/>
                    </a:cubicBezTo>
                    <a:cubicBezTo>
                      <a:pt x="5038" y="612"/>
                      <a:pt x="4606" y="13"/>
                      <a:pt x="4066" y="13"/>
                    </a:cubicBezTo>
                    <a:lnTo>
                      <a:pt x="967" y="13"/>
                    </a:lnTo>
                    <a:cubicBezTo>
                      <a:pt x="436" y="13"/>
                      <a:pt x="0" y="612"/>
                      <a:pt x="0" y="1369"/>
                    </a:cubicBezTo>
                    <a:cubicBezTo>
                      <a:pt x="0" y="2120"/>
                      <a:pt x="436" y="2719"/>
                      <a:pt x="967" y="2719"/>
                    </a:cubicBezTo>
                    <a:lnTo>
                      <a:pt x="1318" y="2719"/>
                    </a:lnTo>
                    <a:lnTo>
                      <a:pt x="5771" y="20206"/>
                    </a:lnTo>
                    <a:cubicBezTo>
                      <a:pt x="5983" y="21057"/>
                      <a:pt x="6536" y="21600"/>
                      <a:pt x="7179" y="21600"/>
                    </a:cubicBezTo>
                    <a:cubicBezTo>
                      <a:pt x="7818" y="21600"/>
                      <a:pt x="8362" y="21057"/>
                      <a:pt x="8587" y="20206"/>
                    </a:cubicBezTo>
                    <a:lnTo>
                      <a:pt x="10800" y="11507"/>
                    </a:lnTo>
                    <a:lnTo>
                      <a:pt x="13013" y="20206"/>
                    </a:lnTo>
                    <a:cubicBezTo>
                      <a:pt x="13229" y="21057"/>
                      <a:pt x="13782" y="21600"/>
                      <a:pt x="14416" y="21600"/>
                    </a:cubicBezTo>
                    <a:cubicBezTo>
                      <a:pt x="15055" y="21600"/>
                      <a:pt x="15608" y="21057"/>
                      <a:pt x="15824" y="20206"/>
                    </a:cubicBezTo>
                    <a:lnTo>
                      <a:pt x="20278" y="2719"/>
                    </a:lnTo>
                    <a:lnTo>
                      <a:pt x="20628" y="2719"/>
                    </a:lnTo>
                    <a:cubicBezTo>
                      <a:pt x="21164" y="2719"/>
                      <a:pt x="21600" y="2120"/>
                      <a:pt x="21600" y="1369"/>
                    </a:cubicBezTo>
                    <a:cubicBezTo>
                      <a:pt x="21600" y="612"/>
                      <a:pt x="21155" y="0"/>
                      <a:pt x="20624" y="0"/>
                    </a:cubicBezTo>
                    <a:lnTo>
                      <a:pt x="17525" y="0"/>
                    </a:lnTo>
                    <a:cubicBezTo>
                      <a:pt x="16985" y="0"/>
                      <a:pt x="16553" y="606"/>
                      <a:pt x="16553" y="1363"/>
                    </a:cubicBezTo>
                    <a:cubicBezTo>
                      <a:pt x="16553" y="2107"/>
                      <a:pt x="16985" y="2713"/>
                      <a:pt x="17525" y="2713"/>
                    </a:cubicBezTo>
                    <a:lnTo>
                      <a:pt x="18213" y="2713"/>
                    </a:lnTo>
                    <a:lnTo>
                      <a:pt x="14412" y="17619"/>
                    </a:lnTo>
                    <a:lnTo>
                      <a:pt x="10611" y="2713"/>
                    </a:lnTo>
                    <a:lnTo>
                      <a:pt x="11299" y="2713"/>
                    </a:lnTo>
                    <a:cubicBezTo>
                      <a:pt x="11839" y="2713"/>
                      <a:pt x="12271" y="2107"/>
                      <a:pt x="12271" y="1350"/>
                    </a:cubicBezTo>
                    <a:cubicBezTo>
                      <a:pt x="12271" y="606"/>
                      <a:pt x="11839" y="0"/>
                      <a:pt x="112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058" name="Google Shape;2058;p34"/>
            <p:cNvGrpSpPr/>
            <p:nvPr/>
          </p:nvGrpSpPr>
          <p:grpSpPr>
            <a:xfrm>
              <a:off x="5035397" y="72"/>
              <a:ext cx="825463" cy="990786"/>
              <a:chOff x="0" y="0"/>
              <a:chExt cx="825462" cy="990784"/>
            </a:xfrm>
          </p:grpSpPr>
          <p:sp>
            <p:nvSpPr>
              <p:cNvPr id="2059" name="Google Shape;2059;p34"/>
              <p:cNvSpPr/>
              <p:nvPr/>
            </p:nvSpPr>
            <p:spPr>
              <a:xfrm>
                <a:off x="0" y="0"/>
                <a:ext cx="825462" cy="990784"/>
              </a:xfrm>
              <a:custGeom>
                <a:rect b="b" l="l" r="r" t="t"/>
                <a:pathLst>
                  <a:path extrusionOk="0" h="21600" w="21600">
                    <a:moveTo>
                      <a:pt x="17268" y="1156"/>
                    </a:moveTo>
                    <a:lnTo>
                      <a:pt x="20212" y="3609"/>
                    </a:lnTo>
                    <a:lnTo>
                      <a:pt x="17730" y="3609"/>
                    </a:lnTo>
                    <a:cubicBezTo>
                      <a:pt x="17475" y="3609"/>
                      <a:pt x="17268" y="3435"/>
                      <a:pt x="17268" y="3224"/>
                    </a:cubicBezTo>
                    <a:lnTo>
                      <a:pt x="17268" y="1156"/>
                    </a:lnTo>
                    <a:close/>
                    <a:moveTo>
                      <a:pt x="12965" y="14032"/>
                    </a:moveTo>
                    <a:cubicBezTo>
                      <a:pt x="13217" y="14032"/>
                      <a:pt x="13424" y="14205"/>
                      <a:pt x="13424" y="14414"/>
                    </a:cubicBezTo>
                    <a:lnTo>
                      <a:pt x="13424" y="18022"/>
                    </a:lnTo>
                    <a:cubicBezTo>
                      <a:pt x="13424" y="18234"/>
                      <a:pt x="13217" y="18407"/>
                      <a:pt x="12965" y="18407"/>
                    </a:cubicBezTo>
                    <a:lnTo>
                      <a:pt x="1267" y="18407"/>
                    </a:lnTo>
                    <a:cubicBezTo>
                      <a:pt x="1017" y="18407"/>
                      <a:pt x="808" y="18234"/>
                      <a:pt x="808" y="18022"/>
                    </a:cubicBezTo>
                    <a:lnTo>
                      <a:pt x="808" y="14414"/>
                    </a:lnTo>
                    <a:cubicBezTo>
                      <a:pt x="808" y="14205"/>
                      <a:pt x="1017" y="14032"/>
                      <a:pt x="1267" y="14032"/>
                    </a:cubicBezTo>
                    <a:close/>
                    <a:moveTo>
                      <a:pt x="16457" y="684"/>
                    </a:moveTo>
                    <a:lnTo>
                      <a:pt x="16457" y="3234"/>
                    </a:lnTo>
                    <a:cubicBezTo>
                      <a:pt x="16457" y="3818"/>
                      <a:pt x="17029" y="4293"/>
                      <a:pt x="17730" y="4293"/>
                    </a:cubicBezTo>
                    <a:lnTo>
                      <a:pt x="20788" y="4293"/>
                    </a:lnTo>
                    <a:lnTo>
                      <a:pt x="20788" y="20550"/>
                    </a:lnTo>
                    <a:cubicBezTo>
                      <a:pt x="20788" y="20759"/>
                      <a:pt x="20581" y="20932"/>
                      <a:pt x="20329" y="20932"/>
                    </a:cubicBezTo>
                    <a:lnTo>
                      <a:pt x="3868" y="20932"/>
                    </a:lnTo>
                    <a:cubicBezTo>
                      <a:pt x="3616" y="20932"/>
                      <a:pt x="3409" y="20759"/>
                      <a:pt x="3409" y="20550"/>
                    </a:cubicBezTo>
                    <a:lnTo>
                      <a:pt x="3409" y="19085"/>
                    </a:lnTo>
                    <a:lnTo>
                      <a:pt x="12965" y="19085"/>
                    </a:lnTo>
                    <a:cubicBezTo>
                      <a:pt x="13667" y="19085"/>
                      <a:pt x="14234" y="18608"/>
                      <a:pt x="14234" y="18024"/>
                    </a:cubicBezTo>
                    <a:lnTo>
                      <a:pt x="14234" y="14418"/>
                    </a:lnTo>
                    <a:cubicBezTo>
                      <a:pt x="14234" y="13833"/>
                      <a:pt x="13662" y="13358"/>
                      <a:pt x="12965" y="13358"/>
                    </a:cubicBezTo>
                    <a:lnTo>
                      <a:pt x="3409" y="13358"/>
                    </a:lnTo>
                    <a:lnTo>
                      <a:pt x="3409" y="1069"/>
                    </a:lnTo>
                    <a:cubicBezTo>
                      <a:pt x="3409" y="857"/>
                      <a:pt x="3616" y="684"/>
                      <a:pt x="3868" y="684"/>
                    </a:cubicBezTo>
                    <a:close/>
                    <a:moveTo>
                      <a:pt x="3868" y="0"/>
                    </a:moveTo>
                    <a:cubicBezTo>
                      <a:pt x="3166" y="0"/>
                      <a:pt x="2599" y="477"/>
                      <a:pt x="2599" y="1059"/>
                    </a:cubicBezTo>
                    <a:lnTo>
                      <a:pt x="2599" y="13350"/>
                    </a:lnTo>
                    <a:lnTo>
                      <a:pt x="1271" y="13350"/>
                    </a:lnTo>
                    <a:cubicBezTo>
                      <a:pt x="571" y="13350"/>
                      <a:pt x="0" y="13825"/>
                      <a:pt x="0" y="14409"/>
                    </a:cubicBezTo>
                    <a:lnTo>
                      <a:pt x="0" y="18016"/>
                    </a:lnTo>
                    <a:cubicBezTo>
                      <a:pt x="0" y="18601"/>
                      <a:pt x="573" y="19077"/>
                      <a:pt x="1271" y="19077"/>
                    </a:cubicBezTo>
                    <a:lnTo>
                      <a:pt x="2599" y="19077"/>
                    </a:lnTo>
                    <a:lnTo>
                      <a:pt x="2599" y="20541"/>
                    </a:lnTo>
                    <a:cubicBezTo>
                      <a:pt x="2599" y="21125"/>
                      <a:pt x="3172" y="21600"/>
                      <a:pt x="3868" y="21600"/>
                    </a:cubicBezTo>
                    <a:lnTo>
                      <a:pt x="20329" y="21600"/>
                    </a:lnTo>
                    <a:cubicBezTo>
                      <a:pt x="21029" y="21600"/>
                      <a:pt x="21600" y="21123"/>
                      <a:pt x="21600" y="20541"/>
                    </a:cubicBezTo>
                    <a:lnTo>
                      <a:pt x="21600" y="3949"/>
                    </a:lnTo>
                    <a:cubicBezTo>
                      <a:pt x="21600" y="3858"/>
                      <a:pt x="21559" y="3772"/>
                      <a:pt x="21479" y="3706"/>
                    </a:cubicBezTo>
                    <a:lnTo>
                      <a:pt x="17148" y="100"/>
                    </a:lnTo>
                    <a:cubicBezTo>
                      <a:pt x="17074" y="36"/>
                      <a:pt x="16969" y="0"/>
                      <a:pt x="168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60" name="Google Shape;2060;p34"/>
              <p:cNvSpPr/>
              <p:nvPr/>
            </p:nvSpPr>
            <p:spPr>
              <a:xfrm>
                <a:off x="65927" y="678634"/>
                <a:ext cx="130469" cy="130417"/>
              </a:xfrm>
              <a:custGeom>
                <a:rect b="b" l="l" r="r" t="t"/>
                <a:pathLst>
                  <a:path extrusionOk="0" h="21600" w="21108">
                    <a:moveTo>
                      <a:pt x="2515" y="0"/>
                    </a:moveTo>
                    <a:cubicBezTo>
                      <a:pt x="1874" y="0"/>
                      <a:pt x="1234" y="250"/>
                      <a:pt x="733" y="751"/>
                    </a:cubicBezTo>
                    <a:cubicBezTo>
                      <a:pt x="-245" y="1764"/>
                      <a:pt x="-245" y="3385"/>
                      <a:pt x="733" y="4399"/>
                    </a:cubicBezTo>
                    <a:lnTo>
                      <a:pt x="6998" y="10800"/>
                    </a:lnTo>
                    <a:lnTo>
                      <a:pt x="733" y="17201"/>
                    </a:lnTo>
                    <a:cubicBezTo>
                      <a:pt x="-245" y="18226"/>
                      <a:pt x="-245" y="19848"/>
                      <a:pt x="733" y="20861"/>
                    </a:cubicBezTo>
                    <a:cubicBezTo>
                      <a:pt x="1222" y="21350"/>
                      <a:pt x="1874" y="21600"/>
                      <a:pt x="2503" y="21600"/>
                    </a:cubicBezTo>
                    <a:cubicBezTo>
                      <a:pt x="3143" y="21600"/>
                      <a:pt x="3796" y="21350"/>
                      <a:pt x="4273" y="20861"/>
                    </a:cubicBezTo>
                    <a:lnTo>
                      <a:pt x="10538" y="14448"/>
                    </a:lnTo>
                    <a:lnTo>
                      <a:pt x="16790" y="20861"/>
                    </a:lnTo>
                    <a:cubicBezTo>
                      <a:pt x="17280" y="21350"/>
                      <a:pt x="17920" y="21600"/>
                      <a:pt x="18560" y="21600"/>
                    </a:cubicBezTo>
                    <a:cubicBezTo>
                      <a:pt x="19189" y="21600"/>
                      <a:pt x="19841" y="21350"/>
                      <a:pt x="20330" y="20861"/>
                    </a:cubicBezTo>
                    <a:cubicBezTo>
                      <a:pt x="21308" y="19848"/>
                      <a:pt x="21308" y="18226"/>
                      <a:pt x="20330" y="17201"/>
                    </a:cubicBezTo>
                    <a:lnTo>
                      <a:pt x="14112" y="10800"/>
                    </a:lnTo>
                    <a:lnTo>
                      <a:pt x="20365" y="4399"/>
                    </a:lnTo>
                    <a:cubicBezTo>
                      <a:pt x="21355" y="3385"/>
                      <a:pt x="21355" y="1764"/>
                      <a:pt x="20365" y="751"/>
                    </a:cubicBezTo>
                    <a:cubicBezTo>
                      <a:pt x="19876" y="250"/>
                      <a:pt x="19236" y="0"/>
                      <a:pt x="18595" y="0"/>
                    </a:cubicBezTo>
                    <a:cubicBezTo>
                      <a:pt x="17955" y="0"/>
                      <a:pt x="17303" y="250"/>
                      <a:pt x="16814" y="751"/>
                    </a:cubicBezTo>
                    <a:lnTo>
                      <a:pt x="10561" y="7164"/>
                    </a:lnTo>
                    <a:lnTo>
                      <a:pt x="4308" y="751"/>
                    </a:lnTo>
                    <a:cubicBezTo>
                      <a:pt x="3807" y="250"/>
                      <a:pt x="3167" y="0"/>
                      <a:pt x="25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61" name="Google Shape;2061;p34"/>
              <p:cNvSpPr/>
              <p:nvPr/>
            </p:nvSpPr>
            <p:spPr>
              <a:xfrm>
                <a:off x="231682" y="678634"/>
                <a:ext cx="113790" cy="130345"/>
              </a:xfrm>
              <a:custGeom>
                <a:rect b="b" l="l" r="r" t="t"/>
                <a:pathLst>
                  <a:path extrusionOk="0" h="21600" w="21600">
                    <a:moveTo>
                      <a:pt x="2924" y="0"/>
                    </a:moveTo>
                    <a:cubicBezTo>
                      <a:pt x="1312" y="0"/>
                      <a:pt x="0" y="1145"/>
                      <a:pt x="0" y="2576"/>
                    </a:cubicBezTo>
                    <a:lnTo>
                      <a:pt x="0" y="19024"/>
                    </a:lnTo>
                    <a:cubicBezTo>
                      <a:pt x="0" y="20455"/>
                      <a:pt x="1312" y="21600"/>
                      <a:pt x="2924" y="21600"/>
                    </a:cubicBezTo>
                    <a:lnTo>
                      <a:pt x="18676" y="21600"/>
                    </a:lnTo>
                    <a:cubicBezTo>
                      <a:pt x="20288" y="21600"/>
                      <a:pt x="21600" y="20455"/>
                      <a:pt x="21600" y="19024"/>
                    </a:cubicBezTo>
                    <a:cubicBezTo>
                      <a:pt x="21600" y="17628"/>
                      <a:pt x="20275" y="16471"/>
                      <a:pt x="18635" y="16471"/>
                    </a:cubicBezTo>
                    <a:lnTo>
                      <a:pt x="5875" y="16471"/>
                    </a:lnTo>
                    <a:lnTo>
                      <a:pt x="5875" y="2576"/>
                    </a:lnTo>
                    <a:cubicBezTo>
                      <a:pt x="5875" y="1145"/>
                      <a:pt x="4577" y="0"/>
                      <a:pt x="29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62" name="Google Shape;2062;p34"/>
              <p:cNvSpPr/>
              <p:nvPr/>
            </p:nvSpPr>
            <p:spPr>
              <a:xfrm>
                <a:off x="363923" y="678850"/>
                <a:ext cx="113912" cy="130201"/>
              </a:xfrm>
              <a:custGeom>
                <a:rect b="b" l="l" r="r" t="t"/>
                <a:pathLst>
                  <a:path extrusionOk="0" h="21600" w="20782">
                    <a:moveTo>
                      <a:pt x="10395" y="0"/>
                    </a:moveTo>
                    <a:cubicBezTo>
                      <a:pt x="4473" y="0"/>
                      <a:pt x="8" y="2663"/>
                      <a:pt x="8" y="6185"/>
                    </a:cubicBezTo>
                    <a:cubicBezTo>
                      <a:pt x="8" y="11116"/>
                      <a:pt x="5851" y="12442"/>
                      <a:pt x="9699" y="13313"/>
                    </a:cubicBezTo>
                    <a:cubicBezTo>
                      <a:pt x="12994" y="14066"/>
                      <a:pt x="14793" y="14746"/>
                      <a:pt x="15069" y="15296"/>
                    </a:cubicBezTo>
                    <a:cubicBezTo>
                      <a:pt x="14623" y="15713"/>
                      <a:pt x="12955" y="16478"/>
                      <a:pt x="10395" y="16478"/>
                    </a:cubicBezTo>
                    <a:cubicBezTo>
                      <a:pt x="7532" y="16478"/>
                      <a:pt x="5720" y="15594"/>
                      <a:pt x="5405" y="15188"/>
                    </a:cubicBezTo>
                    <a:cubicBezTo>
                      <a:pt x="4932" y="14269"/>
                      <a:pt x="3908" y="13731"/>
                      <a:pt x="2844" y="13731"/>
                    </a:cubicBezTo>
                    <a:cubicBezTo>
                      <a:pt x="2450" y="13731"/>
                      <a:pt x="2043" y="13803"/>
                      <a:pt x="1650" y="13970"/>
                    </a:cubicBezTo>
                    <a:cubicBezTo>
                      <a:pt x="218" y="14567"/>
                      <a:pt x="-412" y="16107"/>
                      <a:pt x="284" y="17373"/>
                    </a:cubicBezTo>
                    <a:cubicBezTo>
                      <a:pt x="1755" y="20287"/>
                      <a:pt x="6416" y="21600"/>
                      <a:pt x="10395" y="21600"/>
                    </a:cubicBezTo>
                    <a:cubicBezTo>
                      <a:pt x="16303" y="21600"/>
                      <a:pt x="20768" y="18961"/>
                      <a:pt x="20768" y="15439"/>
                    </a:cubicBezTo>
                    <a:cubicBezTo>
                      <a:pt x="20807" y="10507"/>
                      <a:pt x="14951" y="9158"/>
                      <a:pt x="11077" y="8299"/>
                    </a:cubicBezTo>
                    <a:cubicBezTo>
                      <a:pt x="7782" y="7558"/>
                      <a:pt x="5983" y="6878"/>
                      <a:pt x="5720" y="6316"/>
                    </a:cubicBezTo>
                    <a:cubicBezTo>
                      <a:pt x="6153" y="5899"/>
                      <a:pt x="7821" y="5158"/>
                      <a:pt x="10395" y="5158"/>
                    </a:cubicBezTo>
                    <a:cubicBezTo>
                      <a:pt x="13244" y="5158"/>
                      <a:pt x="15069" y="6030"/>
                      <a:pt x="15371" y="6436"/>
                    </a:cubicBezTo>
                    <a:cubicBezTo>
                      <a:pt x="15857" y="7355"/>
                      <a:pt x="16868" y="7893"/>
                      <a:pt x="17945" y="7893"/>
                    </a:cubicBezTo>
                    <a:cubicBezTo>
                      <a:pt x="18339" y="7893"/>
                      <a:pt x="18746" y="7821"/>
                      <a:pt x="19126" y="7654"/>
                    </a:cubicBezTo>
                    <a:cubicBezTo>
                      <a:pt x="20558" y="7057"/>
                      <a:pt x="21188" y="5516"/>
                      <a:pt x="20505" y="4239"/>
                    </a:cubicBezTo>
                    <a:cubicBezTo>
                      <a:pt x="19021" y="1337"/>
                      <a:pt x="14360" y="0"/>
                      <a:pt x="103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63" name="Google Shape;2063;p34"/>
              <p:cNvSpPr/>
              <p:nvPr/>
            </p:nvSpPr>
            <p:spPr>
              <a:xfrm>
                <a:off x="248234" y="248378"/>
                <a:ext cx="428241" cy="279113"/>
              </a:xfrm>
              <a:custGeom>
                <a:rect b="b" l="l" r="r" t="t"/>
                <a:pathLst>
                  <a:path extrusionOk="0" h="21600" w="21600">
                    <a:moveTo>
                      <a:pt x="6680" y="2401"/>
                    </a:moveTo>
                    <a:lnTo>
                      <a:pt x="6680" y="6405"/>
                    </a:lnTo>
                    <a:lnTo>
                      <a:pt x="1561" y="6405"/>
                    </a:lnTo>
                    <a:lnTo>
                      <a:pt x="1561" y="3765"/>
                    </a:lnTo>
                    <a:cubicBezTo>
                      <a:pt x="1561" y="3019"/>
                      <a:pt x="1960" y="2401"/>
                      <a:pt x="2450" y="2401"/>
                    </a:cubicBezTo>
                    <a:close/>
                    <a:moveTo>
                      <a:pt x="13356" y="2401"/>
                    </a:moveTo>
                    <a:lnTo>
                      <a:pt x="13356" y="6405"/>
                    </a:lnTo>
                    <a:lnTo>
                      <a:pt x="8241" y="6405"/>
                    </a:lnTo>
                    <a:lnTo>
                      <a:pt x="8241" y="2401"/>
                    </a:lnTo>
                    <a:close/>
                    <a:moveTo>
                      <a:pt x="19153" y="2401"/>
                    </a:moveTo>
                    <a:cubicBezTo>
                      <a:pt x="19636" y="2401"/>
                      <a:pt x="20035" y="3019"/>
                      <a:pt x="20035" y="3765"/>
                    </a:cubicBezTo>
                    <a:lnTo>
                      <a:pt x="20035" y="6405"/>
                    </a:lnTo>
                    <a:lnTo>
                      <a:pt x="14924" y="6405"/>
                    </a:lnTo>
                    <a:lnTo>
                      <a:pt x="14924" y="2401"/>
                    </a:lnTo>
                    <a:close/>
                    <a:moveTo>
                      <a:pt x="6680" y="8800"/>
                    </a:moveTo>
                    <a:lnTo>
                      <a:pt x="6680" y="12816"/>
                    </a:lnTo>
                    <a:lnTo>
                      <a:pt x="1561" y="12816"/>
                    </a:lnTo>
                    <a:lnTo>
                      <a:pt x="1561" y="8800"/>
                    </a:lnTo>
                    <a:close/>
                    <a:moveTo>
                      <a:pt x="13356" y="8800"/>
                    </a:moveTo>
                    <a:lnTo>
                      <a:pt x="13356" y="12816"/>
                    </a:lnTo>
                    <a:lnTo>
                      <a:pt x="8241" y="12816"/>
                    </a:lnTo>
                    <a:lnTo>
                      <a:pt x="8241" y="8800"/>
                    </a:lnTo>
                    <a:close/>
                    <a:moveTo>
                      <a:pt x="20035" y="8800"/>
                    </a:moveTo>
                    <a:lnTo>
                      <a:pt x="20035" y="12816"/>
                    </a:lnTo>
                    <a:lnTo>
                      <a:pt x="14924" y="12816"/>
                    </a:lnTo>
                    <a:lnTo>
                      <a:pt x="14924" y="8800"/>
                    </a:lnTo>
                    <a:close/>
                    <a:moveTo>
                      <a:pt x="6680" y="15211"/>
                    </a:moveTo>
                    <a:lnTo>
                      <a:pt x="6680" y="19211"/>
                    </a:lnTo>
                    <a:lnTo>
                      <a:pt x="2450" y="19211"/>
                    </a:lnTo>
                    <a:cubicBezTo>
                      <a:pt x="1960" y="19211"/>
                      <a:pt x="1561" y="18598"/>
                      <a:pt x="1561" y="17851"/>
                    </a:cubicBezTo>
                    <a:lnTo>
                      <a:pt x="1561" y="15211"/>
                    </a:lnTo>
                    <a:close/>
                    <a:moveTo>
                      <a:pt x="13356" y="15211"/>
                    </a:moveTo>
                    <a:lnTo>
                      <a:pt x="13356" y="19211"/>
                    </a:lnTo>
                    <a:lnTo>
                      <a:pt x="8241" y="19211"/>
                    </a:lnTo>
                    <a:lnTo>
                      <a:pt x="8241" y="15211"/>
                    </a:lnTo>
                    <a:close/>
                    <a:moveTo>
                      <a:pt x="20035" y="15211"/>
                    </a:moveTo>
                    <a:lnTo>
                      <a:pt x="20035" y="17851"/>
                    </a:lnTo>
                    <a:cubicBezTo>
                      <a:pt x="20035" y="18598"/>
                      <a:pt x="19636" y="19211"/>
                      <a:pt x="19153" y="19211"/>
                    </a:cubicBezTo>
                    <a:lnTo>
                      <a:pt x="14924" y="19211"/>
                    </a:lnTo>
                    <a:lnTo>
                      <a:pt x="14924" y="15211"/>
                    </a:lnTo>
                    <a:close/>
                    <a:moveTo>
                      <a:pt x="2450" y="0"/>
                    </a:moveTo>
                    <a:cubicBezTo>
                      <a:pt x="1093" y="0"/>
                      <a:pt x="0" y="1693"/>
                      <a:pt x="0" y="3754"/>
                    </a:cubicBezTo>
                    <a:lnTo>
                      <a:pt x="0" y="17840"/>
                    </a:lnTo>
                    <a:cubicBezTo>
                      <a:pt x="0" y="19918"/>
                      <a:pt x="1104" y="21600"/>
                      <a:pt x="2450" y="21600"/>
                    </a:cubicBezTo>
                    <a:lnTo>
                      <a:pt x="19153" y="21600"/>
                    </a:lnTo>
                    <a:cubicBezTo>
                      <a:pt x="20504" y="21600"/>
                      <a:pt x="21600" y="19907"/>
                      <a:pt x="21600" y="17840"/>
                    </a:cubicBezTo>
                    <a:lnTo>
                      <a:pt x="21600" y="3765"/>
                    </a:lnTo>
                    <a:cubicBezTo>
                      <a:pt x="21600" y="1693"/>
                      <a:pt x="20504" y="0"/>
                      <a:pt x="191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67" name="Shape 2067"/>
        <p:cNvGrpSpPr/>
        <p:nvPr/>
      </p:nvGrpSpPr>
      <p:grpSpPr>
        <a:xfrm>
          <a:off x="0" y="0"/>
          <a:ext cx="0" cy="0"/>
          <a:chOff x="0" y="0"/>
          <a:chExt cx="0" cy="0"/>
        </a:xfrm>
      </p:grpSpPr>
      <p:grpSp>
        <p:nvGrpSpPr>
          <p:cNvPr id="2068" name="Google Shape;2068;p35"/>
          <p:cNvGrpSpPr/>
          <p:nvPr/>
        </p:nvGrpSpPr>
        <p:grpSpPr>
          <a:xfrm>
            <a:off x="2722785" y="3463244"/>
            <a:ext cx="929445" cy="929446"/>
            <a:chOff x="-1" y="-1"/>
            <a:chExt cx="929443" cy="929444"/>
          </a:xfrm>
        </p:grpSpPr>
        <p:sp>
          <p:nvSpPr>
            <p:cNvPr id="2069" name="Google Shape;2069;p35"/>
            <p:cNvSpPr/>
            <p:nvPr/>
          </p:nvSpPr>
          <p:spPr>
            <a:xfrm>
              <a:off x="314461" y="104062"/>
              <a:ext cx="302868" cy="725942"/>
            </a:xfrm>
            <a:custGeom>
              <a:rect b="b" l="l" r="r" t="t"/>
              <a:pathLst>
                <a:path extrusionOk="0" h="21600" w="21600">
                  <a:moveTo>
                    <a:pt x="10719" y="0"/>
                  </a:moveTo>
                  <a:cubicBezTo>
                    <a:pt x="9730" y="0"/>
                    <a:pt x="8573" y="413"/>
                    <a:pt x="8573" y="825"/>
                  </a:cubicBezTo>
                  <a:lnTo>
                    <a:pt x="8573" y="1856"/>
                  </a:lnTo>
                  <a:cubicBezTo>
                    <a:pt x="3795" y="2269"/>
                    <a:pt x="0" y="4127"/>
                    <a:pt x="0" y="6260"/>
                  </a:cubicBezTo>
                  <a:cubicBezTo>
                    <a:pt x="0" y="8667"/>
                    <a:pt x="5113" y="10112"/>
                    <a:pt x="9562" y="11488"/>
                  </a:cubicBezTo>
                  <a:cubicBezTo>
                    <a:pt x="13357" y="12726"/>
                    <a:pt x="17313" y="13826"/>
                    <a:pt x="17313" y="15272"/>
                  </a:cubicBezTo>
                  <a:cubicBezTo>
                    <a:pt x="17313" y="16715"/>
                    <a:pt x="14508" y="18023"/>
                    <a:pt x="10881" y="18023"/>
                  </a:cubicBezTo>
                  <a:cubicBezTo>
                    <a:pt x="7422" y="18023"/>
                    <a:pt x="4454" y="16785"/>
                    <a:pt x="4454" y="15272"/>
                  </a:cubicBezTo>
                  <a:cubicBezTo>
                    <a:pt x="4454" y="14789"/>
                    <a:pt x="3465" y="14447"/>
                    <a:pt x="2308" y="14447"/>
                  </a:cubicBezTo>
                  <a:cubicBezTo>
                    <a:pt x="989" y="14447"/>
                    <a:pt x="167" y="14859"/>
                    <a:pt x="167" y="15272"/>
                  </a:cubicBezTo>
                  <a:cubicBezTo>
                    <a:pt x="167" y="17403"/>
                    <a:pt x="3957" y="19331"/>
                    <a:pt x="8903" y="19674"/>
                  </a:cubicBezTo>
                  <a:lnTo>
                    <a:pt x="8903" y="20707"/>
                  </a:lnTo>
                  <a:cubicBezTo>
                    <a:pt x="8903" y="21187"/>
                    <a:pt x="9892" y="21600"/>
                    <a:pt x="10881" y="21600"/>
                  </a:cubicBezTo>
                  <a:cubicBezTo>
                    <a:pt x="11870" y="21600"/>
                    <a:pt x="13027" y="21187"/>
                    <a:pt x="13027" y="20707"/>
                  </a:cubicBezTo>
                  <a:lnTo>
                    <a:pt x="13027" y="19674"/>
                  </a:lnTo>
                  <a:cubicBezTo>
                    <a:pt x="17973" y="19194"/>
                    <a:pt x="21600" y="17403"/>
                    <a:pt x="21600" y="15272"/>
                  </a:cubicBezTo>
                  <a:cubicBezTo>
                    <a:pt x="21600" y="12863"/>
                    <a:pt x="16492" y="11420"/>
                    <a:pt x="12200" y="10042"/>
                  </a:cubicBezTo>
                  <a:cubicBezTo>
                    <a:pt x="8243" y="8804"/>
                    <a:pt x="4287" y="7704"/>
                    <a:pt x="4287" y="6260"/>
                  </a:cubicBezTo>
                  <a:cubicBezTo>
                    <a:pt x="4124" y="4677"/>
                    <a:pt x="7254" y="3507"/>
                    <a:pt x="10719" y="3507"/>
                  </a:cubicBezTo>
                  <a:cubicBezTo>
                    <a:pt x="14178" y="3507"/>
                    <a:pt x="17151" y="4677"/>
                    <a:pt x="17151" y="6260"/>
                  </a:cubicBezTo>
                  <a:cubicBezTo>
                    <a:pt x="17151" y="6741"/>
                    <a:pt x="18140" y="7086"/>
                    <a:pt x="19292" y="7086"/>
                  </a:cubicBezTo>
                  <a:cubicBezTo>
                    <a:pt x="20611" y="7086"/>
                    <a:pt x="21438" y="6673"/>
                    <a:pt x="21438" y="6260"/>
                  </a:cubicBezTo>
                  <a:cubicBezTo>
                    <a:pt x="21438" y="4127"/>
                    <a:pt x="17643" y="2201"/>
                    <a:pt x="12697" y="1856"/>
                  </a:cubicBezTo>
                  <a:lnTo>
                    <a:pt x="12697" y="825"/>
                  </a:lnTo>
                  <a:cubicBezTo>
                    <a:pt x="12697" y="343"/>
                    <a:pt x="11708" y="0"/>
                    <a:pt x="107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70" name="Google Shape;2070;p35"/>
            <p:cNvSpPr/>
            <p:nvPr/>
          </p:nvSpPr>
          <p:spPr>
            <a:xfrm>
              <a:off x="-1" y="-1"/>
              <a:ext cx="929443" cy="929444"/>
            </a:xfrm>
            <a:custGeom>
              <a:rect b="b" l="l" r="r" t="t"/>
              <a:pathLst>
                <a:path extrusionOk="0" h="21600" w="21600">
                  <a:moveTo>
                    <a:pt x="10801" y="1397"/>
                  </a:moveTo>
                  <a:cubicBezTo>
                    <a:pt x="15958" y="1397"/>
                    <a:pt x="20203" y="5642"/>
                    <a:pt x="20203" y="10799"/>
                  </a:cubicBezTo>
                  <a:cubicBezTo>
                    <a:pt x="20203" y="15958"/>
                    <a:pt x="15958" y="20203"/>
                    <a:pt x="10801" y="20203"/>
                  </a:cubicBezTo>
                  <a:cubicBezTo>
                    <a:pt x="5642" y="20203"/>
                    <a:pt x="1397" y="15958"/>
                    <a:pt x="1397" y="10799"/>
                  </a:cubicBezTo>
                  <a:cubicBezTo>
                    <a:pt x="1397" y="5642"/>
                    <a:pt x="5642" y="1397"/>
                    <a:pt x="10801" y="1397"/>
                  </a:cubicBezTo>
                  <a:close/>
                  <a:moveTo>
                    <a:pt x="10801" y="0"/>
                  </a:moveTo>
                  <a:cubicBezTo>
                    <a:pt x="4837" y="0"/>
                    <a:pt x="0" y="4835"/>
                    <a:pt x="0" y="10799"/>
                  </a:cubicBezTo>
                  <a:cubicBezTo>
                    <a:pt x="0" y="16765"/>
                    <a:pt x="4837" y="21600"/>
                    <a:pt x="10801" y="21600"/>
                  </a:cubicBezTo>
                  <a:cubicBezTo>
                    <a:pt x="16765" y="21600"/>
                    <a:pt x="21600" y="16765"/>
                    <a:pt x="21600" y="10799"/>
                  </a:cubicBezTo>
                  <a:cubicBezTo>
                    <a:pt x="21600" y="4835"/>
                    <a:pt x="16765"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071" name="Google Shape;2071;p35"/>
          <p:cNvGrpSpPr/>
          <p:nvPr/>
        </p:nvGrpSpPr>
        <p:grpSpPr>
          <a:xfrm>
            <a:off x="2722786" y="4542469"/>
            <a:ext cx="929444" cy="929443"/>
            <a:chOff x="0" y="0"/>
            <a:chExt cx="929442" cy="929442"/>
          </a:xfrm>
        </p:grpSpPr>
        <p:sp>
          <p:nvSpPr>
            <p:cNvPr id="2072" name="Google Shape;2072;p35"/>
            <p:cNvSpPr/>
            <p:nvPr/>
          </p:nvSpPr>
          <p:spPr>
            <a:xfrm>
              <a:off x="0" y="120207"/>
              <a:ext cx="809235" cy="809235"/>
            </a:xfrm>
            <a:custGeom>
              <a:rect b="b" l="l" r="r" t="t"/>
              <a:pathLst>
                <a:path extrusionOk="0" h="21600" w="21600">
                  <a:moveTo>
                    <a:pt x="9937" y="1606"/>
                  </a:moveTo>
                  <a:lnTo>
                    <a:pt x="9937" y="10801"/>
                  </a:lnTo>
                  <a:cubicBezTo>
                    <a:pt x="9937" y="11295"/>
                    <a:pt x="10307" y="11602"/>
                    <a:pt x="10738" y="11602"/>
                  </a:cubicBezTo>
                  <a:lnTo>
                    <a:pt x="19872" y="11602"/>
                  </a:lnTo>
                  <a:cubicBezTo>
                    <a:pt x="19502" y="16294"/>
                    <a:pt x="15553" y="19996"/>
                    <a:pt x="10738" y="19996"/>
                  </a:cubicBezTo>
                  <a:cubicBezTo>
                    <a:pt x="5616" y="19996"/>
                    <a:pt x="1544" y="15923"/>
                    <a:pt x="1544" y="10801"/>
                  </a:cubicBezTo>
                  <a:cubicBezTo>
                    <a:pt x="1544" y="6049"/>
                    <a:pt x="5246" y="2100"/>
                    <a:pt x="9937" y="1606"/>
                  </a:cubicBezTo>
                  <a:close/>
                  <a:moveTo>
                    <a:pt x="10801" y="0"/>
                  </a:moveTo>
                  <a:cubicBezTo>
                    <a:pt x="4815" y="0"/>
                    <a:pt x="0" y="4876"/>
                    <a:pt x="0" y="10801"/>
                  </a:cubicBezTo>
                  <a:cubicBezTo>
                    <a:pt x="0" y="16724"/>
                    <a:pt x="4815" y="21600"/>
                    <a:pt x="10801" y="21600"/>
                  </a:cubicBezTo>
                  <a:cubicBezTo>
                    <a:pt x="16724" y="21600"/>
                    <a:pt x="21600" y="16724"/>
                    <a:pt x="21600" y="10801"/>
                  </a:cubicBezTo>
                  <a:cubicBezTo>
                    <a:pt x="21600" y="10368"/>
                    <a:pt x="21169" y="9998"/>
                    <a:pt x="20799" y="9998"/>
                  </a:cubicBezTo>
                  <a:lnTo>
                    <a:pt x="11602" y="9998"/>
                  </a:lnTo>
                  <a:lnTo>
                    <a:pt x="11602" y="803"/>
                  </a:lnTo>
                  <a:cubicBezTo>
                    <a:pt x="11541" y="309"/>
                    <a:pt x="11232"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73" name="Google Shape;2073;p35"/>
            <p:cNvSpPr/>
            <p:nvPr/>
          </p:nvSpPr>
          <p:spPr>
            <a:xfrm>
              <a:off x="492497" y="0"/>
              <a:ext cx="436945" cy="437018"/>
            </a:xfrm>
            <a:custGeom>
              <a:rect b="b" l="l" r="r" t="t"/>
              <a:pathLst>
                <a:path extrusionOk="0" h="21600" w="21600">
                  <a:moveTo>
                    <a:pt x="3087" y="2971"/>
                  </a:moveTo>
                  <a:cubicBezTo>
                    <a:pt x="11199" y="3656"/>
                    <a:pt x="17715" y="10287"/>
                    <a:pt x="18516" y="18401"/>
                  </a:cubicBezTo>
                  <a:lnTo>
                    <a:pt x="3087" y="18401"/>
                  </a:lnTo>
                  <a:lnTo>
                    <a:pt x="3087" y="2971"/>
                  </a:lnTo>
                  <a:close/>
                  <a:moveTo>
                    <a:pt x="1600" y="0"/>
                  </a:moveTo>
                  <a:cubicBezTo>
                    <a:pt x="798" y="0"/>
                    <a:pt x="0" y="686"/>
                    <a:pt x="0" y="1600"/>
                  </a:cubicBezTo>
                  <a:lnTo>
                    <a:pt x="0" y="20000"/>
                  </a:lnTo>
                  <a:cubicBezTo>
                    <a:pt x="0" y="20798"/>
                    <a:pt x="798" y="21600"/>
                    <a:pt x="1600" y="21600"/>
                  </a:cubicBezTo>
                  <a:lnTo>
                    <a:pt x="20000" y="21600"/>
                  </a:lnTo>
                  <a:cubicBezTo>
                    <a:pt x="20914" y="21600"/>
                    <a:pt x="21600" y="20798"/>
                    <a:pt x="21600" y="20000"/>
                  </a:cubicBezTo>
                  <a:cubicBezTo>
                    <a:pt x="21600" y="8800"/>
                    <a:pt x="12570" y="0"/>
                    <a:pt x="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074" name="Google Shape;2074;p35"/>
          <p:cNvGrpSpPr/>
          <p:nvPr/>
        </p:nvGrpSpPr>
        <p:grpSpPr>
          <a:xfrm>
            <a:off x="2739573" y="5616411"/>
            <a:ext cx="904621" cy="931791"/>
            <a:chOff x="-1" y="0"/>
            <a:chExt cx="904620" cy="931790"/>
          </a:xfrm>
        </p:grpSpPr>
        <p:sp>
          <p:nvSpPr>
            <p:cNvPr id="2075" name="Google Shape;2075;p35"/>
            <p:cNvSpPr/>
            <p:nvPr/>
          </p:nvSpPr>
          <p:spPr>
            <a:xfrm>
              <a:off x="-1" y="0"/>
              <a:ext cx="904620" cy="931790"/>
            </a:xfrm>
            <a:custGeom>
              <a:rect b="b" l="l" r="r" t="t"/>
              <a:pathLst>
                <a:path extrusionOk="0" h="21600" w="21395">
                  <a:moveTo>
                    <a:pt x="11334" y="1448"/>
                  </a:moveTo>
                  <a:lnTo>
                    <a:pt x="11334" y="3324"/>
                  </a:lnTo>
                  <a:lnTo>
                    <a:pt x="9966" y="3324"/>
                  </a:lnTo>
                  <a:lnTo>
                    <a:pt x="9966" y="1448"/>
                  </a:lnTo>
                  <a:close/>
                  <a:moveTo>
                    <a:pt x="1984" y="3324"/>
                  </a:moveTo>
                  <a:cubicBezTo>
                    <a:pt x="2147" y="3324"/>
                    <a:pt x="2312" y="3377"/>
                    <a:pt x="2475" y="3538"/>
                  </a:cubicBezTo>
                  <a:cubicBezTo>
                    <a:pt x="2803" y="3806"/>
                    <a:pt x="2803" y="4289"/>
                    <a:pt x="2530" y="4556"/>
                  </a:cubicBezTo>
                  <a:cubicBezTo>
                    <a:pt x="2393" y="4690"/>
                    <a:pt x="2202" y="4758"/>
                    <a:pt x="2010" y="4758"/>
                  </a:cubicBezTo>
                  <a:cubicBezTo>
                    <a:pt x="1819" y="4758"/>
                    <a:pt x="1628" y="4690"/>
                    <a:pt x="1491" y="4556"/>
                  </a:cubicBezTo>
                  <a:cubicBezTo>
                    <a:pt x="1216" y="4289"/>
                    <a:pt x="1216" y="3806"/>
                    <a:pt x="1491" y="3538"/>
                  </a:cubicBezTo>
                  <a:cubicBezTo>
                    <a:pt x="1656" y="3377"/>
                    <a:pt x="1874" y="3324"/>
                    <a:pt x="1984" y="3324"/>
                  </a:cubicBezTo>
                  <a:close/>
                  <a:moveTo>
                    <a:pt x="19262" y="3324"/>
                  </a:moveTo>
                  <a:cubicBezTo>
                    <a:pt x="19699" y="3324"/>
                    <a:pt x="19974" y="3646"/>
                    <a:pt x="19974" y="4074"/>
                  </a:cubicBezTo>
                  <a:cubicBezTo>
                    <a:pt x="19974" y="4449"/>
                    <a:pt x="19645" y="4825"/>
                    <a:pt x="19262" y="4825"/>
                  </a:cubicBezTo>
                  <a:cubicBezTo>
                    <a:pt x="18934" y="4825"/>
                    <a:pt x="18552" y="4449"/>
                    <a:pt x="18552" y="4074"/>
                  </a:cubicBezTo>
                  <a:cubicBezTo>
                    <a:pt x="18552" y="3646"/>
                    <a:pt x="18880" y="3324"/>
                    <a:pt x="19262" y="3324"/>
                  </a:cubicBezTo>
                  <a:close/>
                  <a:moveTo>
                    <a:pt x="10677" y="4717"/>
                  </a:moveTo>
                  <a:cubicBezTo>
                    <a:pt x="14997" y="4717"/>
                    <a:pt x="18552" y="8201"/>
                    <a:pt x="18552" y="12488"/>
                  </a:cubicBezTo>
                  <a:cubicBezTo>
                    <a:pt x="18552" y="16775"/>
                    <a:pt x="14997" y="20259"/>
                    <a:pt x="10677" y="20259"/>
                  </a:cubicBezTo>
                  <a:cubicBezTo>
                    <a:pt x="6357" y="20259"/>
                    <a:pt x="2803" y="16775"/>
                    <a:pt x="2803" y="12488"/>
                  </a:cubicBezTo>
                  <a:cubicBezTo>
                    <a:pt x="2803" y="8201"/>
                    <a:pt x="6357" y="4717"/>
                    <a:pt x="10677" y="4717"/>
                  </a:cubicBezTo>
                  <a:close/>
                  <a:moveTo>
                    <a:pt x="7888" y="0"/>
                  </a:moveTo>
                  <a:cubicBezTo>
                    <a:pt x="7451" y="0"/>
                    <a:pt x="7178" y="322"/>
                    <a:pt x="7178" y="697"/>
                  </a:cubicBezTo>
                  <a:cubicBezTo>
                    <a:pt x="7178" y="1126"/>
                    <a:pt x="7560" y="1448"/>
                    <a:pt x="7888" y="1448"/>
                  </a:cubicBezTo>
                  <a:lnTo>
                    <a:pt x="8654" y="1448"/>
                  </a:lnTo>
                  <a:lnTo>
                    <a:pt x="8654" y="3591"/>
                  </a:lnTo>
                  <a:cubicBezTo>
                    <a:pt x="7178" y="3913"/>
                    <a:pt x="5811" y="4610"/>
                    <a:pt x="4717" y="5520"/>
                  </a:cubicBezTo>
                  <a:lnTo>
                    <a:pt x="4115" y="4932"/>
                  </a:lnTo>
                  <a:cubicBezTo>
                    <a:pt x="4552" y="4127"/>
                    <a:pt x="4389" y="3217"/>
                    <a:pt x="3733" y="2519"/>
                  </a:cubicBezTo>
                  <a:cubicBezTo>
                    <a:pt x="3322" y="2118"/>
                    <a:pt x="2775" y="1917"/>
                    <a:pt x="2214" y="1917"/>
                  </a:cubicBezTo>
                  <a:cubicBezTo>
                    <a:pt x="1656" y="1917"/>
                    <a:pt x="1081" y="2118"/>
                    <a:pt x="616" y="2519"/>
                  </a:cubicBezTo>
                  <a:cubicBezTo>
                    <a:pt x="-205" y="3324"/>
                    <a:pt x="-205" y="4663"/>
                    <a:pt x="616" y="5520"/>
                  </a:cubicBezTo>
                  <a:cubicBezTo>
                    <a:pt x="1053" y="5951"/>
                    <a:pt x="1600" y="6165"/>
                    <a:pt x="2147" y="6165"/>
                  </a:cubicBezTo>
                  <a:cubicBezTo>
                    <a:pt x="2475" y="6165"/>
                    <a:pt x="2749" y="6058"/>
                    <a:pt x="3077" y="5951"/>
                  </a:cubicBezTo>
                  <a:lnTo>
                    <a:pt x="3733" y="6539"/>
                  </a:lnTo>
                  <a:cubicBezTo>
                    <a:pt x="2365" y="8147"/>
                    <a:pt x="1437" y="10238"/>
                    <a:pt x="1437" y="12488"/>
                  </a:cubicBezTo>
                  <a:cubicBezTo>
                    <a:pt x="1437" y="17527"/>
                    <a:pt x="5646" y="21600"/>
                    <a:pt x="10731" y="21600"/>
                  </a:cubicBezTo>
                  <a:cubicBezTo>
                    <a:pt x="15872" y="21600"/>
                    <a:pt x="20027" y="17527"/>
                    <a:pt x="20027" y="12488"/>
                  </a:cubicBezTo>
                  <a:cubicBezTo>
                    <a:pt x="20027" y="10238"/>
                    <a:pt x="19208" y="8147"/>
                    <a:pt x="17785" y="6539"/>
                  </a:cubicBezTo>
                  <a:lnTo>
                    <a:pt x="18387" y="5951"/>
                  </a:lnTo>
                  <a:cubicBezTo>
                    <a:pt x="18606" y="6058"/>
                    <a:pt x="18934" y="6165"/>
                    <a:pt x="19262" y="6165"/>
                  </a:cubicBezTo>
                  <a:cubicBezTo>
                    <a:pt x="20465" y="6165"/>
                    <a:pt x="21395" y="5199"/>
                    <a:pt x="21395" y="4020"/>
                  </a:cubicBezTo>
                  <a:cubicBezTo>
                    <a:pt x="21395" y="2841"/>
                    <a:pt x="20465" y="1931"/>
                    <a:pt x="19262" y="1931"/>
                  </a:cubicBezTo>
                  <a:cubicBezTo>
                    <a:pt x="18115" y="1931"/>
                    <a:pt x="17184" y="2841"/>
                    <a:pt x="17184" y="4020"/>
                  </a:cubicBezTo>
                  <a:cubicBezTo>
                    <a:pt x="17184" y="4341"/>
                    <a:pt x="17238" y="4610"/>
                    <a:pt x="17347" y="4932"/>
                  </a:cubicBezTo>
                  <a:lnTo>
                    <a:pt x="16747" y="5520"/>
                  </a:lnTo>
                  <a:cubicBezTo>
                    <a:pt x="15654" y="4610"/>
                    <a:pt x="14286" y="3913"/>
                    <a:pt x="12864" y="3591"/>
                  </a:cubicBezTo>
                  <a:lnTo>
                    <a:pt x="12864" y="1448"/>
                  </a:lnTo>
                  <a:lnTo>
                    <a:pt x="13630" y="1448"/>
                  </a:lnTo>
                  <a:cubicBezTo>
                    <a:pt x="14013" y="1448"/>
                    <a:pt x="14286" y="1126"/>
                    <a:pt x="14286" y="697"/>
                  </a:cubicBezTo>
                  <a:cubicBezTo>
                    <a:pt x="14286" y="322"/>
                    <a:pt x="13958" y="0"/>
                    <a:pt x="136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76" name="Google Shape;2076;p35"/>
            <p:cNvSpPr/>
            <p:nvPr/>
          </p:nvSpPr>
          <p:spPr>
            <a:xfrm>
              <a:off x="176329" y="268227"/>
              <a:ext cx="550254" cy="543356"/>
            </a:xfrm>
            <a:custGeom>
              <a:rect b="b" l="l" r="r" t="t"/>
              <a:pathLst>
                <a:path extrusionOk="0" h="21600" w="21600">
                  <a:moveTo>
                    <a:pt x="9530" y="2389"/>
                  </a:moveTo>
                  <a:lnTo>
                    <a:pt x="9530" y="10753"/>
                  </a:lnTo>
                  <a:cubicBezTo>
                    <a:pt x="9530" y="11488"/>
                    <a:pt x="10074" y="12040"/>
                    <a:pt x="10708" y="12040"/>
                  </a:cubicBezTo>
                  <a:lnTo>
                    <a:pt x="19045" y="12040"/>
                  </a:lnTo>
                  <a:cubicBezTo>
                    <a:pt x="18463" y="16130"/>
                    <a:pt x="14943" y="19211"/>
                    <a:pt x="10800" y="19211"/>
                  </a:cubicBezTo>
                  <a:cubicBezTo>
                    <a:pt x="6171" y="19211"/>
                    <a:pt x="2359" y="15348"/>
                    <a:pt x="2359" y="10753"/>
                  </a:cubicBezTo>
                  <a:cubicBezTo>
                    <a:pt x="2359" y="6526"/>
                    <a:pt x="5445" y="2941"/>
                    <a:pt x="9530" y="2389"/>
                  </a:cubicBezTo>
                  <a:close/>
                  <a:moveTo>
                    <a:pt x="10800" y="0"/>
                  </a:moveTo>
                  <a:cubicBezTo>
                    <a:pt x="4900" y="0"/>
                    <a:pt x="0" y="4779"/>
                    <a:pt x="0" y="10753"/>
                  </a:cubicBezTo>
                  <a:cubicBezTo>
                    <a:pt x="0" y="16728"/>
                    <a:pt x="4811" y="21600"/>
                    <a:pt x="10800" y="21600"/>
                  </a:cubicBezTo>
                  <a:cubicBezTo>
                    <a:pt x="16700" y="21600"/>
                    <a:pt x="21600" y="16728"/>
                    <a:pt x="21600" y="10753"/>
                  </a:cubicBezTo>
                  <a:cubicBezTo>
                    <a:pt x="21600" y="10112"/>
                    <a:pt x="20963" y="9560"/>
                    <a:pt x="20330" y="9560"/>
                  </a:cubicBezTo>
                  <a:lnTo>
                    <a:pt x="11889" y="9560"/>
                  </a:lnTo>
                  <a:lnTo>
                    <a:pt x="11889" y="1103"/>
                  </a:lnTo>
                  <a:cubicBezTo>
                    <a:pt x="11889" y="461"/>
                    <a:pt x="1134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077" name="Google Shape;2077;p35"/>
          <p:cNvGrpSpPr/>
          <p:nvPr/>
        </p:nvGrpSpPr>
        <p:grpSpPr>
          <a:xfrm>
            <a:off x="8322495" y="3459796"/>
            <a:ext cx="936417" cy="936343"/>
            <a:chOff x="-1" y="73"/>
            <a:chExt cx="936415" cy="936342"/>
          </a:xfrm>
        </p:grpSpPr>
        <p:sp>
          <p:nvSpPr>
            <p:cNvPr id="2078" name="Google Shape;2078;p35"/>
            <p:cNvSpPr/>
            <p:nvPr/>
          </p:nvSpPr>
          <p:spPr>
            <a:xfrm>
              <a:off x="-1" y="73"/>
              <a:ext cx="936415" cy="936342"/>
            </a:xfrm>
            <a:custGeom>
              <a:rect b="b" l="l" r="r" t="t"/>
              <a:pathLst>
                <a:path extrusionOk="0" h="21600" w="21600">
                  <a:moveTo>
                    <a:pt x="11894" y="1546"/>
                  </a:moveTo>
                  <a:lnTo>
                    <a:pt x="11894" y="3306"/>
                  </a:lnTo>
                  <a:cubicBezTo>
                    <a:pt x="11894" y="3679"/>
                    <a:pt x="12053" y="3946"/>
                    <a:pt x="12427" y="3999"/>
                  </a:cubicBezTo>
                  <a:cubicBezTo>
                    <a:pt x="13226" y="4212"/>
                    <a:pt x="14026" y="4479"/>
                    <a:pt x="14666" y="4906"/>
                  </a:cubicBezTo>
                  <a:cubicBezTo>
                    <a:pt x="14783" y="4999"/>
                    <a:pt x="14930" y="5042"/>
                    <a:pt x="15074" y="5042"/>
                  </a:cubicBezTo>
                  <a:cubicBezTo>
                    <a:pt x="15255" y="5042"/>
                    <a:pt x="15430" y="4972"/>
                    <a:pt x="15519" y="4854"/>
                  </a:cubicBezTo>
                  <a:lnTo>
                    <a:pt x="16799" y="3572"/>
                  </a:lnTo>
                  <a:lnTo>
                    <a:pt x="18133" y="4906"/>
                  </a:lnTo>
                  <a:lnTo>
                    <a:pt x="16853" y="6186"/>
                  </a:lnTo>
                  <a:cubicBezTo>
                    <a:pt x="16693" y="6399"/>
                    <a:pt x="16586" y="6773"/>
                    <a:pt x="16799" y="7039"/>
                  </a:cubicBezTo>
                  <a:cubicBezTo>
                    <a:pt x="17280" y="7786"/>
                    <a:pt x="17600" y="8532"/>
                    <a:pt x="17707" y="9333"/>
                  </a:cubicBezTo>
                  <a:cubicBezTo>
                    <a:pt x="17813" y="9653"/>
                    <a:pt x="18079" y="9866"/>
                    <a:pt x="18399" y="9866"/>
                  </a:cubicBezTo>
                  <a:lnTo>
                    <a:pt x="20214" y="9866"/>
                  </a:lnTo>
                  <a:lnTo>
                    <a:pt x="20214" y="11734"/>
                  </a:lnTo>
                  <a:lnTo>
                    <a:pt x="18399" y="11734"/>
                  </a:lnTo>
                  <a:cubicBezTo>
                    <a:pt x="18079" y="11734"/>
                    <a:pt x="17813" y="11947"/>
                    <a:pt x="17707" y="12267"/>
                  </a:cubicBezTo>
                  <a:cubicBezTo>
                    <a:pt x="17546" y="13066"/>
                    <a:pt x="17280" y="13867"/>
                    <a:pt x="16799" y="14507"/>
                  </a:cubicBezTo>
                  <a:cubicBezTo>
                    <a:pt x="16586" y="14772"/>
                    <a:pt x="16693" y="15199"/>
                    <a:pt x="16853" y="15412"/>
                  </a:cubicBezTo>
                  <a:lnTo>
                    <a:pt x="18133" y="16640"/>
                  </a:lnTo>
                  <a:lnTo>
                    <a:pt x="16799" y="17974"/>
                  </a:lnTo>
                  <a:lnTo>
                    <a:pt x="15519" y="16746"/>
                  </a:lnTo>
                  <a:cubicBezTo>
                    <a:pt x="15423" y="16618"/>
                    <a:pt x="15228" y="16547"/>
                    <a:pt x="15030" y="16547"/>
                  </a:cubicBezTo>
                  <a:cubicBezTo>
                    <a:pt x="14902" y="16547"/>
                    <a:pt x="14771" y="16577"/>
                    <a:pt x="14666" y="16640"/>
                  </a:cubicBezTo>
                  <a:cubicBezTo>
                    <a:pt x="13920" y="17121"/>
                    <a:pt x="13226" y="17440"/>
                    <a:pt x="12427" y="17600"/>
                  </a:cubicBezTo>
                  <a:cubicBezTo>
                    <a:pt x="12053" y="17654"/>
                    <a:pt x="11894" y="17920"/>
                    <a:pt x="11894" y="18240"/>
                  </a:cubicBezTo>
                  <a:lnTo>
                    <a:pt x="11894" y="20053"/>
                  </a:lnTo>
                  <a:lnTo>
                    <a:pt x="10026" y="20053"/>
                  </a:lnTo>
                  <a:lnTo>
                    <a:pt x="10026" y="18240"/>
                  </a:lnTo>
                  <a:cubicBezTo>
                    <a:pt x="10026" y="17920"/>
                    <a:pt x="9813" y="17654"/>
                    <a:pt x="9441" y="17600"/>
                  </a:cubicBezTo>
                  <a:cubicBezTo>
                    <a:pt x="8692" y="17386"/>
                    <a:pt x="7893" y="17121"/>
                    <a:pt x="7199" y="16640"/>
                  </a:cubicBezTo>
                  <a:cubicBezTo>
                    <a:pt x="7094" y="16577"/>
                    <a:pt x="6973" y="16547"/>
                    <a:pt x="6851" y="16547"/>
                  </a:cubicBezTo>
                  <a:cubicBezTo>
                    <a:pt x="6665" y="16547"/>
                    <a:pt x="6477" y="16618"/>
                    <a:pt x="6346" y="16746"/>
                  </a:cubicBezTo>
                  <a:lnTo>
                    <a:pt x="5067" y="17974"/>
                  </a:lnTo>
                  <a:lnTo>
                    <a:pt x="3734" y="16640"/>
                  </a:lnTo>
                  <a:lnTo>
                    <a:pt x="5014" y="15412"/>
                  </a:lnTo>
                  <a:cubicBezTo>
                    <a:pt x="5227" y="15199"/>
                    <a:pt x="5280" y="14772"/>
                    <a:pt x="5067" y="14507"/>
                  </a:cubicBezTo>
                  <a:cubicBezTo>
                    <a:pt x="4587" y="13813"/>
                    <a:pt x="4268" y="13066"/>
                    <a:pt x="4161" y="12267"/>
                  </a:cubicBezTo>
                  <a:cubicBezTo>
                    <a:pt x="4054" y="11947"/>
                    <a:pt x="3787" y="11734"/>
                    <a:pt x="3467" y="11734"/>
                  </a:cubicBezTo>
                  <a:lnTo>
                    <a:pt x="1654" y="11734"/>
                  </a:lnTo>
                  <a:lnTo>
                    <a:pt x="1654" y="9866"/>
                  </a:lnTo>
                  <a:lnTo>
                    <a:pt x="3467" y="9866"/>
                  </a:lnTo>
                  <a:cubicBezTo>
                    <a:pt x="3787" y="9866"/>
                    <a:pt x="4054" y="9653"/>
                    <a:pt x="4161" y="9333"/>
                  </a:cubicBezTo>
                  <a:cubicBezTo>
                    <a:pt x="4320" y="8532"/>
                    <a:pt x="4587" y="7733"/>
                    <a:pt x="5067" y="7039"/>
                  </a:cubicBezTo>
                  <a:cubicBezTo>
                    <a:pt x="5280" y="6773"/>
                    <a:pt x="5227" y="6399"/>
                    <a:pt x="5014" y="6186"/>
                  </a:cubicBezTo>
                  <a:lnTo>
                    <a:pt x="3734" y="4906"/>
                  </a:lnTo>
                  <a:lnTo>
                    <a:pt x="5067" y="3572"/>
                  </a:lnTo>
                  <a:lnTo>
                    <a:pt x="6346" y="4854"/>
                  </a:lnTo>
                  <a:cubicBezTo>
                    <a:pt x="6466" y="4972"/>
                    <a:pt x="6637" y="5042"/>
                    <a:pt x="6810" y="5042"/>
                  </a:cubicBezTo>
                  <a:cubicBezTo>
                    <a:pt x="6946" y="5042"/>
                    <a:pt x="7083" y="4999"/>
                    <a:pt x="7199" y="4906"/>
                  </a:cubicBezTo>
                  <a:cubicBezTo>
                    <a:pt x="7946" y="4479"/>
                    <a:pt x="8692" y="4105"/>
                    <a:pt x="9441" y="3999"/>
                  </a:cubicBezTo>
                  <a:cubicBezTo>
                    <a:pt x="9813" y="3946"/>
                    <a:pt x="10026" y="3679"/>
                    <a:pt x="10026" y="3306"/>
                  </a:cubicBezTo>
                  <a:lnTo>
                    <a:pt x="10026" y="1546"/>
                  </a:lnTo>
                  <a:close/>
                  <a:moveTo>
                    <a:pt x="9867" y="0"/>
                  </a:moveTo>
                  <a:cubicBezTo>
                    <a:pt x="9067" y="0"/>
                    <a:pt x="8479" y="586"/>
                    <a:pt x="8479" y="1387"/>
                  </a:cubicBezTo>
                  <a:lnTo>
                    <a:pt x="8479" y="2666"/>
                  </a:lnTo>
                  <a:cubicBezTo>
                    <a:pt x="7839" y="2880"/>
                    <a:pt x="7254" y="3039"/>
                    <a:pt x="6720" y="3413"/>
                  </a:cubicBezTo>
                  <a:lnTo>
                    <a:pt x="5867" y="2506"/>
                  </a:lnTo>
                  <a:cubicBezTo>
                    <a:pt x="5600" y="2240"/>
                    <a:pt x="5253" y="2106"/>
                    <a:pt x="4894" y="2106"/>
                  </a:cubicBezTo>
                  <a:cubicBezTo>
                    <a:pt x="4533" y="2106"/>
                    <a:pt x="4161" y="2240"/>
                    <a:pt x="3841" y="2506"/>
                  </a:cubicBezTo>
                  <a:lnTo>
                    <a:pt x="2507" y="3840"/>
                  </a:lnTo>
                  <a:cubicBezTo>
                    <a:pt x="1974" y="4373"/>
                    <a:pt x="1974" y="5280"/>
                    <a:pt x="2507" y="5866"/>
                  </a:cubicBezTo>
                  <a:lnTo>
                    <a:pt x="3414" y="6719"/>
                  </a:lnTo>
                  <a:cubicBezTo>
                    <a:pt x="3040" y="7252"/>
                    <a:pt x="2879" y="7840"/>
                    <a:pt x="2666" y="8480"/>
                  </a:cubicBezTo>
                  <a:lnTo>
                    <a:pt x="1386" y="8480"/>
                  </a:lnTo>
                  <a:cubicBezTo>
                    <a:pt x="587" y="8480"/>
                    <a:pt x="0" y="9066"/>
                    <a:pt x="0" y="9866"/>
                  </a:cubicBezTo>
                  <a:lnTo>
                    <a:pt x="0" y="11734"/>
                  </a:lnTo>
                  <a:cubicBezTo>
                    <a:pt x="0" y="12533"/>
                    <a:pt x="587" y="13120"/>
                    <a:pt x="1386" y="13120"/>
                  </a:cubicBezTo>
                  <a:lnTo>
                    <a:pt x="2666" y="13120"/>
                  </a:lnTo>
                  <a:cubicBezTo>
                    <a:pt x="2879" y="13706"/>
                    <a:pt x="3040" y="14346"/>
                    <a:pt x="3414" y="14827"/>
                  </a:cubicBezTo>
                  <a:lnTo>
                    <a:pt x="2507" y="15734"/>
                  </a:lnTo>
                  <a:cubicBezTo>
                    <a:pt x="1974" y="16267"/>
                    <a:pt x="1974" y="17121"/>
                    <a:pt x="2507" y="17706"/>
                  </a:cubicBezTo>
                  <a:lnTo>
                    <a:pt x="3841" y="19040"/>
                  </a:lnTo>
                  <a:cubicBezTo>
                    <a:pt x="4107" y="19306"/>
                    <a:pt x="4467" y="19440"/>
                    <a:pt x="4833" y="19440"/>
                  </a:cubicBezTo>
                  <a:cubicBezTo>
                    <a:pt x="5200" y="19440"/>
                    <a:pt x="5573" y="19306"/>
                    <a:pt x="5867" y="19040"/>
                  </a:cubicBezTo>
                  <a:lnTo>
                    <a:pt x="6720" y="18187"/>
                  </a:lnTo>
                  <a:cubicBezTo>
                    <a:pt x="7254" y="18507"/>
                    <a:pt x="7839" y="18720"/>
                    <a:pt x="8479" y="18934"/>
                  </a:cubicBezTo>
                  <a:lnTo>
                    <a:pt x="8479" y="20159"/>
                  </a:lnTo>
                  <a:cubicBezTo>
                    <a:pt x="8479" y="20960"/>
                    <a:pt x="9067" y="21600"/>
                    <a:pt x="9867" y="21600"/>
                  </a:cubicBezTo>
                  <a:lnTo>
                    <a:pt x="11733" y="21600"/>
                  </a:lnTo>
                  <a:cubicBezTo>
                    <a:pt x="12533" y="21600"/>
                    <a:pt x="13119" y="20960"/>
                    <a:pt x="13119" y="20159"/>
                  </a:cubicBezTo>
                  <a:lnTo>
                    <a:pt x="13119" y="18934"/>
                  </a:lnTo>
                  <a:cubicBezTo>
                    <a:pt x="13707" y="18720"/>
                    <a:pt x="14346" y="18507"/>
                    <a:pt x="14880" y="18187"/>
                  </a:cubicBezTo>
                  <a:lnTo>
                    <a:pt x="15733" y="19040"/>
                  </a:lnTo>
                  <a:cubicBezTo>
                    <a:pt x="16000" y="19306"/>
                    <a:pt x="16346" y="19440"/>
                    <a:pt x="16699" y="19440"/>
                  </a:cubicBezTo>
                  <a:cubicBezTo>
                    <a:pt x="17053" y="19440"/>
                    <a:pt x="17414" y="19306"/>
                    <a:pt x="17707" y="19040"/>
                  </a:cubicBezTo>
                  <a:lnTo>
                    <a:pt x="19039" y="17706"/>
                  </a:lnTo>
                  <a:cubicBezTo>
                    <a:pt x="19574" y="17173"/>
                    <a:pt x="19574" y="16320"/>
                    <a:pt x="19039" y="15734"/>
                  </a:cubicBezTo>
                  <a:lnTo>
                    <a:pt x="18186" y="14827"/>
                  </a:lnTo>
                  <a:cubicBezTo>
                    <a:pt x="18506" y="14293"/>
                    <a:pt x="18719" y="13706"/>
                    <a:pt x="18932" y="13120"/>
                  </a:cubicBezTo>
                  <a:lnTo>
                    <a:pt x="20214" y="13120"/>
                  </a:lnTo>
                  <a:cubicBezTo>
                    <a:pt x="21013" y="13120"/>
                    <a:pt x="21600" y="12533"/>
                    <a:pt x="21600" y="11734"/>
                  </a:cubicBezTo>
                  <a:lnTo>
                    <a:pt x="21600" y="9866"/>
                  </a:lnTo>
                  <a:cubicBezTo>
                    <a:pt x="21600" y="9066"/>
                    <a:pt x="20906" y="8480"/>
                    <a:pt x="20214" y="8480"/>
                  </a:cubicBezTo>
                  <a:lnTo>
                    <a:pt x="18932" y="8480"/>
                  </a:lnTo>
                  <a:cubicBezTo>
                    <a:pt x="18719" y="7840"/>
                    <a:pt x="18506" y="7252"/>
                    <a:pt x="18186" y="6719"/>
                  </a:cubicBezTo>
                  <a:lnTo>
                    <a:pt x="19039" y="5866"/>
                  </a:lnTo>
                  <a:cubicBezTo>
                    <a:pt x="19574" y="5333"/>
                    <a:pt x="19574" y="4479"/>
                    <a:pt x="19039" y="3840"/>
                  </a:cubicBezTo>
                  <a:lnTo>
                    <a:pt x="17707" y="2506"/>
                  </a:lnTo>
                  <a:cubicBezTo>
                    <a:pt x="17439" y="2240"/>
                    <a:pt x="17094" y="2106"/>
                    <a:pt x="16740" y="2106"/>
                  </a:cubicBezTo>
                  <a:cubicBezTo>
                    <a:pt x="16386" y="2106"/>
                    <a:pt x="16026" y="2240"/>
                    <a:pt x="15733" y="2506"/>
                  </a:cubicBezTo>
                  <a:lnTo>
                    <a:pt x="14880" y="3413"/>
                  </a:lnTo>
                  <a:cubicBezTo>
                    <a:pt x="14346" y="3039"/>
                    <a:pt x="13707" y="2880"/>
                    <a:pt x="13119" y="2666"/>
                  </a:cubicBezTo>
                  <a:lnTo>
                    <a:pt x="13119" y="1387"/>
                  </a:lnTo>
                  <a:cubicBezTo>
                    <a:pt x="13119" y="586"/>
                    <a:pt x="12533" y="0"/>
                    <a:pt x="117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79" name="Google Shape;2079;p35"/>
            <p:cNvSpPr/>
            <p:nvPr/>
          </p:nvSpPr>
          <p:spPr>
            <a:xfrm>
              <a:off x="268228" y="265953"/>
              <a:ext cx="404581" cy="404582"/>
            </a:xfrm>
            <a:custGeom>
              <a:rect b="b" l="l" r="r" t="t"/>
              <a:pathLst>
                <a:path extrusionOk="0" h="21600" w="21600">
                  <a:moveTo>
                    <a:pt x="10861" y="3209"/>
                  </a:moveTo>
                  <a:cubicBezTo>
                    <a:pt x="14935" y="3209"/>
                    <a:pt x="18391" y="6665"/>
                    <a:pt x="18391" y="10739"/>
                  </a:cubicBezTo>
                  <a:cubicBezTo>
                    <a:pt x="18391" y="14935"/>
                    <a:pt x="14935" y="18391"/>
                    <a:pt x="10861" y="18391"/>
                  </a:cubicBezTo>
                  <a:cubicBezTo>
                    <a:pt x="6665" y="18391"/>
                    <a:pt x="3209" y="14935"/>
                    <a:pt x="3209" y="10739"/>
                  </a:cubicBezTo>
                  <a:cubicBezTo>
                    <a:pt x="3209" y="6665"/>
                    <a:pt x="6665" y="3209"/>
                    <a:pt x="10861" y="3209"/>
                  </a:cubicBezTo>
                  <a:close/>
                  <a:moveTo>
                    <a:pt x="10861" y="0"/>
                  </a:moveTo>
                  <a:cubicBezTo>
                    <a:pt x="4811" y="0"/>
                    <a:pt x="0" y="4690"/>
                    <a:pt x="0" y="10739"/>
                  </a:cubicBezTo>
                  <a:cubicBezTo>
                    <a:pt x="0" y="16785"/>
                    <a:pt x="4811" y="21600"/>
                    <a:pt x="10861" y="21600"/>
                  </a:cubicBezTo>
                  <a:cubicBezTo>
                    <a:pt x="16785" y="21600"/>
                    <a:pt x="21600" y="16785"/>
                    <a:pt x="21600" y="10739"/>
                  </a:cubicBezTo>
                  <a:cubicBezTo>
                    <a:pt x="21600" y="4811"/>
                    <a:pt x="16663" y="0"/>
                    <a:pt x="108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2080" name="Google Shape;2080;p35"/>
          <p:cNvSpPr/>
          <p:nvPr/>
        </p:nvSpPr>
        <p:spPr>
          <a:xfrm>
            <a:off x="8313044" y="4540528"/>
            <a:ext cx="933729" cy="933772"/>
          </a:xfrm>
          <a:custGeom>
            <a:rect b="b" l="l" r="r" t="t"/>
            <a:pathLst>
              <a:path extrusionOk="0" h="21600" w="21344">
                <a:moveTo>
                  <a:pt x="17599" y="2721"/>
                </a:moveTo>
                <a:lnTo>
                  <a:pt x="17493" y="3149"/>
                </a:lnTo>
                <a:cubicBezTo>
                  <a:pt x="17493" y="3363"/>
                  <a:pt x="17599" y="3629"/>
                  <a:pt x="17705" y="3736"/>
                </a:cubicBezTo>
                <a:cubicBezTo>
                  <a:pt x="17862" y="3898"/>
                  <a:pt x="18127" y="3950"/>
                  <a:pt x="18285" y="3950"/>
                </a:cubicBezTo>
                <a:lnTo>
                  <a:pt x="18708" y="3898"/>
                </a:lnTo>
                <a:lnTo>
                  <a:pt x="17599" y="5020"/>
                </a:lnTo>
                <a:lnTo>
                  <a:pt x="16331" y="5234"/>
                </a:lnTo>
                <a:lnTo>
                  <a:pt x="16437" y="3898"/>
                </a:lnTo>
                <a:lnTo>
                  <a:pt x="17599" y="2721"/>
                </a:lnTo>
                <a:close/>
                <a:moveTo>
                  <a:pt x="10516" y="10369"/>
                </a:moveTo>
                <a:cubicBezTo>
                  <a:pt x="10728" y="10369"/>
                  <a:pt x="10834" y="10421"/>
                  <a:pt x="10993" y="10583"/>
                </a:cubicBezTo>
                <a:cubicBezTo>
                  <a:pt x="11099" y="10635"/>
                  <a:pt x="11151" y="10849"/>
                  <a:pt x="11151" y="11011"/>
                </a:cubicBezTo>
                <a:cubicBezTo>
                  <a:pt x="11151" y="11438"/>
                  <a:pt x="10834" y="11759"/>
                  <a:pt x="10516" y="11759"/>
                </a:cubicBezTo>
                <a:cubicBezTo>
                  <a:pt x="10199" y="11759"/>
                  <a:pt x="9830" y="11438"/>
                  <a:pt x="9830" y="11011"/>
                </a:cubicBezTo>
                <a:cubicBezTo>
                  <a:pt x="9830" y="10635"/>
                  <a:pt x="10199" y="10369"/>
                  <a:pt x="10516" y="10369"/>
                </a:cubicBezTo>
                <a:close/>
                <a:moveTo>
                  <a:pt x="10359" y="7427"/>
                </a:moveTo>
                <a:cubicBezTo>
                  <a:pt x="11099" y="7427"/>
                  <a:pt x="11785" y="7641"/>
                  <a:pt x="12313" y="8016"/>
                </a:cubicBezTo>
                <a:lnTo>
                  <a:pt x="11310" y="9031"/>
                </a:lnTo>
                <a:cubicBezTo>
                  <a:pt x="11099" y="8978"/>
                  <a:pt x="10782" y="8872"/>
                  <a:pt x="10464" y="8872"/>
                </a:cubicBezTo>
                <a:cubicBezTo>
                  <a:pt x="9302" y="8872"/>
                  <a:pt x="8403" y="9834"/>
                  <a:pt x="8403" y="10956"/>
                </a:cubicBezTo>
                <a:cubicBezTo>
                  <a:pt x="8403" y="12080"/>
                  <a:pt x="9302" y="13097"/>
                  <a:pt x="10464" y="13097"/>
                </a:cubicBezTo>
                <a:cubicBezTo>
                  <a:pt x="11573" y="13097"/>
                  <a:pt x="12525" y="12133"/>
                  <a:pt x="12525" y="10956"/>
                </a:cubicBezTo>
                <a:cubicBezTo>
                  <a:pt x="12525" y="10635"/>
                  <a:pt x="12419" y="10369"/>
                  <a:pt x="12313" y="9994"/>
                </a:cubicBezTo>
                <a:lnTo>
                  <a:pt x="13264" y="9031"/>
                </a:lnTo>
                <a:cubicBezTo>
                  <a:pt x="13687" y="9566"/>
                  <a:pt x="13898" y="10208"/>
                  <a:pt x="13898" y="10956"/>
                </a:cubicBezTo>
                <a:cubicBezTo>
                  <a:pt x="13898" y="12881"/>
                  <a:pt x="12313" y="14487"/>
                  <a:pt x="10359" y="14487"/>
                </a:cubicBezTo>
                <a:cubicBezTo>
                  <a:pt x="8455" y="14487"/>
                  <a:pt x="6870" y="12881"/>
                  <a:pt x="6870" y="10956"/>
                </a:cubicBezTo>
                <a:cubicBezTo>
                  <a:pt x="6870" y="9031"/>
                  <a:pt x="8455" y="7427"/>
                  <a:pt x="10359" y="7427"/>
                </a:cubicBezTo>
                <a:close/>
                <a:moveTo>
                  <a:pt x="10464" y="4753"/>
                </a:moveTo>
                <a:cubicBezTo>
                  <a:pt x="11890" y="4753"/>
                  <a:pt x="13264" y="5288"/>
                  <a:pt x="14323" y="6144"/>
                </a:cubicBezTo>
                <a:lnTo>
                  <a:pt x="13370" y="7159"/>
                </a:lnTo>
                <a:cubicBezTo>
                  <a:pt x="12578" y="6517"/>
                  <a:pt x="11521" y="6144"/>
                  <a:pt x="10464" y="6144"/>
                </a:cubicBezTo>
                <a:cubicBezTo>
                  <a:pt x="7715" y="6144"/>
                  <a:pt x="5549" y="8337"/>
                  <a:pt x="5549" y="11011"/>
                </a:cubicBezTo>
                <a:cubicBezTo>
                  <a:pt x="5549" y="13791"/>
                  <a:pt x="7769" y="15984"/>
                  <a:pt x="10464" y="15984"/>
                </a:cubicBezTo>
                <a:cubicBezTo>
                  <a:pt x="13159" y="15984"/>
                  <a:pt x="15326" y="13791"/>
                  <a:pt x="15326" y="11011"/>
                </a:cubicBezTo>
                <a:cubicBezTo>
                  <a:pt x="15326" y="9941"/>
                  <a:pt x="15009" y="8872"/>
                  <a:pt x="14323" y="8069"/>
                </a:cubicBezTo>
                <a:lnTo>
                  <a:pt x="15326" y="7052"/>
                </a:lnTo>
                <a:cubicBezTo>
                  <a:pt x="16171" y="8176"/>
                  <a:pt x="16700" y="9513"/>
                  <a:pt x="16700" y="11011"/>
                </a:cubicBezTo>
                <a:cubicBezTo>
                  <a:pt x="16700" y="14487"/>
                  <a:pt x="13952" y="17375"/>
                  <a:pt x="10464" y="17375"/>
                </a:cubicBezTo>
                <a:cubicBezTo>
                  <a:pt x="7029" y="17375"/>
                  <a:pt x="4175" y="14594"/>
                  <a:pt x="4175" y="11011"/>
                </a:cubicBezTo>
                <a:cubicBezTo>
                  <a:pt x="4175" y="7534"/>
                  <a:pt x="6923" y="4753"/>
                  <a:pt x="10464" y="4753"/>
                </a:cubicBezTo>
                <a:close/>
                <a:moveTo>
                  <a:pt x="10516" y="1918"/>
                </a:moveTo>
                <a:cubicBezTo>
                  <a:pt x="12155" y="1918"/>
                  <a:pt x="13793" y="2400"/>
                  <a:pt x="15220" y="3256"/>
                </a:cubicBezTo>
                <a:cubicBezTo>
                  <a:pt x="15220" y="3309"/>
                  <a:pt x="15115" y="3416"/>
                  <a:pt x="15115" y="3470"/>
                </a:cubicBezTo>
                <a:lnTo>
                  <a:pt x="14957" y="4806"/>
                </a:lnTo>
                <a:cubicBezTo>
                  <a:pt x="13687" y="3898"/>
                  <a:pt x="12155" y="3363"/>
                  <a:pt x="10516" y="3363"/>
                </a:cubicBezTo>
                <a:cubicBezTo>
                  <a:pt x="6289" y="3363"/>
                  <a:pt x="2905" y="6838"/>
                  <a:pt x="2905" y="11011"/>
                </a:cubicBezTo>
                <a:cubicBezTo>
                  <a:pt x="2905" y="15288"/>
                  <a:pt x="6341" y="18765"/>
                  <a:pt x="10516" y="18765"/>
                </a:cubicBezTo>
                <a:cubicBezTo>
                  <a:pt x="14692" y="18765"/>
                  <a:pt x="18127" y="15288"/>
                  <a:pt x="18127" y="11011"/>
                </a:cubicBezTo>
                <a:cubicBezTo>
                  <a:pt x="18127" y="9352"/>
                  <a:pt x="17599" y="7802"/>
                  <a:pt x="16648" y="6571"/>
                </a:cubicBezTo>
                <a:lnTo>
                  <a:pt x="17968" y="6357"/>
                </a:lnTo>
                <a:cubicBezTo>
                  <a:pt x="18022" y="6357"/>
                  <a:pt x="18127" y="6357"/>
                  <a:pt x="18179" y="6303"/>
                </a:cubicBezTo>
                <a:cubicBezTo>
                  <a:pt x="19025" y="7695"/>
                  <a:pt x="19501" y="9299"/>
                  <a:pt x="19501" y="11011"/>
                </a:cubicBezTo>
                <a:cubicBezTo>
                  <a:pt x="19501" y="16037"/>
                  <a:pt x="15485" y="20155"/>
                  <a:pt x="10516" y="20155"/>
                </a:cubicBezTo>
                <a:cubicBezTo>
                  <a:pt x="5549" y="20155"/>
                  <a:pt x="1532" y="16091"/>
                  <a:pt x="1532" y="11011"/>
                </a:cubicBezTo>
                <a:cubicBezTo>
                  <a:pt x="1532" y="5982"/>
                  <a:pt x="5549" y="1918"/>
                  <a:pt x="10516" y="1918"/>
                </a:cubicBezTo>
                <a:close/>
                <a:moveTo>
                  <a:pt x="18502" y="0"/>
                </a:moveTo>
                <a:cubicBezTo>
                  <a:pt x="18334" y="0"/>
                  <a:pt x="18164" y="63"/>
                  <a:pt x="18022" y="207"/>
                </a:cubicBezTo>
                <a:lnTo>
                  <a:pt x="16119" y="2132"/>
                </a:lnTo>
                <a:cubicBezTo>
                  <a:pt x="14429" y="1008"/>
                  <a:pt x="12525" y="474"/>
                  <a:pt x="10464" y="474"/>
                </a:cubicBezTo>
                <a:cubicBezTo>
                  <a:pt x="4704" y="474"/>
                  <a:pt x="0" y="5127"/>
                  <a:pt x="0" y="11011"/>
                </a:cubicBezTo>
                <a:cubicBezTo>
                  <a:pt x="0" y="16840"/>
                  <a:pt x="4650" y="21600"/>
                  <a:pt x="10464" y="21600"/>
                </a:cubicBezTo>
                <a:cubicBezTo>
                  <a:pt x="16171" y="21600"/>
                  <a:pt x="20875" y="16893"/>
                  <a:pt x="20875" y="11011"/>
                </a:cubicBezTo>
                <a:cubicBezTo>
                  <a:pt x="20875" y="8978"/>
                  <a:pt x="20295" y="6999"/>
                  <a:pt x="19236" y="5288"/>
                </a:cubicBezTo>
                <a:lnTo>
                  <a:pt x="21140" y="3363"/>
                </a:lnTo>
                <a:cubicBezTo>
                  <a:pt x="21600" y="2896"/>
                  <a:pt x="21219" y="2130"/>
                  <a:pt x="20619" y="2130"/>
                </a:cubicBezTo>
                <a:cubicBezTo>
                  <a:pt x="20599" y="2130"/>
                  <a:pt x="20578" y="2130"/>
                  <a:pt x="20558" y="2132"/>
                </a:cubicBezTo>
                <a:lnTo>
                  <a:pt x="19025" y="2346"/>
                </a:lnTo>
                <a:lnTo>
                  <a:pt x="19236" y="794"/>
                </a:lnTo>
                <a:cubicBezTo>
                  <a:pt x="19275" y="345"/>
                  <a:pt x="18896" y="0"/>
                  <a:pt x="185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2081" name="Google Shape;2081;p35"/>
          <p:cNvGrpSpPr/>
          <p:nvPr/>
        </p:nvGrpSpPr>
        <p:grpSpPr>
          <a:xfrm>
            <a:off x="8324808" y="5615308"/>
            <a:ext cx="926654" cy="934068"/>
            <a:chOff x="0" y="0"/>
            <a:chExt cx="926652" cy="934066"/>
          </a:xfrm>
        </p:grpSpPr>
        <p:sp>
          <p:nvSpPr>
            <p:cNvPr id="2082" name="Google Shape;2082;p35"/>
            <p:cNvSpPr/>
            <p:nvPr/>
          </p:nvSpPr>
          <p:spPr>
            <a:xfrm>
              <a:off x="0" y="0"/>
              <a:ext cx="926652" cy="934066"/>
            </a:xfrm>
            <a:custGeom>
              <a:rect b="b" l="l" r="r" t="t"/>
              <a:pathLst>
                <a:path extrusionOk="0" h="21600" w="21481">
                  <a:moveTo>
                    <a:pt x="10826" y="4277"/>
                  </a:moveTo>
                  <a:cubicBezTo>
                    <a:pt x="14418" y="4277"/>
                    <a:pt x="17366" y="7218"/>
                    <a:pt x="17366" y="10853"/>
                  </a:cubicBezTo>
                  <a:cubicBezTo>
                    <a:pt x="17366" y="14435"/>
                    <a:pt x="14418" y="17376"/>
                    <a:pt x="10826" y="17376"/>
                  </a:cubicBezTo>
                  <a:cubicBezTo>
                    <a:pt x="7182" y="17376"/>
                    <a:pt x="4234" y="14435"/>
                    <a:pt x="4234" y="10853"/>
                  </a:cubicBezTo>
                  <a:cubicBezTo>
                    <a:pt x="4234" y="7218"/>
                    <a:pt x="7182" y="4277"/>
                    <a:pt x="10826" y="4277"/>
                  </a:cubicBezTo>
                  <a:close/>
                  <a:moveTo>
                    <a:pt x="10826" y="0"/>
                  </a:moveTo>
                  <a:cubicBezTo>
                    <a:pt x="10398" y="0"/>
                    <a:pt x="10076" y="321"/>
                    <a:pt x="10076" y="748"/>
                  </a:cubicBezTo>
                  <a:lnTo>
                    <a:pt x="10076" y="2887"/>
                  </a:lnTo>
                  <a:cubicBezTo>
                    <a:pt x="8414" y="2994"/>
                    <a:pt x="6861" y="3688"/>
                    <a:pt x="5628" y="4704"/>
                  </a:cubicBezTo>
                  <a:lnTo>
                    <a:pt x="4127" y="3153"/>
                  </a:lnTo>
                  <a:cubicBezTo>
                    <a:pt x="3993" y="3021"/>
                    <a:pt x="3806" y="2953"/>
                    <a:pt x="3618" y="2953"/>
                  </a:cubicBezTo>
                  <a:cubicBezTo>
                    <a:pt x="3431" y="2953"/>
                    <a:pt x="3242" y="3021"/>
                    <a:pt x="3108" y="3153"/>
                  </a:cubicBezTo>
                  <a:cubicBezTo>
                    <a:pt x="2841" y="3421"/>
                    <a:pt x="2841" y="3902"/>
                    <a:pt x="3108" y="4170"/>
                  </a:cubicBezTo>
                  <a:lnTo>
                    <a:pt x="4663" y="5666"/>
                  </a:lnTo>
                  <a:cubicBezTo>
                    <a:pt x="3646" y="6897"/>
                    <a:pt x="2948" y="8446"/>
                    <a:pt x="2841" y="10104"/>
                  </a:cubicBezTo>
                  <a:lnTo>
                    <a:pt x="697" y="10104"/>
                  </a:lnTo>
                  <a:cubicBezTo>
                    <a:pt x="269" y="10104"/>
                    <a:pt x="0" y="10425"/>
                    <a:pt x="0" y="10746"/>
                  </a:cubicBezTo>
                  <a:cubicBezTo>
                    <a:pt x="0" y="11173"/>
                    <a:pt x="376" y="11494"/>
                    <a:pt x="697" y="11494"/>
                  </a:cubicBezTo>
                  <a:lnTo>
                    <a:pt x="2841" y="11494"/>
                  </a:lnTo>
                  <a:cubicBezTo>
                    <a:pt x="2948" y="13152"/>
                    <a:pt x="3646" y="14702"/>
                    <a:pt x="4663" y="15932"/>
                  </a:cubicBezTo>
                  <a:lnTo>
                    <a:pt x="3108" y="17429"/>
                  </a:lnTo>
                  <a:cubicBezTo>
                    <a:pt x="2841" y="17697"/>
                    <a:pt x="2841" y="18177"/>
                    <a:pt x="3108" y="18445"/>
                  </a:cubicBezTo>
                  <a:cubicBezTo>
                    <a:pt x="3215" y="18605"/>
                    <a:pt x="3431" y="18659"/>
                    <a:pt x="3591" y="18659"/>
                  </a:cubicBezTo>
                  <a:cubicBezTo>
                    <a:pt x="3698" y="18659"/>
                    <a:pt x="3913" y="18605"/>
                    <a:pt x="4020" y="18445"/>
                  </a:cubicBezTo>
                  <a:lnTo>
                    <a:pt x="5575" y="16894"/>
                  </a:lnTo>
                  <a:cubicBezTo>
                    <a:pt x="6806" y="17911"/>
                    <a:pt x="8307" y="18605"/>
                    <a:pt x="10023" y="18712"/>
                  </a:cubicBezTo>
                  <a:lnTo>
                    <a:pt x="10023" y="20850"/>
                  </a:lnTo>
                  <a:cubicBezTo>
                    <a:pt x="10023" y="21225"/>
                    <a:pt x="10345" y="21600"/>
                    <a:pt x="10719" y="21600"/>
                  </a:cubicBezTo>
                  <a:cubicBezTo>
                    <a:pt x="11148" y="21600"/>
                    <a:pt x="11417" y="21225"/>
                    <a:pt x="11417" y="20850"/>
                  </a:cubicBezTo>
                  <a:lnTo>
                    <a:pt x="11417" y="18712"/>
                  </a:lnTo>
                  <a:cubicBezTo>
                    <a:pt x="13077" y="18605"/>
                    <a:pt x="14632" y="17911"/>
                    <a:pt x="15811" y="16894"/>
                  </a:cubicBezTo>
                  <a:lnTo>
                    <a:pt x="17366" y="18445"/>
                  </a:lnTo>
                  <a:cubicBezTo>
                    <a:pt x="17526" y="18605"/>
                    <a:pt x="17687" y="18659"/>
                    <a:pt x="17847" y="18659"/>
                  </a:cubicBezTo>
                  <a:cubicBezTo>
                    <a:pt x="18062" y="18659"/>
                    <a:pt x="18169" y="18605"/>
                    <a:pt x="18330" y="18445"/>
                  </a:cubicBezTo>
                  <a:cubicBezTo>
                    <a:pt x="18597" y="18177"/>
                    <a:pt x="18597" y="17697"/>
                    <a:pt x="18330" y="17429"/>
                  </a:cubicBezTo>
                  <a:lnTo>
                    <a:pt x="16775" y="15932"/>
                  </a:lnTo>
                  <a:cubicBezTo>
                    <a:pt x="17794" y="14702"/>
                    <a:pt x="18437" y="13152"/>
                    <a:pt x="18597" y="11494"/>
                  </a:cubicBezTo>
                  <a:lnTo>
                    <a:pt x="20743" y="11494"/>
                  </a:lnTo>
                  <a:cubicBezTo>
                    <a:pt x="21117" y="11494"/>
                    <a:pt x="21438" y="11173"/>
                    <a:pt x="21438" y="10746"/>
                  </a:cubicBezTo>
                  <a:cubicBezTo>
                    <a:pt x="21600" y="10425"/>
                    <a:pt x="21278" y="10104"/>
                    <a:pt x="20850" y="10104"/>
                  </a:cubicBezTo>
                  <a:lnTo>
                    <a:pt x="18705" y="10104"/>
                  </a:lnTo>
                  <a:cubicBezTo>
                    <a:pt x="18597" y="8446"/>
                    <a:pt x="17902" y="6897"/>
                    <a:pt x="16883" y="5666"/>
                  </a:cubicBezTo>
                  <a:lnTo>
                    <a:pt x="18437" y="4170"/>
                  </a:lnTo>
                  <a:cubicBezTo>
                    <a:pt x="18705" y="3902"/>
                    <a:pt x="18705" y="3421"/>
                    <a:pt x="18437" y="3153"/>
                  </a:cubicBezTo>
                  <a:cubicBezTo>
                    <a:pt x="18303" y="3021"/>
                    <a:pt x="18116" y="2953"/>
                    <a:pt x="17929" y="2953"/>
                  </a:cubicBezTo>
                  <a:cubicBezTo>
                    <a:pt x="17740" y="2953"/>
                    <a:pt x="17553" y="3021"/>
                    <a:pt x="17418" y="3153"/>
                  </a:cubicBezTo>
                  <a:lnTo>
                    <a:pt x="15918" y="4704"/>
                  </a:lnTo>
                  <a:cubicBezTo>
                    <a:pt x="14686" y="3688"/>
                    <a:pt x="13131" y="2994"/>
                    <a:pt x="11469" y="2887"/>
                  </a:cubicBezTo>
                  <a:lnTo>
                    <a:pt x="11469" y="748"/>
                  </a:lnTo>
                  <a:cubicBezTo>
                    <a:pt x="11469" y="321"/>
                    <a:pt x="11148" y="0"/>
                    <a:pt x="108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83" name="Google Shape;2083;p35"/>
            <p:cNvSpPr/>
            <p:nvPr/>
          </p:nvSpPr>
          <p:spPr>
            <a:xfrm>
              <a:off x="242762" y="245038"/>
              <a:ext cx="446265" cy="446265"/>
            </a:xfrm>
            <a:custGeom>
              <a:rect b="b" l="l" r="r" t="t"/>
              <a:pathLst>
                <a:path extrusionOk="0" h="21600" w="21600">
                  <a:moveTo>
                    <a:pt x="9289" y="2909"/>
                  </a:moveTo>
                  <a:lnTo>
                    <a:pt x="9289" y="6042"/>
                  </a:lnTo>
                  <a:cubicBezTo>
                    <a:pt x="8955" y="6156"/>
                    <a:pt x="8731" y="6156"/>
                    <a:pt x="8393" y="6266"/>
                  </a:cubicBezTo>
                  <a:lnTo>
                    <a:pt x="6379" y="4252"/>
                  </a:lnTo>
                  <a:cubicBezTo>
                    <a:pt x="7164" y="3694"/>
                    <a:pt x="8170" y="3247"/>
                    <a:pt x="9289" y="2909"/>
                  </a:cubicBezTo>
                  <a:close/>
                  <a:moveTo>
                    <a:pt x="12198" y="3133"/>
                  </a:moveTo>
                  <a:cubicBezTo>
                    <a:pt x="13317" y="3247"/>
                    <a:pt x="14325" y="3694"/>
                    <a:pt x="15107" y="4365"/>
                  </a:cubicBezTo>
                  <a:lnTo>
                    <a:pt x="13093" y="6490"/>
                  </a:lnTo>
                  <a:cubicBezTo>
                    <a:pt x="12759" y="6379"/>
                    <a:pt x="12535" y="6156"/>
                    <a:pt x="12198" y="6156"/>
                  </a:cubicBezTo>
                  <a:lnTo>
                    <a:pt x="12198" y="3133"/>
                  </a:lnTo>
                  <a:close/>
                  <a:moveTo>
                    <a:pt x="4252" y="6379"/>
                  </a:moveTo>
                  <a:lnTo>
                    <a:pt x="6379" y="8393"/>
                  </a:lnTo>
                  <a:cubicBezTo>
                    <a:pt x="6156" y="8727"/>
                    <a:pt x="6042" y="8951"/>
                    <a:pt x="6042" y="9289"/>
                  </a:cubicBezTo>
                  <a:lnTo>
                    <a:pt x="3023" y="9289"/>
                  </a:lnTo>
                  <a:cubicBezTo>
                    <a:pt x="3247" y="8170"/>
                    <a:pt x="3694" y="7161"/>
                    <a:pt x="4252" y="6379"/>
                  </a:cubicBezTo>
                  <a:close/>
                  <a:moveTo>
                    <a:pt x="17235" y="6379"/>
                  </a:moveTo>
                  <a:cubicBezTo>
                    <a:pt x="17796" y="7161"/>
                    <a:pt x="18243" y="8170"/>
                    <a:pt x="18467" y="9289"/>
                  </a:cubicBezTo>
                  <a:lnTo>
                    <a:pt x="15444" y="9289"/>
                  </a:lnTo>
                  <a:cubicBezTo>
                    <a:pt x="15331" y="8951"/>
                    <a:pt x="15331" y="8727"/>
                    <a:pt x="15107" y="8393"/>
                  </a:cubicBezTo>
                  <a:lnTo>
                    <a:pt x="17235" y="6379"/>
                  </a:lnTo>
                  <a:close/>
                  <a:moveTo>
                    <a:pt x="10855" y="8727"/>
                  </a:moveTo>
                  <a:cubicBezTo>
                    <a:pt x="11416" y="8727"/>
                    <a:pt x="11750" y="8951"/>
                    <a:pt x="12198" y="9289"/>
                  </a:cubicBezTo>
                  <a:cubicBezTo>
                    <a:pt x="12645" y="9736"/>
                    <a:pt x="12759" y="10074"/>
                    <a:pt x="12759" y="10631"/>
                  </a:cubicBezTo>
                  <a:cubicBezTo>
                    <a:pt x="12759" y="11193"/>
                    <a:pt x="12535" y="11750"/>
                    <a:pt x="12198" y="12088"/>
                  </a:cubicBezTo>
                  <a:cubicBezTo>
                    <a:pt x="11750" y="12535"/>
                    <a:pt x="11416" y="12645"/>
                    <a:pt x="10855" y="12645"/>
                  </a:cubicBezTo>
                  <a:cubicBezTo>
                    <a:pt x="10297" y="12645"/>
                    <a:pt x="9850" y="12311"/>
                    <a:pt x="9402" y="12088"/>
                  </a:cubicBezTo>
                  <a:cubicBezTo>
                    <a:pt x="8955" y="11640"/>
                    <a:pt x="8841" y="11193"/>
                    <a:pt x="8841" y="10631"/>
                  </a:cubicBezTo>
                  <a:cubicBezTo>
                    <a:pt x="8841" y="10074"/>
                    <a:pt x="9178" y="9736"/>
                    <a:pt x="9402" y="9289"/>
                  </a:cubicBezTo>
                  <a:cubicBezTo>
                    <a:pt x="9850" y="8841"/>
                    <a:pt x="10297" y="8727"/>
                    <a:pt x="10855" y="8727"/>
                  </a:cubicBezTo>
                  <a:close/>
                  <a:moveTo>
                    <a:pt x="6156" y="12198"/>
                  </a:moveTo>
                  <a:cubicBezTo>
                    <a:pt x="6379" y="12535"/>
                    <a:pt x="6379" y="12759"/>
                    <a:pt x="6493" y="13093"/>
                  </a:cubicBezTo>
                  <a:lnTo>
                    <a:pt x="4365" y="15107"/>
                  </a:lnTo>
                  <a:cubicBezTo>
                    <a:pt x="3694" y="14325"/>
                    <a:pt x="3247" y="13317"/>
                    <a:pt x="3133" y="12198"/>
                  </a:cubicBezTo>
                  <a:close/>
                  <a:moveTo>
                    <a:pt x="18467" y="12198"/>
                  </a:moveTo>
                  <a:cubicBezTo>
                    <a:pt x="18243" y="13317"/>
                    <a:pt x="17796" y="14325"/>
                    <a:pt x="17235" y="15107"/>
                  </a:cubicBezTo>
                  <a:lnTo>
                    <a:pt x="15107" y="13093"/>
                  </a:lnTo>
                  <a:cubicBezTo>
                    <a:pt x="15331" y="12759"/>
                    <a:pt x="15444" y="12535"/>
                    <a:pt x="15444" y="12198"/>
                  </a:cubicBezTo>
                  <a:close/>
                  <a:moveTo>
                    <a:pt x="8393" y="15107"/>
                  </a:moveTo>
                  <a:cubicBezTo>
                    <a:pt x="8731" y="15331"/>
                    <a:pt x="8955" y="15444"/>
                    <a:pt x="9289" y="15444"/>
                  </a:cubicBezTo>
                  <a:lnTo>
                    <a:pt x="9289" y="18464"/>
                  </a:lnTo>
                  <a:cubicBezTo>
                    <a:pt x="8170" y="18353"/>
                    <a:pt x="7164" y="17906"/>
                    <a:pt x="6379" y="17235"/>
                  </a:cubicBezTo>
                  <a:lnTo>
                    <a:pt x="8393" y="15107"/>
                  </a:lnTo>
                  <a:close/>
                  <a:moveTo>
                    <a:pt x="13093" y="15107"/>
                  </a:moveTo>
                  <a:lnTo>
                    <a:pt x="15107" y="17235"/>
                  </a:lnTo>
                  <a:cubicBezTo>
                    <a:pt x="14325" y="17792"/>
                    <a:pt x="13317" y="18240"/>
                    <a:pt x="12198" y="18464"/>
                  </a:cubicBezTo>
                  <a:lnTo>
                    <a:pt x="12198" y="15444"/>
                  </a:lnTo>
                  <a:cubicBezTo>
                    <a:pt x="12535" y="15331"/>
                    <a:pt x="12759" y="15331"/>
                    <a:pt x="13093" y="15107"/>
                  </a:cubicBezTo>
                  <a:close/>
                  <a:moveTo>
                    <a:pt x="10855" y="0"/>
                  </a:moveTo>
                  <a:cubicBezTo>
                    <a:pt x="4813" y="0"/>
                    <a:pt x="0" y="4923"/>
                    <a:pt x="0" y="10855"/>
                  </a:cubicBezTo>
                  <a:cubicBezTo>
                    <a:pt x="0" y="13764"/>
                    <a:pt x="1119" y="16450"/>
                    <a:pt x="3133" y="18353"/>
                  </a:cubicBezTo>
                  <a:cubicBezTo>
                    <a:pt x="4365" y="19920"/>
                    <a:pt x="7498" y="21600"/>
                    <a:pt x="10855" y="21600"/>
                  </a:cubicBezTo>
                  <a:cubicBezTo>
                    <a:pt x="16673" y="21600"/>
                    <a:pt x="21600" y="16787"/>
                    <a:pt x="21600" y="10855"/>
                  </a:cubicBezTo>
                  <a:cubicBezTo>
                    <a:pt x="21600" y="4813"/>
                    <a:pt x="16673" y="0"/>
                    <a:pt x="108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084" name="Google Shape;2084;p35"/>
          <p:cNvGrpSpPr/>
          <p:nvPr/>
        </p:nvGrpSpPr>
        <p:grpSpPr>
          <a:xfrm>
            <a:off x="13988738" y="3469628"/>
            <a:ext cx="916750" cy="916674"/>
            <a:chOff x="-1" y="0"/>
            <a:chExt cx="916748" cy="916672"/>
          </a:xfrm>
        </p:grpSpPr>
        <p:sp>
          <p:nvSpPr>
            <p:cNvPr id="2085" name="Google Shape;2085;p35"/>
            <p:cNvSpPr/>
            <p:nvPr/>
          </p:nvSpPr>
          <p:spPr>
            <a:xfrm>
              <a:off x="-1" y="0"/>
              <a:ext cx="916748" cy="916672"/>
            </a:xfrm>
            <a:custGeom>
              <a:rect b="b" l="l" r="r" t="t"/>
              <a:pathLst>
                <a:path extrusionOk="0" h="21600" w="21464">
                  <a:moveTo>
                    <a:pt x="10705" y="1729"/>
                  </a:moveTo>
                  <a:lnTo>
                    <a:pt x="13140" y="4181"/>
                  </a:lnTo>
                  <a:cubicBezTo>
                    <a:pt x="13248" y="4290"/>
                    <a:pt x="13465" y="4344"/>
                    <a:pt x="13628" y="4344"/>
                  </a:cubicBezTo>
                  <a:lnTo>
                    <a:pt x="17039" y="4344"/>
                  </a:lnTo>
                  <a:lnTo>
                    <a:pt x="17039" y="7830"/>
                  </a:lnTo>
                  <a:cubicBezTo>
                    <a:pt x="17039" y="8048"/>
                    <a:pt x="17147" y="8157"/>
                    <a:pt x="17255" y="8321"/>
                  </a:cubicBezTo>
                  <a:lnTo>
                    <a:pt x="19690" y="10773"/>
                  </a:lnTo>
                  <a:lnTo>
                    <a:pt x="17255" y="13224"/>
                  </a:lnTo>
                  <a:cubicBezTo>
                    <a:pt x="17147" y="13332"/>
                    <a:pt x="17039" y="13550"/>
                    <a:pt x="17039" y="13659"/>
                  </a:cubicBezTo>
                  <a:lnTo>
                    <a:pt x="17039" y="17147"/>
                  </a:lnTo>
                  <a:lnTo>
                    <a:pt x="13628" y="17147"/>
                  </a:lnTo>
                  <a:cubicBezTo>
                    <a:pt x="13412" y="17147"/>
                    <a:pt x="13248" y="17201"/>
                    <a:pt x="13140" y="17365"/>
                  </a:cubicBezTo>
                  <a:lnTo>
                    <a:pt x="10705" y="19815"/>
                  </a:lnTo>
                  <a:lnTo>
                    <a:pt x="8269" y="17365"/>
                  </a:lnTo>
                  <a:cubicBezTo>
                    <a:pt x="8106" y="17201"/>
                    <a:pt x="7889" y="17147"/>
                    <a:pt x="7781" y="17147"/>
                  </a:cubicBezTo>
                  <a:lnTo>
                    <a:pt x="4317" y="17147"/>
                  </a:lnTo>
                  <a:lnTo>
                    <a:pt x="4317" y="13659"/>
                  </a:lnTo>
                  <a:cubicBezTo>
                    <a:pt x="4317" y="13497"/>
                    <a:pt x="4264" y="13332"/>
                    <a:pt x="4100" y="13224"/>
                  </a:cubicBezTo>
                  <a:lnTo>
                    <a:pt x="1664" y="10773"/>
                  </a:lnTo>
                  <a:lnTo>
                    <a:pt x="4100" y="8321"/>
                  </a:lnTo>
                  <a:cubicBezTo>
                    <a:pt x="4264" y="8157"/>
                    <a:pt x="4317" y="7994"/>
                    <a:pt x="4317" y="7830"/>
                  </a:cubicBezTo>
                  <a:lnTo>
                    <a:pt x="4317" y="4344"/>
                  </a:lnTo>
                  <a:lnTo>
                    <a:pt x="7781" y="4344"/>
                  </a:lnTo>
                  <a:cubicBezTo>
                    <a:pt x="7997" y="4344"/>
                    <a:pt x="8106" y="4290"/>
                    <a:pt x="8269" y="4181"/>
                  </a:cubicBezTo>
                  <a:lnTo>
                    <a:pt x="10705" y="1729"/>
                  </a:lnTo>
                  <a:close/>
                  <a:moveTo>
                    <a:pt x="10731" y="0"/>
                  </a:moveTo>
                  <a:cubicBezTo>
                    <a:pt x="10542" y="0"/>
                    <a:pt x="10353" y="67"/>
                    <a:pt x="10217" y="204"/>
                  </a:cubicBezTo>
                  <a:lnTo>
                    <a:pt x="7511" y="2928"/>
                  </a:lnTo>
                  <a:lnTo>
                    <a:pt x="3667" y="2928"/>
                  </a:lnTo>
                  <a:cubicBezTo>
                    <a:pt x="3234" y="2928"/>
                    <a:pt x="2910" y="3254"/>
                    <a:pt x="2910" y="3690"/>
                  </a:cubicBezTo>
                  <a:lnTo>
                    <a:pt x="2910" y="7559"/>
                  </a:lnTo>
                  <a:lnTo>
                    <a:pt x="203" y="10282"/>
                  </a:lnTo>
                  <a:cubicBezTo>
                    <a:pt x="-68" y="10555"/>
                    <a:pt x="-68" y="11045"/>
                    <a:pt x="203" y="11318"/>
                  </a:cubicBezTo>
                  <a:lnTo>
                    <a:pt x="2910" y="14041"/>
                  </a:lnTo>
                  <a:lnTo>
                    <a:pt x="2910" y="17910"/>
                  </a:lnTo>
                  <a:cubicBezTo>
                    <a:pt x="2910" y="18290"/>
                    <a:pt x="3234" y="18563"/>
                    <a:pt x="3667" y="18563"/>
                  </a:cubicBezTo>
                  <a:lnTo>
                    <a:pt x="7511" y="18563"/>
                  </a:lnTo>
                  <a:lnTo>
                    <a:pt x="10217" y="21396"/>
                  </a:lnTo>
                  <a:cubicBezTo>
                    <a:pt x="10353" y="21533"/>
                    <a:pt x="10542" y="21600"/>
                    <a:pt x="10731" y="21600"/>
                  </a:cubicBezTo>
                  <a:cubicBezTo>
                    <a:pt x="10922" y="21600"/>
                    <a:pt x="11111" y="21533"/>
                    <a:pt x="11247" y="21396"/>
                  </a:cubicBezTo>
                  <a:lnTo>
                    <a:pt x="13953" y="18563"/>
                  </a:lnTo>
                  <a:lnTo>
                    <a:pt x="17797" y="18563"/>
                  </a:lnTo>
                  <a:cubicBezTo>
                    <a:pt x="18175" y="18563"/>
                    <a:pt x="18446" y="18237"/>
                    <a:pt x="18446" y="17910"/>
                  </a:cubicBezTo>
                  <a:lnTo>
                    <a:pt x="18446" y="14041"/>
                  </a:lnTo>
                  <a:lnTo>
                    <a:pt x="21261" y="11318"/>
                  </a:lnTo>
                  <a:cubicBezTo>
                    <a:pt x="21532" y="11045"/>
                    <a:pt x="21532" y="10555"/>
                    <a:pt x="21261" y="10282"/>
                  </a:cubicBezTo>
                  <a:lnTo>
                    <a:pt x="18446" y="7559"/>
                  </a:lnTo>
                  <a:lnTo>
                    <a:pt x="18446" y="3690"/>
                  </a:lnTo>
                  <a:cubicBezTo>
                    <a:pt x="18446" y="3254"/>
                    <a:pt x="18121" y="2928"/>
                    <a:pt x="17797" y="2928"/>
                  </a:cubicBezTo>
                  <a:lnTo>
                    <a:pt x="13953" y="2928"/>
                  </a:lnTo>
                  <a:lnTo>
                    <a:pt x="11247" y="204"/>
                  </a:lnTo>
                  <a:cubicBezTo>
                    <a:pt x="11111" y="67"/>
                    <a:pt x="10922" y="0"/>
                    <a:pt x="107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86" name="Google Shape;2086;p35"/>
            <p:cNvSpPr/>
            <p:nvPr/>
          </p:nvSpPr>
          <p:spPr>
            <a:xfrm>
              <a:off x="249111" y="246799"/>
              <a:ext cx="178037" cy="180311"/>
            </a:xfrm>
            <a:custGeom>
              <a:rect b="b" l="l" r="r" t="t"/>
              <a:pathLst>
                <a:path extrusionOk="0" h="21600" w="21600">
                  <a:moveTo>
                    <a:pt x="10658" y="7200"/>
                  </a:moveTo>
                  <a:cubicBezTo>
                    <a:pt x="12901" y="7200"/>
                    <a:pt x="14308" y="8862"/>
                    <a:pt x="14308" y="11077"/>
                  </a:cubicBezTo>
                  <a:cubicBezTo>
                    <a:pt x="14308" y="13011"/>
                    <a:pt x="12625" y="14400"/>
                    <a:pt x="10658" y="14400"/>
                  </a:cubicBezTo>
                  <a:cubicBezTo>
                    <a:pt x="8975" y="14400"/>
                    <a:pt x="7292" y="12738"/>
                    <a:pt x="7292" y="11077"/>
                  </a:cubicBezTo>
                  <a:cubicBezTo>
                    <a:pt x="7016" y="8580"/>
                    <a:pt x="8699" y="7200"/>
                    <a:pt x="10658" y="7200"/>
                  </a:cubicBezTo>
                  <a:close/>
                  <a:moveTo>
                    <a:pt x="10658" y="0"/>
                  </a:moveTo>
                  <a:cubicBezTo>
                    <a:pt x="4772" y="0"/>
                    <a:pt x="0" y="4703"/>
                    <a:pt x="0" y="11077"/>
                  </a:cubicBezTo>
                  <a:cubicBezTo>
                    <a:pt x="0" y="17169"/>
                    <a:pt x="4487" y="21600"/>
                    <a:pt x="10658" y="21600"/>
                  </a:cubicBezTo>
                  <a:cubicBezTo>
                    <a:pt x="16828" y="21600"/>
                    <a:pt x="21600" y="16888"/>
                    <a:pt x="21600" y="11077"/>
                  </a:cubicBezTo>
                  <a:cubicBezTo>
                    <a:pt x="21600" y="4985"/>
                    <a:pt x="16828" y="0"/>
                    <a:pt x="106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87" name="Google Shape;2087;p35"/>
            <p:cNvSpPr/>
            <p:nvPr/>
          </p:nvSpPr>
          <p:spPr>
            <a:xfrm>
              <a:off x="487250" y="489561"/>
              <a:ext cx="180386" cy="180312"/>
            </a:xfrm>
            <a:custGeom>
              <a:rect b="b" l="l" r="r" t="t"/>
              <a:pathLst>
                <a:path extrusionOk="0" h="21600" w="21600">
                  <a:moveTo>
                    <a:pt x="10800" y="6919"/>
                  </a:moveTo>
                  <a:cubicBezTo>
                    <a:pt x="13287" y="7200"/>
                    <a:pt x="14675" y="8580"/>
                    <a:pt x="14675" y="10523"/>
                  </a:cubicBezTo>
                  <a:cubicBezTo>
                    <a:pt x="14675" y="12738"/>
                    <a:pt x="13014" y="14400"/>
                    <a:pt x="10800" y="14400"/>
                  </a:cubicBezTo>
                  <a:cubicBezTo>
                    <a:pt x="8858" y="14400"/>
                    <a:pt x="7478" y="12738"/>
                    <a:pt x="7478" y="10523"/>
                  </a:cubicBezTo>
                  <a:cubicBezTo>
                    <a:pt x="7478" y="8580"/>
                    <a:pt x="9139" y="6919"/>
                    <a:pt x="10800" y="6919"/>
                  </a:cubicBezTo>
                  <a:close/>
                  <a:moveTo>
                    <a:pt x="10800" y="0"/>
                  </a:moveTo>
                  <a:cubicBezTo>
                    <a:pt x="4983" y="0"/>
                    <a:pt x="0" y="4703"/>
                    <a:pt x="0" y="10523"/>
                  </a:cubicBezTo>
                  <a:cubicBezTo>
                    <a:pt x="0" y="16615"/>
                    <a:pt x="4983" y="21600"/>
                    <a:pt x="10800" y="21600"/>
                  </a:cubicBezTo>
                  <a:cubicBezTo>
                    <a:pt x="16890" y="21600"/>
                    <a:pt x="21600" y="16888"/>
                    <a:pt x="21600" y="10523"/>
                  </a:cubicBezTo>
                  <a:cubicBezTo>
                    <a:pt x="21600" y="4703"/>
                    <a:pt x="1689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88" name="Google Shape;2088;p35"/>
            <p:cNvSpPr/>
            <p:nvPr/>
          </p:nvSpPr>
          <p:spPr>
            <a:xfrm>
              <a:off x="305196" y="305141"/>
              <a:ext cx="304006" cy="304042"/>
            </a:xfrm>
            <a:custGeom>
              <a:rect b="b" l="l" r="r" t="t"/>
              <a:pathLst>
                <a:path extrusionOk="0" h="21600" w="21198">
                  <a:moveTo>
                    <a:pt x="19066" y="0"/>
                  </a:moveTo>
                  <a:cubicBezTo>
                    <a:pt x="18498" y="0"/>
                    <a:pt x="17935" y="209"/>
                    <a:pt x="17530" y="615"/>
                  </a:cubicBezTo>
                  <a:lnTo>
                    <a:pt x="602" y="17862"/>
                  </a:lnTo>
                  <a:cubicBezTo>
                    <a:pt x="-201" y="18847"/>
                    <a:pt x="-201" y="19999"/>
                    <a:pt x="602" y="20985"/>
                  </a:cubicBezTo>
                  <a:cubicBezTo>
                    <a:pt x="1007" y="21397"/>
                    <a:pt x="1570" y="21600"/>
                    <a:pt x="2138" y="21600"/>
                  </a:cubicBezTo>
                  <a:cubicBezTo>
                    <a:pt x="2700" y="21600"/>
                    <a:pt x="3263" y="21397"/>
                    <a:pt x="3668" y="20985"/>
                  </a:cubicBezTo>
                  <a:lnTo>
                    <a:pt x="20596" y="3738"/>
                  </a:lnTo>
                  <a:cubicBezTo>
                    <a:pt x="21399" y="2914"/>
                    <a:pt x="21399" y="1439"/>
                    <a:pt x="20596" y="615"/>
                  </a:cubicBezTo>
                  <a:cubicBezTo>
                    <a:pt x="20191" y="209"/>
                    <a:pt x="19628" y="0"/>
                    <a:pt x="190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089" name="Google Shape;2089;p35"/>
          <p:cNvGrpSpPr/>
          <p:nvPr/>
        </p:nvGrpSpPr>
        <p:grpSpPr>
          <a:xfrm>
            <a:off x="13982426" y="4580629"/>
            <a:ext cx="929443" cy="853197"/>
            <a:chOff x="73" y="0"/>
            <a:chExt cx="929442" cy="853195"/>
          </a:xfrm>
        </p:grpSpPr>
        <p:sp>
          <p:nvSpPr>
            <p:cNvPr id="2090" name="Google Shape;2090;p35"/>
            <p:cNvSpPr/>
            <p:nvPr/>
          </p:nvSpPr>
          <p:spPr>
            <a:xfrm>
              <a:off x="73" y="0"/>
              <a:ext cx="929442" cy="853195"/>
            </a:xfrm>
            <a:custGeom>
              <a:rect b="b" l="l" r="r" t="t"/>
              <a:pathLst>
                <a:path extrusionOk="0" h="21600" w="21600">
                  <a:moveTo>
                    <a:pt x="19449" y="1464"/>
                  </a:moveTo>
                  <a:cubicBezTo>
                    <a:pt x="19879" y="1464"/>
                    <a:pt x="20203" y="1875"/>
                    <a:pt x="20203" y="2283"/>
                  </a:cubicBezTo>
                  <a:lnTo>
                    <a:pt x="20203" y="19200"/>
                  </a:lnTo>
                  <a:cubicBezTo>
                    <a:pt x="20203" y="19610"/>
                    <a:pt x="19879" y="20019"/>
                    <a:pt x="19449" y="20019"/>
                  </a:cubicBezTo>
                  <a:lnTo>
                    <a:pt x="2041" y="20019"/>
                  </a:lnTo>
                  <a:cubicBezTo>
                    <a:pt x="1665" y="20019"/>
                    <a:pt x="1397" y="19610"/>
                    <a:pt x="1397" y="19200"/>
                  </a:cubicBezTo>
                  <a:lnTo>
                    <a:pt x="1397" y="2283"/>
                  </a:lnTo>
                  <a:cubicBezTo>
                    <a:pt x="1397" y="1875"/>
                    <a:pt x="1719" y="1464"/>
                    <a:pt x="2041" y="1464"/>
                  </a:cubicBezTo>
                  <a:close/>
                  <a:moveTo>
                    <a:pt x="2041" y="0"/>
                  </a:moveTo>
                  <a:cubicBezTo>
                    <a:pt x="912" y="0"/>
                    <a:pt x="0" y="1055"/>
                    <a:pt x="0" y="2343"/>
                  </a:cubicBezTo>
                  <a:lnTo>
                    <a:pt x="0" y="19259"/>
                  </a:lnTo>
                  <a:cubicBezTo>
                    <a:pt x="0" y="20487"/>
                    <a:pt x="912" y="21600"/>
                    <a:pt x="2041" y="21600"/>
                  </a:cubicBezTo>
                  <a:lnTo>
                    <a:pt x="19449" y="21600"/>
                  </a:lnTo>
                  <a:cubicBezTo>
                    <a:pt x="20578" y="21600"/>
                    <a:pt x="21600" y="20547"/>
                    <a:pt x="21600" y="19259"/>
                  </a:cubicBezTo>
                  <a:lnTo>
                    <a:pt x="21600" y="2343"/>
                  </a:lnTo>
                  <a:cubicBezTo>
                    <a:pt x="21600" y="1055"/>
                    <a:pt x="20686" y="0"/>
                    <a:pt x="194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91" name="Google Shape;2091;p35"/>
            <p:cNvSpPr/>
            <p:nvPr/>
          </p:nvSpPr>
          <p:spPr>
            <a:xfrm>
              <a:off x="120280" y="122555"/>
              <a:ext cx="685134" cy="605809"/>
            </a:xfrm>
            <a:custGeom>
              <a:rect b="b" l="l" r="r" t="t"/>
              <a:pathLst>
                <a:path extrusionOk="0" h="21600" w="21480">
                  <a:moveTo>
                    <a:pt x="19644" y="2143"/>
                  </a:moveTo>
                  <a:lnTo>
                    <a:pt x="19644" y="19454"/>
                  </a:lnTo>
                  <a:lnTo>
                    <a:pt x="1884" y="19454"/>
                  </a:lnTo>
                  <a:lnTo>
                    <a:pt x="1884" y="16241"/>
                  </a:lnTo>
                  <a:lnTo>
                    <a:pt x="3842" y="16241"/>
                  </a:lnTo>
                  <a:cubicBezTo>
                    <a:pt x="4349" y="16241"/>
                    <a:pt x="4783" y="15747"/>
                    <a:pt x="4783" y="15168"/>
                  </a:cubicBezTo>
                  <a:cubicBezTo>
                    <a:pt x="4783" y="14509"/>
                    <a:pt x="4349" y="14014"/>
                    <a:pt x="3842" y="14014"/>
                  </a:cubicBezTo>
                  <a:lnTo>
                    <a:pt x="1884" y="14014"/>
                  </a:lnTo>
                  <a:lnTo>
                    <a:pt x="1884" y="7502"/>
                  </a:lnTo>
                  <a:lnTo>
                    <a:pt x="3842" y="7502"/>
                  </a:lnTo>
                  <a:cubicBezTo>
                    <a:pt x="4349" y="7502"/>
                    <a:pt x="4783" y="7007"/>
                    <a:pt x="4783" y="6348"/>
                  </a:cubicBezTo>
                  <a:cubicBezTo>
                    <a:pt x="4783" y="5772"/>
                    <a:pt x="4349" y="5359"/>
                    <a:pt x="3842" y="5359"/>
                  </a:cubicBezTo>
                  <a:lnTo>
                    <a:pt x="1884" y="5359"/>
                  </a:lnTo>
                  <a:lnTo>
                    <a:pt x="1884" y="2143"/>
                  </a:lnTo>
                  <a:close/>
                  <a:moveTo>
                    <a:pt x="941" y="0"/>
                  </a:moveTo>
                  <a:cubicBezTo>
                    <a:pt x="361" y="0"/>
                    <a:pt x="0" y="495"/>
                    <a:pt x="0" y="989"/>
                  </a:cubicBezTo>
                  <a:lnTo>
                    <a:pt x="0" y="20527"/>
                  </a:lnTo>
                  <a:cubicBezTo>
                    <a:pt x="0" y="21103"/>
                    <a:pt x="435" y="21600"/>
                    <a:pt x="941" y="21600"/>
                  </a:cubicBezTo>
                  <a:lnTo>
                    <a:pt x="20585" y="21600"/>
                  </a:lnTo>
                  <a:cubicBezTo>
                    <a:pt x="21094" y="21600"/>
                    <a:pt x="21455" y="21103"/>
                    <a:pt x="21455" y="20527"/>
                  </a:cubicBezTo>
                  <a:lnTo>
                    <a:pt x="21455" y="989"/>
                  </a:lnTo>
                  <a:cubicBezTo>
                    <a:pt x="21600" y="413"/>
                    <a:pt x="21094" y="0"/>
                    <a:pt x="205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92" name="Google Shape;2092;p35"/>
            <p:cNvSpPr/>
            <p:nvPr/>
          </p:nvSpPr>
          <p:spPr>
            <a:xfrm>
              <a:off x="356677" y="275714"/>
              <a:ext cx="301730" cy="300006"/>
            </a:xfrm>
            <a:custGeom>
              <a:rect b="b" l="l" r="r" t="t"/>
              <a:pathLst>
                <a:path extrusionOk="0" h="21600" w="21195">
                  <a:moveTo>
                    <a:pt x="11005" y="6451"/>
                  </a:moveTo>
                  <a:cubicBezTo>
                    <a:pt x="13438" y="6451"/>
                    <a:pt x="15227" y="8285"/>
                    <a:pt x="15227" y="10779"/>
                  </a:cubicBezTo>
                  <a:cubicBezTo>
                    <a:pt x="15227" y="13278"/>
                    <a:pt x="13438" y="15106"/>
                    <a:pt x="11005" y="15106"/>
                  </a:cubicBezTo>
                  <a:cubicBezTo>
                    <a:pt x="8567" y="15106"/>
                    <a:pt x="6783" y="13278"/>
                    <a:pt x="6783" y="10779"/>
                  </a:cubicBezTo>
                  <a:cubicBezTo>
                    <a:pt x="6783" y="8285"/>
                    <a:pt x="8567" y="6451"/>
                    <a:pt x="11005" y="6451"/>
                  </a:cubicBezTo>
                  <a:close/>
                  <a:moveTo>
                    <a:pt x="2154" y="0"/>
                  </a:moveTo>
                  <a:cubicBezTo>
                    <a:pt x="1582" y="0"/>
                    <a:pt x="1015" y="211"/>
                    <a:pt x="607" y="629"/>
                  </a:cubicBezTo>
                  <a:cubicBezTo>
                    <a:pt x="-202" y="1458"/>
                    <a:pt x="-202" y="2959"/>
                    <a:pt x="607" y="3788"/>
                  </a:cubicBezTo>
                  <a:lnTo>
                    <a:pt x="3371" y="6451"/>
                  </a:lnTo>
                  <a:cubicBezTo>
                    <a:pt x="2556" y="7619"/>
                    <a:pt x="2071" y="9284"/>
                    <a:pt x="2071" y="10779"/>
                  </a:cubicBezTo>
                  <a:cubicBezTo>
                    <a:pt x="2071" y="12279"/>
                    <a:pt x="2556" y="13944"/>
                    <a:pt x="3371" y="15106"/>
                  </a:cubicBezTo>
                  <a:lnTo>
                    <a:pt x="607" y="17938"/>
                  </a:lnTo>
                  <a:cubicBezTo>
                    <a:pt x="283" y="18773"/>
                    <a:pt x="283" y="20105"/>
                    <a:pt x="1097" y="20934"/>
                  </a:cubicBezTo>
                  <a:cubicBezTo>
                    <a:pt x="1422" y="21436"/>
                    <a:pt x="2071" y="21600"/>
                    <a:pt x="2556" y="21600"/>
                  </a:cubicBezTo>
                  <a:cubicBezTo>
                    <a:pt x="3046" y="21600"/>
                    <a:pt x="3535" y="21436"/>
                    <a:pt x="3860" y="20934"/>
                  </a:cubicBezTo>
                  <a:lnTo>
                    <a:pt x="6618" y="18271"/>
                  </a:lnTo>
                  <a:cubicBezTo>
                    <a:pt x="7758" y="19106"/>
                    <a:pt x="9381" y="19603"/>
                    <a:pt x="10840" y="19603"/>
                  </a:cubicBezTo>
                  <a:cubicBezTo>
                    <a:pt x="12304" y="19603"/>
                    <a:pt x="13928" y="19106"/>
                    <a:pt x="15062" y="18271"/>
                  </a:cubicBezTo>
                  <a:lnTo>
                    <a:pt x="17825" y="20934"/>
                  </a:lnTo>
                  <a:cubicBezTo>
                    <a:pt x="18150" y="21436"/>
                    <a:pt x="18800" y="21600"/>
                    <a:pt x="19125" y="21600"/>
                  </a:cubicBezTo>
                  <a:cubicBezTo>
                    <a:pt x="19774" y="21600"/>
                    <a:pt x="20264" y="21436"/>
                    <a:pt x="20589" y="20934"/>
                  </a:cubicBezTo>
                  <a:cubicBezTo>
                    <a:pt x="21398" y="20105"/>
                    <a:pt x="21398" y="18773"/>
                    <a:pt x="20589" y="17938"/>
                  </a:cubicBezTo>
                  <a:lnTo>
                    <a:pt x="17985" y="15106"/>
                  </a:lnTo>
                  <a:cubicBezTo>
                    <a:pt x="18800" y="13944"/>
                    <a:pt x="19125" y="12279"/>
                    <a:pt x="19125" y="10779"/>
                  </a:cubicBezTo>
                  <a:cubicBezTo>
                    <a:pt x="19125" y="9284"/>
                    <a:pt x="18800" y="7619"/>
                    <a:pt x="17985" y="6451"/>
                  </a:cubicBezTo>
                  <a:lnTo>
                    <a:pt x="20589" y="3788"/>
                  </a:lnTo>
                  <a:cubicBezTo>
                    <a:pt x="21398" y="2959"/>
                    <a:pt x="21398" y="1458"/>
                    <a:pt x="20589" y="629"/>
                  </a:cubicBezTo>
                  <a:cubicBezTo>
                    <a:pt x="20181" y="211"/>
                    <a:pt x="19614" y="0"/>
                    <a:pt x="19042" y="0"/>
                  </a:cubicBezTo>
                  <a:cubicBezTo>
                    <a:pt x="18475" y="0"/>
                    <a:pt x="17908" y="211"/>
                    <a:pt x="17501" y="629"/>
                  </a:cubicBezTo>
                  <a:lnTo>
                    <a:pt x="14903" y="3292"/>
                  </a:lnTo>
                  <a:cubicBezTo>
                    <a:pt x="13603" y="2457"/>
                    <a:pt x="12139" y="2124"/>
                    <a:pt x="10680" y="2124"/>
                  </a:cubicBezTo>
                  <a:cubicBezTo>
                    <a:pt x="9216" y="2124"/>
                    <a:pt x="7593" y="2457"/>
                    <a:pt x="6293" y="3292"/>
                  </a:cubicBezTo>
                  <a:lnTo>
                    <a:pt x="3695" y="629"/>
                  </a:lnTo>
                  <a:cubicBezTo>
                    <a:pt x="3288" y="211"/>
                    <a:pt x="2721" y="0"/>
                    <a:pt x="21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093" name="Google Shape;2093;p35"/>
          <p:cNvGrpSpPr/>
          <p:nvPr/>
        </p:nvGrpSpPr>
        <p:grpSpPr>
          <a:xfrm>
            <a:off x="13982426" y="5617546"/>
            <a:ext cx="929443" cy="929444"/>
            <a:chOff x="73" y="-1"/>
            <a:chExt cx="929442" cy="929443"/>
          </a:xfrm>
        </p:grpSpPr>
        <p:sp>
          <p:nvSpPr>
            <p:cNvPr id="2094" name="Google Shape;2094;p35"/>
            <p:cNvSpPr/>
            <p:nvPr/>
          </p:nvSpPr>
          <p:spPr>
            <a:xfrm>
              <a:off x="73" y="-1"/>
              <a:ext cx="929442" cy="929443"/>
            </a:xfrm>
            <a:custGeom>
              <a:rect b="b" l="l" r="r" t="t"/>
              <a:pathLst>
                <a:path extrusionOk="0" h="21600" w="21600">
                  <a:moveTo>
                    <a:pt x="19449" y="2901"/>
                  </a:moveTo>
                  <a:cubicBezTo>
                    <a:pt x="19879" y="2901"/>
                    <a:pt x="20203" y="3223"/>
                    <a:pt x="20203" y="3600"/>
                  </a:cubicBezTo>
                  <a:lnTo>
                    <a:pt x="20203" y="5696"/>
                  </a:lnTo>
                  <a:lnTo>
                    <a:pt x="1397" y="5696"/>
                  </a:lnTo>
                  <a:lnTo>
                    <a:pt x="1397" y="3600"/>
                  </a:lnTo>
                  <a:cubicBezTo>
                    <a:pt x="1397" y="3223"/>
                    <a:pt x="1719" y="2901"/>
                    <a:pt x="2041" y="2901"/>
                  </a:cubicBezTo>
                  <a:lnTo>
                    <a:pt x="2794" y="2901"/>
                  </a:lnTo>
                  <a:lnTo>
                    <a:pt x="2794" y="3600"/>
                  </a:lnTo>
                  <a:cubicBezTo>
                    <a:pt x="2794" y="4030"/>
                    <a:pt x="3116" y="4352"/>
                    <a:pt x="3491" y="4352"/>
                  </a:cubicBezTo>
                  <a:cubicBezTo>
                    <a:pt x="3813" y="4352"/>
                    <a:pt x="4138" y="4030"/>
                    <a:pt x="4138" y="3600"/>
                  </a:cubicBezTo>
                  <a:lnTo>
                    <a:pt x="4138" y="2901"/>
                  </a:lnTo>
                  <a:lnTo>
                    <a:pt x="10047" y="2901"/>
                  </a:lnTo>
                  <a:lnTo>
                    <a:pt x="10047" y="3600"/>
                  </a:lnTo>
                  <a:cubicBezTo>
                    <a:pt x="10047" y="4030"/>
                    <a:pt x="10369" y="4352"/>
                    <a:pt x="10799" y="4352"/>
                  </a:cubicBezTo>
                  <a:cubicBezTo>
                    <a:pt x="11229" y="4352"/>
                    <a:pt x="11498" y="4030"/>
                    <a:pt x="11498" y="3600"/>
                  </a:cubicBezTo>
                  <a:lnTo>
                    <a:pt x="11498" y="2901"/>
                  </a:lnTo>
                  <a:lnTo>
                    <a:pt x="17408" y="2901"/>
                  </a:lnTo>
                  <a:lnTo>
                    <a:pt x="17408" y="3600"/>
                  </a:lnTo>
                  <a:cubicBezTo>
                    <a:pt x="17408" y="4030"/>
                    <a:pt x="17730" y="4352"/>
                    <a:pt x="18107" y="4352"/>
                  </a:cubicBezTo>
                  <a:cubicBezTo>
                    <a:pt x="18537" y="4352"/>
                    <a:pt x="18805" y="4030"/>
                    <a:pt x="18805" y="3600"/>
                  </a:cubicBezTo>
                  <a:lnTo>
                    <a:pt x="18805" y="2901"/>
                  </a:lnTo>
                  <a:close/>
                  <a:moveTo>
                    <a:pt x="20256" y="7093"/>
                  </a:moveTo>
                  <a:lnTo>
                    <a:pt x="20256" y="10424"/>
                  </a:lnTo>
                  <a:lnTo>
                    <a:pt x="20203" y="10424"/>
                  </a:lnTo>
                  <a:cubicBezTo>
                    <a:pt x="18912" y="8650"/>
                    <a:pt x="16818" y="7576"/>
                    <a:pt x="14560" y="7576"/>
                  </a:cubicBezTo>
                  <a:cubicBezTo>
                    <a:pt x="10639" y="7576"/>
                    <a:pt x="7521" y="10746"/>
                    <a:pt x="7521" y="14614"/>
                  </a:cubicBezTo>
                  <a:cubicBezTo>
                    <a:pt x="7521" y="15636"/>
                    <a:pt x="7683" y="16603"/>
                    <a:pt x="8113" y="17462"/>
                  </a:cubicBezTo>
                  <a:lnTo>
                    <a:pt x="2149" y="17462"/>
                  </a:lnTo>
                  <a:cubicBezTo>
                    <a:pt x="1719" y="17462"/>
                    <a:pt x="1450" y="17140"/>
                    <a:pt x="1450" y="16765"/>
                  </a:cubicBezTo>
                  <a:lnTo>
                    <a:pt x="1450" y="7093"/>
                  </a:lnTo>
                  <a:close/>
                  <a:moveTo>
                    <a:pt x="14560" y="8973"/>
                  </a:moveTo>
                  <a:cubicBezTo>
                    <a:pt x="17623" y="8973"/>
                    <a:pt x="20203" y="11553"/>
                    <a:pt x="20203" y="14614"/>
                  </a:cubicBezTo>
                  <a:cubicBezTo>
                    <a:pt x="20203" y="17732"/>
                    <a:pt x="17623" y="20256"/>
                    <a:pt x="14560" y="20256"/>
                  </a:cubicBezTo>
                  <a:cubicBezTo>
                    <a:pt x="11444" y="20256"/>
                    <a:pt x="8918" y="17732"/>
                    <a:pt x="8918" y="14614"/>
                  </a:cubicBezTo>
                  <a:cubicBezTo>
                    <a:pt x="8918" y="11553"/>
                    <a:pt x="11498" y="8973"/>
                    <a:pt x="14560" y="8973"/>
                  </a:cubicBezTo>
                  <a:close/>
                  <a:moveTo>
                    <a:pt x="3491" y="0"/>
                  </a:moveTo>
                  <a:cubicBezTo>
                    <a:pt x="3116" y="0"/>
                    <a:pt x="2794" y="322"/>
                    <a:pt x="2794" y="752"/>
                  </a:cubicBezTo>
                  <a:lnTo>
                    <a:pt x="2794" y="1451"/>
                  </a:lnTo>
                  <a:lnTo>
                    <a:pt x="2041" y="1451"/>
                  </a:lnTo>
                  <a:cubicBezTo>
                    <a:pt x="912" y="1451"/>
                    <a:pt x="0" y="2418"/>
                    <a:pt x="0" y="3546"/>
                  </a:cubicBezTo>
                  <a:lnTo>
                    <a:pt x="0" y="16710"/>
                  </a:lnTo>
                  <a:cubicBezTo>
                    <a:pt x="0" y="17839"/>
                    <a:pt x="912" y="18806"/>
                    <a:pt x="2041" y="18806"/>
                  </a:cubicBezTo>
                  <a:lnTo>
                    <a:pt x="8918" y="18806"/>
                  </a:lnTo>
                  <a:cubicBezTo>
                    <a:pt x="10209" y="20471"/>
                    <a:pt x="12251" y="21600"/>
                    <a:pt x="14560" y="21600"/>
                  </a:cubicBezTo>
                  <a:cubicBezTo>
                    <a:pt x="18429" y="21600"/>
                    <a:pt x="21600" y="18484"/>
                    <a:pt x="21600" y="14561"/>
                  </a:cubicBezTo>
                  <a:lnTo>
                    <a:pt x="21600" y="3546"/>
                  </a:lnTo>
                  <a:cubicBezTo>
                    <a:pt x="21600" y="2418"/>
                    <a:pt x="20686" y="1451"/>
                    <a:pt x="19449" y="1451"/>
                  </a:cubicBezTo>
                  <a:lnTo>
                    <a:pt x="18805" y="1451"/>
                  </a:lnTo>
                  <a:lnTo>
                    <a:pt x="18805" y="752"/>
                  </a:lnTo>
                  <a:cubicBezTo>
                    <a:pt x="18805" y="322"/>
                    <a:pt x="18429" y="0"/>
                    <a:pt x="18107" y="0"/>
                  </a:cubicBezTo>
                  <a:cubicBezTo>
                    <a:pt x="17730" y="0"/>
                    <a:pt x="17355" y="322"/>
                    <a:pt x="17355" y="752"/>
                  </a:cubicBezTo>
                  <a:lnTo>
                    <a:pt x="17355" y="1451"/>
                  </a:lnTo>
                  <a:lnTo>
                    <a:pt x="11444" y="1451"/>
                  </a:lnTo>
                  <a:lnTo>
                    <a:pt x="11444" y="752"/>
                  </a:lnTo>
                  <a:cubicBezTo>
                    <a:pt x="11444" y="322"/>
                    <a:pt x="11121" y="0"/>
                    <a:pt x="10799" y="0"/>
                  </a:cubicBezTo>
                  <a:cubicBezTo>
                    <a:pt x="10369" y="0"/>
                    <a:pt x="10047" y="322"/>
                    <a:pt x="10047" y="752"/>
                  </a:cubicBezTo>
                  <a:lnTo>
                    <a:pt x="10047" y="1451"/>
                  </a:lnTo>
                  <a:lnTo>
                    <a:pt x="4138" y="1451"/>
                  </a:lnTo>
                  <a:lnTo>
                    <a:pt x="4138" y="752"/>
                  </a:lnTo>
                  <a:cubicBezTo>
                    <a:pt x="4138" y="322"/>
                    <a:pt x="3813" y="0"/>
                    <a:pt x="34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95" name="Google Shape;2095;p35"/>
            <p:cNvSpPr/>
            <p:nvPr/>
          </p:nvSpPr>
          <p:spPr>
            <a:xfrm>
              <a:off x="534107" y="418450"/>
              <a:ext cx="182660" cy="427771"/>
            </a:xfrm>
            <a:custGeom>
              <a:rect b="b" l="l" r="r" t="t"/>
              <a:pathLst>
                <a:path extrusionOk="0" h="21600" w="21600">
                  <a:moveTo>
                    <a:pt x="10935" y="0"/>
                  </a:moveTo>
                  <a:cubicBezTo>
                    <a:pt x="8748" y="0"/>
                    <a:pt x="7107" y="704"/>
                    <a:pt x="7107" y="1519"/>
                  </a:cubicBezTo>
                  <a:lnTo>
                    <a:pt x="7107" y="2453"/>
                  </a:lnTo>
                  <a:cubicBezTo>
                    <a:pt x="3011" y="3039"/>
                    <a:pt x="0" y="4788"/>
                    <a:pt x="0" y="6889"/>
                  </a:cubicBezTo>
                  <a:cubicBezTo>
                    <a:pt x="0" y="9342"/>
                    <a:pt x="4652" y="10743"/>
                    <a:pt x="8479" y="12025"/>
                  </a:cubicBezTo>
                  <a:cubicBezTo>
                    <a:pt x="11212" y="12844"/>
                    <a:pt x="14224" y="13663"/>
                    <a:pt x="14224" y="14596"/>
                  </a:cubicBezTo>
                  <a:cubicBezTo>
                    <a:pt x="14224" y="15530"/>
                    <a:pt x="12583" y="16231"/>
                    <a:pt x="10935" y="16231"/>
                  </a:cubicBezTo>
                  <a:cubicBezTo>
                    <a:pt x="8748" y="16231"/>
                    <a:pt x="7107" y="15530"/>
                    <a:pt x="7107" y="14596"/>
                  </a:cubicBezTo>
                  <a:cubicBezTo>
                    <a:pt x="7107" y="13777"/>
                    <a:pt x="5467" y="12962"/>
                    <a:pt x="3827" y="12962"/>
                  </a:cubicBezTo>
                  <a:cubicBezTo>
                    <a:pt x="1640" y="12962"/>
                    <a:pt x="0" y="13777"/>
                    <a:pt x="0" y="14596"/>
                  </a:cubicBezTo>
                  <a:cubicBezTo>
                    <a:pt x="0" y="16697"/>
                    <a:pt x="3011" y="18213"/>
                    <a:pt x="7107" y="19032"/>
                  </a:cubicBezTo>
                  <a:lnTo>
                    <a:pt x="7107" y="19966"/>
                  </a:lnTo>
                  <a:cubicBezTo>
                    <a:pt x="7107" y="20900"/>
                    <a:pt x="8748" y="21600"/>
                    <a:pt x="10935" y="21600"/>
                  </a:cubicBezTo>
                  <a:cubicBezTo>
                    <a:pt x="12852" y="21600"/>
                    <a:pt x="14224" y="20900"/>
                    <a:pt x="14224" y="19966"/>
                  </a:cubicBezTo>
                  <a:lnTo>
                    <a:pt x="14224" y="19032"/>
                  </a:lnTo>
                  <a:cubicBezTo>
                    <a:pt x="18320" y="18447"/>
                    <a:pt x="21600" y="16697"/>
                    <a:pt x="21600" y="14596"/>
                  </a:cubicBezTo>
                  <a:cubicBezTo>
                    <a:pt x="21600" y="12143"/>
                    <a:pt x="16679" y="10624"/>
                    <a:pt x="12852" y="9457"/>
                  </a:cubicBezTo>
                  <a:cubicBezTo>
                    <a:pt x="10119" y="8641"/>
                    <a:pt x="7107" y="7708"/>
                    <a:pt x="7107" y="6889"/>
                  </a:cubicBezTo>
                  <a:cubicBezTo>
                    <a:pt x="7107" y="5955"/>
                    <a:pt x="8748" y="5255"/>
                    <a:pt x="10935" y="5255"/>
                  </a:cubicBezTo>
                  <a:cubicBezTo>
                    <a:pt x="13130" y="5255"/>
                    <a:pt x="14224" y="5955"/>
                    <a:pt x="14224" y="6889"/>
                  </a:cubicBezTo>
                  <a:cubicBezTo>
                    <a:pt x="14224" y="7708"/>
                    <a:pt x="16133" y="8408"/>
                    <a:pt x="17773" y="8408"/>
                  </a:cubicBezTo>
                  <a:cubicBezTo>
                    <a:pt x="19960" y="8408"/>
                    <a:pt x="21600" y="7708"/>
                    <a:pt x="21600" y="6889"/>
                  </a:cubicBezTo>
                  <a:cubicBezTo>
                    <a:pt x="21600" y="4788"/>
                    <a:pt x="18597" y="3272"/>
                    <a:pt x="14224" y="2453"/>
                  </a:cubicBezTo>
                  <a:lnTo>
                    <a:pt x="14224" y="1519"/>
                  </a:lnTo>
                  <a:cubicBezTo>
                    <a:pt x="14224" y="585"/>
                    <a:pt x="12583" y="0"/>
                    <a:pt x="109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96" name="Google Shape;2096;p35"/>
            <p:cNvSpPr/>
            <p:nvPr/>
          </p:nvSpPr>
          <p:spPr>
            <a:xfrm>
              <a:off x="120280" y="367593"/>
              <a:ext cx="120208" cy="60178"/>
            </a:xfrm>
            <a:custGeom>
              <a:rect b="b" l="l" r="r" t="t"/>
              <a:pathLst>
                <a:path extrusionOk="0" h="21600" w="21600">
                  <a:moveTo>
                    <a:pt x="5393" y="0"/>
                  </a:moveTo>
                  <a:cubicBezTo>
                    <a:pt x="2070" y="0"/>
                    <a:pt x="0" y="4979"/>
                    <a:pt x="0" y="9957"/>
                  </a:cubicBezTo>
                  <a:cubicBezTo>
                    <a:pt x="0" y="16595"/>
                    <a:pt x="2070" y="21600"/>
                    <a:pt x="5393" y="21600"/>
                  </a:cubicBezTo>
                  <a:lnTo>
                    <a:pt x="16207" y="21600"/>
                  </a:lnTo>
                  <a:cubicBezTo>
                    <a:pt x="19530" y="21600"/>
                    <a:pt x="21600" y="16595"/>
                    <a:pt x="21600" y="9957"/>
                  </a:cubicBezTo>
                  <a:cubicBezTo>
                    <a:pt x="21600" y="4162"/>
                    <a:pt x="18699" y="0"/>
                    <a:pt x="162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97" name="Google Shape;2097;p35"/>
            <p:cNvSpPr/>
            <p:nvPr/>
          </p:nvSpPr>
          <p:spPr>
            <a:xfrm>
              <a:off x="120280" y="487874"/>
              <a:ext cx="120208" cy="60104"/>
            </a:xfrm>
            <a:custGeom>
              <a:rect b="b" l="l" r="r" t="t"/>
              <a:pathLst>
                <a:path extrusionOk="0" h="21600" w="21600">
                  <a:moveTo>
                    <a:pt x="5393" y="0"/>
                  </a:moveTo>
                  <a:cubicBezTo>
                    <a:pt x="2070" y="0"/>
                    <a:pt x="0" y="4985"/>
                    <a:pt x="0" y="11631"/>
                  </a:cubicBezTo>
                  <a:cubicBezTo>
                    <a:pt x="0" y="16615"/>
                    <a:pt x="2070" y="21600"/>
                    <a:pt x="5393" y="21600"/>
                  </a:cubicBezTo>
                  <a:lnTo>
                    <a:pt x="16207" y="21600"/>
                  </a:lnTo>
                  <a:cubicBezTo>
                    <a:pt x="19530" y="21600"/>
                    <a:pt x="21600" y="16615"/>
                    <a:pt x="21600" y="11631"/>
                  </a:cubicBezTo>
                  <a:cubicBezTo>
                    <a:pt x="21600" y="4985"/>
                    <a:pt x="18699" y="0"/>
                    <a:pt x="162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098" name="Google Shape;2098;p35"/>
            <p:cNvSpPr/>
            <p:nvPr/>
          </p:nvSpPr>
          <p:spPr>
            <a:xfrm>
              <a:off x="120280" y="605732"/>
              <a:ext cx="120208" cy="64802"/>
            </a:xfrm>
            <a:custGeom>
              <a:rect b="b" l="l" r="r" t="t"/>
              <a:pathLst>
                <a:path extrusionOk="0" h="21600" w="21600">
                  <a:moveTo>
                    <a:pt x="5393" y="0"/>
                  </a:moveTo>
                  <a:cubicBezTo>
                    <a:pt x="2070" y="0"/>
                    <a:pt x="0" y="5406"/>
                    <a:pt x="0" y="10788"/>
                  </a:cubicBezTo>
                  <a:cubicBezTo>
                    <a:pt x="0" y="16952"/>
                    <a:pt x="2070" y="21600"/>
                    <a:pt x="5393" y="21600"/>
                  </a:cubicBezTo>
                  <a:lnTo>
                    <a:pt x="16207" y="21600"/>
                  </a:lnTo>
                  <a:cubicBezTo>
                    <a:pt x="19530" y="21600"/>
                    <a:pt x="21600" y="16952"/>
                    <a:pt x="21600" y="10788"/>
                  </a:cubicBezTo>
                  <a:cubicBezTo>
                    <a:pt x="21600" y="5406"/>
                    <a:pt x="18699" y="0"/>
                    <a:pt x="162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099" name="Google Shape;2099;p35"/>
          <p:cNvGrpSpPr/>
          <p:nvPr/>
        </p:nvGrpSpPr>
        <p:grpSpPr>
          <a:xfrm>
            <a:off x="19604581" y="3459027"/>
            <a:ext cx="932817" cy="937811"/>
            <a:chOff x="0" y="0"/>
            <a:chExt cx="932816" cy="937810"/>
          </a:xfrm>
        </p:grpSpPr>
        <p:sp>
          <p:nvSpPr>
            <p:cNvPr id="2100" name="Google Shape;2100;p35"/>
            <p:cNvSpPr/>
            <p:nvPr/>
          </p:nvSpPr>
          <p:spPr>
            <a:xfrm>
              <a:off x="138774" y="565591"/>
              <a:ext cx="668186" cy="182661"/>
            </a:xfrm>
            <a:custGeom>
              <a:rect b="b" l="l" r="r" t="t"/>
              <a:pathLst>
                <a:path extrusionOk="0" h="21600" w="21600">
                  <a:moveTo>
                    <a:pt x="3959" y="7107"/>
                  </a:moveTo>
                  <a:lnTo>
                    <a:pt x="3959" y="14493"/>
                  </a:lnTo>
                  <a:lnTo>
                    <a:pt x="1943" y="14493"/>
                  </a:lnTo>
                  <a:lnTo>
                    <a:pt x="1943" y="7107"/>
                  </a:lnTo>
                  <a:close/>
                  <a:moveTo>
                    <a:pt x="7848" y="7107"/>
                  </a:moveTo>
                  <a:lnTo>
                    <a:pt x="7848" y="14493"/>
                  </a:lnTo>
                  <a:lnTo>
                    <a:pt x="5902" y="14493"/>
                  </a:lnTo>
                  <a:lnTo>
                    <a:pt x="5902" y="7107"/>
                  </a:lnTo>
                  <a:close/>
                  <a:moveTo>
                    <a:pt x="11807" y="7107"/>
                  </a:moveTo>
                  <a:lnTo>
                    <a:pt x="11807" y="14493"/>
                  </a:lnTo>
                  <a:lnTo>
                    <a:pt x="9791" y="14493"/>
                  </a:lnTo>
                  <a:lnTo>
                    <a:pt x="9791" y="7107"/>
                  </a:lnTo>
                  <a:close/>
                  <a:moveTo>
                    <a:pt x="15695" y="7107"/>
                  </a:moveTo>
                  <a:lnTo>
                    <a:pt x="15695" y="14493"/>
                  </a:lnTo>
                  <a:lnTo>
                    <a:pt x="13752" y="14493"/>
                  </a:lnTo>
                  <a:lnTo>
                    <a:pt x="13752" y="7107"/>
                  </a:lnTo>
                  <a:close/>
                  <a:moveTo>
                    <a:pt x="19655" y="7107"/>
                  </a:moveTo>
                  <a:lnTo>
                    <a:pt x="19655" y="14493"/>
                  </a:lnTo>
                  <a:lnTo>
                    <a:pt x="17638" y="14493"/>
                  </a:lnTo>
                  <a:lnTo>
                    <a:pt x="17638" y="7107"/>
                  </a:lnTo>
                  <a:close/>
                  <a:moveTo>
                    <a:pt x="970" y="0"/>
                  </a:moveTo>
                  <a:cubicBezTo>
                    <a:pt x="372" y="0"/>
                    <a:pt x="0" y="1640"/>
                    <a:pt x="0" y="3558"/>
                  </a:cubicBezTo>
                  <a:lnTo>
                    <a:pt x="0" y="17773"/>
                  </a:lnTo>
                  <a:cubicBezTo>
                    <a:pt x="0" y="19960"/>
                    <a:pt x="448" y="21600"/>
                    <a:pt x="970" y="21600"/>
                  </a:cubicBezTo>
                  <a:lnTo>
                    <a:pt x="20551" y="21600"/>
                  </a:lnTo>
                  <a:cubicBezTo>
                    <a:pt x="21152" y="21600"/>
                    <a:pt x="21600" y="19960"/>
                    <a:pt x="21600" y="17773"/>
                  </a:cubicBezTo>
                  <a:lnTo>
                    <a:pt x="21600" y="3558"/>
                  </a:lnTo>
                  <a:cubicBezTo>
                    <a:pt x="21600" y="1371"/>
                    <a:pt x="21152" y="0"/>
                    <a:pt x="205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01" name="Google Shape;2101;p35"/>
            <p:cNvSpPr/>
            <p:nvPr/>
          </p:nvSpPr>
          <p:spPr>
            <a:xfrm>
              <a:off x="0" y="181779"/>
              <a:ext cx="932816" cy="756031"/>
            </a:xfrm>
            <a:custGeom>
              <a:rect b="b" l="l" r="r" t="t"/>
              <a:pathLst>
                <a:path extrusionOk="0" h="21600" w="21517">
                  <a:moveTo>
                    <a:pt x="14614" y="3436"/>
                  </a:moveTo>
                  <a:lnTo>
                    <a:pt x="14614" y="7531"/>
                  </a:lnTo>
                  <a:lnTo>
                    <a:pt x="13227" y="7531"/>
                  </a:lnTo>
                  <a:lnTo>
                    <a:pt x="13227" y="3436"/>
                  </a:lnTo>
                  <a:close/>
                  <a:moveTo>
                    <a:pt x="20214" y="1717"/>
                  </a:moveTo>
                  <a:lnTo>
                    <a:pt x="20214" y="7531"/>
                  </a:lnTo>
                  <a:lnTo>
                    <a:pt x="18827" y="7531"/>
                  </a:lnTo>
                  <a:lnTo>
                    <a:pt x="18827" y="1717"/>
                  </a:lnTo>
                  <a:close/>
                  <a:moveTo>
                    <a:pt x="8533" y="6540"/>
                  </a:moveTo>
                  <a:lnTo>
                    <a:pt x="8533" y="8324"/>
                  </a:lnTo>
                  <a:cubicBezTo>
                    <a:pt x="8533" y="8852"/>
                    <a:pt x="8853" y="9248"/>
                    <a:pt x="9280" y="9248"/>
                  </a:cubicBezTo>
                  <a:lnTo>
                    <a:pt x="20214" y="9248"/>
                  </a:lnTo>
                  <a:lnTo>
                    <a:pt x="20214" y="19619"/>
                  </a:lnTo>
                  <a:lnTo>
                    <a:pt x="1547" y="19619"/>
                  </a:lnTo>
                  <a:lnTo>
                    <a:pt x="1547" y="8852"/>
                  </a:lnTo>
                  <a:lnTo>
                    <a:pt x="4320" y="6540"/>
                  </a:lnTo>
                  <a:lnTo>
                    <a:pt x="4320" y="8324"/>
                  </a:lnTo>
                  <a:cubicBezTo>
                    <a:pt x="4320" y="8821"/>
                    <a:pt x="4684" y="9169"/>
                    <a:pt x="5045" y="9169"/>
                  </a:cubicBezTo>
                  <a:cubicBezTo>
                    <a:pt x="5163" y="9169"/>
                    <a:pt x="5282" y="9131"/>
                    <a:pt x="5386" y="9049"/>
                  </a:cubicBezTo>
                  <a:lnTo>
                    <a:pt x="8533" y="6540"/>
                  </a:lnTo>
                  <a:close/>
                  <a:moveTo>
                    <a:pt x="18133" y="0"/>
                  </a:moveTo>
                  <a:cubicBezTo>
                    <a:pt x="17759" y="0"/>
                    <a:pt x="17493" y="396"/>
                    <a:pt x="17493" y="925"/>
                  </a:cubicBezTo>
                  <a:lnTo>
                    <a:pt x="17493" y="7531"/>
                  </a:lnTo>
                  <a:lnTo>
                    <a:pt x="16053" y="7531"/>
                  </a:lnTo>
                  <a:lnTo>
                    <a:pt x="16053" y="2644"/>
                  </a:lnTo>
                  <a:cubicBezTo>
                    <a:pt x="16053" y="2113"/>
                    <a:pt x="15733" y="1717"/>
                    <a:pt x="15360" y="1717"/>
                  </a:cubicBezTo>
                  <a:lnTo>
                    <a:pt x="12533" y="1717"/>
                  </a:lnTo>
                  <a:cubicBezTo>
                    <a:pt x="12159" y="1717"/>
                    <a:pt x="11787" y="2113"/>
                    <a:pt x="11787" y="2644"/>
                  </a:cubicBezTo>
                  <a:lnTo>
                    <a:pt x="11787" y="7531"/>
                  </a:lnTo>
                  <a:lnTo>
                    <a:pt x="9920" y="7531"/>
                  </a:lnTo>
                  <a:lnTo>
                    <a:pt x="9920" y="4954"/>
                  </a:lnTo>
                  <a:cubicBezTo>
                    <a:pt x="9920" y="4625"/>
                    <a:pt x="9813" y="4361"/>
                    <a:pt x="9547" y="4229"/>
                  </a:cubicBezTo>
                  <a:cubicBezTo>
                    <a:pt x="9447" y="4137"/>
                    <a:pt x="9326" y="4086"/>
                    <a:pt x="9202" y="4086"/>
                  </a:cubicBezTo>
                  <a:cubicBezTo>
                    <a:pt x="9060" y="4086"/>
                    <a:pt x="8914" y="4154"/>
                    <a:pt x="8801" y="4294"/>
                  </a:cubicBezTo>
                  <a:lnTo>
                    <a:pt x="5654" y="6804"/>
                  </a:lnTo>
                  <a:lnTo>
                    <a:pt x="5654" y="5022"/>
                  </a:lnTo>
                  <a:cubicBezTo>
                    <a:pt x="5654" y="4690"/>
                    <a:pt x="5547" y="4426"/>
                    <a:pt x="5280" y="4294"/>
                  </a:cubicBezTo>
                  <a:cubicBezTo>
                    <a:pt x="5182" y="4202"/>
                    <a:pt x="5060" y="4154"/>
                    <a:pt x="4936" y="4154"/>
                  </a:cubicBezTo>
                  <a:cubicBezTo>
                    <a:pt x="4792" y="4154"/>
                    <a:pt x="4648" y="4219"/>
                    <a:pt x="4533" y="4361"/>
                  </a:cubicBezTo>
                  <a:lnTo>
                    <a:pt x="320" y="7795"/>
                  </a:lnTo>
                  <a:cubicBezTo>
                    <a:pt x="161" y="7993"/>
                    <a:pt x="0" y="8257"/>
                    <a:pt x="0" y="8588"/>
                  </a:cubicBezTo>
                  <a:lnTo>
                    <a:pt x="0" y="20675"/>
                  </a:lnTo>
                  <a:cubicBezTo>
                    <a:pt x="0" y="21204"/>
                    <a:pt x="320" y="21600"/>
                    <a:pt x="747" y="21600"/>
                  </a:cubicBezTo>
                  <a:lnTo>
                    <a:pt x="20799" y="21600"/>
                  </a:lnTo>
                  <a:cubicBezTo>
                    <a:pt x="21226" y="21600"/>
                    <a:pt x="21493" y="21204"/>
                    <a:pt x="21493" y="20675"/>
                  </a:cubicBezTo>
                  <a:lnTo>
                    <a:pt x="21493" y="1057"/>
                  </a:lnTo>
                  <a:cubicBezTo>
                    <a:pt x="21600" y="331"/>
                    <a:pt x="21333" y="0"/>
                    <a:pt x="209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02" name="Google Shape;2102;p35"/>
            <p:cNvSpPr/>
            <p:nvPr/>
          </p:nvSpPr>
          <p:spPr>
            <a:xfrm>
              <a:off x="531113" y="0"/>
              <a:ext cx="303337" cy="120795"/>
            </a:xfrm>
            <a:custGeom>
              <a:rect b="b" l="l" r="r" t="t"/>
              <a:pathLst>
                <a:path extrusionOk="0" h="21600" w="20988">
                  <a:moveTo>
                    <a:pt x="6280" y="0"/>
                  </a:moveTo>
                  <a:cubicBezTo>
                    <a:pt x="4244" y="0"/>
                    <a:pt x="2188" y="2375"/>
                    <a:pt x="527" y="7296"/>
                  </a:cubicBezTo>
                  <a:cubicBezTo>
                    <a:pt x="-275" y="9357"/>
                    <a:pt x="-113" y="12663"/>
                    <a:pt x="685" y="14737"/>
                  </a:cubicBezTo>
                  <a:cubicBezTo>
                    <a:pt x="1071" y="15721"/>
                    <a:pt x="1599" y="16233"/>
                    <a:pt x="2132" y="16233"/>
                  </a:cubicBezTo>
                  <a:cubicBezTo>
                    <a:pt x="2716" y="16233"/>
                    <a:pt x="3310" y="15616"/>
                    <a:pt x="3726" y="14317"/>
                  </a:cubicBezTo>
                  <a:cubicBezTo>
                    <a:pt x="4528" y="12047"/>
                    <a:pt x="5407" y="10905"/>
                    <a:pt x="6285" y="10905"/>
                  </a:cubicBezTo>
                  <a:cubicBezTo>
                    <a:pt x="7164" y="10905"/>
                    <a:pt x="8047" y="12047"/>
                    <a:pt x="8844" y="14317"/>
                  </a:cubicBezTo>
                  <a:cubicBezTo>
                    <a:pt x="10464" y="19120"/>
                    <a:pt x="12571" y="21600"/>
                    <a:pt x="14694" y="21600"/>
                  </a:cubicBezTo>
                  <a:cubicBezTo>
                    <a:pt x="16770" y="21600"/>
                    <a:pt x="18862" y="19225"/>
                    <a:pt x="20523" y="14317"/>
                  </a:cubicBezTo>
                  <a:cubicBezTo>
                    <a:pt x="21325" y="11837"/>
                    <a:pt x="21005" y="8530"/>
                    <a:pt x="20203" y="6470"/>
                  </a:cubicBezTo>
                  <a:cubicBezTo>
                    <a:pt x="19908" y="5512"/>
                    <a:pt x="19451" y="5000"/>
                    <a:pt x="18959" y="5000"/>
                  </a:cubicBezTo>
                  <a:cubicBezTo>
                    <a:pt x="18380" y="5000"/>
                    <a:pt x="17755" y="5722"/>
                    <a:pt x="17324" y="7296"/>
                  </a:cubicBezTo>
                  <a:cubicBezTo>
                    <a:pt x="16522" y="9566"/>
                    <a:pt x="15603" y="10695"/>
                    <a:pt x="14684" y="10695"/>
                  </a:cubicBezTo>
                  <a:cubicBezTo>
                    <a:pt x="13764" y="10695"/>
                    <a:pt x="12845" y="9566"/>
                    <a:pt x="12043" y="7296"/>
                  </a:cubicBezTo>
                  <a:cubicBezTo>
                    <a:pt x="10429" y="2480"/>
                    <a:pt x="8362" y="0"/>
                    <a:pt x="62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103" name="Google Shape;2103;p35"/>
          <p:cNvGrpSpPr/>
          <p:nvPr/>
        </p:nvGrpSpPr>
        <p:grpSpPr>
          <a:xfrm>
            <a:off x="3853719" y="3466585"/>
            <a:ext cx="928544" cy="922841"/>
            <a:chOff x="0" y="0"/>
            <a:chExt cx="928543" cy="922839"/>
          </a:xfrm>
        </p:grpSpPr>
        <p:sp>
          <p:nvSpPr>
            <p:cNvPr id="2104" name="Google Shape;2104;p35"/>
            <p:cNvSpPr/>
            <p:nvPr/>
          </p:nvSpPr>
          <p:spPr>
            <a:xfrm>
              <a:off x="0" y="0"/>
              <a:ext cx="928543" cy="922839"/>
            </a:xfrm>
            <a:custGeom>
              <a:rect b="b" l="l" r="r" t="t"/>
              <a:pathLst>
                <a:path extrusionOk="0" h="21600" w="21418">
                  <a:moveTo>
                    <a:pt x="19278" y="1469"/>
                  </a:moveTo>
                  <a:cubicBezTo>
                    <a:pt x="19491" y="1469"/>
                    <a:pt x="19652" y="1524"/>
                    <a:pt x="19865" y="1632"/>
                  </a:cubicBezTo>
                  <a:cubicBezTo>
                    <a:pt x="20024" y="1848"/>
                    <a:pt x="20131" y="2065"/>
                    <a:pt x="20078" y="2281"/>
                  </a:cubicBezTo>
                  <a:cubicBezTo>
                    <a:pt x="19918" y="4174"/>
                    <a:pt x="19491" y="5907"/>
                    <a:pt x="18692" y="7584"/>
                  </a:cubicBezTo>
                  <a:lnTo>
                    <a:pt x="13998" y="2875"/>
                  </a:lnTo>
                  <a:cubicBezTo>
                    <a:pt x="15599" y="2118"/>
                    <a:pt x="17412" y="1632"/>
                    <a:pt x="19278" y="1469"/>
                  </a:cubicBezTo>
                  <a:close/>
                  <a:moveTo>
                    <a:pt x="6319" y="7800"/>
                  </a:moveTo>
                  <a:cubicBezTo>
                    <a:pt x="5893" y="8558"/>
                    <a:pt x="5412" y="9370"/>
                    <a:pt x="5092" y="10236"/>
                  </a:cubicBezTo>
                  <a:cubicBezTo>
                    <a:pt x="4791" y="10217"/>
                    <a:pt x="4488" y="10205"/>
                    <a:pt x="4188" y="10205"/>
                  </a:cubicBezTo>
                  <a:cubicBezTo>
                    <a:pt x="3587" y="10205"/>
                    <a:pt x="2995" y="10253"/>
                    <a:pt x="2426" y="10397"/>
                  </a:cubicBezTo>
                  <a:cubicBezTo>
                    <a:pt x="2533" y="10181"/>
                    <a:pt x="2746" y="9964"/>
                    <a:pt x="2853" y="9856"/>
                  </a:cubicBezTo>
                  <a:cubicBezTo>
                    <a:pt x="3865" y="8829"/>
                    <a:pt x="4986" y="8125"/>
                    <a:pt x="6319" y="7800"/>
                  </a:cubicBezTo>
                  <a:close/>
                  <a:moveTo>
                    <a:pt x="12718" y="3471"/>
                  </a:moveTo>
                  <a:lnTo>
                    <a:pt x="17998" y="8829"/>
                  </a:lnTo>
                  <a:cubicBezTo>
                    <a:pt x="16078" y="12292"/>
                    <a:pt x="12931" y="14889"/>
                    <a:pt x="9092" y="16026"/>
                  </a:cubicBezTo>
                  <a:lnTo>
                    <a:pt x="5680" y="12616"/>
                  </a:lnTo>
                  <a:cubicBezTo>
                    <a:pt x="6798" y="8774"/>
                    <a:pt x="9358" y="5528"/>
                    <a:pt x="12718" y="3471"/>
                  </a:cubicBezTo>
                  <a:close/>
                  <a:moveTo>
                    <a:pt x="4826" y="13754"/>
                  </a:moveTo>
                  <a:lnTo>
                    <a:pt x="8026" y="17000"/>
                  </a:lnTo>
                  <a:lnTo>
                    <a:pt x="7225" y="18245"/>
                  </a:lnTo>
                  <a:lnTo>
                    <a:pt x="3545" y="14511"/>
                  </a:lnTo>
                  <a:lnTo>
                    <a:pt x="4826" y="13754"/>
                  </a:lnTo>
                  <a:close/>
                  <a:moveTo>
                    <a:pt x="3919" y="16947"/>
                  </a:moveTo>
                  <a:lnTo>
                    <a:pt x="4826" y="17812"/>
                  </a:lnTo>
                  <a:cubicBezTo>
                    <a:pt x="4559" y="18029"/>
                    <a:pt x="4185" y="18299"/>
                    <a:pt x="3812" y="18515"/>
                  </a:cubicBezTo>
                  <a:cubicBezTo>
                    <a:pt x="3279" y="18840"/>
                    <a:pt x="2853" y="19056"/>
                    <a:pt x="2692" y="19111"/>
                  </a:cubicBezTo>
                  <a:cubicBezTo>
                    <a:pt x="2798" y="18840"/>
                    <a:pt x="2959" y="18515"/>
                    <a:pt x="3279" y="17974"/>
                  </a:cubicBezTo>
                  <a:cubicBezTo>
                    <a:pt x="3545" y="17541"/>
                    <a:pt x="3758" y="17216"/>
                    <a:pt x="3919" y="16947"/>
                  </a:cubicBezTo>
                  <a:close/>
                  <a:moveTo>
                    <a:pt x="13785" y="15430"/>
                  </a:moveTo>
                  <a:cubicBezTo>
                    <a:pt x="13412" y="16947"/>
                    <a:pt x="12559" y="18354"/>
                    <a:pt x="11279" y="19381"/>
                  </a:cubicBezTo>
                  <a:cubicBezTo>
                    <a:pt x="11493" y="18462"/>
                    <a:pt x="11493" y="17596"/>
                    <a:pt x="11386" y="16730"/>
                  </a:cubicBezTo>
                  <a:cubicBezTo>
                    <a:pt x="12292" y="16404"/>
                    <a:pt x="13092" y="15918"/>
                    <a:pt x="13785" y="15430"/>
                  </a:cubicBezTo>
                  <a:close/>
                  <a:moveTo>
                    <a:pt x="19401" y="0"/>
                  </a:moveTo>
                  <a:cubicBezTo>
                    <a:pt x="19342" y="0"/>
                    <a:pt x="19285" y="2"/>
                    <a:pt x="19225" y="9"/>
                  </a:cubicBezTo>
                  <a:cubicBezTo>
                    <a:pt x="17465" y="170"/>
                    <a:pt x="15813" y="550"/>
                    <a:pt x="14159" y="1252"/>
                  </a:cubicBezTo>
                  <a:cubicBezTo>
                    <a:pt x="12612" y="1848"/>
                    <a:pt x="11118" y="2822"/>
                    <a:pt x="9732" y="3904"/>
                  </a:cubicBezTo>
                  <a:cubicBezTo>
                    <a:pt x="8931" y="4554"/>
                    <a:pt x="8132" y="5311"/>
                    <a:pt x="7493" y="6124"/>
                  </a:cubicBezTo>
                  <a:cubicBezTo>
                    <a:pt x="5412" y="6232"/>
                    <a:pt x="3386" y="7206"/>
                    <a:pt x="1893" y="8774"/>
                  </a:cubicBezTo>
                  <a:cubicBezTo>
                    <a:pt x="1146" y="9478"/>
                    <a:pt x="559" y="10397"/>
                    <a:pt x="80" y="11318"/>
                  </a:cubicBezTo>
                  <a:cubicBezTo>
                    <a:pt x="-81" y="11589"/>
                    <a:pt x="26" y="11914"/>
                    <a:pt x="186" y="12130"/>
                  </a:cubicBezTo>
                  <a:cubicBezTo>
                    <a:pt x="346" y="12292"/>
                    <a:pt x="559" y="12347"/>
                    <a:pt x="666" y="12347"/>
                  </a:cubicBezTo>
                  <a:cubicBezTo>
                    <a:pt x="826" y="12347"/>
                    <a:pt x="879" y="12347"/>
                    <a:pt x="985" y="12292"/>
                  </a:cubicBezTo>
                  <a:cubicBezTo>
                    <a:pt x="1947" y="11804"/>
                    <a:pt x="3037" y="11581"/>
                    <a:pt x="4102" y="11581"/>
                  </a:cubicBezTo>
                  <a:cubicBezTo>
                    <a:pt x="4219" y="11581"/>
                    <a:pt x="4335" y="11582"/>
                    <a:pt x="4452" y="11589"/>
                  </a:cubicBezTo>
                  <a:cubicBezTo>
                    <a:pt x="4400" y="11859"/>
                    <a:pt x="4346" y="12075"/>
                    <a:pt x="4293" y="12347"/>
                  </a:cubicBezTo>
                  <a:lnTo>
                    <a:pt x="1999" y="13699"/>
                  </a:lnTo>
                  <a:cubicBezTo>
                    <a:pt x="1625" y="13970"/>
                    <a:pt x="1519" y="14511"/>
                    <a:pt x="1893" y="14781"/>
                  </a:cubicBezTo>
                  <a:lnTo>
                    <a:pt x="2853" y="15755"/>
                  </a:lnTo>
                  <a:cubicBezTo>
                    <a:pt x="2533" y="16188"/>
                    <a:pt x="2159" y="16784"/>
                    <a:pt x="1786" y="17380"/>
                  </a:cubicBezTo>
                  <a:cubicBezTo>
                    <a:pt x="1519" y="17974"/>
                    <a:pt x="1253" y="18407"/>
                    <a:pt x="1146" y="18731"/>
                  </a:cubicBezTo>
                  <a:cubicBezTo>
                    <a:pt x="933" y="19436"/>
                    <a:pt x="985" y="19922"/>
                    <a:pt x="1360" y="20246"/>
                  </a:cubicBezTo>
                  <a:cubicBezTo>
                    <a:pt x="1580" y="20470"/>
                    <a:pt x="1856" y="20544"/>
                    <a:pt x="2153" y="20544"/>
                  </a:cubicBezTo>
                  <a:cubicBezTo>
                    <a:pt x="2362" y="20544"/>
                    <a:pt x="2580" y="20508"/>
                    <a:pt x="2798" y="20463"/>
                  </a:cubicBezTo>
                  <a:cubicBezTo>
                    <a:pt x="3225" y="20301"/>
                    <a:pt x="3599" y="20085"/>
                    <a:pt x="4132" y="19760"/>
                  </a:cubicBezTo>
                  <a:cubicBezTo>
                    <a:pt x="4720" y="19436"/>
                    <a:pt x="5253" y="19056"/>
                    <a:pt x="5732" y="18678"/>
                  </a:cubicBezTo>
                  <a:lnTo>
                    <a:pt x="6746" y="19705"/>
                  </a:lnTo>
                  <a:cubicBezTo>
                    <a:pt x="6887" y="19850"/>
                    <a:pt x="7071" y="19918"/>
                    <a:pt x="7249" y="19918"/>
                  </a:cubicBezTo>
                  <a:cubicBezTo>
                    <a:pt x="7476" y="19918"/>
                    <a:pt x="7694" y="19808"/>
                    <a:pt x="7812" y="19597"/>
                  </a:cubicBezTo>
                  <a:lnTo>
                    <a:pt x="9145" y="17271"/>
                  </a:lnTo>
                  <a:cubicBezTo>
                    <a:pt x="9412" y="17216"/>
                    <a:pt x="9625" y="17163"/>
                    <a:pt x="9893" y="17055"/>
                  </a:cubicBezTo>
                  <a:cubicBezTo>
                    <a:pt x="9945" y="18190"/>
                    <a:pt x="9732" y="19436"/>
                    <a:pt x="9199" y="20571"/>
                  </a:cubicBezTo>
                  <a:cubicBezTo>
                    <a:pt x="9092" y="20842"/>
                    <a:pt x="9145" y="21167"/>
                    <a:pt x="9358" y="21384"/>
                  </a:cubicBezTo>
                  <a:cubicBezTo>
                    <a:pt x="9465" y="21528"/>
                    <a:pt x="9668" y="21600"/>
                    <a:pt x="9869" y="21600"/>
                  </a:cubicBezTo>
                  <a:cubicBezTo>
                    <a:pt x="9969" y="21600"/>
                    <a:pt x="10071" y="21581"/>
                    <a:pt x="10159" y="21545"/>
                  </a:cubicBezTo>
                  <a:cubicBezTo>
                    <a:pt x="11066" y="21059"/>
                    <a:pt x="11919" y="20463"/>
                    <a:pt x="12666" y="19705"/>
                  </a:cubicBezTo>
                  <a:cubicBezTo>
                    <a:pt x="14211" y="18137"/>
                    <a:pt x="15119" y="16134"/>
                    <a:pt x="15279" y="14023"/>
                  </a:cubicBezTo>
                  <a:cubicBezTo>
                    <a:pt x="16078" y="13321"/>
                    <a:pt x="16825" y="12616"/>
                    <a:pt x="17465" y="11697"/>
                  </a:cubicBezTo>
                  <a:cubicBezTo>
                    <a:pt x="18585" y="10289"/>
                    <a:pt x="19491" y="8829"/>
                    <a:pt x="20131" y="7259"/>
                  </a:cubicBezTo>
                  <a:cubicBezTo>
                    <a:pt x="20825" y="5636"/>
                    <a:pt x="21199" y="3849"/>
                    <a:pt x="21358" y="2118"/>
                  </a:cubicBezTo>
                  <a:cubicBezTo>
                    <a:pt x="21519" y="1740"/>
                    <a:pt x="21358" y="1091"/>
                    <a:pt x="20879" y="658"/>
                  </a:cubicBezTo>
                  <a:cubicBezTo>
                    <a:pt x="20446" y="218"/>
                    <a:pt x="19928" y="0"/>
                    <a:pt x="194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05" name="Google Shape;2105;p35"/>
            <p:cNvSpPr/>
            <p:nvPr/>
          </p:nvSpPr>
          <p:spPr>
            <a:xfrm>
              <a:off x="412641" y="276007"/>
              <a:ext cx="240470" cy="242251"/>
            </a:xfrm>
            <a:custGeom>
              <a:rect b="b" l="l" r="r" t="t"/>
              <a:pathLst>
                <a:path extrusionOk="0" h="21600" w="19704">
                  <a:moveTo>
                    <a:pt x="10043" y="5411"/>
                  </a:moveTo>
                  <a:cubicBezTo>
                    <a:pt x="11366" y="5411"/>
                    <a:pt x="12695" y="5928"/>
                    <a:pt x="13639" y="6962"/>
                  </a:cubicBezTo>
                  <a:cubicBezTo>
                    <a:pt x="15534" y="9226"/>
                    <a:pt x="15534" y="12524"/>
                    <a:pt x="13639" y="14585"/>
                  </a:cubicBezTo>
                  <a:cubicBezTo>
                    <a:pt x="12695" y="15619"/>
                    <a:pt x="11366" y="16136"/>
                    <a:pt x="10043" y="16136"/>
                  </a:cubicBezTo>
                  <a:cubicBezTo>
                    <a:pt x="8714" y="16136"/>
                    <a:pt x="7392" y="15619"/>
                    <a:pt x="6441" y="14585"/>
                  </a:cubicBezTo>
                  <a:cubicBezTo>
                    <a:pt x="4547" y="12524"/>
                    <a:pt x="4547" y="9023"/>
                    <a:pt x="6441" y="6962"/>
                  </a:cubicBezTo>
                  <a:cubicBezTo>
                    <a:pt x="7392" y="5928"/>
                    <a:pt x="8714" y="5411"/>
                    <a:pt x="10043" y="5411"/>
                  </a:cubicBezTo>
                  <a:close/>
                  <a:moveTo>
                    <a:pt x="9995" y="0"/>
                  </a:moveTo>
                  <a:cubicBezTo>
                    <a:pt x="7482" y="0"/>
                    <a:pt x="4926" y="1086"/>
                    <a:pt x="2845" y="3252"/>
                  </a:cubicBezTo>
                  <a:cubicBezTo>
                    <a:pt x="-949" y="7374"/>
                    <a:pt x="-949" y="14383"/>
                    <a:pt x="2845" y="18505"/>
                  </a:cubicBezTo>
                  <a:cubicBezTo>
                    <a:pt x="4740" y="20566"/>
                    <a:pt x="7295" y="21600"/>
                    <a:pt x="9851" y="21600"/>
                  </a:cubicBezTo>
                  <a:cubicBezTo>
                    <a:pt x="12413" y="21600"/>
                    <a:pt x="14968" y="20566"/>
                    <a:pt x="16863" y="18505"/>
                  </a:cubicBezTo>
                  <a:cubicBezTo>
                    <a:pt x="20651" y="14383"/>
                    <a:pt x="20651" y="7374"/>
                    <a:pt x="16863" y="3252"/>
                  </a:cubicBezTo>
                  <a:cubicBezTo>
                    <a:pt x="14968" y="1086"/>
                    <a:pt x="12503" y="0"/>
                    <a:pt x="99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106" name="Google Shape;2106;p35"/>
          <p:cNvGrpSpPr/>
          <p:nvPr/>
        </p:nvGrpSpPr>
        <p:grpSpPr>
          <a:xfrm>
            <a:off x="3853727" y="4537918"/>
            <a:ext cx="929443" cy="938692"/>
            <a:chOff x="73" y="73"/>
            <a:chExt cx="929442" cy="938690"/>
          </a:xfrm>
        </p:grpSpPr>
        <p:sp>
          <p:nvSpPr>
            <p:cNvPr id="2107" name="Google Shape;2107;p35"/>
            <p:cNvSpPr/>
            <p:nvPr/>
          </p:nvSpPr>
          <p:spPr>
            <a:xfrm>
              <a:off x="73" y="73"/>
              <a:ext cx="929442" cy="938690"/>
            </a:xfrm>
            <a:custGeom>
              <a:rect b="b" l="l" r="r" t="t"/>
              <a:pathLst>
                <a:path extrusionOk="0" h="21600" w="21600">
                  <a:moveTo>
                    <a:pt x="19449" y="1383"/>
                  </a:moveTo>
                  <a:cubicBezTo>
                    <a:pt x="19879" y="1383"/>
                    <a:pt x="20149" y="1702"/>
                    <a:pt x="20149" y="2128"/>
                  </a:cubicBezTo>
                  <a:cubicBezTo>
                    <a:pt x="20149" y="2499"/>
                    <a:pt x="19879" y="2818"/>
                    <a:pt x="19449" y="2818"/>
                  </a:cubicBezTo>
                  <a:lnTo>
                    <a:pt x="2094" y="2818"/>
                  </a:lnTo>
                  <a:cubicBezTo>
                    <a:pt x="1665" y="2818"/>
                    <a:pt x="1342" y="2499"/>
                    <a:pt x="1342" y="2128"/>
                  </a:cubicBezTo>
                  <a:cubicBezTo>
                    <a:pt x="1342" y="1702"/>
                    <a:pt x="1665" y="1383"/>
                    <a:pt x="2094" y="1383"/>
                  </a:cubicBezTo>
                  <a:close/>
                  <a:moveTo>
                    <a:pt x="18752" y="4255"/>
                  </a:moveTo>
                  <a:lnTo>
                    <a:pt x="18752" y="13991"/>
                  </a:lnTo>
                  <a:lnTo>
                    <a:pt x="2739" y="13991"/>
                  </a:lnTo>
                  <a:lnTo>
                    <a:pt x="2739" y="4255"/>
                  </a:lnTo>
                  <a:close/>
                  <a:moveTo>
                    <a:pt x="10746" y="18619"/>
                  </a:moveTo>
                  <a:cubicBezTo>
                    <a:pt x="11176" y="18619"/>
                    <a:pt x="11498" y="18939"/>
                    <a:pt x="11498" y="19312"/>
                  </a:cubicBezTo>
                  <a:cubicBezTo>
                    <a:pt x="11498" y="19737"/>
                    <a:pt x="11121" y="20057"/>
                    <a:pt x="10746" y="20057"/>
                  </a:cubicBezTo>
                  <a:cubicBezTo>
                    <a:pt x="10316" y="20057"/>
                    <a:pt x="10047" y="19737"/>
                    <a:pt x="10047" y="19312"/>
                  </a:cubicBezTo>
                  <a:cubicBezTo>
                    <a:pt x="10047" y="18939"/>
                    <a:pt x="10424" y="18619"/>
                    <a:pt x="10746" y="18619"/>
                  </a:cubicBezTo>
                  <a:close/>
                  <a:moveTo>
                    <a:pt x="2094" y="0"/>
                  </a:moveTo>
                  <a:cubicBezTo>
                    <a:pt x="912" y="0"/>
                    <a:pt x="0" y="903"/>
                    <a:pt x="0" y="2128"/>
                  </a:cubicBezTo>
                  <a:cubicBezTo>
                    <a:pt x="0" y="3033"/>
                    <a:pt x="590" y="3778"/>
                    <a:pt x="1397" y="4097"/>
                  </a:cubicBezTo>
                  <a:lnTo>
                    <a:pt x="1397" y="13991"/>
                  </a:lnTo>
                  <a:lnTo>
                    <a:pt x="752" y="13991"/>
                  </a:lnTo>
                  <a:cubicBezTo>
                    <a:pt x="322" y="13991"/>
                    <a:pt x="53" y="14364"/>
                    <a:pt x="53" y="14737"/>
                  </a:cubicBezTo>
                  <a:cubicBezTo>
                    <a:pt x="53" y="15163"/>
                    <a:pt x="375" y="15482"/>
                    <a:pt x="752" y="15482"/>
                  </a:cubicBezTo>
                  <a:lnTo>
                    <a:pt x="10154" y="15482"/>
                  </a:lnTo>
                  <a:lnTo>
                    <a:pt x="10154" y="17449"/>
                  </a:lnTo>
                  <a:cubicBezTo>
                    <a:pt x="9349" y="17716"/>
                    <a:pt x="8703" y="18513"/>
                    <a:pt x="8703" y="19471"/>
                  </a:cubicBezTo>
                  <a:cubicBezTo>
                    <a:pt x="8703" y="20588"/>
                    <a:pt x="9672" y="21600"/>
                    <a:pt x="10799" y="21600"/>
                  </a:cubicBezTo>
                  <a:cubicBezTo>
                    <a:pt x="11928" y="21600"/>
                    <a:pt x="12948" y="20643"/>
                    <a:pt x="12948" y="19471"/>
                  </a:cubicBezTo>
                  <a:cubicBezTo>
                    <a:pt x="12948" y="18513"/>
                    <a:pt x="12358" y="17822"/>
                    <a:pt x="11551" y="17449"/>
                  </a:cubicBezTo>
                  <a:lnTo>
                    <a:pt x="11551" y="15482"/>
                  </a:lnTo>
                  <a:lnTo>
                    <a:pt x="20955" y="15482"/>
                  </a:lnTo>
                  <a:cubicBezTo>
                    <a:pt x="21331" y="15482"/>
                    <a:pt x="21600" y="15163"/>
                    <a:pt x="21600" y="14737"/>
                  </a:cubicBezTo>
                  <a:cubicBezTo>
                    <a:pt x="21600" y="14364"/>
                    <a:pt x="21278" y="13991"/>
                    <a:pt x="20955" y="13991"/>
                  </a:cubicBezTo>
                  <a:lnTo>
                    <a:pt x="20203" y="13991"/>
                  </a:lnTo>
                  <a:lnTo>
                    <a:pt x="20203" y="4097"/>
                  </a:lnTo>
                  <a:cubicBezTo>
                    <a:pt x="21008" y="3778"/>
                    <a:pt x="21545" y="3033"/>
                    <a:pt x="21545" y="2128"/>
                  </a:cubicBezTo>
                  <a:cubicBezTo>
                    <a:pt x="21545" y="957"/>
                    <a:pt x="20633" y="0"/>
                    <a:pt x="194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08" name="Google Shape;2108;p35"/>
            <p:cNvSpPr/>
            <p:nvPr/>
          </p:nvSpPr>
          <p:spPr>
            <a:xfrm>
              <a:off x="252046" y="247459"/>
              <a:ext cx="427735" cy="300667"/>
            </a:xfrm>
            <a:custGeom>
              <a:rect b="b" l="l" r="r" t="t"/>
              <a:pathLst>
                <a:path extrusionOk="0" h="21600" w="21484">
                  <a:moveTo>
                    <a:pt x="13703" y="0"/>
                  </a:moveTo>
                  <a:cubicBezTo>
                    <a:pt x="12892" y="0"/>
                    <a:pt x="12310" y="996"/>
                    <a:pt x="12310" y="2325"/>
                  </a:cubicBezTo>
                  <a:cubicBezTo>
                    <a:pt x="12310" y="3485"/>
                    <a:pt x="13006" y="4318"/>
                    <a:pt x="13703" y="4318"/>
                  </a:cubicBezTo>
                  <a:lnTo>
                    <a:pt x="16257" y="4318"/>
                  </a:lnTo>
                  <a:lnTo>
                    <a:pt x="10684" y="12289"/>
                  </a:lnTo>
                  <a:lnTo>
                    <a:pt x="8712" y="9300"/>
                  </a:lnTo>
                  <a:cubicBezTo>
                    <a:pt x="8421" y="8884"/>
                    <a:pt x="8015" y="8678"/>
                    <a:pt x="7606" y="8678"/>
                  </a:cubicBezTo>
                  <a:cubicBezTo>
                    <a:pt x="7201" y="8678"/>
                    <a:pt x="6795" y="8884"/>
                    <a:pt x="6504" y="9300"/>
                  </a:cubicBezTo>
                  <a:lnTo>
                    <a:pt x="348" y="18105"/>
                  </a:lnTo>
                  <a:cubicBezTo>
                    <a:pt x="-116" y="18932"/>
                    <a:pt x="-116" y="20261"/>
                    <a:pt x="348" y="21257"/>
                  </a:cubicBezTo>
                  <a:cubicBezTo>
                    <a:pt x="603" y="21479"/>
                    <a:pt x="946" y="21600"/>
                    <a:pt x="1299" y="21600"/>
                  </a:cubicBezTo>
                  <a:cubicBezTo>
                    <a:pt x="1753" y="21600"/>
                    <a:pt x="2228" y="21394"/>
                    <a:pt x="2556" y="20925"/>
                  </a:cubicBezTo>
                  <a:lnTo>
                    <a:pt x="7665" y="13787"/>
                  </a:lnTo>
                  <a:lnTo>
                    <a:pt x="9641" y="16607"/>
                  </a:lnTo>
                  <a:cubicBezTo>
                    <a:pt x="9928" y="17024"/>
                    <a:pt x="10338" y="17229"/>
                    <a:pt x="10743" y="17229"/>
                  </a:cubicBezTo>
                  <a:cubicBezTo>
                    <a:pt x="11148" y="17229"/>
                    <a:pt x="11554" y="17024"/>
                    <a:pt x="11845" y="16607"/>
                  </a:cubicBezTo>
                  <a:lnTo>
                    <a:pt x="18347" y="7307"/>
                  </a:lnTo>
                  <a:lnTo>
                    <a:pt x="18347" y="10797"/>
                  </a:lnTo>
                  <a:cubicBezTo>
                    <a:pt x="18347" y="11957"/>
                    <a:pt x="19162" y="13122"/>
                    <a:pt x="19976" y="13122"/>
                  </a:cubicBezTo>
                  <a:cubicBezTo>
                    <a:pt x="20905" y="13122"/>
                    <a:pt x="21484" y="11957"/>
                    <a:pt x="21484" y="10797"/>
                  </a:cubicBezTo>
                  <a:lnTo>
                    <a:pt x="21484" y="2156"/>
                  </a:lnTo>
                  <a:cubicBezTo>
                    <a:pt x="21484" y="828"/>
                    <a:pt x="20673" y="0"/>
                    <a:pt x="198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2109" name="Google Shape;2109;p35"/>
          <p:cNvSpPr/>
          <p:nvPr/>
        </p:nvSpPr>
        <p:spPr>
          <a:xfrm>
            <a:off x="3916508" y="5617838"/>
            <a:ext cx="790743" cy="929443"/>
          </a:xfrm>
          <a:custGeom>
            <a:rect b="b" l="l" r="r" t="t"/>
            <a:pathLst>
              <a:path extrusionOk="0" h="21600" w="21045">
                <a:moveTo>
                  <a:pt x="8123" y="1344"/>
                </a:moveTo>
                <a:cubicBezTo>
                  <a:pt x="9047" y="1344"/>
                  <a:pt x="9785" y="1934"/>
                  <a:pt x="9785" y="2741"/>
                </a:cubicBezTo>
                <a:lnTo>
                  <a:pt x="9785" y="7039"/>
                </a:lnTo>
                <a:cubicBezTo>
                  <a:pt x="7938" y="7361"/>
                  <a:pt x="6524" y="8812"/>
                  <a:pt x="6524" y="10477"/>
                </a:cubicBezTo>
                <a:cubicBezTo>
                  <a:pt x="6524" y="10854"/>
                  <a:pt x="6893" y="11229"/>
                  <a:pt x="7385" y="11229"/>
                </a:cubicBezTo>
                <a:cubicBezTo>
                  <a:pt x="7815" y="11229"/>
                  <a:pt x="8123" y="10854"/>
                  <a:pt x="8123" y="10477"/>
                </a:cubicBezTo>
                <a:cubicBezTo>
                  <a:pt x="8123" y="9510"/>
                  <a:pt x="8862" y="8812"/>
                  <a:pt x="9785" y="8435"/>
                </a:cubicBezTo>
                <a:lnTo>
                  <a:pt x="9785" y="13970"/>
                </a:lnTo>
                <a:cubicBezTo>
                  <a:pt x="9785" y="14776"/>
                  <a:pt x="9047" y="15366"/>
                  <a:pt x="8123" y="15366"/>
                </a:cubicBezTo>
                <a:cubicBezTo>
                  <a:pt x="7446" y="15366"/>
                  <a:pt x="6770" y="14991"/>
                  <a:pt x="6584" y="14292"/>
                </a:cubicBezTo>
                <a:cubicBezTo>
                  <a:pt x="6461" y="14185"/>
                  <a:pt x="6155" y="13970"/>
                  <a:pt x="5846" y="13970"/>
                </a:cubicBezTo>
                <a:cubicBezTo>
                  <a:pt x="5539" y="13970"/>
                  <a:pt x="5416" y="14077"/>
                  <a:pt x="4924" y="14077"/>
                </a:cubicBezTo>
                <a:cubicBezTo>
                  <a:pt x="2770" y="14077"/>
                  <a:pt x="2770" y="11284"/>
                  <a:pt x="4924" y="11284"/>
                </a:cubicBezTo>
                <a:cubicBezTo>
                  <a:pt x="5354" y="11284"/>
                  <a:pt x="5662" y="10961"/>
                  <a:pt x="5662" y="10531"/>
                </a:cubicBezTo>
                <a:cubicBezTo>
                  <a:pt x="5662" y="10154"/>
                  <a:pt x="5293" y="9779"/>
                  <a:pt x="4924" y="9779"/>
                </a:cubicBezTo>
                <a:cubicBezTo>
                  <a:pt x="3817" y="9779"/>
                  <a:pt x="2893" y="10262"/>
                  <a:pt x="2277" y="10961"/>
                </a:cubicBezTo>
                <a:cubicBezTo>
                  <a:pt x="1908" y="10692"/>
                  <a:pt x="1662" y="10262"/>
                  <a:pt x="1662" y="9779"/>
                </a:cubicBezTo>
                <a:cubicBezTo>
                  <a:pt x="1662" y="9349"/>
                  <a:pt x="1908" y="9080"/>
                  <a:pt x="2031" y="8865"/>
                </a:cubicBezTo>
                <a:cubicBezTo>
                  <a:pt x="2338" y="8597"/>
                  <a:pt x="2338" y="8168"/>
                  <a:pt x="2031" y="7898"/>
                </a:cubicBezTo>
                <a:cubicBezTo>
                  <a:pt x="1047" y="6986"/>
                  <a:pt x="1908" y="5587"/>
                  <a:pt x="3324" y="5587"/>
                </a:cubicBezTo>
                <a:cubicBezTo>
                  <a:pt x="3754" y="5587"/>
                  <a:pt x="4123" y="5695"/>
                  <a:pt x="4432" y="5964"/>
                </a:cubicBezTo>
                <a:cubicBezTo>
                  <a:pt x="4584" y="6099"/>
                  <a:pt x="4801" y="6165"/>
                  <a:pt x="5016" y="6165"/>
                </a:cubicBezTo>
                <a:cubicBezTo>
                  <a:pt x="5231" y="6165"/>
                  <a:pt x="5446" y="6099"/>
                  <a:pt x="5600" y="5964"/>
                </a:cubicBezTo>
                <a:cubicBezTo>
                  <a:pt x="5908" y="5695"/>
                  <a:pt x="5908" y="5212"/>
                  <a:pt x="5600" y="4943"/>
                </a:cubicBezTo>
                <a:cubicBezTo>
                  <a:pt x="4985" y="4405"/>
                  <a:pt x="4186" y="4138"/>
                  <a:pt x="3324" y="4138"/>
                </a:cubicBezTo>
                <a:cubicBezTo>
                  <a:pt x="3324" y="3331"/>
                  <a:pt x="4000" y="2741"/>
                  <a:pt x="4924" y="2741"/>
                </a:cubicBezTo>
                <a:cubicBezTo>
                  <a:pt x="5170" y="2741"/>
                  <a:pt x="5293" y="2794"/>
                  <a:pt x="5539" y="2901"/>
                </a:cubicBezTo>
                <a:cubicBezTo>
                  <a:pt x="5613" y="2920"/>
                  <a:pt x="5692" y="2928"/>
                  <a:pt x="5768" y="2928"/>
                </a:cubicBezTo>
                <a:cubicBezTo>
                  <a:pt x="6129" y="2928"/>
                  <a:pt x="6483" y="2729"/>
                  <a:pt x="6584" y="2418"/>
                </a:cubicBezTo>
                <a:cubicBezTo>
                  <a:pt x="6770" y="1827"/>
                  <a:pt x="7446" y="1344"/>
                  <a:pt x="8123" y="1344"/>
                </a:cubicBezTo>
                <a:close/>
                <a:moveTo>
                  <a:pt x="12862" y="1559"/>
                </a:moveTo>
                <a:cubicBezTo>
                  <a:pt x="13537" y="1559"/>
                  <a:pt x="14215" y="1934"/>
                  <a:pt x="14399" y="2633"/>
                </a:cubicBezTo>
                <a:cubicBezTo>
                  <a:pt x="14495" y="2923"/>
                  <a:pt x="14809" y="3116"/>
                  <a:pt x="15145" y="3116"/>
                </a:cubicBezTo>
                <a:cubicBezTo>
                  <a:pt x="15245" y="3116"/>
                  <a:pt x="15346" y="3099"/>
                  <a:pt x="15446" y="3063"/>
                </a:cubicBezTo>
                <a:cubicBezTo>
                  <a:pt x="15692" y="3008"/>
                  <a:pt x="15815" y="2956"/>
                  <a:pt x="16061" y="2956"/>
                </a:cubicBezTo>
                <a:cubicBezTo>
                  <a:pt x="16985" y="2956"/>
                  <a:pt x="17661" y="3546"/>
                  <a:pt x="17661" y="4352"/>
                </a:cubicBezTo>
                <a:cubicBezTo>
                  <a:pt x="16862" y="4352"/>
                  <a:pt x="16000" y="4620"/>
                  <a:pt x="15385" y="5157"/>
                </a:cubicBezTo>
                <a:cubicBezTo>
                  <a:pt x="15077" y="5427"/>
                  <a:pt x="15077" y="5911"/>
                  <a:pt x="15385" y="6179"/>
                </a:cubicBezTo>
                <a:cubicBezTo>
                  <a:pt x="15537" y="6314"/>
                  <a:pt x="15754" y="6380"/>
                  <a:pt x="15969" y="6380"/>
                </a:cubicBezTo>
                <a:cubicBezTo>
                  <a:pt x="16184" y="6380"/>
                  <a:pt x="16399" y="6314"/>
                  <a:pt x="16553" y="6179"/>
                </a:cubicBezTo>
                <a:cubicBezTo>
                  <a:pt x="16862" y="5911"/>
                  <a:pt x="17231" y="5749"/>
                  <a:pt x="17661" y="5749"/>
                </a:cubicBezTo>
                <a:cubicBezTo>
                  <a:pt x="19077" y="5749"/>
                  <a:pt x="19815" y="7146"/>
                  <a:pt x="18891" y="8113"/>
                </a:cubicBezTo>
                <a:cubicBezTo>
                  <a:pt x="18768" y="8275"/>
                  <a:pt x="18768" y="8650"/>
                  <a:pt x="18954" y="8920"/>
                </a:cubicBezTo>
                <a:cubicBezTo>
                  <a:pt x="19200" y="9135"/>
                  <a:pt x="19383" y="9402"/>
                  <a:pt x="19383" y="9887"/>
                </a:cubicBezTo>
                <a:cubicBezTo>
                  <a:pt x="19383" y="10316"/>
                  <a:pt x="19137" y="10746"/>
                  <a:pt x="18768" y="11014"/>
                </a:cubicBezTo>
                <a:cubicBezTo>
                  <a:pt x="18153" y="10316"/>
                  <a:pt x="17231" y="9887"/>
                  <a:pt x="16123" y="9887"/>
                </a:cubicBezTo>
                <a:cubicBezTo>
                  <a:pt x="15692" y="9887"/>
                  <a:pt x="15385" y="10209"/>
                  <a:pt x="15385" y="10584"/>
                </a:cubicBezTo>
                <a:cubicBezTo>
                  <a:pt x="15385" y="11014"/>
                  <a:pt x="15754" y="11336"/>
                  <a:pt x="16123" y="11336"/>
                </a:cubicBezTo>
                <a:cubicBezTo>
                  <a:pt x="18276" y="11336"/>
                  <a:pt x="18276" y="14185"/>
                  <a:pt x="16123" y="14185"/>
                </a:cubicBezTo>
                <a:cubicBezTo>
                  <a:pt x="15877" y="14185"/>
                  <a:pt x="15754" y="14077"/>
                  <a:pt x="15508" y="14024"/>
                </a:cubicBezTo>
                <a:cubicBezTo>
                  <a:pt x="15420" y="14002"/>
                  <a:pt x="15332" y="13992"/>
                  <a:pt x="15245" y="13992"/>
                </a:cubicBezTo>
                <a:cubicBezTo>
                  <a:pt x="14895" y="13992"/>
                  <a:pt x="14559" y="14164"/>
                  <a:pt x="14461" y="14507"/>
                </a:cubicBezTo>
                <a:cubicBezTo>
                  <a:pt x="14276" y="15099"/>
                  <a:pt x="13600" y="15581"/>
                  <a:pt x="12922" y="15581"/>
                </a:cubicBezTo>
                <a:cubicBezTo>
                  <a:pt x="12000" y="15581"/>
                  <a:pt x="11262" y="14937"/>
                  <a:pt x="11262" y="14185"/>
                </a:cubicBezTo>
                <a:lnTo>
                  <a:pt x="11262" y="8650"/>
                </a:lnTo>
                <a:cubicBezTo>
                  <a:pt x="12184" y="8920"/>
                  <a:pt x="12922" y="9725"/>
                  <a:pt x="12922" y="10692"/>
                </a:cubicBezTo>
                <a:cubicBezTo>
                  <a:pt x="12922" y="11069"/>
                  <a:pt x="13291" y="11391"/>
                  <a:pt x="13661" y="11391"/>
                </a:cubicBezTo>
                <a:cubicBezTo>
                  <a:pt x="14092" y="11391"/>
                  <a:pt x="14461" y="11069"/>
                  <a:pt x="14461" y="10692"/>
                </a:cubicBezTo>
                <a:cubicBezTo>
                  <a:pt x="14461" y="8973"/>
                  <a:pt x="13045" y="7523"/>
                  <a:pt x="11200" y="7253"/>
                </a:cubicBezTo>
                <a:lnTo>
                  <a:pt x="11200" y="2956"/>
                </a:lnTo>
                <a:cubicBezTo>
                  <a:pt x="11200" y="2149"/>
                  <a:pt x="11877" y="1559"/>
                  <a:pt x="12862" y="1559"/>
                </a:cubicBezTo>
                <a:close/>
                <a:moveTo>
                  <a:pt x="10524" y="15958"/>
                </a:moveTo>
                <a:cubicBezTo>
                  <a:pt x="11139" y="16603"/>
                  <a:pt x="12000" y="16925"/>
                  <a:pt x="12985" y="16925"/>
                </a:cubicBezTo>
                <a:lnTo>
                  <a:pt x="12985" y="17410"/>
                </a:lnTo>
                <a:lnTo>
                  <a:pt x="8123" y="17410"/>
                </a:lnTo>
                <a:lnTo>
                  <a:pt x="8123" y="16925"/>
                </a:lnTo>
                <a:cubicBezTo>
                  <a:pt x="9108" y="16925"/>
                  <a:pt x="9969" y="16495"/>
                  <a:pt x="10524" y="15958"/>
                </a:cubicBezTo>
                <a:close/>
                <a:moveTo>
                  <a:pt x="12739" y="18806"/>
                </a:moveTo>
                <a:cubicBezTo>
                  <a:pt x="12493" y="19611"/>
                  <a:pt x="11569" y="20203"/>
                  <a:pt x="10524" y="20203"/>
                </a:cubicBezTo>
                <a:cubicBezTo>
                  <a:pt x="9477" y="20203"/>
                  <a:pt x="8615" y="19611"/>
                  <a:pt x="8184" y="18806"/>
                </a:cubicBezTo>
                <a:close/>
                <a:moveTo>
                  <a:pt x="8123" y="0"/>
                </a:moveTo>
                <a:cubicBezTo>
                  <a:pt x="6953" y="0"/>
                  <a:pt x="5908" y="537"/>
                  <a:pt x="5354" y="1397"/>
                </a:cubicBezTo>
                <a:cubicBezTo>
                  <a:pt x="5215" y="1381"/>
                  <a:pt x="5074" y="1373"/>
                  <a:pt x="4938" y="1373"/>
                </a:cubicBezTo>
                <a:cubicBezTo>
                  <a:pt x="3195" y="1373"/>
                  <a:pt x="1662" y="2601"/>
                  <a:pt x="1662" y="4245"/>
                </a:cubicBezTo>
                <a:lnTo>
                  <a:pt x="1662" y="4567"/>
                </a:lnTo>
                <a:cubicBezTo>
                  <a:pt x="1416" y="4675"/>
                  <a:pt x="1231" y="4835"/>
                  <a:pt x="984" y="5050"/>
                </a:cubicBezTo>
                <a:cubicBezTo>
                  <a:pt x="-123" y="5964"/>
                  <a:pt x="-246" y="7308"/>
                  <a:pt x="432" y="8435"/>
                </a:cubicBezTo>
                <a:cubicBezTo>
                  <a:pt x="123" y="8865"/>
                  <a:pt x="0" y="9402"/>
                  <a:pt x="0" y="9832"/>
                </a:cubicBezTo>
                <a:cubicBezTo>
                  <a:pt x="0" y="10854"/>
                  <a:pt x="615" y="11821"/>
                  <a:pt x="1600" y="12251"/>
                </a:cubicBezTo>
                <a:cubicBezTo>
                  <a:pt x="1354" y="13970"/>
                  <a:pt x="2832" y="15421"/>
                  <a:pt x="4801" y="15421"/>
                </a:cubicBezTo>
                <a:lnTo>
                  <a:pt x="5293" y="15421"/>
                </a:lnTo>
                <a:cubicBezTo>
                  <a:pt x="5600" y="15904"/>
                  <a:pt x="5969" y="16226"/>
                  <a:pt x="6461" y="16495"/>
                </a:cubicBezTo>
                <a:lnTo>
                  <a:pt x="6461" y="18054"/>
                </a:lnTo>
                <a:cubicBezTo>
                  <a:pt x="6461" y="19988"/>
                  <a:pt x="8307" y="21600"/>
                  <a:pt x="10524" y="21600"/>
                </a:cubicBezTo>
                <a:cubicBezTo>
                  <a:pt x="12739" y="21600"/>
                  <a:pt x="14584" y="19988"/>
                  <a:pt x="14584" y="18054"/>
                </a:cubicBezTo>
                <a:lnTo>
                  <a:pt x="14584" y="16495"/>
                </a:lnTo>
                <a:cubicBezTo>
                  <a:pt x="15077" y="16226"/>
                  <a:pt x="15508" y="15904"/>
                  <a:pt x="15754" y="15421"/>
                </a:cubicBezTo>
                <a:lnTo>
                  <a:pt x="16246" y="15421"/>
                </a:lnTo>
                <a:cubicBezTo>
                  <a:pt x="18153" y="15421"/>
                  <a:pt x="19692" y="13862"/>
                  <a:pt x="19446" y="12198"/>
                </a:cubicBezTo>
                <a:cubicBezTo>
                  <a:pt x="20430" y="11713"/>
                  <a:pt x="21045" y="10799"/>
                  <a:pt x="21045" y="9779"/>
                </a:cubicBezTo>
                <a:cubicBezTo>
                  <a:pt x="21045" y="9295"/>
                  <a:pt x="20922" y="8758"/>
                  <a:pt x="20614" y="8382"/>
                </a:cubicBezTo>
                <a:cubicBezTo>
                  <a:pt x="21354" y="7361"/>
                  <a:pt x="21108" y="5964"/>
                  <a:pt x="20122" y="5050"/>
                </a:cubicBezTo>
                <a:cubicBezTo>
                  <a:pt x="19875" y="4835"/>
                  <a:pt x="19692" y="4675"/>
                  <a:pt x="19446" y="4567"/>
                </a:cubicBezTo>
                <a:lnTo>
                  <a:pt x="19446" y="4245"/>
                </a:lnTo>
                <a:cubicBezTo>
                  <a:pt x="19446" y="2686"/>
                  <a:pt x="17969" y="1397"/>
                  <a:pt x="16246" y="1397"/>
                </a:cubicBezTo>
                <a:lnTo>
                  <a:pt x="15754" y="1397"/>
                </a:lnTo>
                <a:cubicBezTo>
                  <a:pt x="15200" y="537"/>
                  <a:pt x="14153" y="0"/>
                  <a:pt x="12985" y="0"/>
                </a:cubicBezTo>
                <a:cubicBezTo>
                  <a:pt x="12000" y="0"/>
                  <a:pt x="11139" y="377"/>
                  <a:pt x="10524" y="914"/>
                </a:cubicBezTo>
                <a:cubicBezTo>
                  <a:pt x="9908" y="322"/>
                  <a:pt x="9047" y="0"/>
                  <a:pt x="81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2110" name="Google Shape;2110;p35"/>
          <p:cNvGrpSpPr/>
          <p:nvPr/>
        </p:nvGrpSpPr>
        <p:grpSpPr>
          <a:xfrm>
            <a:off x="9467359" y="3560369"/>
            <a:ext cx="927171" cy="735189"/>
            <a:chOff x="-1" y="73"/>
            <a:chExt cx="927170" cy="735187"/>
          </a:xfrm>
        </p:grpSpPr>
        <p:sp>
          <p:nvSpPr>
            <p:cNvPr id="2111" name="Google Shape;2111;p35"/>
            <p:cNvSpPr/>
            <p:nvPr/>
          </p:nvSpPr>
          <p:spPr>
            <a:xfrm>
              <a:off x="-1" y="73"/>
              <a:ext cx="927170" cy="735187"/>
            </a:xfrm>
            <a:custGeom>
              <a:rect b="b" l="l" r="r" t="t"/>
              <a:pathLst>
                <a:path extrusionOk="0" h="21600" w="21600">
                  <a:moveTo>
                    <a:pt x="18099" y="1833"/>
                  </a:moveTo>
                  <a:cubicBezTo>
                    <a:pt x="18529" y="1833"/>
                    <a:pt x="18853" y="2240"/>
                    <a:pt x="18853" y="2717"/>
                  </a:cubicBezTo>
                  <a:lnTo>
                    <a:pt x="18853" y="16167"/>
                  </a:lnTo>
                  <a:lnTo>
                    <a:pt x="2800" y="16167"/>
                  </a:lnTo>
                  <a:lnTo>
                    <a:pt x="2800" y="2717"/>
                  </a:lnTo>
                  <a:lnTo>
                    <a:pt x="2747" y="2717"/>
                  </a:lnTo>
                  <a:cubicBezTo>
                    <a:pt x="2747" y="2240"/>
                    <a:pt x="3071" y="1833"/>
                    <a:pt x="3501" y="1833"/>
                  </a:cubicBezTo>
                  <a:close/>
                  <a:moveTo>
                    <a:pt x="20198" y="17932"/>
                  </a:moveTo>
                  <a:lnTo>
                    <a:pt x="20198" y="18814"/>
                  </a:lnTo>
                  <a:cubicBezTo>
                    <a:pt x="20198" y="19291"/>
                    <a:pt x="19822" y="19698"/>
                    <a:pt x="19499" y="19698"/>
                  </a:cubicBezTo>
                  <a:lnTo>
                    <a:pt x="2046" y="19698"/>
                  </a:lnTo>
                  <a:cubicBezTo>
                    <a:pt x="1670" y="19698"/>
                    <a:pt x="1347" y="19291"/>
                    <a:pt x="1347" y="18814"/>
                  </a:cubicBezTo>
                  <a:lnTo>
                    <a:pt x="1347" y="17932"/>
                  </a:lnTo>
                  <a:close/>
                  <a:moveTo>
                    <a:pt x="3501" y="0"/>
                  </a:moveTo>
                  <a:cubicBezTo>
                    <a:pt x="2317" y="0"/>
                    <a:pt x="1347" y="1223"/>
                    <a:pt x="1347" y="2717"/>
                  </a:cubicBezTo>
                  <a:lnTo>
                    <a:pt x="1347" y="16167"/>
                  </a:lnTo>
                  <a:lnTo>
                    <a:pt x="646" y="16167"/>
                  </a:lnTo>
                  <a:cubicBezTo>
                    <a:pt x="270" y="16167"/>
                    <a:pt x="0" y="16574"/>
                    <a:pt x="0" y="17117"/>
                  </a:cubicBezTo>
                  <a:lnTo>
                    <a:pt x="0" y="18883"/>
                  </a:lnTo>
                  <a:cubicBezTo>
                    <a:pt x="0" y="20308"/>
                    <a:pt x="916" y="21600"/>
                    <a:pt x="2046" y="21600"/>
                  </a:cubicBezTo>
                  <a:lnTo>
                    <a:pt x="19499" y="21600"/>
                  </a:lnTo>
                  <a:cubicBezTo>
                    <a:pt x="20629" y="21600"/>
                    <a:pt x="21600" y="20377"/>
                    <a:pt x="21600" y="18883"/>
                  </a:cubicBezTo>
                  <a:lnTo>
                    <a:pt x="21600" y="17117"/>
                  </a:lnTo>
                  <a:cubicBezTo>
                    <a:pt x="21600" y="16505"/>
                    <a:pt x="21275" y="16167"/>
                    <a:pt x="20899" y="16167"/>
                  </a:cubicBezTo>
                  <a:lnTo>
                    <a:pt x="20198" y="16167"/>
                  </a:lnTo>
                  <a:lnTo>
                    <a:pt x="20198" y="2717"/>
                  </a:lnTo>
                  <a:cubicBezTo>
                    <a:pt x="20198" y="1289"/>
                    <a:pt x="19229" y="0"/>
                    <a:pt x="180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12" name="Google Shape;2112;p35"/>
            <p:cNvSpPr/>
            <p:nvPr/>
          </p:nvSpPr>
          <p:spPr>
            <a:xfrm>
              <a:off x="227168" y="185007"/>
              <a:ext cx="427149" cy="304629"/>
            </a:xfrm>
            <a:custGeom>
              <a:rect b="b" l="l" r="r" t="t"/>
              <a:pathLst>
                <a:path extrusionOk="0" h="21600" w="21454">
                  <a:moveTo>
                    <a:pt x="13791" y="0"/>
                  </a:moveTo>
                  <a:cubicBezTo>
                    <a:pt x="12976" y="0"/>
                    <a:pt x="12165" y="1145"/>
                    <a:pt x="12165" y="2128"/>
                  </a:cubicBezTo>
                  <a:cubicBezTo>
                    <a:pt x="12165" y="3278"/>
                    <a:pt x="12976" y="4428"/>
                    <a:pt x="13791" y="4428"/>
                  </a:cubicBezTo>
                  <a:lnTo>
                    <a:pt x="16227" y="4428"/>
                  </a:lnTo>
                  <a:lnTo>
                    <a:pt x="10768" y="12130"/>
                  </a:lnTo>
                  <a:lnTo>
                    <a:pt x="8678" y="9179"/>
                  </a:lnTo>
                  <a:cubicBezTo>
                    <a:pt x="8446" y="8768"/>
                    <a:pt x="8070" y="8565"/>
                    <a:pt x="7679" y="8565"/>
                  </a:cubicBezTo>
                  <a:cubicBezTo>
                    <a:pt x="7285" y="8565"/>
                    <a:pt x="6880" y="8768"/>
                    <a:pt x="6588" y="9179"/>
                  </a:cubicBezTo>
                  <a:lnTo>
                    <a:pt x="436" y="17869"/>
                  </a:lnTo>
                  <a:cubicBezTo>
                    <a:pt x="-146" y="18686"/>
                    <a:pt x="-146" y="20164"/>
                    <a:pt x="436" y="20986"/>
                  </a:cubicBezTo>
                  <a:cubicBezTo>
                    <a:pt x="724" y="21392"/>
                    <a:pt x="1133" y="21600"/>
                    <a:pt x="1539" y="21600"/>
                  </a:cubicBezTo>
                  <a:cubicBezTo>
                    <a:pt x="1944" y="21600"/>
                    <a:pt x="2349" y="21392"/>
                    <a:pt x="2641" y="20986"/>
                  </a:cubicBezTo>
                  <a:lnTo>
                    <a:pt x="7749" y="13769"/>
                  </a:lnTo>
                  <a:lnTo>
                    <a:pt x="9725" y="16558"/>
                  </a:lnTo>
                  <a:cubicBezTo>
                    <a:pt x="10016" y="16969"/>
                    <a:pt x="10422" y="17172"/>
                    <a:pt x="10827" y="17172"/>
                  </a:cubicBezTo>
                  <a:cubicBezTo>
                    <a:pt x="11233" y="17172"/>
                    <a:pt x="11642" y="16969"/>
                    <a:pt x="11933" y="16558"/>
                  </a:cubicBezTo>
                  <a:lnTo>
                    <a:pt x="18435" y="7379"/>
                  </a:lnTo>
                  <a:lnTo>
                    <a:pt x="18435" y="10818"/>
                  </a:lnTo>
                  <a:cubicBezTo>
                    <a:pt x="18435" y="12130"/>
                    <a:pt x="19132" y="13113"/>
                    <a:pt x="19943" y="13113"/>
                  </a:cubicBezTo>
                  <a:cubicBezTo>
                    <a:pt x="20639" y="13113"/>
                    <a:pt x="21454" y="12130"/>
                    <a:pt x="21454" y="10818"/>
                  </a:cubicBezTo>
                  <a:lnTo>
                    <a:pt x="21454" y="2295"/>
                  </a:lnTo>
                  <a:cubicBezTo>
                    <a:pt x="21454" y="817"/>
                    <a:pt x="20757" y="0"/>
                    <a:pt x="199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113" name="Google Shape;2113;p35"/>
          <p:cNvGrpSpPr/>
          <p:nvPr/>
        </p:nvGrpSpPr>
        <p:grpSpPr>
          <a:xfrm>
            <a:off x="9465517" y="4541367"/>
            <a:ext cx="929446" cy="931719"/>
            <a:chOff x="-1" y="0"/>
            <a:chExt cx="929445" cy="931718"/>
          </a:xfrm>
        </p:grpSpPr>
        <p:sp>
          <p:nvSpPr>
            <p:cNvPr id="2114" name="Google Shape;2114;p35"/>
            <p:cNvSpPr/>
            <p:nvPr/>
          </p:nvSpPr>
          <p:spPr>
            <a:xfrm>
              <a:off x="-1" y="0"/>
              <a:ext cx="898634" cy="573371"/>
            </a:xfrm>
            <a:custGeom>
              <a:rect b="b" l="l" r="r" t="t"/>
              <a:pathLst>
                <a:path extrusionOk="0" h="21600" w="21094">
                  <a:moveTo>
                    <a:pt x="19229" y="5748"/>
                  </a:moveTo>
                  <a:lnTo>
                    <a:pt x="19610" y="8100"/>
                  </a:lnTo>
                  <a:lnTo>
                    <a:pt x="18090" y="7578"/>
                  </a:lnTo>
                  <a:lnTo>
                    <a:pt x="19229" y="5748"/>
                  </a:lnTo>
                  <a:close/>
                  <a:moveTo>
                    <a:pt x="10926" y="0"/>
                  </a:moveTo>
                  <a:cubicBezTo>
                    <a:pt x="7996" y="0"/>
                    <a:pt x="5281" y="1827"/>
                    <a:pt x="3165" y="5051"/>
                  </a:cubicBezTo>
                  <a:cubicBezTo>
                    <a:pt x="669" y="9057"/>
                    <a:pt x="-471" y="14981"/>
                    <a:pt x="180" y="20641"/>
                  </a:cubicBezTo>
                  <a:cubicBezTo>
                    <a:pt x="289" y="21163"/>
                    <a:pt x="506" y="21600"/>
                    <a:pt x="886" y="21600"/>
                  </a:cubicBezTo>
                  <a:lnTo>
                    <a:pt x="995" y="21600"/>
                  </a:lnTo>
                  <a:cubicBezTo>
                    <a:pt x="1429" y="21514"/>
                    <a:pt x="1591" y="20903"/>
                    <a:pt x="1538" y="20292"/>
                  </a:cubicBezTo>
                  <a:cubicBezTo>
                    <a:pt x="995" y="15416"/>
                    <a:pt x="1972" y="10276"/>
                    <a:pt x="4196" y="6793"/>
                  </a:cubicBezTo>
                  <a:cubicBezTo>
                    <a:pt x="5934" y="4006"/>
                    <a:pt x="8375" y="2350"/>
                    <a:pt x="10926" y="2350"/>
                  </a:cubicBezTo>
                  <a:cubicBezTo>
                    <a:pt x="13205" y="2350"/>
                    <a:pt x="15375" y="3658"/>
                    <a:pt x="17058" y="6096"/>
                  </a:cubicBezTo>
                  <a:lnTo>
                    <a:pt x="16082" y="7664"/>
                  </a:lnTo>
                  <a:cubicBezTo>
                    <a:pt x="15865" y="8012"/>
                    <a:pt x="15810" y="8449"/>
                    <a:pt x="15865" y="8797"/>
                  </a:cubicBezTo>
                  <a:cubicBezTo>
                    <a:pt x="15918" y="9231"/>
                    <a:pt x="16135" y="9405"/>
                    <a:pt x="16407" y="9579"/>
                  </a:cubicBezTo>
                  <a:lnTo>
                    <a:pt x="20261" y="10887"/>
                  </a:lnTo>
                  <a:lnTo>
                    <a:pt x="20423" y="10887"/>
                  </a:lnTo>
                  <a:cubicBezTo>
                    <a:pt x="20586" y="10887"/>
                    <a:pt x="20748" y="10713"/>
                    <a:pt x="20857" y="10539"/>
                  </a:cubicBezTo>
                  <a:cubicBezTo>
                    <a:pt x="21074" y="10190"/>
                    <a:pt x="21129" y="9842"/>
                    <a:pt x="21074" y="9405"/>
                  </a:cubicBezTo>
                  <a:lnTo>
                    <a:pt x="20261" y="3224"/>
                  </a:lnTo>
                  <a:cubicBezTo>
                    <a:pt x="20206" y="2787"/>
                    <a:pt x="19989" y="2438"/>
                    <a:pt x="19772" y="2350"/>
                  </a:cubicBezTo>
                  <a:cubicBezTo>
                    <a:pt x="19708" y="2331"/>
                    <a:pt x="19644" y="2320"/>
                    <a:pt x="19582" y="2320"/>
                  </a:cubicBezTo>
                  <a:cubicBezTo>
                    <a:pt x="19382" y="2320"/>
                    <a:pt x="19203" y="2433"/>
                    <a:pt x="19120" y="2698"/>
                  </a:cubicBezTo>
                  <a:lnTo>
                    <a:pt x="18090" y="4354"/>
                  </a:lnTo>
                  <a:cubicBezTo>
                    <a:pt x="16135" y="1479"/>
                    <a:pt x="13530" y="0"/>
                    <a:pt x="109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15" name="Google Shape;2115;p35"/>
            <p:cNvSpPr/>
            <p:nvPr/>
          </p:nvSpPr>
          <p:spPr>
            <a:xfrm>
              <a:off x="27670" y="355705"/>
              <a:ext cx="901774" cy="576013"/>
            </a:xfrm>
            <a:custGeom>
              <a:rect b="b" l="l" r="r" t="t"/>
              <a:pathLst>
                <a:path extrusionOk="0" h="21600" w="21062">
                  <a:moveTo>
                    <a:pt x="1640" y="13363"/>
                  </a:moveTo>
                  <a:lnTo>
                    <a:pt x="3097" y="13972"/>
                  </a:lnTo>
                  <a:lnTo>
                    <a:pt x="1964" y="15791"/>
                  </a:lnTo>
                  <a:lnTo>
                    <a:pt x="1640" y="13363"/>
                  </a:lnTo>
                  <a:close/>
                  <a:moveTo>
                    <a:pt x="20154" y="0"/>
                  </a:moveTo>
                  <a:cubicBezTo>
                    <a:pt x="20120" y="0"/>
                    <a:pt x="20086" y="3"/>
                    <a:pt x="20053" y="14"/>
                  </a:cubicBezTo>
                  <a:cubicBezTo>
                    <a:pt x="19674" y="187"/>
                    <a:pt x="19458" y="793"/>
                    <a:pt x="19513" y="1313"/>
                  </a:cubicBezTo>
                  <a:cubicBezTo>
                    <a:pt x="20053" y="6255"/>
                    <a:pt x="19135" y="11283"/>
                    <a:pt x="16867" y="14750"/>
                  </a:cubicBezTo>
                  <a:cubicBezTo>
                    <a:pt x="15139" y="17612"/>
                    <a:pt x="12709" y="19261"/>
                    <a:pt x="10225" y="19261"/>
                  </a:cubicBezTo>
                  <a:cubicBezTo>
                    <a:pt x="7903" y="19261"/>
                    <a:pt x="5743" y="17959"/>
                    <a:pt x="4068" y="15532"/>
                  </a:cubicBezTo>
                  <a:lnTo>
                    <a:pt x="5095" y="13884"/>
                  </a:lnTo>
                  <a:cubicBezTo>
                    <a:pt x="5258" y="13625"/>
                    <a:pt x="5366" y="13190"/>
                    <a:pt x="5258" y="12843"/>
                  </a:cubicBezTo>
                  <a:cubicBezTo>
                    <a:pt x="5203" y="12411"/>
                    <a:pt x="5042" y="12150"/>
                    <a:pt x="4716" y="12065"/>
                  </a:cubicBezTo>
                  <a:lnTo>
                    <a:pt x="884" y="10763"/>
                  </a:lnTo>
                  <a:cubicBezTo>
                    <a:pt x="832" y="10744"/>
                    <a:pt x="781" y="10733"/>
                    <a:pt x="729" y="10733"/>
                  </a:cubicBezTo>
                  <a:cubicBezTo>
                    <a:pt x="565" y="10733"/>
                    <a:pt x="400" y="10845"/>
                    <a:pt x="236" y="11110"/>
                  </a:cubicBezTo>
                  <a:cubicBezTo>
                    <a:pt x="20" y="11456"/>
                    <a:pt x="-35" y="11803"/>
                    <a:pt x="20" y="12238"/>
                  </a:cubicBezTo>
                  <a:lnTo>
                    <a:pt x="829" y="18394"/>
                  </a:lnTo>
                  <a:cubicBezTo>
                    <a:pt x="884" y="18826"/>
                    <a:pt x="1100" y="19087"/>
                    <a:pt x="1316" y="19261"/>
                  </a:cubicBezTo>
                  <a:lnTo>
                    <a:pt x="1477" y="19261"/>
                  </a:lnTo>
                  <a:cubicBezTo>
                    <a:pt x="1693" y="19261"/>
                    <a:pt x="1856" y="19173"/>
                    <a:pt x="1964" y="18914"/>
                  </a:cubicBezTo>
                  <a:lnTo>
                    <a:pt x="2989" y="17266"/>
                  </a:lnTo>
                  <a:cubicBezTo>
                    <a:pt x="4934" y="20128"/>
                    <a:pt x="7526" y="21600"/>
                    <a:pt x="10117" y="21600"/>
                  </a:cubicBezTo>
                  <a:cubicBezTo>
                    <a:pt x="13033" y="21600"/>
                    <a:pt x="15734" y="19781"/>
                    <a:pt x="17839" y="16572"/>
                  </a:cubicBezTo>
                  <a:cubicBezTo>
                    <a:pt x="20377" y="12411"/>
                    <a:pt x="21565" y="6602"/>
                    <a:pt x="20862" y="881"/>
                  </a:cubicBezTo>
                  <a:cubicBezTo>
                    <a:pt x="20814" y="336"/>
                    <a:pt x="20461" y="0"/>
                    <a:pt x="201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16" name="Google Shape;2116;p35"/>
            <p:cNvSpPr/>
            <p:nvPr/>
          </p:nvSpPr>
          <p:spPr>
            <a:xfrm>
              <a:off x="181089" y="180311"/>
              <a:ext cx="566473" cy="566472"/>
            </a:xfrm>
            <a:custGeom>
              <a:rect b="b" l="l" r="r" t="t"/>
              <a:pathLst>
                <a:path extrusionOk="0" h="21600" w="21600">
                  <a:moveTo>
                    <a:pt x="6260" y="3702"/>
                  </a:moveTo>
                  <a:cubicBezTo>
                    <a:pt x="5994" y="4321"/>
                    <a:pt x="5731" y="5112"/>
                    <a:pt x="5555" y="5907"/>
                  </a:cubicBezTo>
                  <a:lnTo>
                    <a:pt x="3968" y="5907"/>
                  </a:lnTo>
                  <a:cubicBezTo>
                    <a:pt x="4673" y="5026"/>
                    <a:pt x="5378" y="4231"/>
                    <a:pt x="6260" y="3702"/>
                  </a:cubicBezTo>
                  <a:close/>
                  <a:moveTo>
                    <a:pt x="9696" y="2910"/>
                  </a:moveTo>
                  <a:lnTo>
                    <a:pt x="9696" y="5907"/>
                  </a:lnTo>
                  <a:lnTo>
                    <a:pt x="7933" y="5907"/>
                  </a:lnTo>
                  <a:cubicBezTo>
                    <a:pt x="8375" y="4407"/>
                    <a:pt x="9080" y="3439"/>
                    <a:pt x="9696" y="2910"/>
                  </a:cubicBezTo>
                  <a:close/>
                  <a:moveTo>
                    <a:pt x="11901" y="2910"/>
                  </a:moveTo>
                  <a:cubicBezTo>
                    <a:pt x="12696" y="3439"/>
                    <a:pt x="13225" y="4407"/>
                    <a:pt x="13664" y="5907"/>
                  </a:cubicBezTo>
                  <a:lnTo>
                    <a:pt x="11901" y="5907"/>
                  </a:lnTo>
                  <a:lnTo>
                    <a:pt x="11901" y="2910"/>
                  </a:lnTo>
                  <a:close/>
                  <a:moveTo>
                    <a:pt x="15340" y="3702"/>
                  </a:moveTo>
                  <a:cubicBezTo>
                    <a:pt x="16222" y="4231"/>
                    <a:pt x="17014" y="5026"/>
                    <a:pt x="17632" y="5907"/>
                  </a:cubicBezTo>
                  <a:lnTo>
                    <a:pt x="16132" y="5907"/>
                  </a:lnTo>
                  <a:cubicBezTo>
                    <a:pt x="15869" y="5112"/>
                    <a:pt x="15693" y="4321"/>
                    <a:pt x="15340" y="3702"/>
                  </a:cubicBezTo>
                  <a:close/>
                  <a:moveTo>
                    <a:pt x="4936" y="8199"/>
                  </a:moveTo>
                  <a:cubicBezTo>
                    <a:pt x="4849" y="9080"/>
                    <a:pt x="4760" y="9962"/>
                    <a:pt x="4760" y="10843"/>
                  </a:cubicBezTo>
                  <a:cubicBezTo>
                    <a:pt x="4760" y="11725"/>
                    <a:pt x="4849" y="12696"/>
                    <a:pt x="4936" y="13488"/>
                  </a:cubicBezTo>
                  <a:lnTo>
                    <a:pt x="2734" y="13488"/>
                  </a:lnTo>
                  <a:cubicBezTo>
                    <a:pt x="2468" y="12696"/>
                    <a:pt x="2292" y="11814"/>
                    <a:pt x="2292" y="10843"/>
                  </a:cubicBezTo>
                  <a:cubicBezTo>
                    <a:pt x="2292" y="9786"/>
                    <a:pt x="2468" y="8994"/>
                    <a:pt x="2734" y="8199"/>
                  </a:cubicBezTo>
                  <a:close/>
                  <a:moveTo>
                    <a:pt x="14369" y="8199"/>
                  </a:moveTo>
                  <a:cubicBezTo>
                    <a:pt x="14459" y="9080"/>
                    <a:pt x="14546" y="9962"/>
                    <a:pt x="14546" y="10843"/>
                  </a:cubicBezTo>
                  <a:cubicBezTo>
                    <a:pt x="14546" y="11814"/>
                    <a:pt x="14459" y="12696"/>
                    <a:pt x="14369" y="13488"/>
                  </a:cubicBezTo>
                  <a:lnTo>
                    <a:pt x="11991" y="13488"/>
                  </a:lnTo>
                  <a:lnTo>
                    <a:pt x="11991" y="8199"/>
                  </a:lnTo>
                  <a:close/>
                  <a:moveTo>
                    <a:pt x="18866" y="8199"/>
                  </a:moveTo>
                  <a:cubicBezTo>
                    <a:pt x="19219" y="9080"/>
                    <a:pt x="19305" y="9962"/>
                    <a:pt x="19305" y="10843"/>
                  </a:cubicBezTo>
                  <a:cubicBezTo>
                    <a:pt x="19305" y="11814"/>
                    <a:pt x="19219" y="12696"/>
                    <a:pt x="18866" y="13488"/>
                  </a:cubicBezTo>
                  <a:lnTo>
                    <a:pt x="16661" y="13488"/>
                  </a:lnTo>
                  <a:cubicBezTo>
                    <a:pt x="16751" y="12606"/>
                    <a:pt x="16837" y="11725"/>
                    <a:pt x="16837" y="10843"/>
                  </a:cubicBezTo>
                  <a:cubicBezTo>
                    <a:pt x="16837" y="9962"/>
                    <a:pt x="16751" y="8994"/>
                    <a:pt x="16661" y="8199"/>
                  </a:cubicBezTo>
                  <a:close/>
                  <a:moveTo>
                    <a:pt x="9696" y="8199"/>
                  </a:moveTo>
                  <a:lnTo>
                    <a:pt x="9696" y="13577"/>
                  </a:lnTo>
                  <a:lnTo>
                    <a:pt x="7404" y="13577"/>
                  </a:lnTo>
                  <a:cubicBezTo>
                    <a:pt x="7141" y="12696"/>
                    <a:pt x="7141" y="11814"/>
                    <a:pt x="7141" y="10843"/>
                  </a:cubicBezTo>
                  <a:cubicBezTo>
                    <a:pt x="7141" y="9786"/>
                    <a:pt x="7318" y="8994"/>
                    <a:pt x="7404" y="8199"/>
                  </a:cubicBezTo>
                  <a:close/>
                  <a:moveTo>
                    <a:pt x="17632" y="15782"/>
                  </a:moveTo>
                  <a:cubicBezTo>
                    <a:pt x="17014" y="16664"/>
                    <a:pt x="16222" y="17456"/>
                    <a:pt x="15340" y="17985"/>
                  </a:cubicBezTo>
                  <a:cubicBezTo>
                    <a:pt x="15693" y="17369"/>
                    <a:pt x="15869" y="16574"/>
                    <a:pt x="16132" y="15782"/>
                  </a:cubicBezTo>
                  <a:close/>
                  <a:moveTo>
                    <a:pt x="5555" y="15869"/>
                  </a:moveTo>
                  <a:cubicBezTo>
                    <a:pt x="5731" y="16664"/>
                    <a:pt x="5994" y="17456"/>
                    <a:pt x="6260" y="18074"/>
                  </a:cubicBezTo>
                  <a:cubicBezTo>
                    <a:pt x="5378" y="17456"/>
                    <a:pt x="4673" y="16664"/>
                    <a:pt x="3968" y="15869"/>
                  </a:cubicBezTo>
                  <a:close/>
                  <a:moveTo>
                    <a:pt x="13754" y="15782"/>
                  </a:moveTo>
                  <a:cubicBezTo>
                    <a:pt x="13225" y="17193"/>
                    <a:pt x="12696" y="18250"/>
                    <a:pt x="11991" y="18779"/>
                  </a:cubicBezTo>
                  <a:lnTo>
                    <a:pt x="11991" y="15782"/>
                  </a:lnTo>
                  <a:close/>
                  <a:moveTo>
                    <a:pt x="9696" y="15869"/>
                  </a:moveTo>
                  <a:lnTo>
                    <a:pt x="9696" y="18866"/>
                  </a:lnTo>
                  <a:cubicBezTo>
                    <a:pt x="9080" y="18337"/>
                    <a:pt x="8375" y="17193"/>
                    <a:pt x="7933" y="15869"/>
                  </a:cubicBezTo>
                  <a:close/>
                  <a:moveTo>
                    <a:pt x="10843" y="0"/>
                  </a:moveTo>
                  <a:cubicBezTo>
                    <a:pt x="6436" y="0"/>
                    <a:pt x="2558" y="2644"/>
                    <a:pt x="881" y="6526"/>
                  </a:cubicBezTo>
                  <a:cubicBezTo>
                    <a:pt x="353" y="7846"/>
                    <a:pt x="0" y="9257"/>
                    <a:pt x="0" y="10843"/>
                  </a:cubicBezTo>
                  <a:cubicBezTo>
                    <a:pt x="0" y="12343"/>
                    <a:pt x="353" y="13840"/>
                    <a:pt x="881" y="15164"/>
                  </a:cubicBezTo>
                  <a:cubicBezTo>
                    <a:pt x="2558" y="18956"/>
                    <a:pt x="6436" y="21600"/>
                    <a:pt x="10843" y="21600"/>
                  </a:cubicBezTo>
                  <a:cubicBezTo>
                    <a:pt x="15251" y="21600"/>
                    <a:pt x="19042" y="18956"/>
                    <a:pt x="20719" y="15164"/>
                  </a:cubicBezTo>
                  <a:cubicBezTo>
                    <a:pt x="21247" y="13840"/>
                    <a:pt x="21600" y="12343"/>
                    <a:pt x="21600" y="10843"/>
                  </a:cubicBezTo>
                  <a:cubicBezTo>
                    <a:pt x="21600" y="9257"/>
                    <a:pt x="21247" y="7846"/>
                    <a:pt x="20719" y="6526"/>
                  </a:cubicBezTo>
                  <a:cubicBezTo>
                    <a:pt x="19042" y="2644"/>
                    <a:pt x="15251" y="0"/>
                    <a:pt x="108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117" name="Google Shape;2117;p35"/>
          <p:cNvGrpSpPr/>
          <p:nvPr/>
        </p:nvGrpSpPr>
        <p:grpSpPr>
          <a:xfrm>
            <a:off x="9467359" y="5616407"/>
            <a:ext cx="927171" cy="931793"/>
            <a:chOff x="-1" y="-1"/>
            <a:chExt cx="927170" cy="931791"/>
          </a:xfrm>
        </p:grpSpPr>
        <p:sp>
          <p:nvSpPr>
            <p:cNvPr id="2118" name="Google Shape;2118;p35"/>
            <p:cNvSpPr/>
            <p:nvPr/>
          </p:nvSpPr>
          <p:spPr>
            <a:xfrm>
              <a:off x="-1" y="-1"/>
              <a:ext cx="927170" cy="931791"/>
            </a:xfrm>
            <a:custGeom>
              <a:rect b="b" l="l" r="r" t="t"/>
              <a:pathLst>
                <a:path extrusionOk="0" h="21600" w="21600">
                  <a:moveTo>
                    <a:pt x="19499" y="1448"/>
                  </a:moveTo>
                  <a:cubicBezTo>
                    <a:pt x="19930" y="1448"/>
                    <a:pt x="20198" y="1769"/>
                    <a:pt x="20198" y="2143"/>
                  </a:cubicBezTo>
                  <a:lnTo>
                    <a:pt x="20198" y="13131"/>
                  </a:lnTo>
                  <a:lnTo>
                    <a:pt x="1347" y="13131"/>
                  </a:lnTo>
                  <a:lnTo>
                    <a:pt x="1347" y="2143"/>
                  </a:lnTo>
                  <a:cubicBezTo>
                    <a:pt x="1347" y="1769"/>
                    <a:pt x="1670" y="1448"/>
                    <a:pt x="2046" y="1448"/>
                  </a:cubicBezTo>
                  <a:close/>
                  <a:moveTo>
                    <a:pt x="20198" y="14470"/>
                  </a:moveTo>
                  <a:lnTo>
                    <a:pt x="20198" y="15221"/>
                  </a:lnTo>
                  <a:cubicBezTo>
                    <a:pt x="20198" y="15649"/>
                    <a:pt x="19822" y="15972"/>
                    <a:pt x="19499" y="15972"/>
                  </a:cubicBezTo>
                  <a:lnTo>
                    <a:pt x="2046" y="15972"/>
                  </a:lnTo>
                  <a:cubicBezTo>
                    <a:pt x="1670" y="15972"/>
                    <a:pt x="1347" y="15649"/>
                    <a:pt x="1347" y="15221"/>
                  </a:cubicBezTo>
                  <a:lnTo>
                    <a:pt x="1347" y="14470"/>
                  </a:lnTo>
                  <a:close/>
                  <a:moveTo>
                    <a:pt x="13305" y="17366"/>
                  </a:moveTo>
                  <a:lnTo>
                    <a:pt x="14274" y="20205"/>
                  </a:lnTo>
                  <a:lnTo>
                    <a:pt x="7271" y="20205"/>
                  </a:lnTo>
                  <a:lnTo>
                    <a:pt x="8188" y="17366"/>
                  </a:lnTo>
                  <a:close/>
                  <a:moveTo>
                    <a:pt x="2046" y="0"/>
                  </a:moveTo>
                  <a:cubicBezTo>
                    <a:pt x="916" y="0"/>
                    <a:pt x="0" y="965"/>
                    <a:pt x="0" y="2091"/>
                  </a:cubicBezTo>
                  <a:lnTo>
                    <a:pt x="0" y="15221"/>
                  </a:lnTo>
                  <a:cubicBezTo>
                    <a:pt x="0" y="16347"/>
                    <a:pt x="916" y="17311"/>
                    <a:pt x="2046" y="17311"/>
                  </a:cubicBezTo>
                  <a:lnTo>
                    <a:pt x="6733" y="17311"/>
                  </a:lnTo>
                  <a:lnTo>
                    <a:pt x="5763" y="20098"/>
                  </a:lnTo>
                  <a:lnTo>
                    <a:pt x="4902" y="20098"/>
                  </a:lnTo>
                  <a:cubicBezTo>
                    <a:pt x="4471" y="20098"/>
                    <a:pt x="4201" y="20419"/>
                    <a:pt x="4201" y="20848"/>
                  </a:cubicBezTo>
                  <a:cubicBezTo>
                    <a:pt x="4201" y="21224"/>
                    <a:pt x="4579" y="21600"/>
                    <a:pt x="4902" y="21600"/>
                  </a:cubicBezTo>
                  <a:lnTo>
                    <a:pt x="16698" y="21600"/>
                  </a:lnTo>
                  <a:cubicBezTo>
                    <a:pt x="17074" y="21600"/>
                    <a:pt x="17398" y="21224"/>
                    <a:pt x="17398" y="20848"/>
                  </a:cubicBezTo>
                  <a:cubicBezTo>
                    <a:pt x="17398" y="20419"/>
                    <a:pt x="17074" y="20098"/>
                    <a:pt x="16698" y="20098"/>
                  </a:cubicBezTo>
                  <a:lnTo>
                    <a:pt x="15782" y="20098"/>
                  </a:lnTo>
                  <a:lnTo>
                    <a:pt x="14866" y="17311"/>
                  </a:lnTo>
                  <a:lnTo>
                    <a:pt x="19499" y="17311"/>
                  </a:lnTo>
                  <a:cubicBezTo>
                    <a:pt x="20629" y="17311"/>
                    <a:pt x="21600" y="16347"/>
                    <a:pt x="21600" y="15221"/>
                  </a:cubicBezTo>
                  <a:lnTo>
                    <a:pt x="21600" y="2091"/>
                  </a:lnTo>
                  <a:cubicBezTo>
                    <a:pt x="21600" y="965"/>
                    <a:pt x="20629" y="0"/>
                    <a:pt x="194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19" name="Google Shape;2119;p35"/>
            <p:cNvSpPr/>
            <p:nvPr/>
          </p:nvSpPr>
          <p:spPr>
            <a:xfrm>
              <a:off x="372217" y="110960"/>
              <a:ext cx="182661" cy="430046"/>
            </a:xfrm>
            <a:custGeom>
              <a:rect b="b" l="l" r="r" t="t"/>
              <a:pathLst>
                <a:path extrusionOk="0" h="21600" w="21600">
                  <a:moveTo>
                    <a:pt x="10665" y="0"/>
                  </a:moveTo>
                  <a:cubicBezTo>
                    <a:pt x="8479" y="0"/>
                    <a:pt x="7107" y="697"/>
                    <a:pt x="7107" y="1626"/>
                  </a:cubicBezTo>
                  <a:lnTo>
                    <a:pt x="7107" y="2554"/>
                  </a:lnTo>
                  <a:cubicBezTo>
                    <a:pt x="3011" y="3137"/>
                    <a:pt x="0" y="4880"/>
                    <a:pt x="0" y="6970"/>
                  </a:cubicBezTo>
                  <a:cubicBezTo>
                    <a:pt x="0" y="9407"/>
                    <a:pt x="4652" y="10918"/>
                    <a:pt x="8479" y="12079"/>
                  </a:cubicBezTo>
                  <a:cubicBezTo>
                    <a:pt x="11212" y="12890"/>
                    <a:pt x="14224" y="13819"/>
                    <a:pt x="14224" y="14633"/>
                  </a:cubicBezTo>
                  <a:cubicBezTo>
                    <a:pt x="14224" y="15562"/>
                    <a:pt x="12583" y="16259"/>
                    <a:pt x="10665" y="16259"/>
                  </a:cubicBezTo>
                  <a:cubicBezTo>
                    <a:pt x="8479" y="16259"/>
                    <a:pt x="7107" y="15562"/>
                    <a:pt x="7107" y="14633"/>
                  </a:cubicBezTo>
                  <a:cubicBezTo>
                    <a:pt x="7107" y="13819"/>
                    <a:pt x="5467" y="13008"/>
                    <a:pt x="3827" y="13008"/>
                  </a:cubicBezTo>
                  <a:cubicBezTo>
                    <a:pt x="1640" y="13008"/>
                    <a:pt x="0" y="13819"/>
                    <a:pt x="0" y="14633"/>
                  </a:cubicBezTo>
                  <a:cubicBezTo>
                    <a:pt x="0" y="16723"/>
                    <a:pt x="3011" y="18235"/>
                    <a:pt x="7107" y="19046"/>
                  </a:cubicBezTo>
                  <a:lnTo>
                    <a:pt x="7107" y="19974"/>
                  </a:lnTo>
                  <a:cubicBezTo>
                    <a:pt x="7107" y="20903"/>
                    <a:pt x="8748" y="21600"/>
                    <a:pt x="10665" y="21600"/>
                  </a:cubicBezTo>
                  <a:cubicBezTo>
                    <a:pt x="12583" y="21600"/>
                    <a:pt x="14224" y="20903"/>
                    <a:pt x="14224" y="19974"/>
                  </a:cubicBezTo>
                  <a:lnTo>
                    <a:pt x="14224" y="19046"/>
                  </a:lnTo>
                  <a:cubicBezTo>
                    <a:pt x="18320" y="18467"/>
                    <a:pt x="21600" y="16723"/>
                    <a:pt x="21600" y="14633"/>
                  </a:cubicBezTo>
                  <a:cubicBezTo>
                    <a:pt x="21600" y="12193"/>
                    <a:pt x="16679" y="10686"/>
                    <a:pt x="12852" y="9525"/>
                  </a:cubicBezTo>
                  <a:cubicBezTo>
                    <a:pt x="10119" y="8710"/>
                    <a:pt x="7107" y="7781"/>
                    <a:pt x="7107" y="6970"/>
                  </a:cubicBezTo>
                  <a:cubicBezTo>
                    <a:pt x="7107" y="6041"/>
                    <a:pt x="8479" y="5345"/>
                    <a:pt x="10665" y="5345"/>
                  </a:cubicBezTo>
                  <a:cubicBezTo>
                    <a:pt x="12583" y="5345"/>
                    <a:pt x="14224" y="6041"/>
                    <a:pt x="14224" y="6970"/>
                  </a:cubicBezTo>
                  <a:cubicBezTo>
                    <a:pt x="14224" y="7781"/>
                    <a:pt x="16133" y="8596"/>
                    <a:pt x="17773" y="8596"/>
                  </a:cubicBezTo>
                  <a:cubicBezTo>
                    <a:pt x="19413" y="8596"/>
                    <a:pt x="21600" y="7781"/>
                    <a:pt x="21600" y="6970"/>
                  </a:cubicBezTo>
                  <a:cubicBezTo>
                    <a:pt x="21600" y="4880"/>
                    <a:pt x="18597" y="3369"/>
                    <a:pt x="14224" y="2554"/>
                  </a:cubicBezTo>
                  <a:lnTo>
                    <a:pt x="14224" y="1626"/>
                  </a:lnTo>
                  <a:cubicBezTo>
                    <a:pt x="14224" y="697"/>
                    <a:pt x="12583" y="0"/>
                    <a:pt x="106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2120" name="Google Shape;2120;p35"/>
          <p:cNvSpPr/>
          <p:nvPr/>
        </p:nvSpPr>
        <p:spPr>
          <a:xfrm>
            <a:off x="15107391" y="3465604"/>
            <a:ext cx="927016" cy="925041"/>
          </a:xfrm>
          <a:custGeom>
            <a:rect b="b" l="l" r="r" t="t"/>
            <a:pathLst>
              <a:path extrusionOk="0" h="21600" w="21385">
                <a:moveTo>
                  <a:pt x="3113" y="3569"/>
                </a:moveTo>
                <a:lnTo>
                  <a:pt x="12446" y="5134"/>
                </a:lnTo>
                <a:lnTo>
                  <a:pt x="9887" y="7725"/>
                </a:lnTo>
                <a:lnTo>
                  <a:pt x="2099" y="4594"/>
                </a:lnTo>
                <a:lnTo>
                  <a:pt x="3113" y="3569"/>
                </a:lnTo>
                <a:close/>
                <a:moveTo>
                  <a:pt x="18974" y="1431"/>
                </a:moveTo>
                <a:cubicBezTo>
                  <a:pt x="19284" y="1431"/>
                  <a:pt x="19565" y="1508"/>
                  <a:pt x="19753" y="1679"/>
                </a:cubicBezTo>
                <a:cubicBezTo>
                  <a:pt x="20020" y="1895"/>
                  <a:pt x="20073" y="2327"/>
                  <a:pt x="20020" y="2759"/>
                </a:cubicBezTo>
                <a:cubicBezTo>
                  <a:pt x="19966" y="3244"/>
                  <a:pt x="19700" y="3785"/>
                  <a:pt x="19433" y="4054"/>
                </a:cubicBezTo>
                <a:lnTo>
                  <a:pt x="12500" y="11073"/>
                </a:lnTo>
                <a:lnTo>
                  <a:pt x="8713" y="14907"/>
                </a:lnTo>
                <a:cubicBezTo>
                  <a:pt x="8553" y="15068"/>
                  <a:pt x="8446" y="15338"/>
                  <a:pt x="8500" y="15554"/>
                </a:cubicBezTo>
                <a:lnTo>
                  <a:pt x="8872" y="17659"/>
                </a:lnTo>
                <a:lnTo>
                  <a:pt x="7114" y="19494"/>
                </a:lnTo>
                <a:lnTo>
                  <a:pt x="6367" y="15770"/>
                </a:lnTo>
                <a:cubicBezTo>
                  <a:pt x="6313" y="15500"/>
                  <a:pt x="6099" y="15338"/>
                  <a:pt x="5832" y="15231"/>
                </a:cubicBezTo>
                <a:lnTo>
                  <a:pt x="2153" y="14528"/>
                </a:lnTo>
                <a:lnTo>
                  <a:pt x="3966" y="12693"/>
                </a:lnTo>
                <a:lnTo>
                  <a:pt x="6099" y="13070"/>
                </a:lnTo>
                <a:cubicBezTo>
                  <a:pt x="6159" y="13101"/>
                  <a:pt x="6223" y="13114"/>
                  <a:pt x="6286" y="13114"/>
                </a:cubicBezTo>
                <a:cubicBezTo>
                  <a:pt x="6450" y="13114"/>
                  <a:pt x="6609" y="13025"/>
                  <a:pt x="6687" y="12909"/>
                </a:cubicBezTo>
                <a:lnTo>
                  <a:pt x="10472" y="9022"/>
                </a:lnTo>
                <a:lnTo>
                  <a:pt x="17354" y="2111"/>
                </a:lnTo>
                <a:cubicBezTo>
                  <a:pt x="17733" y="1691"/>
                  <a:pt x="18404" y="1431"/>
                  <a:pt x="18974" y="1431"/>
                </a:cubicBezTo>
                <a:close/>
                <a:moveTo>
                  <a:pt x="16286" y="9183"/>
                </a:moveTo>
                <a:lnTo>
                  <a:pt x="17887" y="18630"/>
                </a:lnTo>
                <a:lnTo>
                  <a:pt x="16873" y="19657"/>
                </a:lnTo>
                <a:lnTo>
                  <a:pt x="13780" y="11774"/>
                </a:lnTo>
                <a:lnTo>
                  <a:pt x="16286" y="9183"/>
                </a:lnTo>
                <a:close/>
                <a:moveTo>
                  <a:pt x="18994" y="0"/>
                </a:moveTo>
                <a:cubicBezTo>
                  <a:pt x="18058" y="0"/>
                  <a:pt x="17070" y="423"/>
                  <a:pt x="16447" y="1085"/>
                </a:cubicBezTo>
                <a:lnTo>
                  <a:pt x="13619" y="3946"/>
                </a:lnTo>
                <a:lnTo>
                  <a:pt x="2952" y="2111"/>
                </a:lnTo>
                <a:cubicBezTo>
                  <a:pt x="2913" y="2101"/>
                  <a:pt x="2873" y="2097"/>
                  <a:pt x="2830" y="2097"/>
                </a:cubicBezTo>
                <a:cubicBezTo>
                  <a:pt x="2648" y="2097"/>
                  <a:pt x="2453" y="2185"/>
                  <a:pt x="2367" y="2272"/>
                </a:cubicBezTo>
                <a:lnTo>
                  <a:pt x="338" y="4325"/>
                </a:lnTo>
                <a:cubicBezTo>
                  <a:pt x="232" y="4433"/>
                  <a:pt x="73" y="4702"/>
                  <a:pt x="179" y="4973"/>
                </a:cubicBezTo>
                <a:cubicBezTo>
                  <a:pt x="232" y="5189"/>
                  <a:pt x="338" y="5405"/>
                  <a:pt x="553" y="5513"/>
                </a:cubicBezTo>
                <a:lnTo>
                  <a:pt x="8766" y="8859"/>
                </a:lnTo>
                <a:lnTo>
                  <a:pt x="5993" y="11666"/>
                </a:lnTo>
                <a:lnTo>
                  <a:pt x="3860" y="11289"/>
                </a:lnTo>
                <a:cubicBezTo>
                  <a:pt x="3802" y="11260"/>
                  <a:pt x="3741" y="11246"/>
                  <a:pt x="3680" y="11246"/>
                </a:cubicBezTo>
                <a:cubicBezTo>
                  <a:pt x="3511" y="11246"/>
                  <a:pt x="3337" y="11346"/>
                  <a:pt x="3220" y="11505"/>
                </a:cubicBezTo>
                <a:lnTo>
                  <a:pt x="232" y="14528"/>
                </a:lnTo>
                <a:cubicBezTo>
                  <a:pt x="18" y="14744"/>
                  <a:pt x="-34" y="14960"/>
                  <a:pt x="18" y="15176"/>
                </a:cubicBezTo>
                <a:cubicBezTo>
                  <a:pt x="125" y="15446"/>
                  <a:pt x="286" y="15608"/>
                  <a:pt x="553" y="15662"/>
                </a:cubicBezTo>
                <a:lnTo>
                  <a:pt x="5033" y="16526"/>
                </a:lnTo>
                <a:lnTo>
                  <a:pt x="5886" y="21060"/>
                </a:lnTo>
                <a:cubicBezTo>
                  <a:pt x="5993" y="21331"/>
                  <a:pt x="6154" y="21547"/>
                  <a:pt x="6367" y="21600"/>
                </a:cubicBezTo>
                <a:lnTo>
                  <a:pt x="6580" y="21600"/>
                </a:lnTo>
                <a:cubicBezTo>
                  <a:pt x="6794" y="21600"/>
                  <a:pt x="6900" y="21547"/>
                  <a:pt x="7059" y="21384"/>
                </a:cubicBezTo>
                <a:lnTo>
                  <a:pt x="10046" y="18361"/>
                </a:lnTo>
                <a:cubicBezTo>
                  <a:pt x="10152" y="18253"/>
                  <a:pt x="10313" y="17929"/>
                  <a:pt x="10259" y="17767"/>
                </a:cubicBezTo>
                <a:lnTo>
                  <a:pt x="9832" y="15608"/>
                </a:lnTo>
                <a:lnTo>
                  <a:pt x="12660" y="12746"/>
                </a:lnTo>
                <a:lnTo>
                  <a:pt x="15913" y="21060"/>
                </a:lnTo>
                <a:cubicBezTo>
                  <a:pt x="15966" y="21276"/>
                  <a:pt x="16179" y="21492"/>
                  <a:pt x="16447" y="21492"/>
                </a:cubicBezTo>
                <a:lnTo>
                  <a:pt x="16553" y="21492"/>
                </a:lnTo>
                <a:cubicBezTo>
                  <a:pt x="16767" y="21492"/>
                  <a:pt x="16873" y="21384"/>
                  <a:pt x="17034" y="21276"/>
                </a:cubicBezTo>
                <a:lnTo>
                  <a:pt x="19006" y="19225"/>
                </a:lnTo>
                <a:cubicBezTo>
                  <a:pt x="19167" y="19117"/>
                  <a:pt x="19220" y="18846"/>
                  <a:pt x="19220" y="18630"/>
                </a:cubicBezTo>
                <a:lnTo>
                  <a:pt x="17406" y="7833"/>
                </a:lnTo>
                <a:lnTo>
                  <a:pt x="20234" y="4973"/>
                </a:lnTo>
                <a:cubicBezTo>
                  <a:pt x="20767" y="4433"/>
                  <a:pt x="21087" y="3731"/>
                  <a:pt x="21246" y="2920"/>
                </a:cubicBezTo>
                <a:cubicBezTo>
                  <a:pt x="21566" y="2056"/>
                  <a:pt x="21300" y="1248"/>
                  <a:pt x="20767" y="708"/>
                </a:cubicBezTo>
                <a:cubicBezTo>
                  <a:pt x="20301" y="214"/>
                  <a:pt x="19661" y="0"/>
                  <a:pt x="189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2121" name="Google Shape;2121;p35"/>
          <p:cNvGrpSpPr/>
          <p:nvPr/>
        </p:nvGrpSpPr>
        <p:grpSpPr>
          <a:xfrm>
            <a:off x="15116683" y="4550615"/>
            <a:ext cx="924991" cy="913226"/>
            <a:chOff x="-1" y="0"/>
            <a:chExt cx="924990" cy="913224"/>
          </a:xfrm>
        </p:grpSpPr>
        <p:sp>
          <p:nvSpPr>
            <p:cNvPr id="2122" name="Google Shape;2122;p35"/>
            <p:cNvSpPr/>
            <p:nvPr/>
          </p:nvSpPr>
          <p:spPr>
            <a:xfrm>
              <a:off x="-1" y="0"/>
              <a:ext cx="911007" cy="913224"/>
            </a:xfrm>
            <a:custGeom>
              <a:rect b="b" l="l" r="r" t="t"/>
              <a:pathLst>
                <a:path extrusionOk="0" h="21600" w="21546">
                  <a:moveTo>
                    <a:pt x="13618" y="1531"/>
                  </a:moveTo>
                  <a:cubicBezTo>
                    <a:pt x="13999" y="1531"/>
                    <a:pt x="14383" y="1859"/>
                    <a:pt x="14383" y="2296"/>
                  </a:cubicBezTo>
                  <a:lnTo>
                    <a:pt x="14383" y="18047"/>
                  </a:lnTo>
                  <a:cubicBezTo>
                    <a:pt x="14383" y="18866"/>
                    <a:pt x="14602" y="19632"/>
                    <a:pt x="15093" y="20178"/>
                  </a:cubicBezTo>
                  <a:lnTo>
                    <a:pt x="3610" y="20178"/>
                  </a:lnTo>
                  <a:cubicBezTo>
                    <a:pt x="2463" y="20178"/>
                    <a:pt x="1423" y="19250"/>
                    <a:pt x="1423" y="18047"/>
                  </a:cubicBezTo>
                  <a:lnTo>
                    <a:pt x="1423" y="2296"/>
                  </a:lnTo>
                  <a:lnTo>
                    <a:pt x="1369" y="2296"/>
                  </a:lnTo>
                  <a:cubicBezTo>
                    <a:pt x="1369" y="1859"/>
                    <a:pt x="1697" y="1531"/>
                    <a:pt x="2135" y="1531"/>
                  </a:cubicBezTo>
                  <a:close/>
                  <a:moveTo>
                    <a:pt x="19906" y="18757"/>
                  </a:moveTo>
                  <a:cubicBezTo>
                    <a:pt x="19632" y="19578"/>
                    <a:pt x="18812" y="20178"/>
                    <a:pt x="17828" y="20178"/>
                  </a:cubicBezTo>
                  <a:cubicBezTo>
                    <a:pt x="16898" y="20178"/>
                    <a:pt x="16133" y="19578"/>
                    <a:pt x="15805" y="18757"/>
                  </a:cubicBezTo>
                  <a:close/>
                  <a:moveTo>
                    <a:pt x="2135" y="0"/>
                  </a:moveTo>
                  <a:cubicBezTo>
                    <a:pt x="932" y="0"/>
                    <a:pt x="2" y="984"/>
                    <a:pt x="2" y="2133"/>
                  </a:cubicBezTo>
                  <a:lnTo>
                    <a:pt x="2" y="17936"/>
                  </a:lnTo>
                  <a:cubicBezTo>
                    <a:pt x="-54" y="20069"/>
                    <a:pt x="1588" y="21600"/>
                    <a:pt x="3556" y="21600"/>
                  </a:cubicBezTo>
                  <a:lnTo>
                    <a:pt x="17882" y="21600"/>
                  </a:lnTo>
                  <a:cubicBezTo>
                    <a:pt x="19906" y="21600"/>
                    <a:pt x="21546" y="19960"/>
                    <a:pt x="21546" y="17991"/>
                  </a:cubicBezTo>
                  <a:cubicBezTo>
                    <a:pt x="21546" y="17608"/>
                    <a:pt x="21162" y="17226"/>
                    <a:pt x="20781" y="17226"/>
                  </a:cubicBezTo>
                  <a:lnTo>
                    <a:pt x="15695" y="17226"/>
                  </a:lnTo>
                  <a:lnTo>
                    <a:pt x="15695" y="2133"/>
                  </a:lnTo>
                  <a:cubicBezTo>
                    <a:pt x="15695" y="984"/>
                    <a:pt x="14765" y="0"/>
                    <a:pt x="136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23" name="Google Shape;2123;p35"/>
            <p:cNvSpPr/>
            <p:nvPr/>
          </p:nvSpPr>
          <p:spPr>
            <a:xfrm>
              <a:off x="117990" y="124830"/>
              <a:ext cx="427698" cy="60105"/>
            </a:xfrm>
            <a:custGeom>
              <a:rect b="b" l="l" r="r" t="t"/>
              <a:pathLst>
                <a:path extrusionOk="0" h="21600" w="21600">
                  <a:moveTo>
                    <a:pt x="1634" y="0"/>
                  </a:moveTo>
                  <a:cubicBezTo>
                    <a:pt x="700" y="0"/>
                    <a:pt x="0" y="4985"/>
                    <a:pt x="0" y="11631"/>
                  </a:cubicBezTo>
                  <a:cubicBezTo>
                    <a:pt x="0" y="16615"/>
                    <a:pt x="700" y="21600"/>
                    <a:pt x="1634" y="21600"/>
                  </a:cubicBezTo>
                  <a:lnTo>
                    <a:pt x="19966" y="21600"/>
                  </a:lnTo>
                  <a:cubicBezTo>
                    <a:pt x="20900" y="21600"/>
                    <a:pt x="21600" y="16615"/>
                    <a:pt x="21600" y="11631"/>
                  </a:cubicBezTo>
                  <a:cubicBezTo>
                    <a:pt x="21600" y="4985"/>
                    <a:pt x="20900" y="0"/>
                    <a:pt x="199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24" name="Google Shape;2124;p35"/>
            <p:cNvSpPr/>
            <p:nvPr/>
          </p:nvSpPr>
          <p:spPr>
            <a:xfrm>
              <a:off x="117990" y="307490"/>
              <a:ext cx="427698" cy="60104"/>
            </a:xfrm>
            <a:custGeom>
              <a:rect b="b" l="l" r="r" t="t"/>
              <a:pathLst>
                <a:path extrusionOk="0" h="21600" w="21600">
                  <a:moveTo>
                    <a:pt x="1634" y="0"/>
                  </a:moveTo>
                  <a:cubicBezTo>
                    <a:pt x="700" y="0"/>
                    <a:pt x="0" y="4985"/>
                    <a:pt x="0" y="9969"/>
                  </a:cubicBezTo>
                  <a:cubicBezTo>
                    <a:pt x="0" y="16615"/>
                    <a:pt x="700" y="21600"/>
                    <a:pt x="1634" y="21600"/>
                  </a:cubicBezTo>
                  <a:lnTo>
                    <a:pt x="19966" y="21600"/>
                  </a:lnTo>
                  <a:cubicBezTo>
                    <a:pt x="20900" y="21600"/>
                    <a:pt x="21600" y="16615"/>
                    <a:pt x="21600" y="9969"/>
                  </a:cubicBezTo>
                  <a:cubicBezTo>
                    <a:pt x="21600" y="4167"/>
                    <a:pt x="20900" y="0"/>
                    <a:pt x="199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25" name="Google Shape;2125;p35"/>
            <p:cNvSpPr/>
            <p:nvPr/>
          </p:nvSpPr>
          <p:spPr>
            <a:xfrm>
              <a:off x="117990" y="485526"/>
              <a:ext cx="427698" cy="64728"/>
            </a:xfrm>
            <a:custGeom>
              <a:rect b="b" l="l" r="r" t="t"/>
              <a:pathLst>
                <a:path extrusionOk="0" h="21600" w="21600">
                  <a:moveTo>
                    <a:pt x="1634" y="0"/>
                  </a:moveTo>
                  <a:cubicBezTo>
                    <a:pt x="700" y="0"/>
                    <a:pt x="0" y="5388"/>
                    <a:pt x="0" y="10800"/>
                  </a:cubicBezTo>
                  <a:cubicBezTo>
                    <a:pt x="0" y="16971"/>
                    <a:pt x="700" y="21600"/>
                    <a:pt x="1634" y="21600"/>
                  </a:cubicBezTo>
                  <a:lnTo>
                    <a:pt x="19966" y="21600"/>
                  </a:lnTo>
                  <a:cubicBezTo>
                    <a:pt x="20900" y="21600"/>
                    <a:pt x="21600" y="16971"/>
                    <a:pt x="21600" y="10800"/>
                  </a:cubicBezTo>
                  <a:cubicBezTo>
                    <a:pt x="21600" y="5388"/>
                    <a:pt x="20900" y="0"/>
                    <a:pt x="199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26" name="Google Shape;2126;p35"/>
            <p:cNvSpPr/>
            <p:nvPr/>
          </p:nvSpPr>
          <p:spPr>
            <a:xfrm>
              <a:off x="117990" y="668185"/>
              <a:ext cx="427698" cy="64728"/>
            </a:xfrm>
            <a:custGeom>
              <a:rect b="b" l="l" r="r" t="t"/>
              <a:pathLst>
                <a:path extrusionOk="0" h="21600" w="21600">
                  <a:moveTo>
                    <a:pt x="1634" y="0"/>
                  </a:moveTo>
                  <a:cubicBezTo>
                    <a:pt x="700" y="0"/>
                    <a:pt x="0" y="4629"/>
                    <a:pt x="0" y="10800"/>
                  </a:cubicBezTo>
                  <a:cubicBezTo>
                    <a:pt x="0" y="16188"/>
                    <a:pt x="700" y="21600"/>
                    <a:pt x="1634" y="21600"/>
                  </a:cubicBezTo>
                  <a:lnTo>
                    <a:pt x="19966" y="21600"/>
                  </a:lnTo>
                  <a:cubicBezTo>
                    <a:pt x="20900" y="21600"/>
                    <a:pt x="21600" y="16188"/>
                    <a:pt x="21600" y="10800"/>
                  </a:cubicBezTo>
                  <a:cubicBezTo>
                    <a:pt x="21600" y="4629"/>
                    <a:pt x="20900" y="0"/>
                    <a:pt x="199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27" name="Google Shape;2127;p35"/>
            <p:cNvSpPr/>
            <p:nvPr/>
          </p:nvSpPr>
          <p:spPr>
            <a:xfrm>
              <a:off x="726071" y="4623"/>
              <a:ext cx="198918" cy="686680"/>
            </a:xfrm>
            <a:custGeom>
              <a:rect b="b" l="l" r="r" t="t"/>
              <a:pathLst>
                <a:path extrusionOk="0" h="21600" w="21368">
                  <a:moveTo>
                    <a:pt x="14150" y="1819"/>
                  </a:moveTo>
                  <a:cubicBezTo>
                    <a:pt x="14899" y="1819"/>
                    <a:pt x="15144" y="1964"/>
                    <a:pt x="15144" y="2181"/>
                  </a:cubicBezTo>
                  <a:lnTo>
                    <a:pt x="15144" y="3781"/>
                  </a:lnTo>
                  <a:lnTo>
                    <a:pt x="6456" y="3781"/>
                  </a:lnTo>
                  <a:lnTo>
                    <a:pt x="6456" y="2181"/>
                  </a:lnTo>
                  <a:cubicBezTo>
                    <a:pt x="6456" y="1964"/>
                    <a:pt x="6953" y="1819"/>
                    <a:pt x="7694" y="1819"/>
                  </a:cubicBezTo>
                  <a:close/>
                  <a:moveTo>
                    <a:pt x="15144" y="5672"/>
                  </a:moveTo>
                  <a:lnTo>
                    <a:pt x="15144" y="15273"/>
                  </a:lnTo>
                  <a:lnTo>
                    <a:pt x="6456" y="15273"/>
                  </a:lnTo>
                  <a:lnTo>
                    <a:pt x="6456" y="5672"/>
                  </a:lnTo>
                  <a:close/>
                  <a:moveTo>
                    <a:pt x="12913" y="17163"/>
                  </a:moveTo>
                  <a:lnTo>
                    <a:pt x="10674" y="18546"/>
                  </a:lnTo>
                  <a:lnTo>
                    <a:pt x="8191" y="17163"/>
                  </a:lnTo>
                  <a:close/>
                  <a:moveTo>
                    <a:pt x="7694" y="0"/>
                  </a:moveTo>
                  <a:cubicBezTo>
                    <a:pt x="3224" y="0"/>
                    <a:pt x="0" y="944"/>
                    <a:pt x="0" y="2181"/>
                  </a:cubicBezTo>
                  <a:lnTo>
                    <a:pt x="0" y="16145"/>
                  </a:lnTo>
                  <a:cubicBezTo>
                    <a:pt x="0" y="16364"/>
                    <a:pt x="0" y="16436"/>
                    <a:pt x="244" y="16581"/>
                  </a:cubicBezTo>
                  <a:lnTo>
                    <a:pt x="7946" y="21090"/>
                  </a:lnTo>
                  <a:cubicBezTo>
                    <a:pt x="8687" y="21455"/>
                    <a:pt x="9436" y="21600"/>
                    <a:pt x="10674" y="21600"/>
                  </a:cubicBezTo>
                  <a:cubicBezTo>
                    <a:pt x="11919" y="21600"/>
                    <a:pt x="13157" y="21455"/>
                    <a:pt x="13654" y="21090"/>
                  </a:cubicBezTo>
                  <a:lnTo>
                    <a:pt x="21103" y="16581"/>
                  </a:lnTo>
                  <a:cubicBezTo>
                    <a:pt x="21356" y="16510"/>
                    <a:pt x="21356" y="16364"/>
                    <a:pt x="21356" y="16145"/>
                  </a:cubicBezTo>
                  <a:lnTo>
                    <a:pt x="21356" y="2181"/>
                  </a:lnTo>
                  <a:cubicBezTo>
                    <a:pt x="21600" y="944"/>
                    <a:pt x="18124" y="0"/>
                    <a:pt x="141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128" name="Google Shape;2128;p35"/>
          <p:cNvGrpSpPr/>
          <p:nvPr/>
        </p:nvGrpSpPr>
        <p:grpSpPr>
          <a:xfrm>
            <a:off x="15115568" y="5614428"/>
            <a:ext cx="927171" cy="935831"/>
            <a:chOff x="-1" y="73"/>
            <a:chExt cx="927170" cy="935829"/>
          </a:xfrm>
        </p:grpSpPr>
        <p:sp>
          <p:nvSpPr>
            <p:cNvPr id="2129" name="Google Shape;2129;p35"/>
            <p:cNvSpPr/>
            <p:nvPr/>
          </p:nvSpPr>
          <p:spPr>
            <a:xfrm>
              <a:off x="-1" y="73"/>
              <a:ext cx="927170" cy="935829"/>
            </a:xfrm>
            <a:custGeom>
              <a:rect b="b" l="l" r="r" t="t"/>
              <a:pathLst>
                <a:path extrusionOk="0" h="21600" w="21600">
                  <a:moveTo>
                    <a:pt x="10720" y="1428"/>
                  </a:moveTo>
                  <a:lnTo>
                    <a:pt x="20145" y="5376"/>
                  </a:lnTo>
                  <a:lnTo>
                    <a:pt x="20145" y="7031"/>
                  </a:lnTo>
                  <a:lnTo>
                    <a:pt x="1294" y="7031"/>
                  </a:lnTo>
                  <a:lnTo>
                    <a:pt x="1294" y="5376"/>
                  </a:lnTo>
                  <a:lnTo>
                    <a:pt x="10720" y="1428"/>
                  </a:lnTo>
                  <a:close/>
                  <a:moveTo>
                    <a:pt x="4363" y="8471"/>
                  </a:moveTo>
                  <a:lnTo>
                    <a:pt x="4363" y="17330"/>
                  </a:lnTo>
                  <a:lnTo>
                    <a:pt x="2963" y="17330"/>
                  </a:lnTo>
                  <a:lnTo>
                    <a:pt x="2963" y="8471"/>
                  </a:lnTo>
                  <a:close/>
                  <a:moveTo>
                    <a:pt x="8618" y="8471"/>
                  </a:moveTo>
                  <a:lnTo>
                    <a:pt x="8618" y="17330"/>
                  </a:lnTo>
                  <a:lnTo>
                    <a:pt x="5818" y="17330"/>
                  </a:lnTo>
                  <a:lnTo>
                    <a:pt x="5818" y="8471"/>
                  </a:lnTo>
                  <a:close/>
                  <a:moveTo>
                    <a:pt x="11474" y="8471"/>
                  </a:moveTo>
                  <a:lnTo>
                    <a:pt x="11474" y="17330"/>
                  </a:lnTo>
                  <a:lnTo>
                    <a:pt x="10019" y="17330"/>
                  </a:lnTo>
                  <a:lnTo>
                    <a:pt x="10019" y="8471"/>
                  </a:lnTo>
                  <a:close/>
                  <a:moveTo>
                    <a:pt x="15674" y="8471"/>
                  </a:moveTo>
                  <a:lnTo>
                    <a:pt x="15674" y="17330"/>
                  </a:lnTo>
                  <a:lnTo>
                    <a:pt x="12874" y="17330"/>
                  </a:lnTo>
                  <a:lnTo>
                    <a:pt x="12874" y="8471"/>
                  </a:lnTo>
                  <a:close/>
                  <a:moveTo>
                    <a:pt x="18529" y="8471"/>
                  </a:moveTo>
                  <a:lnTo>
                    <a:pt x="18529" y="17330"/>
                  </a:lnTo>
                  <a:lnTo>
                    <a:pt x="17129" y="17330"/>
                  </a:lnTo>
                  <a:lnTo>
                    <a:pt x="17129" y="8471"/>
                  </a:lnTo>
                  <a:close/>
                  <a:moveTo>
                    <a:pt x="19446" y="18665"/>
                  </a:moveTo>
                  <a:cubicBezTo>
                    <a:pt x="19822" y="18717"/>
                    <a:pt x="20145" y="18985"/>
                    <a:pt x="20145" y="19412"/>
                  </a:cubicBezTo>
                  <a:lnTo>
                    <a:pt x="20145" y="20104"/>
                  </a:lnTo>
                  <a:lnTo>
                    <a:pt x="1294" y="20104"/>
                  </a:lnTo>
                  <a:lnTo>
                    <a:pt x="1294" y="19412"/>
                  </a:lnTo>
                  <a:cubicBezTo>
                    <a:pt x="1294" y="18985"/>
                    <a:pt x="1617" y="18665"/>
                    <a:pt x="2048" y="18665"/>
                  </a:cubicBezTo>
                  <a:close/>
                  <a:moveTo>
                    <a:pt x="10754" y="0"/>
                  </a:moveTo>
                  <a:cubicBezTo>
                    <a:pt x="10665" y="0"/>
                    <a:pt x="10585" y="14"/>
                    <a:pt x="10504" y="41"/>
                  </a:cubicBezTo>
                  <a:lnTo>
                    <a:pt x="431" y="4257"/>
                  </a:lnTo>
                  <a:cubicBezTo>
                    <a:pt x="162" y="4363"/>
                    <a:pt x="0" y="4577"/>
                    <a:pt x="0" y="4897"/>
                  </a:cubicBezTo>
                  <a:lnTo>
                    <a:pt x="0" y="7724"/>
                  </a:lnTo>
                  <a:cubicBezTo>
                    <a:pt x="0" y="8098"/>
                    <a:pt x="323" y="8471"/>
                    <a:pt x="701" y="8471"/>
                  </a:cubicBezTo>
                  <a:lnTo>
                    <a:pt x="1617" y="8471"/>
                  </a:lnTo>
                  <a:lnTo>
                    <a:pt x="1617" y="17384"/>
                  </a:lnTo>
                  <a:cubicBezTo>
                    <a:pt x="701" y="17597"/>
                    <a:pt x="0" y="18451"/>
                    <a:pt x="0" y="19464"/>
                  </a:cubicBezTo>
                  <a:lnTo>
                    <a:pt x="0" y="20851"/>
                  </a:lnTo>
                  <a:cubicBezTo>
                    <a:pt x="0" y="21226"/>
                    <a:pt x="323" y="21600"/>
                    <a:pt x="701" y="21600"/>
                  </a:cubicBezTo>
                  <a:lnTo>
                    <a:pt x="20954" y="21600"/>
                  </a:lnTo>
                  <a:cubicBezTo>
                    <a:pt x="21330" y="21600"/>
                    <a:pt x="21600" y="21226"/>
                    <a:pt x="21600" y="20851"/>
                  </a:cubicBezTo>
                  <a:lnTo>
                    <a:pt x="21600" y="19464"/>
                  </a:lnTo>
                  <a:cubicBezTo>
                    <a:pt x="21600" y="18451"/>
                    <a:pt x="20954" y="17597"/>
                    <a:pt x="19984" y="17384"/>
                  </a:cubicBezTo>
                  <a:lnTo>
                    <a:pt x="19984" y="8471"/>
                  </a:lnTo>
                  <a:lnTo>
                    <a:pt x="20954" y="8471"/>
                  </a:lnTo>
                  <a:cubicBezTo>
                    <a:pt x="21330" y="8471"/>
                    <a:pt x="21600" y="8098"/>
                    <a:pt x="21600" y="7724"/>
                  </a:cubicBezTo>
                  <a:lnTo>
                    <a:pt x="21600" y="4897"/>
                  </a:lnTo>
                  <a:cubicBezTo>
                    <a:pt x="21545" y="4629"/>
                    <a:pt x="21438" y="4363"/>
                    <a:pt x="21169" y="4257"/>
                  </a:cubicBezTo>
                  <a:lnTo>
                    <a:pt x="11043" y="41"/>
                  </a:lnTo>
                  <a:cubicBezTo>
                    <a:pt x="10935" y="14"/>
                    <a:pt x="10841" y="0"/>
                    <a:pt x="10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30" name="Google Shape;2130;p35"/>
            <p:cNvSpPr/>
            <p:nvPr/>
          </p:nvSpPr>
          <p:spPr>
            <a:xfrm>
              <a:off x="432394" y="175174"/>
              <a:ext cx="57830" cy="57829"/>
            </a:xfrm>
            <a:custGeom>
              <a:rect b="b" l="l" r="r" t="t"/>
              <a:pathLst>
                <a:path extrusionOk="0" h="21600" w="21600">
                  <a:moveTo>
                    <a:pt x="10361" y="0"/>
                  </a:moveTo>
                  <a:cubicBezTo>
                    <a:pt x="4304" y="0"/>
                    <a:pt x="0" y="5208"/>
                    <a:pt x="0" y="10389"/>
                  </a:cubicBezTo>
                  <a:cubicBezTo>
                    <a:pt x="0" y="16419"/>
                    <a:pt x="4304" y="21600"/>
                    <a:pt x="10361" y="21600"/>
                  </a:cubicBezTo>
                  <a:cubicBezTo>
                    <a:pt x="16392" y="21600"/>
                    <a:pt x="21600" y="16419"/>
                    <a:pt x="21600" y="10389"/>
                  </a:cubicBezTo>
                  <a:cubicBezTo>
                    <a:pt x="21600" y="5208"/>
                    <a:pt x="16392" y="0"/>
                    <a:pt x="103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131" name="Google Shape;2131;p35"/>
          <p:cNvGrpSpPr/>
          <p:nvPr/>
        </p:nvGrpSpPr>
        <p:grpSpPr>
          <a:xfrm>
            <a:off x="19604578" y="4552891"/>
            <a:ext cx="932144" cy="908676"/>
            <a:chOff x="0" y="0"/>
            <a:chExt cx="932142" cy="908675"/>
          </a:xfrm>
        </p:grpSpPr>
        <p:sp>
          <p:nvSpPr>
            <p:cNvPr id="2132" name="Google Shape;2132;p35"/>
            <p:cNvSpPr/>
            <p:nvPr/>
          </p:nvSpPr>
          <p:spPr>
            <a:xfrm>
              <a:off x="0" y="0"/>
              <a:ext cx="932142" cy="908675"/>
            </a:xfrm>
            <a:custGeom>
              <a:rect b="b" l="l" r="r" t="t"/>
              <a:pathLst>
                <a:path extrusionOk="0" h="21600" w="21501">
                  <a:moveTo>
                    <a:pt x="10880" y="1485"/>
                  </a:moveTo>
                  <a:cubicBezTo>
                    <a:pt x="11680" y="1485"/>
                    <a:pt x="12268" y="2088"/>
                    <a:pt x="12268" y="2913"/>
                  </a:cubicBezTo>
                  <a:lnTo>
                    <a:pt x="12268" y="7255"/>
                  </a:lnTo>
                  <a:lnTo>
                    <a:pt x="9493" y="7255"/>
                  </a:lnTo>
                  <a:lnTo>
                    <a:pt x="9493" y="2913"/>
                  </a:lnTo>
                  <a:cubicBezTo>
                    <a:pt x="9493" y="2088"/>
                    <a:pt x="10081" y="1485"/>
                    <a:pt x="10880" y="1485"/>
                  </a:cubicBezTo>
                  <a:close/>
                  <a:moveTo>
                    <a:pt x="19626" y="5771"/>
                  </a:moveTo>
                  <a:cubicBezTo>
                    <a:pt x="20053" y="5771"/>
                    <a:pt x="20320" y="6156"/>
                    <a:pt x="20320" y="6540"/>
                  </a:cubicBezTo>
                  <a:lnTo>
                    <a:pt x="20320" y="19512"/>
                  </a:lnTo>
                  <a:lnTo>
                    <a:pt x="20214" y="19512"/>
                  </a:lnTo>
                  <a:cubicBezTo>
                    <a:pt x="20214" y="19951"/>
                    <a:pt x="19894" y="20225"/>
                    <a:pt x="19574" y="20225"/>
                  </a:cubicBezTo>
                  <a:lnTo>
                    <a:pt x="2294" y="20225"/>
                  </a:lnTo>
                  <a:cubicBezTo>
                    <a:pt x="1867" y="20225"/>
                    <a:pt x="1547" y="19896"/>
                    <a:pt x="1547" y="19512"/>
                  </a:cubicBezTo>
                  <a:lnTo>
                    <a:pt x="1547" y="6540"/>
                  </a:lnTo>
                  <a:cubicBezTo>
                    <a:pt x="1547" y="6156"/>
                    <a:pt x="1867" y="5771"/>
                    <a:pt x="2294" y="5771"/>
                  </a:cubicBezTo>
                  <a:lnTo>
                    <a:pt x="8161" y="5771"/>
                  </a:lnTo>
                  <a:lnTo>
                    <a:pt x="8161" y="7969"/>
                  </a:lnTo>
                  <a:cubicBezTo>
                    <a:pt x="8161" y="8410"/>
                    <a:pt x="8481" y="8740"/>
                    <a:pt x="8801" y="8740"/>
                  </a:cubicBezTo>
                  <a:lnTo>
                    <a:pt x="13014" y="8740"/>
                  </a:lnTo>
                  <a:cubicBezTo>
                    <a:pt x="13441" y="8740"/>
                    <a:pt x="13761" y="8410"/>
                    <a:pt x="13761" y="7969"/>
                  </a:cubicBezTo>
                  <a:lnTo>
                    <a:pt x="13761" y="5771"/>
                  </a:lnTo>
                  <a:close/>
                  <a:moveTo>
                    <a:pt x="10827" y="0"/>
                  </a:moveTo>
                  <a:cubicBezTo>
                    <a:pt x="9280" y="0"/>
                    <a:pt x="8000" y="1319"/>
                    <a:pt x="8000" y="2913"/>
                  </a:cubicBezTo>
                  <a:lnTo>
                    <a:pt x="8000" y="4342"/>
                  </a:lnTo>
                  <a:lnTo>
                    <a:pt x="2135" y="4342"/>
                  </a:lnTo>
                  <a:cubicBezTo>
                    <a:pt x="1014" y="4342"/>
                    <a:pt x="0" y="5331"/>
                    <a:pt x="0" y="6486"/>
                  </a:cubicBezTo>
                  <a:lnTo>
                    <a:pt x="0" y="19456"/>
                  </a:lnTo>
                  <a:cubicBezTo>
                    <a:pt x="0" y="20611"/>
                    <a:pt x="962" y="21600"/>
                    <a:pt x="2135" y="21600"/>
                  </a:cubicBezTo>
                  <a:lnTo>
                    <a:pt x="19413" y="21600"/>
                  </a:lnTo>
                  <a:cubicBezTo>
                    <a:pt x="20534" y="21600"/>
                    <a:pt x="21493" y="20611"/>
                    <a:pt x="21493" y="19456"/>
                  </a:cubicBezTo>
                  <a:lnTo>
                    <a:pt x="21493" y="6540"/>
                  </a:lnTo>
                  <a:cubicBezTo>
                    <a:pt x="21600" y="5277"/>
                    <a:pt x="20640" y="4342"/>
                    <a:pt x="19467" y="4342"/>
                  </a:cubicBezTo>
                  <a:lnTo>
                    <a:pt x="13600" y="4342"/>
                  </a:lnTo>
                  <a:lnTo>
                    <a:pt x="13600" y="2913"/>
                  </a:lnTo>
                  <a:cubicBezTo>
                    <a:pt x="13600" y="1319"/>
                    <a:pt x="12374" y="0"/>
                    <a:pt x="108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33" name="Google Shape;2133;p35"/>
            <p:cNvSpPr/>
            <p:nvPr/>
          </p:nvSpPr>
          <p:spPr>
            <a:xfrm>
              <a:off x="571094" y="485526"/>
              <a:ext cx="243024" cy="62453"/>
            </a:xfrm>
            <a:custGeom>
              <a:rect b="b" l="l" r="r" t="t"/>
              <a:pathLst>
                <a:path extrusionOk="0" h="21600" w="21416">
                  <a:moveTo>
                    <a:pt x="2651" y="0"/>
                  </a:moveTo>
                  <a:cubicBezTo>
                    <a:pt x="1222" y="0"/>
                    <a:pt x="0" y="5609"/>
                    <a:pt x="0" y="11193"/>
                  </a:cubicBezTo>
                  <a:cubicBezTo>
                    <a:pt x="0" y="17590"/>
                    <a:pt x="1222" y="21600"/>
                    <a:pt x="2651" y="21600"/>
                  </a:cubicBezTo>
                  <a:lnTo>
                    <a:pt x="18748" y="21600"/>
                  </a:lnTo>
                  <a:cubicBezTo>
                    <a:pt x="20378" y="21600"/>
                    <a:pt x="21393" y="15991"/>
                    <a:pt x="21393" y="11193"/>
                  </a:cubicBezTo>
                  <a:cubicBezTo>
                    <a:pt x="21600" y="5609"/>
                    <a:pt x="20378" y="0"/>
                    <a:pt x="187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34" name="Google Shape;2134;p35"/>
            <p:cNvSpPr/>
            <p:nvPr/>
          </p:nvSpPr>
          <p:spPr>
            <a:xfrm>
              <a:off x="571094" y="608082"/>
              <a:ext cx="243024" cy="62453"/>
            </a:xfrm>
            <a:custGeom>
              <a:rect b="b" l="l" r="r" t="t"/>
              <a:pathLst>
                <a:path extrusionOk="0" h="21600" w="21416">
                  <a:moveTo>
                    <a:pt x="2651" y="0"/>
                  </a:moveTo>
                  <a:cubicBezTo>
                    <a:pt x="1222" y="0"/>
                    <a:pt x="0" y="4797"/>
                    <a:pt x="0" y="11193"/>
                  </a:cubicBezTo>
                  <a:cubicBezTo>
                    <a:pt x="0" y="16803"/>
                    <a:pt x="1222" y="21600"/>
                    <a:pt x="2651" y="21600"/>
                  </a:cubicBezTo>
                  <a:lnTo>
                    <a:pt x="18748" y="21600"/>
                  </a:lnTo>
                  <a:cubicBezTo>
                    <a:pt x="20378" y="21600"/>
                    <a:pt x="21393" y="16803"/>
                    <a:pt x="21393" y="11193"/>
                  </a:cubicBezTo>
                  <a:cubicBezTo>
                    <a:pt x="21600" y="4797"/>
                    <a:pt x="20378" y="0"/>
                    <a:pt x="187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35" name="Google Shape;2135;p35"/>
            <p:cNvSpPr/>
            <p:nvPr/>
          </p:nvSpPr>
          <p:spPr>
            <a:xfrm>
              <a:off x="571094" y="728290"/>
              <a:ext cx="242764" cy="64728"/>
            </a:xfrm>
            <a:custGeom>
              <a:rect b="b" l="l" r="r" t="t"/>
              <a:pathLst>
                <a:path extrusionOk="0" h="21600" w="21600">
                  <a:moveTo>
                    <a:pt x="2677" y="0"/>
                  </a:moveTo>
                  <a:cubicBezTo>
                    <a:pt x="1234" y="0"/>
                    <a:pt x="0" y="5412"/>
                    <a:pt x="0" y="10800"/>
                  </a:cubicBezTo>
                  <a:cubicBezTo>
                    <a:pt x="0" y="16212"/>
                    <a:pt x="1234" y="21600"/>
                    <a:pt x="2677" y="21600"/>
                  </a:cubicBezTo>
                  <a:lnTo>
                    <a:pt x="18929" y="21600"/>
                  </a:lnTo>
                  <a:cubicBezTo>
                    <a:pt x="20575" y="21600"/>
                    <a:pt x="21600" y="16212"/>
                    <a:pt x="21600" y="10800"/>
                  </a:cubicBezTo>
                  <a:cubicBezTo>
                    <a:pt x="21600" y="5412"/>
                    <a:pt x="20575" y="0"/>
                    <a:pt x="189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36" name="Google Shape;2136;p35"/>
            <p:cNvSpPr/>
            <p:nvPr/>
          </p:nvSpPr>
          <p:spPr>
            <a:xfrm>
              <a:off x="124904" y="395187"/>
              <a:ext cx="365351" cy="395556"/>
            </a:xfrm>
            <a:custGeom>
              <a:rect b="b" l="l" r="r" t="t"/>
              <a:pathLst>
                <a:path extrusionOk="0" h="21600" w="21468">
                  <a:moveTo>
                    <a:pt x="10854" y="3426"/>
                  </a:moveTo>
                  <a:cubicBezTo>
                    <a:pt x="11734" y="3426"/>
                    <a:pt x="12622" y="3707"/>
                    <a:pt x="13312" y="4304"/>
                  </a:cubicBezTo>
                  <a:cubicBezTo>
                    <a:pt x="14127" y="5186"/>
                    <a:pt x="14399" y="6448"/>
                    <a:pt x="14127" y="7710"/>
                  </a:cubicBezTo>
                  <a:cubicBezTo>
                    <a:pt x="13722" y="8720"/>
                    <a:pt x="12907" y="9730"/>
                    <a:pt x="11682" y="9858"/>
                  </a:cubicBezTo>
                  <a:cubicBezTo>
                    <a:pt x="11320" y="9958"/>
                    <a:pt x="10975" y="10007"/>
                    <a:pt x="10643" y="10007"/>
                  </a:cubicBezTo>
                  <a:cubicBezTo>
                    <a:pt x="9741" y="10007"/>
                    <a:pt x="8948" y="9654"/>
                    <a:pt x="8150" y="9101"/>
                  </a:cubicBezTo>
                  <a:cubicBezTo>
                    <a:pt x="7335" y="8091"/>
                    <a:pt x="6925" y="6829"/>
                    <a:pt x="7335" y="5819"/>
                  </a:cubicBezTo>
                  <a:cubicBezTo>
                    <a:pt x="7766" y="4288"/>
                    <a:pt x="9301" y="3426"/>
                    <a:pt x="10854" y="3426"/>
                  </a:cubicBezTo>
                  <a:close/>
                  <a:moveTo>
                    <a:pt x="10867" y="13393"/>
                  </a:moveTo>
                  <a:cubicBezTo>
                    <a:pt x="14265" y="13393"/>
                    <a:pt x="16982" y="15413"/>
                    <a:pt x="17930" y="18190"/>
                  </a:cubicBezTo>
                  <a:lnTo>
                    <a:pt x="3937" y="18190"/>
                  </a:lnTo>
                  <a:cubicBezTo>
                    <a:pt x="4752" y="15413"/>
                    <a:pt x="7469" y="13393"/>
                    <a:pt x="10867" y="13393"/>
                  </a:cubicBezTo>
                  <a:close/>
                  <a:moveTo>
                    <a:pt x="10660" y="0"/>
                  </a:moveTo>
                  <a:cubicBezTo>
                    <a:pt x="7676" y="0"/>
                    <a:pt x="4782" y="1747"/>
                    <a:pt x="3937" y="4809"/>
                  </a:cubicBezTo>
                  <a:cubicBezTo>
                    <a:pt x="3260" y="7205"/>
                    <a:pt x="3937" y="9353"/>
                    <a:pt x="5567" y="11121"/>
                  </a:cubicBezTo>
                  <a:cubicBezTo>
                    <a:pt x="2445" y="12888"/>
                    <a:pt x="0" y="16046"/>
                    <a:pt x="0" y="19833"/>
                  </a:cubicBezTo>
                  <a:cubicBezTo>
                    <a:pt x="0" y="20714"/>
                    <a:pt x="815" y="21600"/>
                    <a:pt x="1764" y="21600"/>
                  </a:cubicBezTo>
                  <a:lnTo>
                    <a:pt x="19560" y="21600"/>
                  </a:lnTo>
                  <a:cubicBezTo>
                    <a:pt x="20513" y="21600"/>
                    <a:pt x="21462" y="20714"/>
                    <a:pt x="21462" y="19833"/>
                  </a:cubicBezTo>
                  <a:cubicBezTo>
                    <a:pt x="21600" y="16170"/>
                    <a:pt x="19427" y="12888"/>
                    <a:pt x="16029" y="11249"/>
                  </a:cubicBezTo>
                  <a:cubicBezTo>
                    <a:pt x="16844" y="10491"/>
                    <a:pt x="17387" y="9606"/>
                    <a:pt x="17659" y="8468"/>
                  </a:cubicBezTo>
                  <a:cubicBezTo>
                    <a:pt x="18340" y="6071"/>
                    <a:pt x="17659" y="3671"/>
                    <a:pt x="15757" y="2032"/>
                  </a:cubicBezTo>
                  <a:cubicBezTo>
                    <a:pt x="14321" y="645"/>
                    <a:pt x="12475" y="0"/>
                    <a:pt x="106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37" name="Google Shape;2137;p35"/>
            <p:cNvSpPr/>
            <p:nvPr/>
          </p:nvSpPr>
          <p:spPr>
            <a:xfrm>
              <a:off x="453162" y="101787"/>
              <a:ext cx="39336" cy="39263"/>
            </a:xfrm>
            <a:custGeom>
              <a:rect b="b" l="l" r="r" t="t"/>
              <a:pathLst>
                <a:path extrusionOk="0" h="21600" w="21600">
                  <a:moveTo>
                    <a:pt x="10155" y="0"/>
                  </a:moveTo>
                  <a:cubicBezTo>
                    <a:pt x="3828" y="0"/>
                    <a:pt x="0" y="5087"/>
                    <a:pt x="0" y="11426"/>
                  </a:cubicBezTo>
                  <a:cubicBezTo>
                    <a:pt x="0" y="17805"/>
                    <a:pt x="3828" y="21600"/>
                    <a:pt x="10155" y="21600"/>
                  </a:cubicBezTo>
                  <a:cubicBezTo>
                    <a:pt x="16522" y="21600"/>
                    <a:pt x="21600" y="17805"/>
                    <a:pt x="21600" y="11426"/>
                  </a:cubicBezTo>
                  <a:cubicBezTo>
                    <a:pt x="21600" y="5087"/>
                    <a:pt x="16522" y="0"/>
                    <a:pt x="101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138" name="Google Shape;2138;p35"/>
          <p:cNvGrpSpPr/>
          <p:nvPr/>
        </p:nvGrpSpPr>
        <p:grpSpPr>
          <a:xfrm>
            <a:off x="4974912" y="3462364"/>
            <a:ext cx="931986" cy="931204"/>
            <a:chOff x="0" y="0"/>
            <a:chExt cx="931985" cy="931203"/>
          </a:xfrm>
        </p:grpSpPr>
        <p:sp>
          <p:nvSpPr>
            <p:cNvPr id="2139" name="Google Shape;2139;p35"/>
            <p:cNvSpPr/>
            <p:nvPr/>
          </p:nvSpPr>
          <p:spPr>
            <a:xfrm>
              <a:off x="0" y="0"/>
              <a:ext cx="931985" cy="931203"/>
            </a:xfrm>
            <a:custGeom>
              <a:rect b="b" l="l" r="r" t="t"/>
              <a:pathLst>
                <a:path extrusionOk="0" h="21600" w="21498">
                  <a:moveTo>
                    <a:pt x="8000" y="2240"/>
                  </a:moveTo>
                  <a:lnTo>
                    <a:pt x="8000" y="4600"/>
                  </a:lnTo>
                  <a:cubicBezTo>
                    <a:pt x="7893" y="4654"/>
                    <a:pt x="7787" y="4814"/>
                    <a:pt x="7734" y="4868"/>
                  </a:cubicBezTo>
                  <a:lnTo>
                    <a:pt x="6881" y="6048"/>
                  </a:lnTo>
                  <a:cubicBezTo>
                    <a:pt x="6720" y="5405"/>
                    <a:pt x="6614" y="4600"/>
                    <a:pt x="6614" y="4063"/>
                  </a:cubicBezTo>
                  <a:cubicBezTo>
                    <a:pt x="6561" y="3313"/>
                    <a:pt x="6720" y="2776"/>
                    <a:pt x="7147" y="2509"/>
                  </a:cubicBezTo>
                  <a:cubicBezTo>
                    <a:pt x="7360" y="2295"/>
                    <a:pt x="7680" y="2240"/>
                    <a:pt x="8000" y="2240"/>
                  </a:cubicBezTo>
                  <a:close/>
                  <a:moveTo>
                    <a:pt x="11927" y="1382"/>
                  </a:moveTo>
                  <a:cubicBezTo>
                    <a:pt x="12708" y="1382"/>
                    <a:pt x="13436" y="1558"/>
                    <a:pt x="14026" y="1918"/>
                  </a:cubicBezTo>
                  <a:cubicBezTo>
                    <a:pt x="14827" y="2402"/>
                    <a:pt x="15200" y="3098"/>
                    <a:pt x="15147" y="4118"/>
                  </a:cubicBezTo>
                  <a:cubicBezTo>
                    <a:pt x="15147" y="4600"/>
                    <a:pt x="14986" y="5297"/>
                    <a:pt x="14880" y="6048"/>
                  </a:cubicBezTo>
                  <a:lnTo>
                    <a:pt x="14026" y="4868"/>
                  </a:lnTo>
                  <a:cubicBezTo>
                    <a:pt x="13654" y="4439"/>
                    <a:pt x="13227" y="4171"/>
                    <a:pt x="12694" y="4171"/>
                  </a:cubicBezTo>
                  <a:lnTo>
                    <a:pt x="9334" y="4171"/>
                  </a:lnTo>
                  <a:lnTo>
                    <a:pt x="9334" y="1973"/>
                  </a:lnTo>
                  <a:cubicBezTo>
                    <a:pt x="10191" y="1583"/>
                    <a:pt x="11089" y="1382"/>
                    <a:pt x="11927" y="1382"/>
                  </a:cubicBezTo>
                  <a:close/>
                  <a:moveTo>
                    <a:pt x="12747" y="5674"/>
                  </a:moveTo>
                  <a:cubicBezTo>
                    <a:pt x="12801" y="5674"/>
                    <a:pt x="12853" y="5726"/>
                    <a:pt x="12960" y="5726"/>
                  </a:cubicBezTo>
                  <a:lnTo>
                    <a:pt x="14560" y="7926"/>
                  </a:lnTo>
                  <a:cubicBezTo>
                    <a:pt x="14294" y="10071"/>
                    <a:pt x="13014" y="12215"/>
                    <a:pt x="10880" y="12215"/>
                  </a:cubicBezTo>
                  <a:cubicBezTo>
                    <a:pt x="8747" y="12215"/>
                    <a:pt x="7467" y="10178"/>
                    <a:pt x="7201" y="7926"/>
                  </a:cubicBezTo>
                  <a:lnTo>
                    <a:pt x="8801" y="5726"/>
                  </a:lnTo>
                  <a:cubicBezTo>
                    <a:pt x="8853" y="5674"/>
                    <a:pt x="8960" y="5674"/>
                    <a:pt x="9014" y="5674"/>
                  </a:cubicBezTo>
                  <a:close/>
                  <a:moveTo>
                    <a:pt x="8801" y="13073"/>
                  </a:moveTo>
                  <a:cubicBezTo>
                    <a:pt x="9493" y="13450"/>
                    <a:pt x="10133" y="13664"/>
                    <a:pt x="10880" y="13664"/>
                  </a:cubicBezTo>
                  <a:cubicBezTo>
                    <a:pt x="11628" y="13664"/>
                    <a:pt x="12374" y="13450"/>
                    <a:pt x="13014" y="13128"/>
                  </a:cubicBezTo>
                  <a:lnTo>
                    <a:pt x="13014" y="13288"/>
                  </a:lnTo>
                  <a:cubicBezTo>
                    <a:pt x="13014" y="13664"/>
                    <a:pt x="13067" y="13931"/>
                    <a:pt x="13227" y="14200"/>
                  </a:cubicBezTo>
                  <a:lnTo>
                    <a:pt x="10880" y="16398"/>
                  </a:lnTo>
                  <a:lnTo>
                    <a:pt x="8588" y="14093"/>
                  </a:lnTo>
                  <a:cubicBezTo>
                    <a:pt x="8747" y="13824"/>
                    <a:pt x="8801" y="13557"/>
                    <a:pt x="8801" y="13235"/>
                  </a:cubicBezTo>
                  <a:lnTo>
                    <a:pt x="8801" y="13073"/>
                  </a:lnTo>
                  <a:close/>
                  <a:moveTo>
                    <a:pt x="7680" y="15111"/>
                  </a:moveTo>
                  <a:lnTo>
                    <a:pt x="9867" y="17310"/>
                  </a:lnTo>
                  <a:lnTo>
                    <a:pt x="8853" y="18330"/>
                  </a:lnTo>
                  <a:lnTo>
                    <a:pt x="6881" y="15380"/>
                  </a:lnTo>
                  <a:cubicBezTo>
                    <a:pt x="7147" y="15380"/>
                    <a:pt x="7414" y="15325"/>
                    <a:pt x="7680" y="15111"/>
                  </a:cubicBezTo>
                  <a:close/>
                  <a:moveTo>
                    <a:pt x="14081" y="15111"/>
                  </a:moveTo>
                  <a:cubicBezTo>
                    <a:pt x="14346" y="15273"/>
                    <a:pt x="14614" y="15380"/>
                    <a:pt x="14880" y="15380"/>
                  </a:cubicBezTo>
                  <a:lnTo>
                    <a:pt x="12853" y="18330"/>
                  </a:lnTo>
                  <a:lnTo>
                    <a:pt x="11894" y="17310"/>
                  </a:lnTo>
                  <a:lnTo>
                    <a:pt x="14081" y="15111"/>
                  </a:lnTo>
                  <a:close/>
                  <a:moveTo>
                    <a:pt x="17707" y="15433"/>
                  </a:moveTo>
                  <a:cubicBezTo>
                    <a:pt x="19093" y="15433"/>
                    <a:pt x="20214" y="16612"/>
                    <a:pt x="20214" y="18008"/>
                  </a:cubicBezTo>
                  <a:lnTo>
                    <a:pt x="20214" y="20153"/>
                  </a:lnTo>
                  <a:lnTo>
                    <a:pt x="13227" y="20153"/>
                  </a:lnTo>
                  <a:cubicBezTo>
                    <a:pt x="13387" y="20099"/>
                    <a:pt x="13547" y="19991"/>
                    <a:pt x="13600" y="19884"/>
                  </a:cubicBezTo>
                  <a:lnTo>
                    <a:pt x="16586" y="15433"/>
                  </a:lnTo>
                  <a:close/>
                  <a:moveTo>
                    <a:pt x="5227" y="15433"/>
                  </a:moveTo>
                  <a:lnTo>
                    <a:pt x="8213" y="19831"/>
                  </a:lnTo>
                  <a:cubicBezTo>
                    <a:pt x="8320" y="19991"/>
                    <a:pt x="8533" y="20099"/>
                    <a:pt x="8747" y="20153"/>
                  </a:cubicBezTo>
                  <a:lnTo>
                    <a:pt x="8801" y="20153"/>
                  </a:lnTo>
                  <a:cubicBezTo>
                    <a:pt x="9014" y="20153"/>
                    <a:pt x="9173" y="20099"/>
                    <a:pt x="9280" y="19939"/>
                  </a:cubicBezTo>
                  <a:lnTo>
                    <a:pt x="10880" y="18330"/>
                  </a:lnTo>
                  <a:lnTo>
                    <a:pt x="12533" y="19991"/>
                  </a:lnTo>
                  <a:cubicBezTo>
                    <a:pt x="12588" y="20046"/>
                    <a:pt x="12747" y="20153"/>
                    <a:pt x="12853" y="20206"/>
                  </a:cubicBezTo>
                  <a:lnTo>
                    <a:pt x="1547" y="20206"/>
                  </a:lnTo>
                  <a:lnTo>
                    <a:pt x="1547" y="18008"/>
                  </a:lnTo>
                  <a:cubicBezTo>
                    <a:pt x="1547" y="16612"/>
                    <a:pt x="2668" y="15433"/>
                    <a:pt x="4054" y="15433"/>
                  </a:cubicBezTo>
                  <a:close/>
                  <a:moveTo>
                    <a:pt x="11922" y="0"/>
                  </a:moveTo>
                  <a:cubicBezTo>
                    <a:pt x="10800" y="0"/>
                    <a:pt x="9603" y="281"/>
                    <a:pt x="8481" y="846"/>
                  </a:cubicBezTo>
                  <a:cubicBezTo>
                    <a:pt x="8291" y="810"/>
                    <a:pt x="8105" y="793"/>
                    <a:pt x="7922" y="793"/>
                  </a:cubicBezTo>
                  <a:cubicBezTo>
                    <a:pt x="7279" y="793"/>
                    <a:pt x="6673" y="1006"/>
                    <a:pt x="6135" y="1382"/>
                  </a:cubicBezTo>
                  <a:cubicBezTo>
                    <a:pt x="5600" y="1758"/>
                    <a:pt x="5014" y="2562"/>
                    <a:pt x="5014" y="4063"/>
                  </a:cubicBezTo>
                  <a:cubicBezTo>
                    <a:pt x="5014" y="5350"/>
                    <a:pt x="5547" y="7497"/>
                    <a:pt x="5654" y="7871"/>
                  </a:cubicBezTo>
                  <a:cubicBezTo>
                    <a:pt x="5867" y="9480"/>
                    <a:pt x="6400" y="10874"/>
                    <a:pt x="7254" y="11894"/>
                  </a:cubicBezTo>
                  <a:lnTo>
                    <a:pt x="7254" y="13181"/>
                  </a:lnTo>
                  <a:cubicBezTo>
                    <a:pt x="7254" y="13664"/>
                    <a:pt x="6881" y="14039"/>
                    <a:pt x="6400" y="14039"/>
                  </a:cubicBezTo>
                  <a:lnTo>
                    <a:pt x="3948" y="14039"/>
                  </a:lnTo>
                  <a:cubicBezTo>
                    <a:pt x="1815" y="14039"/>
                    <a:pt x="0" y="15809"/>
                    <a:pt x="0" y="18008"/>
                  </a:cubicBezTo>
                  <a:lnTo>
                    <a:pt x="0" y="20904"/>
                  </a:lnTo>
                  <a:cubicBezTo>
                    <a:pt x="0" y="21278"/>
                    <a:pt x="320" y="21600"/>
                    <a:pt x="694" y="21600"/>
                  </a:cubicBezTo>
                  <a:lnTo>
                    <a:pt x="20747" y="21600"/>
                  </a:lnTo>
                  <a:cubicBezTo>
                    <a:pt x="21173" y="21600"/>
                    <a:pt x="21493" y="21278"/>
                    <a:pt x="21493" y="20904"/>
                  </a:cubicBezTo>
                  <a:lnTo>
                    <a:pt x="21493" y="18008"/>
                  </a:lnTo>
                  <a:cubicBezTo>
                    <a:pt x="21600" y="15862"/>
                    <a:pt x="19787" y="14039"/>
                    <a:pt x="17654" y="14039"/>
                  </a:cubicBezTo>
                  <a:lnTo>
                    <a:pt x="15200" y="14039"/>
                  </a:lnTo>
                  <a:cubicBezTo>
                    <a:pt x="14721" y="14039"/>
                    <a:pt x="14346" y="13664"/>
                    <a:pt x="14346" y="13181"/>
                  </a:cubicBezTo>
                  <a:lnTo>
                    <a:pt x="14346" y="11841"/>
                  </a:lnTo>
                  <a:cubicBezTo>
                    <a:pt x="15200" y="10821"/>
                    <a:pt x="15733" y="9427"/>
                    <a:pt x="15894" y="7871"/>
                  </a:cubicBezTo>
                  <a:cubicBezTo>
                    <a:pt x="16159" y="7013"/>
                    <a:pt x="16479" y="5190"/>
                    <a:pt x="16533" y="4118"/>
                  </a:cubicBezTo>
                  <a:cubicBezTo>
                    <a:pt x="16533" y="2616"/>
                    <a:pt x="15946" y="1437"/>
                    <a:pt x="14666" y="686"/>
                  </a:cubicBezTo>
                  <a:cubicBezTo>
                    <a:pt x="13884" y="228"/>
                    <a:pt x="12933" y="0"/>
                    <a:pt x="11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40" name="Google Shape;2140;p35"/>
            <p:cNvSpPr/>
            <p:nvPr/>
          </p:nvSpPr>
          <p:spPr>
            <a:xfrm>
              <a:off x="672808" y="767110"/>
              <a:ext cx="139576" cy="64728"/>
            </a:xfrm>
            <a:custGeom>
              <a:rect b="b" l="l" r="r" t="t"/>
              <a:pathLst>
                <a:path extrusionOk="0" h="21600" w="21024">
                  <a:moveTo>
                    <a:pt x="4532" y="0"/>
                  </a:moveTo>
                  <a:cubicBezTo>
                    <a:pt x="1747" y="0"/>
                    <a:pt x="0" y="4629"/>
                    <a:pt x="0" y="10800"/>
                  </a:cubicBezTo>
                  <a:cubicBezTo>
                    <a:pt x="0" y="16188"/>
                    <a:pt x="2443" y="21600"/>
                    <a:pt x="4532" y="21600"/>
                  </a:cubicBezTo>
                  <a:lnTo>
                    <a:pt x="16725" y="21600"/>
                  </a:lnTo>
                  <a:cubicBezTo>
                    <a:pt x="19511" y="21600"/>
                    <a:pt x="20904" y="16188"/>
                    <a:pt x="20904" y="10800"/>
                  </a:cubicBezTo>
                  <a:cubicBezTo>
                    <a:pt x="21600" y="4629"/>
                    <a:pt x="19157" y="0"/>
                    <a:pt x="167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cxnSp>
          <p:nvCxnSpPr>
            <p:cNvPr id="2141" name="Google Shape;2141;p35"/>
            <p:cNvCxnSpPr/>
            <p:nvPr/>
          </p:nvCxnSpPr>
          <p:spPr>
            <a:xfrm>
              <a:off x="546088" y="868824"/>
              <a:ext cx="33868" cy="1"/>
            </a:xfrm>
            <a:prstGeom prst="straightConnector1">
              <a:avLst/>
            </a:prstGeom>
            <a:noFill/>
            <a:ln>
              <a:noFill/>
            </a:ln>
          </p:spPr>
        </p:cxnSp>
      </p:grpSp>
      <p:grpSp>
        <p:nvGrpSpPr>
          <p:cNvPr id="2142" name="Google Shape;2142;p35"/>
          <p:cNvGrpSpPr/>
          <p:nvPr/>
        </p:nvGrpSpPr>
        <p:grpSpPr>
          <a:xfrm>
            <a:off x="5141299" y="4543497"/>
            <a:ext cx="605864" cy="927537"/>
            <a:chOff x="0" y="0"/>
            <a:chExt cx="605862" cy="927535"/>
          </a:xfrm>
        </p:grpSpPr>
        <p:sp>
          <p:nvSpPr>
            <p:cNvPr id="2143" name="Google Shape;2143;p35"/>
            <p:cNvSpPr/>
            <p:nvPr/>
          </p:nvSpPr>
          <p:spPr>
            <a:xfrm>
              <a:off x="212802" y="83220"/>
              <a:ext cx="180385" cy="432322"/>
            </a:xfrm>
            <a:custGeom>
              <a:rect b="b" l="l" r="r" t="t"/>
              <a:pathLst>
                <a:path extrusionOk="0" h="21600" w="21600">
                  <a:moveTo>
                    <a:pt x="10800" y="0"/>
                  </a:moveTo>
                  <a:cubicBezTo>
                    <a:pt x="8858" y="0"/>
                    <a:pt x="7478" y="807"/>
                    <a:pt x="7478" y="1617"/>
                  </a:cubicBezTo>
                  <a:lnTo>
                    <a:pt x="7478" y="2658"/>
                  </a:lnTo>
                  <a:cubicBezTo>
                    <a:pt x="3322" y="3234"/>
                    <a:pt x="0" y="4968"/>
                    <a:pt x="0" y="6930"/>
                  </a:cubicBezTo>
                  <a:cubicBezTo>
                    <a:pt x="0" y="9471"/>
                    <a:pt x="4983" y="10857"/>
                    <a:pt x="8858" y="12012"/>
                  </a:cubicBezTo>
                  <a:cubicBezTo>
                    <a:pt x="11626" y="12936"/>
                    <a:pt x="14675" y="13746"/>
                    <a:pt x="14675" y="14670"/>
                  </a:cubicBezTo>
                  <a:cubicBezTo>
                    <a:pt x="14675" y="15480"/>
                    <a:pt x="13014" y="16173"/>
                    <a:pt x="10800" y="16173"/>
                  </a:cubicBezTo>
                  <a:cubicBezTo>
                    <a:pt x="8858" y="16173"/>
                    <a:pt x="7478" y="15480"/>
                    <a:pt x="7478" y="14670"/>
                  </a:cubicBezTo>
                  <a:cubicBezTo>
                    <a:pt x="7478" y="13746"/>
                    <a:pt x="5536" y="13167"/>
                    <a:pt x="3875" y="13167"/>
                  </a:cubicBezTo>
                  <a:cubicBezTo>
                    <a:pt x="1942" y="13167"/>
                    <a:pt x="0" y="13860"/>
                    <a:pt x="0" y="14670"/>
                  </a:cubicBezTo>
                  <a:cubicBezTo>
                    <a:pt x="0" y="16635"/>
                    <a:pt x="3322" y="18252"/>
                    <a:pt x="7478" y="18945"/>
                  </a:cubicBezTo>
                  <a:lnTo>
                    <a:pt x="7478" y="19983"/>
                  </a:lnTo>
                  <a:cubicBezTo>
                    <a:pt x="7478" y="20793"/>
                    <a:pt x="9139" y="21600"/>
                    <a:pt x="10800" y="21600"/>
                  </a:cubicBezTo>
                  <a:cubicBezTo>
                    <a:pt x="13014" y="21369"/>
                    <a:pt x="14403" y="20676"/>
                    <a:pt x="14403" y="19983"/>
                  </a:cubicBezTo>
                  <a:lnTo>
                    <a:pt x="14403" y="18945"/>
                  </a:lnTo>
                  <a:cubicBezTo>
                    <a:pt x="18551" y="18366"/>
                    <a:pt x="21600" y="16635"/>
                    <a:pt x="21600" y="14670"/>
                  </a:cubicBezTo>
                  <a:cubicBezTo>
                    <a:pt x="21600" y="12129"/>
                    <a:pt x="16617" y="10743"/>
                    <a:pt x="13014" y="9588"/>
                  </a:cubicBezTo>
                  <a:cubicBezTo>
                    <a:pt x="10246" y="8664"/>
                    <a:pt x="6925" y="7854"/>
                    <a:pt x="6925" y="6930"/>
                  </a:cubicBezTo>
                  <a:cubicBezTo>
                    <a:pt x="6925" y="6123"/>
                    <a:pt x="8858" y="5544"/>
                    <a:pt x="10519" y="5544"/>
                  </a:cubicBezTo>
                  <a:cubicBezTo>
                    <a:pt x="12461" y="5544"/>
                    <a:pt x="14403" y="6237"/>
                    <a:pt x="14403" y="6930"/>
                  </a:cubicBezTo>
                  <a:cubicBezTo>
                    <a:pt x="14403" y="7854"/>
                    <a:pt x="16064" y="8547"/>
                    <a:pt x="17725" y="8547"/>
                  </a:cubicBezTo>
                  <a:cubicBezTo>
                    <a:pt x="19939" y="8547"/>
                    <a:pt x="21600" y="7854"/>
                    <a:pt x="21600" y="6930"/>
                  </a:cubicBezTo>
                  <a:cubicBezTo>
                    <a:pt x="21600" y="4968"/>
                    <a:pt x="18551" y="3351"/>
                    <a:pt x="14403" y="2658"/>
                  </a:cubicBezTo>
                  <a:lnTo>
                    <a:pt x="14403" y="1617"/>
                  </a:lnTo>
                  <a:cubicBezTo>
                    <a:pt x="14403" y="807"/>
                    <a:pt x="1246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44" name="Google Shape;2144;p35"/>
            <p:cNvSpPr/>
            <p:nvPr/>
          </p:nvSpPr>
          <p:spPr>
            <a:xfrm>
              <a:off x="0" y="0"/>
              <a:ext cx="605862" cy="927535"/>
            </a:xfrm>
            <a:custGeom>
              <a:rect b="b" l="l" r="r" t="t"/>
              <a:pathLst>
                <a:path extrusionOk="0" h="21600" w="21521">
                  <a:moveTo>
                    <a:pt x="10763" y="1345"/>
                  </a:moveTo>
                  <a:cubicBezTo>
                    <a:pt x="15525" y="1345"/>
                    <a:pt x="19386" y="3931"/>
                    <a:pt x="19386" y="6998"/>
                  </a:cubicBezTo>
                  <a:cubicBezTo>
                    <a:pt x="19386" y="10122"/>
                    <a:pt x="15525" y="12652"/>
                    <a:pt x="10763" y="12652"/>
                  </a:cubicBezTo>
                  <a:cubicBezTo>
                    <a:pt x="5917" y="12652"/>
                    <a:pt x="2139" y="10122"/>
                    <a:pt x="2139" y="6998"/>
                  </a:cubicBezTo>
                  <a:cubicBezTo>
                    <a:pt x="2139" y="3931"/>
                    <a:pt x="6081" y="1345"/>
                    <a:pt x="10763" y="1345"/>
                  </a:cubicBezTo>
                  <a:close/>
                  <a:moveTo>
                    <a:pt x="2139" y="15237"/>
                  </a:moveTo>
                  <a:cubicBezTo>
                    <a:pt x="3865" y="15345"/>
                    <a:pt x="5672" y="15883"/>
                    <a:pt x="7150" y="16852"/>
                  </a:cubicBezTo>
                  <a:cubicBezTo>
                    <a:pt x="8628" y="17821"/>
                    <a:pt x="9449" y="19006"/>
                    <a:pt x="9613" y="20137"/>
                  </a:cubicBezTo>
                  <a:cubicBezTo>
                    <a:pt x="7887" y="19975"/>
                    <a:pt x="6164" y="19436"/>
                    <a:pt x="4603" y="18520"/>
                  </a:cubicBezTo>
                  <a:cubicBezTo>
                    <a:pt x="3208" y="17551"/>
                    <a:pt x="2384" y="16367"/>
                    <a:pt x="2139" y="15237"/>
                  </a:cubicBezTo>
                  <a:close/>
                  <a:moveTo>
                    <a:pt x="19386" y="15237"/>
                  </a:moveTo>
                  <a:cubicBezTo>
                    <a:pt x="19222" y="16367"/>
                    <a:pt x="18401" y="17498"/>
                    <a:pt x="16923" y="18520"/>
                  </a:cubicBezTo>
                  <a:cubicBezTo>
                    <a:pt x="15361" y="19436"/>
                    <a:pt x="13638" y="19975"/>
                    <a:pt x="11912" y="20137"/>
                  </a:cubicBezTo>
                  <a:cubicBezTo>
                    <a:pt x="12077" y="19006"/>
                    <a:pt x="12817" y="17821"/>
                    <a:pt x="14376" y="16852"/>
                  </a:cubicBezTo>
                  <a:cubicBezTo>
                    <a:pt x="15773" y="15883"/>
                    <a:pt x="17660" y="15345"/>
                    <a:pt x="19386" y="15237"/>
                  </a:cubicBezTo>
                  <a:close/>
                  <a:moveTo>
                    <a:pt x="10763" y="0"/>
                  </a:moveTo>
                  <a:cubicBezTo>
                    <a:pt x="4850" y="0"/>
                    <a:pt x="4" y="3177"/>
                    <a:pt x="4" y="7053"/>
                  </a:cubicBezTo>
                  <a:cubicBezTo>
                    <a:pt x="4" y="10714"/>
                    <a:pt x="4274" y="13728"/>
                    <a:pt x="9777" y="14051"/>
                  </a:cubicBezTo>
                  <a:lnTo>
                    <a:pt x="9777" y="16637"/>
                  </a:lnTo>
                  <a:cubicBezTo>
                    <a:pt x="9365" y="16367"/>
                    <a:pt x="9037" y="16099"/>
                    <a:pt x="8709" y="15883"/>
                  </a:cubicBezTo>
                  <a:cubicBezTo>
                    <a:pt x="6657" y="14537"/>
                    <a:pt x="4029" y="13783"/>
                    <a:pt x="990" y="13783"/>
                  </a:cubicBezTo>
                  <a:cubicBezTo>
                    <a:pt x="414" y="13783"/>
                    <a:pt x="4" y="14161"/>
                    <a:pt x="4" y="14484"/>
                  </a:cubicBezTo>
                  <a:cubicBezTo>
                    <a:pt x="-79" y="16367"/>
                    <a:pt x="990" y="18197"/>
                    <a:pt x="3208" y="19544"/>
                  </a:cubicBezTo>
                  <a:cubicBezTo>
                    <a:pt x="5260" y="20891"/>
                    <a:pt x="7887" y="21590"/>
                    <a:pt x="10598" y="21590"/>
                  </a:cubicBezTo>
                  <a:lnTo>
                    <a:pt x="10763" y="21590"/>
                  </a:lnTo>
                  <a:cubicBezTo>
                    <a:pt x="10935" y="21597"/>
                    <a:pt x="11104" y="21600"/>
                    <a:pt x="11274" y="21600"/>
                  </a:cubicBezTo>
                  <a:cubicBezTo>
                    <a:pt x="13959" y="21600"/>
                    <a:pt x="16469" y="20810"/>
                    <a:pt x="18401" y="19544"/>
                  </a:cubicBezTo>
                  <a:cubicBezTo>
                    <a:pt x="20455" y="18197"/>
                    <a:pt x="21521" y="16422"/>
                    <a:pt x="21521" y="14484"/>
                  </a:cubicBezTo>
                  <a:cubicBezTo>
                    <a:pt x="21521" y="14051"/>
                    <a:pt x="21028" y="13783"/>
                    <a:pt x="20536" y="13783"/>
                  </a:cubicBezTo>
                  <a:cubicBezTo>
                    <a:pt x="20442" y="13781"/>
                    <a:pt x="20351" y="13780"/>
                    <a:pt x="20257" y="13780"/>
                  </a:cubicBezTo>
                  <a:cubicBezTo>
                    <a:pt x="17410" y="13780"/>
                    <a:pt x="14803" y="14579"/>
                    <a:pt x="12817" y="15883"/>
                  </a:cubicBezTo>
                  <a:cubicBezTo>
                    <a:pt x="12488" y="16152"/>
                    <a:pt x="12077" y="16367"/>
                    <a:pt x="11831" y="16637"/>
                  </a:cubicBezTo>
                  <a:lnTo>
                    <a:pt x="11831" y="14051"/>
                  </a:lnTo>
                  <a:cubicBezTo>
                    <a:pt x="17251" y="13728"/>
                    <a:pt x="21521" y="10714"/>
                    <a:pt x="21521" y="7053"/>
                  </a:cubicBezTo>
                  <a:cubicBezTo>
                    <a:pt x="21521" y="3177"/>
                    <a:pt x="16758" y="0"/>
                    <a:pt x="107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2145" name="Google Shape;2145;p35"/>
          <p:cNvSpPr/>
          <p:nvPr/>
        </p:nvSpPr>
        <p:spPr>
          <a:xfrm>
            <a:off x="4971894" y="5613215"/>
            <a:ext cx="931790" cy="938690"/>
          </a:xfrm>
          <a:custGeom>
            <a:rect b="b" l="l" r="r" t="t"/>
            <a:pathLst>
              <a:path extrusionOk="0" h="21600" w="21600">
                <a:moveTo>
                  <a:pt x="12436" y="5799"/>
                </a:moveTo>
                <a:cubicBezTo>
                  <a:pt x="12596" y="5799"/>
                  <a:pt x="12703" y="5905"/>
                  <a:pt x="12650" y="6118"/>
                </a:cubicBezTo>
                <a:cubicBezTo>
                  <a:pt x="12436" y="6650"/>
                  <a:pt x="12329" y="7130"/>
                  <a:pt x="12274" y="7662"/>
                </a:cubicBezTo>
                <a:lnTo>
                  <a:pt x="9219" y="7662"/>
                </a:lnTo>
                <a:cubicBezTo>
                  <a:pt x="9166" y="7130"/>
                  <a:pt x="9004" y="6598"/>
                  <a:pt x="8844" y="6118"/>
                </a:cubicBezTo>
                <a:cubicBezTo>
                  <a:pt x="8790" y="5905"/>
                  <a:pt x="8897" y="5799"/>
                  <a:pt x="9059" y="5799"/>
                </a:cubicBezTo>
                <a:close/>
                <a:moveTo>
                  <a:pt x="12114" y="9045"/>
                </a:moveTo>
                <a:cubicBezTo>
                  <a:pt x="12060" y="10853"/>
                  <a:pt x="12436" y="12555"/>
                  <a:pt x="13346" y="14151"/>
                </a:cubicBezTo>
                <a:lnTo>
                  <a:pt x="13615" y="14631"/>
                </a:lnTo>
                <a:lnTo>
                  <a:pt x="8040" y="14631"/>
                </a:lnTo>
                <a:lnTo>
                  <a:pt x="8254" y="14151"/>
                </a:lnTo>
                <a:cubicBezTo>
                  <a:pt x="9112" y="12555"/>
                  <a:pt x="9488" y="10799"/>
                  <a:pt x="9433" y="9045"/>
                </a:cubicBezTo>
                <a:close/>
                <a:moveTo>
                  <a:pt x="14258" y="16014"/>
                </a:moveTo>
                <a:cubicBezTo>
                  <a:pt x="14686" y="16014"/>
                  <a:pt x="14953" y="16385"/>
                  <a:pt x="14953" y="16759"/>
                </a:cubicBezTo>
                <a:lnTo>
                  <a:pt x="14953" y="17451"/>
                </a:lnTo>
                <a:lnTo>
                  <a:pt x="6487" y="17451"/>
                </a:lnTo>
                <a:lnTo>
                  <a:pt x="6487" y="16759"/>
                </a:lnTo>
                <a:lnTo>
                  <a:pt x="6539" y="16759"/>
                </a:lnTo>
                <a:cubicBezTo>
                  <a:pt x="6539" y="16385"/>
                  <a:pt x="6915" y="16014"/>
                  <a:pt x="7237" y="16014"/>
                </a:cubicBezTo>
                <a:close/>
                <a:moveTo>
                  <a:pt x="15651" y="18834"/>
                </a:moveTo>
                <a:cubicBezTo>
                  <a:pt x="16080" y="18834"/>
                  <a:pt x="16347" y="19153"/>
                  <a:pt x="16347" y="19579"/>
                </a:cubicBezTo>
                <a:lnTo>
                  <a:pt x="16347" y="20269"/>
                </a:lnTo>
                <a:lnTo>
                  <a:pt x="5092" y="20269"/>
                </a:lnTo>
                <a:lnTo>
                  <a:pt x="5092" y="19579"/>
                </a:lnTo>
                <a:lnTo>
                  <a:pt x="5146" y="19579"/>
                </a:lnTo>
                <a:cubicBezTo>
                  <a:pt x="5146" y="19153"/>
                  <a:pt x="5468" y="18834"/>
                  <a:pt x="5844" y="18834"/>
                </a:cubicBezTo>
                <a:close/>
                <a:moveTo>
                  <a:pt x="10774" y="0"/>
                </a:moveTo>
                <a:cubicBezTo>
                  <a:pt x="10452" y="0"/>
                  <a:pt x="10131" y="319"/>
                  <a:pt x="10131" y="745"/>
                </a:cubicBezTo>
                <a:lnTo>
                  <a:pt x="10131" y="1489"/>
                </a:lnTo>
                <a:lnTo>
                  <a:pt x="9380" y="1489"/>
                </a:lnTo>
                <a:cubicBezTo>
                  <a:pt x="8952" y="1489"/>
                  <a:pt x="8683" y="1809"/>
                  <a:pt x="8683" y="2128"/>
                </a:cubicBezTo>
                <a:cubicBezTo>
                  <a:pt x="8683" y="2553"/>
                  <a:pt x="9059" y="2872"/>
                  <a:pt x="9380" y="2872"/>
                </a:cubicBezTo>
                <a:lnTo>
                  <a:pt x="10131" y="2872"/>
                </a:lnTo>
                <a:lnTo>
                  <a:pt x="10131" y="4255"/>
                </a:lnTo>
                <a:lnTo>
                  <a:pt x="9112" y="4255"/>
                </a:lnTo>
                <a:cubicBezTo>
                  <a:pt x="7987" y="4255"/>
                  <a:pt x="7182" y="5373"/>
                  <a:pt x="7558" y="6437"/>
                </a:cubicBezTo>
                <a:cubicBezTo>
                  <a:pt x="7718" y="6810"/>
                  <a:pt x="7773" y="7182"/>
                  <a:pt x="7880" y="7501"/>
                </a:cubicBezTo>
                <a:lnTo>
                  <a:pt x="7290" y="7501"/>
                </a:lnTo>
                <a:cubicBezTo>
                  <a:pt x="6915" y="7501"/>
                  <a:pt x="6647" y="7874"/>
                  <a:pt x="6647" y="8246"/>
                </a:cubicBezTo>
                <a:cubicBezTo>
                  <a:pt x="6647" y="8671"/>
                  <a:pt x="6968" y="8991"/>
                  <a:pt x="7290" y="8991"/>
                </a:cubicBezTo>
                <a:lnTo>
                  <a:pt x="8040" y="8991"/>
                </a:lnTo>
                <a:cubicBezTo>
                  <a:pt x="8201" y="11652"/>
                  <a:pt x="7130" y="13248"/>
                  <a:pt x="6325" y="14844"/>
                </a:cubicBezTo>
                <a:cubicBezTo>
                  <a:pt x="5628" y="15163"/>
                  <a:pt x="5146" y="15907"/>
                  <a:pt x="5146" y="16704"/>
                </a:cubicBezTo>
                <a:lnTo>
                  <a:pt x="5146" y="17503"/>
                </a:lnTo>
                <a:cubicBezTo>
                  <a:pt x="4341" y="17770"/>
                  <a:pt x="3753" y="18567"/>
                  <a:pt x="3753" y="19472"/>
                </a:cubicBezTo>
                <a:lnTo>
                  <a:pt x="3753" y="20217"/>
                </a:lnTo>
                <a:lnTo>
                  <a:pt x="752" y="20217"/>
                </a:lnTo>
                <a:cubicBezTo>
                  <a:pt x="322" y="20217"/>
                  <a:pt x="0" y="20536"/>
                  <a:pt x="0" y="20908"/>
                </a:cubicBezTo>
                <a:cubicBezTo>
                  <a:pt x="0" y="21281"/>
                  <a:pt x="269" y="21600"/>
                  <a:pt x="645" y="21600"/>
                </a:cubicBezTo>
                <a:lnTo>
                  <a:pt x="20850" y="21600"/>
                </a:lnTo>
                <a:cubicBezTo>
                  <a:pt x="21224" y="21600"/>
                  <a:pt x="21600" y="21281"/>
                  <a:pt x="21600" y="20908"/>
                </a:cubicBezTo>
                <a:cubicBezTo>
                  <a:pt x="21600" y="20482"/>
                  <a:pt x="21224" y="20217"/>
                  <a:pt x="20850" y="20217"/>
                </a:cubicBezTo>
                <a:lnTo>
                  <a:pt x="17794" y="20217"/>
                </a:lnTo>
                <a:lnTo>
                  <a:pt x="17794" y="19472"/>
                </a:lnTo>
                <a:cubicBezTo>
                  <a:pt x="17794" y="18567"/>
                  <a:pt x="17206" y="17822"/>
                  <a:pt x="16401" y="17503"/>
                </a:cubicBezTo>
                <a:lnTo>
                  <a:pt x="16401" y="16704"/>
                </a:lnTo>
                <a:cubicBezTo>
                  <a:pt x="16401" y="15907"/>
                  <a:pt x="15918" y="15163"/>
                  <a:pt x="15275" y="14844"/>
                </a:cubicBezTo>
                <a:cubicBezTo>
                  <a:pt x="14472" y="13300"/>
                  <a:pt x="13400" y="11704"/>
                  <a:pt x="13507" y="8991"/>
                </a:cubicBezTo>
                <a:lnTo>
                  <a:pt x="14258" y="8991"/>
                </a:lnTo>
                <a:cubicBezTo>
                  <a:pt x="14686" y="8991"/>
                  <a:pt x="14953" y="8671"/>
                  <a:pt x="14953" y="8246"/>
                </a:cubicBezTo>
                <a:cubicBezTo>
                  <a:pt x="14953" y="7874"/>
                  <a:pt x="14579" y="7501"/>
                  <a:pt x="14258" y="7501"/>
                </a:cubicBezTo>
                <a:lnTo>
                  <a:pt x="13667" y="7501"/>
                </a:lnTo>
                <a:cubicBezTo>
                  <a:pt x="13722" y="7182"/>
                  <a:pt x="13882" y="6810"/>
                  <a:pt x="13989" y="6437"/>
                </a:cubicBezTo>
                <a:cubicBezTo>
                  <a:pt x="14418" y="5373"/>
                  <a:pt x="13615" y="4255"/>
                  <a:pt x="12436" y="4255"/>
                </a:cubicBezTo>
                <a:lnTo>
                  <a:pt x="11471" y="4255"/>
                </a:lnTo>
                <a:lnTo>
                  <a:pt x="11471" y="2872"/>
                </a:lnTo>
                <a:lnTo>
                  <a:pt x="12221" y="2872"/>
                </a:lnTo>
                <a:cubicBezTo>
                  <a:pt x="12596" y="2872"/>
                  <a:pt x="12864" y="2553"/>
                  <a:pt x="12864" y="2128"/>
                </a:cubicBezTo>
                <a:cubicBezTo>
                  <a:pt x="12864" y="1756"/>
                  <a:pt x="12543" y="1489"/>
                  <a:pt x="12221" y="1489"/>
                </a:cubicBezTo>
                <a:lnTo>
                  <a:pt x="11471" y="1489"/>
                </a:lnTo>
                <a:lnTo>
                  <a:pt x="11471" y="745"/>
                </a:lnTo>
                <a:cubicBezTo>
                  <a:pt x="11471" y="319"/>
                  <a:pt x="11095" y="0"/>
                  <a:pt x="107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2146" name="Google Shape;2146;p35"/>
          <p:cNvGrpSpPr/>
          <p:nvPr/>
        </p:nvGrpSpPr>
        <p:grpSpPr>
          <a:xfrm>
            <a:off x="10672598" y="3463023"/>
            <a:ext cx="809236" cy="929885"/>
            <a:chOff x="0" y="73"/>
            <a:chExt cx="809235" cy="929884"/>
          </a:xfrm>
        </p:grpSpPr>
        <p:sp>
          <p:nvSpPr>
            <p:cNvPr id="2147" name="Google Shape;2147;p35"/>
            <p:cNvSpPr/>
            <p:nvPr/>
          </p:nvSpPr>
          <p:spPr>
            <a:xfrm>
              <a:off x="0" y="73"/>
              <a:ext cx="809235" cy="929884"/>
            </a:xfrm>
            <a:custGeom>
              <a:rect b="b" l="l" r="r" t="t"/>
              <a:pathLst>
                <a:path extrusionOk="0" h="21600" w="21600">
                  <a:moveTo>
                    <a:pt x="10801" y="1783"/>
                  </a:moveTo>
                  <a:cubicBezTo>
                    <a:pt x="12219" y="2588"/>
                    <a:pt x="14133" y="3125"/>
                    <a:pt x="15677" y="3125"/>
                  </a:cubicBezTo>
                  <a:cubicBezTo>
                    <a:pt x="16724" y="3125"/>
                    <a:pt x="18205" y="2910"/>
                    <a:pt x="19996" y="2051"/>
                  </a:cubicBezTo>
                  <a:lnTo>
                    <a:pt x="19996" y="8926"/>
                  </a:lnTo>
                  <a:cubicBezTo>
                    <a:pt x="19935" y="13973"/>
                    <a:pt x="16354" y="18486"/>
                    <a:pt x="10801" y="20149"/>
                  </a:cubicBezTo>
                  <a:cubicBezTo>
                    <a:pt x="5308" y="18486"/>
                    <a:pt x="1606" y="13973"/>
                    <a:pt x="1606" y="8926"/>
                  </a:cubicBezTo>
                  <a:lnTo>
                    <a:pt x="1606" y="2051"/>
                  </a:lnTo>
                  <a:cubicBezTo>
                    <a:pt x="2964" y="2695"/>
                    <a:pt x="4445" y="3125"/>
                    <a:pt x="5925" y="3125"/>
                  </a:cubicBezTo>
                  <a:cubicBezTo>
                    <a:pt x="7530" y="3125"/>
                    <a:pt x="9320" y="2642"/>
                    <a:pt x="10801" y="1783"/>
                  </a:cubicBezTo>
                  <a:close/>
                  <a:moveTo>
                    <a:pt x="20869" y="0"/>
                  </a:moveTo>
                  <a:cubicBezTo>
                    <a:pt x="20699" y="0"/>
                    <a:pt x="20521" y="55"/>
                    <a:pt x="20366" y="172"/>
                  </a:cubicBezTo>
                  <a:cubicBezTo>
                    <a:pt x="18391" y="1406"/>
                    <a:pt x="16724" y="1621"/>
                    <a:pt x="15737" y="1621"/>
                  </a:cubicBezTo>
                  <a:cubicBezTo>
                    <a:pt x="14319" y="1621"/>
                    <a:pt x="12529" y="1084"/>
                    <a:pt x="11295" y="280"/>
                  </a:cubicBezTo>
                  <a:cubicBezTo>
                    <a:pt x="11171" y="172"/>
                    <a:pt x="11001" y="118"/>
                    <a:pt x="10824" y="118"/>
                  </a:cubicBezTo>
                  <a:cubicBezTo>
                    <a:pt x="10646" y="118"/>
                    <a:pt x="10462" y="172"/>
                    <a:pt x="10307" y="280"/>
                  </a:cubicBezTo>
                  <a:cubicBezTo>
                    <a:pt x="9073" y="1084"/>
                    <a:pt x="7406" y="1621"/>
                    <a:pt x="5925" y="1621"/>
                  </a:cubicBezTo>
                  <a:cubicBezTo>
                    <a:pt x="4382" y="1621"/>
                    <a:pt x="2840" y="1084"/>
                    <a:pt x="1297" y="172"/>
                  </a:cubicBezTo>
                  <a:cubicBezTo>
                    <a:pt x="1140" y="66"/>
                    <a:pt x="970" y="20"/>
                    <a:pt x="805" y="20"/>
                  </a:cubicBezTo>
                  <a:cubicBezTo>
                    <a:pt x="384" y="20"/>
                    <a:pt x="0" y="322"/>
                    <a:pt x="0" y="709"/>
                  </a:cubicBezTo>
                  <a:lnTo>
                    <a:pt x="0" y="8926"/>
                  </a:lnTo>
                  <a:cubicBezTo>
                    <a:pt x="0" y="14672"/>
                    <a:pt x="4074" y="19774"/>
                    <a:pt x="10554" y="21547"/>
                  </a:cubicBezTo>
                  <a:cubicBezTo>
                    <a:pt x="10615" y="21547"/>
                    <a:pt x="10678" y="21600"/>
                    <a:pt x="10801" y="21600"/>
                  </a:cubicBezTo>
                  <a:cubicBezTo>
                    <a:pt x="10862" y="21600"/>
                    <a:pt x="10924" y="21600"/>
                    <a:pt x="11048" y="21547"/>
                  </a:cubicBezTo>
                  <a:cubicBezTo>
                    <a:pt x="17588" y="19667"/>
                    <a:pt x="21600" y="14510"/>
                    <a:pt x="21600" y="8926"/>
                  </a:cubicBezTo>
                  <a:lnTo>
                    <a:pt x="21600" y="709"/>
                  </a:lnTo>
                  <a:cubicBezTo>
                    <a:pt x="21600" y="266"/>
                    <a:pt x="21249" y="0"/>
                    <a:pt x="208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48" name="Google Shape;2148;p35"/>
            <p:cNvSpPr/>
            <p:nvPr/>
          </p:nvSpPr>
          <p:spPr>
            <a:xfrm>
              <a:off x="312186" y="250248"/>
              <a:ext cx="184936" cy="430047"/>
            </a:xfrm>
            <a:custGeom>
              <a:rect b="b" l="l" r="r" t="t"/>
              <a:pathLst>
                <a:path extrusionOk="0" h="21600" w="21600">
                  <a:moveTo>
                    <a:pt x="10800" y="0"/>
                  </a:moveTo>
                  <a:cubicBezTo>
                    <a:pt x="8640" y="0"/>
                    <a:pt x="7020" y="697"/>
                    <a:pt x="7020" y="1508"/>
                  </a:cubicBezTo>
                  <a:lnTo>
                    <a:pt x="7020" y="2554"/>
                  </a:lnTo>
                  <a:cubicBezTo>
                    <a:pt x="2966" y="3133"/>
                    <a:pt x="0" y="4877"/>
                    <a:pt x="0" y="6967"/>
                  </a:cubicBezTo>
                  <a:cubicBezTo>
                    <a:pt x="0" y="9407"/>
                    <a:pt x="4586" y="10800"/>
                    <a:pt x="8366" y="11961"/>
                  </a:cubicBezTo>
                  <a:cubicBezTo>
                    <a:pt x="11066" y="12890"/>
                    <a:pt x="14040" y="13701"/>
                    <a:pt x="14040" y="14630"/>
                  </a:cubicBezTo>
                  <a:cubicBezTo>
                    <a:pt x="14040" y="15444"/>
                    <a:pt x="12420" y="16255"/>
                    <a:pt x="10800" y="16255"/>
                  </a:cubicBezTo>
                  <a:cubicBezTo>
                    <a:pt x="8906" y="16255"/>
                    <a:pt x="7020" y="15444"/>
                    <a:pt x="7020" y="14630"/>
                  </a:cubicBezTo>
                  <a:cubicBezTo>
                    <a:pt x="7020" y="13701"/>
                    <a:pt x="5400" y="13122"/>
                    <a:pt x="3506" y="13122"/>
                  </a:cubicBezTo>
                  <a:cubicBezTo>
                    <a:pt x="1886" y="13122"/>
                    <a:pt x="266" y="13933"/>
                    <a:pt x="266" y="14630"/>
                  </a:cubicBezTo>
                  <a:cubicBezTo>
                    <a:pt x="266" y="16605"/>
                    <a:pt x="3240" y="18231"/>
                    <a:pt x="7286" y="18928"/>
                  </a:cubicBezTo>
                  <a:lnTo>
                    <a:pt x="7286" y="19971"/>
                  </a:lnTo>
                  <a:cubicBezTo>
                    <a:pt x="7286" y="20900"/>
                    <a:pt x="8906" y="21600"/>
                    <a:pt x="11066" y="21600"/>
                  </a:cubicBezTo>
                  <a:cubicBezTo>
                    <a:pt x="12960" y="21600"/>
                    <a:pt x="14306" y="20900"/>
                    <a:pt x="14306" y="19971"/>
                  </a:cubicBezTo>
                  <a:lnTo>
                    <a:pt x="14306" y="18928"/>
                  </a:lnTo>
                  <a:cubicBezTo>
                    <a:pt x="18360" y="18345"/>
                    <a:pt x="21600" y="16605"/>
                    <a:pt x="21600" y="14630"/>
                  </a:cubicBezTo>
                  <a:cubicBezTo>
                    <a:pt x="21600" y="12193"/>
                    <a:pt x="16740" y="10682"/>
                    <a:pt x="12960" y="9521"/>
                  </a:cubicBezTo>
                  <a:cubicBezTo>
                    <a:pt x="10260" y="8706"/>
                    <a:pt x="7286" y="7777"/>
                    <a:pt x="7286" y="6967"/>
                  </a:cubicBezTo>
                  <a:cubicBezTo>
                    <a:pt x="7286" y="6152"/>
                    <a:pt x="8906" y="5455"/>
                    <a:pt x="10800" y="5455"/>
                  </a:cubicBezTo>
                  <a:cubicBezTo>
                    <a:pt x="12686" y="5455"/>
                    <a:pt x="14040" y="6152"/>
                    <a:pt x="14040" y="6967"/>
                  </a:cubicBezTo>
                  <a:cubicBezTo>
                    <a:pt x="14040" y="7777"/>
                    <a:pt x="15660" y="8474"/>
                    <a:pt x="17820" y="8474"/>
                  </a:cubicBezTo>
                  <a:cubicBezTo>
                    <a:pt x="19706" y="8474"/>
                    <a:pt x="21060" y="7777"/>
                    <a:pt x="21060" y="6967"/>
                  </a:cubicBezTo>
                  <a:cubicBezTo>
                    <a:pt x="21060" y="4877"/>
                    <a:pt x="18086" y="3251"/>
                    <a:pt x="14040" y="2554"/>
                  </a:cubicBezTo>
                  <a:lnTo>
                    <a:pt x="14040" y="1508"/>
                  </a:lnTo>
                  <a:cubicBezTo>
                    <a:pt x="14040" y="697"/>
                    <a:pt x="1242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149" name="Google Shape;2149;p35"/>
          <p:cNvGrpSpPr/>
          <p:nvPr/>
        </p:nvGrpSpPr>
        <p:grpSpPr>
          <a:xfrm>
            <a:off x="10613668" y="4541073"/>
            <a:ext cx="927095" cy="932307"/>
            <a:chOff x="73" y="73"/>
            <a:chExt cx="927094" cy="932305"/>
          </a:xfrm>
        </p:grpSpPr>
        <p:sp>
          <p:nvSpPr>
            <p:cNvPr id="2150" name="Google Shape;2150;p35"/>
            <p:cNvSpPr/>
            <p:nvPr/>
          </p:nvSpPr>
          <p:spPr>
            <a:xfrm>
              <a:off x="73" y="73"/>
              <a:ext cx="927094" cy="932305"/>
            </a:xfrm>
            <a:custGeom>
              <a:rect b="b" l="l" r="r" t="t"/>
              <a:pathLst>
                <a:path extrusionOk="0" h="21600" w="21600">
                  <a:moveTo>
                    <a:pt x="7918" y="5624"/>
                  </a:moveTo>
                  <a:cubicBezTo>
                    <a:pt x="9211" y="5624"/>
                    <a:pt x="10288" y="6696"/>
                    <a:pt x="10288" y="7981"/>
                  </a:cubicBezTo>
                  <a:cubicBezTo>
                    <a:pt x="10288" y="8357"/>
                    <a:pt x="10127" y="8785"/>
                    <a:pt x="9965" y="9159"/>
                  </a:cubicBezTo>
                  <a:lnTo>
                    <a:pt x="9158" y="9963"/>
                  </a:lnTo>
                  <a:cubicBezTo>
                    <a:pt x="8780" y="10178"/>
                    <a:pt x="8404" y="10338"/>
                    <a:pt x="7918" y="10338"/>
                  </a:cubicBezTo>
                  <a:cubicBezTo>
                    <a:pt x="6626" y="10338"/>
                    <a:pt x="5548" y="9266"/>
                    <a:pt x="5548" y="7981"/>
                  </a:cubicBezTo>
                  <a:cubicBezTo>
                    <a:pt x="5548" y="6696"/>
                    <a:pt x="6626" y="5624"/>
                    <a:pt x="7918" y="5624"/>
                  </a:cubicBezTo>
                  <a:close/>
                  <a:moveTo>
                    <a:pt x="7918" y="1393"/>
                  </a:moveTo>
                  <a:cubicBezTo>
                    <a:pt x="11312" y="1393"/>
                    <a:pt x="14167" y="4018"/>
                    <a:pt x="14436" y="7284"/>
                  </a:cubicBezTo>
                  <a:lnTo>
                    <a:pt x="14436" y="7500"/>
                  </a:lnTo>
                  <a:cubicBezTo>
                    <a:pt x="13466" y="7500"/>
                    <a:pt x="12497" y="7714"/>
                    <a:pt x="11635" y="8088"/>
                  </a:cubicBezTo>
                  <a:lnTo>
                    <a:pt x="11635" y="7981"/>
                  </a:lnTo>
                  <a:cubicBezTo>
                    <a:pt x="11635" y="5891"/>
                    <a:pt x="9965" y="4232"/>
                    <a:pt x="7865" y="4232"/>
                  </a:cubicBezTo>
                  <a:cubicBezTo>
                    <a:pt x="5764" y="4232"/>
                    <a:pt x="4093" y="5891"/>
                    <a:pt x="4093" y="7981"/>
                  </a:cubicBezTo>
                  <a:cubicBezTo>
                    <a:pt x="4093" y="10071"/>
                    <a:pt x="5764" y="11730"/>
                    <a:pt x="7865" y="11730"/>
                  </a:cubicBezTo>
                  <a:lnTo>
                    <a:pt x="7973" y="11730"/>
                  </a:lnTo>
                  <a:cubicBezTo>
                    <a:pt x="7595" y="12587"/>
                    <a:pt x="7380" y="13553"/>
                    <a:pt x="7380" y="14517"/>
                  </a:cubicBezTo>
                  <a:cubicBezTo>
                    <a:pt x="7380" y="16016"/>
                    <a:pt x="7865" y="17409"/>
                    <a:pt x="8672" y="18534"/>
                  </a:cubicBezTo>
                  <a:lnTo>
                    <a:pt x="7865" y="19606"/>
                  </a:lnTo>
                  <a:lnTo>
                    <a:pt x="2585" y="11944"/>
                  </a:lnTo>
                  <a:cubicBezTo>
                    <a:pt x="1723" y="10766"/>
                    <a:pt x="1238" y="9428"/>
                    <a:pt x="1238" y="7981"/>
                  </a:cubicBezTo>
                  <a:cubicBezTo>
                    <a:pt x="1346" y="4339"/>
                    <a:pt x="4309" y="1393"/>
                    <a:pt x="7918" y="1393"/>
                  </a:cubicBezTo>
                  <a:close/>
                  <a:moveTo>
                    <a:pt x="14544" y="8892"/>
                  </a:moveTo>
                  <a:cubicBezTo>
                    <a:pt x="17667" y="8892"/>
                    <a:pt x="20200" y="11463"/>
                    <a:pt x="20200" y="14517"/>
                  </a:cubicBezTo>
                  <a:cubicBezTo>
                    <a:pt x="20200" y="17623"/>
                    <a:pt x="17614" y="20141"/>
                    <a:pt x="14544" y="20141"/>
                  </a:cubicBezTo>
                  <a:cubicBezTo>
                    <a:pt x="11420" y="20141"/>
                    <a:pt x="8888" y="17623"/>
                    <a:pt x="8888" y="14517"/>
                  </a:cubicBezTo>
                  <a:cubicBezTo>
                    <a:pt x="8888" y="11463"/>
                    <a:pt x="11420" y="8892"/>
                    <a:pt x="14544" y="8892"/>
                  </a:cubicBezTo>
                  <a:close/>
                  <a:moveTo>
                    <a:pt x="7973" y="0"/>
                  </a:moveTo>
                  <a:cubicBezTo>
                    <a:pt x="3555" y="0"/>
                    <a:pt x="0" y="3535"/>
                    <a:pt x="0" y="7981"/>
                  </a:cubicBezTo>
                  <a:cubicBezTo>
                    <a:pt x="0" y="9695"/>
                    <a:pt x="539" y="11409"/>
                    <a:pt x="1616" y="12748"/>
                  </a:cubicBezTo>
                  <a:lnTo>
                    <a:pt x="7380" y="21319"/>
                  </a:lnTo>
                  <a:cubicBezTo>
                    <a:pt x="7515" y="21506"/>
                    <a:pt x="7730" y="21600"/>
                    <a:pt x="7945" y="21600"/>
                  </a:cubicBezTo>
                  <a:cubicBezTo>
                    <a:pt x="8161" y="21600"/>
                    <a:pt x="8376" y="21506"/>
                    <a:pt x="8511" y="21319"/>
                  </a:cubicBezTo>
                  <a:lnTo>
                    <a:pt x="9696" y="19606"/>
                  </a:lnTo>
                  <a:cubicBezTo>
                    <a:pt x="10934" y="20837"/>
                    <a:pt x="12658" y="21586"/>
                    <a:pt x="14544" y="21586"/>
                  </a:cubicBezTo>
                  <a:cubicBezTo>
                    <a:pt x="18423" y="21586"/>
                    <a:pt x="21600" y="18426"/>
                    <a:pt x="21600" y="14517"/>
                  </a:cubicBezTo>
                  <a:cubicBezTo>
                    <a:pt x="21600" y="11142"/>
                    <a:pt x="19177" y="8302"/>
                    <a:pt x="15944" y="7660"/>
                  </a:cubicBezTo>
                  <a:lnTo>
                    <a:pt x="15944" y="7177"/>
                  </a:lnTo>
                  <a:cubicBezTo>
                    <a:pt x="15513" y="3213"/>
                    <a:pt x="12174" y="0"/>
                    <a:pt x="79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51" name="Google Shape;2151;p35"/>
            <p:cNvSpPr/>
            <p:nvPr/>
          </p:nvSpPr>
          <p:spPr>
            <a:xfrm>
              <a:off x="531832" y="411625"/>
              <a:ext cx="182661" cy="427698"/>
            </a:xfrm>
            <a:custGeom>
              <a:rect b="b" l="l" r="r" t="t"/>
              <a:pathLst>
                <a:path extrusionOk="0" h="21600" w="21600">
                  <a:moveTo>
                    <a:pt x="10935" y="0"/>
                  </a:moveTo>
                  <a:cubicBezTo>
                    <a:pt x="8748" y="0"/>
                    <a:pt x="7107" y="700"/>
                    <a:pt x="7107" y="1516"/>
                  </a:cubicBezTo>
                  <a:lnTo>
                    <a:pt x="7107" y="2568"/>
                  </a:lnTo>
                  <a:cubicBezTo>
                    <a:pt x="3011" y="3150"/>
                    <a:pt x="0" y="4903"/>
                    <a:pt x="0" y="7005"/>
                  </a:cubicBezTo>
                  <a:cubicBezTo>
                    <a:pt x="0" y="9458"/>
                    <a:pt x="4652" y="10859"/>
                    <a:pt x="8479" y="12027"/>
                  </a:cubicBezTo>
                  <a:cubicBezTo>
                    <a:pt x="11212" y="12961"/>
                    <a:pt x="14215" y="13776"/>
                    <a:pt x="14215" y="14710"/>
                  </a:cubicBezTo>
                  <a:cubicBezTo>
                    <a:pt x="14493" y="15529"/>
                    <a:pt x="12852" y="16345"/>
                    <a:pt x="10935" y="16345"/>
                  </a:cubicBezTo>
                  <a:cubicBezTo>
                    <a:pt x="8748" y="16345"/>
                    <a:pt x="7107" y="15529"/>
                    <a:pt x="7107" y="14710"/>
                  </a:cubicBezTo>
                  <a:cubicBezTo>
                    <a:pt x="7107" y="13776"/>
                    <a:pt x="5467" y="13076"/>
                    <a:pt x="3558" y="13076"/>
                  </a:cubicBezTo>
                  <a:cubicBezTo>
                    <a:pt x="1640" y="13076"/>
                    <a:pt x="0" y="13776"/>
                    <a:pt x="0" y="14710"/>
                  </a:cubicBezTo>
                  <a:cubicBezTo>
                    <a:pt x="0" y="16697"/>
                    <a:pt x="3011" y="18331"/>
                    <a:pt x="7107" y="19032"/>
                  </a:cubicBezTo>
                  <a:lnTo>
                    <a:pt x="7107" y="20084"/>
                  </a:lnTo>
                  <a:cubicBezTo>
                    <a:pt x="7107" y="21018"/>
                    <a:pt x="8748" y="21600"/>
                    <a:pt x="10935" y="21600"/>
                  </a:cubicBezTo>
                  <a:cubicBezTo>
                    <a:pt x="12852" y="21600"/>
                    <a:pt x="14215" y="20785"/>
                    <a:pt x="14215" y="20084"/>
                  </a:cubicBezTo>
                  <a:lnTo>
                    <a:pt x="14215" y="19032"/>
                  </a:lnTo>
                  <a:cubicBezTo>
                    <a:pt x="18320" y="18446"/>
                    <a:pt x="21322" y="16697"/>
                    <a:pt x="21322" y="14710"/>
                  </a:cubicBezTo>
                  <a:cubicBezTo>
                    <a:pt x="21322" y="12260"/>
                    <a:pt x="16679" y="10741"/>
                    <a:pt x="12852" y="9573"/>
                  </a:cubicBezTo>
                  <a:cubicBezTo>
                    <a:pt x="10119" y="8758"/>
                    <a:pt x="7107" y="7824"/>
                    <a:pt x="7107" y="7005"/>
                  </a:cubicBezTo>
                  <a:cubicBezTo>
                    <a:pt x="7107" y="6071"/>
                    <a:pt x="8748" y="5370"/>
                    <a:pt x="10935" y="5370"/>
                  </a:cubicBezTo>
                  <a:cubicBezTo>
                    <a:pt x="12852" y="5370"/>
                    <a:pt x="14215" y="6071"/>
                    <a:pt x="14215" y="7005"/>
                  </a:cubicBezTo>
                  <a:cubicBezTo>
                    <a:pt x="14215" y="7824"/>
                    <a:pt x="16133" y="8524"/>
                    <a:pt x="17773" y="8524"/>
                  </a:cubicBezTo>
                  <a:cubicBezTo>
                    <a:pt x="19682" y="8524"/>
                    <a:pt x="21600" y="7824"/>
                    <a:pt x="21600" y="7005"/>
                  </a:cubicBezTo>
                  <a:cubicBezTo>
                    <a:pt x="21600" y="4903"/>
                    <a:pt x="18320" y="3269"/>
                    <a:pt x="14215" y="2568"/>
                  </a:cubicBezTo>
                  <a:lnTo>
                    <a:pt x="14215" y="1516"/>
                  </a:lnTo>
                  <a:cubicBezTo>
                    <a:pt x="14215" y="700"/>
                    <a:pt x="12575" y="0"/>
                    <a:pt x="109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152" name="Google Shape;2152;p35"/>
          <p:cNvGrpSpPr/>
          <p:nvPr/>
        </p:nvGrpSpPr>
        <p:grpSpPr>
          <a:xfrm>
            <a:off x="10614406" y="5658055"/>
            <a:ext cx="929881" cy="848498"/>
            <a:chOff x="-1" y="0"/>
            <a:chExt cx="929880" cy="848496"/>
          </a:xfrm>
        </p:grpSpPr>
        <p:sp>
          <p:nvSpPr>
            <p:cNvPr id="2153" name="Google Shape;2153;p35"/>
            <p:cNvSpPr/>
            <p:nvPr/>
          </p:nvSpPr>
          <p:spPr>
            <a:xfrm>
              <a:off x="-1" y="0"/>
              <a:ext cx="929880" cy="848496"/>
            </a:xfrm>
            <a:custGeom>
              <a:rect b="b" l="l" r="r" t="t"/>
              <a:pathLst>
                <a:path extrusionOk="0" h="21600" w="21503">
                  <a:moveTo>
                    <a:pt x="6265" y="1588"/>
                  </a:moveTo>
                  <a:cubicBezTo>
                    <a:pt x="9099" y="1588"/>
                    <a:pt x="11131" y="2825"/>
                    <a:pt x="11131" y="3944"/>
                  </a:cubicBezTo>
                  <a:cubicBezTo>
                    <a:pt x="11131" y="5003"/>
                    <a:pt x="9099" y="6180"/>
                    <a:pt x="6265" y="6180"/>
                  </a:cubicBezTo>
                  <a:cubicBezTo>
                    <a:pt x="3645" y="6180"/>
                    <a:pt x="1345" y="5003"/>
                    <a:pt x="1345" y="3944"/>
                  </a:cubicBezTo>
                  <a:cubicBezTo>
                    <a:pt x="1345" y="2765"/>
                    <a:pt x="3485" y="1588"/>
                    <a:pt x="6265" y="1588"/>
                  </a:cubicBezTo>
                  <a:close/>
                  <a:moveTo>
                    <a:pt x="11131" y="6356"/>
                  </a:moveTo>
                  <a:lnTo>
                    <a:pt x="11131" y="7062"/>
                  </a:lnTo>
                  <a:cubicBezTo>
                    <a:pt x="9793" y="7886"/>
                    <a:pt x="8724" y="9122"/>
                    <a:pt x="8083" y="10594"/>
                  </a:cubicBezTo>
                  <a:cubicBezTo>
                    <a:pt x="7496" y="10770"/>
                    <a:pt x="6852" y="10770"/>
                    <a:pt x="6265" y="10770"/>
                  </a:cubicBezTo>
                  <a:cubicBezTo>
                    <a:pt x="3645" y="10770"/>
                    <a:pt x="1345" y="9593"/>
                    <a:pt x="1345" y="8416"/>
                  </a:cubicBezTo>
                  <a:lnTo>
                    <a:pt x="1345" y="6356"/>
                  </a:lnTo>
                  <a:cubicBezTo>
                    <a:pt x="2683" y="7357"/>
                    <a:pt x="4555" y="7768"/>
                    <a:pt x="6265" y="7768"/>
                  </a:cubicBezTo>
                  <a:cubicBezTo>
                    <a:pt x="7923" y="7768"/>
                    <a:pt x="9793" y="7357"/>
                    <a:pt x="11131" y="6356"/>
                  </a:cubicBezTo>
                  <a:close/>
                  <a:moveTo>
                    <a:pt x="1400" y="11045"/>
                  </a:moveTo>
                  <a:cubicBezTo>
                    <a:pt x="2270" y="11682"/>
                    <a:pt x="3908" y="12360"/>
                    <a:pt x="6265" y="12360"/>
                  </a:cubicBezTo>
                  <a:cubicBezTo>
                    <a:pt x="6745" y="12360"/>
                    <a:pt x="7121" y="12360"/>
                    <a:pt x="7602" y="12300"/>
                  </a:cubicBezTo>
                  <a:cubicBezTo>
                    <a:pt x="7496" y="12831"/>
                    <a:pt x="7496" y="13419"/>
                    <a:pt x="7496" y="13948"/>
                  </a:cubicBezTo>
                  <a:cubicBezTo>
                    <a:pt x="7496" y="14419"/>
                    <a:pt x="7548" y="14889"/>
                    <a:pt x="7602" y="15420"/>
                  </a:cubicBezTo>
                  <a:cubicBezTo>
                    <a:pt x="7227" y="15480"/>
                    <a:pt x="6745" y="15480"/>
                    <a:pt x="6318" y="15480"/>
                  </a:cubicBezTo>
                  <a:cubicBezTo>
                    <a:pt x="3752" y="15480"/>
                    <a:pt x="1400" y="14301"/>
                    <a:pt x="1400" y="13124"/>
                  </a:cubicBezTo>
                  <a:lnTo>
                    <a:pt x="1400" y="11045"/>
                  </a:lnTo>
                  <a:close/>
                  <a:moveTo>
                    <a:pt x="1345" y="15598"/>
                  </a:moveTo>
                  <a:cubicBezTo>
                    <a:pt x="2683" y="16657"/>
                    <a:pt x="4607" y="17010"/>
                    <a:pt x="6265" y="17010"/>
                  </a:cubicBezTo>
                  <a:cubicBezTo>
                    <a:pt x="6852" y="17010"/>
                    <a:pt x="7389" y="16950"/>
                    <a:pt x="7923" y="16892"/>
                  </a:cubicBezTo>
                  <a:cubicBezTo>
                    <a:pt x="8351" y="17834"/>
                    <a:pt x="8885" y="18716"/>
                    <a:pt x="9527" y="19422"/>
                  </a:cubicBezTo>
                  <a:cubicBezTo>
                    <a:pt x="8617" y="19892"/>
                    <a:pt x="7496" y="20128"/>
                    <a:pt x="6265" y="20128"/>
                  </a:cubicBezTo>
                  <a:cubicBezTo>
                    <a:pt x="3485" y="20128"/>
                    <a:pt x="1345" y="18833"/>
                    <a:pt x="1345" y="17834"/>
                  </a:cubicBezTo>
                  <a:lnTo>
                    <a:pt x="1345" y="15598"/>
                  </a:lnTo>
                  <a:close/>
                  <a:moveTo>
                    <a:pt x="14445" y="7768"/>
                  </a:moveTo>
                  <a:cubicBezTo>
                    <a:pt x="17493" y="7768"/>
                    <a:pt x="20059" y="10535"/>
                    <a:pt x="20059" y="13948"/>
                  </a:cubicBezTo>
                  <a:cubicBezTo>
                    <a:pt x="20059" y="17303"/>
                    <a:pt x="17493" y="20128"/>
                    <a:pt x="14445" y="20128"/>
                  </a:cubicBezTo>
                  <a:cubicBezTo>
                    <a:pt x="11344" y="20128"/>
                    <a:pt x="8831" y="17303"/>
                    <a:pt x="8831" y="13948"/>
                  </a:cubicBezTo>
                  <a:cubicBezTo>
                    <a:pt x="8831" y="10477"/>
                    <a:pt x="11344" y="7768"/>
                    <a:pt x="14445" y="7768"/>
                  </a:cubicBezTo>
                  <a:close/>
                  <a:moveTo>
                    <a:pt x="6318" y="0"/>
                  </a:moveTo>
                  <a:cubicBezTo>
                    <a:pt x="2951" y="0"/>
                    <a:pt x="10" y="1588"/>
                    <a:pt x="10" y="3944"/>
                  </a:cubicBezTo>
                  <a:lnTo>
                    <a:pt x="10" y="17834"/>
                  </a:lnTo>
                  <a:cubicBezTo>
                    <a:pt x="-97" y="18833"/>
                    <a:pt x="651" y="19892"/>
                    <a:pt x="1989" y="20599"/>
                  </a:cubicBezTo>
                  <a:cubicBezTo>
                    <a:pt x="3110" y="21305"/>
                    <a:pt x="4662" y="21600"/>
                    <a:pt x="6265" y="21600"/>
                  </a:cubicBezTo>
                  <a:cubicBezTo>
                    <a:pt x="8030" y="21600"/>
                    <a:pt x="9634" y="21129"/>
                    <a:pt x="10810" y="20481"/>
                  </a:cubicBezTo>
                  <a:cubicBezTo>
                    <a:pt x="11879" y="21187"/>
                    <a:pt x="13162" y="21600"/>
                    <a:pt x="14499" y="21600"/>
                  </a:cubicBezTo>
                  <a:cubicBezTo>
                    <a:pt x="18348" y="21600"/>
                    <a:pt x="21503" y="18127"/>
                    <a:pt x="21503" y="13830"/>
                  </a:cubicBezTo>
                  <a:cubicBezTo>
                    <a:pt x="21503" y="9593"/>
                    <a:pt x="18348" y="6120"/>
                    <a:pt x="14499" y="6120"/>
                  </a:cubicBezTo>
                  <a:cubicBezTo>
                    <a:pt x="13804" y="6120"/>
                    <a:pt x="13216" y="6180"/>
                    <a:pt x="12627" y="6415"/>
                  </a:cubicBezTo>
                  <a:lnTo>
                    <a:pt x="12627" y="3826"/>
                  </a:lnTo>
                  <a:cubicBezTo>
                    <a:pt x="12627" y="2765"/>
                    <a:pt x="11879" y="1706"/>
                    <a:pt x="10596" y="999"/>
                  </a:cubicBezTo>
                  <a:cubicBezTo>
                    <a:pt x="9473" y="293"/>
                    <a:pt x="7923" y="0"/>
                    <a:pt x="63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54" name="Google Shape;2154;p35"/>
            <p:cNvSpPr/>
            <p:nvPr/>
          </p:nvSpPr>
          <p:spPr>
            <a:xfrm>
              <a:off x="532195" y="328258"/>
              <a:ext cx="182661" cy="430046"/>
            </a:xfrm>
            <a:custGeom>
              <a:rect b="b" l="l" r="r" t="t"/>
              <a:pathLst>
                <a:path extrusionOk="0" h="21600" w="21600">
                  <a:moveTo>
                    <a:pt x="10935" y="0"/>
                  </a:moveTo>
                  <a:cubicBezTo>
                    <a:pt x="8748" y="0"/>
                    <a:pt x="7107" y="697"/>
                    <a:pt x="7107" y="1511"/>
                  </a:cubicBezTo>
                  <a:lnTo>
                    <a:pt x="7107" y="2558"/>
                  </a:lnTo>
                  <a:cubicBezTo>
                    <a:pt x="3011" y="3137"/>
                    <a:pt x="0" y="4880"/>
                    <a:pt x="0" y="6970"/>
                  </a:cubicBezTo>
                  <a:cubicBezTo>
                    <a:pt x="0" y="9407"/>
                    <a:pt x="4652" y="10800"/>
                    <a:pt x="8479" y="11961"/>
                  </a:cubicBezTo>
                  <a:cubicBezTo>
                    <a:pt x="11212" y="12890"/>
                    <a:pt x="14215" y="13705"/>
                    <a:pt x="14215" y="14633"/>
                  </a:cubicBezTo>
                  <a:cubicBezTo>
                    <a:pt x="14493" y="15680"/>
                    <a:pt x="12852" y="16259"/>
                    <a:pt x="10935" y="16259"/>
                  </a:cubicBezTo>
                  <a:cubicBezTo>
                    <a:pt x="8748" y="16259"/>
                    <a:pt x="7107" y="15448"/>
                    <a:pt x="7107" y="14633"/>
                  </a:cubicBezTo>
                  <a:cubicBezTo>
                    <a:pt x="7107" y="13705"/>
                    <a:pt x="5467" y="13008"/>
                    <a:pt x="3558" y="13008"/>
                  </a:cubicBezTo>
                  <a:cubicBezTo>
                    <a:pt x="1640" y="13008"/>
                    <a:pt x="0" y="13705"/>
                    <a:pt x="0" y="14633"/>
                  </a:cubicBezTo>
                  <a:cubicBezTo>
                    <a:pt x="0" y="16609"/>
                    <a:pt x="3011" y="18235"/>
                    <a:pt x="7107" y="18931"/>
                  </a:cubicBezTo>
                  <a:lnTo>
                    <a:pt x="7107" y="19974"/>
                  </a:lnTo>
                  <a:cubicBezTo>
                    <a:pt x="7107" y="20903"/>
                    <a:pt x="8748" y="21600"/>
                    <a:pt x="10935" y="21600"/>
                  </a:cubicBezTo>
                  <a:cubicBezTo>
                    <a:pt x="12852" y="21600"/>
                    <a:pt x="14215" y="20903"/>
                    <a:pt x="14215" y="19974"/>
                  </a:cubicBezTo>
                  <a:lnTo>
                    <a:pt x="14215" y="18931"/>
                  </a:lnTo>
                  <a:cubicBezTo>
                    <a:pt x="18320" y="18349"/>
                    <a:pt x="21322" y="16609"/>
                    <a:pt x="21322" y="14633"/>
                  </a:cubicBezTo>
                  <a:cubicBezTo>
                    <a:pt x="21322" y="12193"/>
                    <a:pt x="16679" y="10686"/>
                    <a:pt x="12852" y="9525"/>
                  </a:cubicBezTo>
                  <a:cubicBezTo>
                    <a:pt x="10119" y="8710"/>
                    <a:pt x="7107" y="7781"/>
                    <a:pt x="7107" y="6970"/>
                  </a:cubicBezTo>
                  <a:cubicBezTo>
                    <a:pt x="7107" y="6041"/>
                    <a:pt x="8748" y="5345"/>
                    <a:pt x="10935" y="5345"/>
                  </a:cubicBezTo>
                  <a:cubicBezTo>
                    <a:pt x="12852" y="5345"/>
                    <a:pt x="14215" y="6041"/>
                    <a:pt x="14215" y="6970"/>
                  </a:cubicBezTo>
                  <a:cubicBezTo>
                    <a:pt x="14215" y="7781"/>
                    <a:pt x="16133" y="8478"/>
                    <a:pt x="17773" y="8478"/>
                  </a:cubicBezTo>
                  <a:cubicBezTo>
                    <a:pt x="19682" y="8478"/>
                    <a:pt x="21600" y="7781"/>
                    <a:pt x="21600" y="6970"/>
                  </a:cubicBezTo>
                  <a:cubicBezTo>
                    <a:pt x="21600" y="4880"/>
                    <a:pt x="18320" y="3255"/>
                    <a:pt x="14215" y="2558"/>
                  </a:cubicBezTo>
                  <a:lnTo>
                    <a:pt x="14215" y="1511"/>
                  </a:lnTo>
                  <a:cubicBezTo>
                    <a:pt x="14215" y="697"/>
                    <a:pt x="12575" y="0"/>
                    <a:pt x="109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155" name="Google Shape;2155;p35"/>
          <p:cNvGrpSpPr/>
          <p:nvPr/>
        </p:nvGrpSpPr>
        <p:grpSpPr>
          <a:xfrm>
            <a:off x="16296604" y="3464380"/>
            <a:ext cx="786121" cy="927171"/>
            <a:chOff x="73" y="-1"/>
            <a:chExt cx="786120" cy="927170"/>
          </a:xfrm>
        </p:grpSpPr>
        <p:sp>
          <p:nvSpPr>
            <p:cNvPr id="2156" name="Google Shape;2156;p35"/>
            <p:cNvSpPr/>
            <p:nvPr/>
          </p:nvSpPr>
          <p:spPr>
            <a:xfrm>
              <a:off x="73" y="-1"/>
              <a:ext cx="786120" cy="927170"/>
            </a:xfrm>
            <a:custGeom>
              <a:rect b="b" l="l" r="r" t="t"/>
              <a:pathLst>
                <a:path extrusionOk="0" h="21600" w="21600">
                  <a:moveTo>
                    <a:pt x="14992" y="1347"/>
                  </a:moveTo>
                  <a:lnTo>
                    <a:pt x="14992" y="3178"/>
                  </a:lnTo>
                  <a:cubicBezTo>
                    <a:pt x="14738" y="2963"/>
                    <a:pt x="14611" y="2747"/>
                    <a:pt x="14103" y="2747"/>
                  </a:cubicBezTo>
                  <a:cubicBezTo>
                    <a:pt x="13722" y="2747"/>
                    <a:pt x="13595" y="2963"/>
                    <a:pt x="13341" y="3178"/>
                  </a:cubicBezTo>
                  <a:lnTo>
                    <a:pt x="13341" y="1347"/>
                  </a:lnTo>
                  <a:close/>
                  <a:moveTo>
                    <a:pt x="19184" y="1347"/>
                  </a:moveTo>
                  <a:cubicBezTo>
                    <a:pt x="19692" y="1347"/>
                    <a:pt x="20011" y="1670"/>
                    <a:pt x="20011" y="2046"/>
                  </a:cubicBezTo>
                  <a:lnTo>
                    <a:pt x="20011" y="7218"/>
                  </a:lnTo>
                  <a:lnTo>
                    <a:pt x="5019" y="7218"/>
                  </a:lnTo>
                  <a:lnTo>
                    <a:pt x="5019" y="1347"/>
                  </a:lnTo>
                  <a:lnTo>
                    <a:pt x="11689" y="1347"/>
                  </a:lnTo>
                  <a:lnTo>
                    <a:pt x="11689" y="4902"/>
                  </a:lnTo>
                  <a:cubicBezTo>
                    <a:pt x="11689" y="5332"/>
                    <a:pt x="12056" y="5620"/>
                    <a:pt x="12470" y="5620"/>
                  </a:cubicBezTo>
                  <a:cubicBezTo>
                    <a:pt x="12677" y="5620"/>
                    <a:pt x="12895" y="5548"/>
                    <a:pt x="13087" y="5387"/>
                  </a:cubicBezTo>
                  <a:lnTo>
                    <a:pt x="14230" y="4471"/>
                  </a:lnTo>
                  <a:lnTo>
                    <a:pt x="15311" y="5387"/>
                  </a:lnTo>
                  <a:cubicBezTo>
                    <a:pt x="15500" y="5548"/>
                    <a:pt x="15726" y="5620"/>
                    <a:pt x="15942" y="5620"/>
                  </a:cubicBezTo>
                  <a:cubicBezTo>
                    <a:pt x="16375" y="5620"/>
                    <a:pt x="16771" y="5332"/>
                    <a:pt x="16771" y="4902"/>
                  </a:cubicBezTo>
                  <a:lnTo>
                    <a:pt x="16771" y="1347"/>
                  </a:lnTo>
                  <a:close/>
                  <a:moveTo>
                    <a:pt x="20011" y="8618"/>
                  </a:moveTo>
                  <a:lnTo>
                    <a:pt x="20011" y="14274"/>
                  </a:lnTo>
                  <a:lnTo>
                    <a:pt x="5019" y="14274"/>
                  </a:lnTo>
                  <a:lnTo>
                    <a:pt x="5019" y="8618"/>
                  </a:lnTo>
                  <a:close/>
                  <a:moveTo>
                    <a:pt x="20011" y="15674"/>
                  </a:moveTo>
                  <a:lnTo>
                    <a:pt x="20011" y="19444"/>
                  </a:lnTo>
                  <a:cubicBezTo>
                    <a:pt x="20011" y="19875"/>
                    <a:pt x="19630" y="20145"/>
                    <a:pt x="19184" y="20145"/>
                  </a:cubicBezTo>
                  <a:lnTo>
                    <a:pt x="5019" y="20145"/>
                  </a:lnTo>
                  <a:lnTo>
                    <a:pt x="5019" y="15674"/>
                  </a:lnTo>
                  <a:close/>
                  <a:moveTo>
                    <a:pt x="3303" y="1347"/>
                  </a:moveTo>
                  <a:lnTo>
                    <a:pt x="3303" y="20198"/>
                  </a:lnTo>
                  <a:lnTo>
                    <a:pt x="1651" y="20198"/>
                  </a:lnTo>
                  <a:lnTo>
                    <a:pt x="1651" y="1347"/>
                  </a:lnTo>
                  <a:close/>
                  <a:moveTo>
                    <a:pt x="762" y="0"/>
                  </a:moveTo>
                  <a:cubicBezTo>
                    <a:pt x="317" y="0"/>
                    <a:pt x="0" y="323"/>
                    <a:pt x="0" y="701"/>
                  </a:cubicBezTo>
                  <a:lnTo>
                    <a:pt x="0" y="20954"/>
                  </a:lnTo>
                  <a:cubicBezTo>
                    <a:pt x="0" y="21277"/>
                    <a:pt x="381" y="21600"/>
                    <a:pt x="762" y="21600"/>
                  </a:cubicBezTo>
                  <a:lnTo>
                    <a:pt x="19122" y="21600"/>
                  </a:lnTo>
                  <a:cubicBezTo>
                    <a:pt x="20457" y="21600"/>
                    <a:pt x="21600" y="20684"/>
                    <a:pt x="21600" y="19552"/>
                  </a:cubicBezTo>
                  <a:lnTo>
                    <a:pt x="21600" y="2101"/>
                  </a:lnTo>
                  <a:cubicBezTo>
                    <a:pt x="21600" y="969"/>
                    <a:pt x="20519" y="0"/>
                    <a:pt x="191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57" name="Google Shape;2157;p35"/>
            <p:cNvSpPr/>
            <p:nvPr/>
          </p:nvSpPr>
          <p:spPr>
            <a:xfrm>
              <a:off x="302940" y="462409"/>
              <a:ext cx="302868" cy="60105"/>
            </a:xfrm>
            <a:custGeom>
              <a:rect b="b" l="l" r="r" t="t"/>
              <a:pathLst>
                <a:path extrusionOk="0" h="21600" w="21600">
                  <a:moveTo>
                    <a:pt x="2146" y="0"/>
                  </a:moveTo>
                  <a:cubicBezTo>
                    <a:pt x="827" y="0"/>
                    <a:pt x="0" y="4985"/>
                    <a:pt x="0" y="10813"/>
                  </a:cubicBezTo>
                  <a:cubicBezTo>
                    <a:pt x="0" y="16615"/>
                    <a:pt x="989" y="21600"/>
                    <a:pt x="2146" y="21600"/>
                  </a:cubicBezTo>
                  <a:lnTo>
                    <a:pt x="19459" y="21600"/>
                  </a:lnTo>
                  <a:cubicBezTo>
                    <a:pt x="20611" y="21600"/>
                    <a:pt x="21600" y="16615"/>
                    <a:pt x="21600" y="10813"/>
                  </a:cubicBezTo>
                  <a:cubicBezTo>
                    <a:pt x="21600" y="4167"/>
                    <a:pt x="20611" y="0"/>
                    <a:pt x="194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158" name="Google Shape;2158;p35"/>
          <p:cNvGrpSpPr/>
          <p:nvPr/>
        </p:nvGrpSpPr>
        <p:grpSpPr>
          <a:xfrm>
            <a:off x="16221422" y="4539605"/>
            <a:ext cx="926663" cy="935169"/>
            <a:chOff x="0" y="0"/>
            <a:chExt cx="926662" cy="935167"/>
          </a:xfrm>
        </p:grpSpPr>
        <p:sp>
          <p:nvSpPr>
            <p:cNvPr id="2159" name="Google Shape;2159;p35"/>
            <p:cNvSpPr/>
            <p:nvPr/>
          </p:nvSpPr>
          <p:spPr>
            <a:xfrm>
              <a:off x="0" y="0"/>
              <a:ext cx="926662" cy="935167"/>
            </a:xfrm>
            <a:custGeom>
              <a:rect b="b" l="l" r="r" t="t"/>
              <a:pathLst>
                <a:path extrusionOk="0" h="21600" w="21375">
                  <a:moveTo>
                    <a:pt x="18517" y="1432"/>
                  </a:moveTo>
                  <a:cubicBezTo>
                    <a:pt x="18568" y="1432"/>
                    <a:pt x="18622" y="1446"/>
                    <a:pt x="18666" y="1468"/>
                  </a:cubicBezTo>
                  <a:lnTo>
                    <a:pt x="19894" y="2163"/>
                  </a:lnTo>
                  <a:cubicBezTo>
                    <a:pt x="19946" y="2270"/>
                    <a:pt x="20000" y="2429"/>
                    <a:pt x="19946" y="2483"/>
                  </a:cubicBezTo>
                  <a:lnTo>
                    <a:pt x="19360" y="3497"/>
                  </a:lnTo>
                  <a:lnTo>
                    <a:pt x="17759" y="2536"/>
                  </a:lnTo>
                  <a:lnTo>
                    <a:pt x="18346" y="1522"/>
                  </a:lnTo>
                  <a:cubicBezTo>
                    <a:pt x="18377" y="1459"/>
                    <a:pt x="18446" y="1432"/>
                    <a:pt x="18517" y="1432"/>
                  </a:cubicBezTo>
                  <a:close/>
                  <a:moveTo>
                    <a:pt x="17013" y="3817"/>
                  </a:moveTo>
                  <a:lnTo>
                    <a:pt x="18612" y="4778"/>
                  </a:lnTo>
                  <a:lnTo>
                    <a:pt x="15093" y="10813"/>
                  </a:lnTo>
                  <a:lnTo>
                    <a:pt x="13493" y="9906"/>
                  </a:lnTo>
                  <a:lnTo>
                    <a:pt x="17013" y="3817"/>
                  </a:lnTo>
                  <a:close/>
                  <a:moveTo>
                    <a:pt x="13226" y="11294"/>
                  </a:moveTo>
                  <a:lnTo>
                    <a:pt x="14081" y="11828"/>
                  </a:lnTo>
                  <a:lnTo>
                    <a:pt x="13173" y="12415"/>
                  </a:lnTo>
                  <a:lnTo>
                    <a:pt x="13226" y="11294"/>
                  </a:lnTo>
                  <a:close/>
                  <a:moveTo>
                    <a:pt x="19200" y="8891"/>
                  </a:moveTo>
                  <a:cubicBezTo>
                    <a:pt x="19626" y="8891"/>
                    <a:pt x="19894" y="9211"/>
                    <a:pt x="19894" y="9638"/>
                  </a:cubicBezTo>
                  <a:lnTo>
                    <a:pt x="19894" y="19464"/>
                  </a:lnTo>
                  <a:cubicBezTo>
                    <a:pt x="19894" y="19839"/>
                    <a:pt x="19520" y="20159"/>
                    <a:pt x="19200" y="20159"/>
                  </a:cubicBezTo>
                  <a:lnTo>
                    <a:pt x="2026" y="20159"/>
                  </a:lnTo>
                  <a:cubicBezTo>
                    <a:pt x="1600" y="20159"/>
                    <a:pt x="1334" y="19839"/>
                    <a:pt x="1334" y="19464"/>
                  </a:cubicBezTo>
                  <a:lnTo>
                    <a:pt x="1334" y="9638"/>
                  </a:lnTo>
                  <a:cubicBezTo>
                    <a:pt x="1334" y="9211"/>
                    <a:pt x="1654" y="8891"/>
                    <a:pt x="2026" y="8891"/>
                  </a:cubicBezTo>
                  <a:lnTo>
                    <a:pt x="12479" y="8891"/>
                  </a:lnTo>
                  <a:lnTo>
                    <a:pt x="11946" y="9745"/>
                  </a:lnTo>
                  <a:cubicBezTo>
                    <a:pt x="11894" y="9852"/>
                    <a:pt x="11894" y="9958"/>
                    <a:pt x="11894" y="10119"/>
                  </a:cubicBezTo>
                  <a:lnTo>
                    <a:pt x="11680" y="13110"/>
                  </a:lnTo>
                  <a:lnTo>
                    <a:pt x="9387" y="13110"/>
                  </a:lnTo>
                  <a:cubicBezTo>
                    <a:pt x="9014" y="13110"/>
                    <a:pt x="8747" y="13430"/>
                    <a:pt x="8747" y="13857"/>
                  </a:cubicBezTo>
                  <a:cubicBezTo>
                    <a:pt x="8747" y="14232"/>
                    <a:pt x="9067" y="14552"/>
                    <a:pt x="9387" y="14552"/>
                  </a:cubicBezTo>
                  <a:lnTo>
                    <a:pt x="17813" y="14552"/>
                  </a:lnTo>
                  <a:cubicBezTo>
                    <a:pt x="18186" y="14552"/>
                    <a:pt x="18560" y="14232"/>
                    <a:pt x="18560" y="13857"/>
                  </a:cubicBezTo>
                  <a:cubicBezTo>
                    <a:pt x="18560" y="13430"/>
                    <a:pt x="18186" y="13110"/>
                    <a:pt x="17813" y="13110"/>
                  </a:cubicBezTo>
                  <a:lnTo>
                    <a:pt x="14614" y="13110"/>
                  </a:lnTo>
                  <a:lnTo>
                    <a:pt x="15733" y="12362"/>
                  </a:lnTo>
                  <a:cubicBezTo>
                    <a:pt x="15787" y="12308"/>
                    <a:pt x="15946" y="12255"/>
                    <a:pt x="15946" y="12094"/>
                  </a:cubicBezTo>
                  <a:lnTo>
                    <a:pt x="17813" y="8891"/>
                  </a:lnTo>
                  <a:close/>
                  <a:moveTo>
                    <a:pt x="18507" y="0"/>
                  </a:moveTo>
                  <a:cubicBezTo>
                    <a:pt x="17942" y="0"/>
                    <a:pt x="17402" y="297"/>
                    <a:pt x="17119" y="827"/>
                  </a:cubicBezTo>
                  <a:lnTo>
                    <a:pt x="16214" y="2429"/>
                  </a:lnTo>
                  <a:lnTo>
                    <a:pt x="13334" y="7450"/>
                  </a:lnTo>
                  <a:lnTo>
                    <a:pt x="2080" y="7450"/>
                  </a:lnTo>
                  <a:cubicBezTo>
                    <a:pt x="960" y="7450"/>
                    <a:pt x="0" y="8357"/>
                    <a:pt x="0" y="9479"/>
                  </a:cubicBezTo>
                  <a:lnTo>
                    <a:pt x="0" y="19464"/>
                  </a:lnTo>
                  <a:cubicBezTo>
                    <a:pt x="0" y="20586"/>
                    <a:pt x="960" y="21600"/>
                    <a:pt x="2080" y="21600"/>
                  </a:cubicBezTo>
                  <a:lnTo>
                    <a:pt x="19254" y="21600"/>
                  </a:lnTo>
                  <a:cubicBezTo>
                    <a:pt x="20427" y="21600"/>
                    <a:pt x="21333" y="20639"/>
                    <a:pt x="21333" y="19464"/>
                  </a:cubicBezTo>
                  <a:lnTo>
                    <a:pt x="21333" y="9638"/>
                  </a:lnTo>
                  <a:cubicBezTo>
                    <a:pt x="21333" y="8518"/>
                    <a:pt x="20427" y="7557"/>
                    <a:pt x="19254" y="7557"/>
                  </a:cubicBezTo>
                  <a:lnTo>
                    <a:pt x="18666" y="7557"/>
                  </a:lnTo>
                  <a:lnTo>
                    <a:pt x="21173" y="3283"/>
                  </a:lnTo>
                  <a:cubicBezTo>
                    <a:pt x="21600" y="2429"/>
                    <a:pt x="21333" y="1415"/>
                    <a:pt x="20534" y="934"/>
                  </a:cubicBezTo>
                  <a:lnTo>
                    <a:pt x="19360" y="239"/>
                  </a:lnTo>
                  <a:cubicBezTo>
                    <a:pt x="19090" y="78"/>
                    <a:pt x="18795" y="0"/>
                    <a:pt x="185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60" name="Google Shape;2160;p35"/>
            <p:cNvSpPr/>
            <p:nvPr/>
          </p:nvSpPr>
          <p:spPr>
            <a:xfrm>
              <a:off x="379188" y="750232"/>
              <a:ext cx="425423" cy="60104"/>
            </a:xfrm>
            <a:custGeom>
              <a:rect b="b" l="l" r="r" t="t"/>
              <a:pathLst>
                <a:path extrusionOk="0" h="21600" w="21600">
                  <a:moveTo>
                    <a:pt x="1408" y="0"/>
                  </a:moveTo>
                  <a:cubicBezTo>
                    <a:pt x="589" y="0"/>
                    <a:pt x="0" y="4985"/>
                    <a:pt x="0" y="10813"/>
                  </a:cubicBezTo>
                  <a:cubicBezTo>
                    <a:pt x="0" y="17459"/>
                    <a:pt x="704" y="21600"/>
                    <a:pt x="1408" y="21600"/>
                  </a:cubicBezTo>
                  <a:lnTo>
                    <a:pt x="19957" y="21600"/>
                  </a:lnTo>
                  <a:cubicBezTo>
                    <a:pt x="20777" y="21600"/>
                    <a:pt x="21600" y="16615"/>
                    <a:pt x="21600" y="10813"/>
                  </a:cubicBezTo>
                  <a:cubicBezTo>
                    <a:pt x="21600" y="4985"/>
                    <a:pt x="20777" y="0"/>
                    <a:pt x="199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61" name="Google Shape;2161;p35"/>
            <p:cNvSpPr/>
            <p:nvPr/>
          </p:nvSpPr>
          <p:spPr>
            <a:xfrm>
              <a:off x="138774" y="415001"/>
              <a:ext cx="182587" cy="430047"/>
            </a:xfrm>
            <a:custGeom>
              <a:rect b="b" l="l" r="r" t="t"/>
              <a:pathLst>
                <a:path extrusionOk="0" h="21600" w="21600">
                  <a:moveTo>
                    <a:pt x="10661" y="0"/>
                  </a:moveTo>
                  <a:cubicBezTo>
                    <a:pt x="8473" y="0"/>
                    <a:pt x="7110" y="697"/>
                    <a:pt x="7110" y="1508"/>
                  </a:cubicBezTo>
                  <a:lnTo>
                    <a:pt x="7110" y="2554"/>
                  </a:lnTo>
                  <a:cubicBezTo>
                    <a:pt x="3004" y="3133"/>
                    <a:pt x="0" y="4877"/>
                    <a:pt x="0" y="6967"/>
                  </a:cubicBezTo>
                  <a:cubicBezTo>
                    <a:pt x="0" y="9407"/>
                    <a:pt x="4923" y="10800"/>
                    <a:pt x="8473" y="11961"/>
                  </a:cubicBezTo>
                  <a:cubicBezTo>
                    <a:pt x="11208" y="12890"/>
                    <a:pt x="14490" y="13701"/>
                    <a:pt x="14490" y="14630"/>
                  </a:cubicBezTo>
                  <a:cubicBezTo>
                    <a:pt x="14490" y="15444"/>
                    <a:pt x="12580" y="16023"/>
                    <a:pt x="10661" y="16023"/>
                  </a:cubicBezTo>
                  <a:cubicBezTo>
                    <a:pt x="8473" y="16023"/>
                    <a:pt x="7110" y="15326"/>
                    <a:pt x="7110" y="14630"/>
                  </a:cubicBezTo>
                  <a:cubicBezTo>
                    <a:pt x="7110" y="13701"/>
                    <a:pt x="5469" y="13004"/>
                    <a:pt x="3829" y="13004"/>
                  </a:cubicBezTo>
                  <a:cubicBezTo>
                    <a:pt x="1641" y="13004"/>
                    <a:pt x="0" y="13701"/>
                    <a:pt x="0" y="14630"/>
                  </a:cubicBezTo>
                  <a:cubicBezTo>
                    <a:pt x="0" y="16605"/>
                    <a:pt x="3004" y="18231"/>
                    <a:pt x="7110" y="18928"/>
                  </a:cubicBezTo>
                  <a:lnTo>
                    <a:pt x="7110" y="19974"/>
                  </a:lnTo>
                  <a:cubicBezTo>
                    <a:pt x="7110" y="20903"/>
                    <a:pt x="9020" y="21600"/>
                    <a:pt x="10661" y="21600"/>
                  </a:cubicBezTo>
                  <a:cubicBezTo>
                    <a:pt x="12580" y="21600"/>
                    <a:pt x="14490" y="20903"/>
                    <a:pt x="14490" y="19974"/>
                  </a:cubicBezTo>
                  <a:lnTo>
                    <a:pt x="14490" y="18928"/>
                  </a:lnTo>
                  <a:cubicBezTo>
                    <a:pt x="18596" y="18349"/>
                    <a:pt x="21600" y="16605"/>
                    <a:pt x="21600" y="14630"/>
                  </a:cubicBezTo>
                  <a:cubicBezTo>
                    <a:pt x="21600" y="12193"/>
                    <a:pt x="16677" y="10682"/>
                    <a:pt x="13127" y="9521"/>
                  </a:cubicBezTo>
                  <a:cubicBezTo>
                    <a:pt x="10392" y="8710"/>
                    <a:pt x="7110" y="7781"/>
                    <a:pt x="7110" y="6967"/>
                  </a:cubicBezTo>
                  <a:cubicBezTo>
                    <a:pt x="6832" y="6038"/>
                    <a:pt x="8473" y="5341"/>
                    <a:pt x="10661" y="5341"/>
                  </a:cubicBezTo>
                  <a:cubicBezTo>
                    <a:pt x="12580" y="5341"/>
                    <a:pt x="14490" y="6038"/>
                    <a:pt x="14490" y="6967"/>
                  </a:cubicBezTo>
                  <a:cubicBezTo>
                    <a:pt x="14490" y="7781"/>
                    <a:pt x="16131" y="8360"/>
                    <a:pt x="17771" y="8360"/>
                  </a:cubicBezTo>
                  <a:cubicBezTo>
                    <a:pt x="19959" y="8360"/>
                    <a:pt x="21600" y="7663"/>
                    <a:pt x="21600" y="6967"/>
                  </a:cubicBezTo>
                  <a:cubicBezTo>
                    <a:pt x="21600" y="4877"/>
                    <a:pt x="18596" y="3251"/>
                    <a:pt x="14490" y="2554"/>
                  </a:cubicBezTo>
                  <a:lnTo>
                    <a:pt x="14490" y="1508"/>
                  </a:lnTo>
                  <a:cubicBezTo>
                    <a:pt x="14490" y="697"/>
                    <a:pt x="12580" y="0"/>
                    <a:pt x="106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162" name="Google Shape;2162;p35"/>
          <p:cNvGrpSpPr/>
          <p:nvPr/>
        </p:nvGrpSpPr>
        <p:grpSpPr>
          <a:xfrm>
            <a:off x="16224943" y="5749385"/>
            <a:ext cx="929443" cy="665839"/>
            <a:chOff x="73" y="73"/>
            <a:chExt cx="929442" cy="665838"/>
          </a:xfrm>
        </p:grpSpPr>
        <p:sp>
          <p:nvSpPr>
            <p:cNvPr id="2163" name="Google Shape;2163;p35"/>
            <p:cNvSpPr/>
            <p:nvPr/>
          </p:nvSpPr>
          <p:spPr>
            <a:xfrm>
              <a:off x="73" y="73"/>
              <a:ext cx="929442" cy="665838"/>
            </a:xfrm>
            <a:custGeom>
              <a:rect b="b" l="l" r="r" t="t"/>
              <a:pathLst>
                <a:path extrusionOk="0" h="21600" w="21600">
                  <a:moveTo>
                    <a:pt x="19397" y="1876"/>
                  </a:moveTo>
                  <a:cubicBezTo>
                    <a:pt x="19826" y="1876"/>
                    <a:pt x="20149" y="2400"/>
                    <a:pt x="20149" y="2926"/>
                  </a:cubicBezTo>
                  <a:lnTo>
                    <a:pt x="20149" y="3976"/>
                  </a:lnTo>
                  <a:lnTo>
                    <a:pt x="1342" y="3976"/>
                  </a:lnTo>
                  <a:lnTo>
                    <a:pt x="1342" y="2926"/>
                  </a:lnTo>
                  <a:cubicBezTo>
                    <a:pt x="1342" y="2400"/>
                    <a:pt x="1665" y="1876"/>
                    <a:pt x="1987" y="1876"/>
                  </a:cubicBezTo>
                  <a:close/>
                  <a:moveTo>
                    <a:pt x="20149" y="5926"/>
                  </a:moveTo>
                  <a:lnTo>
                    <a:pt x="20149" y="18750"/>
                  </a:lnTo>
                  <a:cubicBezTo>
                    <a:pt x="20149" y="19350"/>
                    <a:pt x="19826" y="19800"/>
                    <a:pt x="19397" y="19800"/>
                  </a:cubicBezTo>
                  <a:lnTo>
                    <a:pt x="1987" y="19800"/>
                  </a:lnTo>
                  <a:cubicBezTo>
                    <a:pt x="1612" y="19800"/>
                    <a:pt x="1342" y="19350"/>
                    <a:pt x="1342" y="18750"/>
                  </a:cubicBezTo>
                  <a:lnTo>
                    <a:pt x="1342" y="5926"/>
                  </a:lnTo>
                  <a:close/>
                  <a:moveTo>
                    <a:pt x="2094" y="0"/>
                  </a:moveTo>
                  <a:cubicBezTo>
                    <a:pt x="912" y="0"/>
                    <a:pt x="0" y="1350"/>
                    <a:pt x="0" y="2926"/>
                  </a:cubicBezTo>
                  <a:lnTo>
                    <a:pt x="0" y="18677"/>
                  </a:lnTo>
                  <a:cubicBezTo>
                    <a:pt x="0" y="20250"/>
                    <a:pt x="912" y="21600"/>
                    <a:pt x="2094" y="21600"/>
                  </a:cubicBezTo>
                  <a:lnTo>
                    <a:pt x="19451" y="21600"/>
                  </a:lnTo>
                  <a:cubicBezTo>
                    <a:pt x="20633" y="21600"/>
                    <a:pt x="21600" y="20250"/>
                    <a:pt x="21600" y="18677"/>
                  </a:cubicBezTo>
                  <a:lnTo>
                    <a:pt x="21600" y="2926"/>
                  </a:lnTo>
                  <a:cubicBezTo>
                    <a:pt x="21545" y="1350"/>
                    <a:pt x="20633" y="0"/>
                    <a:pt x="194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64" name="Google Shape;2164;p35"/>
            <p:cNvSpPr/>
            <p:nvPr/>
          </p:nvSpPr>
          <p:spPr>
            <a:xfrm>
              <a:off x="219719" y="240488"/>
              <a:ext cx="487802" cy="307564"/>
            </a:xfrm>
            <a:custGeom>
              <a:rect b="b" l="l" r="r" t="t"/>
              <a:pathLst>
                <a:path extrusionOk="0" h="21600" w="21600">
                  <a:moveTo>
                    <a:pt x="6756" y="4551"/>
                  </a:moveTo>
                  <a:cubicBezTo>
                    <a:pt x="7575" y="4551"/>
                    <a:pt x="8293" y="4876"/>
                    <a:pt x="9112" y="5525"/>
                  </a:cubicBezTo>
                  <a:cubicBezTo>
                    <a:pt x="8598" y="7148"/>
                    <a:pt x="8189" y="8932"/>
                    <a:pt x="8189" y="10720"/>
                  </a:cubicBezTo>
                  <a:cubicBezTo>
                    <a:pt x="8189" y="12828"/>
                    <a:pt x="8598" y="14452"/>
                    <a:pt x="9112" y="16075"/>
                  </a:cubicBezTo>
                  <a:cubicBezTo>
                    <a:pt x="8394" y="16724"/>
                    <a:pt x="7679" y="17049"/>
                    <a:pt x="6756" y="17049"/>
                  </a:cubicBezTo>
                  <a:cubicBezTo>
                    <a:pt x="4605" y="17049"/>
                    <a:pt x="2661" y="14127"/>
                    <a:pt x="2661" y="10555"/>
                  </a:cubicBezTo>
                  <a:cubicBezTo>
                    <a:pt x="2661" y="7308"/>
                    <a:pt x="4605" y="4551"/>
                    <a:pt x="6756" y="4551"/>
                  </a:cubicBezTo>
                  <a:close/>
                  <a:moveTo>
                    <a:pt x="14844" y="4551"/>
                  </a:moveTo>
                  <a:cubicBezTo>
                    <a:pt x="16995" y="4551"/>
                    <a:pt x="18838" y="7308"/>
                    <a:pt x="18838" y="10720"/>
                  </a:cubicBezTo>
                  <a:cubicBezTo>
                    <a:pt x="18838" y="14127"/>
                    <a:pt x="16995" y="17214"/>
                    <a:pt x="14844" y="17214"/>
                  </a:cubicBezTo>
                  <a:cubicBezTo>
                    <a:pt x="12693" y="17214"/>
                    <a:pt x="10850" y="14452"/>
                    <a:pt x="10850" y="10720"/>
                  </a:cubicBezTo>
                  <a:cubicBezTo>
                    <a:pt x="10750" y="7308"/>
                    <a:pt x="12693" y="4551"/>
                    <a:pt x="14844" y="4551"/>
                  </a:cubicBezTo>
                  <a:close/>
                  <a:moveTo>
                    <a:pt x="6756" y="0"/>
                  </a:moveTo>
                  <a:cubicBezTo>
                    <a:pt x="3071" y="0"/>
                    <a:pt x="0" y="4876"/>
                    <a:pt x="0" y="10720"/>
                  </a:cubicBezTo>
                  <a:cubicBezTo>
                    <a:pt x="0" y="16724"/>
                    <a:pt x="3071" y="21600"/>
                    <a:pt x="6756" y="21600"/>
                  </a:cubicBezTo>
                  <a:cubicBezTo>
                    <a:pt x="8189" y="21600"/>
                    <a:pt x="9622" y="20786"/>
                    <a:pt x="10850" y="19322"/>
                  </a:cubicBezTo>
                  <a:cubicBezTo>
                    <a:pt x="11978" y="20786"/>
                    <a:pt x="13411" y="21600"/>
                    <a:pt x="14844" y="21600"/>
                  </a:cubicBezTo>
                  <a:cubicBezTo>
                    <a:pt x="18529" y="21600"/>
                    <a:pt x="21600" y="16724"/>
                    <a:pt x="21600" y="10720"/>
                  </a:cubicBezTo>
                  <a:cubicBezTo>
                    <a:pt x="21600" y="4876"/>
                    <a:pt x="18529" y="0"/>
                    <a:pt x="14844" y="0"/>
                  </a:cubicBezTo>
                  <a:cubicBezTo>
                    <a:pt x="13307" y="0"/>
                    <a:pt x="11874" y="814"/>
                    <a:pt x="10850" y="2273"/>
                  </a:cubicBezTo>
                  <a:cubicBezTo>
                    <a:pt x="9726" y="814"/>
                    <a:pt x="8293" y="0"/>
                    <a:pt x="6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165" name="Google Shape;2165;p35"/>
          <p:cNvGrpSpPr/>
          <p:nvPr/>
        </p:nvGrpSpPr>
        <p:grpSpPr>
          <a:xfrm>
            <a:off x="19618449" y="5617583"/>
            <a:ext cx="908678" cy="929446"/>
            <a:chOff x="-1" y="-1"/>
            <a:chExt cx="908676" cy="929444"/>
          </a:xfrm>
        </p:grpSpPr>
        <p:sp>
          <p:nvSpPr>
            <p:cNvPr id="2166" name="Google Shape;2166;p35"/>
            <p:cNvSpPr/>
            <p:nvPr/>
          </p:nvSpPr>
          <p:spPr>
            <a:xfrm>
              <a:off x="141049" y="746783"/>
              <a:ext cx="57830" cy="57829"/>
            </a:xfrm>
            <a:custGeom>
              <a:rect b="b" l="l" r="r" t="t"/>
              <a:pathLst>
                <a:path extrusionOk="0" h="21600" w="21600">
                  <a:moveTo>
                    <a:pt x="11239" y="0"/>
                  </a:moveTo>
                  <a:cubicBezTo>
                    <a:pt x="5181" y="0"/>
                    <a:pt x="0" y="5181"/>
                    <a:pt x="0" y="11239"/>
                  </a:cubicBezTo>
                  <a:cubicBezTo>
                    <a:pt x="0" y="17269"/>
                    <a:pt x="5181" y="21600"/>
                    <a:pt x="11239" y="21600"/>
                  </a:cubicBezTo>
                  <a:cubicBezTo>
                    <a:pt x="17269" y="21600"/>
                    <a:pt x="21600" y="17269"/>
                    <a:pt x="21600" y="11239"/>
                  </a:cubicBezTo>
                  <a:cubicBezTo>
                    <a:pt x="21600" y="5181"/>
                    <a:pt x="17269" y="0"/>
                    <a:pt x="112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67" name="Google Shape;2167;p35"/>
            <p:cNvSpPr/>
            <p:nvPr/>
          </p:nvSpPr>
          <p:spPr>
            <a:xfrm>
              <a:off x="138774" y="120207"/>
              <a:ext cx="60105" cy="448541"/>
            </a:xfrm>
            <a:custGeom>
              <a:rect b="b" l="l" r="r" t="t"/>
              <a:pathLst>
                <a:path extrusionOk="0" h="21600" w="21600">
                  <a:moveTo>
                    <a:pt x="11631" y="0"/>
                  </a:moveTo>
                  <a:cubicBezTo>
                    <a:pt x="4985" y="0"/>
                    <a:pt x="0" y="668"/>
                    <a:pt x="0" y="1559"/>
                  </a:cubicBezTo>
                  <a:lnTo>
                    <a:pt x="0" y="20041"/>
                  </a:lnTo>
                  <a:cubicBezTo>
                    <a:pt x="0" y="20932"/>
                    <a:pt x="4985" y="21600"/>
                    <a:pt x="11631" y="21600"/>
                  </a:cubicBezTo>
                  <a:cubicBezTo>
                    <a:pt x="17433" y="21600"/>
                    <a:pt x="21600" y="20932"/>
                    <a:pt x="21600" y="20041"/>
                  </a:cubicBezTo>
                  <a:lnTo>
                    <a:pt x="21600" y="1449"/>
                  </a:lnTo>
                  <a:cubicBezTo>
                    <a:pt x="21600" y="558"/>
                    <a:pt x="16615" y="0"/>
                    <a:pt x="11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68" name="Google Shape;2168;p35"/>
            <p:cNvSpPr/>
            <p:nvPr/>
          </p:nvSpPr>
          <p:spPr>
            <a:xfrm>
              <a:off x="425422" y="746783"/>
              <a:ext cx="57830" cy="57829"/>
            </a:xfrm>
            <a:custGeom>
              <a:rect b="b" l="l" r="r" t="t"/>
              <a:pathLst>
                <a:path extrusionOk="0" h="21600" w="21600">
                  <a:moveTo>
                    <a:pt x="10361" y="0"/>
                  </a:moveTo>
                  <a:cubicBezTo>
                    <a:pt x="4331" y="0"/>
                    <a:pt x="0" y="5181"/>
                    <a:pt x="0" y="11239"/>
                  </a:cubicBezTo>
                  <a:cubicBezTo>
                    <a:pt x="0" y="17269"/>
                    <a:pt x="4331" y="21600"/>
                    <a:pt x="10361" y="21600"/>
                  </a:cubicBezTo>
                  <a:cubicBezTo>
                    <a:pt x="16419" y="21600"/>
                    <a:pt x="21600" y="17269"/>
                    <a:pt x="21600" y="11239"/>
                  </a:cubicBezTo>
                  <a:cubicBezTo>
                    <a:pt x="21600" y="5181"/>
                    <a:pt x="16419" y="0"/>
                    <a:pt x="103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69" name="Google Shape;2169;p35"/>
            <p:cNvSpPr/>
            <p:nvPr/>
          </p:nvSpPr>
          <p:spPr>
            <a:xfrm>
              <a:off x="425422" y="120207"/>
              <a:ext cx="60179" cy="448541"/>
            </a:xfrm>
            <a:custGeom>
              <a:rect b="b" l="l" r="r" t="t"/>
              <a:pathLst>
                <a:path extrusionOk="0" h="21600" w="21600">
                  <a:moveTo>
                    <a:pt x="9957" y="0"/>
                  </a:moveTo>
                  <a:cubicBezTo>
                    <a:pt x="4162" y="0"/>
                    <a:pt x="0" y="668"/>
                    <a:pt x="0" y="1559"/>
                  </a:cubicBezTo>
                  <a:lnTo>
                    <a:pt x="0" y="20041"/>
                  </a:lnTo>
                  <a:cubicBezTo>
                    <a:pt x="0" y="20932"/>
                    <a:pt x="4979" y="21600"/>
                    <a:pt x="9957" y="21600"/>
                  </a:cubicBezTo>
                  <a:cubicBezTo>
                    <a:pt x="16595" y="21600"/>
                    <a:pt x="21600" y="20932"/>
                    <a:pt x="21600" y="20041"/>
                  </a:cubicBezTo>
                  <a:lnTo>
                    <a:pt x="21600" y="1449"/>
                  </a:lnTo>
                  <a:cubicBezTo>
                    <a:pt x="20757" y="558"/>
                    <a:pt x="14936" y="0"/>
                    <a:pt x="99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70" name="Google Shape;2170;p35"/>
            <p:cNvSpPr/>
            <p:nvPr/>
          </p:nvSpPr>
          <p:spPr>
            <a:xfrm>
              <a:off x="-1" y="-1"/>
              <a:ext cx="908676" cy="929444"/>
            </a:xfrm>
            <a:custGeom>
              <a:rect b="b" l="l" r="r" t="t"/>
              <a:pathLst>
                <a:path extrusionOk="0" h="21600" w="21600">
                  <a:moveTo>
                    <a:pt x="5882" y="1344"/>
                  </a:moveTo>
                  <a:cubicBezTo>
                    <a:pt x="6322" y="1344"/>
                    <a:pt x="6652" y="1666"/>
                    <a:pt x="6652" y="2041"/>
                  </a:cubicBezTo>
                  <a:lnTo>
                    <a:pt x="6652" y="14561"/>
                  </a:lnTo>
                  <a:lnTo>
                    <a:pt x="1375" y="14561"/>
                  </a:lnTo>
                  <a:lnTo>
                    <a:pt x="1375" y="2041"/>
                  </a:lnTo>
                  <a:cubicBezTo>
                    <a:pt x="1375" y="1666"/>
                    <a:pt x="1704" y="1344"/>
                    <a:pt x="2034" y="1344"/>
                  </a:cubicBezTo>
                  <a:close/>
                  <a:moveTo>
                    <a:pt x="12696" y="1344"/>
                  </a:moveTo>
                  <a:cubicBezTo>
                    <a:pt x="13136" y="1344"/>
                    <a:pt x="13411" y="1666"/>
                    <a:pt x="13411" y="2041"/>
                  </a:cubicBezTo>
                  <a:lnTo>
                    <a:pt x="13411" y="14561"/>
                  </a:lnTo>
                  <a:lnTo>
                    <a:pt x="8080" y="14561"/>
                  </a:lnTo>
                  <a:lnTo>
                    <a:pt x="8080" y="2041"/>
                  </a:lnTo>
                  <a:cubicBezTo>
                    <a:pt x="8080" y="1666"/>
                    <a:pt x="8464" y="1344"/>
                    <a:pt x="8850" y="1344"/>
                  </a:cubicBezTo>
                  <a:close/>
                  <a:moveTo>
                    <a:pt x="19402" y="1344"/>
                  </a:moveTo>
                  <a:cubicBezTo>
                    <a:pt x="19786" y="1344"/>
                    <a:pt x="20061" y="1666"/>
                    <a:pt x="20061" y="2041"/>
                  </a:cubicBezTo>
                  <a:lnTo>
                    <a:pt x="20061" y="14561"/>
                  </a:lnTo>
                  <a:lnTo>
                    <a:pt x="14840" y="14561"/>
                  </a:lnTo>
                  <a:lnTo>
                    <a:pt x="14840" y="2041"/>
                  </a:lnTo>
                  <a:cubicBezTo>
                    <a:pt x="14840" y="1666"/>
                    <a:pt x="15170" y="1344"/>
                    <a:pt x="15500" y="1344"/>
                  </a:cubicBezTo>
                  <a:close/>
                  <a:moveTo>
                    <a:pt x="6652" y="15904"/>
                  </a:moveTo>
                  <a:lnTo>
                    <a:pt x="6652" y="19451"/>
                  </a:lnTo>
                  <a:cubicBezTo>
                    <a:pt x="6652" y="19881"/>
                    <a:pt x="6322" y="20203"/>
                    <a:pt x="5882" y="20203"/>
                  </a:cubicBezTo>
                  <a:lnTo>
                    <a:pt x="2034" y="20203"/>
                  </a:lnTo>
                  <a:cubicBezTo>
                    <a:pt x="1650" y="20203"/>
                    <a:pt x="1375" y="19881"/>
                    <a:pt x="1375" y="19451"/>
                  </a:cubicBezTo>
                  <a:lnTo>
                    <a:pt x="1375" y="15904"/>
                  </a:lnTo>
                  <a:close/>
                  <a:moveTo>
                    <a:pt x="13411" y="15904"/>
                  </a:moveTo>
                  <a:lnTo>
                    <a:pt x="13411" y="19451"/>
                  </a:lnTo>
                  <a:cubicBezTo>
                    <a:pt x="13411" y="19881"/>
                    <a:pt x="13026" y="20203"/>
                    <a:pt x="12696" y="20203"/>
                  </a:cubicBezTo>
                  <a:lnTo>
                    <a:pt x="8850" y="20203"/>
                  </a:lnTo>
                  <a:cubicBezTo>
                    <a:pt x="8464" y="20203"/>
                    <a:pt x="8080" y="19881"/>
                    <a:pt x="8080" y="19451"/>
                  </a:cubicBezTo>
                  <a:lnTo>
                    <a:pt x="8080" y="15904"/>
                  </a:lnTo>
                  <a:close/>
                  <a:moveTo>
                    <a:pt x="20171" y="15904"/>
                  </a:moveTo>
                  <a:lnTo>
                    <a:pt x="20171" y="19451"/>
                  </a:lnTo>
                  <a:lnTo>
                    <a:pt x="20115" y="19451"/>
                  </a:lnTo>
                  <a:cubicBezTo>
                    <a:pt x="20115" y="19881"/>
                    <a:pt x="19786" y="20203"/>
                    <a:pt x="19456" y="20203"/>
                  </a:cubicBezTo>
                  <a:lnTo>
                    <a:pt x="15609" y="20203"/>
                  </a:lnTo>
                  <a:cubicBezTo>
                    <a:pt x="15170" y="20203"/>
                    <a:pt x="14894" y="19881"/>
                    <a:pt x="14894" y="19451"/>
                  </a:cubicBezTo>
                  <a:lnTo>
                    <a:pt x="14894" y="15904"/>
                  </a:lnTo>
                  <a:close/>
                  <a:moveTo>
                    <a:pt x="2144" y="0"/>
                  </a:moveTo>
                  <a:cubicBezTo>
                    <a:pt x="935" y="0"/>
                    <a:pt x="0" y="914"/>
                    <a:pt x="0" y="2041"/>
                  </a:cubicBezTo>
                  <a:lnTo>
                    <a:pt x="0" y="19451"/>
                  </a:lnTo>
                  <a:cubicBezTo>
                    <a:pt x="0" y="20578"/>
                    <a:pt x="935" y="21600"/>
                    <a:pt x="2144" y="21600"/>
                  </a:cubicBezTo>
                  <a:lnTo>
                    <a:pt x="5992" y="21600"/>
                  </a:lnTo>
                  <a:cubicBezTo>
                    <a:pt x="6542" y="21600"/>
                    <a:pt x="6981" y="21385"/>
                    <a:pt x="7421" y="21063"/>
                  </a:cubicBezTo>
                  <a:cubicBezTo>
                    <a:pt x="7805" y="21385"/>
                    <a:pt x="8300" y="21600"/>
                    <a:pt x="8850" y="21600"/>
                  </a:cubicBezTo>
                  <a:lnTo>
                    <a:pt x="12696" y="21600"/>
                  </a:lnTo>
                  <a:cubicBezTo>
                    <a:pt x="13246" y="21600"/>
                    <a:pt x="13741" y="21385"/>
                    <a:pt x="14125" y="21063"/>
                  </a:cubicBezTo>
                  <a:cubicBezTo>
                    <a:pt x="14565" y="21385"/>
                    <a:pt x="15060" y="21600"/>
                    <a:pt x="15609" y="21600"/>
                  </a:cubicBezTo>
                  <a:lnTo>
                    <a:pt x="19456" y="21600"/>
                  </a:lnTo>
                  <a:cubicBezTo>
                    <a:pt x="20611" y="21600"/>
                    <a:pt x="21600" y="20686"/>
                    <a:pt x="21600" y="19451"/>
                  </a:cubicBezTo>
                  <a:lnTo>
                    <a:pt x="21600" y="2041"/>
                  </a:lnTo>
                  <a:cubicBezTo>
                    <a:pt x="21544" y="914"/>
                    <a:pt x="20611" y="0"/>
                    <a:pt x="19456" y="0"/>
                  </a:cubicBezTo>
                  <a:lnTo>
                    <a:pt x="15609" y="0"/>
                  </a:lnTo>
                  <a:cubicBezTo>
                    <a:pt x="15060" y="0"/>
                    <a:pt x="14565" y="162"/>
                    <a:pt x="14125" y="537"/>
                  </a:cubicBezTo>
                  <a:cubicBezTo>
                    <a:pt x="13741" y="162"/>
                    <a:pt x="13246" y="0"/>
                    <a:pt x="12696" y="0"/>
                  </a:cubicBezTo>
                  <a:lnTo>
                    <a:pt x="8850" y="0"/>
                  </a:lnTo>
                  <a:cubicBezTo>
                    <a:pt x="8300" y="0"/>
                    <a:pt x="7805" y="162"/>
                    <a:pt x="7421" y="537"/>
                  </a:cubicBezTo>
                  <a:cubicBezTo>
                    <a:pt x="6981" y="162"/>
                    <a:pt x="6542" y="0"/>
                    <a:pt x="59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71" name="Google Shape;2171;p35"/>
            <p:cNvSpPr/>
            <p:nvPr/>
          </p:nvSpPr>
          <p:spPr>
            <a:xfrm>
              <a:off x="707521" y="746783"/>
              <a:ext cx="57830" cy="57829"/>
            </a:xfrm>
            <a:custGeom>
              <a:rect b="b" l="l" r="r" t="t"/>
              <a:pathLst>
                <a:path extrusionOk="0" h="21600" w="21600">
                  <a:moveTo>
                    <a:pt x="11239" y="0"/>
                  </a:moveTo>
                  <a:cubicBezTo>
                    <a:pt x="5181" y="0"/>
                    <a:pt x="0" y="5181"/>
                    <a:pt x="0" y="11239"/>
                  </a:cubicBezTo>
                  <a:cubicBezTo>
                    <a:pt x="0" y="17269"/>
                    <a:pt x="5181" y="21600"/>
                    <a:pt x="11239" y="21600"/>
                  </a:cubicBezTo>
                  <a:cubicBezTo>
                    <a:pt x="17269" y="21600"/>
                    <a:pt x="21600" y="17269"/>
                    <a:pt x="21600" y="11239"/>
                  </a:cubicBezTo>
                  <a:cubicBezTo>
                    <a:pt x="21600" y="5181"/>
                    <a:pt x="17269" y="0"/>
                    <a:pt x="112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72" name="Google Shape;2172;p35"/>
            <p:cNvSpPr/>
            <p:nvPr/>
          </p:nvSpPr>
          <p:spPr>
            <a:xfrm>
              <a:off x="705173" y="120207"/>
              <a:ext cx="60178" cy="448541"/>
            </a:xfrm>
            <a:custGeom>
              <a:rect b="b" l="l" r="r" t="t"/>
              <a:pathLst>
                <a:path extrusionOk="0" h="21600" w="21600">
                  <a:moveTo>
                    <a:pt x="11643" y="0"/>
                  </a:moveTo>
                  <a:cubicBezTo>
                    <a:pt x="5005" y="0"/>
                    <a:pt x="0" y="668"/>
                    <a:pt x="0" y="1559"/>
                  </a:cubicBezTo>
                  <a:lnTo>
                    <a:pt x="0" y="20041"/>
                  </a:lnTo>
                  <a:cubicBezTo>
                    <a:pt x="0" y="20932"/>
                    <a:pt x="5005" y="21600"/>
                    <a:pt x="11643" y="21600"/>
                  </a:cubicBezTo>
                  <a:cubicBezTo>
                    <a:pt x="17438" y="21600"/>
                    <a:pt x="21600" y="20932"/>
                    <a:pt x="21600" y="20041"/>
                  </a:cubicBezTo>
                  <a:lnTo>
                    <a:pt x="21600" y="1449"/>
                  </a:lnTo>
                  <a:cubicBezTo>
                    <a:pt x="21600" y="558"/>
                    <a:pt x="16621" y="0"/>
                    <a:pt x="116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2173" name="Google Shape;2173;p35"/>
          <p:cNvSpPr/>
          <p:nvPr/>
        </p:nvSpPr>
        <p:spPr>
          <a:xfrm>
            <a:off x="6086930" y="3464541"/>
            <a:ext cx="925065" cy="927096"/>
          </a:xfrm>
          <a:custGeom>
            <a:rect b="b" l="l" r="r" t="t"/>
            <a:pathLst>
              <a:path extrusionOk="0" h="21600" w="21553">
                <a:moveTo>
                  <a:pt x="10773" y="4687"/>
                </a:moveTo>
                <a:cubicBezTo>
                  <a:pt x="11581" y="4687"/>
                  <a:pt x="12227" y="5278"/>
                  <a:pt x="12227" y="6087"/>
                </a:cubicBezTo>
                <a:cubicBezTo>
                  <a:pt x="12227" y="6896"/>
                  <a:pt x="11581" y="7542"/>
                  <a:pt x="10773" y="7542"/>
                </a:cubicBezTo>
                <a:cubicBezTo>
                  <a:pt x="10019" y="7542"/>
                  <a:pt x="9373" y="6896"/>
                  <a:pt x="9373" y="6087"/>
                </a:cubicBezTo>
                <a:cubicBezTo>
                  <a:pt x="9373" y="5278"/>
                  <a:pt x="9965" y="4687"/>
                  <a:pt x="10773" y="4687"/>
                </a:cubicBezTo>
                <a:close/>
                <a:moveTo>
                  <a:pt x="20362" y="1400"/>
                </a:moveTo>
                <a:lnTo>
                  <a:pt x="20362" y="8942"/>
                </a:lnTo>
                <a:lnTo>
                  <a:pt x="13952" y="8942"/>
                </a:lnTo>
                <a:cubicBezTo>
                  <a:pt x="13629" y="8619"/>
                  <a:pt x="13251" y="8241"/>
                  <a:pt x="12873" y="8081"/>
                </a:cubicBezTo>
                <a:cubicBezTo>
                  <a:pt x="13359" y="7542"/>
                  <a:pt x="13682" y="6841"/>
                  <a:pt x="13682" y="6087"/>
                </a:cubicBezTo>
                <a:cubicBezTo>
                  <a:pt x="13682" y="4579"/>
                  <a:pt x="12389" y="3286"/>
                  <a:pt x="10827" y="3286"/>
                </a:cubicBezTo>
                <a:cubicBezTo>
                  <a:pt x="9318" y="3286"/>
                  <a:pt x="8026" y="4579"/>
                  <a:pt x="8026" y="6087"/>
                </a:cubicBezTo>
                <a:cubicBezTo>
                  <a:pt x="8026" y="6841"/>
                  <a:pt x="8296" y="7542"/>
                  <a:pt x="8835" y="8081"/>
                </a:cubicBezTo>
                <a:cubicBezTo>
                  <a:pt x="8404" y="8241"/>
                  <a:pt x="8026" y="8619"/>
                  <a:pt x="7756" y="8942"/>
                </a:cubicBezTo>
                <a:lnTo>
                  <a:pt x="1508" y="8942"/>
                </a:lnTo>
                <a:lnTo>
                  <a:pt x="1508" y="1400"/>
                </a:lnTo>
                <a:close/>
                <a:moveTo>
                  <a:pt x="10773" y="8942"/>
                </a:moveTo>
                <a:cubicBezTo>
                  <a:pt x="12335" y="8942"/>
                  <a:pt x="13629" y="10235"/>
                  <a:pt x="13629" y="11743"/>
                </a:cubicBezTo>
                <a:lnTo>
                  <a:pt x="7973" y="11743"/>
                </a:lnTo>
                <a:cubicBezTo>
                  <a:pt x="7973" y="10235"/>
                  <a:pt x="9211" y="8942"/>
                  <a:pt x="10773" y="8942"/>
                </a:cubicBezTo>
                <a:close/>
                <a:moveTo>
                  <a:pt x="14167" y="13198"/>
                </a:moveTo>
                <a:lnTo>
                  <a:pt x="12981" y="20254"/>
                </a:lnTo>
                <a:lnTo>
                  <a:pt x="8564" y="20254"/>
                </a:lnTo>
                <a:lnTo>
                  <a:pt x="7325" y="13198"/>
                </a:lnTo>
                <a:close/>
                <a:moveTo>
                  <a:pt x="699" y="0"/>
                </a:moveTo>
                <a:cubicBezTo>
                  <a:pt x="268" y="0"/>
                  <a:pt x="0" y="323"/>
                  <a:pt x="0" y="646"/>
                </a:cubicBezTo>
                <a:lnTo>
                  <a:pt x="0" y="9589"/>
                </a:lnTo>
                <a:cubicBezTo>
                  <a:pt x="0" y="10019"/>
                  <a:pt x="323" y="10288"/>
                  <a:pt x="699" y="10288"/>
                </a:cubicBezTo>
                <a:lnTo>
                  <a:pt x="6786" y="10288"/>
                </a:lnTo>
                <a:cubicBezTo>
                  <a:pt x="6679" y="10773"/>
                  <a:pt x="6518" y="11204"/>
                  <a:pt x="6518" y="11690"/>
                </a:cubicBezTo>
                <a:lnTo>
                  <a:pt x="5117" y="11690"/>
                </a:lnTo>
                <a:cubicBezTo>
                  <a:pt x="4740" y="11690"/>
                  <a:pt x="4471" y="12013"/>
                  <a:pt x="4471" y="12389"/>
                </a:cubicBezTo>
                <a:cubicBezTo>
                  <a:pt x="4471" y="12767"/>
                  <a:pt x="4794" y="13090"/>
                  <a:pt x="5117" y="13090"/>
                </a:cubicBezTo>
                <a:lnTo>
                  <a:pt x="5924" y="13090"/>
                </a:lnTo>
                <a:lnTo>
                  <a:pt x="7272" y="20954"/>
                </a:lnTo>
                <a:cubicBezTo>
                  <a:pt x="7325" y="21332"/>
                  <a:pt x="7595" y="21600"/>
                  <a:pt x="7973" y="21600"/>
                </a:cubicBezTo>
                <a:lnTo>
                  <a:pt x="13629" y="21600"/>
                </a:lnTo>
                <a:cubicBezTo>
                  <a:pt x="13952" y="21600"/>
                  <a:pt x="14275" y="21332"/>
                  <a:pt x="14275" y="20954"/>
                </a:cubicBezTo>
                <a:lnTo>
                  <a:pt x="15621" y="13090"/>
                </a:lnTo>
                <a:lnTo>
                  <a:pt x="16430" y="13090"/>
                </a:lnTo>
                <a:cubicBezTo>
                  <a:pt x="16860" y="13090"/>
                  <a:pt x="17129" y="12767"/>
                  <a:pt x="17129" y="12336"/>
                </a:cubicBezTo>
                <a:cubicBezTo>
                  <a:pt x="17129" y="11958"/>
                  <a:pt x="16753" y="11690"/>
                  <a:pt x="16430" y="11690"/>
                </a:cubicBezTo>
                <a:lnTo>
                  <a:pt x="15029" y="11690"/>
                </a:lnTo>
                <a:cubicBezTo>
                  <a:pt x="15029" y="11204"/>
                  <a:pt x="14974" y="10719"/>
                  <a:pt x="14759" y="10288"/>
                </a:cubicBezTo>
                <a:lnTo>
                  <a:pt x="20901" y="10288"/>
                </a:lnTo>
                <a:cubicBezTo>
                  <a:pt x="21277" y="10288"/>
                  <a:pt x="21547" y="9912"/>
                  <a:pt x="21547" y="9589"/>
                </a:cubicBezTo>
                <a:lnTo>
                  <a:pt x="21547" y="646"/>
                </a:lnTo>
                <a:cubicBezTo>
                  <a:pt x="21600" y="323"/>
                  <a:pt x="21277" y="0"/>
                  <a:pt x="209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74" name="Google Shape;2174;p35"/>
          <p:cNvSpPr/>
          <p:nvPr/>
        </p:nvSpPr>
        <p:spPr>
          <a:xfrm>
            <a:off x="6156245" y="4539244"/>
            <a:ext cx="788468" cy="936342"/>
          </a:xfrm>
          <a:custGeom>
            <a:rect b="b" l="l" r="r" t="t"/>
            <a:pathLst>
              <a:path extrusionOk="0" h="21600" w="21600">
                <a:moveTo>
                  <a:pt x="10894" y="1387"/>
                </a:moveTo>
                <a:cubicBezTo>
                  <a:pt x="13239" y="1387"/>
                  <a:pt x="15138" y="2986"/>
                  <a:pt x="15138" y="4906"/>
                </a:cubicBezTo>
                <a:cubicBezTo>
                  <a:pt x="15138" y="6186"/>
                  <a:pt x="14316" y="7307"/>
                  <a:pt x="13048" y="7892"/>
                </a:cubicBezTo>
                <a:cubicBezTo>
                  <a:pt x="12794" y="8053"/>
                  <a:pt x="12668" y="8267"/>
                  <a:pt x="12668" y="8534"/>
                </a:cubicBezTo>
                <a:lnTo>
                  <a:pt x="12668" y="12587"/>
                </a:lnTo>
                <a:lnTo>
                  <a:pt x="9312" y="12587"/>
                </a:lnTo>
                <a:lnTo>
                  <a:pt x="9312" y="8534"/>
                </a:lnTo>
                <a:cubicBezTo>
                  <a:pt x="9312" y="8267"/>
                  <a:pt x="9186" y="8053"/>
                  <a:pt x="8932" y="7892"/>
                </a:cubicBezTo>
                <a:cubicBezTo>
                  <a:pt x="7412" y="7307"/>
                  <a:pt x="6715" y="6186"/>
                  <a:pt x="6715" y="4906"/>
                </a:cubicBezTo>
                <a:cubicBezTo>
                  <a:pt x="6715" y="2986"/>
                  <a:pt x="8615" y="1387"/>
                  <a:pt x="10894" y="1387"/>
                </a:cubicBezTo>
                <a:close/>
                <a:moveTo>
                  <a:pt x="17483" y="14026"/>
                </a:moveTo>
                <a:cubicBezTo>
                  <a:pt x="18812" y="14026"/>
                  <a:pt x="19951" y="14987"/>
                  <a:pt x="19951" y="16161"/>
                </a:cubicBezTo>
                <a:lnTo>
                  <a:pt x="19951" y="17386"/>
                </a:lnTo>
                <a:lnTo>
                  <a:pt x="1649" y="17386"/>
                </a:lnTo>
                <a:lnTo>
                  <a:pt x="1649" y="16161"/>
                </a:lnTo>
                <a:cubicBezTo>
                  <a:pt x="1649" y="15040"/>
                  <a:pt x="2788" y="14026"/>
                  <a:pt x="4117" y="14026"/>
                </a:cubicBezTo>
                <a:close/>
                <a:moveTo>
                  <a:pt x="18369" y="18720"/>
                </a:moveTo>
                <a:lnTo>
                  <a:pt x="18369" y="20107"/>
                </a:lnTo>
                <a:lnTo>
                  <a:pt x="3422" y="20107"/>
                </a:lnTo>
                <a:lnTo>
                  <a:pt x="3422" y="18720"/>
                </a:lnTo>
                <a:close/>
                <a:moveTo>
                  <a:pt x="10706" y="0"/>
                </a:moveTo>
                <a:cubicBezTo>
                  <a:pt x="7475" y="0"/>
                  <a:pt x="4942" y="2186"/>
                  <a:pt x="4942" y="4906"/>
                </a:cubicBezTo>
                <a:cubicBezTo>
                  <a:pt x="4942" y="5759"/>
                  <a:pt x="5257" y="6667"/>
                  <a:pt x="5702" y="7359"/>
                </a:cubicBezTo>
                <a:cubicBezTo>
                  <a:pt x="6082" y="7999"/>
                  <a:pt x="6715" y="8480"/>
                  <a:pt x="7348" y="8906"/>
                </a:cubicBezTo>
                <a:lnTo>
                  <a:pt x="7348" y="12639"/>
                </a:lnTo>
                <a:lnTo>
                  <a:pt x="4182" y="12639"/>
                </a:lnTo>
                <a:cubicBezTo>
                  <a:pt x="1902" y="12639"/>
                  <a:pt x="0" y="14241"/>
                  <a:pt x="0" y="16161"/>
                </a:cubicBezTo>
                <a:lnTo>
                  <a:pt x="0" y="18026"/>
                </a:lnTo>
                <a:cubicBezTo>
                  <a:pt x="0" y="18453"/>
                  <a:pt x="380" y="18720"/>
                  <a:pt x="887" y="18720"/>
                </a:cubicBezTo>
                <a:lnTo>
                  <a:pt x="1649" y="18720"/>
                </a:lnTo>
                <a:lnTo>
                  <a:pt x="1649" y="20853"/>
                </a:lnTo>
                <a:cubicBezTo>
                  <a:pt x="1649" y="21228"/>
                  <a:pt x="2029" y="21600"/>
                  <a:pt x="2471" y="21600"/>
                </a:cubicBezTo>
                <a:lnTo>
                  <a:pt x="19065" y="21600"/>
                </a:lnTo>
                <a:cubicBezTo>
                  <a:pt x="19571" y="21600"/>
                  <a:pt x="19951" y="21228"/>
                  <a:pt x="19951" y="20853"/>
                </a:cubicBezTo>
                <a:lnTo>
                  <a:pt x="19951" y="18720"/>
                </a:lnTo>
                <a:lnTo>
                  <a:pt x="20713" y="18720"/>
                </a:lnTo>
                <a:cubicBezTo>
                  <a:pt x="21220" y="18720"/>
                  <a:pt x="21600" y="18400"/>
                  <a:pt x="21600" y="18026"/>
                </a:cubicBezTo>
                <a:lnTo>
                  <a:pt x="21600" y="16161"/>
                </a:lnTo>
                <a:cubicBezTo>
                  <a:pt x="21600" y="14241"/>
                  <a:pt x="19698" y="12639"/>
                  <a:pt x="17418" y="12639"/>
                </a:cubicBezTo>
                <a:lnTo>
                  <a:pt x="14125" y="12639"/>
                </a:lnTo>
                <a:lnTo>
                  <a:pt x="14125" y="8906"/>
                </a:lnTo>
                <a:cubicBezTo>
                  <a:pt x="14823" y="8534"/>
                  <a:pt x="15392" y="7999"/>
                  <a:pt x="15772" y="7359"/>
                </a:cubicBezTo>
                <a:cubicBezTo>
                  <a:pt x="16343" y="6667"/>
                  <a:pt x="16532" y="5759"/>
                  <a:pt x="16532" y="4906"/>
                </a:cubicBezTo>
                <a:cubicBezTo>
                  <a:pt x="16532" y="2186"/>
                  <a:pt x="13936" y="0"/>
                  <a:pt x="107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2175" name="Google Shape;2175;p35"/>
          <p:cNvGrpSpPr/>
          <p:nvPr/>
        </p:nvGrpSpPr>
        <p:grpSpPr>
          <a:xfrm>
            <a:off x="6221683" y="5616410"/>
            <a:ext cx="668188" cy="931792"/>
            <a:chOff x="0" y="-1"/>
            <a:chExt cx="668187" cy="931791"/>
          </a:xfrm>
        </p:grpSpPr>
        <p:sp>
          <p:nvSpPr>
            <p:cNvPr id="2176" name="Google Shape;2176;p35"/>
            <p:cNvSpPr/>
            <p:nvPr/>
          </p:nvSpPr>
          <p:spPr>
            <a:xfrm>
              <a:off x="0" y="-1"/>
              <a:ext cx="668187" cy="931791"/>
            </a:xfrm>
            <a:custGeom>
              <a:rect b="b" l="l" r="r" t="t"/>
              <a:pathLst>
                <a:path extrusionOk="0" h="21600" w="21600">
                  <a:moveTo>
                    <a:pt x="17714" y="1448"/>
                  </a:moveTo>
                  <a:lnTo>
                    <a:pt x="17714" y="4127"/>
                  </a:lnTo>
                  <a:cubicBezTo>
                    <a:pt x="16967" y="3913"/>
                    <a:pt x="15921" y="3806"/>
                    <a:pt x="14799" y="3806"/>
                  </a:cubicBezTo>
                  <a:cubicBezTo>
                    <a:pt x="12331" y="3806"/>
                    <a:pt x="10464" y="4556"/>
                    <a:pt x="10388" y="4610"/>
                  </a:cubicBezTo>
                  <a:cubicBezTo>
                    <a:pt x="10388" y="4610"/>
                    <a:pt x="8820" y="5199"/>
                    <a:pt x="6951" y="5199"/>
                  </a:cubicBezTo>
                  <a:cubicBezTo>
                    <a:pt x="5755" y="5199"/>
                    <a:pt x="4633" y="4932"/>
                    <a:pt x="4035" y="4717"/>
                  </a:cubicBezTo>
                  <a:lnTo>
                    <a:pt x="4035" y="1448"/>
                  </a:lnTo>
                  <a:close/>
                  <a:moveTo>
                    <a:pt x="14725" y="5253"/>
                  </a:moveTo>
                  <a:cubicBezTo>
                    <a:pt x="15921" y="5253"/>
                    <a:pt x="17040" y="5520"/>
                    <a:pt x="17565" y="5735"/>
                  </a:cubicBezTo>
                  <a:cubicBezTo>
                    <a:pt x="17339" y="8147"/>
                    <a:pt x="14350" y="10183"/>
                    <a:pt x="10763" y="10183"/>
                  </a:cubicBezTo>
                  <a:cubicBezTo>
                    <a:pt x="7475" y="10183"/>
                    <a:pt x="4783" y="8576"/>
                    <a:pt x="4035" y="6325"/>
                  </a:cubicBezTo>
                  <a:cubicBezTo>
                    <a:pt x="4783" y="6539"/>
                    <a:pt x="5755" y="6701"/>
                    <a:pt x="6877" y="6701"/>
                  </a:cubicBezTo>
                  <a:cubicBezTo>
                    <a:pt x="9269" y="6701"/>
                    <a:pt x="11136" y="5951"/>
                    <a:pt x="11212" y="5896"/>
                  </a:cubicBezTo>
                  <a:cubicBezTo>
                    <a:pt x="11212" y="5896"/>
                    <a:pt x="12856" y="5253"/>
                    <a:pt x="14725" y="5253"/>
                  </a:cubicBezTo>
                  <a:close/>
                  <a:moveTo>
                    <a:pt x="10763" y="17420"/>
                  </a:moveTo>
                  <a:cubicBezTo>
                    <a:pt x="12182" y="17420"/>
                    <a:pt x="13378" y="18599"/>
                    <a:pt x="13676" y="20207"/>
                  </a:cubicBezTo>
                  <a:lnTo>
                    <a:pt x="7848" y="20207"/>
                  </a:lnTo>
                  <a:cubicBezTo>
                    <a:pt x="8147" y="18599"/>
                    <a:pt x="9342" y="17420"/>
                    <a:pt x="10763" y="17420"/>
                  </a:cubicBezTo>
                  <a:close/>
                  <a:moveTo>
                    <a:pt x="10687" y="11524"/>
                  </a:moveTo>
                  <a:cubicBezTo>
                    <a:pt x="14576" y="11578"/>
                    <a:pt x="17714" y="13722"/>
                    <a:pt x="17714" y="16454"/>
                  </a:cubicBezTo>
                  <a:lnTo>
                    <a:pt x="17714" y="20207"/>
                  </a:lnTo>
                  <a:lnTo>
                    <a:pt x="15622" y="20207"/>
                  </a:lnTo>
                  <a:cubicBezTo>
                    <a:pt x="15546" y="19188"/>
                    <a:pt x="15097" y="18278"/>
                    <a:pt x="14350" y="17527"/>
                  </a:cubicBezTo>
                  <a:cubicBezTo>
                    <a:pt x="13378" y="16508"/>
                    <a:pt x="12108" y="15972"/>
                    <a:pt x="10763" y="15972"/>
                  </a:cubicBezTo>
                  <a:cubicBezTo>
                    <a:pt x="9342" y="15972"/>
                    <a:pt x="8147" y="16508"/>
                    <a:pt x="7250" y="17527"/>
                  </a:cubicBezTo>
                  <a:cubicBezTo>
                    <a:pt x="6576" y="18278"/>
                    <a:pt x="6128" y="19188"/>
                    <a:pt x="5905" y="20207"/>
                  </a:cubicBezTo>
                  <a:lnTo>
                    <a:pt x="3886" y="20207"/>
                  </a:lnTo>
                  <a:lnTo>
                    <a:pt x="3886" y="16454"/>
                  </a:lnTo>
                  <a:cubicBezTo>
                    <a:pt x="3886" y="13722"/>
                    <a:pt x="6951" y="11524"/>
                    <a:pt x="10687" y="11524"/>
                  </a:cubicBezTo>
                  <a:close/>
                  <a:moveTo>
                    <a:pt x="973" y="0"/>
                  </a:moveTo>
                  <a:cubicBezTo>
                    <a:pt x="375" y="0"/>
                    <a:pt x="0" y="322"/>
                    <a:pt x="0" y="697"/>
                  </a:cubicBezTo>
                  <a:cubicBezTo>
                    <a:pt x="0" y="1126"/>
                    <a:pt x="524" y="1448"/>
                    <a:pt x="973" y="1448"/>
                  </a:cubicBezTo>
                  <a:lnTo>
                    <a:pt x="2019" y="1448"/>
                  </a:lnTo>
                  <a:lnTo>
                    <a:pt x="2019" y="5199"/>
                  </a:lnTo>
                  <a:cubicBezTo>
                    <a:pt x="2019" y="7666"/>
                    <a:pt x="3962" y="9755"/>
                    <a:pt x="6801" y="10826"/>
                  </a:cubicBezTo>
                  <a:cubicBezTo>
                    <a:pt x="3962" y="11900"/>
                    <a:pt x="2019" y="13989"/>
                    <a:pt x="2019" y="16454"/>
                  </a:cubicBezTo>
                  <a:lnTo>
                    <a:pt x="2019" y="20207"/>
                  </a:lnTo>
                  <a:lnTo>
                    <a:pt x="973" y="20207"/>
                  </a:lnTo>
                  <a:cubicBezTo>
                    <a:pt x="375" y="20207"/>
                    <a:pt x="0" y="20528"/>
                    <a:pt x="0" y="20903"/>
                  </a:cubicBezTo>
                  <a:cubicBezTo>
                    <a:pt x="0" y="21278"/>
                    <a:pt x="524" y="21600"/>
                    <a:pt x="973" y="21600"/>
                  </a:cubicBezTo>
                  <a:lnTo>
                    <a:pt x="20554" y="21600"/>
                  </a:lnTo>
                  <a:cubicBezTo>
                    <a:pt x="21152" y="21600"/>
                    <a:pt x="21600" y="21278"/>
                    <a:pt x="21600" y="20903"/>
                  </a:cubicBezTo>
                  <a:cubicBezTo>
                    <a:pt x="21600" y="20474"/>
                    <a:pt x="21152" y="20207"/>
                    <a:pt x="20554" y="20207"/>
                  </a:cubicBezTo>
                  <a:lnTo>
                    <a:pt x="19657" y="20207"/>
                  </a:lnTo>
                  <a:lnTo>
                    <a:pt x="19657" y="16454"/>
                  </a:lnTo>
                  <a:cubicBezTo>
                    <a:pt x="19657" y="13989"/>
                    <a:pt x="17714" y="11900"/>
                    <a:pt x="14874" y="10826"/>
                  </a:cubicBezTo>
                  <a:cubicBezTo>
                    <a:pt x="17714" y="9755"/>
                    <a:pt x="19657" y="7666"/>
                    <a:pt x="19657" y="5199"/>
                  </a:cubicBezTo>
                  <a:lnTo>
                    <a:pt x="19657" y="1448"/>
                  </a:lnTo>
                  <a:lnTo>
                    <a:pt x="20554" y="1448"/>
                  </a:lnTo>
                  <a:cubicBezTo>
                    <a:pt x="21152" y="1448"/>
                    <a:pt x="21600" y="1126"/>
                    <a:pt x="21600" y="697"/>
                  </a:cubicBezTo>
                  <a:cubicBezTo>
                    <a:pt x="21600" y="322"/>
                    <a:pt x="21152" y="0"/>
                    <a:pt x="205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77" name="Google Shape;2177;p35"/>
            <p:cNvSpPr/>
            <p:nvPr/>
          </p:nvSpPr>
          <p:spPr>
            <a:xfrm>
              <a:off x="305215" y="527209"/>
              <a:ext cx="60105" cy="122483"/>
            </a:xfrm>
            <a:custGeom>
              <a:rect b="b" l="l" r="r" t="t"/>
              <a:pathLst>
                <a:path extrusionOk="0" h="21600" w="21600">
                  <a:moveTo>
                    <a:pt x="9969" y="0"/>
                  </a:moveTo>
                  <a:cubicBezTo>
                    <a:pt x="4141" y="0"/>
                    <a:pt x="0" y="2847"/>
                    <a:pt x="0" y="5707"/>
                  </a:cubicBezTo>
                  <a:lnTo>
                    <a:pt x="0" y="16307"/>
                  </a:lnTo>
                  <a:cubicBezTo>
                    <a:pt x="0" y="19568"/>
                    <a:pt x="4985" y="21600"/>
                    <a:pt x="9969" y="21600"/>
                  </a:cubicBezTo>
                  <a:cubicBezTo>
                    <a:pt x="16615" y="21600"/>
                    <a:pt x="21600" y="19154"/>
                    <a:pt x="21600" y="16307"/>
                  </a:cubicBezTo>
                  <a:lnTo>
                    <a:pt x="21600" y="5707"/>
                  </a:lnTo>
                  <a:cubicBezTo>
                    <a:pt x="21600" y="2847"/>
                    <a:pt x="16615" y="0"/>
                    <a:pt x="9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178" name="Google Shape;2178;p35"/>
          <p:cNvGrpSpPr/>
          <p:nvPr/>
        </p:nvGrpSpPr>
        <p:grpSpPr>
          <a:xfrm>
            <a:off x="11737236" y="3458583"/>
            <a:ext cx="908678" cy="938692"/>
            <a:chOff x="-1" y="-1"/>
            <a:chExt cx="908676" cy="938691"/>
          </a:xfrm>
        </p:grpSpPr>
        <p:sp>
          <p:nvSpPr>
            <p:cNvPr id="2179" name="Google Shape;2179;p35"/>
            <p:cNvSpPr/>
            <p:nvPr/>
          </p:nvSpPr>
          <p:spPr>
            <a:xfrm>
              <a:off x="-1" y="-1"/>
              <a:ext cx="908676" cy="938691"/>
            </a:xfrm>
            <a:custGeom>
              <a:rect b="b" l="l" r="r" t="t"/>
              <a:pathLst>
                <a:path extrusionOk="0" h="21600" w="21600">
                  <a:moveTo>
                    <a:pt x="20225" y="2820"/>
                  </a:moveTo>
                  <a:lnTo>
                    <a:pt x="20225" y="4896"/>
                  </a:lnTo>
                  <a:cubicBezTo>
                    <a:pt x="20225" y="6704"/>
                    <a:pt x="18797" y="8246"/>
                    <a:pt x="16982" y="8352"/>
                  </a:cubicBezTo>
                  <a:cubicBezTo>
                    <a:pt x="17202" y="7820"/>
                    <a:pt x="17312" y="7076"/>
                    <a:pt x="17312" y="6385"/>
                  </a:cubicBezTo>
                  <a:lnTo>
                    <a:pt x="17312" y="2820"/>
                  </a:lnTo>
                  <a:close/>
                  <a:moveTo>
                    <a:pt x="4342" y="2926"/>
                  </a:moveTo>
                  <a:lnTo>
                    <a:pt x="4342" y="6437"/>
                  </a:lnTo>
                  <a:cubicBezTo>
                    <a:pt x="4342" y="7182"/>
                    <a:pt x="4508" y="7820"/>
                    <a:pt x="4672" y="8513"/>
                  </a:cubicBezTo>
                  <a:cubicBezTo>
                    <a:pt x="2857" y="8300"/>
                    <a:pt x="1485" y="6810"/>
                    <a:pt x="1485" y="5054"/>
                  </a:cubicBezTo>
                  <a:lnTo>
                    <a:pt x="1485" y="2926"/>
                  </a:lnTo>
                  <a:close/>
                  <a:moveTo>
                    <a:pt x="15883" y="1489"/>
                  </a:moveTo>
                  <a:lnTo>
                    <a:pt x="15883" y="6437"/>
                  </a:lnTo>
                  <a:cubicBezTo>
                    <a:pt x="15883" y="9151"/>
                    <a:pt x="13630" y="11279"/>
                    <a:pt x="10828" y="11279"/>
                  </a:cubicBezTo>
                  <a:cubicBezTo>
                    <a:pt x="8025" y="11279"/>
                    <a:pt x="5771" y="9097"/>
                    <a:pt x="5771" y="6437"/>
                  </a:cubicBezTo>
                  <a:lnTo>
                    <a:pt x="5771" y="1489"/>
                  </a:lnTo>
                  <a:close/>
                  <a:moveTo>
                    <a:pt x="11597" y="12609"/>
                  </a:moveTo>
                  <a:lnTo>
                    <a:pt x="11597" y="14524"/>
                  </a:lnTo>
                  <a:lnTo>
                    <a:pt x="10113" y="14524"/>
                  </a:lnTo>
                  <a:lnTo>
                    <a:pt x="10113" y="12609"/>
                  </a:lnTo>
                  <a:cubicBezTo>
                    <a:pt x="10332" y="12609"/>
                    <a:pt x="10608" y="12662"/>
                    <a:pt x="10828" y="12662"/>
                  </a:cubicBezTo>
                  <a:cubicBezTo>
                    <a:pt x="10992" y="12662"/>
                    <a:pt x="11268" y="12662"/>
                    <a:pt x="11597" y="12609"/>
                  </a:cubicBezTo>
                  <a:close/>
                  <a:moveTo>
                    <a:pt x="12311" y="15855"/>
                  </a:moveTo>
                  <a:cubicBezTo>
                    <a:pt x="12750" y="15855"/>
                    <a:pt x="13080" y="16227"/>
                    <a:pt x="13080" y="16600"/>
                  </a:cubicBezTo>
                  <a:lnTo>
                    <a:pt x="13080" y="17345"/>
                  </a:lnTo>
                  <a:lnTo>
                    <a:pt x="8738" y="17345"/>
                  </a:lnTo>
                  <a:lnTo>
                    <a:pt x="8738" y="16600"/>
                  </a:lnTo>
                  <a:lnTo>
                    <a:pt x="8684" y="16600"/>
                  </a:lnTo>
                  <a:cubicBezTo>
                    <a:pt x="8684" y="16227"/>
                    <a:pt x="9014" y="15855"/>
                    <a:pt x="9453" y="15855"/>
                  </a:cubicBezTo>
                  <a:close/>
                  <a:moveTo>
                    <a:pt x="15224" y="18728"/>
                  </a:moveTo>
                  <a:cubicBezTo>
                    <a:pt x="15609" y="18728"/>
                    <a:pt x="15883" y="19047"/>
                    <a:pt x="15883" y="19418"/>
                  </a:cubicBezTo>
                  <a:lnTo>
                    <a:pt x="15883" y="20111"/>
                  </a:lnTo>
                  <a:lnTo>
                    <a:pt x="5771" y="20111"/>
                  </a:lnTo>
                  <a:lnTo>
                    <a:pt x="5771" y="19418"/>
                  </a:lnTo>
                  <a:cubicBezTo>
                    <a:pt x="5771" y="18993"/>
                    <a:pt x="6156" y="18728"/>
                    <a:pt x="6486" y="18728"/>
                  </a:cubicBezTo>
                  <a:close/>
                  <a:moveTo>
                    <a:pt x="5057" y="0"/>
                  </a:moveTo>
                  <a:cubicBezTo>
                    <a:pt x="4618" y="0"/>
                    <a:pt x="4342" y="319"/>
                    <a:pt x="4342" y="692"/>
                  </a:cubicBezTo>
                  <a:lnTo>
                    <a:pt x="4342" y="1383"/>
                  </a:lnTo>
                  <a:lnTo>
                    <a:pt x="715" y="1383"/>
                  </a:lnTo>
                  <a:cubicBezTo>
                    <a:pt x="386" y="1489"/>
                    <a:pt x="0" y="1756"/>
                    <a:pt x="0" y="2182"/>
                  </a:cubicBezTo>
                  <a:lnTo>
                    <a:pt x="0" y="4948"/>
                  </a:lnTo>
                  <a:cubicBezTo>
                    <a:pt x="0" y="7714"/>
                    <a:pt x="2308" y="9896"/>
                    <a:pt x="5111" y="9896"/>
                  </a:cubicBezTo>
                  <a:lnTo>
                    <a:pt x="5441" y="9896"/>
                  </a:lnTo>
                  <a:cubicBezTo>
                    <a:pt x="6210" y="11014"/>
                    <a:pt x="7365" y="11865"/>
                    <a:pt x="8684" y="12343"/>
                  </a:cubicBezTo>
                  <a:lnTo>
                    <a:pt x="8684" y="14683"/>
                  </a:lnTo>
                  <a:cubicBezTo>
                    <a:pt x="7859" y="14950"/>
                    <a:pt x="7255" y="15749"/>
                    <a:pt x="7255" y="16652"/>
                  </a:cubicBezTo>
                  <a:lnTo>
                    <a:pt x="7255" y="17397"/>
                  </a:lnTo>
                  <a:lnTo>
                    <a:pt x="6540" y="17397"/>
                  </a:lnTo>
                  <a:cubicBezTo>
                    <a:pt x="5387" y="17397"/>
                    <a:pt x="4398" y="18354"/>
                    <a:pt x="4398" y="19472"/>
                  </a:cubicBezTo>
                  <a:lnTo>
                    <a:pt x="4398" y="20855"/>
                  </a:lnTo>
                  <a:cubicBezTo>
                    <a:pt x="4398" y="21228"/>
                    <a:pt x="4782" y="21600"/>
                    <a:pt x="5111" y="21600"/>
                  </a:cubicBezTo>
                  <a:lnTo>
                    <a:pt x="16653" y="21600"/>
                  </a:lnTo>
                  <a:cubicBezTo>
                    <a:pt x="17038" y="21600"/>
                    <a:pt x="17312" y="21228"/>
                    <a:pt x="17312" y="20855"/>
                  </a:cubicBezTo>
                  <a:lnTo>
                    <a:pt x="17312" y="19418"/>
                  </a:lnTo>
                  <a:cubicBezTo>
                    <a:pt x="17312" y="18248"/>
                    <a:pt x="16379" y="17345"/>
                    <a:pt x="15224" y="17345"/>
                  </a:cubicBezTo>
                  <a:lnTo>
                    <a:pt x="14455" y="17345"/>
                  </a:lnTo>
                  <a:lnTo>
                    <a:pt x="14455" y="16600"/>
                  </a:lnTo>
                  <a:cubicBezTo>
                    <a:pt x="14455" y="15695"/>
                    <a:pt x="13849" y="14950"/>
                    <a:pt x="13026" y="14631"/>
                  </a:cubicBezTo>
                  <a:lnTo>
                    <a:pt x="13026" y="12290"/>
                  </a:lnTo>
                  <a:cubicBezTo>
                    <a:pt x="14289" y="11811"/>
                    <a:pt x="15500" y="10960"/>
                    <a:pt x="16213" y="9842"/>
                  </a:cubicBezTo>
                  <a:lnTo>
                    <a:pt x="16599" y="9842"/>
                  </a:lnTo>
                  <a:cubicBezTo>
                    <a:pt x="19400" y="9842"/>
                    <a:pt x="21600" y="7608"/>
                    <a:pt x="21600" y="4896"/>
                  </a:cubicBezTo>
                  <a:lnTo>
                    <a:pt x="21600" y="2128"/>
                  </a:lnTo>
                  <a:cubicBezTo>
                    <a:pt x="21600" y="1702"/>
                    <a:pt x="21270" y="1383"/>
                    <a:pt x="20885" y="1383"/>
                  </a:cubicBezTo>
                  <a:lnTo>
                    <a:pt x="17258" y="1383"/>
                  </a:lnTo>
                  <a:lnTo>
                    <a:pt x="17258" y="692"/>
                  </a:lnTo>
                  <a:cubicBezTo>
                    <a:pt x="17258" y="319"/>
                    <a:pt x="16928" y="0"/>
                    <a:pt x="165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80" name="Google Shape;2180;p35"/>
            <p:cNvSpPr/>
            <p:nvPr/>
          </p:nvSpPr>
          <p:spPr>
            <a:xfrm>
              <a:off x="310472" y="123729"/>
              <a:ext cx="298089" cy="286723"/>
            </a:xfrm>
            <a:custGeom>
              <a:rect b="b" l="l" r="r" t="t"/>
              <a:pathLst>
                <a:path extrusionOk="0" h="21600" w="20475">
                  <a:moveTo>
                    <a:pt x="10119" y="7226"/>
                  </a:moveTo>
                  <a:lnTo>
                    <a:pt x="10754" y="8619"/>
                  </a:lnTo>
                  <a:cubicBezTo>
                    <a:pt x="11072" y="9316"/>
                    <a:pt x="11551" y="9841"/>
                    <a:pt x="12342" y="10012"/>
                  </a:cubicBezTo>
                  <a:lnTo>
                    <a:pt x="13930" y="10189"/>
                  </a:lnTo>
                  <a:lnTo>
                    <a:pt x="12660" y="11234"/>
                  </a:lnTo>
                  <a:cubicBezTo>
                    <a:pt x="12342" y="11754"/>
                    <a:pt x="11868" y="12627"/>
                    <a:pt x="12186" y="13324"/>
                  </a:cubicBezTo>
                  <a:lnTo>
                    <a:pt x="12342" y="15065"/>
                  </a:lnTo>
                  <a:lnTo>
                    <a:pt x="10916" y="14192"/>
                  </a:lnTo>
                  <a:cubicBezTo>
                    <a:pt x="10598" y="13843"/>
                    <a:pt x="10281" y="13843"/>
                    <a:pt x="9963" y="13843"/>
                  </a:cubicBezTo>
                  <a:cubicBezTo>
                    <a:pt x="9484" y="13843"/>
                    <a:pt x="9328" y="13843"/>
                    <a:pt x="9010" y="14192"/>
                  </a:cubicBezTo>
                  <a:lnTo>
                    <a:pt x="7579" y="15065"/>
                  </a:lnTo>
                  <a:lnTo>
                    <a:pt x="7740" y="13324"/>
                  </a:lnTo>
                  <a:cubicBezTo>
                    <a:pt x="7896" y="12627"/>
                    <a:pt x="7579" y="11754"/>
                    <a:pt x="7105" y="11234"/>
                  </a:cubicBezTo>
                  <a:lnTo>
                    <a:pt x="5991" y="10189"/>
                  </a:lnTo>
                  <a:lnTo>
                    <a:pt x="7896" y="10012"/>
                  </a:lnTo>
                  <a:cubicBezTo>
                    <a:pt x="8531" y="10012"/>
                    <a:pt x="9166" y="9316"/>
                    <a:pt x="9484" y="8619"/>
                  </a:cubicBezTo>
                  <a:lnTo>
                    <a:pt x="10119" y="7226"/>
                  </a:lnTo>
                  <a:close/>
                  <a:moveTo>
                    <a:pt x="10281" y="0"/>
                  </a:moveTo>
                  <a:cubicBezTo>
                    <a:pt x="9524" y="0"/>
                    <a:pt x="8768" y="431"/>
                    <a:pt x="8375" y="1305"/>
                  </a:cubicBezTo>
                  <a:lnTo>
                    <a:pt x="6308" y="5833"/>
                  </a:lnTo>
                  <a:lnTo>
                    <a:pt x="1862" y="6529"/>
                  </a:lnTo>
                  <a:cubicBezTo>
                    <a:pt x="-43" y="6706"/>
                    <a:pt x="-522" y="9144"/>
                    <a:pt x="592" y="10360"/>
                  </a:cubicBezTo>
                  <a:lnTo>
                    <a:pt x="3768" y="13843"/>
                  </a:lnTo>
                  <a:lnTo>
                    <a:pt x="2971" y="18897"/>
                  </a:lnTo>
                  <a:cubicBezTo>
                    <a:pt x="2845" y="20411"/>
                    <a:pt x="3914" y="21600"/>
                    <a:pt x="5073" y="21600"/>
                  </a:cubicBezTo>
                  <a:cubicBezTo>
                    <a:pt x="5381" y="21600"/>
                    <a:pt x="5693" y="21517"/>
                    <a:pt x="5991" y="21335"/>
                  </a:cubicBezTo>
                  <a:lnTo>
                    <a:pt x="10119" y="18897"/>
                  </a:lnTo>
                  <a:lnTo>
                    <a:pt x="14248" y="21335"/>
                  </a:lnTo>
                  <a:cubicBezTo>
                    <a:pt x="14560" y="21506"/>
                    <a:pt x="14883" y="21583"/>
                    <a:pt x="15200" y="21583"/>
                  </a:cubicBezTo>
                  <a:cubicBezTo>
                    <a:pt x="16496" y="21583"/>
                    <a:pt x="17650" y="20295"/>
                    <a:pt x="17267" y="18897"/>
                  </a:cubicBezTo>
                  <a:lnTo>
                    <a:pt x="16471" y="13843"/>
                  </a:lnTo>
                  <a:lnTo>
                    <a:pt x="19808" y="10360"/>
                  </a:lnTo>
                  <a:cubicBezTo>
                    <a:pt x="21078" y="9144"/>
                    <a:pt x="20443" y="6706"/>
                    <a:pt x="18694" y="6529"/>
                  </a:cubicBezTo>
                  <a:lnTo>
                    <a:pt x="14091" y="5833"/>
                  </a:lnTo>
                  <a:lnTo>
                    <a:pt x="12186" y="1305"/>
                  </a:lnTo>
                  <a:cubicBezTo>
                    <a:pt x="11788" y="431"/>
                    <a:pt x="11032" y="0"/>
                    <a:pt x="102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181" name="Google Shape;2181;p35"/>
          <p:cNvGrpSpPr/>
          <p:nvPr/>
        </p:nvGrpSpPr>
        <p:grpSpPr>
          <a:xfrm>
            <a:off x="11730377" y="4543679"/>
            <a:ext cx="918653" cy="927095"/>
            <a:chOff x="0" y="0"/>
            <a:chExt cx="918651" cy="927094"/>
          </a:xfrm>
        </p:grpSpPr>
        <p:sp>
          <p:nvSpPr>
            <p:cNvPr id="2182" name="Google Shape;2182;p35"/>
            <p:cNvSpPr/>
            <p:nvPr/>
          </p:nvSpPr>
          <p:spPr>
            <a:xfrm>
              <a:off x="460666" y="0"/>
              <a:ext cx="183780" cy="205190"/>
            </a:xfrm>
            <a:custGeom>
              <a:rect b="b" l="l" r="r" t="t"/>
              <a:pathLst>
                <a:path extrusionOk="0" h="21600" w="20941">
                  <a:moveTo>
                    <a:pt x="10735" y="0"/>
                  </a:moveTo>
                  <a:cubicBezTo>
                    <a:pt x="8628" y="0"/>
                    <a:pt x="7048" y="1460"/>
                    <a:pt x="7048" y="3407"/>
                  </a:cubicBezTo>
                  <a:lnTo>
                    <a:pt x="7048" y="10707"/>
                  </a:lnTo>
                  <a:lnTo>
                    <a:pt x="5994" y="9734"/>
                  </a:lnTo>
                  <a:cubicBezTo>
                    <a:pt x="5333" y="9124"/>
                    <a:pt x="4413" y="8822"/>
                    <a:pt x="3485" y="8822"/>
                  </a:cubicBezTo>
                  <a:cubicBezTo>
                    <a:pt x="2565" y="8822"/>
                    <a:pt x="1646" y="9124"/>
                    <a:pt x="985" y="9734"/>
                  </a:cubicBezTo>
                  <a:cubicBezTo>
                    <a:pt x="-328" y="10955"/>
                    <a:pt x="-328" y="13141"/>
                    <a:pt x="985" y="14361"/>
                  </a:cubicBezTo>
                  <a:lnTo>
                    <a:pt x="8101" y="20688"/>
                  </a:lnTo>
                  <a:cubicBezTo>
                    <a:pt x="8762" y="21299"/>
                    <a:pt x="9615" y="21600"/>
                    <a:pt x="10468" y="21600"/>
                  </a:cubicBezTo>
                  <a:cubicBezTo>
                    <a:pt x="11329" y="21600"/>
                    <a:pt x="12182" y="21299"/>
                    <a:pt x="12843" y="20688"/>
                  </a:cubicBezTo>
                  <a:lnTo>
                    <a:pt x="19951" y="14361"/>
                  </a:lnTo>
                  <a:cubicBezTo>
                    <a:pt x="21272" y="13141"/>
                    <a:pt x="21272" y="10955"/>
                    <a:pt x="19951" y="9734"/>
                  </a:cubicBezTo>
                  <a:cubicBezTo>
                    <a:pt x="19298" y="9124"/>
                    <a:pt x="18370" y="8822"/>
                    <a:pt x="17450" y="8822"/>
                  </a:cubicBezTo>
                  <a:cubicBezTo>
                    <a:pt x="16531" y="8822"/>
                    <a:pt x="15611" y="9124"/>
                    <a:pt x="14950" y="9734"/>
                  </a:cubicBezTo>
                  <a:lnTo>
                    <a:pt x="13896" y="10707"/>
                  </a:lnTo>
                  <a:lnTo>
                    <a:pt x="13896" y="3407"/>
                  </a:lnTo>
                  <a:cubicBezTo>
                    <a:pt x="14156" y="1460"/>
                    <a:pt x="12575" y="0"/>
                    <a:pt x="107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83" name="Google Shape;2183;p35"/>
            <p:cNvSpPr/>
            <p:nvPr/>
          </p:nvSpPr>
          <p:spPr>
            <a:xfrm>
              <a:off x="0" y="117932"/>
              <a:ext cx="918651" cy="809162"/>
            </a:xfrm>
            <a:custGeom>
              <a:rect b="b" l="l" r="r" t="t"/>
              <a:pathLst>
                <a:path extrusionOk="0" h="21600" w="21511">
                  <a:moveTo>
                    <a:pt x="20193" y="5493"/>
                  </a:moveTo>
                  <a:lnTo>
                    <a:pt x="19002" y="13578"/>
                  </a:lnTo>
                  <a:lnTo>
                    <a:pt x="6820" y="13578"/>
                  </a:lnTo>
                  <a:lnTo>
                    <a:pt x="5468" y="5493"/>
                  </a:lnTo>
                  <a:close/>
                  <a:moveTo>
                    <a:pt x="8932" y="18454"/>
                  </a:moveTo>
                  <a:cubicBezTo>
                    <a:pt x="9257" y="18515"/>
                    <a:pt x="9473" y="18824"/>
                    <a:pt x="9473" y="19255"/>
                  </a:cubicBezTo>
                  <a:cubicBezTo>
                    <a:pt x="9473" y="19688"/>
                    <a:pt x="9094" y="20058"/>
                    <a:pt x="8716" y="20058"/>
                  </a:cubicBezTo>
                  <a:cubicBezTo>
                    <a:pt x="8283" y="20058"/>
                    <a:pt x="8011" y="19688"/>
                    <a:pt x="8011" y="19255"/>
                  </a:cubicBezTo>
                  <a:cubicBezTo>
                    <a:pt x="8011" y="18824"/>
                    <a:pt x="8228" y="18515"/>
                    <a:pt x="8552" y="18454"/>
                  </a:cubicBezTo>
                  <a:close/>
                  <a:moveTo>
                    <a:pt x="16890" y="18454"/>
                  </a:moveTo>
                  <a:cubicBezTo>
                    <a:pt x="17215" y="18515"/>
                    <a:pt x="17431" y="18824"/>
                    <a:pt x="17431" y="19255"/>
                  </a:cubicBezTo>
                  <a:cubicBezTo>
                    <a:pt x="17431" y="19688"/>
                    <a:pt x="17106" y="20058"/>
                    <a:pt x="16673" y="20058"/>
                  </a:cubicBezTo>
                  <a:cubicBezTo>
                    <a:pt x="16295" y="20058"/>
                    <a:pt x="16024" y="19688"/>
                    <a:pt x="16024" y="19255"/>
                  </a:cubicBezTo>
                  <a:cubicBezTo>
                    <a:pt x="16079" y="18824"/>
                    <a:pt x="16295" y="18515"/>
                    <a:pt x="16620" y="18454"/>
                  </a:cubicBezTo>
                  <a:close/>
                  <a:moveTo>
                    <a:pt x="486" y="0"/>
                  </a:moveTo>
                  <a:cubicBezTo>
                    <a:pt x="325" y="123"/>
                    <a:pt x="0" y="494"/>
                    <a:pt x="0" y="925"/>
                  </a:cubicBezTo>
                  <a:cubicBezTo>
                    <a:pt x="0" y="1418"/>
                    <a:pt x="325" y="1728"/>
                    <a:pt x="650" y="1728"/>
                  </a:cubicBezTo>
                  <a:lnTo>
                    <a:pt x="3356" y="1728"/>
                  </a:lnTo>
                  <a:lnTo>
                    <a:pt x="5413" y="13825"/>
                  </a:lnTo>
                  <a:cubicBezTo>
                    <a:pt x="4655" y="14195"/>
                    <a:pt x="4169" y="15059"/>
                    <a:pt x="4169" y="16046"/>
                  </a:cubicBezTo>
                  <a:cubicBezTo>
                    <a:pt x="4169" y="17404"/>
                    <a:pt x="5143" y="18454"/>
                    <a:pt x="6279" y="18454"/>
                  </a:cubicBezTo>
                  <a:lnTo>
                    <a:pt x="6604" y="18454"/>
                  </a:lnTo>
                  <a:cubicBezTo>
                    <a:pt x="6550" y="18701"/>
                    <a:pt x="6495" y="19008"/>
                    <a:pt x="6495" y="19255"/>
                  </a:cubicBezTo>
                  <a:cubicBezTo>
                    <a:pt x="6495" y="20552"/>
                    <a:pt x="7417" y="21600"/>
                    <a:pt x="8607" y="21600"/>
                  </a:cubicBezTo>
                  <a:cubicBezTo>
                    <a:pt x="9745" y="21600"/>
                    <a:pt x="10664" y="20552"/>
                    <a:pt x="10664" y="19255"/>
                  </a:cubicBezTo>
                  <a:cubicBezTo>
                    <a:pt x="10664" y="18948"/>
                    <a:pt x="10611" y="18701"/>
                    <a:pt x="10556" y="18454"/>
                  </a:cubicBezTo>
                  <a:lnTo>
                    <a:pt x="14562" y="18454"/>
                  </a:lnTo>
                  <a:cubicBezTo>
                    <a:pt x="14453" y="18701"/>
                    <a:pt x="14400" y="19008"/>
                    <a:pt x="14400" y="19255"/>
                  </a:cubicBezTo>
                  <a:cubicBezTo>
                    <a:pt x="14400" y="20552"/>
                    <a:pt x="15374" y="21600"/>
                    <a:pt x="16512" y="21600"/>
                  </a:cubicBezTo>
                  <a:cubicBezTo>
                    <a:pt x="17648" y="21600"/>
                    <a:pt x="18677" y="20552"/>
                    <a:pt x="18677" y="19255"/>
                  </a:cubicBezTo>
                  <a:cubicBezTo>
                    <a:pt x="18677" y="18948"/>
                    <a:pt x="18622" y="18701"/>
                    <a:pt x="18514" y="18454"/>
                  </a:cubicBezTo>
                  <a:lnTo>
                    <a:pt x="19596" y="18454"/>
                  </a:lnTo>
                  <a:cubicBezTo>
                    <a:pt x="20029" y="18454"/>
                    <a:pt x="20301" y="18082"/>
                    <a:pt x="20301" y="17711"/>
                  </a:cubicBezTo>
                  <a:cubicBezTo>
                    <a:pt x="20301" y="17280"/>
                    <a:pt x="19976" y="16847"/>
                    <a:pt x="19596" y="16847"/>
                  </a:cubicBezTo>
                  <a:lnTo>
                    <a:pt x="6062" y="16847"/>
                  </a:lnTo>
                  <a:cubicBezTo>
                    <a:pt x="5684" y="16847"/>
                    <a:pt x="5413" y="16477"/>
                    <a:pt x="5413" y="15984"/>
                  </a:cubicBezTo>
                  <a:cubicBezTo>
                    <a:pt x="5413" y="15553"/>
                    <a:pt x="5738" y="15120"/>
                    <a:pt x="6062" y="15120"/>
                  </a:cubicBezTo>
                  <a:lnTo>
                    <a:pt x="19435" y="15120"/>
                  </a:lnTo>
                  <a:cubicBezTo>
                    <a:pt x="19760" y="15120"/>
                    <a:pt x="20084" y="14812"/>
                    <a:pt x="20084" y="14442"/>
                  </a:cubicBezTo>
                  <a:lnTo>
                    <a:pt x="21492" y="4751"/>
                  </a:lnTo>
                  <a:cubicBezTo>
                    <a:pt x="21600" y="4257"/>
                    <a:pt x="21222" y="3826"/>
                    <a:pt x="20842" y="3826"/>
                  </a:cubicBezTo>
                  <a:lnTo>
                    <a:pt x="4980" y="3826"/>
                  </a:lnTo>
                  <a:lnTo>
                    <a:pt x="4439" y="741"/>
                  </a:lnTo>
                  <a:cubicBezTo>
                    <a:pt x="4385" y="308"/>
                    <a:pt x="4114" y="0"/>
                    <a:pt x="37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84" name="Google Shape;2184;p35"/>
            <p:cNvSpPr/>
            <p:nvPr/>
          </p:nvSpPr>
          <p:spPr>
            <a:xfrm>
              <a:off x="522513" y="388435"/>
              <a:ext cx="60104" cy="178037"/>
            </a:xfrm>
            <a:custGeom>
              <a:rect b="b" l="l" r="r" t="t"/>
              <a:pathLst>
                <a:path extrusionOk="0" h="21600" w="21600">
                  <a:moveTo>
                    <a:pt x="11631" y="0"/>
                  </a:moveTo>
                  <a:cubicBezTo>
                    <a:pt x="4985" y="0"/>
                    <a:pt x="0" y="1683"/>
                    <a:pt x="0" y="3366"/>
                  </a:cubicBezTo>
                  <a:lnTo>
                    <a:pt x="0" y="18226"/>
                  </a:lnTo>
                  <a:cubicBezTo>
                    <a:pt x="818" y="20193"/>
                    <a:pt x="5802" y="21600"/>
                    <a:pt x="11631" y="21600"/>
                  </a:cubicBezTo>
                  <a:cubicBezTo>
                    <a:pt x="17433" y="21600"/>
                    <a:pt x="21600" y="19908"/>
                    <a:pt x="21600" y="18226"/>
                  </a:cubicBezTo>
                  <a:lnTo>
                    <a:pt x="21600" y="3366"/>
                  </a:lnTo>
                  <a:cubicBezTo>
                    <a:pt x="21600" y="1398"/>
                    <a:pt x="16615" y="0"/>
                    <a:pt x="11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85" name="Google Shape;2185;p35"/>
            <p:cNvSpPr/>
            <p:nvPr/>
          </p:nvSpPr>
          <p:spPr>
            <a:xfrm>
              <a:off x="707447" y="388435"/>
              <a:ext cx="57830" cy="178037"/>
            </a:xfrm>
            <a:custGeom>
              <a:rect b="b" l="l" r="r" t="t"/>
              <a:pathLst>
                <a:path extrusionOk="0" h="21600" w="21600">
                  <a:moveTo>
                    <a:pt x="10361" y="0"/>
                  </a:moveTo>
                  <a:cubicBezTo>
                    <a:pt x="5181" y="0"/>
                    <a:pt x="0" y="1683"/>
                    <a:pt x="0" y="3366"/>
                  </a:cubicBezTo>
                  <a:lnTo>
                    <a:pt x="0" y="18226"/>
                  </a:lnTo>
                  <a:cubicBezTo>
                    <a:pt x="0" y="20193"/>
                    <a:pt x="5181" y="21600"/>
                    <a:pt x="10361" y="21600"/>
                  </a:cubicBezTo>
                  <a:cubicBezTo>
                    <a:pt x="17269" y="21600"/>
                    <a:pt x="21600" y="19908"/>
                    <a:pt x="21600" y="18226"/>
                  </a:cubicBezTo>
                  <a:lnTo>
                    <a:pt x="21600" y="3366"/>
                  </a:lnTo>
                  <a:cubicBezTo>
                    <a:pt x="21600" y="1398"/>
                    <a:pt x="16419" y="0"/>
                    <a:pt x="103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86" name="Google Shape;2186;p35"/>
            <p:cNvSpPr/>
            <p:nvPr/>
          </p:nvSpPr>
          <p:spPr>
            <a:xfrm>
              <a:off x="342128" y="388435"/>
              <a:ext cx="62453" cy="178037"/>
            </a:xfrm>
            <a:custGeom>
              <a:rect b="b" l="l" r="r" t="t"/>
              <a:pathLst>
                <a:path extrusionOk="0" h="21600" w="21600">
                  <a:moveTo>
                    <a:pt x="10407" y="0"/>
                  </a:moveTo>
                  <a:cubicBezTo>
                    <a:pt x="4010" y="0"/>
                    <a:pt x="0" y="1683"/>
                    <a:pt x="0" y="3366"/>
                  </a:cubicBezTo>
                  <a:lnTo>
                    <a:pt x="0" y="18226"/>
                  </a:lnTo>
                  <a:cubicBezTo>
                    <a:pt x="0" y="20193"/>
                    <a:pt x="5609" y="21600"/>
                    <a:pt x="10407" y="21600"/>
                  </a:cubicBezTo>
                  <a:cubicBezTo>
                    <a:pt x="15991" y="21600"/>
                    <a:pt x="21600" y="19908"/>
                    <a:pt x="21600" y="18226"/>
                  </a:cubicBezTo>
                  <a:lnTo>
                    <a:pt x="21600" y="3366"/>
                  </a:lnTo>
                  <a:cubicBezTo>
                    <a:pt x="21600" y="1398"/>
                    <a:pt x="15991" y="0"/>
                    <a:pt x="104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187" name="Google Shape;2187;p35"/>
          <p:cNvGrpSpPr/>
          <p:nvPr/>
        </p:nvGrpSpPr>
        <p:grpSpPr>
          <a:xfrm>
            <a:off x="11726889" y="5615235"/>
            <a:ext cx="927355" cy="934067"/>
            <a:chOff x="0" y="0"/>
            <a:chExt cx="927353" cy="934066"/>
          </a:xfrm>
        </p:grpSpPr>
        <p:sp>
          <p:nvSpPr>
            <p:cNvPr id="2188" name="Google Shape;2188;p35"/>
            <p:cNvSpPr/>
            <p:nvPr/>
          </p:nvSpPr>
          <p:spPr>
            <a:xfrm>
              <a:off x="0" y="871613"/>
              <a:ext cx="927353" cy="62453"/>
            </a:xfrm>
            <a:custGeom>
              <a:rect b="b" l="l" r="r" t="t"/>
              <a:pathLst>
                <a:path extrusionOk="0" h="21600" w="21551">
                  <a:moveTo>
                    <a:pt x="645" y="0"/>
                  </a:moveTo>
                  <a:cubicBezTo>
                    <a:pt x="268" y="0"/>
                    <a:pt x="0" y="4797"/>
                    <a:pt x="0" y="10407"/>
                  </a:cubicBezTo>
                  <a:cubicBezTo>
                    <a:pt x="0" y="16803"/>
                    <a:pt x="322" y="21600"/>
                    <a:pt x="645" y="21600"/>
                  </a:cubicBezTo>
                  <a:lnTo>
                    <a:pt x="20848" y="21600"/>
                  </a:lnTo>
                  <a:cubicBezTo>
                    <a:pt x="21278" y="21600"/>
                    <a:pt x="21545" y="16803"/>
                    <a:pt x="21545" y="10407"/>
                  </a:cubicBezTo>
                  <a:cubicBezTo>
                    <a:pt x="21600" y="4010"/>
                    <a:pt x="21278" y="0"/>
                    <a:pt x="208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89" name="Google Shape;2189;p35"/>
            <p:cNvSpPr/>
            <p:nvPr/>
          </p:nvSpPr>
          <p:spPr>
            <a:xfrm>
              <a:off x="0" y="508642"/>
              <a:ext cx="242763" cy="300593"/>
            </a:xfrm>
            <a:custGeom>
              <a:rect b="b" l="l" r="r" t="t"/>
              <a:pathLst>
                <a:path extrusionOk="0" h="21600" w="21600">
                  <a:moveTo>
                    <a:pt x="15423" y="3987"/>
                  </a:moveTo>
                  <a:cubicBezTo>
                    <a:pt x="15841" y="3987"/>
                    <a:pt x="16455" y="4488"/>
                    <a:pt x="16455" y="4820"/>
                  </a:cubicBezTo>
                  <a:lnTo>
                    <a:pt x="16455" y="16448"/>
                  </a:lnTo>
                  <a:cubicBezTo>
                    <a:pt x="16455" y="16949"/>
                    <a:pt x="15841" y="17112"/>
                    <a:pt x="15423" y="17112"/>
                  </a:cubicBezTo>
                  <a:lnTo>
                    <a:pt x="6373" y="17112"/>
                  </a:lnTo>
                  <a:cubicBezTo>
                    <a:pt x="5759" y="17112"/>
                    <a:pt x="5348" y="16617"/>
                    <a:pt x="5348" y="16448"/>
                  </a:cubicBezTo>
                  <a:lnTo>
                    <a:pt x="5348" y="4820"/>
                  </a:lnTo>
                  <a:cubicBezTo>
                    <a:pt x="5348" y="4488"/>
                    <a:pt x="5759" y="3987"/>
                    <a:pt x="6373" y="3987"/>
                  </a:cubicBezTo>
                  <a:close/>
                  <a:moveTo>
                    <a:pt x="6170" y="0"/>
                  </a:moveTo>
                  <a:cubicBezTo>
                    <a:pt x="2468" y="0"/>
                    <a:pt x="0" y="2326"/>
                    <a:pt x="0" y="4983"/>
                  </a:cubicBezTo>
                  <a:lnTo>
                    <a:pt x="0" y="16617"/>
                  </a:lnTo>
                  <a:cubicBezTo>
                    <a:pt x="0" y="19438"/>
                    <a:pt x="2671" y="21600"/>
                    <a:pt x="6170" y="21600"/>
                  </a:cubicBezTo>
                  <a:lnTo>
                    <a:pt x="15012" y="21600"/>
                  </a:lnTo>
                  <a:cubicBezTo>
                    <a:pt x="18720" y="21600"/>
                    <a:pt x="21600" y="19438"/>
                    <a:pt x="21600" y="16617"/>
                  </a:cubicBezTo>
                  <a:lnTo>
                    <a:pt x="21600" y="4983"/>
                  </a:lnTo>
                  <a:cubicBezTo>
                    <a:pt x="21600" y="2162"/>
                    <a:pt x="18720" y="0"/>
                    <a:pt x="150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90" name="Google Shape;2190;p35"/>
            <p:cNvSpPr/>
            <p:nvPr/>
          </p:nvSpPr>
          <p:spPr>
            <a:xfrm>
              <a:off x="342128" y="0"/>
              <a:ext cx="242764" cy="806887"/>
            </a:xfrm>
            <a:custGeom>
              <a:rect b="b" l="l" r="r" t="t"/>
              <a:pathLst>
                <a:path extrusionOk="0" h="21600" w="21600">
                  <a:moveTo>
                    <a:pt x="15227" y="1548"/>
                  </a:moveTo>
                  <a:cubicBezTo>
                    <a:pt x="15841" y="1672"/>
                    <a:pt x="16252" y="1733"/>
                    <a:pt x="16252" y="1856"/>
                  </a:cubicBezTo>
                  <a:lnTo>
                    <a:pt x="16252" y="19744"/>
                  </a:lnTo>
                  <a:cubicBezTo>
                    <a:pt x="16252" y="19930"/>
                    <a:pt x="15841" y="19991"/>
                    <a:pt x="15227" y="19991"/>
                  </a:cubicBezTo>
                  <a:lnTo>
                    <a:pt x="6177" y="19991"/>
                  </a:lnTo>
                  <a:cubicBezTo>
                    <a:pt x="5759" y="19991"/>
                    <a:pt x="5557" y="19806"/>
                    <a:pt x="5557" y="19744"/>
                  </a:cubicBezTo>
                  <a:lnTo>
                    <a:pt x="5557" y="1856"/>
                  </a:lnTo>
                  <a:cubicBezTo>
                    <a:pt x="5557" y="1733"/>
                    <a:pt x="5968" y="1548"/>
                    <a:pt x="6177" y="1548"/>
                  </a:cubicBezTo>
                  <a:close/>
                  <a:moveTo>
                    <a:pt x="6177" y="0"/>
                  </a:moveTo>
                  <a:cubicBezTo>
                    <a:pt x="2677" y="0"/>
                    <a:pt x="0" y="866"/>
                    <a:pt x="0" y="1856"/>
                  </a:cubicBezTo>
                  <a:lnTo>
                    <a:pt x="0" y="19744"/>
                  </a:lnTo>
                  <a:cubicBezTo>
                    <a:pt x="0" y="20857"/>
                    <a:pt x="2880" y="21600"/>
                    <a:pt x="6177" y="21600"/>
                  </a:cubicBezTo>
                  <a:lnTo>
                    <a:pt x="15227" y="21600"/>
                  </a:lnTo>
                  <a:cubicBezTo>
                    <a:pt x="18929" y="21600"/>
                    <a:pt x="21600" y="20734"/>
                    <a:pt x="21600" y="19744"/>
                  </a:cubicBezTo>
                  <a:lnTo>
                    <a:pt x="21600" y="1856"/>
                  </a:lnTo>
                  <a:cubicBezTo>
                    <a:pt x="21600" y="805"/>
                    <a:pt x="18929" y="0"/>
                    <a:pt x="152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91" name="Google Shape;2191;p35"/>
            <p:cNvSpPr/>
            <p:nvPr/>
          </p:nvSpPr>
          <p:spPr>
            <a:xfrm>
              <a:off x="684330" y="263604"/>
              <a:ext cx="242884" cy="545631"/>
            </a:xfrm>
            <a:custGeom>
              <a:rect b="b" l="l" r="r" t="t"/>
              <a:pathLst>
                <a:path extrusionOk="0" h="21600" w="21404">
                  <a:moveTo>
                    <a:pt x="15482" y="2286"/>
                  </a:moveTo>
                  <a:cubicBezTo>
                    <a:pt x="16097" y="2286"/>
                    <a:pt x="16297" y="2562"/>
                    <a:pt x="16297" y="2745"/>
                  </a:cubicBezTo>
                  <a:lnTo>
                    <a:pt x="16297" y="18762"/>
                  </a:lnTo>
                  <a:cubicBezTo>
                    <a:pt x="16297" y="19038"/>
                    <a:pt x="15689" y="19128"/>
                    <a:pt x="15482" y="19128"/>
                  </a:cubicBezTo>
                  <a:lnTo>
                    <a:pt x="6519" y="19128"/>
                  </a:lnTo>
                  <a:cubicBezTo>
                    <a:pt x="6111" y="19128"/>
                    <a:pt x="5503" y="18855"/>
                    <a:pt x="5503" y="18762"/>
                  </a:cubicBezTo>
                  <a:lnTo>
                    <a:pt x="5503" y="2745"/>
                  </a:lnTo>
                  <a:cubicBezTo>
                    <a:pt x="5503" y="2562"/>
                    <a:pt x="6111" y="2286"/>
                    <a:pt x="6519" y="2286"/>
                  </a:cubicBezTo>
                  <a:close/>
                  <a:moveTo>
                    <a:pt x="6318" y="0"/>
                  </a:moveTo>
                  <a:cubicBezTo>
                    <a:pt x="2852" y="0"/>
                    <a:pt x="0" y="1281"/>
                    <a:pt x="0" y="2835"/>
                  </a:cubicBezTo>
                  <a:lnTo>
                    <a:pt x="0" y="18855"/>
                  </a:lnTo>
                  <a:cubicBezTo>
                    <a:pt x="0" y="20502"/>
                    <a:pt x="2852" y="21600"/>
                    <a:pt x="6318" y="21600"/>
                  </a:cubicBezTo>
                  <a:lnTo>
                    <a:pt x="15282" y="21600"/>
                  </a:lnTo>
                  <a:cubicBezTo>
                    <a:pt x="18748" y="21600"/>
                    <a:pt x="21393" y="20409"/>
                    <a:pt x="21393" y="18855"/>
                  </a:cubicBezTo>
                  <a:lnTo>
                    <a:pt x="21393" y="2835"/>
                  </a:lnTo>
                  <a:cubicBezTo>
                    <a:pt x="21600" y="1281"/>
                    <a:pt x="18748" y="0"/>
                    <a:pt x="152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192" name="Google Shape;2192;p35"/>
          <p:cNvGrpSpPr/>
          <p:nvPr/>
        </p:nvGrpSpPr>
        <p:grpSpPr>
          <a:xfrm>
            <a:off x="17354597" y="3459865"/>
            <a:ext cx="931792" cy="936198"/>
            <a:chOff x="-1" y="-1"/>
            <a:chExt cx="931791" cy="936196"/>
          </a:xfrm>
        </p:grpSpPr>
        <p:sp>
          <p:nvSpPr>
            <p:cNvPr id="2193" name="Google Shape;2193;p35"/>
            <p:cNvSpPr/>
            <p:nvPr/>
          </p:nvSpPr>
          <p:spPr>
            <a:xfrm>
              <a:off x="-1" y="325763"/>
              <a:ext cx="931791" cy="610432"/>
            </a:xfrm>
            <a:custGeom>
              <a:rect b="b" l="l" r="r" t="t"/>
              <a:pathLst>
                <a:path extrusionOk="0" h="21600" w="21600">
                  <a:moveTo>
                    <a:pt x="17740" y="4256"/>
                  </a:moveTo>
                  <a:cubicBezTo>
                    <a:pt x="19026" y="4256"/>
                    <a:pt x="20098" y="5892"/>
                    <a:pt x="20098" y="7855"/>
                  </a:cubicBezTo>
                  <a:cubicBezTo>
                    <a:pt x="20098" y="9818"/>
                    <a:pt x="19026" y="11454"/>
                    <a:pt x="17740" y="11454"/>
                  </a:cubicBezTo>
                  <a:lnTo>
                    <a:pt x="16616" y="11454"/>
                  </a:lnTo>
                  <a:cubicBezTo>
                    <a:pt x="16775" y="10473"/>
                    <a:pt x="16830" y="9572"/>
                    <a:pt x="16830" y="8590"/>
                  </a:cubicBezTo>
                  <a:lnTo>
                    <a:pt x="16830" y="4256"/>
                  </a:lnTo>
                  <a:close/>
                  <a:moveTo>
                    <a:pt x="15435" y="2127"/>
                  </a:moveTo>
                  <a:lnTo>
                    <a:pt x="15435" y="8590"/>
                  </a:lnTo>
                  <a:cubicBezTo>
                    <a:pt x="15435" y="14482"/>
                    <a:pt x="12274" y="19307"/>
                    <a:pt x="8361" y="19307"/>
                  </a:cubicBezTo>
                  <a:cubicBezTo>
                    <a:pt x="4501" y="19307"/>
                    <a:pt x="1341" y="14482"/>
                    <a:pt x="1341" y="8590"/>
                  </a:cubicBezTo>
                  <a:lnTo>
                    <a:pt x="1341" y="2127"/>
                  </a:lnTo>
                  <a:close/>
                  <a:moveTo>
                    <a:pt x="697" y="0"/>
                  </a:moveTo>
                  <a:cubicBezTo>
                    <a:pt x="269" y="0"/>
                    <a:pt x="0" y="491"/>
                    <a:pt x="0" y="1145"/>
                  </a:cubicBezTo>
                  <a:lnTo>
                    <a:pt x="0" y="8590"/>
                  </a:lnTo>
                  <a:cubicBezTo>
                    <a:pt x="0" y="13090"/>
                    <a:pt x="1500" y="16936"/>
                    <a:pt x="3751" y="19307"/>
                  </a:cubicBezTo>
                  <a:lnTo>
                    <a:pt x="697" y="19307"/>
                  </a:lnTo>
                  <a:cubicBezTo>
                    <a:pt x="269" y="19307"/>
                    <a:pt x="0" y="19798"/>
                    <a:pt x="0" y="20455"/>
                  </a:cubicBezTo>
                  <a:cubicBezTo>
                    <a:pt x="0" y="21026"/>
                    <a:pt x="322" y="21600"/>
                    <a:pt x="697" y="21600"/>
                  </a:cubicBezTo>
                  <a:lnTo>
                    <a:pt x="16132" y="21600"/>
                  </a:lnTo>
                  <a:cubicBezTo>
                    <a:pt x="16561" y="21600"/>
                    <a:pt x="16830" y="21026"/>
                    <a:pt x="16830" y="20455"/>
                  </a:cubicBezTo>
                  <a:cubicBezTo>
                    <a:pt x="16830" y="19798"/>
                    <a:pt x="16508" y="19307"/>
                    <a:pt x="16132" y="19307"/>
                  </a:cubicBezTo>
                  <a:lnTo>
                    <a:pt x="13077" y="19307"/>
                  </a:lnTo>
                  <a:cubicBezTo>
                    <a:pt x="14470" y="17918"/>
                    <a:pt x="15544" y="15955"/>
                    <a:pt x="16240" y="13581"/>
                  </a:cubicBezTo>
                  <a:lnTo>
                    <a:pt x="17847" y="13581"/>
                  </a:lnTo>
                  <a:cubicBezTo>
                    <a:pt x="19884" y="13581"/>
                    <a:pt x="21600" y="11044"/>
                    <a:pt x="21600" y="7855"/>
                  </a:cubicBezTo>
                  <a:cubicBezTo>
                    <a:pt x="21600" y="4664"/>
                    <a:pt x="19831" y="2127"/>
                    <a:pt x="17740" y="2127"/>
                  </a:cubicBezTo>
                  <a:lnTo>
                    <a:pt x="16830" y="2127"/>
                  </a:lnTo>
                  <a:lnTo>
                    <a:pt x="16830" y="1145"/>
                  </a:lnTo>
                  <a:cubicBezTo>
                    <a:pt x="16830" y="491"/>
                    <a:pt x="16508" y="0"/>
                    <a:pt x="161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94" name="Google Shape;2194;p35"/>
            <p:cNvSpPr/>
            <p:nvPr/>
          </p:nvSpPr>
          <p:spPr>
            <a:xfrm>
              <a:off x="118780" y="-1"/>
              <a:ext cx="120814" cy="304116"/>
            </a:xfrm>
            <a:custGeom>
              <a:rect b="b" l="l" r="r" t="t"/>
              <a:pathLst>
                <a:path extrusionOk="0" h="21600" w="17363">
                  <a:moveTo>
                    <a:pt x="9139" y="0"/>
                  </a:moveTo>
                  <a:cubicBezTo>
                    <a:pt x="7862" y="0"/>
                    <a:pt x="6512" y="318"/>
                    <a:pt x="5521" y="808"/>
                  </a:cubicBezTo>
                  <a:cubicBezTo>
                    <a:pt x="3865" y="1626"/>
                    <a:pt x="3865" y="2940"/>
                    <a:pt x="5858" y="3763"/>
                  </a:cubicBezTo>
                  <a:cubicBezTo>
                    <a:pt x="9508" y="5734"/>
                    <a:pt x="9508" y="7537"/>
                    <a:pt x="5858" y="9179"/>
                  </a:cubicBezTo>
                  <a:cubicBezTo>
                    <a:pt x="-1788" y="12468"/>
                    <a:pt x="-2115" y="17555"/>
                    <a:pt x="5858" y="21006"/>
                  </a:cubicBezTo>
                  <a:cubicBezTo>
                    <a:pt x="6649" y="21397"/>
                    <a:pt x="7746" y="21600"/>
                    <a:pt x="8854" y="21600"/>
                  </a:cubicBezTo>
                  <a:cubicBezTo>
                    <a:pt x="10067" y="21600"/>
                    <a:pt x="11301" y="21355"/>
                    <a:pt x="12176" y="20839"/>
                  </a:cubicBezTo>
                  <a:cubicBezTo>
                    <a:pt x="13832" y="20021"/>
                    <a:pt x="13832" y="18540"/>
                    <a:pt x="11501" y="17722"/>
                  </a:cubicBezTo>
                  <a:cubicBezTo>
                    <a:pt x="7852" y="16080"/>
                    <a:pt x="7852" y="14110"/>
                    <a:pt x="11501" y="12468"/>
                  </a:cubicBezTo>
                  <a:cubicBezTo>
                    <a:pt x="19147" y="9179"/>
                    <a:pt x="19485" y="4092"/>
                    <a:pt x="11501" y="480"/>
                  </a:cubicBezTo>
                  <a:cubicBezTo>
                    <a:pt x="10837" y="146"/>
                    <a:pt x="10003" y="0"/>
                    <a:pt x="91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95" name="Google Shape;2195;p35"/>
            <p:cNvSpPr/>
            <p:nvPr/>
          </p:nvSpPr>
          <p:spPr>
            <a:xfrm>
              <a:off x="301440" y="-1"/>
              <a:ext cx="120813" cy="304116"/>
            </a:xfrm>
            <a:custGeom>
              <a:rect b="b" l="l" r="r" t="t"/>
              <a:pathLst>
                <a:path extrusionOk="0" h="21600" w="17363">
                  <a:moveTo>
                    <a:pt x="9023" y="0"/>
                  </a:moveTo>
                  <a:cubicBezTo>
                    <a:pt x="7641" y="0"/>
                    <a:pt x="6185" y="318"/>
                    <a:pt x="5194" y="808"/>
                  </a:cubicBezTo>
                  <a:cubicBezTo>
                    <a:pt x="3528" y="1626"/>
                    <a:pt x="3528" y="2940"/>
                    <a:pt x="5858" y="3763"/>
                  </a:cubicBezTo>
                  <a:cubicBezTo>
                    <a:pt x="9508" y="5734"/>
                    <a:pt x="9508" y="7537"/>
                    <a:pt x="5858" y="9179"/>
                  </a:cubicBezTo>
                  <a:cubicBezTo>
                    <a:pt x="-1788" y="12468"/>
                    <a:pt x="-2115" y="17555"/>
                    <a:pt x="5858" y="21006"/>
                  </a:cubicBezTo>
                  <a:cubicBezTo>
                    <a:pt x="6649" y="21397"/>
                    <a:pt x="7672" y="21600"/>
                    <a:pt x="8696" y="21600"/>
                  </a:cubicBezTo>
                  <a:cubicBezTo>
                    <a:pt x="9824" y="21600"/>
                    <a:pt x="10974" y="21355"/>
                    <a:pt x="11839" y="20839"/>
                  </a:cubicBezTo>
                  <a:cubicBezTo>
                    <a:pt x="17481" y="18050"/>
                    <a:pt x="2863" y="16570"/>
                    <a:pt x="11501" y="12468"/>
                  </a:cubicBezTo>
                  <a:cubicBezTo>
                    <a:pt x="19147" y="9179"/>
                    <a:pt x="19485" y="4092"/>
                    <a:pt x="11501" y="480"/>
                  </a:cubicBezTo>
                  <a:cubicBezTo>
                    <a:pt x="10837" y="146"/>
                    <a:pt x="9951" y="0"/>
                    <a:pt x="90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196" name="Google Shape;2196;p35"/>
            <p:cNvSpPr/>
            <p:nvPr/>
          </p:nvSpPr>
          <p:spPr>
            <a:xfrm>
              <a:off x="483511" y="-1"/>
              <a:ext cx="120507" cy="304116"/>
            </a:xfrm>
            <a:custGeom>
              <a:rect b="b" l="l" r="r" t="t"/>
              <a:pathLst>
                <a:path extrusionOk="0" h="21600" w="17327">
                  <a:moveTo>
                    <a:pt x="9100" y="0"/>
                  </a:moveTo>
                  <a:cubicBezTo>
                    <a:pt x="7729" y="0"/>
                    <a:pt x="6272" y="318"/>
                    <a:pt x="5281" y="808"/>
                  </a:cubicBezTo>
                  <a:cubicBezTo>
                    <a:pt x="3613" y="1626"/>
                    <a:pt x="3613" y="2940"/>
                    <a:pt x="5608" y="3763"/>
                  </a:cubicBezTo>
                  <a:cubicBezTo>
                    <a:pt x="9596" y="5734"/>
                    <a:pt x="9596" y="7537"/>
                    <a:pt x="5608" y="9179"/>
                  </a:cubicBezTo>
                  <a:cubicBezTo>
                    <a:pt x="-1705" y="12468"/>
                    <a:pt x="-2032" y="17555"/>
                    <a:pt x="5608" y="21006"/>
                  </a:cubicBezTo>
                  <a:cubicBezTo>
                    <a:pt x="6399" y="21397"/>
                    <a:pt x="7496" y="21600"/>
                    <a:pt x="8604" y="21600"/>
                  </a:cubicBezTo>
                  <a:cubicBezTo>
                    <a:pt x="9828" y="21600"/>
                    <a:pt x="11053" y="21355"/>
                    <a:pt x="11928" y="20839"/>
                  </a:cubicBezTo>
                  <a:cubicBezTo>
                    <a:pt x="13585" y="20021"/>
                    <a:pt x="13585" y="18540"/>
                    <a:pt x="11591" y="17722"/>
                  </a:cubicBezTo>
                  <a:cubicBezTo>
                    <a:pt x="7940" y="16080"/>
                    <a:pt x="7940" y="14110"/>
                    <a:pt x="11591" y="12468"/>
                  </a:cubicBezTo>
                  <a:cubicBezTo>
                    <a:pt x="18903" y="9179"/>
                    <a:pt x="19568" y="4092"/>
                    <a:pt x="11591" y="480"/>
                  </a:cubicBezTo>
                  <a:cubicBezTo>
                    <a:pt x="10926" y="146"/>
                    <a:pt x="10040" y="0"/>
                    <a:pt x="91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197" name="Google Shape;2197;p35"/>
          <p:cNvGrpSpPr/>
          <p:nvPr/>
        </p:nvGrpSpPr>
        <p:grpSpPr>
          <a:xfrm>
            <a:off x="17300522" y="4542284"/>
            <a:ext cx="928300" cy="929813"/>
            <a:chOff x="0" y="-1"/>
            <a:chExt cx="928299" cy="929812"/>
          </a:xfrm>
        </p:grpSpPr>
        <p:sp>
          <p:nvSpPr>
            <p:cNvPr id="2198" name="Google Shape;2198;p35"/>
            <p:cNvSpPr/>
            <p:nvPr/>
          </p:nvSpPr>
          <p:spPr>
            <a:xfrm>
              <a:off x="0" y="323434"/>
              <a:ext cx="101714" cy="60104"/>
            </a:xfrm>
            <a:custGeom>
              <a:rect b="b" l="l" r="r" t="t"/>
              <a:pathLst>
                <a:path extrusionOk="0" h="21600" w="21600">
                  <a:moveTo>
                    <a:pt x="5891" y="0"/>
                  </a:moveTo>
                  <a:cubicBezTo>
                    <a:pt x="2447" y="0"/>
                    <a:pt x="0" y="4985"/>
                    <a:pt x="0" y="9969"/>
                  </a:cubicBezTo>
                  <a:cubicBezTo>
                    <a:pt x="0" y="16615"/>
                    <a:pt x="2945" y="21600"/>
                    <a:pt x="5891" y="21600"/>
                  </a:cubicBezTo>
                  <a:lnTo>
                    <a:pt x="14727" y="21600"/>
                  </a:lnTo>
                  <a:cubicBezTo>
                    <a:pt x="18156" y="21600"/>
                    <a:pt x="21600" y="16615"/>
                    <a:pt x="21600" y="9969"/>
                  </a:cubicBezTo>
                  <a:cubicBezTo>
                    <a:pt x="21600" y="4985"/>
                    <a:pt x="18156" y="0"/>
                    <a:pt x="147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2199" name="Google Shape;2199;p35"/>
            <p:cNvGrpSpPr/>
            <p:nvPr/>
          </p:nvGrpSpPr>
          <p:grpSpPr>
            <a:xfrm>
              <a:off x="128654" y="-1"/>
              <a:ext cx="799645" cy="929812"/>
              <a:chOff x="0" y="0"/>
              <a:chExt cx="799643" cy="929810"/>
            </a:xfrm>
          </p:grpSpPr>
          <p:sp>
            <p:nvSpPr>
              <p:cNvPr id="2200" name="Google Shape;2200;p35"/>
              <p:cNvSpPr/>
              <p:nvPr/>
            </p:nvSpPr>
            <p:spPr>
              <a:xfrm>
                <a:off x="3072" y="0"/>
                <a:ext cx="669132" cy="929810"/>
              </a:xfrm>
              <a:custGeom>
                <a:rect b="b" l="l" r="r" t="t"/>
                <a:pathLst>
                  <a:path extrusionOk="0" h="21600" w="20907">
                    <a:moveTo>
                      <a:pt x="10506" y="1406"/>
                    </a:moveTo>
                    <a:cubicBezTo>
                      <a:pt x="15344" y="1406"/>
                      <a:pt x="19102" y="4199"/>
                      <a:pt x="19102" y="7743"/>
                    </a:cubicBezTo>
                    <a:cubicBezTo>
                      <a:pt x="18958" y="10268"/>
                      <a:pt x="16936" y="12578"/>
                      <a:pt x="13900" y="13545"/>
                    </a:cubicBezTo>
                    <a:cubicBezTo>
                      <a:pt x="13540" y="13705"/>
                      <a:pt x="13322" y="13920"/>
                      <a:pt x="13322" y="14242"/>
                    </a:cubicBezTo>
                    <a:lnTo>
                      <a:pt x="13322" y="14564"/>
                    </a:lnTo>
                    <a:lnTo>
                      <a:pt x="7615" y="14564"/>
                    </a:lnTo>
                    <a:lnTo>
                      <a:pt x="7615" y="14242"/>
                    </a:lnTo>
                    <a:cubicBezTo>
                      <a:pt x="7615" y="13974"/>
                      <a:pt x="7470" y="13705"/>
                      <a:pt x="7110" y="13545"/>
                    </a:cubicBezTo>
                    <a:cubicBezTo>
                      <a:pt x="3499" y="12362"/>
                      <a:pt x="1403" y="9516"/>
                      <a:pt x="2125" y="6615"/>
                    </a:cubicBezTo>
                    <a:cubicBezTo>
                      <a:pt x="2703" y="4144"/>
                      <a:pt x="5377" y="2051"/>
                      <a:pt x="8699" y="1514"/>
                    </a:cubicBezTo>
                    <a:cubicBezTo>
                      <a:pt x="9348" y="1459"/>
                      <a:pt x="9999" y="1406"/>
                      <a:pt x="10506" y="1406"/>
                    </a:cubicBezTo>
                    <a:close/>
                    <a:moveTo>
                      <a:pt x="13251" y="15960"/>
                    </a:moveTo>
                    <a:lnTo>
                      <a:pt x="13251" y="17411"/>
                    </a:lnTo>
                    <a:lnTo>
                      <a:pt x="7543" y="17411"/>
                    </a:lnTo>
                    <a:lnTo>
                      <a:pt x="7543" y="15960"/>
                    </a:lnTo>
                    <a:close/>
                    <a:moveTo>
                      <a:pt x="13033" y="18808"/>
                    </a:moveTo>
                    <a:cubicBezTo>
                      <a:pt x="12673" y="19614"/>
                      <a:pt x="11733" y="20204"/>
                      <a:pt x="10433" y="20204"/>
                    </a:cubicBezTo>
                    <a:cubicBezTo>
                      <a:pt x="9204" y="20204"/>
                      <a:pt x="8192" y="19614"/>
                      <a:pt x="7759" y="18808"/>
                    </a:cubicBezTo>
                    <a:close/>
                    <a:moveTo>
                      <a:pt x="10410" y="0"/>
                    </a:moveTo>
                    <a:cubicBezTo>
                      <a:pt x="9685" y="0"/>
                      <a:pt x="8942" y="55"/>
                      <a:pt x="8192" y="170"/>
                    </a:cubicBezTo>
                    <a:cubicBezTo>
                      <a:pt x="4148" y="868"/>
                      <a:pt x="896" y="3340"/>
                      <a:pt x="174" y="6347"/>
                    </a:cubicBezTo>
                    <a:cubicBezTo>
                      <a:pt x="-693" y="9946"/>
                      <a:pt x="1763" y="13168"/>
                      <a:pt x="5665" y="14619"/>
                    </a:cubicBezTo>
                    <a:lnTo>
                      <a:pt x="5665" y="18056"/>
                    </a:lnTo>
                    <a:cubicBezTo>
                      <a:pt x="5665" y="19989"/>
                      <a:pt x="7832" y="21600"/>
                      <a:pt x="10433" y="21600"/>
                    </a:cubicBezTo>
                    <a:cubicBezTo>
                      <a:pt x="13033" y="21600"/>
                      <a:pt x="15273" y="19989"/>
                      <a:pt x="15273" y="18056"/>
                    </a:cubicBezTo>
                    <a:lnTo>
                      <a:pt x="15273" y="14619"/>
                    </a:lnTo>
                    <a:cubicBezTo>
                      <a:pt x="18669" y="13275"/>
                      <a:pt x="20907" y="10643"/>
                      <a:pt x="20907" y="7690"/>
                    </a:cubicBezTo>
                    <a:cubicBezTo>
                      <a:pt x="20843" y="3401"/>
                      <a:pt x="16117" y="0"/>
                      <a:pt x="104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01" name="Google Shape;2201;p35"/>
              <p:cNvSpPr/>
              <p:nvPr/>
            </p:nvSpPr>
            <p:spPr>
              <a:xfrm>
                <a:off x="246780" y="125271"/>
                <a:ext cx="182661" cy="427698"/>
              </a:xfrm>
              <a:custGeom>
                <a:rect b="b" l="l" r="r" t="t"/>
                <a:pathLst>
                  <a:path extrusionOk="0" h="21600" w="21600">
                    <a:moveTo>
                      <a:pt x="10665" y="0"/>
                    </a:moveTo>
                    <a:cubicBezTo>
                      <a:pt x="8756" y="0"/>
                      <a:pt x="7385" y="700"/>
                      <a:pt x="7385" y="1401"/>
                    </a:cubicBezTo>
                    <a:lnTo>
                      <a:pt x="7385" y="2450"/>
                    </a:lnTo>
                    <a:cubicBezTo>
                      <a:pt x="3280" y="3035"/>
                      <a:pt x="0" y="4785"/>
                      <a:pt x="0" y="6771"/>
                    </a:cubicBezTo>
                    <a:cubicBezTo>
                      <a:pt x="0" y="9340"/>
                      <a:pt x="4921" y="10741"/>
                      <a:pt x="8756" y="11908"/>
                    </a:cubicBezTo>
                    <a:cubicBezTo>
                      <a:pt x="11490" y="12842"/>
                      <a:pt x="14493" y="13661"/>
                      <a:pt x="14493" y="14595"/>
                    </a:cubicBezTo>
                    <a:cubicBezTo>
                      <a:pt x="14493" y="15411"/>
                      <a:pt x="12852" y="16111"/>
                      <a:pt x="10665" y="16111"/>
                    </a:cubicBezTo>
                    <a:cubicBezTo>
                      <a:pt x="8756" y="16111"/>
                      <a:pt x="7385" y="15411"/>
                      <a:pt x="7385" y="14595"/>
                    </a:cubicBezTo>
                    <a:cubicBezTo>
                      <a:pt x="7385" y="13661"/>
                      <a:pt x="5467" y="12961"/>
                      <a:pt x="3827" y="12961"/>
                    </a:cubicBezTo>
                    <a:cubicBezTo>
                      <a:pt x="1918" y="12961"/>
                      <a:pt x="0" y="13661"/>
                      <a:pt x="0" y="14595"/>
                    </a:cubicBezTo>
                    <a:cubicBezTo>
                      <a:pt x="0" y="16578"/>
                      <a:pt x="3280" y="18212"/>
                      <a:pt x="7385" y="18913"/>
                    </a:cubicBezTo>
                    <a:lnTo>
                      <a:pt x="7385" y="19966"/>
                    </a:lnTo>
                    <a:cubicBezTo>
                      <a:pt x="7385" y="20781"/>
                      <a:pt x="9025" y="21600"/>
                      <a:pt x="10665" y="21600"/>
                    </a:cubicBezTo>
                    <a:cubicBezTo>
                      <a:pt x="12852" y="21600"/>
                      <a:pt x="14493" y="20781"/>
                      <a:pt x="14493" y="19966"/>
                    </a:cubicBezTo>
                    <a:lnTo>
                      <a:pt x="14493" y="18913"/>
                    </a:lnTo>
                    <a:cubicBezTo>
                      <a:pt x="18597" y="18331"/>
                      <a:pt x="21600" y="16578"/>
                      <a:pt x="21600" y="14595"/>
                    </a:cubicBezTo>
                    <a:cubicBezTo>
                      <a:pt x="21600" y="12027"/>
                      <a:pt x="16957" y="10626"/>
                      <a:pt x="13130" y="9458"/>
                    </a:cubicBezTo>
                    <a:cubicBezTo>
                      <a:pt x="10396" y="8521"/>
                      <a:pt x="7385" y="7705"/>
                      <a:pt x="7385" y="6771"/>
                    </a:cubicBezTo>
                    <a:cubicBezTo>
                      <a:pt x="6838" y="5952"/>
                      <a:pt x="8756" y="5252"/>
                      <a:pt x="10665" y="5252"/>
                    </a:cubicBezTo>
                    <a:cubicBezTo>
                      <a:pt x="12852" y="5252"/>
                      <a:pt x="14493" y="5952"/>
                      <a:pt x="14493" y="6771"/>
                    </a:cubicBezTo>
                    <a:cubicBezTo>
                      <a:pt x="14493" y="7705"/>
                      <a:pt x="16133" y="8406"/>
                      <a:pt x="17773" y="8406"/>
                    </a:cubicBezTo>
                    <a:cubicBezTo>
                      <a:pt x="19960" y="8406"/>
                      <a:pt x="21600" y="7705"/>
                      <a:pt x="21600" y="6771"/>
                    </a:cubicBezTo>
                    <a:cubicBezTo>
                      <a:pt x="21600" y="4785"/>
                      <a:pt x="18597" y="3150"/>
                      <a:pt x="14493" y="2450"/>
                    </a:cubicBezTo>
                    <a:lnTo>
                      <a:pt x="14493" y="1401"/>
                    </a:lnTo>
                    <a:cubicBezTo>
                      <a:pt x="14493" y="582"/>
                      <a:pt x="12852" y="0"/>
                      <a:pt x="106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02" name="Google Shape;2202;p35"/>
              <p:cNvSpPr/>
              <p:nvPr/>
            </p:nvSpPr>
            <p:spPr>
              <a:xfrm>
                <a:off x="0" y="604412"/>
                <a:ext cx="89037" cy="89019"/>
              </a:xfrm>
              <a:custGeom>
                <a:rect b="b" l="l" r="r" t="t"/>
                <a:pathLst>
                  <a:path extrusionOk="0" h="21600" w="20283">
                    <a:moveTo>
                      <a:pt x="13304" y="0"/>
                    </a:moveTo>
                    <a:cubicBezTo>
                      <a:pt x="11448" y="0"/>
                      <a:pt x="9609" y="694"/>
                      <a:pt x="8288" y="2101"/>
                    </a:cubicBezTo>
                    <a:lnTo>
                      <a:pt x="1969" y="8832"/>
                    </a:lnTo>
                    <a:cubicBezTo>
                      <a:pt x="-656" y="11646"/>
                      <a:pt x="-656" y="16133"/>
                      <a:pt x="1969" y="19499"/>
                    </a:cubicBezTo>
                    <a:cubicBezTo>
                      <a:pt x="3290" y="20906"/>
                      <a:pt x="5011" y="21600"/>
                      <a:pt x="6717" y="21600"/>
                    </a:cubicBezTo>
                    <a:cubicBezTo>
                      <a:pt x="8422" y="21600"/>
                      <a:pt x="10144" y="20906"/>
                      <a:pt x="11448" y="19499"/>
                    </a:cubicBezTo>
                    <a:lnTo>
                      <a:pt x="18303" y="12768"/>
                    </a:lnTo>
                    <a:cubicBezTo>
                      <a:pt x="20944" y="9954"/>
                      <a:pt x="20944" y="4915"/>
                      <a:pt x="18303" y="2101"/>
                    </a:cubicBezTo>
                    <a:cubicBezTo>
                      <a:pt x="16982" y="694"/>
                      <a:pt x="15143" y="0"/>
                      <a:pt x="133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03" name="Google Shape;2203;p35"/>
              <p:cNvSpPr/>
              <p:nvPr/>
            </p:nvSpPr>
            <p:spPr>
              <a:xfrm>
                <a:off x="586670" y="17172"/>
                <a:ext cx="89607" cy="89019"/>
              </a:xfrm>
              <a:custGeom>
                <a:rect b="b" l="l" r="r" t="t"/>
                <a:pathLst>
                  <a:path extrusionOk="0" h="21600" w="20413">
                    <a:moveTo>
                      <a:pt x="13433" y="0"/>
                    </a:moveTo>
                    <a:cubicBezTo>
                      <a:pt x="11594" y="0"/>
                      <a:pt x="9738" y="694"/>
                      <a:pt x="8434" y="2101"/>
                    </a:cubicBezTo>
                    <a:lnTo>
                      <a:pt x="1580" y="9384"/>
                    </a:lnTo>
                    <a:cubicBezTo>
                      <a:pt x="-527" y="12198"/>
                      <a:pt x="-527" y="16685"/>
                      <a:pt x="1580" y="19499"/>
                    </a:cubicBezTo>
                    <a:cubicBezTo>
                      <a:pt x="2900" y="20888"/>
                      <a:pt x="4739" y="21600"/>
                      <a:pt x="6578" y="21600"/>
                    </a:cubicBezTo>
                    <a:cubicBezTo>
                      <a:pt x="8434" y="21600"/>
                      <a:pt x="10273" y="20888"/>
                      <a:pt x="11594" y="19499"/>
                    </a:cubicBezTo>
                    <a:lnTo>
                      <a:pt x="18432" y="12768"/>
                    </a:lnTo>
                    <a:cubicBezTo>
                      <a:pt x="21073" y="9954"/>
                      <a:pt x="21073" y="4897"/>
                      <a:pt x="18432" y="2101"/>
                    </a:cubicBezTo>
                    <a:cubicBezTo>
                      <a:pt x="17127" y="694"/>
                      <a:pt x="15272" y="0"/>
                      <a:pt x="134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04" name="Google Shape;2204;p35"/>
              <p:cNvSpPr/>
              <p:nvPr/>
            </p:nvSpPr>
            <p:spPr>
              <a:xfrm>
                <a:off x="586670" y="604412"/>
                <a:ext cx="89607" cy="89019"/>
              </a:xfrm>
              <a:custGeom>
                <a:rect b="b" l="l" r="r" t="t"/>
                <a:pathLst>
                  <a:path extrusionOk="0" h="21600" w="20413">
                    <a:moveTo>
                      <a:pt x="6578" y="0"/>
                    </a:moveTo>
                    <a:cubicBezTo>
                      <a:pt x="4739" y="0"/>
                      <a:pt x="2900" y="694"/>
                      <a:pt x="1580" y="2101"/>
                    </a:cubicBezTo>
                    <a:cubicBezTo>
                      <a:pt x="-527" y="4915"/>
                      <a:pt x="-527" y="9954"/>
                      <a:pt x="1580" y="12768"/>
                    </a:cubicBezTo>
                    <a:lnTo>
                      <a:pt x="8434" y="19499"/>
                    </a:lnTo>
                    <a:cubicBezTo>
                      <a:pt x="9738" y="20906"/>
                      <a:pt x="11594" y="21600"/>
                      <a:pt x="13433" y="21600"/>
                    </a:cubicBezTo>
                    <a:cubicBezTo>
                      <a:pt x="15272" y="21600"/>
                      <a:pt x="17127" y="20906"/>
                      <a:pt x="18432" y="19499"/>
                    </a:cubicBezTo>
                    <a:cubicBezTo>
                      <a:pt x="21073" y="16685"/>
                      <a:pt x="21073" y="11646"/>
                      <a:pt x="18432" y="8832"/>
                    </a:cubicBezTo>
                    <a:lnTo>
                      <a:pt x="11594" y="2101"/>
                    </a:lnTo>
                    <a:cubicBezTo>
                      <a:pt x="10273" y="694"/>
                      <a:pt x="8434" y="0"/>
                      <a:pt x="65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05" name="Google Shape;2205;p35"/>
              <p:cNvSpPr/>
              <p:nvPr/>
            </p:nvSpPr>
            <p:spPr>
              <a:xfrm>
                <a:off x="0" y="17172"/>
                <a:ext cx="89037" cy="89019"/>
              </a:xfrm>
              <a:custGeom>
                <a:rect b="b" l="l" r="r" t="t"/>
                <a:pathLst>
                  <a:path extrusionOk="0" h="21600" w="20283">
                    <a:moveTo>
                      <a:pt x="6717" y="0"/>
                    </a:moveTo>
                    <a:cubicBezTo>
                      <a:pt x="5011" y="0"/>
                      <a:pt x="3290" y="694"/>
                      <a:pt x="1969" y="2101"/>
                    </a:cubicBezTo>
                    <a:cubicBezTo>
                      <a:pt x="-656" y="4897"/>
                      <a:pt x="-656" y="9954"/>
                      <a:pt x="1969" y="12768"/>
                    </a:cubicBezTo>
                    <a:lnTo>
                      <a:pt x="8288" y="19499"/>
                    </a:lnTo>
                    <a:cubicBezTo>
                      <a:pt x="9609" y="20888"/>
                      <a:pt x="11448" y="21600"/>
                      <a:pt x="13304" y="21600"/>
                    </a:cubicBezTo>
                    <a:cubicBezTo>
                      <a:pt x="15143" y="21600"/>
                      <a:pt x="16982" y="20888"/>
                      <a:pt x="18303" y="19499"/>
                    </a:cubicBezTo>
                    <a:cubicBezTo>
                      <a:pt x="20944" y="16685"/>
                      <a:pt x="20944" y="12198"/>
                      <a:pt x="18303" y="9384"/>
                    </a:cubicBezTo>
                    <a:lnTo>
                      <a:pt x="11448" y="2101"/>
                    </a:lnTo>
                    <a:cubicBezTo>
                      <a:pt x="10144" y="694"/>
                      <a:pt x="8422" y="0"/>
                      <a:pt x="67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06" name="Google Shape;2206;p35"/>
              <p:cNvSpPr/>
              <p:nvPr/>
            </p:nvSpPr>
            <p:spPr>
              <a:xfrm>
                <a:off x="697668" y="324075"/>
                <a:ext cx="101975" cy="60105"/>
              </a:xfrm>
              <a:custGeom>
                <a:rect b="b" l="l" r="r" t="t"/>
                <a:pathLst>
                  <a:path extrusionOk="0" h="21600" w="21167">
                    <a:moveTo>
                      <a:pt x="6718" y="0"/>
                    </a:moveTo>
                    <a:cubicBezTo>
                      <a:pt x="3351" y="0"/>
                      <a:pt x="0" y="4985"/>
                      <a:pt x="0" y="9969"/>
                    </a:cubicBezTo>
                    <a:cubicBezTo>
                      <a:pt x="0" y="16615"/>
                      <a:pt x="3351" y="21600"/>
                      <a:pt x="6718" y="21600"/>
                    </a:cubicBezTo>
                    <a:lnTo>
                      <a:pt x="15355" y="21600"/>
                    </a:lnTo>
                    <a:cubicBezTo>
                      <a:pt x="18721" y="21600"/>
                      <a:pt x="21113" y="16615"/>
                      <a:pt x="21113" y="9969"/>
                    </a:cubicBezTo>
                    <a:cubicBezTo>
                      <a:pt x="21600" y="4985"/>
                      <a:pt x="18721" y="0"/>
                      <a:pt x="153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grpSp>
        <p:nvGrpSpPr>
          <p:cNvPr id="2207" name="Google Shape;2207;p35"/>
          <p:cNvGrpSpPr/>
          <p:nvPr/>
        </p:nvGrpSpPr>
        <p:grpSpPr>
          <a:xfrm>
            <a:off x="17426260" y="5614095"/>
            <a:ext cx="788397" cy="936416"/>
            <a:chOff x="-1" y="-1"/>
            <a:chExt cx="788395" cy="936415"/>
          </a:xfrm>
        </p:grpSpPr>
        <p:sp>
          <p:nvSpPr>
            <p:cNvPr id="2208" name="Google Shape;2208;p35"/>
            <p:cNvSpPr/>
            <p:nvPr/>
          </p:nvSpPr>
          <p:spPr>
            <a:xfrm>
              <a:off x="30088" y="506367"/>
              <a:ext cx="184936" cy="430047"/>
            </a:xfrm>
            <a:custGeom>
              <a:rect b="b" l="l" r="r" t="t"/>
              <a:pathLst>
                <a:path extrusionOk="0" h="21600" w="21600">
                  <a:moveTo>
                    <a:pt x="10800" y="0"/>
                  </a:moveTo>
                  <a:cubicBezTo>
                    <a:pt x="8906" y="0"/>
                    <a:pt x="7286" y="697"/>
                    <a:pt x="7286" y="1508"/>
                  </a:cubicBezTo>
                  <a:lnTo>
                    <a:pt x="7286" y="2554"/>
                  </a:lnTo>
                  <a:cubicBezTo>
                    <a:pt x="3240" y="3133"/>
                    <a:pt x="0" y="4877"/>
                    <a:pt x="0" y="6967"/>
                  </a:cubicBezTo>
                  <a:cubicBezTo>
                    <a:pt x="0" y="9407"/>
                    <a:pt x="4860" y="10800"/>
                    <a:pt x="8640" y="11961"/>
                  </a:cubicBezTo>
                  <a:cubicBezTo>
                    <a:pt x="11340" y="12890"/>
                    <a:pt x="14314" y="13701"/>
                    <a:pt x="14314" y="14630"/>
                  </a:cubicBezTo>
                  <a:cubicBezTo>
                    <a:pt x="14314" y="15444"/>
                    <a:pt x="12694" y="16023"/>
                    <a:pt x="10800" y="16023"/>
                  </a:cubicBezTo>
                  <a:cubicBezTo>
                    <a:pt x="9180" y="16023"/>
                    <a:pt x="7286" y="15326"/>
                    <a:pt x="7286" y="14630"/>
                  </a:cubicBezTo>
                  <a:cubicBezTo>
                    <a:pt x="7286" y="13701"/>
                    <a:pt x="5400" y="13004"/>
                    <a:pt x="3780" y="13004"/>
                  </a:cubicBezTo>
                  <a:cubicBezTo>
                    <a:pt x="2160" y="13004"/>
                    <a:pt x="540" y="13701"/>
                    <a:pt x="540" y="14630"/>
                  </a:cubicBezTo>
                  <a:cubicBezTo>
                    <a:pt x="540" y="16605"/>
                    <a:pt x="3506" y="18231"/>
                    <a:pt x="7560" y="18928"/>
                  </a:cubicBezTo>
                  <a:lnTo>
                    <a:pt x="7560" y="19971"/>
                  </a:lnTo>
                  <a:cubicBezTo>
                    <a:pt x="7560" y="20903"/>
                    <a:pt x="9180" y="21600"/>
                    <a:pt x="11340" y="21600"/>
                  </a:cubicBezTo>
                  <a:cubicBezTo>
                    <a:pt x="13234" y="21600"/>
                    <a:pt x="14580" y="20903"/>
                    <a:pt x="14580" y="19971"/>
                  </a:cubicBezTo>
                  <a:lnTo>
                    <a:pt x="14580" y="18928"/>
                  </a:lnTo>
                  <a:cubicBezTo>
                    <a:pt x="18634" y="18345"/>
                    <a:pt x="21600" y="16605"/>
                    <a:pt x="21600" y="14630"/>
                  </a:cubicBezTo>
                  <a:cubicBezTo>
                    <a:pt x="21600" y="12193"/>
                    <a:pt x="17014" y="10682"/>
                    <a:pt x="13234" y="9521"/>
                  </a:cubicBezTo>
                  <a:cubicBezTo>
                    <a:pt x="10526" y="8710"/>
                    <a:pt x="7560" y="7777"/>
                    <a:pt x="7560" y="6967"/>
                  </a:cubicBezTo>
                  <a:cubicBezTo>
                    <a:pt x="7560" y="6038"/>
                    <a:pt x="9180" y="5341"/>
                    <a:pt x="10800" y="5341"/>
                  </a:cubicBezTo>
                  <a:cubicBezTo>
                    <a:pt x="12960" y="5341"/>
                    <a:pt x="14314" y="6038"/>
                    <a:pt x="14314" y="6967"/>
                  </a:cubicBezTo>
                  <a:cubicBezTo>
                    <a:pt x="14314" y="7777"/>
                    <a:pt x="15934" y="8360"/>
                    <a:pt x="18094" y="8360"/>
                  </a:cubicBezTo>
                  <a:cubicBezTo>
                    <a:pt x="19980" y="8360"/>
                    <a:pt x="21334" y="7663"/>
                    <a:pt x="21334" y="6967"/>
                  </a:cubicBezTo>
                  <a:cubicBezTo>
                    <a:pt x="21334" y="4877"/>
                    <a:pt x="18360" y="3251"/>
                    <a:pt x="14314" y="2554"/>
                  </a:cubicBezTo>
                  <a:lnTo>
                    <a:pt x="14314" y="1508"/>
                  </a:lnTo>
                  <a:cubicBezTo>
                    <a:pt x="14314" y="697"/>
                    <a:pt x="1269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09" name="Google Shape;2209;p35"/>
            <p:cNvSpPr/>
            <p:nvPr/>
          </p:nvSpPr>
          <p:spPr>
            <a:xfrm>
              <a:off x="-1" y="-1"/>
              <a:ext cx="788395" cy="934066"/>
            </a:xfrm>
            <a:custGeom>
              <a:rect b="b" l="l" r="r" t="t"/>
              <a:pathLst>
                <a:path extrusionOk="0" h="21600" w="21600">
                  <a:moveTo>
                    <a:pt x="10896" y="2887"/>
                  </a:moveTo>
                  <a:cubicBezTo>
                    <a:pt x="15202" y="2887"/>
                    <a:pt x="18813" y="5347"/>
                    <a:pt x="19764" y="8769"/>
                  </a:cubicBezTo>
                  <a:cubicBezTo>
                    <a:pt x="19384" y="8555"/>
                    <a:pt x="18878" y="8501"/>
                    <a:pt x="18371" y="8501"/>
                  </a:cubicBezTo>
                  <a:cubicBezTo>
                    <a:pt x="17293" y="8501"/>
                    <a:pt x="16469" y="8876"/>
                    <a:pt x="15900" y="9410"/>
                  </a:cubicBezTo>
                  <a:cubicBezTo>
                    <a:pt x="15267" y="8821"/>
                    <a:pt x="14380" y="8501"/>
                    <a:pt x="13429" y="8501"/>
                  </a:cubicBezTo>
                  <a:cubicBezTo>
                    <a:pt x="12416" y="8501"/>
                    <a:pt x="11529" y="8876"/>
                    <a:pt x="10896" y="9410"/>
                  </a:cubicBezTo>
                  <a:cubicBezTo>
                    <a:pt x="10262" y="8821"/>
                    <a:pt x="9375" y="8501"/>
                    <a:pt x="8424" y="8501"/>
                  </a:cubicBezTo>
                  <a:cubicBezTo>
                    <a:pt x="7411" y="8501"/>
                    <a:pt x="6524" y="8876"/>
                    <a:pt x="6018" y="9410"/>
                  </a:cubicBezTo>
                  <a:cubicBezTo>
                    <a:pt x="5384" y="8821"/>
                    <a:pt x="4498" y="8501"/>
                    <a:pt x="3547" y="8501"/>
                  </a:cubicBezTo>
                  <a:cubicBezTo>
                    <a:pt x="3040" y="8501"/>
                    <a:pt x="2598" y="8555"/>
                    <a:pt x="2091" y="8769"/>
                  </a:cubicBezTo>
                  <a:cubicBezTo>
                    <a:pt x="2978" y="5347"/>
                    <a:pt x="6651" y="2887"/>
                    <a:pt x="10896" y="2887"/>
                  </a:cubicBezTo>
                  <a:close/>
                  <a:moveTo>
                    <a:pt x="10769" y="0"/>
                  </a:moveTo>
                  <a:cubicBezTo>
                    <a:pt x="10262" y="0"/>
                    <a:pt x="9944" y="321"/>
                    <a:pt x="9944" y="748"/>
                  </a:cubicBezTo>
                  <a:lnTo>
                    <a:pt x="9944" y="1444"/>
                  </a:lnTo>
                  <a:cubicBezTo>
                    <a:pt x="4435" y="1818"/>
                    <a:pt x="0" y="5721"/>
                    <a:pt x="0" y="10534"/>
                  </a:cubicBezTo>
                  <a:lnTo>
                    <a:pt x="0" y="11282"/>
                  </a:lnTo>
                  <a:lnTo>
                    <a:pt x="64" y="11282"/>
                  </a:lnTo>
                  <a:cubicBezTo>
                    <a:pt x="64" y="11710"/>
                    <a:pt x="444" y="12030"/>
                    <a:pt x="951" y="12030"/>
                  </a:cubicBezTo>
                  <a:cubicBezTo>
                    <a:pt x="1393" y="12030"/>
                    <a:pt x="1711" y="11710"/>
                    <a:pt x="1711" y="11282"/>
                  </a:cubicBezTo>
                  <a:cubicBezTo>
                    <a:pt x="1711" y="10479"/>
                    <a:pt x="2407" y="9892"/>
                    <a:pt x="3420" y="9892"/>
                  </a:cubicBezTo>
                  <a:cubicBezTo>
                    <a:pt x="4309" y="9892"/>
                    <a:pt x="5069" y="10479"/>
                    <a:pt x="5069" y="11282"/>
                  </a:cubicBezTo>
                  <a:cubicBezTo>
                    <a:pt x="5069" y="11710"/>
                    <a:pt x="5449" y="12030"/>
                    <a:pt x="5829" y="12030"/>
                  </a:cubicBezTo>
                  <a:cubicBezTo>
                    <a:pt x="6271" y="12030"/>
                    <a:pt x="6651" y="11710"/>
                    <a:pt x="6651" y="11282"/>
                  </a:cubicBezTo>
                  <a:cubicBezTo>
                    <a:pt x="6651" y="10479"/>
                    <a:pt x="7349" y="9892"/>
                    <a:pt x="8298" y="9892"/>
                  </a:cubicBezTo>
                  <a:cubicBezTo>
                    <a:pt x="9249" y="9892"/>
                    <a:pt x="9944" y="10479"/>
                    <a:pt x="9944" y="11282"/>
                  </a:cubicBezTo>
                  <a:lnTo>
                    <a:pt x="9944" y="19514"/>
                  </a:lnTo>
                  <a:cubicBezTo>
                    <a:pt x="9944" y="20638"/>
                    <a:pt x="11087" y="21600"/>
                    <a:pt x="12416" y="21600"/>
                  </a:cubicBezTo>
                  <a:cubicBezTo>
                    <a:pt x="13747" y="21600"/>
                    <a:pt x="14887" y="20638"/>
                    <a:pt x="14887" y="19514"/>
                  </a:cubicBezTo>
                  <a:lnTo>
                    <a:pt x="14887" y="18124"/>
                  </a:lnTo>
                  <a:cubicBezTo>
                    <a:pt x="14887" y="17697"/>
                    <a:pt x="14507" y="17376"/>
                    <a:pt x="14062" y="17376"/>
                  </a:cubicBezTo>
                  <a:cubicBezTo>
                    <a:pt x="13682" y="17376"/>
                    <a:pt x="13302" y="17697"/>
                    <a:pt x="13302" y="18124"/>
                  </a:cubicBezTo>
                  <a:lnTo>
                    <a:pt x="13302" y="19514"/>
                  </a:lnTo>
                  <a:cubicBezTo>
                    <a:pt x="13302" y="19889"/>
                    <a:pt x="12922" y="20263"/>
                    <a:pt x="12416" y="20263"/>
                  </a:cubicBezTo>
                  <a:cubicBezTo>
                    <a:pt x="11973" y="20263"/>
                    <a:pt x="11656" y="19889"/>
                    <a:pt x="11656" y="19514"/>
                  </a:cubicBezTo>
                  <a:lnTo>
                    <a:pt x="11656" y="11282"/>
                  </a:lnTo>
                  <a:cubicBezTo>
                    <a:pt x="11656" y="10479"/>
                    <a:pt x="12353" y="9892"/>
                    <a:pt x="13302" y="9892"/>
                  </a:cubicBezTo>
                  <a:cubicBezTo>
                    <a:pt x="14253" y="9892"/>
                    <a:pt x="14949" y="10479"/>
                    <a:pt x="14949" y="11282"/>
                  </a:cubicBezTo>
                  <a:cubicBezTo>
                    <a:pt x="14949" y="11710"/>
                    <a:pt x="15329" y="12030"/>
                    <a:pt x="15836" y="12030"/>
                  </a:cubicBezTo>
                  <a:cubicBezTo>
                    <a:pt x="16280" y="12030"/>
                    <a:pt x="16598" y="11710"/>
                    <a:pt x="16598" y="11282"/>
                  </a:cubicBezTo>
                  <a:cubicBezTo>
                    <a:pt x="16598" y="10479"/>
                    <a:pt x="17358" y="9892"/>
                    <a:pt x="18307" y="9892"/>
                  </a:cubicBezTo>
                  <a:cubicBezTo>
                    <a:pt x="19258" y="9892"/>
                    <a:pt x="19953" y="10479"/>
                    <a:pt x="19953" y="11282"/>
                  </a:cubicBezTo>
                  <a:cubicBezTo>
                    <a:pt x="19953" y="11710"/>
                    <a:pt x="20333" y="12030"/>
                    <a:pt x="20713" y="12030"/>
                  </a:cubicBezTo>
                  <a:cubicBezTo>
                    <a:pt x="21220" y="12030"/>
                    <a:pt x="21600" y="11710"/>
                    <a:pt x="21600" y="11282"/>
                  </a:cubicBezTo>
                  <a:lnTo>
                    <a:pt x="21600" y="10534"/>
                  </a:lnTo>
                  <a:cubicBezTo>
                    <a:pt x="21600" y="5721"/>
                    <a:pt x="17167" y="1818"/>
                    <a:pt x="11656" y="1444"/>
                  </a:cubicBezTo>
                  <a:lnTo>
                    <a:pt x="11656" y="748"/>
                  </a:lnTo>
                  <a:cubicBezTo>
                    <a:pt x="11656" y="321"/>
                    <a:pt x="11213" y="0"/>
                    <a:pt x="107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210" name="Google Shape;2210;p35"/>
          <p:cNvGrpSpPr/>
          <p:nvPr/>
        </p:nvGrpSpPr>
        <p:grpSpPr>
          <a:xfrm>
            <a:off x="20738300" y="3459759"/>
            <a:ext cx="927095" cy="936416"/>
            <a:chOff x="73" y="-1"/>
            <a:chExt cx="927094" cy="936415"/>
          </a:xfrm>
        </p:grpSpPr>
        <p:sp>
          <p:nvSpPr>
            <p:cNvPr id="2211" name="Google Shape;2211;p35"/>
            <p:cNvSpPr/>
            <p:nvPr/>
          </p:nvSpPr>
          <p:spPr>
            <a:xfrm>
              <a:off x="249734" y="240487"/>
              <a:ext cx="60178" cy="60105"/>
            </a:xfrm>
            <a:custGeom>
              <a:rect b="b" l="l" r="r" t="t"/>
              <a:pathLst>
                <a:path extrusionOk="0" h="21600" w="21600">
                  <a:moveTo>
                    <a:pt x="4979" y="0"/>
                  </a:moveTo>
                  <a:cubicBezTo>
                    <a:pt x="1660" y="0"/>
                    <a:pt x="0" y="1662"/>
                    <a:pt x="0" y="4985"/>
                  </a:cubicBezTo>
                  <a:lnTo>
                    <a:pt x="0" y="16615"/>
                  </a:lnTo>
                  <a:cubicBezTo>
                    <a:pt x="0" y="19938"/>
                    <a:pt x="2502" y="21600"/>
                    <a:pt x="4979" y="21600"/>
                  </a:cubicBezTo>
                  <a:lnTo>
                    <a:pt x="16595" y="21600"/>
                  </a:lnTo>
                  <a:cubicBezTo>
                    <a:pt x="19098" y="21600"/>
                    <a:pt x="21600" y="19938"/>
                    <a:pt x="21600" y="16615"/>
                  </a:cubicBezTo>
                  <a:lnTo>
                    <a:pt x="21600" y="4985"/>
                  </a:lnTo>
                  <a:cubicBezTo>
                    <a:pt x="21600" y="1662"/>
                    <a:pt x="19098" y="0"/>
                    <a:pt x="165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12" name="Google Shape;2212;p35"/>
            <p:cNvSpPr/>
            <p:nvPr/>
          </p:nvSpPr>
          <p:spPr>
            <a:xfrm>
              <a:off x="430118" y="240487"/>
              <a:ext cx="62380" cy="60105"/>
            </a:xfrm>
            <a:custGeom>
              <a:rect b="b" l="l" r="r" t="t"/>
              <a:pathLst>
                <a:path extrusionOk="0" h="21600" w="21600">
                  <a:moveTo>
                    <a:pt x="5591" y="0"/>
                  </a:moveTo>
                  <a:cubicBezTo>
                    <a:pt x="2389" y="0"/>
                    <a:pt x="0" y="1662"/>
                    <a:pt x="0" y="4985"/>
                  </a:cubicBezTo>
                  <a:lnTo>
                    <a:pt x="0" y="16615"/>
                  </a:lnTo>
                  <a:cubicBezTo>
                    <a:pt x="0" y="19938"/>
                    <a:pt x="3202" y="21600"/>
                    <a:pt x="5591" y="21600"/>
                  </a:cubicBezTo>
                  <a:lnTo>
                    <a:pt x="16009" y="21600"/>
                  </a:lnTo>
                  <a:cubicBezTo>
                    <a:pt x="19211" y="21600"/>
                    <a:pt x="21600" y="19938"/>
                    <a:pt x="21600" y="16615"/>
                  </a:cubicBezTo>
                  <a:lnTo>
                    <a:pt x="21600" y="4985"/>
                  </a:lnTo>
                  <a:cubicBezTo>
                    <a:pt x="21600" y="1662"/>
                    <a:pt x="19211" y="0"/>
                    <a:pt x="160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13" name="Google Shape;2213;p35"/>
            <p:cNvSpPr/>
            <p:nvPr/>
          </p:nvSpPr>
          <p:spPr>
            <a:xfrm>
              <a:off x="612778" y="240487"/>
              <a:ext cx="62379" cy="60105"/>
            </a:xfrm>
            <a:custGeom>
              <a:rect b="b" l="l" r="r" t="t"/>
              <a:pathLst>
                <a:path extrusionOk="0" h="21600" w="21600">
                  <a:moveTo>
                    <a:pt x="4803" y="0"/>
                  </a:moveTo>
                  <a:cubicBezTo>
                    <a:pt x="2389" y="0"/>
                    <a:pt x="0" y="1662"/>
                    <a:pt x="0" y="4985"/>
                  </a:cubicBezTo>
                  <a:lnTo>
                    <a:pt x="0" y="16615"/>
                  </a:lnTo>
                  <a:cubicBezTo>
                    <a:pt x="0" y="19938"/>
                    <a:pt x="3202" y="21600"/>
                    <a:pt x="4803" y="21600"/>
                  </a:cubicBezTo>
                  <a:lnTo>
                    <a:pt x="16009" y="21600"/>
                  </a:lnTo>
                  <a:cubicBezTo>
                    <a:pt x="19211" y="21600"/>
                    <a:pt x="21600" y="19938"/>
                    <a:pt x="21600" y="16615"/>
                  </a:cubicBezTo>
                  <a:lnTo>
                    <a:pt x="21600" y="4985"/>
                  </a:lnTo>
                  <a:cubicBezTo>
                    <a:pt x="21600" y="1662"/>
                    <a:pt x="19211" y="0"/>
                    <a:pt x="160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14" name="Google Shape;2214;p35"/>
            <p:cNvSpPr/>
            <p:nvPr/>
          </p:nvSpPr>
          <p:spPr>
            <a:xfrm>
              <a:off x="249734" y="360695"/>
              <a:ext cx="60178" cy="62453"/>
            </a:xfrm>
            <a:custGeom>
              <a:rect b="b" l="l" r="r" t="t"/>
              <a:pathLst>
                <a:path extrusionOk="0" h="21600" w="21600">
                  <a:moveTo>
                    <a:pt x="4979" y="0"/>
                  </a:moveTo>
                  <a:cubicBezTo>
                    <a:pt x="1660" y="0"/>
                    <a:pt x="0" y="2411"/>
                    <a:pt x="0" y="5609"/>
                  </a:cubicBezTo>
                  <a:lnTo>
                    <a:pt x="0" y="15991"/>
                  </a:lnTo>
                  <a:cubicBezTo>
                    <a:pt x="0" y="19189"/>
                    <a:pt x="2502" y="21600"/>
                    <a:pt x="4979" y="21600"/>
                  </a:cubicBezTo>
                  <a:lnTo>
                    <a:pt x="16595" y="21600"/>
                  </a:lnTo>
                  <a:cubicBezTo>
                    <a:pt x="19098" y="21600"/>
                    <a:pt x="21600" y="19189"/>
                    <a:pt x="21600" y="15991"/>
                  </a:cubicBezTo>
                  <a:lnTo>
                    <a:pt x="21600" y="5609"/>
                  </a:lnTo>
                  <a:cubicBezTo>
                    <a:pt x="21600" y="2411"/>
                    <a:pt x="19098" y="0"/>
                    <a:pt x="165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15" name="Google Shape;2215;p35"/>
            <p:cNvSpPr/>
            <p:nvPr/>
          </p:nvSpPr>
          <p:spPr>
            <a:xfrm>
              <a:off x="430118" y="360695"/>
              <a:ext cx="62380" cy="62453"/>
            </a:xfrm>
            <a:custGeom>
              <a:rect b="b" l="l" r="r" t="t"/>
              <a:pathLst>
                <a:path extrusionOk="0" h="21600" w="21600">
                  <a:moveTo>
                    <a:pt x="5591" y="0"/>
                  </a:moveTo>
                  <a:cubicBezTo>
                    <a:pt x="2389" y="0"/>
                    <a:pt x="0" y="2411"/>
                    <a:pt x="0" y="5609"/>
                  </a:cubicBezTo>
                  <a:lnTo>
                    <a:pt x="0" y="15991"/>
                  </a:lnTo>
                  <a:cubicBezTo>
                    <a:pt x="0" y="19189"/>
                    <a:pt x="3202" y="21600"/>
                    <a:pt x="5591" y="21600"/>
                  </a:cubicBezTo>
                  <a:lnTo>
                    <a:pt x="16009" y="21600"/>
                  </a:lnTo>
                  <a:cubicBezTo>
                    <a:pt x="19211" y="21600"/>
                    <a:pt x="21600" y="19189"/>
                    <a:pt x="21600" y="15991"/>
                  </a:cubicBezTo>
                  <a:lnTo>
                    <a:pt x="21600" y="5609"/>
                  </a:lnTo>
                  <a:cubicBezTo>
                    <a:pt x="21600" y="2411"/>
                    <a:pt x="19211" y="0"/>
                    <a:pt x="160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16" name="Google Shape;2216;p35"/>
            <p:cNvSpPr/>
            <p:nvPr/>
          </p:nvSpPr>
          <p:spPr>
            <a:xfrm>
              <a:off x="612778" y="360695"/>
              <a:ext cx="62379" cy="62453"/>
            </a:xfrm>
            <a:custGeom>
              <a:rect b="b" l="l" r="r" t="t"/>
              <a:pathLst>
                <a:path extrusionOk="0" h="21600" w="21600">
                  <a:moveTo>
                    <a:pt x="4803" y="0"/>
                  </a:moveTo>
                  <a:cubicBezTo>
                    <a:pt x="2389" y="0"/>
                    <a:pt x="0" y="2411"/>
                    <a:pt x="0" y="5609"/>
                  </a:cubicBezTo>
                  <a:lnTo>
                    <a:pt x="0" y="15991"/>
                  </a:lnTo>
                  <a:cubicBezTo>
                    <a:pt x="0" y="19189"/>
                    <a:pt x="3202" y="21600"/>
                    <a:pt x="4803" y="21600"/>
                  </a:cubicBezTo>
                  <a:lnTo>
                    <a:pt x="16009" y="21600"/>
                  </a:lnTo>
                  <a:cubicBezTo>
                    <a:pt x="19211" y="21600"/>
                    <a:pt x="21600" y="19189"/>
                    <a:pt x="21600" y="15991"/>
                  </a:cubicBezTo>
                  <a:lnTo>
                    <a:pt x="21600" y="5609"/>
                  </a:lnTo>
                  <a:cubicBezTo>
                    <a:pt x="21600" y="2411"/>
                    <a:pt x="19211" y="0"/>
                    <a:pt x="160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17" name="Google Shape;2217;p35"/>
            <p:cNvSpPr/>
            <p:nvPr/>
          </p:nvSpPr>
          <p:spPr>
            <a:xfrm>
              <a:off x="249734" y="483250"/>
              <a:ext cx="60178" cy="60105"/>
            </a:xfrm>
            <a:custGeom>
              <a:rect b="b" l="l" r="r" t="t"/>
              <a:pathLst>
                <a:path extrusionOk="0" h="21600" w="21600">
                  <a:moveTo>
                    <a:pt x="4979" y="0"/>
                  </a:moveTo>
                  <a:cubicBezTo>
                    <a:pt x="1660" y="0"/>
                    <a:pt x="0" y="1662"/>
                    <a:pt x="0" y="4985"/>
                  </a:cubicBezTo>
                  <a:lnTo>
                    <a:pt x="0" y="16615"/>
                  </a:lnTo>
                  <a:cubicBezTo>
                    <a:pt x="0" y="19938"/>
                    <a:pt x="2502" y="21600"/>
                    <a:pt x="4979" y="21600"/>
                  </a:cubicBezTo>
                  <a:lnTo>
                    <a:pt x="16595" y="21600"/>
                  </a:lnTo>
                  <a:cubicBezTo>
                    <a:pt x="19098" y="21600"/>
                    <a:pt x="21600" y="19938"/>
                    <a:pt x="21600" y="16615"/>
                  </a:cubicBezTo>
                  <a:lnTo>
                    <a:pt x="21600" y="4985"/>
                  </a:lnTo>
                  <a:cubicBezTo>
                    <a:pt x="21600" y="1662"/>
                    <a:pt x="19098" y="0"/>
                    <a:pt x="165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18" name="Google Shape;2218;p35"/>
            <p:cNvSpPr/>
            <p:nvPr/>
          </p:nvSpPr>
          <p:spPr>
            <a:xfrm>
              <a:off x="430118" y="483250"/>
              <a:ext cx="62380" cy="60105"/>
            </a:xfrm>
            <a:custGeom>
              <a:rect b="b" l="l" r="r" t="t"/>
              <a:pathLst>
                <a:path extrusionOk="0" h="21600" w="21600">
                  <a:moveTo>
                    <a:pt x="5591" y="0"/>
                  </a:moveTo>
                  <a:cubicBezTo>
                    <a:pt x="2389" y="0"/>
                    <a:pt x="0" y="1662"/>
                    <a:pt x="0" y="4985"/>
                  </a:cubicBezTo>
                  <a:lnTo>
                    <a:pt x="0" y="16615"/>
                  </a:lnTo>
                  <a:cubicBezTo>
                    <a:pt x="0" y="19938"/>
                    <a:pt x="3202" y="21600"/>
                    <a:pt x="5591" y="21600"/>
                  </a:cubicBezTo>
                  <a:lnTo>
                    <a:pt x="16009" y="21600"/>
                  </a:lnTo>
                  <a:cubicBezTo>
                    <a:pt x="19211" y="21600"/>
                    <a:pt x="21600" y="19938"/>
                    <a:pt x="21600" y="16615"/>
                  </a:cubicBezTo>
                  <a:lnTo>
                    <a:pt x="21600" y="4985"/>
                  </a:lnTo>
                  <a:cubicBezTo>
                    <a:pt x="21600" y="1662"/>
                    <a:pt x="19211" y="0"/>
                    <a:pt x="160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19" name="Google Shape;2219;p35"/>
            <p:cNvSpPr/>
            <p:nvPr/>
          </p:nvSpPr>
          <p:spPr>
            <a:xfrm>
              <a:off x="612778" y="483250"/>
              <a:ext cx="62379" cy="60105"/>
            </a:xfrm>
            <a:custGeom>
              <a:rect b="b" l="l" r="r" t="t"/>
              <a:pathLst>
                <a:path extrusionOk="0" h="21600" w="21600">
                  <a:moveTo>
                    <a:pt x="4803" y="0"/>
                  </a:moveTo>
                  <a:cubicBezTo>
                    <a:pt x="2389" y="0"/>
                    <a:pt x="0" y="1662"/>
                    <a:pt x="0" y="4985"/>
                  </a:cubicBezTo>
                  <a:lnTo>
                    <a:pt x="0" y="16615"/>
                  </a:lnTo>
                  <a:cubicBezTo>
                    <a:pt x="0" y="19938"/>
                    <a:pt x="3202" y="21600"/>
                    <a:pt x="4803" y="21600"/>
                  </a:cubicBezTo>
                  <a:lnTo>
                    <a:pt x="16009" y="21600"/>
                  </a:lnTo>
                  <a:cubicBezTo>
                    <a:pt x="19211" y="21600"/>
                    <a:pt x="21600" y="19938"/>
                    <a:pt x="21600" y="16615"/>
                  </a:cubicBezTo>
                  <a:lnTo>
                    <a:pt x="21600" y="4985"/>
                  </a:lnTo>
                  <a:cubicBezTo>
                    <a:pt x="21600" y="1662"/>
                    <a:pt x="19211" y="0"/>
                    <a:pt x="160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20" name="Google Shape;2220;p35"/>
            <p:cNvSpPr/>
            <p:nvPr/>
          </p:nvSpPr>
          <p:spPr>
            <a:xfrm>
              <a:off x="73" y="-1"/>
              <a:ext cx="927094" cy="936415"/>
            </a:xfrm>
            <a:custGeom>
              <a:rect b="b" l="l" r="r" t="t"/>
              <a:pathLst>
                <a:path extrusionOk="0" h="21600" w="21600">
                  <a:moveTo>
                    <a:pt x="15676" y="1334"/>
                  </a:moveTo>
                  <a:lnTo>
                    <a:pt x="15676" y="2720"/>
                  </a:lnTo>
                  <a:lnTo>
                    <a:pt x="5817" y="2720"/>
                  </a:lnTo>
                  <a:lnTo>
                    <a:pt x="5817" y="1334"/>
                  </a:lnTo>
                  <a:close/>
                  <a:moveTo>
                    <a:pt x="2963" y="15360"/>
                  </a:moveTo>
                  <a:lnTo>
                    <a:pt x="2963" y="20000"/>
                  </a:lnTo>
                  <a:lnTo>
                    <a:pt x="1346" y="20000"/>
                  </a:lnTo>
                  <a:lnTo>
                    <a:pt x="1346" y="15360"/>
                  </a:lnTo>
                  <a:close/>
                  <a:moveTo>
                    <a:pt x="10019" y="15360"/>
                  </a:moveTo>
                  <a:lnTo>
                    <a:pt x="10019" y="20000"/>
                  </a:lnTo>
                  <a:lnTo>
                    <a:pt x="7219" y="20000"/>
                  </a:lnTo>
                  <a:lnTo>
                    <a:pt x="7219" y="15360"/>
                  </a:lnTo>
                  <a:close/>
                  <a:moveTo>
                    <a:pt x="14275" y="15360"/>
                  </a:moveTo>
                  <a:lnTo>
                    <a:pt x="14275" y="20000"/>
                  </a:lnTo>
                  <a:lnTo>
                    <a:pt x="11473" y="20000"/>
                  </a:lnTo>
                  <a:lnTo>
                    <a:pt x="11473" y="15360"/>
                  </a:lnTo>
                  <a:close/>
                  <a:moveTo>
                    <a:pt x="17184" y="4161"/>
                  </a:moveTo>
                  <a:lnTo>
                    <a:pt x="17184" y="20000"/>
                  </a:lnTo>
                  <a:lnTo>
                    <a:pt x="15676" y="20000"/>
                  </a:lnTo>
                  <a:lnTo>
                    <a:pt x="15676" y="14666"/>
                  </a:lnTo>
                  <a:cubicBezTo>
                    <a:pt x="15676" y="14294"/>
                    <a:pt x="15352" y="13920"/>
                    <a:pt x="15029" y="13920"/>
                  </a:cubicBezTo>
                  <a:lnTo>
                    <a:pt x="6518" y="13920"/>
                  </a:lnTo>
                  <a:cubicBezTo>
                    <a:pt x="6140" y="13920"/>
                    <a:pt x="5871" y="14294"/>
                    <a:pt x="5871" y="14666"/>
                  </a:cubicBezTo>
                  <a:lnTo>
                    <a:pt x="5871" y="20000"/>
                  </a:lnTo>
                  <a:lnTo>
                    <a:pt x="4471" y="20000"/>
                  </a:lnTo>
                  <a:lnTo>
                    <a:pt x="4471" y="4161"/>
                  </a:lnTo>
                  <a:close/>
                  <a:moveTo>
                    <a:pt x="20200" y="15360"/>
                  </a:moveTo>
                  <a:lnTo>
                    <a:pt x="20200" y="20000"/>
                  </a:lnTo>
                  <a:lnTo>
                    <a:pt x="18531" y="20000"/>
                  </a:lnTo>
                  <a:lnTo>
                    <a:pt x="18531" y="15360"/>
                  </a:lnTo>
                  <a:close/>
                  <a:moveTo>
                    <a:pt x="5117" y="0"/>
                  </a:moveTo>
                  <a:cubicBezTo>
                    <a:pt x="4740" y="0"/>
                    <a:pt x="4471" y="322"/>
                    <a:pt x="4471" y="694"/>
                  </a:cubicBezTo>
                  <a:lnTo>
                    <a:pt x="4471" y="2827"/>
                  </a:lnTo>
                  <a:lnTo>
                    <a:pt x="3770" y="2827"/>
                  </a:lnTo>
                  <a:cubicBezTo>
                    <a:pt x="3394" y="2827"/>
                    <a:pt x="3016" y="3147"/>
                    <a:pt x="3016" y="3521"/>
                  </a:cubicBezTo>
                  <a:lnTo>
                    <a:pt x="3016" y="14081"/>
                  </a:lnTo>
                  <a:lnTo>
                    <a:pt x="699" y="14081"/>
                  </a:lnTo>
                  <a:cubicBezTo>
                    <a:pt x="268" y="14081"/>
                    <a:pt x="0" y="14401"/>
                    <a:pt x="0" y="14773"/>
                  </a:cubicBezTo>
                  <a:lnTo>
                    <a:pt x="0" y="20853"/>
                  </a:lnTo>
                  <a:cubicBezTo>
                    <a:pt x="0" y="21280"/>
                    <a:pt x="323" y="21600"/>
                    <a:pt x="699" y="21600"/>
                  </a:cubicBezTo>
                  <a:lnTo>
                    <a:pt x="20954" y="21600"/>
                  </a:lnTo>
                  <a:cubicBezTo>
                    <a:pt x="21332" y="21600"/>
                    <a:pt x="21600" y="21280"/>
                    <a:pt x="21600" y="20853"/>
                  </a:cubicBezTo>
                  <a:lnTo>
                    <a:pt x="21600" y="14666"/>
                  </a:lnTo>
                  <a:cubicBezTo>
                    <a:pt x="21600" y="14294"/>
                    <a:pt x="21277" y="13920"/>
                    <a:pt x="20901" y="13920"/>
                  </a:cubicBezTo>
                  <a:lnTo>
                    <a:pt x="18531" y="13920"/>
                  </a:lnTo>
                  <a:lnTo>
                    <a:pt x="18531" y="3414"/>
                  </a:lnTo>
                  <a:cubicBezTo>
                    <a:pt x="18531" y="2988"/>
                    <a:pt x="18208" y="2668"/>
                    <a:pt x="17830" y="2668"/>
                  </a:cubicBezTo>
                  <a:lnTo>
                    <a:pt x="17129" y="2668"/>
                  </a:lnTo>
                  <a:lnTo>
                    <a:pt x="17129" y="694"/>
                  </a:lnTo>
                  <a:cubicBezTo>
                    <a:pt x="17129" y="267"/>
                    <a:pt x="16753" y="0"/>
                    <a:pt x="164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221" name="Google Shape;2221;p35"/>
          <p:cNvGrpSpPr/>
          <p:nvPr/>
        </p:nvGrpSpPr>
        <p:grpSpPr>
          <a:xfrm>
            <a:off x="7211079" y="3463501"/>
            <a:ext cx="928876" cy="928857"/>
            <a:chOff x="0" y="0"/>
            <a:chExt cx="928874" cy="928855"/>
          </a:xfrm>
        </p:grpSpPr>
        <p:sp>
          <p:nvSpPr>
            <p:cNvPr id="2222" name="Google Shape;2222;p35"/>
            <p:cNvSpPr/>
            <p:nvPr/>
          </p:nvSpPr>
          <p:spPr>
            <a:xfrm>
              <a:off x="0" y="0"/>
              <a:ext cx="928874" cy="928855"/>
            </a:xfrm>
            <a:custGeom>
              <a:rect b="b" l="l" r="r" t="t"/>
              <a:pathLst>
                <a:path extrusionOk="0" h="21600" w="20810">
                  <a:moveTo>
                    <a:pt x="13324" y="1425"/>
                  </a:moveTo>
                  <a:cubicBezTo>
                    <a:pt x="14891" y="1425"/>
                    <a:pt x="16458" y="2043"/>
                    <a:pt x="17650" y="3280"/>
                  </a:cubicBezTo>
                  <a:cubicBezTo>
                    <a:pt x="20085" y="5753"/>
                    <a:pt x="20085" y="9785"/>
                    <a:pt x="17650" y="12258"/>
                  </a:cubicBezTo>
                  <a:cubicBezTo>
                    <a:pt x="16458" y="13496"/>
                    <a:pt x="14891" y="14113"/>
                    <a:pt x="13324" y="14113"/>
                  </a:cubicBezTo>
                  <a:cubicBezTo>
                    <a:pt x="11758" y="14113"/>
                    <a:pt x="10191" y="13496"/>
                    <a:pt x="8999" y="12258"/>
                  </a:cubicBezTo>
                  <a:cubicBezTo>
                    <a:pt x="6617" y="9785"/>
                    <a:pt x="6617" y="5753"/>
                    <a:pt x="8999" y="3280"/>
                  </a:cubicBezTo>
                  <a:cubicBezTo>
                    <a:pt x="10191" y="2043"/>
                    <a:pt x="11758" y="1425"/>
                    <a:pt x="13324" y="1425"/>
                  </a:cubicBezTo>
                  <a:close/>
                  <a:moveTo>
                    <a:pt x="5633" y="14731"/>
                  </a:moveTo>
                  <a:lnTo>
                    <a:pt x="6617" y="15753"/>
                  </a:lnTo>
                  <a:lnTo>
                    <a:pt x="2577" y="19946"/>
                  </a:lnTo>
                  <a:lnTo>
                    <a:pt x="1592" y="18926"/>
                  </a:lnTo>
                  <a:lnTo>
                    <a:pt x="5633" y="14731"/>
                  </a:lnTo>
                  <a:close/>
                  <a:moveTo>
                    <a:pt x="13370" y="0"/>
                  </a:moveTo>
                  <a:cubicBezTo>
                    <a:pt x="11460" y="0"/>
                    <a:pt x="9543" y="753"/>
                    <a:pt x="8067" y="2258"/>
                  </a:cubicBezTo>
                  <a:cubicBezTo>
                    <a:pt x="5323" y="5161"/>
                    <a:pt x="5166" y="9678"/>
                    <a:pt x="7652" y="12743"/>
                  </a:cubicBezTo>
                  <a:lnTo>
                    <a:pt x="6669" y="13763"/>
                  </a:lnTo>
                  <a:lnTo>
                    <a:pt x="5219" y="12258"/>
                  </a:lnTo>
                  <a:cubicBezTo>
                    <a:pt x="5116" y="12123"/>
                    <a:pt x="4946" y="12057"/>
                    <a:pt x="4772" y="12057"/>
                  </a:cubicBezTo>
                  <a:cubicBezTo>
                    <a:pt x="4598" y="12057"/>
                    <a:pt x="4415" y="12123"/>
                    <a:pt x="4285" y="12258"/>
                  </a:cubicBezTo>
                  <a:cubicBezTo>
                    <a:pt x="4027" y="12528"/>
                    <a:pt x="4027" y="13011"/>
                    <a:pt x="4285" y="13280"/>
                  </a:cubicBezTo>
                  <a:lnTo>
                    <a:pt x="4701" y="13763"/>
                  </a:lnTo>
                  <a:lnTo>
                    <a:pt x="195" y="18441"/>
                  </a:lnTo>
                  <a:cubicBezTo>
                    <a:pt x="-65" y="18711"/>
                    <a:pt x="-65" y="19194"/>
                    <a:pt x="195" y="19463"/>
                  </a:cubicBezTo>
                  <a:lnTo>
                    <a:pt x="2059" y="21399"/>
                  </a:lnTo>
                  <a:cubicBezTo>
                    <a:pt x="2189" y="21533"/>
                    <a:pt x="2370" y="21600"/>
                    <a:pt x="2551" y="21600"/>
                  </a:cubicBezTo>
                  <a:cubicBezTo>
                    <a:pt x="2732" y="21600"/>
                    <a:pt x="2914" y="21533"/>
                    <a:pt x="3042" y="21399"/>
                  </a:cubicBezTo>
                  <a:lnTo>
                    <a:pt x="7549" y="16721"/>
                  </a:lnTo>
                  <a:lnTo>
                    <a:pt x="8016" y="17151"/>
                  </a:lnTo>
                  <a:cubicBezTo>
                    <a:pt x="8146" y="17286"/>
                    <a:pt x="8326" y="17352"/>
                    <a:pt x="8507" y="17352"/>
                  </a:cubicBezTo>
                  <a:cubicBezTo>
                    <a:pt x="8688" y="17352"/>
                    <a:pt x="8871" y="17286"/>
                    <a:pt x="8999" y="17151"/>
                  </a:cubicBezTo>
                  <a:cubicBezTo>
                    <a:pt x="9259" y="16883"/>
                    <a:pt x="9259" y="16451"/>
                    <a:pt x="8999" y="16183"/>
                  </a:cubicBezTo>
                  <a:lnTo>
                    <a:pt x="7549" y="14678"/>
                  </a:lnTo>
                  <a:lnTo>
                    <a:pt x="8534" y="13711"/>
                  </a:lnTo>
                  <a:cubicBezTo>
                    <a:pt x="9897" y="14898"/>
                    <a:pt x="11592" y="15492"/>
                    <a:pt x="13296" y="15492"/>
                  </a:cubicBezTo>
                  <a:cubicBezTo>
                    <a:pt x="15218" y="15492"/>
                    <a:pt x="17152" y="14736"/>
                    <a:pt x="18633" y="13226"/>
                  </a:cubicBezTo>
                  <a:cubicBezTo>
                    <a:pt x="21535" y="10216"/>
                    <a:pt x="21535" y="5268"/>
                    <a:pt x="18633" y="2258"/>
                  </a:cubicBezTo>
                  <a:cubicBezTo>
                    <a:pt x="17183" y="753"/>
                    <a:pt x="15279" y="0"/>
                    <a:pt x="133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23" name="Google Shape;2223;p35"/>
            <p:cNvSpPr/>
            <p:nvPr/>
          </p:nvSpPr>
          <p:spPr>
            <a:xfrm>
              <a:off x="410928" y="120207"/>
              <a:ext cx="363046" cy="395408"/>
            </a:xfrm>
            <a:custGeom>
              <a:rect b="b" l="l" r="r" t="t"/>
              <a:pathLst>
                <a:path extrusionOk="0" h="21600" w="21600">
                  <a:moveTo>
                    <a:pt x="10732" y="3536"/>
                  </a:moveTo>
                  <a:cubicBezTo>
                    <a:pt x="12793" y="3536"/>
                    <a:pt x="14444" y="4927"/>
                    <a:pt x="14444" y="6823"/>
                  </a:cubicBezTo>
                  <a:cubicBezTo>
                    <a:pt x="14444" y="8715"/>
                    <a:pt x="12933" y="10106"/>
                    <a:pt x="10732" y="10106"/>
                  </a:cubicBezTo>
                  <a:cubicBezTo>
                    <a:pt x="8667" y="10106"/>
                    <a:pt x="7156" y="8715"/>
                    <a:pt x="7156" y="6823"/>
                  </a:cubicBezTo>
                  <a:cubicBezTo>
                    <a:pt x="7156" y="4927"/>
                    <a:pt x="8942" y="3536"/>
                    <a:pt x="10732" y="3536"/>
                  </a:cubicBezTo>
                  <a:close/>
                  <a:moveTo>
                    <a:pt x="10732" y="13390"/>
                  </a:moveTo>
                  <a:cubicBezTo>
                    <a:pt x="14169" y="13390"/>
                    <a:pt x="16924" y="15535"/>
                    <a:pt x="17884" y="18441"/>
                  </a:cubicBezTo>
                  <a:lnTo>
                    <a:pt x="3855" y="18441"/>
                  </a:lnTo>
                  <a:cubicBezTo>
                    <a:pt x="4541" y="15535"/>
                    <a:pt x="7567" y="13390"/>
                    <a:pt x="10732" y="13390"/>
                  </a:cubicBezTo>
                  <a:close/>
                  <a:moveTo>
                    <a:pt x="10732" y="0"/>
                  </a:moveTo>
                  <a:cubicBezTo>
                    <a:pt x="6881" y="0"/>
                    <a:pt x="3580" y="3031"/>
                    <a:pt x="3580" y="6695"/>
                  </a:cubicBezTo>
                  <a:cubicBezTo>
                    <a:pt x="3580" y="8339"/>
                    <a:pt x="4266" y="9978"/>
                    <a:pt x="5641" y="11241"/>
                  </a:cubicBezTo>
                  <a:cubicBezTo>
                    <a:pt x="2340" y="13009"/>
                    <a:pt x="0" y="16168"/>
                    <a:pt x="0" y="19956"/>
                  </a:cubicBezTo>
                  <a:cubicBezTo>
                    <a:pt x="0" y="20967"/>
                    <a:pt x="825" y="21600"/>
                    <a:pt x="1790" y="21600"/>
                  </a:cubicBezTo>
                  <a:lnTo>
                    <a:pt x="19950" y="21600"/>
                  </a:lnTo>
                  <a:cubicBezTo>
                    <a:pt x="20910" y="21600"/>
                    <a:pt x="21600" y="20842"/>
                    <a:pt x="21600" y="19956"/>
                  </a:cubicBezTo>
                  <a:cubicBezTo>
                    <a:pt x="21600" y="16168"/>
                    <a:pt x="19399" y="13009"/>
                    <a:pt x="15959" y="11241"/>
                  </a:cubicBezTo>
                  <a:cubicBezTo>
                    <a:pt x="17199" y="9978"/>
                    <a:pt x="18024" y="8339"/>
                    <a:pt x="18024" y="6695"/>
                  </a:cubicBezTo>
                  <a:cubicBezTo>
                    <a:pt x="18024" y="3031"/>
                    <a:pt x="14719" y="0"/>
                    <a:pt x="10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224" name="Google Shape;2224;p35"/>
          <p:cNvGrpSpPr/>
          <p:nvPr/>
        </p:nvGrpSpPr>
        <p:grpSpPr>
          <a:xfrm>
            <a:off x="7226729" y="4539644"/>
            <a:ext cx="932912" cy="935167"/>
            <a:chOff x="0" y="0"/>
            <a:chExt cx="932911" cy="935166"/>
          </a:xfrm>
        </p:grpSpPr>
        <p:sp>
          <p:nvSpPr>
            <p:cNvPr id="2225" name="Google Shape;2225;p35"/>
            <p:cNvSpPr/>
            <p:nvPr/>
          </p:nvSpPr>
          <p:spPr>
            <a:xfrm>
              <a:off x="537502" y="90118"/>
              <a:ext cx="182661" cy="430047"/>
            </a:xfrm>
            <a:custGeom>
              <a:rect b="b" l="l" r="r" t="t"/>
              <a:pathLst>
                <a:path extrusionOk="0" h="21600" w="21600">
                  <a:moveTo>
                    <a:pt x="10665" y="0"/>
                  </a:moveTo>
                  <a:cubicBezTo>
                    <a:pt x="8479" y="0"/>
                    <a:pt x="7107" y="697"/>
                    <a:pt x="7107" y="1626"/>
                  </a:cubicBezTo>
                  <a:lnTo>
                    <a:pt x="7107" y="2558"/>
                  </a:lnTo>
                  <a:cubicBezTo>
                    <a:pt x="3011" y="3255"/>
                    <a:pt x="0" y="4880"/>
                    <a:pt x="0" y="6970"/>
                  </a:cubicBezTo>
                  <a:cubicBezTo>
                    <a:pt x="0" y="9407"/>
                    <a:pt x="4652" y="10918"/>
                    <a:pt x="8479" y="12079"/>
                  </a:cubicBezTo>
                  <a:cubicBezTo>
                    <a:pt x="11212" y="12890"/>
                    <a:pt x="14215" y="13819"/>
                    <a:pt x="14215" y="14633"/>
                  </a:cubicBezTo>
                  <a:cubicBezTo>
                    <a:pt x="13946" y="15680"/>
                    <a:pt x="12306" y="16259"/>
                    <a:pt x="10388" y="16259"/>
                  </a:cubicBezTo>
                  <a:cubicBezTo>
                    <a:pt x="8479" y="16259"/>
                    <a:pt x="7107" y="15562"/>
                    <a:pt x="7107" y="14633"/>
                  </a:cubicBezTo>
                  <a:cubicBezTo>
                    <a:pt x="7107" y="13819"/>
                    <a:pt x="5467" y="13122"/>
                    <a:pt x="3558" y="13122"/>
                  </a:cubicBezTo>
                  <a:cubicBezTo>
                    <a:pt x="1640" y="13122"/>
                    <a:pt x="0" y="13819"/>
                    <a:pt x="0" y="14633"/>
                  </a:cubicBezTo>
                  <a:cubicBezTo>
                    <a:pt x="0" y="16723"/>
                    <a:pt x="3011" y="18349"/>
                    <a:pt x="7107" y="19046"/>
                  </a:cubicBezTo>
                  <a:lnTo>
                    <a:pt x="7107" y="19974"/>
                  </a:lnTo>
                  <a:cubicBezTo>
                    <a:pt x="7107" y="20903"/>
                    <a:pt x="8748" y="21600"/>
                    <a:pt x="10388" y="21600"/>
                  </a:cubicBezTo>
                  <a:cubicBezTo>
                    <a:pt x="12575" y="21600"/>
                    <a:pt x="14215" y="20903"/>
                    <a:pt x="14215" y="19974"/>
                  </a:cubicBezTo>
                  <a:lnTo>
                    <a:pt x="14215" y="19046"/>
                  </a:lnTo>
                  <a:cubicBezTo>
                    <a:pt x="18320" y="18467"/>
                    <a:pt x="21600" y="16723"/>
                    <a:pt x="21600" y="14633"/>
                  </a:cubicBezTo>
                  <a:cubicBezTo>
                    <a:pt x="21600" y="12193"/>
                    <a:pt x="16679" y="10800"/>
                    <a:pt x="12852" y="9639"/>
                  </a:cubicBezTo>
                  <a:cubicBezTo>
                    <a:pt x="10119" y="8710"/>
                    <a:pt x="7107" y="7899"/>
                    <a:pt x="7107" y="6970"/>
                  </a:cubicBezTo>
                  <a:cubicBezTo>
                    <a:pt x="7107" y="6156"/>
                    <a:pt x="8748" y="5345"/>
                    <a:pt x="10665" y="5345"/>
                  </a:cubicBezTo>
                  <a:cubicBezTo>
                    <a:pt x="12575" y="5345"/>
                    <a:pt x="14215" y="6156"/>
                    <a:pt x="14215" y="6970"/>
                  </a:cubicBezTo>
                  <a:cubicBezTo>
                    <a:pt x="14215" y="7781"/>
                    <a:pt x="16133" y="8596"/>
                    <a:pt x="17773" y="8596"/>
                  </a:cubicBezTo>
                  <a:cubicBezTo>
                    <a:pt x="19691" y="8596"/>
                    <a:pt x="21600" y="7781"/>
                    <a:pt x="21600" y="6970"/>
                  </a:cubicBezTo>
                  <a:cubicBezTo>
                    <a:pt x="21600" y="4880"/>
                    <a:pt x="18320" y="3369"/>
                    <a:pt x="14215" y="2558"/>
                  </a:cubicBezTo>
                  <a:lnTo>
                    <a:pt x="14215" y="1626"/>
                  </a:lnTo>
                  <a:cubicBezTo>
                    <a:pt x="14215" y="697"/>
                    <a:pt x="12575" y="0"/>
                    <a:pt x="106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26" name="Google Shape;2226;p35"/>
            <p:cNvSpPr/>
            <p:nvPr/>
          </p:nvSpPr>
          <p:spPr>
            <a:xfrm>
              <a:off x="0" y="0"/>
              <a:ext cx="932911" cy="935166"/>
            </a:xfrm>
            <a:custGeom>
              <a:rect b="b" l="l" r="r" t="t"/>
              <a:pathLst>
                <a:path extrusionOk="0" h="21600" w="21467">
                  <a:moveTo>
                    <a:pt x="14390" y="1548"/>
                  </a:moveTo>
                  <a:cubicBezTo>
                    <a:pt x="17477" y="1548"/>
                    <a:pt x="19976" y="4112"/>
                    <a:pt x="19976" y="7155"/>
                  </a:cubicBezTo>
                  <a:cubicBezTo>
                    <a:pt x="19976" y="10253"/>
                    <a:pt x="17477" y="12762"/>
                    <a:pt x="14390" y="12762"/>
                  </a:cubicBezTo>
                  <a:cubicBezTo>
                    <a:pt x="13326" y="12762"/>
                    <a:pt x="12368" y="12496"/>
                    <a:pt x="11465" y="11908"/>
                  </a:cubicBezTo>
                  <a:lnTo>
                    <a:pt x="11836" y="10626"/>
                  </a:lnTo>
                  <a:cubicBezTo>
                    <a:pt x="11929" y="10164"/>
                    <a:pt x="11581" y="9741"/>
                    <a:pt x="11141" y="9741"/>
                  </a:cubicBezTo>
                  <a:cubicBezTo>
                    <a:pt x="11073" y="9741"/>
                    <a:pt x="11004" y="9752"/>
                    <a:pt x="10933" y="9772"/>
                  </a:cubicBezTo>
                  <a:lnTo>
                    <a:pt x="9709" y="10092"/>
                  </a:lnTo>
                  <a:cubicBezTo>
                    <a:pt x="9177" y="9238"/>
                    <a:pt x="8804" y="8223"/>
                    <a:pt x="8804" y="7155"/>
                  </a:cubicBezTo>
                  <a:cubicBezTo>
                    <a:pt x="8804" y="4005"/>
                    <a:pt x="11304" y="1548"/>
                    <a:pt x="14390" y="1548"/>
                  </a:cubicBezTo>
                  <a:close/>
                  <a:moveTo>
                    <a:pt x="10082" y="11374"/>
                  </a:moveTo>
                  <a:lnTo>
                    <a:pt x="8378" y="17462"/>
                  </a:lnTo>
                  <a:lnTo>
                    <a:pt x="7952" y="15967"/>
                  </a:lnTo>
                  <a:cubicBezTo>
                    <a:pt x="7885" y="15628"/>
                    <a:pt x="7584" y="15420"/>
                    <a:pt x="7277" y="15420"/>
                  </a:cubicBezTo>
                  <a:cubicBezTo>
                    <a:pt x="7100" y="15420"/>
                    <a:pt x="6919" y="15489"/>
                    <a:pt x="6782" y="15647"/>
                  </a:cubicBezTo>
                  <a:lnTo>
                    <a:pt x="2260" y="20186"/>
                  </a:lnTo>
                  <a:lnTo>
                    <a:pt x="1250" y="19171"/>
                  </a:lnTo>
                  <a:lnTo>
                    <a:pt x="5825" y="14686"/>
                  </a:lnTo>
                  <a:cubicBezTo>
                    <a:pt x="6250" y="14311"/>
                    <a:pt x="6037" y="13616"/>
                    <a:pt x="5506" y="13510"/>
                  </a:cubicBezTo>
                  <a:lnTo>
                    <a:pt x="4016" y="13082"/>
                  </a:lnTo>
                  <a:lnTo>
                    <a:pt x="10082" y="11374"/>
                  </a:lnTo>
                  <a:close/>
                  <a:moveTo>
                    <a:pt x="14496" y="0"/>
                  </a:moveTo>
                  <a:cubicBezTo>
                    <a:pt x="10614" y="0"/>
                    <a:pt x="7475" y="3151"/>
                    <a:pt x="7475" y="7048"/>
                  </a:cubicBezTo>
                  <a:cubicBezTo>
                    <a:pt x="7475" y="8223"/>
                    <a:pt x="7740" y="9345"/>
                    <a:pt x="8378" y="10360"/>
                  </a:cubicBezTo>
                  <a:lnTo>
                    <a:pt x="1250" y="12442"/>
                  </a:lnTo>
                  <a:cubicBezTo>
                    <a:pt x="931" y="12496"/>
                    <a:pt x="718" y="12816"/>
                    <a:pt x="718" y="13082"/>
                  </a:cubicBezTo>
                  <a:cubicBezTo>
                    <a:pt x="718" y="13457"/>
                    <a:pt x="931" y="13723"/>
                    <a:pt x="1250" y="13777"/>
                  </a:cubicBezTo>
                  <a:lnTo>
                    <a:pt x="4016" y="14525"/>
                  </a:lnTo>
                  <a:lnTo>
                    <a:pt x="399" y="18156"/>
                  </a:lnTo>
                  <a:cubicBezTo>
                    <a:pt x="-133" y="18690"/>
                    <a:pt x="-133" y="19598"/>
                    <a:pt x="399" y="20186"/>
                  </a:cubicBezTo>
                  <a:lnTo>
                    <a:pt x="1356" y="21200"/>
                  </a:lnTo>
                  <a:cubicBezTo>
                    <a:pt x="1622" y="21468"/>
                    <a:pt x="1981" y="21600"/>
                    <a:pt x="2346" y="21600"/>
                  </a:cubicBezTo>
                  <a:cubicBezTo>
                    <a:pt x="2712" y="21600"/>
                    <a:pt x="3086" y="21468"/>
                    <a:pt x="3378" y="21200"/>
                  </a:cubicBezTo>
                  <a:lnTo>
                    <a:pt x="7049" y="17515"/>
                  </a:lnTo>
                  <a:lnTo>
                    <a:pt x="7740" y="20293"/>
                  </a:lnTo>
                  <a:cubicBezTo>
                    <a:pt x="7848" y="20646"/>
                    <a:pt x="8150" y="20834"/>
                    <a:pt x="8440" y="20834"/>
                  </a:cubicBezTo>
                  <a:cubicBezTo>
                    <a:pt x="8721" y="20834"/>
                    <a:pt x="8993" y="20659"/>
                    <a:pt x="9070" y="20293"/>
                  </a:cubicBezTo>
                  <a:lnTo>
                    <a:pt x="11146" y="13189"/>
                  </a:lnTo>
                  <a:cubicBezTo>
                    <a:pt x="12156" y="13723"/>
                    <a:pt x="13273" y="14043"/>
                    <a:pt x="14496" y="14043"/>
                  </a:cubicBezTo>
                  <a:cubicBezTo>
                    <a:pt x="18328" y="14043"/>
                    <a:pt x="21467" y="10894"/>
                    <a:pt x="21467" y="7048"/>
                  </a:cubicBezTo>
                  <a:cubicBezTo>
                    <a:pt x="21467" y="3151"/>
                    <a:pt x="18328" y="0"/>
                    <a:pt x="144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227" name="Google Shape;2227;p35"/>
          <p:cNvGrpSpPr/>
          <p:nvPr/>
        </p:nvGrpSpPr>
        <p:grpSpPr>
          <a:xfrm>
            <a:off x="7225572" y="5616190"/>
            <a:ext cx="936379" cy="932308"/>
            <a:chOff x="0" y="0"/>
            <a:chExt cx="936377" cy="932306"/>
          </a:xfrm>
        </p:grpSpPr>
        <p:sp>
          <p:nvSpPr>
            <p:cNvPr id="2228" name="Google Shape;2228;p35"/>
            <p:cNvSpPr/>
            <p:nvPr/>
          </p:nvSpPr>
          <p:spPr>
            <a:xfrm>
              <a:off x="0" y="0"/>
              <a:ext cx="932323" cy="932012"/>
            </a:xfrm>
            <a:custGeom>
              <a:rect b="b" l="l" r="r" t="t"/>
              <a:pathLst>
                <a:path extrusionOk="0" h="21600" w="21141">
                  <a:moveTo>
                    <a:pt x="11297" y="1473"/>
                  </a:moveTo>
                  <a:cubicBezTo>
                    <a:pt x="11482" y="1473"/>
                    <a:pt x="11665" y="1539"/>
                    <a:pt x="11796" y="1674"/>
                  </a:cubicBezTo>
                  <a:cubicBezTo>
                    <a:pt x="12057" y="1942"/>
                    <a:pt x="12057" y="2424"/>
                    <a:pt x="11796" y="2692"/>
                  </a:cubicBezTo>
                  <a:lnTo>
                    <a:pt x="8388" y="6176"/>
                  </a:lnTo>
                  <a:cubicBezTo>
                    <a:pt x="8257" y="6308"/>
                    <a:pt x="8073" y="6376"/>
                    <a:pt x="7890" y="6376"/>
                  </a:cubicBezTo>
                  <a:cubicBezTo>
                    <a:pt x="7706" y="6376"/>
                    <a:pt x="7523" y="6308"/>
                    <a:pt x="7391" y="6176"/>
                  </a:cubicBezTo>
                  <a:cubicBezTo>
                    <a:pt x="7130" y="5907"/>
                    <a:pt x="7130" y="5424"/>
                    <a:pt x="7391" y="5157"/>
                  </a:cubicBezTo>
                  <a:lnTo>
                    <a:pt x="10799" y="1674"/>
                  </a:lnTo>
                  <a:cubicBezTo>
                    <a:pt x="10931" y="1539"/>
                    <a:pt x="11114" y="1473"/>
                    <a:pt x="11297" y="1473"/>
                  </a:cubicBezTo>
                  <a:close/>
                  <a:moveTo>
                    <a:pt x="12267" y="4138"/>
                  </a:moveTo>
                  <a:lnTo>
                    <a:pt x="17091" y="9121"/>
                  </a:lnTo>
                  <a:lnTo>
                    <a:pt x="14678" y="11587"/>
                  </a:lnTo>
                  <a:lnTo>
                    <a:pt x="9804" y="6604"/>
                  </a:lnTo>
                  <a:lnTo>
                    <a:pt x="12267" y="4138"/>
                  </a:lnTo>
                  <a:close/>
                  <a:moveTo>
                    <a:pt x="10799" y="9657"/>
                  </a:moveTo>
                  <a:lnTo>
                    <a:pt x="11796" y="10621"/>
                  </a:lnTo>
                  <a:lnTo>
                    <a:pt x="8859" y="13676"/>
                  </a:lnTo>
                  <a:lnTo>
                    <a:pt x="7864" y="12659"/>
                  </a:lnTo>
                  <a:lnTo>
                    <a:pt x="10799" y="9657"/>
                  </a:lnTo>
                  <a:close/>
                  <a:moveTo>
                    <a:pt x="19110" y="9456"/>
                  </a:moveTo>
                  <a:cubicBezTo>
                    <a:pt x="19293" y="9456"/>
                    <a:pt x="19476" y="9524"/>
                    <a:pt x="19607" y="9657"/>
                  </a:cubicBezTo>
                  <a:cubicBezTo>
                    <a:pt x="19869" y="9926"/>
                    <a:pt x="19869" y="10354"/>
                    <a:pt x="19607" y="10621"/>
                  </a:cubicBezTo>
                  <a:lnTo>
                    <a:pt x="16199" y="14105"/>
                  </a:lnTo>
                  <a:cubicBezTo>
                    <a:pt x="16068" y="14239"/>
                    <a:pt x="15885" y="14305"/>
                    <a:pt x="15702" y="14305"/>
                  </a:cubicBezTo>
                  <a:cubicBezTo>
                    <a:pt x="15519" y="14305"/>
                    <a:pt x="15334" y="14239"/>
                    <a:pt x="15204" y="14105"/>
                  </a:cubicBezTo>
                  <a:cubicBezTo>
                    <a:pt x="14941" y="13838"/>
                    <a:pt x="14941" y="13409"/>
                    <a:pt x="15204" y="13140"/>
                  </a:cubicBezTo>
                  <a:lnTo>
                    <a:pt x="18611" y="9657"/>
                  </a:lnTo>
                  <a:cubicBezTo>
                    <a:pt x="18742" y="9524"/>
                    <a:pt x="18925" y="9456"/>
                    <a:pt x="19110" y="9456"/>
                  </a:cubicBezTo>
                  <a:close/>
                  <a:moveTo>
                    <a:pt x="6501" y="13033"/>
                  </a:moveTo>
                  <a:lnTo>
                    <a:pt x="8440" y="15069"/>
                  </a:lnTo>
                  <a:lnTo>
                    <a:pt x="3773" y="19838"/>
                  </a:lnTo>
                  <a:cubicBezTo>
                    <a:pt x="3512" y="20107"/>
                    <a:pt x="3171" y="20241"/>
                    <a:pt x="2823" y="20241"/>
                  </a:cubicBezTo>
                  <a:cubicBezTo>
                    <a:pt x="2477" y="20241"/>
                    <a:pt x="2123" y="20107"/>
                    <a:pt x="1835" y="19838"/>
                  </a:cubicBezTo>
                  <a:cubicBezTo>
                    <a:pt x="1257" y="19302"/>
                    <a:pt x="1257" y="18338"/>
                    <a:pt x="1835" y="17802"/>
                  </a:cubicBezTo>
                  <a:lnTo>
                    <a:pt x="6501" y="13033"/>
                  </a:lnTo>
                  <a:close/>
                  <a:moveTo>
                    <a:pt x="11337" y="0"/>
                  </a:moveTo>
                  <a:cubicBezTo>
                    <a:pt x="10799" y="0"/>
                    <a:pt x="10248" y="201"/>
                    <a:pt x="9804" y="602"/>
                  </a:cubicBezTo>
                  <a:lnTo>
                    <a:pt x="6396" y="4085"/>
                  </a:lnTo>
                  <a:cubicBezTo>
                    <a:pt x="5609" y="4888"/>
                    <a:pt x="5609" y="6228"/>
                    <a:pt x="6396" y="7085"/>
                  </a:cubicBezTo>
                  <a:cubicBezTo>
                    <a:pt x="6822" y="7523"/>
                    <a:pt x="7331" y="7727"/>
                    <a:pt x="7847" y="7727"/>
                  </a:cubicBezTo>
                  <a:cubicBezTo>
                    <a:pt x="8153" y="7727"/>
                    <a:pt x="8461" y="7654"/>
                    <a:pt x="8754" y="7514"/>
                  </a:cubicBezTo>
                  <a:lnTo>
                    <a:pt x="9856" y="8533"/>
                  </a:lnTo>
                  <a:lnTo>
                    <a:pt x="6867" y="11587"/>
                  </a:lnTo>
                  <a:cubicBezTo>
                    <a:pt x="6736" y="11453"/>
                    <a:pt x="6552" y="11385"/>
                    <a:pt x="6376" y="11385"/>
                  </a:cubicBezTo>
                  <a:cubicBezTo>
                    <a:pt x="6200" y="11385"/>
                    <a:pt x="6028" y="11453"/>
                    <a:pt x="5923" y="11587"/>
                  </a:cubicBezTo>
                  <a:lnTo>
                    <a:pt x="786" y="16783"/>
                  </a:lnTo>
                  <a:cubicBezTo>
                    <a:pt x="-262" y="17857"/>
                    <a:pt x="-262" y="19678"/>
                    <a:pt x="786" y="20750"/>
                  </a:cubicBezTo>
                  <a:cubicBezTo>
                    <a:pt x="1342" y="21319"/>
                    <a:pt x="2074" y="21600"/>
                    <a:pt x="2798" y="21600"/>
                  </a:cubicBezTo>
                  <a:cubicBezTo>
                    <a:pt x="3504" y="21600"/>
                    <a:pt x="4199" y="21333"/>
                    <a:pt x="4719" y="20802"/>
                  </a:cubicBezTo>
                  <a:lnTo>
                    <a:pt x="9804" y="15605"/>
                  </a:lnTo>
                  <a:cubicBezTo>
                    <a:pt x="10065" y="15338"/>
                    <a:pt x="10065" y="14855"/>
                    <a:pt x="9804" y="14588"/>
                  </a:cubicBezTo>
                  <a:lnTo>
                    <a:pt x="12791" y="11587"/>
                  </a:lnTo>
                  <a:lnTo>
                    <a:pt x="13840" y="12659"/>
                  </a:lnTo>
                  <a:cubicBezTo>
                    <a:pt x="13473" y="13355"/>
                    <a:pt x="13578" y="14373"/>
                    <a:pt x="14207" y="15069"/>
                  </a:cubicBezTo>
                  <a:cubicBezTo>
                    <a:pt x="14600" y="15472"/>
                    <a:pt x="15124" y="15673"/>
                    <a:pt x="15655" y="15673"/>
                  </a:cubicBezTo>
                  <a:cubicBezTo>
                    <a:pt x="16186" y="15673"/>
                    <a:pt x="16723" y="15472"/>
                    <a:pt x="17143" y="15069"/>
                  </a:cubicBezTo>
                  <a:lnTo>
                    <a:pt x="20551" y="11587"/>
                  </a:lnTo>
                  <a:cubicBezTo>
                    <a:pt x="21338" y="10783"/>
                    <a:pt x="21338" y="9443"/>
                    <a:pt x="20551" y="8533"/>
                  </a:cubicBezTo>
                  <a:cubicBezTo>
                    <a:pt x="20161" y="8135"/>
                    <a:pt x="19671" y="7941"/>
                    <a:pt x="19155" y="7941"/>
                  </a:cubicBezTo>
                  <a:cubicBezTo>
                    <a:pt x="18839" y="7941"/>
                    <a:pt x="18511" y="8014"/>
                    <a:pt x="18191" y="8157"/>
                  </a:cubicBezTo>
                  <a:lnTo>
                    <a:pt x="13159" y="3014"/>
                  </a:lnTo>
                  <a:cubicBezTo>
                    <a:pt x="13473" y="2264"/>
                    <a:pt x="13420" y="1245"/>
                    <a:pt x="12791" y="602"/>
                  </a:cubicBezTo>
                  <a:cubicBezTo>
                    <a:pt x="12398" y="201"/>
                    <a:pt x="11874" y="0"/>
                    <a:pt x="113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29" name="Google Shape;2229;p35"/>
            <p:cNvSpPr/>
            <p:nvPr/>
          </p:nvSpPr>
          <p:spPr>
            <a:xfrm>
              <a:off x="390673" y="747370"/>
              <a:ext cx="545704" cy="184936"/>
            </a:xfrm>
            <a:custGeom>
              <a:rect b="b" l="l" r="r" t="t"/>
              <a:pathLst>
                <a:path extrusionOk="0" h="21600" w="21600">
                  <a:moveTo>
                    <a:pt x="15558" y="7286"/>
                  </a:moveTo>
                  <a:cubicBezTo>
                    <a:pt x="16200" y="7286"/>
                    <a:pt x="16656" y="8906"/>
                    <a:pt x="16656" y="10800"/>
                  </a:cubicBezTo>
                  <a:lnTo>
                    <a:pt x="16656" y="14580"/>
                  </a:lnTo>
                  <a:lnTo>
                    <a:pt x="4668" y="14580"/>
                  </a:lnTo>
                  <a:lnTo>
                    <a:pt x="4668" y="10800"/>
                  </a:lnTo>
                  <a:cubicBezTo>
                    <a:pt x="4668" y="8906"/>
                    <a:pt x="5217" y="7286"/>
                    <a:pt x="5949" y="7286"/>
                  </a:cubicBezTo>
                  <a:close/>
                  <a:moveTo>
                    <a:pt x="5949" y="0"/>
                  </a:moveTo>
                  <a:cubicBezTo>
                    <a:pt x="3936" y="0"/>
                    <a:pt x="2289" y="4860"/>
                    <a:pt x="2289" y="10800"/>
                  </a:cubicBezTo>
                  <a:lnTo>
                    <a:pt x="2289" y="14580"/>
                  </a:lnTo>
                  <a:lnTo>
                    <a:pt x="1098" y="14580"/>
                  </a:lnTo>
                  <a:cubicBezTo>
                    <a:pt x="459" y="14580"/>
                    <a:pt x="0" y="16200"/>
                    <a:pt x="0" y="18086"/>
                  </a:cubicBezTo>
                  <a:cubicBezTo>
                    <a:pt x="0" y="19980"/>
                    <a:pt x="549" y="21600"/>
                    <a:pt x="1098" y="21600"/>
                  </a:cubicBezTo>
                  <a:lnTo>
                    <a:pt x="20319" y="21600"/>
                  </a:lnTo>
                  <a:cubicBezTo>
                    <a:pt x="21051" y="21600"/>
                    <a:pt x="21600" y="19980"/>
                    <a:pt x="21600" y="18086"/>
                  </a:cubicBezTo>
                  <a:cubicBezTo>
                    <a:pt x="21507" y="16200"/>
                    <a:pt x="20868" y="14580"/>
                    <a:pt x="20226" y="14580"/>
                  </a:cubicBezTo>
                  <a:lnTo>
                    <a:pt x="19035" y="14580"/>
                  </a:lnTo>
                  <a:lnTo>
                    <a:pt x="19035" y="10800"/>
                  </a:lnTo>
                  <a:cubicBezTo>
                    <a:pt x="19035" y="5126"/>
                    <a:pt x="17481" y="0"/>
                    <a:pt x="155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230" name="Google Shape;2230;p35"/>
          <p:cNvGrpSpPr/>
          <p:nvPr/>
        </p:nvGrpSpPr>
        <p:grpSpPr>
          <a:xfrm>
            <a:off x="12840554" y="3462695"/>
            <a:ext cx="927356" cy="930546"/>
            <a:chOff x="0" y="0"/>
            <a:chExt cx="927354" cy="930544"/>
          </a:xfrm>
        </p:grpSpPr>
        <p:sp>
          <p:nvSpPr>
            <p:cNvPr id="2231" name="Google Shape;2231;p35"/>
            <p:cNvSpPr/>
            <p:nvPr/>
          </p:nvSpPr>
          <p:spPr>
            <a:xfrm>
              <a:off x="280010" y="0"/>
              <a:ext cx="365319" cy="394161"/>
            </a:xfrm>
            <a:custGeom>
              <a:rect b="b" l="l" r="r" t="t"/>
              <a:pathLst>
                <a:path extrusionOk="0" h="21600" w="21600">
                  <a:moveTo>
                    <a:pt x="10835" y="3394"/>
                  </a:moveTo>
                  <a:cubicBezTo>
                    <a:pt x="11755" y="3394"/>
                    <a:pt x="12679" y="3704"/>
                    <a:pt x="13399" y="4367"/>
                  </a:cubicBezTo>
                  <a:cubicBezTo>
                    <a:pt x="14219" y="5128"/>
                    <a:pt x="14493" y="6394"/>
                    <a:pt x="14219" y="7661"/>
                  </a:cubicBezTo>
                  <a:cubicBezTo>
                    <a:pt x="13807" y="8803"/>
                    <a:pt x="12987" y="9688"/>
                    <a:pt x="11755" y="9817"/>
                  </a:cubicBezTo>
                  <a:cubicBezTo>
                    <a:pt x="11390" y="9917"/>
                    <a:pt x="11043" y="9966"/>
                    <a:pt x="10713" y="9966"/>
                  </a:cubicBezTo>
                  <a:cubicBezTo>
                    <a:pt x="9802" y="9966"/>
                    <a:pt x="9004" y="9612"/>
                    <a:pt x="8201" y="9057"/>
                  </a:cubicBezTo>
                  <a:cubicBezTo>
                    <a:pt x="7381" y="8168"/>
                    <a:pt x="6973" y="6901"/>
                    <a:pt x="7381" y="5763"/>
                  </a:cubicBezTo>
                  <a:cubicBezTo>
                    <a:pt x="7810" y="4255"/>
                    <a:pt x="9307" y="3394"/>
                    <a:pt x="10835" y="3394"/>
                  </a:cubicBezTo>
                  <a:close/>
                  <a:moveTo>
                    <a:pt x="10935" y="13364"/>
                  </a:moveTo>
                  <a:cubicBezTo>
                    <a:pt x="14219" y="13364"/>
                    <a:pt x="16953" y="15391"/>
                    <a:pt x="17773" y="18306"/>
                  </a:cubicBezTo>
                  <a:lnTo>
                    <a:pt x="3966" y="18306"/>
                  </a:lnTo>
                  <a:cubicBezTo>
                    <a:pt x="4786" y="15391"/>
                    <a:pt x="7520" y="13364"/>
                    <a:pt x="10935" y="13364"/>
                  </a:cubicBezTo>
                  <a:close/>
                  <a:moveTo>
                    <a:pt x="10891" y="0"/>
                  </a:moveTo>
                  <a:cubicBezTo>
                    <a:pt x="7832" y="0"/>
                    <a:pt x="4829" y="1826"/>
                    <a:pt x="3966" y="4874"/>
                  </a:cubicBezTo>
                  <a:cubicBezTo>
                    <a:pt x="3280" y="7154"/>
                    <a:pt x="3966" y="9435"/>
                    <a:pt x="5606" y="11212"/>
                  </a:cubicBezTo>
                  <a:cubicBezTo>
                    <a:pt x="2460" y="12857"/>
                    <a:pt x="0" y="16026"/>
                    <a:pt x="0" y="19826"/>
                  </a:cubicBezTo>
                  <a:cubicBezTo>
                    <a:pt x="0" y="20840"/>
                    <a:pt x="820" y="21600"/>
                    <a:pt x="1914" y="21600"/>
                  </a:cubicBezTo>
                  <a:lnTo>
                    <a:pt x="19821" y="21600"/>
                  </a:lnTo>
                  <a:cubicBezTo>
                    <a:pt x="20914" y="21600"/>
                    <a:pt x="21600" y="20840"/>
                    <a:pt x="21600" y="19826"/>
                  </a:cubicBezTo>
                  <a:cubicBezTo>
                    <a:pt x="21600" y="16026"/>
                    <a:pt x="19274" y="12857"/>
                    <a:pt x="16133" y="11212"/>
                  </a:cubicBezTo>
                  <a:cubicBezTo>
                    <a:pt x="16953" y="10323"/>
                    <a:pt x="17500" y="9435"/>
                    <a:pt x="17773" y="8297"/>
                  </a:cubicBezTo>
                  <a:cubicBezTo>
                    <a:pt x="18454" y="6141"/>
                    <a:pt x="17773" y="3736"/>
                    <a:pt x="15859" y="1963"/>
                  </a:cubicBezTo>
                  <a:cubicBezTo>
                    <a:pt x="14454" y="611"/>
                    <a:pt x="12661" y="0"/>
                    <a:pt x="108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32" name="Google Shape;2232;p35"/>
            <p:cNvSpPr/>
            <p:nvPr/>
          </p:nvSpPr>
          <p:spPr>
            <a:xfrm>
              <a:off x="0" y="534475"/>
              <a:ext cx="363231" cy="396069"/>
            </a:xfrm>
            <a:custGeom>
              <a:rect b="b" l="l" r="r" t="t"/>
              <a:pathLst>
                <a:path extrusionOk="0" h="21600" w="21477">
                  <a:moveTo>
                    <a:pt x="10647" y="3390"/>
                  </a:moveTo>
                  <a:cubicBezTo>
                    <a:pt x="11540" y="3390"/>
                    <a:pt x="12439" y="3682"/>
                    <a:pt x="13137" y="4326"/>
                  </a:cubicBezTo>
                  <a:cubicBezTo>
                    <a:pt x="13957" y="5083"/>
                    <a:pt x="14370" y="6344"/>
                    <a:pt x="13957" y="7604"/>
                  </a:cubicBezTo>
                  <a:cubicBezTo>
                    <a:pt x="13684" y="8741"/>
                    <a:pt x="12864" y="9749"/>
                    <a:pt x="11636" y="9873"/>
                  </a:cubicBezTo>
                  <a:cubicBezTo>
                    <a:pt x="11302" y="9934"/>
                    <a:pt x="10981" y="9966"/>
                    <a:pt x="10668" y="9966"/>
                  </a:cubicBezTo>
                  <a:cubicBezTo>
                    <a:pt x="9688" y="9966"/>
                    <a:pt x="8807" y="9661"/>
                    <a:pt x="8082" y="8993"/>
                  </a:cubicBezTo>
                  <a:cubicBezTo>
                    <a:pt x="7123" y="8237"/>
                    <a:pt x="6850" y="6972"/>
                    <a:pt x="7123" y="5711"/>
                  </a:cubicBezTo>
                  <a:cubicBezTo>
                    <a:pt x="7557" y="4270"/>
                    <a:pt x="9093" y="3390"/>
                    <a:pt x="10647" y="3390"/>
                  </a:cubicBezTo>
                  <a:close/>
                  <a:moveTo>
                    <a:pt x="10542" y="13279"/>
                  </a:moveTo>
                  <a:cubicBezTo>
                    <a:pt x="13957" y="13279"/>
                    <a:pt x="16830" y="15421"/>
                    <a:pt x="17650" y="18194"/>
                  </a:cubicBezTo>
                  <a:lnTo>
                    <a:pt x="3708" y="18194"/>
                  </a:lnTo>
                  <a:cubicBezTo>
                    <a:pt x="4390" y="15549"/>
                    <a:pt x="7397" y="13279"/>
                    <a:pt x="10542" y="13279"/>
                  </a:cubicBezTo>
                  <a:close/>
                  <a:moveTo>
                    <a:pt x="10764" y="0"/>
                  </a:moveTo>
                  <a:cubicBezTo>
                    <a:pt x="7739" y="0"/>
                    <a:pt x="4837" y="1745"/>
                    <a:pt x="3982" y="4831"/>
                  </a:cubicBezTo>
                  <a:cubicBezTo>
                    <a:pt x="3296" y="7224"/>
                    <a:pt x="3982" y="9369"/>
                    <a:pt x="5622" y="11134"/>
                  </a:cubicBezTo>
                  <a:cubicBezTo>
                    <a:pt x="2342" y="12899"/>
                    <a:pt x="16" y="16053"/>
                    <a:pt x="16" y="19835"/>
                  </a:cubicBezTo>
                  <a:cubicBezTo>
                    <a:pt x="-123" y="20844"/>
                    <a:pt x="697" y="21600"/>
                    <a:pt x="1656" y="21600"/>
                  </a:cubicBezTo>
                  <a:lnTo>
                    <a:pt x="19702" y="21600"/>
                  </a:lnTo>
                  <a:cubicBezTo>
                    <a:pt x="20657" y="21600"/>
                    <a:pt x="21477" y="20844"/>
                    <a:pt x="21477" y="19959"/>
                  </a:cubicBezTo>
                  <a:cubicBezTo>
                    <a:pt x="21477" y="16177"/>
                    <a:pt x="19290" y="13027"/>
                    <a:pt x="16010" y="11262"/>
                  </a:cubicBezTo>
                  <a:cubicBezTo>
                    <a:pt x="16969" y="10506"/>
                    <a:pt x="17377" y="9497"/>
                    <a:pt x="17789" y="8361"/>
                  </a:cubicBezTo>
                  <a:cubicBezTo>
                    <a:pt x="18470" y="6091"/>
                    <a:pt x="17789" y="3694"/>
                    <a:pt x="15875" y="1929"/>
                  </a:cubicBezTo>
                  <a:cubicBezTo>
                    <a:pt x="14396" y="616"/>
                    <a:pt x="12560" y="0"/>
                    <a:pt x="107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33" name="Google Shape;2233;p35"/>
            <p:cNvSpPr/>
            <p:nvPr/>
          </p:nvSpPr>
          <p:spPr>
            <a:xfrm>
              <a:off x="564383" y="534475"/>
              <a:ext cx="362971" cy="393794"/>
            </a:xfrm>
            <a:custGeom>
              <a:rect b="b" l="l" r="r" t="t"/>
              <a:pathLst>
                <a:path extrusionOk="0" h="21600" w="21600">
                  <a:moveTo>
                    <a:pt x="10839" y="3409"/>
                  </a:moveTo>
                  <a:cubicBezTo>
                    <a:pt x="11739" y="3409"/>
                    <a:pt x="12643" y="3703"/>
                    <a:pt x="13346" y="4351"/>
                  </a:cubicBezTo>
                  <a:cubicBezTo>
                    <a:pt x="14171" y="5112"/>
                    <a:pt x="14586" y="6380"/>
                    <a:pt x="14171" y="7648"/>
                  </a:cubicBezTo>
                  <a:cubicBezTo>
                    <a:pt x="13896" y="8791"/>
                    <a:pt x="13071" y="9806"/>
                    <a:pt x="11835" y="9931"/>
                  </a:cubicBezTo>
                  <a:cubicBezTo>
                    <a:pt x="11499" y="9991"/>
                    <a:pt x="11176" y="10023"/>
                    <a:pt x="10857" y="10023"/>
                  </a:cubicBezTo>
                  <a:cubicBezTo>
                    <a:pt x="9874" y="10023"/>
                    <a:pt x="8983" y="9717"/>
                    <a:pt x="8254" y="9045"/>
                  </a:cubicBezTo>
                  <a:cubicBezTo>
                    <a:pt x="7293" y="8284"/>
                    <a:pt x="7018" y="7012"/>
                    <a:pt x="7293" y="5744"/>
                  </a:cubicBezTo>
                  <a:cubicBezTo>
                    <a:pt x="7730" y="4295"/>
                    <a:pt x="9276" y="3409"/>
                    <a:pt x="10839" y="3409"/>
                  </a:cubicBezTo>
                  <a:close/>
                  <a:moveTo>
                    <a:pt x="11010" y="13610"/>
                  </a:moveTo>
                  <a:cubicBezTo>
                    <a:pt x="14447" y="13610"/>
                    <a:pt x="17198" y="15638"/>
                    <a:pt x="18023" y="18428"/>
                  </a:cubicBezTo>
                  <a:lnTo>
                    <a:pt x="3852" y="18428"/>
                  </a:lnTo>
                  <a:cubicBezTo>
                    <a:pt x="4817" y="15638"/>
                    <a:pt x="7568" y="13610"/>
                    <a:pt x="11010" y="13610"/>
                  </a:cubicBezTo>
                  <a:close/>
                  <a:moveTo>
                    <a:pt x="10774" y="0"/>
                  </a:moveTo>
                  <a:cubicBezTo>
                    <a:pt x="7691" y="0"/>
                    <a:pt x="4717" y="1755"/>
                    <a:pt x="3852" y="4859"/>
                  </a:cubicBezTo>
                  <a:cubicBezTo>
                    <a:pt x="3166" y="7266"/>
                    <a:pt x="3852" y="9423"/>
                    <a:pt x="5642" y="11199"/>
                  </a:cubicBezTo>
                  <a:cubicBezTo>
                    <a:pt x="2341" y="12974"/>
                    <a:pt x="0" y="16146"/>
                    <a:pt x="0" y="19950"/>
                  </a:cubicBezTo>
                  <a:cubicBezTo>
                    <a:pt x="0" y="20839"/>
                    <a:pt x="825" y="21600"/>
                    <a:pt x="1651" y="21600"/>
                  </a:cubicBezTo>
                  <a:lnTo>
                    <a:pt x="19674" y="21600"/>
                  </a:lnTo>
                  <a:cubicBezTo>
                    <a:pt x="20775" y="21600"/>
                    <a:pt x="21600" y="20839"/>
                    <a:pt x="21600" y="19950"/>
                  </a:cubicBezTo>
                  <a:cubicBezTo>
                    <a:pt x="21600" y="16399"/>
                    <a:pt x="19399" y="13102"/>
                    <a:pt x="16097" y="11327"/>
                  </a:cubicBezTo>
                  <a:cubicBezTo>
                    <a:pt x="16923" y="10567"/>
                    <a:pt x="17473" y="9552"/>
                    <a:pt x="17888" y="8409"/>
                  </a:cubicBezTo>
                  <a:cubicBezTo>
                    <a:pt x="18574" y="6127"/>
                    <a:pt x="17888" y="3715"/>
                    <a:pt x="15962" y="1940"/>
                  </a:cubicBezTo>
                  <a:cubicBezTo>
                    <a:pt x="14473" y="620"/>
                    <a:pt x="12608" y="0"/>
                    <a:pt x="107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34" name="Google Shape;2234;p35"/>
            <p:cNvSpPr/>
            <p:nvPr/>
          </p:nvSpPr>
          <p:spPr>
            <a:xfrm>
              <a:off x="312979" y="413827"/>
              <a:ext cx="306335" cy="183175"/>
            </a:xfrm>
            <a:custGeom>
              <a:rect b="b" l="l" r="r" t="t"/>
              <a:pathLst>
                <a:path extrusionOk="0" h="21600" w="21200">
                  <a:moveTo>
                    <a:pt x="10441" y="0"/>
                  </a:moveTo>
                  <a:cubicBezTo>
                    <a:pt x="9877" y="0"/>
                    <a:pt x="9319" y="407"/>
                    <a:pt x="8917" y="1220"/>
                  </a:cubicBezTo>
                  <a:lnTo>
                    <a:pt x="598" y="15404"/>
                  </a:lnTo>
                  <a:cubicBezTo>
                    <a:pt x="-199" y="16763"/>
                    <a:pt x="-199" y="19220"/>
                    <a:pt x="598" y="20579"/>
                  </a:cubicBezTo>
                  <a:cubicBezTo>
                    <a:pt x="1000" y="21262"/>
                    <a:pt x="1518" y="21600"/>
                    <a:pt x="2041" y="21600"/>
                  </a:cubicBezTo>
                  <a:cubicBezTo>
                    <a:pt x="2559" y="21600"/>
                    <a:pt x="3077" y="21262"/>
                    <a:pt x="3478" y="20579"/>
                  </a:cubicBezTo>
                  <a:lnTo>
                    <a:pt x="10517" y="8585"/>
                  </a:lnTo>
                  <a:lnTo>
                    <a:pt x="17561" y="20579"/>
                  </a:lnTo>
                  <a:cubicBezTo>
                    <a:pt x="17958" y="21262"/>
                    <a:pt x="18521" y="21600"/>
                    <a:pt x="19080" y="21600"/>
                  </a:cubicBezTo>
                  <a:cubicBezTo>
                    <a:pt x="19639" y="21600"/>
                    <a:pt x="20197" y="21262"/>
                    <a:pt x="20599" y="20579"/>
                  </a:cubicBezTo>
                  <a:cubicBezTo>
                    <a:pt x="21401" y="19220"/>
                    <a:pt x="21401" y="16763"/>
                    <a:pt x="20599" y="15404"/>
                  </a:cubicBezTo>
                  <a:lnTo>
                    <a:pt x="11960" y="1220"/>
                  </a:lnTo>
                  <a:cubicBezTo>
                    <a:pt x="11558" y="407"/>
                    <a:pt x="11000" y="0"/>
                    <a:pt x="104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235" name="Google Shape;2235;p35"/>
          <p:cNvGrpSpPr/>
          <p:nvPr/>
        </p:nvGrpSpPr>
        <p:grpSpPr>
          <a:xfrm>
            <a:off x="12838540" y="4542468"/>
            <a:ext cx="929443" cy="929444"/>
            <a:chOff x="73" y="-1"/>
            <a:chExt cx="929442" cy="929443"/>
          </a:xfrm>
        </p:grpSpPr>
        <p:sp>
          <p:nvSpPr>
            <p:cNvPr id="2236" name="Google Shape;2236;p35"/>
            <p:cNvSpPr/>
            <p:nvPr/>
          </p:nvSpPr>
          <p:spPr>
            <a:xfrm>
              <a:off x="73" y="-1"/>
              <a:ext cx="929442" cy="929443"/>
            </a:xfrm>
            <a:custGeom>
              <a:rect b="b" l="l" r="r" t="t"/>
              <a:pathLst>
                <a:path extrusionOk="0" h="21600" w="21600">
                  <a:moveTo>
                    <a:pt x="645" y="0"/>
                  </a:moveTo>
                  <a:cubicBezTo>
                    <a:pt x="268" y="0"/>
                    <a:pt x="0" y="322"/>
                    <a:pt x="0" y="752"/>
                  </a:cubicBezTo>
                  <a:lnTo>
                    <a:pt x="0" y="20955"/>
                  </a:lnTo>
                  <a:cubicBezTo>
                    <a:pt x="0" y="21332"/>
                    <a:pt x="322" y="21600"/>
                    <a:pt x="645" y="21600"/>
                  </a:cubicBezTo>
                  <a:lnTo>
                    <a:pt x="20901" y="21600"/>
                  </a:lnTo>
                  <a:cubicBezTo>
                    <a:pt x="21278" y="21600"/>
                    <a:pt x="21600" y="21278"/>
                    <a:pt x="21600" y="20955"/>
                  </a:cubicBezTo>
                  <a:cubicBezTo>
                    <a:pt x="21545" y="20633"/>
                    <a:pt x="21278" y="20258"/>
                    <a:pt x="20901" y="20258"/>
                  </a:cubicBezTo>
                  <a:lnTo>
                    <a:pt x="1397" y="20258"/>
                  </a:lnTo>
                  <a:lnTo>
                    <a:pt x="1397" y="752"/>
                  </a:lnTo>
                  <a:cubicBezTo>
                    <a:pt x="1397" y="322"/>
                    <a:pt x="1074" y="0"/>
                    <a:pt x="6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37" name="Google Shape;2237;p35"/>
            <p:cNvSpPr/>
            <p:nvPr/>
          </p:nvSpPr>
          <p:spPr>
            <a:xfrm>
              <a:off x="120280" y="265879"/>
              <a:ext cx="809235" cy="443917"/>
            </a:xfrm>
            <a:custGeom>
              <a:rect b="b" l="l" r="r" t="t"/>
              <a:pathLst>
                <a:path extrusionOk="0" h="21600" w="21600">
                  <a:moveTo>
                    <a:pt x="19132" y="2814"/>
                  </a:moveTo>
                  <a:cubicBezTo>
                    <a:pt x="19626" y="2814"/>
                    <a:pt x="19996" y="3489"/>
                    <a:pt x="19996" y="4389"/>
                  </a:cubicBezTo>
                  <a:cubicBezTo>
                    <a:pt x="19933" y="5178"/>
                    <a:pt x="19626" y="5853"/>
                    <a:pt x="19132" y="5853"/>
                  </a:cubicBezTo>
                  <a:cubicBezTo>
                    <a:pt x="18699" y="5853"/>
                    <a:pt x="18391" y="5178"/>
                    <a:pt x="18391" y="4389"/>
                  </a:cubicBezTo>
                  <a:cubicBezTo>
                    <a:pt x="18391" y="3489"/>
                    <a:pt x="18762" y="2814"/>
                    <a:pt x="19132" y="2814"/>
                  </a:cubicBezTo>
                  <a:close/>
                  <a:moveTo>
                    <a:pt x="7837" y="5738"/>
                  </a:moveTo>
                  <a:cubicBezTo>
                    <a:pt x="8270" y="5738"/>
                    <a:pt x="8578" y="6413"/>
                    <a:pt x="8578" y="7313"/>
                  </a:cubicBezTo>
                  <a:cubicBezTo>
                    <a:pt x="8578" y="8102"/>
                    <a:pt x="8270" y="8888"/>
                    <a:pt x="7837" y="8888"/>
                  </a:cubicBezTo>
                  <a:cubicBezTo>
                    <a:pt x="7344" y="8888"/>
                    <a:pt x="6973" y="8102"/>
                    <a:pt x="6973" y="7313"/>
                  </a:cubicBezTo>
                  <a:cubicBezTo>
                    <a:pt x="6973" y="6413"/>
                    <a:pt x="7344" y="5738"/>
                    <a:pt x="7837" y="5738"/>
                  </a:cubicBezTo>
                  <a:close/>
                  <a:moveTo>
                    <a:pt x="12652" y="14740"/>
                  </a:moveTo>
                  <a:cubicBezTo>
                    <a:pt x="13083" y="14740"/>
                    <a:pt x="13516" y="15415"/>
                    <a:pt x="13516" y="16315"/>
                  </a:cubicBezTo>
                  <a:cubicBezTo>
                    <a:pt x="13453" y="16990"/>
                    <a:pt x="13146" y="17665"/>
                    <a:pt x="12652" y="17665"/>
                  </a:cubicBezTo>
                  <a:cubicBezTo>
                    <a:pt x="12219" y="17665"/>
                    <a:pt x="11912" y="16990"/>
                    <a:pt x="11912" y="16315"/>
                  </a:cubicBezTo>
                  <a:cubicBezTo>
                    <a:pt x="11912" y="15415"/>
                    <a:pt x="12282" y="14740"/>
                    <a:pt x="12652" y="14740"/>
                  </a:cubicBezTo>
                  <a:close/>
                  <a:moveTo>
                    <a:pt x="2407" y="15640"/>
                  </a:moveTo>
                  <a:cubicBezTo>
                    <a:pt x="2901" y="15640"/>
                    <a:pt x="3209" y="16315"/>
                    <a:pt x="3209" y="17101"/>
                  </a:cubicBezTo>
                  <a:cubicBezTo>
                    <a:pt x="3209" y="18001"/>
                    <a:pt x="2901" y="18675"/>
                    <a:pt x="2407" y="18675"/>
                  </a:cubicBezTo>
                  <a:cubicBezTo>
                    <a:pt x="1974" y="18675"/>
                    <a:pt x="1544" y="18001"/>
                    <a:pt x="1544" y="17101"/>
                  </a:cubicBezTo>
                  <a:cubicBezTo>
                    <a:pt x="1544" y="16315"/>
                    <a:pt x="1974" y="15640"/>
                    <a:pt x="2407" y="15640"/>
                  </a:cubicBezTo>
                  <a:close/>
                  <a:moveTo>
                    <a:pt x="19132" y="0"/>
                  </a:moveTo>
                  <a:cubicBezTo>
                    <a:pt x="17835" y="0"/>
                    <a:pt x="16787" y="1914"/>
                    <a:pt x="16787" y="4389"/>
                  </a:cubicBezTo>
                  <a:cubicBezTo>
                    <a:pt x="16787" y="5063"/>
                    <a:pt x="16848" y="5628"/>
                    <a:pt x="16971" y="6303"/>
                  </a:cubicBezTo>
                  <a:lnTo>
                    <a:pt x="13763" y="12262"/>
                  </a:lnTo>
                  <a:cubicBezTo>
                    <a:pt x="13453" y="11927"/>
                    <a:pt x="13083" y="11812"/>
                    <a:pt x="12652" y="11812"/>
                  </a:cubicBezTo>
                  <a:cubicBezTo>
                    <a:pt x="12282" y="11812"/>
                    <a:pt x="11972" y="11927"/>
                    <a:pt x="11602" y="12262"/>
                  </a:cubicBezTo>
                  <a:lnTo>
                    <a:pt x="9998" y="9227"/>
                  </a:lnTo>
                  <a:cubicBezTo>
                    <a:pt x="10121" y="8663"/>
                    <a:pt x="10184" y="7988"/>
                    <a:pt x="10184" y="7313"/>
                  </a:cubicBezTo>
                  <a:cubicBezTo>
                    <a:pt x="10184" y="4953"/>
                    <a:pt x="9134" y="2814"/>
                    <a:pt x="7837" y="2814"/>
                  </a:cubicBezTo>
                  <a:cubicBezTo>
                    <a:pt x="6480" y="2814"/>
                    <a:pt x="5432" y="4728"/>
                    <a:pt x="5432" y="7313"/>
                  </a:cubicBezTo>
                  <a:cubicBezTo>
                    <a:pt x="5432" y="7988"/>
                    <a:pt x="5493" y="8552"/>
                    <a:pt x="5679" y="9227"/>
                  </a:cubicBezTo>
                  <a:lnTo>
                    <a:pt x="3518" y="13162"/>
                  </a:lnTo>
                  <a:cubicBezTo>
                    <a:pt x="3209" y="12937"/>
                    <a:pt x="2778" y="12826"/>
                    <a:pt x="2407" y="12826"/>
                  </a:cubicBezTo>
                  <a:cubicBezTo>
                    <a:pt x="1111" y="12826"/>
                    <a:pt x="0" y="14740"/>
                    <a:pt x="0" y="17326"/>
                  </a:cubicBezTo>
                  <a:cubicBezTo>
                    <a:pt x="0" y="19690"/>
                    <a:pt x="1111" y="21600"/>
                    <a:pt x="2407" y="21600"/>
                  </a:cubicBezTo>
                  <a:cubicBezTo>
                    <a:pt x="3702" y="21600"/>
                    <a:pt x="4815" y="19690"/>
                    <a:pt x="4815" y="17326"/>
                  </a:cubicBezTo>
                  <a:cubicBezTo>
                    <a:pt x="4815" y="16540"/>
                    <a:pt x="4752" y="15976"/>
                    <a:pt x="4568" y="15301"/>
                  </a:cubicBezTo>
                  <a:lnTo>
                    <a:pt x="6727" y="11362"/>
                  </a:lnTo>
                  <a:cubicBezTo>
                    <a:pt x="7036" y="11587"/>
                    <a:pt x="7406" y="11812"/>
                    <a:pt x="7837" y="11812"/>
                  </a:cubicBezTo>
                  <a:cubicBezTo>
                    <a:pt x="8207" y="11812"/>
                    <a:pt x="8517" y="11702"/>
                    <a:pt x="8887" y="11362"/>
                  </a:cubicBezTo>
                  <a:lnTo>
                    <a:pt x="10491" y="14287"/>
                  </a:lnTo>
                  <a:cubicBezTo>
                    <a:pt x="10368" y="14851"/>
                    <a:pt x="10307" y="15526"/>
                    <a:pt x="10307" y="16315"/>
                  </a:cubicBezTo>
                  <a:cubicBezTo>
                    <a:pt x="10307" y="18675"/>
                    <a:pt x="11355" y="20589"/>
                    <a:pt x="12652" y="20589"/>
                  </a:cubicBezTo>
                  <a:cubicBezTo>
                    <a:pt x="14010" y="20589"/>
                    <a:pt x="15058" y="18675"/>
                    <a:pt x="15058" y="16315"/>
                  </a:cubicBezTo>
                  <a:cubicBezTo>
                    <a:pt x="15058" y="15526"/>
                    <a:pt x="14997" y="14965"/>
                    <a:pt x="14811" y="14287"/>
                  </a:cubicBezTo>
                  <a:lnTo>
                    <a:pt x="18082" y="8438"/>
                  </a:lnTo>
                  <a:cubicBezTo>
                    <a:pt x="18391" y="8663"/>
                    <a:pt x="18762" y="8888"/>
                    <a:pt x="19132" y="8888"/>
                  </a:cubicBezTo>
                  <a:cubicBezTo>
                    <a:pt x="20489" y="8888"/>
                    <a:pt x="21600" y="6863"/>
                    <a:pt x="21600" y="4389"/>
                  </a:cubicBezTo>
                  <a:cubicBezTo>
                    <a:pt x="21537" y="1914"/>
                    <a:pt x="20489" y="0"/>
                    <a:pt x="191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238" name="Google Shape;2238;p35"/>
          <p:cNvGrpSpPr/>
          <p:nvPr/>
        </p:nvGrpSpPr>
        <p:grpSpPr>
          <a:xfrm>
            <a:off x="12838465" y="5613692"/>
            <a:ext cx="929445" cy="937224"/>
            <a:chOff x="-1" y="-1"/>
            <a:chExt cx="929443" cy="937223"/>
          </a:xfrm>
        </p:grpSpPr>
        <p:sp>
          <p:nvSpPr>
            <p:cNvPr id="2239" name="Google Shape;2239;p35"/>
            <p:cNvSpPr/>
            <p:nvPr/>
          </p:nvSpPr>
          <p:spPr>
            <a:xfrm>
              <a:off x="-1" y="-1"/>
              <a:ext cx="929443" cy="937223"/>
            </a:xfrm>
            <a:custGeom>
              <a:rect b="b" l="l" r="r" t="t"/>
              <a:pathLst>
                <a:path extrusionOk="0" h="21600" w="21600">
                  <a:moveTo>
                    <a:pt x="17410" y="1439"/>
                  </a:moveTo>
                  <a:cubicBezTo>
                    <a:pt x="17679" y="2825"/>
                    <a:pt x="18754" y="3890"/>
                    <a:pt x="20150" y="4156"/>
                  </a:cubicBezTo>
                  <a:lnTo>
                    <a:pt x="20150" y="11296"/>
                  </a:lnTo>
                  <a:lnTo>
                    <a:pt x="20096" y="11296"/>
                  </a:lnTo>
                  <a:cubicBezTo>
                    <a:pt x="18699" y="11564"/>
                    <a:pt x="17625" y="12629"/>
                    <a:pt x="17357" y="14014"/>
                  </a:cubicBezTo>
                  <a:lnTo>
                    <a:pt x="15368" y="14014"/>
                  </a:lnTo>
                  <a:cubicBezTo>
                    <a:pt x="15528" y="13534"/>
                    <a:pt x="15636" y="13055"/>
                    <a:pt x="15636" y="12629"/>
                  </a:cubicBezTo>
                  <a:cubicBezTo>
                    <a:pt x="15636" y="10285"/>
                    <a:pt x="13756" y="8419"/>
                    <a:pt x="11446" y="8419"/>
                  </a:cubicBezTo>
                  <a:cubicBezTo>
                    <a:pt x="9082" y="8419"/>
                    <a:pt x="7201" y="10285"/>
                    <a:pt x="7201" y="12629"/>
                  </a:cubicBezTo>
                  <a:cubicBezTo>
                    <a:pt x="7201" y="13055"/>
                    <a:pt x="7255" y="13534"/>
                    <a:pt x="7470" y="14014"/>
                  </a:cubicBezTo>
                  <a:lnTo>
                    <a:pt x="4085" y="14014"/>
                  </a:lnTo>
                  <a:cubicBezTo>
                    <a:pt x="3815" y="12629"/>
                    <a:pt x="2741" y="11564"/>
                    <a:pt x="1344" y="11296"/>
                  </a:cubicBezTo>
                  <a:lnTo>
                    <a:pt x="1344" y="4156"/>
                  </a:lnTo>
                  <a:cubicBezTo>
                    <a:pt x="2741" y="3890"/>
                    <a:pt x="3815" y="2825"/>
                    <a:pt x="4085" y="1439"/>
                  </a:cubicBezTo>
                  <a:close/>
                  <a:moveTo>
                    <a:pt x="11446" y="9805"/>
                  </a:moveTo>
                  <a:cubicBezTo>
                    <a:pt x="12950" y="9805"/>
                    <a:pt x="14239" y="11083"/>
                    <a:pt x="14239" y="12629"/>
                  </a:cubicBezTo>
                  <a:cubicBezTo>
                    <a:pt x="14239" y="14121"/>
                    <a:pt x="12950" y="15400"/>
                    <a:pt x="11446" y="15400"/>
                  </a:cubicBezTo>
                  <a:cubicBezTo>
                    <a:pt x="9887" y="15400"/>
                    <a:pt x="8597" y="14121"/>
                    <a:pt x="8597" y="12629"/>
                  </a:cubicBezTo>
                  <a:cubicBezTo>
                    <a:pt x="8597" y="11083"/>
                    <a:pt x="9887" y="9805"/>
                    <a:pt x="11446" y="9805"/>
                  </a:cubicBezTo>
                  <a:close/>
                  <a:moveTo>
                    <a:pt x="12842" y="16519"/>
                  </a:moveTo>
                  <a:lnTo>
                    <a:pt x="12842" y="19396"/>
                  </a:lnTo>
                  <a:lnTo>
                    <a:pt x="11822" y="18757"/>
                  </a:lnTo>
                  <a:cubicBezTo>
                    <a:pt x="11688" y="18677"/>
                    <a:pt x="11553" y="18637"/>
                    <a:pt x="11418" y="18637"/>
                  </a:cubicBezTo>
                  <a:cubicBezTo>
                    <a:pt x="11284" y="18637"/>
                    <a:pt x="11150" y="18677"/>
                    <a:pt x="11016" y="18757"/>
                  </a:cubicBezTo>
                  <a:lnTo>
                    <a:pt x="9994" y="19396"/>
                  </a:lnTo>
                  <a:lnTo>
                    <a:pt x="9994" y="16519"/>
                  </a:lnTo>
                  <a:cubicBezTo>
                    <a:pt x="10479" y="16678"/>
                    <a:pt x="10961" y="16785"/>
                    <a:pt x="11446" y="16785"/>
                  </a:cubicBezTo>
                  <a:cubicBezTo>
                    <a:pt x="11930" y="16785"/>
                    <a:pt x="12360" y="16732"/>
                    <a:pt x="12842" y="16519"/>
                  </a:cubicBezTo>
                  <a:close/>
                  <a:moveTo>
                    <a:pt x="3493" y="0"/>
                  </a:moveTo>
                  <a:cubicBezTo>
                    <a:pt x="3118" y="0"/>
                    <a:pt x="2848" y="374"/>
                    <a:pt x="2848" y="746"/>
                  </a:cubicBezTo>
                  <a:cubicBezTo>
                    <a:pt x="2848" y="1866"/>
                    <a:pt x="1881" y="2825"/>
                    <a:pt x="699" y="2825"/>
                  </a:cubicBezTo>
                  <a:cubicBezTo>
                    <a:pt x="269" y="2825"/>
                    <a:pt x="0" y="3144"/>
                    <a:pt x="0" y="3570"/>
                  </a:cubicBezTo>
                  <a:lnTo>
                    <a:pt x="0" y="11936"/>
                  </a:lnTo>
                  <a:cubicBezTo>
                    <a:pt x="0" y="12310"/>
                    <a:pt x="322" y="12682"/>
                    <a:pt x="699" y="12682"/>
                  </a:cubicBezTo>
                  <a:cubicBezTo>
                    <a:pt x="1828" y="12682"/>
                    <a:pt x="2848" y="13588"/>
                    <a:pt x="2848" y="14813"/>
                  </a:cubicBezTo>
                  <a:cubicBezTo>
                    <a:pt x="2848" y="15186"/>
                    <a:pt x="3171" y="15452"/>
                    <a:pt x="3493" y="15452"/>
                  </a:cubicBezTo>
                  <a:lnTo>
                    <a:pt x="8330" y="15452"/>
                  </a:lnTo>
                  <a:lnTo>
                    <a:pt x="8652" y="15773"/>
                  </a:lnTo>
                  <a:lnTo>
                    <a:pt x="8652" y="20834"/>
                  </a:lnTo>
                  <a:cubicBezTo>
                    <a:pt x="8652" y="21247"/>
                    <a:pt x="9036" y="21563"/>
                    <a:pt x="9409" y="21563"/>
                  </a:cubicBezTo>
                  <a:cubicBezTo>
                    <a:pt x="9518" y="21563"/>
                    <a:pt x="9627" y="21534"/>
                    <a:pt x="9726" y="21475"/>
                  </a:cubicBezTo>
                  <a:lnTo>
                    <a:pt x="11500" y="20301"/>
                  </a:lnTo>
                  <a:lnTo>
                    <a:pt x="13272" y="21475"/>
                  </a:lnTo>
                  <a:cubicBezTo>
                    <a:pt x="13388" y="21559"/>
                    <a:pt x="13518" y="21600"/>
                    <a:pt x="13647" y="21600"/>
                  </a:cubicBezTo>
                  <a:cubicBezTo>
                    <a:pt x="14002" y="21600"/>
                    <a:pt x="14347" y="21302"/>
                    <a:pt x="14347" y="20834"/>
                  </a:cubicBezTo>
                  <a:lnTo>
                    <a:pt x="14347" y="15665"/>
                  </a:lnTo>
                  <a:lnTo>
                    <a:pt x="14669" y="15345"/>
                  </a:lnTo>
                  <a:lnTo>
                    <a:pt x="18109" y="15345"/>
                  </a:lnTo>
                  <a:cubicBezTo>
                    <a:pt x="18484" y="15345"/>
                    <a:pt x="18754" y="15026"/>
                    <a:pt x="18754" y="14654"/>
                  </a:cubicBezTo>
                  <a:cubicBezTo>
                    <a:pt x="18754" y="13534"/>
                    <a:pt x="19721" y="12523"/>
                    <a:pt x="20848" y="12523"/>
                  </a:cubicBezTo>
                  <a:cubicBezTo>
                    <a:pt x="21225" y="12523"/>
                    <a:pt x="21600" y="12203"/>
                    <a:pt x="21600" y="11829"/>
                  </a:cubicBezTo>
                  <a:lnTo>
                    <a:pt x="21600" y="3410"/>
                  </a:lnTo>
                  <a:cubicBezTo>
                    <a:pt x="21493" y="3090"/>
                    <a:pt x="21225" y="2825"/>
                    <a:pt x="20848" y="2825"/>
                  </a:cubicBezTo>
                  <a:cubicBezTo>
                    <a:pt x="19666" y="2825"/>
                    <a:pt x="18754" y="1866"/>
                    <a:pt x="18754" y="746"/>
                  </a:cubicBezTo>
                  <a:cubicBezTo>
                    <a:pt x="18754" y="374"/>
                    <a:pt x="18431" y="0"/>
                    <a:pt x="180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40" name="Google Shape;2240;p35"/>
            <p:cNvSpPr/>
            <p:nvPr/>
          </p:nvSpPr>
          <p:spPr>
            <a:xfrm>
              <a:off x="238139" y="120207"/>
              <a:ext cx="443917" cy="62453"/>
            </a:xfrm>
            <a:custGeom>
              <a:rect b="b" l="l" r="r" t="t"/>
              <a:pathLst>
                <a:path extrusionOk="0" h="21600" w="21600">
                  <a:moveTo>
                    <a:pt x="1464" y="0"/>
                  </a:moveTo>
                  <a:cubicBezTo>
                    <a:pt x="675" y="0"/>
                    <a:pt x="0" y="4797"/>
                    <a:pt x="0" y="10407"/>
                  </a:cubicBezTo>
                  <a:cubicBezTo>
                    <a:pt x="0" y="16803"/>
                    <a:pt x="675" y="21600"/>
                    <a:pt x="1464" y="21600"/>
                  </a:cubicBezTo>
                  <a:lnTo>
                    <a:pt x="20250" y="21600"/>
                  </a:lnTo>
                  <a:cubicBezTo>
                    <a:pt x="21039" y="21600"/>
                    <a:pt x="21600" y="16803"/>
                    <a:pt x="21600" y="10407"/>
                  </a:cubicBezTo>
                  <a:cubicBezTo>
                    <a:pt x="21600" y="4797"/>
                    <a:pt x="20925" y="0"/>
                    <a:pt x="202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41" name="Google Shape;2241;p35"/>
            <p:cNvSpPr/>
            <p:nvPr/>
          </p:nvSpPr>
          <p:spPr>
            <a:xfrm>
              <a:off x="117932" y="242763"/>
              <a:ext cx="686679" cy="64728"/>
            </a:xfrm>
            <a:custGeom>
              <a:rect b="b" l="l" r="r" t="t"/>
              <a:pathLst>
                <a:path extrusionOk="0" h="21600" w="21600">
                  <a:moveTo>
                    <a:pt x="946" y="0"/>
                  </a:moveTo>
                  <a:cubicBezTo>
                    <a:pt x="365" y="0"/>
                    <a:pt x="0" y="5412"/>
                    <a:pt x="0" y="10800"/>
                  </a:cubicBezTo>
                  <a:cubicBezTo>
                    <a:pt x="0" y="16971"/>
                    <a:pt x="510" y="21600"/>
                    <a:pt x="946" y="21600"/>
                  </a:cubicBezTo>
                  <a:lnTo>
                    <a:pt x="20656" y="21600"/>
                  </a:lnTo>
                  <a:cubicBezTo>
                    <a:pt x="21238" y="21600"/>
                    <a:pt x="21600" y="16971"/>
                    <a:pt x="21600" y="10800"/>
                  </a:cubicBezTo>
                  <a:cubicBezTo>
                    <a:pt x="21600" y="5412"/>
                    <a:pt x="21092" y="0"/>
                    <a:pt x="206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242" name="Google Shape;2242;p35"/>
          <p:cNvGrpSpPr/>
          <p:nvPr/>
        </p:nvGrpSpPr>
        <p:grpSpPr>
          <a:xfrm>
            <a:off x="18476874" y="3484820"/>
            <a:ext cx="931792" cy="886367"/>
            <a:chOff x="-1" y="73"/>
            <a:chExt cx="931791" cy="886365"/>
          </a:xfrm>
        </p:grpSpPr>
        <p:sp>
          <p:nvSpPr>
            <p:cNvPr id="2243" name="Google Shape;2243;p35"/>
            <p:cNvSpPr/>
            <p:nvPr/>
          </p:nvSpPr>
          <p:spPr>
            <a:xfrm>
              <a:off x="129527" y="379188"/>
              <a:ext cx="184935" cy="180386"/>
            </a:xfrm>
            <a:custGeom>
              <a:rect b="b" l="l" r="r" t="t"/>
              <a:pathLst>
                <a:path extrusionOk="0" h="21600" w="21600">
                  <a:moveTo>
                    <a:pt x="14580" y="6925"/>
                  </a:moveTo>
                  <a:lnTo>
                    <a:pt x="14580" y="14403"/>
                  </a:lnTo>
                  <a:lnTo>
                    <a:pt x="7560" y="14403"/>
                  </a:lnTo>
                  <a:lnTo>
                    <a:pt x="7560" y="6925"/>
                  </a:lnTo>
                  <a:close/>
                  <a:moveTo>
                    <a:pt x="3780" y="0"/>
                  </a:moveTo>
                  <a:cubicBezTo>
                    <a:pt x="1620" y="0"/>
                    <a:pt x="0" y="1670"/>
                    <a:pt x="0" y="3603"/>
                  </a:cubicBezTo>
                  <a:lnTo>
                    <a:pt x="0" y="17997"/>
                  </a:lnTo>
                  <a:cubicBezTo>
                    <a:pt x="0" y="20212"/>
                    <a:pt x="1620" y="21600"/>
                    <a:pt x="3780" y="21600"/>
                  </a:cubicBezTo>
                  <a:lnTo>
                    <a:pt x="17820" y="21600"/>
                  </a:lnTo>
                  <a:cubicBezTo>
                    <a:pt x="19980" y="21600"/>
                    <a:pt x="21600" y="19658"/>
                    <a:pt x="21600" y="17997"/>
                  </a:cubicBezTo>
                  <a:lnTo>
                    <a:pt x="21600" y="3603"/>
                  </a:lnTo>
                  <a:cubicBezTo>
                    <a:pt x="21600" y="1388"/>
                    <a:pt x="19980" y="0"/>
                    <a:pt x="178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44" name="Google Shape;2244;p35"/>
            <p:cNvSpPr/>
            <p:nvPr/>
          </p:nvSpPr>
          <p:spPr>
            <a:xfrm>
              <a:off x="374565" y="134150"/>
              <a:ext cx="180385" cy="425424"/>
            </a:xfrm>
            <a:custGeom>
              <a:rect b="b" l="l" r="r" t="t"/>
              <a:pathLst>
                <a:path extrusionOk="0" h="21600" w="21600">
                  <a:moveTo>
                    <a:pt x="14675" y="3052"/>
                  </a:moveTo>
                  <a:lnTo>
                    <a:pt x="14675" y="18548"/>
                  </a:lnTo>
                  <a:lnTo>
                    <a:pt x="7478" y="18548"/>
                  </a:lnTo>
                  <a:lnTo>
                    <a:pt x="7478" y="3052"/>
                  </a:lnTo>
                  <a:close/>
                  <a:moveTo>
                    <a:pt x="3603" y="0"/>
                  </a:moveTo>
                  <a:cubicBezTo>
                    <a:pt x="1388" y="0"/>
                    <a:pt x="0" y="704"/>
                    <a:pt x="0" y="1528"/>
                  </a:cubicBezTo>
                  <a:lnTo>
                    <a:pt x="0" y="19957"/>
                  </a:lnTo>
                  <a:cubicBezTo>
                    <a:pt x="0" y="20777"/>
                    <a:pt x="1388" y="21600"/>
                    <a:pt x="3603" y="21600"/>
                  </a:cubicBezTo>
                  <a:lnTo>
                    <a:pt x="17997" y="21600"/>
                  </a:lnTo>
                  <a:cubicBezTo>
                    <a:pt x="20212" y="21600"/>
                    <a:pt x="21600" y="20777"/>
                    <a:pt x="21600" y="20072"/>
                  </a:cubicBezTo>
                  <a:lnTo>
                    <a:pt x="21600" y="1528"/>
                  </a:lnTo>
                  <a:cubicBezTo>
                    <a:pt x="21600" y="585"/>
                    <a:pt x="19939" y="0"/>
                    <a:pt x="179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45" name="Google Shape;2245;p35"/>
            <p:cNvSpPr/>
            <p:nvPr/>
          </p:nvSpPr>
          <p:spPr>
            <a:xfrm>
              <a:off x="617327" y="319085"/>
              <a:ext cx="180386" cy="240489"/>
            </a:xfrm>
            <a:custGeom>
              <a:rect b="b" l="l" r="r" t="t"/>
              <a:pathLst>
                <a:path extrusionOk="0" h="21600" w="21600">
                  <a:moveTo>
                    <a:pt x="14675" y="5194"/>
                  </a:moveTo>
                  <a:lnTo>
                    <a:pt x="14675" y="16202"/>
                  </a:lnTo>
                  <a:lnTo>
                    <a:pt x="7478" y="16202"/>
                  </a:lnTo>
                  <a:lnTo>
                    <a:pt x="7478" y="5194"/>
                  </a:lnTo>
                  <a:close/>
                  <a:moveTo>
                    <a:pt x="3603" y="0"/>
                  </a:moveTo>
                  <a:cubicBezTo>
                    <a:pt x="1388" y="0"/>
                    <a:pt x="0" y="1246"/>
                    <a:pt x="0" y="2702"/>
                  </a:cubicBezTo>
                  <a:lnTo>
                    <a:pt x="0" y="18898"/>
                  </a:lnTo>
                  <a:cubicBezTo>
                    <a:pt x="0" y="20143"/>
                    <a:pt x="1388" y="21600"/>
                    <a:pt x="3603" y="21600"/>
                  </a:cubicBezTo>
                  <a:lnTo>
                    <a:pt x="17997" y="21600"/>
                  </a:lnTo>
                  <a:cubicBezTo>
                    <a:pt x="20212" y="21600"/>
                    <a:pt x="21600" y="20143"/>
                    <a:pt x="21600" y="18898"/>
                  </a:cubicBezTo>
                  <a:lnTo>
                    <a:pt x="21600" y="2702"/>
                  </a:lnTo>
                  <a:cubicBezTo>
                    <a:pt x="21600" y="1041"/>
                    <a:pt x="19939" y="0"/>
                    <a:pt x="179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46" name="Google Shape;2246;p35"/>
            <p:cNvSpPr/>
            <p:nvPr/>
          </p:nvSpPr>
          <p:spPr>
            <a:xfrm>
              <a:off x="-1" y="73"/>
              <a:ext cx="931791" cy="886365"/>
            </a:xfrm>
            <a:custGeom>
              <a:rect b="b" l="l" r="r" t="t"/>
              <a:pathLst>
                <a:path extrusionOk="0" h="21600" w="21600">
                  <a:moveTo>
                    <a:pt x="10774" y="1520"/>
                  </a:moveTo>
                  <a:cubicBezTo>
                    <a:pt x="15918" y="1520"/>
                    <a:pt x="20152" y="5240"/>
                    <a:pt x="20152" y="9917"/>
                  </a:cubicBezTo>
                  <a:cubicBezTo>
                    <a:pt x="20152" y="14536"/>
                    <a:pt x="15918" y="18254"/>
                    <a:pt x="10774" y="18254"/>
                  </a:cubicBezTo>
                  <a:cubicBezTo>
                    <a:pt x="9326" y="18254"/>
                    <a:pt x="7825" y="17916"/>
                    <a:pt x="6485" y="17353"/>
                  </a:cubicBezTo>
                  <a:cubicBezTo>
                    <a:pt x="6391" y="17313"/>
                    <a:pt x="6289" y="17294"/>
                    <a:pt x="6187" y="17294"/>
                  </a:cubicBezTo>
                  <a:cubicBezTo>
                    <a:pt x="6003" y="17294"/>
                    <a:pt x="5820" y="17356"/>
                    <a:pt x="5682" y="17465"/>
                  </a:cubicBezTo>
                  <a:lnTo>
                    <a:pt x="4234" y="19043"/>
                  </a:lnTo>
                  <a:lnTo>
                    <a:pt x="4234" y="16226"/>
                  </a:lnTo>
                  <a:cubicBezTo>
                    <a:pt x="4234" y="16001"/>
                    <a:pt x="4127" y="15775"/>
                    <a:pt x="4020" y="15663"/>
                  </a:cubicBezTo>
                  <a:cubicBezTo>
                    <a:pt x="2360" y="14085"/>
                    <a:pt x="1393" y="12057"/>
                    <a:pt x="1393" y="9859"/>
                  </a:cubicBezTo>
                  <a:cubicBezTo>
                    <a:pt x="1393" y="5295"/>
                    <a:pt x="5628" y="1520"/>
                    <a:pt x="10774" y="1520"/>
                  </a:cubicBezTo>
                  <a:close/>
                  <a:moveTo>
                    <a:pt x="10774" y="0"/>
                  </a:moveTo>
                  <a:cubicBezTo>
                    <a:pt x="4825" y="0"/>
                    <a:pt x="0" y="4451"/>
                    <a:pt x="0" y="9859"/>
                  </a:cubicBezTo>
                  <a:cubicBezTo>
                    <a:pt x="0" y="12451"/>
                    <a:pt x="1019" y="14761"/>
                    <a:pt x="2788" y="16564"/>
                  </a:cubicBezTo>
                  <a:lnTo>
                    <a:pt x="2788" y="20903"/>
                  </a:lnTo>
                  <a:cubicBezTo>
                    <a:pt x="2788" y="21312"/>
                    <a:pt x="3117" y="21600"/>
                    <a:pt x="3479" y="21600"/>
                  </a:cubicBezTo>
                  <a:cubicBezTo>
                    <a:pt x="3663" y="21600"/>
                    <a:pt x="3857" y="21525"/>
                    <a:pt x="4020" y="21353"/>
                  </a:cubicBezTo>
                  <a:lnTo>
                    <a:pt x="6378" y="18875"/>
                  </a:lnTo>
                  <a:cubicBezTo>
                    <a:pt x="7773" y="19493"/>
                    <a:pt x="9219" y="19719"/>
                    <a:pt x="10774" y="19719"/>
                  </a:cubicBezTo>
                  <a:cubicBezTo>
                    <a:pt x="16723" y="19719"/>
                    <a:pt x="21600" y="15325"/>
                    <a:pt x="21600" y="9859"/>
                  </a:cubicBezTo>
                  <a:cubicBezTo>
                    <a:pt x="21600" y="4451"/>
                    <a:pt x="16775" y="0"/>
                    <a:pt x="107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2247" name="Google Shape;2247;p35"/>
          <p:cNvSpPr/>
          <p:nvPr/>
        </p:nvSpPr>
        <p:spPr>
          <a:xfrm>
            <a:off x="18470819" y="4643311"/>
            <a:ext cx="934066" cy="728290"/>
          </a:xfrm>
          <a:custGeom>
            <a:rect b="b" l="l" r="r" t="t"/>
            <a:pathLst>
              <a:path extrusionOk="0" h="21600" w="21600">
                <a:moveTo>
                  <a:pt x="1568" y="7929"/>
                </a:moveTo>
                <a:cubicBezTo>
                  <a:pt x="1600" y="7929"/>
                  <a:pt x="1633" y="7938"/>
                  <a:pt x="1658" y="7953"/>
                </a:cubicBezTo>
                <a:lnTo>
                  <a:pt x="2727" y="8639"/>
                </a:lnTo>
                <a:lnTo>
                  <a:pt x="2727" y="12889"/>
                </a:lnTo>
                <a:lnTo>
                  <a:pt x="1658" y="13577"/>
                </a:lnTo>
                <a:cubicBezTo>
                  <a:pt x="1633" y="13608"/>
                  <a:pt x="1602" y="13621"/>
                  <a:pt x="1570" y="13621"/>
                </a:cubicBezTo>
                <a:cubicBezTo>
                  <a:pt x="1463" y="13621"/>
                  <a:pt x="1336" y="13475"/>
                  <a:pt x="1336" y="13370"/>
                </a:cubicBezTo>
                <a:lnTo>
                  <a:pt x="1336" y="8227"/>
                </a:lnTo>
                <a:cubicBezTo>
                  <a:pt x="1336" y="8018"/>
                  <a:pt x="1461" y="7929"/>
                  <a:pt x="1568" y="7929"/>
                </a:cubicBezTo>
                <a:close/>
                <a:moveTo>
                  <a:pt x="17269" y="3907"/>
                </a:moveTo>
                <a:lnTo>
                  <a:pt x="17269" y="17691"/>
                </a:lnTo>
                <a:lnTo>
                  <a:pt x="4170" y="12822"/>
                </a:lnTo>
                <a:lnTo>
                  <a:pt x="4170" y="8776"/>
                </a:lnTo>
                <a:lnTo>
                  <a:pt x="17269" y="3907"/>
                </a:lnTo>
                <a:close/>
                <a:moveTo>
                  <a:pt x="7004" y="15771"/>
                </a:moveTo>
                <a:lnTo>
                  <a:pt x="11815" y="17554"/>
                </a:lnTo>
                <a:cubicBezTo>
                  <a:pt x="11280" y="18514"/>
                  <a:pt x="10479" y="19199"/>
                  <a:pt x="9570" y="19199"/>
                </a:cubicBezTo>
                <a:cubicBezTo>
                  <a:pt x="8073" y="19199"/>
                  <a:pt x="6951" y="17621"/>
                  <a:pt x="7004" y="15771"/>
                </a:cubicBezTo>
                <a:close/>
                <a:moveTo>
                  <a:pt x="19301" y="1783"/>
                </a:moveTo>
                <a:cubicBezTo>
                  <a:pt x="19728" y="1783"/>
                  <a:pt x="20049" y="2194"/>
                  <a:pt x="20049" y="2742"/>
                </a:cubicBezTo>
                <a:lnTo>
                  <a:pt x="20049" y="18925"/>
                </a:lnTo>
                <a:cubicBezTo>
                  <a:pt x="20049" y="19404"/>
                  <a:pt x="19728" y="19885"/>
                  <a:pt x="19301" y="19885"/>
                </a:cubicBezTo>
                <a:cubicBezTo>
                  <a:pt x="18927" y="19885"/>
                  <a:pt x="18659" y="19404"/>
                  <a:pt x="18659" y="18925"/>
                </a:cubicBezTo>
                <a:lnTo>
                  <a:pt x="18659" y="2742"/>
                </a:lnTo>
                <a:cubicBezTo>
                  <a:pt x="18659" y="2194"/>
                  <a:pt x="18980" y="1783"/>
                  <a:pt x="19301" y="1783"/>
                </a:cubicBezTo>
                <a:close/>
                <a:moveTo>
                  <a:pt x="19407" y="0"/>
                </a:moveTo>
                <a:cubicBezTo>
                  <a:pt x="18393" y="0"/>
                  <a:pt x="17590" y="823"/>
                  <a:pt x="17376" y="1920"/>
                </a:cubicBezTo>
                <a:lnTo>
                  <a:pt x="3528" y="7063"/>
                </a:lnTo>
                <a:lnTo>
                  <a:pt x="2352" y="6308"/>
                </a:lnTo>
                <a:cubicBezTo>
                  <a:pt x="2121" y="6160"/>
                  <a:pt x="1880" y="6092"/>
                  <a:pt x="1644" y="6092"/>
                </a:cubicBezTo>
                <a:cubicBezTo>
                  <a:pt x="789" y="6092"/>
                  <a:pt x="0" y="6991"/>
                  <a:pt x="0" y="8227"/>
                </a:cubicBezTo>
                <a:lnTo>
                  <a:pt x="0" y="13370"/>
                </a:lnTo>
                <a:cubicBezTo>
                  <a:pt x="0" y="14552"/>
                  <a:pt x="787" y="15438"/>
                  <a:pt x="1666" y="15438"/>
                </a:cubicBezTo>
                <a:cubicBezTo>
                  <a:pt x="1911" y="15438"/>
                  <a:pt x="2162" y="15371"/>
                  <a:pt x="2406" y="15223"/>
                </a:cubicBezTo>
                <a:lnTo>
                  <a:pt x="3635" y="14467"/>
                </a:lnTo>
                <a:lnTo>
                  <a:pt x="5666" y="15223"/>
                </a:lnTo>
                <a:cubicBezTo>
                  <a:pt x="5346" y="18307"/>
                  <a:pt x="7218" y="20982"/>
                  <a:pt x="9624" y="20982"/>
                </a:cubicBezTo>
                <a:cubicBezTo>
                  <a:pt x="11173" y="20982"/>
                  <a:pt x="12565" y="19748"/>
                  <a:pt x="13259" y="18033"/>
                </a:cubicBezTo>
                <a:lnTo>
                  <a:pt x="17429" y="19611"/>
                </a:lnTo>
                <a:cubicBezTo>
                  <a:pt x="17697" y="20708"/>
                  <a:pt x="18499" y="21600"/>
                  <a:pt x="19462" y="21600"/>
                </a:cubicBezTo>
                <a:cubicBezTo>
                  <a:pt x="20583" y="21600"/>
                  <a:pt x="21600" y="20366"/>
                  <a:pt x="21600" y="18855"/>
                </a:cubicBezTo>
                <a:lnTo>
                  <a:pt x="21600" y="2605"/>
                </a:lnTo>
                <a:cubicBezTo>
                  <a:pt x="21439" y="1164"/>
                  <a:pt x="20531" y="0"/>
                  <a:pt x="194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2248" name="Google Shape;2248;p35"/>
          <p:cNvGrpSpPr/>
          <p:nvPr/>
        </p:nvGrpSpPr>
        <p:grpSpPr>
          <a:xfrm>
            <a:off x="18474561" y="5618573"/>
            <a:ext cx="936416" cy="927390"/>
            <a:chOff x="-1" y="0"/>
            <a:chExt cx="936415" cy="927388"/>
          </a:xfrm>
        </p:grpSpPr>
        <p:sp>
          <p:nvSpPr>
            <p:cNvPr id="2249" name="Google Shape;2249;p35"/>
            <p:cNvSpPr/>
            <p:nvPr/>
          </p:nvSpPr>
          <p:spPr>
            <a:xfrm>
              <a:off x="-1" y="293"/>
              <a:ext cx="439294" cy="751481"/>
            </a:xfrm>
            <a:custGeom>
              <a:rect b="b" l="l" r="r" t="t"/>
              <a:pathLst>
                <a:path extrusionOk="0" h="21600" w="21600">
                  <a:moveTo>
                    <a:pt x="18306" y="1993"/>
                  </a:moveTo>
                  <a:lnTo>
                    <a:pt x="18306" y="5581"/>
                  </a:lnTo>
                  <a:lnTo>
                    <a:pt x="18417" y="5581"/>
                  </a:lnTo>
                  <a:cubicBezTo>
                    <a:pt x="13073" y="6645"/>
                    <a:pt x="8981" y="9636"/>
                    <a:pt x="8981" y="13291"/>
                  </a:cubicBezTo>
                  <a:cubicBezTo>
                    <a:pt x="8981" y="14553"/>
                    <a:pt x="9551" y="15816"/>
                    <a:pt x="10345" y="16945"/>
                  </a:cubicBezTo>
                  <a:lnTo>
                    <a:pt x="5914" y="19537"/>
                  </a:lnTo>
                  <a:cubicBezTo>
                    <a:pt x="3980" y="17677"/>
                    <a:pt x="2843" y="15550"/>
                    <a:pt x="2843" y="13291"/>
                  </a:cubicBezTo>
                  <a:cubicBezTo>
                    <a:pt x="2843" y="7908"/>
                    <a:pt x="9324" y="3189"/>
                    <a:pt x="18306" y="1993"/>
                  </a:cubicBezTo>
                  <a:close/>
                  <a:moveTo>
                    <a:pt x="19781" y="0"/>
                  </a:moveTo>
                  <a:cubicBezTo>
                    <a:pt x="8642" y="930"/>
                    <a:pt x="0" y="6512"/>
                    <a:pt x="0" y="13224"/>
                  </a:cubicBezTo>
                  <a:cubicBezTo>
                    <a:pt x="0" y="16215"/>
                    <a:pt x="1591" y="18938"/>
                    <a:pt x="4662" y="21265"/>
                  </a:cubicBezTo>
                  <a:cubicBezTo>
                    <a:pt x="4969" y="21480"/>
                    <a:pt x="5413" y="21600"/>
                    <a:pt x="5860" y="21600"/>
                  </a:cubicBezTo>
                  <a:cubicBezTo>
                    <a:pt x="6239" y="21600"/>
                    <a:pt x="6621" y="21514"/>
                    <a:pt x="6935" y="21332"/>
                  </a:cubicBezTo>
                  <a:lnTo>
                    <a:pt x="13416" y="17609"/>
                  </a:lnTo>
                  <a:cubicBezTo>
                    <a:pt x="13755" y="17343"/>
                    <a:pt x="13871" y="16879"/>
                    <a:pt x="13643" y="16546"/>
                  </a:cubicBezTo>
                  <a:cubicBezTo>
                    <a:pt x="12619" y="15550"/>
                    <a:pt x="12052" y="14354"/>
                    <a:pt x="12052" y="13224"/>
                  </a:cubicBezTo>
                  <a:cubicBezTo>
                    <a:pt x="12052" y="10300"/>
                    <a:pt x="15462" y="7708"/>
                    <a:pt x="20463" y="6978"/>
                  </a:cubicBezTo>
                  <a:cubicBezTo>
                    <a:pt x="21145" y="6910"/>
                    <a:pt x="21600" y="6579"/>
                    <a:pt x="21600" y="6113"/>
                  </a:cubicBezTo>
                  <a:lnTo>
                    <a:pt x="21600" y="797"/>
                  </a:lnTo>
                  <a:cubicBezTo>
                    <a:pt x="21488" y="399"/>
                    <a:pt x="20579" y="0"/>
                    <a:pt x="197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50" name="Google Shape;2250;p35"/>
            <p:cNvSpPr/>
            <p:nvPr/>
          </p:nvSpPr>
          <p:spPr>
            <a:xfrm>
              <a:off x="175672" y="647637"/>
              <a:ext cx="582579" cy="279751"/>
            </a:xfrm>
            <a:custGeom>
              <a:rect b="b" l="l" r="r" t="t"/>
              <a:pathLst>
                <a:path extrusionOk="0" h="21600" w="21261">
                  <a:moveTo>
                    <a:pt x="15191" y="5355"/>
                  </a:moveTo>
                  <a:lnTo>
                    <a:pt x="18480" y="12319"/>
                  </a:lnTo>
                  <a:cubicBezTo>
                    <a:pt x="16203" y="15350"/>
                    <a:pt x="13418" y="16959"/>
                    <a:pt x="10718" y="16959"/>
                  </a:cubicBezTo>
                  <a:cubicBezTo>
                    <a:pt x="7933" y="16959"/>
                    <a:pt x="5233" y="15350"/>
                    <a:pt x="2871" y="12319"/>
                  </a:cubicBezTo>
                  <a:lnTo>
                    <a:pt x="6163" y="5355"/>
                  </a:lnTo>
                  <a:cubicBezTo>
                    <a:pt x="7513" y="6783"/>
                    <a:pt x="9114" y="7678"/>
                    <a:pt x="10718" y="7678"/>
                  </a:cubicBezTo>
                  <a:cubicBezTo>
                    <a:pt x="12151" y="7678"/>
                    <a:pt x="13755" y="6783"/>
                    <a:pt x="15191" y="5355"/>
                  </a:cubicBezTo>
                  <a:close/>
                  <a:moveTo>
                    <a:pt x="15253" y="0"/>
                  </a:moveTo>
                  <a:cubicBezTo>
                    <a:pt x="15079" y="0"/>
                    <a:pt x="14910" y="57"/>
                    <a:pt x="14768" y="176"/>
                  </a:cubicBezTo>
                  <a:cubicBezTo>
                    <a:pt x="13504" y="1785"/>
                    <a:pt x="12068" y="2680"/>
                    <a:pt x="10550" y="2680"/>
                  </a:cubicBezTo>
                  <a:cubicBezTo>
                    <a:pt x="10426" y="2692"/>
                    <a:pt x="10306" y="2703"/>
                    <a:pt x="10183" y="2703"/>
                  </a:cubicBezTo>
                  <a:cubicBezTo>
                    <a:pt x="8873" y="2703"/>
                    <a:pt x="7571" y="1842"/>
                    <a:pt x="6414" y="533"/>
                  </a:cubicBezTo>
                  <a:cubicBezTo>
                    <a:pt x="6230" y="300"/>
                    <a:pt x="6031" y="170"/>
                    <a:pt x="5828" y="170"/>
                  </a:cubicBezTo>
                  <a:cubicBezTo>
                    <a:pt x="5568" y="170"/>
                    <a:pt x="5303" y="391"/>
                    <a:pt x="5065" y="890"/>
                  </a:cubicBezTo>
                  <a:lnTo>
                    <a:pt x="340" y="10891"/>
                  </a:lnTo>
                  <a:cubicBezTo>
                    <a:pt x="-166" y="12137"/>
                    <a:pt x="-83" y="13565"/>
                    <a:pt x="423" y="14460"/>
                  </a:cubicBezTo>
                  <a:cubicBezTo>
                    <a:pt x="3377" y="19277"/>
                    <a:pt x="6838" y="21600"/>
                    <a:pt x="10550" y="21600"/>
                  </a:cubicBezTo>
                  <a:cubicBezTo>
                    <a:pt x="14262" y="21600"/>
                    <a:pt x="17805" y="19277"/>
                    <a:pt x="20759" y="14279"/>
                  </a:cubicBezTo>
                  <a:cubicBezTo>
                    <a:pt x="21351" y="13390"/>
                    <a:pt x="21434" y="11780"/>
                    <a:pt x="20928" y="10709"/>
                  </a:cubicBezTo>
                  <a:lnTo>
                    <a:pt x="16203" y="714"/>
                  </a:lnTo>
                  <a:cubicBezTo>
                    <a:pt x="15978" y="238"/>
                    <a:pt x="15603" y="0"/>
                    <a:pt x="152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51" name="Google Shape;2251;p35"/>
            <p:cNvSpPr/>
            <p:nvPr/>
          </p:nvSpPr>
          <p:spPr>
            <a:xfrm>
              <a:off x="497121" y="0"/>
              <a:ext cx="439293" cy="752728"/>
            </a:xfrm>
            <a:custGeom>
              <a:rect b="b" l="l" r="r" t="t"/>
              <a:pathLst>
                <a:path extrusionOk="0" h="21600" w="21600">
                  <a:moveTo>
                    <a:pt x="2955" y="1931"/>
                  </a:moveTo>
                  <a:cubicBezTo>
                    <a:pt x="11937" y="3060"/>
                    <a:pt x="18417" y="7771"/>
                    <a:pt x="18417" y="13210"/>
                  </a:cubicBezTo>
                  <a:cubicBezTo>
                    <a:pt x="18302" y="15466"/>
                    <a:pt x="17281" y="17588"/>
                    <a:pt x="15347" y="19448"/>
                  </a:cubicBezTo>
                  <a:lnTo>
                    <a:pt x="10912" y="16860"/>
                  </a:lnTo>
                  <a:cubicBezTo>
                    <a:pt x="11937" y="15798"/>
                    <a:pt x="12391" y="14537"/>
                    <a:pt x="12391" y="13278"/>
                  </a:cubicBezTo>
                  <a:cubicBezTo>
                    <a:pt x="12391" y="9628"/>
                    <a:pt x="8411" y="6642"/>
                    <a:pt x="2955" y="5581"/>
                  </a:cubicBezTo>
                  <a:lnTo>
                    <a:pt x="2955" y="1931"/>
                  </a:lnTo>
                  <a:close/>
                  <a:moveTo>
                    <a:pt x="1508" y="0"/>
                  </a:moveTo>
                  <a:cubicBezTo>
                    <a:pt x="682" y="0"/>
                    <a:pt x="0" y="379"/>
                    <a:pt x="0" y="870"/>
                  </a:cubicBezTo>
                  <a:lnTo>
                    <a:pt x="0" y="6179"/>
                  </a:lnTo>
                  <a:cubicBezTo>
                    <a:pt x="0" y="6577"/>
                    <a:pt x="455" y="6907"/>
                    <a:pt x="1137" y="6975"/>
                  </a:cubicBezTo>
                  <a:cubicBezTo>
                    <a:pt x="5911" y="7703"/>
                    <a:pt x="9548" y="10224"/>
                    <a:pt x="9548" y="13210"/>
                  </a:cubicBezTo>
                  <a:cubicBezTo>
                    <a:pt x="9548" y="14339"/>
                    <a:pt x="8981" y="15533"/>
                    <a:pt x="7957" y="16527"/>
                  </a:cubicBezTo>
                  <a:cubicBezTo>
                    <a:pt x="7502" y="16860"/>
                    <a:pt x="7617" y="17258"/>
                    <a:pt x="8184" y="17588"/>
                  </a:cubicBezTo>
                  <a:lnTo>
                    <a:pt x="14665" y="21305"/>
                  </a:lnTo>
                  <a:cubicBezTo>
                    <a:pt x="14968" y="21509"/>
                    <a:pt x="15336" y="21600"/>
                    <a:pt x="15704" y="21600"/>
                  </a:cubicBezTo>
                  <a:cubicBezTo>
                    <a:pt x="16166" y="21600"/>
                    <a:pt x="16624" y="21459"/>
                    <a:pt x="16938" y="21238"/>
                  </a:cubicBezTo>
                  <a:cubicBezTo>
                    <a:pt x="19893" y="18915"/>
                    <a:pt x="21600" y="16129"/>
                    <a:pt x="21600" y="13210"/>
                  </a:cubicBezTo>
                  <a:cubicBezTo>
                    <a:pt x="21257" y="6577"/>
                    <a:pt x="12731" y="937"/>
                    <a:pt x="1707" y="8"/>
                  </a:cubicBezTo>
                  <a:cubicBezTo>
                    <a:pt x="1638" y="2"/>
                    <a:pt x="1573" y="0"/>
                    <a:pt x="15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52" name="Google Shape;2252;p35"/>
            <p:cNvSpPr/>
            <p:nvPr/>
          </p:nvSpPr>
          <p:spPr>
            <a:xfrm>
              <a:off x="372290" y="249955"/>
              <a:ext cx="184935" cy="427772"/>
            </a:xfrm>
            <a:custGeom>
              <a:rect b="b" l="l" r="r" t="t"/>
              <a:pathLst>
                <a:path extrusionOk="0" h="21600" w="21600">
                  <a:moveTo>
                    <a:pt x="10800" y="0"/>
                  </a:moveTo>
                  <a:cubicBezTo>
                    <a:pt x="8906" y="0"/>
                    <a:pt x="7020" y="700"/>
                    <a:pt x="7020" y="1401"/>
                  </a:cubicBezTo>
                  <a:lnTo>
                    <a:pt x="7020" y="2453"/>
                  </a:lnTo>
                  <a:cubicBezTo>
                    <a:pt x="2966" y="3035"/>
                    <a:pt x="0" y="4788"/>
                    <a:pt x="0" y="6770"/>
                  </a:cubicBezTo>
                  <a:cubicBezTo>
                    <a:pt x="0" y="9342"/>
                    <a:pt x="4860" y="10743"/>
                    <a:pt x="8366" y="11910"/>
                  </a:cubicBezTo>
                  <a:cubicBezTo>
                    <a:pt x="11066" y="12844"/>
                    <a:pt x="14306" y="13659"/>
                    <a:pt x="14306" y="14593"/>
                  </a:cubicBezTo>
                  <a:cubicBezTo>
                    <a:pt x="14306" y="15412"/>
                    <a:pt x="12420" y="16112"/>
                    <a:pt x="10800" y="16112"/>
                  </a:cubicBezTo>
                  <a:cubicBezTo>
                    <a:pt x="9180" y="16112"/>
                    <a:pt x="7020" y="15412"/>
                    <a:pt x="7020" y="14593"/>
                  </a:cubicBezTo>
                  <a:cubicBezTo>
                    <a:pt x="7020" y="13659"/>
                    <a:pt x="5400" y="12959"/>
                    <a:pt x="3780" y="12959"/>
                  </a:cubicBezTo>
                  <a:cubicBezTo>
                    <a:pt x="2160" y="12959"/>
                    <a:pt x="266" y="13659"/>
                    <a:pt x="266" y="14593"/>
                  </a:cubicBezTo>
                  <a:cubicBezTo>
                    <a:pt x="266" y="16579"/>
                    <a:pt x="3506" y="18213"/>
                    <a:pt x="7560" y="18913"/>
                  </a:cubicBezTo>
                  <a:lnTo>
                    <a:pt x="7560" y="19962"/>
                  </a:lnTo>
                  <a:cubicBezTo>
                    <a:pt x="7560" y="20781"/>
                    <a:pt x="9180" y="21600"/>
                    <a:pt x="11066" y="21600"/>
                  </a:cubicBezTo>
                  <a:cubicBezTo>
                    <a:pt x="13226" y="21600"/>
                    <a:pt x="14580" y="20781"/>
                    <a:pt x="14580" y="19962"/>
                  </a:cubicBezTo>
                  <a:lnTo>
                    <a:pt x="14580" y="18913"/>
                  </a:lnTo>
                  <a:cubicBezTo>
                    <a:pt x="18634" y="18328"/>
                    <a:pt x="21600" y="16579"/>
                    <a:pt x="21600" y="14593"/>
                  </a:cubicBezTo>
                  <a:cubicBezTo>
                    <a:pt x="21600" y="12025"/>
                    <a:pt x="17006" y="10624"/>
                    <a:pt x="13226" y="9457"/>
                  </a:cubicBezTo>
                  <a:cubicBezTo>
                    <a:pt x="10526" y="8523"/>
                    <a:pt x="7560" y="7704"/>
                    <a:pt x="7560" y="6770"/>
                  </a:cubicBezTo>
                  <a:cubicBezTo>
                    <a:pt x="7560" y="5955"/>
                    <a:pt x="9180" y="5255"/>
                    <a:pt x="11066" y="5255"/>
                  </a:cubicBezTo>
                  <a:cubicBezTo>
                    <a:pt x="13226" y="5255"/>
                    <a:pt x="14580" y="5955"/>
                    <a:pt x="14580" y="6770"/>
                  </a:cubicBezTo>
                  <a:cubicBezTo>
                    <a:pt x="14580" y="7704"/>
                    <a:pt x="16200" y="8404"/>
                    <a:pt x="18360" y="8404"/>
                  </a:cubicBezTo>
                  <a:cubicBezTo>
                    <a:pt x="20254" y="8404"/>
                    <a:pt x="21600" y="7704"/>
                    <a:pt x="21600" y="6770"/>
                  </a:cubicBezTo>
                  <a:cubicBezTo>
                    <a:pt x="21600" y="4788"/>
                    <a:pt x="18634" y="3153"/>
                    <a:pt x="14580" y="2453"/>
                  </a:cubicBezTo>
                  <a:lnTo>
                    <a:pt x="14580" y="1401"/>
                  </a:lnTo>
                  <a:cubicBezTo>
                    <a:pt x="14580" y="700"/>
                    <a:pt x="1296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253" name="Google Shape;2253;p35"/>
          <p:cNvGrpSpPr/>
          <p:nvPr/>
        </p:nvGrpSpPr>
        <p:grpSpPr>
          <a:xfrm>
            <a:off x="20735951" y="4542542"/>
            <a:ext cx="931792" cy="929444"/>
            <a:chOff x="-1" y="73"/>
            <a:chExt cx="931791" cy="929442"/>
          </a:xfrm>
        </p:grpSpPr>
        <p:sp>
          <p:nvSpPr>
            <p:cNvPr id="2254" name="Google Shape;2254;p35"/>
            <p:cNvSpPr/>
            <p:nvPr/>
          </p:nvSpPr>
          <p:spPr>
            <a:xfrm>
              <a:off x="286721" y="254357"/>
              <a:ext cx="360696" cy="393060"/>
            </a:xfrm>
            <a:custGeom>
              <a:rect b="b" l="l" r="r" t="t"/>
              <a:pathLst>
                <a:path extrusionOk="0" h="21600" w="21600">
                  <a:moveTo>
                    <a:pt x="10798" y="3303"/>
                  </a:moveTo>
                  <a:cubicBezTo>
                    <a:pt x="12877" y="3303"/>
                    <a:pt x="14401" y="4702"/>
                    <a:pt x="14401" y="6610"/>
                  </a:cubicBezTo>
                  <a:cubicBezTo>
                    <a:pt x="14401" y="8513"/>
                    <a:pt x="12877" y="9913"/>
                    <a:pt x="10798" y="9913"/>
                  </a:cubicBezTo>
                  <a:cubicBezTo>
                    <a:pt x="8723" y="9913"/>
                    <a:pt x="7062" y="8513"/>
                    <a:pt x="7062" y="6610"/>
                  </a:cubicBezTo>
                  <a:cubicBezTo>
                    <a:pt x="7062" y="4702"/>
                    <a:pt x="8860" y="3303"/>
                    <a:pt x="10798" y="3303"/>
                  </a:cubicBezTo>
                  <a:close/>
                  <a:moveTo>
                    <a:pt x="10938" y="13087"/>
                  </a:moveTo>
                  <a:cubicBezTo>
                    <a:pt x="14401" y="13087"/>
                    <a:pt x="17170" y="15248"/>
                    <a:pt x="18001" y="18172"/>
                  </a:cubicBezTo>
                  <a:lnTo>
                    <a:pt x="3876" y="18172"/>
                  </a:lnTo>
                  <a:cubicBezTo>
                    <a:pt x="4707" y="15373"/>
                    <a:pt x="7475" y="13087"/>
                    <a:pt x="10938" y="13087"/>
                  </a:cubicBezTo>
                  <a:close/>
                  <a:moveTo>
                    <a:pt x="10938" y="0"/>
                  </a:moveTo>
                  <a:cubicBezTo>
                    <a:pt x="6922" y="0"/>
                    <a:pt x="3599" y="2924"/>
                    <a:pt x="3599" y="6610"/>
                  </a:cubicBezTo>
                  <a:cubicBezTo>
                    <a:pt x="3599" y="8388"/>
                    <a:pt x="4294" y="9913"/>
                    <a:pt x="5678" y="11183"/>
                  </a:cubicBezTo>
                  <a:cubicBezTo>
                    <a:pt x="2492" y="12962"/>
                    <a:pt x="0" y="16135"/>
                    <a:pt x="0" y="19951"/>
                  </a:cubicBezTo>
                  <a:cubicBezTo>
                    <a:pt x="0" y="20967"/>
                    <a:pt x="831" y="21600"/>
                    <a:pt x="1802" y="21600"/>
                  </a:cubicBezTo>
                  <a:lnTo>
                    <a:pt x="19939" y="21600"/>
                  </a:lnTo>
                  <a:cubicBezTo>
                    <a:pt x="20906" y="21600"/>
                    <a:pt x="21600" y="20713"/>
                    <a:pt x="21600" y="19951"/>
                  </a:cubicBezTo>
                  <a:cubicBezTo>
                    <a:pt x="21600" y="16135"/>
                    <a:pt x="19385" y="12833"/>
                    <a:pt x="16063" y="11183"/>
                  </a:cubicBezTo>
                  <a:cubicBezTo>
                    <a:pt x="17306" y="9913"/>
                    <a:pt x="18137" y="8388"/>
                    <a:pt x="18137" y="6610"/>
                  </a:cubicBezTo>
                  <a:cubicBezTo>
                    <a:pt x="18137" y="2924"/>
                    <a:pt x="14955" y="0"/>
                    <a:pt x="109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55" name="Google Shape;2255;p35"/>
            <p:cNvSpPr/>
            <p:nvPr/>
          </p:nvSpPr>
          <p:spPr>
            <a:xfrm>
              <a:off x="-1" y="73"/>
              <a:ext cx="931791" cy="929442"/>
            </a:xfrm>
            <a:custGeom>
              <a:rect b="b" l="l" r="r" t="t"/>
              <a:pathLst>
                <a:path extrusionOk="0" h="21600" w="21600">
                  <a:moveTo>
                    <a:pt x="2145" y="1397"/>
                  </a:moveTo>
                  <a:cubicBezTo>
                    <a:pt x="2574" y="1397"/>
                    <a:pt x="2895" y="1719"/>
                    <a:pt x="2895" y="2041"/>
                  </a:cubicBezTo>
                  <a:cubicBezTo>
                    <a:pt x="2841" y="2471"/>
                    <a:pt x="2574" y="2794"/>
                    <a:pt x="2145" y="2794"/>
                  </a:cubicBezTo>
                  <a:cubicBezTo>
                    <a:pt x="1769" y="2794"/>
                    <a:pt x="1502" y="2471"/>
                    <a:pt x="1502" y="2041"/>
                  </a:cubicBezTo>
                  <a:cubicBezTo>
                    <a:pt x="1502" y="1665"/>
                    <a:pt x="1824" y="1397"/>
                    <a:pt x="2145" y="1397"/>
                  </a:cubicBezTo>
                  <a:close/>
                  <a:moveTo>
                    <a:pt x="19509" y="1397"/>
                  </a:moveTo>
                  <a:cubicBezTo>
                    <a:pt x="19938" y="1397"/>
                    <a:pt x="20207" y="1719"/>
                    <a:pt x="20207" y="2041"/>
                  </a:cubicBezTo>
                  <a:cubicBezTo>
                    <a:pt x="20207" y="2471"/>
                    <a:pt x="19831" y="2794"/>
                    <a:pt x="19509" y="2794"/>
                  </a:cubicBezTo>
                  <a:cubicBezTo>
                    <a:pt x="19135" y="2794"/>
                    <a:pt x="18759" y="2471"/>
                    <a:pt x="18759" y="2041"/>
                  </a:cubicBezTo>
                  <a:cubicBezTo>
                    <a:pt x="18759" y="1719"/>
                    <a:pt x="19135" y="1397"/>
                    <a:pt x="19509" y="1397"/>
                  </a:cubicBezTo>
                  <a:close/>
                  <a:moveTo>
                    <a:pt x="10881" y="4460"/>
                  </a:moveTo>
                  <a:cubicBezTo>
                    <a:pt x="12488" y="4460"/>
                    <a:pt x="14096" y="5105"/>
                    <a:pt x="15382" y="6339"/>
                  </a:cubicBezTo>
                  <a:cubicBezTo>
                    <a:pt x="17849" y="8758"/>
                    <a:pt x="17849" y="12788"/>
                    <a:pt x="15382" y="15206"/>
                  </a:cubicBezTo>
                  <a:cubicBezTo>
                    <a:pt x="14150" y="16441"/>
                    <a:pt x="12543" y="17086"/>
                    <a:pt x="10881" y="17086"/>
                  </a:cubicBezTo>
                  <a:cubicBezTo>
                    <a:pt x="7397" y="17086"/>
                    <a:pt x="4503" y="14292"/>
                    <a:pt x="4503" y="10799"/>
                  </a:cubicBezTo>
                  <a:cubicBezTo>
                    <a:pt x="4503" y="7199"/>
                    <a:pt x="7397" y="4460"/>
                    <a:pt x="10881" y="4460"/>
                  </a:cubicBezTo>
                  <a:close/>
                  <a:moveTo>
                    <a:pt x="2145" y="18699"/>
                  </a:moveTo>
                  <a:cubicBezTo>
                    <a:pt x="2574" y="18699"/>
                    <a:pt x="2895" y="19074"/>
                    <a:pt x="2895" y="19451"/>
                  </a:cubicBezTo>
                  <a:cubicBezTo>
                    <a:pt x="2841" y="19881"/>
                    <a:pt x="2574" y="20203"/>
                    <a:pt x="2145" y="20203"/>
                  </a:cubicBezTo>
                  <a:cubicBezTo>
                    <a:pt x="1769" y="20203"/>
                    <a:pt x="1502" y="19881"/>
                    <a:pt x="1502" y="19451"/>
                  </a:cubicBezTo>
                  <a:cubicBezTo>
                    <a:pt x="1502" y="19074"/>
                    <a:pt x="1824" y="18699"/>
                    <a:pt x="2145" y="18699"/>
                  </a:cubicBezTo>
                  <a:close/>
                  <a:moveTo>
                    <a:pt x="19509" y="18806"/>
                  </a:moveTo>
                  <a:cubicBezTo>
                    <a:pt x="19938" y="18806"/>
                    <a:pt x="20207" y="19129"/>
                    <a:pt x="20207" y="19504"/>
                  </a:cubicBezTo>
                  <a:cubicBezTo>
                    <a:pt x="20207" y="19934"/>
                    <a:pt x="19831" y="20256"/>
                    <a:pt x="19509" y="20256"/>
                  </a:cubicBezTo>
                  <a:cubicBezTo>
                    <a:pt x="19135" y="20256"/>
                    <a:pt x="18759" y="19934"/>
                    <a:pt x="18759" y="19504"/>
                  </a:cubicBezTo>
                  <a:cubicBezTo>
                    <a:pt x="18759" y="19129"/>
                    <a:pt x="19135" y="18806"/>
                    <a:pt x="19509" y="18806"/>
                  </a:cubicBezTo>
                  <a:close/>
                  <a:moveTo>
                    <a:pt x="2091" y="0"/>
                  </a:moveTo>
                  <a:cubicBezTo>
                    <a:pt x="965" y="0"/>
                    <a:pt x="0" y="912"/>
                    <a:pt x="0" y="2041"/>
                  </a:cubicBezTo>
                  <a:cubicBezTo>
                    <a:pt x="0" y="3223"/>
                    <a:pt x="965" y="4190"/>
                    <a:pt x="2091" y="4190"/>
                  </a:cubicBezTo>
                  <a:cubicBezTo>
                    <a:pt x="2412" y="4190"/>
                    <a:pt x="2681" y="4138"/>
                    <a:pt x="3055" y="4030"/>
                  </a:cubicBezTo>
                  <a:lnTo>
                    <a:pt x="4825" y="5802"/>
                  </a:lnTo>
                  <a:cubicBezTo>
                    <a:pt x="3698" y="7199"/>
                    <a:pt x="3110" y="8920"/>
                    <a:pt x="3110" y="10746"/>
                  </a:cubicBezTo>
                  <a:cubicBezTo>
                    <a:pt x="3110" y="12518"/>
                    <a:pt x="3698" y="14292"/>
                    <a:pt x="4932" y="15689"/>
                  </a:cubicBezTo>
                  <a:lnTo>
                    <a:pt x="3055" y="17570"/>
                  </a:lnTo>
                  <a:cubicBezTo>
                    <a:pt x="2788" y="17462"/>
                    <a:pt x="2412" y="17355"/>
                    <a:pt x="2091" y="17355"/>
                  </a:cubicBezTo>
                  <a:cubicBezTo>
                    <a:pt x="965" y="17355"/>
                    <a:pt x="0" y="18322"/>
                    <a:pt x="0" y="19504"/>
                  </a:cubicBezTo>
                  <a:cubicBezTo>
                    <a:pt x="0" y="20686"/>
                    <a:pt x="965" y="21600"/>
                    <a:pt x="2091" y="21600"/>
                  </a:cubicBezTo>
                  <a:cubicBezTo>
                    <a:pt x="3217" y="21600"/>
                    <a:pt x="4234" y="20686"/>
                    <a:pt x="4234" y="19504"/>
                  </a:cubicBezTo>
                  <a:cubicBezTo>
                    <a:pt x="4234" y="19182"/>
                    <a:pt x="4182" y="18914"/>
                    <a:pt x="4020" y="18590"/>
                  </a:cubicBezTo>
                  <a:lnTo>
                    <a:pt x="5896" y="16710"/>
                  </a:lnTo>
                  <a:cubicBezTo>
                    <a:pt x="7344" y="17838"/>
                    <a:pt x="9059" y="18482"/>
                    <a:pt x="10881" y="18482"/>
                  </a:cubicBezTo>
                  <a:cubicBezTo>
                    <a:pt x="12703" y="18482"/>
                    <a:pt x="14418" y="17892"/>
                    <a:pt x="15758" y="16763"/>
                  </a:cubicBezTo>
                  <a:lnTo>
                    <a:pt x="17580" y="18590"/>
                  </a:lnTo>
                  <a:cubicBezTo>
                    <a:pt x="17420" y="18859"/>
                    <a:pt x="17366" y="19182"/>
                    <a:pt x="17366" y="19504"/>
                  </a:cubicBezTo>
                  <a:cubicBezTo>
                    <a:pt x="17366" y="20633"/>
                    <a:pt x="18330" y="21600"/>
                    <a:pt x="19509" y="21600"/>
                  </a:cubicBezTo>
                  <a:cubicBezTo>
                    <a:pt x="20635" y="21600"/>
                    <a:pt x="21600" y="20633"/>
                    <a:pt x="21600" y="19504"/>
                  </a:cubicBezTo>
                  <a:cubicBezTo>
                    <a:pt x="21600" y="18375"/>
                    <a:pt x="20635" y="17355"/>
                    <a:pt x="19509" y="17355"/>
                  </a:cubicBezTo>
                  <a:cubicBezTo>
                    <a:pt x="19188" y="17355"/>
                    <a:pt x="18921" y="17408"/>
                    <a:pt x="18599" y="17570"/>
                  </a:cubicBezTo>
                  <a:lnTo>
                    <a:pt x="16775" y="15743"/>
                  </a:lnTo>
                  <a:cubicBezTo>
                    <a:pt x="19188" y="12895"/>
                    <a:pt x="19188" y="8650"/>
                    <a:pt x="16775" y="5802"/>
                  </a:cubicBezTo>
                  <a:lnTo>
                    <a:pt x="18599" y="4030"/>
                  </a:lnTo>
                  <a:cubicBezTo>
                    <a:pt x="18921" y="4138"/>
                    <a:pt x="19188" y="4190"/>
                    <a:pt x="19509" y="4190"/>
                  </a:cubicBezTo>
                  <a:cubicBezTo>
                    <a:pt x="20635" y="4190"/>
                    <a:pt x="21600" y="3278"/>
                    <a:pt x="21600" y="2041"/>
                  </a:cubicBezTo>
                  <a:cubicBezTo>
                    <a:pt x="21600" y="912"/>
                    <a:pt x="20635" y="0"/>
                    <a:pt x="19509" y="0"/>
                  </a:cubicBezTo>
                  <a:cubicBezTo>
                    <a:pt x="18385" y="0"/>
                    <a:pt x="17366" y="912"/>
                    <a:pt x="17366" y="2041"/>
                  </a:cubicBezTo>
                  <a:cubicBezTo>
                    <a:pt x="17366" y="2418"/>
                    <a:pt x="17420" y="2686"/>
                    <a:pt x="17580" y="3008"/>
                  </a:cubicBezTo>
                  <a:lnTo>
                    <a:pt x="15758" y="4835"/>
                  </a:lnTo>
                  <a:cubicBezTo>
                    <a:pt x="14310" y="3626"/>
                    <a:pt x="12543" y="3022"/>
                    <a:pt x="10780" y="3022"/>
                  </a:cubicBezTo>
                  <a:cubicBezTo>
                    <a:pt x="9018" y="3022"/>
                    <a:pt x="7262" y="3626"/>
                    <a:pt x="5842" y="4835"/>
                  </a:cubicBezTo>
                  <a:lnTo>
                    <a:pt x="4020" y="3008"/>
                  </a:lnTo>
                  <a:cubicBezTo>
                    <a:pt x="4182" y="2741"/>
                    <a:pt x="4234" y="2418"/>
                    <a:pt x="4234" y="2041"/>
                  </a:cubicBezTo>
                  <a:cubicBezTo>
                    <a:pt x="4234" y="912"/>
                    <a:pt x="3324" y="0"/>
                    <a:pt x="20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2256" name="Google Shape;2256;p35"/>
          <p:cNvSpPr/>
          <p:nvPr/>
        </p:nvSpPr>
        <p:spPr>
          <a:xfrm>
            <a:off x="2716259" y="7114609"/>
            <a:ext cx="931790" cy="929442"/>
          </a:xfrm>
          <a:custGeom>
            <a:rect b="b" l="l" r="r" t="t"/>
            <a:pathLst>
              <a:path extrusionOk="0" h="21600" w="21600">
                <a:moveTo>
                  <a:pt x="10719" y="2311"/>
                </a:moveTo>
                <a:cubicBezTo>
                  <a:pt x="11095" y="2311"/>
                  <a:pt x="11417" y="2686"/>
                  <a:pt x="11417" y="3063"/>
                </a:cubicBezTo>
                <a:lnTo>
                  <a:pt x="11417" y="3868"/>
                </a:lnTo>
                <a:cubicBezTo>
                  <a:pt x="13024" y="4190"/>
                  <a:pt x="14203" y="5642"/>
                  <a:pt x="14203" y="7306"/>
                </a:cubicBezTo>
                <a:cubicBezTo>
                  <a:pt x="14203" y="7738"/>
                  <a:pt x="13882" y="8060"/>
                  <a:pt x="13560" y="8060"/>
                </a:cubicBezTo>
                <a:cubicBezTo>
                  <a:pt x="13131" y="8060"/>
                  <a:pt x="12810" y="7738"/>
                  <a:pt x="12810" y="7306"/>
                </a:cubicBezTo>
                <a:cubicBezTo>
                  <a:pt x="12810" y="6179"/>
                  <a:pt x="11898" y="5212"/>
                  <a:pt x="10719" y="5212"/>
                </a:cubicBezTo>
                <a:cubicBezTo>
                  <a:pt x="9595" y="5212"/>
                  <a:pt x="8630" y="6179"/>
                  <a:pt x="8630" y="7306"/>
                </a:cubicBezTo>
                <a:cubicBezTo>
                  <a:pt x="8630" y="8435"/>
                  <a:pt x="9916" y="9349"/>
                  <a:pt x="11202" y="10262"/>
                </a:cubicBezTo>
                <a:cubicBezTo>
                  <a:pt x="12648" y="11336"/>
                  <a:pt x="14310" y="12465"/>
                  <a:pt x="14310" y="14347"/>
                </a:cubicBezTo>
                <a:cubicBezTo>
                  <a:pt x="14310" y="16066"/>
                  <a:pt x="13077" y="17515"/>
                  <a:pt x="11469" y="17785"/>
                </a:cubicBezTo>
                <a:lnTo>
                  <a:pt x="11469" y="18590"/>
                </a:lnTo>
                <a:cubicBezTo>
                  <a:pt x="11469" y="19021"/>
                  <a:pt x="11148" y="19289"/>
                  <a:pt x="10826" y="19289"/>
                </a:cubicBezTo>
                <a:cubicBezTo>
                  <a:pt x="10452" y="19289"/>
                  <a:pt x="10131" y="18914"/>
                  <a:pt x="10131" y="18590"/>
                </a:cubicBezTo>
                <a:lnTo>
                  <a:pt x="10131" y="17785"/>
                </a:lnTo>
                <a:cubicBezTo>
                  <a:pt x="8523" y="17462"/>
                  <a:pt x="7342" y="16066"/>
                  <a:pt x="7342" y="14347"/>
                </a:cubicBezTo>
                <a:cubicBezTo>
                  <a:pt x="7342" y="13970"/>
                  <a:pt x="7664" y="13702"/>
                  <a:pt x="7985" y="13702"/>
                </a:cubicBezTo>
                <a:cubicBezTo>
                  <a:pt x="8309" y="13702"/>
                  <a:pt x="8737" y="14024"/>
                  <a:pt x="8737" y="14347"/>
                </a:cubicBezTo>
                <a:cubicBezTo>
                  <a:pt x="8737" y="15528"/>
                  <a:pt x="9647" y="16441"/>
                  <a:pt x="10826" y="16441"/>
                </a:cubicBezTo>
                <a:cubicBezTo>
                  <a:pt x="11953" y="16441"/>
                  <a:pt x="12863" y="15528"/>
                  <a:pt x="12863" y="14347"/>
                </a:cubicBezTo>
                <a:cubicBezTo>
                  <a:pt x="12863" y="13218"/>
                  <a:pt x="11684" y="12358"/>
                  <a:pt x="10345" y="11391"/>
                </a:cubicBezTo>
                <a:cubicBezTo>
                  <a:pt x="8844" y="10316"/>
                  <a:pt x="7235" y="9187"/>
                  <a:pt x="7235" y="7306"/>
                </a:cubicBezTo>
                <a:cubicBezTo>
                  <a:pt x="7235" y="5642"/>
                  <a:pt x="8469" y="4138"/>
                  <a:pt x="10076" y="3868"/>
                </a:cubicBezTo>
                <a:lnTo>
                  <a:pt x="10076" y="3063"/>
                </a:lnTo>
                <a:cubicBezTo>
                  <a:pt x="10076" y="2686"/>
                  <a:pt x="10398" y="2311"/>
                  <a:pt x="10719" y="2311"/>
                </a:cubicBezTo>
                <a:close/>
                <a:moveTo>
                  <a:pt x="10774" y="0"/>
                </a:moveTo>
                <a:cubicBezTo>
                  <a:pt x="4825" y="0"/>
                  <a:pt x="0" y="4835"/>
                  <a:pt x="0" y="10799"/>
                </a:cubicBezTo>
                <a:cubicBezTo>
                  <a:pt x="0" y="16763"/>
                  <a:pt x="4825" y="21600"/>
                  <a:pt x="10774" y="21600"/>
                </a:cubicBezTo>
                <a:cubicBezTo>
                  <a:pt x="16775" y="21600"/>
                  <a:pt x="21600" y="16763"/>
                  <a:pt x="21600" y="10799"/>
                </a:cubicBezTo>
                <a:cubicBezTo>
                  <a:pt x="21600" y="4835"/>
                  <a:pt x="16775" y="0"/>
                  <a:pt x="107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2257" name="Google Shape;2257;p35"/>
          <p:cNvGrpSpPr/>
          <p:nvPr/>
        </p:nvGrpSpPr>
        <p:grpSpPr>
          <a:xfrm>
            <a:off x="2721650" y="8237077"/>
            <a:ext cx="931792" cy="931719"/>
            <a:chOff x="-1" y="-1"/>
            <a:chExt cx="931791" cy="931717"/>
          </a:xfrm>
        </p:grpSpPr>
        <p:sp>
          <p:nvSpPr>
            <p:cNvPr id="2258" name="Google Shape;2258;p35"/>
            <p:cNvSpPr/>
            <p:nvPr/>
          </p:nvSpPr>
          <p:spPr>
            <a:xfrm>
              <a:off x="-1" y="122555"/>
              <a:ext cx="809235" cy="809161"/>
            </a:xfrm>
            <a:custGeom>
              <a:rect b="b" l="l" r="r" t="t"/>
              <a:pathLst>
                <a:path extrusionOk="0" h="21600" w="21600">
                  <a:moveTo>
                    <a:pt x="10801" y="0"/>
                  </a:moveTo>
                  <a:cubicBezTo>
                    <a:pt x="4876" y="0"/>
                    <a:pt x="0" y="4813"/>
                    <a:pt x="0" y="10800"/>
                  </a:cubicBezTo>
                  <a:cubicBezTo>
                    <a:pt x="0" y="16726"/>
                    <a:pt x="4876" y="21600"/>
                    <a:pt x="10801" y="21600"/>
                  </a:cubicBezTo>
                  <a:cubicBezTo>
                    <a:pt x="16724" y="21600"/>
                    <a:pt x="21600" y="16726"/>
                    <a:pt x="21600" y="10800"/>
                  </a:cubicBezTo>
                  <a:cubicBezTo>
                    <a:pt x="21600" y="10369"/>
                    <a:pt x="21291" y="9999"/>
                    <a:pt x="20860" y="9999"/>
                  </a:cubicBezTo>
                  <a:lnTo>
                    <a:pt x="11665" y="9999"/>
                  </a:lnTo>
                  <a:lnTo>
                    <a:pt x="11665" y="801"/>
                  </a:lnTo>
                  <a:cubicBezTo>
                    <a:pt x="11665" y="370"/>
                    <a:pt x="11295"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59" name="Google Shape;2259;p35"/>
            <p:cNvSpPr/>
            <p:nvPr/>
          </p:nvSpPr>
          <p:spPr>
            <a:xfrm>
              <a:off x="494772" y="-1"/>
              <a:ext cx="437018" cy="432322"/>
            </a:xfrm>
            <a:custGeom>
              <a:rect b="b" l="l" r="r" t="t"/>
              <a:pathLst>
                <a:path extrusionOk="0" h="21600" w="21600">
                  <a:moveTo>
                    <a:pt x="1600" y="0"/>
                  </a:moveTo>
                  <a:cubicBezTo>
                    <a:pt x="686" y="0"/>
                    <a:pt x="0" y="579"/>
                    <a:pt x="0" y="1386"/>
                  </a:cubicBezTo>
                  <a:lnTo>
                    <a:pt x="0" y="20214"/>
                  </a:lnTo>
                  <a:cubicBezTo>
                    <a:pt x="0" y="20907"/>
                    <a:pt x="686" y="21600"/>
                    <a:pt x="1600" y="21600"/>
                  </a:cubicBezTo>
                  <a:lnTo>
                    <a:pt x="20000" y="21600"/>
                  </a:lnTo>
                  <a:cubicBezTo>
                    <a:pt x="20798" y="21600"/>
                    <a:pt x="21600" y="20907"/>
                    <a:pt x="21600" y="20214"/>
                  </a:cubicBezTo>
                  <a:cubicBezTo>
                    <a:pt x="21600" y="9126"/>
                    <a:pt x="12572" y="0"/>
                    <a:pt x="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260" name="Google Shape;2260;p35"/>
          <p:cNvGrpSpPr/>
          <p:nvPr/>
        </p:nvGrpSpPr>
        <p:grpSpPr>
          <a:xfrm>
            <a:off x="2738437" y="9325291"/>
            <a:ext cx="906898" cy="931791"/>
            <a:chOff x="-1" y="0"/>
            <a:chExt cx="906897" cy="931790"/>
          </a:xfrm>
        </p:grpSpPr>
        <p:sp>
          <p:nvSpPr>
            <p:cNvPr id="2261" name="Google Shape;2261;p35"/>
            <p:cNvSpPr/>
            <p:nvPr/>
          </p:nvSpPr>
          <p:spPr>
            <a:xfrm>
              <a:off x="180953" y="261256"/>
              <a:ext cx="545632" cy="545630"/>
            </a:xfrm>
            <a:custGeom>
              <a:rect b="b" l="l" r="r" t="t"/>
              <a:pathLst>
                <a:path extrusionOk="0" h="21600" w="21600">
                  <a:moveTo>
                    <a:pt x="10708" y="0"/>
                  </a:moveTo>
                  <a:cubicBezTo>
                    <a:pt x="4759" y="0"/>
                    <a:pt x="0" y="4762"/>
                    <a:pt x="0" y="10708"/>
                  </a:cubicBezTo>
                  <a:cubicBezTo>
                    <a:pt x="0" y="16658"/>
                    <a:pt x="4759" y="21600"/>
                    <a:pt x="10708" y="21600"/>
                  </a:cubicBezTo>
                  <a:cubicBezTo>
                    <a:pt x="16658" y="21600"/>
                    <a:pt x="21600" y="16841"/>
                    <a:pt x="21600" y="10708"/>
                  </a:cubicBezTo>
                  <a:cubicBezTo>
                    <a:pt x="21600" y="10069"/>
                    <a:pt x="21051" y="9610"/>
                    <a:pt x="20502" y="9610"/>
                  </a:cubicBezTo>
                  <a:lnTo>
                    <a:pt x="11897" y="9610"/>
                  </a:lnTo>
                  <a:lnTo>
                    <a:pt x="11897" y="1098"/>
                  </a:lnTo>
                  <a:cubicBezTo>
                    <a:pt x="11897" y="459"/>
                    <a:pt x="11348" y="0"/>
                    <a:pt x="107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62" name="Google Shape;2262;p35"/>
            <p:cNvSpPr/>
            <p:nvPr/>
          </p:nvSpPr>
          <p:spPr>
            <a:xfrm>
              <a:off x="300856" y="0"/>
              <a:ext cx="305521" cy="57829"/>
            </a:xfrm>
            <a:custGeom>
              <a:rect b="b" l="l" r="r" t="t"/>
              <a:pathLst>
                <a:path extrusionOk="0" h="21600" w="21456">
                  <a:moveTo>
                    <a:pt x="2294" y="0"/>
                  </a:moveTo>
                  <a:cubicBezTo>
                    <a:pt x="1155" y="0"/>
                    <a:pt x="21" y="6058"/>
                    <a:pt x="21" y="11239"/>
                  </a:cubicBezTo>
                  <a:cubicBezTo>
                    <a:pt x="-144" y="16419"/>
                    <a:pt x="670" y="20723"/>
                    <a:pt x="1644" y="21600"/>
                  </a:cubicBezTo>
                  <a:lnTo>
                    <a:pt x="19508" y="21600"/>
                  </a:lnTo>
                  <a:cubicBezTo>
                    <a:pt x="20642" y="20723"/>
                    <a:pt x="21456" y="16419"/>
                    <a:pt x="21456" y="11239"/>
                  </a:cubicBezTo>
                  <a:cubicBezTo>
                    <a:pt x="21456" y="4331"/>
                    <a:pt x="20317" y="0"/>
                    <a:pt x="193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63" name="Google Shape;2263;p35"/>
            <p:cNvSpPr/>
            <p:nvPr/>
          </p:nvSpPr>
          <p:spPr>
            <a:xfrm>
              <a:off x="-1" y="78083"/>
              <a:ext cx="906897" cy="853707"/>
            </a:xfrm>
            <a:custGeom>
              <a:rect b="b" l="l" r="r" t="t"/>
              <a:pathLst>
                <a:path extrusionOk="0" h="21600" w="21395">
                  <a:moveTo>
                    <a:pt x="10739" y="3114"/>
                  </a:moveTo>
                  <a:cubicBezTo>
                    <a:pt x="12671" y="3114"/>
                    <a:pt x="14632" y="3875"/>
                    <a:pt x="16213" y="5570"/>
                  </a:cubicBezTo>
                  <a:cubicBezTo>
                    <a:pt x="17687" y="7210"/>
                    <a:pt x="18504" y="9315"/>
                    <a:pt x="18504" y="11596"/>
                  </a:cubicBezTo>
                  <a:cubicBezTo>
                    <a:pt x="18504" y="16277"/>
                    <a:pt x="14960" y="20079"/>
                    <a:pt x="10595" y="20079"/>
                  </a:cubicBezTo>
                  <a:cubicBezTo>
                    <a:pt x="6232" y="20079"/>
                    <a:pt x="2742" y="16277"/>
                    <a:pt x="2742" y="11596"/>
                  </a:cubicBezTo>
                  <a:cubicBezTo>
                    <a:pt x="2742" y="6482"/>
                    <a:pt x="6675" y="3114"/>
                    <a:pt x="10739" y="3114"/>
                  </a:cubicBezTo>
                  <a:close/>
                  <a:moveTo>
                    <a:pt x="2162" y="0"/>
                  </a:moveTo>
                  <a:cubicBezTo>
                    <a:pt x="1609" y="0"/>
                    <a:pt x="1050" y="219"/>
                    <a:pt x="614" y="657"/>
                  </a:cubicBezTo>
                  <a:cubicBezTo>
                    <a:pt x="-205" y="1536"/>
                    <a:pt x="-205" y="2997"/>
                    <a:pt x="614" y="3933"/>
                  </a:cubicBezTo>
                  <a:cubicBezTo>
                    <a:pt x="1000" y="4386"/>
                    <a:pt x="1521" y="4618"/>
                    <a:pt x="2092" y="4618"/>
                  </a:cubicBezTo>
                  <a:cubicBezTo>
                    <a:pt x="2408" y="4618"/>
                    <a:pt x="2738" y="4547"/>
                    <a:pt x="3069" y="4401"/>
                  </a:cubicBezTo>
                  <a:lnTo>
                    <a:pt x="3668" y="5045"/>
                  </a:lnTo>
                  <a:cubicBezTo>
                    <a:pt x="2195" y="6859"/>
                    <a:pt x="1377" y="9139"/>
                    <a:pt x="1377" y="11538"/>
                  </a:cubicBezTo>
                  <a:cubicBezTo>
                    <a:pt x="1377" y="17036"/>
                    <a:pt x="5578" y="21600"/>
                    <a:pt x="10704" y="21600"/>
                  </a:cubicBezTo>
                  <a:cubicBezTo>
                    <a:pt x="15777" y="21600"/>
                    <a:pt x="20032" y="17095"/>
                    <a:pt x="20032" y="11538"/>
                  </a:cubicBezTo>
                  <a:cubicBezTo>
                    <a:pt x="20032" y="9139"/>
                    <a:pt x="19214" y="6859"/>
                    <a:pt x="17740" y="5045"/>
                  </a:cubicBezTo>
                  <a:lnTo>
                    <a:pt x="18395" y="4401"/>
                  </a:lnTo>
                  <a:cubicBezTo>
                    <a:pt x="18668" y="4577"/>
                    <a:pt x="18942" y="4635"/>
                    <a:pt x="19269" y="4635"/>
                  </a:cubicBezTo>
                  <a:cubicBezTo>
                    <a:pt x="20413" y="4635"/>
                    <a:pt x="21395" y="3582"/>
                    <a:pt x="21395" y="2354"/>
                  </a:cubicBezTo>
                  <a:cubicBezTo>
                    <a:pt x="21395" y="1125"/>
                    <a:pt x="20413" y="13"/>
                    <a:pt x="19269" y="13"/>
                  </a:cubicBezTo>
                  <a:cubicBezTo>
                    <a:pt x="18123" y="13"/>
                    <a:pt x="17141" y="1008"/>
                    <a:pt x="17141" y="2354"/>
                  </a:cubicBezTo>
                  <a:cubicBezTo>
                    <a:pt x="17141" y="2705"/>
                    <a:pt x="17195" y="2997"/>
                    <a:pt x="17359" y="3290"/>
                  </a:cubicBezTo>
                  <a:lnTo>
                    <a:pt x="16759" y="3933"/>
                  </a:lnTo>
                  <a:cubicBezTo>
                    <a:pt x="15614" y="2939"/>
                    <a:pt x="14305" y="2237"/>
                    <a:pt x="12886" y="1827"/>
                  </a:cubicBezTo>
                  <a:lnTo>
                    <a:pt x="12886" y="1008"/>
                  </a:lnTo>
                  <a:lnTo>
                    <a:pt x="8578" y="1008"/>
                  </a:lnTo>
                  <a:lnTo>
                    <a:pt x="8578" y="1827"/>
                  </a:lnTo>
                  <a:cubicBezTo>
                    <a:pt x="7105" y="2237"/>
                    <a:pt x="5740" y="2939"/>
                    <a:pt x="4705" y="3933"/>
                  </a:cubicBezTo>
                  <a:lnTo>
                    <a:pt x="4051" y="3290"/>
                  </a:lnTo>
                  <a:cubicBezTo>
                    <a:pt x="4487" y="2354"/>
                    <a:pt x="4269" y="1359"/>
                    <a:pt x="3668" y="657"/>
                  </a:cubicBezTo>
                  <a:cubicBezTo>
                    <a:pt x="3259" y="219"/>
                    <a:pt x="2714" y="0"/>
                    <a:pt x="21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2264" name="Google Shape;2264;p35"/>
          <p:cNvSpPr/>
          <p:nvPr/>
        </p:nvSpPr>
        <p:spPr>
          <a:xfrm>
            <a:off x="8317264" y="7111124"/>
            <a:ext cx="936414" cy="936342"/>
          </a:xfrm>
          <a:custGeom>
            <a:rect b="b" l="l" r="r" t="t"/>
            <a:pathLst>
              <a:path extrusionOk="0" h="21600" w="21600">
                <a:moveTo>
                  <a:pt x="10880" y="6079"/>
                </a:moveTo>
                <a:cubicBezTo>
                  <a:pt x="13439" y="6079"/>
                  <a:pt x="15519" y="8160"/>
                  <a:pt x="15519" y="10774"/>
                </a:cubicBezTo>
                <a:cubicBezTo>
                  <a:pt x="15519" y="13281"/>
                  <a:pt x="13387" y="15414"/>
                  <a:pt x="10880" y="15414"/>
                </a:cubicBezTo>
                <a:cubicBezTo>
                  <a:pt x="8266" y="15414"/>
                  <a:pt x="6187" y="13333"/>
                  <a:pt x="6187" y="10774"/>
                </a:cubicBezTo>
                <a:cubicBezTo>
                  <a:pt x="6187" y="8160"/>
                  <a:pt x="8266" y="6079"/>
                  <a:pt x="10880" y="6079"/>
                </a:cubicBezTo>
                <a:close/>
                <a:moveTo>
                  <a:pt x="9867" y="0"/>
                </a:moveTo>
                <a:cubicBezTo>
                  <a:pt x="9067" y="0"/>
                  <a:pt x="8479" y="586"/>
                  <a:pt x="8479" y="1441"/>
                </a:cubicBezTo>
                <a:lnTo>
                  <a:pt x="8479" y="2666"/>
                </a:lnTo>
                <a:cubicBezTo>
                  <a:pt x="7839" y="2880"/>
                  <a:pt x="7254" y="3093"/>
                  <a:pt x="6720" y="3413"/>
                </a:cubicBezTo>
                <a:lnTo>
                  <a:pt x="5867" y="2560"/>
                </a:lnTo>
                <a:cubicBezTo>
                  <a:pt x="5600" y="2294"/>
                  <a:pt x="5227" y="2160"/>
                  <a:pt x="4853" y="2160"/>
                </a:cubicBezTo>
                <a:cubicBezTo>
                  <a:pt x="4481" y="2160"/>
                  <a:pt x="4107" y="2294"/>
                  <a:pt x="3841" y="2560"/>
                </a:cubicBezTo>
                <a:lnTo>
                  <a:pt x="2507" y="3894"/>
                </a:lnTo>
                <a:cubicBezTo>
                  <a:pt x="1974" y="4427"/>
                  <a:pt x="1974" y="5333"/>
                  <a:pt x="2507" y="5866"/>
                </a:cubicBezTo>
                <a:lnTo>
                  <a:pt x="3414" y="6773"/>
                </a:lnTo>
                <a:cubicBezTo>
                  <a:pt x="3040" y="7307"/>
                  <a:pt x="2879" y="7894"/>
                  <a:pt x="2666" y="8480"/>
                </a:cubicBezTo>
                <a:lnTo>
                  <a:pt x="1386" y="8480"/>
                </a:lnTo>
                <a:cubicBezTo>
                  <a:pt x="587" y="8480"/>
                  <a:pt x="0" y="9067"/>
                  <a:pt x="0" y="9866"/>
                </a:cubicBezTo>
                <a:lnTo>
                  <a:pt x="0" y="11734"/>
                </a:lnTo>
                <a:cubicBezTo>
                  <a:pt x="0" y="12534"/>
                  <a:pt x="587" y="13174"/>
                  <a:pt x="1386" y="13174"/>
                </a:cubicBezTo>
                <a:lnTo>
                  <a:pt x="2666" y="13174"/>
                </a:lnTo>
                <a:cubicBezTo>
                  <a:pt x="2879" y="13760"/>
                  <a:pt x="3040" y="14348"/>
                  <a:pt x="3414" y="14881"/>
                </a:cubicBezTo>
                <a:lnTo>
                  <a:pt x="2507" y="15734"/>
                </a:lnTo>
                <a:cubicBezTo>
                  <a:pt x="1974" y="16267"/>
                  <a:pt x="1974" y="17227"/>
                  <a:pt x="2507" y="17760"/>
                </a:cubicBezTo>
                <a:lnTo>
                  <a:pt x="3841" y="19094"/>
                </a:lnTo>
                <a:cubicBezTo>
                  <a:pt x="4107" y="19360"/>
                  <a:pt x="4481" y="19494"/>
                  <a:pt x="4853" y="19494"/>
                </a:cubicBezTo>
                <a:cubicBezTo>
                  <a:pt x="5227" y="19494"/>
                  <a:pt x="5600" y="19360"/>
                  <a:pt x="5867" y="19094"/>
                </a:cubicBezTo>
                <a:lnTo>
                  <a:pt x="6720" y="18241"/>
                </a:lnTo>
                <a:cubicBezTo>
                  <a:pt x="7254" y="18561"/>
                  <a:pt x="7839" y="18775"/>
                  <a:pt x="8479" y="18934"/>
                </a:cubicBezTo>
                <a:lnTo>
                  <a:pt x="8479" y="20213"/>
                </a:lnTo>
                <a:cubicBezTo>
                  <a:pt x="8479" y="21014"/>
                  <a:pt x="9067" y="21600"/>
                  <a:pt x="9867" y="21600"/>
                </a:cubicBezTo>
                <a:lnTo>
                  <a:pt x="11733" y="21600"/>
                </a:lnTo>
                <a:cubicBezTo>
                  <a:pt x="12533" y="21600"/>
                  <a:pt x="13119" y="21014"/>
                  <a:pt x="13119" y="20213"/>
                </a:cubicBezTo>
                <a:lnTo>
                  <a:pt x="13119" y="18934"/>
                </a:lnTo>
                <a:cubicBezTo>
                  <a:pt x="13707" y="18775"/>
                  <a:pt x="14346" y="18561"/>
                  <a:pt x="14880" y="18241"/>
                </a:cubicBezTo>
                <a:lnTo>
                  <a:pt x="15733" y="19094"/>
                </a:lnTo>
                <a:cubicBezTo>
                  <a:pt x="16000" y="19360"/>
                  <a:pt x="16359" y="19494"/>
                  <a:pt x="16720" y="19494"/>
                </a:cubicBezTo>
                <a:cubicBezTo>
                  <a:pt x="17080" y="19494"/>
                  <a:pt x="17439" y="19360"/>
                  <a:pt x="17707" y="19094"/>
                </a:cubicBezTo>
                <a:lnTo>
                  <a:pt x="19039" y="17760"/>
                </a:lnTo>
                <a:cubicBezTo>
                  <a:pt x="19574" y="17227"/>
                  <a:pt x="19574" y="16267"/>
                  <a:pt x="19039" y="15734"/>
                </a:cubicBezTo>
                <a:lnTo>
                  <a:pt x="18186" y="14881"/>
                </a:lnTo>
                <a:cubicBezTo>
                  <a:pt x="18506" y="14348"/>
                  <a:pt x="18719" y="13760"/>
                  <a:pt x="18932" y="13174"/>
                </a:cubicBezTo>
                <a:lnTo>
                  <a:pt x="20214" y="13174"/>
                </a:lnTo>
                <a:cubicBezTo>
                  <a:pt x="21013" y="13174"/>
                  <a:pt x="21600" y="12534"/>
                  <a:pt x="21600" y="11734"/>
                </a:cubicBezTo>
                <a:lnTo>
                  <a:pt x="21600" y="9866"/>
                </a:lnTo>
                <a:cubicBezTo>
                  <a:pt x="21600" y="9013"/>
                  <a:pt x="20906" y="8427"/>
                  <a:pt x="20214" y="8427"/>
                </a:cubicBezTo>
                <a:lnTo>
                  <a:pt x="18932" y="8427"/>
                </a:lnTo>
                <a:cubicBezTo>
                  <a:pt x="18719" y="7840"/>
                  <a:pt x="18506" y="7200"/>
                  <a:pt x="18186" y="6667"/>
                </a:cubicBezTo>
                <a:lnTo>
                  <a:pt x="19039" y="5813"/>
                </a:lnTo>
                <a:cubicBezTo>
                  <a:pt x="19574" y="5280"/>
                  <a:pt x="19574" y="4320"/>
                  <a:pt x="19039" y="3787"/>
                </a:cubicBezTo>
                <a:lnTo>
                  <a:pt x="17707" y="2453"/>
                </a:lnTo>
                <a:cubicBezTo>
                  <a:pt x="17439" y="2187"/>
                  <a:pt x="17080" y="2054"/>
                  <a:pt x="16720" y="2054"/>
                </a:cubicBezTo>
                <a:cubicBezTo>
                  <a:pt x="16359" y="2054"/>
                  <a:pt x="16000" y="2187"/>
                  <a:pt x="15733" y="2453"/>
                </a:cubicBezTo>
                <a:lnTo>
                  <a:pt x="14880" y="3360"/>
                </a:lnTo>
                <a:cubicBezTo>
                  <a:pt x="14346" y="2986"/>
                  <a:pt x="13707" y="2827"/>
                  <a:pt x="13119" y="2614"/>
                </a:cubicBezTo>
                <a:lnTo>
                  <a:pt x="13119" y="1441"/>
                </a:lnTo>
                <a:cubicBezTo>
                  <a:pt x="13119" y="640"/>
                  <a:pt x="12533" y="0"/>
                  <a:pt x="117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2265" name="Google Shape;2265;p35"/>
          <p:cNvGrpSpPr/>
          <p:nvPr/>
        </p:nvGrpSpPr>
        <p:grpSpPr>
          <a:xfrm>
            <a:off x="8320515" y="8236086"/>
            <a:ext cx="929139" cy="933773"/>
            <a:chOff x="0" y="0"/>
            <a:chExt cx="929137" cy="933771"/>
          </a:xfrm>
        </p:grpSpPr>
        <p:sp>
          <p:nvSpPr>
            <p:cNvPr id="2266" name="Google Shape;2266;p35"/>
            <p:cNvSpPr/>
            <p:nvPr/>
          </p:nvSpPr>
          <p:spPr>
            <a:xfrm>
              <a:off x="365318" y="0"/>
              <a:ext cx="563819" cy="566104"/>
            </a:xfrm>
            <a:custGeom>
              <a:rect b="b" l="l" r="r" t="t"/>
              <a:pathLst>
                <a:path extrusionOk="0" h="21600" w="21178">
                  <a:moveTo>
                    <a:pt x="16591" y="0"/>
                  </a:moveTo>
                  <a:cubicBezTo>
                    <a:pt x="16319" y="0"/>
                    <a:pt x="16040" y="104"/>
                    <a:pt x="15806" y="342"/>
                  </a:cubicBezTo>
                  <a:lnTo>
                    <a:pt x="11291" y="4928"/>
                  </a:lnTo>
                  <a:cubicBezTo>
                    <a:pt x="11117" y="5191"/>
                    <a:pt x="10943" y="5368"/>
                    <a:pt x="10943" y="5634"/>
                  </a:cubicBezTo>
                  <a:lnTo>
                    <a:pt x="10422" y="9252"/>
                  </a:lnTo>
                  <a:lnTo>
                    <a:pt x="4777" y="14983"/>
                  </a:lnTo>
                  <a:cubicBezTo>
                    <a:pt x="4342" y="14807"/>
                    <a:pt x="3821" y="14631"/>
                    <a:pt x="3388" y="14631"/>
                  </a:cubicBezTo>
                  <a:cubicBezTo>
                    <a:pt x="1477" y="14631"/>
                    <a:pt x="0" y="16221"/>
                    <a:pt x="0" y="18161"/>
                  </a:cubicBezTo>
                  <a:cubicBezTo>
                    <a:pt x="0" y="20189"/>
                    <a:pt x="1477" y="21600"/>
                    <a:pt x="3388" y="21600"/>
                  </a:cubicBezTo>
                  <a:cubicBezTo>
                    <a:pt x="5210" y="21600"/>
                    <a:pt x="6773" y="20102"/>
                    <a:pt x="6773" y="18161"/>
                  </a:cubicBezTo>
                  <a:cubicBezTo>
                    <a:pt x="6773" y="17632"/>
                    <a:pt x="6599" y="17190"/>
                    <a:pt x="6425" y="16750"/>
                  </a:cubicBezTo>
                  <a:lnTo>
                    <a:pt x="12071" y="11016"/>
                  </a:lnTo>
                  <a:lnTo>
                    <a:pt x="15632" y="10486"/>
                  </a:lnTo>
                  <a:cubicBezTo>
                    <a:pt x="15806" y="10486"/>
                    <a:pt x="16065" y="10397"/>
                    <a:pt x="16327" y="10134"/>
                  </a:cubicBezTo>
                  <a:lnTo>
                    <a:pt x="20842" y="5544"/>
                  </a:lnTo>
                  <a:cubicBezTo>
                    <a:pt x="21600" y="4777"/>
                    <a:pt x="20972" y="3511"/>
                    <a:pt x="19985" y="3511"/>
                  </a:cubicBezTo>
                  <a:cubicBezTo>
                    <a:pt x="19954" y="3511"/>
                    <a:pt x="19921" y="3514"/>
                    <a:pt x="19888" y="3517"/>
                  </a:cubicBezTo>
                  <a:lnTo>
                    <a:pt x="17369" y="3870"/>
                  </a:lnTo>
                  <a:lnTo>
                    <a:pt x="17716" y="1310"/>
                  </a:lnTo>
                  <a:cubicBezTo>
                    <a:pt x="17837" y="568"/>
                    <a:pt x="17234" y="0"/>
                    <a:pt x="165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67" name="Google Shape;2267;p35"/>
            <p:cNvSpPr/>
            <p:nvPr/>
          </p:nvSpPr>
          <p:spPr>
            <a:xfrm>
              <a:off x="178035" y="205482"/>
              <a:ext cx="547979" cy="545630"/>
            </a:xfrm>
            <a:custGeom>
              <a:rect b="b" l="l" r="r" t="t"/>
              <a:pathLst>
                <a:path extrusionOk="0" h="21600" w="21600">
                  <a:moveTo>
                    <a:pt x="10755" y="0"/>
                  </a:moveTo>
                  <a:cubicBezTo>
                    <a:pt x="4831" y="0"/>
                    <a:pt x="0" y="4849"/>
                    <a:pt x="0" y="10892"/>
                  </a:cubicBezTo>
                  <a:cubicBezTo>
                    <a:pt x="0" y="16838"/>
                    <a:pt x="4738" y="21600"/>
                    <a:pt x="10755" y="21600"/>
                  </a:cubicBezTo>
                  <a:cubicBezTo>
                    <a:pt x="16677" y="21600"/>
                    <a:pt x="21600" y="16838"/>
                    <a:pt x="21600" y="10892"/>
                  </a:cubicBezTo>
                  <a:cubicBezTo>
                    <a:pt x="21600" y="9151"/>
                    <a:pt x="21236" y="7687"/>
                    <a:pt x="20596" y="6223"/>
                  </a:cubicBezTo>
                  <a:lnTo>
                    <a:pt x="16859" y="9976"/>
                  </a:lnTo>
                  <a:cubicBezTo>
                    <a:pt x="16859" y="10159"/>
                    <a:pt x="16951" y="10525"/>
                    <a:pt x="16951" y="10799"/>
                  </a:cubicBezTo>
                  <a:cubicBezTo>
                    <a:pt x="16951" y="14093"/>
                    <a:pt x="14218" y="16838"/>
                    <a:pt x="10937" y="16838"/>
                  </a:cubicBezTo>
                  <a:cubicBezTo>
                    <a:pt x="7564" y="16838"/>
                    <a:pt x="4831" y="14093"/>
                    <a:pt x="4831" y="10799"/>
                  </a:cubicBezTo>
                  <a:cubicBezTo>
                    <a:pt x="5013" y="7411"/>
                    <a:pt x="7564" y="4666"/>
                    <a:pt x="10937" y="4666"/>
                  </a:cubicBezTo>
                  <a:cubicBezTo>
                    <a:pt x="11209" y="4666"/>
                    <a:pt x="11484" y="4666"/>
                    <a:pt x="11666" y="4849"/>
                  </a:cubicBezTo>
                  <a:lnTo>
                    <a:pt x="15493" y="1005"/>
                  </a:lnTo>
                  <a:cubicBezTo>
                    <a:pt x="14125" y="366"/>
                    <a:pt x="12485" y="0"/>
                    <a:pt x="107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68" name="Google Shape;2268;p35"/>
            <p:cNvSpPr/>
            <p:nvPr/>
          </p:nvSpPr>
          <p:spPr>
            <a:xfrm>
              <a:off x="0" y="20474"/>
              <a:ext cx="913297" cy="913297"/>
            </a:xfrm>
            <a:custGeom>
              <a:rect b="b" l="l" r="r" t="t"/>
              <a:pathLst>
                <a:path extrusionOk="0" h="21600" w="21600">
                  <a:moveTo>
                    <a:pt x="10882" y="0"/>
                  </a:moveTo>
                  <a:cubicBezTo>
                    <a:pt x="4813" y="0"/>
                    <a:pt x="0" y="4867"/>
                    <a:pt x="0" y="10827"/>
                  </a:cubicBezTo>
                  <a:cubicBezTo>
                    <a:pt x="0" y="16733"/>
                    <a:pt x="4867" y="21600"/>
                    <a:pt x="10827" y="21600"/>
                  </a:cubicBezTo>
                  <a:cubicBezTo>
                    <a:pt x="16787" y="21600"/>
                    <a:pt x="21600" y="16733"/>
                    <a:pt x="21600" y="10827"/>
                  </a:cubicBezTo>
                  <a:cubicBezTo>
                    <a:pt x="21600" y="9242"/>
                    <a:pt x="21272" y="7656"/>
                    <a:pt x="20616" y="6234"/>
                  </a:cubicBezTo>
                  <a:lnTo>
                    <a:pt x="20069" y="6781"/>
                  </a:lnTo>
                  <a:cubicBezTo>
                    <a:pt x="19686" y="7109"/>
                    <a:pt x="19302" y="7328"/>
                    <a:pt x="18811" y="7382"/>
                  </a:cubicBezTo>
                  <a:lnTo>
                    <a:pt x="18045" y="7547"/>
                  </a:lnTo>
                  <a:cubicBezTo>
                    <a:pt x="18537" y="8531"/>
                    <a:pt x="18755" y="9624"/>
                    <a:pt x="18755" y="10827"/>
                  </a:cubicBezTo>
                  <a:cubicBezTo>
                    <a:pt x="18755" y="15202"/>
                    <a:pt x="15202" y="18646"/>
                    <a:pt x="10882" y="18646"/>
                  </a:cubicBezTo>
                  <a:cubicBezTo>
                    <a:pt x="6562" y="18646"/>
                    <a:pt x="3008" y="15093"/>
                    <a:pt x="3008" y="10827"/>
                  </a:cubicBezTo>
                  <a:cubicBezTo>
                    <a:pt x="3008" y="6453"/>
                    <a:pt x="6562" y="2899"/>
                    <a:pt x="10882" y="2899"/>
                  </a:cubicBezTo>
                  <a:cubicBezTo>
                    <a:pt x="12030" y="2899"/>
                    <a:pt x="13123" y="3117"/>
                    <a:pt x="14163" y="3555"/>
                  </a:cubicBezTo>
                  <a:lnTo>
                    <a:pt x="14326" y="2789"/>
                  </a:lnTo>
                  <a:cubicBezTo>
                    <a:pt x="14381" y="2352"/>
                    <a:pt x="14600" y="1914"/>
                    <a:pt x="14928" y="1586"/>
                  </a:cubicBezTo>
                  <a:lnTo>
                    <a:pt x="15475" y="1040"/>
                  </a:lnTo>
                  <a:cubicBezTo>
                    <a:pt x="14053" y="328"/>
                    <a:pt x="12523" y="0"/>
                    <a:pt x="108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269" name="Google Shape;2269;p35"/>
          <p:cNvGrpSpPr/>
          <p:nvPr/>
        </p:nvGrpSpPr>
        <p:grpSpPr>
          <a:xfrm>
            <a:off x="8324808" y="9325291"/>
            <a:ext cx="929703" cy="931791"/>
            <a:chOff x="0" y="0"/>
            <a:chExt cx="929701" cy="931790"/>
          </a:xfrm>
        </p:grpSpPr>
        <p:sp>
          <p:nvSpPr>
            <p:cNvPr id="2270" name="Google Shape;2270;p35"/>
            <p:cNvSpPr/>
            <p:nvPr/>
          </p:nvSpPr>
          <p:spPr>
            <a:xfrm>
              <a:off x="714418" y="127766"/>
              <a:ext cx="87294" cy="87257"/>
            </a:xfrm>
            <a:custGeom>
              <a:rect b="b" l="l" r="r" t="t"/>
              <a:pathLst>
                <a:path extrusionOk="0" h="21600" w="20906">
                  <a:moveTo>
                    <a:pt x="13568" y="0"/>
                  </a:moveTo>
                  <a:cubicBezTo>
                    <a:pt x="11635" y="0"/>
                    <a:pt x="9702" y="708"/>
                    <a:pt x="8313" y="2144"/>
                  </a:cubicBezTo>
                  <a:lnTo>
                    <a:pt x="0" y="10736"/>
                  </a:lnTo>
                  <a:cubicBezTo>
                    <a:pt x="4429" y="14170"/>
                    <a:pt x="7751" y="18167"/>
                    <a:pt x="10528" y="21600"/>
                  </a:cubicBezTo>
                  <a:lnTo>
                    <a:pt x="18823" y="13025"/>
                  </a:lnTo>
                  <a:cubicBezTo>
                    <a:pt x="21600" y="10155"/>
                    <a:pt x="21600" y="5014"/>
                    <a:pt x="18823" y="2144"/>
                  </a:cubicBezTo>
                  <a:cubicBezTo>
                    <a:pt x="17452" y="708"/>
                    <a:pt x="15501" y="0"/>
                    <a:pt x="135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71" name="Google Shape;2271;p35"/>
            <p:cNvSpPr/>
            <p:nvPr/>
          </p:nvSpPr>
          <p:spPr>
            <a:xfrm>
              <a:off x="138700" y="143397"/>
              <a:ext cx="654316" cy="651967"/>
            </a:xfrm>
            <a:custGeom>
              <a:rect b="b" l="l" r="r" t="t"/>
              <a:pathLst>
                <a:path extrusionOk="0" h="21600" w="21600">
                  <a:moveTo>
                    <a:pt x="9770" y="3445"/>
                  </a:moveTo>
                  <a:lnTo>
                    <a:pt x="9770" y="7506"/>
                  </a:lnTo>
                  <a:cubicBezTo>
                    <a:pt x="9543" y="7659"/>
                    <a:pt x="9390" y="7659"/>
                    <a:pt x="9160" y="7737"/>
                  </a:cubicBezTo>
                  <a:lnTo>
                    <a:pt x="6335" y="4824"/>
                  </a:lnTo>
                  <a:cubicBezTo>
                    <a:pt x="7251" y="4058"/>
                    <a:pt x="8549" y="3598"/>
                    <a:pt x="9770" y="3445"/>
                  </a:cubicBezTo>
                  <a:close/>
                  <a:moveTo>
                    <a:pt x="11755" y="3445"/>
                  </a:moveTo>
                  <a:cubicBezTo>
                    <a:pt x="12976" y="3598"/>
                    <a:pt x="14274" y="4058"/>
                    <a:pt x="15190" y="4824"/>
                  </a:cubicBezTo>
                  <a:lnTo>
                    <a:pt x="12365" y="7737"/>
                  </a:lnTo>
                  <a:cubicBezTo>
                    <a:pt x="12137" y="7659"/>
                    <a:pt x="11985" y="7506"/>
                    <a:pt x="11755" y="7506"/>
                  </a:cubicBezTo>
                  <a:lnTo>
                    <a:pt x="11755" y="3445"/>
                  </a:lnTo>
                  <a:close/>
                  <a:moveTo>
                    <a:pt x="4886" y="6205"/>
                  </a:moveTo>
                  <a:lnTo>
                    <a:pt x="7786" y="9037"/>
                  </a:lnTo>
                  <a:cubicBezTo>
                    <a:pt x="7634" y="9268"/>
                    <a:pt x="7556" y="9421"/>
                    <a:pt x="7556" y="9650"/>
                  </a:cubicBezTo>
                  <a:lnTo>
                    <a:pt x="3435" y="9650"/>
                  </a:lnTo>
                  <a:cubicBezTo>
                    <a:pt x="3665" y="8425"/>
                    <a:pt x="4198" y="7277"/>
                    <a:pt x="4886" y="6205"/>
                  </a:cubicBezTo>
                  <a:close/>
                  <a:moveTo>
                    <a:pt x="16641" y="6205"/>
                  </a:moveTo>
                  <a:cubicBezTo>
                    <a:pt x="17404" y="7277"/>
                    <a:pt x="17862" y="8425"/>
                    <a:pt x="18090" y="9650"/>
                  </a:cubicBezTo>
                  <a:lnTo>
                    <a:pt x="13969" y="9650"/>
                  </a:lnTo>
                  <a:cubicBezTo>
                    <a:pt x="13891" y="9421"/>
                    <a:pt x="13891" y="9268"/>
                    <a:pt x="13739" y="9037"/>
                  </a:cubicBezTo>
                  <a:lnTo>
                    <a:pt x="16641" y="6205"/>
                  </a:lnTo>
                  <a:close/>
                  <a:moveTo>
                    <a:pt x="7556" y="11641"/>
                  </a:moveTo>
                  <a:cubicBezTo>
                    <a:pt x="7709" y="11872"/>
                    <a:pt x="7709" y="12025"/>
                    <a:pt x="7786" y="12254"/>
                  </a:cubicBezTo>
                  <a:lnTo>
                    <a:pt x="4886" y="15089"/>
                  </a:lnTo>
                  <a:cubicBezTo>
                    <a:pt x="4198" y="14170"/>
                    <a:pt x="3665" y="13022"/>
                    <a:pt x="3435" y="11641"/>
                  </a:cubicBezTo>
                  <a:close/>
                  <a:moveTo>
                    <a:pt x="18090" y="11641"/>
                  </a:moveTo>
                  <a:cubicBezTo>
                    <a:pt x="17862" y="13022"/>
                    <a:pt x="17404" y="14170"/>
                    <a:pt x="16641" y="15089"/>
                  </a:cubicBezTo>
                  <a:lnTo>
                    <a:pt x="13739" y="12254"/>
                  </a:lnTo>
                  <a:cubicBezTo>
                    <a:pt x="13891" y="12025"/>
                    <a:pt x="13969" y="11872"/>
                    <a:pt x="13969" y="11641"/>
                  </a:cubicBezTo>
                  <a:close/>
                  <a:moveTo>
                    <a:pt x="9160" y="13635"/>
                  </a:moveTo>
                  <a:cubicBezTo>
                    <a:pt x="9390" y="13788"/>
                    <a:pt x="9543" y="13863"/>
                    <a:pt x="9770" y="13863"/>
                  </a:cubicBezTo>
                  <a:lnTo>
                    <a:pt x="9770" y="17999"/>
                  </a:lnTo>
                  <a:cubicBezTo>
                    <a:pt x="8549" y="17771"/>
                    <a:pt x="7251" y="17311"/>
                    <a:pt x="6335" y="16545"/>
                  </a:cubicBezTo>
                  <a:lnTo>
                    <a:pt x="9160" y="13635"/>
                  </a:lnTo>
                  <a:close/>
                  <a:moveTo>
                    <a:pt x="12365" y="13635"/>
                  </a:moveTo>
                  <a:lnTo>
                    <a:pt x="15190" y="16545"/>
                  </a:lnTo>
                  <a:cubicBezTo>
                    <a:pt x="14274" y="17311"/>
                    <a:pt x="13128" y="17771"/>
                    <a:pt x="11755" y="17999"/>
                  </a:cubicBezTo>
                  <a:lnTo>
                    <a:pt x="11755" y="13863"/>
                  </a:lnTo>
                  <a:cubicBezTo>
                    <a:pt x="11985" y="13788"/>
                    <a:pt x="12137" y="13788"/>
                    <a:pt x="12365" y="13635"/>
                  </a:cubicBezTo>
                  <a:close/>
                  <a:moveTo>
                    <a:pt x="10839" y="0"/>
                  </a:moveTo>
                  <a:cubicBezTo>
                    <a:pt x="4886" y="0"/>
                    <a:pt x="0" y="4824"/>
                    <a:pt x="0" y="10800"/>
                  </a:cubicBezTo>
                  <a:cubicBezTo>
                    <a:pt x="0" y="16698"/>
                    <a:pt x="4886" y="21600"/>
                    <a:pt x="10839" y="21600"/>
                  </a:cubicBezTo>
                  <a:cubicBezTo>
                    <a:pt x="16716" y="21600"/>
                    <a:pt x="21600" y="16698"/>
                    <a:pt x="21600" y="10800"/>
                  </a:cubicBezTo>
                  <a:cubicBezTo>
                    <a:pt x="21600" y="4748"/>
                    <a:pt x="16716" y="0"/>
                    <a:pt x="108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72" name="Google Shape;2272;p35"/>
            <p:cNvSpPr/>
            <p:nvPr/>
          </p:nvSpPr>
          <p:spPr>
            <a:xfrm>
              <a:off x="434668" y="855467"/>
              <a:ext cx="60105" cy="76323"/>
            </a:xfrm>
            <a:custGeom>
              <a:rect b="b" l="l" r="r" t="t"/>
              <a:pathLst>
                <a:path extrusionOk="0" h="21600" w="21600">
                  <a:moveTo>
                    <a:pt x="0" y="0"/>
                  </a:moveTo>
                  <a:lnTo>
                    <a:pt x="0" y="13085"/>
                  </a:lnTo>
                  <a:cubicBezTo>
                    <a:pt x="0" y="18318"/>
                    <a:pt x="4985" y="21600"/>
                    <a:pt x="11631" y="21600"/>
                  </a:cubicBezTo>
                  <a:cubicBezTo>
                    <a:pt x="17459" y="21600"/>
                    <a:pt x="21600" y="17675"/>
                    <a:pt x="21600" y="1308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73" name="Google Shape;2273;p35"/>
            <p:cNvSpPr/>
            <p:nvPr/>
          </p:nvSpPr>
          <p:spPr>
            <a:xfrm>
              <a:off x="716766" y="716766"/>
              <a:ext cx="84946" cy="87845"/>
            </a:xfrm>
            <a:custGeom>
              <a:rect b="b" l="l" r="r" t="t"/>
              <a:pathLst>
                <a:path extrusionOk="0" h="21600" w="20887">
                  <a:moveTo>
                    <a:pt x="10791" y="0"/>
                  </a:moveTo>
                  <a:cubicBezTo>
                    <a:pt x="7380" y="3970"/>
                    <a:pt x="4547" y="7380"/>
                    <a:pt x="0" y="10791"/>
                  </a:cubicBezTo>
                  <a:lnTo>
                    <a:pt x="8517" y="19326"/>
                  </a:lnTo>
                  <a:cubicBezTo>
                    <a:pt x="10232" y="21041"/>
                    <a:pt x="12505" y="21600"/>
                    <a:pt x="13642" y="21600"/>
                  </a:cubicBezTo>
                  <a:cubicBezTo>
                    <a:pt x="15338" y="21600"/>
                    <a:pt x="17053" y="21041"/>
                    <a:pt x="18749" y="19326"/>
                  </a:cubicBezTo>
                  <a:cubicBezTo>
                    <a:pt x="21600" y="16493"/>
                    <a:pt x="21600" y="11368"/>
                    <a:pt x="18749" y="8517"/>
                  </a:cubicBezTo>
                  <a:lnTo>
                    <a:pt x="1079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74" name="Google Shape;2274;p35"/>
            <p:cNvSpPr/>
            <p:nvPr/>
          </p:nvSpPr>
          <p:spPr>
            <a:xfrm>
              <a:off x="850843" y="434668"/>
              <a:ext cx="78858" cy="60105"/>
            </a:xfrm>
            <a:custGeom>
              <a:rect b="b" l="l" r="r" t="t"/>
              <a:pathLst>
                <a:path extrusionOk="0" h="21600" w="21043">
                  <a:moveTo>
                    <a:pt x="0" y="0"/>
                  </a:moveTo>
                  <a:lnTo>
                    <a:pt x="0" y="21600"/>
                  </a:lnTo>
                  <a:lnTo>
                    <a:pt x="12964" y="21600"/>
                  </a:lnTo>
                  <a:cubicBezTo>
                    <a:pt x="17899" y="21600"/>
                    <a:pt x="20973" y="16615"/>
                    <a:pt x="20973" y="9969"/>
                  </a:cubicBezTo>
                  <a:cubicBezTo>
                    <a:pt x="21600" y="4985"/>
                    <a:pt x="17899" y="0"/>
                    <a:pt x="129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75" name="Google Shape;2275;p35"/>
            <p:cNvSpPr/>
            <p:nvPr/>
          </p:nvSpPr>
          <p:spPr>
            <a:xfrm>
              <a:off x="0" y="437017"/>
              <a:ext cx="78598" cy="60104"/>
            </a:xfrm>
            <a:custGeom>
              <a:rect b="b" l="l" r="r" t="t"/>
              <a:pathLst>
                <a:path extrusionOk="0" h="21600" w="21600">
                  <a:moveTo>
                    <a:pt x="8269" y="0"/>
                  </a:moveTo>
                  <a:cubicBezTo>
                    <a:pt x="3187" y="0"/>
                    <a:pt x="0" y="4985"/>
                    <a:pt x="0" y="10787"/>
                  </a:cubicBezTo>
                  <a:cubicBezTo>
                    <a:pt x="0" y="16615"/>
                    <a:pt x="4457" y="21600"/>
                    <a:pt x="8269"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76" name="Google Shape;2276;p35"/>
            <p:cNvSpPr/>
            <p:nvPr/>
          </p:nvSpPr>
          <p:spPr>
            <a:xfrm>
              <a:off x="125436" y="716766"/>
              <a:ext cx="82689" cy="87845"/>
            </a:xfrm>
            <a:custGeom>
              <a:rect b="b" l="l" r="r" t="t"/>
              <a:pathLst>
                <a:path extrusionOk="0" h="21600" w="20873">
                  <a:moveTo>
                    <a:pt x="10944" y="0"/>
                  </a:moveTo>
                  <a:lnTo>
                    <a:pt x="2181" y="8517"/>
                  </a:lnTo>
                  <a:cubicBezTo>
                    <a:pt x="-727" y="11368"/>
                    <a:pt x="-727" y="16493"/>
                    <a:pt x="2181" y="19326"/>
                  </a:cubicBezTo>
                  <a:cubicBezTo>
                    <a:pt x="3348" y="21041"/>
                    <a:pt x="5701" y="21600"/>
                    <a:pt x="7442" y="21600"/>
                  </a:cubicBezTo>
                  <a:cubicBezTo>
                    <a:pt x="8610" y="21600"/>
                    <a:pt x="10944" y="21041"/>
                    <a:pt x="12111" y="19326"/>
                  </a:cubicBezTo>
                  <a:lnTo>
                    <a:pt x="20873" y="10791"/>
                  </a:lnTo>
                  <a:cubicBezTo>
                    <a:pt x="17946" y="7958"/>
                    <a:pt x="14445" y="4547"/>
                    <a:pt x="109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77" name="Google Shape;2277;p35"/>
            <p:cNvSpPr/>
            <p:nvPr/>
          </p:nvSpPr>
          <p:spPr>
            <a:xfrm>
              <a:off x="127729" y="127766"/>
              <a:ext cx="87294" cy="87257"/>
            </a:xfrm>
            <a:custGeom>
              <a:rect b="b" l="l" r="r" t="t"/>
              <a:pathLst>
                <a:path extrusionOk="0" h="21600" w="20906">
                  <a:moveTo>
                    <a:pt x="7338" y="0"/>
                  </a:moveTo>
                  <a:cubicBezTo>
                    <a:pt x="5405" y="0"/>
                    <a:pt x="3471" y="708"/>
                    <a:pt x="2083" y="2144"/>
                  </a:cubicBezTo>
                  <a:cubicBezTo>
                    <a:pt x="-694" y="5014"/>
                    <a:pt x="-694" y="10155"/>
                    <a:pt x="2083" y="13025"/>
                  </a:cubicBezTo>
                  <a:lnTo>
                    <a:pt x="10396" y="21600"/>
                  </a:lnTo>
                  <a:lnTo>
                    <a:pt x="20906" y="10736"/>
                  </a:lnTo>
                  <a:lnTo>
                    <a:pt x="12610" y="2144"/>
                  </a:lnTo>
                  <a:cubicBezTo>
                    <a:pt x="11222" y="708"/>
                    <a:pt x="9289" y="0"/>
                    <a:pt x="7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78" name="Google Shape;2278;p35"/>
            <p:cNvSpPr/>
            <p:nvPr/>
          </p:nvSpPr>
          <p:spPr>
            <a:xfrm>
              <a:off x="434668" y="0"/>
              <a:ext cx="60105" cy="80946"/>
            </a:xfrm>
            <a:custGeom>
              <a:rect b="b" l="l" r="r" t="t"/>
              <a:pathLst>
                <a:path extrusionOk="0" h="21600" w="21600">
                  <a:moveTo>
                    <a:pt x="11631" y="0"/>
                  </a:moveTo>
                  <a:cubicBezTo>
                    <a:pt x="5829" y="0"/>
                    <a:pt x="0" y="4328"/>
                    <a:pt x="0" y="8029"/>
                  </a:cubicBezTo>
                  <a:lnTo>
                    <a:pt x="0" y="21600"/>
                  </a:lnTo>
                  <a:lnTo>
                    <a:pt x="21600" y="21600"/>
                  </a:lnTo>
                  <a:lnTo>
                    <a:pt x="21600" y="8029"/>
                  </a:lnTo>
                  <a:cubicBezTo>
                    <a:pt x="21600" y="3094"/>
                    <a:pt x="16615" y="0"/>
                    <a:pt x="11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279" name="Google Shape;2279;p35"/>
          <p:cNvGrpSpPr/>
          <p:nvPr/>
        </p:nvGrpSpPr>
        <p:grpSpPr>
          <a:xfrm>
            <a:off x="13993986" y="7123800"/>
            <a:ext cx="908638" cy="910364"/>
            <a:chOff x="0" y="0"/>
            <a:chExt cx="908637" cy="910362"/>
          </a:xfrm>
        </p:grpSpPr>
        <p:sp>
          <p:nvSpPr>
            <p:cNvPr id="2280" name="Google Shape;2280;p35"/>
            <p:cNvSpPr/>
            <p:nvPr/>
          </p:nvSpPr>
          <p:spPr>
            <a:xfrm>
              <a:off x="545592" y="547391"/>
              <a:ext cx="57830" cy="57829"/>
            </a:xfrm>
            <a:custGeom>
              <a:rect b="b" l="l" r="r" t="t"/>
              <a:pathLst>
                <a:path extrusionOk="0" h="21600" w="21600">
                  <a:moveTo>
                    <a:pt x="11239" y="0"/>
                  </a:moveTo>
                  <a:cubicBezTo>
                    <a:pt x="5181" y="0"/>
                    <a:pt x="0" y="5181"/>
                    <a:pt x="0" y="11239"/>
                  </a:cubicBezTo>
                  <a:cubicBezTo>
                    <a:pt x="0" y="17269"/>
                    <a:pt x="5181" y="21600"/>
                    <a:pt x="11239" y="21600"/>
                  </a:cubicBezTo>
                  <a:cubicBezTo>
                    <a:pt x="16419" y="21600"/>
                    <a:pt x="21600" y="17269"/>
                    <a:pt x="21600" y="11239"/>
                  </a:cubicBezTo>
                  <a:cubicBezTo>
                    <a:pt x="21600" y="5181"/>
                    <a:pt x="16419" y="0"/>
                    <a:pt x="112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81" name="Google Shape;2281;p35"/>
            <p:cNvSpPr/>
            <p:nvPr/>
          </p:nvSpPr>
          <p:spPr>
            <a:xfrm>
              <a:off x="302829" y="304627"/>
              <a:ext cx="57830" cy="57830"/>
            </a:xfrm>
            <a:custGeom>
              <a:rect b="b" l="l" r="r" t="t"/>
              <a:pathLst>
                <a:path extrusionOk="0" h="21600" w="21600">
                  <a:moveTo>
                    <a:pt x="10361" y="0"/>
                  </a:moveTo>
                  <a:cubicBezTo>
                    <a:pt x="5181" y="0"/>
                    <a:pt x="0" y="5181"/>
                    <a:pt x="0" y="11239"/>
                  </a:cubicBezTo>
                  <a:cubicBezTo>
                    <a:pt x="0" y="17269"/>
                    <a:pt x="5181" y="21600"/>
                    <a:pt x="10361" y="21600"/>
                  </a:cubicBezTo>
                  <a:cubicBezTo>
                    <a:pt x="16419" y="21600"/>
                    <a:pt x="21600" y="17269"/>
                    <a:pt x="21600" y="11239"/>
                  </a:cubicBezTo>
                  <a:cubicBezTo>
                    <a:pt x="21600" y="5181"/>
                    <a:pt x="16419" y="0"/>
                    <a:pt x="103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82" name="Google Shape;2282;p35"/>
            <p:cNvSpPr/>
            <p:nvPr/>
          </p:nvSpPr>
          <p:spPr>
            <a:xfrm>
              <a:off x="0" y="0"/>
              <a:ext cx="908637" cy="910362"/>
            </a:xfrm>
            <a:custGeom>
              <a:rect b="b" l="l" r="r" t="t"/>
              <a:pathLst>
                <a:path extrusionOk="0" h="21600" w="21545">
                  <a:moveTo>
                    <a:pt x="7784" y="5802"/>
                  </a:moveTo>
                  <a:cubicBezTo>
                    <a:pt x="8934" y="5802"/>
                    <a:pt x="9923" y="6733"/>
                    <a:pt x="9923" y="7942"/>
                  </a:cubicBezTo>
                  <a:cubicBezTo>
                    <a:pt x="9923" y="9093"/>
                    <a:pt x="8990" y="10136"/>
                    <a:pt x="7784" y="10136"/>
                  </a:cubicBezTo>
                  <a:cubicBezTo>
                    <a:pt x="6632" y="10136"/>
                    <a:pt x="5646" y="9148"/>
                    <a:pt x="5646" y="7942"/>
                  </a:cubicBezTo>
                  <a:cubicBezTo>
                    <a:pt x="5646" y="6789"/>
                    <a:pt x="6632" y="5802"/>
                    <a:pt x="7784" y="5802"/>
                  </a:cubicBezTo>
                  <a:close/>
                  <a:moveTo>
                    <a:pt x="13568" y="7242"/>
                  </a:moveTo>
                  <a:cubicBezTo>
                    <a:pt x="13760" y="7242"/>
                    <a:pt x="13951" y="7310"/>
                    <a:pt x="14089" y="7447"/>
                  </a:cubicBezTo>
                  <a:cubicBezTo>
                    <a:pt x="14362" y="7722"/>
                    <a:pt x="14362" y="8215"/>
                    <a:pt x="14089" y="8490"/>
                  </a:cubicBezTo>
                  <a:lnTo>
                    <a:pt x="8332" y="14250"/>
                  </a:lnTo>
                  <a:cubicBezTo>
                    <a:pt x="8195" y="14386"/>
                    <a:pt x="8003" y="14456"/>
                    <a:pt x="7812" y="14456"/>
                  </a:cubicBezTo>
                  <a:cubicBezTo>
                    <a:pt x="7619" y="14456"/>
                    <a:pt x="7427" y="14386"/>
                    <a:pt x="7290" y="14250"/>
                  </a:cubicBezTo>
                  <a:cubicBezTo>
                    <a:pt x="7017" y="13975"/>
                    <a:pt x="7017" y="13482"/>
                    <a:pt x="7290" y="13207"/>
                  </a:cubicBezTo>
                  <a:lnTo>
                    <a:pt x="13046" y="7447"/>
                  </a:lnTo>
                  <a:cubicBezTo>
                    <a:pt x="13184" y="7310"/>
                    <a:pt x="13375" y="7242"/>
                    <a:pt x="13568" y="7242"/>
                  </a:cubicBezTo>
                  <a:close/>
                  <a:moveTo>
                    <a:pt x="13594" y="11562"/>
                  </a:moveTo>
                  <a:cubicBezTo>
                    <a:pt x="14802" y="11562"/>
                    <a:pt x="15733" y="12493"/>
                    <a:pt x="15733" y="13756"/>
                  </a:cubicBezTo>
                  <a:cubicBezTo>
                    <a:pt x="15733" y="14908"/>
                    <a:pt x="14802" y="15896"/>
                    <a:pt x="13594" y="15896"/>
                  </a:cubicBezTo>
                  <a:cubicBezTo>
                    <a:pt x="12444" y="15896"/>
                    <a:pt x="11512" y="14908"/>
                    <a:pt x="11512" y="13756"/>
                  </a:cubicBezTo>
                  <a:cubicBezTo>
                    <a:pt x="11512" y="12605"/>
                    <a:pt x="12444" y="11562"/>
                    <a:pt x="13594" y="11562"/>
                  </a:cubicBezTo>
                  <a:close/>
                  <a:moveTo>
                    <a:pt x="10772" y="0"/>
                  </a:moveTo>
                  <a:cubicBezTo>
                    <a:pt x="10581" y="0"/>
                    <a:pt x="10387" y="70"/>
                    <a:pt x="10252" y="205"/>
                  </a:cubicBezTo>
                  <a:lnTo>
                    <a:pt x="7509" y="2950"/>
                  </a:lnTo>
                  <a:lnTo>
                    <a:pt x="3617" y="2950"/>
                  </a:lnTo>
                  <a:cubicBezTo>
                    <a:pt x="3178" y="2950"/>
                    <a:pt x="2905" y="3279"/>
                    <a:pt x="2905" y="3608"/>
                  </a:cubicBezTo>
                  <a:lnTo>
                    <a:pt x="2905" y="7503"/>
                  </a:lnTo>
                  <a:lnTo>
                    <a:pt x="164" y="10245"/>
                  </a:lnTo>
                  <a:cubicBezTo>
                    <a:pt x="-55" y="10519"/>
                    <a:pt x="-55" y="11013"/>
                    <a:pt x="164" y="11287"/>
                  </a:cubicBezTo>
                  <a:lnTo>
                    <a:pt x="2905" y="14031"/>
                  </a:lnTo>
                  <a:lnTo>
                    <a:pt x="2905" y="17924"/>
                  </a:lnTo>
                  <a:cubicBezTo>
                    <a:pt x="2905" y="18365"/>
                    <a:pt x="3288" y="18638"/>
                    <a:pt x="3617" y="18638"/>
                  </a:cubicBezTo>
                  <a:lnTo>
                    <a:pt x="7509" y="18638"/>
                  </a:lnTo>
                  <a:lnTo>
                    <a:pt x="10252" y="21381"/>
                  </a:lnTo>
                  <a:cubicBezTo>
                    <a:pt x="10415" y="21490"/>
                    <a:pt x="10581" y="21600"/>
                    <a:pt x="10744" y="21600"/>
                  </a:cubicBezTo>
                  <a:cubicBezTo>
                    <a:pt x="10963" y="21600"/>
                    <a:pt x="11073" y="21490"/>
                    <a:pt x="11238" y="21381"/>
                  </a:cubicBezTo>
                  <a:lnTo>
                    <a:pt x="13979" y="18638"/>
                  </a:lnTo>
                  <a:lnTo>
                    <a:pt x="17872" y="18638"/>
                  </a:lnTo>
                  <a:cubicBezTo>
                    <a:pt x="18254" y="18638"/>
                    <a:pt x="18639" y="18309"/>
                    <a:pt x="18639" y="17924"/>
                  </a:cubicBezTo>
                  <a:lnTo>
                    <a:pt x="18639" y="14031"/>
                  </a:lnTo>
                  <a:lnTo>
                    <a:pt x="21380" y="11287"/>
                  </a:lnTo>
                  <a:cubicBezTo>
                    <a:pt x="21489" y="11177"/>
                    <a:pt x="21545" y="10958"/>
                    <a:pt x="21545" y="10794"/>
                  </a:cubicBezTo>
                  <a:cubicBezTo>
                    <a:pt x="21545" y="10628"/>
                    <a:pt x="21489" y="10465"/>
                    <a:pt x="21380" y="10355"/>
                  </a:cubicBezTo>
                  <a:lnTo>
                    <a:pt x="18639" y="7613"/>
                  </a:lnTo>
                  <a:lnTo>
                    <a:pt x="18639" y="3662"/>
                  </a:lnTo>
                  <a:cubicBezTo>
                    <a:pt x="18639" y="3223"/>
                    <a:pt x="18254" y="2950"/>
                    <a:pt x="17926" y="2950"/>
                  </a:cubicBezTo>
                  <a:lnTo>
                    <a:pt x="14033" y="2950"/>
                  </a:lnTo>
                  <a:lnTo>
                    <a:pt x="11292" y="205"/>
                  </a:lnTo>
                  <a:cubicBezTo>
                    <a:pt x="11155" y="70"/>
                    <a:pt x="10963" y="0"/>
                    <a:pt x="107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283" name="Google Shape;2283;p35"/>
          <p:cNvGrpSpPr/>
          <p:nvPr/>
        </p:nvGrpSpPr>
        <p:grpSpPr>
          <a:xfrm>
            <a:off x="13982426" y="8279862"/>
            <a:ext cx="929443" cy="846223"/>
            <a:chOff x="73" y="0"/>
            <a:chExt cx="929442" cy="846222"/>
          </a:xfrm>
        </p:grpSpPr>
        <p:sp>
          <p:nvSpPr>
            <p:cNvPr id="2284" name="Google Shape;2284;p35"/>
            <p:cNvSpPr/>
            <p:nvPr/>
          </p:nvSpPr>
          <p:spPr>
            <a:xfrm>
              <a:off x="453235" y="365318"/>
              <a:ext cx="122483" cy="120209"/>
            </a:xfrm>
            <a:custGeom>
              <a:rect b="b" l="l" r="r" t="t"/>
              <a:pathLst>
                <a:path extrusionOk="0" h="21600" w="21600">
                  <a:moveTo>
                    <a:pt x="10599" y="0"/>
                  </a:moveTo>
                  <a:cubicBezTo>
                    <a:pt x="4892" y="0"/>
                    <a:pt x="0" y="4576"/>
                    <a:pt x="0" y="10800"/>
                  </a:cubicBezTo>
                  <a:cubicBezTo>
                    <a:pt x="0" y="16615"/>
                    <a:pt x="4892" y="21600"/>
                    <a:pt x="10599" y="21600"/>
                  </a:cubicBezTo>
                  <a:cubicBezTo>
                    <a:pt x="16708" y="21600"/>
                    <a:pt x="21600" y="16615"/>
                    <a:pt x="21600" y="10800"/>
                  </a:cubicBezTo>
                  <a:cubicBezTo>
                    <a:pt x="21600" y="4576"/>
                    <a:pt x="16708" y="0"/>
                    <a:pt x="105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85" name="Google Shape;2285;p35"/>
            <p:cNvSpPr/>
            <p:nvPr/>
          </p:nvSpPr>
          <p:spPr>
            <a:xfrm>
              <a:off x="180384" y="182659"/>
              <a:ext cx="566472" cy="485527"/>
            </a:xfrm>
            <a:custGeom>
              <a:rect b="b" l="l" r="r" t="t"/>
              <a:pathLst>
                <a:path extrusionOk="0" h="21600" w="21600">
                  <a:moveTo>
                    <a:pt x="17324" y="4114"/>
                  </a:moveTo>
                  <a:cubicBezTo>
                    <a:pt x="17632" y="4114"/>
                    <a:pt x="17940" y="4218"/>
                    <a:pt x="18161" y="4424"/>
                  </a:cubicBezTo>
                  <a:cubicBezTo>
                    <a:pt x="18603" y="4936"/>
                    <a:pt x="18603" y="5864"/>
                    <a:pt x="18161" y="6376"/>
                  </a:cubicBezTo>
                  <a:lnTo>
                    <a:pt x="16661" y="8022"/>
                  </a:lnTo>
                  <a:cubicBezTo>
                    <a:pt x="17103" y="8844"/>
                    <a:pt x="17369" y="9876"/>
                    <a:pt x="17369" y="10800"/>
                  </a:cubicBezTo>
                  <a:cubicBezTo>
                    <a:pt x="17369" y="11727"/>
                    <a:pt x="17103" y="12756"/>
                    <a:pt x="16661" y="13474"/>
                  </a:cubicBezTo>
                  <a:lnTo>
                    <a:pt x="18161" y="15119"/>
                  </a:lnTo>
                  <a:cubicBezTo>
                    <a:pt x="18603" y="15635"/>
                    <a:pt x="18603" y="16559"/>
                    <a:pt x="18161" y="17075"/>
                  </a:cubicBezTo>
                  <a:cubicBezTo>
                    <a:pt x="17898" y="17382"/>
                    <a:pt x="17545" y="17486"/>
                    <a:pt x="17369" y="17486"/>
                  </a:cubicBezTo>
                  <a:cubicBezTo>
                    <a:pt x="17014" y="17486"/>
                    <a:pt x="16837" y="17382"/>
                    <a:pt x="16574" y="17075"/>
                  </a:cubicBezTo>
                  <a:lnTo>
                    <a:pt x="15164" y="15430"/>
                  </a:lnTo>
                  <a:cubicBezTo>
                    <a:pt x="14459" y="15942"/>
                    <a:pt x="13577" y="16148"/>
                    <a:pt x="12872" y="16148"/>
                  </a:cubicBezTo>
                  <a:cubicBezTo>
                    <a:pt x="12077" y="16148"/>
                    <a:pt x="11196" y="15942"/>
                    <a:pt x="10491" y="15430"/>
                  </a:cubicBezTo>
                  <a:lnTo>
                    <a:pt x="9080" y="17075"/>
                  </a:lnTo>
                  <a:cubicBezTo>
                    <a:pt x="8904" y="17382"/>
                    <a:pt x="8552" y="17486"/>
                    <a:pt x="8286" y="17486"/>
                  </a:cubicBezTo>
                  <a:cubicBezTo>
                    <a:pt x="7933" y="17486"/>
                    <a:pt x="7757" y="17382"/>
                    <a:pt x="7581" y="17075"/>
                  </a:cubicBezTo>
                  <a:cubicBezTo>
                    <a:pt x="7141" y="16559"/>
                    <a:pt x="7141" y="15635"/>
                    <a:pt x="7581" y="15119"/>
                  </a:cubicBezTo>
                  <a:lnTo>
                    <a:pt x="8994" y="13474"/>
                  </a:lnTo>
                  <a:cubicBezTo>
                    <a:pt x="8286" y="12756"/>
                    <a:pt x="8109" y="11828"/>
                    <a:pt x="8109" y="10800"/>
                  </a:cubicBezTo>
                  <a:cubicBezTo>
                    <a:pt x="8109" y="9772"/>
                    <a:pt x="8286" y="8844"/>
                    <a:pt x="8728" y="8022"/>
                  </a:cubicBezTo>
                  <a:lnTo>
                    <a:pt x="7318" y="6376"/>
                  </a:lnTo>
                  <a:cubicBezTo>
                    <a:pt x="6875" y="5864"/>
                    <a:pt x="6875" y="4936"/>
                    <a:pt x="7318" y="4424"/>
                  </a:cubicBezTo>
                  <a:cubicBezTo>
                    <a:pt x="7539" y="4218"/>
                    <a:pt x="7846" y="4114"/>
                    <a:pt x="8154" y="4114"/>
                  </a:cubicBezTo>
                  <a:cubicBezTo>
                    <a:pt x="8465" y="4114"/>
                    <a:pt x="8773" y="4218"/>
                    <a:pt x="8994" y="4424"/>
                  </a:cubicBezTo>
                  <a:lnTo>
                    <a:pt x="10404" y="6170"/>
                  </a:lnTo>
                  <a:cubicBezTo>
                    <a:pt x="11109" y="5658"/>
                    <a:pt x="11901" y="5348"/>
                    <a:pt x="12696" y="5348"/>
                  </a:cubicBezTo>
                  <a:cubicBezTo>
                    <a:pt x="13488" y="5348"/>
                    <a:pt x="14369" y="5658"/>
                    <a:pt x="15074" y="6170"/>
                  </a:cubicBezTo>
                  <a:lnTo>
                    <a:pt x="16485" y="4424"/>
                  </a:lnTo>
                  <a:cubicBezTo>
                    <a:pt x="16706" y="4218"/>
                    <a:pt x="17014" y="4114"/>
                    <a:pt x="17324" y="4114"/>
                  </a:cubicBezTo>
                  <a:close/>
                  <a:moveTo>
                    <a:pt x="0" y="0"/>
                  </a:moveTo>
                  <a:lnTo>
                    <a:pt x="0" y="4114"/>
                  </a:lnTo>
                  <a:lnTo>
                    <a:pt x="2381" y="4114"/>
                  </a:lnTo>
                  <a:cubicBezTo>
                    <a:pt x="2997" y="4114"/>
                    <a:pt x="3526" y="4731"/>
                    <a:pt x="3526" y="5348"/>
                  </a:cubicBezTo>
                  <a:cubicBezTo>
                    <a:pt x="3526" y="6069"/>
                    <a:pt x="2997" y="6788"/>
                    <a:pt x="2381" y="6788"/>
                  </a:cubicBezTo>
                  <a:lnTo>
                    <a:pt x="0" y="6788"/>
                  </a:lnTo>
                  <a:lnTo>
                    <a:pt x="0" y="14914"/>
                  </a:lnTo>
                  <a:lnTo>
                    <a:pt x="2381" y="14914"/>
                  </a:lnTo>
                  <a:cubicBezTo>
                    <a:pt x="2997" y="14914"/>
                    <a:pt x="3526" y="15531"/>
                    <a:pt x="3526" y="16148"/>
                  </a:cubicBezTo>
                  <a:cubicBezTo>
                    <a:pt x="3526" y="16970"/>
                    <a:pt x="2997" y="17588"/>
                    <a:pt x="2381" y="17588"/>
                  </a:cubicBezTo>
                  <a:lnTo>
                    <a:pt x="0" y="17588"/>
                  </a:ln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86" name="Google Shape;2286;p35"/>
            <p:cNvSpPr/>
            <p:nvPr/>
          </p:nvSpPr>
          <p:spPr>
            <a:xfrm>
              <a:off x="73" y="0"/>
              <a:ext cx="929442" cy="846222"/>
            </a:xfrm>
            <a:custGeom>
              <a:rect b="b" l="l" r="r" t="t"/>
              <a:pathLst>
                <a:path extrusionOk="0" h="21600" w="21600">
                  <a:moveTo>
                    <a:pt x="18107" y="3186"/>
                  </a:moveTo>
                  <a:cubicBezTo>
                    <a:pt x="18537" y="3186"/>
                    <a:pt x="18805" y="3540"/>
                    <a:pt x="18805" y="3896"/>
                  </a:cubicBezTo>
                  <a:lnTo>
                    <a:pt x="18805" y="17882"/>
                  </a:lnTo>
                  <a:cubicBezTo>
                    <a:pt x="18805" y="18296"/>
                    <a:pt x="18429" y="18650"/>
                    <a:pt x="18107" y="18650"/>
                  </a:cubicBezTo>
                  <a:lnTo>
                    <a:pt x="3546" y="18650"/>
                  </a:lnTo>
                  <a:cubicBezTo>
                    <a:pt x="3116" y="18650"/>
                    <a:pt x="2846" y="18296"/>
                    <a:pt x="2846" y="17882"/>
                  </a:cubicBezTo>
                  <a:lnTo>
                    <a:pt x="2846" y="3896"/>
                  </a:lnTo>
                  <a:cubicBezTo>
                    <a:pt x="2846" y="3482"/>
                    <a:pt x="3223" y="3186"/>
                    <a:pt x="3546" y="3186"/>
                  </a:cubicBezTo>
                  <a:close/>
                  <a:moveTo>
                    <a:pt x="2041" y="0"/>
                  </a:moveTo>
                  <a:cubicBezTo>
                    <a:pt x="912" y="0"/>
                    <a:pt x="0" y="1062"/>
                    <a:pt x="0" y="2302"/>
                  </a:cubicBezTo>
                  <a:lnTo>
                    <a:pt x="0" y="19358"/>
                  </a:lnTo>
                  <a:cubicBezTo>
                    <a:pt x="0" y="20596"/>
                    <a:pt x="912" y="21600"/>
                    <a:pt x="2041" y="21600"/>
                  </a:cubicBezTo>
                  <a:lnTo>
                    <a:pt x="19449" y="21600"/>
                  </a:lnTo>
                  <a:cubicBezTo>
                    <a:pt x="20578" y="21600"/>
                    <a:pt x="21600" y="20596"/>
                    <a:pt x="21600" y="19358"/>
                  </a:cubicBezTo>
                  <a:lnTo>
                    <a:pt x="21600" y="2360"/>
                  </a:lnTo>
                  <a:cubicBezTo>
                    <a:pt x="21600" y="1062"/>
                    <a:pt x="20686" y="0"/>
                    <a:pt x="194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287" name="Google Shape;2287;p35"/>
          <p:cNvGrpSpPr/>
          <p:nvPr/>
        </p:nvGrpSpPr>
        <p:grpSpPr>
          <a:xfrm>
            <a:off x="13982426" y="9325327"/>
            <a:ext cx="929443" cy="931719"/>
            <a:chOff x="73" y="73"/>
            <a:chExt cx="929442" cy="931718"/>
          </a:xfrm>
        </p:grpSpPr>
        <p:sp>
          <p:nvSpPr>
            <p:cNvPr id="2288" name="Google Shape;2288;p35"/>
            <p:cNvSpPr/>
            <p:nvPr/>
          </p:nvSpPr>
          <p:spPr>
            <a:xfrm>
              <a:off x="534107" y="407002"/>
              <a:ext cx="182660" cy="427699"/>
            </a:xfrm>
            <a:custGeom>
              <a:rect b="b" l="l" r="r" t="t"/>
              <a:pathLst>
                <a:path extrusionOk="0" h="21600" w="21600">
                  <a:moveTo>
                    <a:pt x="10935" y="0"/>
                  </a:moveTo>
                  <a:cubicBezTo>
                    <a:pt x="9294" y="0"/>
                    <a:pt x="7107" y="815"/>
                    <a:pt x="7107" y="1634"/>
                  </a:cubicBezTo>
                  <a:lnTo>
                    <a:pt x="7107" y="2683"/>
                  </a:lnTo>
                  <a:cubicBezTo>
                    <a:pt x="3011" y="3269"/>
                    <a:pt x="0" y="5018"/>
                    <a:pt x="0" y="7005"/>
                  </a:cubicBezTo>
                  <a:cubicBezTo>
                    <a:pt x="0" y="9573"/>
                    <a:pt x="4652" y="10974"/>
                    <a:pt x="8479" y="12142"/>
                  </a:cubicBezTo>
                  <a:cubicBezTo>
                    <a:pt x="11212" y="13076"/>
                    <a:pt x="14224" y="13895"/>
                    <a:pt x="14224" y="14829"/>
                  </a:cubicBezTo>
                  <a:cubicBezTo>
                    <a:pt x="14224" y="15644"/>
                    <a:pt x="12583" y="16345"/>
                    <a:pt x="10935" y="16345"/>
                  </a:cubicBezTo>
                  <a:cubicBezTo>
                    <a:pt x="8748" y="16345"/>
                    <a:pt x="7107" y="15644"/>
                    <a:pt x="7107" y="14829"/>
                  </a:cubicBezTo>
                  <a:cubicBezTo>
                    <a:pt x="7107" y="13895"/>
                    <a:pt x="5467" y="13309"/>
                    <a:pt x="3827" y="13309"/>
                  </a:cubicBezTo>
                  <a:cubicBezTo>
                    <a:pt x="1918" y="13309"/>
                    <a:pt x="0" y="14010"/>
                    <a:pt x="0" y="14829"/>
                  </a:cubicBezTo>
                  <a:cubicBezTo>
                    <a:pt x="0" y="16812"/>
                    <a:pt x="3011" y="18446"/>
                    <a:pt x="7107" y="19146"/>
                  </a:cubicBezTo>
                  <a:lnTo>
                    <a:pt x="7107" y="20199"/>
                  </a:lnTo>
                  <a:cubicBezTo>
                    <a:pt x="7107" y="21018"/>
                    <a:pt x="8748" y="21600"/>
                    <a:pt x="10935" y="21600"/>
                  </a:cubicBezTo>
                  <a:cubicBezTo>
                    <a:pt x="12852" y="21600"/>
                    <a:pt x="14224" y="20900"/>
                    <a:pt x="14224" y="20199"/>
                  </a:cubicBezTo>
                  <a:lnTo>
                    <a:pt x="14224" y="19146"/>
                  </a:lnTo>
                  <a:cubicBezTo>
                    <a:pt x="18320" y="18565"/>
                    <a:pt x="21600" y="16812"/>
                    <a:pt x="21600" y="14829"/>
                  </a:cubicBezTo>
                  <a:cubicBezTo>
                    <a:pt x="21600" y="12260"/>
                    <a:pt x="16679" y="10859"/>
                    <a:pt x="12852" y="9692"/>
                  </a:cubicBezTo>
                  <a:cubicBezTo>
                    <a:pt x="10119" y="8758"/>
                    <a:pt x="7107" y="7939"/>
                    <a:pt x="7107" y="7005"/>
                  </a:cubicBezTo>
                  <a:cubicBezTo>
                    <a:pt x="7107" y="6304"/>
                    <a:pt x="8748" y="5604"/>
                    <a:pt x="10935" y="5604"/>
                  </a:cubicBezTo>
                  <a:cubicBezTo>
                    <a:pt x="13130" y="5604"/>
                    <a:pt x="14224" y="6304"/>
                    <a:pt x="14224" y="7005"/>
                  </a:cubicBezTo>
                  <a:cubicBezTo>
                    <a:pt x="14224" y="7939"/>
                    <a:pt x="16133" y="8639"/>
                    <a:pt x="17773" y="8639"/>
                  </a:cubicBezTo>
                  <a:cubicBezTo>
                    <a:pt x="19960" y="8639"/>
                    <a:pt x="21600" y="7939"/>
                    <a:pt x="21600" y="7005"/>
                  </a:cubicBezTo>
                  <a:cubicBezTo>
                    <a:pt x="21600" y="5018"/>
                    <a:pt x="18597" y="3384"/>
                    <a:pt x="14224" y="2683"/>
                  </a:cubicBezTo>
                  <a:lnTo>
                    <a:pt x="14224" y="1634"/>
                  </a:lnTo>
                  <a:cubicBezTo>
                    <a:pt x="14224" y="815"/>
                    <a:pt x="12583" y="0"/>
                    <a:pt x="109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89" name="Google Shape;2289;p35"/>
            <p:cNvSpPr/>
            <p:nvPr/>
          </p:nvSpPr>
          <p:spPr>
            <a:xfrm>
              <a:off x="73" y="73"/>
              <a:ext cx="929442" cy="931718"/>
            </a:xfrm>
            <a:custGeom>
              <a:rect b="b" l="l" r="r" t="t"/>
              <a:pathLst>
                <a:path extrusionOk="0" h="21600" w="21600">
                  <a:moveTo>
                    <a:pt x="19449" y="2734"/>
                  </a:moveTo>
                  <a:cubicBezTo>
                    <a:pt x="19879" y="2734"/>
                    <a:pt x="20203" y="3056"/>
                    <a:pt x="20203" y="3484"/>
                  </a:cubicBezTo>
                  <a:lnTo>
                    <a:pt x="20203" y="5574"/>
                  </a:lnTo>
                  <a:lnTo>
                    <a:pt x="1397" y="5574"/>
                  </a:lnTo>
                  <a:lnTo>
                    <a:pt x="1397" y="3484"/>
                  </a:lnTo>
                  <a:cubicBezTo>
                    <a:pt x="1397" y="3056"/>
                    <a:pt x="1719" y="2734"/>
                    <a:pt x="2041" y="2734"/>
                  </a:cubicBezTo>
                  <a:lnTo>
                    <a:pt x="2794" y="2734"/>
                  </a:lnTo>
                  <a:lnTo>
                    <a:pt x="2794" y="3484"/>
                  </a:lnTo>
                  <a:cubicBezTo>
                    <a:pt x="2794" y="3913"/>
                    <a:pt x="3116" y="4180"/>
                    <a:pt x="3491" y="4180"/>
                  </a:cubicBezTo>
                  <a:cubicBezTo>
                    <a:pt x="3813" y="4180"/>
                    <a:pt x="4138" y="3806"/>
                    <a:pt x="4138" y="3484"/>
                  </a:cubicBezTo>
                  <a:lnTo>
                    <a:pt x="4138" y="2734"/>
                  </a:lnTo>
                  <a:lnTo>
                    <a:pt x="10047" y="2734"/>
                  </a:lnTo>
                  <a:lnTo>
                    <a:pt x="10047" y="3484"/>
                  </a:lnTo>
                  <a:cubicBezTo>
                    <a:pt x="10047" y="3913"/>
                    <a:pt x="10369" y="4180"/>
                    <a:pt x="10799" y="4180"/>
                  </a:cubicBezTo>
                  <a:cubicBezTo>
                    <a:pt x="11229" y="4180"/>
                    <a:pt x="11498" y="3806"/>
                    <a:pt x="11498" y="3484"/>
                  </a:cubicBezTo>
                  <a:lnTo>
                    <a:pt x="11498" y="2734"/>
                  </a:lnTo>
                  <a:lnTo>
                    <a:pt x="17408" y="2734"/>
                  </a:lnTo>
                  <a:lnTo>
                    <a:pt x="17408" y="3484"/>
                  </a:lnTo>
                  <a:cubicBezTo>
                    <a:pt x="17408" y="3913"/>
                    <a:pt x="17730" y="4180"/>
                    <a:pt x="18107" y="4180"/>
                  </a:cubicBezTo>
                  <a:cubicBezTo>
                    <a:pt x="18537" y="4180"/>
                    <a:pt x="18805" y="3806"/>
                    <a:pt x="18805" y="3484"/>
                  </a:cubicBezTo>
                  <a:lnTo>
                    <a:pt x="18805" y="2734"/>
                  </a:lnTo>
                  <a:close/>
                  <a:moveTo>
                    <a:pt x="4890" y="8362"/>
                  </a:moveTo>
                  <a:cubicBezTo>
                    <a:pt x="5265" y="8362"/>
                    <a:pt x="5534" y="8736"/>
                    <a:pt x="5534" y="9112"/>
                  </a:cubicBezTo>
                  <a:cubicBezTo>
                    <a:pt x="5642" y="9434"/>
                    <a:pt x="5265" y="9808"/>
                    <a:pt x="4890" y="9808"/>
                  </a:cubicBezTo>
                  <a:lnTo>
                    <a:pt x="3491" y="9808"/>
                  </a:lnTo>
                  <a:cubicBezTo>
                    <a:pt x="3061" y="9808"/>
                    <a:pt x="2794" y="9434"/>
                    <a:pt x="2794" y="9112"/>
                  </a:cubicBezTo>
                  <a:cubicBezTo>
                    <a:pt x="2794" y="8736"/>
                    <a:pt x="3116" y="8362"/>
                    <a:pt x="3491" y="8362"/>
                  </a:cubicBezTo>
                  <a:close/>
                  <a:moveTo>
                    <a:pt x="4890" y="11202"/>
                  </a:moveTo>
                  <a:cubicBezTo>
                    <a:pt x="5265" y="11202"/>
                    <a:pt x="5534" y="11523"/>
                    <a:pt x="5534" y="11845"/>
                  </a:cubicBezTo>
                  <a:cubicBezTo>
                    <a:pt x="5642" y="12273"/>
                    <a:pt x="5265" y="12595"/>
                    <a:pt x="4890" y="12595"/>
                  </a:cubicBezTo>
                  <a:lnTo>
                    <a:pt x="3491" y="12595"/>
                  </a:lnTo>
                  <a:cubicBezTo>
                    <a:pt x="3061" y="12595"/>
                    <a:pt x="2794" y="12273"/>
                    <a:pt x="2794" y="11845"/>
                  </a:cubicBezTo>
                  <a:cubicBezTo>
                    <a:pt x="2794" y="11470"/>
                    <a:pt x="3116" y="11202"/>
                    <a:pt x="3491" y="11202"/>
                  </a:cubicBezTo>
                  <a:close/>
                  <a:moveTo>
                    <a:pt x="4890" y="14097"/>
                  </a:moveTo>
                  <a:cubicBezTo>
                    <a:pt x="5265" y="14097"/>
                    <a:pt x="5534" y="14419"/>
                    <a:pt x="5534" y="14740"/>
                  </a:cubicBezTo>
                  <a:cubicBezTo>
                    <a:pt x="5642" y="15062"/>
                    <a:pt x="5265" y="15436"/>
                    <a:pt x="4890" y="15436"/>
                  </a:cubicBezTo>
                  <a:lnTo>
                    <a:pt x="3491" y="15436"/>
                  </a:lnTo>
                  <a:cubicBezTo>
                    <a:pt x="3061" y="15436"/>
                    <a:pt x="2794" y="15062"/>
                    <a:pt x="2794" y="14740"/>
                  </a:cubicBezTo>
                  <a:cubicBezTo>
                    <a:pt x="2794" y="14312"/>
                    <a:pt x="3116" y="14097"/>
                    <a:pt x="3491" y="14097"/>
                  </a:cubicBezTo>
                  <a:close/>
                  <a:moveTo>
                    <a:pt x="14560" y="8843"/>
                  </a:moveTo>
                  <a:cubicBezTo>
                    <a:pt x="17677" y="8843"/>
                    <a:pt x="20203" y="11416"/>
                    <a:pt x="20203" y="14471"/>
                  </a:cubicBezTo>
                  <a:cubicBezTo>
                    <a:pt x="20203" y="17580"/>
                    <a:pt x="17623" y="20099"/>
                    <a:pt x="14560" y="20099"/>
                  </a:cubicBezTo>
                  <a:cubicBezTo>
                    <a:pt x="11444" y="20099"/>
                    <a:pt x="8918" y="17580"/>
                    <a:pt x="8918" y="14471"/>
                  </a:cubicBezTo>
                  <a:cubicBezTo>
                    <a:pt x="8918" y="11416"/>
                    <a:pt x="11498" y="8843"/>
                    <a:pt x="14560" y="8843"/>
                  </a:cubicBezTo>
                  <a:close/>
                  <a:moveTo>
                    <a:pt x="3491" y="0"/>
                  </a:moveTo>
                  <a:cubicBezTo>
                    <a:pt x="3116" y="0"/>
                    <a:pt x="2794" y="322"/>
                    <a:pt x="2794" y="696"/>
                  </a:cubicBezTo>
                  <a:lnTo>
                    <a:pt x="2794" y="1339"/>
                  </a:lnTo>
                  <a:lnTo>
                    <a:pt x="2041" y="1339"/>
                  </a:lnTo>
                  <a:cubicBezTo>
                    <a:pt x="912" y="1339"/>
                    <a:pt x="0" y="2251"/>
                    <a:pt x="0" y="3484"/>
                  </a:cubicBezTo>
                  <a:lnTo>
                    <a:pt x="0" y="16615"/>
                  </a:lnTo>
                  <a:cubicBezTo>
                    <a:pt x="0" y="17741"/>
                    <a:pt x="912" y="18760"/>
                    <a:pt x="2041" y="18760"/>
                  </a:cubicBezTo>
                  <a:lnTo>
                    <a:pt x="8918" y="18760"/>
                  </a:lnTo>
                  <a:cubicBezTo>
                    <a:pt x="10209" y="20421"/>
                    <a:pt x="12251" y="21600"/>
                    <a:pt x="14560" y="21600"/>
                  </a:cubicBezTo>
                  <a:cubicBezTo>
                    <a:pt x="18429" y="21600"/>
                    <a:pt x="21600" y="18437"/>
                    <a:pt x="21600" y="14526"/>
                  </a:cubicBezTo>
                  <a:lnTo>
                    <a:pt x="21600" y="3537"/>
                  </a:lnTo>
                  <a:cubicBezTo>
                    <a:pt x="21600" y="2305"/>
                    <a:pt x="20686" y="1339"/>
                    <a:pt x="19449" y="1339"/>
                  </a:cubicBezTo>
                  <a:lnTo>
                    <a:pt x="18805" y="1339"/>
                  </a:lnTo>
                  <a:lnTo>
                    <a:pt x="18805" y="696"/>
                  </a:lnTo>
                  <a:cubicBezTo>
                    <a:pt x="18805" y="267"/>
                    <a:pt x="18429" y="0"/>
                    <a:pt x="18107" y="0"/>
                  </a:cubicBezTo>
                  <a:cubicBezTo>
                    <a:pt x="17785" y="0"/>
                    <a:pt x="17355" y="322"/>
                    <a:pt x="17355" y="696"/>
                  </a:cubicBezTo>
                  <a:lnTo>
                    <a:pt x="17355" y="1339"/>
                  </a:lnTo>
                  <a:lnTo>
                    <a:pt x="11444" y="1339"/>
                  </a:lnTo>
                  <a:lnTo>
                    <a:pt x="11444" y="696"/>
                  </a:lnTo>
                  <a:cubicBezTo>
                    <a:pt x="11444" y="267"/>
                    <a:pt x="11121" y="0"/>
                    <a:pt x="10799" y="0"/>
                  </a:cubicBezTo>
                  <a:cubicBezTo>
                    <a:pt x="10477" y="0"/>
                    <a:pt x="10047" y="322"/>
                    <a:pt x="10047" y="696"/>
                  </a:cubicBezTo>
                  <a:lnTo>
                    <a:pt x="10047" y="1339"/>
                  </a:lnTo>
                  <a:lnTo>
                    <a:pt x="4138" y="1339"/>
                  </a:lnTo>
                  <a:lnTo>
                    <a:pt x="4138" y="696"/>
                  </a:lnTo>
                  <a:cubicBezTo>
                    <a:pt x="4138" y="267"/>
                    <a:pt x="3813" y="0"/>
                    <a:pt x="34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290" name="Google Shape;2290;p35"/>
          <p:cNvGrpSpPr/>
          <p:nvPr/>
        </p:nvGrpSpPr>
        <p:grpSpPr>
          <a:xfrm>
            <a:off x="19605752" y="7115180"/>
            <a:ext cx="934070" cy="927683"/>
            <a:chOff x="-1" y="73"/>
            <a:chExt cx="934068" cy="927681"/>
          </a:xfrm>
        </p:grpSpPr>
        <p:sp>
          <p:nvSpPr>
            <p:cNvPr id="2291" name="Google Shape;2291;p35"/>
            <p:cNvSpPr/>
            <p:nvPr/>
          </p:nvSpPr>
          <p:spPr>
            <a:xfrm>
              <a:off x="194181" y="627235"/>
              <a:ext cx="62453" cy="6010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92" name="Google Shape;2292;p35"/>
            <p:cNvSpPr/>
            <p:nvPr/>
          </p:nvSpPr>
          <p:spPr>
            <a:xfrm>
              <a:off x="316737" y="627235"/>
              <a:ext cx="60105" cy="6010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93" name="Google Shape;2293;p35"/>
            <p:cNvSpPr/>
            <p:nvPr/>
          </p:nvSpPr>
          <p:spPr>
            <a:xfrm>
              <a:off x="436944" y="627235"/>
              <a:ext cx="60178" cy="6010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94" name="Google Shape;2294;p35"/>
            <p:cNvSpPr/>
            <p:nvPr/>
          </p:nvSpPr>
          <p:spPr>
            <a:xfrm>
              <a:off x="559500" y="627235"/>
              <a:ext cx="60105" cy="6010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95" name="Google Shape;2295;p35"/>
            <p:cNvSpPr/>
            <p:nvPr/>
          </p:nvSpPr>
          <p:spPr>
            <a:xfrm>
              <a:off x="-1" y="322534"/>
              <a:ext cx="929704" cy="605220"/>
            </a:xfrm>
            <a:custGeom>
              <a:rect b="b" l="l" r="r" t="t"/>
              <a:pathLst>
                <a:path extrusionOk="0" h="21600" w="21552">
                  <a:moveTo>
                    <a:pt x="17902" y="8730"/>
                  </a:moveTo>
                  <a:cubicBezTo>
                    <a:pt x="18330" y="8730"/>
                    <a:pt x="18597" y="9225"/>
                    <a:pt x="18597" y="9885"/>
                  </a:cubicBezTo>
                  <a:lnTo>
                    <a:pt x="18597" y="14175"/>
                  </a:lnTo>
                  <a:cubicBezTo>
                    <a:pt x="18597" y="14835"/>
                    <a:pt x="18223" y="15330"/>
                    <a:pt x="17902" y="15330"/>
                  </a:cubicBezTo>
                  <a:lnTo>
                    <a:pt x="3858" y="15330"/>
                  </a:lnTo>
                  <a:cubicBezTo>
                    <a:pt x="3430" y="15330"/>
                    <a:pt x="3108" y="14835"/>
                    <a:pt x="3108" y="14175"/>
                  </a:cubicBezTo>
                  <a:lnTo>
                    <a:pt x="3108" y="9885"/>
                  </a:lnTo>
                  <a:cubicBezTo>
                    <a:pt x="3108" y="9225"/>
                    <a:pt x="3430" y="8730"/>
                    <a:pt x="3858" y="8730"/>
                  </a:cubicBezTo>
                  <a:close/>
                  <a:moveTo>
                    <a:pt x="4922" y="0"/>
                  </a:moveTo>
                  <a:cubicBezTo>
                    <a:pt x="4801" y="0"/>
                    <a:pt x="4675" y="45"/>
                    <a:pt x="4556" y="147"/>
                  </a:cubicBezTo>
                  <a:lnTo>
                    <a:pt x="376" y="4521"/>
                  </a:lnTo>
                  <a:cubicBezTo>
                    <a:pt x="162" y="4686"/>
                    <a:pt x="0" y="5016"/>
                    <a:pt x="0" y="5427"/>
                  </a:cubicBezTo>
                  <a:lnTo>
                    <a:pt x="0" y="20610"/>
                  </a:lnTo>
                  <a:cubicBezTo>
                    <a:pt x="0" y="21189"/>
                    <a:pt x="376" y="21600"/>
                    <a:pt x="697" y="21600"/>
                  </a:cubicBezTo>
                  <a:lnTo>
                    <a:pt x="20848" y="21600"/>
                  </a:lnTo>
                  <a:cubicBezTo>
                    <a:pt x="21277" y="21600"/>
                    <a:pt x="21546" y="21105"/>
                    <a:pt x="21546" y="20610"/>
                  </a:cubicBezTo>
                  <a:lnTo>
                    <a:pt x="21546" y="5427"/>
                  </a:lnTo>
                  <a:cubicBezTo>
                    <a:pt x="21600" y="4932"/>
                    <a:pt x="21277" y="4356"/>
                    <a:pt x="20903" y="4356"/>
                  </a:cubicBezTo>
                  <a:lnTo>
                    <a:pt x="9862" y="4356"/>
                  </a:lnTo>
                  <a:lnTo>
                    <a:pt x="9862" y="1056"/>
                  </a:lnTo>
                  <a:cubicBezTo>
                    <a:pt x="9862" y="432"/>
                    <a:pt x="9527" y="0"/>
                    <a:pt x="9156" y="0"/>
                  </a:cubicBezTo>
                  <a:cubicBezTo>
                    <a:pt x="9035" y="0"/>
                    <a:pt x="8909" y="45"/>
                    <a:pt x="8790" y="147"/>
                  </a:cubicBezTo>
                  <a:lnTo>
                    <a:pt x="5628" y="3366"/>
                  </a:lnTo>
                  <a:lnTo>
                    <a:pt x="5628" y="1056"/>
                  </a:lnTo>
                  <a:cubicBezTo>
                    <a:pt x="5628" y="432"/>
                    <a:pt x="5292" y="0"/>
                    <a:pt x="4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96" name="Google Shape;2296;p35"/>
            <p:cNvSpPr/>
            <p:nvPr/>
          </p:nvSpPr>
          <p:spPr>
            <a:xfrm>
              <a:off x="679708" y="627235"/>
              <a:ext cx="60178" cy="6010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97" name="Google Shape;2297;p35"/>
            <p:cNvSpPr/>
            <p:nvPr/>
          </p:nvSpPr>
          <p:spPr>
            <a:xfrm>
              <a:off x="525091" y="73"/>
              <a:ext cx="303284" cy="121382"/>
            </a:xfrm>
            <a:custGeom>
              <a:rect b="b" l="l" r="r" t="t"/>
              <a:pathLst>
                <a:path extrusionOk="0" h="21600" w="20989">
                  <a:moveTo>
                    <a:pt x="6287" y="0"/>
                  </a:moveTo>
                  <a:cubicBezTo>
                    <a:pt x="4250" y="0"/>
                    <a:pt x="2183" y="2272"/>
                    <a:pt x="461" y="7104"/>
                  </a:cubicBezTo>
                  <a:cubicBezTo>
                    <a:pt x="-336" y="9155"/>
                    <a:pt x="-16" y="12863"/>
                    <a:pt x="781" y="14914"/>
                  </a:cubicBezTo>
                  <a:cubicBezTo>
                    <a:pt x="1238" y="15893"/>
                    <a:pt x="1736" y="16415"/>
                    <a:pt x="2214" y="16415"/>
                  </a:cubicBezTo>
                  <a:cubicBezTo>
                    <a:pt x="2737" y="16415"/>
                    <a:pt x="3245" y="15789"/>
                    <a:pt x="3661" y="14509"/>
                  </a:cubicBezTo>
                  <a:cubicBezTo>
                    <a:pt x="4463" y="12237"/>
                    <a:pt x="5383" y="11113"/>
                    <a:pt x="6302" y="11113"/>
                  </a:cubicBezTo>
                  <a:cubicBezTo>
                    <a:pt x="7221" y="11113"/>
                    <a:pt x="8140" y="12237"/>
                    <a:pt x="8943" y="14509"/>
                  </a:cubicBezTo>
                  <a:cubicBezTo>
                    <a:pt x="10578" y="19132"/>
                    <a:pt x="12671" y="21600"/>
                    <a:pt x="14778" y="21600"/>
                  </a:cubicBezTo>
                  <a:cubicBezTo>
                    <a:pt x="16795" y="21600"/>
                    <a:pt x="18821" y="19341"/>
                    <a:pt x="20462" y="14509"/>
                  </a:cubicBezTo>
                  <a:cubicBezTo>
                    <a:pt x="21264" y="12445"/>
                    <a:pt x="21101" y="8750"/>
                    <a:pt x="20304" y="6686"/>
                  </a:cubicBezTo>
                  <a:cubicBezTo>
                    <a:pt x="19923" y="5707"/>
                    <a:pt x="19395" y="5198"/>
                    <a:pt x="18862" y="5198"/>
                  </a:cubicBezTo>
                  <a:cubicBezTo>
                    <a:pt x="18273" y="5198"/>
                    <a:pt x="17683" y="5811"/>
                    <a:pt x="17262" y="7104"/>
                  </a:cubicBezTo>
                  <a:cubicBezTo>
                    <a:pt x="16465" y="9572"/>
                    <a:pt x="15581" y="10800"/>
                    <a:pt x="14702" y="10800"/>
                  </a:cubicBezTo>
                  <a:cubicBezTo>
                    <a:pt x="13824" y="10800"/>
                    <a:pt x="12945" y="9572"/>
                    <a:pt x="12143" y="7104"/>
                  </a:cubicBezTo>
                  <a:cubicBezTo>
                    <a:pt x="10507" y="2481"/>
                    <a:pt x="8415" y="0"/>
                    <a:pt x="62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98" name="Google Shape;2298;p35"/>
            <p:cNvSpPr/>
            <p:nvPr/>
          </p:nvSpPr>
          <p:spPr>
            <a:xfrm>
              <a:off x="751407" y="183319"/>
              <a:ext cx="182660" cy="201154"/>
            </a:xfrm>
            <a:custGeom>
              <a:rect b="b" l="l" r="r" t="t"/>
              <a:pathLst>
                <a:path extrusionOk="0" h="21600" w="21600">
                  <a:moveTo>
                    <a:pt x="3558" y="0"/>
                  </a:moveTo>
                  <a:cubicBezTo>
                    <a:pt x="1371" y="0"/>
                    <a:pt x="0" y="1489"/>
                    <a:pt x="0" y="2979"/>
                  </a:cubicBezTo>
                  <a:lnTo>
                    <a:pt x="0" y="21600"/>
                  </a:lnTo>
                  <a:lnTo>
                    <a:pt x="21600" y="21600"/>
                  </a:lnTo>
                  <a:lnTo>
                    <a:pt x="21600" y="2979"/>
                  </a:lnTo>
                  <a:cubicBezTo>
                    <a:pt x="21331" y="1489"/>
                    <a:pt x="19682" y="0"/>
                    <a:pt x="177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299" name="Google Shape;2299;p35"/>
            <p:cNvSpPr/>
            <p:nvPr/>
          </p:nvSpPr>
          <p:spPr>
            <a:xfrm>
              <a:off x="506368" y="245478"/>
              <a:ext cx="182587" cy="141270"/>
            </a:xfrm>
            <a:custGeom>
              <a:rect b="b" l="l" r="r" t="t"/>
              <a:pathLst>
                <a:path extrusionOk="0" h="21600" w="21600">
                  <a:moveTo>
                    <a:pt x="3351" y="0"/>
                  </a:moveTo>
                  <a:cubicBezTo>
                    <a:pt x="1406" y="0"/>
                    <a:pt x="0" y="1986"/>
                    <a:pt x="0" y="4286"/>
                  </a:cubicBezTo>
                  <a:lnTo>
                    <a:pt x="0" y="21600"/>
                  </a:lnTo>
                  <a:lnTo>
                    <a:pt x="21600" y="21600"/>
                  </a:lnTo>
                  <a:lnTo>
                    <a:pt x="21600" y="4286"/>
                  </a:lnTo>
                  <a:cubicBezTo>
                    <a:pt x="21600" y="1807"/>
                    <a:pt x="19959" y="45"/>
                    <a:pt x="18049" y="45"/>
                  </a:cubicBezTo>
                  <a:lnTo>
                    <a:pt x="3829" y="45"/>
                  </a:lnTo>
                  <a:cubicBezTo>
                    <a:pt x="3664" y="11"/>
                    <a:pt x="3507" y="0"/>
                    <a:pt x="33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300" name="Google Shape;2300;p35"/>
          <p:cNvGrpSpPr/>
          <p:nvPr/>
        </p:nvGrpSpPr>
        <p:grpSpPr>
          <a:xfrm>
            <a:off x="3854835" y="7116460"/>
            <a:ext cx="929471" cy="925114"/>
            <a:chOff x="-1" y="0"/>
            <a:chExt cx="929470" cy="925112"/>
          </a:xfrm>
        </p:grpSpPr>
        <p:sp>
          <p:nvSpPr>
            <p:cNvPr id="2301" name="Google Shape;2301;p35"/>
            <p:cNvSpPr/>
            <p:nvPr/>
          </p:nvSpPr>
          <p:spPr>
            <a:xfrm>
              <a:off x="46260" y="81239"/>
              <a:ext cx="797613" cy="799988"/>
            </a:xfrm>
            <a:custGeom>
              <a:rect b="b" l="l" r="r" t="t"/>
              <a:pathLst>
                <a:path extrusionOk="0" h="21600" w="21538">
                  <a:moveTo>
                    <a:pt x="12986" y="5243"/>
                  </a:moveTo>
                  <a:cubicBezTo>
                    <a:pt x="13828" y="5243"/>
                    <a:pt x="14670" y="5556"/>
                    <a:pt x="15294" y="6180"/>
                  </a:cubicBezTo>
                  <a:cubicBezTo>
                    <a:pt x="16606" y="7492"/>
                    <a:pt x="16606" y="9551"/>
                    <a:pt x="15358" y="10862"/>
                  </a:cubicBezTo>
                  <a:cubicBezTo>
                    <a:pt x="14734" y="11487"/>
                    <a:pt x="13985" y="11798"/>
                    <a:pt x="13047" y="11798"/>
                  </a:cubicBezTo>
                  <a:cubicBezTo>
                    <a:pt x="12173" y="11798"/>
                    <a:pt x="11299" y="11487"/>
                    <a:pt x="10675" y="10862"/>
                  </a:cubicBezTo>
                  <a:cubicBezTo>
                    <a:pt x="10051" y="10238"/>
                    <a:pt x="9738" y="9426"/>
                    <a:pt x="9738" y="8491"/>
                  </a:cubicBezTo>
                  <a:cubicBezTo>
                    <a:pt x="9738" y="7553"/>
                    <a:pt x="10051" y="6804"/>
                    <a:pt x="10675" y="6180"/>
                  </a:cubicBezTo>
                  <a:cubicBezTo>
                    <a:pt x="11299" y="5556"/>
                    <a:pt x="12142" y="5243"/>
                    <a:pt x="12986" y="5243"/>
                  </a:cubicBezTo>
                  <a:close/>
                  <a:moveTo>
                    <a:pt x="4308" y="13672"/>
                  </a:moveTo>
                  <a:lnTo>
                    <a:pt x="8053" y="17417"/>
                  </a:lnTo>
                  <a:lnTo>
                    <a:pt x="7116" y="18790"/>
                  </a:lnTo>
                  <a:lnTo>
                    <a:pt x="2808" y="14546"/>
                  </a:lnTo>
                  <a:lnTo>
                    <a:pt x="4308" y="13672"/>
                  </a:lnTo>
                  <a:close/>
                  <a:moveTo>
                    <a:pt x="13685" y="0"/>
                  </a:moveTo>
                  <a:cubicBezTo>
                    <a:pt x="13574" y="0"/>
                    <a:pt x="13463" y="20"/>
                    <a:pt x="13360" y="63"/>
                  </a:cubicBezTo>
                  <a:cubicBezTo>
                    <a:pt x="10988" y="1312"/>
                    <a:pt x="8864" y="3121"/>
                    <a:pt x="7241" y="5182"/>
                  </a:cubicBezTo>
                  <a:cubicBezTo>
                    <a:pt x="5993" y="6618"/>
                    <a:pt x="5057" y="8366"/>
                    <a:pt x="4308" y="10175"/>
                  </a:cubicBezTo>
                  <a:cubicBezTo>
                    <a:pt x="4056" y="10799"/>
                    <a:pt x="3807" y="11423"/>
                    <a:pt x="3682" y="11986"/>
                  </a:cubicBezTo>
                  <a:lnTo>
                    <a:pt x="999" y="13547"/>
                  </a:lnTo>
                  <a:cubicBezTo>
                    <a:pt x="749" y="13734"/>
                    <a:pt x="624" y="13983"/>
                    <a:pt x="624" y="14233"/>
                  </a:cubicBezTo>
                  <a:cubicBezTo>
                    <a:pt x="624" y="14421"/>
                    <a:pt x="686" y="14671"/>
                    <a:pt x="874" y="14920"/>
                  </a:cubicBezTo>
                  <a:lnTo>
                    <a:pt x="2122" y="16169"/>
                  </a:lnTo>
                  <a:cubicBezTo>
                    <a:pt x="1248" y="17229"/>
                    <a:pt x="0" y="19165"/>
                    <a:pt x="0" y="20352"/>
                  </a:cubicBezTo>
                  <a:cubicBezTo>
                    <a:pt x="0" y="20851"/>
                    <a:pt x="125" y="21162"/>
                    <a:pt x="311" y="21287"/>
                  </a:cubicBezTo>
                  <a:cubicBezTo>
                    <a:pt x="436" y="21475"/>
                    <a:pt x="749" y="21600"/>
                    <a:pt x="1248" y="21600"/>
                  </a:cubicBezTo>
                  <a:cubicBezTo>
                    <a:pt x="2433" y="21600"/>
                    <a:pt x="4433" y="20288"/>
                    <a:pt x="5432" y="19476"/>
                  </a:cubicBezTo>
                  <a:lnTo>
                    <a:pt x="6680" y="20726"/>
                  </a:lnTo>
                  <a:cubicBezTo>
                    <a:pt x="6866" y="20912"/>
                    <a:pt x="7116" y="20976"/>
                    <a:pt x="7241" y="20976"/>
                  </a:cubicBezTo>
                  <a:lnTo>
                    <a:pt x="7304" y="20976"/>
                  </a:lnTo>
                  <a:cubicBezTo>
                    <a:pt x="7554" y="20976"/>
                    <a:pt x="7804" y="20851"/>
                    <a:pt x="7929" y="20601"/>
                  </a:cubicBezTo>
                  <a:lnTo>
                    <a:pt x="9488" y="17978"/>
                  </a:lnTo>
                  <a:cubicBezTo>
                    <a:pt x="10112" y="17792"/>
                    <a:pt x="10739" y="17542"/>
                    <a:pt x="11363" y="17354"/>
                  </a:cubicBezTo>
                  <a:cubicBezTo>
                    <a:pt x="13172" y="16605"/>
                    <a:pt x="14920" y="15606"/>
                    <a:pt x="16357" y="14421"/>
                  </a:cubicBezTo>
                  <a:cubicBezTo>
                    <a:pt x="18417" y="12796"/>
                    <a:pt x="20227" y="10674"/>
                    <a:pt x="21475" y="8366"/>
                  </a:cubicBezTo>
                  <a:cubicBezTo>
                    <a:pt x="21600" y="8053"/>
                    <a:pt x="21539" y="7678"/>
                    <a:pt x="21289" y="7429"/>
                  </a:cubicBezTo>
                  <a:lnTo>
                    <a:pt x="14296" y="250"/>
                  </a:lnTo>
                  <a:cubicBezTo>
                    <a:pt x="14129" y="83"/>
                    <a:pt x="13907" y="0"/>
                    <a:pt x="136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02" name="Google Shape;2302;p35"/>
            <p:cNvSpPr/>
            <p:nvPr/>
          </p:nvSpPr>
          <p:spPr>
            <a:xfrm>
              <a:off x="621905" y="0"/>
              <a:ext cx="307564" cy="310132"/>
            </a:xfrm>
            <a:custGeom>
              <a:rect b="b" l="l" r="r" t="t"/>
              <a:pathLst>
                <a:path extrusionOk="0" h="21600" w="21600">
                  <a:moveTo>
                    <a:pt x="15158" y="0"/>
                  </a:moveTo>
                  <a:cubicBezTo>
                    <a:pt x="14977" y="0"/>
                    <a:pt x="14797" y="5"/>
                    <a:pt x="14616" y="20"/>
                  </a:cubicBezTo>
                  <a:cubicBezTo>
                    <a:pt x="9421" y="506"/>
                    <a:pt x="4551" y="1630"/>
                    <a:pt x="0" y="3404"/>
                  </a:cubicBezTo>
                  <a:lnTo>
                    <a:pt x="18188" y="21600"/>
                  </a:lnTo>
                  <a:cubicBezTo>
                    <a:pt x="19977" y="16928"/>
                    <a:pt x="21275" y="12098"/>
                    <a:pt x="21600" y="7110"/>
                  </a:cubicBezTo>
                  <a:cubicBezTo>
                    <a:pt x="21600" y="5014"/>
                    <a:pt x="20786" y="3241"/>
                    <a:pt x="19647" y="1794"/>
                  </a:cubicBezTo>
                  <a:cubicBezTo>
                    <a:pt x="18338" y="634"/>
                    <a:pt x="16760" y="0"/>
                    <a:pt x="151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03" name="Google Shape;2303;p35"/>
            <p:cNvSpPr/>
            <p:nvPr/>
          </p:nvSpPr>
          <p:spPr>
            <a:xfrm>
              <a:off x="398242" y="691595"/>
              <a:ext cx="246780" cy="233517"/>
            </a:xfrm>
            <a:custGeom>
              <a:rect b="b" l="l" r="r" t="t"/>
              <a:pathLst>
                <a:path extrusionOk="0" h="21600" w="21351">
                  <a:moveTo>
                    <a:pt x="21351" y="0"/>
                  </a:moveTo>
                  <a:cubicBezTo>
                    <a:pt x="16951" y="3211"/>
                    <a:pt x="12551" y="5560"/>
                    <a:pt x="7751" y="7698"/>
                  </a:cubicBezTo>
                  <a:cubicBezTo>
                    <a:pt x="6354" y="8770"/>
                    <a:pt x="4354" y="9408"/>
                    <a:pt x="2551" y="9836"/>
                  </a:cubicBezTo>
                  <a:cubicBezTo>
                    <a:pt x="1948" y="12619"/>
                    <a:pt x="1351" y="15185"/>
                    <a:pt x="348" y="17541"/>
                  </a:cubicBezTo>
                  <a:cubicBezTo>
                    <a:pt x="-249" y="18606"/>
                    <a:pt x="-52" y="19889"/>
                    <a:pt x="748" y="20745"/>
                  </a:cubicBezTo>
                  <a:cubicBezTo>
                    <a:pt x="1351" y="21390"/>
                    <a:pt x="1948" y="21600"/>
                    <a:pt x="2551" y="21600"/>
                  </a:cubicBezTo>
                  <a:cubicBezTo>
                    <a:pt x="2951" y="21600"/>
                    <a:pt x="3351" y="21600"/>
                    <a:pt x="3554" y="21390"/>
                  </a:cubicBezTo>
                  <a:cubicBezTo>
                    <a:pt x="6951" y="19462"/>
                    <a:pt x="10354" y="17113"/>
                    <a:pt x="12951" y="14119"/>
                  </a:cubicBezTo>
                  <a:cubicBezTo>
                    <a:pt x="16754" y="10053"/>
                    <a:pt x="19751" y="5132"/>
                    <a:pt x="213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04" name="Google Shape;2304;p35"/>
            <p:cNvSpPr/>
            <p:nvPr/>
          </p:nvSpPr>
          <p:spPr>
            <a:xfrm>
              <a:off x="-1" y="280043"/>
              <a:ext cx="233545" cy="249736"/>
            </a:xfrm>
            <a:custGeom>
              <a:rect b="b" l="l" r="r" t="t"/>
              <a:pathLst>
                <a:path extrusionOk="0" h="21600" w="21387">
                  <a:moveTo>
                    <a:pt x="21387" y="0"/>
                  </a:moveTo>
                  <a:cubicBezTo>
                    <a:pt x="16091" y="1600"/>
                    <a:pt x="11434" y="4602"/>
                    <a:pt x="7408" y="8404"/>
                  </a:cubicBezTo>
                  <a:cubicBezTo>
                    <a:pt x="4444" y="11000"/>
                    <a:pt x="2119" y="14402"/>
                    <a:pt x="210" y="17798"/>
                  </a:cubicBezTo>
                  <a:cubicBezTo>
                    <a:pt x="-213" y="18801"/>
                    <a:pt x="2" y="20000"/>
                    <a:pt x="849" y="20800"/>
                  </a:cubicBezTo>
                  <a:cubicBezTo>
                    <a:pt x="1272" y="21397"/>
                    <a:pt x="2119" y="21600"/>
                    <a:pt x="2542" y="21600"/>
                  </a:cubicBezTo>
                  <a:cubicBezTo>
                    <a:pt x="3174" y="21600"/>
                    <a:pt x="3389" y="21600"/>
                    <a:pt x="4021" y="21397"/>
                  </a:cubicBezTo>
                  <a:cubicBezTo>
                    <a:pt x="6353" y="20400"/>
                    <a:pt x="8893" y="19601"/>
                    <a:pt x="11642" y="18998"/>
                  </a:cubicBezTo>
                  <a:cubicBezTo>
                    <a:pt x="12066" y="16998"/>
                    <a:pt x="12912" y="15399"/>
                    <a:pt x="13759" y="13602"/>
                  </a:cubicBezTo>
                  <a:cubicBezTo>
                    <a:pt x="15876" y="8804"/>
                    <a:pt x="18208" y="4405"/>
                    <a:pt x="213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2305" name="Google Shape;2305;p35"/>
          <p:cNvSpPr/>
          <p:nvPr/>
        </p:nvSpPr>
        <p:spPr>
          <a:xfrm>
            <a:off x="3847231" y="8239695"/>
            <a:ext cx="931717" cy="927096"/>
          </a:xfrm>
          <a:custGeom>
            <a:rect b="b" l="l" r="r" t="t"/>
            <a:pathLst>
              <a:path extrusionOk="0" h="21600" w="21600">
                <a:moveTo>
                  <a:pt x="19456" y="1400"/>
                </a:moveTo>
                <a:cubicBezTo>
                  <a:pt x="19831" y="1400"/>
                  <a:pt x="20099" y="1778"/>
                  <a:pt x="20099" y="2154"/>
                </a:cubicBezTo>
                <a:cubicBezTo>
                  <a:pt x="20099" y="2585"/>
                  <a:pt x="19831" y="2855"/>
                  <a:pt x="19456" y="2855"/>
                </a:cubicBezTo>
                <a:lnTo>
                  <a:pt x="2089" y="2855"/>
                </a:lnTo>
                <a:cubicBezTo>
                  <a:pt x="1715" y="2855"/>
                  <a:pt x="1339" y="2478"/>
                  <a:pt x="1339" y="2154"/>
                </a:cubicBezTo>
                <a:cubicBezTo>
                  <a:pt x="1339" y="1831"/>
                  <a:pt x="1715" y="1400"/>
                  <a:pt x="2089" y="1400"/>
                </a:cubicBezTo>
                <a:close/>
                <a:moveTo>
                  <a:pt x="14953" y="5603"/>
                </a:moveTo>
                <a:cubicBezTo>
                  <a:pt x="15382" y="5603"/>
                  <a:pt x="15650" y="5926"/>
                  <a:pt x="15650" y="6249"/>
                </a:cubicBezTo>
                <a:lnTo>
                  <a:pt x="15650" y="9158"/>
                </a:lnTo>
                <a:lnTo>
                  <a:pt x="15705" y="9158"/>
                </a:lnTo>
                <a:cubicBezTo>
                  <a:pt x="15705" y="9589"/>
                  <a:pt x="15382" y="9857"/>
                  <a:pt x="15007" y="9857"/>
                </a:cubicBezTo>
                <a:cubicBezTo>
                  <a:pt x="14686" y="9857"/>
                  <a:pt x="14310" y="9481"/>
                  <a:pt x="14310" y="9158"/>
                </a:cubicBezTo>
                <a:lnTo>
                  <a:pt x="14310" y="8026"/>
                </a:lnTo>
                <a:lnTo>
                  <a:pt x="11256" y="11044"/>
                </a:lnTo>
                <a:cubicBezTo>
                  <a:pt x="11122" y="11177"/>
                  <a:pt x="10946" y="11245"/>
                  <a:pt x="10773" y="11245"/>
                </a:cubicBezTo>
                <a:cubicBezTo>
                  <a:pt x="10599" y="11245"/>
                  <a:pt x="10424" y="11177"/>
                  <a:pt x="10291" y="11044"/>
                </a:cubicBezTo>
                <a:lnTo>
                  <a:pt x="9325" y="10127"/>
                </a:lnTo>
                <a:lnTo>
                  <a:pt x="6967" y="12444"/>
                </a:lnTo>
                <a:cubicBezTo>
                  <a:pt x="6860" y="12577"/>
                  <a:pt x="6686" y="12646"/>
                  <a:pt x="6504" y="12646"/>
                </a:cubicBezTo>
                <a:cubicBezTo>
                  <a:pt x="6324" y="12646"/>
                  <a:pt x="6137" y="12577"/>
                  <a:pt x="6002" y="12444"/>
                </a:cubicBezTo>
                <a:cubicBezTo>
                  <a:pt x="5735" y="12174"/>
                  <a:pt x="5735" y="11743"/>
                  <a:pt x="6002" y="11475"/>
                </a:cubicBezTo>
                <a:lnTo>
                  <a:pt x="8789" y="8619"/>
                </a:lnTo>
                <a:cubicBezTo>
                  <a:pt x="8923" y="8484"/>
                  <a:pt x="9111" y="8417"/>
                  <a:pt x="9299" y="8417"/>
                </a:cubicBezTo>
                <a:cubicBezTo>
                  <a:pt x="9487" y="8417"/>
                  <a:pt x="9674" y="8484"/>
                  <a:pt x="9808" y="8619"/>
                </a:cubicBezTo>
                <a:lnTo>
                  <a:pt x="10720" y="9589"/>
                </a:lnTo>
                <a:lnTo>
                  <a:pt x="13292" y="7003"/>
                </a:lnTo>
                <a:lnTo>
                  <a:pt x="12166" y="7003"/>
                </a:lnTo>
                <a:cubicBezTo>
                  <a:pt x="11737" y="7003"/>
                  <a:pt x="11470" y="6680"/>
                  <a:pt x="11470" y="6249"/>
                </a:cubicBezTo>
                <a:cubicBezTo>
                  <a:pt x="11470" y="5871"/>
                  <a:pt x="11792" y="5603"/>
                  <a:pt x="12166" y="5603"/>
                </a:cubicBezTo>
                <a:close/>
                <a:moveTo>
                  <a:pt x="10720" y="18907"/>
                </a:moveTo>
                <a:cubicBezTo>
                  <a:pt x="11149" y="18907"/>
                  <a:pt x="11470" y="19285"/>
                  <a:pt x="11470" y="19608"/>
                </a:cubicBezTo>
                <a:cubicBezTo>
                  <a:pt x="11470" y="19931"/>
                  <a:pt x="11149" y="20254"/>
                  <a:pt x="10720" y="20254"/>
                </a:cubicBezTo>
                <a:cubicBezTo>
                  <a:pt x="10344" y="20254"/>
                  <a:pt x="10077" y="19931"/>
                  <a:pt x="10077" y="19608"/>
                </a:cubicBezTo>
                <a:cubicBezTo>
                  <a:pt x="10077" y="19285"/>
                  <a:pt x="10398" y="18907"/>
                  <a:pt x="10720" y="18907"/>
                </a:cubicBezTo>
                <a:close/>
                <a:moveTo>
                  <a:pt x="2089" y="0"/>
                </a:moveTo>
                <a:cubicBezTo>
                  <a:pt x="965" y="0"/>
                  <a:pt x="0" y="916"/>
                  <a:pt x="0" y="2101"/>
                </a:cubicBezTo>
                <a:cubicBezTo>
                  <a:pt x="0" y="3016"/>
                  <a:pt x="643" y="3770"/>
                  <a:pt x="1446" y="4093"/>
                </a:cubicBezTo>
                <a:lnTo>
                  <a:pt x="1446" y="14113"/>
                </a:lnTo>
                <a:lnTo>
                  <a:pt x="750" y="14113"/>
                </a:lnTo>
                <a:cubicBezTo>
                  <a:pt x="374" y="14113"/>
                  <a:pt x="107" y="14491"/>
                  <a:pt x="107" y="14814"/>
                </a:cubicBezTo>
                <a:cubicBezTo>
                  <a:pt x="107" y="15245"/>
                  <a:pt x="429" y="15460"/>
                  <a:pt x="750" y="15460"/>
                </a:cubicBezTo>
                <a:lnTo>
                  <a:pt x="10130" y="15460"/>
                </a:lnTo>
                <a:lnTo>
                  <a:pt x="10130" y="17507"/>
                </a:lnTo>
                <a:cubicBezTo>
                  <a:pt x="9325" y="17777"/>
                  <a:pt x="8736" y="18584"/>
                  <a:pt x="8736" y="19500"/>
                </a:cubicBezTo>
                <a:cubicBezTo>
                  <a:pt x="8736" y="20685"/>
                  <a:pt x="9647" y="21600"/>
                  <a:pt x="10827" y="21600"/>
                </a:cubicBezTo>
                <a:cubicBezTo>
                  <a:pt x="11952" y="21600"/>
                  <a:pt x="12971" y="20685"/>
                  <a:pt x="12971" y="19500"/>
                </a:cubicBezTo>
                <a:cubicBezTo>
                  <a:pt x="12971" y="18584"/>
                  <a:pt x="12328" y="17830"/>
                  <a:pt x="11523" y="17507"/>
                </a:cubicBezTo>
                <a:lnTo>
                  <a:pt x="11523" y="15460"/>
                </a:lnTo>
                <a:lnTo>
                  <a:pt x="20904" y="15460"/>
                </a:lnTo>
                <a:cubicBezTo>
                  <a:pt x="21333" y="15460"/>
                  <a:pt x="21600" y="15137"/>
                  <a:pt x="21600" y="14814"/>
                </a:cubicBezTo>
                <a:cubicBezTo>
                  <a:pt x="21547" y="14436"/>
                  <a:pt x="21278" y="14113"/>
                  <a:pt x="20850" y="14113"/>
                </a:cubicBezTo>
                <a:lnTo>
                  <a:pt x="20099" y="14113"/>
                </a:lnTo>
                <a:lnTo>
                  <a:pt x="20099" y="4093"/>
                </a:lnTo>
                <a:cubicBezTo>
                  <a:pt x="20904" y="3825"/>
                  <a:pt x="21547" y="3016"/>
                  <a:pt x="21547" y="2101"/>
                </a:cubicBezTo>
                <a:cubicBezTo>
                  <a:pt x="21547" y="969"/>
                  <a:pt x="20581" y="0"/>
                  <a:pt x="194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06" name="Google Shape;2306;p35"/>
          <p:cNvSpPr/>
          <p:nvPr/>
        </p:nvSpPr>
        <p:spPr>
          <a:xfrm>
            <a:off x="3916583" y="9325626"/>
            <a:ext cx="793018" cy="931790"/>
          </a:xfrm>
          <a:custGeom>
            <a:rect b="b" l="l" r="r" t="t"/>
            <a:pathLst>
              <a:path extrusionOk="0" h="21600" w="21600">
                <a:moveTo>
                  <a:pt x="13225" y="16883"/>
                </a:moveTo>
                <a:lnTo>
                  <a:pt x="13225" y="18330"/>
                </a:lnTo>
                <a:lnTo>
                  <a:pt x="8311" y="18330"/>
                </a:lnTo>
                <a:lnTo>
                  <a:pt x="8311" y="16883"/>
                </a:lnTo>
                <a:close/>
                <a:moveTo>
                  <a:pt x="8311" y="0"/>
                </a:moveTo>
                <a:cubicBezTo>
                  <a:pt x="7116" y="0"/>
                  <a:pt x="5983" y="536"/>
                  <a:pt x="5479" y="1448"/>
                </a:cubicBezTo>
                <a:lnTo>
                  <a:pt x="4975" y="1448"/>
                </a:lnTo>
                <a:cubicBezTo>
                  <a:pt x="3590" y="1448"/>
                  <a:pt x="2329" y="2252"/>
                  <a:pt x="1825" y="3324"/>
                </a:cubicBezTo>
                <a:cubicBezTo>
                  <a:pt x="2645" y="3377"/>
                  <a:pt x="3400" y="3646"/>
                  <a:pt x="3968" y="4127"/>
                </a:cubicBezTo>
                <a:cubicBezTo>
                  <a:pt x="4282" y="4396"/>
                  <a:pt x="4282" y="4825"/>
                  <a:pt x="3968" y="5092"/>
                </a:cubicBezTo>
                <a:cubicBezTo>
                  <a:pt x="3810" y="5226"/>
                  <a:pt x="3590" y="5292"/>
                  <a:pt x="3368" y="5292"/>
                </a:cubicBezTo>
                <a:cubicBezTo>
                  <a:pt x="3148" y="5292"/>
                  <a:pt x="2928" y="5226"/>
                  <a:pt x="2770" y="5092"/>
                </a:cubicBezTo>
                <a:cubicBezTo>
                  <a:pt x="2393" y="4770"/>
                  <a:pt x="1889" y="4717"/>
                  <a:pt x="1447" y="4717"/>
                </a:cubicBezTo>
                <a:cubicBezTo>
                  <a:pt x="566" y="5253"/>
                  <a:pt x="0" y="6056"/>
                  <a:pt x="0" y="7075"/>
                </a:cubicBezTo>
                <a:cubicBezTo>
                  <a:pt x="0" y="7504"/>
                  <a:pt x="188" y="8040"/>
                  <a:pt x="504" y="8469"/>
                </a:cubicBezTo>
                <a:cubicBezTo>
                  <a:pt x="188" y="8844"/>
                  <a:pt x="0" y="9380"/>
                  <a:pt x="0" y="9862"/>
                </a:cubicBezTo>
                <a:cubicBezTo>
                  <a:pt x="0" y="10452"/>
                  <a:pt x="252" y="10988"/>
                  <a:pt x="630" y="11469"/>
                </a:cubicBezTo>
                <a:cubicBezTo>
                  <a:pt x="1195" y="11095"/>
                  <a:pt x="2015" y="10826"/>
                  <a:pt x="2770" y="10826"/>
                </a:cubicBezTo>
                <a:cubicBezTo>
                  <a:pt x="3274" y="10826"/>
                  <a:pt x="3590" y="11148"/>
                  <a:pt x="3590" y="11469"/>
                </a:cubicBezTo>
                <a:cubicBezTo>
                  <a:pt x="3590" y="11898"/>
                  <a:pt x="3148" y="12167"/>
                  <a:pt x="2770" y="12167"/>
                </a:cubicBezTo>
                <a:cubicBezTo>
                  <a:pt x="2393" y="12167"/>
                  <a:pt x="2015" y="12274"/>
                  <a:pt x="1699" y="12488"/>
                </a:cubicBezTo>
                <a:lnTo>
                  <a:pt x="1699" y="12596"/>
                </a:lnTo>
                <a:cubicBezTo>
                  <a:pt x="1699" y="14150"/>
                  <a:pt x="3148" y="15437"/>
                  <a:pt x="4975" y="15437"/>
                </a:cubicBezTo>
                <a:lnTo>
                  <a:pt x="5479" y="15437"/>
                </a:lnTo>
                <a:cubicBezTo>
                  <a:pt x="5793" y="15918"/>
                  <a:pt x="6171" y="16240"/>
                  <a:pt x="6612" y="16508"/>
                </a:cubicBezTo>
                <a:lnTo>
                  <a:pt x="6612" y="18062"/>
                </a:lnTo>
                <a:cubicBezTo>
                  <a:pt x="6612" y="19992"/>
                  <a:pt x="8501" y="21600"/>
                  <a:pt x="10832" y="21600"/>
                </a:cubicBezTo>
                <a:cubicBezTo>
                  <a:pt x="13099" y="21600"/>
                  <a:pt x="14988" y="19992"/>
                  <a:pt x="14988" y="18062"/>
                </a:cubicBezTo>
                <a:lnTo>
                  <a:pt x="14988" y="16508"/>
                </a:lnTo>
                <a:cubicBezTo>
                  <a:pt x="15427" y="16240"/>
                  <a:pt x="15931" y="15918"/>
                  <a:pt x="16183" y="15437"/>
                </a:cubicBezTo>
                <a:lnTo>
                  <a:pt x="16625" y="15437"/>
                </a:lnTo>
                <a:cubicBezTo>
                  <a:pt x="18452" y="15437"/>
                  <a:pt x="19963" y="14150"/>
                  <a:pt x="19963" y="12596"/>
                </a:cubicBezTo>
                <a:lnTo>
                  <a:pt x="19963" y="12488"/>
                </a:lnTo>
                <a:cubicBezTo>
                  <a:pt x="19647" y="12274"/>
                  <a:pt x="19207" y="12167"/>
                  <a:pt x="18830" y="12167"/>
                </a:cubicBezTo>
                <a:cubicBezTo>
                  <a:pt x="18388" y="12167"/>
                  <a:pt x="18074" y="11791"/>
                  <a:pt x="18074" y="11469"/>
                </a:cubicBezTo>
                <a:cubicBezTo>
                  <a:pt x="18074" y="11095"/>
                  <a:pt x="18452" y="10826"/>
                  <a:pt x="18830" y="10826"/>
                </a:cubicBezTo>
                <a:cubicBezTo>
                  <a:pt x="19647" y="10826"/>
                  <a:pt x="20403" y="11095"/>
                  <a:pt x="20970" y="11469"/>
                </a:cubicBezTo>
                <a:cubicBezTo>
                  <a:pt x="21348" y="10988"/>
                  <a:pt x="21600" y="10452"/>
                  <a:pt x="21600" y="9862"/>
                </a:cubicBezTo>
                <a:cubicBezTo>
                  <a:pt x="21600" y="9380"/>
                  <a:pt x="21410" y="8844"/>
                  <a:pt x="21096" y="8469"/>
                </a:cubicBezTo>
                <a:cubicBezTo>
                  <a:pt x="21348" y="8040"/>
                  <a:pt x="21536" y="7504"/>
                  <a:pt x="21536" y="7075"/>
                </a:cubicBezTo>
                <a:cubicBezTo>
                  <a:pt x="21536" y="6111"/>
                  <a:pt x="20970" y="5253"/>
                  <a:pt x="20089" y="4717"/>
                </a:cubicBezTo>
                <a:cubicBezTo>
                  <a:pt x="20017" y="4709"/>
                  <a:pt x="19943" y="4704"/>
                  <a:pt x="19865" y="4704"/>
                </a:cubicBezTo>
                <a:cubicBezTo>
                  <a:pt x="19471" y="4704"/>
                  <a:pt x="19029" y="4823"/>
                  <a:pt x="18766" y="5092"/>
                </a:cubicBezTo>
                <a:cubicBezTo>
                  <a:pt x="18608" y="5226"/>
                  <a:pt x="18388" y="5292"/>
                  <a:pt x="18168" y="5292"/>
                </a:cubicBezTo>
                <a:cubicBezTo>
                  <a:pt x="17948" y="5292"/>
                  <a:pt x="17726" y="5226"/>
                  <a:pt x="17570" y="5092"/>
                </a:cubicBezTo>
                <a:cubicBezTo>
                  <a:pt x="17254" y="4825"/>
                  <a:pt x="17254" y="4396"/>
                  <a:pt x="17570" y="4127"/>
                </a:cubicBezTo>
                <a:cubicBezTo>
                  <a:pt x="18136" y="3646"/>
                  <a:pt x="18892" y="3324"/>
                  <a:pt x="19711" y="3324"/>
                </a:cubicBezTo>
                <a:cubicBezTo>
                  <a:pt x="19207" y="2252"/>
                  <a:pt x="18074" y="1448"/>
                  <a:pt x="16563" y="1448"/>
                </a:cubicBezTo>
                <a:lnTo>
                  <a:pt x="16057" y="1448"/>
                </a:lnTo>
                <a:cubicBezTo>
                  <a:pt x="15553" y="536"/>
                  <a:pt x="14420" y="0"/>
                  <a:pt x="13225" y="0"/>
                </a:cubicBezTo>
                <a:cubicBezTo>
                  <a:pt x="12595" y="0"/>
                  <a:pt x="12091" y="162"/>
                  <a:pt x="11588" y="429"/>
                </a:cubicBezTo>
                <a:lnTo>
                  <a:pt x="11588" y="7128"/>
                </a:lnTo>
                <a:cubicBezTo>
                  <a:pt x="13477" y="7450"/>
                  <a:pt x="14924" y="8844"/>
                  <a:pt x="14924" y="10559"/>
                </a:cubicBezTo>
                <a:cubicBezTo>
                  <a:pt x="14924" y="10934"/>
                  <a:pt x="14484" y="11202"/>
                  <a:pt x="14106" y="11202"/>
                </a:cubicBezTo>
                <a:cubicBezTo>
                  <a:pt x="13728" y="11202"/>
                  <a:pt x="13225" y="10881"/>
                  <a:pt x="13225" y="10559"/>
                </a:cubicBezTo>
                <a:cubicBezTo>
                  <a:pt x="13225" y="9595"/>
                  <a:pt x="12531" y="8844"/>
                  <a:pt x="11588" y="8523"/>
                </a:cubicBezTo>
                <a:lnTo>
                  <a:pt x="11588" y="15437"/>
                </a:lnTo>
                <a:lnTo>
                  <a:pt x="9950" y="15437"/>
                </a:lnTo>
                <a:lnTo>
                  <a:pt x="9950" y="8523"/>
                </a:lnTo>
                <a:cubicBezTo>
                  <a:pt x="9005" y="8790"/>
                  <a:pt x="8311" y="9595"/>
                  <a:pt x="8311" y="10559"/>
                </a:cubicBezTo>
                <a:cubicBezTo>
                  <a:pt x="8311" y="10934"/>
                  <a:pt x="7872" y="11202"/>
                  <a:pt x="7430" y="11202"/>
                </a:cubicBezTo>
                <a:cubicBezTo>
                  <a:pt x="6926" y="11202"/>
                  <a:pt x="6612" y="10881"/>
                  <a:pt x="6612" y="10559"/>
                </a:cubicBezTo>
                <a:cubicBezTo>
                  <a:pt x="6612" y="8844"/>
                  <a:pt x="8060" y="7397"/>
                  <a:pt x="9950" y="7128"/>
                </a:cubicBezTo>
                <a:lnTo>
                  <a:pt x="9950" y="429"/>
                </a:lnTo>
                <a:cubicBezTo>
                  <a:pt x="9445" y="162"/>
                  <a:pt x="8941" y="0"/>
                  <a:pt x="83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07" name="Google Shape;2307;p35"/>
          <p:cNvSpPr/>
          <p:nvPr/>
        </p:nvSpPr>
        <p:spPr>
          <a:xfrm>
            <a:off x="9461019" y="7216288"/>
            <a:ext cx="929444" cy="726014"/>
          </a:xfrm>
          <a:custGeom>
            <a:rect b="b" l="l" r="r" t="t"/>
            <a:pathLst>
              <a:path extrusionOk="0" h="21600" w="21600">
                <a:moveTo>
                  <a:pt x="14561" y="5367"/>
                </a:moveTo>
                <a:cubicBezTo>
                  <a:pt x="14937" y="5367"/>
                  <a:pt x="15206" y="5847"/>
                  <a:pt x="15206" y="6330"/>
                </a:cubicBezTo>
                <a:lnTo>
                  <a:pt x="15206" y="9976"/>
                </a:lnTo>
                <a:cubicBezTo>
                  <a:pt x="15206" y="10456"/>
                  <a:pt x="14884" y="10869"/>
                  <a:pt x="14561" y="10869"/>
                </a:cubicBezTo>
                <a:cubicBezTo>
                  <a:pt x="14239" y="10869"/>
                  <a:pt x="13862" y="10456"/>
                  <a:pt x="13862" y="9976"/>
                </a:cubicBezTo>
                <a:lnTo>
                  <a:pt x="13862" y="8461"/>
                </a:lnTo>
                <a:lnTo>
                  <a:pt x="10854" y="12382"/>
                </a:lnTo>
                <a:cubicBezTo>
                  <a:pt x="10719" y="12554"/>
                  <a:pt x="10531" y="12639"/>
                  <a:pt x="10344" y="12639"/>
                </a:cubicBezTo>
                <a:cubicBezTo>
                  <a:pt x="10154" y="12639"/>
                  <a:pt x="9967" y="12554"/>
                  <a:pt x="9832" y="12382"/>
                </a:cubicBezTo>
                <a:lnTo>
                  <a:pt x="8920" y="11144"/>
                </a:lnTo>
                <a:lnTo>
                  <a:pt x="6556" y="14170"/>
                </a:lnTo>
                <a:cubicBezTo>
                  <a:pt x="6421" y="14343"/>
                  <a:pt x="6234" y="14428"/>
                  <a:pt x="6044" y="14428"/>
                </a:cubicBezTo>
                <a:cubicBezTo>
                  <a:pt x="5857" y="14428"/>
                  <a:pt x="5669" y="14343"/>
                  <a:pt x="5534" y="14170"/>
                </a:cubicBezTo>
                <a:cubicBezTo>
                  <a:pt x="5265" y="13827"/>
                  <a:pt x="5265" y="13207"/>
                  <a:pt x="5534" y="12864"/>
                </a:cubicBezTo>
                <a:lnTo>
                  <a:pt x="8382" y="9288"/>
                </a:lnTo>
                <a:cubicBezTo>
                  <a:pt x="8517" y="9116"/>
                  <a:pt x="8705" y="9028"/>
                  <a:pt x="8892" y="9028"/>
                </a:cubicBezTo>
                <a:cubicBezTo>
                  <a:pt x="9080" y="9028"/>
                  <a:pt x="9269" y="9116"/>
                  <a:pt x="9402" y="9288"/>
                </a:cubicBezTo>
                <a:lnTo>
                  <a:pt x="10316" y="10456"/>
                </a:lnTo>
                <a:lnTo>
                  <a:pt x="12895" y="7223"/>
                </a:lnTo>
                <a:lnTo>
                  <a:pt x="11713" y="7223"/>
                </a:lnTo>
                <a:cubicBezTo>
                  <a:pt x="11338" y="7223"/>
                  <a:pt x="11069" y="6742"/>
                  <a:pt x="11069" y="6330"/>
                </a:cubicBezTo>
                <a:cubicBezTo>
                  <a:pt x="11069" y="5847"/>
                  <a:pt x="11391" y="5367"/>
                  <a:pt x="11713" y="5367"/>
                </a:cubicBezTo>
                <a:close/>
                <a:moveTo>
                  <a:pt x="20149" y="18024"/>
                </a:moveTo>
                <a:cubicBezTo>
                  <a:pt x="20149" y="18642"/>
                  <a:pt x="20256" y="19880"/>
                  <a:pt x="19451" y="19880"/>
                </a:cubicBezTo>
                <a:lnTo>
                  <a:pt x="2041" y="19880"/>
                </a:lnTo>
                <a:cubicBezTo>
                  <a:pt x="1666" y="19880"/>
                  <a:pt x="1344" y="19399"/>
                  <a:pt x="1344" y="18917"/>
                </a:cubicBezTo>
                <a:lnTo>
                  <a:pt x="1344" y="18024"/>
                </a:lnTo>
                <a:close/>
                <a:moveTo>
                  <a:pt x="3493" y="0"/>
                </a:moveTo>
                <a:cubicBezTo>
                  <a:pt x="2311" y="0"/>
                  <a:pt x="1397" y="1170"/>
                  <a:pt x="1397" y="2683"/>
                </a:cubicBezTo>
                <a:lnTo>
                  <a:pt x="1397" y="16233"/>
                </a:lnTo>
                <a:lnTo>
                  <a:pt x="699" y="16233"/>
                </a:lnTo>
                <a:cubicBezTo>
                  <a:pt x="322" y="16233"/>
                  <a:pt x="0" y="16648"/>
                  <a:pt x="0" y="17128"/>
                </a:cubicBezTo>
                <a:lnTo>
                  <a:pt x="0" y="18917"/>
                </a:lnTo>
                <a:cubicBezTo>
                  <a:pt x="0" y="20362"/>
                  <a:pt x="914" y="21600"/>
                  <a:pt x="2149" y="21600"/>
                </a:cubicBezTo>
                <a:lnTo>
                  <a:pt x="19504" y="21600"/>
                </a:lnTo>
                <a:cubicBezTo>
                  <a:pt x="20686" y="21600"/>
                  <a:pt x="21600" y="20362"/>
                  <a:pt x="21600" y="18917"/>
                </a:cubicBezTo>
                <a:lnTo>
                  <a:pt x="21600" y="17128"/>
                </a:lnTo>
                <a:cubicBezTo>
                  <a:pt x="21547" y="16578"/>
                  <a:pt x="21223" y="16233"/>
                  <a:pt x="20848" y="16233"/>
                </a:cubicBezTo>
                <a:lnTo>
                  <a:pt x="20149" y="16233"/>
                </a:lnTo>
                <a:lnTo>
                  <a:pt x="20149" y="2683"/>
                </a:lnTo>
                <a:cubicBezTo>
                  <a:pt x="20149" y="1170"/>
                  <a:pt x="19182" y="0"/>
                  <a:pt x="180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2308" name="Google Shape;2308;p35"/>
          <p:cNvGrpSpPr/>
          <p:nvPr/>
        </p:nvGrpSpPr>
        <p:grpSpPr>
          <a:xfrm>
            <a:off x="9465517" y="8236379"/>
            <a:ext cx="929446" cy="933186"/>
            <a:chOff x="-1" y="0"/>
            <a:chExt cx="929445" cy="933185"/>
          </a:xfrm>
        </p:grpSpPr>
        <p:sp>
          <p:nvSpPr>
            <p:cNvPr id="2309" name="Google Shape;2309;p35"/>
            <p:cNvSpPr/>
            <p:nvPr/>
          </p:nvSpPr>
          <p:spPr>
            <a:xfrm>
              <a:off x="-1" y="0"/>
              <a:ext cx="898634" cy="574764"/>
            </a:xfrm>
            <a:custGeom>
              <a:rect b="b" l="l" r="r" t="t"/>
              <a:pathLst>
                <a:path extrusionOk="0" h="21600" w="21094">
                  <a:moveTo>
                    <a:pt x="10881" y="0"/>
                  </a:moveTo>
                  <a:cubicBezTo>
                    <a:pt x="8082" y="0"/>
                    <a:pt x="5284" y="1699"/>
                    <a:pt x="3165" y="5091"/>
                  </a:cubicBezTo>
                  <a:cubicBezTo>
                    <a:pt x="669" y="9090"/>
                    <a:pt x="-471" y="14998"/>
                    <a:pt x="180" y="20558"/>
                  </a:cubicBezTo>
                  <a:cubicBezTo>
                    <a:pt x="289" y="21167"/>
                    <a:pt x="506" y="21600"/>
                    <a:pt x="886" y="21600"/>
                  </a:cubicBezTo>
                  <a:lnTo>
                    <a:pt x="995" y="21600"/>
                  </a:lnTo>
                  <a:cubicBezTo>
                    <a:pt x="1429" y="21515"/>
                    <a:pt x="1591" y="20820"/>
                    <a:pt x="1538" y="20298"/>
                  </a:cubicBezTo>
                  <a:cubicBezTo>
                    <a:pt x="995" y="15433"/>
                    <a:pt x="1972" y="10306"/>
                    <a:pt x="4196" y="6831"/>
                  </a:cubicBezTo>
                  <a:cubicBezTo>
                    <a:pt x="5934" y="3963"/>
                    <a:pt x="8375" y="2399"/>
                    <a:pt x="10926" y="2399"/>
                  </a:cubicBezTo>
                  <a:cubicBezTo>
                    <a:pt x="13205" y="2399"/>
                    <a:pt x="15375" y="3701"/>
                    <a:pt x="17058" y="6048"/>
                  </a:cubicBezTo>
                  <a:lnTo>
                    <a:pt x="16082" y="7700"/>
                  </a:lnTo>
                  <a:cubicBezTo>
                    <a:pt x="15865" y="8048"/>
                    <a:pt x="15810" y="8481"/>
                    <a:pt x="15865" y="8743"/>
                  </a:cubicBezTo>
                  <a:cubicBezTo>
                    <a:pt x="15918" y="9176"/>
                    <a:pt x="16135" y="9438"/>
                    <a:pt x="16407" y="9523"/>
                  </a:cubicBezTo>
                  <a:lnTo>
                    <a:pt x="20261" y="10828"/>
                  </a:lnTo>
                  <a:lnTo>
                    <a:pt x="20423" y="10828"/>
                  </a:lnTo>
                  <a:cubicBezTo>
                    <a:pt x="20586" y="10828"/>
                    <a:pt x="20748" y="10739"/>
                    <a:pt x="20857" y="10480"/>
                  </a:cubicBezTo>
                  <a:cubicBezTo>
                    <a:pt x="21074" y="10133"/>
                    <a:pt x="21129" y="9871"/>
                    <a:pt x="21074" y="9438"/>
                  </a:cubicBezTo>
                  <a:lnTo>
                    <a:pt x="20261" y="3180"/>
                  </a:lnTo>
                  <a:cubicBezTo>
                    <a:pt x="20206" y="2832"/>
                    <a:pt x="19989" y="2485"/>
                    <a:pt x="19772" y="2311"/>
                  </a:cubicBezTo>
                  <a:cubicBezTo>
                    <a:pt x="19708" y="2292"/>
                    <a:pt x="19644" y="2281"/>
                    <a:pt x="19582" y="2281"/>
                  </a:cubicBezTo>
                  <a:cubicBezTo>
                    <a:pt x="19382" y="2281"/>
                    <a:pt x="19203" y="2394"/>
                    <a:pt x="19120" y="2659"/>
                  </a:cubicBezTo>
                  <a:lnTo>
                    <a:pt x="18090" y="4311"/>
                  </a:lnTo>
                  <a:cubicBezTo>
                    <a:pt x="16035" y="1437"/>
                    <a:pt x="13458" y="0"/>
                    <a:pt x="108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10" name="Google Shape;2310;p35"/>
            <p:cNvSpPr/>
            <p:nvPr/>
          </p:nvSpPr>
          <p:spPr>
            <a:xfrm>
              <a:off x="27670" y="357099"/>
              <a:ext cx="901774" cy="576086"/>
            </a:xfrm>
            <a:custGeom>
              <a:rect b="b" l="l" r="r" t="t"/>
              <a:pathLst>
                <a:path extrusionOk="0" h="21600" w="21062">
                  <a:moveTo>
                    <a:pt x="20154" y="0"/>
                  </a:moveTo>
                  <a:cubicBezTo>
                    <a:pt x="20120" y="0"/>
                    <a:pt x="20086" y="6"/>
                    <a:pt x="20053" y="14"/>
                  </a:cubicBezTo>
                  <a:cubicBezTo>
                    <a:pt x="19674" y="99"/>
                    <a:pt x="19458" y="792"/>
                    <a:pt x="19513" y="1313"/>
                  </a:cubicBezTo>
                  <a:cubicBezTo>
                    <a:pt x="20053" y="6169"/>
                    <a:pt x="19135" y="11284"/>
                    <a:pt x="16867" y="14751"/>
                  </a:cubicBezTo>
                  <a:cubicBezTo>
                    <a:pt x="15139" y="17610"/>
                    <a:pt x="12709" y="19170"/>
                    <a:pt x="10225" y="19170"/>
                  </a:cubicBezTo>
                  <a:cubicBezTo>
                    <a:pt x="7903" y="19170"/>
                    <a:pt x="5743" y="17872"/>
                    <a:pt x="4068" y="15530"/>
                  </a:cubicBezTo>
                  <a:lnTo>
                    <a:pt x="5095" y="13885"/>
                  </a:lnTo>
                  <a:cubicBezTo>
                    <a:pt x="5258" y="13538"/>
                    <a:pt x="5366" y="13103"/>
                    <a:pt x="5258" y="12844"/>
                  </a:cubicBezTo>
                  <a:cubicBezTo>
                    <a:pt x="5203" y="12410"/>
                    <a:pt x="5042" y="12151"/>
                    <a:pt x="4716" y="12063"/>
                  </a:cubicBezTo>
                  <a:lnTo>
                    <a:pt x="884" y="10764"/>
                  </a:lnTo>
                  <a:cubicBezTo>
                    <a:pt x="819" y="10742"/>
                    <a:pt x="762" y="10731"/>
                    <a:pt x="707" y="10731"/>
                  </a:cubicBezTo>
                  <a:cubicBezTo>
                    <a:pt x="534" y="10731"/>
                    <a:pt x="400" y="10844"/>
                    <a:pt x="236" y="11111"/>
                  </a:cubicBezTo>
                  <a:cubicBezTo>
                    <a:pt x="20" y="11370"/>
                    <a:pt x="-35" y="11716"/>
                    <a:pt x="20" y="12151"/>
                  </a:cubicBezTo>
                  <a:lnTo>
                    <a:pt x="829" y="18304"/>
                  </a:lnTo>
                  <a:cubicBezTo>
                    <a:pt x="884" y="18738"/>
                    <a:pt x="1100" y="19085"/>
                    <a:pt x="1316" y="19170"/>
                  </a:cubicBezTo>
                  <a:lnTo>
                    <a:pt x="1477" y="19170"/>
                  </a:lnTo>
                  <a:cubicBezTo>
                    <a:pt x="1693" y="19170"/>
                    <a:pt x="1856" y="19085"/>
                    <a:pt x="1964" y="18912"/>
                  </a:cubicBezTo>
                  <a:lnTo>
                    <a:pt x="2989" y="17263"/>
                  </a:lnTo>
                  <a:cubicBezTo>
                    <a:pt x="4987" y="20213"/>
                    <a:pt x="7579" y="21600"/>
                    <a:pt x="10117" y="21600"/>
                  </a:cubicBezTo>
                  <a:cubicBezTo>
                    <a:pt x="12925" y="21600"/>
                    <a:pt x="15679" y="19866"/>
                    <a:pt x="17839" y="16485"/>
                  </a:cubicBezTo>
                  <a:cubicBezTo>
                    <a:pt x="20377" y="12410"/>
                    <a:pt x="21565" y="6516"/>
                    <a:pt x="20862" y="881"/>
                  </a:cubicBezTo>
                  <a:cubicBezTo>
                    <a:pt x="20814" y="336"/>
                    <a:pt x="20461" y="0"/>
                    <a:pt x="201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11" name="Google Shape;2311;p35"/>
            <p:cNvSpPr/>
            <p:nvPr/>
          </p:nvSpPr>
          <p:spPr>
            <a:xfrm>
              <a:off x="389140" y="255752"/>
              <a:ext cx="46235" cy="78598"/>
            </a:xfrm>
            <a:custGeom>
              <a:rect b="b" l="l" r="r" t="t"/>
              <a:pathLst>
                <a:path extrusionOk="0" h="21600" w="21600">
                  <a:moveTo>
                    <a:pt x="21600" y="0"/>
                  </a:moveTo>
                  <a:cubicBezTo>
                    <a:pt x="14057" y="4437"/>
                    <a:pt x="5417" y="12061"/>
                    <a:pt x="0"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12" name="Google Shape;2312;p35"/>
            <p:cNvSpPr/>
            <p:nvPr/>
          </p:nvSpPr>
          <p:spPr>
            <a:xfrm>
              <a:off x="495551" y="595605"/>
              <a:ext cx="46235" cy="76323"/>
            </a:xfrm>
            <a:custGeom>
              <a:rect b="b" l="l" r="r" t="t"/>
              <a:pathLst>
                <a:path extrusionOk="0" h="21600" w="21600">
                  <a:moveTo>
                    <a:pt x="0" y="0"/>
                  </a:moveTo>
                  <a:lnTo>
                    <a:pt x="0" y="21600"/>
                  </a:lnTo>
                  <a:cubicBezTo>
                    <a:pt x="8640" y="17675"/>
                    <a:pt x="16183" y="9803"/>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13" name="Google Shape;2313;p35"/>
            <p:cNvSpPr/>
            <p:nvPr/>
          </p:nvSpPr>
          <p:spPr>
            <a:xfrm>
              <a:off x="389140" y="595605"/>
              <a:ext cx="46235" cy="76323"/>
            </a:xfrm>
            <a:custGeom>
              <a:rect b="b" l="l" r="r" t="t"/>
              <a:pathLst>
                <a:path extrusionOk="0" h="21600" w="21600">
                  <a:moveTo>
                    <a:pt x="0" y="0"/>
                  </a:moveTo>
                  <a:cubicBezTo>
                    <a:pt x="5417" y="9803"/>
                    <a:pt x="14057" y="17675"/>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14" name="Google Shape;2314;p35"/>
            <p:cNvSpPr/>
            <p:nvPr/>
          </p:nvSpPr>
          <p:spPr>
            <a:xfrm>
              <a:off x="181089" y="392104"/>
              <a:ext cx="129455" cy="141050"/>
            </a:xfrm>
            <a:custGeom>
              <a:rect b="b" l="l" r="r" t="t"/>
              <a:pathLst>
                <a:path extrusionOk="0" h="21600" w="21600">
                  <a:moveTo>
                    <a:pt x="1543" y="0"/>
                  </a:moveTo>
                  <a:cubicBezTo>
                    <a:pt x="380" y="3551"/>
                    <a:pt x="0" y="7091"/>
                    <a:pt x="0" y="10980"/>
                  </a:cubicBezTo>
                  <a:cubicBezTo>
                    <a:pt x="0" y="14879"/>
                    <a:pt x="380" y="18768"/>
                    <a:pt x="1543" y="21600"/>
                  </a:cubicBezTo>
                  <a:lnTo>
                    <a:pt x="21600" y="21600"/>
                  </a:lnTo>
                  <a:cubicBezTo>
                    <a:pt x="21220" y="18060"/>
                    <a:pt x="20829" y="14520"/>
                    <a:pt x="20829" y="10980"/>
                  </a:cubicBezTo>
                  <a:cubicBezTo>
                    <a:pt x="20829" y="7440"/>
                    <a:pt x="21220" y="3551"/>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15" name="Google Shape;2315;p35"/>
            <p:cNvSpPr/>
            <p:nvPr/>
          </p:nvSpPr>
          <p:spPr>
            <a:xfrm>
              <a:off x="495551" y="253403"/>
              <a:ext cx="46235" cy="78599"/>
            </a:xfrm>
            <a:custGeom>
              <a:rect b="b" l="l" r="r" t="t"/>
              <a:pathLst>
                <a:path extrusionOk="0" h="21600" w="21600">
                  <a:moveTo>
                    <a:pt x="0" y="0"/>
                  </a:moveTo>
                  <a:lnTo>
                    <a:pt x="0" y="21600"/>
                  </a:lnTo>
                  <a:lnTo>
                    <a:pt x="21600" y="21600"/>
                  </a:lnTo>
                  <a:cubicBezTo>
                    <a:pt x="17280" y="12081"/>
                    <a:pt x="8640" y="3812"/>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16" name="Google Shape;2316;p35"/>
            <p:cNvSpPr/>
            <p:nvPr/>
          </p:nvSpPr>
          <p:spPr>
            <a:xfrm>
              <a:off x="368372" y="392104"/>
              <a:ext cx="67003" cy="141050"/>
            </a:xfrm>
            <a:custGeom>
              <a:rect b="b" l="l" r="r" t="t"/>
              <a:pathLst>
                <a:path extrusionOk="0" h="21600" w="21600">
                  <a:moveTo>
                    <a:pt x="2224" y="0"/>
                  </a:moveTo>
                  <a:cubicBezTo>
                    <a:pt x="1490" y="3551"/>
                    <a:pt x="0" y="7091"/>
                    <a:pt x="0" y="10980"/>
                  </a:cubicBezTo>
                  <a:cubicBezTo>
                    <a:pt x="0" y="14879"/>
                    <a:pt x="1490" y="18768"/>
                    <a:pt x="2224"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17" name="Google Shape;2317;p35"/>
            <p:cNvSpPr/>
            <p:nvPr/>
          </p:nvSpPr>
          <p:spPr>
            <a:xfrm>
              <a:off x="495551" y="181778"/>
              <a:ext cx="219647" cy="150224"/>
            </a:xfrm>
            <a:custGeom>
              <a:rect b="b" l="l" r="r" t="t"/>
              <a:pathLst>
                <a:path extrusionOk="0" h="21600" w="21600">
                  <a:moveTo>
                    <a:pt x="0" y="0"/>
                  </a:moveTo>
                  <a:lnTo>
                    <a:pt x="0" y="327"/>
                  </a:lnTo>
                  <a:cubicBezTo>
                    <a:pt x="4547" y="2659"/>
                    <a:pt x="8639" y="10636"/>
                    <a:pt x="10681" y="21600"/>
                  </a:cubicBezTo>
                  <a:lnTo>
                    <a:pt x="21600" y="21600"/>
                  </a:lnTo>
                  <a:cubicBezTo>
                    <a:pt x="17501" y="9972"/>
                    <a:pt x="9548" y="165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18" name="Google Shape;2318;p35"/>
            <p:cNvSpPr/>
            <p:nvPr/>
          </p:nvSpPr>
          <p:spPr>
            <a:xfrm>
              <a:off x="493203" y="595605"/>
              <a:ext cx="221995" cy="150297"/>
            </a:xfrm>
            <a:custGeom>
              <a:rect b="b" l="l" r="r" t="t"/>
              <a:pathLst>
                <a:path extrusionOk="0" h="21600" w="21600">
                  <a:moveTo>
                    <a:pt x="10796" y="0"/>
                  </a:moveTo>
                  <a:cubicBezTo>
                    <a:pt x="8776" y="10631"/>
                    <a:pt x="4727" y="18605"/>
                    <a:pt x="0" y="20936"/>
                  </a:cubicBezTo>
                  <a:lnTo>
                    <a:pt x="0" y="21600"/>
                  </a:lnTo>
                  <a:lnTo>
                    <a:pt x="228" y="21600"/>
                  </a:lnTo>
                  <a:cubicBezTo>
                    <a:pt x="9675" y="19934"/>
                    <a:pt x="17544" y="11633"/>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19" name="Google Shape;2319;p35"/>
            <p:cNvSpPr/>
            <p:nvPr/>
          </p:nvSpPr>
          <p:spPr>
            <a:xfrm>
              <a:off x="213453" y="593257"/>
              <a:ext cx="221922" cy="152645"/>
            </a:xfrm>
            <a:custGeom>
              <a:rect b="b" l="l" r="r" t="t"/>
              <a:pathLst>
                <a:path extrusionOk="0" h="21600" w="21600">
                  <a:moveTo>
                    <a:pt x="0" y="0"/>
                  </a:moveTo>
                  <a:cubicBezTo>
                    <a:pt x="4279" y="12108"/>
                    <a:pt x="12150" y="20292"/>
                    <a:pt x="21600" y="21600"/>
                  </a:cubicBezTo>
                  <a:lnTo>
                    <a:pt x="21600" y="20946"/>
                  </a:lnTo>
                  <a:cubicBezTo>
                    <a:pt x="16879" y="18651"/>
                    <a:pt x="13279" y="10800"/>
                    <a:pt x="110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20" name="Google Shape;2320;p35"/>
            <p:cNvSpPr/>
            <p:nvPr/>
          </p:nvSpPr>
          <p:spPr>
            <a:xfrm>
              <a:off x="618033" y="392104"/>
              <a:ext cx="129529" cy="141050"/>
            </a:xfrm>
            <a:custGeom>
              <a:rect b="b" l="l" r="r" t="t"/>
              <a:pathLst>
                <a:path extrusionOk="0" h="21600" w="21600">
                  <a:moveTo>
                    <a:pt x="0" y="0"/>
                  </a:moveTo>
                  <a:cubicBezTo>
                    <a:pt x="392" y="3551"/>
                    <a:pt x="771" y="7091"/>
                    <a:pt x="771" y="10980"/>
                  </a:cubicBezTo>
                  <a:cubicBezTo>
                    <a:pt x="771" y="14879"/>
                    <a:pt x="392" y="18768"/>
                    <a:pt x="0" y="21600"/>
                  </a:cubicBezTo>
                  <a:lnTo>
                    <a:pt x="20058" y="21600"/>
                  </a:lnTo>
                  <a:cubicBezTo>
                    <a:pt x="21208" y="18768"/>
                    <a:pt x="21600" y="14520"/>
                    <a:pt x="21600" y="10980"/>
                  </a:cubicBezTo>
                  <a:cubicBezTo>
                    <a:pt x="21600" y="7440"/>
                    <a:pt x="21208" y="3551"/>
                    <a:pt x="200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21" name="Google Shape;2321;p35"/>
            <p:cNvSpPr/>
            <p:nvPr/>
          </p:nvSpPr>
          <p:spPr>
            <a:xfrm>
              <a:off x="215728" y="184053"/>
              <a:ext cx="221995" cy="150297"/>
            </a:xfrm>
            <a:custGeom>
              <a:rect b="b" l="l" r="r" t="t"/>
              <a:pathLst>
                <a:path extrusionOk="0" h="21600" w="21600">
                  <a:moveTo>
                    <a:pt x="21372" y="0"/>
                  </a:moveTo>
                  <a:cubicBezTo>
                    <a:pt x="12153" y="1666"/>
                    <a:pt x="4277" y="9967"/>
                    <a:pt x="0" y="21600"/>
                  </a:cubicBezTo>
                  <a:lnTo>
                    <a:pt x="11025" y="21600"/>
                  </a:lnTo>
                  <a:cubicBezTo>
                    <a:pt x="13053" y="10631"/>
                    <a:pt x="16873" y="2995"/>
                    <a:pt x="21600" y="337"/>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22" name="Google Shape;2322;p35"/>
            <p:cNvSpPr/>
            <p:nvPr/>
          </p:nvSpPr>
          <p:spPr>
            <a:xfrm>
              <a:off x="495551" y="392104"/>
              <a:ext cx="67003" cy="141050"/>
            </a:xfrm>
            <a:custGeom>
              <a:rect b="b" l="l" r="r" t="t"/>
              <a:pathLst>
                <a:path extrusionOk="0" h="21600" w="21600">
                  <a:moveTo>
                    <a:pt x="0" y="0"/>
                  </a:moveTo>
                  <a:lnTo>
                    <a:pt x="0" y="21600"/>
                  </a:lnTo>
                  <a:lnTo>
                    <a:pt x="20110" y="21600"/>
                  </a:lnTo>
                  <a:cubicBezTo>
                    <a:pt x="20867" y="18060"/>
                    <a:pt x="21600" y="14520"/>
                    <a:pt x="21600" y="10980"/>
                  </a:cubicBezTo>
                  <a:cubicBezTo>
                    <a:pt x="21600" y="7440"/>
                    <a:pt x="20867" y="3551"/>
                    <a:pt x="201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323" name="Google Shape;2323;p35"/>
          <p:cNvGrpSpPr/>
          <p:nvPr/>
        </p:nvGrpSpPr>
        <p:grpSpPr>
          <a:xfrm>
            <a:off x="9465046" y="9326425"/>
            <a:ext cx="931793" cy="929444"/>
            <a:chOff x="-1" y="-1"/>
            <a:chExt cx="931791" cy="929443"/>
          </a:xfrm>
        </p:grpSpPr>
        <p:sp>
          <p:nvSpPr>
            <p:cNvPr id="2324" name="Google Shape;2324;p35"/>
            <p:cNvSpPr/>
            <p:nvPr/>
          </p:nvSpPr>
          <p:spPr>
            <a:xfrm>
              <a:off x="-1" y="626574"/>
              <a:ext cx="931791" cy="302868"/>
            </a:xfrm>
            <a:custGeom>
              <a:rect b="b" l="l" r="r" t="t"/>
              <a:pathLst>
                <a:path extrusionOk="0" h="21600" w="21600">
                  <a:moveTo>
                    <a:pt x="0" y="0"/>
                  </a:moveTo>
                  <a:lnTo>
                    <a:pt x="0" y="1978"/>
                  </a:lnTo>
                  <a:cubicBezTo>
                    <a:pt x="0" y="5605"/>
                    <a:pt x="965" y="8573"/>
                    <a:pt x="2143" y="8573"/>
                  </a:cubicBezTo>
                  <a:lnTo>
                    <a:pt x="6806" y="8573"/>
                  </a:lnTo>
                  <a:lnTo>
                    <a:pt x="5842" y="17313"/>
                  </a:lnTo>
                  <a:lnTo>
                    <a:pt x="4984" y="17313"/>
                  </a:lnTo>
                  <a:cubicBezTo>
                    <a:pt x="4556" y="17313"/>
                    <a:pt x="4287" y="18303"/>
                    <a:pt x="4287" y="19622"/>
                  </a:cubicBezTo>
                  <a:cubicBezTo>
                    <a:pt x="4287" y="20778"/>
                    <a:pt x="4663" y="21600"/>
                    <a:pt x="4984" y="21600"/>
                  </a:cubicBezTo>
                  <a:lnTo>
                    <a:pt x="16723" y="21600"/>
                  </a:lnTo>
                  <a:cubicBezTo>
                    <a:pt x="17097" y="21600"/>
                    <a:pt x="17418" y="20611"/>
                    <a:pt x="17418" y="19622"/>
                  </a:cubicBezTo>
                  <a:cubicBezTo>
                    <a:pt x="17418" y="18303"/>
                    <a:pt x="17097" y="17313"/>
                    <a:pt x="16723" y="17313"/>
                  </a:cubicBezTo>
                  <a:lnTo>
                    <a:pt x="15811" y="17313"/>
                  </a:lnTo>
                  <a:lnTo>
                    <a:pt x="14899" y="8573"/>
                  </a:lnTo>
                  <a:lnTo>
                    <a:pt x="19509" y="8573"/>
                  </a:lnTo>
                  <a:cubicBezTo>
                    <a:pt x="20634" y="8573"/>
                    <a:pt x="21600" y="5773"/>
                    <a:pt x="21600" y="197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25" name="Google Shape;2325;p35"/>
            <p:cNvSpPr/>
            <p:nvPr/>
          </p:nvSpPr>
          <p:spPr>
            <a:xfrm>
              <a:off x="-1" y="-1"/>
              <a:ext cx="931791" cy="566473"/>
            </a:xfrm>
            <a:custGeom>
              <a:rect b="b" l="l" r="r" t="t"/>
              <a:pathLst>
                <a:path extrusionOk="0" h="21600" w="21600">
                  <a:moveTo>
                    <a:pt x="10719" y="2647"/>
                  </a:moveTo>
                  <a:cubicBezTo>
                    <a:pt x="11095" y="2647"/>
                    <a:pt x="11469" y="3176"/>
                    <a:pt x="11469" y="3705"/>
                  </a:cubicBezTo>
                  <a:lnTo>
                    <a:pt x="11469" y="4497"/>
                  </a:lnTo>
                  <a:cubicBezTo>
                    <a:pt x="12274" y="4939"/>
                    <a:pt x="12917" y="6260"/>
                    <a:pt x="12917" y="7760"/>
                  </a:cubicBezTo>
                  <a:cubicBezTo>
                    <a:pt x="12917" y="8465"/>
                    <a:pt x="12541" y="8904"/>
                    <a:pt x="12220" y="8904"/>
                  </a:cubicBezTo>
                  <a:cubicBezTo>
                    <a:pt x="11898" y="8904"/>
                    <a:pt x="11577" y="8375"/>
                    <a:pt x="11577" y="7760"/>
                  </a:cubicBezTo>
                  <a:cubicBezTo>
                    <a:pt x="11577" y="7141"/>
                    <a:pt x="11202" y="6612"/>
                    <a:pt x="10826" y="6612"/>
                  </a:cubicBezTo>
                  <a:cubicBezTo>
                    <a:pt x="10398" y="6612"/>
                    <a:pt x="10129" y="7141"/>
                    <a:pt x="10129" y="7760"/>
                  </a:cubicBezTo>
                  <a:cubicBezTo>
                    <a:pt x="10129" y="8465"/>
                    <a:pt x="10665" y="9080"/>
                    <a:pt x="11202" y="9786"/>
                  </a:cubicBezTo>
                  <a:cubicBezTo>
                    <a:pt x="11953" y="10667"/>
                    <a:pt x="12863" y="11728"/>
                    <a:pt x="12863" y="13667"/>
                  </a:cubicBezTo>
                  <a:cubicBezTo>
                    <a:pt x="12863" y="15164"/>
                    <a:pt x="12274" y="16398"/>
                    <a:pt x="11469" y="16927"/>
                  </a:cubicBezTo>
                  <a:lnTo>
                    <a:pt x="11469" y="17722"/>
                  </a:lnTo>
                  <a:cubicBezTo>
                    <a:pt x="11469" y="18337"/>
                    <a:pt x="11148" y="18956"/>
                    <a:pt x="10719" y="18956"/>
                  </a:cubicBezTo>
                  <a:cubicBezTo>
                    <a:pt x="10343" y="18956"/>
                    <a:pt x="10076" y="18337"/>
                    <a:pt x="10076" y="17722"/>
                  </a:cubicBezTo>
                  <a:lnTo>
                    <a:pt x="10076" y="16927"/>
                  </a:lnTo>
                  <a:cubicBezTo>
                    <a:pt x="9271" y="16488"/>
                    <a:pt x="8683" y="15164"/>
                    <a:pt x="8683" y="13667"/>
                  </a:cubicBezTo>
                  <a:cubicBezTo>
                    <a:pt x="8683" y="12962"/>
                    <a:pt x="9004" y="12433"/>
                    <a:pt x="9326" y="12433"/>
                  </a:cubicBezTo>
                  <a:cubicBezTo>
                    <a:pt x="9755" y="12433"/>
                    <a:pt x="10076" y="12962"/>
                    <a:pt x="10076" y="13667"/>
                  </a:cubicBezTo>
                  <a:cubicBezTo>
                    <a:pt x="10076" y="14282"/>
                    <a:pt x="10398" y="14725"/>
                    <a:pt x="10719" y="14725"/>
                  </a:cubicBezTo>
                  <a:cubicBezTo>
                    <a:pt x="11095" y="14725"/>
                    <a:pt x="11469" y="14196"/>
                    <a:pt x="11469" y="13667"/>
                  </a:cubicBezTo>
                  <a:cubicBezTo>
                    <a:pt x="11469" y="12962"/>
                    <a:pt x="10934" y="12343"/>
                    <a:pt x="10343" y="11638"/>
                  </a:cubicBezTo>
                  <a:cubicBezTo>
                    <a:pt x="9593" y="10757"/>
                    <a:pt x="8683" y="9699"/>
                    <a:pt x="8683" y="7760"/>
                  </a:cubicBezTo>
                  <a:cubicBezTo>
                    <a:pt x="8683" y="6260"/>
                    <a:pt x="9271" y="5026"/>
                    <a:pt x="10076" y="4497"/>
                  </a:cubicBezTo>
                  <a:lnTo>
                    <a:pt x="10076" y="3705"/>
                  </a:lnTo>
                  <a:cubicBezTo>
                    <a:pt x="10076" y="3087"/>
                    <a:pt x="10398" y="2647"/>
                    <a:pt x="10719" y="2647"/>
                  </a:cubicBezTo>
                  <a:close/>
                  <a:moveTo>
                    <a:pt x="2143" y="0"/>
                  </a:moveTo>
                  <a:cubicBezTo>
                    <a:pt x="1019" y="0"/>
                    <a:pt x="0" y="1500"/>
                    <a:pt x="0" y="3529"/>
                  </a:cubicBezTo>
                  <a:lnTo>
                    <a:pt x="0" y="21600"/>
                  </a:lnTo>
                  <a:lnTo>
                    <a:pt x="21600" y="21600"/>
                  </a:lnTo>
                  <a:lnTo>
                    <a:pt x="21600" y="3529"/>
                  </a:lnTo>
                  <a:cubicBezTo>
                    <a:pt x="21600" y="1500"/>
                    <a:pt x="20634" y="0"/>
                    <a:pt x="195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326" name="Google Shape;2326;p35"/>
          <p:cNvGrpSpPr/>
          <p:nvPr/>
        </p:nvGrpSpPr>
        <p:grpSpPr>
          <a:xfrm>
            <a:off x="15117445" y="7122403"/>
            <a:ext cx="923010" cy="913300"/>
            <a:chOff x="0" y="0"/>
            <a:chExt cx="923009" cy="913298"/>
          </a:xfrm>
        </p:grpSpPr>
        <p:sp>
          <p:nvSpPr>
            <p:cNvPr id="2327" name="Google Shape;2327;p35"/>
            <p:cNvSpPr/>
            <p:nvPr/>
          </p:nvSpPr>
          <p:spPr>
            <a:xfrm>
              <a:off x="1926" y="0"/>
              <a:ext cx="921083" cy="913298"/>
            </a:xfrm>
            <a:custGeom>
              <a:rect b="b" l="l" r="r" t="t"/>
              <a:pathLst>
                <a:path extrusionOk="0" h="21600" w="21513">
                  <a:moveTo>
                    <a:pt x="19052" y="0"/>
                  </a:moveTo>
                  <a:cubicBezTo>
                    <a:pt x="18911" y="0"/>
                    <a:pt x="18776" y="0"/>
                    <a:pt x="18650" y="0"/>
                  </a:cubicBezTo>
                  <a:cubicBezTo>
                    <a:pt x="17840" y="0"/>
                    <a:pt x="17192" y="274"/>
                    <a:pt x="16652" y="821"/>
                  </a:cubicBezTo>
                  <a:lnTo>
                    <a:pt x="6068" y="11539"/>
                  </a:lnTo>
                  <a:lnTo>
                    <a:pt x="3908" y="11155"/>
                  </a:lnTo>
                  <a:cubicBezTo>
                    <a:pt x="3869" y="11146"/>
                    <a:pt x="3826" y="11141"/>
                    <a:pt x="3785" y="11141"/>
                  </a:cubicBezTo>
                  <a:cubicBezTo>
                    <a:pt x="3596" y="11141"/>
                    <a:pt x="3392" y="11230"/>
                    <a:pt x="3260" y="11320"/>
                  </a:cubicBezTo>
                  <a:lnTo>
                    <a:pt x="235" y="14437"/>
                  </a:lnTo>
                  <a:cubicBezTo>
                    <a:pt x="19" y="14546"/>
                    <a:pt x="-34" y="14819"/>
                    <a:pt x="19" y="15093"/>
                  </a:cubicBezTo>
                  <a:cubicBezTo>
                    <a:pt x="127" y="15312"/>
                    <a:pt x="290" y="15530"/>
                    <a:pt x="559" y="15584"/>
                  </a:cubicBezTo>
                  <a:lnTo>
                    <a:pt x="5096" y="16459"/>
                  </a:lnTo>
                  <a:lnTo>
                    <a:pt x="5960" y="21053"/>
                  </a:lnTo>
                  <a:cubicBezTo>
                    <a:pt x="6068" y="21326"/>
                    <a:pt x="6176" y="21544"/>
                    <a:pt x="6447" y="21600"/>
                  </a:cubicBezTo>
                  <a:lnTo>
                    <a:pt x="6663" y="21600"/>
                  </a:lnTo>
                  <a:cubicBezTo>
                    <a:pt x="6879" y="21600"/>
                    <a:pt x="7040" y="21544"/>
                    <a:pt x="7256" y="21544"/>
                  </a:cubicBezTo>
                  <a:lnTo>
                    <a:pt x="10279" y="18429"/>
                  </a:lnTo>
                  <a:cubicBezTo>
                    <a:pt x="10495" y="18320"/>
                    <a:pt x="10550" y="18045"/>
                    <a:pt x="10495" y="17827"/>
                  </a:cubicBezTo>
                  <a:lnTo>
                    <a:pt x="10118" y="15640"/>
                  </a:lnTo>
                  <a:lnTo>
                    <a:pt x="20702" y="4922"/>
                  </a:lnTo>
                  <a:cubicBezTo>
                    <a:pt x="21242" y="4376"/>
                    <a:pt x="21511" y="3610"/>
                    <a:pt x="21511" y="2899"/>
                  </a:cubicBezTo>
                  <a:cubicBezTo>
                    <a:pt x="21511" y="2079"/>
                    <a:pt x="21566" y="1040"/>
                    <a:pt x="21026" y="493"/>
                  </a:cubicBezTo>
                  <a:cubicBezTo>
                    <a:pt x="20575" y="36"/>
                    <a:pt x="19751" y="0"/>
                    <a:pt x="190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28" name="Google Shape;2328;p35"/>
            <p:cNvSpPr/>
            <p:nvPr/>
          </p:nvSpPr>
          <p:spPr>
            <a:xfrm>
              <a:off x="0" y="80358"/>
              <a:ext cx="511463" cy="261845"/>
            </a:xfrm>
            <a:custGeom>
              <a:rect b="b" l="l" r="r" t="t"/>
              <a:pathLst>
                <a:path extrusionOk="0" h="21600" w="21521">
                  <a:moveTo>
                    <a:pt x="4960" y="0"/>
                  </a:moveTo>
                  <a:cubicBezTo>
                    <a:pt x="4624" y="0"/>
                    <a:pt x="4266" y="339"/>
                    <a:pt x="4105" y="811"/>
                  </a:cubicBezTo>
                  <a:lnTo>
                    <a:pt x="409" y="7870"/>
                  </a:lnTo>
                  <a:cubicBezTo>
                    <a:pt x="214" y="8439"/>
                    <a:pt x="-79" y="9396"/>
                    <a:pt x="20" y="10346"/>
                  </a:cubicBezTo>
                  <a:cubicBezTo>
                    <a:pt x="310" y="10727"/>
                    <a:pt x="505" y="11490"/>
                    <a:pt x="894" y="11684"/>
                  </a:cubicBezTo>
                  <a:lnTo>
                    <a:pt x="13252" y="21600"/>
                  </a:lnTo>
                  <a:lnTo>
                    <a:pt x="21521" y="5388"/>
                  </a:lnTo>
                  <a:lnTo>
                    <a:pt x="5177" y="48"/>
                  </a:lnTo>
                  <a:cubicBezTo>
                    <a:pt x="5106" y="18"/>
                    <a:pt x="5035" y="0"/>
                    <a:pt x="49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29" name="Google Shape;2329;p35"/>
            <p:cNvSpPr/>
            <p:nvPr/>
          </p:nvSpPr>
          <p:spPr>
            <a:xfrm>
              <a:off x="573841" y="402305"/>
              <a:ext cx="261257" cy="508644"/>
            </a:xfrm>
            <a:custGeom>
              <a:rect b="b" l="l" r="r" t="t"/>
              <a:pathLst>
                <a:path extrusionOk="0" h="21600" w="21600">
                  <a:moveTo>
                    <a:pt x="16249" y="0"/>
                  </a:moveTo>
                  <a:lnTo>
                    <a:pt x="0" y="8346"/>
                  </a:lnTo>
                  <a:lnTo>
                    <a:pt x="9750" y="20815"/>
                  </a:lnTo>
                  <a:cubicBezTo>
                    <a:pt x="9938" y="21207"/>
                    <a:pt x="10703" y="21600"/>
                    <a:pt x="11662" y="21600"/>
                  </a:cubicBezTo>
                  <a:lnTo>
                    <a:pt x="12044" y="21600"/>
                  </a:lnTo>
                  <a:cubicBezTo>
                    <a:pt x="12808" y="21600"/>
                    <a:pt x="13385" y="21503"/>
                    <a:pt x="13767" y="21207"/>
                  </a:cubicBezTo>
                  <a:lnTo>
                    <a:pt x="21030" y="17577"/>
                  </a:lnTo>
                  <a:cubicBezTo>
                    <a:pt x="21412" y="17281"/>
                    <a:pt x="21600" y="16791"/>
                    <a:pt x="21600" y="16399"/>
                  </a:cubicBezTo>
                  <a:lnTo>
                    <a:pt x="1624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330" name="Google Shape;2330;p35"/>
          <p:cNvGrpSpPr/>
          <p:nvPr/>
        </p:nvGrpSpPr>
        <p:grpSpPr>
          <a:xfrm>
            <a:off x="15116683" y="8247532"/>
            <a:ext cx="927153" cy="910950"/>
            <a:chOff x="-1" y="0"/>
            <a:chExt cx="927152" cy="910948"/>
          </a:xfrm>
        </p:grpSpPr>
        <p:sp>
          <p:nvSpPr>
            <p:cNvPr id="2331" name="Google Shape;2331;p35"/>
            <p:cNvSpPr/>
            <p:nvPr/>
          </p:nvSpPr>
          <p:spPr>
            <a:xfrm>
              <a:off x="-1" y="0"/>
              <a:ext cx="911007" cy="910948"/>
            </a:xfrm>
            <a:custGeom>
              <a:rect b="b" l="l" r="r" t="t"/>
              <a:pathLst>
                <a:path extrusionOk="0" h="21600" w="21546">
                  <a:moveTo>
                    <a:pt x="12141" y="2904"/>
                  </a:moveTo>
                  <a:cubicBezTo>
                    <a:pt x="12578" y="2904"/>
                    <a:pt x="12906" y="3233"/>
                    <a:pt x="12906" y="3672"/>
                  </a:cubicBezTo>
                  <a:cubicBezTo>
                    <a:pt x="12906" y="4056"/>
                    <a:pt x="12578" y="4331"/>
                    <a:pt x="12141" y="4331"/>
                  </a:cubicBezTo>
                  <a:lnTo>
                    <a:pt x="3556" y="4331"/>
                  </a:lnTo>
                  <a:cubicBezTo>
                    <a:pt x="3119" y="4331"/>
                    <a:pt x="2791" y="4001"/>
                    <a:pt x="2791" y="3672"/>
                  </a:cubicBezTo>
                  <a:cubicBezTo>
                    <a:pt x="2791" y="3179"/>
                    <a:pt x="3119" y="2904"/>
                    <a:pt x="3556" y="2904"/>
                  </a:cubicBezTo>
                  <a:close/>
                  <a:moveTo>
                    <a:pt x="12141" y="7235"/>
                  </a:moveTo>
                  <a:cubicBezTo>
                    <a:pt x="12578" y="7235"/>
                    <a:pt x="12906" y="7564"/>
                    <a:pt x="12906" y="7893"/>
                  </a:cubicBezTo>
                  <a:cubicBezTo>
                    <a:pt x="12906" y="8332"/>
                    <a:pt x="12578" y="8661"/>
                    <a:pt x="12141" y="8661"/>
                  </a:cubicBezTo>
                  <a:lnTo>
                    <a:pt x="3556" y="8661"/>
                  </a:lnTo>
                  <a:cubicBezTo>
                    <a:pt x="3119" y="8661"/>
                    <a:pt x="2791" y="8332"/>
                    <a:pt x="2791" y="7893"/>
                  </a:cubicBezTo>
                  <a:cubicBezTo>
                    <a:pt x="2791" y="7510"/>
                    <a:pt x="3119" y="7235"/>
                    <a:pt x="3556" y="7235"/>
                  </a:cubicBezTo>
                  <a:close/>
                  <a:moveTo>
                    <a:pt x="12141" y="11567"/>
                  </a:moveTo>
                  <a:cubicBezTo>
                    <a:pt x="12578" y="11567"/>
                    <a:pt x="12906" y="11895"/>
                    <a:pt x="12906" y="12280"/>
                  </a:cubicBezTo>
                  <a:cubicBezTo>
                    <a:pt x="12906" y="12718"/>
                    <a:pt x="12578" y="12992"/>
                    <a:pt x="12141" y="12992"/>
                  </a:cubicBezTo>
                  <a:lnTo>
                    <a:pt x="3556" y="12992"/>
                  </a:lnTo>
                  <a:cubicBezTo>
                    <a:pt x="3119" y="12992"/>
                    <a:pt x="2791" y="12663"/>
                    <a:pt x="2791" y="12280"/>
                  </a:cubicBezTo>
                  <a:cubicBezTo>
                    <a:pt x="2791" y="11841"/>
                    <a:pt x="3119" y="11567"/>
                    <a:pt x="3556" y="11567"/>
                  </a:cubicBezTo>
                  <a:close/>
                  <a:moveTo>
                    <a:pt x="12141" y="15844"/>
                  </a:moveTo>
                  <a:cubicBezTo>
                    <a:pt x="12578" y="15844"/>
                    <a:pt x="12906" y="16173"/>
                    <a:pt x="12906" y="16555"/>
                  </a:cubicBezTo>
                  <a:cubicBezTo>
                    <a:pt x="12906" y="16940"/>
                    <a:pt x="12578" y="17213"/>
                    <a:pt x="12141" y="17213"/>
                  </a:cubicBezTo>
                  <a:lnTo>
                    <a:pt x="3556" y="17213"/>
                  </a:lnTo>
                  <a:cubicBezTo>
                    <a:pt x="3119" y="17213"/>
                    <a:pt x="2791" y="16884"/>
                    <a:pt x="2791" y="16555"/>
                  </a:cubicBezTo>
                  <a:cubicBezTo>
                    <a:pt x="2791" y="16117"/>
                    <a:pt x="3119" y="15844"/>
                    <a:pt x="3556" y="15844"/>
                  </a:cubicBezTo>
                  <a:close/>
                  <a:moveTo>
                    <a:pt x="19906" y="18748"/>
                  </a:moveTo>
                  <a:cubicBezTo>
                    <a:pt x="19632" y="19571"/>
                    <a:pt x="18812" y="20173"/>
                    <a:pt x="17828" y="20173"/>
                  </a:cubicBezTo>
                  <a:cubicBezTo>
                    <a:pt x="16898" y="20173"/>
                    <a:pt x="16133" y="19571"/>
                    <a:pt x="15805" y="18748"/>
                  </a:cubicBezTo>
                  <a:close/>
                  <a:moveTo>
                    <a:pt x="2135" y="0"/>
                  </a:moveTo>
                  <a:cubicBezTo>
                    <a:pt x="932" y="0"/>
                    <a:pt x="2" y="987"/>
                    <a:pt x="2" y="2137"/>
                  </a:cubicBezTo>
                  <a:lnTo>
                    <a:pt x="2" y="17981"/>
                  </a:lnTo>
                  <a:cubicBezTo>
                    <a:pt x="-54" y="19954"/>
                    <a:pt x="1588" y="21600"/>
                    <a:pt x="3556" y="21600"/>
                  </a:cubicBezTo>
                  <a:lnTo>
                    <a:pt x="17882" y="21600"/>
                  </a:lnTo>
                  <a:cubicBezTo>
                    <a:pt x="19906" y="21600"/>
                    <a:pt x="21546" y="19954"/>
                    <a:pt x="21546" y="17981"/>
                  </a:cubicBezTo>
                  <a:cubicBezTo>
                    <a:pt x="21546" y="17542"/>
                    <a:pt x="21162" y="17213"/>
                    <a:pt x="20781" y="17213"/>
                  </a:cubicBezTo>
                  <a:lnTo>
                    <a:pt x="15695" y="17213"/>
                  </a:lnTo>
                  <a:lnTo>
                    <a:pt x="15695" y="2137"/>
                  </a:lnTo>
                  <a:cubicBezTo>
                    <a:pt x="15695" y="987"/>
                    <a:pt x="14765" y="0"/>
                    <a:pt x="136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32" name="Google Shape;2332;p35"/>
            <p:cNvSpPr/>
            <p:nvPr/>
          </p:nvSpPr>
          <p:spPr>
            <a:xfrm>
              <a:off x="721374" y="527135"/>
              <a:ext cx="201154" cy="161819"/>
            </a:xfrm>
            <a:custGeom>
              <a:rect b="b" l="l" r="r" t="t"/>
              <a:pathLst>
                <a:path extrusionOk="0" h="21600" w="21600">
                  <a:moveTo>
                    <a:pt x="0" y="0"/>
                  </a:moveTo>
                  <a:lnTo>
                    <a:pt x="0" y="304"/>
                  </a:lnTo>
                  <a:lnTo>
                    <a:pt x="7951" y="19445"/>
                  </a:lnTo>
                  <a:cubicBezTo>
                    <a:pt x="8692" y="20366"/>
                    <a:pt x="9937" y="21600"/>
                    <a:pt x="11174" y="21600"/>
                  </a:cubicBezTo>
                  <a:cubicBezTo>
                    <a:pt x="12419" y="21600"/>
                    <a:pt x="13657" y="20983"/>
                    <a:pt x="14153" y="19445"/>
                  </a:cubicBezTo>
                  <a:lnTo>
                    <a:pt x="21600" y="304"/>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33" name="Google Shape;2333;p35"/>
            <p:cNvSpPr/>
            <p:nvPr/>
          </p:nvSpPr>
          <p:spPr>
            <a:xfrm>
              <a:off x="726071" y="2274"/>
              <a:ext cx="201080" cy="464759"/>
            </a:xfrm>
            <a:custGeom>
              <a:rect b="b" l="l" r="r" t="t"/>
              <a:pathLst>
                <a:path extrusionOk="0" h="21600" w="21600">
                  <a:moveTo>
                    <a:pt x="14150" y="2793"/>
                  </a:moveTo>
                  <a:cubicBezTo>
                    <a:pt x="14899" y="2793"/>
                    <a:pt x="15144" y="3008"/>
                    <a:pt x="15144" y="3223"/>
                  </a:cubicBezTo>
                  <a:lnTo>
                    <a:pt x="15144" y="5587"/>
                  </a:lnTo>
                  <a:lnTo>
                    <a:pt x="6456" y="5587"/>
                  </a:lnTo>
                  <a:lnTo>
                    <a:pt x="6456" y="3223"/>
                  </a:lnTo>
                  <a:cubicBezTo>
                    <a:pt x="6456" y="2903"/>
                    <a:pt x="6953" y="2793"/>
                    <a:pt x="7694" y="2793"/>
                  </a:cubicBezTo>
                  <a:close/>
                  <a:moveTo>
                    <a:pt x="7694" y="0"/>
                  </a:moveTo>
                  <a:cubicBezTo>
                    <a:pt x="3224" y="0"/>
                    <a:pt x="0" y="1398"/>
                    <a:pt x="0" y="3223"/>
                  </a:cubicBezTo>
                  <a:lnTo>
                    <a:pt x="0" y="21600"/>
                  </a:lnTo>
                  <a:lnTo>
                    <a:pt x="21600" y="21600"/>
                  </a:lnTo>
                  <a:lnTo>
                    <a:pt x="21600" y="3223"/>
                  </a:lnTo>
                  <a:cubicBezTo>
                    <a:pt x="21600" y="1398"/>
                    <a:pt x="18124" y="0"/>
                    <a:pt x="141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334" name="Google Shape;2334;p35"/>
          <p:cNvGrpSpPr/>
          <p:nvPr/>
        </p:nvGrpSpPr>
        <p:grpSpPr>
          <a:xfrm>
            <a:off x="15114468" y="9327894"/>
            <a:ext cx="929443" cy="926585"/>
            <a:chOff x="73" y="-1"/>
            <a:chExt cx="929442" cy="926583"/>
          </a:xfrm>
        </p:grpSpPr>
        <p:sp>
          <p:nvSpPr>
            <p:cNvPr id="2335" name="Google Shape;2335;p35"/>
            <p:cNvSpPr/>
            <p:nvPr/>
          </p:nvSpPr>
          <p:spPr>
            <a:xfrm>
              <a:off x="73" y="748545"/>
              <a:ext cx="927094" cy="178037"/>
            </a:xfrm>
            <a:custGeom>
              <a:rect b="b" l="l" r="r" t="t"/>
              <a:pathLst>
                <a:path extrusionOk="0" h="21600" w="21600">
                  <a:moveTo>
                    <a:pt x="2101" y="0"/>
                  </a:moveTo>
                  <a:cubicBezTo>
                    <a:pt x="916" y="0"/>
                    <a:pt x="0" y="4763"/>
                    <a:pt x="0" y="10658"/>
                  </a:cubicBezTo>
                  <a:lnTo>
                    <a:pt x="0" y="18234"/>
                  </a:lnTo>
                  <a:cubicBezTo>
                    <a:pt x="0" y="20193"/>
                    <a:pt x="323" y="21600"/>
                    <a:pt x="646" y="21600"/>
                  </a:cubicBezTo>
                  <a:lnTo>
                    <a:pt x="20954" y="21600"/>
                  </a:lnTo>
                  <a:cubicBezTo>
                    <a:pt x="21332" y="21600"/>
                    <a:pt x="21600" y="19917"/>
                    <a:pt x="21600" y="18234"/>
                  </a:cubicBezTo>
                  <a:lnTo>
                    <a:pt x="21600" y="10658"/>
                  </a:lnTo>
                  <a:cubicBezTo>
                    <a:pt x="21600" y="4763"/>
                    <a:pt x="20685" y="0"/>
                    <a:pt x="195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36" name="Google Shape;2336;p35"/>
            <p:cNvSpPr/>
            <p:nvPr/>
          </p:nvSpPr>
          <p:spPr>
            <a:xfrm>
              <a:off x="2348" y="-1"/>
              <a:ext cx="927167" cy="362459"/>
            </a:xfrm>
            <a:custGeom>
              <a:rect b="b" l="l" r="r" t="t"/>
              <a:pathLst>
                <a:path extrusionOk="0" h="21600" w="21600">
                  <a:moveTo>
                    <a:pt x="10720" y="10299"/>
                  </a:moveTo>
                  <a:cubicBezTo>
                    <a:pt x="11096" y="10299"/>
                    <a:pt x="11474" y="11126"/>
                    <a:pt x="11474" y="12228"/>
                  </a:cubicBezTo>
                  <a:cubicBezTo>
                    <a:pt x="11474" y="13054"/>
                    <a:pt x="11096" y="13881"/>
                    <a:pt x="10720" y="13881"/>
                  </a:cubicBezTo>
                  <a:cubicBezTo>
                    <a:pt x="10289" y="13881"/>
                    <a:pt x="10019" y="13054"/>
                    <a:pt x="10019" y="12228"/>
                  </a:cubicBezTo>
                  <a:cubicBezTo>
                    <a:pt x="10019" y="11126"/>
                    <a:pt x="10397" y="10299"/>
                    <a:pt x="10720" y="10299"/>
                  </a:cubicBezTo>
                  <a:close/>
                  <a:moveTo>
                    <a:pt x="10754" y="0"/>
                  </a:moveTo>
                  <a:cubicBezTo>
                    <a:pt x="10665" y="0"/>
                    <a:pt x="10585" y="35"/>
                    <a:pt x="10504" y="105"/>
                  </a:cubicBezTo>
                  <a:lnTo>
                    <a:pt x="431" y="10990"/>
                  </a:lnTo>
                  <a:cubicBezTo>
                    <a:pt x="162" y="11266"/>
                    <a:pt x="0" y="11817"/>
                    <a:pt x="0" y="12643"/>
                  </a:cubicBezTo>
                  <a:lnTo>
                    <a:pt x="0" y="19947"/>
                  </a:lnTo>
                  <a:cubicBezTo>
                    <a:pt x="0" y="20909"/>
                    <a:pt x="323" y="21600"/>
                    <a:pt x="701" y="21600"/>
                  </a:cubicBezTo>
                  <a:lnTo>
                    <a:pt x="20954" y="21600"/>
                  </a:lnTo>
                  <a:cubicBezTo>
                    <a:pt x="21330" y="21600"/>
                    <a:pt x="21600" y="20773"/>
                    <a:pt x="21600" y="19947"/>
                  </a:cubicBezTo>
                  <a:lnTo>
                    <a:pt x="21600" y="12643"/>
                  </a:lnTo>
                  <a:cubicBezTo>
                    <a:pt x="21545" y="11817"/>
                    <a:pt x="21438" y="11126"/>
                    <a:pt x="21169" y="10990"/>
                  </a:cubicBezTo>
                  <a:lnTo>
                    <a:pt x="11043" y="105"/>
                  </a:lnTo>
                  <a:cubicBezTo>
                    <a:pt x="10935" y="35"/>
                    <a:pt x="10841" y="0"/>
                    <a:pt x="10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37" name="Google Shape;2337;p35"/>
            <p:cNvSpPr/>
            <p:nvPr/>
          </p:nvSpPr>
          <p:spPr>
            <a:xfrm>
              <a:off x="677505" y="424836"/>
              <a:ext cx="180311" cy="261257"/>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38" name="Google Shape;2338;p35"/>
            <p:cNvSpPr/>
            <p:nvPr/>
          </p:nvSpPr>
          <p:spPr>
            <a:xfrm>
              <a:off x="372290" y="424836"/>
              <a:ext cx="182660" cy="261257"/>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39" name="Google Shape;2339;p35"/>
            <p:cNvSpPr/>
            <p:nvPr/>
          </p:nvSpPr>
          <p:spPr>
            <a:xfrm>
              <a:off x="69423" y="424836"/>
              <a:ext cx="182660" cy="261257"/>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340" name="Google Shape;2340;p35"/>
          <p:cNvGrpSpPr/>
          <p:nvPr/>
        </p:nvGrpSpPr>
        <p:grpSpPr>
          <a:xfrm>
            <a:off x="19604648" y="8249773"/>
            <a:ext cx="932053" cy="906329"/>
            <a:chOff x="0" y="0"/>
            <a:chExt cx="932052" cy="906327"/>
          </a:xfrm>
        </p:grpSpPr>
        <p:sp>
          <p:nvSpPr>
            <p:cNvPr id="2341" name="Google Shape;2341;p35"/>
            <p:cNvSpPr/>
            <p:nvPr/>
          </p:nvSpPr>
          <p:spPr>
            <a:xfrm>
              <a:off x="191906" y="635822"/>
              <a:ext cx="233517" cy="87845"/>
            </a:xfrm>
            <a:custGeom>
              <a:rect b="b" l="l" r="r" t="t"/>
              <a:pathLst>
                <a:path extrusionOk="0" h="21600" w="21600">
                  <a:moveTo>
                    <a:pt x="10902" y="0"/>
                  </a:moveTo>
                  <a:cubicBezTo>
                    <a:pt x="5560" y="0"/>
                    <a:pt x="1283" y="9095"/>
                    <a:pt x="0" y="21600"/>
                  </a:cubicBezTo>
                  <a:lnTo>
                    <a:pt x="21600" y="21600"/>
                  </a:lnTo>
                  <a:cubicBezTo>
                    <a:pt x="20527" y="9672"/>
                    <a:pt x="16034" y="0"/>
                    <a:pt x="109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42" name="Google Shape;2342;p35"/>
            <p:cNvSpPr/>
            <p:nvPr/>
          </p:nvSpPr>
          <p:spPr>
            <a:xfrm>
              <a:off x="246956" y="456098"/>
              <a:ext cx="119989" cy="120062"/>
            </a:xfrm>
            <a:custGeom>
              <a:rect b="b" l="l" r="r" t="t"/>
              <a:pathLst>
                <a:path extrusionOk="0" h="21600" w="20391">
                  <a:moveTo>
                    <a:pt x="9975" y="0"/>
                  </a:moveTo>
                  <a:cubicBezTo>
                    <a:pt x="9052" y="0"/>
                    <a:pt x="8092" y="106"/>
                    <a:pt x="7144" y="304"/>
                  </a:cubicBezTo>
                  <a:cubicBezTo>
                    <a:pt x="3602" y="1558"/>
                    <a:pt x="858" y="4053"/>
                    <a:pt x="459" y="7790"/>
                  </a:cubicBezTo>
                  <a:cubicBezTo>
                    <a:pt x="-713" y="11962"/>
                    <a:pt x="459" y="15698"/>
                    <a:pt x="2816" y="18616"/>
                  </a:cubicBezTo>
                  <a:cubicBezTo>
                    <a:pt x="4837" y="20438"/>
                    <a:pt x="7481" y="21600"/>
                    <a:pt x="10137" y="21600"/>
                  </a:cubicBezTo>
                  <a:cubicBezTo>
                    <a:pt x="11110" y="21600"/>
                    <a:pt x="12082" y="21442"/>
                    <a:pt x="13030" y="21111"/>
                  </a:cubicBezTo>
                  <a:cubicBezTo>
                    <a:pt x="16572" y="20280"/>
                    <a:pt x="19316" y="17784"/>
                    <a:pt x="20101" y="14035"/>
                  </a:cubicBezTo>
                  <a:cubicBezTo>
                    <a:pt x="20887" y="9876"/>
                    <a:pt x="20101" y="6126"/>
                    <a:pt x="17358" y="3222"/>
                  </a:cubicBezTo>
                  <a:cubicBezTo>
                    <a:pt x="15574" y="1017"/>
                    <a:pt x="12881" y="0"/>
                    <a:pt x="99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43" name="Google Shape;2343;p35"/>
            <p:cNvSpPr/>
            <p:nvPr/>
          </p:nvSpPr>
          <p:spPr>
            <a:xfrm>
              <a:off x="0" y="0"/>
              <a:ext cx="932052" cy="906327"/>
            </a:xfrm>
            <a:custGeom>
              <a:rect b="b" l="l" r="r" t="t"/>
              <a:pathLst>
                <a:path extrusionOk="0" h="21600" w="21501">
                  <a:moveTo>
                    <a:pt x="10880" y="1434"/>
                  </a:moveTo>
                  <a:cubicBezTo>
                    <a:pt x="11679" y="1434"/>
                    <a:pt x="12267" y="2039"/>
                    <a:pt x="12267" y="2867"/>
                  </a:cubicBezTo>
                  <a:lnTo>
                    <a:pt x="12267" y="7220"/>
                  </a:lnTo>
                  <a:lnTo>
                    <a:pt x="9494" y="7220"/>
                  </a:lnTo>
                  <a:lnTo>
                    <a:pt x="9494" y="2867"/>
                  </a:lnTo>
                  <a:cubicBezTo>
                    <a:pt x="9494" y="2039"/>
                    <a:pt x="10080" y="1434"/>
                    <a:pt x="10880" y="1434"/>
                  </a:cubicBezTo>
                  <a:close/>
                  <a:moveTo>
                    <a:pt x="18080" y="11571"/>
                  </a:moveTo>
                  <a:cubicBezTo>
                    <a:pt x="18453" y="11571"/>
                    <a:pt x="18720" y="11902"/>
                    <a:pt x="18720" y="12232"/>
                  </a:cubicBezTo>
                  <a:cubicBezTo>
                    <a:pt x="18827" y="12675"/>
                    <a:pt x="18453" y="13005"/>
                    <a:pt x="18080" y="13005"/>
                  </a:cubicBezTo>
                  <a:lnTo>
                    <a:pt x="13867" y="13005"/>
                  </a:lnTo>
                  <a:cubicBezTo>
                    <a:pt x="13493" y="13005"/>
                    <a:pt x="13120" y="12675"/>
                    <a:pt x="13120" y="12232"/>
                  </a:cubicBezTo>
                  <a:cubicBezTo>
                    <a:pt x="13120" y="11792"/>
                    <a:pt x="13493" y="11571"/>
                    <a:pt x="13867" y="11571"/>
                  </a:cubicBezTo>
                  <a:close/>
                  <a:moveTo>
                    <a:pt x="18080" y="14438"/>
                  </a:moveTo>
                  <a:cubicBezTo>
                    <a:pt x="18453" y="14438"/>
                    <a:pt x="18720" y="14768"/>
                    <a:pt x="18720" y="15209"/>
                  </a:cubicBezTo>
                  <a:cubicBezTo>
                    <a:pt x="18827" y="15540"/>
                    <a:pt x="18453" y="15870"/>
                    <a:pt x="18080" y="15870"/>
                  </a:cubicBezTo>
                  <a:lnTo>
                    <a:pt x="13867" y="15870"/>
                  </a:lnTo>
                  <a:cubicBezTo>
                    <a:pt x="13493" y="15870"/>
                    <a:pt x="13120" y="15540"/>
                    <a:pt x="13120" y="15209"/>
                  </a:cubicBezTo>
                  <a:cubicBezTo>
                    <a:pt x="13120" y="14768"/>
                    <a:pt x="13493" y="14438"/>
                    <a:pt x="13867" y="14438"/>
                  </a:cubicBezTo>
                  <a:close/>
                  <a:moveTo>
                    <a:pt x="7164" y="9375"/>
                  </a:moveTo>
                  <a:cubicBezTo>
                    <a:pt x="7906" y="9375"/>
                    <a:pt x="8602" y="9674"/>
                    <a:pt x="9120" y="10249"/>
                  </a:cubicBezTo>
                  <a:cubicBezTo>
                    <a:pt x="9866" y="11020"/>
                    <a:pt x="10134" y="12012"/>
                    <a:pt x="9866" y="13060"/>
                  </a:cubicBezTo>
                  <a:cubicBezTo>
                    <a:pt x="9760" y="13556"/>
                    <a:pt x="9546" y="13941"/>
                    <a:pt x="9226" y="14328"/>
                  </a:cubicBezTo>
                  <a:cubicBezTo>
                    <a:pt x="10454" y="15043"/>
                    <a:pt x="11360" y="16421"/>
                    <a:pt x="11360" y="18074"/>
                  </a:cubicBezTo>
                  <a:cubicBezTo>
                    <a:pt x="11360" y="18461"/>
                    <a:pt x="10987" y="18791"/>
                    <a:pt x="10613" y="18791"/>
                  </a:cubicBezTo>
                  <a:lnTo>
                    <a:pt x="3626" y="18791"/>
                  </a:lnTo>
                  <a:cubicBezTo>
                    <a:pt x="3200" y="18791"/>
                    <a:pt x="2932" y="18461"/>
                    <a:pt x="2932" y="18020"/>
                  </a:cubicBezTo>
                  <a:cubicBezTo>
                    <a:pt x="2932" y="16365"/>
                    <a:pt x="3787" y="14989"/>
                    <a:pt x="5119" y="14218"/>
                  </a:cubicBezTo>
                  <a:cubicBezTo>
                    <a:pt x="4479" y="13446"/>
                    <a:pt x="4214" y="12455"/>
                    <a:pt x="4479" y="11461"/>
                  </a:cubicBezTo>
                  <a:cubicBezTo>
                    <a:pt x="4747" y="10525"/>
                    <a:pt x="5494" y="9754"/>
                    <a:pt x="6399" y="9478"/>
                  </a:cubicBezTo>
                  <a:cubicBezTo>
                    <a:pt x="6657" y="9408"/>
                    <a:pt x="6912" y="9375"/>
                    <a:pt x="7164" y="9375"/>
                  </a:cubicBezTo>
                  <a:close/>
                  <a:moveTo>
                    <a:pt x="18080" y="17303"/>
                  </a:moveTo>
                  <a:cubicBezTo>
                    <a:pt x="18453" y="17303"/>
                    <a:pt x="18720" y="17688"/>
                    <a:pt x="18720" y="18020"/>
                  </a:cubicBezTo>
                  <a:cubicBezTo>
                    <a:pt x="18827" y="18461"/>
                    <a:pt x="18453" y="18791"/>
                    <a:pt x="18080" y="18791"/>
                  </a:cubicBezTo>
                  <a:lnTo>
                    <a:pt x="13867" y="18791"/>
                  </a:lnTo>
                  <a:cubicBezTo>
                    <a:pt x="13493" y="18791"/>
                    <a:pt x="13120" y="18461"/>
                    <a:pt x="13120" y="18020"/>
                  </a:cubicBezTo>
                  <a:cubicBezTo>
                    <a:pt x="13120" y="17577"/>
                    <a:pt x="13493" y="17303"/>
                    <a:pt x="13867" y="17303"/>
                  </a:cubicBezTo>
                  <a:close/>
                  <a:moveTo>
                    <a:pt x="10826" y="0"/>
                  </a:moveTo>
                  <a:cubicBezTo>
                    <a:pt x="9281" y="0"/>
                    <a:pt x="7999" y="1268"/>
                    <a:pt x="7999" y="2867"/>
                  </a:cubicBezTo>
                  <a:lnTo>
                    <a:pt x="7999" y="4299"/>
                  </a:lnTo>
                  <a:lnTo>
                    <a:pt x="2133" y="4299"/>
                  </a:lnTo>
                  <a:cubicBezTo>
                    <a:pt x="1012" y="4299"/>
                    <a:pt x="0" y="5291"/>
                    <a:pt x="0" y="6447"/>
                  </a:cubicBezTo>
                  <a:lnTo>
                    <a:pt x="0" y="19452"/>
                  </a:lnTo>
                  <a:cubicBezTo>
                    <a:pt x="0" y="20664"/>
                    <a:pt x="960" y="21600"/>
                    <a:pt x="2133" y="21600"/>
                  </a:cubicBezTo>
                  <a:lnTo>
                    <a:pt x="19413" y="21600"/>
                  </a:lnTo>
                  <a:cubicBezTo>
                    <a:pt x="20533" y="21600"/>
                    <a:pt x="21493" y="20664"/>
                    <a:pt x="21493" y="19452"/>
                  </a:cubicBezTo>
                  <a:lnTo>
                    <a:pt x="21493" y="6447"/>
                  </a:lnTo>
                  <a:cubicBezTo>
                    <a:pt x="21600" y="5291"/>
                    <a:pt x="20588" y="4299"/>
                    <a:pt x="19467" y="4299"/>
                  </a:cubicBezTo>
                  <a:lnTo>
                    <a:pt x="13599" y="4299"/>
                  </a:lnTo>
                  <a:lnTo>
                    <a:pt x="13599" y="2867"/>
                  </a:lnTo>
                  <a:cubicBezTo>
                    <a:pt x="13599" y="1268"/>
                    <a:pt x="12319" y="0"/>
                    <a:pt x="108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44" name="Google Shape;2344;p35"/>
            <p:cNvSpPr/>
            <p:nvPr/>
          </p:nvSpPr>
          <p:spPr>
            <a:xfrm>
              <a:off x="450814" y="99439"/>
              <a:ext cx="41611" cy="41611"/>
            </a:xfrm>
            <a:custGeom>
              <a:rect b="b" l="l" r="r" t="t"/>
              <a:pathLst>
                <a:path extrusionOk="0" h="21600" w="21600">
                  <a:moveTo>
                    <a:pt x="10819" y="0"/>
                  </a:moveTo>
                  <a:cubicBezTo>
                    <a:pt x="4800" y="0"/>
                    <a:pt x="0" y="4800"/>
                    <a:pt x="0" y="10819"/>
                  </a:cubicBezTo>
                  <a:cubicBezTo>
                    <a:pt x="0" y="16800"/>
                    <a:pt x="4800" y="21600"/>
                    <a:pt x="10819" y="21600"/>
                  </a:cubicBezTo>
                  <a:cubicBezTo>
                    <a:pt x="16800" y="21600"/>
                    <a:pt x="21600" y="16800"/>
                    <a:pt x="21600" y="10819"/>
                  </a:cubicBezTo>
                  <a:cubicBezTo>
                    <a:pt x="21600" y="4800"/>
                    <a:pt x="16800" y="0"/>
                    <a:pt x="10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345" name="Google Shape;2345;p35"/>
          <p:cNvGrpSpPr/>
          <p:nvPr/>
        </p:nvGrpSpPr>
        <p:grpSpPr>
          <a:xfrm>
            <a:off x="4976048" y="7117047"/>
            <a:ext cx="929662" cy="924014"/>
            <a:chOff x="0" y="0"/>
            <a:chExt cx="929660" cy="924012"/>
          </a:xfrm>
        </p:grpSpPr>
        <p:sp>
          <p:nvSpPr>
            <p:cNvPr id="2346" name="Google Shape;2346;p35"/>
            <p:cNvSpPr/>
            <p:nvPr/>
          </p:nvSpPr>
          <p:spPr>
            <a:xfrm>
              <a:off x="217371" y="0"/>
              <a:ext cx="499397" cy="584159"/>
            </a:xfrm>
            <a:custGeom>
              <a:rect b="b" l="l" r="r" t="t"/>
              <a:pathLst>
                <a:path extrusionOk="0" h="21600" w="21600">
                  <a:moveTo>
                    <a:pt x="14299" y="8860"/>
                  </a:moveTo>
                  <a:cubicBezTo>
                    <a:pt x="14499" y="8860"/>
                    <a:pt x="14601" y="8947"/>
                    <a:pt x="14699" y="8947"/>
                  </a:cubicBezTo>
                  <a:lnTo>
                    <a:pt x="17699" y="12537"/>
                  </a:lnTo>
                  <a:cubicBezTo>
                    <a:pt x="17201" y="15956"/>
                    <a:pt x="14801" y="19291"/>
                    <a:pt x="10798" y="19291"/>
                  </a:cubicBezTo>
                  <a:cubicBezTo>
                    <a:pt x="6999" y="19291"/>
                    <a:pt x="4501" y="16127"/>
                    <a:pt x="3999" y="12537"/>
                  </a:cubicBezTo>
                  <a:lnTo>
                    <a:pt x="6999" y="8947"/>
                  </a:lnTo>
                  <a:cubicBezTo>
                    <a:pt x="7101" y="8860"/>
                    <a:pt x="7199" y="8860"/>
                    <a:pt x="7301" y="8860"/>
                  </a:cubicBezTo>
                  <a:close/>
                  <a:moveTo>
                    <a:pt x="12868" y="0"/>
                  </a:moveTo>
                  <a:cubicBezTo>
                    <a:pt x="10789" y="0"/>
                    <a:pt x="8577" y="450"/>
                    <a:pt x="6501" y="1338"/>
                  </a:cubicBezTo>
                  <a:cubicBezTo>
                    <a:pt x="6209" y="1308"/>
                    <a:pt x="5923" y="1294"/>
                    <a:pt x="5644" y="1294"/>
                  </a:cubicBezTo>
                  <a:cubicBezTo>
                    <a:pt x="4295" y="1294"/>
                    <a:pt x="3095" y="1625"/>
                    <a:pt x="2098" y="2193"/>
                  </a:cubicBezTo>
                  <a:cubicBezTo>
                    <a:pt x="1098" y="2876"/>
                    <a:pt x="0" y="4160"/>
                    <a:pt x="0" y="6466"/>
                  </a:cubicBezTo>
                  <a:cubicBezTo>
                    <a:pt x="0" y="7750"/>
                    <a:pt x="298" y="9801"/>
                    <a:pt x="1098" y="12537"/>
                  </a:cubicBezTo>
                  <a:cubicBezTo>
                    <a:pt x="1498" y="13050"/>
                    <a:pt x="1698" y="16469"/>
                    <a:pt x="4701" y="19204"/>
                  </a:cubicBezTo>
                  <a:cubicBezTo>
                    <a:pt x="6501" y="20745"/>
                    <a:pt x="8599" y="21600"/>
                    <a:pt x="10798" y="21600"/>
                  </a:cubicBezTo>
                  <a:cubicBezTo>
                    <a:pt x="16299" y="21600"/>
                    <a:pt x="19699" y="17410"/>
                    <a:pt x="20299" y="12537"/>
                  </a:cubicBezTo>
                  <a:cubicBezTo>
                    <a:pt x="20800" y="11082"/>
                    <a:pt x="21498" y="8263"/>
                    <a:pt x="21600" y="6637"/>
                  </a:cubicBezTo>
                  <a:cubicBezTo>
                    <a:pt x="21600" y="4244"/>
                    <a:pt x="20499" y="2364"/>
                    <a:pt x="18099" y="1167"/>
                  </a:cubicBezTo>
                  <a:cubicBezTo>
                    <a:pt x="16610" y="385"/>
                    <a:pt x="14795" y="0"/>
                    <a:pt x="128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47" name="Google Shape;2347;p35"/>
            <p:cNvSpPr/>
            <p:nvPr/>
          </p:nvSpPr>
          <p:spPr>
            <a:xfrm>
              <a:off x="0" y="577773"/>
              <a:ext cx="929660" cy="346239"/>
            </a:xfrm>
            <a:custGeom>
              <a:rect b="b" l="l" r="r" t="t"/>
              <a:pathLst>
                <a:path extrusionOk="0" h="21600" w="21498">
                  <a:moveTo>
                    <a:pt x="7593" y="4578"/>
                  </a:moveTo>
                  <a:lnTo>
                    <a:pt x="9838" y="10493"/>
                  </a:lnTo>
                  <a:lnTo>
                    <a:pt x="8823" y="13231"/>
                  </a:lnTo>
                  <a:lnTo>
                    <a:pt x="6792" y="5302"/>
                  </a:lnTo>
                  <a:cubicBezTo>
                    <a:pt x="7058" y="5013"/>
                    <a:pt x="7433" y="4867"/>
                    <a:pt x="7593" y="4578"/>
                  </a:cubicBezTo>
                  <a:close/>
                  <a:moveTo>
                    <a:pt x="14116" y="4578"/>
                  </a:moveTo>
                  <a:cubicBezTo>
                    <a:pt x="14382" y="4867"/>
                    <a:pt x="14651" y="5302"/>
                    <a:pt x="14917" y="5443"/>
                  </a:cubicBezTo>
                  <a:lnTo>
                    <a:pt x="12886" y="13231"/>
                  </a:lnTo>
                  <a:lnTo>
                    <a:pt x="11871" y="10493"/>
                  </a:lnTo>
                  <a:lnTo>
                    <a:pt x="14116" y="4578"/>
                  </a:lnTo>
                  <a:close/>
                  <a:moveTo>
                    <a:pt x="18126" y="14243"/>
                  </a:moveTo>
                  <a:cubicBezTo>
                    <a:pt x="18499" y="14243"/>
                    <a:pt x="18768" y="15108"/>
                    <a:pt x="18768" y="16262"/>
                  </a:cubicBezTo>
                  <a:cubicBezTo>
                    <a:pt x="18768" y="17127"/>
                    <a:pt x="18447" y="17992"/>
                    <a:pt x="18126" y="17992"/>
                  </a:cubicBezTo>
                  <a:lnTo>
                    <a:pt x="16254" y="17992"/>
                  </a:lnTo>
                  <a:cubicBezTo>
                    <a:pt x="15827" y="17992"/>
                    <a:pt x="15506" y="17127"/>
                    <a:pt x="15506" y="16262"/>
                  </a:cubicBezTo>
                  <a:cubicBezTo>
                    <a:pt x="15506" y="15108"/>
                    <a:pt x="15827" y="14243"/>
                    <a:pt x="16254" y="14243"/>
                  </a:cubicBezTo>
                  <a:close/>
                  <a:moveTo>
                    <a:pt x="7565" y="0"/>
                  </a:moveTo>
                  <a:cubicBezTo>
                    <a:pt x="7379" y="0"/>
                    <a:pt x="7192" y="179"/>
                    <a:pt x="7058" y="540"/>
                  </a:cubicBezTo>
                  <a:cubicBezTo>
                    <a:pt x="6898" y="1117"/>
                    <a:pt x="6685" y="1406"/>
                    <a:pt x="6417" y="1406"/>
                  </a:cubicBezTo>
                  <a:lnTo>
                    <a:pt x="4064" y="1406"/>
                  </a:lnTo>
                  <a:cubicBezTo>
                    <a:pt x="1551" y="1406"/>
                    <a:pt x="0" y="6597"/>
                    <a:pt x="0" y="12077"/>
                  </a:cubicBezTo>
                  <a:lnTo>
                    <a:pt x="0" y="19869"/>
                  </a:lnTo>
                  <a:cubicBezTo>
                    <a:pt x="0" y="20877"/>
                    <a:pt x="321" y="21600"/>
                    <a:pt x="748" y="21600"/>
                  </a:cubicBezTo>
                  <a:lnTo>
                    <a:pt x="20852" y="21600"/>
                  </a:lnTo>
                  <a:cubicBezTo>
                    <a:pt x="21227" y="21600"/>
                    <a:pt x="21493" y="20735"/>
                    <a:pt x="21493" y="19869"/>
                  </a:cubicBezTo>
                  <a:lnTo>
                    <a:pt x="21493" y="12077"/>
                  </a:lnTo>
                  <a:cubicBezTo>
                    <a:pt x="21600" y="6744"/>
                    <a:pt x="19996" y="1694"/>
                    <a:pt x="17485" y="1694"/>
                  </a:cubicBezTo>
                  <a:lnTo>
                    <a:pt x="15185" y="1694"/>
                  </a:lnTo>
                  <a:cubicBezTo>
                    <a:pt x="14810" y="1694"/>
                    <a:pt x="14703" y="1264"/>
                    <a:pt x="14489" y="687"/>
                  </a:cubicBezTo>
                  <a:cubicBezTo>
                    <a:pt x="14350" y="233"/>
                    <a:pt x="14152" y="18"/>
                    <a:pt x="13948" y="18"/>
                  </a:cubicBezTo>
                  <a:cubicBezTo>
                    <a:pt x="13763" y="18"/>
                    <a:pt x="13573" y="197"/>
                    <a:pt x="13420" y="540"/>
                  </a:cubicBezTo>
                  <a:lnTo>
                    <a:pt x="10747" y="7751"/>
                  </a:lnTo>
                  <a:lnTo>
                    <a:pt x="8075" y="540"/>
                  </a:lnTo>
                  <a:cubicBezTo>
                    <a:pt x="7940" y="179"/>
                    <a:pt x="7754" y="0"/>
                    <a:pt x="75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2348" name="Google Shape;2348;p35"/>
          <p:cNvSpPr/>
          <p:nvPr/>
        </p:nvSpPr>
        <p:spPr>
          <a:xfrm>
            <a:off x="5133641" y="8237384"/>
            <a:ext cx="610544" cy="931716"/>
          </a:xfrm>
          <a:custGeom>
            <a:rect b="b" l="l" r="r" t="t"/>
            <a:pathLst>
              <a:path extrusionOk="0" h="21600" w="21524">
                <a:moveTo>
                  <a:pt x="10844" y="1984"/>
                </a:moveTo>
                <a:cubicBezTo>
                  <a:pt x="11416" y="1984"/>
                  <a:pt x="11822" y="2358"/>
                  <a:pt x="11822" y="2734"/>
                </a:cubicBezTo>
                <a:lnTo>
                  <a:pt x="11822" y="3216"/>
                </a:lnTo>
                <a:cubicBezTo>
                  <a:pt x="13046" y="3484"/>
                  <a:pt x="14024" y="4287"/>
                  <a:pt x="14024" y="5254"/>
                </a:cubicBezTo>
                <a:cubicBezTo>
                  <a:pt x="14024" y="5628"/>
                  <a:pt x="13455" y="5950"/>
                  <a:pt x="12883" y="5950"/>
                </a:cubicBezTo>
                <a:cubicBezTo>
                  <a:pt x="12231" y="5950"/>
                  <a:pt x="11822" y="5628"/>
                  <a:pt x="11822" y="5254"/>
                </a:cubicBezTo>
                <a:cubicBezTo>
                  <a:pt x="11822" y="4823"/>
                  <a:pt x="11333" y="4556"/>
                  <a:pt x="10844" y="4556"/>
                </a:cubicBezTo>
                <a:cubicBezTo>
                  <a:pt x="10192" y="4556"/>
                  <a:pt x="9703" y="4878"/>
                  <a:pt x="9703" y="5254"/>
                </a:cubicBezTo>
                <a:cubicBezTo>
                  <a:pt x="9703" y="5628"/>
                  <a:pt x="10518" y="6004"/>
                  <a:pt x="11416" y="6433"/>
                </a:cubicBezTo>
                <a:cubicBezTo>
                  <a:pt x="12557" y="6969"/>
                  <a:pt x="14024" y="7664"/>
                  <a:pt x="14024" y="8791"/>
                </a:cubicBezTo>
                <a:cubicBezTo>
                  <a:pt x="14024" y="9701"/>
                  <a:pt x="13046" y="10451"/>
                  <a:pt x="11822" y="10774"/>
                </a:cubicBezTo>
                <a:lnTo>
                  <a:pt x="11822" y="11256"/>
                </a:lnTo>
                <a:cubicBezTo>
                  <a:pt x="11822" y="11685"/>
                  <a:pt x="11333" y="11953"/>
                  <a:pt x="10844" y="11953"/>
                </a:cubicBezTo>
                <a:cubicBezTo>
                  <a:pt x="10192" y="11953"/>
                  <a:pt x="9703" y="11578"/>
                  <a:pt x="9703" y="11256"/>
                </a:cubicBezTo>
                <a:lnTo>
                  <a:pt x="9703" y="10774"/>
                </a:lnTo>
                <a:cubicBezTo>
                  <a:pt x="8482" y="10451"/>
                  <a:pt x="7585" y="9701"/>
                  <a:pt x="7585" y="8791"/>
                </a:cubicBezTo>
                <a:cubicBezTo>
                  <a:pt x="7585" y="8362"/>
                  <a:pt x="8073" y="8093"/>
                  <a:pt x="8645" y="8093"/>
                </a:cubicBezTo>
                <a:cubicBezTo>
                  <a:pt x="9297" y="8093"/>
                  <a:pt x="9703" y="8469"/>
                  <a:pt x="9703" y="8791"/>
                </a:cubicBezTo>
                <a:cubicBezTo>
                  <a:pt x="9703" y="9165"/>
                  <a:pt x="10192" y="9541"/>
                  <a:pt x="10844" y="9541"/>
                </a:cubicBezTo>
                <a:cubicBezTo>
                  <a:pt x="11416" y="9541"/>
                  <a:pt x="11822" y="9165"/>
                  <a:pt x="11822" y="8791"/>
                </a:cubicBezTo>
                <a:cubicBezTo>
                  <a:pt x="11822" y="8362"/>
                  <a:pt x="11007" y="7986"/>
                  <a:pt x="10112" y="7557"/>
                </a:cubicBezTo>
                <a:cubicBezTo>
                  <a:pt x="8971" y="7021"/>
                  <a:pt x="7585" y="6378"/>
                  <a:pt x="7585" y="5254"/>
                </a:cubicBezTo>
                <a:cubicBezTo>
                  <a:pt x="7585" y="4287"/>
                  <a:pt x="8482" y="3537"/>
                  <a:pt x="9703" y="3216"/>
                </a:cubicBezTo>
                <a:lnTo>
                  <a:pt x="9703" y="2734"/>
                </a:lnTo>
                <a:cubicBezTo>
                  <a:pt x="9703" y="2358"/>
                  <a:pt x="10192" y="1984"/>
                  <a:pt x="10844" y="1984"/>
                </a:cubicBezTo>
                <a:close/>
                <a:moveTo>
                  <a:pt x="10844" y="0"/>
                </a:moveTo>
                <a:cubicBezTo>
                  <a:pt x="4896" y="0"/>
                  <a:pt x="87" y="3163"/>
                  <a:pt x="87" y="7021"/>
                </a:cubicBezTo>
                <a:cubicBezTo>
                  <a:pt x="87" y="10667"/>
                  <a:pt x="4405" y="13668"/>
                  <a:pt x="9703" y="13990"/>
                </a:cubicBezTo>
                <a:lnTo>
                  <a:pt x="9703" y="16617"/>
                </a:lnTo>
                <a:cubicBezTo>
                  <a:pt x="9377" y="16348"/>
                  <a:pt x="9051" y="16134"/>
                  <a:pt x="8645" y="15865"/>
                </a:cubicBezTo>
                <a:cubicBezTo>
                  <a:pt x="6770" y="14633"/>
                  <a:pt x="3999" y="13828"/>
                  <a:pt x="1065" y="13828"/>
                </a:cubicBezTo>
                <a:cubicBezTo>
                  <a:pt x="413" y="13828"/>
                  <a:pt x="4" y="14150"/>
                  <a:pt x="4" y="14471"/>
                </a:cubicBezTo>
                <a:cubicBezTo>
                  <a:pt x="-76" y="16348"/>
                  <a:pt x="1065" y="18063"/>
                  <a:pt x="3184" y="19511"/>
                </a:cubicBezTo>
                <a:cubicBezTo>
                  <a:pt x="5222" y="20850"/>
                  <a:pt x="7830" y="21600"/>
                  <a:pt x="10518" y="21600"/>
                </a:cubicBezTo>
                <a:lnTo>
                  <a:pt x="10681" y="21600"/>
                </a:lnTo>
                <a:cubicBezTo>
                  <a:pt x="13455" y="21600"/>
                  <a:pt x="16226" y="20904"/>
                  <a:pt x="18262" y="19511"/>
                </a:cubicBezTo>
                <a:cubicBezTo>
                  <a:pt x="20300" y="18170"/>
                  <a:pt x="21441" y="16402"/>
                  <a:pt x="21441" y="14471"/>
                </a:cubicBezTo>
                <a:cubicBezTo>
                  <a:pt x="21524" y="14150"/>
                  <a:pt x="21032" y="13828"/>
                  <a:pt x="20463" y="13828"/>
                </a:cubicBezTo>
                <a:cubicBezTo>
                  <a:pt x="20285" y="13822"/>
                  <a:pt x="20104" y="13818"/>
                  <a:pt x="19928" y="13818"/>
                </a:cubicBezTo>
                <a:cubicBezTo>
                  <a:pt x="17284" y="13818"/>
                  <a:pt x="14870" y="14560"/>
                  <a:pt x="12883" y="15865"/>
                </a:cubicBezTo>
                <a:cubicBezTo>
                  <a:pt x="12474" y="16134"/>
                  <a:pt x="12148" y="16348"/>
                  <a:pt x="11822" y="16617"/>
                </a:cubicBezTo>
                <a:lnTo>
                  <a:pt x="11822" y="13990"/>
                </a:lnTo>
                <a:cubicBezTo>
                  <a:pt x="17203" y="13668"/>
                  <a:pt x="21524" y="10667"/>
                  <a:pt x="21524" y="7021"/>
                </a:cubicBezTo>
                <a:cubicBezTo>
                  <a:pt x="21524" y="3163"/>
                  <a:pt x="16715" y="0"/>
                  <a:pt x="108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2349" name="Google Shape;2349;p35"/>
          <p:cNvGrpSpPr/>
          <p:nvPr/>
        </p:nvGrpSpPr>
        <p:grpSpPr>
          <a:xfrm>
            <a:off x="4977223" y="9326428"/>
            <a:ext cx="931792" cy="929444"/>
            <a:chOff x="-1" y="-1"/>
            <a:chExt cx="931791" cy="929443"/>
          </a:xfrm>
        </p:grpSpPr>
        <p:sp>
          <p:nvSpPr>
            <p:cNvPr id="2350" name="Google Shape;2350;p35"/>
            <p:cNvSpPr/>
            <p:nvPr/>
          </p:nvSpPr>
          <p:spPr>
            <a:xfrm>
              <a:off x="-1" y="746782"/>
              <a:ext cx="931791" cy="182660"/>
            </a:xfrm>
            <a:custGeom>
              <a:rect b="b" l="l" r="r" t="t"/>
              <a:pathLst>
                <a:path extrusionOk="0" h="21600" w="21600">
                  <a:moveTo>
                    <a:pt x="5789" y="0"/>
                  </a:moveTo>
                  <a:cubicBezTo>
                    <a:pt x="4663" y="0"/>
                    <a:pt x="3753" y="4652"/>
                    <a:pt x="3753" y="10665"/>
                  </a:cubicBezTo>
                  <a:lnTo>
                    <a:pt x="3753" y="14224"/>
                  </a:lnTo>
                  <a:lnTo>
                    <a:pt x="697" y="14224"/>
                  </a:lnTo>
                  <a:cubicBezTo>
                    <a:pt x="322" y="14224"/>
                    <a:pt x="0" y="16133"/>
                    <a:pt x="0" y="17773"/>
                  </a:cubicBezTo>
                  <a:cubicBezTo>
                    <a:pt x="0" y="19691"/>
                    <a:pt x="322" y="21600"/>
                    <a:pt x="697" y="21600"/>
                  </a:cubicBezTo>
                  <a:lnTo>
                    <a:pt x="20903" y="21600"/>
                  </a:lnTo>
                  <a:cubicBezTo>
                    <a:pt x="21278" y="21600"/>
                    <a:pt x="21600" y="19691"/>
                    <a:pt x="21600" y="17773"/>
                  </a:cubicBezTo>
                  <a:cubicBezTo>
                    <a:pt x="21493" y="16133"/>
                    <a:pt x="21171" y="14224"/>
                    <a:pt x="20743" y="14224"/>
                  </a:cubicBezTo>
                  <a:lnTo>
                    <a:pt x="17742" y="14224"/>
                  </a:lnTo>
                  <a:lnTo>
                    <a:pt x="17742" y="10665"/>
                  </a:lnTo>
                  <a:cubicBezTo>
                    <a:pt x="17742" y="4652"/>
                    <a:pt x="16775" y="0"/>
                    <a:pt x="156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51" name="Google Shape;2351;p35"/>
            <p:cNvSpPr/>
            <p:nvPr/>
          </p:nvSpPr>
          <p:spPr>
            <a:xfrm>
              <a:off x="283348" y="-1"/>
              <a:ext cx="354822" cy="564124"/>
            </a:xfrm>
            <a:custGeom>
              <a:rect b="b" l="l" r="r" t="t"/>
              <a:pathLst>
                <a:path extrusionOk="0" h="21600" w="21383">
                  <a:moveTo>
                    <a:pt x="10791" y="0"/>
                  </a:moveTo>
                  <a:cubicBezTo>
                    <a:pt x="9818" y="0"/>
                    <a:pt x="8982" y="531"/>
                    <a:pt x="8982" y="1152"/>
                  </a:cubicBezTo>
                  <a:lnTo>
                    <a:pt x="8982" y="2301"/>
                  </a:lnTo>
                  <a:lnTo>
                    <a:pt x="7032" y="2301"/>
                  </a:lnTo>
                  <a:cubicBezTo>
                    <a:pt x="6054" y="2301"/>
                    <a:pt x="5360" y="2922"/>
                    <a:pt x="5360" y="3453"/>
                  </a:cubicBezTo>
                  <a:cubicBezTo>
                    <a:pt x="5360" y="4074"/>
                    <a:pt x="6196" y="4693"/>
                    <a:pt x="7032" y="4693"/>
                  </a:cubicBezTo>
                  <a:lnTo>
                    <a:pt x="8982" y="4693"/>
                  </a:lnTo>
                  <a:lnTo>
                    <a:pt x="8982" y="6994"/>
                  </a:lnTo>
                  <a:lnTo>
                    <a:pt x="6333" y="6994"/>
                  </a:lnTo>
                  <a:cubicBezTo>
                    <a:pt x="3410" y="6994"/>
                    <a:pt x="1318" y="8854"/>
                    <a:pt x="2432" y="10624"/>
                  </a:cubicBezTo>
                  <a:cubicBezTo>
                    <a:pt x="2711" y="11155"/>
                    <a:pt x="2852" y="11864"/>
                    <a:pt x="3268" y="12395"/>
                  </a:cubicBezTo>
                  <a:lnTo>
                    <a:pt x="1875" y="12395"/>
                  </a:lnTo>
                  <a:cubicBezTo>
                    <a:pt x="760" y="12395"/>
                    <a:pt x="62" y="13016"/>
                    <a:pt x="62" y="13547"/>
                  </a:cubicBezTo>
                  <a:cubicBezTo>
                    <a:pt x="-217" y="14078"/>
                    <a:pt x="482" y="14609"/>
                    <a:pt x="1459" y="14609"/>
                  </a:cubicBezTo>
                  <a:lnTo>
                    <a:pt x="3410" y="14609"/>
                  </a:lnTo>
                  <a:cubicBezTo>
                    <a:pt x="3547" y="17087"/>
                    <a:pt x="2852" y="19389"/>
                    <a:pt x="1181" y="21600"/>
                  </a:cubicBezTo>
                  <a:lnTo>
                    <a:pt x="19990" y="21600"/>
                  </a:lnTo>
                  <a:cubicBezTo>
                    <a:pt x="18177" y="19389"/>
                    <a:pt x="17482" y="17087"/>
                    <a:pt x="17761" y="14609"/>
                  </a:cubicBezTo>
                  <a:lnTo>
                    <a:pt x="19570" y="14609"/>
                  </a:lnTo>
                  <a:cubicBezTo>
                    <a:pt x="20684" y="14609"/>
                    <a:pt x="21383" y="14078"/>
                    <a:pt x="21383" y="13547"/>
                  </a:cubicBezTo>
                  <a:cubicBezTo>
                    <a:pt x="21383" y="12836"/>
                    <a:pt x="20547" y="12395"/>
                    <a:pt x="19570" y="12395"/>
                  </a:cubicBezTo>
                  <a:lnTo>
                    <a:pt x="18177" y="12395"/>
                  </a:lnTo>
                  <a:cubicBezTo>
                    <a:pt x="18455" y="11864"/>
                    <a:pt x="18734" y="11155"/>
                    <a:pt x="19154" y="10624"/>
                  </a:cubicBezTo>
                  <a:cubicBezTo>
                    <a:pt x="20127" y="8854"/>
                    <a:pt x="18040" y="6994"/>
                    <a:pt x="15112" y="6994"/>
                  </a:cubicBezTo>
                  <a:lnTo>
                    <a:pt x="12463" y="6994"/>
                  </a:lnTo>
                  <a:lnTo>
                    <a:pt x="12463" y="4693"/>
                  </a:lnTo>
                  <a:lnTo>
                    <a:pt x="14417" y="4693"/>
                  </a:lnTo>
                  <a:cubicBezTo>
                    <a:pt x="15532" y="4693"/>
                    <a:pt x="16089" y="4074"/>
                    <a:pt x="16089" y="3453"/>
                  </a:cubicBezTo>
                  <a:cubicBezTo>
                    <a:pt x="16089" y="2745"/>
                    <a:pt x="15253" y="2301"/>
                    <a:pt x="14417" y="2301"/>
                  </a:cubicBezTo>
                  <a:lnTo>
                    <a:pt x="12463" y="2301"/>
                  </a:lnTo>
                  <a:lnTo>
                    <a:pt x="12463" y="1152"/>
                  </a:lnTo>
                  <a:cubicBezTo>
                    <a:pt x="12463" y="444"/>
                    <a:pt x="11627" y="0"/>
                    <a:pt x="107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52" name="Google Shape;2352;p35"/>
            <p:cNvSpPr/>
            <p:nvPr/>
          </p:nvSpPr>
          <p:spPr>
            <a:xfrm>
              <a:off x="221994" y="624299"/>
              <a:ext cx="473931" cy="62380"/>
            </a:xfrm>
            <a:custGeom>
              <a:rect b="b" l="l" r="r" t="t"/>
              <a:pathLst>
                <a:path extrusionOk="0" h="21600" w="21600">
                  <a:moveTo>
                    <a:pt x="3900" y="0"/>
                  </a:moveTo>
                  <a:cubicBezTo>
                    <a:pt x="2107" y="0"/>
                    <a:pt x="632" y="9606"/>
                    <a:pt x="0" y="21600"/>
                  </a:cubicBezTo>
                  <a:lnTo>
                    <a:pt x="21600" y="21600"/>
                  </a:lnTo>
                  <a:cubicBezTo>
                    <a:pt x="21075" y="9606"/>
                    <a:pt x="19600" y="0"/>
                    <a:pt x="178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2353" name="Google Shape;2353;p35"/>
          <p:cNvSpPr/>
          <p:nvPr/>
        </p:nvSpPr>
        <p:spPr>
          <a:xfrm>
            <a:off x="10666253" y="7113215"/>
            <a:ext cx="811585" cy="932158"/>
          </a:xfrm>
          <a:custGeom>
            <a:rect b="b" l="l" r="r" t="t"/>
            <a:pathLst>
              <a:path extrusionOk="0" h="21600" w="21600">
                <a:moveTo>
                  <a:pt x="10830" y="5863"/>
                </a:moveTo>
                <a:cubicBezTo>
                  <a:pt x="11322" y="5863"/>
                  <a:pt x="11631" y="6185"/>
                  <a:pt x="11631" y="6561"/>
                </a:cubicBezTo>
                <a:lnTo>
                  <a:pt x="11631" y="6989"/>
                </a:lnTo>
                <a:cubicBezTo>
                  <a:pt x="12553" y="7256"/>
                  <a:pt x="13231" y="8060"/>
                  <a:pt x="13231" y="9025"/>
                </a:cubicBezTo>
                <a:cubicBezTo>
                  <a:pt x="13231" y="9399"/>
                  <a:pt x="12862" y="9775"/>
                  <a:pt x="12369" y="9775"/>
                </a:cubicBezTo>
                <a:cubicBezTo>
                  <a:pt x="11877" y="9775"/>
                  <a:pt x="11631" y="9399"/>
                  <a:pt x="11631" y="9025"/>
                </a:cubicBezTo>
                <a:cubicBezTo>
                  <a:pt x="11631" y="8596"/>
                  <a:pt x="11199" y="8327"/>
                  <a:pt x="10830" y="8327"/>
                </a:cubicBezTo>
                <a:cubicBezTo>
                  <a:pt x="10338" y="8327"/>
                  <a:pt x="9969" y="8703"/>
                  <a:pt x="9969" y="9025"/>
                </a:cubicBezTo>
                <a:cubicBezTo>
                  <a:pt x="9969" y="9399"/>
                  <a:pt x="10584" y="9827"/>
                  <a:pt x="11262" y="10203"/>
                </a:cubicBezTo>
                <a:cubicBezTo>
                  <a:pt x="12123" y="10739"/>
                  <a:pt x="13231" y="11434"/>
                  <a:pt x="13231" y="12560"/>
                </a:cubicBezTo>
                <a:cubicBezTo>
                  <a:pt x="13231" y="13524"/>
                  <a:pt x="12553" y="14221"/>
                  <a:pt x="11569" y="14596"/>
                </a:cubicBezTo>
                <a:lnTo>
                  <a:pt x="11569" y="15024"/>
                </a:lnTo>
                <a:cubicBezTo>
                  <a:pt x="11569" y="15453"/>
                  <a:pt x="11199" y="15721"/>
                  <a:pt x="10830" y="15721"/>
                </a:cubicBezTo>
                <a:cubicBezTo>
                  <a:pt x="10338" y="15721"/>
                  <a:pt x="9969" y="15400"/>
                  <a:pt x="9969" y="15024"/>
                </a:cubicBezTo>
                <a:lnTo>
                  <a:pt x="9969" y="14596"/>
                </a:lnTo>
                <a:cubicBezTo>
                  <a:pt x="9047" y="14329"/>
                  <a:pt x="8369" y="13524"/>
                  <a:pt x="8369" y="12560"/>
                </a:cubicBezTo>
                <a:cubicBezTo>
                  <a:pt x="8369" y="12186"/>
                  <a:pt x="8738" y="11917"/>
                  <a:pt x="9231" y="11917"/>
                </a:cubicBezTo>
                <a:cubicBezTo>
                  <a:pt x="9662" y="11917"/>
                  <a:pt x="9969" y="12239"/>
                  <a:pt x="9969" y="12560"/>
                </a:cubicBezTo>
                <a:cubicBezTo>
                  <a:pt x="9969" y="12989"/>
                  <a:pt x="10338" y="13310"/>
                  <a:pt x="10830" y="13310"/>
                </a:cubicBezTo>
                <a:cubicBezTo>
                  <a:pt x="11262" y="13310"/>
                  <a:pt x="11569" y="12989"/>
                  <a:pt x="11569" y="12560"/>
                </a:cubicBezTo>
                <a:cubicBezTo>
                  <a:pt x="11569" y="12186"/>
                  <a:pt x="10953" y="11756"/>
                  <a:pt x="10278" y="11382"/>
                </a:cubicBezTo>
                <a:cubicBezTo>
                  <a:pt x="9416" y="10846"/>
                  <a:pt x="8369" y="10149"/>
                  <a:pt x="8369" y="9025"/>
                </a:cubicBezTo>
                <a:cubicBezTo>
                  <a:pt x="8369" y="8060"/>
                  <a:pt x="9047" y="7363"/>
                  <a:pt x="9969" y="6989"/>
                </a:cubicBezTo>
                <a:lnTo>
                  <a:pt x="9969" y="6561"/>
                </a:lnTo>
                <a:cubicBezTo>
                  <a:pt x="9969" y="6130"/>
                  <a:pt x="10338" y="5863"/>
                  <a:pt x="10830" y="5863"/>
                </a:cubicBezTo>
                <a:close/>
                <a:moveTo>
                  <a:pt x="20803" y="0"/>
                </a:moveTo>
                <a:cubicBezTo>
                  <a:pt x="20629" y="0"/>
                  <a:pt x="20455" y="56"/>
                  <a:pt x="20307" y="184"/>
                </a:cubicBezTo>
                <a:cubicBezTo>
                  <a:pt x="18338" y="1417"/>
                  <a:pt x="16676" y="1631"/>
                  <a:pt x="15692" y="1631"/>
                </a:cubicBezTo>
                <a:cubicBezTo>
                  <a:pt x="14278" y="1631"/>
                  <a:pt x="12492" y="1095"/>
                  <a:pt x="11262" y="291"/>
                </a:cubicBezTo>
                <a:cubicBezTo>
                  <a:pt x="11139" y="184"/>
                  <a:pt x="10969" y="131"/>
                  <a:pt x="10793" y="131"/>
                </a:cubicBezTo>
                <a:cubicBezTo>
                  <a:pt x="10615" y="131"/>
                  <a:pt x="10432" y="184"/>
                  <a:pt x="10278" y="291"/>
                </a:cubicBezTo>
                <a:cubicBezTo>
                  <a:pt x="9047" y="1095"/>
                  <a:pt x="7385" y="1631"/>
                  <a:pt x="5908" y="1631"/>
                </a:cubicBezTo>
                <a:cubicBezTo>
                  <a:pt x="4369" y="1631"/>
                  <a:pt x="2770" y="1095"/>
                  <a:pt x="1293" y="184"/>
                </a:cubicBezTo>
                <a:cubicBezTo>
                  <a:pt x="1137" y="78"/>
                  <a:pt x="967" y="32"/>
                  <a:pt x="803" y="32"/>
                </a:cubicBezTo>
                <a:cubicBezTo>
                  <a:pt x="383" y="32"/>
                  <a:pt x="0" y="335"/>
                  <a:pt x="0" y="719"/>
                </a:cubicBezTo>
                <a:lnTo>
                  <a:pt x="0" y="8970"/>
                </a:lnTo>
                <a:cubicBezTo>
                  <a:pt x="0" y="14650"/>
                  <a:pt x="4186" y="19740"/>
                  <a:pt x="10524" y="21561"/>
                </a:cubicBezTo>
                <a:cubicBezTo>
                  <a:pt x="10584" y="21588"/>
                  <a:pt x="10662" y="21600"/>
                  <a:pt x="10754" y="21600"/>
                </a:cubicBezTo>
                <a:cubicBezTo>
                  <a:pt x="10846" y="21600"/>
                  <a:pt x="10953" y="21588"/>
                  <a:pt x="11076" y="21561"/>
                </a:cubicBezTo>
                <a:cubicBezTo>
                  <a:pt x="17354" y="19740"/>
                  <a:pt x="21600" y="14650"/>
                  <a:pt x="21600" y="8970"/>
                </a:cubicBezTo>
                <a:lnTo>
                  <a:pt x="21600" y="719"/>
                </a:lnTo>
                <a:cubicBezTo>
                  <a:pt x="21600" y="308"/>
                  <a:pt x="21207" y="0"/>
                  <a:pt x="2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2354" name="Google Shape;2354;p35"/>
          <p:cNvGrpSpPr/>
          <p:nvPr/>
        </p:nvGrpSpPr>
        <p:grpSpPr>
          <a:xfrm>
            <a:off x="10613668" y="8235645"/>
            <a:ext cx="927095" cy="934656"/>
            <a:chOff x="73" y="-1"/>
            <a:chExt cx="927094" cy="934655"/>
          </a:xfrm>
        </p:grpSpPr>
        <p:sp>
          <p:nvSpPr>
            <p:cNvPr id="2355" name="Google Shape;2355;p35"/>
            <p:cNvSpPr/>
            <p:nvPr/>
          </p:nvSpPr>
          <p:spPr>
            <a:xfrm>
              <a:off x="534107" y="416176"/>
              <a:ext cx="182661" cy="427699"/>
            </a:xfrm>
            <a:custGeom>
              <a:rect b="b" l="l" r="r" t="t"/>
              <a:pathLst>
                <a:path extrusionOk="0" h="21600" w="21600">
                  <a:moveTo>
                    <a:pt x="10665" y="0"/>
                  </a:moveTo>
                  <a:cubicBezTo>
                    <a:pt x="8479" y="0"/>
                    <a:pt x="7116" y="700"/>
                    <a:pt x="7116" y="1520"/>
                  </a:cubicBezTo>
                  <a:lnTo>
                    <a:pt x="7116" y="2454"/>
                  </a:lnTo>
                  <a:cubicBezTo>
                    <a:pt x="3011" y="3035"/>
                    <a:pt x="0" y="4788"/>
                    <a:pt x="0" y="6890"/>
                  </a:cubicBezTo>
                  <a:cubicBezTo>
                    <a:pt x="0" y="9340"/>
                    <a:pt x="4652" y="10859"/>
                    <a:pt x="8479" y="12027"/>
                  </a:cubicBezTo>
                  <a:cubicBezTo>
                    <a:pt x="11212" y="12846"/>
                    <a:pt x="14224" y="13780"/>
                    <a:pt x="14224" y="14595"/>
                  </a:cubicBezTo>
                  <a:cubicBezTo>
                    <a:pt x="14224" y="15529"/>
                    <a:pt x="12583" y="16115"/>
                    <a:pt x="10665" y="16115"/>
                  </a:cubicBezTo>
                  <a:cubicBezTo>
                    <a:pt x="8479" y="16115"/>
                    <a:pt x="7116" y="15296"/>
                    <a:pt x="7116" y="14595"/>
                  </a:cubicBezTo>
                  <a:cubicBezTo>
                    <a:pt x="7116" y="13780"/>
                    <a:pt x="5476" y="12961"/>
                    <a:pt x="3836" y="12961"/>
                  </a:cubicBezTo>
                  <a:cubicBezTo>
                    <a:pt x="1918" y="12961"/>
                    <a:pt x="0" y="13780"/>
                    <a:pt x="0" y="14595"/>
                  </a:cubicBezTo>
                  <a:cubicBezTo>
                    <a:pt x="0" y="16697"/>
                    <a:pt x="3011" y="18216"/>
                    <a:pt x="7116" y="19032"/>
                  </a:cubicBezTo>
                  <a:lnTo>
                    <a:pt x="7116" y="19966"/>
                  </a:lnTo>
                  <a:cubicBezTo>
                    <a:pt x="7116" y="20900"/>
                    <a:pt x="8756" y="21600"/>
                    <a:pt x="10665" y="21600"/>
                  </a:cubicBezTo>
                  <a:cubicBezTo>
                    <a:pt x="12583" y="21600"/>
                    <a:pt x="14224" y="20900"/>
                    <a:pt x="14224" y="19966"/>
                  </a:cubicBezTo>
                  <a:lnTo>
                    <a:pt x="14224" y="19032"/>
                  </a:lnTo>
                  <a:cubicBezTo>
                    <a:pt x="18320" y="18450"/>
                    <a:pt x="21600" y="16697"/>
                    <a:pt x="21600" y="14595"/>
                  </a:cubicBezTo>
                  <a:cubicBezTo>
                    <a:pt x="21600" y="12145"/>
                    <a:pt x="16679" y="10626"/>
                    <a:pt x="12852" y="9458"/>
                  </a:cubicBezTo>
                  <a:cubicBezTo>
                    <a:pt x="10119" y="8639"/>
                    <a:pt x="7116" y="7705"/>
                    <a:pt x="7116" y="6890"/>
                  </a:cubicBezTo>
                  <a:cubicBezTo>
                    <a:pt x="7116" y="5956"/>
                    <a:pt x="8756" y="5255"/>
                    <a:pt x="10665" y="5255"/>
                  </a:cubicBezTo>
                  <a:cubicBezTo>
                    <a:pt x="12583" y="5255"/>
                    <a:pt x="14224" y="5956"/>
                    <a:pt x="14224" y="6890"/>
                  </a:cubicBezTo>
                  <a:cubicBezTo>
                    <a:pt x="14224" y="7705"/>
                    <a:pt x="16133" y="8291"/>
                    <a:pt x="17773" y="8291"/>
                  </a:cubicBezTo>
                  <a:cubicBezTo>
                    <a:pt x="19413" y="8291"/>
                    <a:pt x="21600" y="7590"/>
                    <a:pt x="21600" y="6890"/>
                  </a:cubicBezTo>
                  <a:cubicBezTo>
                    <a:pt x="21600" y="4788"/>
                    <a:pt x="18597" y="3269"/>
                    <a:pt x="14224" y="2454"/>
                  </a:cubicBezTo>
                  <a:lnTo>
                    <a:pt x="14224" y="1520"/>
                  </a:lnTo>
                  <a:cubicBezTo>
                    <a:pt x="14224" y="586"/>
                    <a:pt x="12583" y="0"/>
                    <a:pt x="106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56" name="Google Shape;2356;p35"/>
            <p:cNvSpPr/>
            <p:nvPr/>
          </p:nvSpPr>
          <p:spPr>
            <a:xfrm>
              <a:off x="73" y="-1"/>
              <a:ext cx="927094" cy="934655"/>
            </a:xfrm>
            <a:custGeom>
              <a:rect b="b" l="l" r="r" t="t"/>
              <a:pathLst>
                <a:path extrusionOk="0" h="21600" w="21600">
                  <a:moveTo>
                    <a:pt x="7918" y="5610"/>
                  </a:moveTo>
                  <a:cubicBezTo>
                    <a:pt x="9211" y="5610"/>
                    <a:pt x="10288" y="6679"/>
                    <a:pt x="10288" y="7961"/>
                  </a:cubicBezTo>
                  <a:cubicBezTo>
                    <a:pt x="10288" y="9243"/>
                    <a:pt x="9265" y="10259"/>
                    <a:pt x="7918" y="10259"/>
                  </a:cubicBezTo>
                  <a:cubicBezTo>
                    <a:pt x="6626" y="10259"/>
                    <a:pt x="5548" y="9191"/>
                    <a:pt x="5548" y="7961"/>
                  </a:cubicBezTo>
                  <a:cubicBezTo>
                    <a:pt x="5548" y="6679"/>
                    <a:pt x="6626" y="5610"/>
                    <a:pt x="7918" y="5610"/>
                  </a:cubicBezTo>
                  <a:close/>
                  <a:moveTo>
                    <a:pt x="14544" y="8870"/>
                  </a:moveTo>
                  <a:cubicBezTo>
                    <a:pt x="17614" y="8870"/>
                    <a:pt x="20200" y="11434"/>
                    <a:pt x="20200" y="14480"/>
                  </a:cubicBezTo>
                  <a:cubicBezTo>
                    <a:pt x="20200" y="17579"/>
                    <a:pt x="17667" y="20091"/>
                    <a:pt x="14544" y="20091"/>
                  </a:cubicBezTo>
                  <a:cubicBezTo>
                    <a:pt x="11420" y="20091"/>
                    <a:pt x="8888" y="17579"/>
                    <a:pt x="8888" y="14480"/>
                  </a:cubicBezTo>
                  <a:cubicBezTo>
                    <a:pt x="8888" y="11434"/>
                    <a:pt x="11420" y="8870"/>
                    <a:pt x="14544" y="8870"/>
                  </a:cubicBezTo>
                  <a:close/>
                  <a:moveTo>
                    <a:pt x="7973" y="0"/>
                  </a:moveTo>
                  <a:cubicBezTo>
                    <a:pt x="3555" y="0"/>
                    <a:pt x="0" y="3526"/>
                    <a:pt x="0" y="7961"/>
                  </a:cubicBezTo>
                  <a:cubicBezTo>
                    <a:pt x="0" y="9672"/>
                    <a:pt x="539" y="11382"/>
                    <a:pt x="1561" y="12716"/>
                  </a:cubicBezTo>
                  <a:lnTo>
                    <a:pt x="7380" y="21320"/>
                  </a:lnTo>
                  <a:cubicBezTo>
                    <a:pt x="7515" y="21507"/>
                    <a:pt x="7744" y="21600"/>
                    <a:pt x="7966" y="21600"/>
                  </a:cubicBezTo>
                  <a:cubicBezTo>
                    <a:pt x="8188" y="21600"/>
                    <a:pt x="8404" y="21507"/>
                    <a:pt x="8511" y="21320"/>
                  </a:cubicBezTo>
                  <a:lnTo>
                    <a:pt x="9696" y="19556"/>
                  </a:lnTo>
                  <a:cubicBezTo>
                    <a:pt x="10934" y="20786"/>
                    <a:pt x="12658" y="21480"/>
                    <a:pt x="14544" y="21480"/>
                  </a:cubicBezTo>
                  <a:cubicBezTo>
                    <a:pt x="18423" y="21480"/>
                    <a:pt x="21600" y="18381"/>
                    <a:pt x="21600" y="14480"/>
                  </a:cubicBezTo>
                  <a:cubicBezTo>
                    <a:pt x="21600" y="11114"/>
                    <a:pt x="19177" y="8229"/>
                    <a:pt x="15944" y="7588"/>
                  </a:cubicBezTo>
                  <a:lnTo>
                    <a:pt x="15944" y="7160"/>
                  </a:lnTo>
                  <a:cubicBezTo>
                    <a:pt x="15513" y="3046"/>
                    <a:pt x="12119" y="0"/>
                    <a:pt x="79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357" name="Google Shape;2357;p35"/>
          <p:cNvGrpSpPr/>
          <p:nvPr/>
        </p:nvGrpSpPr>
        <p:grpSpPr>
          <a:xfrm>
            <a:off x="10631025" y="9377358"/>
            <a:ext cx="892457" cy="827659"/>
            <a:chOff x="73" y="73"/>
            <a:chExt cx="892456" cy="827657"/>
          </a:xfrm>
        </p:grpSpPr>
        <p:sp>
          <p:nvSpPr>
            <p:cNvPr id="2358" name="Google Shape;2358;p35"/>
            <p:cNvSpPr/>
            <p:nvPr/>
          </p:nvSpPr>
          <p:spPr>
            <a:xfrm>
              <a:off x="286721" y="219646"/>
              <a:ext cx="605808" cy="608084"/>
            </a:xfrm>
            <a:custGeom>
              <a:rect b="b" l="l" r="r" t="t"/>
              <a:pathLst>
                <a:path extrusionOk="0" h="21600" w="21600">
                  <a:moveTo>
                    <a:pt x="10801" y="3204"/>
                  </a:moveTo>
                  <a:cubicBezTo>
                    <a:pt x="11377" y="3204"/>
                    <a:pt x="11790" y="3696"/>
                    <a:pt x="11790" y="4353"/>
                  </a:cubicBezTo>
                  <a:lnTo>
                    <a:pt x="11790" y="5010"/>
                  </a:lnTo>
                  <a:cubicBezTo>
                    <a:pt x="13025" y="5422"/>
                    <a:pt x="14014" y="6653"/>
                    <a:pt x="14014" y="8131"/>
                  </a:cubicBezTo>
                  <a:cubicBezTo>
                    <a:pt x="14014" y="8707"/>
                    <a:pt x="13439" y="9119"/>
                    <a:pt x="12944" y="9119"/>
                  </a:cubicBezTo>
                  <a:cubicBezTo>
                    <a:pt x="12366" y="9119"/>
                    <a:pt x="11790" y="8623"/>
                    <a:pt x="11790" y="8131"/>
                  </a:cubicBezTo>
                  <a:cubicBezTo>
                    <a:pt x="11790" y="7474"/>
                    <a:pt x="11296" y="7064"/>
                    <a:pt x="10801" y="7064"/>
                  </a:cubicBezTo>
                  <a:cubicBezTo>
                    <a:pt x="10307" y="7064"/>
                    <a:pt x="9647" y="7638"/>
                    <a:pt x="9647" y="8131"/>
                  </a:cubicBezTo>
                  <a:cubicBezTo>
                    <a:pt x="9729" y="8707"/>
                    <a:pt x="10553" y="9364"/>
                    <a:pt x="11542" y="9940"/>
                  </a:cubicBezTo>
                  <a:cubicBezTo>
                    <a:pt x="12615" y="10761"/>
                    <a:pt x="14098" y="11827"/>
                    <a:pt x="14098" y="13553"/>
                  </a:cubicBezTo>
                  <a:cubicBezTo>
                    <a:pt x="14098" y="15031"/>
                    <a:pt x="13190" y="16097"/>
                    <a:pt x="11955" y="16673"/>
                  </a:cubicBezTo>
                  <a:lnTo>
                    <a:pt x="11955" y="17330"/>
                  </a:lnTo>
                  <a:cubicBezTo>
                    <a:pt x="11955" y="17987"/>
                    <a:pt x="11377" y="18480"/>
                    <a:pt x="10882" y="18480"/>
                  </a:cubicBezTo>
                  <a:cubicBezTo>
                    <a:pt x="10388" y="18480"/>
                    <a:pt x="9729" y="17987"/>
                    <a:pt x="9729" y="17330"/>
                  </a:cubicBezTo>
                  <a:lnTo>
                    <a:pt x="9729" y="16673"/>
                  </a:lnTo>
                  <a:cubicBezTo>
                    <a:pt x="8491" y="16261"/>
                    <a:pt x="7586" y="15031"/>
                    <a:pt x="7586" y="13553"/>
                  </a:cubicBezTo>
                  <a:cubicBezTo>
                    <a:pt x="7586" y="12977"/>
                    <a:pt x="8080" y="12567"/>
                    <a:pt x="8656" y="12567"/>
                  </a:cubicBezTo>
                  <a:cubicBezTo>
                    <a:pt x="9153" y="12567"/>
                    <a:pt x="9647" y="13060"/>
                    <a:pt x="9647" y="13553"/>
                  </a:cubicBezTo>
                  <a:cubicBezTo>
                    <a:pt x="9647" y="14210"/>
                    <a:pt x="10142" y="14619"/>
                    <a:pt x="10801" y="14619"/>
                  </a:cubicBezTo>
                  <a:cubicBezTo>
                    <a:pt x="11377" y="14619"/>
                    <a:pt x="11790" y="14045"/>
                    <a:pt x="11790" y="13553"/>
                  </a:cubicBezTo>
                  <a:cubicBezTo>
                    <a:pt x="11790" y="12977"/>
                    <a:pt x="10966" y="12320"/>
                    <a:pt x="10058" y="11746"/>
                  </a:cubicBezTo>
                  <a:cubicBezTo>
                    <a:pt x="8904" y="10925"/>
                    <a:pt x="7502" y="9856"/>
                    <a:pt x="7502" y="8131"/>
                  </a:cubicBezTo>
                  <a:cubicBezTo>
                    <a:pt x="7502" y="6653"/>
                    <a:pt x="8410" y="5586"/>
                    <a:pt x="9647" y="5010"/>
                  </a:cubicBezTo>
                  <a:lnTo>
                    <a:pt x="9647" y="4353"/>
                  </a:lnTo>
                  <a:cubicBezTo>
                    <a:pt x="9647" y="3696"/>
                    <a:pt x="10142" y="3204"/>
                    <a:pt x="10801" y="3204"/>
                  </a:cubicBezTo>
                  <a:close/>
                  <a:moveTo>
                    <a:pt x="10801" y="0"/>
                  </a:moveTo>
                  <a:cubicBezTo>
                    <a:pt x="4783" y="0"/>
                    <a:pt x="0" y="4846"/>
                    <a:pt x="0" y="10761"/>
                  </a:cubicBezTo>
                  <a:cubicBezTo>
                    <a:pt x="0" y="16754"/>
                    <a:pt x="4783" y="21600"/>
                    <a:pt x="10801" y="21600"/>
                  </a:cubicBezTo>
                  <a:cubicBezTo>
                    <a:pt x="16736" y="21600"/>
                    <a:pt x="21600" y="16754"/>
                    <a:pt x="21600" y="10761"/>
                  </a:cubicBezTo>
                  <a:cubicBezTo>
                    <a:pt x="21600" y="4846"/>
                    <a:pt x="16736"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59" name="Google Shape;2359;p35"/>
            <p:cNvSpPr/>
            <p:nvPr/>
          </p:nvSpPr>
          <p:spPr>
            <a:xfrm>
              <a:off x="2348" y="73"/>
              <a:ext cx="469382" cy="219574"/>
            </a:xfrm>
            <a:custGeom>
              <a:rect b="b" l="l" r="r" t="t"/>
              <a:pathLst>
                <a:path extrusionOk="0" h="21600" w="21600">
                  <a:moveTo>
                    <a:pt x="10854" y="0"/>
                  </a:moveTo>
                  <a:cubicBezTo>
                    <a:pt x="4897" y="0"/>
                    <a:pt x="0" y="4772"/>
                    <a:pt x="0" y="10916"/>
                  </a:cubicBezTo>
                  <a:cubicBezTo>
                    <a:pt x="0" y="16828"/>
                    <a:pt x="4897" y="21600"/>
                    <a:pt x="10854" y="21600"/>
                  </a:cubicBezTo>
                  <a:cubicBezTo>
                    <a:pt x="16707" y="21600"/>
                    <a:pt x="21600" y="16828"/>
                    <a:pt x="21600" y="10916"/>
                  </a:cubicBezTo>
                  <a:cubicBezTo>
                    <a:pt x="21600" y="4772"/>
                    <a:pt x="16707" y="0"/>
                    <a:pt x="108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60" name="Google Shape;2360;p35"/>
            <p:cNvSpPr/>
            <p:nvPr/>
          </p:nvSpPr>
          <p:spPr>
            <a:xfrm>
              <a:off x="2348" y="228893"/>
              <a:ext cx="323709" cy="175762"/>
            </a:xfrm>
            <a:custGeom>
              <a:rect b="b" l="l" r="r" t="t"/>
              <a:pathLst>
                <a:path extrusionOk="0" h="21600" w="21600">
                  <a:moveTo>
                    <a:pt x="0" y="0"/>
                  </a:moveTo>
                  <a:lnTo>
                    <a:pt x="0" y="10236"/>
                  </a:lnTo>
                  <a:cubicBezTo>
                    <a:pt x="0" y="13077"/>
                    <a:pt x="1699" y="15918"/>
                    <a:pt x="4319" y="18191"/>
                  </a:cubicBezTo>
                  <a:cubicBezTo>
                    <a:pt x="6635" y="20175"/>
                    <a:pt x="11419" y="21600"/>
                    <a:pt x="15430" y="21600"/>
                  </a:cubicBezTo>
                  <a:lnTo>
                    <a:pt x="16199" y="21600"/>
                  </a:lnTo>
                  <a:cubicBezTo>
                    <a:pt x="17433" y="15630"/>
                    <a:pt x="19132" y="10236"/>
                    <a:pt x="21600" y="5691"/>
                  </a:cubicBezTo>
                  <a:cubicBezTo>
                    <a:pt x="19749" y="6259"/>
                    <a:pt x="17741" y="6827"/>
                    <a:pt x="15582" y="6827"/>
                  </a:cubicBezTo>
                  <a:cubicBezTo>
                    <a:pt x="11571" y="6827"/>
                    <a:pt x="6175" y="5402"/>
                    <a:pt x="2777" y="2850"/>
                  </a:cubicBezTo>
                  <a:cubicBezTo>
                    <a:pt x="1699" y="1993"/>
                    <a:pt x="774" y="1145"/>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61" name="Google Shape;2361;p35"/>
            <p:cNvSpPr/>
            <p:nvPr/>
          </p:nvSpPr>
          <p:spPr>
            <a:xfrm>
              <a:off x="2348" y="589589"/>
              <a:ext cx="312188" cy="175762"/>
            </a:xfrm>
            <a:custGeom>
              <a:rect b="b" l="l" r="r" t="t"/>
              <a:pathLst>
                <a:path extrusionOk="0" h="21600" w="21600">
                  <a:moveTo>
                    <a:pt x="0" y="0"/>
                  </a:moveTo>
                  <a:lnTo>
                    <a:pt x="0" y="10795"/>
                  </a:lnTo>
                  <a:cubicBezTo>
                    <a:pt x="0" y="15341"/>
                    <a:pt x="6880" y="21600"/>
                    <a:pt x="16157" y="21600"/>
                  </a:cubicBezTo>
                  <a:cubicBezTo>
                    <a:pt x="18076" y="21600"/>
                    <a:pt x="19838" y="21311"/>
                    <a:pt x="21600" y="21032"/>
                  </a:cubicBezTo>
                  <a:cubicBezTo>
                    <a:pt x="19676" y="16766"/>
                    <a:pt x="18076" y="12220"/>
                    <a:pt x="16959" y="6818"/>
                  </a:cubicBezTo>
                  <a:lnTo>
                    <a:pt x="16157" y="6818"/>
                  </a:lnTo>
                  <a:cubicBezTo>
                    <a:pt x="11998" y="6818"/>
                    <a:pt x="6403" y="5402"/>
                    <a:pt x="2879" y="2841"/>
                  </a:cubicBezTo>
                  <a:cubicBezTo>
                    <a:pt x="1762" y="2273"/>
                    <a:pt x="802" y="113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62" name="Google Shape;2362;p35"/>
            <p:cNvSpPr/>
            <p:nvPr/>
          </p:nvSpPr>
          <p:spPr>
            <a:xfrm>
              <a:off x="73" y="409277"/>
              <a:ext cx="228894" cy="178038"/>
            </a:xfrm>
            <a:custGeom>
              <a:rect b="b" l="l" r="r" t="t"/>
              <a:pathLst>
                <a:path extrusionOk="0" h="21600" w="21600">
                  <a:moveTo>
                    <a:pt x="0" y="0"/>
                  </a:moveTo>
                  <a:lnTo>
                    <a:pt x="0" y="10382"/>
                  </a:lnTo>
                  <a:lnTo>
                    <a:pt x="215" y="10382"/>
                  </a:lnTo>
                  <a:cubicBezTo>
                    <a:pt x="215" y="13186"/>
                    <a:pt x="2618" y="15991"/>
                    <a:pt x="6323" y="17950"/>
                  </a:cubicBezTo>
                  <a:cubicBezTo>
                    <a:pt x="9598" y="19917"/>
                    <a:pt x="16143" y="21315"/>
                    <a:pt x="21600" y="21600"/>
                  </a:cubicBezTo>
                  <a:cubicBezTo>
                    <a:pt x="21164" y="19071"/>
                    <a:pt x="20942" y="16552"/>
                    <a:pt x="20942" y="14308"/>
                  </a:cubicBezTo>
                  <a:cubicBezTo>
                    <a:pt x="20942" y="11779"/>
                    <a:pt x="21378" y="9260"/>
                    <a:pt x="21600" y="6731"/>
                  </a:cubicBezTo>
                  <a:cubicBezTo>
                    <a:pt x="16143" y="6731"/>
                    <a:pt x="8511" y="5324"/>
                    <a:pt x="3705" y="2805"/>
                  </a:cubicBezTo>
                  <a:cubicBezTo>
                    <a:pt x="2396" y="2244"/>
                    <a:pt x="1087" y="1122"/>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363" name="Google Shape;2363;p35"/>
          <p:cNvGrpSpPr/>
          <p:nvPr/>
        </p:nvGrpSpPr>
        <p:grpSpPr>
          <a:xfrm>
            <a:off x="16295467" y="7113119"/>
            <a:ext cx="788396" cy="931793"/>
            <a:chOff x="73" y="-1"/>
            <a:chExt cx="788394" cy="931791"/>
          </a:xfrm>
        </p:grpSpPr>
        <p:sp>
          <p:nvSpPr>
            <p:cNvPr id="2364" name="Google Shape;2364;p35"/>
            <p:cNvSpPr/>
            <p:nvPr/>
          </p:nvSpPr>
          <p:spPr>
            <a:xfrm>
              <a:off x="182732" y="374565"/>
              <a:ext cx="605735" cy="242763"/>
            </a:xfrm>
            <a:custGeom>
              <a:rect b="b" l="l" r="r" t="t"/>
              <a:pathLst>
                <a:path extrusionOk="0" h="21600" w="21600">
                  <a:moveTo>
                    <a:pt x="14016" y="8025"/>
                  </a:moveTo>
                  <a:cubicBezTo>
                    <a:pt x="14592" y="8025"/>
                    <a:pt x="15087" y="9259"/>
                    <a:pt x="15087" y="10493"/>
                  </a:cubicBezTo>
                  <a:cubicBezTo>
                    <a:pt x="15087" y="12341"/>
                    <a:pt x="14592" y="13373"/>
                    <a:pt x="14016" y="13373"/>
                  </a:cubicBezTo>
                  <a:lnTo>
                    <a:pt x="5359" y="13373"/>
                  </a:lnTo>
                  <a:cubicBezTo>
                    <a:pt x="4700" y="13373"/>
                    <a:pt x="4287" y="12139"/>
                    <a:pt x="4287" y="10493"/>
                  </a:cubicBezTo>
                  <a:cubicBezTo>
                    <a:pt x="4287" y="9050"/>
                    <a:pt x="4781" y="8025"/>
                    <a:pt x="5359" y="8025"/>
                  </a:cubicBezTo>
                  <a:close/>
                  <a:moveTo>
                    <a:pt x="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65" name="Google Shape;2365;p35"/>
            <p:cNvSpPr/>
            <p:nvPr/>
          </p:nvSpPr>
          <p:spPr>
            <a:xfrm>
              <a:off x="485599" y="-1"/>
              <a:ext cx="60105" cy="138775"/>
            </a:xfrm>
            <a:custGeom>
              <a:rect b="b" l="l" r="r" t="t"/>
              <a:pathLst>
                <a:path extrusionOk="0" h="21600" w="21600">
                  <a:moveTo>
                    <a:pt x="0" y="0"/>
                  </a:moveTo>
                  <a:lnTo>
                    <a:pt x="0" y="21600"/>
                  </a:lnTo>
                  <a:cubicBezTo>
                    <a:pt x="3323" y="20161"/>
                    <a:pt x="5802" y="18722"/>
                    <a:pt x="9969" y="18722"/>
                  </a:cubicBezTo>
                  <a:cubicBezTo>
                    <a:pt x="15798" y="18722"/>
                    <a:pt x="18277" y="20161"/>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66" name="Google Shape;2366;p35"/>
            <p:cNvSpPr/>
            <p:nvPr/>
          </p:nvSpPr>
          <p:spPr>
            <a:xfrm>
              <a:off x="182732" y="-1"/>
              <a:ext cx="605735" cy="314463"/>
            </a:xfrm>
            <a:custGeom>
              <a:rect b="b" l="l" r="r" t="t"/>
              <a:pathLst>
                <a:path extrusionOk="0" h="21600" w="21600">
                  <a:moveTo>
                    <a:pt x="0" y="0"/>
                  </a:moveTo>
                  <a:lnTo>
                    <a:pt x="0" y="21600"/>
                  </a:lnTo>
                  <a:lnTo>
                    <a:pt x="21600" y="21600"/>
                  </a:lnTo>
                  <a:lnTo>
                    <a:pt x="21600" y="6356"/>
                  </a:lnTo>
                  <a:cubicBezTo>
                    <a:pt x="21600" y="2858"/>
                    <a:pt x="20200" y="161"/>
                    <a:pt x="18384" y="161"/>
                  </a:cubicBezTo>
                  <a:lnTo>
                    <a:pt x="15251" y="161"/>
                  </a:lnTo>
                  <a:lnTo>
                    <a:pt x="15251" y="14770"/>
                  </a:lnTo>
                  <a:cubicBezTo>
                    <a:pt x="15251" y="16040"/>
                    <a:pt x="14738" y="16887"/>
                    <a:pt x="14176" y="16887"/>
                  </a:cubicBezTo>
                  <a:cubicBezTo>
                    <a:pt x="13896" y="16887"/>
                    <a:pt x="13603" y="16675"/>
                    <a:pt x="13357" y="16201"/>
                  </a:cubicBezTo>
                  <a:lnTo>
                    <a:pt x="11954" y="13499"/>
                  </a:lnTo>
                  <a:lnTo>
                    <a:pt x="10470" y="16201"/>
                  </a:lnTo>
                  <a:cubicBezTo>
                    <a:pt x="10248" y="16579"/>
                    <a:pt x="9997" y="16746"/>
                    <a:pt x="9753" y="16746"/>
                  </a:cubicBezTo>
                  <a:cubicBezTo>
                    <a:pt x="9183" y="16746"/>
                    <a:pt x="8657" y="15838"/>
                    <a:pt x="8657" y="14613"/>
                  </a:cubicBezTo>
                  <a:lnTo>
                    <a:pt x="865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67" name="Google Shape;2367;p35"/>
            <p:cNvSpPr/>
            <p:nvPr/>
          </p:nvSpPr>
          <p:spPr>
            <a:xfrm>
              <a:off x="73" y="2054"/>
              <a:ext cx="117933" cy="929736"/>
            </a:xfrm>
            <a:custGeom>
              <a:rect b="b" l="l" r="r" t="t"/>
              <a:pathLst>
                <a:path extrusionOk="0" h="21600" w="21600">
                  <a:moveTo>
                    <a:pt x="4516" y="0"/>
                  </a:moveTo>
                  <a:cubicBezTo>
                    <a:pt x="2177" y="0"/>
                    <a:pt x="0" y="303"/>
                    <a:pt x="0" y="651"/>
                  </a:cubicBezTo>
                  <a:lnTo>
                    <a:pt x="0" y="20901"/>
                  </a:lnTo>
                  <a:cubicBezTo>
                    <a:pt x="0" y="21278"/>
                    <a:pt x="2540" y="21600"/>
                    <a:pt x="5081" y="21600"/>
                  </a:cubicBezTo>
                  <a:lnTo>
                    <a:pt x="21600" y="21600"/>
                  </a:lnTo>
                  <a:lnTo>
                    <a:pt x="21600" y="7"/>
                  </a:lnTo>
                  <a:lnTo>
                    <a:pt x="5081" y="7"/>
                  </a:lnTo>
                  <a:cubicBezTo>
                    <a:pt x="4893" y="3"/>
                    <a:pt x="4704" y="0"/>
                    <a:pt x="45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68" name="Google Shape;2368;p35"/>
            <p:cNvSpPr/>
            <p:nvPr/>
          </p:nvSpPr>
          <p:spPr>
            <a:xfrm>
              <a:off x="182732" y="675156"/>
              <a:ext cx="605735" cy="254285"/>
            </a:xfrm>
            <a:custGeom>
              <a:rect b="b" l="l" r="r" t="t"/>
              <a:pathLst>
                <a:path extrusionOk="0" h="21600" w="21600">
                  <a:moveTo>
                    <a:pt x="0" y="0"/>
                  </a:moveTo>
                  <a:lnTo>
                    <a:pt x="0" y="21600"/>
                  </a:lnTo>
                  <a:lnTo>
                    <a:pt x="18384" y="21600"/>
                  </a:lnTo>
                  <a:cubicBezTo>
                    <a:pt x="20200" y="21600"/>
                    <a:pt x="21600" y="18265"/>
                    <a:pt x="21600" y="1374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2369" name="Google Shape;2369;p35"/>
          <p:cNvSpPr/>
          <p:nvPr/>
        </p:nvSpPr>
        <p:spPr>
          <a:xfrm>
            <a:off x="16216405" y="8240318"/>
            <a:ext cx="931791" cy="925921"/>
          </a:xfrm>
          <a:custGeom>
            <a:rect b="b" l="l" r="r" t="t"/>
            <a:pathLst>
              <a:path extrusionOk="0" h="21600" w="21493">
                <a:moveTo>
                  <a:pt x="17067" y="3748"/>
                </a:moveTo>
                <a:lnTo>
                  <a:pt x="18666" y="4665"/>
                </a:lnTo>
                <a:lnTo>
                  <a:pt x="15147" y="10813"/>
                </a:lnTo>
                <a:lnTo>
                  <a:pt x="13547" y="9895"/>
                </a:lnTo>
                <a:cubicBezTo>
                  <a:pt x="14133" y="8817"/>
                  <a:pt x="16427" y="4826"/>
                  <a:pt x="17067" y="3748"/>
                </a:cubicBezTo>
                <a:close/>
                <a:moveTo>
                  <a:pt x="13226" y="11299"/>
                </a:moveTo>
                <a:lnTo>
                  <a:pt x="14081" y="11838"/>
                </a:lnTo>
                <a:lnTo>
                  <a:pt x="13173" y="12431"/>
                </a:lnTo>
                <a:lnTo>
                  <a:pt x="13226" y="11299"/>
                </a:lnTo>
                <a:close/>
                <a:moveTo>
                  <a:pt x="17866" y="14588"/>
                </a:moveTo>
                <a:cubicBezTo>
                  <a:pt x="18292" y="14588"/>
                  <a:pt x="18560" y="14911"/>
                  <a:pt x="18560" y="15235"/>
                </a:cubicBezTo>
                <a:cubicBezTo>
                  <a:pt x="18560" y="15668"/>
                  <a:pt x="18292" y="15992"/>
                  <a:pt x="17866" y="15992"/>
                </a:cubicBezTo>
                <a:lnTo>
                  <a:pt x="9493" y="15992"/>
                </a:lnTo>
                <a:cubicBezTo>
                  <a:pt x="9067" y="15992"/>
                  <a:pt x="8747" y="15668"/>
                  <a:pt x="8747" y="15235"/>
                </a:cubicBezTo>
                <a:cubicBezTo>
                  <a:pt x="8747" y="14858"/>
                  <a:pt x="9067" y="14588"/>
                  <a:pt x="9493" y="14588"/>
                </a:cubicBezTo>
                <a:close/>
                <a:moveTo>
                  <a:pt x="5227" y="9572"/>
                </a:moveTo>
                <a:cubicBezTo>
                  <a:pt x="5600" y="9572"/>
                  <a:pt x="5920" y="9950"/>
                  <a:pt x="5920" y="10274"/>
                </a:cubicBezTo>
                <a:lnTo>
                  <a:pt x="5920" y="10760"/>
                </a:lnTo>
                <a:cubicBezTo>
                  <a:pt x="6720" y="11029"/>
                  <a:pt x="7360" y="11838"/>
                  <a:pt x="7360" y="12754"/>
                </a:cubicBezTo>
                <a:cubicBezTo>
                  <a:pt x="7360" y="13186"/>
                  <a:pt x="7040" y="13456"/>
                  <a:pt x="6614" y="13456"/>
                </a:cubicBezTo>
                <a:cubicBezTo>
                  <a:pt x="6187" y="13456"/>
                  <a:pt x="5920" y="13078"/>
                  <a:pt x="5920" y="12754"/>
                </a:cubicBezTo>
                <a:cubicBezTo>
                  <a:pt x="5920" y="12378"/>
                  <a:pt x="5600" y="11999"/>
                  <a:pt x="5227" y="11999"/>
                </a:cubicBezTo>
                <a:cubicBezTo>
                  <a:pt x="4801" y="11999"/>
                  <a:pt x="4533" y="12378"/>
                  <a:pt x="4533" y="12754"/>
                </a:cubicBezTo>
                <a:cubicBezTo>
                  <a:pt x="4533" y="13186"/>
                  <a:pt x="5121" y="13564"/>
                  <a:pt x="5654" y="13995"/>
                </a:cubicBezTo>
                <a:cubicBezTo>
                  <a:pt x="6400" y="14535"/>
                  <a:pt x="7360" y="15182"/>
                  <a:pt x="7360" y="16315"/>
                </a:cubicBezTo>
                <a:cubicBezTo>
                  <a:pt x="7360" y="17286"/>
                  <a:pt x="6720" y="18041"/>
                  <a:pt x="5920" y="18364"/>
                </a:cubicBezTo>
                <a:lnTo>
                  <a:pt x="5920" y="18849"/>
                </a:lnTo>
                <a:cubicBezTo>
                  <a:pt x="5920" y="19227"/>
                  <a:pt x="5600" y="19604"/>
                  <a:pt x="5227" y="19604"/>
                </a:cubicBezTo>
                <a:cubicBezTo>
                  <a:pt x="4801" y="19604"/>
                  <a:pt x="4533" y="19227"/>
                  <a:pt x="4533" y="18849"/>
                </a:cubicBezTo>
                <a:lnTo>
                  <a:pt x="4533" y="18364"/>
                </a:lnTo>
                <a:cubicBezTo>
                  <a:pt x="3734" y="18094"/>
                  <a:pt x="3147" y="17286"/>
                  <a:pt x="3147" y="16315"/>
                </a:cubicBezTo>
                <a:cubicBezTo>
                  <a:pt x="3147" y="15937"/>
                  <a:pt x="3467" y="15613"/>
                  <a:pt x="3893" y="15613"/>
                </a:cubicBezTo>
                <a:cubicBezTo>
                  <a:pt x="4268" y="15613"/>
                  <a:pt x="4533" y="15937"/>
                  <a:pt x="4533" y="16315"/>
                </a:cubicBezTo>
                <a:cubicBezTo>
                  <a:pt x="4533" y="16747"/>
                  <a:pt x="4853" y="17015"/>
                  <a:pt x="5227" y="17015"/>
                </a:cubicBezTo>
                <a:cubicBezTo>
                  <a:pt x="5600" y="17015"/>
                  <a:pt x="5920" y="16692"/>
                  <a:pt x="5920" y="16315"/>
                </a:cubicBezTo>
                <a:cubicBezTo>
                  <a:pt x="5920" y="15937"/>
                  <a:pt x="5386" y="15558"/>
                  <a:pt x="4801" y="15127"/>
                </a:cubicBezTo>
                <a:cubicBezTo>
                  <a:pt x="4054" y="14588"/>
                  <a:pt x="3147" y="13888"/>
                  <a:pt x="3147" y="12754"/>
                </a:cubicBezTo>
                <a:cubicBezTo>
                  <a:pt x="3147" y="11838"/>
                  <a:pt x="3734" y="11083"/>
                  <a:pt x="4533" y="10760"/>
                </a:cubicBezTo>
                <a:lnTo>
                  <a:pt x="4533" y="10274"/>
                </a:lnTo>
                <a:cubicBezTo>
                  <a:pt x="4533" y="9842"/>
                  <a:pt x="4853" y="9572"/>
                  <a:pt x="5227" y="9572"/>
                </a:cubicBezTo>
                <a:close/>
                <a:moveTo>
                  <a:pt x="17866" y="18849"/>
                </a:moveTo>
                <a:cubicBezTo>
                  <a:pt x="18292" y="18849"/>
                  <a:pt x="18560" y="19172"/>
                  <a:pt x="18560" y="19604"/>
                </a:cubicBezTo>
                <a:cubicBezTo>
                  <a:pt x="18560" y="19927"/>
                  <a:pt x="18292" y="20251"/>
                  <a:pt x="17866" y="20251"/>
                </a:cubicBezTo>
                <a:lnTo>
                  <a:pt x="9493" y="20251"/>
                </a:lnTo>
                <a:cubicBezTo>
                  <a:pt x="9067" y="20251"/>
                  <a:pt x="8747" y="19927"/>
                  <a:pt x="8747" y="19604"/>
                </a:cubicBezTo>
                <a:cubicBezTo>
                  <a:pt x="8747" y="19172"/>
                  <a:pt x="9067" y="18849"/>
                  <a:pt x="9493" y="18849"/>
                </a:cubicBezTo>
                <a:close/>
                <a:moveTo>
                  <a:pt x="18507" y="0"/>
                </a:moveTo>
                <a:cubicBezTo>
                  <a:pt x="17942" y="0"/>
                  <a:pt x="17402" y="300"/>
                  <a:pt x="17119" y="835"/>
                </a:cubicBezTo>
                <a:lnTo>
                  <a:pt x="13334" y="7522"/>
                </a:lnTo>
                <a:lnTo>
                  <a:pt x="2080" y="7522"/>
                </a:lnTo>
                <a:cubicBezTo>
                  <a:pt x="960" y="7522"/>
                  <a:pt x="0" y="8440"/>
                  <a:pt x="0" y="9572"/>
                </a:cubicBezTo>
                <a:lnTo>
                  <a:pt x="0" y="19496"/>
                </a:lnTo>
                <a:cubicBezTo>
                  <a:pt x="0" y="20629"/>
                  <a:pt x="960" y="21600"/>
                  <a:pt x="2080" y="21600"/>
                </a:cubicBezTo>
                <a:lnTo>
                  <a:pt x="19360" y="21600"/>
                </a:lnTo>
                <a:cubicBezTo>
                  <a:pt x="20479" y="21600"/>
                  <a:pt x="21493" y="20682"/>
                  <a:pt x="21493" y="19496"/>
                </a:cubicBezTo>
                <a:lnTo>
                  <a:pt x="21493" y="9572"/>
                </a:lnTo>
                <a:cubicBezTo>
                  <a:pt x="21333" y="8440"/>
                  <a:pt x="20427" y="7522"/>
                  <a:pt x="19254" y="7522"/>
                </a:cubicBezTo>
                <a:lnTo>
                  <a:pt x="18666" y="7522"/>
                </a:lnTo>
                <a:lnTo>
                  <a:pt x="21119" y="3208"/>
                </a:lnTo>
                <a:cubicBezTo>
                  <a:pt x="21600" y="2398"/>
                  <a:pt x="21333" y="1375"/>
                  <a:pt x="20534" y="996"/>
                </a:cubicBezTo>
                <a:lnTo>
                  <a:pt x="19360" y="241"/>
                </a:lnTo>
                <a:cubicBezTo>
                  <a:pt x="19090" y="77"/>
                  <a:pt x="18795" y="0"/>
                  <a:pt x="185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2370" name="Google Shape;2370;p35"/>
          <p:cNvGrpSpPr/>
          <p:nvPr/>
        </p:nvGrpSpPr>
        <p:grpSpPr>
          <a:xfrm>
            <a:off x="16224943" y="9458227"/>
            <a:ext cx="929443" cy="665838"/>
            <a:chOff x="73" y="-1"/>
            <a:chExt cx="929442" cy="665837"/>
          </a:xfrm>
        </p:grpSpPr>
        <p:sp>
          <p:nvSpPr>
            <p:cNvPr id="2371" name="Google Shape;2371;p35"/>
            <p:cNvSpPr/>
            <p:nvPr/>
          </p:nvSpPr>
          <p:spPr>
            <a:xfrm>
              <a:off x="464757" y="305214"/>
              <a:ext cx="180385" cy="178037"/>
            </a:xfrm>
            <a:custGeom>
              <a:rect b="b" l="l" r="r" t="t"/>
              <a:pathLst>
                <a:path extrusionOk="0" h="21600" w="21600">
                  <a:moveTo>
                    <a:pt x="10800" y="0"/>
                  </a:moveTo>
                  <a:cubicBezTo>
                    <a:pt x="4983" y="0"/>
                    <a:pt x="0" y="4763"/>
                    <a:pt x="0" y="10658"/>
                  </a:cubicBezTo>
                  <a:cubicBezTo>
                    <a:pt x="0" y="16828"/>
                    <a:pt x="4983" y="21600"/>
                    <a:pt x="10800" y="21600"/>
                  </a:cubicBezTo>
                  <a:cubicBezTo>
                    <a:pt x="16617" y="21600"/>
                    <a:pt x="21600" y="16828"/>
                    <a:pt x="21600" y="10658"/>
                  </a:cubicBezTo>
                  <a:cubicBezTo>
                    <a:pt x="21600" y="4763"/>
                    <a:pt x="1661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72" name="Google Shape;2372;p35"/>
            <p:cNvSpPr/>
            <p:nvPr/>
          </p:nvSpPr>
          <p:spPr>
            <a:xfrm>
              <a:off x="279823" y="305214"/>
              <a:ext cx="141050" cy="178037"/>
            </a:xfrm>
            <a:custGeom>
              <a:rect b="b" l="l" r="r" t="t"/>
              <a:pathLst>
                <a:path extrusionOk="0" h="21600" w="21600">
                  <a:moveTo>
                    <a:pt x="14160" y="0"/>
                  </a:moveTo>
                  <a:cubicBezTo>
                    <a:pt x="6720" y="0"/>
                    <a:pt x="0" y="4763"/>
                    <a:pt x="0" y="10658"/>
                  </a:cubicBezTo>
                  <a:cubicBezTo>
                    <a:pt x="0" y="16828"/>
                    <a:pt x="6372" y="21600"/>
                    <a:pt x="14160" y="21600"/>
                  </a:cubicBezTo>
                  <a:cubicBezTo>
                    <a:pt x="16992" y="21600"/>
                    <a:pt x="19476" y="21039"/>
                    <a:pt x="21600" y="19917"/>
                  </a:cubicBezTo>
                  <a:cubicBezTo>
                    <a:pt x="19824" y="17113"/>
                    <a:pt x="18768" y="14023"/>
                    <a:pt x="18768" y="10658"/>
                  </a:cubicBezTo>
                  <a:cubicBezTo>
                    <a:pt x="18768" y="7568"/>
                    <a:pt x="19824" y="4487"/>
                    <a:pt x="21600" y="1683"/>
                  </a:cubicBezTo>
                  <a:cubicBezTo>
                    <a:pt x="19476" y="561"/>
                    <a:pt x="16992" y="0"/>
                    <a:pt x="141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73" name="Google Shape;2373;p35"/>
            <p:cNvSpPr/>
            <p:nvPr/>
          </p:nvSpPr>
          <p:spPr>
            <a:xfrm>
              <a:off x="73" y="-1"/>
              <a:ext cx="929442" cy="665837"/>
            </a:xfrm>
            <a:custGeom>
              <a:rect b="b" l="l" r="r" t="t"/>
              <a:pathLst>
                <a:path extrusionOk="0" h="21600" w="21600">
                  <a:moveTo>
                    <a:pt x="19397" y="2026"/>
                  </a:moveTo>
                  <a:cubicBezTo>
                    <a:pt x="19826" y="2026"/>
                    <a:pt x="20149" y="2476"/>
                    <a:pt x="20149" y="2926"/>
                  </a:cubicBezTo>
                  <a:lnTo>
                    <a:pt x="20149" y="3976"/>
                  </a:lnTo>
                  <a:lnTo>
                    <a:pt x="1342" y="3976"/>
                  </a:lnTo>
                  <a:lnTo>
                    <a:pt x="1342" y="2926"/>
                  </a:lnTo>
                  <a:cubicBezTo>
                    <a:pt x="1342" y="2400"/>
                    <a:pt x="1665" y="2026"/>
                    <a:pt x="1987" y="2026"/>
                  </a:cubicBezTo>
                  <a:close/>
                  <a:moveTo>
                    <a:pt x="12895" y="7802"/>
                  </a:moveTo>
                  <a:cubicBezTo>
                    <a:pt x="14829" y="7802"/>
                    <a:pt x="16441" y="10051"/>
                    <a:pt x="16441" y="12751"/>
                  </a:cubicBezTo>
                  <a:cubicBezTo>
                    <a:pt x="16388" y="15527"/>
                    <a:pt x="14829" y="17777"/>
                    <a:pt x="12895" y="17777"/>
                  </a:cubicBezTo>
                  <a:cubicBezTo>
                    <a:pt x="12088" y="17777"/>
                    <a:pt x="11336" y="17400"/>
                    <a:pt x="10799" y="16727"/>
                  </a:cubicBezTo>
                  <a:cubicBezTo>
                    <a:pt x="10209" y="17400"/>
                    <a:pt x="9457" y="17777"/>
                    <a:pt x="8650" y="17777"/>
                  </a:cubicBezTo>
                  <a:cubicBezTo>
                    <a:pt x="6716" y="17777"/>
                    <a:pt x="5105" y="15527"/>
                    <a:pt x="5105" y="12751"/>
                  </a:cubicBezTo>
                  <a:cubicBezTo>
                    <a:pt x="5105" y="10051"/>
                    <a:pt x="6716" y="7802"/>
                    <a:pt x="8650" y="7802"/>
                  </a:cubicBezTo>
                  <a:cubicBezTo>
                    <a:pt x="9402" y="7802"/>
                    <a:pt x="10209" y="8175"/>
                    <a:pt x="10799" y="8851"/>
                  </a:cubicBezTo>
                  <a:cubicBezTo>
                    <a:pt x="11391" y="8175"/>
                    <a:pt x="12143" y="7802"/>
                    <a:pt x="12895" y="7802"/>
                  </a:cubicBezTo>
                  <a:close/>
                  <a:moveTo>
                    <a:pt x="2094" y="0"/>
                  </a:moveTo>
                  <a:cubicBezTo>
                    <a:pt x="912" y="0"/>
                    <a:pt x="0" y="1350"/>
                    <a:pt x="0" y="2926"/>
                  </a:cubicBezTo>
                  <a:lnTo>
                    <a:pt x="0" y="18677"/>
                  </a:lnTo>
                  <a:cubicBezTo>
                    <a:pt x="0" y="20250"/>
                    <a:pt x="912" y="21600"/>
                    <a:pt x="2094" y="21600"/>
                  </a:cubicBezTo>
                  <a:lnTo>
                    <a:pt x="19451" y="21600"/>
                  </a:lnTo>
                  <a:cubicBezTo>
                    <a:pt x="20633" y="21600"/>
                    <a:pt x="21600" y="20250"/>
                    <a:pt x="21600" y="18677"/>
                  </a:cubicBezTo>
                  <a:lnTo>
                    <a:pt x="21600" y="2926"/>
                  </a:lnTo>
                  <a:cubicBezTo>
                    <a:pt x="21545" y="1350"/>
                    <a:pt x="20633" y="0"/>
                    <a:pt x="194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374" name="Google Shape;2374;p35"/>
          <p:cNvGrpSpPr/>
          <p:nvPr/>
        </p:nvGrpSpPr>
        <p:grpSpPr>
          <a:xfrm>
            <a:off x="19616130" y="9327642"/>
            <a:ext cx="913299" cy="927095"/>
            <a:chOff x="-1" y="73"/>
            <a:chExt cx="913298" cy="927094"/>
          </a:xfrm>
        </p:grpSpPr>
        <p:sp>
          <p:nvSpPr>
            <p:cNvPr id="2375" name="Google Shape;2375;p35"/>
            <p:cNvSpPr/>
            <p:nvPr/>
          </p:nvSpPr>
          <p:spPr>
            <a:xfrm>
              <a:off x="-1" y="684403"/>
              <a:ext cx="263606" cy="242764"/>
            </a:xfrm>
            <a:custGeom>
              <a:rect b="b" l="l" r="r" t="t"/>
              <a:pathLst>
                <a:path extrusionOk="0" h="21600" w="21600">
                  <a:moveTo>
                    <a:pt x="10800" y="5557"/>
                  </a:moveTo>
                  <a:cubicBezTo>
                    <a:pt x="12315" y="5557"/>
                    <a:pt x="13452" y="6993"/>
                    <a:pt x="13452" y="8227"/>
                  </a:cubicBezTo>
                  <a:cubicBezTo>
                    <a:pt x="13452" y="9461"/>
                    <a:pt x="12315" y="11107"/>
                    <a:pt x="10800" y="11107"/>
                  </a:cubicBezTo>
                  <a:cubicBezTo>
                    <a:pt x="9477" y="11107"/>
                    <a:pt x="8527" y="9670"/>
                    <a:pt x="8527" y="8227"/>
                  </a:cubicBezTo>
                  <a:cubicBezTo>
                    <a:pt x="8527" y="6582"/>
                    <a:pt x="9477" y="5557"/>
                    <a:pt x="10800" y="5557"/>
                  </a:cubicBezTo>
                  <a:close/>
                  <a:moveTo>
                    <a:pt x="0" y="0"/>
                  </a:moveTo>
                  <a:lnTo>
                    <a:pt x="0" y="13575"/>
                  </a:lnTo>
                  <a:cubicBezTo>
                    <a:pt x="0" y="17898"/>
                    <a:pt x="3223" y="21600"/>
                    <a:pt x="7390" y="21600"/>
                  </a:cubicBezTo>
                  <a:lnTo>
                    <a:pt x="14023" y="21600"/>
                  </a:lnTo>
                  <a:cubicBezTo>
                    <a:pt x="17998" y="21600"/>
                    <a:pt x="21600" y="17898"/>
                    <a:pt x="21600" y="1357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76" name="Google Shape;2376;p35"/>
            <p:cNvSpPr/>
            <p:nvPr/>
          </p:nvSpPr>
          <p:spPr>
            <a:xfrm>
              <a:off x="2348" y="73"/>
              <a:ext cx="263605" cy="624228"/>
            </a:xfrm>
            <a:custGeom>
              <a:rect b="b" l="l" r="r" t="t"/>
              <a:pathLst>
                <a:path extrusionOk="0" h="21600" w="21600">
                  <a:moveTo>
                    <a:pt x="10421" y="4078"/>
                  </a:moveTo>
                  <a:cubicBezTo>
                    <a:pt x="11558" y="4078"/>
                    <a:pt x="13073" y="4561"/>
                    <a:pt x="13073" y="5201"/>
                  </a:cubicBezTo>
                  <a:lnTo>
                    <a:pt x="13073" y="18479"/>
                  </a:lnTo>
                  <a:cubicBezTo>
                    <a:pt x="13073" y="19040"/>
                    <a:pt x="11937" y="19439"/>
                    <a:pt x="10421" y="19439"/>
                  </a:cubicBezTo>
                  <a:cubicBezTo>
                    <a:pt x="9092" y="19439"/>
                    <a:pt x="8148" y="18959"/>
                    <a:pt x="8148" y="18479"/>
                  </a:cubicBezTo>
                  <a:lnTo>
                    <a:pt x="8148" y="5201"/>
                  </a:lnTo>
                  <a:cubicBezTo>
                    <a:pt x="8148" y="4561"/>
                    <a:pt x="9285" y="4078"/>
                    <a:pt x="10421" y="4078"/>
                  </a:cubicBezTo>
                  <a:close/>
                  <a:moveTo>
                    <a:pt x="7390" y="0"/>
                  </a:moveTo>
                  <a:cubicBezTo>
                    <a:pt x="3410" y="0"/>
                    <a:pt x="0" y="1359"/>
                    <a:pt x="0" y="3040"/>
                  </a:cubicBezTo>
                  <a:lnTo>
                    <a:pt x="0" y="21600"/>
                  </a:lnTo>
                  <a:lnTo>
                    <a:pt x="21600" y="21600"/>
                  </a:lnTo>
                  <a:lnTo>
                    <a:pt x="21600" y="3040"/>
                  </a:lnTo>
                  <a:cubicBezTo>
                    <a:pt x="21408" y="1359"/>
                    <a:pt x="17998" y="0"/>
                    <a:pt x="140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77" name="Google Shape;2377;p35"/>
            <p:cNvSpPr/>
            <p:nvPr/>
          </p:nvSpPr>
          <p:spPr>
            <a:xfrm>
              <a:off x="323708" y="684403"/>
              <a:ext cx="263605" cy="242764"/>
            </a:xfrm>
            <a:custGeom>
              <a:rect b="b" l="l" r="r" t="t"/>
              <a:pathLst>
                <a:path extrusionOk="0" h="21600" w="21600">
                  <a:moveTo>
                    <a:pt x="10800" y="5557"/>
                  </a:moveTo>
                  <a:cubicBezTo>
                    <a:pt x="12315" y="5557"/>
                    <a:pt x="13259" y="6993"/>
                    <a:pt x="13259" y="8227"/>
                  </a:cubicBezTo>
                  <a:cubicBezTo>
                    <a:pt x="13259" y="9461"/>
                    <a:pt x="12123" y="11107"/>
                    <a:pt x="10800" y="11107"/>
                  </a:cubicBezTo>
                  <a:cubicBezTo>
                    <a:pt x="9471" y="11107"/>
                    <a:pt x="8335" y="9670"/>
                    <a:pt x="8335" y="8227"/>
                  </a:cubicBezTo>
                  <a:cubicBezTo>
                    <a:pt x="8335" y="6582"/>
                    <a:pt x="9471" y="5557"/>
                    <a:pt x="10800" y="5557"/>
                  </a:cubicBezTo>
                  <a:close/>
                  <a:moveTo>
                    <a:pt x="0" y="0"/>
                  </a:moveTo>
                  <a:lnTo>
                    <a:pt x="0" y="13575"/>
                  </a:lnTo>
                  <a:cubicBezTo>
                    <a:pt x="0" y="17898"/>
                    <a:pt x="3223" y="21600"/>
                    <a:pt x="7577" y="21600"/>
                  </a:cubicBezTo>
                  <a:lnTo>
                    <a:pt x="14210" y="21600"/>
                  </a:lnTo>
                  <a:cubicBezTo>
                    <a:pt x="18190" y="21600"/>
                    <a:pt x="21600" y="17898"/>
                    <a:pt x="21600" y="1357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78" name="Google Shape;2378;p35"/>
            <p:cNvSpPr/>
            <p:nvPr/>
          </p:nvSpPr>
          <p:spPr>
            <a:xfrm>
              <a:off x="323708" y="73"/>
              <a:ext cx="263605" cy="624228"/>
            </a:xfrm>
            <a:custGeom>
              <a:rect b="b" l="l" r="r" t="t"/>
              <a:pathLst>
                <a:path extrusionOk="0" h="21600" w="21600">
                  <a:moveTo>
                    <a:pt x="10800" y="4078"/>
                  </a:moveTo>
                  <a:cubicBezTo>
                    <a:pt x="12315" y="4078"/>
                    <a:pt x="13259" y="4561"/>
                    <a:pt x="13259" y="5201"/>
                  </a:cubicBezTo>
                  <a:lnTo>
                    <a:pt x="13259" y="18479"/>
                  </a:lnTo>
                  <a:cubicBezTo>
                    <a:pt x="13259" y="19040"/>
                    <a:pt x="12123" y="19439"/>
                    <a:pt x="10800" y="19439"/>
                  </a:cubicBezTo>
                  <a:cubicBezTo>
                    <a:pt x="9663" y="19439"/>
                    <a:pt x="8335" y="18959"/>
                    <a:pt x="8335" y="18479"/>
                  </a:cubicBezTo>
                  <a:lnTo>
                    <a:pt x="8335" y="5201"/>
                  </a:lnTo>
                  <a:cubicBezTo>
                    <a:pt x="8335" y="4561"/>
                    <a:pt x="9471" y="4078"/>
                    <a:pt x="10800" y="4078"/>
                  </a:cubicBezTo>
                  <a:close/>
                  <a:moveTo>
                    <a:pt x="7577" y="0"/>
                  </a:moveTo>
                  <a:cubicBezTo>
                    <a:pt x="3602" y="0"/>
                    <a:pt x="0" y="1359"/>
                    <a:pt x="0" y="3040"/>
                  </a:cubicBezTo>
                  <a:lnTo>
                    <a:pt x="0" y="21600"/>
                  </a:lnTo>
                  <a:lnTo>
                    <a:pt x="21600" y="21600"/>
                  </a:lnTo>
                  <a:lnTo>
                    <a:pt x="21600" y="3040"/>
                  </a:lnTo>
                  <a:cubicBezTo>
                    <a:pt x="21600" y="1359"/>
                    <a:pt x="18190" y="0"/>
                    <a:pt x="142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79" name="Google Shape;2379;p35"/>
            <p:cNvSpPr/>
            <p:nvPr/>
          </p:nvSpPr>
          <p:spPr>
            <a:xfrm>
              <a:off x="645068" y="684403"/>
              <a:ext cx="263605" cy="242764"/>
            </a:xfrm>
            <a:custGeom>
              <a:rect b="b" l="l" r="r" t="t"/>
              <a:pathLst>
                <a:path extrusionOk="0" h="21600" w="21600">
                  <a:moveTo>
                    <a:pt x="10992" y="5557"/>
                  </a:moveTo>
                  <a:cubicBezTo>
                    <a:pt x="12508" y="5557"/>
                    <a:pt x="13644" y="6993"/>
                    <a:pt x="13644" y="8227"/>
                  </a:cubicBezTo>
                  <a:cubicBezTo>
                    <a:pt x="13644" y="9461"/>
                    <a:pt x="12508" y="11107"/>
                    <a:pt x="10992" y="11107"/>
                  </a:cubicBezTo>
                  <a:cubicBezTo>
                    <a:pt x="9663" y="11107"/>
                    <a:pt x="8719" y="9670"/>
                    <a:pt x="8719" y="8227"/>
                  </a:cubicBezTo>
                  <a:cubicBezTo>
                    <a:pt x="8719" y="6582"/>
                    <a:pt x="9663" y="5557"/>
                    <a:pt x="10992" y="5557"/>
                  </a:cubicBezTo>
                  <a:close/>
                  <a:moveTo>
                    <a:pt x="0" y="0"/>
                  </a:moveTo>
                  <a:lnTo>
                    <a:pt x="0" y="13575"/>
                  </a:lnTo>
                  <a:lnTo>
                    <a:pt x="192" y="13575"/>
                  </a:lnTo>
                  <a:cubicBezTo>
                    <a:pt x="192" y="17898"/>
                    <a:pt x="3410" y="21600"/>
                    <a:pt x="7583" y="21600"/>
                  </a:cubicBezTo>
                  <a:lnTo>
                    <a:pt x="14210" y="21600"/>
                  </a:lnTo>
                  <a:cubicBezTo>
                    <a:pt x="18190" y="21600"/>
                    <a:pt x="21600" y="17898"/>
                    <a:pt x="21600" y="1357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80" name="Google Shape;2380;p35"/>
            <p:cNvSpPr/>
            <p:nvPr/>
          </p:nvSpPr>
          <p:spPr>
            <a:xfrm>
              <a:off x="649691" y="73"/>
              <a:ext cx="263606" cy="624228"/>
            </a:xfrm>
            <a:custGeom>
              <a:rect b="b" l="l" r="r" t="t"/>
              <a:pathLst>
                <a:path extrusionOk="0" h="21600" w="21600">
                  <a:moveTo>
                    <a:pt x="10421" y="4078"/>
                  </a:moveTo>
                  <a:cubicBezTo>
                    <a:pt x="11558" y="4078"/>
                    <a:pt x="13073" y="4561"/>
                    <a:pt x="13073" y="5201"/>
                  </a:cubicBezTo>
                  <a:lnTo>
                    <a:pt x="13073" y="18479"/>
                  </a:lnTo>
                  <a:cubicBezTo>
                    <a:pt x="13073" y="19040"/>
                    <a:pt x="11937" y="19439"/>
                    <a:pt x="10421" y="19439"/>
                  </a:cubicBezTo>
                  <a:cubicBezTo>
                    <a:pt x="9098" y="19439"/>
                    <a:pt x="8148" y="18959"/>
                    <a:pt x="8148" y="18479"/>
                  </a:cubicBezTo>
                  <a:lnTo>
                    <a:pt x="8148" y="5201"/>
                  </a:lnTo>
                  <a:cubicBezTo>
                    <a:pt x="8148" y="4561"/>
                    <a:pt x="9285" y="4078"/>
                    <a:pt x="10421" y="4078"/>
                  </a:cubicBezTo>
                  <a:close/>
                  <a:moveTo>
                    <a:pt x="7390" y="0"/>
                  </a:moveTo>
                  <a:cubicBezTo>
                    <a:pt x="3410" y="0"/>
                    <a:pt x="0" y="1359"/>
                    <a:pt x="0" y="3040"/>
                  </a:cubicBezTo>
                  <a:lnTo>
                    <a:pt x="0" y="21600"/>
                  </a:lnTo>
                  <a:lnTo>
                    <a:pt x="21600" y="21600"/>
                  </a:lnTo>
                  <a:lnTo>
                    <a:pt x="21600" y="3040"/>
                  </a:lnTo>
                  <a:cubicBezTo>
                    <a:pt x="21408" y="1359"/>
                    <a:pt x="17998" y="0"/>
                    <a:pt x="140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381" name="Google Shape;2381;p35"/>
          <p:cNvGrpSpPr/>
          <p:nvPr/>
        </p:nvGrpSpPr>
        <p:grpSpPr>
          <a:xfrm>
            <a:off x="6092192" y="7114331"/>
            <a:ext cx="925082" cy="929443"/>
            <a:chOff x="0" y="0"/>
            <a:chExt cx="925081" cy="929442"/>
          </a:xfrm>
        </p:grpSpPr>
        <p:sp>
          <p:nvSpPr>
            <p:cNvPr id="2382" name="Google Shape;2382;p35"/>
            <p:cNvSpPr/>
            <p:nvPr/>
          </p:nvSpPr>
          <p:spPr>
            <a:xfrm>
              <a:off x="189631" y="506294"/>
              <a:ext cx="543543" cy="423148"/>
            </a:xfrm>
            <a:custGeom>
              <a:rect b="b" l="l" r="r" t="t"/>
              <a:pathLst>
                <a:path extrusionOk="0" h="21600" w="21517">
                  <a:moveTo>
                    <a:pt x="1188" y="0"/>
                  </a:moveTo>
                  <a:cubicBezTo>
                    <a:pt x="456" y="0"/>
                    <a:pt x="0" y="708"/>
                    <a:pt x="0" y="1536"/>
                  </a:cubicBezTo>
                  <a:cubicBezTo>
                    <a:pt x="0" y="2480"/>
                    <a:pt x="549" y="3072"/>
                    <a:pt x="1188" y="3072"/>
                  </a:cubicBezTo>
                  <a:lnTo>
                    <a:pt x="2562" y="3072"/>
                  </a:lnTo>
                  <a:lnTo>
                    <a:pt x="4849" y="20300"/>
                  </a:lnTo>
                  <a:cubicBezTo>
                    <a:pt x="4942" y="21008"/>
                    <a:pt x="5398" y="21600"/>
                    <a:pt x="5947" y="21600"/>
                  </a:cubicBezTo>
                  <a:lnTo>
                    <a:pt x="15557" y="21600"/>
                  </a:lnTo>
                  <a:cubicBezTo>
                    <a:pt x="16106" y="21600"/>
                    <a:pt x="16748" y="21008"/>
                    <a:pt x="16748" y="20300"/>
                  </a:cubicBezTo>
                  <a:lnTo>
                    <a:pt x="19038" y="3072"/>
                  </a:lnTo>
                  <a:lnTo>
                    <a:pt x="20409" y="3072"/>
                  </a:lnTo>
                  <a:cubicBezTo>
                    <a:pt x="21051" y="3072"/>
                    <a:pt x="21507" y="2360"/>
                    <a:pt x="21507" y="1536"/>
                  </a:cubicBezTo>
                  <a:cubicBezTo>
                    <a:pt x="21600" y="708"/>
                    <a:pt x="21051" y="0"/>
                    <a:pt x="204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83" name="Google Shape;2383;p35"/>
            <p:cNvSpPr/>
            <p:nvPr/>
          </p:nvSpPr>
          <p:spPr>
            <a:xfrm>
              <a:off x="0" y="0"/>
              <a:ext cx="925081" cy="448539"/>
            </a:xfrm>
            <a:custGeom>
              <a:rect b="b" l="l" r="r" t="t"/>
              <a:pathLst>
                <a:path extrusionOk="0" h="21600" w="21551">
                  <a:moveTo>
                    <a:pt x="646" y="0"/>
                  </a:moveTo>
                  <a:cubicBezTo>
                    <a:pt x="270" y="0"/>
                    <a:pt x="0" y="668"/>
                    <a:pt x="0" y="1559"/>
                  </a:cubicBezTo>
                  <a:lnTo>
                    <a:pt x="0" y="20041"/>
                  </a:lnTo>
                  <a:cubicBezTo>
                    <a:pt x="0" y="20819"/>
                    <a:pt x="323" y="21600"/>
                    <a:pt x="646" y="21600"/>
                  </a:cubicBezTo>
                  <a:lnTo>
                    <a:pt x="5279" y="21600"/>
                  </a:lnTo>
                  <a:cubicBezTo>
                    <a:pt x="5548" y="19483"/>
                    <a:pt x="6086" y="17479"/>
                    <a:pt x="6840" y="16143"/>
                  </a:cubicBezTo>
                  <a:cubicBezTo>
                    <a:pt x="6625" y="15140"/>
                    <a:pt x="6517" y="14027"/>
                    <a:pt x="6517" y="12804"/>
                  </a:cubicBezTo>
                  <a:cubicBezTo>
                    <a:pt x="6517" y="7906"/>
                    <a:pt x="8403" y="4008"/>
                    <a:pt x="10773" y="4008"/>
                  </a:cubicBezTo>
                  <a:cubicBezTo>
                    <a:pt x="13089" y="4008"/>
                    <a:pt x="14975" y="7906"/>
                    <a:pt x="14975" y="12804"/>
                  </a:cubicBezTo>
                  <a:cubicBezTo>
                    <a:pt x="14975" y="13917"/>
                    <a:pt x="14867" y="15030"/>
                    <a:pt x="14652" y="16143"/>
                  </a:cubicBezTo>
                  <a:cubicBezTo>
                    <a:pt x="15406" y="17702"/>
                    <a:pt x="15944" y="19483"/>
                    <a:pt x="16213" y="21600"/>
                  </a:cubicBezTo>
                  <a:lnTo>
                    <a:pt x="20846" y="21600"/>
                  </a:lnTo>
                  <a:cubicBezTo>
                    <a:pt x="21277" y="21600"/>
                    <a:pt x="21545" y="20819"/>
                    <a:pt x="21545" y="20041"/>
                  </a:cubicBezTo>
                  <a:lnTo>
                    <a:pt x="21545" y="1559"/>
                  </a:lnTo>
                  <a:cubicBezTo>
                    <a:pt x="21600" y="668"/>
                    <a:pt x="21277" y="0"/>
                    <a:pt x="208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84" name="Google Shape;2384;p35"/>
            <p:cNvSpPr/>
            <p:nvPr/>
          </p:nvSpPr>
          <p:spPr>
            <a:xfrm>
              <a:off x="291345" y="141049"/>
              <a:ext cx="344478" cy="302867"/>
            </a:xfrm>
            <a:custGeom>
              <a:rect b="b" l="l" r="r" t="t"/>
              <a:pathLst>
                <a:path extrusionOk="0" h="21600" w="21600">
                  <a:moveTo>
                    <a:pt x="10874" y="0"/>
                  </a:moveTo>
                  <a:cubicBezTo>
                    <a:pt x="6668" y="0"/>
                    <a:pt x="3189" y="3957"/>
                    <a:pt x="3189" y="8735"/>
                  </a:cubicBezTo>
                  <a:cubicBezTo>
                    <a:pt x="3189" y="10881"/>
                    <a:pt x="3911" y="13022"/>
                    <a:pt x="5365" y="14676"/>
                  </a:cubicBezTo>
                  <a:cubicBezTo>
                    <a:pt x="2752" y="16324"/>
                    <a:pt x="870" y="18795"/>
                    <a:pt x="0" y="21600"/>
                  </a:cubicBezTo>
                  <a:lnTo>
                    <a:pt x="21600" y="21600"/>
                  </a:lnTo>
                  <a:cubicBezTo>
                    <a:pt x="20588" y="18632"/>
                    <a:pt x="18701" y="16157"/>
                    <a:pt x="16235" y="14676"/>
                  </a:cubicBezTo>
                  <a:cubicBezTo>
                    <a:pt x="17541" y="13022"/>
                    <a:pt x="18411" y="10881"/>
                    <a:pt x="18411" y="8735"/>
                  </a:cubicBezTo>
                  <a:cubicBezTo>
                    <a:pt x="18411" y="3957"/>
                    <a:pt x="15075" y="0"/>
                    <a:pt x="108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385" name="Google Shape;2385;p35"/>
          <p:cNvGrpSpPr/>
          <p:nvPr/>
        </p:nvGrpSpPr>
        <p:grpSpPr>
          <a:xfrm>
            <a:off x="6159228" y="8237077"/>
            <a:ext cx="793094" cy="931719"/>
            <a:chOff x="-1" y="-1"/>
            <a:chExt cx="793092" cy="931718"/>
          </a:xfrm>
        </p:grpSpPr>
        <p:sp>
          <p:nvSpPr>
            <p:cNvPr id="2386" name="Google Shape;2386;p35"/>
            <p:cNvSpPr/>
            <p:nvPr/>
          </p:nvSpPr>
          <p:spPr>
            <a:xfrm>
              <a:off x="-1" y="543354"/>
              <a:ext cx="793092" cy="265880"/>
            </a:xfrm>
            <a:custGeom>
              <a:rect b="b" l="l" r="r" t="t"/>
              <a:pathLst>
                <a:path extrusionOk="0" h="21600" w="21600">
                  <a:moveTo>
                    <a:pt x="4219" y="0"/>
                  </a:moveTo>
                  <a:cubicBezTo>
                    <a:pt x="1889" y="0"/>
                    <a:pt x="0" y="5634"/>
                    <a:pt x="0" y="12395"/>
                  </a:cubicBezTo>
                  <a:lnTo>
                    <a:pt x="0" y="18971"/>
                  </a:lnTo>
                  <a:cubicBezTo>
                    <a:pt x="0" y="20473"/>
                    <a:pt x="442" y="21600"/>
                    <a:pt x="881" y="21600"/>
                  </a:cubicBezTo>
                  <a:lnTo>
                    <a:pt x="20717" y="21600"/>
                  </a:lnTo>
                  <a:cubicBezTo>
                    <a:pt x="21222" y="21600"/>
                    <a:pt x="21600" y="20473"/>
                    <a:pt x="21600" y="18971"/>
                  </a:cubicBezTo>
                  <a:lnTo>
                    <a:pt x="21600" y="12395"/>
                  </a:lnTo>
                  <a:cubicBezTo>
                    <a:pt x="21600" y="5634"/>
                    <a:pt x="19709" y="0"/>
                    <a:pt x="174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87" name="Google Shape;2387;p35"/>
            <p:cNvSpPr/>
            <p:nvPr/>
          </p:nvSpPr>
          <p:spPr>
            <a:xfrm>
              <a:off x="64727" y="869337"/>
              <a:ext cx="668187" cy="62380"/>
            </a:xfrm>
            <a:custGeom>
              <a:rect b="b" l="l" r="r" t="t"/>
              <a:pathLst>
                <a:path extrusionOk="0" h="21600" w="21600">
                  <a:moveTo>
                    <a:pt x="0" y="0"/>
                  </a:moveTo>
                  <a:lnTo>
                    <a:pt x="0" y="11207"/>
                  </a:lnTo>
                  <a:cubicBezTo>
                    <a:pt x="0" y="17610"/>
                    <a:pt x="451" y="21600"/>
                    <a:pt x="1049" y="21600"/>
                  </a:cubicBezTo>
                  <a:lnTo>
                    <a:pt x="20630" y="21600"/>
                  </a:lnTo>
                  <a:cubicBezTo>
                    <a:pt x="21228" y="21600"/>
                    <a:pt x="21600" y="16009"/>
                    <a:pt x="21600" y="11207"/>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88" name="Google Shape;2388;p35"/>
            <p:cNvSpPr/>
            <p:nvPr/>
          </p:nvSpPr>
          <p:spPr>
            <a:xfrm>
              <a:off x="182659" y="-1"/>
              <a:ext cx="425424" cy="485527"/>
            </a:xfrm>
            <a:custGeom>
              <a:rect b="b" l="l" r="r" t="t"/>
              <a:pathLst>
                <a:path extrusionOk="0" h="21600" w="21600">
                  <a:moveTo>
                    <a:pt x="10917" y="0"/>
                  </a:moveTo>
                  <a:cubicBezTo>
                    <a:pt x="4814" y="0"/>
                    <a:pt x="0" y="4218"/>
                    <a:pt x="0" y="9360"/>
                  </a:cubicBezTo>
                  <a:cubicBezTo>
                    <a:pt x="119" y="12445"/>
                    <a:pt x="1878" y="15325"/>
                    <a:pt x="4695" y="17075"/>
                  </a:cubicBezTo>
                  <a:lnTo>
                    <a:pt x="4695" y="21600"/>
                  </a:lnTo>
                  <a:lnTo>
                    <a:pt x="17021" y="21600"/>
                  </a:lnTo>
                  <a:lnTo>
                    <a:pt x="17021" y="17075"/>
                  </a:lnTo>
                  <a:cubicBezTo>
                    <a:pt x="19957" y="15325"/>
                    <a:pt x="21600" y="12445"/>
                    <a:pt x="21600" y="9360"/>
                  </a:cubicBezTo>
                  <a:cubicBezTo>
                    <a:pt x="21600" y="4114"/>
                    <a:pt x="16786" y="0"/>
                    <a:pt x="109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389" name="Google Shape;2389;p35"/>
          <p:cNvGrpSpPr/>
          <p:nvPr/>
        </p:nvGrpSpPr>
        <p:grpSpPr>
          <a:xfrm>
            <a:off x="6220545" y="9325326"/>
            <a:ext cx="666643" cy="931720"/>
            <a:chOff x="0" y="0"/>
            <a:chExt cx="666642" cy="931718"/>
          </a:xfrm>
        </p:grpSpPr>
        <p:sp>
          <p:nvSpPr>
            <p:cNvPr id="2390" name="Google Shape;2390;p35"/>
            <p:cNvSpPr/>
            <p:nvPr/>
          </p:nvSpPr>
          <p:spPr>
            <a:xfrm>
              <a:off x="198804" y="688954"/>
              <a:ext cx="275128" cy="120208"/>
            </a:xfrm>
            <a:custGeom>
              <a:rect b="b" l="l" r="r" t="t"/>
              <a:pathLst>
                <a:path extrusionOk="0" h="21600" w="21600">
                  <a:moveTo>
                    <a:pt x="10711" y="0"/>
                  </a:moveTo>
                  <a:cubicBezTo>
                    <a:pt x="5813" y="0"/>
                    <a:pt x="1815" y="8730"/>
                    <a:pt x="0" y="21600"/>
                  </a:cubicBezTo>
                  <a:lnTo>
                    <a:pt x="21600" y="21600"/>
                  </a:lnTo>
                  <a:cubicBezTo>
                    <a:pt x="19785" y="8730"/>
                    <a:pt x="15614" y="0"/>
                    <a:pt x="107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91" name="Google Shape;2391;p35"/>
            <p:cNvSpPr/>
            <p:nvPr/>
          </p:nvSpPr>
          <p:spPr>
            <a:xfrm>
              <a:off x="62452" y="122555"/>
              <a:ext cx="545631" cy="688955"/>
            </a:xfrm>
            <a:custGeom>
              <a:rect b="b" l="l" r="r" t="t"/>
              <a:pathLst>
                <a:path extrusionOk="0" h="21600" w="21600">
                  <a:moveTo>
                    <a:pt x="19221" y="0"/>
                  </a:moveTo>
                  <a:lnTo>
                    <a:pt x="19221" y="1666"/>
                  </a:lnTo>
                  <a:cubicBezTo>
                    <a:pt x="17998" y="1362"/>
                    <a:pt x="16763" y="1217"/>
                    <a:pt x="15563" y="1217"/>
                  </a:cubicBezTo>
                  <a:cubicBezTo>
                    <a:pt x="13611" y="1217"/>
                    <a:pt x="11746" y="1601"/>
                    <a:pt x="10159" y="2319"/>
                  </a:cubicBezTo>
                  <a:cubicBezTo>
                    <a:pt x="9012" y="2855"/>
                    <a:pt x="7600" y="3157"/>
                    <a:pt x="6054" y="3157"/>
                  </a:cubicBezTo>
                  <a:cubicBezTo>
                    <a:pt x="4887" y="3157"/>
                    <a:pt x="3640" y="2984"/>
                    <a:pt x="2379" y="2609"/>
                  </a:cubicBezTo>
                  <a:lnTo>
                    <a:pt x="2379" y="71"/>
                  </a:lnTo>
                  <a:lnTo>
                    <a:pt x="0" y="71"/>
                  </a:lnTo>
                  <a:lnTo>
                    <a:pt x="0" y="3260"/>
                  </a:lnTo>
                  <a:cubicBezTo>
                    <a:pt x="0" y="6594"/>
                    <a:pt x="2379" y="9422"/>
                    <a:pt x="5857" y="10871"/>
                  </a:cubicBezTo>
                  <a:cubicBezTo>
                    <a:pt x="2379" y="12321"/>
                    <a:pt x="0" y="15077"/>
                    <a:pt x="0" y="18482"/>
                  </a:cubicBezTo>
                  <a:lnTo>
                    <a:pt x="0" y="21600"/>
                  </a:lnTo>
                  <a:lnTo>
                    <a:pt x="2379" y="21600"/>
                  </a:lnTo>
                  <a:lnTo>
                    <a:pt x="2379" y="18482"/>
                  </a:lnTo>
                  <a:cubicBezTo>
                    <a:pt x="2379" y="14714"/>
                    <a:pt x="6223" y="11741"/>
                    <a:pt x="10892" y="11741"/>
                  </a:cubicBezTo>
                  <a:cubicBezTo>
                    <a:pt x="15557" y="11741"/>
                    <a:pt x="19221" y="14714"/>
                    <a:pt x="19221" y="18482"/>
                  </a:cubicBezTo>
                  <a:lnTo>
                    <a:pt x="19221" y="21600"/>
                  </a:lnTo>
                  <a:lnTo>
                    <a:pt x="21600" y="21600"/>
                  </a:lnTo>
                  <a:lnTo>
                    <a:pt x="21600" y="18337"/>
                  </a:lnTo>
                  <a:cubicBezTo>
                    <a:pt x="21600" y="15004"/>
                    <a:pt x="19221" y="12176"/>
                    <a:pt x="15833" y="10726"/>
                  </a:cubicBezTo>
                  <a:cubicBezTo>
                    <a:pt x="19221" y="9277"/>
                    <a:pt x="21600" y="6523"/>
                    <a:pt x="21600" y="311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92" name="Google Shape;2392;p35"/>
            <p:cNvSpPr/>
            <p:nvPr/>
          </p:nvSpPr>
          <p:spPr>
            <a:xfrm>
              <a:off x="0" y="869338"/>
              <a:ext cx="666642" cy="62380"/>
            </a:xfrm>
            <a:custGeom>
              <a:rect b="b" l="l" r="r" t="t"/>
              <a:pathLst>
                <a:path extrusionOk="0" h="21600" w="21477">
                  <a:moveTo>
                    <a:pt x="969" y="0"/>
                  </a:moveTo>
                  <a:cubicBezTo>
                    <a:pt x="447" y="0"/>
                    <a:pt x="0" y="5591"/>
                    <a:pt x="0" y="10393"/>
                  </a:cubicBezTo>
                  <a:cubicBezTo>
                    <a:pt x="0" y="16009"/>
                    <a:pt x="447" y="21600"/>
                    <a:pt x="969" y="21600"/>
                  </a:cubicBezTo>
                  <a:lnTo>
                    <a:pt x="20557" y="21600"/>
                  </a:lnTo>
                  <a:cubicBezTo>
                    <a:pt x="21080" y="21600"/>
                    <a:pt x="21451" y="16009"/>
                    <a:pt x="21451" y="10393"/>
                  </a:cubicBezTo>
                  <a:cubicBezTo>
                    <a:pt x="21600" y="5591"/>
                    <a:pt x="21080" y="0"/>
                    <a:pt x="205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93" name="Google Shape;2393;p35"/>
            <p:cNvSpPr/>
            <p:nvPr/>
          </p:nvSpPr>
          <p:spPr>
            <a:xfrm>
              <a:off x="0" y="0"/>
              <a:ext cx="665838" cy="60104"/>
            </a:xfrm>
            <a:custGeom>
              <a:rect b="b" l="l" r="r" t="t"/>
              <a:pathLst>
                <a:path extrusionOk="0" h="21600" w="21600">
                  <a:moveTo>
                    <a:pt x="976" y="0"/>
                  </a:moveTo>
                  <a:cubicBezTo>
                    <a:pt x="450" y="0"/>
                    <a:pt x="0" y="4985"/>
                    <a:pt x="0" y="10787"/>
                  </a:cubicBezTo>
                  <a:cubicBezTo>
                    <a:pt x="74" y="16615"/>
                    <a:pt x="450" y="21600"/>
                    <a:pt x="976" y="21600"/>
                  </a:cubicBezTo>
                  <a:lnTo>
                    <a:pt x="20700" y="21600"/>
                  </a:lnTo>
                  <a:cubicBezTo>
                    <a:pt x="21226" y="21600"/>
                    <a:pt x="21600" y="16615"/>
                    <a:pt x="21600" y="10787"/>
                  </a:cubicBezTo>
                  <a:cubicBezTo>
                    <a:pt x="21600" y="4141"/>
                    <a:pt x="21150" y="0"/>
                    <a:pt x="207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394" name="Google Shape;2394;p35"/>
          <p:cNvGrpSpPr/>
          <p:nvPr/>
        </p:nvGrpSpPr>
        <p:grpSpPr>
          <a:xfrm>
            <a:off x="11734999" y="7114185"/>
            <a:ext cx="911236" cy="929664"/>
            <a:chOff x="0" y="0"/>
            <a:chExt cx="911235" cy="929662"/>
          </a:xfrm>
        </p:grpSpPr>
        <p:sp>
          <p:nvSpPr>
            <p:cNvPr id="2395" name="Google Shape;2395;p35"/>
            <p:cNvSpPr/>
            <p:nvPr/>
          </p:nvSpPr>
          <p:spPr>
            <a:xfrm>
              <a:off x="184934" y="809233"/>
              <a:ext cx="545630" cy="120429"/>
            </a:xfrm>
            <a:custGeom>
              <a:rect b="b" l="l" r="r" t="t"/>
              <a:pathLst>
                <a:path extrusionOk="0" h="21600" w="21600">
                  <a:moveTo>
                    <a:pt x="2379" y="0"/>
                  </a:moveTo>
                  <a:cubicBezTo>
                    <a:pt x="1008" y="0"/>
                    <a:pt x="0" y="4554"/>
                    <a:pt x="0" y="11188"/>
                  </a:cubicBezTo>
                  <a:lnTo>
                    <a:pt x="0" y="16164"/>
                  </a:lnTo>
                  <a:cubicBezTo>
                    <a:pt x="0" y="19481"/>
                    <a:pt x="549" y="21561"/>
                    <a:pt x="1191" y="21561"/>
                  </a:cubicBezTo>
                  <a:lnTo>
                    <a:pt x="20412" y="21561"/>
                  </a:lnTo>
                  <a:cubicBezTo>
                    <a:pt x="20464" y="21587"/>
                    <a:pt x="20516" y="21600"/>
                    <a:pt x="20569" y="21600"/>
                  </a:cubicBezTo>
                  <a:cubicBezTo>
                    <a:pt x="21208" y="21600"/>
                    <a:pt x="21600" y="19244"/>
                    <a:pt x="21600" y="16164"/>
                  </a:cubicBezTo>
                  <a:lnTo>
                    <a:pt x="21600" y="11188"/>
                  </a:lnTo>
                  <a:cubicBezTo>
                    <a:pt x="21600" y="4976"/>
                    <a:pt x="20595" y="0"/>
                    <a:pt x="192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96" name="Google Shape;2396;p35"/>
            <p:cNvSpPr/>
            <p:nvPr/>
          </p:nvSpPr>
          <p:spPr>
            <a:xfrm>
              <a:off x="0" y="0"/>
              <a:ext cx="911235" cy="746782"/>
            </a:xfrm>
            <a:custGeom>
              <a:rect b="b" l="l" r="r" t="t"/>
              <a:pathLst>
                <a:path extrusionOk="0" h="21600" w="21553">
                  <a:moveTo>
                    <a:pt x="20178" y="3411"/>
                  </a:moveTo>
                  <a:lnTo>
                    <a:pt x="20178" y="6151"/>
                  </a:lnTo>
                  <a:cubicBezTo>
                    <a:pt x="20178" y="8359"/>
                    <a:pt x="18757" y="10299"/>
                    <a:pt x="16952" y="10433"/>
                  </a:cubicBezTo>
                  <a:cubicBezTo>
                    <a:pt x="17170" y="9630"/>
                    <a:pt x="17280" y="8760"/>
                    <a:pt x="17280" y="7890"/>
                  </a:cubicBezTo>
                  <a:lnTo>
                    <a:pt x="17280" y="3411"/>
                  </a:lnTo>
                  <a:close/>
                  <a:moveTo>
                    <a:pt x="4374" y="3477"/>
                  </a:moveTo>
                  <a:lnTo>
                    <a:pt x="4374" y="7890"/>
                  </a:lnTo>
                  <a:cubicBezTo>
                    <a:pt x="4374" y="8828"/>
                    <a:pt x="4539" y="9630"/>
                    <a:pt x="4702" y="10499"/>
                  </a:cubicBezTo>
                  <a:cubicBezTo>
                    <a:pt x="2953" y="10299"/>
                    <a:pt x="1531" y="8493"/>
                    <a:pt x="1531" y="6151"/>
                  </a:cubicBezTo>
                  <a:lnTo>
                    <a:pt x="1531" y="3477"/>
                  </a:lnTo>
                  <a:close/>
                  <a:moveTo>
                    <a:pt x="10718" y="3343"/>
                  </a:moveTo>
                  <a:cubicBezTo>
                    <a:pt x="10991" y="3343"/>
                    <a:pt x="11265" y="3545"/>
                    <a:pt x="11375" y="3878"/>
                  </a:cubicBezTo>
                  <a:lnTo>
                    <a:pt x="12031" y="5617"/>
                  </a:lnTo>
                  <a:lnTo>
                    <a:pt x="13615" y="5884"/>
                  </a:lnTo>
                  <a:cubicBezTo>
                    <a:pt x="13890" y="5952"/>
                    <a:pt x="14108" y="6151"/>
                    <a:pt x="14162" y="6419"/>
                  </a:cubicBezTo>
                  <a:cubicBezTo>
                    <a:pt x="14490" y="6820"/>
                    <a:pt x="14436" y="7221"/>
                    <a:pt x="14218" y="7355"/>
                  </a:cubicBezTo>
                  <a:lnTo>
                    <a:pt x="13069" y="8694"/>
                  </a:lnTo>
                  <a:lnTo>
                    <a:pt x="13343" y="10632"/>
                  </a:lnTo>
                  <a:cubicBezTo>
                    <a:pt x="13397" y="10968"/>
                    <a:pt x="13287" y="11301"/>
                    <a:pt x="13069" y="11503"/>
                  </a:cubicBezTo>
                  <a:cubicBezTo>
                    <a:pt x="12933" y="11585"/>
                    <a:pt x="12779" y="11643"/>
                    <a:pt x="12614" y="11643"/>
                  </a:cubicBezTo>
                  <a:cubicBezTo>
                    <a:pt x="12513" y="11643"/>
                    <a:pt x="12407" y="11619"/>
                    <a:pt x="12303" y="11568"/>
                  </a:cubicBezTo>
                  <a:lnTo>
                    <a:pt x="10882" y="10632"/>
                  </a:lnTo>
                  <a:lnTo>
                    <a:pt x="9460" y="11568"/>
                  </a:lnTo>
                  <a:cubicBezTo>
                    <a:pt x="9337" y="11630"/>
                    <a:pt x="9214" y="11662"/>
                    <a:pt x="9095" y="11662"/>
                  </a:cubicBezTo>
                  <a:cubicBezTo>
                    <a:pt x="8951" y="11662"/>
                    <a:pt x="8814" y="11613"/>
                    <a:pt x="8695" y="11503"/>
                  </a:cubicBezTo>
                  <a:cubicBezTo>
                    <a:pt x="8476" y="11301"/>
                    <a:pt x="8366" y="10968"/>
                    <a:pt x="8420" y="10632"/>
                  </a:cubicBezTo>
                  <a:lnTo>
                    <a:pt x="8695" y="8694"/>
                  </a:lnTo>
                  <a:lnTo>
                    <a:pt x="7545" y="7355"/>
                  </a:lnTo>
                  <a:cubicBezTo>
                    <a:pt x="7327" y="7087"/>
                    <a:pt x="7273" y="6820"/>
                    <a:pt x="7327" y="6419"/>
                  </a:cubicBezTo>
                  <a:cubicBezTo>
                    <a:pt x="7382" y="6151"/>
                    <a:pt x="7655" y="5884"/>
                    <a:pt x="7873" y="5884"/>
                  </a:cubicBezTo>
                  <a:lnTo>
                    <a:pt x="9460" y="5617"/>
                  </a:lnTo>
                  <a:lnTo>
                    <a:pt x="10116" y="3878"/>
                  </a:lnTo>
                  <a:cubicBezTo>
                    <a:pt x="10281" y="3545"/>
                    <a:pt x="10444" y="3343"/>
                    <a:pt x="10718" y="3343"/>
                  </a:cubicBezTo>
                  <a:close/>
                  <a:moveTo>
                    <a:pt x="5086" y="0"/>
                  </a:moveTo>
                  <a:cubicBezTo>
                    <a:pt x="4648" y="0"/>
                    <a:pt x="4374" y="401"/>
                    <a:pt x="4374" y="868"/>
                  </a:cubicBezTo>
                  <a:lnTo>
                    <a:pt x="4374" y="1806"/>
                  </a:lnTo>
                  <a:lnTo>
                    <a:pt x="765" y="1806"/>
                  </a:lnTo>
                  <a:cubicBezTo>
                    <a:pt x="328" y="1806"/>
                    <a:pt x="0" y="2208"/>
                    <a:pt x="0" y="2609"/>
                  </a:cubicBezTo>
                  <a:lnTo>
                    <a:pt x="0" y="6151"/>
                  </a:lnTo>
                  <a:cubicBezTo>
                    <a:pt x="0" y="9563"/>
                    <a:pt x="2241" y="12237"/>
                    <a:pt x="5086" y="12237"/>
                  </a:cubicBezTo>
                  <a:lnTo>
                    <a:pt x="5414" y="12237"/>
                  </a:lnTo>
                  <a:cubicBezTo>
                    <a:pt x="6179" y="13642"/>
                    <a:pt x="7327" y="14712"/>
                    <a:pt x="8639" y="15315"/>
                  </a:cubicBezTo>
                  <a:lnTo>
                    <a:pt x="8639" y="18055"/>
                  </a:lnTo>
                  <a:cubicBezTo>
                    <a:pt x="7820" y="18055"/>
                    <a:pt x="7164" y="18792"/>
                    <a:pt x="7164" y="19862"/>
                  </a:cubicBezTo>
                  <a:lnTo>
                    <a:pt x="7164" y="21600"/>
                  </a:lnTo>
                  <a:lnTo>
                    <a:pt x="14381" y="21600"/>
                  </a:lnTo>
                  <a:lnTo>
                    <a:pt x="14381" y="19862"/>
                  </a:lnTo>
                  <a:cubicBezTo>
                    <a:pt x="14381" y="18858"/>
                    <a:pt x="13725" y="18055"/>
                    <a:pt x="12905" y="18055"/>
                  </a:cubicBezTo>
                  <a:lnTo>
                    <a:pt x="12905" y="15315"/>
                  </a:lnTo>
                  <a:cubicBezTo>
                    <a:pt x="14218" y="14712"/>
                    <a:pt x="15367" y="13642"/>
                    <a:pt x="16132" y="12237"/>
                  </a:cubicBezTo>
                  <a:lnTo>
                    <a:pt x="16460" y="12237"/>
                  </a:lnTo>
                  <a:cubicBezTo>
                    <a:pt x="19304" y="12237"/>
                    <a:pt x="21546" y="9497"/>
                    <a:pt x="21546" y="6151"/>
                  </a:cubicBezTo>
                  <a:lnTo>
                    <a:pt x="21546" y="2609"/>
                  </a:lnTo>
                  <a:cubicBezTo>
                    <a:pt x="21600" y="2074"/>
                    <a:pt x="21327" y="1806"/>
                    <a:pt x="20944" y="1806"/>
                  </a:cubicBezTo>
                  <a:lnTo>
                    <a:pt x="17280" y="1806"/>
                  </a:lnTo>
                  <a:lnTo>
                    <a:pt x="17280" y="868"/>
                  </a:lnTo>
                  <a:cubicBezTo>
                    <a:pt x="17280" y="333"/>
                    <a:pt x="16952" y="0"/>
                    <a:pt x="165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397" name="Google Shape;2397;p35"/>
          <p:cNvGrpSpPr/>
          <p:nvPr/>
        </p:nvGrpSpPr>
        <p:grpSpPr>
          <a:xfrm>
            <a:off x="11724542" y="8237111"/>
            <a:ext cx="930248" cy="931719"/>
            <a:chOff x="0" y="0"/>
            <a:chExt cx="930247" cy="931718"/>
          </a:xfrm>
        </p:grpSpPr>
        <p:sp>
          <p:nvSpPr>
            <p:cNvPr id="2398" name="Google Shape;2398;p35"/>
            <p:cNvSpPr/>
            <p:nvPr/>
          </p:nvSpPr>
          <p:spPr>
            <a:xfrm>
              <a:off x="476885" y="0"/>
              <a:ext cx="181505" cy="202841"/>
            </a:xfrm>
            <a:custGeom>
              <a:rect b="b" l="l" r="r" t="t"/>
              <a:pathLst>
                <a:path extrusionOk="0" h="21600" w="20933">
                  <a:moveTo>
                    <a:pt x="10333" y="0"/>
                  </a:moveTo>
                  <a:cubicBezTo>
                    <a:pt x="8200" y="0"/>
                    <a:pt x="6862" y="1719"/>
                    <a:pt x="6862" y="3196"/>
                  </a:cubicBezTo>
                  <a:lnTo>
                    <a:pt x="6862" y="10581"/>
                  </a:lnTo>
                  <a:lnTo>
                    <a:pt x="5796" y="9597"/>
                  </a:lnTo>
                  <a:cubicBezTo>
                    <a:pt x="5127" y="8987"/>
                    <a:pt x="4264" y="8674"/>
                    <a:pt x="3401" y="8674"/>
                  </a:cubicBezTo>
                  <a:cubicBezTo>
                    <a:pt x="2529" y="8674"/>
                    <a:pt x="1665" y="8987"/>
                    <a:pt x="997" y="9597"/>
                  </a:cubicBezTo>
                  <a:cubicBezTo>
                    <a:pt x="-332" y="10831"/>
                    <a:pt x="-332" y="13043"/>
                    <a:pt x="997" y="14278"/>
                  </a:cubicBezTo>
                  <a:lnTo>
                    <a:pt x="7929" y="20678"/>
                  </a:lnTo>
                  <a:cubicBezTo>
                    <a:pt x="8597" y="21295"/>
                    <a:pt x="9529" y="21600"/>
                    <a:pt x="10468" y="21600"/>
                  </a:cubicBezTo>
                  <a:cubicBezTo>
                    <a:pt x="11399" y="21600"/>
                    <a:pt x="12330" y="21295"/>
                    <a:pt x="12999" y="20678"/>
                  </a:cubicBezTo>
                  <a:lnTo>
                    <a:pt x="19931" y="14278"/>
                  </a:lnTo>
                  <a:cubicBezTo>
                    <a:pt x="21268" y="13043"/>
                    <a:pt x="21268" y="10831"/>
                    <a:pt x="19931" y="9597"/>
                  </a:cubicBezTo>
                  <a:cubicBezTo>
                    <a:pt x="19262" y="8987"/>
                    <a:pt x="18331" y="8674"/>
                    <a:pt x="17400" y="8674"/>
                  </a:cubicBezTo>
                  <a:cubicBezTo>
                    <a:pt x="16460" y="8674"/>
                    <a:pt x="15529" y="8987"/>
                    <a:pt x="14861" y="9597"/>
                  </a:cubicBezTo>
                  <a:lnTo>
                    <a:pt x="13794" y="10581"/>
                  </a:lnTo>
                  <a:lnTo>
                    <a:pt x="13794" y="3196"/>
                  </a:lnTo>
                  <a:cubicBezTo>
                    <a:pt x="13794" y="1719"/>
                    <a:pt x="12195" y="0"/>
                    <a:pt x="103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399" name="Google Shape;2399;p35"/>
            <p:cNvSpPr/>
            <p:nvPr/>
          </p:nvSpPr>
          <p:spPr>
            <a:xfrm>
              <a:off x="0" y="122482"/>
              <a:ext cx="930247" cy="809236"/>
            </a:xfrm>
            <a:custGeom>
              <a:rect b="b" l="l" r="r" t="t"/>
              <a:pathLst>
                <a:path extrusionOk="0" h="21600" w="21512">
                  <a:moveTo>
                    <a:pt x="8928" y="6973"/>
                  </a:moveTo>
                  <a:cubicBezTo>
                    <a:pt x="9356" y="6973"/>
                    <a:pt x="9624" y="7406"/>
                    <a:pt x="9624" y="7839"/>
                  </a:cubicBezTo>
                  <a:lnTo>
                    <a:pt x="9624" y="11109"/>
                  </a:lnTo>
                  <a:cubicBezTo>
                    <a:pt x="9624" y="11541"/>
                    <a:pt x="9249" y="11972"/>
                    <a:pt x="8928" y="11972"/>
                  </a:cubicBezTo>
                  <a:cubicBezTo>
                    <a:pt x="8607" y="11972"/>
                    <a:pt x="8180" y="11541"/>
                    <a:pt x="8180" y="11109"/>
                  </a:cubicBezTo>
                  <a:lnTo>
                    <a:pt x="8180" y="7839"/>
                  </a:lnTo>
                  <a:cubicBezTo>
                    <a:pt x="8180" y="7406"/>
                    <a:pt x="8555" y="6973"/>
                    <a:pt x="8928" y="6973"/>
                  </a:cubicBezTo>
                  <a:close/>
                  <a:moveTo>
                    <a:pt x="13099" y="6973"/>
                  </a:moveTo>
                  <a:cubicBezTo>
                    <a:pt x="13420" y="6973"/>
                    <a:pt x="13794" y="7406"/>
                    <a:pt x="13794" y="7839"/>
                  </a:cubicBezTo>
                  <a:lnTo>
                    <a:pt x="13794" y="11109"/>
                  </a:lnTo>
                  <a:cubicBezTo>
                    <a:pt x="13794" y="11541"/>
                    <a:pt x="13473" y="11972"/>
                    <a:pt x="13099" y="11972"/>
                  </a:cubicBezTo>
                  <a:cubicBezTo>
                    <a:pt x="12672" y="11972"/>
                    <a:pt x="12404" y="11541"/>
                    <a:pt x="12404" y="11109"/>
                  </a:cubicBezTo>
                  <a:lnTo>
                    <a:pt x="12404" y="7839"/>
                  </a:lnTo>
                  <a:cubicBezTo>
                    <a:pt x="12404" y="7406"/>
                    <a:pt x="12724" y="6973"/>
                    <a:pt x="13099" y="6973"/>
                  </a:cubicBezTo>
                  <a:close/>
                  <a:moveTo>
                    <a:pt x="17376" y="6973"/>
                  </a:moveTo>
                  <a:cubicBezTo>
                    <a:pt x="17751" y="6973"/>
                    <a:pt x="18018" y="7406"/>
                    <a:pt x="18018" y="7839"/>
                  </a:cubicBezTo>
                  <a:lnTo>
                    <a:pt x="18018" y="11109"/>
                  </a:lnTo>
                  <a:cubicBezTo>
                    <a:pt x="18018" y="11541"/>
                    <a:pt x="17697" y="11972"/>
                    <a:pt x="17376" y="11972"/>
                  </a:cubicBezTo>
                  <a:cubicBezTo>
                    <a:pt x="16948" y="11972"/>
                    <a:pt x="16628" y="11541"/>
                    <a:pt x="16628" y="11109"/>
                  </a:cubicBezTo>
                  <a:lnTo>
                    <a:pt x="16628" y="7839"/>
                  </a:lnTo>
                  <a:cubicBezTo>
                    <a:pt x="16628" y="7406"/>
                    <a:pt x="16948" y="6973"/>
                    <a:pt x="17376" y="6973"/>
                  </a:cubicBezTo>
                  <a:close/>
                  <a:moveTo>
                    <a:pt x="8876" y="18329"/>
                  </a:moveTo>
                  <a:cubicBezTo>
                    <a:pt x="9249" y="18329"/>
                    <a:pt x="9517" y="18762"/>
                    <a:pt x="9517" y="19132"/>
                  </a:cubicBezTo>
                  <a:cubicBezTo>
                    <a:pt x="9517" y="19563"/>
                    <a:pt x="9196" y="19996"/>
                    <a:pt x="8876" y="19996"/>
                  </a:cubicBezTo>
                  <a:cubicBezTo>
                    <a:pt x="8555" y="19996"/>
                    <a:pt x="8127" y="19563"/>
                    <a:pt x="8127" y="19132"/>
                  </a:cubicBezTo>
                  <a:cubicBezTo>
                    <a:pt x="8180" y="18762"/>
                    <a:pt x="8555" y="18329"/>
                    <a:pt x="8876" y="18329"/>
                  </a:cubicBezTo>
                  <a:close/>
                  <a:moveTo>
                    <a:pt x="16841" y="18329"/>
                  </a:moveTo>
                  <a:cubicBezTo>
                    <a:pt x="17217" y="18329"/>
                    <a:pt x="17483" y="18762"/>
                    <a:pt x="17483" y="19132"/>
                  </a:cubicBezTo>
                  <a:cubicBezTo>
                    <a:pt x="17483" y="19563"/>
                    <a:pt x="17162" y="19996"/>
                    <a:pt x="16841" y="19996"/>
                  </a:cubicBezTo>
                  <a:cubicBezTo>
                    <a:pt x="16468" y="19996"/>
                    <a:pt x="16147" y="19563"/>
                    <a:pt x="16147" y="19132"/>
                  </a:cubicBezTo>
                  <a:cubicBezTo>
                    <a:pt x="16147" y="18762"/>
                    <a:pt x="16468" y="18329"/>
                    <a:pt x="16841" y="18329"/>
                  </a:cubicBezTo>
                  <a:close/>
                  <a:moveTo>
                    <a:pt x="748" y="0"/>
                  </a:moveTo>
                  <a:cubicBezTo>
                    <a:pt x="321" y="0"/>
                    <a:pt x="0" y="370"/>
                    <a:pt x="0" y="740"/>
                  </a:cubicBezTo>
                  <a:cubicBezTo>
                    <a:pt x="0" y="1173"/>
                    <a:pt x="589" y="1606"/>
                    <a:pt x="910" y="1606"/>
                  </a:cubicBezTo>
                  <a:lnTo>
                    <a:pt x="3582" y="1606"/>
                  </a:lnTo>
                  <a:cubicBezTo>
                    <a:pt x="3689" y="2161"/>
                    <a:pt x="5507" y="13146"/>
                    <a:pt x="5614" y="13700"/>
                  </a:cubicBezTo>
                  <a:cubicBezTo>
                    <a:pt x="4865" y="14072"/>
                    <a:pt x="4385" y="14936"/>
                    <a:pt x="4385" y="15861"/>
                  </a:cubicBezTo>
                  <a:cubicBezTo>
                    <a:pt x="4385" y="17157"/>
                    <a:pt x="5347" y="18268"/>
                    <a:pt x="6469" y="18268"/>
                  </a:cubicBezTo>
                  <a:lnTo>
                    <a:pt x="6790" y="18268"/>
                  </a:lnTo>
                  <a:cubicBezTo>
                    <a:pt x="6737" y="18515"/>
                    <a:pt x="6683" y="18822"/>
                    <a:pt x="6683" y="19132"/>
                  </a:cubicBezTo>
                  <a:cubicBezTo>
                    <a:pt x="6683" y="20429"/>
                    <a:pt x="7593" y="21600"/>
                    <a:pt x="8769" y="21600"/>
                  </a:cubicBezTo>
                  <a:cubicBezTo>
                    <a:pt x="9892" y="21600"/>
                    <a:pt x="10800" y="20489"/>
                    <a:pt x="10800" y="19132"/>
                  </a:cubicBezTo>
                  <a:cubicBezTo>
                    <a:pt x="10800" y="18822"/>
                    <a:pt x="10747" y="18576"/>
                    <a:pt x="10693" y="18268"/>
                  </a:cubicBezTo>
                  <a:lnTo>
                    <a:pt x="14703" y="18268"/>
                  </a:lnTo>
                  <a:cubicBezTo>
                    <a:pt x="14649" y="18515"/>
                    <a:pt x="14542" y="18822"/>
                    <a:pt x="14542" y="19132"/>
                  </a:cubicBezTo>
                  <a:cubicBezTo>
                    <a:pt x="14542" y="20429"/>
                    <a:pt x="15506" y="21600"/>
                    <a:pt x="16628" y="21600"/>
                  </a:cubicBezTo>
                  <a:cubicBezTo>
                    <a:pt x="17751" y="21600"/>
                    <a:pt x="18713" y="20489"/>
                    <a:pt x="18713" y="19132"/>
                  </a:cubicBezTo>
                  <a:cubicBezTo>
                    <a:pt x="18713" y="18822"/>
                    <a:pt x="18659" y="18576"/>
                    <a:pt x="18552" y="18329"/>
                  </a:cubicBezTo>
                  <a:lnTo>
                    <a:pt x="19621" y="18329"/>
                  </a:lnTo>
                  <a:cubicBezTo>
                    <a:pt x="20049" y="18329"/>
                    <a:pt x="20370" y="17959"/>
                    <a:pt x="20370" y="17588"/>
                  </a:cubicBezTo>
                  <a:cubicBezTo>
                    <a:pt x="20370" y="17095"/>
                    <a:pt x="20049" y="16724"/>
                    <a:pt x="19621" y="16724"/>
                  </a:cubicBezTo>
                  <a:lnTo>
                    <a:pt x="6362" y="16724"/>
                  </a:lnTo>
                  <a:cubicBezTo>
                    <a:pt x="5935" y="16724"/>
                    <a:pt x="5614" y="16354"/>
                    <a:pt x="5614" y="15984"/>
                  </a:cubicBezTo>
                  <a:cubicBezTo>
                    <a:pt x="5614" y="15553"/>
                    <a:pt x="5935" y="15120"/>
                    <a:pt x="6362" y="15120"/>
                  </a:cubicBezTo>
                  <a:lnTo>
                    <a:pt x="19462" y="15120"/>
                  </a:lnTo>
                  <a:cubicBezTo>
                    <a:pt x="19782" y="15120"/>
                    <a:pt x="20103" y="14813"/>
                    <a:pt x="20103" y="14442"/>
                  </a:cubicBezTo>
                  <a:lnTo>
                    <a:pt x="21493" y="4691"/>
                  </a:lnTo>
                  <a:cubicBezTo>
                    <a:pt x="21600" y="4198"/>
                    <a:pt x="21227" y="3765"/>
                    <a:pt x="20852" y="3765"/>
                  </a:cubicBezTo>
                  <a:lnTo>
                    <a:pt x="5186" y="3765"/>
                  </a:lnTo>
                  <a:lnTo>
                    <a:pt x="4652" y="680"/>
                  </a:lnTo>
                  <a:cubicBezTo>
                    <a:pt x="4599" y="309"/>
                    <a:pt x="4331" y="0"/>
                    <a:pt x="40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400" name="Google Shape;2400;p35"/>
          <p:cNvGrpSpPr/>
          <p:nvPr/>
        </p:nvGrpSpPr>
        <p:grpSpPr>
          <a:xfrm>
            <a:off x="11724580" y="9326425"/>
            <a:ext cx="934067" cy="929444"/>
            <a:chOff x="73" y="-1"/>
            <a:chExt cx="934066" cy="929443"/>
          </a:xfrm>
        </p:grpSpPr>
        <p:sp>
          <p:nvSpPr>
            <p:cNvPr id="2401" name="Google Shape;2401;p35"/>
            <p:cNvSpPr/>
            <p:nvPr/>
          </p:nvSpPr>
          <p:spPr>
            <a:xfrm>
              <a:off x="73" y="869337"/>
              <a:ext cx="931977" cy="60105"/>
            </a:xfrm>
            <a:custGeom>
              <a:rect b="b" l="l" r="r" t="t"/>
              <a:pathLst>
                <a:path extrusionOk="0" h="21600" w="21552">
                  <a:moveTo>
                    <a:pt x="748" y="0"/>
                  </a:moveTo>
                  <a:cubicBezTo>
                    <a:pt x="373" y="0"/>
                    <a:pt x="0" y="4985"/>
                    <a:pt x="0" y="11631"/>
                  </a:cubicBezTo>
                  <a:cubicBezTo>
                    <a:pt x="0" y="17459"/>
                    <a:pt x="373" y="21600"/>
                    <a:pt x="748" y="21600"/>
                  </a:cubicBezTo>
                  <a:lnTo>
                    <a:pt x="20852" y="21600"/>
                  </a:lnTo>
                  <a:cubicBezTo>
                    <a:pt x="21279" y="21600"/>
                    <a:pt x="21546" y="16615"/>
                    <a:pt x="21546" y="11631"/>
                  </a:cubicBezTo>
                  <a:cubicBezTo>
                    <a:pt x="21600" y="4167"/>
                    <a:pt x="21279" y="0"/>
                    <a:pt x="208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02" name="Google Shape;2402;p35"/>
            <p:cNvSpPr/>
            <p:nvPr/>
          </p:nvSpPr>
          <p:spPr>
            <a:xfrm>
              <a:off x="73" y="504019"/>
              <a:ext cx="247387" cy="305216"/>
            </a:xfrm>
            <a:custGeom>
              <a:rect b="b" l="l" r="r" t="t"/>
              <a:pathLst>
                <a:path extrusionOk="0" h="21600" w="21600">
                  <a:moveTo>
                    <a:pt x="6459" y="0"/>
                  </a:moveTo>
                  <a:cubicBezTo>
                    <a:pt x="2826" y="0"/>
                    <a:pt x="0" y="2296"/>
                    <a:pt x="0" y="5240"/>
                  </a:cubicBezTo>
                  <a:lnTo>
                    <a:pt x="0" y="16692"/>
                  </a:lnTo>
                  <a:cubicBezTo>
                    <a:pt x="404" y="19310"/>
                    <a:pt x="3024" y="21600"/>
                    <a:pt x="6459" y="21600"/>
                  </a:cubicBezTo>
                  <a:lnTo>
                    <a:pt x="15135" y="21600"/>
                  </a:lnTo>
                  <a:cubicBezTo>
                    <a:pt x="18774" y="21600"/>
                    <a:pt x="21600" y="19310"/>
                    <a:pt x="21600" y="16692"/>
                  </a:cubicBezTo>
                  <a:lnTo>
                    <a:pt x="21600" y="5240"/>
                  </a:lnTo>
                  <a:cubicBezTo>
                    <a:pt x="21600" y="2296"/>
                    <a:pt x="18774" y="0"/>
                    <a:pt x="151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03" name="Google Shape;2403;p35"/>
            <p:cNvSpPr/>
            <p:nvPr/>
          </p:nvSpPr>
          <p:spPr>
            <a:xfrm>
              <a:off x="346825" y="-1"/>
              <a:ext cx="242764" cy="809236"/>
            </a:xfrm>
            <a:custGeom>
              <a:rect b="b" l="l" r="r" t="t"/>
              <a:pathLst>
                <a:path extrusionOk="0" h="21600" w="21600">
                  <a:moveTo>
                    <a:pt x="6177" y="0"/>
                  </a:moveTo>
                  <a:cubicBezTo>
                    <a:pt x="2677" y="0"/>
                    <a:pt x="0" y="803"/>
                    <a:pt x="0" y="1914"/>
                  </a:cubicBezTo>
                  <a:lnTo>
                    <a:pt x="0" y="19749"/>
                  </a:lnTo>
                  <a:cubicBezTo>
                    <a:pt x="0" y="20799"/>
                    <a:pt x="2880" y="21600"/>
                    <a:pt x="6177" y="21600"/>
                  </a:cubicBezTo>
                  <a:lnTo>
                    <a:pt x="15227" y="21600"/>
                  </a:lnTo>
                  <a:cubicBezTo>
                    <a:pt x="18929" y="21600"/>
                    <a:pt x="21600" y="20736"/>
                    <a:pt x="21600" y="19749"/>
                  </a:cubicBezTo>
                  <a:lnTo>
                    <a:pt x="21600" y="1914"/>
                  </a:lnTo>
                  <a:cubicBezTo>
                    <a:pt x="21600" y="803"/>
                    <a:pt x="18929" y="0"/>
                    <a:pt x="152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04" name="Google Shape;2404;p35"/>
            <p:cNvSpPr/>
            <p:nvPr/>
          </p:nvSpPr>
          <p:spPr>
            <a:xfrm>
              <a:off x="691375" y="261256"/>
              <a:ext cx="242764" cy="547979"/>
            </a:xfrm>
            <a:custGeom>
              <a:rect b="b" l="l" r="r" t="t"/>
              <a:pathLst>
                <a:path extrusionOk="0" h="21600" w="21600">
                  <a:moveTo>
                    <a:pt x="6170" y="0"/>
                  </a:moveTo>
                  <a:cubicBezTo>
                    <a:pt x="2671" y="0"/>
                    <a:pt x="0" y="1279"/>
                    <a:pt x="0" y="2919"/>
                  </a:cubicBezTo>
                  <a:lnTo>
                    <a:pt x="0" y="18866"/>
                  </a:lnTo>
                  <a:cubicBezTo>
                    <a:pt x="0" y="20417"/>
                    <a:pt x="2880" y="21600"/>
                    <a:pt x="6170" y="21600"/>
                  </a:cubicBezTo>
                  <a:lnTo>
                    <a:pt x="15221" y="21600"/>
                  </a:lnTo>
                  <a:cubicBezTo>
                    <a:pt x="18720" y="21600"/>
                    <a:pt x="21600" y="20324"/>
                    <a:pt x="21600" y="18866"/>
                  </a:cubicBezTo>
                  <a:lnTo>
                    <a:pt x="21600" y="2919"/>
                  </a:lnTo>
                  <a:cubicBezTo>
                    <a:pt x="21600" y="1279"/>
                    <a:pt x="18720" y="0"/>
                    <a:pt x="152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405" name="Google Shape;2405;p35"/>
          <p:cNvGrpSpPr/>
          <p:nvPr/>
        </p:nvGrpSpPr>
        <p:grpSpPr>
          <a:xfrm>
            <a:off x="17353460" y="7112901"/>
            <a:ext cx="934070" cy="932235"/>
            <a:chOff x="-1" y="-1"/>
            <a:chExt cx="934068" cy="932234"/>
          </a:xfrm>
        </p:grpSpPr>
        <p:sp>
          <p:nvSpPr>
            <p:cNvPr id="2406" name="Google Shape;2406;p35"/>
            <p:cNvSpPr/>
            <p:nvPr/>
          </p:nvSpPr>
          <p:spPr>
            <a:xfrm>
              <a:off x="118781" y="-1"/>
              <a:ext cx="120814" cy="304043"/>
            </a:xfrm>
            <a:custGeom>
              <a:rect b="b" l="l" r="r" t="t"/>
              <a:pathLst>
                <a:path extrusionOk="0" h="21600" w="17363">
                  <a:moveTo>
                    <a:pt x="8959" y="0"/>
                  </a:moveTo>
                  <a:cubicBezTo>
                    <a:pt x="7736" y="0"/>
                    <a:pt x="6470" y="297"/>
                    <a:pt x="5521" y="855"/>
                  </a:cubicBezTo>
                  <a:cubicBezTo>
                    <a:pt x="3865" y="1512"/>
                    <a:pt x="3865" y="2987"/>
                    <a:pt x="5858" y="3811"/>
                  </a:cubicBezTo>
                  <a:cubicBezTo>
                    <a:pt x="9508" y="5453"/>
                    <a:pt x="9508" y="7591"/>
                    <a:pt x="5858" y="9233"/>
                  </a:cubicBezTo>
                  <a:cubicBezTo>
                    <a:pt x="-1788" y="12518"/>
                    <a:pt x="-2115" y="17606"/>
                    <a:pt x="5858" y="21058"/>
                  </a:cubicBezTo>
                  <a:cubicBezTo>
                    <a:pt x="6607" y="21428"/>
                    <a:pt x="7620" y="21600"/>
                    <a:pt x="8664" y="21600"/>
                  </a:cubicBezTo>
                  <a:cubicBezTo>
                    <a:pt x="9940" y="21600"/>
                    <a:pt x="11258" y="21345"/>
                    <a:pt x="12176" y="20891"/>
                  </a:cubicBezTo>
                  <a:cubicBezTo>
                    <a:pt x="13832" y="20072"/>
                    <a:pt x="13832" y="18592"/>
                    <a:pt x="11501" y="17773"/>
                  </a:cubicBezTo>
                  <a:cubicBezTo>
                    <a:pt x="7852" y="16131"/>
                    <a:pt x="7852" y="14160"/>
                    <a:pt x="11501" y="12518"/>
                  </a:cubicBezTo>
                  <a:cubicBezTo>
                    <a:pt x="19147" y="9233"/>
                    <a:pt x="19485" y="3973"/>
                    <a:pt x="11501" y="527"/>
                  </a:cubicBezTo>
                  <a:cubicBezTo>
                    <a:pt x="10784" y="172"/>
                    <a:pt x="9887" y="0"/>
                    <a:pt x="89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07" name="Google Shape;2407;p35"/>
            <p:cNvSpPr/>
            <p:nvPr/>
          </p:nvSpPr>
          <p:spPr>
            <a:xfrm>
              <a:off x="301440" y="-1"/>
              <a:ext cx="120814" cy="304043"/>
            </a:xfrm>
            <a:custGeom>
              <a:rect b="b" l="l" r="r" t="t"/>
              <a:pathLst>
                <a:path extrusionOk="0" h="21600" w="17363">
                  <a:moveTo>
                    <a:pt x="8822" y="0"/>
                  </a:moveTo>
                  <a:cubicBezTo>
                    <a:pt x="7504" y="0"/>
                    <a:pt x="6133" y="297"/>
                    <a:pt x="5194" y="855"/>
                  </a:cubicBezTo>
                  <a:cubicBezTo>
                    <a:pt x="3528" y="1512"/>
                    <a:pt x="3528" y="2987"/>
                    <a:pt x="5858" y="3811"/>
                  </a:cubicBezTo>
                  <a:cubicBezTo>
                    <a:pt x="9508" y="5453"/>
                    <a:pt x="9508" y="7591"/>
                    <a:pt x="5858" y="9233"/>
                  </a:cubicBezTo>
                  <a:cubicBezTo>
                    <a:pt x="-1788" y="12518"/>
                    <a:pt x="-2115" y="17606"/>
                    <a:pt x="5858" y="21058"/>
                  </a:cubicBezTo>
                  <a:cubicBezTo>
                    <a:pt x="6607" y="21428"/>
                    <a:pt x="7556" y="21600"/>
                    <a:pt x="8527" y="21600"/>
                  </a:cubicBezTo>
                  <a:cubicBezTo>
                    <a:pt x="9708" y="21600"/>
                    <a:pt x="10921" y="21345"/>
                    <a:pt x="11839" y="20891"/>
                  </a:cubicBezTo>
                  <a:cubicBezTo>
                    <a:pt x="13494" y="20072"/>
                    <a:pt x="13494" y="18592"/>
                    <a:pt x="11501" y="17773"/>
                  </a:cubicBezTo>
                  <a:cubicBezTo>
                    <a:pt x="7852" y="16131"/>
                    <a:pt x="7852" y="14160"/>
                    <a:pt x="11501" y="12518"/>
                  </a:cubicBezTo>
                  <a:cubicBezTo>
                    <a:pt x="19147" y="9233"/>
                    <a:pt x="19485" y="3973"/>
                    <a:pt x="11501" y="527"/>
                  </a:cubicBezTo>
                  <a:cubicBezTo>
                    <a:pt x="10784" y="172"/>
                    <a:pt x="9824" y="0"/>
                    <a:pt x="88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08" name="Google Shape;2408;p35"/>
            <p:cNvSpPr/>
            <p:nvPr/>
          </p:nvSpPr>
          <p:spPr>
            <a:xfrm>
              <a:off x="483513" y="-1"/>
              <a:ext cx="120507" cy="304043"/>
            </a:xfrm>
            <a:custGeom>
              <a:rect b="b" l="l" r="r" t="t"/>
              <a:pathLst>
                <a:path extrusionOk="0" h="21600" w="17327">
                  <a:moveTo>
                    <a:pt x="8910" y="0"/>
                  </a:moveTo>
                  <a:cubicBezTo>
                    <a:pt x="7591" y="0"/>
                    <a:pt x="6220" y="297"/>
                    <a:pt x="5281" y="855"/>
                  </a:cubicBezTo>
                  <a:cubicBezTo>
                    <a:pt x="3613" y="1512"/>
                    <a:pt x="3613" y="2987"/>
                    <a:pt x="5608" y="3811"/>
                  </a:cubicBezTo>
                  <a:cubicBezTo>
                    <a:pt x="9596" y="5453"/>
                    <a:pt x="9596" y="7591"/>
                    <a:pt x="5608" y="9233"/>
                  </a:cubicBezTo>
                  <a:cubicBezTo>
                    <a:pt x="-1705" y="12518"/>
                    <a:pt x="-2032" y="17606"/>
                    <a:pt x="5608" y="21058"/>
                  </a:cubicBezTo>
                  <a:cubicBezTo>
                    <a:pt x="6357" y="21428"/>
                    <a:pt x="7380" y="21600"/>
                    <a:pt x="8425" y="21600"/>
                  </a:cubicBezTo>
                  <a:cubicBezTo>
                    <a:pt x="9702" y="21600"/>
                    <a:pt x="11010" y="21345"/>
                    <a:pt x="11928" y="20891"/>
                  </a:cubicBezTo>
                  <a:cubicBezTo>
                    <a:pt x="13585" y="20072"/>
                    <a:pt x="13585" y="18592"/>
                    <a:pt x="11591" y="17773"/>
                  </a:cubicBezTo>
                  <a:cubicBezTo>
                    <a:pt x="7940" y="16131"/>
                    <a:pt x="7940" y="14160"/>
                    <a:pt x="11591" y="12518"/>
                  </a:cubicBezTo>
                  <a:cubicBezTo>
                    <a:pt x="18903" y="9233"/>
                    <a:pt x="19568" y="3973"/>
                    <a:pt x="11591" y="527"/>
                  </a:cubicBezTo>
                  <a:cubicBezTo>
                    <a:pt x="10873" y="172"/>
                    <a:pt x="9913" y="0"/>
                    <a:pt x="89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09" name="Google Shape;2409;p35"/>
            <p:cNvSpPr/>
            <p:nvPr/>
          </p:nvSpPr>
          <p:spPr>
            <a:xfrm>
              <a:off x="-1" y="326497"/>
              <a:ext cx="934068" cy="605736"/>
            </a:xfrm>
            <a:custGeom>
              <a:rect b="b" l="l" r="r" t="t"/>
              <a:pathLst>
                <a:path extrusionOk="0" h="21600" w="21600">
                  <a:moveTo>
                    <a:pt x="17697" y="4203"/>
                  </a:moveTo>
                  <a:cubicBezTo>
                    <a:pt x="18980" y="4203"/>
                    <a:pt x="20049" y="5851"/>
                    <a:pt x="20049" y="7832"/>
                  </a:cubicBezTo>
                  <a:cubicBezTo>
                    <a:pt x="20049" y="9727"/>
                    <a:pt x="18980" y="11459"/>
                    <a:pt x="17697" y="11459"/>
                  </a:cubicBezTo>
                  <a:lnTo>
                    <a:pt x="16575" y="11459"/>
                  </a:lnTo>
                  <a:cubicBezTo>
                    <a:pt x="16735" y="10470"/>
                    <a:pt x="16789" y="9562"/>
                    <a:pt x="16789" y="8492"/>
                  </a:cubicBezTo>
                  <a:lnTo>
                    <a:pt x="16789" y="4203"/>
                  </a:lnTo>
                  <a:close/>
                  <a:moveTo>
                    <a:pt x="696" y="0"/>
                  </a:moveTo>
                  <a:cubicBezTo>
                    <a:pt x="268" y="0"/>
                    <a:pt x="0" y="495"/>
                    <a:pt x="0" y="989"/>
                  </a:cubicBezTo>
                  <a:lnTo>
                    <a:pt x="0" y="8657"/>
                  </a:lnTo>
                  <a:cubicBezTo>
                    <a:pt x="0" y="13189"/>
                    <a:pt x="1497" y="17065"/>
                    <a:pt x="3796" y="19457"/>
                  </a:cubicBezTo>
                  <a:lnTo>
                    <a:pt x="748" y="19457"/>
                  </a:lnTo>
                  <a:cubicBezTo>
                    <a:pt x="321" y="19457"/>
                    <a:pt x="54" y="19951"/>
                    <a:pt x="54" y="20527"/>
                  </a:cubicBezTo>
                  <a:cubicBezTo>
                    <a:pt x="54" y="21105"/>
                    <a:pt x="428" y="21600"/>
                    <a:pt x="748" y="21600"/>
                  </a:cubicBezTo>
                  <a:lnTo>
                    <a:pt x="16200" y="21600"/>
                  </a:lnTo>
                  <a:cubicBezTo>
                    <a:pt x="16575" y="21600"/>
                    <a:pt x="16841" y="21105"/>
                    <a:pt x="16841" y="20527"/>
                  </a:cubicBezTo>
                  <a:cubicBezTo>
                    <a:pt x="16841" y="19868"/>
                    <a:pt x="16521" y="19457"/>
                    <a:pt x="16200" y="19457"/>
                  </a:cubicBezTo>
                  <a:lnTo>
                    <a:pt x="13099" y="19457"/>
                  </a:lnTo>
                  <a:cubicBezTo>
                    <a:pt x="14489" y="18054"/>
                    <a:pt x="15559" y="16076"/>
                    <a:pt x="16254" y="13684"/>
                  </a:cubicBezTo>
                  <a:lnTo>
                    <a:pt x="17858" y="13684"/>
                  </a:lnTo>
                  <a:cubicBezTo>
                    <a:pt x="19942" y="13684"/>
                    <a:pt x="21600" y="11130"/>
                    <a:pt x="21600" y="7914"/>
                  </a:cubicBezTo>
                  <a:cubicBezTo>
                    <a:pt x="21600" y="4697"/>
                    <a:pt x="19782" y="2060"/>
                    <a:pt x="17697" y="2060"/>
                  </a:cubicBezTo>
                  <a:lnTo>
                    <a:pt x="16789" y="2060"/>
                  </a:lnTo>
                  <a:lnTo>
                    <a:pt x="16789" y="989"/>
                  </a:lnTo>
                  <a:cubicBezTo>
                    <a:pt x="16789" y="411"/>
                    <a:pt x="16468" y="0"/>
                    <a:pt x="160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410" name="Google Shape;2410;p35"/>
          <p:cNvGrpSpPr/>
          <p:nvPr/>
        </p:nvGrpSpPr>
        <p:grpSpPr>
          <a:xfrm>
            <a:off x="17355809" y="8238360"/>
            <a:ext cx="927355" cy="929150"/>
            <a:chOff x="0" y="0"/>
            <a:chExt cx="927354" cy="929148"/>
          </a:xfrm>
        </p:grpSpPr>
        <p:sp>
          <p:nvSpPr>
            <p:cNvPr id="2411" name="Google Shape;2411;p35"/>
            <p:cNvSpPr/>
            <p:nvPr/>
          </p:nvSpPr>
          <p:spPr>
            <a:xfrm>
              <a:off x="130555" y="0"/>
              <a:ext cx="669359" cy="929148"/>
            </a:xfrm>
            <a:custGeom>
              <a:rect b="b" l="l" r="r" t="t"/>
              <a:pathLst>
                <a:path extrusionOk="0" h="21600" w="20914">
                  <a:moveTo>
                    <a:pt x="10369" y="2842"/>
                  </a:moveTo>
                  <a:cubicBezTo>
                    <a:pt x="10946" y="2842"/>
                    <a:pt x="11380" y="3218"/>
                    <a:pt x="11380" y="3540"/>
                  </a:cubicBezTo>
                  <a:lnTo>
                    <a:pt x="11380" y="4025"/>
                  </a:lnTo>
                  <a:cubicBezTo>
                    <a:pt x="12462" y="4239"/>
                    <a:pt x="13258" y="5099"/>
                    <a:pt x="13258" y="6014"/>
                  </a:cubicBezTo>
                  <a:cubicBezTo>
                    <a:pt x="13258" y="6444"/>
                    <a:pt x="12824" y="6712"/>
                    <a:pt x="12246" y="6712"/>
                  </a:cubicBezTo>
                  <a:cubicBezTo>
                    <a:pt x="11740" y="6712"/>
                    <a:pt x="11380" y="6336"/>
                    <a:pt x="11380" y="6014"/>
                  </a:cubicBezTo>
                  <a:cubicBezTo>
                    <a:pt x="11380" y="5584"/>
                    <a:pt x="10946" y="5261"/>
                    <a:pt x="10369" y="5261"/>
                  </a:cubicBezTo>
                  <a:cubicBezTo>
                    <a:pt x="9791" y="5261"/>
                    <a:pt x="9428" y="5584"/>
                    <a:pt x="9428" y="6014"/>
                  </a:cubicBezTo>
                  <a:cubicBezTo>
                    <a:pt x="9428" y="6444"/>
                    <a:pt x="10295" y="6819"/>
                    <a:pt x="11017" y="7249"/>
                  </a:cubicBezTo>
                  <a:cubicBezTo>
                    <a:pt x="11958" y="7786"/>
                    <a:pt x="13258" y="8431"/>
                    <a:pt x="13258" y="9561"/>
                  </a:cubicBezTo>
                  <a:cubicBezTo>
                    <a:pt x="13258" y="10528"/>
                    <a:pt x="12462" y="11280"/>
                    <a:pt x="11380" y="11603"/>
                  </a:cubicBezTo>
                  <a:lnTo>
                    <a:pt x="11380" y="12087"/>
                  </a:lnTo>
                  <a:cubicBezTo>
                    <a:pt x="11380" y="12463"/>
                    <a:pt x="10873" y="12732"/>
                    <a:pt x="10369" y="12732"/>
                  </a:cubicBezTo>
                  <a:cubicBezTo>
                    <a:pt x="9791" y="12732"/>
                    <a:pt x="9428" y="12410"/>
                    <a:pt x="9428" y="12087"/>
                  </a:cubicBezTo>
                  <a:lnTo>
                    <a:pt x="9428" y="11603"/>
                  </a:lnTo>
                  <a:cubicBezTo>
                    <a:pt x="8344" y="11335"/>
                    <a:pt x="7550" y="10528"/>
                    <a:pt x="7550" y="9561"/>
                  </a:cubicBezTo>
                  <a:cubicBezTo>
                    <a:pt x="7550" y="9184"/>
                    <a:pt x="7984" y="8861"/>
                    <a:pt x="8562" y="8861"/>
                  </a:cubicBezTo>
                  <a:cubicBezTo>
                    <a:pt x="9066" y="8861"/>
                    <a:pt x="9428" y="9184"/>
                    <a:pt x="9428" y="9561"/>
                  </a:cubicBezTo>
                  <a:cubicBezTo>
                    <a:pt x="9428" y="9990"/>
                    <a:pt x="9935" y="10260"/>
                    <a:pt x="10369" y="10260"/>
                  </a:cubicBezTo>
                  <a:cubicBezTo>
                    <a:pt x="10873" y="10260"/>
                    <a:pt x="11380" y="9936"/>
                    <a:pt x="11380" y="9561"/>
                  </a:cubicBezTo>
                  <a:cubicBezTo>
                    <a:pt x="11380" y="9184"/>
                    <a:pt x="10657" y="8754"/>
                    <a:pt x="9791" y="8378"/>
                  </a:cubicBezTo>
                  <a:cubicBezTo>
                    <a:pt x="8851" y="7841"/>
                    <a:pt x="7550" y="7141"/>
                    <a:pt x="7550" y="6014"/>
                  </a:cubicBezTo>
                  <a:cubicBezTo>
                    <a:pt x="7550" y="5099"/>
                    <a:pt x="8344" y="4347"/>
                    <a:pt x="9428" y="4025"/>
                  </a:cubicBezTo>
                  <a:lnTo>
                    <a:pt x="9428" y="3540"/>
                  </a:lnTo>
                  <a:cubicBezTo>
                    <a:pt x="9428" y="3110"/>
                    <a:pt x="9935" y="2842"/>
                    <a:pt x="10369" y="2842"/>
                  </a:cubicBezTo>
                  <a:close/>
                  <a:moveTo>
                    <a:pt x="13258" y="16011"/>
                  </a:moveTo>
                  <a:lnTo>
                    <a:pt x="13258" y="17461"/>
                  </a:lnTo>
                  <a:lnTo>
                    <a:pt x="7550" y="17461"/>
                  </a:lnTo>
                  <a:lnTo>
                    <a:pt x="7550" y="16011"/>
                  </a:lnTo>
                  <a:close/>
                  <a:moveTo>
                    <a:pt x="10323" y="0"/>
                  </a:moveTo>
                  <a:cubicBezTo>
                    <a:pt x="9628" y="0"/>
                    <a:pt x="8917" y="49"/>
                    <a:pt x="8199" y="155"/>
                  </a:cubicBezTo>
                  <a:cubicBezTo>
                    <a:pt x="4155" y="853"/>
                    <a:pt x="903" y="3325"/>
                    <a:pt x="181" y="6336"/>
                  </a:cubicBezTo>
                  <a:cubicBezTo>
                    <a:pt x="-686" y="9721"/>
                    <a:pt x="1625" y="13055"/>
                    <a:pt x="5672" y="14612"/>
                  </a:cubicBezTo>
                  <a:lnTo>
                    <a:pt x="5672" y="18053"/>
                  </a:lnTo>
                  <a:cubicBezTo>
                    <a:pt x="5672" y="19988"/>
                    <a:pt x="7839" y="21600"/>
                    <a:pt x="10440" y="21600"/>
                  </a:cubicBezTo>
                  <a:cubicBezTo>
                    <a:pt x="13040" y="21600"/>
                    <a:pt x="15280" y="19988"/>
                    <a:pt x="15280" y="18053"/>
                  </a:cubicBezTo>
                  <a:lnTo>
                    <a:pt x="15280" y="14612"/>
                  </a:lnTo>
                  <a:cubicBezTo>
                    <a:pt x="18676" y="13269"/>
                    <a:pt x="20914" y="10635"/>
                    <a:pt x="20914" y="7679"/>
                  </a:cubicBezTo>
                  <a:cubicBezTo>
                    <a:pt x="20850" y="3412"/>
                    <a:pt x="16071"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12" name="Google Shape;2412;p35"/>
            <p:cNvSpPr/>
            <p:nvPr/>
          </p:nvSpPr>
          <p:spPr>
            <a:xfrm>
              <a:off x="0" y="325689"/>
              <a:ext cx="101714" cy="60105"/>
            </a:xfrm>
            <a:custGeom>
              <a:rect b="b" l="l" r="r" t="t"/>
              <a:pathLst>
                <a:path extrusionOk="0" h="21600" w="21600">
                  <a:moveTo>
                    <a:pt x="5891" y="0"/>
                  </a:moveTo>
                  <a:cubicBezTo>
                    <a:pt x="2447" y="0"/>
                    <a:pt x="0" y="4985"/>
                    <a:pt x="0" y="9969"/>
                  </a:cubicBezTo>
                  <a:cubicBezTo>
                    <a:pt x="0" y="16615"/>
                    <a:pt x="2945" y="21600"/>
                    <a:pt x="5891" y="21600"/>
                  </a:cubicBezTo>
                  <a:lnTo>
                    <a:pt x="14727" y="21600"/>
                  </a:lnTo>
                  <a:cubicBezTo>
                    <a:pt x="18156" y="21600"/>
                    <a:pt x="21600" y="16615"/>
                    <a:pt x="21600" y="9969"/>
                  </a:cubicBezTo>
                  <a:cubicBezTo>
                    <a:pt x="21600" y="4167"/>
                    <a:pt x="18156" y="0"/>
                    <a:pt x="147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13" name="Google Shape;2413;p35"/>
            <p:cNvSpPr/>
            <p:nvPr/>
          </p:nvSpPr>
          <p:spPr>
            <a:xfrm>
              <a:off x="825379" y="325689"/>
              <a:ext cx="101975" cy="60105"/>
            </a:xfrm>
            <a:custGeom>
              <a:rect b="b" l="l" r="r" t="t"/>
              <a:pathLst>
                <a:path extrusionOk="0" h="21600" w="21167">
                  <a:moveTo>
                    <a:pt x="6718" y="0"/>
                  </a:moveTo>
                  <a:cubicBezTo>
                    <a:pt x="3351" y="0"/>
                    <a:pt x="0" y="4985"/>
                    <a:pt x="0" y="9969"/>
                  </a:cubicBezTo>
                  <a:cubicBezTo>
                    <a:pt x="0" y="16615"/>
                    <a:pt x="3351" y="21600"/>
                    <a:pt x="6718" y="21600"/>
                  </a:cubicBezTo>
                  <a:lnTo>
                    <a:pt x="15355" y="21600"/>
                  </a:lnTo>
                  <a:cubicBezTo>
                    <a:pt x="18721" y="21600"/>
                    <a:pt x="21113" y="16615"/>
                    <a:pt x="21113" y="9969"/>
                  </a:cubicBezTo>
                  <a:cubicBezTo>
                    <a:pt x="21600" y="4167"/>
                    <a:pt x="18721" y="0"/>
                    <a:pt x="153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14" name="Google Shape;2414;p35"/>
            <p:cNvSpPr/>
            <p:nvPr/>
          </p:nvSpPr>
          <p:spPr>
            <a:xfrm>
              <a:off x="127711" y="603751"/>
              <a:ext cx="89037" cy="89019"/>
            </a:xfrm>
            <a:custGeom>
              <a:rect b="b" l="l" r="r" t="t"/>
              <a:pathLst>
                <a:path extrusionOk="0" h="21600" w="20283">
                  <a:moveTo>
                    <a:pt x="13304" y="0"/>
                  </a:moveTo>
                  <a:cubicBezTo>
                    <a:pt x="11448" y="0"/>
                    <a:pt x="9609" y="694"/>
                    <a:pt x="8288" y="2101"/>
                  </a:cubicBezTo>
                  <a:lnTo>
                    <a:pt x="1969" y="8832"/>
                  </a:lnTo>
                  <a:cubicBezTo>
                    <a:pt x="-656" y="11628"/>
                    <a:pt x="-656" y="16685"/>
                    <a:pt x="1969" y="19499"/>
                  </a:cubicBezTo>
                  <a:cubicBezTo>
                    <a:pt x="3290" y="20888"/>
                    <a:pt x="5011" y="21600"/>
                    <a:pt x="6717" y="21600"/>
                  </a:cubicBezTo>
                  <a:cubicBezTo>
                    <a:pt x="8422" y="21600"/>
                    <a:pt x="10144" y="20888"/>
                    <a:pt x="11448" y="19499"/>
                  </a:cubicBezTo>
                  <a:lnTo>
                    <a:pt x="18303" y="12198"/>
                  </a:lnTo>
                  <a:cubicBezTo>
                    <a:pt x="20944" y="9384"/>
                    <a:pt x="20944" y="4345"/>
                    <a:pt x="18303" y="2101"/>
                  </a:cubicBezTo>
                  <a:cubicBezTo>
                    <a:pt x="16982" y="694"/>
                    <a:pt x="15143" y="0"/>
                    <a:pt x="133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15" name="Google Shape;2415;p35"/>
            <p:cNvSpPr/>
            <p:nvPr/>
          </p:nvSpPr>
          <p:spPr>
            <a:xfrm>
              <a:off x="714381" y="16511"/>
              <a:ext cx="89606" cy="88946"/>
            </a:xfrm>
            <a:custGeom>
              <a:rect b="b" l="l" r="r" t="t"/>
              <a:pathLst>
                <a:path extrusionOk="0" h="21600" w="20413">
                  <a:moveTo>
                    <a:pt x="13433" y="0"/>
                  </a:moveTo>
                  <a:cubicBezTo>
                    <a:pt x="11594" y="0"/>
                    <a:pt x="9738" y="695"/>
                    <a:pt x="8434" y="2103"/>
                  </a:cubicBezTo>
                  <a:lnTo>
                    <a:pt x="1580" y="8840"/>
                  </a:lnTo>
                  <a:cubicBezTo>
                    <a:pt x="-527" y="11638"/>
                    <a:pt x="-527" y="16699"/>
                    <a:pt x="1580" y="19497"/>
                  </a:cubicBezTo>
                  <a:cubicBezTo>
                    <a:pt x="2900" y="20905"/>
                    <a:pt x="4739" y="21600"/>
                    <a:pt x="6578" y="21600"/>
                  </a:cubicBezTo>
                  <a:cubicBezTo>
                    <a:pt x="8434" y="21600"/>
                    <a:pt x="10273" y="20905"/>
                    <a:pt x="11594" y="19497"/>
                  </a:cubicBezTo>
                  <a:lnTo>
                    <a:pt x="18432" y="12208"/>
                  </a:lnTo>
                  <a:cubicBezTo>
                    <a:pt x="21073" y="9962"/>
                    <a:pt x="21073" y="4901"/>
                    <a:pt x="18432" y="2103"/>
                  </a:cubicBezTo>
                  <a:cubicBezTo>
                    <a:pt x="17127" y="695"/>
                    <a:pt x="15272" y="0"/>
                    <a:pt x="134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16" name="Google Shape;2416;p35"/>
            <p:cNvSpPr/>
            <p:nvPr/>
          </p:nvSpPr>
          <p:spPr>
            <a:xfrm>
              <a:off x="714381" y="603751"/>
              <a:ext cx="89606" cy="89019"/>
            </a:xfrm>
            <a:custGeom>
              <a:rect b="b" l="l" r="r" t="t"/>
              <a:pathLst>
                <a:path extrusionOk="0" h="21600" w="20413">
                  <a:moveTo>
                    <a:pt x="6578" y="0"/>
                  </a:moveTo>
                  <a:cubicBezTo>
                    <a:pt x="4739" y="0"/>
                    <a:pt x="2900" y="694"/>
                    <a:pt x="1580" y="2101"/>
                  </a:cubicBezTo>
                  <a:cubicBezTo>
                    <a:pt x="-527" y="4345"/>
                    <a:pt x="-527" y="9384"/>
                    <a:pt x="1580" y="12198"/>
                  </a:cubicBezTo>
                  <a:lnTo>
                    <a:pt x="8434" y="19499"/>
                  </a:lnTo>
                  <a:cubicBezTo>
                    <a:pt x="9738" y="20888"/>
                    <a:pt x="11594" y="21600"/>
                    <a:pt x="13433" y="21600"/>
                  </a:cubicBezTo>
                  <a:cubicBezTo>
                    <a:pt x="15272" y="21600"/>
                    <a:pt x="17127" y="20888"/>
                    <a:pt x="18432" y="19499"/>
                  </a:cubicBezTo>
                  <a:cubicBezTo>
                    <a:pt x="21073" y="16685"/>
                    <a:pt x="21073" y="11628"/>
                    <a:pt x="18432" y="8832"/>
                  </a:cubicBezTo>
                  <a:lnTo>
                    <a:pt x="11594" y="2101"/>
                  </a:lnTo>
                  <a:cubicBezTo>
                    <a:pt x="10273" y="694"/>
                    <a:pt x="8434" y="0"/>
                    <a:pt x="65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17" name="Google Shape;2417;p35"/>
            <p:cNvSpPr/>
            <p:nvPr/>
          </p:nvSpPr>
          <p:spPr>
            <a:xfrm>
              <a:off x="127711" y="16511"/>
              <a:ext cx="89037" cy="88946"/>
            </a:xfrm>
            <a:custGeom>
              <a:rect b="b" l="l" r="r" t="t"/>
              <a:pathLst>
                <a:path extrusionOk="0" h="21600" w="20283">
                  <a:moveTo>
                    <a:pt x="6717" y="0"/>
                  </a:moveTo>
                  <a:cubicBezTo>
                    <a:pt x="5011" y="0"/>
                    <a:pt x="3290" y="695"/>
                    <a:pt x="1969" y="2103"/>
                  </a:cubicBezTo>
                  <a:cubicBezTo>
                    <a:pt x="-656" y="4901"/>
                    <a:pt x="-656" y="9962"/>
                    <a:pt x="1969" y="12208"/>
                  </a:cubicBezTo>
                  <a:lnTo>
                    <a:pt x="8288" y="19497"/>
                  </a:lnTo>
                  <a:cubicBezTo>
                    <a:pt x="9609" y="20905"/>
                    <a:pt x="11448" y="21600"/>
                    <a:pt x="13304" y="21600"/>
                  </a:cubicBezTo>
                  <a:cubicBezTo>
                    <a:pt x="15143" y="21600"/>
                    <a:pt x="16982" y="20905"/>
                    <a:pt x="18303" y="19497"/>
                  </a:cubicBezTo>
                  <a:cubicBezTo>
                    <a:pt x="20944" y="16699"/>
                    <a:pt x="20944" y="11638"/>
                    <a:pt x="18303" y="8840"/>
                  </a:cubicBezTo>
                  <a:lnTo>
                    <a:pt x="11448" y="2103"/>
                  </a:lnTo>
                  <a:cubicBezTo>
                    <a:pt x="10144" y="695"/>
                    <a:pt x="8422" y="0"/>
                    <a:pt x="67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418" name="Google Shape;2418;p35"/>
          <p:cNvGrpSpPr/>
          <p:nvPr/>
        </p:nvGrpSpPr>
        <p:grpSpPr>
          <a:xfrm>
            <a:off x="17426260" y="9327638"/>
            <a:ext cx="788397" cy="927096"/>
            <a:chOff x="-1" y="73"/>
            <a:chExt cx="788395" cy="927094"/>
          </a:xfrm>
        </p:grpSpPr>
        <p:sp>
          <p:nvSpPr>
            <p:cNvPr id="2419" name="Google Shape;2419;p35"/>
            <p:cNvSpPr/>
            <p:nvPr/>
          </p:nvSpPr>
          <p:spPr>
            <a:xfrm>
              <a:off x="30088" y="504092"/>
              <a:ext cx="184936" cy="423075"/>
            </a:xfrm>
            <a:custGeom>
              <a:rect b="b" l="l" r="r" t="t"/>
              <a:pathLst>
                <a:path extrusionOk="0" h="21600" w="21600">
                  <a:moveTo>
                    <a:pt x="10800" y="0"/>
                  </a:moveTo>
                  <a:cubicBezTo>
                    <a:pt x="9180" y="0"/>
                    <a:pt x="7286" y="708"/>
                    <a:pt x="7286" y="1416"/>
                  </a:cubicBezTo>
                  <a:lnTo>
                    <a:pt x="7286" y="2477"/>
                  </a:lnTo>
                  <a:cubicBezTo>
                    <a:pt x="3240" y="3069"/>
                    <a:pt x="0" y="4841"/>
                    <a:pt x="0" y="6845"/>
                  </a:cubicBezTo>
                  <a:cubicBezTo>
                    <a:pt x="0" y="9442"/>
                    <a:pt x="4860" y="10858"/>
                    <a:pt x="8640" y="12038"/>
                  </a:cubicBezTo>
                  <a:cubicBezTo>
                    <a:pt x="11340" y="12982"/>
                    <a:pt x="14314" y="13811"/>
                    <a:pt x="14314" y="14755"/>
                  </a:cubicBezTo>
                  <a:cubicBezTo>
                    <a:pt x="14314" y="15583"/>
                    <a:pt x="12694" y="16291"/>
                    <a:pt x="10800" y="16291"/>
                  </a:cubicBezTo>
                  <a:cubicBezTo>
                    <a:pt x="9180" y="16291"/>
                    <a:pt x="7286" y="15583"/>
                    <a:pt x="7286" y="14755"/>
                  </a:cubicBezTo>
                  <a:cubicBezTo>
                    <a:pt x="7286" y="13811"/>
                    <a:pt x="5400" y="13219"/>
                    <a:pt x="3780" y="13219"/>
                  </a:cubicBezTo>
                  <a:cubicBezTo>
                    <a:pt x="2160" y="13219"/>
                    <a:pt x="540" y="13927"/>
                    <a:pt x="540" y="14755"/>
                  </a:cubicBezTo>
                  <a:cubicBezTo>
                    <a:pt x="540" y="16763"/>
                    <a:pt x="3506" y="18415"/>
                    <a:pt x="7560" y="19123"/>
                  </a:cubicBezTo>
                  <a:lnTo>
                    <a:pt x="7560" y="20184"/>
                  </a:lnTo>
                  <a:cubicBezTo>
                    <a:pt x="7560" y="21012"/>
                    <a:pt x="9180" y="21600"/>
                    <a:pt x="11340" y="21600"/>
                  </a:cubicBezTo>
                  <a:cubicBezTo>
                    <a:pt x="13234" y="21600"/>
                    <a:pt x="14580" y="20892"/>
                    <a:pt x="14580" y="20184"/>
                  </a:cubicBezTo>
                  <a:lnTo>
                    <a:pt x="14580" y="19123"/>
                  </a:lnTo>
                  <a:cubicBezTo>
                    <a:pt x="18634" y="18531"/>
                    <a:pt x="21600" y="16763"/>
                    <a:pt x="21600" y="14755"/>
                  </a:cubicBezTo>
                  <a:cubicBezTo>
                    <a:pt x="21600" y="12158"/>
                    <a:pt x="17014" y="10742"/>
                    <a:pt x="13234" y="9562"/>
                  </a:cubicBezTo>
                  <a:cubicBezTo>
                    <a:pt x="10526" y="8618"/>
                    <a:pt x="7560" y="7789"/>
                    <a:pt x="7560" y="6845"/>
                  </a:cubicBezTo>
                  <a:cubicBezTo>
                    <a:pt x="7560" y="6021"/>
                    <a:pt x="9180" y="5429"/>
                    <a:pt x="10800" y="5429"/>
                  </a:cubicBezTo>
                  <a:cubicBezTo>
                    <a:pt x="12960" y="5429"/>
                    <a:pt x="14314" y="6137"/>
                    <a:pt x="14314" y="6845"/>
                  </a:cubicBezTo>
                  <a:cubicBezTo>
                    <a:pt x="14314" y="7789"/>
                    <a:pt x="15934" y="8498"/>
                    <a:pt x="18094" y="8498"/>
                  </a:cubicBezTo>
                  <a:cubicBezTo>
                    <a:pt x="19980" y="8498"/>
                    <a:pt x="21334" y="7789"/>
                    <a:pt x="21334" y="6845"/>
                  </a:cubicBezTo>
                  <a:cubicBezTo>
                    <a:pt x="21334" y="4841"/>
                    <a:pt x="18360" y="3188"/>
                    <a:pt x="14314" y="2477"/>
                  </a:cubicBezTo>
                  <a:lnTo>
                    <a:pt x="14314" y="1416"/>
                  </a:lnTo>
                  <a:cubicBezTo>
                    <a:pt x="14314" y="588"/>
                    <a:pt x="1269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20" name="Google Shape;2420;p35"/>
            <p:cNvSpPr/>
            <p:nvPr/>
          </p:nvSpPr>
          <p:spPr>
            <a:xfrm>
              <a:off x="-1" y="73"/>
              <a:ext cx="788395" cy="927094"/>
            </a:xfrm>
            <a:custGeom>
              <a:rect b="b" l="l" r="r" t="t"/>
              <a:pathLst>
                <a:path extrusionOk="0" h="21600" w="21600">
                  <a:moveTo>
                    <a:pt x="10769" y="0"/>
                  </a:moveTo>
                  <a:cubicBezTo>
                    <a:pt x="10262" y="0"/>
                    <a:pt x="9944" y="323"/>
                    <a:pt x="9944" y="699"/>
                  </a:cubicBezTo>
                  <a:lnTo>
                    <a:pt x="9944" y="1400"/>
                  </a:lnTo>
                  <a:cubicBezTo>
                    <a:pt x="4435" y="1778"/>
                    <a:pt x="0" y="5709"/>
                    <a:pt x="0" y="10558"/>
                  </a:cubicBezTo>
                  <a:lnTo>
                    <a:pt x="0" y="11257"/>
                  </a:lnTo>
                  <a:lnTo>
                    <a:pt x="64" y="11257"/>
                  </a:lnTo>
                  <a:cubicBezTo>
                    <a:pt x="64" y="11635"/>
                    <a:pt x="444" y="11904"/>
                    <a:pt x="951" y="11904"/>
                  </a:cubicBezTo>
                  <a:cubicBezTo>
                    <a:pt x="1393" y="11904"/>
                    <a:pt x="1711" y="11581"/>
                    <a:pt x="1711" y="11257"/>
                  </a:cubicBezTo>
                  <a:cubicBezTo>
                    <a:pt x="1711" y="10450"/>
                    <a:pt x="2407" y="9857"/>
                    <a:pt x="3420" y="9857"/>
                  </a:cubicBezTo>
                  <a:cubicBezTo>
                    <a:pt x="4371" y="9857"/>
                    <a:pt x="5069" y="10450"/>
                    <a:pt x="5069" y="11257"/>
                  </a:cubicBezTo>
                  <a:cubicBezTo>
                    <a:pt x="5069" y="11635"/>
                    <a:pt x="5449" y="11904"/>
                    <a:pt x="5829" y="11904"/>
                  </a:cubicBezTo>
                  <a:cubicBezTo>
                    <a:pt x="6271" y="11904"/>
                    <a:pt x="6651" y="11581"/>
                    <a:pt x="6651" y="11257"/>
                  </a:cubicBezTo>
                  <a:cubicBezTo>
                    <a:pt x="6651" y="10450"/>
                    <a:pt x="7349" y="9857"/>
                    <a:pt x="8298" y="9857"/>
                  </a:cubicBezTo>
                  <a:cubicBezTo>
                    <a:pt x="9249" y="9857"/>
                    <a:pt x="9944" y="10450"/>
                    <a:pt x="9944" y="11257"/>
                  </a:cubicBezTo>
                  <a:lnTo>
                    <a:pt x="9944" y="19553"/>
                  </a:lnTo>
                  <a:cubicBezTo>
                    <a:pt x="9944" y="20685"/>
                    <a:pt x="11087" y="21600"/>
                    <a:pt x="12416" y="21600"/>
                  </a:cubicBezTo>
                  <a:cubicBezTo>
                    <a:pt x="13747" y="21600"/>
                    <a:pt x="14887" y="20685"/>
                    <a:pt x="14887" y="19553"/>
                  </a:cubicBezTo>
                  <a:lnTo>
                    <a:pt x="14887" y="18098"/>
                  </a:lnTo>
                  <a:cubicBezTo>
                    <a:pt x="14887" y="17722"/>
                    <a:pt x="14507" y="17452"/>
                    <a:pt x="14062" y="17452"/>
                  </a:cubicBezTo>
                  <a:cubicBezTo>
                    <a:pt x="13682" y="17452"/>
                    <a:pt x="13302" y="17775"/>
                    <a:pt x="13302" y="18098"/>
                  </a:cubicBezTo>
                  <a:lnTo>
                    <a:pt x="13302" y="19553"/>
                  </a:lnTo>
                  <a:cubicBezTo>
                    <a:pt x="13302" y="19931"/>
                    <a:pt x="12922" y="20200"/>
                    <a:pt x="12416" y="20200"/>
                  </a:cubicBezTo>
                  <a:cubicBezTo>
                    <a:pt x="11973" y="20200"/>
                    <a:pt x="11656" y="19877"/>
                    <a:pt x="11656" y="19553"/>
                  </a:cubicBezTo>
                  <a:lnTo>
                    <a:pt x="11656" y="11257"/>
                  </a:lnTo>
                  <a:cubicBezTo>
                    <a:pt x="11656" y="10450"/>
                    <a:pt x="12353" y="9857"/>
                    <a:pt x="13302" y="9857"/>
                  </a:cubicBezTo>
                  <a:cubicBezTo>
                    <a:pt x="14253" y="9857"/>
                    <a:pt x="14949" y="10450"/>
                    <a:pt x="14949" y="11257"/>
                  </a:cubicBezTo>
                  <a:cubicBezTo>
                    <a:pt x="14949" y="11635"/>
                    <a:pt x="15329" y="11904"/>
                    <a:pt x="15836" y="11904"/>
                  </a:cubicBezTo>
                  <a:cubicBezTo>
                    <a:pt x="16280" y="11904"/>
                    <a:pt x="16598" y="11581"/>
                    <a:pt x="16598" y="11257"/>
                  </a:cubicBezTo>
                  <a:cubicBezTo>
                    <a:pt x="16598" y="10450"/>
                    <a:pt x="17358" y="9857"/>
                    <a:pt x="18307" y="9857"/>
                  </a:cubicBezTo>
                  <a:cubicBezTo>
                    <a:pt x="19258" y="9857"/>
                    <a:pt x="19953" y="10450"/>
                    <a:pt x="19953" y="11257"/>
                  </a:cubicBezTo>
                  <a:cubicBezTo>
                    <a:pt x="19953" y="11635"/>
                    <a:pt x="20333" y="11904"/>
                    <a:pt x="20713" y="11904"/>
                  </a:cubicBezTo>
                  <a:cubicBezTo>
                    <a:pt x="21158" y="11904"/>
                    <a:pt x="21600" y="11581"/>
                    <a:pt x="21600" y="11257"/>
                  </a:cubicBezTo>
                  <a:lnTo>
                    <a:pt x="21600" y="10558"/>
                  </a:lnTo>
                  <a:cubicBezTo>
                    <a:pt x="21600" y="5709"/>
                    <a:pt x="17167" y="1778"/>
                    <a:pt x="11656" y="1400"/>
                  </a:cubicBezTo>
                  <a:lnTo>
                    <a:pt x="11656" y="699"/>
                  </a:lnTo>
                  <a:cubicBezTo>
                    <a:pt x="11656" y="268"/>
                    <a:pt x="11213" y="0"/>
                    <a:pt x="107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2421" name="Google Shape;2421;p35"/>
          <p:cNvSpPr/>
          <p:nvPr/>
        </p:nvSpPr>
        <p:spPr>
          <a:xfrm>
            <a:off x="20732236" y="7113437"/>
            <a:ext cx="929444" cy="931718"/>
          </a:xfrm>
          <a:custGeom>
            <a:rect b="b" l="l" r="r" t="t"/>
            <a:pathLst>
              <a:path extrusionOk="0" h="21600" w="21600">
                <a:moveTo>
                  <a:pt x="15690" y="1501"/>
                </a:moveTo>
                <a:lnTo>
                  <a:pt x="15690" y="2894"/>
                </a:lnTo>
                <a:lnTo>
                  <a:pt x="5804" y="2894"/>
                </a:lnTo>
                <a:lnTo>
                  <a:pt x="5804" y="1501"/>
                </a:lnTo>
                <a:close/>
                <a:moveTo>
                  <a:pt x="7201" y="5681"/>
                </a:moveTo>
                <a:lnTo>
                  <a:pt x="7201" y="7129"/>
                </a:lnTo>
                <a:lnTo>
                  <a:pt x="5804" y="7129"/>
                </a:lnTo>
                <a:lnTo>
                  <a:pt x="5804" y="5681"/>
                </a:lnTo>
                <a:close/>
                <a:moveTo>
                  <a:pt x="11446" y="5681"/>
                </a:moveTo>
                <a:lnTo>
                  <a:pt x="11446" y="7129"/>
                </a:lnTo>
                <a:lnTo>
                  <a:pt x="10049" y="7129"/>
                </a:lnTo>
                <a:lnTo>
                  <a:pt x="10049" y="5681"/>
                </a:lnTo>
                <a:close/>
                <a:moveTo>
                  <a:pt x="15690" y="5681"/>
                </a:moveTo>
                <a:lnTo>
                  <a:pt x="15690" y="7129"/>
                </a:lnTo>
                <a:lnTo>
                  <a:pt x="14239" y="7129"/>
                </a:lnTo>
                <a:lnTo>
                  <a:pt x="14239" y="5681"/>
                </a:lnTo>
                <a:close/>
                <a:moveTo>
                  <a:pt x="7201" y="8522"/>
                </a:moveTo>
                <a:lnTo>
                  <a:pt x="7201" y="9915"/>
                </a:lnTo>
                <a:lnTo>
                  <a:pt x="5804" y="9915"/>
                </a:lnTo>
                <a:lnTo>
                  <a:pt x="5804" y="8522"/>
                </a:lnTo>
                <a:close/>
                <a:moveTo>
                  <a:pt x="11446" y="8522"/>
                </a:moveTo>
                <a:lnTo>
                  <a:pt x="11446" y="9915"/>
                </a:lnTo>
                <a:lnTo>
                  <a:pt x="10049" y="9915"/>
                </a:lnTo>
                <a:lnTo>
                  <a:pt x="10049" y="8522"/>
                </a:lnTo>
                <a:close/>
                <a:moveTo>
                  <a:pt x="15690" y="8522"/>
                </a:moveTo>
                <a:lnTo>
                  <a:pt x="15690" y="9915"/>
                </a:lnTo>
                <a:lnTo>
                  <a:pt x="14239" y="9915"/>
                </a:lnTo>
                <a:lnTo>
                  <a:pt x="14239" y="8522"/>
                </a:lnTo>
                <a:close/>
                <a:moveTo>
                  <a:pt x="7201" y="11309"/>
                </a:moveTo>
                <a:lnTo>
                  <a:pt x="7201" y="12757"/>
                </a:lnTo>
                <a:lnTo>
                  <a:pt x="5804" y="12757"/>
                </a:lnTo>
                <a:lnTo>
                  <a:pt x="5804" y="11309"/>
                </a:lnTo>
                <a:close/>
                <a:moveTo>
                  <a:pt x="11446" y="11309"/>
                </a:moveTo>
                <a:lnTo>
                  <a:pt x="11446" y="12757"/>
                </a:lnTo>
                <a:lnTo>
                  <a:pt x="10049" y="12757"/>
                </a:lnTo>
                <a:lnTo>
                  <a:pt x="10049" y="11309"/>
                </a:lnTo>
                <a:close/>
                <a:moveTo>
                  <a:pt x="15690" y="11309"/>
                </a:moveTo>
                <a:lnTo>
                  <a:pt x="15690" y="12757"/>
                </a:lnTo>
                <a:lnTo>
                  <a:pt x="14239" y="12757"/>
                </a:lnTo>
                <a:lnTo>
                  <a:pt x="14239" y="11309"/>
                </a:lnTo>
                <a:close/>
                <a:moveTo>
                  <a:pt x="2956" y="15543"/>
                </a:moveTo>
                <a:lnTo>
                  <a:pt x="2956" y="20259"/>
                </a:lnTo>
                <a:lnTo>
                  <a:pt x="1397" y="20259"/>
                </a:lnTo>
                <a:lnTo>
                  <a:pt x="1397" y="15543"/>
                </a:lnTo>
                <a:close/>
                <a:moveTo>
                  <a:pt x="10049" y="15543"/>
                </a:moveTo>
                <a:lnTo>
                  <a:pt x="10049" y="20259"/>
                </a:lnTo>
                <a:lnTo>
                  <a:pt x="7201" y="20259"/>
                </a:lnTo>
                <a:lnTo>
                  <a:pt x="7201" y="15543"/>
                </a:lnTo>
                <a:close/>
                <a:moveTo>
                  <a:pt x="14239" y="15543"/>
                </a:moveTo>
                <a:lnTo>
                  <a:pt x="14239" y="20259"/>
                </a:lnTo>
                <a:lnTo>
                  <a:pt x="11446" y="20259"/>
                </a:lnTo>
                <a:lnTo>
                  <a:pt x="11446" y="15543"/>
                </a:lnTo>
                <a:close/>
                <a:moveTo>
                  <a:pt x="20096" y="15543"/>
                </a:moveTo>
                <a:lnTo>
                  <a:pt x="20096" y="20259"/>
                </a:lnTo>
                <a:lnTo>
                  <a:pt x="18429" y="20259"/>
                </a:lnTo>
                <a:lnTo>
                  <a:pt x="18429" y="15543"/>
                </a:lnTo>
                <a:close/>
                <a:moveTo>
                  <a:pt x="5105" y="0"/>
                </a:moveTo>
                <a:cubicBezTo>
                  <a:pt x="4729" y="0"/>
                  <a:pt x="4460" y="322"/>
                  <a:pt x="4460" y="696"/>
                </a:cubicBezTo>
                <a:lnTo>
                  <a:pt x="4460" y="2840"/>
                </a:lnTo>
                <a:lnTo>
                  <a:pt x="3762" y="2840"/>
                </a:lnTo>
                <a:cubicBezTo>
                  <a:pt x="3385" y="2840"/>
                  <a:pt x="3063" y="3161"/>
                  <a:pt x="3063" y="3537"/>
                </a:cubicBezTo>
                <a:lnTo>
                  <a:pt x="3063" y="14150"/>
                </a:lnTo>
                <a:lnTo>
                  <a:pt x="699" y="14150"/>
                </a:lnTo>
                <a:cubicBezTo>
                  <a:pt x="269" y="14150"/>
                  <a:pt x="0" y="14471"/>
                  <a:pt x="0" y="14793"/>
                </a:cubicBezTo>
                <a:lnTo>
                  <a:pt x="0" y="20902"/>
                </a:lnTo>
                <a:cubicBezTo>
                  <a:pt x="0" y="21333"/>
                  <a:pt x="377" y="21600"/>
                  <a:pt x="699" y="21600"/>
                </a:cubicBezTo>
                <a:lnTo>
                  <a:pt x="20902" y="21600"/>
                </a:lnTo>
                <a:cubicBezTo>
                  <a:pt x="21332" y="21600"/>
                  <a:pt x="21600" y="21226"/>
                  <a:pt x="21600" y="20902"/>
                </a:cubicBezTo>
                <a:lnTo>
                  <a:pt x="21600" y="14793"/>
                </a:lnTo>
                <a:cubicBezTo>
                  <a:pt x="21493" y="14417"/>
                  <a:pt x="21225" y="14150"/>
                  <a:pt x="20848" y="14150"/>
                </a:cubicBezTo>
                <a:lnTo>
                  <a:pt x="18484" y="14150"/>
                </a:lnTo>
                <a:lnTo>
                  <a:pt x="18484" y="3537"/>
                </a:lnTo>
                <a:cubicBezTo>
                  <a:pt x="18484" y="3161"/>
                  <a:pt x="18162" y="2840"/>
                  <a:pt x="17839" y="2840"/>
                </a:cubicBezTo>
                <a:lnTo>
                  <a:pt x="17087" y="2840"/>
                </a:lnTo>
                <a:lnTo>
                  <a:pt x="17087" y="696"/>
                </a:lnTo>
                <a:cubicBezTo>
                  <a:pt x="17087" y="267"/>
                  <a:pt x="16765" y="0"/>
                  <a:pt x="16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2422" name="Google Shape;2422;p35"/>
          <p:cNvGrpSpPr/>
          <p:nvPr/>
        </p:nvGrpSpPr>
        <p:grpSpPr>
          <a:xfrm>
            <a:off x="7226161" y="7114331"/>
            <a:ext cx="931168" cy="929443"/>
            <a:chOff x="0" y="0"/>
            <a:chExt cx="931167" cy="929442"/>
          </a:xfrm>
        </p:grpSpPr>
        <p:sp>
          <p:nvSpPr>
            <p:cNvPr id="2423" name="Google Shape;2423;p35"/>
            <p:cNvSpPr/>
            <p:nvPr/>
          </p:nvSpPr>
          <p:spPr>
            <a:xfrm>
              <a:off x="533484" y="184934"/>
              <a:ext cx="120208" cy="120208"/>
            </a:xfrm>
            <a:custGeom>
              <a:rect b="b" l="l" r="r" t="t"/>
              <a:pathLst>
                <a:path extrusionOk="0" h="21600" w="21600">
                  <a:moveTo>
                    <a:pt x="10800" y="0"/>
                  </a:moveTo>
                  <a:cubicBezTo>
                    <a:pt x="4985" y="0"/>
                    <a:pt x="0" y="4985"/>
                    <a:pt x="0" y="10800"/>
                  </a:cubicBezTo>
                  <a:cubicBezTo>
                    <a:pt x="0" y="16615"/>
                    <a:pt x="4985" y="21600"/>
                    <a:pt x="10800" y="21600"/>
                  </a:cubicBezTo>
                  <a:cubicBezTo>
                    <a:pt x="16615" y="21600"/>
                    <a:pt x="21600" y="16615"/>
                    <a:pt x="21600" y="10800"/>
                  </a:cubicBezTo>
                  <a:cubicBezTo>
                    <a:pt x="21600" y="4985"/>
                    <a:pt x="16615"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24" name="Google Shape;2424;p35"/>
            <p:cNvSpPr/>
            <p:nvPr/>
          </p:nvSpPr>
          <p:spPr>
            <a:xfrm>
              <a:off x="475729" y="367593"/>
              <a:ext cx="233517" cy="87845"/>
            </a:xfrm>
            <a:custGeom>
              <a:rect b="b" l="l" r="r" t="t"/>
              <a:pathLst>
                <a:path extrusionOk="0" h="21600" w="21600">
                  <a:moveTo>
                    <a:pt x="10902" y="0"/>
                  </a:moveTo>
                  <a:cubicBezTo>
                    <a:pt x="5560" y="0"/>
                    <a:pt x="1283" y="9095"/>
                    <a:pt x="0" y="21600"/>
                  </a:cubicBezTo>
                  <a:lnTo>
                    <a:pt x="21600" y="21600"/>
                  </a:lnTo>
                  <a:cubicBezTo>
                    <a:pt x="20527" y="9095"/>
                    <a:pt x="16251" y="0"/>
                    <a:pt x="109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25" name="Google Shape;2425;p35"/>
            <p:cNvSpPr/>
            <p:nvPr/>
          </p:nvSpPr>
          <p:spPr>
            <a:xfrm>
              <a:off x="180311" y="0"/>
              <a:ext cx="750856" cy="753167"/>
            </a:xfrm>
            <a:custGeom>
              <a:rect b="b" l="l" r="r" t="t"/>
              <a:pathLst>
                <a:path extrusionOk="0" h="21600" w="21517">
                  <a:moveTo>
                    <a:pt x="11910" y="3447"/>
                  </a:moveTo>
                  <a:cubicBezTo>
                    <a:pt x="13831" y="3447"/>
                    <a:pt x="15422" y="5039"/>
                    <a:pt x="15422" y="6962"/>
                  </a:cubicBezTo>
                  <a:cubicBezTo>
                    <a:pt x="15422" y="7890"/>
                    <a:pt x="15090" y="8686"/>
                    <a:pt x="14428" y="9349"/>
                  </a:cubicBezTo>
                  <a:cubicBezTo>
                    <a:pt x="15952" y="10277"/>
                    <a:pt x="17145" y="11935"/>
                    <a:pt x="17145" y="13924"/>
                  </a:cubicBezTo>
                  <a:cubicBezTo>
                    <a:pt x="17078" y="14520"/>
                    <a:pt x="16747" y="14852"/>
                    <a:pt x="16217" y="14852"/>
                  </a:cubicBezTo>
                  <a:lnTo>
                    <a:pt x="7536" y="14852"/>
                  </a:lnTo>
                  <a:cubicBezTo>
                    <a:pt x="7006" y="14852"/>
                    <a:pt x="6676" y="14387"/>
                    <a:pt x="6676" y="13924"/>
                  </a:cubicBezTo>
                  <a:cubicBezTo>
                    <a:pt x="6676" y="11935"/>
                    <a:pt x="7801" y="10277"/>
                    <a:pt x="9458" y="9349"/>
                  </a:cubicBezTo>
                  <a:cubicBezTo>
                    <a:pt x="8863" y="8686"/>
                    <a:pt x="8466" y="7823"/>
                    <a:pt x="8466" y="6962"/>
                  </a:cubicBezTo>
                  <a:cubicBezTo>
                    <a:pt x="8466" y="5039"/>
                    <a:pt x="9988" y="3447"/>
                    <a:pt x="11910" y="3447"/>
                  </a:cubicBezTo>
                  <a:close/>
                  <a:moveTo>
                    <a:pt x="11910" y="0"/>
                  </a:moveTo>
                  <a:cubicBezTo>
                    <a:pt x="6609" y="0"/>
                    <a:pt x="2304" y="4310"/>
                    <a:pt x="2304" y="9614"/>
                  </a:cubicBezTo>
                  <a:cubicBezTo>
                    <a:pt x="2304" y="11803"/>
                    <a:pt x="3032" y="13990"/>
                    <a:pt x="4556" y="15713"/>
                  </a:cubicBezTo>
                  <a:lnTo>
                    <a:pt x="3297" y="16974"/>
                  </a:lnTo>
                  <a:lnTo>
                    <a:pt x="1507" y="15118"/>
                  </a:lnTo>
                  <a:cubicBezTo>
                    <a:pt x="1343" y="14985"/>
                    <a:pt x="1109" y="14918"/>
                    <a:pt x="878" y="14918"/>
                  </a:cubicBezTo>
                  <a:cubicBezTo>
                    <a:pt x="647" y="14918"/>
                    <a:pt x="415" y="14985"/>
                    <a:pt x="249" y="15118"/>
                  </a:cubicBezTo>
                  <a:cubicBezTo>
                    <a:pt x="-83" y="15448"/>
                    <a:pt x="-83" y="16046"/>
                    <a:pt x="249" y="16378"/>
                  </a:cubicBezTo>
                  <a:lnTo>
                    <a:pt x="2701" y="18898"/>
                  </a:lnTo>
                  <a:lnTo>
                    <a:pt x="5219" y="21350"/>
                  </a:lnTo>
                  <a:cubicBezTo>
                    <a:pt x="5385" y="21516"/>
                    <a:pt x="5616" y="21600"/>
                    <a:pt x="5847" y="21600"/>
                  </a:cubicBezTo>
                  <a:cubicBezTo>
                    <a:pt x="6079" y="21600"/>
                    <a:pt x="6312" y="21516"/>
                    <a:pt x="6476" y="21350"/>
                  </a:cubicBezTo>
                  <a:cubicBezTo>
                    <a:pt x="6809" y="21019"/>
                    <a:pt x="6809" y="20421"/>
                    <a:pt x="6476" y="20091"/>
                  </a:cubicBezTo>
                  <a:lnTo>
                    <a:pt x="4621" y="18300"/>
                  </a:lnTo>
                  <a:lnTo>
                    <a:pt x="5881" y="17041"/>
                  </a:lnTo>
                  <a:cubicBezTo>
                    <a:pt x="7603" y="18433"/>
                    <a:pt x="9791" y="19295"/>
                    <a:pt x="11976" y="19295"/>
                  </a:cubicBezTo>
                  <a:cubicBezTo>
                    <a:pt x="17277" y="19295"/>
                    <a:pt x="21517" y="14985"/>
                    <a:pt x="21517" y="9747"/>
                  </a:cubicBezTo>
                  <a:cubicBezTo>
                    <a:pt x="21450" y="4310"/>
                    <a:pt x="17210" y="0"/>
                    <a:pt x="119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26" name="Google Shape;2426;p35"/>
            <p:cNvSpPr/>
            <p:nvPr/>
          </p:nvSpPr>
          <p:spPr>
            <a:xfrm>
              <a:off x="0" y="633473"/>
              <a:ext cx="297693" cy="295969"/>
            </a:xfrm>
            <a:custGeom>
              <a:rect b="b" l="l" r="r" t="t"/>
              <a:pathLst>
                <a:path extrusionOk="0" h="21600" w="21392">
                  <a:moveTo>
                    <a:pt x="12084" y="0"/>
                  </a:moveTo>
                  <a:lnTo>
                    <a:pt x="625" y="11472"/>
                  </a:lnTo>
                  <a:cubicBezTo>
                    <a:pt x="-208" y="12318"/>
                    <a:pt x="-208" y="13839"/>
                    <a:pt x="625" y="14680"/>
                  </a:cubicBezTo>
                  <a:lnTo>
                    <a:pt x="6938" y="21091"/>
                  </a:lnTo>
                  <a:cubicBezTo>
                    <a:pt x="7349" y="21429"/>
                    <a:pt x="7934" y="21600"/>
                    <a:pt x="8514" y="21600"/>
                  </a:cubicBezTo>
                  <a:cubicBezTo>
                    <a:pt x="9094" y="21600"/>
                    <a:pt x="9680" y="21429"/>
                    <a:pt x="10091" y="21091"/>
                  </a:cubicBezTo>
                  <a:lnTo>
                    <a:pt x="21392" y="9448"/>
                  </a:lnTo>
                  <a:lnTo>
                    <a:pt x="1208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2427" name="Google Shape;2427;p35"/>
          <p:cNvSpPr/>
          <p:nvPr/>
        </p:nvSpPr>
        <p:spPr>
          <a:xfrm>
            <a:off x="7221460" y="8236798"/>
            <a:ext cx="932911" cy="932893"/>
          </a:xfrm>
          <a:custGeom>
            <a:rect b="b" l="l" r="r" t="t"/>
            <a:pathLst>
              <a:path extrusionOk="0" h="21600" w="21467">
                <a:moveTo>
                  <a:pt x="14444" y="2088"/>
                </a:moveTo>
                <a:cubicBezTo>
                  <a:pt x="14817" y="2088"/>
                  <a:pt x="15082" y="2409"/>
                  <a:pt x="15082" y="2731"/>
                </a:cubicBezTo>
                <a:lnTo>
                  <a:pt x="15082" y="3211"/>
                </a:lnTo>
                <a:cubicBezTo>
                  <a:pt x="15881" y="3480"/>
                  <a:pt x="16467" y="4282"/>
                  <a:pt x="16467" y="5247"/>
                </a:cubicBezTo>
                <a:cubicBezTo>
                  <a:pt x="16467" y="5621"/>
                  <a:pt x="16146" y="5942"/>
                  <a:pt x="15827" y="5942"/>
                </a:cubicBezTo>
                <a:cubicBezTo>
                  <a:pt x="15401" y="5942"/>
                  <a:pt x="15082" y="5621"/>
                  <a:pt x="15082" y="5247"/>
                </a:cubicBezTo>
                <a:cubicBezTo>
                  <a:pt x="15082" y="4817"/>
                  <a:pt x="14763" y="4550"/>
                  <a:pt x="14444" y="4550"/>
                </a:cubicBezTo>
                <a:cubicBezTo>
                  <a:pt x="14072" y="4550"/>
                  <a:pt x="13699" y="4872"/>
                  <a:pt x="13699" y="5247"/>
                </a:cubicBezTo>
                <a:cubicBezTo>
                  <a:pt x="13753" y="5621"/>
                  <a:pt x="14337" y="5996"/>
                  <a:pt x="14869" y="6425"/>
                </a:cubicBezTo>
                <a:cubicBezTo>
                  <a:pt x="15614" y="6960"/>
                  <a:pt x="16573" y="7655"/>
                  <a:pt x="16573" y="8780"/>
                </a:cubicBezTo>
                <a:cubicBezTo>
                  <a:pt x="16573" y="9689"/>
                  <a:pt x="15933" y="10438"/>
                  <a:pt x="15136" y="10761"/>
                </a:cubicBezTo>
                <a:lnTo>
                  <a:pt x="15136" y="11242"/>
                </a:lnTo>
                <a:cubicBezTo>
                  <a:pt x="15136" y="11670"/>
                  <a:pt x="14817" y="11938"/>
                  <a:pt x="14498" y="11938"/>
                </a:cubicBezTo>
                <a:cubicBezTo>
                  <a:pt x="14179" y="11938"/>
                  <a:pt x="13753" y="11563"/>
                  <a:pt x="13753" y="11242"/>
                </a:cubicBezTo>
                <a:lnTo>
                  <a:pt x="13753" y="10761"/>
                </a:lnTo>
                <a:cubicBezTo>
                  <a:pt x="12954" y="10492"/>
                  <a:pt x="12370" y="9689"/>
                  <a:pt x="12370" y="8780"/>
                </a:cubicBezTo>
                <a:cubicBezTo>
                  <a:pt x="12370" y="8351"/>
                  <a:pt x="12689" y="8083"/>
                  <a:pt x="13008" y="8083"/>
                </a:cubicBezTo>
                <a:cubicBezTo>
                  <a:pt x="13380" y="8083"/>
                  <a:pt x="13699" y="8459"/>
                  <a:pt x="13699" y="8780"/>
                </a:cubicBezTo>
                <a:cubicBezTo>
                  <a:pt x="13699" y="9153"/>
                  <a:pt x="14018" y="9529"/>
                  <a:pt x="14444" y="9529"/>
                </a:cubicBezTo>
                <a:cubicBezTo>
                  <a:pt x="14817" y="9529"/>
                  <a:pt x="15082" y="9153"/>
                  <a:pt x="15082" y="8780"/>
                </a:cubicBezTo>
                <a:cubicBezTo>
                  <a:pt x="15082" y="8351"/>
                  <a:pt x="14550" y="7976"/>
                  <a:pt x="13966" y="7548"/>
                </a:cubicBezTo>
                <a:cubicBezTo>
                  <a:pt x="13221" y="7013"/>
                  <a:pt x="12316" y="6370"/>
                  <a:pt x="12316" y="5247"/>
                </a:cubicBezTo>
                <a:cubicBezTo>
                  <a:pt x="12316" y="4282"/>
                  <a:pt x="12902" y="3533"/>
                  <a:pt x="13699" y="3211"/>
                </a:cubicBezTo>
                <a:lnTo>
                  <a:pt x="13699" y="2731"/>
                </a:lnTo>
                <a:cubicBezTo>
                  <a:pt x="13699" y="2355"/>
                  <a:pt x="14018" y="2088"/>
                  <a:pt x="14444" y="2088"/>
                </a:cubicBezTo>
                <a:close/>
                <a:moveTo>
                  <a:pt x="10082" y="11242"/>
                </a:moveTo>
                <a:lnTo>
                  <a:pt x="8432" y="17398"/>
                </a:lnTo>
                <a:lnTo>
                  <a:pt x="8061" y="15952"/>
                </a:lnTo>
                <a:cubicBezTo>
                  <a:pt x="7959" y="15578"/>
                  <a:pt x="7662" y="15376"/>
                  <a:pt x="7351" y="15376"/>
                </a:cubicBezTo>
                <a:cubicBezTo>
                  <a:pt x="7174" y="15376"/>
                  <a:pt x="6992" y="15442"/>
                  <a:pt x="6836" y="15578"/>
                </a:cubicBezTo>
                <a:lnTo>
                  <a:pt x="2314" y="20129"/>
                </a:lnTo>
                <a:lnTo>
                  <a:pt x="1304" y="19165"/>
                </a:lnTo>
                <a:lnTo>
                  <a:pt x="5826" y="14615"/>
                </a:lnTo>
                <a:cubicBezTo>
                  <a:pt x="6252" y="14186"/>
                  <a:pt x="6039" y="13490"/>
                  <a:pt x="5507" y="13383"/>
                </a:cubicBezTo>
                <a:lnTo>
                  <a:pt x="4070" y="12955"/>
                </a:lnTo>
                <a:lnTo>
                  <a:pt x="10082" y="11242"/>
                </a:lnTo>
                <a:close/>
                <a:moveTo>
                  <a:pt x="14498" y="0"/>
                </a:moveTo>
                <a:cubicBezTo>
                  <a:pt x="10614" y="0"/>
                  <a:pt x="7529" y="3159"/>
                  <a:pt x="7529" y="7013"/>
                </a:cubicBezTo>
                <a:cubicBezTo>
                  <a:pt x="7529" y="8244"/>
                  <a:pt x="7794" y="9368"/>
                  <a:pt x="8380" y="10385"/>
                </a:cubicBezTo>
                <a:lnTo>
                  <a:pt x="1250" y="12474"/>
                </a:lnTo>
                <a:cubicBezTo>
                  <a:pt x="612" y="12633"/>
                  <a:pt x="612" y="13651"/>
                  <a:pt x="1250" y="13811"/>
                </a:cubicBezTo>
                <a:lnTo>
                  <a:pt x="4070" y="14508"/>
                </a:lnTo>
                <a:lnTo>
                  <a:pt x="399" y="18202"/>
                </a:lnTo>
                <a:cubicBezTo>
                  <a:pt x="-133" y="18737"/>
                  <a:pt x="-133" y="19700"/>
                  <a:pt x="399" y="20236"/>
                </a:cubicBezTo>
                <a:lnTo>
                  <a:pt x="1410" y="21199"/>
                </a:lnTo>
                <a:cubicBezTo>
                  <a:pt x="1676" y="21466"/>
                  <a:pt x="2035" y="21600"/>
                  <a:pt x="2393" y="21600"/>
                </a:cubicBezTo>
                <a:cubicBezTo>
                  <a:pt x="2753" y="21600"/>
                  <a:pt x="3113" y="21466"/>
                  <a:pt x="3378" y="21199"/>
                </a:cubicBezTo>
                <a:lnTo>
                  <a:pt x="7049" y="17559"/>
                </a:lnTo>
                <a:lnTo>
                  <a:pt x="7794" y="20343"/>
                </a:lnTo>
                <a:cubicBezTo>
                  <a:pt x="7902" y="20696"/>
                  <a:pt x="8191" y="20885"/>
                  <a:pt x="8474" y="20885"/>
                </a:cubicBezTo>
                <a:cubicBezTo>
                  <a:pt x="8749" y="20885"/>
                  <a:pt x="9020" y="20710"/>
                  <a:pt x="9124" y="20343"/>
                </a:cubicBezTo>
                <a:lnTo>
                  <a:pt x="11200" y="13169"/>
                </a:lnTo>
                <a:cubicBezTo>
                  <a:pt x="12157" y="13704"/>
                  <a:pt x="13328" y="14079"/>
                  <a:pt x="14498" y="14079"/>
                </a:cubicBezTo>
                <a:cubicBezTo>
                  <a:pt x="18382" y="14079"/>
                  <a:pt x="21467" y="10921"/>
                  <a:pt x="21467" y="7013"/>
                </a:cubicBezTo>
                <a:cubicBezTo>
                  <a:pt x="21413" y="3159"/>
                  <a:pt x="18275" y="0"/>
                  <a:pt x="144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2428" name="Google Shape;2428;p35"/>
          <p:cNvGrpSpPr/>
          <p:nvPr/>
        </p:nvGrpSpPr>
        <p:grpSpPr>
          <a:xfrm>
            <a:off x="7219777" y="9325033"/>
            <a:ext cx="932360" cy="932306"/>
            <a:chOff x="0" y="0"/>
            <a:chExt cx="932359" cy="932304"/>
          </a:xfrm>
        </p:grpSpPr>
        <p:sp>
          <p:nvSpPr>
            <p:cNvPr id="2429" name="Google Shape;2429;p35"/>
            <p:cNvSpPr/>
            <p:nvPr/>
          </p:nvSpPr>
          <p:spPr>
            <a:xfrm>
              <a:off x="256064" y="0"/>
              <a:ext cx="676295" cy="676258"/>
            </a:xfrm>
            <a:custGeom>
              <a:rect b="b" l="l" r="r" t="t"/>
              <a:pathLst>
                <a:path extrusionOk="0" h="21600" w="21060">
                  <a:moveTo>
                    <a:pt x="7470" y="1957"/>
                  </a:moveTo>
                  <a:cubicBezTo>
                    <a:pt x="7721" y="1957"/>
                    <a:pt x="7973" y="2049"/>
                    <a:pt x="8153" y="2234"/>
                  </a:cubicBezTo>
                  <a:cubicBezTo>
                    <a:pt x="8514" y="2602"/>
                    <a:pt x="8514" y="3268"/>
                    <a:pt x="8153" y="3638"/>
                  </a:cubicBezTo>
                  <a:lnTo>
                    <a:pt x="3473" y="8436"/>
                  </a:lnTo>
                  <a:cubicBezTo>
                    <a:pt x="3295" y="8621"/>
                    <a:pt x="3041" y="8713"/>
                    <a:pt x="2790" y="8713"/>
                  </a:cubicBezTo>
                  <a:cubicBezTo>
                    <a:pt x="2539" y="8713"/>
                    <a:pt x="2285" y="8621"/>
                    <a:pt x="2107" y="8436"/>
                  </a:cubicBezTo>
                  <a:cubicBezTo>
                    <a:pt x="1746" y="8068"/>
                    <a:pt x="1746" y="7402"/>
                    <a:pt x="2107" y="7034"/>
                  </a:cubicBezTo>
                  <a:lnTo>
                    <a:pt x="6787" y="2234"/>
                  </a:lnTo>
                  <a:cubicBezTo>
                    <a:pt x="6965" y="2049"/>
                    <a:pt x="7219" y="1957"/>
                    <a:pt x="7470" y="1957"/>
                  </a:cubicBezTo>
                  <a:close/>
                  <a:moveTo>
                    <a:pt x="18197" y="12960"/>
                  </a:moveTo>
                  <a:cubicBezTo>
                    <a:pt x="18448" y="12960"/>
                    <a:pt x="18702" y="13051"/>
                    <a:pt x="18880" y="13237"/>
                  </a:cubicBezTo>
                  <a:cubicBezTo>
                    <a:pt x="19241" y="13607"/>
                    <a:pt x="19241" y="14270"/>
                    <a:pt x="18880" y="14641"/>
                  </a:cubicBezTo>
                  <a:lnTo>
                    <a:pt x="14202" y="19441"/>
                  </a:lnTo>
                  <a:cubicBezTo>
                    <a:pt x="14022" y="19589"/>
                    <a:pt x="13768" y="19662"/>
                    <a:pt x="13517" y="19662"/>
                  </a:cubicBezTo>
                  <a:cubicBezTo>
                    <a:pt x="13265" y="19662"/>
                    <a:pt x="13014" y="19589"/>
                    <a:pt x="12834" y="19441"/>
                  </a:cubicBezTo>
                  <a:cubicBezTo>
                    <a:pt x="12472" y="19071"/>
                    <a:pt x="12472" y="18405"/>
                    <a:pt x="12834" y="18037"/>
                  </a:cubicBezTo>
                  <a:lnTo>
                    <a:pt x="17514" y="13237"/>
                  </a:lnTo>
                  <a:cubicBezTo>
                    <a:pt x="17694" y="13051"/>
                    <a:pt x="17946" y="12960"/>
                    <a:pt x="18197" y="12960"/>
                  </a:cubicBezTo>
                  <a:close/>
                  <a:moveTo>
                    <a:pt x="7532" y="0"/>
                  </a:moveTo>
                  <a:cubicBezTo>
                    <a:pt x="6803" y="0"/>
                    <a:pt x="6065" y="277"/>
                    <a:pt x="5489" y="830"/>
                  </a:cubicBezTo>
                  <a:lnTo>
                    <a:pt x="811" y="5630"/>
                  </a:lnTo>
                  <a:cubicBezTo>
                    <a:pt x="-270" y="6739"/>
                    <a:pt x="-270" y="8584"/>
                    <a:pt x="811" y="9840"/>
                  </a:cubicBezTo>
                  <a:cubicBezTo>
                    <a:pt x="1330" y="10325"/>
                    <a:pt x="2034" y="10649"/>
                    <a:pt x="2804" y="10649"/>
                  </a:cubicBezTo>
                  <a:cubicBezTo>
                    <a:pt x="3208" y="10649"/>
                    <a:pt x="3629" y="10560"/>
                    <a:pt x="4049" y="10356"/>
                  </a:cubicBezTo>
                  <a:lnTo>
                    <a:pt x="10962" y="17446"/>
                  </a:lnTo>
                  <a:cubicBezTo>
                    <a:pt x="10386" y="18703"/>
                    <a:pt x="10674" y="19957"/>
                    <a:pt x="11465" y="20770"/>
                  </a:cubicBezTo>
                  <a:cubicBezTo>
                    <a:pt x="12006" y="21323"/>
                    <a:pt x="12726" y="21600"/>
                    <a:pt x="13464" y="21600"/>
                  </a:cubicBezTo>
                  <a:cubicBezTo>
                    <a:pt x="14202" y="21600"/>
                    <a:pt x="14956" y="21323"/>
                    <a:pt x="15569" y="20770"/>
                  </a:cubicBezTo>
                  <a:lnTo>
                    <a:pt x="20249" y="15970"/>
                  </a:lnTo>
                  <a:cubicBezTo>
                    <a:pt x="21330" y="14861"/>
                    <a:pt x="21330" y="13016"/>
                    <a:pt x="20249" y="11835"/>
                  </a:cubicBezTo>
                  <a:cubicBezTo>
                    <a:pt x="19742" y="11315"/>
                    <a:pt x="19029" y="11005"/>
                    <a:pt x="18279" y="11005"/>
                  </a:cubicBezTo>
                  <a:cubicBezTo>
                    <a:pt x="17859" y="11005"/>
                    <a:pt x="17425" y="11104"/>
                    <a:pt x="17009" y="11317"/>
                  </a:cubicBezTo>
                  <a:lnTo>
                    <a:pt x="10025" y="4154"/>
                  </a:lnTo>
                  <a:cubicBezTo>
                    <a:pt x="10601" y="2972"/>
                    <a:pt x="10313" y="1716"/>
                    <a:pt x="9522" y="830"/>
                  </a:cubicBezTo>
                  <a:cubicBezTo>
                    <a:pt x="8981" y="277"/>
                    <a:pt x="8261" y="0"/>
                    <a:pt x="75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30" name="Google Shape;2430;p35"/>
            <p:cNvSpPr/>
            <p:nvPr/>
          </p:nvSpPr>
          <p:spPr>
            <a:xfrm>
              <a:off x="0" y="412139"/>
              <a:ext cx="520238" cy="520165"/>
            </a:xfrm>
            <a:custGeom>
              <a:rect b="b" l="l" r="r" t="t"/>
              <a:pathLst>
                <a:path extrusionOk="0" h="21600" w="21600">
                  <a:moveTo>
                    <a:pt x="16222" y="0"/>
                  </a:moveTo>
                  <a:lnTo>
                    <a:pt x="12672" y="3550"/>
                  </a:lnTo>
                  <a:cubicBezTo>
                    <a:pt x="12432" y="3313"/>
                    <a:pt x="12096" y="3191"/>
                    <a:pt x="11758" y="3191"/>
                  </a:cubicBezTo>
                  <a:cubicBezTo>
                    <a:pt x="11423" y="3191"/>
                    <a:pt x="11088" y="3313"/>
                    <a:pt x="10847" y="3550"/>
                  </a:cubicBezTo>
                  <a:lnTo>
                    <a:pt x="1441" y="12961"/>
                  </a:lnTo>
                  <a:cubicBezTo>
                    <a:pt x="481" y="13921"/>
                    <a:pt x="0" y="15072"/>
                    <a:pt x="0" y="16511"/>
                  </a:cubicBezTo>
                  <a:cubicBezTo>
                    <a:pt x="0" y="17858"/>
                    <a:pt x="481" y="19202"/>
                    <a:pt x="1441" y="20162"/>
                  </a:cubicBezTo>
                  <a:cubicBezTo>
                    <a:pt x="2401" y="21122"/>
                    <a:pt x="3696" y="21600"/>
                    <a:pt x="4991" y="21600"/>
                  </a:cubicBezTo>
                  <a:cubicBezTo>
                    <a:pt x="6289" y="21600"/>
                    <a:pt x="7584" y="21122"/>
                    <a:pt x="8544" y="20162"/>
                  </a:cubicBezTo>
                  <a:lnTo>
                    <a:pt x="17950" y="10751"/>
                  </a:lnTo>
                  <a:cubicBezTo>
                    <a:pt x="18526" y="10273"/>
                    <a:pt x="18526" y="9407"/>
                    <a:pt x="18047" y="8929"/>
                  </a:cubicBezTo>
                  <a:lnTo>
                    <a:pt x="21600" y="5376"/>
                  </a:lnTo>
                  <a:lnTo>
                    <a:pt x="1622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31" name="Google Shape;2431;p35"/>
            <p:cNvSpPr/>
            <p:nvPr/>
          </p:nvSpPr>
          <p:spPr>
            <a:xfrm>
              <a:off x="386086" y="749644"/>
              <a:ext cx="545630" cy="182660"/>
            </a:xfrm>
            <a:custGeom>
              <a:rect b="b" l="l" r="r" t="t"/>
              <a:pathLst>
                <a:path extrusionOk="0" h="21600" w="21600">
                  <a:moveTo>
                    <a:pt x="5950" y="0"/>
                  </a:moveTo>
                  <a:cubicBezTo>
                    <a:pt x="3937" y="0"/>
                    <a:pt x="2379" y="4652"/>
                    <a:pt x="2379" y="10665"/>
                  </a:cubicBezTo>
                  <a:lnTo>
                    <a:pt x="2379" y="14224"/>
                  </a:lnTo>
                  <a:lnTo>
                    <a:pt x="1191" y="14224"/>
                  </a:lnTo>
                  <a:cubicBezTo>
                    <a:pt x="549" y="14224"/>
                    <a:pt x="0" y="16133"/>
                    <a:pt x="0" y="17773"/>
                  </a:cubicBezTo>
                  <a:cubicBezTo>
                    <a:pt x="0" y="19691"/>
                    <a:pt x="549" y="21600"/>
                    <a:pt x="1191" y="21600"/>
                  </a:cubicBezTo>
                  <a:lnTo>
                    <a:pt x="20412" y="21600"/>
                  </a:lnTo>
                  <a:cubicBezTo>
                    <a:pt x="21144" y="21600"/>
                    <a:pt x="21600" y="19691"/>
                    <a:pt x="21600" y="17773"/>
                  </a:cubicBezTo>
                  <a:cubicBezTo>
                    <a:pt x="21600" y="16133"/>
                    <a:pt x="21051" y="14224"/>
                    <a:pt x="20319" y="14224"/>
                  </a:cubicBezTo>
                  <a:lnTo>
                    <a:pt x="19221" y="14224"/>
                  </a:lnTo>
                  <a:lnTo>
                    <a:pt x="19221" y="10665"/>
                  </a:lnTo>
                  <a:cubicBezTo>
                    <a:pt x="19221" y="4652"/>
                    <a:pt x="17573" y="0"/>
                    <a:pt x="155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432" name="Google Shape;2432;p35"/>
          <p:cNvGrpSpPr/>
          <p:nvPr/>
        </p:nvGrpSpPr>
        <p:grpSpPr>
          <a:xfrm>
            <a:off x="12840554" y="7113156"/>
            <a:ext cx="927356" cy="931719"/>
            <a:chOff x="0" y="0"/>
            <a:chExt cx="927354" cy="931718"/>
          </a:xfrm>
        </p:grpSpPr>
        <p:sp>
          <p:nvSpPr>
            <p:cNvPr id="2433" name="Google Shape;2433;p35"/>
            <p:cNvSpPr/>
            <p:nvPr/>
          </p:nvSpPr>
          <p:spPr>
            <a:xfrm>
              <a:off x="280010" y="242763"/>
              <a:ext cx="365319" cy="150297"/>
            </a:xfrm>
            <a:custGeom>
              <a:rect b="b" l="l" r="r" t="t"/>
              <a:pathLst>
                <a:path extrusionOk="0" h="21600" w="21600">
                  <a:moveTo>
                    <a:pt x="2734" y="0"/>
                  </a:moveTo>
                  <a:cubicBezTo>
                    <a:pt x="1093" y="4651"/>
                    <a:pt x="0" y="10969"/>
                    <a:pt x="0" y="17613"/>
                  </a:cubicBezTo>
                  <a:cubicBezTo>
                    <a:pt x="0" y="19934"/>
                    <a:pt x="820" y="21600"/>
                    <a:pt x="1914" y="21600"/>
                  </a:cubicBezTo>
                  <a:lnTo>
                    <a:pt x="19821" y="21600"/>
                  </a:lnTo>
                  <a:cubicBezTo>
                    <a:pt x="20914" y="21600"/>
                    <a:pt x="21600" y="19607"/>
                    <a:pt x="21600" y="17613"/>
                  </a:cubicBezTo>
                  <a:cubicBezTo>
                    <a:pt x="21600" y="10969"/>
                    <a:pt x="20507" y="4651"/>
                    <a:pt x="18866" y="0"/>
                  </a:cubicBezTo>
                  <a:cubicBezTo>
                    <a:pt x="16814" y="5980"/>
                    <a:pt x="13807" y="8975"/>
                    <a:pt x="10800" y="8975"/>
                  </a:cubicBezTo>
                  <a:cubicBezTo>
                    <a:pt x="7928" y="8975"/>
                    <a:pt x="4921" y="5980"/>
                    <a:pt x="27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34" name="Google Shape;2434;p35"/>
            <p:cNvSpPr/>
            <p:nvPr/>
          </p:nvSpPr>
          <p:spPr>
            <a:xfrm>
              <a:off x="312979" y="414414"/>
              <a:ext cx="302398" cy="181486"/>
            </a:xfrm>
            <a:custGeom>
              <a:rect b="b" l="l" r="r" t="t"/>
              <a:pathLst>
                <a:path extrusionOk="0" h="21600" w="21242">
                  <a:moveTo>
                    <a:pt x="10598" y="0"/>
                  </a:moveTo>
                  <a:cubicBezTo>
                    <a:pt x="10026" y="0"/>
                    <a:pt x="9459" y="349"/>
                    <a:pt x="9051" y="1031"/>
                  </a:cubicBezTo>
                  <a:lnTo>
                    <a:pt x="607" y="15346"/>
                  </a:lnTo>
                  <a:cubicBezTo>
                    <a:pt x="-202" y="16718"/>
                    <a:pt x="-202" y="19198"/>
                    <a:pt x="607" y="20569"/>
                  </a:cubicBezTo>
                  <a:cubicBezTo>
                    <a:pt x="1015" y="21259"/>
                    <a:pt x="1540" y="21600"/>
                    <a:pt x="2071" y="21600"/>
                  </a:cubicBezTo>
                  <a:cubicBezTo>
                    <a:pt x="2597" y="21600"/>
                    <a:pt x="3123" y="21259"/>
                    <a:pt x="3530" y="20569"/>
                  </a:cubicBezTo>
                  <a:lnTo>
                    <a:pt x="10675" y="8464"/>
                  </a:lnTo>
                  <a:lnTo>
                    <a:pt x="17825" y="20569"/>
                  </a:lnTo>
                  <a:cubicBezTo>
                    <a:pt x="18228" y="21259"/>
                    <a:pt x="18800" y="21600"/>
                    <a:pt x="19367" y="21600"/>
                  </a:cubicBezTo>
                  <a:cubicBezTo>
                    <a:pt x="19934" y="21600"/>
                    <a:pt x="20501" y="21259"/>
                    <a:pt x="20908" y="20569"/>
                  </a:cubicBezTo>
                  <a:cubicBezTo>
                    <a:pt x="21398" y="19198"/>
                    <a:pt x="21398" y="16718"/>
                    <a:pt x="20583" y="15346"/>
                  </a:cubicBezTo>
                  <a:lnTo>
                    <a:pt x="12139" y="1031"/>
                  </a:lnTo>
                  <a:cubicBezTo>
                    <a:pt x="11732" y="349"/>
                    <a:pt x="11165" y="0"/>
                    <a:pt x="105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35" name="Google Shape;2435;p35"/>
            <p:cNvSpPr/>
            <p:nvPr/>
          </p:nvSpPr>
          <p:spPr>
            <a:xfrm>
              <a:off x="340113" y="0"/>
              <a:ext cx="242764" cy="242764"/>
            </a:xfrm>
            <a:custGeom>
              <a:rect b="b" l="l" r="r" t="t"/>
              <a:pathLst>
                <a:path extrusionOk="0" h="21600" w="21600">
                  <a:moveTo>
                    <a:pt x="10904" y="0"/>
                  </a:moveTo>
                  <a:cubicBezTo>
                    <a:pt x="4936" y="0"/>
                    <a:pt x="0" y="4936"/>
                    <a:pt x="0" y="10904"/>
                  </a:cubicBezTo>
                  <a:cubicBezTo>
                    <a:pt x="0" y="16866"/>
                    <a:pt x="4936" y="21600"/>
                    <a:pt x="10904" y="21600"/>
                  </a:cubicBezTo>
                  <a:cubicBezTo>
                    <a:pt x="16873" y="21600"/>
                    <a:pt x="21600" y="16866"/>
                    <a:pt x="21600" y="10904"/>
                  </a:cubicBezTo>
                  <a:cubicBezTo>
                    <a:pt x="21600" y="4936"/>
                    <a:pt x="16873" y="0"/>
                    <a:pt x="109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36" name="Google Shape;2436;p35"/>
            <p:cNvSpPr/>
            <p:nvPr/>
          </p:nvSpPr>
          <p:spPr>
            <a:xfrm>
              <a:off x="564383" y="779146"/>
              <a:ext cx="362971" cy="150297"/>
            </a:xfrm>
            <a:custGeom>
              <a:rect b="b" l="l" r="r" t="t"/>
              <a:pathLst>
                <a:path extrusionOk="0" h="21600" w="21600">
                  <a:moveTo>
                    <a:pt x="2751" y="0"/>
                  </a:moveTo>
                  <a:cubicBezTo>
                    <a:pt x="965" y="4324"/>
                    <a:pt x="0" y="10631"/>
                    <a:pt x="0" y="17276"/>
                  </a:cubicBezTo>
                  <a:cubicBezTo>
                    <a:pt x="0" y="19934"/>
                    <a:pt x="825" y="21600"/>
                    <a:pt x="1651" y="21600"/>
                  </a:cubicBezTo>
                  <a:lnTo>
                    <a:pt x="19674" y="21600"/>
                  </a:lnTo>
                  <a:cubicBezTo>
                    <a:pt x="20775" y="21600"/>
                    <a:pt x="21600" y="19269"/>
                    <a:pt x="21600" y="17276"/>
                  </a:cubicBezTo>
                  <a:cubicBezTo>
                    <a:pt x="21600" y="10631"/>
                    <a:pt x="20639" y="4324"/>
                    <a:pt x="18849" y="0"/>
                  </a:cubicBezTo>
                  <a:cubicBezTo>
                    <a:pt x="16787" y="5653"/>
                    <a:pt x="13896" y="8638"/>
                    <a:pt x="10734" y="8638"/>
                  </a:cubicBezTo>
                  <a:cubicBezTo>
                    <a:pt x="7843" y="8638"/>
                    <a:pt x="4952" y="5653"/>
                    <a:pt x="27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37" name="Google Shape;2437;p35"/>
            <p:cNvSpPr/>
            <p:nvPr/>
          </p:nvSpPr>
          <p:spPr>
            <a:xfrm>
              <a:off x="624486" y="536383"/>
              <a:ext cx="242764" cy="242764"/>
            </a:xfrm>
            <a:custGeom>
              <a:rect b="b" l="l" r="r" t="t"/>
              <a:pathLst>
                <a:path extrusionOk="0" h="21600" w="21600">
                  <a:moveTo>
                    <a:pt x="10904" y="0"/>
                  </a:moveTo>
                  <a:cubicBezTo>
                    <a:pt x="4936" y="0"/>
                    <a:pt x="0" y="4734"/>
                    <a:pt x="0" y="10696"/>
                  </a:cubicBezTo>
                  <a:cubicBezTo>
                    <a:pt x="0" y="16664"/>
                    <a:pt x="4936" y="21600"/>
                    <a:pt x="10904" y="21600"/>
                  </a:cubicBezTo>
                  <a:cubicBezTo>
                    <a:pt x="16664" y="21600"/>
                    <a:pt x="21600" y="16664"/>
                    <a:pt x="21600" y="10696"/>
                  </a:cubicBezTo>
                  <a:cubicBezTo>
                    <a:pt x="21600" y="4734"/>
                    <a:pt x="16664" y="0"/>
                    <a:pt x="109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38" name="Google Shape;2438;p35"/>
            <p:cNvSpPr/>
            <p:nvPr/>
          </p:nvSpPr>
          <p:spPr>
            <a:xfrm>
              <a:off x="0" y="781494"/>
              <a:ext cx="363231" cy="150224"/>
            </a:xfrm>
            <a:custGeom>
              <a:rect b="b" l="l" r="r" t="t"/>
              <a:pathLst>
                <a:path extrusionOk="0" h="21600" w="21477">
                  <a:moveTo>
                    <a:pt x="2749" y="0"/>
                  </a:moveTo>
                  <a:cubicBezTo>
                    <a:pt x="970" y="4653"/>
                    <a:pt x="16" y="10636"/>
                    <a:pt x="16" y="17284"/>
                  </a:cubicBezTo>
                  <a:cubicBezTo>
                    <a:pt x="-123" y="19606"/>
                    <a:pt x="697" y="21600"/>
                    <a:pt x="1656" y="21600"/>
                  </a:cubicBezTo>
                  <a:lnTo>
                    <a:pt x="19702" y="21600"/>
                  </a:lnTo>
                  <a:cubicBezTo>
                    <a:pt x="20657" y="21600"/>
                    <a:pt x="21477" y="19606"/>
                    <a:pt x="21477" y="17284"/>
                  </a:cubicBezTo>
                  <a:cubicBezTo>
                    <a:pt x="21477" y="10636"/>
                    <a:pt x="20522" y="4653"/>
                    <a:pt x="18743" y="0"/>
                  </a:cubicBezTo>
                  <a:cubicBezTo>
                    <a:pt x="16695" y="5645"/>
                    <a:pt x="13823" y="8642"/>
                    <a:pt x="10816" y="8642"/>
                  </a:cubicBezTo>
                  <a:cubicBezTo>
                    <a:pt x="7809" y="8642"/>
                    <a:pt x="4936" y="5645"/>
                    <a:pt x="27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39" name="Google Shape;2439;p35"/>
            <p:cNvSpPr/>
            <p:nvPr/>
          </p:nvSpPr>
          <p:spPr>
            <a:xfrm>
              <a:off x="58089" y="536383"/>
              <a:ext cx="242764" cy="242764"/>
            </a:xfrm>
            <a:custGeom>
              <a:rect b="b" l="l" r="r" t="t"/>
              <a:pathLst>
                <a:path extrusionOk="0" h="21600" w="21600">
                  <a:moveTo>
                    <a:pt x="10898" y="0"/>
                  </a:moveTo>
                  <a:cubicBezTo>
                    <a:pt x="4936" y="0"/>
                    <a:pt x="0" y="4734"/>
                    <a:pt x="0" y="10696"/>
                  </a:cubicBezTo>
                  <a:cubicBezTo>
                    <a:pt x="0" y="16664"/>
                    <a:pt x="4936" y="21600"/>
                    <a:pt x="10898" y="21600"/>
                  </a:cubicBezTo>
                  <a:cubicBezTo>
                    <a:pt x="16657" y="21600"/>
                    <a:pt x="21600" y="16664"/>
                    <a:pt x="21600" y="10696"/>
                  </a:cubicBezTo>
                  <a:cubicBezTo>
                    <a:pt x="21600" y="4734"/>
                    <a:pt x="16657" y="0"/>
                    <a:pt x="108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440" name="Google Shape;2440;p35"/>
          <p:cNvGrpSpPr/>
          <p:nvPr/>
        </p:nvGrpSpPr>
        <p:grpSpPr>
          <a:xfrm>
            <a:off x="12838540" y="8237111"/>
            <a:ext cx="929443" cy="931719"/>
            <a:chOff x="73" y="73"/>
            <a:chExt cx="929442" cy="931718"/>
          </a:xfrm>
        </p:grpSpPr>
        <p:sp>
          <p:nvSpPr>
            <p:cNvPr id="2441" name="Google Shape;2441;p35"/>
            <p:cNvSpPr/>
            <p:nvPr/>
          </p:nvSpPr>
          <p:spPr>
            <a:xfrm>
              <a:off x="73" y="73"/>
              <a:ext cx="929442" cy="931718"/>
            </a:xfrm>
            <a:custGeom>
              <a:rect b="b" l="l" r="r" t="t"/>
              <a:pathLst>
                <a:path extrusionOk="0" h="21600" w="21600">
                  <a:moveTo>
                    <a:pt x="645" y="0"/>
                  </a:moveTo>
                  <a:cubicBezTo>
                    <a:pt x="268" y="0"/>
                    <a:pt x="0" y="322"/>
                    <a:pt x="0" y="696"/>
                  </a:cubicBezTo>
                  <a:lnTo>
                    <a:pt x="0" y="20850"/>
                  </a:lnTo>
                  <a:cubicBezTo>
                    <a:pt x="0" y="21278"/>
                    <a:pt x="322" y="21600"/>
                    <a:pt x="645" y="21600"/>
                  </a:cubicBezTo>
                  <a:lnTo>
                    <a:pt x="20901" y="21600"/>
                  </a:lnTo>
                  <a:cubicBezTo>
                    <a:pt x="21278" y="21600"/>
                    <a:pt x="21600" y="21278"/>
                    <a:pt x="21600" y="20850"/>
                  </a:cubicBezTo>
                  <a:cubicBezTo>
                    <a:pt x="21545" y="20528"/>
                    <a:pt x="21278" y="20207"/>
                    <a:pt x="20901" y="20207"/>
                  </a:cubicBezTo>
                  <a:lnTo>
                    <a:pt x="1397" y="20207"/>
                  </a:lnTo>
                  <a:lnTo>
                    <a:pt x="1397" y="696"/>
                  </a:lnTo>
                  <a:cubicBezTo>
                    <a:pt x="1397" y="267"/>
                    <a:pt x="1074" y="0"/>
                    <a:pt x="6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42" name="Google Shape;2442;p35"/>
            <p:cNvSpPr/>
            <p:nvPr/>
          </p:nvSpPr>
          <p:spPr>
            <a:xfrm>
              <a:off x="129527" y="263604"/>
              <a:ext cx="799988" cy="439294"/>
            </a:xfrm>
            <a:custGeom>
              <a:rect b="b" l="l" r="r" t="t"/>
              <a:pathLst>
                <a:path extrusionOk="0" h="21600" w="21600">
                  <a:moveTo>
                    <a:pt x="19103" y="0"/>
                  </a:moveTo>
                  <a:cubicBezTo>
                    <a:pt x="17792" y="0"/>
                    <a:pt x="16732" y="1934"/>
                    <a:pt x="16732" y="4435"/>
                  </a:cubicBezTo>
                  <a:cubicBezTo>
                    <a:pt x="16732" y="5117"/>
                    <a:pt x="16793" y="5683"/>
                    <a:pt x="16918" y="6253"/>
                  </a:cubicBezTo>
                  <a:lnTo>
                    <a:pt x="13672" y="12279"/>
                  </a:lnTo>
                  <a:cubicBezTo>
                    <a:pt x="13359" y="11937"/>
                    <a:pt x="12985" y="11825"/>
                    <a:pt x="12673" y="11825"/>
                  </a:cubicBezTo>
                  <a:cubicBezTo>
                    <a:pt x="12360" y="11825"/>
                    <a:pt x="11924" y="11937"/>
                    <a:pt x="11611" y="12279"/>
                  </a:cubicBezTo>
                  <a:lnTo>
                    <a:pt x="9989" y="9209"/>
                  </a:lnTo>
                  <a:cubicBezTo>
                    <a:pt x="10177" y="8642"/>
                    <a:pt x="10238" y="7960"/>
                    <a:pt x="10238" y="7390"/>
                  </a:cubicBezTo>
                  <a:cubicBezTo>
                    <a:pt x="10238" y="5001"/>
                    <a:pt x="9115" y="2955"/>
                    <a:pt x="7803" y="2955"/>
                  </a:cubicBezTo>
                  <a:cubicBezTo>
                    <a:pt x="6493" y="2955"/>
                    <a:pt x="5370" y="5001"/>
                    <a:pt x="5370" y="7390"/>
                  </a:cubicBezTo>
                  <a:cubicBezTo>
                    <a:pt x="5370" y="8072"/>
                    <a:pt x="5495" y="8642"/>
                    <a:pt x="5619" y="9209"/>
                  </a:cubicBezTo>
                  <a:lnTo>
                    <a:pt x="3434" y="13189"/>
                  </a:lnTo>
                  <a:cubicBezTo>
                    <a:pt x="3121" y="12961"/>
                    <a:pt x="2746" y="12846"/>
                    <a:pt x="2435" y="12846"/>
                  </a:cubicBezTo>
                  <a:cubicBezTo>
                    <a:pt x="1123" y="12846"/>
                    <a:pt x="0" y="14780"/>
                    <a:pt x="0" y="17165"/>
                  </a:cubicBezTo>
                  <a:cubicBezTo>
                    <a:pt x="0" y="19669"/>
                    <a:pt x="1123" y="21600"/>
                    <a:pt x="2435" y="21600"/>
                  </a:cubicBezTo>
                  <a:cubicBezTo>
                    <a:pt x="3747" y="21600"/>
                    <a:pt x="4870" y="19669"/>
                    <a:pt x="4870" y="17165"/>
                  </a:cubicBezTo>
                  <a:cubicBezTo>
                    <a:pt x="4870" y="16483"/>
                    <a:pt x="4746" y="15917"/>
                    <a:pt x="4621" y="15347"/>
                  </a:cubicBezTo>
                  <a:lnTo>
                    <a:pt x="6804" y="11370"/>
                  </a:lnTo>
                  <a:cubicBezTo>
                    <a:pt x="7117" y="11597"/>
                    <a:pt x="7492" y="11825"/>
                    <a:pt x="7803" y="11825"/>
                  </a:cubicBezTo>
                  <a:cubicBezTo>
                    <a:pt x="8116" y="11825"/>
                    <a:pt x="8491" y="11597"/>
                    <a:pt x="8802" y="11370"/>
                  </a:cubicBezTo>
                  <a:lnTo>
                    <a:pt x="10488" y="14325"/>
                  </a:lnTo>
                  <a:cubicBezTo>
                    <a:pt x="10302" y="14892"/>
                    <a:pt x="10238" y="15689"/>
                    <a:pt x="10238" y="16256"/>
                  </a:cubicBezTo>
                  <a:cubicBezTo>
                    <a:pt x="10238" y="18645"/>
                    <a:pt x="11300" y="20579"/>
                    <a:pt x="12673" y="20579"/>
                  </a:cubicBezTo>
                  <a:cubicBezTo>
                    <a:pt x="13983" y="20579"/>
                    <a:pt x="15045" y="18645"/>
                    <a:pt x="15045" y="16256"/>
                  </a:cubicBezTo>
                  <a:cubicBezTo>
                    <a:pt x="15045" y="15462"/>
                    <a:pt x="14982" y="14892"/>
                    <a:pt x="14857" y="14325"/>
                  </a:cubicBezTo>
                  <a:lnTo>
                    <a:pt x="18105" y="8415"/>
                  </a:lnTo>
                  <a:cubicBezTo>
                    <a:pt x="18416" y="8642"/>
                    <a:pt x="18790" y="8869"/>
                    <a:pt x="19103" y="8869"/>
                  </a:cubicBezTo>
                  <a:cubicBezTo>
                    <a:pt x="20477" y="8869"/>
                    <a:pt x="21600" y="6820"/>
                    <a:pt x="21600" y="4435"/>
                  </a:cubicBezTo>
                  <a:cubicBezTo>
                    <a:pt x="21600" y="1934"/>
                    <a:pt x="20477" y="0"/>
                    <a:pt x="191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2443" name="Google Shape;2443;p35"/>
          <p:cNvSpPr/>
          <p:nvPr/>
        </p:nvSpPr>
        <p:spPr>
          <a:xfrm>
            <a:off x="12833355" y="9326362"/>
            <a:ext cx="929442" cy="930250"/>
          </a:xfrm>
          <a:custGeom>
            <a:rect b="b" l="l" r="r" t="t"/>
            <a:pathLst>
              <a:path extrusionOk="0" h="21600" w="21600">
                <a:moveTo>
                  <a:pt x="15206" y="2793"/>
                </a:moveTo>
                <a:cubicBezTo>
                  <a:pt x="15583" y="2793"/>
                  <a:pt x="15851" y="3115"/>
                  <a:pt x="15851" y="3490"/>
                </a:cubicBezTo>
                <a:cubicBezTo>
                  <a:pt x="15851" y="3866"/>
                  <a:pt x="15528" y="4188"/>
                  <a:pt x="15206" y="4188"/>
                </a:cubicBezTo>
                <a:lnTo>
                  <a:pt x="6234" y="4188"/>
                </a:lnTo>
                <a:cubicBezTo>
                  <a:pt x="5857" y="4188"/>
                  <a:pt x="5534" y="3866"/>
                  <a:pt x="5534" y="3490"/>
                </a:cubicBezTo>
                <a:cubicBezTo>
                  <a:pt x="5534" y="3060"/>
                  <a:pt x="5857" y="2793"/>
                  <a:pt x="6234" y="2793"/>
                </a:cubicBezTo>
                <a:close/>
                <a:moveTo>
                  <a:pt x="18001" y="5530"/>
                </a:moveTo>
                <a:cubicBezTo>
                  <a:pt x="18431" y="5530"/>
                  <a:pt x="18699" y="5852"/>
                  <a:pt x="18699" y="6281"/>
                </a:cubicBezTo>
                <a:cubicBezTo>
                  <a:pt x="18699" y="6712"/>
                  <a:pt x="18431" y="7034"/>
                  <a:pt x="18001" y="7034"/>
                </a:cubicBezTo>
                <a:lnTo>
                  <a:pt x="3440" y="7034"/>
                </a:lnTo>
                <a:cubicBezTo>
                  <a:pt x="3010" y="7034"/>
                  <a:pt x="2741" y="6712"/>
                  <a:pt x="2741" y="6281"/>
                </a:cubicBezTo>
                <a:cubicBezTo>
                  <a:pt x="2741" y="5852"/>
                  <a:pt x="3118" y="5530"/>
                  <a:pt x="3440" y="5530"/>
                </a:cubicBezTo>
                <a:close/>
                <a:moveTo>
                  <a:pt x="11446" y="9825"/>
                </a:moveTo>
                <a:cubicBezTo>
                  <a:pt x="12950" y="9825"/>
                  <a:pt x="14239" y="11114"/>
                  <a:pt x="14239" y="12671"/>
                </a:cubicBezTo>
                <a:cubicBezTo>
                  <a:pt x="14239" y="14227"/>
                  <a:pt x="12950" y="15462"/>
                  <a:pt x="11446" y="15462"/>
                </a:cubicBezTo>
                <a:cubicBezTo>
                  <a:pt x="9887" y="15462"/>
                  <a:pt x="8597" y="14227"/>
                  <a:pt x="8597" y="12671"/>
                </a:cubicBezTo>
                <a:cubicBezTo>
                  <a:pt x="8597" y="11114"/>
                  <a:pt x="9887" y="9825"/>
                  <a:pt x="11446" y="9825"/>
                </a:cubicBezTo>
                <a:close/>
                <a:moveTo>
                  <a:pt x="3493" y="0"/>
                </a:moveTo>
                <a:cubicBezTo>
                  <a:pt x="3118" y="0"/>
                  <a:pt x="2848" y="322"/>
                  <a:pt x="2848" y="644"/>
                </a:cubicBezTo>
                <a:cubicBezTo>
                  <a:pt x="2848" y="1772"/>
                  <a:pt x="1881" y="2793"/>
                  <a:pt x="699" y="2793"/>
                </a:cubicBezTo>
                <a:cubicBezTo>
                  <a:pt x="269" y="2793"/>
                  <a:pt x="0" y="3115"/>
                  <a:pt x="0" y="3490"/>
                </a:cubicBezTo>
                <a:lnTo>
                  <a:pt x="0" y="11918"/>
                </a:lnTo>
                <a:cubicBezTo>
                  <a:pt x="0" y="12349"/>
                  <a:pt x="322" y="12616"/>
                  <a:pt x="699" y="12616"/>
                </a:cubicBezTo>
                <a:cubicBezTo>
                  <a:pt x="1828" y="12616"/>
                  <a:pt x="2848" y="13530"/>
                  <a:pt x="2848" y="14656"/>
                </a:cubicBezTo>
                <a:cubicBezTo>
                  <a:pt x="2848" y="15086"/>
                  <a:pt x="3171" y="15408"/>
                  <a:pt x="3493" y="15408"/>
                </a:cubicBezTo>
                <a:lnTo>
                  <a:pt x="8330" y="15408"/>
                </a:lnTo>
                <a:lnTo>
                  <a:pt x="8652" y="15730"/>
                </a:lnTo>
                <a:lnTo>
                  <a:pt x="8652" y="20830"/>
                </a:lnTo>
                <a:cubicBezTo>
                  <a:pt x="8652" y="21246"/>
                  <a:pt x="9036" y="21563"/>
                  <a:pt x="9409" y="21563"/>
                </a:cubicBezTo>
                <a:cubicBezTo>
                  <a:pt x="9518" y="21563"/>
                  <a:pt x="9627" y="21535"/>
                  <a:pt x="9726" y="21474"/>
                </a:cubicBezTo>
                <a:lnTo>
                  <a:pt x="11500" y="20293"/>
                </a:lnTo>
                <a:lnTo>
                  <a:pt x="13272" y="21474"/>
                </a:lnTo>
                <a:cubicBezTo>
                  <a:pt x="13388" y="21561"/>
                  <a:pt x="13518" y="21600"/>
                  <a:pt x="13647" y="21600"/>
                </a:cubicBezTo>
                <a:cubicBezTo>
                  <a:pt x="14002" y="21600"/>
                  <a:pt x="14347" y="21302"/>
                  <a:pt x="14347" y="20830"/>
                </a:cubicBezTo>
                <a:lnTo>
                  <a:pt x="14347" y="15730"/>
                </a:lnTo>
                <a:lnTo>
                  <a:pt x="14669" y="15408"/>
                </a:lnTo>
                <a:lnTo>
                  <a:pt x="18109" y="15408"/>
                </a:lnTo>
                <a:cubicBezTo>
                  <a:pt x="18484" y="15408"/>
                  <a:pt x="18754" y="15086"/>
                  <a:pt x="18754" y="14656"/>
                </a:cubicBezTo>
                <a:cubicBezTo>
                  <a:pt x="18754" y="13530"/>
                  <a:pt x="19721" y="12616"/>
                  <a:pt x="20848" y="12616"/>
                </a:cubicBezTo>
                <a:cubicBezTo>
                  <a:pt x="21225" y="12616"/>
                  <a:pt x="21600" y="12242"/>
                  <a:pt x="21600" y="11918"/>
                </a:cubicBezTo>
                <a:lnTo>
                  <a:pt x="21600" y="3490"/>
                </a:lnTo>
                <a:cubicBezTo>
                  <a:pt x="21493" y="3060"/>
                  <a:pt x="21225" y="2793"/>
                  <a:pt x="20848" y="2793"/>
                </a:cubicBezTo>
                <a:cubicBezTo>
                  <a:pt x="19666" y="2793"/>
                  <a:pt x="18754" y="1880"/>
                  <a:pt x="18754" y="644"/>
                </a:cubicBezTo>
                <a:cubicBezTo>
                  <a:pt x="18754" y="269"/>
                  <a:pt x="18431" y="0"/>
                  <a:pt x="180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44" name="Google Shape;2444;p35"/>
          <p:cNvSpPr/>
          <p:nvPr/>
        </p:nvSpPr>
        <p:spPr>
          <a:xfrm>
            <a:off x="18473059" y="7138460"/>
            <a:ext cx="929442" cy="881741"/>
          </a:xfrm>
          <a:custGeom>
            <a:rect b="b" l="l" r="r" t="t"/>
            <a:pathLst>
              <a:path extrusionOk="0" h="21600" w="21600">
                <a:moveTo>
                  <a:pt x="6556" y="9176"/>
                </a:moveTo>
                <a:cubicBezTo>
                  <a:pt x="6986" y="9176"/>
                  <a:pt x="7308" y="9571"/>
                  <a:pt x="7308" y="9911"/>
                </a:cubicBezTo>
                <a:lnTo>
                  <a:pt x="7308" y="12858"/>
                </a:lnTo>
                <a:cubicBezTo>
                  <a:pt x="7308" y="13311"/>
                  <a:pt x="6986" y="13593"/>
                  <a:pt x="6556" y="13593"/>
                </a:cubicBezTo>
                <a:lnTo>
                  <a:pt x="3762" y="13593"/>
                </a:lnTo>
                <a:cubicBezTo>
                  <a:pt x="3333" y="13593"/>
                  <a:pt x="3010" y="13197"/>
                  <a:pt x="3010" y="12858"/>
                </a:cubicBezTo>
                <a:lnTo>
                  <a:pt x="3010" y="9911"/>
                </a:lnTo>
                <a:cubicBezTo>
                  <a:pt x="3010" y="9458"/>
                  <a:pt x="3333" y="9176"/>
                  <a:pt x="3762" y="9176"/>
                </a:cubicBezTo>
                <a:close/>
                <a:moveTo>
                  <a:pt x="12305" y="3171"/>
                </a:moveTo>
                <a:cubicBezTo>
                  <a:pt x="12682" y="3171"/>
                  <a:pt x="12950" y="3511"/>
                  <a:pt x="12950" y="3964"/>
                </a:cubicBezTo>
                <a:lnTo>
                  <a:pt x="12950" y="12858"/>
                </a:lnTo>
                <a:cubicBezTo>
                  <a:pt x="12950" y="13311"/>
                  <a:pt x="12627" y="13593"/>
                  <a:pt x="12305" y="13593"/>
                </a:cubicBezTo>
                <a:lnTo>
                  <a:pt x="9457" y="13593"/>
                </a:lnTo>
                <a:cubicBezTo>
                  <a:pt x="9082" y="13593"/>
                  <a:pt x="8812" y="13197"/>
                  <a:pt x="8812" y="12858"/>
                </a:cubicBezTo>
                <a:lnTo>
                  <a:pt x="8812" y="3964"/>
                </a:lnTo>
                <a:cubicBezTo>
                  <a:pt x="8812" y="3511"/>
                  <a:pt x="9135" y="3171"/>
                  <a:pt x="9457" y="3171"/>
                </a:cubicBezTo>
                <a:close/>
                <a:moveTo>
                  <a:pt x="17947" y="7703"/>
                </a:moveTo>
                <a:cubicBezTo>
                  <a:pt x="18324" y="7703"/>
                  <a:pt x="18592" y="8043"/>
                  <a:pt x="18592" y="8383"/>
                </a:cubicBezTo>
                <a:lnTo>
                  <a:pt x="18592" y="12858"/>
                </a:lnTo>
                <a:cubicBezTo>
                  <a:pt x="18592" y="13311"/>
                  <a:pt x="18269" y="13593"/>
                  <a:pt x="17947" y="13593"/>
                </a:cubicBezTo>
                <a:lnTo>
                  <a:pt x="15099" y="13593"/>
                </a:lnTo>
                <a:cubicBezTo>
                  <a:pt x="14723" y="13593"/>
                  <a:pt x="14454" y="13197"/>
                  <a:pt x="14454" y="12858"/>
                </a:cubicBezTo>
                <a:lnTo>
                  <a:pt x="14454" y="8383"/>
                </a:lnTo>
                <a:cubicBezTo>
                  <a:pt x="14454" y="7986"/>
                  <a:pt x="14776" y="7703"/>
                  <a:pt x="15099" y="7703"/>
                </a:cubicBezTo>
                <a:close/>
                <a:moveTo>
                  <a:pt x="10801" y="0"/>
                </a:moveTo>
                <a:cubicBezTo>
                  <a:pt x="4837" y="0"/>
                  <a:pt x="0" y="4475"/>
                  <a:pt x="0" y="9911"/>
                </a:cubicBezTo>
                <a:cubicBezTo>
                  <a:pt x="0" y="12403"/>
                  <a:pt x="1022" y="14783"/>
                  <a:pt x="2795" y="16538"/>
                </a:cubicBezTo>
                <a:lnTo>
                  <a:pt x="2795" y="20899"/>
                </a:lnTo>
                <a:cubicBezTo>
                  <a:pt x="2795" y="21312"/>
                  <a:pt x="3124" y="21600"/>
                  <a:pt x="3488" y="21600"/>
                </a:cubicBezTo>
                <a:cubicBezTo>
                  <a:pt x="3672" y="21600"/>
                  <a:pt x="3866" y="21524"/>
                  <a:pt x="4030" y="21352"/>
                </a:cubicBezTo>
                <a:lnTo>
                  <a:pt x="6394" y="18860"/>
                </a:lnTo>
                <a:cubicBezTo>
                  <a:pt x="7792" y="19484"/>
                  <a:pt x="9242" y="19711"/>
                  <a:pt x="10801" y="19711"/>
                </a:cubicBezTo>
                <a:cubicBezTo>
                  <a:pt x="16765" y="19711"/>
                  <a:pt x="21600" y="15292"/>
                  <a:pt x="21600" y="9798"/>
                </a:cubicBezTo>
                <a:cubicBezTo>
                  <a:pt x="21600" y="4361"/>
                  <a:pt x="16765"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45" name="Google Shape;2445;p35"/>
          <p:cNvSpPr/>
          <p:nvPr/>
        </p:nvSpPr>
        <p:spPr>
          <a:xfrm>
            <a:off x="18470819" y="8339171"/>
            <a:ext cx="934066" cy="728290"/>
          </a:xfrm>
          <a:custGeom>
            <a:rect b="b" l="l" r="r" t="t"/>
            <a:pathLst>
              <a:path extrusionOk="0" h="21600" w="21600">
                <a:moveTo>
                  <a:pt x="1568" y="7929"/>
                </a:moveTo>
                <a:cubicBezTo>
                  <a:pt x="1600" y="7929"/>
                  <a:pt x="1633" y="7938"/>
                  <a:pt x="1658" y="7953"/>
                </a:cubicBezTo>
                <a:lnTo>
                  <a:pt x="2727" y="8639"/>
                </a:lnTo>
                <a:lnTo>
                  <a:pt x="2727" y="12892"/>
                </a:lnTo>
                <a:lnTo>
                  <a:pt x="1658" y="13577"/>
                </a:lnTo>
                <a:cubicBezTo>
                  <a:pt x="1627" y="13614"/>
                  <a:pt x="1588" y="13632"/>
                  <a:pt x="1549" y="13632"/>
                </a:cubicBezTo>
                <a:cubicBezTo>
                  <a:pt x="1448" y="13632"/>
                  <a:pt x="1336" y="13519"/>
                  <a:pt x="1336" y="13370"/>
                </a:cubicBezTo>
                <a:lnTo>
                  <a:pt x="1336" y="8227"/>
                </a:lnTo>
                <a:cubicBezTo>
                  <a:pt x="1336" y="8018"/>
                  <a:pt x="1461" y="7929"/>
                  <a:pt x="1568" y="7929"/>
                </a:cubicBezTo>
                <a:close/>
                <a:moveTo>
                  <a:pt x="7004" y="15634"/>
                </a:moveTo>
                <a:lnTo>
                  <a:pt x="11815" y="17486"/>
                </a:lnTo>
                <a:cubicBezTo>
                  <a:pt x="11280" y="18514"/>
                  <a:pt x="10479" y="19062"/>
                  <a:pt x="9570" y="19062"/>
                </a:cubicBezTo>
                <a:cubicBezTo>
                  <a:pt x="8180" y="19062"/>
                  <a:pt x="6951" y="17554"/>
                  <a:pt x="7004" y="15634"/>
                </a:cubicBezTo>
                <a:close/>
                <a:moveTo>
                  <a:pt x="19301" y="1783"/>
                </a:moveTo>
                <a:cubicBezTo>
                  <a:pt x="19728" y="1783"/>
                  <a:pt x="20049" y="2194"/>
                  <a:pt x="20049" y="2605"/>
                </a:cubicBezTo>
                <a:lnTo>
                  <a:pt x="20049" y="18858"/>
                </a:lnTo>
                <a:cubicBezTo>
                  <a:pt x="20049" y="19336"/>
                  <a:pt x="19728" y="19680"/>
                  <a:pt x="19301" y="19680"/>
                </a:cubicBezTo>
                <a:cubicBezTo>
                  <a:pt x="18927" y="19680"/>
                  <a:pt x="18659" y="19269"/>
                  <a:pt x="18659" y="18858"/>
                </a:cubicBezTo>
                <a:lnTo>
                  <a:pt x="18659" y="2605"/>
                </a:lnTo>
                <a:cubicBezTo>
                  <a:pt x="18659" y="2124"/>
                  <a:pt x="18980" y="1783"/>
                  <a:pt x="19301" y="1783"/>
                </a:cubicBezTo>
                <a:close/>
                <a:moveTo>
                  <a:pt x="19407" y="0"/>
                </a:moveTo>
                <a:cubicBezTo>
                  <a:pt x="18445" y="0"/>
                  <a:pt x="17590" y="823"/>
                  <a:pt x="17376" y="1920"/>
                </a:cubicBezTo>
                <a:lnTo>
                  <a:pt x="3528" y="7063"/>
                </a:lnTo>
                <a:lnTo>
                  <a:pt x="2352" y="6308"/>
                </a:lnTo>
                <a:cubicBezTo>
                  <a:pt x="2121" y="6160"/>
                  <a:pt x="1880" y="6092"/>
                  <a:pt x="1644" y="6092"/>
                </a:cubicBezTo>
                <a:cubicBezTo>
                  <a:pt x="789" y="6092"/>
                  <a:pt x="0" y="6991"/>
                  <a:pt x="0" y="8227"/>
                </a:cubicBezTo>
                <a:lnTo>
                  <a:pt x="0" y="13370"/>
                </a:lnTo>
                <a:cubicBezTo>
                  <a:pt x="0" y="14552"/>
                  <a:pt x="787" y="15440"/>
                  <a:pt x="1666" y="15440"/>
                </a:cubicBezTo>
                <a:cubicBezTo>
                  <a:pt x="1911" y="15440"/>
                  <a:pt x="2162" y="15371"/>
                  <a:pt x="2406" y="15223"/>
                </a:cubicBezTo>
                <a:lnTo>
                  <a:pt x="3635" y="14467"/>
                </a:lnTo>
                <a:lnTo>
                  <a:pt x="5666" y="15223"/>
                </a:lnTo>
                <a:cubicBezTo>
                  <a:pt x="5346" y="18377"/>
                  <a:pt x="7272" y="20982"/>
                  <a:pt x="9624" y="20982"/>
                </a:cubicBezTo>
                <a:cubicBezTo>
                  <a:pt x="11173" y="20982"/>
                  <a:pt x="12565" y="19748"/>
                  <a:pt x="13259" y="18035"/>
                </a:cubicBezTo>
                <a:lnTo>
                  <a:pt x="17429" y="19611"/>
                </a:lnTo>
                <a:cubicBezTo>
                  <a:pt x="17697" y="20708"/>
                  <a:pt x="18499" y="21600"/>
                  <a:pt x="19462" y="21600"/>
                </a:cubicBezTo>
                <a:cubicBezTo>
                  <a:pt x="20583" y="21600"/>
                  <a:pt x="21600" y="20366"/>
                  <a:pt x="21600" y="18925"/>
                </a:cubicBezTo>
                <a:lnTo>
                  <a:pt x="21600" y="2742"/>
                </a:lnTo>
                <a:cubicBezTo>
                  <a:pt x="21439" y="1164"/>
                  <a:pt x="20531" y="0"/>
                  <a:pt x="194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2446" name="Google Shape;2446;p35"/>
          <p:cNvGrpSpPr/>
          <p:nvPr/>
        </p:nvGrpSpPr>
        <p:grpSpPr>
          <a:xfrm>
            <a:off x="18474598" y="9328665"/>
            <a:ext cx="936418" cy="925043"/>
            <a:chOff x="73" y="73"/>
            <a:chExt cx="936416" cy="925041"/>
          </a:xfrm>
        </p:grpSpPr>
        <p:sp>
          <p:nvSpPr>
            <p:cNvPr id="2447" name="Google Shape;2447;p35"/>
            <p:cNvSpPr/>
            <p:nvPr/>
          </p:nvSpPr>
          <p:spPr>
            <a:xfrm>
              <a:off x="73" y="73"/>
              <a:ext cx="439294" cy="753830"/>
            </a:xfrm>
            <a:custGeom>
              <a:rect b="b" l="l" r="r" t="t"/>
              <a:pathLst>
                <a:path extrusionOk="0" h="21600" w="21600">
                  <a:moveTo>
                    <a:pt x="19958" y="0"/>
                  </a:moveTo>
                  <a:cubicBezTo>
                    <a:pt x="19897" y="0"/>
                    <a:pt x="19839" y="2"/>
                    <a:pt x="19781" y="6"/>
                  </a:cubicBezTo>
                  <a:cubicBezTo>
                    <a:pt x="8527" y="934"/>
                    <a:pt x="0" y="6565"/>
                    <a:pt x="0" y="13191"/>
                  </a:cubicBezTo>
                  <a:cubicBezTo>
                    <a:pt x="0" y="16173"/>
                    <a:pt x="1591" y="18887"/>
                    <a:pt x="4662" y="21207"/>
                  </a:cubicBezTo>
                  <a:cubicBezTo>
                    <a:pt x="4980" y="21465"/>
                    <a:pt x="5434" y="21600"/>
                    <a:pt x="5896" y="21600"/>
                  </a:cubicBezTo>
                  <a:cubicBezTo>
                    <a:pt x="6264" y="21600"/>
                    <a:pt x="6632" y="21516"/>
                    <a:pt x="6935" y="21339"/>
                  </a:cubicBezTo>
                  <a:lnTo>
                    <a:pt x="13416" y="17563"/>
                  </a:lnTo>
                  <a:cubicBezTo>
                    <a:pt x="13755" y="17365"/>
                    <a:pt x="13871" y="16835"/>
                    <a:pt x="13643" y="16503"/>
                  </a:cubicBezTo>
                  <a:cubicBezTo>
                    <a:pt x="12619" y="15508"/>
                    <a:pt x="12052" y="14316"/>
                    <a:pt x="12052" y="13191"/>
                  </a:cubicBezTo>
                  <a:cubicBezTo>
                    <a:pt x="12052" y="10276"/>
                    <a:pt x="15462" y="7692"/>
                    <a:pt x="20463" y="6962"/>
                  </a:cubicBezTo>
                  <a:cubicBezTo>
                    <a:pt x="21145" y="6897"/>
                    <a:pt x="21600" y="6565"/>
                    <a:pt x="21600" y="6168"/>
                  </a:cubicBezTo>
                  <a:lnTo>
                    <a:pt x="21600" y="868"/>
                  </a:lnTo>
                  <a:cubicBezTo>
                    <a:pt x="21495" y="376"/>
                    <a:pt x="20705" y="0"/>
                    <a:pt x="199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48" name="Google Shape;2448;p35"/>
            <p:cNvSpPr/>
            <p:nvPr/>
          </p:nvSpPr>
          <p:spPr>
            <a:xfrm>
              <a:off x="175705" y="645363"/>
              <a:ext cx="582596" cy="279751"/>
            </a:xfrm>
            <a:custGeom>
              <a:rect b="b" l="l" r="r" t="t"/>
              <a:pathLst>
                <a:path extrusionOk="0" h="21600" w="21259">
                  <a:moveTo>
                    <a:pt x="15252" y="0"/>
                  </a:moveTo>
                  <a:cubicBezTo>
                    <a:pt x="15076" y="0"/>
                    <a:pt x="14907" y="62"/>
                    <a:pt x="14768" y="181"/>
                  </a:cubicBezTo>
                  <a:cubicBezTo>
                    <a:pt x="13466" y="1921"/>
                    <a:pt x="11964" y="2771"/>
                    <a:pt x="10470" y="2771"/>
                  </a:cubicBezTo>
                  <a:cubicBezTo>
                    <a:pt x="9056" y="2771"/>
                    <a:pt x="7644" y="2012"/>
                    <a:pt x="6415" y="538"/>
                  </a:cubicBezTo>
                  <a:cubicBezTo>
                    <a:pt x="6231" y="300"/>
                    <a:pt x="6030" y="170"/>
                    <a:pt x="5829" y="170"/>
                  </a:cubicBezTo>
                  <a:cubicBezTo>
                    <a:pt x="5566" y="170"/>
                    <a:pt x="5301" y="391"/>
                    <a:pt x="5066" y="895"/>
                  </a:cubicBezTo>
                  <a:lnTo>
                    <a:pt x="339" y="10891"/>
                  </a:lnTo>
                  <a:cubicBezTo>
                    <a:pt x="-167" y="12143"/>
                    <a:pt x="-81" y="13571"/>
                    <a:pt x="425" y="14460"/>
                  </a:cubicBezTo>
                  <a:cubicBezTo>
                    <a:pt x="3379" y="19282"/>
                    <a:pt x="6836" y="21600"/>
                    <a:pt x="10547" y="21600"/>
                  </a:cubicBezTo>
                  <a:cubicBezTo>
                    <a:pt x="14262" y="21600"/>
                    <a:pt x="17804" y="19282"/>
                    <a:pt x="20758" y="14285"/>
                  </a:cubicBezTo>
                  <a:cubicBezTo>
                    <a:pt x="21347" y="13390"/>
                    <a:pt x="21433" y="11786"/>
                    <a:pt x="20927" y="10709"/>
                  </a:cubicBezTo>
                  <a:lnTo>
                    <a:pt x="16200" y="714"/>
                  </a:lnTo>
                  <a:cubicBezTo>
                    <a:pt x="15975" y="238"/>
                    <a:pt x="15601" y="0"/>
                    <a:pt x="152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49" name="Google Shape;2449;p35"/>
            <p:cNvSpPr/>
            <p:nvPr/>
          </p:nvSpPr>
          <p:spPr>
            <a:xfrm>
              <a:off x="497195" y="73"/>
              <a:ext cx="439294" cy="752875"/>
            </a:xfrm>
            <a:custGeom>
              <a:rect b="b" l="l" r="r" t="t"/>
              <a:pathLst>
                <a:path extrusionOk="0" h="21600" w="21600">
                  <a:moveTo>
                    <a:pt x="1505" y="0"/>
                  </a:moveTo>
                  <a:cubicBezTo>
                    <a:pt x="682" y="0"/>
                    <a:pt x="0" y="377"/>
                    <a:pt x="0" y="870"/>
                  </a:cubicBezTo>
                  <a:lnTo>
                    <a:pt x="0" y="6175"/>
                  </a:lnTo>
                  <a:cubicBezTo>
                    <a:pt x="0" y="6573"/>
                    <a:pt x="455" y="6906"/>
                    <a:pt x="1137" y="6971"/>
                  </a:cubicBezTo>
                  <a:cubicBezTo>
                    <a:pt x="5911" y="7702"/>
                    <a:pt x="9548" y="10222"/>
                    <a:pt x="9548" y="13208"/>
                  </a:cubicBezTo>
                  <a:cubicBezTo>
                    <a:pt x="9548" y="14334"/>
                    <a:pt x="8978" y="15528"/>
                    <a:pt x="7957" y="16524"/>
                  </a:cubicBezTo>
                  <a:cubicBezTo>
                    <a:pt x="7502" y="16856"/>
                    <a:pt x="7614" y="17254"/>
                    <a:pt x="8184" y="17585"/>
                  </a:cubicBezTo>
                  <a:lnTo>
                    <a:pt x="14665" y="21366"/>
                  </a:lnTo>
                  <a:cubicBezTo>
                    <a:pt x="14924" y="21518"/>
                    <a:pt x="15303" y="21600"/>
                    <a:pt x="15693" y="21600"/>
                  </a:cubicBezTo>
                  <a:cubicBezTo>
                    <a:pt x="16155" y="21600"/>
                    <a:pt x="16628" y="21484"/>
                    <a:pt x="16938" y="21234"/>
                  </a:cubicBezTo>
                  <a:cubicBezTo>
                    <a:pt x="19893" y="18911"/>
                    <a:pt x="21600" y="16126"/>
                    <a:pt x="21600" y="13208"/>
                  </a:cubicBezTo>
                  <a:cubicBezTo>
                    <a:pt x="21257" y="6573"/>
                    <a:pt x="12958" y="935"/>
                    <a:pt x="1703" y="6"/>
                  </a:cubicBezTo>
                  <a:cubicBezTo>
                    <a:pt x="1638" y="2"/>
                    <a:pt x="1570" y="0"/>
                    <a:pt x="15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50" name="Google Shape;2450;p35"/>
            <p:cNvSpPr/>
            <p:nvPr/>
          </p:nvSpPr>
          <p:spPr>
            <a:xfrm>
              <a:off x="372290" y="250028"/>
              <a:ext cx="185009" cy="425424"/>
            </a:xfrm>
            <a:custGeom>
              <a:rect b="b" l="l" r="r" t="t"/>
              <a:pathLst>
                <a:path extrusionOk="0" h="21600" w="21600">
                  <a:moveTo>
                    <a:pt x="10796" y="0"/>
                  </a:moveTo>
                  <a:cubicBezTo>
                    <a:pt x="8911" y="0"/>
                    <a:pt x="7017" y="704"/>
                    <a:pt x="7017" y="1408"/>
                  </a:cubicBezTo>
                  <a:lnTo>
                    <a:pt x="7017" y="2463"/>
                  </a:lnTo>
                  <a:cubicBezTo>
                    <a:pt x="2973" y="3052"/>
                    <a:pt x="0" y="4814"/>
                    <a:pt x="0" y="6927"/>
                  </a:cubicBezTo>
                  <a:cubicBezTo>
                    <a:pt x="0" y="9390"/>
                    <a:pt x="4858" y="10798"/>
                    <a:pt x="8371" y="11972"/>
                  </a:cubicBezTo>
                  <a:cubicBezTo>
                    <a:pt x="11070" y="12911"/>
                    <a:pt x="14309" y="13734"/>
                    <a:pt x="14309" y="14673"/>
                  </a:cubicBezTo>
                  <a:cubicBezTo>
                    <a:pt x="14309" y="15497"/>
                    <a:pt x="12424" y="16316"/>
                    <a:pt x="10796" y="16316"/>
                  </a:cubicBezTo>
                  <a:cubicBezTo>
                    <a:pt x="9176" y="16316"/>
                    <a:pt x="7017" y="15497"/>
                    <a:pt x="7017" y="14673"/>
                  </a:cubicBezTo>
                  <a:cubicBezTo>
                    <a:pt x="7017" y="13734"/>
                    <a:pt x="5398" y="13146"/>
                    <a:pt x="3779" y="13146"/>
                  </a:cubicBezTo>
                  <a:cubicBezTo>
                    <a:pt x="2159" y="13146"/>
                    <a:pt x="274" y="13969"/>
                    <a:pt x="274" y="14673"/>
                  </a:cubicBezTo>
                  <a:cubicBezTo>
                    <a:pt x="274" y="16670"/>
                    <a:pt x="3513" y="18314"/>
                    <a:pt x="7557" y="19018"/>
                  </a:cubicBezTo>
                  <a:lnTo>
                    <a:pt x="7557" y="20072"/>
                  </a:lnTo>
                  <a:cubicBezTo>
                    <a:pt x="7557" y="21011"/>
                    <a:pt x="9176" y="21600"/>
                    <a:pt x="11070" y="21600"/>
                  </a:cubicBezTo>
                  <a:cubicBezTo>
                    <a:pt x="13229" y="21600"/>
                    <a:pt x="14583" y="20777"/>
                    <a:pt x="14583" y="20072"/>
                  </a:cubicBezTo>
                  <a:lnTo>
                    <a:pt x="14583" y="18899"/>
                  </a:lnTo>
                  <a:cubicBezTo>
                    <a:pt x="18627" y="18314"/>
                    <a:pt x="21600" y="16551"/>
                    <a:pt x="21600" y="14554"/>
                  </a:cubicBezTo>
                  <a:cubicBezTo>
                    <a:pt x="21600" y="11972"/>
                    <a:pt x="17008" y="10563"/>
                    <a:pt x="13229" y="9390"/>
                  </a:cubicBezTo>
                  <a:cubicBezTo>
                    <a:pt x="10530" y="8451"/>
                    <a:pt x="7557" y="7631"/>
                    <a:pt x="7557" y="6692"/>
                  </a:cubicBezTo>
                  <a:cubicBezTo>
                    <a:pt x="7557" y="5869"/>
                    <a:pt x="9176" y="5284"/>
                    <a:pt x="11070" y="5284"/>
                  </a:cubicBezTo>
                  <a:cubicBezTo>
                    <a:pt x="13229" y="5284"/>
                    <a:pt x="14583" y="5988"/>
                    <a:pt x="14583" y="6692"/>
                  </a:cubicBezTo>
                  <a:cubicBezTo>
                    <a:pt x="14583" y="7631"/>
                    <a:pt x="16202" y="8335"/>
                    <a:pt x="18361" y="8335"/>
                  </a:cubicBezTo>
                  <a:cubicBezTo>
                    <a:pt x="20246" y="8335"/>
                    <a:pt x="21600" y="7631"/>
                    <a:pt x="21600" y="6692"/>
                  </a:cubicBezTo>
                  <a:cubicBezTo>
                    <a:pt x="21600" y="4695"/>
                    <a:pt x="18627" y="3052"/>
                    <a:pt x="14583" y="2347"/>
                  </a:cubicBezTo>
                  <a:lnTo>
                    <a:pt x="14583" y="1289"/>
                  </a:lnTo>
                  <a:cubicBezTo>
                    <a:pt x="14583" y="585"/>
                    <a:pt x="12963" y="0"/>
                    <a:pt x="10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451" name="Google Shape;2451;p35"/>
          <p:cNvGrpSpPr/>
          <p:nvPr/>
        </p:nvGrpSpPr>
        <p:grpSpPr>
          <a:xfrm>
            <a:off x="20737156" y="8239424"/>
            <a:ext cx="929443" cy="927096"/>
            <a:chOff x="73" y="73"/>
            <a:chExt cx="929442" cy="927094"/>
          </a:xfrm>
        </p:grpSpPr>
        <p:sp>
          <p:nvSpPr>
            <p:cNvPr id="2452" name="Google Shape;2452;p35"/>
            <p:cNvSpPr/>
            <p:nvPr/>
          </p:nvSpPr>
          <p:spPr>
            <a:xfrm>
              <a:off x="73" y="2348"/>
              <a:ext cx="205777" cy="205777"/>
            </a:xfrm>
            <a:custGeom>
              <a:rect b="b" l="l" r="r" t="t"/>
              <a:pathLst>
                <a:path extrusionOk="0" h="21600" w="21600">
                  <a:moveTo>
                    <a:pt x="9460" y="0"/>
                  </a:moveTo>
                  <a:cubicBezTo>
                    <a:pt x="4368" y="0"/>
                    <a:pt x="0" y="4375"/>
                    <a:pt x="0" y="9467"/>
                  </a:cubicBezTo>
                  <a:cubicBezTo>
                    <a:pt x="0" y="14567"/>
                    <a:pt x="4368" y="18935"/>
                    <a:pt x="9460" y="18935"/>
                  </a:cubicBezTo>
                  <a:cubicBezTo>
                    <a:pt x="10923" y="18935"/>
                    <a:pt x="12133" y="18688"/>
                    <a:pt x="13350" y="17964"/>
                  </a:cubicBezTo>
                  <a:lnTo>
                    <a:pt x="16986" y="21600"/>
                  </a:lnTo>
                  <a:cubicBezTo>
                    <a:pt x="18927" y="19173"/>
                    <a:pt x="19898" y="18688"/>
                    <a:pt x="21600" y="16993"/>
                  </a:cubicBezTo>
                  <a:lnTo>
                    <a:pt x="17956" y="13350"/>
                  </a:lnTo>
                  <a:cubicBezTo>
                    <a:pt x="18688" y="12140"/>
                    <a:pt x="18927" y="10684"/>
                    <a:pt x="18927" y="9467"/>
                  </a:cubicBezTo>
                  <a:cubicBezTo>
                    <a:pt x="18927" y="4375"/>
                    <a:pt x="14806" y="0"/>
                    <a:pt x="94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53" name="Google Shape;2453;p35"/>
            <p:cNvSpPr/>
            <p:nvPr/>
          </p:nvSpPr>
          <p:spPr>
            <a:xfrm>
              <a:off x="723738" y="723738"/>
              <a:ext cx="205777" cy="203429"/>
            </a:xfrm>
            <a:custGeom>
              <a:rect b="b" l="l" r="r" t="t"/>
              <a:pathLst>
                <a:path extrusionOk="0" h="21600" w="21600">
                  <a:moveTo>
                    <a:pt x="4607" y="0"/>
                  </a:moveTo>
                  <a:cubicBezTo>
                    <a:pt x="2912" y="1722"/>
                    <a:pt x="2427" y="2455"/>
                    <a:pt x="0" y="4418"/>
                  </a:cubicBezTo>
                  <a:lnTo>
                    <a:pt x="3636" y="8104"/>
                  </a:lnTo>
                  <a:cubicBezTo>
                    <a:pt x="2912" y="9327"/>
                    <a:pt x="2665" y="10800"/>
                    <a:pt x="2665" y="12273"/>
                  </a:cubicBezTo>
                  <a:cubicBezTo>
                    <a:pt x="2665" y="17431"/>
                    <a:pt x="7033" y="21600"/>
                    <a:pt x="12133" y="21600"/>
                  </a:cubicBezTo>
                  <a:cubicBezTo>
                    <a:pt x="17232" y="21600"/>
                    <a:pt x="21600" y="17431"/>
                    <a:pt x="21600" y="12273"/>
                  </a:cubicBezTo>
                  <a:cubicBezTo>
                    <a:pt x="21600" y="6873"/>
                    <a:pt x="17232" y="2704"/>
                    <a:pt x="12133" y="2704"/>
                  </a:cubicBezTo>
                  <a:cubicBezTo>
                    <a:pt x="10677" y="2704"/>
                    <a:pt x="9467" y="2945"/>
                    <a:pt x="8250" y="3686"/>
                  </a:cubicBezTo>
                  <a:lnTo>
                    <a:pt x="460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54" name="Google Shape;2454;p35"/>
            <p:cNvSpPr/>
            <p:nvPr/>
          </p:nvSpPr>
          <p:spPr>
            <a:xfrm>
              <a:off x="723738" y="73"/>
              <a:ext cx="205777" cy="205777"/>
            </a:xfrm>
            <a:custGeom>
              <a:rect b="b" l="l" r="r" t="t"/>
              <a:pathLst>
                <a:path extrusionOk="0" h="21600" w="21600">
                  <a:moveTo>
                    <a:pt x="12133" y="0"/>
                  </a:moveTo>
                  <a:cubicBezTo>
                    <a:pt x="7033" y="0"/>
                    <a:pt x="2665" y="4368"/>
                    <a:pt x="2665" y="9467"/>
                  </a:cubicBezTo>
                  <a:cubicBezTo>
                    <a:pt x="2665" y="10923"/>
                    <a:pt x="2912" y="12133"/>
                    <a:pt x="3636" y="13350"/>
                  </a:cubicBezTo>
                  <a:lnTo>
                    <a:pt x="0" y="16986"/>
                  </a:lnTo>
                  <a:cubicBezTo>
                    <a:pt x="2180" y="18927"/>
                    <a:pt x="2665" y="19412"/>
                    <a:pt x="4607" y="21600"/>
                  </a:cubicBezTo>
                  <a:lnTo>
                    <a:pt x="8250" y="17956"/>
                  </a:lnTo>
                  <a:cubicBezTo>
                    <a:pt x="9467" y="18442"/>
                    <a:pt x="10923" y="18927"/>
                    <a:pt x="12133" y="18927"/>
                  </a:cubicBezTo>
                  <a:cubicBezTo>
                    <a:pt x="17232" y="18927"/>
                    <a:pt x="21600" y="14559"/>
                    <a:pt x="21600" y="9467"/>
                  </a:cubicBezTo>
                  <a:cubicBezTo>
                    <a:pt x="21600" y="4368"/>
                    <a:pt x="17232" y="0"/>
                    <a:pt x="121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55" name="Google Shape;2455;p35"/>
            <p:cNvSpPr/>
            <p:nvPr/>
          </p:nvSpPr>
          <p:spPr>
            <a:xfrm>
              <a:off x="344550" y="494846"/>
              <a:ext cx="233517" cy="90193"/>
            </a:xfrm>
            <a:custGeom>
              <a:rect b="b" l="l" r="r" t="t"/>
              <a:pathLst>
                <a:path extrusionOk="0" h="21600" w="21600">
                  <a:moveTo>
                    <a:pt x="10909" y="0"/>
                  </a:moveTo>
                  <a:cubicBezTo>
                    <a:pt x="5560" y="0"/>
                    <a:pt x="1283" y="8858"/>
                    <a:pt x="0" y="21600"/>
                  </a:cubicBezTo>
                  <a:lnTo>
                    <a:pt x="21600" y="21600"/>
                  </a:lnTo>
                  <a:cubicBezTo>
                    <a:pt x="20534" y="9420"/>
                    <a:pt x="16251" y="0"/>
                    <a:pt x="109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56" name="Google Shape;2456;p35"/>
            <p:cNvSpPr/>
            <p:nvPr/>
          </p:nvSpPr>
          <p:spPr>
            <a:xfrm>
              <a:off x="402378" y="312186"/>
              <a:ext cx="122483" cy="122557"/>
            </a:xfrm>
            <a:custGeom>
              <a:rect b="b" l="l" r="r" t="t"/>
              <a:pathLst>
                <a:path extrusionOk="0" h="21600" w="21600">
                  <a:moveTo>
                    <a:pt x="11001" y="0"/>
                  </a:moveTo>
                  <a:cubicBezTo>
                    <a:pt x="4892" y="0"/>
                    <a:pt x="0" y="4889"/>
                    <a:pt x="0" y="10593"/>
                  </a:cubicBezTo>
                  <a:cubicBezTo>
                    <a:pt x="0" y="16711"/>
                    <a:pt x="4892" y="21600"/>
                    <a:pt x="11001" y="21600"/>
                  </a:cubicBezTo>
                  <a:cubicBezTo>
                    <a:pt x="16708" y="21600"/>
                    <a:pt x="21600" y="16711"/>
                    <a:pt x="21600" y="10593"/>
                  </a:cubicBezTo>
                  <a:cubicBezTo>
                    <a:pt x="21600" y="4889"/>
                    <a:pt x="16708" y="0"/>
                    <a:pt x="110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57" name="Google Shape;2457;p35"/>
            <p:cNvSpPr/>
            <p:nvPr/>
          </p:nvSpPr>
          <p:spPr>
            <a:xfrm>
              <a:off x="134150" y="129527"/>
              <a:ext cx="663667" cy="665911"/>
            </a:xfrm>
            <a:custGeom>
              <a:rect b="b" l="l" r="r" t="t"/>
              <a:pathLst>
                <a:path extrusionOk="0" h="21600" w="21454">
                  <a:moveTo>
                    <a:pt x="10763" y="4049"/>
                  </a:moveTo>
                  <a:cubicBezTo>
                    <a:pt x="12856" y="4049"/>
                    <a:pt x="14649" y="5851"/>
                    <a:pt x="14649" y="8024"/>
                  </a:cubicBezTo>
                  <a:cubicBezTo>
                    <a:pt x="14649" y="9000"/>
                    <a:pt x="14277" y="9974"/>
                    <a:pt x="13527" y="10724"/>
                  </a:cubicBezTo>
                  <a:cubicBezTo>
                    <a:pt x="15323" y="11774"/>
                    <a:pt x="16592" y="13649"/>
                    <a:pt x="16592" y="15899"/>
                  </a:cubicBezTo>
                  <a:cubicBezTo>
                    <a:pt x="16518" y="16349"/>
                    <a:pt x="16144" y="16799"/>
                    <a:pt x="15622" y="16799"/>
                  </a:cubicBezTo>
                  <a:lnTo>
                    <a:pt x="5755" y="16799"/>
                  </a:lnTo>
                  <a:cubicBezTo>
                    <a:pt x="5231" y="16799"/>
                    <a:pt x="4859" y="16349"/>
                    <a:pt x="4859" y="15899"/>
                  </a:cubicBezTo>
                  <a:cubicBezTo>
                    <a:pt x="4859" y="13649"/>
                    <a:pt x="6054" y="11774"/>
                    <a:pt x="7924" y="10724"/>
                  </a:cubicBezTo>
                  <a:cubicBezTo>
                    <a:pt x="7250" y="9974"/>
                    <a:pt x="6801" y="9000"/>
                    <a:pt x="6801" y="8024"/>
                  </a:cubicBezTo>
                  <a:cubicBezTo>
                    <a:pt x="6801" y="5851"/>
                    <a:pt x="8595" y="4049"/>
                    <a:pt x="10763" y="4049"/>
                  </a:cubicBezTo>
                  <a:close/>
                  <a:moveTo>
                    <a:pt x="10763" y="0"/>
                  </a:moveTo>
                  <a:cubicBezTo>
                    <a:pt x="4783" y="0"/>
                    <a:pt x="0" y="4875"/>
                    <a:pt x="0" y="10800"/>
                  </a:cubicBezTo>
                  <a:cubicBezTo>
                    <a:pt x="0" y="16799"/>
                    <a:pt x="4859" y="21600"/>
                    <a:pt x="10763" y="21600"/>
                  </a:cubicBezTo>
                  <a:cubicBezTo>
                    <a:pt x="16741" y="21600"/>
                    <a:pt x="21451" y="16725"/>
                    <a:pt x="21451" y="10800"/>
                  </a:cubicBezTo>
                  <a:cubicBezTo>
                    <a:pt x="21600" y="4801"/>
                    <a:pt x="16741" y="0"/>
                    <a:pt x="107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58" name="Google Shape;2458;p35"/>
            <p:cNvSpPr/>
            <p:nvPr/>
          </p:nvSpPr>
          <p:spPr>
            <a:xfrm>
              <a:off x="73" y="719115"/>
              <a:ext cx="208052" cy="208052"/>
            </a:xfrm>
            <a:custGeom>
              <a:rect b="b" l="l" r="r" t="t"/>
              <a:pathLst>
                <a:path extrusionOk="0" h="21600" w="21600">
                  <a:moveTo>
                    <a:pt x="17280" y="0"/>
                  </a:moveTo>
                  <a:lnTo>
                    <a:pt x="13204" y="4084"/>
                  </a:lnTo>
                  <a:cubicBezTo>
                    <a:pt x="12000" y="3360"/>
                    <a:pt x="10560" y="3124"/>
                    <a:pt x="9356" y="3124"/>
                  </a:cubicBezTo>
                  <a:cubicBezTo>
                    <a:pt x="4320" y="3124"/>
                    <a:pt x="0" y="7200"/>
                    <a:pt x="0" y="12480"/>
                  </a:cubicBezTo>
                  <a:cubicBezTo>
                    <a:pt x="0" y="17524"/>
                    <a:pt x="4320" y="21600"/>
                    <a:pt x="9356" y="21600"/>
                  </a:cubicBezTo>
                  <a:cubicBezTo>
                    <a:pt x="14400" y="21600"/>
                    <a:pt x="18720" y="17524"/>
                    <a:pt x="18720" y="12480"/>
                  </a:cubicBezTo>
                  <a:cubicBezTo>
                    <a:pt x="18720" y="10804"/>
                    <a:pt x="18484" y="9600"/>
                    <a:pt x="17760" y="8404"/>
                  </a:cubicBezTo>
                  <a:lnTo>
                    <a:pt x="21600" y="4564"/>
                  </a:lnTo>
                  <a:cubicBezTo>
                    <a:pt x="19680" y="2880"/>
                    <a:pt x="18964" y="2164"/>
                    <a:pt x="172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62" name="Shape 2462"/>
        <p:cNvGrpSpPr/>
        <p:nvPr/>
      </p:nvGrpSpPr>
      <p:grpSpPr>
        <a:xfrm>
          <a:off x="0" y="0"/>
          <a:ext cx="0" cy="0"/>
          <a:chOff x="0" y="0"/>
          <a:chExt cx="0" cy="0"/>
        </a:xfrm>
      </p:grpSpPr>
      <p:grpSp>
        <p:nvGrpSpPr>
          <p:cNvPr id="2463" name="Google Shape;2463;p36"/>
          <p:cNvGrpSpPr/>
          <p:nvPr/>
        </p:nvGrpSpPr>
        <p:grpSpPr>
          <a:xfrm>
            <a:off x="2933010" y="3479405"/>
            <a:ext cx="896817" cy="896818"/>
            <a:chOff x="0" y="70"/>
            <a:chExt cx="896815" cy="896816"/>
          </a:xfrm>
        </p:grpSpPr>
        <p:sp>
          <p:nvSpPr>
            <p:cNvPr id="2464" name="Google Shape;2464;p36"/>
            <p:cNvSpPr/>
            <p:nvPr/>
          </p:nvSpPr>
          <p:spPr>
            <a:xfrm>
              <a:off x="349094" y="655489"/>
              <a:ext cx="200900" cy="81594"/>
            </a:xfrm>
            <a:custGeom>
              <a:rect b="b" l="l" r="r" t="t"/>
              <a:pathLst>
                <a:path extrusionOk="0" h="21600" w="21019">
                  <a:moveTo>
                    <a:pt x="2761" y="0"/>
                  </a:moveTo>
                  <a:cubicBezTo>
                    <a:pt x="2031" y="0"/>
                    <a:pt x="1338" y="727"/>
                    <a:pt x="874" y="2201"/>
                  </a:cubicBezTo>
                  <a:cubicBezTo>
                    <a:pt x="-291" y="5130"/>
                    <a:pt x="-291" y="9252"/>
                    <a:pt x="874" y="11602"/>
                  </a:cubicBezTo>
                  <a:cubicBezTo>
                    <a:pt x="3660" y="18075"/>
                    <a:pt x="7140" y="21600"/>
                    <a:pt x="10627" y="21600"/>
                  </a:cubicBezTo>
                  <a:cubicBezTo>
                    <a:pt x="14114" y="21600"/>
                    <a:pt x="17829" y="18075"/>
                    <a:pt x="20152" y="11602"/>
                  </a:cubicBezTo>
                  <a:cubicBezTo>
                    <a:pt x="21309" y="8655"/>
                    <a:pt x="21309" y="3954"/>
                    <a:pt x="20152" y="2201"/>
                  </a:cubicBezTo>
                  <a:cubicBezTo>
                    <a:pt x="19569" y="727"/>
                    <a:pt x="18817" y="0"/>
                    <a:pt x="18117" y="0"/>
                  </a:cubicBezTo>
                  <a:cubicBezTo>
                    <a:pt x="17417" y="0"/>
                    <a:pt x="16783" y="727"/>
                    <a:pt x="16436" y="2201"/>
                  </a:cubicBezTo>
                  <a:cubicBezTo>
                    <a:pt x="14807" y="5726"/>
                    <a:pt x="12485" y="8077"/>
                    <a:pt x="10627" y="8077"/>
                  </a:cubicBezTo>
                  <a:cubicBezTo>
                    <a:pt x="8533" y="8077"/>
                    <a:pt x="6211" y="6305"/>
                    <a:pt x="4818" y="2201"/>
                  </a:cubicBezTo>
                  <a:cubicBezTo>
                    <a:pt x="4243" y="727"/>
                    <a:pt x="3483" y="0"/>
                    <a:pt x="27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65" name="Google Shape;2465;p36"/>
            <p:cNvSpPr/>
            <p:nvPr/>
          </p:nvSpPr>
          <p:spPr>
            <a:xfrm>
              <a:off x="319676" y="424028"/>
              <a:ext cx="51085" cy="51084"/>
            </a:xfrm>
            <a:custGeom>
              <a:rect b="b" l="l" r="r" t="t"/>
              <a:pathLst>
                <a:path extrusionOk="0" h="21600" w="21600">
                  <a:moveTo>
                    <a:pt x="10338" y="0"/>
                  </a:moveTo>
                  <a:cubicBezTo>
                    <a:pt x="4707" y="0"/>
                    <a:pt x="0" y="4707"/>
                    <a:pt x="0" y="10338"/>
                  </a:cubicBezTo>
                  <a:cubicBezTo>
                    <a:pt x="0" y="15969"/>
                    <a:pt x="4707" y="21600"/>
                    <a:pt x="10338" y="21600"/>
                  </a:cubicBezTo>
                  <a:cubicBezTo>
                    <a:pt x="15969" y="21600"/>
                    <a:pt x="21600" y="15969"/>
                    <a:pt x="21600" y="10338"/>
                  </a:cubicBezTo>
                  <a:cubicBezTo>
                    <a:pt x="21600" y="4707"/>
                    <a:pt x="15969"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66" name="Google Shape;2466;p36"/>
            <p:cNvSpPr/>
            <p:nvPr/>
          </p:nvSpPr>
          <p:spPr>
            <a:xfrm>
              <a:off x="530563" y="424028"/>
              <a:ext cx="51085" cy="51084"/>
            </a:xfrm>
            <a:custGeom>
              <a:rect b="b" l="l" r="r" t="t"/>
              <a:pathLst>
                <a:path extrusionOk="0" h="21600" w="21600">
                  <a:moveTo>
                    <a:pt x="10338" y="0"/>
                  </a:moveTo>
                  <a:cubicBezTo>
                    <a:pt x="4707" y="0"/>
                    <a:pt x="0" y="4707"/>
                    <a:pt x="0" y="10338"/>
                  </a:cubicBezTo>
                  <a:cubicBezTo>
                    <a:pt x="0" y="15969"/>
                    <a:pt x="4707" y="21600"/>
                    <a:pt x="10338" y="21600"/>
                  </a:cubicBezTo>
                  <a:cubicBezTo>
                    <a:pt x="15969" y="21600"/>
                    <a:pt x="21600" y="15969"/>
                    <a:pt x="21600" y="10338"/>
                  </a:cubicBezTo>
                  <a:cubicBezTo>
                    <a:pt x="21600" y="4707"/>
                    <a:pt x="15969"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67" name="Google Shape;2467;p36"/>
            <p:cNvSpPr/>
            <p:nvPr/>
          </p:nvSpPr>
          <p:spPr>
            <a:xfrm>
              <a:off x="0" y="70"/>
              <a:ext cx="896815" cy="896816"/>
            </a:xfrm>
            <a:custGeom>
              <a:rect b="b" l="l" r="r" t="t"/>
              <a:pathLst>
                <a:path extrusionOk="0" h="21600" w="21600">
                  <a:moveTo>
                    <a:pt x="10854" y="1283"/>
                  </a:moveTo>
                  <a:cubicBezTo>
                    <a:pt x="11496" y="1283"/>
                    <a:pt x="12085" y="1551"/>
                    <a:pt x="12565" y="1979"/>
                  </a:cubicBezTo>
                  <a:lnTo>
                    <a:pt x="14437" y="3849"/>
                  </a:lnTo>
                  <a:lnTo>
                    <a:pt x="7379" y="3849"/>
                  </a:lnTo>
                  <a:lnTo>
                    <a:pt x="9089" y="1979"/>
                  </a:lnTo>
                  <a:cubicBezTo>
                    <a:pt x="9571" y="1551"/>
                    <a:pt x="10159" y="1283"/>
                    <a:pt x="10854" y="1283"/>
                  </a:cubicBezTo>
                  <a:close/>
                  <a:moveTo>
                    <a:pt x="19996" y="5079"/>
                  </a:moveTo>
                  <a:cubicBezTo>
                    <a:pt x="19730" y="6523"/>
                    <a:pt x="18393" y="7593"/>
                    <a:pt x="16843" y="7593"/>
                  </a:cubicBezTo>
                  <a:lnTo>
                    <a:pt x="4224" y="7593"/>
                  </a:lnTo>
                  <a:cubicBezTo>
                    <a:pt x="4165" y="7598"/>
                    <a:pt x="4107" y="7599"/>
                    <a:pt x="4047" y="7599"/>
                  </a:cubicBezTo>
                  <a:cubicBezTo>
                    <a:pt x="2826" y="7599"/>
                    <a:pt x="1643" y="6561"/>
                    <a:pt x="1337" y="5132"/>
                  </a:cubicBezTo>
                  <a:lnTo>
                    <a:pt x="3903" y="5132"/>
                  </a:lnTo>
                  <a:lnTo>
                    <a:pt x="3903" y="5721"/>
                  </a:lnTo>
                  <a:cubicBezTo>
                    <a:pt x="3903" y="6094"/>
                    <a:pt x="4171" y="6362"/>
                    <a:pt x="4492" y="6362"/>
                  </a:cubicBezTo>
                  <a:cubicBezTo>
                    <a:pt x="4813" y="6362"/>
                    <a:pt x="5079" y="6094"/>
                    <a:pt x="5079" y="5721"/>
                  </a:cubicBezTo>
                  <a:lnTo>
                    <a:pt x="5079" y="5132"/>
                  </a:lnTo>
                  <a:lnTo>
                    <a:pt x="6364" y="5132"/>
                  </a:lnTo>
                  <a:lnTo>
                    <a:pt x="6364" y="5721"/>
                  </a:lnTo>
                  <a:cubicBezTo>
                    <a:pt x="6364" y="6094"/>
                    <a:pt x="6630" y="6362"/>
                    <a:pt x="6951" y="6362"/>
                  </a:cubicBezTo>
                  <a:cubicBezTo>
                    <a:pt x="7272" y="6362"/>
                    <a:pt x="7540" y="6094"/>
                    <a:pt x="7540" y="5721"/>
                  </a:cubicBezTo>
                  <a:lnTo>
                    <a:pt x="7540" y="5132"/>
                  </a:lnTo>
                  <a:lnTo>
                    <a:pt x="8823" y="5132"/>
                  </a:lnTo>
                  <a:lnTo>
                    <a:pt x="8823" y="5721"/>
                  </a:lnTo>
                  <a:cubicBezTo>
                    <a:pt x="8823" y="6094"/>
                    <a:pt x="9089" y="6362"/>
                    <a:pt x="9410" y="6362"/>
                  </a:cubicBezTo>
                  <a:cubicBezTo>
                    <a:pt x="9785" y="6362"/>
                    <a:pt x="10052" y="6094"/>
                    <a:pt x="10052" y="5721"/>
                  </a:cubicBezTo>
                  <a:lnTo>
                    <a:pt x="10052" y="5132"/>
                  </a:lnTo>
                  <a:lnTo>
                    <a:pt x="11282" y="5132"/>
                  </a:lnTo>
                  <a:lnTo>
                    <a:pt x="11282" y="5721"/>
                  </a:lnTo>
                  <a:cubicBezTo>
                    <a:pt x="11282" y="6094"/>
                    <a:pt x="11550" y="6362"/>
                    <a:pt x="11923" y="6362"/>
                  </a:cubicBezTo>
                  <a:cubicBezTo>
                    <a:pt x="12244" y="6362"/>
                    <a:pt x="12512" y="6094"/>
                    <a:pt x="12512" y="5721"/>
                  </a:cubicBezTo>
                  <a:lnTo>
                    <a:pt x="12512" y="5132"/>
                  </a:lnTo>
                  <a:lnTo>
                    <a:pt x="13795" y="5132"/>
                  </a:lnTo>
                  <a:lnTo>
                    <a:pt x="13795" y="5721"/>
                  </a:lnTo>
                  <a:cubicBezTo>
                    <a:pt x="13795" y="6094"/>
                    <a:pt x="14062" y="6362"/>
                    <a:pt x="14382" y="6362"/>
                  </a:cubicBezTo>
                  <a:cubicBezTo>
                    <a:pt x="14703" y="6362"/>
                    <a:pt x="14971" y="6094"/>
                    <a:pt x="14971" y="5721"/>
                  </a:cubicBezTo>
                  <a:lnTo>
                    <a:pt x="14971" y="5079"/>
                  </a:lnTo>
                  <a:lnTo>
                    <a:pt x="16254" y="5079"/>
                  </a:lnTo>
                  <a:lnTo>
                    <a:pt x="16254" y="5721"/>
                  </a:lnTo>
                  <a:cubicBezTo>
                    <a:pt x="16254" y="6094"/>
                    <a:pt x="16521" y="6362"/>
                    <a:pt x="16843" y="6362"/>
                  </a:cubicBezTo>
                  <a:cubicBezTo>
                    <a:pt x="17164" y="6362"/>
                    <a:pt x="17430" y="6094"/>
                    <a:pt x="17430" y="5721"/>
                  </a:cubicBezTo>
                  <a:lnTo>
                    <a:pt x="17430" y="5079"/>
                  </a:lnTo>
                  <a:close/>
                  <a:moveTo>
                    <a:pt x="3903" y="11494"/>
                  </a:moveTo>
                  <a:lnTo>
                    <a:pt x="3903" y="14007"/>
                  </a:lnTo>
                  <a:cubicBezTo>
                    <a:pt x="3155" y="14007"/>
                    <a:pt x="2620" y="13420"/>
                    <a:pt x="2620" y="12779"/>
                  </a:cubicBezTo>
                  <a:cubicBezTo>
                    <a:pt x="2620" y="12083"/>
                    <a:pt x="3209" y="11494"/>
                    <a:pt x="3903" y="11494"/>
                  </a:cubicBezTo>
                  <a:close/>
                  <a:moveTo>
                    <a:pt x="17805" y="11494"/>
                  </a:moveTo>
                  <a:cubicBezTo>
                    <a:pt x="18447" y="11494"/>
                    <a:pt x="19034" y="12030"/>
                    <a:pt x="19034" y="12779"/>
                  </a:cubicBezTo>
                  <a:cubicBezTo>
                    <a:pt x="19034" y="13473"/>
                    <a:pt x="18499" y="14007"/>
                    <a:pt x="17805" y="14007"/>
                  </a:cubicBezTo>
                  <a:lnTo>
                    <a:pt x="17805" y="11494"/>
                  </a:lnTo>
                  <a:close/>
                  <a:moveTo>
                    <a:pt x="16575" y="8928"/>
                  </a:moveTo>
                  <a:cubicBezTo>
                    <a:pt x="16521" y="9142"/>
                    <a:pt x="16521" y="14435"/>
                    <a:pt x="16521" y="14649"/>
                  </a:cubicBezTo>
                  <a:cubicBezTo>
                    <a:pt x="16521" y="15986"/>
                    <a:pt x="16040" y="17215"/>
                    <a:pt x="15238" y="18231"/>
                  </a:cubicBezTo>
                  <a:lnTo>
                    <a:pt x="15238" y="15879"/>
                  </a:lnTo>
                  <a:cubicBezTo>
                    <a:pt x="15238" y="14169"/>
                    <a:pt x="13848" y="12779"/>
                    <a:pt x="12085" y="12779"/>
                  </a:cubicBezTo>
                  <a:cubicBezTo>
                    <a:pt x="11764" y="12779"/>
                    <a:pt x="11496" y="13045"/>
                    <a:pt x="11496" y="13366"/>
                  </a:cubicBezTo>
                  <a:cubicBezTo>
                    <a:pt x="11496" y="13687"/>
                    <a:pt x="11764" y="13955"/>
                    <a:pt x="12085" y="13955"/>
                  </a:cubicBezTo>
                  <a:cubicBezTo>
                    <a:pt x="13154" y="13955"/>
                    <a:pt x="13955" y="14810"/>
                    <a:pt x="13955" y="15825"/>
                  </a:cubicBezTo>
                  <a:lnTo>
                    <a:pt x="13955" y="19301"/>
                  </a:lnTo>
                  <a:cubicBezTo>
                    <a:pt x="13047" y="19889"/>
                    <a:pt x="11978" y="20317"/>
                    <a:pt x="10854" y="20317"/>
                  </a:cubicBezTo>
                  <a:cubicBezTo>
                    <a:pt x="9731" y="20317"/>
                    <a:pt x="8555" y="19996"/>
                    <a:pt x="7699" y="19301"/>
                  </a:cubicBezTo>
                  <a:lnTo>
                    <a:pt x="7699" y="15825"/>
                  </a:lnTo>
                  <a:cubicBezTo>
                    <a:pt x="7699" y="14756"/>
                    <a:pt x="8555" y="13955"/>
                    <a:pt x="9571" y="13955"/>
                  </a:cubicBezTo>
                  <a:cubicBezTo>
                    <a:pt x="9892" y="13955"/>
                    <a:pt x="10159" y="13687"/>
                    <a:pt x="10159" y="13366"/>
                  </a:cubicBezTo>
                  <a:cubicBezTo>
                    <a:pt x="10159" y="13045"/>
                    <a:pt x="9892" y="12724"/>
                    <a:pt x="9571" y="12724"/>
                  </a:cubicBezTo>
                  <a:cubicBezTo>
                    <a:pt x="7806" y="12724"/>
                    <a:pt x="6417" y="14169"/>
                    <a:pt x="6417" y="15879"/>
                  </a:cubicBezTo>
                  <a:lnTo>
                    <a:pt x="6417" y="18231"/>
                  </a:lnTo>
                  <a:cubicBezTo>
                    <a:pt x="5614" y="17215"/>
                    <a:pt x="5186" y="15932"/>
                    <a:pt x="5186" y="14596"/>
                  </a:cubicBezTo>
                  <a:lnTo>
                    <a:pt x="5186" y="8928"/>
                  </a:lnTo>
                  <a:close/>
                  <a:moveTo>
                    <a:pt x="10747" y="0"/>
                  </a:moveTo>
                  <a:cubicBezTo>
                    <a:pt x="9785" y="0"/>
                    <a:pt x="8823" y="373"/>
                    <a:pt x="8181" y="1069"/>
                  </a:cubicBezTo>
                  <a:lnTo>
                    <a:pt x="5400" y="3796"/>
                  </a:lnTo>
                  <a:lnTo>
                    <a:pt x="589" y="3796"/>
                  </a:lnTo>
                  <a:cubicBezTo>
                    <a:pt x="268" y="3796"/>
                    <a:pt x="0" y="4063"/>
                    <a:pt x="0" y="4383"/>
                  </a:cubicBezTo>
                  <a:cubicBezTo>
                    <a:pt x="0" y="6630"/>
                    <a:pt x="1712" y="8501"/>
                    <a:pt x="3796" y="8821"/>
                  </a:cubicBezTo>
                  <a:lnTo>
                    <a:pt x="3796" y="10159"/>
                  </a:lnTo>
                  <a:cubicBezTo>
                    <a:pt x="2406" y="10159"/>
                    <a:pt x="1285" y="11280"/>
                    <a:pt x="1285" y="12672"/>
                  </a:cubicBezTo>
                  <a:cubicBezTo>
                    <a:pt x="1285" y="14114"/>
                    <a:pt x="2406" y="15238"/>
                    <a:pt x="3796" y="15238"/>
                  </a:cubicBezTo>
                  <a:cubicBezTo>
                    <a:pt x="4010" y="17162"/>
                    <a:pt x="4972" y="18820"/>
                    <a:pt x="6310" y="19996"/>
                  </a:cubicBezTo>
                  <a:lnTo>
                    <a:pt x="6310" y="20959"/>
                  </a:lnTo>
                  <a:cubicBezTo>
                    <a:pt x="6310" y="21332"/>
                    <a:pt x="6578" y="21600"/>
                    <a:pt x="6898" y="21600"/>
                  </a:cubicBezTo>
                  <a:cubicBezTo>
                    <a:pt x="7219" y="21600"/>
                    <a:pt x="7486" y="21332"/>
                    <a:pt x="7486" y="20959"/>
                  </a:cubicBezTo>
                  <a:lnTo>
                    <a:pt x="7486" y="20852"/>
                  </a:lnTo>
                  <a:cubicBezTo>
                    <a:pt x="8448" y="21332"/>
                    <a:pt x="9517" y="21600"/>
                    <a:pt x="10640" y="21600"/>
                  </a:cubicBezTo>
                  <a:cubicBezTo>
                    <a:pt x="11764" y="21600"/>
                    <a:pt x="12833" y="21332"/>
                    <a:pt x="13795" y="20852"/>
                  </a:cubicBezTo>
                  <a:lnTo>
                    <a:pt x="13795" y="20959"/>
                  </a:lnTo>
                  <a:cubicBezTo>
                    <a:pt x="13795" y="21332"/>
                    <a:pt x="14062" y="21600"/>
                    <a:pt x="14382" y="21600"/>
                  </a:cubicBezTo>
                  <a:cubicBezTo>
                    <a:pt x="14703" y="21600"/>
                    <a:pt x="14971" y="21332"/>
                    <a:pt x="14971" y="20959"/>
                  </a:cubicBezTo>
                  <a:lnTo>
                    <a:pt x="14971" y="19996"/>
                  </a:lnTo>
                  <a:cubicBezTo>
                    <a:pt x="16361" y="18820"/>
                    <a:pt x="17323" y="17108"/>
                    <a:pt x="17430" y="15238"/>
                  </a:cubicBezTo>
                  <a:cubicBezTo>
                    <a:pt x="18875" y="15238"/>
                    <a:pt x="19996" y="14114"/>
                    <a:pt x="19996" y="12672"/>
                  </a:cubicBezTo>
                  <a:cubicBezTo>
                    <a:pt x="20317" y="11335"/>
                    <a:pt x="19195" y="10211"/>
                    <a:pt x="17805" y="10211"/>
                  </a:cubicBezTo>
                  <a:lnTo>
                    <a:pt x="17805" y="8876"/>
                  </a:lnTo>
                  <a:cubicBezTo>
                    <a:pt x="19944" y="8555"/>
                    <a:pt x="21600" y="6737"/>
                    <a:pt x="21600" y="4490"/>
                  </a:cubicBezTo>
                  <a:cubicBezTo>
                    <a:pt x="21600" y="4277"/>
                    <a:pt x="21547" y="4117"/>
                    <a:pt x="21386" y="4010"/>
                  </a:cubicBezTo>
                  <a:cubicBezTo>
                    <a:pt x="21279" y="3849"/>
                    <a:pt x="21120" y="3796"/>
                    <a:pt x="20906" y="3796"/>
                  </a:cubicBezTo>
                  <a:lnTo>
                    <a:pt x="16093" y="3796"/>
                  </a:lnTo>
                  <a:lnTo>
                    <a:pt x="13368" y="1069"/>
                  </a:lnTo>
                  <a:cubicBezTo>
                    <a:pt x="12726" y="373"/>
                    <a:pt x="11764" y="0"/>
                    <a:pt x="107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468" name="Google Shape;2468;p36"/>
          <p:cNvGrpSpPr/>
          <p:nvPr/>
        </p:nvGrpSpPr>
        <p:grpSpPr>
          <a:xfrm>
            <a:off x="2987404" y="4587109"/>
            <a:ext cx="788029" cy="892378"/>
            <a:chOff x="-1" y="70"/>
            <a:chExt cx="788027" cy="892376"/>
          </a:xfrm>
        </p:grpSpPr>
        <p:sp>
          <p:nvSpPr>
            <p:cNvPr id="2469" name="Google Shape;2469;p36"/>
            <p:cNvSpPr/>
            <p:nvPr/>
          </p:nvSpPr>
          <p:spPr>
            <a:xfrm>
              <a:off x="293571" y="653233"/>
              <a:ext cx="200901" cy="83778"/>
            </a:xfrm>
            <a:custGeom>
              <a:rect b="b" l="l" r="r" t="t"/>
              <a:pathLst>
                <a:path extrusionOk="0" h="21600" w="21019">
                  <a:moveTo>
                    <a:pt x="2761" y="0"/>
                  </a:moveTo>
                  <a:cubicBezTo>
                    <a:pt x="2031" y="0"/>
                    <a:pt x="1338" y="727"/>
                    <a:pt x="874" y="2144"/>
                  </a:cubicBezTo>
                  <a:cubicBezTo>
                    <a:pt x="-291" y="5014"/>
                    <a:pt x="-291" y="9592"/>
                    <a:pt x="874" y="11881"/>
                  </a:cubicBezTo>
                  <a:cubicBezTo>
                    <a:pt x="3660" y="18167"/>
                    <a:pt x="7140" y="21600"/>
                    <a:pt x="10627" y="21600"/>
                  </a:cubicBezTo>
                  <a:cubicBezTo>
                    <a:pt x="14114" y="21600"/>
                    <a:pt x="17829" y="18167"/>
                    <a:pt x="20152" y="11881"/>
                  </a:cubicBezTo>
                  <a:cubicBezTo>
                    <a:pt x="21309" y="9011"/>
                    <a:pt x="21309" y="4433"/>
                    <a:pt x="20152" y="2144"/>
                  </a:cubicBezTo>
                  <a:cubicBezTo>
                    <a:pt x="19687" y="727"/>
                    <a:pt x="19046" y="0"/>
                    <a:pt x="18375" y="0"/>
                  </a:cubicBezTo>
                  <a:cubicBezTo>
                    <a:pt x="17711" y="0"/>
                    <a:pt x="17011" y="727"/>
                    <a:pt x="16436" y="2144"/>
                  </a:cubicBezTo>
                  <a:cubicBezTo>
                    <a:pt x="14807" y="6158"/>
                    <a:pt x="12485" y="7866"/>
                    <a:pt x="10627" y="7866"/>
                  </a:cubicBezTo>
                  <a:cubicBezTo>
                    <a:pt x="8533" y="7866"/>
                    <a:pt x="6211" y="6158"/>
                    <a:pt x="4818" y="2144"/>
                  </a:cubicBezTo>
                  <a:cubicBezTo>
                    <a:pt x="4243" y="727"/>
                    <a:pt x="3483" y="0"/>
                    <a:pt x="27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70" name="Google Shape;2470;p36"/>
            <p:cNvSpPr/>
            <p:nvPr/>
          </p:nvSpPr>
          <p:spPr>
            <a:xfrm>
              <a:off x="264154" y="424027"/>
              <a:ext cx="51085" cy="48830"/>
            </a:xfrm>
            <a:custGeom>
              <a:rect b="b" l="l" r="r" t="t"/>
              <a:pathLst>
                <a:path extrusionOk="0" h="21600" w="21600">
                  <a:moveTo>
                    <a:pt x="10338" y="0"/>
                  </a:moveTo>
                  <a:cubicBezTo>
                    <a:pt x="4707" y="0"/>
                    <a:pt x="0" y="4925"/>
                    <a:pt x="0" y="10816"/>
                  </a:cubicBezTo>
                  <a:cubicBezTo>
                    <a:pt x="0" y="16706"/>
                    <a:pt x="4707" y="21600"/>
                    <a:pt x="10338" y="21600"/>
                  </a:cubicBezTo>
                  <a:cubicBezTo>
                    <a:pt x="15969" y="21600"/>
                    <a:pt x="21600" y="16706"/>
                    <a:pt x="21600" y="10816"/>
                  </a:cubicBezTo>
                  <a:cubicBezTo>
                    <a:pt x="21600" y="4925"/>
                    <a:pt x="15969"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71" name="Google Shape;2471;p36"/>
            <p:cNvSpPr/>
            <p:nvPr/>
          </p:nvSpPr>
          <p:spPr>
            <a:xfrm>
              <a:off x="475041" y="424027"/>
              <a:ext cx="51085" cy="48830"/>
            </a:xfrm>
            <a:custGeom>
              <a:rect b="b" l="l" r="r" t="t"/>
              <a:pathLst>
                <a:path extrusionOk="0" h="21600" w="21600">
                  <a:moveTo>
                    <a:pt x="10338" y="0"/>
                  </a:moveTo>
                  <a:cubicBezTo>
                    <a:pt x="4707" y="0"/>
                    <a:pt x="0" y="4925"/>
                    <a:pt x="0" y="10816"/>
                  </a:cubicBezTo>
                  <a:cubicBezTo>
                    <a:pt x="0" y="16706"/>
                    <a:pt x="4707" y="21600"/>
                    <a:pt x="10338" y="21600"/>
                  </a:cubicBezTo>
                  <a:cubicBezTo>
                    <a:pt x="15969" y="21600"/>
                    <a:pt x="21600" y="16706"/>
                    <a:pt x="21600" y="10816"/>
                  </a:cubicBezTo>
                  <a:cubicBezTo>
                    <a:pt x="21600" y="4925"/>
                    <a:pt x="15969"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72" name="Google Shape;2472;p36"/>
            <p:cNvSpPr/>
            <p:nvPr/>
          </p:nvSpPr>
          <p:spPr>
            <a:xfrm>
              <a:off x="-1" y="70"/>
              <a:ext cx="788027" cy="892376"/>
            </a:xfrm>
            <a:custGeom>
              <a:rect b="b" l="l" r="r" t="t"/>
              <a:pathLst>
                <a:path extrusionOk="0" h="21600" w="21600">
                  <a:moveTo>
                    <a:pt x="10891" y="1182"/>
                  </a:moveTo>
                  <a:cubicBezTo>
                    <a:pt x="11501" y="1182"/>
                    <a:pt x="12109" y="1557"/>
                    <a:pt x="12231" y="2096"/>
                  </a:cubicBezTo>
                  <a:cubicBezTo>
                    <a:pt x="12324" y="2384"/>
                    <a:pt x="12598" y="2579"/>
                    <a:pt x="12942" y="2579"/>
                  </a:cubicBezTo>
                  <a:cubicBezTo>
                    <a:pt x="13044" y="2579"/>
                    <a:pt x="13152" y="2562"/>
                    <a:pt x="13264" y="2526"/>
                  </a:cubicBezTo>
                  <a:cubicBezTo>
                    <a:pt x="13386" y="2471"/>
                    <a:pt x="13629" y="2471"/>
                    <a:pt x="13751" y="2471"/>
                  </a:cubicBezTo>
                  <a:cubicBezTo>
                    <a:pt x="14359" y="2471"/>
                    <a:pt x="14908" y="2794"/>
                    <a:pt x="15151" y="3331"/>
                  </a:cubicBezTo>
                  <a:cubicBezTo>
                    <a:pt x="15211" y="3600"/>
                    <a:pt x="15516" y="3761"/>
                    <a:pt x="15820" y="3761"/>
                  </a:cubicBezTo>
                  <a:cubicBezTo>
                    <a:pt x="16671" y="3761"/>
                    <a:pt x="17401" y="4352"/>
                    <a:pt x="17401" y="5157"/>
                  </a:cubicBezTo>
                  <a:lnTo>
                    <a:pt x="17401" y="6769"/>
                  </a:lnTo>
                  <a:lnTo>
                    <a:pt x="15760" y="5265"/>
                  </a:lnTo>
                  <a:cubicBezTo>
                    <a:pt x="15613" y="5169"/>
                    <a:pt x="15424" y="5091"/>
                    <a:pt x="15229" y="5091"/>
                  </a:cubicBezTo>
                  <a:cubicBezTo>
                    <a:pt x="15099" y="5091"/>
                    <a:pt x="14968" y="5125"/>
                    <a:pt x="14846" y="5212"/>
                  </a:cubicBezTo>
                  <a:cubicBezTo>
                    <a:pt x="13660" y="5910"/>
                    <a:pt x="12291" y="6259"/>
                    <a:pt x="10922" y="6259"/>
                  </a:cubicBezTo>
                  <a:cubicBezTo>
                    <a:pt x="9552" y="6259"/>
                    <a:pt x="8183" y="5910"/>
                    <a:pt x="6997" y="5212"/>
                  </a:cubicBezTo>
                  <a:cubicBezTo>
                    <a:pt x="6876" y="5125"/>
                    <a:pt x="6744" y="5091"/>
                    <a:pt x="6615" y="5091"/>
                  </a:cubicBezTo>
                  <a:cubicBezTo>
                    <a:pt x="6420" y="5091"/>
                    <a:pt x="6230" y="5169"/>
                    <a:pt x="6086" y="5265"/>
                  </a:cubicBezTo>
                  <a:lnTo>
                    <a:pt x="4442" y="6769"/>
                  </a:lnTo>
                  <a:cubicBezTo>
                    <a:pt x="4380" y="5614"/>
                    <a:pt x="4351" y="5441"/>
                    <a:pt x="4336" y="5441"/>
                  </a:cubicBezTo>
                  <a:cubicBezTo>
                    <a:pt x="4328" y="5441"/>
                    <a:pt x="4324" y="5473"/>
                    <a:pt x="4322" y="5473"/>
                  </a:cubicBezTo>
                  <a:cubicBezTo>
                    <a:pt x="4320" y="5473"/>
                    <a:pt x="4320" y="5417"/>
                    <a:pt x="4320" y="5157"/>
                  </a:cubicBezTo>
                  <a:cubicBezTo>
                    <a:pt x="4320" y="4405"/>
                    <a:pt x="5050" y="3761"/>
                    <a:pt x="5964" y="3761"/>
                  </a:cubicBezTo>
                  <a:cubicBezTo>
                    <a:pt x="6267" y="3761"/>
                    <a:pt x="6572" y="3546"/>
                    <a:pt x="6632" y="3331"/>
                  </a:cubicBezTo>
                  <a:cubicBezTo>
                    <a:pt x="6876" y="2794"/>
                    <a:pt x="7362" y="2471"/>
                    <a:pt x="7971" y="2471"/>
                  </a:cubicBezTo>
                  <a:cubicBezTo>
                    <a:pt x="8154" y="2471"/>
                    <a:pt x="8397" y="2471"/>
                    <a:pt x="8519" y="2526"/>
                  </a:cubicBezTo>
                  <a:cubicBezTo>
                    <a:pt x="8592" y="2546"/>
                    <a:pt x="8674" y="2558"/>
                    <a:pt x="8753" y="2558"/>
                  </a:cubicBezTo>
                  <a:cubicBezTo>
                    <a:pt x="9068" y="2558"/>
                    <a:pt x="9396" y="2395"/>
                    <a:pt x="9492" y="2096"/>
                  </a:cubicBezTo>
                  <a:cubicBezTo>
                    <a:pt x="9674" y="1557"/>
                    <a:pt x="10282" y="1182"/>
                    <a:pt x="10891" y="1182"/>
                  </a:cubicBezTo>
                  <a:close/>
                  <a:moveTo>
                    <a:pt x="2920" y="10154"/>
                  </a:moveTo>
                  <a:lnTo>
                    <a:pt x="2920" y="12733"/>
                  </a:lnTo>
                  <a:cubicBezTo>
                    <a:pt x="2068" y="12733"/>
                    <a:pt x="1460" y="12196"/>
                    <a:pt x="1460" y="11444"/>
                  </a:cubicBezTo>
                  <a:cubicBezTo>
                    <a:pt x="1460" y="10799"/>
                    <a:pt x="2130" y="10154"/>
                    <a:pt x="2920" y="10154"/>
                  </a:cubicBezTo>
                  <a:close/>
                  <a:moveTo>
                    <a:pt x="18742" y="10154"/>
                  </a:moveTo>
                  <a:cubicBezTo>
                    <a:pt x="19472" y="10154"/>
                    <a:pt x="20140" y="10746"/>
                    <a:pt x="20140" y="11444"/>
                  </a:cubicBezTo>
                  <a:cubicBezTo>
                    <a:pt x="20140" y="12196"/>
                    <a:pt x="19532" y="12733"/>
                    <a:pt x="18742" y="12733"/>
                  </a:cubicBezTo>
                  <a:lnTo>
                    <a:pt x="18742" y="10154"/>
                  </a:lnTo>
                  <a:close/>
                  <a:moveTo>
                    <a:pt x="15089" y="6501"/>
                  </a:moveTo>
                  <a:lnTo>
                    <a:pt x="17341" y="8597"/>
                  </a:lnTo>
                  <a:lnTo>
                    <a:pt x="17341" y="14024"/>
                  </a:lnTo>
                  <a:lnTo>
                    <a:pt x="15395" y="14024"/>
                  </a:lnTo>
                  <a:cubicBezTo>
                    <a:pt x="13964" y="13245"/>
                    <a:pt x="12382" y="12854"/>
                    <a:pt x="10815" y="12854"/>
                  </a:cubicBezTo>
                  <a:cubicBezTo>
                    <a:pt x="9249" y="12854"/>
                    <a:pt x="7696" y="13245"/>
                    <a:pt x="6329" y="14024"/>
                  </a:cubicBezTo>
                  <a:lnTo>
                    <a:pt x="4320" y="14024"/>
                  </a:lnTo>
                  <a:lnTo>
                    <a:pt x="4320" y="8597"/>
                  </a:lnTo>
                  <a:lnTo>
                    <a:pt x="6632" y="6501"/>
                  </a:lnTo>
                  <a:cubicBezTo>
                    <a:pt x="7911" y="7173"/>
                    <a:pt x="9355" y="7509"/>
                    <a:pt x="10815" y="7509"/>
                  </a:cubicBezTo>
                  <a:cubicBezTo>
                    <a:pt x="12276" y="7509"/>
                    <a:pt x="13751" y="7173"/>
                    <a:pt x="15089" y="6501"/>
                  </a:cubicBezTo>
                  <a:close/>
                  <a:moveTo>
                    <a:pt x="10769" y="14157"/>
                  </a:moveTo>
                  <a:cubicBezTo>
                    <a:pt x="12138" y="14157"/>
                    <a:pt x="13508" y="14507"/>
                    <a:pt x="14665" y="15206"/>
                  </a:cubicBezTo>
                  <a:cubicBezTo>
                    <a:pt x="14846" y="15314"/>
                    <a:pt x="14908" y="15314"/>
                    <a:pt x="15089" y="15314"/>
                  </a:cubicBezTo>
                  <a:lnTo>
                    <a:pt x="17220" y="15314"/>
                  </a:lnTo>
                  <a:cubicBezTo>
                    <a:pt x="16915" y="18160"/>
                    <a:pt x="14178" y="20418"/>
                    <a:pt x="10831" y="20418"/>
                  </a:cubicBezTo>
                  <a:cubicBezTo>
                    <a:pt x="7484" y="20418"/>
                    <a:pt x="4745" y="18160"/>
                    <a:pt x="4320" y="15314"/>
                  </a:cubicBezTo>
                  <a:lnTo>
                    <a:pt x="6451" y="15314"/>
                  </a:lnTo>
                  <a:cubicBezTo>
                    <a:pt x="6632" y="15314"/>
                    <a:pt x="6694" y="15314"/>
                    <a:pt x="6876" y="15206"/>
                  </a:cubicBezTo>
                  <a:cubicBezTo>
                    <a:pt x="8032" y="14507"/>
                    <a:pt x="9402" y="14157"/>
                    <a:pt x="10769" y="14157"/>
                  </a:cubicBezTo>
                  <a:close/>
                  <a:moveTo>
                    <a:pt x="10831" y="0"/>
                  </a:moveTo>
                  <a:cubicBezTo>
                    <a:pt x="9736" y="0"/>
                    <a:pt x="8822" y="537"/>
                    <a:pt x="8276" y="1235"/>
                  </a:cubicBezTo>
                  <a:cubicBezTo>
                    <a:pt x="8171" y="1226"/>
                    <a:pt x="8069" y="1221"/>
                    <a:pt x="7967" y="1221"/>
                  </a:cubicBezTo>
                  <a:cubicBezTo>
                    <a:pt x="6876" y="1221"/>
                    <a:pt x="5916" y="1738"/>
                    <a:pt x="5415" y="2526"/>
                  </a:cubicBezTo>
                  <a:cubicBezTo>
                    <a:pt x="3955" y="2741"/>
                    <a:pt x="2920" y="3815"/>
                    <a:pt x="2920" y="5157"/>
                  </a:cubicBezTo>
                  <a:lnTo>
                    <a:pt x="2920" y="8920"/>
                  </a:lnTo>
                  <a:cubicBezTo>
                    <a:pt x="1279" y="8920"/>
                    <a:pt x="0" y="10047"/>
                    <a:pt x="0" y="11444"/>
                  </a:cubicBezTo>
                  <a:cubicBezTo>
                    <a:pt x="0" y="12895"/>
                    <a:pt x="1279" y="14024"/>
                    <a:pt x="2920" y="14024"/>
                  </a:cubicBezTo>
                  <a:lnTo>
                    <a:pt x="2920" y="14614"/>
                  </a:lnTo>
                  <a:cubicBezTo>
                    <a:pt x="2920" y="18429"/>
                    <a:pt x="6451" y="21600"/>
                    <a:pt x="10831" y="21600"/>
                  </a:cubicBezTo>
                  <a:cubicBezTo>
                    <a:pt x="15151" y="21600"/>
                    <a:pt x="18742" y="18429"/>
                    <a:pt x="18742" y="14614"/>
                  </a:cubicBezTo>
                  <a:lnTo>
                    <a:pt x="18742" y="14024"/>
                  </a:lnTo>
                  <a:cubicBezTo>
                    <a:pt x="20323" y="14024"/>
                    <a:pt x="21600" y="12895"/>
                    <a:pt x="21600" y="11444"/>
                  </a:cubicBezTo>
                  <a:cubicBezTo>
                    <a:pt x="21600" y="10047"/>
                    <a:pt x="20323" y="8920"/>
                    <a:pt x="18742" y="8920"/>
                  </a:cubicBezTo>
                  <a:lnTo>
                    <a:pt x="18742" y="5157"/>
                  </a:lnTo>
                  <a:cubicBezTo>
                    <a:pt x="18742" y="3815"/>
                    <a:pt x="17647" y="2741"/>
                    <a:pt x="16185" y="2526"/>
                  </a:cubicBezTo>
                  <a:cubicBezTo>
                    <a:pt x="15740" y="1738"/>
                    <a:pt x="14734" y="1221"/>
                    <a:pt x="13635" y="1221"/>
                  </a:cubicBezTo>
                  <a:cubicBezTo>
                    <a:pt x="13533" y="1221"/>
                    <a:pt x="13429" y="1226"/>
                    <a:pt x="13326" y="1235"/>
                  </a:cubicBezTo>
                  <a:cubicBezTo>
                    <a:pt x="12778" y="430"/>
                    <a:pt x="11866" y="0"/>
                    <a:pt x="108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473" name="Google Shape;2473;p36"/>
          <p:cNvGrpSpPr/>
          <p:nvPr/>
        </p:nvGrpSpPr>
        <p:grpSpPr>
          <a:xfrm>
            <a:off x="2933364" y="5690370"/>
            <a:ext cx="894722" cy="894563"/>
            <a:chOff x="0" y="0"/>
            <a:chExt cx="894721" cy="894561"/>
          </a:xfrm>
        </p:grpSpPr>
        <p:sp>
          <p:nvSpPr>
            <p:cNvPr id="2474" name="Google Shape;2474;p36"/>
            <p:cNvSpPr/>
            <p:nvPr/>
          </p:nvSpPr>
          <p:spPr>
            <a:xfrm>
              <a:off x="319677" y="475041"/>
              <a:ext cx="51014" cy="48830"/>
            </a:xfrm>
            <a:custGeom>
              <a:rect b="b" l="l" r="r" t="t"/>
              <a:pathLst>
                <a:path extrusionOk="0" h="21600" w="21600">
                  <a:moveTo>
                    <a:pt x="11277" y="0"/>
                  </a:moveTo>
                  <a:cubicBezTo>
                    <a:pt x="4684" y="0"/>
                    <a:pt x="0" y="4894"/>
                    <a:pt x="0" y="10784"/>
                  </a:cubicBezTo>
                  <a:cubicBezTo>
                    <a:pt x="0" y="16675"/>
                    <a:pt x="4684" y="21600"/>
                    <a:pt x="11277" y="21600"/>
                  </a:cubicBezTo>
                  <a:cubicBezTo>
                    <a:pt x="16916" y="21600"/>
                    <a:pt x="21600" y="16675"/>
                    <a:pt x="21600" y="10784"/>
                  </a:cubicBezTo>
                  <a:cubicBezTo>
                    <a:pt x="21600" y="4894"/>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75" name="Google Shape;2475;p36"/>
            <p:cNvSpPr/>
            <p:nvPr/>
          </p:nvSpPr>
          <p:spPr>
            <a:xfrm>
              <a:off x="351278" y="655419"/>
              <a:ext cx="198699" cy="83778"/>
            </a:xfrm>
            <a:custGeom>
              <a:rect b="b" l="l" r="r" t="t"/>
              <a:pathLst>
                <a:path extrusionOk="0" h="21600" w="21011">
                  <a:moveTo>
                    <a:pt x="2582" y="0"/>
                  </a:moveTo>
                  <a:cubicBezTo>
                    <a:pt x="1882" y="0"/>
                    <a:pt x="1233" y="708"/>
                    <a:pt x="883" y="2144"/>
                  </a:cubicBezTo>
                  <a:cubicBezTo>
                    <a:pt x="-294" y="4996"/>
                    <a:pt x="-294" y="9011"/>
                    <a:pt x="883" y="11300"/>
                  </a:cubicBezTo>
                  <a:cubicBezTo>
                    <a:pt x="3461" y="17585"/>
                    <a:pt x="6985" y="21600"/>
                    <a:pt x="10502" y="21600"/>
                  </a:cubicBezTo>
                  <a:cubicBezTo>
                    <a:pt x="14027" y="21600"/>
                    <a:pt x="17782" y="17585"/>
                    <a:pt x="20129" y="11300"/>
                  </a:cubicBezTo>
                  <a:cubicBezTo>
                    <a:pt x="21306" y="8429"/>
                    <a:pt x="21306" y="4433"/>
                    <a:pt x="20129" y="2144"/>
                  </a:cubicBezTo>
                  <a:cubicBezTo>
                    <a:pt x="19659" y="708"/>
                    <a:pt x="19019" y="0"/>
                    <a:pt x="18341" y="0"/>
                  </a:cubicBezTo>
                  <a:cubicBezTo>
                    <a:pt x="17663" y="0"/>
                    <a:pt x="16962" y="708"/>
                    <a:pt x="16374" y="2144"/>
                  </a:cubicBezTo>
                  <a:cubicBezTo>
                    <a:pt x="14965" y="5577"/>
                    <a:pt x="12618" y="7866"/>
                    <a:pt x="10502" y="7866"/>
                  </a:cubicBezTo>
                  <a:cubicBezTo>
                    <a:pt x="8155" y="7866"/>
                    <a:pt x="6047" y="5577"/>
                    <a:pt x="4638" y="2144"/>
                  </a:cubicBezTo>
                  <a:cubicBezTo>
                    <a:pt x="4050" y="708"/>
                    <a:pt x="3290" y="0"/>
                    <a:pt x="25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76" name="Google Shape;2476;p36"/>
            <p:cNvSpPr/>
            <p:nvPr/>
          </p:nvSpPr>
          <p:spPr>
            <a:xfrm>
              <a:off x="0" y="0"/>
              <a:ext cx="894721" cy="894561"/>
            </a:xfrm>
            <a:custGeom>
              <a:rect b="b" l="l" r="r" t="t"/>
              <a:pathLst>
                <a:path extrusionOk="0" h="21600" w="21563">
                  <a:moveTo>
                    <a:pt x="10807" y="1286"/>
                  </a:moveTo>
                  <a:cubicBezTo>
                    <a:pt x="12038" y="1286"/>
                    <a:pt x="13215" y="1822"/>
                    <a:pt x="14016" y="2680"/>
                  </a:cubicBezTo>
                  <a:cubicBezTo>
                    <a:pt x="15091" y="3867"/>
                    <a:pt x="16626" y="4541"/>
                    <a:pt x="18197" y="4541"/>
                  </a:cubicBezTo>
                  <a:cubicBezTo>
                    <a:pt x="18895" y="4541"/>
                    <a:pt x="19601" y="4406"/>
                    <a:pt x="20275" y="4127"/>
                  </a:cubicBezTo>
                  <a:lnTo>
                    <a:pt x="20275" y="5414"/>
                  </a:lnTo>
                  <a:lnTo>
                    <a:pt x="20330" y="5414"/>
                  </a:lnTo>
                  <a:cubicBezTo>
                    <a:pt x="20330" y="7396"/>
                    <a:pt x="18725" y="8898"/>
                    <a:pt x="16852" y="8898"/>
                  </a:cubicBezTo>
                  <a:cubicBezTo>
                    <a:pt x="15889" y="8898"/>
                    <a:pt x="15354" y="8575"/>
                    <a:pt x="13909" y="7824"/>
                  </a:cubicBezTo>
                  <a:cubicBezTo>
                    <a:pt x="13695" y="7717"/>
                    <a:pt x="13374" y="7664"/>
                    <a:pt x="13053" y="7664"/>
                  </a:cubicBezTo>
                  <a:lnTo>
                    <a:pt x="8560" y="7664"/>
                  </a:lnTo>
                  <a:cubicBezTo>
                    <a:pt x="8346" y="7664"/>
                    <a:pt x="7971" y="7717"/>
                    <a:pt x="7704" y="7824"/>
                  </a:cubicBezTo>
                  <a:cubicBezTo>
                    <a:pt x="6259" y="8575"/>
                    <a:pt x="5777" y="8898"/>
                    <a:pt x="4762" y="8898"/>
                  </a:cubicBezTo>
                  <a:cubicBezTo>
                    <a:pt x="2836" y="8898"/>
                    <a:pt x="1284" y="7396"/>
                    <a:pt x="1284" y="5414"/>
                  </a:cubicBezTo>
                  <a:lnTo>
                    <a:pt x="1284" y="4235"/>
                  </a:lnTo>
                  <a:cubicBezTo>
                    <a:pt x="1951" y="4488"/>
                    <a:pt x="2641" y="4611"/>
                    <a:pt x="3323" y="4611"/>
                  </a:cubicBezTo>
                  <a:cubicBezTo>
                    <a:pt x="4938" y="4611"/>
                    <a:pt x="6505" y="3923"/>
                    <a:pt x="7597" y="2680"/>
                  </a:cubicBezTo>
                  <a:cubicBezTo>
                    <a:pt x="8399" y="1822"/>
                    <a:pt x="9576" y="1286"/>
                    <a:pt x="10807" y="1286"/>
                  </a:cubicBezTo>
                  <a:close/>
                  <a:moveTo>
                    <a:pt x="13322" y="11470"/>
                  </a:moveTo>
                  <a:cubicBezTo>
                    <a:pt x="13643" y="11470"/>
                    <a:pt x="13909" y="11737"/>
                    <a:pt x="13909" y="12059"/>
                  </a:cubicBezTo>
                  <a:cubicBezTo>
                    <a:pt x="13909" y="12381"/>
                    <a:pt x="13643" y="12649"/>
                    <a:pt x="13322" y="12649"/>
                  </a:cubicBezTo>
                  <a:cubicBezTo>
                    <a:pt x="13001" y="12649"/>
                    <a:pt x="12732" y="12381"/>
                    <a:pt x="12732" y="12059"/>
                  </a:cubicBezTo>
                  <a:cubicBezTo>
                    <a:pt x="12732" y="11737"/>
                    <a:pt x="13001" y="11470"/>
                    <a:pt x="13322" y="11470"/>
                  </a:cubicBezTo>
                  <a:close/>
                  <a:moveTo>
                    <a:pt x="13108" y="8898"/>
                  </a:moveTo>
                  <a:cubicBezTo>
                    <a:pt x="13215" y="8898"/>
                    <a:pt x="13322" y="8898"/>
                    <a:pt x="13374" y="9005"/>
                  </a:cubicBezTo>
                  <a:cubicBezTo>
                    <a:pt x="14872" y="9701"/>
                    <a:pt x="15407" y="10130"/>
                    <a:pt x="16584" y="10184"/>
                  </a:cubicBezTo>
                  <a:lnTo>
                    <a:pt x="16584" y="13024"/>
                  </a:lnTo>
                  <a:lnTo>
                    <a:pt x="16531" y="13024"/>
                  </a:lnTo>
                  <a:lnTo>
                    <a:pt x="15247" y="12381"/>
                  </a:lnTo>
                  <a:cubicBezTo>
                    <a:pt x="15461" y="11256"/>
                    <a:pt x="14551" y="10184"/>
                    <a:pt x="13374" y="10184"/>
                  </a:cubicBezTo>
                  <a:cubicBezTo>
                    <a:pt x="12839" y="10184"/>
                    <a:pt x="12305" y="10451"/>
                    <a:pt x="11984" y="10773"/>
                  </a:cubicBezTo>
                  <a:lnTo>
                    <a:pt x="8292" y="9005"/>
                  </a:lnTo>
                  <a:lnTo>
                    <a:pt x="8399" y="9005"/>
                  </a:lnTo>
                  <a:cubicBezTo>
                    <a:pt x="8453" y="8898"/>
                    <a:pt x="8560" y="8898"/>
                    <a:pt x="8667" y="8898"/>
                  </a:cubicBezTo>
                  <a:close/>
                  <a:moveTo>
                    <a:pt x="6901" y="9648"/>
                  </a:moveTo>
                  <a:cubicBezTo>
                    <a:pt x="6901" y="9648"/>
                    <a:pt x="7008" y="9648"/>
                    <a:pt x="7008" y="9701"/>
                  </a:cubicBezTo>
                  <a:lnTo>
                    <a:pt x="11556" y="11952"/>
                  </a:lnTo>
                  <a:cubicBezTo>
                    <a:pt x="11449" y="13024"/>
                    <a:pt x="12359" y="13936"/>
                    <a:pt x="13429" y="13936"/>
                  </a:cubicBezTo>
                  <a:cubicBezTo>
                    <a:pt x="13857" y="13936"/>
                    <a:pt x="14337" y="13721"/>
                    <a:pt x="14658" y="13452"/>
                  </a:cubicBezTo>
                  <a:lnTo>
                    <a:pt x="16584" y="14419"/>
                  </a:lnTo>
                  <a:lnTo>
                    <a:pt x="16584" y="14633"/>
                  </a:lnTo>
                  <a:lnTo>
                    <a:pt x="16531" y="14633"/>
                  </a:lnTo>
                  <a:cubicBezTo>
                    <a:pt x="16531" y="17741"/>
                    <a:pt x="14016" y="20368"/>
                    <a:pt x="10859" y="20368"/>
                  </a:cubicBezTo>
                  <a:cubicBezTo>
                    <a:pt x="7704" y="20368"/>
                    <a:pt x="5189" y="17741"/>
                    <a:pt x="5189" y="14633"/>
                  </a:cubicBezTo>
                  <a:lnTo>
                    <a:pt x="5189" y="10130"/>
                  </a:lnTo>
                  <a:cubicBezTo>
                    <a:pt x="5777" y="10077"/>
                    <a:pt x="6366" y="9915"/>
                    <a:pt x="6901" y="9648"/>
                  </a:cubicBezTo>
                  <a:close/>
                  <a:moveTo>
                    <a:pt x="10807" y="0"/>
                  </a:moveTo>
                  <a:cubicBezTo>
                    <a:pt x="9202" y="0"/>
                    <a:pt x="7650" y="696"/>
                    <a:pt x="6635" y="1822"/>
                  </a:cubicBezTo>
                  <a:cubicBezTo>
                    <a:pt x="5785" y="2802"/>
                    <a:pt x="4561" y="3304"/>
                    <a:pt x="3322" y="3304"/>
                  </a:cubicBezTo>
                  <a:cubicBezTo>
                    <a:pt x="2527" y="3304"/>
                    <a:pt x="1727" y="3098"/>
                    <a:pt x="1017" y="2680"/>
                  </a:cubicBezTo>
                  <a:lnTo>
                    <a:pt x="963" y="2625"/>
                  </a:lnTo>
                  <a:cubicBezTo>
                    <a:pt x="856" y="2559"/>
                    <a:pt x="742" y="2528"/>
                    <a:pt x="632" y="2528"/>
                  </a:cubicBezTo>
                  <a:cubicBezTo>
                    <a:pt x="301" y="2528"/>
                    <a:pt x="0" y="2800"/>
                    <a:pt x="0" y="3163"/>
                  </a:cubicBezTo>
                  <a:lnTo>
                    <a:pt x="0" y="5359"/>
                  </a:lnTo>
                  <a:cubicBezTo>
                    <a:pt x="0" y="7664"/>
                    <a:pt x="1712" y="9594"/>
                    <a:pt x="3851" y="9970"/>
                  </a:cubicBezTo>
                  <a:lnTo>
                    <a:pt x="3851" y="14526"/>
                  </a:lnTo>
                  <a:cubicBezTo>
                    <a:pt x="3851" y="18437"/>
                    <a:pt x="6955" y="21600"/>
                    <a:pt x="10807" y="21600"/>
                  </a:cubicBezTo>
                  <a:cubicBezTo>
                    <a:pt x="14605" y="21600"/>
                    <a:pt x="17762" y="18437"/>
                    <a:pt x="17762" y="14526"/>
                  </a:cubicBezTo>
                  <a:lnTo>
                    <a:pt x="17762" y="9970"/>
                  </a:lnTo>
                  <a:cubicBezTo>
                    <a:pt x="19955" y="9594"/>
                    <a:pt x="21559" y="7664"/>
                    <a:pt x="21559" y="5359"/>
                  </a:cubicBezTo>
                  <a:lnTo>
                    <a:pt x="21559" y="3163"/>
                  </a:lnTo>
                  <a:cubicBezTo>
                    <a:pt x="21600" y="2800"/>
                    <a:pt x="21310" y="2528"/>
                    <a:pt x="21004" y="2528"/>
                  </a:cubicBezTo>
                  <a:cubicBezTo>
                    <a:pt x="20902" y="2528"/>
                    <a:pt x="20798" y="2559"/>
                    <a:pt x="20703" y="2625"/>
                  </a:cubicBezTo>
                  <a:lnTo>
                    <a:pt x="20596" y="2680"/>
                  </a:lnTo>
                  <a:cubicBezTo>
                    <a:pt x="19902" y="3102"/>
                    <a:pt x="19107" y="3307"/>
                    <a:pt x="18312" y="3307"/>
                  </a:cubicBezTo>
                  <a:cubicBezTo>
                    <a:pt x="17086" y="3307"/>
                    <a:pt x="15855" y="2817"/>
                    <a:pt x="14979" y="1875"/>
                  </a:cubicBezTo>
                  <a:cubicBezTo>
                    <a:pt x="13909" y="750"/>
                    <a:pt x="12466" y="0"/>
                    <a:pt x="108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77" name="Google Shape;2477;p36"/>
            <p:cNvSpPr/>
            <p:nvPr/>
          </p:nvSpPr>
          <p:spPr>
            <a:xfrm>
              <a:off x="373473" y="104844"/>
              <a:ext cx="154309" cy="156493"/>
            </a:xfrm>
            <a:custGeom>
              <a:rect b="b" l="l" r="r" t="t"/>
              <a:pathLst>
                <a:path extrusionOk="0" h="21600" w="20848">
                  <a:moveTo>
                    <a:pt x="3299" y="0"/>
                  </a:moveTo>
                  <a:cubicBezTo>
                    <a:pt x="2404" y="0"/>
                    <a:pt x="1576" y="389"/>
                    <a:pt x="1128" y="1148"/>
                  </a:cubicBezTo>
                  <a:cubicBezTo>
                    <a:pt x="-376" y="2684"/>
                    <a:pt x="-376" y="5135"/>
                    <a:pt x="1128" y="6360"/>
                  </a:cubicBezTo>
                  <a:lnTo>
                    <a:pt x="5621" y="10960"/>
                  </a:lnTo>
                  <a:lnTo>
                    <a:pt x="1128" y="15551"/>
                  </a:lnTo>
                  <a:cubicBezTo>
                    <a:pt x="-376" y="17087"/>
                    <a:pt x="-376" y="19227"/>
                    <a:pt x="1128" y="20452"/>
                  </a:cubicBezTo>
                  <a:cubicBezTo>
                    <a:pt x="1880" y="21221"/>
                    <a:pt x="2775" y="21600"/>
                    <a:pt x="3641" y="21600"/>
                  </a:cubicBezTo>
                  <a:cubicBezTo>
                    <a:pt x="4498" y="21600"/>
                    <a:pt x="5326" y="21221"/>
                    <a:pt x="5926" y="20452"/>
                  </a:cubicBezTo>
                  <a:lnTo>
                    <a:pt x="10419" y="15862"/>
                  </a:lnTo>
                  <a:lnTo>
                    <a:pt x="14922" y="20452"/>
                  </a:lnTo>
                  <a:cubicBezTo>
                    <a:pt x="15674" y="21221"/>
                    <a:pt x="16569" y="21600"/>
                    <a:pt x="17435" y="21600"/>
                  </a:cubicBezTo>
                  <a:cubicBezTo>
                    <a:pt x="18292" y="21600"/>
                    <a:pt x="19120" y="21221"/>
                    <a:pt x="19720" y="20452"/>
                  </a:cubicBezTo>
                  <a:cubicBezTo>
                    <a:pt x="21224" y="18926"/>
                    <a:pt x="21224" y="16475"/>
                    <a:pt x="19720" y="15551"/>
                  </a:cubicBezTo>
                  <a:lnTo>
                    <a:pt x="15227" y="10960"/>
                  </a:lnTo>
                  <a:lnTo>
                    <a:pt x="19720" y="6360"/>
                  </a:lnTo>
                  <a:cubicBezTo>
                    <a:pt x="21224" y="4833"/>
                    <a:pt x="21224" y="2373"/>
                    <a:pt x="19720" y="1148"/>
                  </a:cubicBezTo>
                  <a:cubicBezTo>
                    <a:pt x="18968" y="389"/>
                    <a:pt x="18073" y="0"/>
                    <a:pt x="17207" y="0"/>
                  </a:cubicBezTo>
                  <a:cubicBezTo>
                    <a:pt x="16350" y="0"/>
                    <a:pt x="15522" y="389"/>
                    <a:pt x="14922" y="1148"/>
                  </a:cubicBezTo>
                  <a:lnTo>
                    <a:pt x="10419" y="5748"/>
                  </a:lnTo>
                  <a:lnTo>
                    <a:pt x="5926" y="1148"/>
                  </a:lnTo>
                  <a:cubicBezTo>
                    <a:pt x="5174" y="389"/>
                    <a:pt x="4203" y="0"/>
                    <a:pt x="32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478" name="Google Shape;2478;p36"/>
          <p:cNvGrpSpPr/>
          <p:nvPr/>
        </p:nvGrpSpPr>
        <p:grpSpPr>
          <a:xfrm>
            <a:off x="8420593" y="3479405"/>
            <a:ext cx="897986" cy="896817"/>
            <a:chOff x="0" y="0"/>
            <a:chExt cx="897985" cy="896815"/>
          </a:xfrm>
        </p:grpSpPr>
        <p:sp>
          <p:nvSpPr>
            <p:cNvPr id="2479" name="Google Shape;2479;p36"/>
            <p:cNvSpPr/>
            <p:nvPr/>
          </p:nvSpPr>
          <p:spPr>
            <a:xfrm>
              <a:off x="324115" y="315238"/>
              <a:ext cx="48830" cy="51014"/>
            </a:xfrm>
            <a:custGeom>
              <a:rect b="b" l="l" r="r" t="t"/>
              <a:pathLst>
                <a:path extrusionOk="0" h="21600" w="21600">
                  <a:moveTo>
                    <a:pt x="10784" y="0"/>
                  </a:moveTo>
                  <a:cubicBezTo>
                    <a:pt x="4894" y="0"/>
                    <a:pt x="0" y="4684"/>
                    <a:pt x="0" y="11277"/>
                  </a:cubicBezTo>
                  <a:cubicBezTo>
                    <a:pt x="0" y="16916"/>
                    <a:pt x="4894" y="21600"/>
                    <a:pt x="10784" y="21600"/>
                  </a:cubicBezTo>
                  <a:cubicBezTo>
                    <a:pt x="16675" y="21600"/>
                    <a:pt x="21600" y="16916"/>
                    <a:pt x="21600" y="11277"/>
                  </a:cubicBezTo>
                  <a:cubicBezTo>
                    <a:pt x="21600" y="468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80" name="Google Shape;2480;p36"/>
            <p:cNvSpPr/>
            <p:nvPr/>
          </p:nvSpPr>
          <p:spPr>
            <a:xfrm>
              <a:off x="0" y="0"/>
              <a:ext cx="897985" cy="896815"/>
            </a:xfrm>
            <a:custGeom>
              <a:rect b="b" l="l" r="r" t="t"/>
              <a:pathLst>
                <a:path extrusionOk="0" h="21600" w="21470">
                  <a:moveTo>
                    <a:pt x="8863" y="1604"/>
                  </a:moveTo>
                  <a:cubicBezTo>
                    <a:pt x="8438" y="3262"/>
                    <a:pt x="7165" y="4545"/>
                    <a:pt x="5519" y="4918"/>
                  </a:cubicBezTo>
                  <a:cubicBezTo>
                    <a:pt x="6049" y="3421"/>
                    <a:pt x="7323" y="2193"/>
                    <a:pt x="8863" y="1604"/>
                  </a:cubicBezTo>
                  <a:close/>
                  <a:moveTo>
                    <a:pt x="3875" y="8876"/>
                  </a:moveTo>
                  <a:lnTo>
                    <a:pt x="3875" y="11335"/>
                  </a:lnTo>
                  <a:cubicBezTo>
                    <a:pt x="3184" y="11335"/>
                    <a:pt x="2601" y="10800"/>
                    <a:pt x="2601" y="10104"/>
                  </a:cubicBezTo>
                  <a:cubicBezTo>
                    <a:pt x="2601" y="9356"/>
                    <a:pt x="3184" y="8876"/>
                    <a:pt x="3875" y="8876"/>
                  </a:cubicBezTo>
                  <a:close/>
                  <a:moveTo>
                    <a:pt x="17779" y="8876"/>
                  </a:moveTo>
                  <a:cubicBezTo>
                    <a:pt x="18470" y="8876"/>
                    <a:pt x="19053" y="9410"/>
                    <a:pt x="19053" y="10159"/>
                  </a:cubicBezTo>
                  <a:cubicBezTo>
                    <a:pt x="19053" y="10800"/>
                    <a:pt x="18470" y="11441"/>
                    <a:pt x="17779" y="11441"/>
                  </a:cubicBezTo>
                  <a:lnTo>
                    <a:pt x="17779" y="8876"/>
                  </a:lnTo>
                  <a:close/>
                  <a:moveTo>
                    <a:pt x="1856" y="11601"/>
                  </a:moveTo>
                  <a:cubicBezTo>
                    <a:pt x="2335" y="12244"/>
                    <a:pt x="3078" y="12618"/>
                    <a:pt x="3875" y="12618"/>
                  </a:cubicBezTo>
                  <a:cubicBezTo>
                    <a:pt x="3875" y="13366"/>
                    <a:pt x="3344" y="13901"/>
                    <a:pt x="2601" y="13901"/>
                  </a:cubicBezTo>
                  <a:cubicBezTo>
                    <a:pt x="1963" y="13901"/>
                    <a:pt x="1326" y="13366"/>
                    <a:pt x="1326" y="12618"/>
                  </a:cubicBezTo>
                  <a:cubicBezTo>
                    <a:pt x="1326" y="12244"/>
                    <a:pt x="1538" y="11815"/>
                    <a:pt x="1856" y="11601"/>
                  </a:cubicBezTo>
                  <a:close/>
                  <a:moveTo>
                    <a:pt x="19796" y="11601"/>
                  </a:moveTo>
                  <a:cubicBezTo>
                    <a:pt x="20114" y="11869"/>
                    <a:pt x="20326" y="12244"/>
                    <a:pt x="20326" y="12618"/>
                  </a:cubicBezTo>
                  <a:cubicBezTo>
                    <a:pt x="20326" y="13366"/>
                    <a:pt x="19744" y="13901"/>
                    <a:pt x="19053" y="13901"/>
                  </a:cubicBezTo>
                  <a:cubicBezTo>
                    <a:pt x="18416" y="13901"/>
                    <a:pt x="17779" y="13366"/>
                    <a:pt x="17779" y="12618"/>
                  </a:cubicBezTo>
                  <a:cubicBezTo>
                    <a:pt x="18576" y="12618"/>
                    <a:pt x="19319" y="12244"/>
                    <a:pt x="19796" y="11601"/>
                  </a:cubicBezTo>
                  <a:close/>
                  <a:moveTo>
                    <a:pt x="8969" y="4224"/>
                  </a:moveTo>
                  <a:lnTo>
                    <a:pt x="8969" y="4490"/>
                  </a:lnTo>
                  <a:cubicBezTo>
                    <a:pt x="8969" y="5987"/>
                    <a:pt x="10030" y="7272"/>
                    <a:pt x="11516" y="7538"/>
                  </a:cubicBezTo>
                  <a:lnTo>
                    <a:pt x="11516" y="12565"/>
                  </a:lnTo>
                  <a:cubicBezTo>
                    <a:pt x="11304" y="12618"/>
                    <a:pt x="11091" y="12672"/>
                    <a:pt x="10933" y="12672"/>
                  </a:cubicBezTo>
                  <a:cubicBezTo>
                    <a:pt x="10402" y="12672"/>
                    <a:pt x="9924" y="12511"/>
                    <a:pt x="9606" y="12137"/>
                  </a:cubicBezTo>
                  <a:cubicBezTo>
                    <a:pt x="9473" y="12003"/>
                    <a:pt x="9301" y="11935"/>
                    <a:pt x="9136" y="11935"/>
                  </a:cubicBezTo>
                  <a:cubicBezTo>
                    <a:pt x="8969" y="11935"/>
                    <a:pt x="8810" y="12003"/>
                    <a:pt x="8704" y="12137"/>
                  </a:cubicBezTo>
                  <a:cubicBezTo>
                    <a:pt x="8438" y="12404"/>
                    <a:pt x="8438" y="12831"/>
                    <a:pt x="8704" y="13045"/>
                  </a:cubicBezTo>
                  <a:cubicBezTo>
                    <a:pt x="9287" y="13634"/>
                    <a:pt x="10136" y="13955"/>
                    <a:pt x="10933" y="13955"/>
                  </a:cubicBezTo>
                  <a:cubicBezTo>
                    <a:pt x="11091" y="13955"/>
                    <a:pt x="11304" y="13955"/>
                    <a:pt x="11516" y="13901"/>
                  </a:cubicBezTo>
                  <a:lnTo>
                    <a:pt x="11516" y="16414"/>
                  </a:lnTo>
                  <a:cubicBezTo>
                    <a:pt x="11304" y="16414"/>
                    <a:pt x="11039" y="16521"/>
                    <a:pt x="10827" y="16521"/>
                  </a:cubicBezTo>
                  <a:cubicBezTo>
                    <a:pt x="7695" y="16414"/>
                    <a:pt x="5148" y="13901"/>
                    <a:pt x="5148" y="10746"/>
                  </a:cubicBezTo>
                  <a:cubicBezTo>
                    <a:pt x="5148" y="6630"/>
                    <a:pt x="5148" y="6737"/>
                    <a:pt x="5200" y="6255"/>
                  </a:cubicBezTo>
                  <a:cubicBezTo>
                    <a:pt x="6634" y="6094"/>
                    <a:pt x="8068" y="5346"/>
                    <a:pt x="8969" y="4224"/>
                  </a:cubicBezTo>
                  <a:close/>
                  <a:moveTo>
                    <a:pt x="10879" y="1176"/>
                  </a:moveTo>
                  <a:cubicBezTo>
                    <a:pt x="13959" y="1283"/>
                    <a:pt x="16558" y="3796"/>
                    <a:pt x="16558" y="6951"/>
                  </a:cubicBezTo>
                  <a:lnTo>
                    <a:pt x="16558" y="20263"/>
                  </a:lnTo>
                  <a:cubicBezTo>
                    <a:pt x="14435" y="19889"/>
                    <a:pt x="12737" y="18018"/>
                    <a:pt x="12737" y="15772"/>
                  </a:cubicBezTo>
                  <a:lnTo>
                    <a:pt x="12737" y="6897"/>
                  </a:lnTo>
                  <a:cubicBezTo>
                    <a:pt x="12737" y="6523"/>
                    <a:pt x="12471" y="6255"/>
                    <a:pt x="12153" y="6255"/>
                  </a:cubicBezTo>
                  <a:cubicBezTo>
                    <a:pt x="11091" y="6255"/>
                    <a:pt x="10296" y="5400"/>
                    <a:pt x="10296" y="4383"/>
                  </a:cubicBezTo>
                  <a:lnTo>
                    <a:pt x="10296" y="1283"/>
                  </a:lnTo>
                  <a:cubicBezTo>
                    <a:pt x="10509" y="1283"/>
                    <a:pt x="10721" y="1176"/>
                    <a:pt x="10879" y="1176"/>
                  </a:cubicBezTo>
                  <a:close/>
                  <a:moveTo>
                    <a:pt x="5148" y="14703"/>
                  </a:moveTo>
                  <a:cubicBezTo>
                    <a:pt x="6368" y="16466"/>
                    <a:pt x="8438" y="17697"/>
                    <a:pt x="10827" y="17697"/>
                  </a:cubicBezTo>
                  <a:cubicBezTo>
                    <a:pt x="11145" y="17697"/>
                    <a:pt x="11410" y="17697"/>
                    <a:pt x="11782" y="17644"/>
                  </a:cubicBezTo>
                  <a:cubicBezTo>
                    <a:pt x="12101" y="18713"/>
                    <a:pt x="12737" y="19621"/>
                    <a:pt x="13640" y="20317"/>
                  </a:cubicBezTo>
                  <a:lnTo>
                    <a:pt x="5148" y="20317"/>
                  </a:lnTo>
                  <a:lnTo>
                    <a:pt x="5148" y="14703"/>
                  </a:lnTo>
                  <a:close/>
                  <a:moveTo>
                    <a:pt x="10773" y="0"/>
                  </a:moveTo>
                  <a:cubicBezTo>
                    <a:pt x="6898" y="0"/>
                    <a:pt x="3821" y="3155"/>
                    <a:pt x="3821" y="6951"/>
                  </a:cubicBezTo>
                  <a:lnTo>
                    <a:pt x="3821" y="7538"/>
                  </a:lnTo>
                  <a:cubicBezTo>
                    <a:pt x="2283" y="7538"/>
                    <a:pt x="1061" y="8876"/>
                    <a:pt x="1274" y="10425"/>
                  </a:cubicBezTo>
                  <a:cubicBezTo>
                    <a:pt x="477" y="10907"/>
                    <a:pt x="0" y="11708"/>
                    <a:pt x="0" y="12618"/>
                  </a:cubicBezTo>
                  <a:cubicBezTo>
                    <a:pt x="0" y="14007"/>
                    <a:pt x="1167" y="15183"/>
                    <a:pt x="2547" y="15183"/>
                  </a:cubicBezTo>
                  <a:cubicBezTo>
                    <a:pt x="3026" y="15183"/>
                    <a:pt x="3396" y="15024"/>
                    <a:pt x="3821" y="14810"/>
                  </a:cubicBezTo>
                  <a:lnTo>
                    <a:pt x="3821" y="20959"/>
                  </a:lnTo>
                  <a:cubicBezTo>
                    <a:pt x="3821" y="21332"/>
                    <a:pt x="4087" y="21600"/>
                    <a:pt x="4405" y="21600"/>
                  </a:cubicBezTo>
                  <a:lnTo>
                    <a:pt x="17089" y="21600"/>
                  </a:lnTo>
                  <a:cubicBezTo>
                    <a:pt x="17407" y="21600"/>
                    <a:pt x="17673" y="21332"/>
                    <a:pt x="17673" y="20959"/>
                  </a:cubicBezTo>
                  <a:lnTo>
                    <a:pt x="17673" y="14810"/>
                  </a:lnTo>
                  <a:cubicBezTo>
                    <a:pt x="18044" y="15024"/>
                    <a:pt x="18470" y="15183"/>
                    <a:pt x="18947" y="15183"/>
                  </a:cubicBezTo>
                  <a:cubicBezTo>
                    <a:pt x="20326" y="15183"/>
                    <a:pt x="21442" y="14007"/>
                    <a:pt x="21442" y="12618"/>
                  </a:cubicBezTo>
                  <a:cubicBezTo>
                    <a:pt x="21600" y="11762"/>
                    <a:pt x="21069" y="10907"/>
                    <a:pt x="20274" y="10425"/>
                  </a:cubicBezTo>
                  <a:cubicBezTo>
                    <a:pt x="20433" y="8876"/>
                    <a:pt x="19265" y="7538"/>
                    <a:pt x="17725" y="7538"/>
                  </a:cubicBezTo>
                  <a:lnTo>
                    <a:pt x="17725" y="6951"/>
                  </a:lnTo>
                  <a:cubicBezTo>
                    <a:pt x="17725" y="3155"/>
                    <a:pt x="14595" y="0"/>
                    <a:pt x="107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481" name="Google Shape;2481;p36"/>
          <p:cNvGrpSpPr/>
          <p:nvPr/>
        </p:nvGrpSpPr>
        <p:grpSpPr>
          <a:xfrm>
            <a:off x="8422813" y="4582669"/>
            <a:ext cx="895339" cy="899002"/>
            <a:chOff x="0" y="0"/>
            <a:chExt cx="895337" cy="899001"/>
          </a:xfrm>
        </p:grpSpPr>
        <p:sp>
          <p:nvSpPr>
            <p:cNvPr id="2482" name="Google Shape;2482;p36"/>
            <p:cNvSpPr/>
            <p:nvPr/>
          </p:nvSpPr>
          <p:spPr>
            <a:xfrm>
              <a:off x="295756" y="655419"/>
              <a:ext cx="200900" cy="83778"/>
            </a:xfrm>
            <a:custGeom>
              <a:rect b="b" l="l" r="r" t="t"/>
              <a:pathLst>
                <a:path extrusionOk="0" h="21600" w="21019">
                  <a:moveTo>
                    <a:pt x="2643" y="0"/>
                  </a:moveTo>
                  <a:cubicBezTo>
                    <a:pt x="1980" y="0"/>
                    <a:pt x="1338" y="708"/>
                    <a:pt x="874" y="2144"/>
                  </a:cubicBezTo>
                  <a:cubicBezTo>
                    <a:pt x="-291" y="4996"/>
                    <a:pt x="-291" y="9574"/>
                    <a:pt x="874" y="11300"/>
                  </a:cubicBezTo>
                  <a:cubicBezTo>
                    <a:pt x="3432" y="18167"/>
                    <a:pt x="6911" y="21600"/>
                    <a:pt x="10398" y="21600"/>
                  </a:cubicBezTo>
                  <a:cubicBezTo>
                    <a:pt x="13878" y="21600"/>
                    <a:pt x="17829" y="18167"/>
                    <a:pt x="20152" y="11300"/>
                  </a:cubicBezTo>
                  <a:cubicBezTo>
                    <a:pt x="21309" y="8429"/>
                    <a:pt x="21309" y="4433"/>
                    <a:pt x="20152" y="2144"/>
                  </a:cubicBezTo>
                  <a:cubicBezTo>
                    <a:pt x="19569" y="708"/>
                    <a:pt x="18817" y="0"/>
                    <a:pt x="18087" y="0"/>
                  </a:cubicBezTo>
                  <a:cubicBezTo>
                    <a:pt x="17365" y="0"/>
                    <a:pt x="16665" y="708"/>
                    <a:pt x="16200" y="2144"/>
                  </a:cubicBezTo>
                  <a:cubicBezTo>
                    <a:pt x="14807" y="5577"/>
                    <a:pt x="12485" y="7866"/>
                    <a:pt x="10398" y="7866"/>
                  </a:cubicBezTo>
                  <a:cubicBezTo>
                    <a:pt x="8076" y="7866"/>
                    <a:pt x="6218" y="5577"/>
                    <a:pt x="4589" y="2144"/>
                  </a:cubicBezTo>
                  <a:cubicBezTo>
                    <a:pt x="4007" y="708"/>
                    <a:pt x="3314" y="0"/>
                    <a:pt x="26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83" name="Google Shape;2483;p36"/>
            <p:cNvSpPr/>
            <p:nvPr/>
          </p:nvSpPr>
          <p:spPr>
            <a:xfrm>
              <a:off x="266339" y="475041"/>
              <a:ext cx="48900" cy="48830"/>
            </a:xfrm>
            <a:custGeom>
              <a:rect b="b" l="l" r="r" t="t"/>
              <a:pathLst>
                <a:path extrusionOk="0" h="21600" w="21600">
                  <a:moveTo>
                    <a:pt x="10800" y="0"/>
                  </a:moveTo>
                  <a:cubicBezTo>
                    <a:pt x="4918" y="0"/>
                    <a:pt x="0" y="4894"/>
                    <a:pt x="0" y="10784"/>
                  </a:cubicBezTo>
                  <a:cubicBezTo>
                    <a:pt x="0" y="16675"/>
                    <a:pt x="4918" y="21600"/>
                    <a:pt x="10800" y="21600"/>
                  </a:cubicBezTo>
                  <a:cubicBezTo>
                    <a:pt x="16682" y="21600"/>
                    <a:pt x="21600" y="16675"/>
                    <a:pt x="21600" y="10784"/>
                  </a:cubicBezTo>
                  <a:cubicBezTo>
                    <a:pt x="21600" y="4894"/>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84" name="Google Shape;2484;p36"/>
            <p:cNvSpPr/>
            <p:nvPr/>
          </p:nvSpPr>
          <p:spPr>
            <a:xfrm>
              <a:off x="475041" y="475041"/>
              <a:ext cx="48830" cy="48830"/>
            </a:xfrm>
            <a:custGeom>
              <a:rect b="b" l="l" r="r" t="t"/>
              <a:pathLst>
                <a:path extrusionOk="0" h="21600" w="2160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85" name="Google Shape;2485;p36"/>
            <p:cNvSpPr/>
            <p:nvPr/>
          </p:nvSpPr>
          <p:spPr>
            <a:xfrm>
              <a:off x="0" y="0"/>
              <a:ext cx="895337" cy="899001"/>
            </a:xfrm>
            <a:custGeom>
              <a:rect b="b" l="l" r="r" t="t"/>
              <a:pathLst>
                <a:path extrusionOk="0" h="21600" w="21512">
                  <a:moveTo>
                    <a:pt x="10720" y="7627"/>
                  </a:moveTo>
                  <a:cubicBezTo>
                    <a:pt x="11040" y="7627"/>
                    <a:pt x="11307" y="7894"/>
                    <a:pt x="11307" y="8214"/>
                  </a:cubicBezTo>
                  <a:lnTo>
                    <a:pt x="11307" y="8800"/>
                  </a:lnTo>
                  <a:lnTo>
                    <a:pt x="7574" y="8800"/>
                  </a:lnTo>
                  <a:lnTo>
                    <a:pt x="7574" y="8214"/>
                  </a:lnTo>
                  <a:cubicBezTo>
                    <a:pt x="7574" y="7894"/>
                    <a:pt x="7840" y="7627"/>
                    <a:pt x="8160" y="7627"/>
                  </a:cubicBezTo>
                  <a:close/>
                  <a:moveTo>
                    <a:pt x="9440" y="1280"/>
                  </a:moveTo>
                  <a:cubicBezTo>
                    <a:pt x="13227" y="1280"/>
                    <a:pt x="16374" y="4427"/>
                    <a:pt x="16374" y="8214"/>
                  </a:cubicBezTo>
                  <a:lnTo>
                    <a:pt x="16374" y="8800"/>
                  </a:lnTo>
                  <a:lnTo>
                    <a:pt x="12587" y="8800"/>
                  </a:lnTo>
                  <a:lnTo>
                    <a:pt x="12587" y="8214"/>
                  </a:lnTo>
                  <a:cubicBezTo>
                    <a:pt x="12587" y="7146"/>
                    <a:pt x="11734" y="6347"/>
                    <a:pt x="10720" y="6347"/>
                  </a:cubicBezTo>
                  <a:lnTo>
                    <a:pt x="8160" y="6347"/>
                  </a:lnTo>
                  <a:cubicBezTo>
                    <a:pt x="7093" y="6347"/>
                    <a:pt x="6293" y="7200"/>
                    <a:pt x="6293" y="8214"/>
                  </a:cubicBezTo>
                  <a:lnTo>
                    <a:pt x="6293" y="8800"/>
                  </a:lnTo>
                  <a:lnTo>
                    <a:pt x="2507" y="8800"/>
                  </a:lnTo>
                  <a:lnTo>
                    <a:pt x="2507" y="8214"/>
                  </a:lnTo>
                  <a:cubicBezTo>
                    <a:pt x="2507" y="4427"/>
                    <a:pt x="5653" y="1280"/>
                    <a:pt x="9440" y="1280"/>
                  </a:cubicBezTo>
                  <a:close/>
                  <a:moveTo>
                    <a:pt x="2507" y="10080"/>
                  </a:moveTo>
                  <a:lnTo>
                    <a:pt x="2507" y="12639"/>
                  </a:lnTo>
                  <a:cubicBezTo>
                    <a:pt x="1866" y="12639"/>
                    <a:pt x="1226" y="12106"/>
                    <a:pt x="1226" y="11360"/>
                  </a:cubicBezTo>
                  <a:cubicBezTo>
                    <a:pt x="1226" y="10667"/>
                    <a:pt x="1866" y="10080"/>
                    <a:pt x="2507" y="10080"/>
                  </a:cubicBezTo>
                  <a:close/>
                  <a:moveTo>
                    <a:pt x="16426" y="10080"/>
                  </a:moveTo>
                  <a:cubicBezTo>
                    <a:pt x="17121" y="10080"/>
                    <a:pt x="17706" y="10667"/>
                    <a:pt x="17706" y="11360"/>
                  </a:cubicBezTo>
                  <a:cubicBezTo>
                    <a:pt x="17706" y="11999"/>
                    <a:pt x="17173" y="12639"/>
                    <a:pt x="16426" y="12639"/>
                  </a:cubicBezTo>
                  <a:lnTo>
                    <a:pt x="16426" y="10080"/>
                  </a:lnTo>
                  <a:close/>
                  <a:moveTo>
                    <a:pt x="15253" y="10080"/>
                  </a:moveTo>
                  <a:cubicBezTo>
                    <a:pt x="15201" y="10613"/>
                    <a:pt x="15201" y="14080"/>
                    <a:pt x="15201" y="14613"/>
                  </a:cubicBezTo>
                  <a:cubicBezTo>
                    <a:pt x="15201" y="17760"/>
                    <a:pt x="12639" y="20268"/>
                    <a:pt x="9494" y="20268"/>
                  </a:cubicBezTo>
                  <a:cubicBezTo>
                    <a:pt x="6399" y="20268"/>
                    <a:pt x="3840" y="17760"/>
                    <a:pt x="3840" y="14613"/>
                  </a:cubicBezTo>
                  <a:lnTo>
                    <a:pt x="3840" y="10080"/>
                  </a:lnTo>
                  <a:close/>
                  <a:moveTo>
                    <a:pt x="9440" y="0"/>
                  </a:moveTo>
                  <a:cubicBezTo>
                    <a:pt x="4906" y="0"/>
                    <a:pt x="1226" y="3680"/>
                    <a:pt x="1226" y="8214"/>
                  </a:cubicBezTo>
                  <a:lnTo>
                    <a:pt x="1226" y="9226"/>
                  </a:lnTo>
                  <a:cubicBezTo>
                    <a:pt x="533" y="9653"/>
                    <a:pt x="0" y="10506"/>
                    <a:pt x="0" y="11414"/>
                  </a:cubicBezTo>
                  <a:cubicBezTo>
                    <a:pt x="0" y="12800"/>
                    <a:pt x="1119" y="13973"/>
                    <a:pt x="2507" y="13973"/>
                  </a:cubicBezTo>
                  <a:lnTo>
                    <a:pt x="2507" y="14667"/>
                  </a:lnTo>
                  <a:cubicBezTo>
                    <a:pt x="2507" y="18507"/>
                    <a:pt x="5653" y="21600"/>
                    <a:pt x="9440" y="21600"/>
                  </a:cubicBezTo>
                  <a:cubicBezTo>
                    <a:pt x="13227" y="21600"/>
                    <a:pt x="16374" y="18507"/>
                    <a:pt x="16374" y="14667"/>
                  </a:cubicBezTo>
                  <a:lnTo>
                    <a:pt x="16374" y="13973"/>
                  </a:lnTo>
                  <a:cubicBezTo>
                    <a:pt x="17760" y="13973"/>
                    <a:pt x="18934" y="12800"/>
                    <a:pt x="18934" y="11414"/>
                  </a:cubicBezTo>
                  <a:cubicBezTo>
                    <a:pt x="18934" y="10933"/>
                    <a:pt x="18775" y="10560"/>
                    <a:pt x="18561" y="10134"/>
                  </a:cubicBezTo>
                  <a:lnTo>
                    <a:pt x="20908" y="10134"/>
                  </a:lnTo>
                  <a:cubicBezTo>
                    <a:pt x="21228" y="10134"/>
                    <a:pt x="21493" y="9866"/>
                    <a:pt x="21493" y="9546"/>
                  </a:cubicBezTo>
                  <a:cubicBezTo>
                    <a:pt x="21600" y="9174"/>
                    <a:pt x="21228" y="8800"/>
                    <a:pt x="20908" y="8800"/>
                  </a:cubicBezTo>
                  <a:lnTo>
                    <a:pt x="17654" y="8800"/>
                  </a:lnTo>
                  <a:lnTo>
                    <a:pt x="17654" y="8214"/>
                  </a:lnTo>
                  <a:cubicBezTo>
                    <a:pt x="17654" y="3680"/>
                    <a:pt x="13973" y="0"/>
                    <a:pt x="94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486" name="Google Shape;2486;p36"/>
          <p:cNvGrpSpPr/>
          <p:nvPr/>
        </p:nvGrpSpPr>
        <p:grpSpPr>
          <a:xfrm>
            <a:off x="8422778" y="5688116"/>
            <a:ext cx="899072" cy="896817"/>
            <a:chOff x="0" y="0"/>
            <a:chExt cx="899070" cy="896815"/>
          </a:xfrm>
        </p:grpSpPr>
        <p:sp>
          <p:nvSpPr>
            <p:cNvPr id="2487" name="Google Shape;2487;p36"/>
            <p:cNvSpPr/>
            <p:nvPr/>
          </p:nvSpPr>
          <p:spPr>
            <a:xfrm>
              <a:off x="346892" y="650979"/>
              <a:ext cx="198662" cy="83778"/>
            </a:xfrm>
            <a:custGeom>
              <a:rect b="b" l="l" r="r" t="t"/>
              <a:pathLst>
                <a:path extrusionOk="0" h="21600" w="21015">
                  <a:moveTo>
                    <a:pt x="2666" y="0"/>
                  </a:moveTo>
                  <a:cubicBezTo>
                    <a:pt x="1995" y="0"/>
                    <a:pt x="1347" y="708"/>
                    <a:pt x="877" y="2144"/>
                  </a:cubicBezTo>
                  <a:cubicBezTo>
                    <a:pt x="-293" y="5014"/>
                    <a:pt x="-293" y="9592"/>
                    <a:pt x="877" y="11881"/>
                  </a:cubicBezTo>
                  <a:cubicBezTo>
                    <a:pt x="3464" y="18167"/>
                    <a:pt x="6982" y="21600"/>
                    <a:pt x="10507" y="21600"/>
                  </a:cubicBezTo>
                  <a:cubicBezTo>
                    <a:pt x="14025" y="21600"/>
                    <a:pt x="17782" y="18167"/>
                    <a:pt x="20137" y="11881"/>
                  </a:cubicBezTo>
                  <a:cubicBezTo>
                    <a:pt x="21307" y="9011"/>
                    <a:pt x="21307" y="4433"/>
                    <a:pt x="20137" y="2144"/>
                  </a:cubicBezTo>
                  <a:cubicBezTo>
                    <a:pt x="19779" y="1290"/>
                    <a:pt x="19138" y="854"/>
                    <a:pt x="18430" y="854"/>
                  </a:cubicBezTo>
                  <a:cubicBezTo>
                    <a:pt x="17729" y="854"/>
                    <a:pt x="16962" y="1290"/>
                    <a:pt x="16373" y="2144"/>
                  </a:cubicBezTo>
                  <a:cubicBezTo>
                    <a:pt x="14964" y="6158"/>
                    <a:pt x="12616" y="7866"/>
                    <a:pt x="10507" y="7866"/>
                  </a:cubicBezTo>
                  <a:cubicBezTo>
                    <a:pt x="8159" y="7866"/>
                    <a:pt x="6042" y="6158"/>
                    <a:pt x="4634" y="2144"/>
                  </a:cubicBezTo>
                  <a:cubicBezTo>
                    <a:pt x="4045" y="708"/>
                    <a:pt x="3344" y="0"/>
                    <a:pt x="26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88" name="Google Shape;2488;p36"/>
            <p:cNvSpPr/>
            <p:nvPr/>
          </p:nvSpPr>
          <p:spPr>
            <a:xfrm>
              <a:off x="317492" y="472857"/>
              <a:ext cx="48830" cy="51014"/>
            </a:xfrm>
            <a:custGeom>
              <a:rect b="b" l="l" r="r" t="t"/>
              <a:pathLst>
                <a:path extrusionOk="0" h="21600" w="2160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89" name="Google Shape;2489;p36"/>
            <p:cNvSpPr/>
            <p:nvPr/>
          </p:nvSpPr>
          <p:spPr>
            <a:xfrm>
              <a:off x="528308" y="472857"/>
              <a:ext cx="48901" cy="51014"/>
            </a:xfrm>
            <a:custGeom>
              <a:rect b="b" l="l" r="r" t="t"/>
              <a:pathLst>
                <a:path extrusionOk="0" h="21600" w="21600">
                  <a:moveTo>
                    <a:pt x="10800" y="0"/>
                  </a:moveTo>
                  <a:cubicBezTo>
                    <a:pt x="4918" y="0"/>
                    <a:pt x="0" y="5639"/>
                    <a:pt x="0" y="11277"/>
                  </a:cubicBezTo>
                  <a:cubicBezTo>
                    <a:pt x="0" y="16916"/>
                    <a:pt x="4918" y="21600"/>
                    <a:pt x="10800" y="21600"/>
                  </a:cubicBezTo>
                  <a:cubicBezTo>
                    <a:pt x="16682" y="21600"/>
                    <a:pt x="21600" y="16916"/>
                    <a:pt x="21600" y="11277"/>
                  </a:cubicBezTo>
                  <a:cubicBezTo>
                    <a:pt x="21600" y="5639"/>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90" name="Google Shape;2490;p36"/>
            <p:cNvSpPr/>
            <p:nvPr/>
          </p:nvSpPr>
          <p:spPr>
            <a:xfrm>
              <a:off x="0" y="0"/>
              <a:ext cx="899070" cy="896815"/>
            </a:xfrm>
            <a:custGeom>
              <a:rect b="b" l="l" r="r" t="t"/>
              <a:pathLst>
                <a:path extrusionOk="0" h="21600" w="21600">
                  <a:moveTo>
                    <a:pt x="5014" y="1283"/>
                  </a:moveTo>
                  <a:cubicBezTo>
                    <a:pt x="6240" y="1283"/>
                    <a:pt x="7254" y="2138"/>
                    <a:pt x="7521" y="3316"/>
                  </a:cubicBezTo>
                  <a:cubicBezTo>
                    <a:pt x="6934" y="3689"/>
                    <a:pt x="6346" y="4064"/>
                    <a:pt x="5813" y="4599"/>
                  </a:cubicBezTo>
                  <a:cubicBezTo>
                    <a:pt x="5280" y="5134"/>
                    <a:pt x="4853" y="5668"/>
                    <a:pt x="4533" y="6255"/>
                  </a:cubicBezTo>
                  <a:cubicBezTo>
                    <a:pt x="3308" y="6096"/>
                    <a:pt x="2455" y="5027"/>
                    <a:pt x="2455" y="3796"/>
                  </a:cubicBezTo>
                  <a:cubicBezTo>
                    <a:pt x="2455" y="2406"/>
                    <a:pt x="3573" y="1283"/>
                    <a:pt x="5014" y="1283"/>
                  </a:cubicBezTo>
                  <a:close/>
                  <a:moveTo>
                    <a:pt x="16479" y="1283"/>
                  </a:moveTo>
                  <a:cubicBezTo>
                    <a:pt x="17866" y="1283"/>
                    <a:pt x="18986" y="2406"/>
                    <a:pt x="18986" y="3796"/>
                  </a:cubicBezTo>
                  <a:cubicBezTo>
                    <a:pt x="18986" y="5079"/>
                    <a:pt x="18133" y="6096"/>
                    <a:pt x="16906" y="6255"/>
                  </a:cubicBezTo>
                  <a:cubicBezTo>
                    <a:pt x="16586" y="5668"/>
                    <a:pt x="16214" y="5079"/>
                    <a:pt x="15680" y="4599"/>
                  </a:cubicBezTo>
                  <a:cubicBezTo>
                    <a:pt x="15147" y="4064"/>
                    <a:pt x="14507" y="3689"/>
                    <a:pt x="13920" y="3316"/>
                  </a:cubicBezTo>
                  <a:cubicBezTo>
                    <a:pt x="14187" y="2138"/>
                    <a:pt x="15200" y="1283"/>
                    <a:pt x="16479" y="1283"/>
                  </a:cubicBezTo>
                  <a:close/>
                  <a:moveTo>
                    <a:pt x="10133" y="3796"/>
                  </a:moveTo>
                  <a:lnTo>
                    <a:pt x="10133" y="4385"/>
                  </a:lnTo>
                  <a:cubicBezTo>
                    <a:pt x="10133" y="6897"/>
                    <a:pt x="8107" y="8876"/>
                    <a:pt x="5654" y="8876"/>
                  </a:cubicBezTo>
                  <a:lnTo>
                    <a:pt x="5067" y="8876"/>
                  </a:lnTo>
                  <a:cubicBezTo>
                    <a:pt x="5334" y="6203"/>
                    <a:pt x="7467" y="4064"/>
                    <a:pt x="10133" y="3796"/>
                  </a:cubicBezTo>
                  <a:close/>
                  <a:moveTo>
                    <a:pt x="11413" y="3796"/>
                  </a:moveTo>
                  <a:cubicBezTo>
                    <a:pt x="14081" y="4064"/>
                    <a:pt x="16214" y="6203"/>
                    <a:pt x="16479" y="8876"/>
                  </a:cubicBezTo>
                  <a:lnTo>
                    <a:pt x="15839" y="8876"/>
                  </a:lnTo>
                  <a:cubicBezTo>
                    <a:pt x="13387" y="8876"/>
                    <a:pt x="11413" y="6897"/>
                    <a:pt x="11413" y="4385"/>
                  </a:cubicBezTo>
                  <a:lnTo>
                    <a:pt x="11413" y="3796"/>
                  </a:lnTo>
                  <a:close/>
                  <a:moveTo>
                    <a:pt x="3734" y="10159"/>
                  </a:moveTo>
                  <a:lnTo>
                    <a:pt x="3734" y="12672"/>
                  </a:lnTo>
                  <a:cubicBezTo>
                    <a:pt x="3040" y="12672"/>
                    <a:pt x="2455" y="12137"/>
                    <a:pt x="2455" y="11441"/>
                  </a:cubicBezTo>
                  <a:cubicBezTo>
                    <a:pt x="2455" y="10693"/>
                    <a:pt x="3040" y="10159"/>
                    <a:pt x="3734" y="10159"/>
                  </a:cubicBezTo>
                  <a:close/>
                  <a:moveTo>
                    <a:pt x="17707" y="10159"/>
                  </a:moveTo>
                  <a:cubicBezTo>
                    <a:pt x="18401" y="10159"/>
                    <a:pt x="18986" y="10693"/>
                    <a:pt x="18986" y="11441"/>
                  </a:cubicBezTo>
                  <a:cubicBezTo>
                    <a:pt x="18986" y="12083"/>
                    <a:pt x="18401" y="12672"/>
                    <a:pt x="17707" y="12672"/>
                  </a:cubicBezTo>
                  <a:lnTo>
                    <a:pt x="17707" y="10159"/>
                  </a:lnTo>
                  <a:close/>
                  <a:moveTo>
                    <a:pt x="1706" y="12938"/>
                  </a:moveTo>
                  <a:cubicBezTo>
                    <a:pt x="2187" y="13580"/>
                    <a:pt x="2934" y="13955"/>
                    <a:pt x="3734" y="13955"/>
                  </a:cubicBezTo>
                  <a:cubicBezTo>
                    <a:pt x="3734" y="14651"/>
                    <a:pt x="3201" y="15238"/>
                    <a:pt x="2455" y="15238"/>
                  </a:cubicBezTo>
                  <a:cubicBezTo>
                    <a:pt x="1813" y="15238"/>
                    <a:pt x="1173" y="14703"/>
                    <a:pt x="1173" y="13955"/>
                  </a:cubicBezTo>
                  <a:cubicBezTo>
                    <a:pt x="1173" y="13580"/>
                    <a:pt x="1386" y="13152"/>
                    <a:pt x="1706" y="12938"/>
                  </a:cubicBezTo>
                  <a:close/>
                  <a:moveTo>
                    <a:pt x="19733" y="12938"/>
                  </a:moveTo>
                  <a:cubicBezTo>
                    <a:pt x="20053" y="13206"/>
                    <a:pt x="20266" y="13580"/>
                    <a:pt x="20266" y="13955"/>
                  </a:cubicBezTo>
                  <a:cubicBezTo>
                    <a:pt x="20266" y="14651"/>
                    <a:pt x="19680" y="15238"/>
                    <a:pt x="18986" y="15238"/>
                  </a:cubicBezTo>
                  <a:cubicBezTo>
                    <a:pt x="18346" y="15238"/>
                    <a:pt x="17707" y="14703"/>
                    <a:pt x="17707" y="13955"/>
                  </a:cubicBezTo>
                  <a:cubicBezTo>
                    <a:pt x="18507" y="13955"/>
                    <a:pt x="19254" y="13580"/>
                    <a:pt x="19733" y="12938"/>
                  </a:cubicBezTo>
                  <a:close/>
                  <a:moveTo>
                    <a:pt x="10720" y="7004"/>
                  </a:moveTo>
                  <a:cubicBezTo>
                    <a:pt x="10986" y="7538"/>
                    <a:pt x="11306" y="8020"/>
                    <a:pt x="11787" y="8501"/>
                  </a:cubicBezTo>
                  <a:cubicBezTo>
                    <a:pt x="12853" y="9571"/>
                    <a:pt x="14346" y="10159"/>
                    <a:pt x="15839" y="10159"/>
                  </a:cubicBezTo>
                  <a:lnTo>
                    <a:pt x="16479" y="10159"/>
                  </a:lnTo>
                  <a:lnTo>
                    <a:pt x="16479" y="14544"/>
                  </a:lnTo>
                  <a:cubicBezTo>
                    <a:pt x="16479" y="17697"/>
                    <a:pt x="13867" y="20317"/>
                    <a:pt x="10720" y="20317"/>
                  </a:cubicBezTo>
                  <a:cubicBezTo>
                    <a:pt x="7574" y="20317"/>
                    <a:pt x="5014" y="17697"/>
                    <a:pt x="5014" y="14544"/>
                  </a:cubicBezTo>
                  <a:lnTo>
                    <a:pt x="5014" y="10159"/>
                  </a:lnTo>
                  <a:lnTo>
                    <a:pt x="5600" y="10159"/>
                  </a:lnTo>
                  <a:cubicBezTo>
                    <a:pt x="7147" y="10159"/>
                    <a:pt x="8533" y="9571"/>
                    <a:pt x="9654" y="8501"/>
                  </a:cubicBezTo>
                  <a:cubicBezTo>
                    <a:pt x="10081" y="8073"/>
                    <a:pt x="10453" y="7538"/>
                    <a:pt x="10720" y="7004"/>
                  </a:cubicBezTo>
                  <a:close/>
                  <a:moveTo>
                    <a:pt x="5014" y="0"/>
                  </a:moveTo>
                  <a:cubicBezTo>
                    <a:pt x="2934" y="0"/>
                    <a:pt x="1173" y="1658"/>
                    <a:pt x="1173" y="3796"/>
                  </a:cubicBezTo>
                  <a:cubicBezTo>
                    <a:pt x="1173" y="5561"/>
                    <a:pt x="2400" y="7058"/>
                    <a:pt x="4054" y="7486"/>
                  </a:cubicBezTo>
                  <a:cubicBezTo>
                    <a:pt x="3948" y="7966"/>
                    <a:pt x="3787" y="8394"/>
                    <a:pt x="3787" y="8876"/>
                  </a:cubicBezTo>
                  <a:cubicBezTo>
                    <a:pt x="2294" y="8876"/>
                    <a:pt x="1066" y="10213"/>
                    <a:pt x="1280" y="11762"/>
                  </a:cubicBezTo>
                  <a:cubicBezTo>
                    <a:pt x="481" y="12244"/>
                    <a:pt x="0" y="13045"/>
                    <a:pt x="0" y="13955"/>
                  </a:cubicBezTo>
                  <a:cubicBezTo>
                    <a:pt x="0" y="15345"/>
                    <a:pt x="1121" y="16521"/>
                    <a:pt x="2561" y="16521"/>
                  </a:cubicBezTo>
                  <a:cubicBezTo>
                    <a:pt x="3094" y="16521"/>
                    <a:pt x="3521" y="16361"/>
                    <a:pt x="3948" y="16040"/>
                  </a:cubicBezTo>
                  <a:cubicBezTo>
                    <a:pt x="4587" y="19194"/>
                    <a:pt x="7413" y="21600"/>
                    <a:pt x="10827" y="21600"/>
                  </a:cubicBezTo>
                  <a:cubicBezTo>
                    <a:pt x="14187" y="21600"/>
                    <a:pt x="17013" y="19194"/>
                    <a:pt x="17652" y="16040"/>
                  </a:cubicBezTo>
                  <a:cubicBezTo>
                    <a:pt x="18079" y="16307"/>
                    <a:pt x="18560" y="16521"/>
                    <a:pt x="19093" y="16521"/>
                  </a:cubicBezTo>
                  <a:cubicBezTo>
                    <a:pt x="20479" y="16521"/>
                    <a:pt x="21600" y="15345"/>
                    <a:pt x="21600" y="13955"/>
                  </a:cubicBezTo>
                  <a:cubicBezTo>
                    <a:pt x="21546" y="13045"/>
                    <a:pt x="21013" y="12137"/>
                    <a:pt x="20214" y="11762"/>
                  </a:cubicBezTo>
                  <a:cubicBezTo>
                    <a:pt x="20373" y="10213"/>
                    <a:pt x="19200" y="8876"/>
                    <a:pt x="17652" y="8876"/>
                  </a:cubicBezTo>
                  <a:cubicBezTo>
                    <a:pt x="17600" y="8394"/>
                    <a:pt x="17546" y="7966"/>
                    <a:pt x="17387" y="7486"/>
                  </a:cubicBezTo>
                  <a:cubicBezTo>
                    <a:pt x="19041" y="7058"/>
                    <a:pt x="20266" y="5561"/>
                    <a:pt x="20266" y="3796"/>
                  </a:cubicBezTo>
                  <a:cubicBezTo>
                    <a:pt x="20266" y="1711"/>
                    <a:pt x="18614" y="0"/>
                    <a:pt x="16479" y="0"/>
                  </a:cubicBezTo>
                  <a:cubicBezTo>
                    <a:pt x="14666" y="0"/>
                    <a:pt x="13227" y="1176"/>
                    <a:pt x="12747" y="2780"/>
                  </a:cubicBezTo>
                  <a:cubicBezTo>
                    <a:pt x="12053" y="2620"/>
                    <a:pt x="11413" y="2513"/>
                    <a:pt x="10720" y="2513"/>
                  </a:cubicBezTo>
                  <a:cubicBezTo>
                    <a:pt x="10081" y="2513"/>
                    <a:pt x="9334" y="2673"/>
                    <a:pt x="8747" y="2780"/>
                  </a:cubicBezTo>
                  <a:cubicBezTo>
                    <a:pt x="8320" y="1176"/>
                    <a:pt x="6827" y="0"/>
                    <a:pt x="50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491" name="Google Shape;2491;p36"/>
          <p:cNvGrpSpPr/>
          <p:nvPr/>
        </p:nvGrpSpPr>
        <p:grpSpPr>
          <a:xfrm>
            <a:off x="13961579" y="3479405"/>
            <a:ext cx="899002" cy="896818"/>
            <a:chOff x="70" y="70"/>
            <a:chExt cx="899001" cy="896816"/>
          </a:xfrm>
        </p:grpSpPr>
        <p:sp>
          <p:nvSpPr>
            <p:cNvPr id="2492" name="Google Shape;2492;p36"/>
            <p:cNvSpPr/>
            <p:nvPr/>
          </p:nvSpPr>
          <p:spPr>
            <a:xfrm>
              <a:off x="346910" y="655489"/>
              <a:ext cx="198698" cy="81594"/>
            </a:xfrm>
            <a:custGeom>
              <a:rect b="b" l="l" r="r" t="t"/>
              <a:pathLst>
                <a:path extrusionOk="0" h="21600" w="21011">
                  <a:moveTo>
                    <a:pt x="2582" y="0"/>
                  </a:moveTo>
                  <a:cubicBezTo>
                    <a:pt x="1882" y="0"/>
                    <a:pt x="1233" y="727"/>
                    <a:pt x="883" y="2201"/>
                  </a:cubicBezTo>
                  <a:cubicBezTo>
                    <a:pt x="-294" y="5130"/>
                    <a:pt x="-294" y="9252"/>
                    <a:pt x="883" y="11602"/>
                  </a:cubicBezTo>
                  <a:cubicBezTo>
                    <a:pt x="3461" y="18075"/>
                    <a:pt x="6985" y="21600"/>
                    <a:pt x="10502" y="21600"/>
                  </a:cubicBezTo>
                  <a:cubicBezTo>
                    <a:pt x="14027" y="21600"/>
                    <a:pt x="17782" y="18075"/>
                    <a:pt x="20129" y="11602"/>
                  </a:cubicBezTo>
                  <a:cubicBezTo>
                    <a:pt x="21306" y="8655"/>
                    <a:pt x="21306" y="3954"/>
                    <a:pt x="20129" y="2201"/>
                  </a:cubicBezTo>
                  <a:cubicBezTo>
                    <a:pt x="19659" y="727"/>
                    <a:pt x="19019" y="0"/>
                    <a:pt x="18341" y="0"/>
                  </a:cubicBezTo>
                  <a:cubicBezTo>
                    <a:pt x="17663" y="0"/>
                    <a:pt x="16962" y="727"/>
                    <a:pt x="16374" y="2201"/>
                  </a:cubicBezTo>
                  <a:cubicBezTo>
                    <a:pt x="14965" y="5726"/>
                    <a:pt x="12618" y="8077"/>
                    <a:pt x="10502" y="8077"/>
                  </a:cubicBezTo>
                  <a:cubicBezTo>
                    <a:pt x="8155" y="8077"/>
                    <a:pt x="6047" y="5726"/>
                    <a:pt x="4638" y="2201"/>
                  </a:cubicBezTo>
                  <a:cubicBezTo>
                    <a:pt x="4050" y="727"/>
                    <a:pt x="3290" y="0"/>
                    <a:pt x="25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93" name="Google Shape;2493;p36"/>
            <p:cNvSpPr/>
            <p:nvPr/>
          </p:nvSpPr>
          <p:spPr>
            <a:xfrm>
              <a:off x="70" y="70"/>
              <a:ext cx="899001" cy="896816"/>
            </a:xfrm>
            <a:custGeom>
              <a:rect b="b" l="l" r="r" t="t"/>
              <a:pathLst>
                <a:path extrusionOk="0" h="21600" w="21600">
                  <a:moveTo>
                    <a:pt x="10774" y="1283"/>
                  </a:moveTo>
                  <a:cubicBezTo>
                    <a:pt x="12854" y="1283"/>
                    <a:pt x="14774" y="2245"/>
                    <a:pt x="16106" y="3796"/>
                  </a:cubicBezTo>
                  <a:lnTo>
                    <a:pt x="14507" y="3796"/>
                  </a:lnTo>
                  <a:cubicBezTo>
                    <a:pt x="12587" y="3796"/>
                    <a:pt x="10826" y="2887"/>
                    <a:pt x="9866" y="1337"/>
                  </a:cubicBezTo>
                  <a:cubicBezTo>
                    <a:pt x="10134" y="1283"/>
                    <a:pt x="10454" y="1283"/>
                    <a:pt x="10774" y="1283"/>
                  </a:cubicBezTo>
                  <a:close/>
                  <a:moveTo>
                    <a:pt x="8534" y="1604"/>
                  </a:moveTo>
                  <a:cubicBezTo>
                    <a:pt x="9067" y="2513"/>
                    <a:pt x="9866" y="3314"/>
                    <a:pt x="10774" y="3956"/>
                  </a:cubicBezTo>
                  <a:cubicBezTo>
                    <a:pt x="11894" y="4652"/>
                    <a:pt x="13174" y="5025"/>
                    <a:pt x="14507" y="5025"/>
                  </a:cubicBezTo>
                  <a:lnTo>
                    <a:pt x="16907" y="5025"/>
                  </a:lnTo>
                  <a:cubicBezTo>
                    <a:pt x="17388" y="5935"/>
                    <a:pt x="17708" y="7058"/>
                    <a:pt x="17708" y="8234"/>
                  </a:cubicBezTo>
                  <a:lnTo>
                    <a:pt x="17708" y="8821"/>
                  </a:lnTo>
                  <a:lnTo>
                    <a:pt x="17654" y="8821"/>
                  </a:lnTo>
                  <a:cubicBezTo>
                    <a:pt x="17388" y="7431"/>
                    <a:pt x="16054" y="6255"/>
                    <a:pt x="14507" y="6255"/>
                  </a:cubicBezTo>
                  <a:cubicBezTo>
                    <a:pt x="12961" y="6255"/>
                    <a:pt x="11734" y="7324"/>
                    <a:pt x="11468" y="8821"/>
                  </a:cubicBezTo>
                  <a:lnTo>
                    <a:pt x="10027" y="8821"/>
                  </a:lnTo>
                  <a:cubicBezTo>
                    <a:pt x="9760" y="7324"/>
                    <a:pt x="8427" y="6255"/>
                    <a:pt x="6987" y="6255"/>
                  </a:cubicBezTo>
                  <a:cubicBezTo>
                    <a:pt x="5439" y="6255"/>
                    <a:pt x="4107" y="7431"/>
                    <a:pt x="3840" y="8821"/>
                  </a:cubicBezTo>
                  <a:lnTo>
                    <a:pt x="3787" y="8821"/>
                  </a:lnTo>
                  <a:lnTo>
                    <a:pt x="3787" y="8234"/>
                  </a:lnTo>
                  <a:cubicBezTo>
                    <a:pt x="3733" y="5132"/>
                    <a:pt x="5707" y="2513"/>
                    <a:pt x="8534" y="1604"/>
                  </a:cubicBezTo>
                  <a:close/>
                  <a:moveTo>
                    <a:pt x="2453" y="8876"/>
                  </a:moveTo>
                  <a:lnTo>
                    <a:pt x="2453" y="11387"/>
                  </a:lnTo>
                  <a:cubicBezTo>
                    <a:pt x="2421" y="11391"/>
                    <a:pt x="2390" y="11392"/>
                    <a:pt x="2358" y="11392"/>
                  </a:cubicBezTo>
                  <a:cubicBezTo>
                    <a:pt x="1706" y="11392"/>
                    <a:pt x="1173" y="10873"/>
                    <a:pt x="1173" y="10159"/>
                  </a:cubicBezTo>
                  <a:cubicBezTo>
                    <a:pt x="1173" y="9463"/>
                    <a:pt x="1706" y="8876"/>
                    <a:pt x="2453" y="8876"/>
                  </a:cubicBezTo>
                  <a:close/>
                  <a:moveTo>
                    <a:pt x="6934" y="7699"/>
                  </a:moveTo>
                  <a:cubicBezTo>
                    <a:pt x="8001" y="7699"/>
                    <a:pt x="8800" y="8555"/>
                    <a:pt x="8800" y="9570"/>
                  </a:cubicBezTo>
                  <a:cubicBezTo>
                    <a:pt x="8800" y="10639"/>
                    <a:pt x="7894" y="11441"/>
                    <a:pt x="6934" y="11441"/>
                  </a:cubicBezTo>
                  <a:cubicBezTo>
                    <a:pt x="5868" y="11441"/>
                    <a:pt x="4960" y="10532"/>
                    <a:pt x="4960" y="9570"/>
                  </a:cubicBezTo>
                  <a:cubicBezTo>
                    <a:pt x="4960" y="8555"/>
                    <a:pt x="5868" y="7699"/>
                    <a:pt x="6934" y="7699"/>
                  </a:cubicBezTo>
                  <a:close/>
                  <a:moveTo>
                    <a:pt x="14454" y="7699"/>
                  </a:moveTo>
                  <a:cubicBezTo>
                    <a:pt x="15521" y="7699"/>
                    <a:pt x="16374" y="8555"/>
                    <a:pt x="16374" y="9570"/>
                  </a:cubicBezTo>
                  <a:cubicBezTo>
                    <a:pt x="16374" y="10532"/>
                    <a:pt x="15521" y="11441"/>
                    <a:pt x="14454" y="11441"/>
                  </a:cubicBezTo>
                  <a:cubicBezTo>
                    <a:pt x="13440" y="11441"/>
                    <a:pt x="12587" y="10532"/>
                    <a:pt x="12587" y="9570"/>
                  </a:cubicBezTo>
                  <a:cubicBezTo>
                    <a:pt x="12587" y="8501"/>
                    <a:pt x="13440" y="7699"/>
                    <a:pt x="14454" y="7699"/>
                  </a:cubicBezTo>
                  <a:close/>
                  <a:moveTo>
                    <a:pt x="18988" y="8876"/>
                  </a:moveTo>
                  <a:cubicBezTo>
                    <a:pt x="19628" y="8876"/>
                    <a:pt x="20268" y="9463"/>
                    <a:pt x="20268" y="10159"/>
                  </a:cubicBezTo>
                  <a:cubicBezTo>
                    <a:pt x="20268" y="10907"/>
                    <a:pt x="19628" y="11441"/>
                    <a:pt x="18988" y="11441"/>
                  </a:cubicBezTo>
                  <a:lnTo>
                    <a:pt x="18988" y="8876"/>
                  </a:lnTo>
                  <a:close/>
                  <a:moveTo>
                    <a:pt x="17708" y="10159"/>
                  </a:moveTo>
                  <a:lnTo>
                    <a:pt x="17708" y="13955"/>
                  </a:lnTo>
                  <a:lnTo>
                    <a:pt x="14720" y="13955"/>
                  </a:lnTo>
                  <a:cubicBezTo>
                    <a:pt x="13494" y="13179"/>
                    <a:pt x="12108" y="12791"/>
                    <a:pt x="10726" y="12791"/>
                  </a:cubicBezTo>
                  <a:cubicBezTo>
                    <a:pt x="9347" y="12791"/>
                    <a:pt x="7974" y="13179"/>
                    <a:pt x="6773" y="13955"/>
                  </a:cubicBezTo>
                  <a:lnTo>
                    <a:pt x="3787" y="13955"/>
                  </a:lnTo>
                  <a:lnTo>
                    <a:pt x="3787" y="10159"/>
                  </a:lnTo>
                  <a:lnTo>
                    <a:pt x="3840" y="10159"/>
                  </a:lnTo>
                  <a:cubicBezTo>
                    <a:pt x="4107" y="11548"/>
                    <a:pt x="5439" y="12672"/>
                    <a:pt x="6987" y="12672"/>
                  </a:cubicBezTo>
                  <a:cubicBezTo>
                    <a:pt x="8534" y="12672"/>
                    <a:pt x="9760" y="11601"/>
                    <a:pt x="10080" y="10159"/>
                  </a:cubicBezTo>
                  <a:lnTo>
                    <a:pt x="11468" y="10159"/>
                  </a:lnTo>
                  <a:cubicBezTo>
                    <a:pt x="11734" y="11601"/>
                    <a:pt x="13068" y="12672"/>
                    <a:pt x="14507" y="12672"/>
                  </a:cubicBezTo>
                  <a:cubicBezTo>
                    <a:pt x="15414" y="12672"/>
                    <a:pt x="16213" y="12351"/>
                    <a:pt x="16801" y="11762"/>
                  </a:cubicBezTo>
                  <a:cubicBezTo>
                    <a:pt x="17281" y="11280"/>
                    <a:pt x="17547" y="10746"/>
                    <a:pt x="17654" y="10159"/>
                  </a:cubicBezTo>
                  <a:close/>
                  <a:moveTo>
                    <a:pt x="10694" y="14035"/>
                  </a:moveTo>
                  <a:cubicBezTo>
                    <a:pt x="11894" y="14035"/>
                    <a:pt x="13093" y="14382"/>
                    <a:pt x="14134" y="15077"/>
                  </a:cubicBezTo>
                  <a:cubicBezTo>
                    <a:pt x="14241" y="15183"/>
                    <a:pt x="14293" y="15238"/>
                    <a:pt x="14454" y="15238"/>
                  </a:cubicBezTo>
                  <a:lnTo>
                    <a:pt x="17388" y="15238"/>
                  </a:lnTo>
                  <a:cubicBezTo>
                    <a:pt x="16587" y="18179"/>
                    <a:pt x="13921" y="20317"/>
                    <a:pt x="10720" y="20317"/>
                  </a:cubicBezTo>
                  <a:cubicBezTo>
                    <a:pt x="7520" y="20317"/>
                    <a:pt x="4854" y="18179"/>
                    <a:pt x="4000" y="15238"/>
                  </a:cubicBezTo>
                  <a:lnTo>
                    <a:pt x="6934" y="15238"/>
                  </a:lnTo>
                  <a:cubicBezTo>
                    <a:pt x="7041" y="15238"/>
                    <a:pt x="7200" y="15183"/>
                    <a:pt x="7254" y="15077"/>
                  </a:cubicBezTo>
                  <a:cubicBezTo>
                    <a:pt x="8294" y="14382"/>
                    <a:pt x="9494" y="14035"/>
                    <a:pt x="10694" y="14035"/>
                  </a:cubicBezTo>
                  <a:close/>
                  <a:moveTo>
                    <a:pt x="10720" y="0"/>
                  </a:moveTo>
                  <a:cubicBezTo>
                    <a:pt x="6401" y="0"/>
                    <a:pt x="2773" y="3369"/>
                    <a:pt x="2507" y="7593"/>
                  </a:cubicBezTo>
                  <a:cubicBezTo>
                    <a:pt x="1121" y="7593"/>
                    <a:pt x="0" y="8769"/>
                    <a:pt x="0" y="10159"/>
                  </a:cubicBezTo>
                  <a:cubicBezTo>
                    <a:pt x="0" y="11548"/>
                    <a:pt x="1121" y="12672"/>
                    <a:pt x="2507" y="12672"/>
                  </a:cubicBezTo>
                  <a:lnTo>
                    <a:pt x="2507" y="13366"/>
                  </a:lnTo>
                  <a:cubicBezTo>
                    <a:pt x="2507" y="17911"/>
                    <a:pt x="6188" y="21600"/>
                    <a:pt x="10774" y="21600"/>
                  </a:cubicBezTo>
                  <a:cubicBezTo>
                    <a:pt x="15307" y="21600"/>
                    <a:pt x="19040" y="17911"/>
                    <a:pt x="19040" y="13366"/>
                  </a:cubicBezTo>
                  <a:lnTo>
                    <a:pt x="19040" y="12672"/>
                  </a:lnTo>
                  <a:cubicBezTo>
                    <a:pt x="20427" y="12672"/>
                    <a:pt x="21600" y="11548"/>
                    <a:pt x="21600" y="10159"/>
                  </a:cubicBezTo>
                  <a:cubicBezTo>
                    <a:pt x="21493" y="8769"/>
                    <a:pt x="20374" y="7593"/>
                    <a:pt x="18988" y="7593"/>
                  </a:cubicBezTo>
                  <a:cubicBezTo>
                    <a:pt x="18668" y="3314"/>
                    <a:pt x="15040" y="0"/>
                    <a:pt x="107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494" name="Google Shape;2494;p36"/>
          <p:cNvGrpSpPr/>
          <p:nvPr/>
        </p:nvGrpSpPr>
        <p:grpSpPr>
          <a:xfrm>
            <a:off x="14017101" y="4587109"/>
            <a:ext cx="788029" cy="894563"/>
            <a:chOff x="70" y="70"/>
            <a:chExt cx="788027" cy="894561"/>
          </a:xfrm>
        </p:grpSpPr>
        <p:sp>
          <p:nvSpPr>
            <p:cNvPr id="2495" name="Google Shape;2495;p36"/>
            <p:cNvSpPr/>
            <p:nvPr/>
          </p:nvSpPr>
          <p:spPr>
            <a:xfrm>
              <a:off x="295826" y="651050"/>
              <a:ext cx="198699" cy="83778"/>
            </a:xfrm>
            <a:custGeom>
              <a:rect b="b" l="l" r="r" t="t"/>
              <a:pathLst>
                <a:path extrusionOk="0" h="21600" w="21011">
                  <a:moveTo>
                    <a:pt x="2582" y="0"/>
                  </a:moveTo>
                  <a:cubicBezTo>
                    <a:pt x="1882" y="0"/>
                    <a:pt x="1233" y="708"/>
                    <a:pt x="883" y="2144"/>
                  </a:cubicBezTo>
                  <a:cubicBezTo>
                    <a:pt x="-294" y="4996"/>
                    <a:pt x="-294" y="9574"/>
                    <a:pt x="883" y="11300"/>
                  </a:cubicBezTo>
                  <a:cubicBezTo>
                    <a:pt x="3461" y="18167"/>
                    <a:pt x="6985" y="21600"/>
                    <a:pt x="10502" y="21600"/>
                  </a:cubicBezTo>
                  <a:cubicBezTo>
                    <a:pt x="14027" y="21600"/>
                    <a:pt x="17782" y="18167"/>
                    <a:pt x="20129" y="11300"/>
                  </a:cubicBezTo>
                  <a:cubicBezTo>
                    <a:pt x="21306" y="8429"/>
                    <a:pt x="21306" y="4433"/>
                    <a:pt x="20129" y="2144"/>
                  </a:cubicBezTo>
                  <a:cubicBezTo>
                    <a:pt x="19659" y="708"/>
                    <a:pt x="19019" y="0"/>
                    <a:pt x="18341" y="0"/>
                  </a:cubicBezTo>
                  <a:cubicBezTo>
                    <a:pt x="17663" y="0"/>
                    <a:pt x="16962" y="708"/>
                    <a:pt x="16374" y="2144"/>
                  </a:cubicBezTo>
                  <a:cubicBezTo>
                    <a:pt x="14965" y="5577"/>
                    <a:pt x="12618" y="7866"/>
                    <a:pt x="10502" y="7866"/>
                  </a:cubicBezTo>
                  <a:cubicBezTo>
                    <a:pt x="8155" y="7866"/>
                    <a:pt x="6047" y="5577"/>
                    <a:pt x="4638" y="2144"/>
                  </a:cubicBezTo>
                  <a:cubicBezTo>
                    <a:pt x="4050" y="708"/>
                    <a:pt x="3290" y="0"/>
                    <a:pt x="25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96" name="Google Shape;2496;p36"/>
            <p:cNvSpPr/>
            <p:nvPr/>
          </p:nvSpPr>
          <p:spPr>
            <a:xfrm>
              <a:off x="264225" y="526124"/>
              <a:ext cx="51014" cy="48901"/>
            </a:xfrm>
            <a:custGeom>
              <a:rect b="b" l="l" r="r" t="t"/>
              <a:pathLst>
                <a:path extrusionOk="0" h="21600" w="21600">
                  <a:moveTo>
                    <a:pt x="10323" y="0"/>
                  </a:moveTo>
                  <a:cubicBezTo>
                    <a:pt x="4684" y="0"/>
                    <a:pt x="0" y="4918"/>
                    <a:pt x="0" y="10800"/>
                  </a:cubicBezTo>
                  <a:cubicBezTo>
                    <a:pt x="0" y="16682"/>
                    <a:pt x="4684" y="21600"/>
                    <a:pt x="10323" y="21600"/>
                  </a:cubicBezTo>
                  <a:cubicBezTo>
                    <a:pt x="16916" y="21600"/>
                    <a:pt x="21600" y="16682"/>
                    <a:pt x="21600" y="10800"/>
                  </a:cubicBezTo>
                  <a:cubicBezTo>
                    <a:pt x="21600" y="4918"/>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97" name="Google Shape;2497;p36"/>
            <p:cNvSpPr/>
            <p:nvPr/>
          </p:nvSpPr>
          <p:spPr>
            <a:xfrm>
              <a:off x="475112" y="526124"/>
              <a:ext cx="51014" cy="48901"/>
            </a:xfrm>
            <a:custGeom>
              <a:rect b="b" l="l" r="r" t="t"/>
              <a:pathLst>
                <a:path extrusionOk="0" h="21600" w="21600">
                  <a:moveTo>
                    <a:pt x="11277" y="0"/>
                  </a:moveTo>
                  <a:cubicBezTo>
                    <a:pt x="4684" y="0"/>
                    <a:pt x="0" y="4918"/>
                    <a:pt x="0" y="10800"/>
                  </a:cubicBezTo>
                  <a:cubicBezTo>
                    <a:pt x="0" y="16682"/>
                    <a:pt x="4684" y="21600"/>
                    <a:pt x="11277" y="21600"/>
                  </a:cubicBezTo>
                  <a:cubicBezTo>
                    <a:pt x="16916" y="21600"/>
                    <a:pt x="21600" y="16682"/>
                    <a:pt x="21600" y="10800"/>
                  </a:cubicBezTo>
                  <a:cubicBezTo>
                    <a:pt x="21600" y="4918"/>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498" name="Google Shape;2498;p36"/>
            <p:cNvSpPr/>
            <p:nvPr/>
          </p:nvSpPr>
          <p:spPr>
            <a:xfrm>
              <a:off x="70" y="70"/>
              <a:ext cx="788027" cy="894561"/>
            </a:xfrm>
            <a:custGeom>
              <a:rect b="b" l="l" r="r" t="t"/>
              <a:pathLst>
                <a:path extrusionOk="0" h="21600" w="21600">
                  <a:moveTo>
                    <a:pt x="10891" y="1179"/>
                  </a:moveTo>
                  <a:cubicBezTo>
                    <a:pt x="13568" y="1179"/>
                    <a:pt x="16001" y="1501"/>
                    <a:pt x="17828" y="2036"/>
                  </a:cubicBezTo>
                  <a:cubicBezTo>
                    <a:pt x="19653" y="2680"/>
                    <a:pt x="20321" y="3270"/>
                    <a:pt x="20321" y="3751"/>
                  </a:cubicBezTo>
                  <a:cubicBezTo>
                    <a:pt x="20321" y="4127"/>
                    <a:pt x="19532" y="4502"/>
                    <a:pt x="18071" y="4985"/>
                  </a:cubicBezTo>
                  <a:lnTo>
                    <a:pt x="3894" y="4985"/>
                  </a:lnTo>
                  <a:cubicBezTo>
                    <a:pt x="2312" y="4556"/>
                    <a:pt x="1460" y="4127"/>
                    <a:pt x="1460" y="3751"/>
                  </a:cubicBezTo>
                  <a:cubicBezTo>
                    <a:pt x="1460" y="3323"/>
                    <a:pt x="2128" y="2680"/>
                    <a:pt x="3953" y="2036"/>
                  </a:cubicBezTo>
                  <a:cubicBezTo>
                    <a:pt x="5780" y="1446"/>
                    <a:pt x="8214" y="1179"/>
                    <a:pt x="10891" y="1179"/>
                  </a:cubicBezTo>
                  <a:close/>
                  <a:moveTo>
                    <a:pt x="17280" y="6271"/>
                  </a:moveTo>
                  <a:lnTo>
                    <a:pt x="17280" y="7612"/>
                  </a:lnTo>
                  <a:lnTo>
                    <a:pt x="4259" y="7612"/>
                  </a:lnTo>
                  <a:lnTo>
                    <a:pt x="4259" y="6271"/>
                  </a:lnTo>
                  <a:close/>
                  <a:moveTo>
                    <a:pt x="16671" y="8898"/>
                  </a:moveTo>
                  <a:cubicBezTo>
                    <a:pt x="15820" y="9701"/>
                    <a:pt x="14603" y="10184"/>
                    <a:pt x="13386" y="10184"/>
                  </a:cubicBezTo>
                  <a:lnTo>
                    <a:pt x="8336" y="10184"/>
                  </a:lnTo>
                  <a:cubicBezTo>
                    <a:pt x="6997" y="10184"/>
                    <a:pt x="5902" y="9701"/>
                    <a:pt x="5048" y="8898"/>
                  </a:cubicBezTo>
                  <a:close/>
                  <a:moveTo>
                    <a:pt x="18740" y="11363"/>
                  </a:moveTo>
                  <a:cubicBezTo>
                    <a:pt x="19470" y="11363"/>
                    <a:pt x="20200" y="11899"/>
                    <a:pt x="20200" y="12649"/>
                  </a:cubicBezTo>
                  <a:cubicBezTo>
                    <a:pt x="20200" y="13400"/>
                    <a:pt x="19591" y="13936"/>
                    <a:pt x="18740" y="13936"/>
                  </a:cubicBezTo>
                  <a:lnTo>
                    <a:pt x="18740" y="11363"/>
                  </a:lnTo>
                  <a:close/>
                  <a:moveTo>
                    <a:pt x="2920" y="11416"/>
                  </a:moveTo>
                  <a:lnTo>
                    <a:pt x="2920" y="13990"/>
                  </a:lnTo>
                  <a:cubicBezTo>
                    <a:pt x="2068" y="13936"/>
                    <a:pt x="1460" y="13400"/>
                    <a:pt x="1460" y="12702"/>
                  </a:cubicBezTo>
                  <a:cubicBezTo>
                    <a:pt x="1460" y="12059"/>
                    <a:pt x="2128" y="11416"/>
                    <a:pt x="2920" y="11416"/>
                  </a:cubicBezTo>
                  <a:close/>
                  <a:moveTo>
                    <a:pt x="17339" y="10077"/>
                  </a:moveTo>
                  <a:lnTo>
                    <a:pt x="17339" y="14579"/>
                  </a:lnTo>
                  <a:cubicBezTo>
                    <a:pt x="17280" y="17741"/>
                    <a:pt x="14419" y="20261"/>
                    <a:pt x="10829" y="20261"/>
                  </a:cubicBezTo>
                  <a:cubicBezTo>
                    <a:pt x="7241" y="20261"/>
                    <a:pt x="4380" y="17741"/>
                    <a:pt x="4380" y="14579"/>
                  </a:cubicBezTo>
                  <a:lnTo>
                    <a:pt x="4380" y="10077"/>
                  </a:lnTo>
                  <a:cubicBezTo>
                    <a:pt x="5415" y="10987"/>
                    <a:pt x="6876" y="11416"/>
                    <a:pt x="8336" y="11416"/>
                  </a:cubicBezTo>
                  <a:lnTo>
                    <a:pt x="13386" y="11416"/>
                  </a:lnTo>
                  <a:cubicBezTo>
                    <a:pt x="14846" y="11416"/>
                    <a:pt x="16306" y="10987"/>
                    <a:pt x="17339" y="10077"/>
                  </a:cubicBezTo>
                  <a:close/>
                  <a:moveTo>
                    <a:pt x="10829" y="0"/>
                  </a:moveTo>
                  <a:cubicBezTo>
                    <a:pt x="8092" y="0"/>
                    <a:pt x="5415" y="322"/>
                    <a:pt x="3467" y="910"/>
                  </a:cubicBezTo>
                  <a:cubicBezTo>
                    <a:pt x="608" y="1768"/>
                    <a:pt x="0" y="2948"/>
                    <a:pt x="0" y="3751"/>
                  </a:cubicBezTo>
                  <a:cubicBezTo>
                    <a:pt x="0" y="4985"/>
                    <a:pt x="1520" y="5628"/>
                    <a:pt x="2920" y="6057"/>
                  </a:cubicBezTo>
                  <a:lnTo>
                    <a:pt x="2920" y="10130"/>
                  </a:lnTo>
                  <a:cubicBezTo>
                    <a:pt x="1338" y="10130"/>
                    <a:pt x="0" y="11309"/>
                    <a:pt x="0" y="12702"/>
                  </a:cubicBezTo>
                  <a:cubicBezTo>
                    <a:pt x="0" y="14097"/>
                    <a:pt x="1338" y="15276"/>
                    <a:pt x="2920" y="15276"/>
                  </a:cubicBezTo>
                  <a:cubicBezTo>
                    <a:pt x="3285" y="18813"/>
                    <a:pt x="6692" y="21600"/>
                    <a:pt x="10829" y="21600"/>
                  </a:cubicBezTo>
                  <a:cubicBezTo>
                    <a:pt x="14906" y="21600"/>
                    <a:pt x="18375" y="18813"/>
                    <a:pt x="18740" y="15276"/>
                  </a:cubicBezTo>
                  <a:cubicBezTo>
                    <a:pt x="20321" y="15276"/>
                    <a:pt x="21600" y="14097"/>
                    <a:pt x="21600" y="12702"/>
                  </a:cubicBezTo>
                  <a:cubicBezTo>
                    <a:pt x="21600" y="11309"/>
                    <a:pt x="20321" y="10130"/>
                    <a:pt x="18740" y="10130"/>
                  </a:cubicBezTo>
                  <a:lnTo>
                    <a:pt x="18740" y="6057"/>
                  </a:lnTo>
                  <a:cubicBezTo>
                    <a:pt x="20078" y="5628"/>
                    <a:pt x="21600" y="4985"/>
                    <a:pt x="21600" y="3751"/>
                  </a:cubicBezTo>
                  <a:cubicBezTo>
                    <a:pt x="21600" y="2948"/>
                    <a:pt x="20992" y="1768"/>
                    <a:pt x="18193" y="910"/>
                  </a:cubicBezTo>
                  <a:cubicBezTo>
                    <a:pt x="16244" y="322"/>
                    <a:pt x="13629"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499" name="Google Shape;2499;p36"/>
          <p:cNvGrpSpPr/>
          <p:nvPr/>
        </p:nvGrpSpPr>
        <p:grpSpPr>
          <a:xfrm>
            <a:off x="14017101" y="5683889"/>
            <a:ext cx="788029" cy="896605"/>
            <a:chOff x="70" y="70"/>
            <a:chExt cx="788027" cy="896604"/>
          </a:xfrm>
        </p:grpSpPr>
        <p:sp>
          <p:nvSpPr>
            <p:cNvPr id="2500" name="Google Shape;2500;p36"/>
            <p:cNvSpPr/>
            <p:nvPr/>
          </p:nvSpPr>
          <p:spPr>
            <a:xfrm>
              <a:off x="291387" y="659716"/>
              <a:ext cx="198699" cy="81594"/>
            </a:xfrm>
            <a:custGeom>
              <a:rect b="b" l="l" r="r" t="t"/>
              <a:pathLst>
                <a:path extrusionOk="0" h="21600" w="21011">
                  <a:moveTo>
                    <a:pt x="2582" y="0"/>
                  </a:moveTo>
                  <a:cubicBezTo>
                    <a:pt x="1882" y="0"/>
                    <a:pt x="1233" y="727"/>
                    <a:pt x="883" y="2201"/>
                  </a:cubicBezTo>
                  <a:cubicBezTo>
                    <a:pt x="-294" y="5148"/>
                    <a:pt x="-294" y="9252"/>
                    <a:pt x="883" y="11602"/>
                  </a:cubicBezTo>
                  <a:cubicBezTo>
                    <a:pt x="3461" y="18075"/>
                    <a:pt x="6985" y="21600"/>
                    <a:pt x="10502" y="21600"/>
                  </a:cubicBezTo>
                  <a:cubicBezTo>
                    <a:pt x="14027" y="21600"/>
                    <a:pt x="17782" y="18075"/>
                    <a:pt x="20129" y="11602"/>
                  </a:cubicBezTo>
                  <a:cubicBezTo>
                    <a:pt x="21306" y="8674"/>
                    <a:pt x="21306" y="3973"/>
                    <a:pt x="20129" y="2201"/>
                  </a:cubicBezTo>
                  <a:cubicBezTo>
                    <a:pt x="19659" y="727"/>
                    <a:pt x="19019" y="0"/>
                    <a:pt x="18341" y="0"/>
                  </a:cubicBezTo>
                  <a:cubicBezTo>
                    <a:pt x="17663" y="0"/>
                    <a:pt x="16962" y="727"/>
                    <a:pt x="16374" y="2201"/>
                  </a:cubicBezTo>
                  <a:cubicBezTo>
                    <a:pt x="14965" y="5726"/>
                    <a:pt x="12618" y="8077"/>
                    <a:pt x="10502" y="8077"/>
                  </a:cubicBezTo>
                  <a:cubicBezTo>
                    <a:pt x="8155" y="8077"/>
                    <a:pt x="6047" y="5726"/>
                    <a:pt x="4638" y="2201"/>
                  </a:cubicBezTo>
                  <a:cubicBezTo>
                    <a:pt x="4050" y="727"/>
                    <a:pt x="3290" y="0"/>
                    <a:pt x="25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01" name="Google Shape;2501;p36"/>
            <p:cNvSpPr/>
            <p:nvPr/>
          </p:nvSpPr>
          <p:spPr>
            <a:xfrm>
              <a:off x="259786" y="477154"/>
              <a:ext cx="51014" cy="51014"/>
            </a:xfrm>
            <a:custGeom>
              <a:rect b="b" l="l" r="r" t="t"/>
              <a:pathLst>
                <a:path extrusionOk="0" h="21600" w="21600">
                  <a:moveTo>
                    <a:pt x="10323" y="0"/>
                  </a:moveTo>
                  <a:cubicBezTo>
                    <a:pt x="4684" y="0"/>
                    <a:pt x="0" y="5639"/>
                    <a:pt x="0" y="11277"/>
                  </a:cubicBezTo>
                  <a:cubicBezTo>
                    <a:pt x="0" y="16916"/>
                    <a:pt x="4684" y="21600"/>
                    <a:pt x="10323" y="21600"/>
                  </a:cubicBezTo>
                  <a:cubicBezTo>
                    <a:pt x="16916" y="21600"/>
                    <a:pt x="21600" y="16916"/>
                    <a:pt x="21600" y="11277"/>
                  </a:cubicBezTo>
                  <a:cubicBezTo>
                    <a:pt x="21600" y="5639"/>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02" name="Google Shape;2502;p36"/>
            <p:cNvSpPr/>
            <p:nvPr/>
          </p:nvSpPr>
          <p:spPr>
            <a:xfrm>
              <a:off x="470673" y="477154"/>
              <a:ext cx="51014" cy="51014"/>
            </a:xfrm>
            <a:custGeom>
              <a:rect b="b" l="l" r="r" t="t"/>
              <a:pathLst>
                <a:path extrusionOk="0" h="21600" w="21600">
                  <a:moveTo>
                    <a:pt x="11277" y="0"/>
                  </a:moveTo>
                  <a:cubicBezTo>
                    <a:pt x="4684" y="0"/>
                    <a:pt x="0" y="5639"/>
                    <a:pt x="0" y="11277"/>
                  </a:cubicBezTo>
                  <a:cubicBezTo>
                    <a:pt x="0" y="16916"/>
                    <a:pt x="4684" y="21600"/>
                    <a:pt x="11277" y="21600"/>
                  </a:cubicBezTo>
                  <a:cubicBezTo>
                    <a:pt x="16916" y="21600"/>
                    <a:pt x="21600" y="16916"/>
                    <a:pt x="21600" y="11277"/>
                  </a:cubicBezTo>
                  <a:cubicBezTo>
                    <a:pt x="21600" y="5639"/>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03" name="Google Shape;2503;p36"/>
            <p:cNvSpPr/>
            <p:nvPr/>
          </p:nvSpPr>
          <p:spPr>
            <a:xfrm>
              <a:off x="70" y="70"/>
              <a:ext cx="788027" cy="896604"/>
            </a:xfrm>
            <a:custGeom>
              <a:rect b="b" l="l" r="r" t="t"/>
              <a:pathLst>
                <a:path extrusionOk="0" h="21600" w="21600">
                  <a:moveTo>
                    <a:pt x="7909" y="2882"/>
                  </a:moveTo>
                  <a:cubicBezTo>
                    <a:pt x="8395" y="2882"/>
                    <a:pt x="8761" y="2989"/>
                    <a:pt x="9126" y="3044"/>
                  </a:cubicBezTo>
                  <a:cubicBezTo>
                    <a:pt x="8214" y="3792"/>
                    <a:pt x="7665" y="4916"/>
                    <a:pt x="7422" y="5985"/>
                  </a:cubicBezTo>
                  <a:cubicBezTo>
                    <a:pt x="7362" y="6306"/>
                    <a:pt x="7665" y="6627"/>
                    <a:pt x="8030" y="6734"/>
                  </a:cubicBezTo>
                  <a:cubicBezTo>
                    <a:pt x="8067" y="6739"/>
                    <a:pt x="8104" y="6741"/>
                    <a:pt x="8141" y="6741"/>
                  </a:cubicBezTo>
                  <a:cubicBezTo>
                    <a:pt x="8517" y="6741"/>
                    <a:pt x="8828" y="6491"/>
                    <a:pt x="8882" y="6199"/>
                  </a:cubicBezTo>
                  <a:cubicBezTo>
                    <a:pt x="9066" y="5289"/>
                    <a:pt x="9491" y="4488"/>
                    <a:pt x="10039" y="3953"/>
                  </a:cubicBezTo>
                  <a:cubicBezTo>
                    <a:pt x="10302" y="3722"/>
                    <a:pt x="10790" y="3332"/>
                    <a:pt x="11348" y="3332"/>
                  </a:cubicBezTo>
                  <a:cubicBezTo>
                    <a:pt x="11437" y="3332"/>
                    <a:pt x="11528" y="3342"/>
                    <a:pt x="11621" y="3364"/>
                  </a:cubicBezTo>
                  <a:cubicBezTo>
                    <a:pt x="12291" y="3471"/>
                    <a:pt x="12716" y="4006"/>
                    <a:pt x="12838" y="4434"/>
                  </a:cubicBezTo>
                  <a:cubicBezTo>
                    <a:pt x="13143" y="5075"/>
                    <a:pt x="13324" y="5985"/>
                    <a:pt x="13081" y="6841"/>
                  </a:cubicBezTo>
                  <a:cubicBezTo>
                    <a:pt x="13021" y="7214"/>
                    <a:pt x="13324" y="7589"/>
                    <a:pt x="13751" y="7589"/>
                  </a:cubicBezTo>
                  <a:cubicBezTo>
                    <a:pt x="14116" y="7589"/>
                    <a:pt x="14419" y="7375"/>
                    <a:pt x="14419" y="7055"/>
                  </a:cubicBezTo>
                  <a:cubicBezTo>
                    <a:pt x="14663" y="5985"/>
                    <a:pt x="14603" y="4755"/>
                    <a:pt x="13994" y="3739"/>
                  </a:cubicBezTo>
                  <a:lnTo>
                    <a:pt x="14298" y="3846"/>
                  </a:lnTo>
                  <a:cubicBezTo>
                    <a:pt x="17036" y="4220"/>
                    <a:pt x="18861" y="6573"/>
                    <a:pt x="18375" y="8979"/>
                  </a:cubicBezTo>
                  <a:cubicBezTo>
                    <a:pt x="18319" y="9273"/>
                    <a:pt x="18010" y="9521"/>
                    <a:pt x="17631" y="9521"/>
                  </a:cubicBezTo>
                  <a:cubicBezTo>
                    <a:pt x="17596" y="9521"/>
                    <a:pt x="17560" y="9519"/>
                    <a:pt x="17523" y="9514"/>
                  </a:cubicBezTo>
                  <a:lnTo>
                    <a:pt x="3345" y="7321"/>
                  </a:lnTo>
                  <a:cubicBezTo>
                    <a:pt x="3164" y="7268"/>
                    <a:pt x="2858" y="6893"/>
                    <a:pt x="2920" y="6573"/>
                  </a:cubicBezTo>
                  <a:cubicBezTo>
                    <a:pt x="3407" y="4434"/>
                    <a:pt x="5537" y="2882"/>
                    <a:pt x="7909" y="2882"/>
                  </a:cubicBezTo>
                  <a:close/>
                  <a:moveTo>
                    <a:pt x="2798" y="11439"/>
                  </a:moveTo>
                  <a:lnTo>
                    <a:pt x="2798" y="14006"/>
                  </a:lnTo>
                  <a:cubicBezTo>
                    <a:pt x="1947" y="14006"/>
                    <a:pt x="1338" y="13471"/>
                    <a:pt x="1338" y="12722"/>
                  </a:cubicBezTo>
                  <a:cubicBezTo>
                    <a:pt x="1338" y="12081"/>
                    <a:pt x="2007" y="11439"/>
                    <a:pt x="2798" y="11439"/>
                  </a:cubicBezTo>
                  <a:close/>
                  <a:moveTo>
                    <a:pt x="18618" y="11439"/>
                  </a:moveTo>
                  <a:cubicBezTo>
                    <a:pt x="19348" y="11439"/>
                    <a:pt x="20078" y="12081"/>
                    <a:pt x="20078" y="12722"/>
                  </a:cubicBezTo>
                  <a:cubicBezTo>
                    <a:pt x="20078" y="13471"/>
                    <a:pt x="19470" y="14006"/>
                    <a:pt x="18618" y="14006"/>
                  </a:cubicBezTo>
                  <a:lnTo>
                    <a:pt x="18618" y="11439"/>
                  </a:lnTo>
                  <a:close/>
                  <a:moveTo>
                    <a:pt x="4259" y="8659"/>
                  </a:moveTo>
                  <a:lnTo>
                    <a:pt x="17218" y="10638"/>
                  </a:lnTo>
                  <a:lnTo>
                    <a:pt x="17218" y="14595"/>
                  </a:lnTo>
                  <a:cubicBezTo>
                    <a:pt x="17158" y="17803"/>
                    <a:pt x="14298" y="20424"/>
                    <a:pt x="10707" y="20424"/>
                  </a:cubicBezTo>
                  <a:cubicBezTo>
                    <a:pt x="7119" y="20424"/>
                    <a:pt x="4259" y="17803"/>
                    <a:pt x="4259" y="14595"/>
                  </a:cubicBezTo>
                  <a:lnTo>
                    <a:pt x="4259" y="8659"/>
                  </a:lnTo>
                  <a:close/>
                  <a:moveTo>
                    <a:pt x="14628" y="0"/>
                  </a:moveTo>
                  <a:cubicBezTo>
                    <a:pt x="13131" y="0"/>
                    <a:pt x="11851" y="801"/>
                    <a:pt x="11318" y="1974"/>
                  </a:cubicBezTo>
                  <a:lnTo>
                    <a:pt x="9126" y="1653"/>
                  </a:lnTo>
                  <a:cubicBezTo>
                    <a:pt x="8747" y="1596"/>
                    <a:pt x="8368" y="1568"/>
                    <a:pt x="7996" y="1568"/>
                  </a:cubicBezTo>
                  <a:cubicBezTo>
                    <a:pt x="4896" y="1568"/>
                    <a:pt x="2124" y="3483"/>
                    <a:pt x="1582" y="6252"/>
                  </a:cubicBezTo>
                  <a:cubicBezTo>
                    <a:pt x="1460" y="7107"/>
                    <a:pt x="1947" y="7963"/>
                    <a:pt x="2858" y="8338"/>
                  </a:cubicBezTo>
                  <a:lnTo>
                    <a:pt x="2858" y="10103"/>
                  </a:lnTo>
                  <a:cubicBezTo>
                    <a:pt x="1277" y="10103"/>
                    <a:pt x="0" y="11225"/>
                    <a:pt x="0" y="12670"/>
                  </a:cubicBezTo>
                  <a:cubicBezTo>
                    <a:pt x="0" y="14060"/>
                    <a:pt x="1277" y="15184"/>
                    <a:pt x="2858" y="15184"/>
                  </a:cubicBezTo>
                  <a:cubicBezTo>
                    <a:pt x="3285" y="18765"/>
                    <a:pt x="6570" y="21600"/>
                    <a:pt x="10769" y="21600"/>
                  </a:cubicBezTo>
                  <a:cubicBezTo>
                    <a:pt x="14968" y="21600"/>
                    <a:pt x="18315" y="18765"/>
                    <a:pt x="18680" y="15184"/>
                  </a:cubicBezTo>
                  <a:cubicBezTo>
                    <a:pt x="20262" y="15184"/>
                    <a:pt x="21600" y="14060"/>
                    <a:pt x="21600" y="12670"/>
                  </a:cubicBezTo>
                  <a:cubicBezTo>
                    <a:pt x="21478" y="11546"/>
                    <a:pt x="20565" y="10531"/>
                    <a:pt x="19288" y="10263"/>
                  </a:cubicBezTo>
                  <a:cubicBezTo>
                    <a:pt x="19653" y="9996"/>
                    <a:pt x="19897" y="9569"/>
                    <a:pt x="19956" y="9193"/>
                  </a:cubicBezTo>
                  <a:cubicBezTo>
                    <a:pt x="20565" y="6092"/>
                    <a:pt x="18253" y="3096"/>
                    <a:pt x="14724" y="2561"/>
                  </a:cubicBezTo>
                  <a:lnTo>
                    <a:pt x="12778" y="2241"/>
                  </a:lnTo>
                  <a:cubicBezTo>
                    <a:pt x="13154" y="1624"/>
                    <a:pt x="13915" y="1261"/>
                    <a:pt x="14719" y="1261"/>
                  </a:cubicBezTo>
                  <a:cubicBezTo>
                    <a:pt x="14821" y="1261"/>
                    <a:pt x="14925" y="1266"/>
                    <a:pt x="15028" y="1278"/>
                  </a:cubicBezTo>
                  <a:cubicBezTo>
                    <a:pt x="15084" y="1295"/>
                    <a:pt x="15140" y="1302"/>
                    <a:pt x="15196" y="1302"/>
                  </a:cubicBezTo>
                  <a:cubicBezTo>
                    <a:pt x="15514" y="1302"/>
                    <a:pt x="15829" y="1063"/>
                    <a:pt x="15879" y="743"/>
                  </a:cubicBezTo>
                  <a:cubicBezTo>
                    <a:pt x="15941" y="423"/>
                    <a:pt x="15636" y="102"/>
                    <a:pt x="15271" y="49"/>
                  </a:cubicBezTo>
                  <a:cubicBezTo>
                    <a:pt x="15055" y="15"/>
                    <a:pt x="14838" y="0"/>
                    <a:pt x="146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504" name="Google Shape;2504;p36"/>
          <p:cNvGrpSpPr/>
          <p:nvPr/>
        </p:nvGrpSpPr>
        <p:grpSpPr>
          <a:xfrm>
            <a:off x="19614497" y="3503785"/>
            <a:ext cx="683677" cy="899072"/>
            <a:chOff x="70" y="0"/>
            <a:chExt cx="683675" cy="899070"/>
          </a:xfrm>
        </p:grpSpPr>
        <p:sp>
          <p:nvSpPr>
            <p:cNvPr id="2505" name="Google Shape;2505;p36"/>
            <p:cNvSpPr/>
            <p:nvPr/>
          </p:nvSpPr>
          <p:spPr>
            <a:xfrm>
              <a:off x="242558" y="602150"/>
              <a:ext cx="198698" cy="83778"/>
            </a:xfrm>
            <a:custGeom>
              <a:rect b="b" l="l" r="r" t="t"/>
              <a:pathLst>
                <a:path extrusionOk="0" h="21600" w="21011">
                  <a:moveTo>
                    <a:pt x="2671" y="0"/>
                  </a:moveTo>
                  <a:cubicBezTo>
                    <a:pt x="1993" y="0"/>
                    <a:pt x="1353" y="727"/>
                    <a:pt x="883" y="2144"/>
                  </a:cubicBezTo>
                  <a:cubicBezTo>
                    <a:pt x="-294" y="5014"/>
                    <a:pt x="-294" y="9592"/>
                    <a:pt x="883" y="11300"/>
                  </a:cubicBezTo>
                  <a:cubicBezTo>
                    <a:pt x="3461" y="18167"/>
                    <a:pt x="6985" y="21600"/>
                    <a:pt x="10502" y="21600"/>
                  </a:cubicBezTo>
                  <a:cubicBezTo>
                    <a:pt x="14027" y="21600"/>
                    <a:pt x="17782" y="18167"/>
                    <a:pt x="20129" y="11300"/>
                  </a:cubicBezTo>
                  <a:cubicBezTo>
                    <a:pt x="21306" y="8447"/>
                    <a:pt x="21306" y="4433"/>
                    <a:pt x="20129" y="2144"/>
                  </a:cubicBezTo>
                  <a:cubicBezTo>
                    <a:pt x="19540" y="727"/>
                    <a:pt x="18840" y="0"/>
                    <a:pt x="18162" y="0"/>
                  </a:cubicBezTo>
                  <a:cubicBezTo>
                    <a:pt x="17491" y="0"/>
                    <a:pt x="16843" y="727"/>
                    <a:pt x="16374" y="2144"/>
                  </a:cubicBezTo>
                  <a:cubicBezTo>
                    <a:pt x="14965" y="5577"/>
                    <a:pt x="12618" y="7866"/>
                    <a:pt x="10502" y="7866"/>
                  </a:cubicBezTo>
                  <a:cubicBezTo>
                    <a:pt x="8155" y="7866"/>
                    <a:pt x="6047" y="5577"/>
                    <a:pt x="4638" y="2144"/>
                  </a:cubicBezTo>
                  <a:cubicBezTo>
                    <a:pt x="4050" y="727"/>
                    <a:pt x="3342" y="0"/>
                    <a:pt x="26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06" name="Google Shape;2506;p36"/>
            <p:cNvSpPr/>
            <p:nvPr/>
          </p:nvSpPr>
          <p:spPr>
            <a:xfrm>
              <a:off x="213141" y="424028"/>
              <a:ext cx="48830" cy="51084"/>
            </a:xfrm>
            <a:custGeom>
              <a:rect b="b" l="l" r="r" t="t"/>
              <a:pathLst>
                <a:path extrusionOk="0" h="21600" w="21600">
                  <a:moveTo>
                    <a:pt x="10816" y="0"/>
                  </a:moveTo>
                  <a:cubicBezTo>
                    <a:pt x="4925" y="0"/>
                    <a:pt x="0" y="4678"/>
                    <a:pt x="0" y="10308"/>
                  </a:cubicBezTo>
                  <a:cubicBezTo>
                    <a:pt x="0" y="16893"/>
                    <a:pt x="4925" y="21600"/>
                    <a:pt x="10816" y="21600"/>
                  </a:cubicBezTo>
                  <a:cubicBezTo>
                    <a:pt x="16706" y="21600"/>
                    <a:pt x="21600" y="16893"/>
                    <a:pt x="21600" y="10308"/>
                  </a:cubicBezTo>
                  <a:cubicBezTo>
                    <a:pt x="21600" y="4678"/>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07" name="Google Shape;2507;p36"/>
            <p:cNvSpPr/>
            <p:nvPr/>
          </p:nvSpPr>
          <p:spPr>
            <a:xfrm>
              <a:off x="419589" y="424028"/>
              <a:ext cx="51084" cy="51084"/>
            </a:xfrm>
            <a:custGeom>
              <a:rect b="b" l="l" r="r" t="t"/>
              <a:pathLst>
                <a:path extrusionOk="0" h="21600" w="21600">
                  <a:moveTo>
                    <a:pt x="11262" y="0"/>
                  </a:moveTo>
                  <a:cubicBezTo>
                    <a:pt x="4678" y="0"/>
                    <a:pt x="0" y="4678"/>
                    <a:pt x="0" y="10308"/>
                  </a:cubicBezTo>
                  <a:cubicBezTo>
                    <a:pt x="0" y="16893"/>
                    <a:pt x="4678" y="21600"/>
                    <a:pt x="11262" y="21600"/>
                  </a:cubicBezTo>
                  <a:cubicBezTo>
                    <a:pt x="16893" y="21600"/>
                    <a:pt x="21600" y="16893"/>
                    <a:pt x="21600" y="10308"/>
                  </a:cubicBezTo>
                  <a:cubicBezTo>
                    <a:pt x="21600" y="4678"/>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08" name="Google Shape;2508;p36"/>
            <p:cNvSpPr/>
            <p:nvPr/>
          </p:nvSpPr>
          <p:spPr>
            <a:xfrm>
              <a:off x="70" y="0"/>
              <a:ext cx="683675" cy="899070"/>
            </a:xfrm>
            <a:custGeom>
              <a:rect b="b" l="l" r="r" t="t"/>
              <a:pathLst>
                <a:path extrusionOk="0" h="21600" w="21600">
                  <a:moveTo>
                    <a:pt x="15008" y="1175"/>
                  </a:moveTo>
                  <a:cubicBezTo>
                    <a:pt x="17673" y="1281"/>
                    <a:pt x="19917" y="2934"/>
                    <a:pt x="19917" y="5067"/>
                  </a:cubicBezTo>
                  <a:lnTo>
                    <a:pt x="19917" y="8960"/>
                  </a:lnTo>
                  <a:lnTo>
                    <a:pt x="19145" y="8960"/>
                  </a:lnTo>
                  <a:cubicBezTo>
                    <a:pt x="15008" y="8960"/>
                    <a:pt x="11712" y="6348"/>
                    <a:pt x="11712" y="3147"/>
                  </a:cubicBezTo>
                  <a:lnTo>
                    <a:pt x="11712" y="2187"/>
                  </a:lnTo>
                  <a:cubicBezTo>
                    <a:pt x="12553" y="1601"/>
                    <a:pt x="13815" y="1175"/>
                    <a:pt x="15008" y="1175"/>
                  </a:cubicBezTo>
                  <a:close/>
                  <a:moveTo>
                    <a:pt x="6592" y="1281"/>
                  </a:moveTo>
                  <a:cubicBezTo>
                    <a:pt x="7854" y="1281"/>
                    <a:pt x="8976" y="1601"/>
                    <a:pt x="9957" y="2294"/>
                  </a:cubicBezTo>
                  <a:lnTo>
                    <a:pt x="9957" y="3201"/>
                  </a:lnTo>
                  <a:cubicBezTo>
                    <a:pt x="9957" y="6400"/>
                    <a:pt x="6592" y="9014"/>
                    <a:pt x="2453" y="9014"/>
                  </a:cubicBezTo>
                  <a:lnTo>
                    <a:pt x="1683" y="9014"/>
                  </a:lnTo>
                  <a:lnTo>
                    <a:pt x="1683" y="5121"/>
                  </a:lnTo>
                  <a:cubicBezTo>
                    <a:pt x="1612" y="2934"/>
                    <a:pt x="3856" y="1281"/>
                    <a:pt x="6592" y="1281"/>
                  </a:cubicBezTo>
                  <a:close/>
                  <a:moveTo>
                    <a:pt x="2453" y="10187"/>
                  </a:moveTo>
                  <a:cubicBezTo>
                    <a:pt x="2945" y="10187"/>
                    <a:pt x="3295" y="10453"/>
                    <a:pt x="3295" y="10827"/>
                  </a:cubicBezTo>
                  <a:cubicBezTo>
                    <a:pt x="3295" y="11147"/>
                    <a:pt x="2945" y="11414"/>
                    <a:pt x="2453" y="11414"/>
                  </a:cubicBezTo>
                  <a:cubicBezTo>
                    <a:pt x="2032" y="11414"/>
                    <a:pt x="1683" y="11147"/>
                    <a:pt x="1683" y="10827"/>
                  </a:cubicBezTo>
                  <a:cubicBezTo>
                    <a:pt x="1683" y="10453"/>
                    <a:pt x="2032" y="10187"/>
                    <a:pt x="2453" y="10187"/>
                  </a:cubicBezTo>
                  <a:close/>
                  <a:moveTo>
                    <a:pt x="19076" y="10187"/>
                  </a:moveTo>
                  <a:cubicBezTo>
                    <a:pt x="19496" y="10187"/>
                    <a:pt x="19846" y="10453"/>
                    <a:pt x="19846" y="10827"/>
                  </a:cubicBezTo>
                  <a:cubicBezTo>
                    <a:pt x="19846" y="11147"/>
                    <a:pt x="19496" y="11414"/>
                    <a:pt x="19076" y="11414"/>
                  </a:cubicBezTo>
                  <a:cubicBezTo>
                    <a:pt x="18584" y="11414"/>
                    <a:pt x="18234" y="11147"/>
                    <a:pt x="18234" y="10827"/>
                  </a:cubicBezTo>
                  <a:cubicBezTo>
                    <a:pt x="18234" y="10453"/>
                    <a:pt x="18584" y="10187"/>
                    <a:pt x="19076" y="10187"/>
                  </a:cubicBezTo>
                  <a:close/>
                  <a:moveTo>
                    <a:pt x="2384" y="12747"/>
                  </a:moveTo>
                  <a:cubicBezTo>
                    <a:pt x="2805" y="12747"/>
                    <a:pt x="3154" y="13014"/>
                    <a:pt x="3154" y="13334"/>
                  </a:cubicBezTo>
                  <a:cubicBezTo>
                    <a:pt x="3154" y="13654"/>
                    <a:pt x="2805" y="13920"/>
                    <a:pt x="2384" y="13920"/>
                  </a:cubicBezTo>
                  <a:cubicBezTo>
                    <a:pt x="2032" y="13920"/>
                    <a:pt x="1612" y="13654"/>
                    <a:pt x="1612" y="13334"/>
                  </a:cubicBezTo>
                  <a:cubicBezTo>
                    <a:pt x="1612" y="13014"/>
                    <a:pt x="1963" y="12747"/>
                    <a:pt x="2384" y="12747"/>
                  </a:cubicBezTo>
                  <a:close/>
                  <a:moveTo>
                    <a:pt x="19145" y="12747"/>
                  </a:moveTo>
                  <a:cubicBezTo>
                    <a:pt x="19565" y="12747"/>
                    <a:pt x="19917" y="13014"/>
                    <a:pt x="19917" y="13334"/>
                  </a:cubicBezTo>
                  <a:cubicBezTo>
                    <a:pt x="19917" y="13654"/>
                    <a:pt x="19565" y="13920"/>
                    <a:pt x="19145" y="13920"/>
                  </a:cubicBezTo>
                  <a:cubicBezTo>
                    <a:pt x="18724" y="13920"/>
                    <a:pt x="18374" y="13654"/>
                    <a:pt x="18374" y="13334"/>
                  </a:cubicBezTo>
                  <a:cubicBezTo>
                    <a:pt x="18374" y="13014"/>
                    <a:pt x="18724" y="12747"/>
                    <a:pt x="19145" y="12747"/>
                  </a:cubicBezTo>
                  <a:close/>
                  <a:moveTo>
                    <a:pt x="2384" y="15254"/>
                  </a:moveTo>
                  <a:cubicBezTo>
                    <a:pt x="2805" y="15254"/>
                    <a:pt x="3154" y="15519"/>
                    <a:pt x="3154" y="15894"/>
                  </a:cubicBezTo>
                  <a:cubicBezTo>
                    <a:pt x="3154" y="16214"/>
                    <a:pt x="2805" y="16479"/>
                    <a:pt x="2384" y="16479"/>
                  </a:cubicBezTo>
                  <a:cubicBezTo>
                    <a:pt x="2032" y="16479"/>
                    <a:pt x="1612" y="16214"/>
                    <a:pt x="1612" y="15894"/>
                  </a:cubicBezTo>
                  <a:cubicBezTo>
                    <a:pt x="1612" y="15519"/>
                    <a:pt x="1963" y="15254"/>
                    <a:pt x="2384" y="15254"/>
                  </a:cubicBezTo>
                  <a:close/>
                  <a:moveTo>
                    <a:pt x="19145" y="15254"/>
                  </a:moveTo>
                  <a:cubicBezTo>
                    <a:pt x="19565" y="15254"/>
                    <a:pt x="19917" y="15519"/>
                    <a:pt x="19917" y="15894"/>
                  </a:cubicBezTo>
                  <a:cubicBezTo>
                    <a:pt x="19917" y="16214"/>
                    <a:pt x="19565" y="16479"/>
                    <a:pt x="19145" y="16479"/>
                  </a:cubicBezTo>
                  <a:cubicBezTo>
                    <a:pt x="18724" y="16479"/>
                    <a:pt x="18374" y="16214"/>
                    <a:pt x="18374" y="15894"/>
                  </a:cubicBezTo>
                  <a:cubicBezTo>
                    <a:pt x="18374" y="15519"/>
                    <a:pt x="18724" y="15254"/>
                    <a:pt x="19145" y="15254"/>
                  </a:cubicBezTo>
                  <a:close/>
                  <a:moveTo>
                    <a:pt x="10799" y="6081"/>
                  </a:moveTo>
                  <a:cubicBezTo>
                    <a:pt x="11220" y="6775"/>
                    <a:pt x="11852" y="7467"/>
                    <a:pt x="12693" y="8054"/>
                  </a:cubicBezTo>
                  <a:cubicBezTo>
                    <a:pt x="13887" y="9014"/>
                    <a:pt x="15289" y="9600"/>
                    <a:pt x="16901" y="9920"/>
                  </a:cubicBezTo>
                  <a:cubicBezTo>
                    <a:pt x="16691" y="10187"/>
                    <a:pt x="16620" y="10453"/>
                    <a:pt x="16620" y="10773"/>
                  </a:cubicBezTo>
                  <a:cubicBezTo>
                    <a:pt x="16620" y="11254"/>
                    <a:pt x="16901" y="11734"/>
                    <a:pt x="17252" y="12054"/>
                  </a:cubicBezTo>
                  <a:cubicBezTo>
                    <a:pt x="16760" y="12427"/>
                    <a:pt x="16620" y="12853"/>
                    <a:pt x="16620" y="13334"/>
                  </a:cubicBezTo>
                  <a:cubicBezTo>
                    <a:pt x="16620" y="13813"/>
                    <a:pt x="16901" y="14294"/>
                    <a:pt x="17252" y="14614"/>
                  </a:cubicBezTo>
                  <a:cubicBezTo>
                    <a:pt x="16760" y="14934"/>
                    <a:pt x="16620" y="15413"/>
                    <a:pt x="16620" y="15894"/>
                  </a:cubicBezTo>
                  <a:cubicBezTo>
                    <a:pt x="16620" y="16159"/>
                    <a:pt x="16691" y="16427"/>
                    <a:pt x="16901" y="16693"/>
                  </a:cubicBezTo>
                  <a:cubicBezTo>
                    <a:pt x="15429" y="18133"/>
                    <a:pt x="13183" y="18986"/>
                    <a:pt x="10799" y="18986"/>
                  </a:cubicBezTo>
                  <a:cubicBezTo>
                    <a:pt x="8346" y="18986"/>
                    <a:pt x="6171" y="18133"/>
                    <a:pt x="4768" y="16693"/>
                  </a:cubicBezTo>
                  <a:cubicBezTo>
                    <a:pt x="4909" y="16427"/>
                    <a:pt x="5049" y="16107"/>
                    <a:pt x="5049" y="15894"/>
                  </a:cubicBezTo>
                  <a:cubicBezTo>
                    <a:pt x="5049" y="15413"/>
                    <a:pt x="4768" y="14934"/>
                    <a:pt x="4417" y="14614"/>
                  </a:cubicBezTo>
                  <a:cubicBezTo>
                    <a:pt x="4837" y="14294"/>
                    <a:pt x="5049" y="13813"/>
                    <a:pt x="5049" y="13334"/>
                  </a:cubicBezTo>
                  <a:cubicBezTo>
                    <a:pt x="5049" y="12853"/>
                    <a:pt x="4768" y="12427"/>
                    <a:pt x="4417" y="12054"/>
                  </a:cubicBezTo>
                  <a:cubicBezTo>
                    <a:pt x="4837" y="11734"/>
                    <a:pt x="5049" y="11254"/>
                    <a:pt x="5049" y="10773"/>
                  </a:cubicBezTo>
                  <a:cubicBezTo>
                    <a:pt x="5049" y="10453"/>
                    <a:pt x="4909" y="10187"/>
                    <a:pt x="4768" y="9920"/>
                  </a:cubicBezTo>
                  <a:cubicBezTo>
                    <a:pt x="6311" y="9600"/>
                    <a:pt x="7854" y="9014"/>
                    <a:pt x="8976" y="8054"/>
                  </a:cubicBezTo>
                  <a:cubicBezTo>
                    <a:pt x="9748" y="7467"/>
                    <a:pt x="10378" y="6775"/>
                    <a:pt x="10799" y="6081"/>
                  </a:cubicBezTo>
                  <a:close/>
                  <a:moveTo>
                    <a:pt x="2453" y="17813"/>
                  </a:moveTo>
                  <a:cubicBezTo>
                    <a:pt x="2945" y="17813"/>
                    <a:pt x="3295" y="18081"/>
                    <a:pt x="3295" y="18401"/>
                  </a:cubicBezTo>
                  <a:cubicBezTo>
                    <a:pt x="3295" y="18614"/>
                    <a:pt x="3295" y="18614"/>
                    <a:pt x="2453" y="19680"/>
                  </a:cubicBezTo>
                  <a:cubicBezTo>
                    <a:pt x="1683" y="18614"/>
                    <a:pt x="1683" y="18614"/>
                    <a:pt x="1683" y="18401"/>
                  </a:cubicBezTo>
                  <a:cubicBezTo>
                    <a:pt x="1683" y="18081"/>
                    <a:pt x="2032" y="17813"/>
                    <a:pt x="2453" y="17813"/>
                  </a:cubicBezTo>
                  <a:close/>
                  <a:moveTo>
                    <a:pt x="19076" y="17813"/>
                  </a:moveTo>
                  <a:cubicBezTo>
                    <a:pt x="19496" y="17813"/>
                    <a:pt x="19846" y="18081"/>
                    <a:pt x="19846" y="18401"/>
                  </a:cubicBezTo>
                  <a:cubicBezTo>
                    <a:pt x="19917" y="18614"/>
                    <a:pt x="19846" y="18614"/>
                    <a:pt x="19076" y="19680"/>
                  </a:cubicBezTo>
                  <a:cubicBezTo>
                    <a:pt x="18234" y="18614"/>
                    <a:pt x="18234" y="18614"/>
                    <a:pt x="18234" y="18401"/>
                  </a:cubicBezTo>
                  <a:cubicBezTo>
                    <a:pt x="18234" y="18081"/>
                    <a:pt x="18584" y="17813"/>
                    <a:pt x="19076" y="17813"/>
                  </a:cubicBezTo>
                  <a:close/>
                  <a:moveTo>
                    <a:pt x="6732" y="0"/>
                  </a:moveTo>
                  <a:cubicBezTo>
                    <a:pt x="3014" y="0"/>
                    <a:pt x="0" y="2294"/>
                    <a:pt x="0" y="5067"/>
                  </a:cubicBezTo>
                  <a:lnTo>
                    <a:pt x="0" y="10880"/>
                  </a:lnTo>
                  <a:cubicBezTo>
                    <a:pt x="0" y="11360"/>
                    <a:pt x="280" y="11787"/>
                    <a:pt x="630" y="12161"/>
                  </a:cubicBezTo>
                  <a:cubicBezTo>
                    <a:pt x="209" y="12481"/>
                    <a:pt x="0" y="12960"/>
                    <a:pt x="0" y="13387"/>
                  </a:cubicBezTo>
                  <a:cubicBezTo>
                    <a:pt x="0" y="13867"/>
                    <a:pt x="280" y="14346"/>
                    <a:pt x="630" y="14666"/>
                  </a:cubicBezTo>
                  <a:cubicBezTo>
                    <a:pt x="209" y="14986"/>
                    <a:pt x="0" y="15467"/>
                    <a:pt x="0" y="15946"/>
                  </a:cubicBezTo>
                  <a:cubicBezTo>
                    <a:pt x="0" y="16427"/>
                    <a:pt x="280" y="16853"/>
                    <a:pt x="630" y="17228"/>
                  </a:cubicBezTo>
                  <a:cubicBezTo>
                    <a:pt x="209" y="17547"/>
                    <a:pt x="0" y="18027"/>
                    <a:pt x="0" y="18453"/>
                  </a:cubicBezTo>
                  <a:cubicBezTo>
                    <a:pt x="0" y="18827"/>
                    <a:pt x="140" y="19147"/>
                    <a:pt x="280" y="19254"/>
                  </a:cubicBezTo>
                  <a:lnTo>
                    <a:pt x="1752" y="21280"/>
                  </a:lnTo>
                  <a:cubicBezTo>
                    <a:pt x="1963" y="21493"/>
                    <a:pt x="2244" y="21600"/>
                    <a:pt x="2453" y="21600"/>
                  </a:cubicBezTo>
                  <a:cubicBezTo>
                    <a:pt x="2734" y="21600"/>
                    <a:pt x="3085" y="21493"/>
                    <a:pt x="3226" y="21280"/>
                  </a:cubicBezTo>
                  <a:lnTo>
                    <a:pt x="4697" y="19360"/>
                  </a:lnTo>
                  <a:lnTo>
                    <a:pt x="4978" y="18721"/>
                  </a:lnTo>
                  <a:cubicBezTo>
                    <a:pt x="6520" y="19733"/>
                    <a:pt x="8626" y="20320"/>
                    <a:pt x="10799" y="20320"/>
                  </a:cubicBezTo>
                  <a:cubicBezTo>
                    <a:pt x="12974" y="20320"/>
                    <a:pt x="15008" y="19733"/>
                    <a:pt x="16691" y="18721"/>
                  </a:cubicBezTo>
                  <a:cubicBezTo>
                    <a:pt x="16691" y="18880"/>
                    <a:pt x="16760" y="19093"/>
                    <a:pt x="16832" y="19200"/>
                  </a:cubicBezTo>
                  <a:cubicBezTo>
                    <a:pt x="16832" y="19254"/>
                    <a:pt x="16760" y="19093"/>
                    <a:pt x="18443" y="21280"/>
                  </a:cubicBezTo>
                  <a:cubicBezTo>
                    <a:pt x="18584" y="21439"/>
                    <a:pt x="18864" y="21600"/>
                    <a:pt x="19145" y="21600"/>
                  </a:cubicBezTo>
                  <a:cubicBezTo>
                    <a:pt x="19425" y="21600"/>
                    <a:pt x="19777" y="21439"/>
                    <a:pt x="19846" y="21280"/>
                  </a:cubicBezTo>
                  <a:lnTo>
                    <a:pt x="21320" y="19306"/>
                  </a:lnTo>
                  <a:cubicBezTo>
                    <a:pt x="21531" y="19041"/>
                    <a:pt x="21600" y="18721"/>
                    <a:pt x="21600" y="18453"/>
                  </a:cubicBezTo>
                  <a:cubicBezTo>
                    <a:pt x="21600" y="17974"/>
                    <a:pt x="21320" y="17547"/>
                    <a:pt x="20970" y="17173"/>
                  </a:cubicBezTo>
                  <a:cubicBezTo>
                    <a:pt x="21460" y="16853"/>
                    <a:pt x="21600" y="16373"/>
                    <a:pt x="21600" y="15946"/>
                  </a:cubicBezTo>
                  <a:cubicBezTo>
                    <a:pt x="21600" y="15467"/>
                    <a:pt x="21320" y="14986"/>
                    <a:pt x="20970" y="14666"/>
                  </a:cubicBezTo>
                  <a:cubicBezTo>
                    <a:pt x="21460" y="14346"/>
                    <a:pt x="21600" y="13867"/>
                    <a:pt x="21600" y="13387"/>
                  </a:cubicBezTo>
                  <a:cubicBezTo>
                    <a:pt x="21600" y="12908"/>
                    <a:pt x="21320" y="12481"/>
                    <a:pt x="20970" y="12107"/>
                  </a:cubicBezTo>
                  <a:cubicBezTo>
                    <a:pt x="21460" y="11787"/>
                    <a:pt x="21600" y="11308"/>
                    <a:pt x="21600" y="10880"/>
                  </a:cubicBezTo>
                  <a:lnTo>
                    <a:pt x="21600" y="5067"/>
                  </a:lnTo>
                  <a:cubicBezTo>
                    <a:pt x="21600" y="2294"/>
                    <a:pt x="18584" y="0"/>
                    <a:pt x="14937" y="0"/>
                  </a:cubicBezTo>
                  <a:cubicBezTo>
                    <a:pt x="13464" y="0"/>
                    <a:pt x="11992" y="428"/>
                    <a:pt x="10799" y="1121"/>
                  </a:cubicBezTo>
                  <a:cubicBezTo>
                    <a:pt x="9677" y="428"/>
                    <a:pt x="8205" y="0"/>
                    <a:pt x="6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509" name="Google Shape;2509;p36"/>
          <p:cNvGrpSpPr/>
          <p:nvPr/>
        </p:nvGrpSpPr>
        <p:grpSpPr>
          <a:xfrm>
            <a:off x="4000105" y="3481591"/>
            <a:ext cx="894882" cy="896817"/>
            <a:chOff x="0" y="0"/>
            <a:chExt cx="894881" cy="896815"/>
          </a:xfrm>
        </p:grpSpPr>
        <p:sp>
          <p:nvSpPr>
            <p:cNvPr id="2510" name="Google Shape;2510;p36"/>
            <p:cNvSpPr/>
            <p:nvPr/>
          </p:nvSpPr>
          <p:spPr>
            <a:xfrm>
              <a:off x="0" y="0"/>
              <a:ext cx="894881" cy="896815"/>
            </a:xfrm>
            <a:custGeom>
              <a:rect b="b" l="l" r="r" t="t"/>
              <a:pathLst>
                <a:path extrusionOk="0" h="21600" w="21501">
                  <a:moveTo>
                    <a:pt x="7787" y="2406"/>
                  </a:moveTo>
                  <a:cubicBezTo>
                    <a:pt x="7840" y="2888"/>
                    <a:pt x="8001" y="3262"/>
                    <a:pt x="8107" y="3744"/>
                  </a:cubicBezTo>
                  <a:cubicBezTo>
                    <a:pt x="6240" y="5027"/>
                    <a:pt x="5067" y="7219"/>
                    <a:pt x="5067" y="9571"/>
                  </a:cubicBezTo>
                  <a:lnTo>
                    <a:pt x="5067" y="10159"/>
                  </a:lnTo>
                  <a:cubicBezTo>
                    <a:pt x="4586" y="10159"/>
                    <a:pt x="4160" y="10320"/>
                    <a:pt x="3787" y="10479"/>
                  </a:cubicBezTo>
                  <a:lnTo>
                    <a:pt x="3787" y="9517"/>
                  </a:lnTo>
                  <a:cubicBezTo>
                    <a:pt x="3787" y="6578"/>
                    <a:pt x="5387" y="3903"/>
                    <a:pt x="7787" y="2406"/>
                  </a:cubicBezTo>
                  <a:close/>
                  <a:moveTo>
                    <a:pt x="12054" y="1285"/>
                  </a:moveTo>
                  <a:cubicBezTo>
                    <a:pt x="16587" y="1285"/>
                    <a:pt x="20320" y="4972"/>
                    <a:pt x="20320" y="9571"/>
                  </a:cubicBezTo>
                  <a:lnTo>
                    <a:pt x="20320" y="10586"/>
                  </a:lnTo>
                  <a:cubicBezTo>
                    <a:pt x="19894" y="10372"/>
                    <a:pt x="19521" y="10213"/>
                    <a:pt x="19040" y="10213"/>
                  </a:cubicBezTo>
                  <a:lnTo>
                    <a:pt x="18455" y="10213"/>
                  </a:lnTo>
                  <a:cubicBezTo>
                    <a:pt x="13708" y="10213"/>
                    <a:pt x="9653" y="6630"/>
                    <a:pt x="9013" y="1872"/>
                  </a:cubicBezTo>
                  <a:cubicBezTo>
                    <a:pt x="9921" y="1498"/>
                    <a:pt x="10987" y="1285"/>
                    <a:pt x="12054" y="1285"/>
                  </a:cubicBezTo>
                  <a:close/>
                  <a:moveTo>
                    <a:pt x="5067" y="11441"/>
                  </a:moveTo>
                  <a:lnTo>
                    <a:pt x="5067" y="13955"/>
                  </a:lnTo>
                  <a:cubicBezTo>
                    <a:pt x="4427" y="13955"/>
                    <a:pt x="3787" y="13527"/>
                    <a:pt x="3787" y="12619"/>
                  </a:cubicBezTo>
                  <a:cubicBezTo>
                    <a:pt x="3840" y="11978"/>
                    <a:pt x="4373" y="11441"/>
                    <a:pt x="5067" y="11441"/>
                  </a:cubicBezTo>
                  <a:close/>
                  <a:moveTo>
                    <a:pt x="19040" y="11441"/>
                  </a:moveTo>
                  <a:cubicBezTo>
                    <a:pt x="19734" y="11441"/>
                    <a:pt x="20320" y="11978"/>
                    <a:pt x="20320" y="12726"/>
                  </a:cubicBezTo>
                  <a:cubicBezTo>
                    <a:pt x="20320" y="13420"/>
                    <a:pt x="19734" y="13955"/>
                    <a:pt x="19040" y="13955"/>
                  </a:cubicBezTo>
                  <a:lnTo>
                    <a:pt x="19040" y="11441"/>
                  </a:lnTo>
                  <a:close/>
                  <a:moveTo>
                    <a:pt x="3093" y="14330"/>
                  </a:moveTo>
                  <a:cubicBezTo>
                    <a:pt x="3574" y="14917"/>
                    <a:pt x="4320" y="15238"/>
                    <a:pt x="5119" y="15238"/>
                  </a:cubicBezTo>
                  <a:cubicBezTo>
                    <a:pt x="5226" y="16682"/>
                    <a:pt x="5866" y="18126"/>
                    <a:pt x="6828" y="19195"/>
                  </a:cubicBezTo>
                  <a:cubicBezTo>
                    <a:pt x="6188" y="19944"/>
                    <a:pt x="5387" y="20317"/>
                    <a:pt x="4427" y="20317"/>
                  </a:cubicBezTo>
                  <a:cubicBezTo>
                    <a:pt x="2721" y="20317"/>
                    <a:pt x="1334" y="18927"/>
                    <a:pt x="1334" y="17162"/>
                  </a:cubicBezTo>
                  <a:cubicBezTo>
                    <a:pt x="1334" y="15986"/>
                    <a:pt x="2026" y="14864"/>
                    <a:pt x="3093" y="14330"/>
                  </a:cubicBezTo>
                  <a:close/>
                  <a:moveTo>
                    <a:pt x="8534" y="5027"/>
                  </a:moveTo>
                  <a:cubicBezTo>
                    <a:pt x="10134" y="8609"/>
                    <a:pt x="13653" y="11228"/>
                    <a:pt x="17708" y="11496"/>
                  </a:cubicBezTo>
                  <a:lnTo>
                    <a:pt x="17708" y="14703"/>
                  </a:lnTo>
                  <a:cubicBezTo>
                    <a:pt x="17760" y="17805"/>
                    <a:pt x="15201" y="20317"/>
                    <a:pt x="12054" y="20317"/>
                  </a:cubicBezTo>
                  <a:cubicBezTo>
                    <a:pt x="8906" y="20317"/>
                    <a:pt x="6294" y="17751"/>
                    <a:pt x="6294" y="14651"/>
                  </a:cubicBezTo>
                  <a:lnTo>
                    <a:pt x="6294" y="9571"/>
                  </a:lnTo>
                  <a:cubicBezTo>
                    <a:pt x="6294" y="7806"/>
                    <a:pt x="7200" y="6096"/>
                    <a:pt x="8534" y="5027"/>
                  </a:cubicBezTo>
                  <a:close/>
                  <a:moveTo>
                    <a:pt x="12054" y="0"/>
                  </a:moveTo>
                  <a:cubicBezTo>
                    <a:pt x="9440" y="0"/>
                    <a:pt x="7093" y="1071"/>
                    <a:pt x="5333" y="2834"/>
                  </a:cubicBezTo>
                  <a:cubicBezTo>
                    <a:pt x="3520" y="4599"/>
                    <a:pt x="2507" y="7005"/>
                    <a:pt x="2507" y="9571"/>
                  </a:cubicBezTo>
                  <a:lnTo>
                    <a:pt x="2507" y="13154"/>
                  </a:lnTo>
                  <a:cubicBezTo>
                    <a:pt x="960" y="13902"/>
                    <a:pt x="0" y="15452"/>
                    <a:pt x="0" y="17162"/>
                  </a:cubicBezTo>
                  <a:cubicBezTo>
                    <a:pt x="0" y="19676"/>
                    <a:pt x="1974" y="21600"/>
                    <a:pt x="4373" y="21600"/>
                  </a:cubicBezTo>
                  <a:cubicBezTo>
                    <a:pt x="5653" y="21600"/>
                    <a:pt x="6828" y="21065"/>
                    <a:pt x="7733" y="20103"/>
                  </a:cubicBezTo>
                  <a:cubicBezTo>
                    <a:pt x="8906" y="21065"/>
                    <a:pt x="10454" y="21600"/>
                    <a:pt x="12054" y="21600"/>
                  </a:cubicBezTo>
                  <a:cubicBezTo>
                    <a:pt x="13921" y="21600"/>
                    <a:pt x="15627" y="20852"/>
                    <a:pt x="16961" y="19516"/>
                  </a:cubicBezTo>
                  <a:cubicBezTo>
                    <a:pt x="18187" y="18393"/>
                    <a:pt x="18827" y="16841"/>
                    <a:pt x="18988" y="15238"/>
                  </a:cubicBezTo>
                  <a:cubicBezTo>
                    <a:pt x="20374" y="15238"/>
                    <a:pt x="21493" y="14116"/>
                    <a:pt x="21493" y="12726"/>
                  </a:cubicBezTo>
                  <a:lnTo>
                    <a:pt x="21493" y="9571"/>
                  </a:lnTo>
                  <a:cubicBezTo>
                    <a:pt x="21600" y="7005"/>
                    <a:pt x="20588" y="4599"/>
                    <a:pt x="18775" y="2834"/>
                  </a:cubicBezTo>
                  <a:cubicBezTo>
                    <a:pt x="16961" y="1017"/>
                    <a:pt x="14561" y="0"/>
                    <a:pt x="120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11" name="Google Shape;2511;p36"/>
            <p:cNvSpPr/>
            <p:nvPr/>
          </p:nvSpPr>
          <p:spPr>
            <a:xfrm>
              <a:off x="370690" y="477296"/>
              <a:ext cx="51085" cy="51084"/>
            </a:xfrm>
            <a:custGeom>
              <a:rect b="b" l="l" r="r" t="t"/>
              <a:pathLst>
                <a:path extrusionOk="0" h="21600" w="21600">
                  <a:moveTo>
                    <a:pt x="10338" y="0"/>
                  </a:moveTo>
                  <a:cubicBezTo>
                    <a:pt x="4707" y="0"/>
                    <a:pt x="0" y="4678"/>
                    <a:pt x="0" y="10338"/>
                  </a:cubicBezTo>
                  <a:cubicBezTo>
                    <a:pt x="0" y="16893"/>
                    <a:pt x="4707" y="21600"/>
                    <a:pt x="10338" y="21600"/>
                  </a:cubicBezTo>
                  <a:cubicBezTo>
                    <a:pt x="16893" y="21600"/>
                    <a:pt x="21600" y="16893"/>
                    <a:pt x="21600" y="10338"/>
                  </a:cubicBezTo>
                  <a:cubicBezTo>
                    <a:pt x="21600" y="4678"/>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12" name="Google Shape;2512;p36"/>
            <p:cNvSpPr/>
            <p:nvPr/>
          </p:nvSpPr>
          <p:spPr>
            <a:xfrm>
              <a:off x="581577" y="477296"/>
              <a:ext cx="51085" cy="51084"/>
            </a:xfrm>
            <a:custGeom>
              <a:rect b="b" l="l" r="r" t="t"/>
              <a:pathLst>
                <a:path extrusionOk="0" h="21600" w="21600">
                  <a:moveTo>
                    <a:pt x="10338" y="0"/>
                  </a:moveTo>
                  <a:cubicBezTo>
                    <a:pt x="4707" y="0"/>
                    <a:pt x="0" y="4678"/>
                    <a:pt x="0" y="10338"/>
                  </a:cubicBezTo>
                  <a:cubicBezTo>
                    <a:pt x="0" y="15969"/>
                    <a:pt x="4707" y="21600"/>
                    <a:pt x="10338" y="21600"/>
                  </a:cubicBezTo>
                  <a:cubicBezTo>
                    <a:pt x="16893" y="21600"/>
                    <a:pt x="21600" y="15969"/>
                    <a:pt x="21600" y="10338"/>
                  </a:cubicBezTo>
                  <a:cubicBezTo>
                    <a:pt x="21600" y="4678"/>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13" name="Google Shape;2513;p36"/>
            <p:cNvSpPr/>
            <p:nvPr/>
          </p:nvSpPr>
          <p:spPr>
            <a:xfrm>
              <a:off x="402344" y="655418"/>
              <a:ext cx="198663" cy="83849"/>
            </a:xfrm>
            <a:custGeom>
              <a:rect b="b" l="l" r="r" t="t"/>
              <a:pathLst>
                <a:path extrusionOk="0" h="21600" w="21015">
                  <a:moveTo>
                    <a:pt x="2584" y="0"/>
                  </a:moveTo>
                  <a:cubicBezTo>
                    <a:pt x="1876" y="0"/>
                    <a:pt x="1235" y="726"/>
                    <a:pt x="877" y="2142"/>
                  </a:cubicBezTo>
                  <a:cubicBezTo>
                    <a:pt x="-293" y="5010"/>
                    <a:pt x="-293" y="9003"/>
                    <a:pt x="877" y="11290"/>
                  </a:cubicBezTo>
                  <a:cubicBezTo>
                    <a:pt x="3464" y="17589"/>
                    <a:pt x="6982" y="21600"/>
                    <a:pt x="10507" y="21600"/>
                  </a:cubicBezTo>
                  <a:cubicBezTo>
                    <a:pt x="14032" y="21600"/>
                    <a:pt x="17789" y="17589"/>
                    <a:pt x="20137" y="11290"/>
                  </a:cubicBezTo>
                  <a:cubicBezTo>
                    <a:pt x="21307" y="8440"/>
                    <a:pt x="21307" y="4429"/>
                    <a:pt x="20137" y="2142"/>
                  </a:cubicBezTo>
                  <a:cubicBezTo>
                    <a:pt x="19667" y="726"/>
                    <a:pt x="19019" y="0"/>
                    <a:pt x="18348" y="0"/>
                  </a:cubicBezTo>
                  <a:cubicBezTo>
                    <a:pt x="17670" y="0"/>
                    <a:pt x="16962" y="726"/>
                    <a:pt x="16380" y="2142"/>
                  </a:cubicBezTo>
                  <a:cubicBezTo>
                    <a:pt x="14972" y="5572"/>
                    <a:pt x="12624" y="7859"/>
                    <a:pt x="10507" y="7859"/>
                  </a:cubicBezTo>
                  <a:cubicBezTo>
                    <a:pt x="8398" y="7859"/>
                    <a:pt x="6042" y="5572"/>
                    <a:pt x="4634" y="2142"/>
                  </a:cubicBezTo>
                  <a:cubicBezTo>
                    <a:pt x="4052" y="726"/>
                    <a:pt x="3285" y="0"/>
                    <a:pt x="25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514" name="Google Shape;2514;p36"/>
          <p:cNvGrpSpPr/>
          <p:nvPr/>
        </p:nvGrpSpPr>
        <p:grpSpPr>
          <a:xfrm>
            <a:off x="4055625" y="4582669"/>
            <a:ext cx="783672" cy="896817"/>
            <a:chOff x="0" y="0"/>
            <a:chExt cx="783670" cy="896815"/>
          </a:xfrm>
        </p:grpSpPr>
        <p:sp>
          <p:nvSpPr>
            <p:cNvPr id="2515" name="Google Shape;2515;p36"/>
            <p:cNvSpPr/>
            <p:nvPr/>
          </p:nvSpPr>
          <p:spPr>
            <a:xfrm>
              <a:off x="293554" y="575446"/>
              <a:ext cx="198663" cy="83849"/>
            </a:xfrm>
            <a:custGeom>
              <a:rect b="b" l="l" r="r" t="t"/>
              <a:pathLst>
                <a:path extrusionOk="0" h="21600" w="21015">
                  <a:moveTo>
                    <a:pt x="2666" y="0"/>
                  </a:moveTo>
                  <a:cubicBezTo>
                    <a:pt x="1995" y="0"/>
                    <a:pt x="1347" y="726"/>
                    <a:pt x="877" y="2160"/>
                  </a:cubicBezTo>
                  <a:cubicBezTo>
                    <a:pt x="-293" y="5010"/>
                    <a:pt x="-293" y="9021"/>
                    <a:pt x="877" y="11308"/>
                  </a:cubicBezTo>
                  <a:cubicBezTo>
                    <a:pt x="3464" y="17589"/>
                    <a:pt x="6982" y="21600"/>
                    <a:pt x="10507" y="21600"/>
                  </a:cubicBezTo>
                  <a:cubicBezTo>
                    <a:pt x="14032" y="21600"/>
                    <a:pt x="17789" y="17589"/>
                    <a:pt x="20137" y="11308"/>
                  </a:cubicBezTo>
                  <a:cubicBezTo>
                    <a:pt x="21307" y="8440"/>
                    <a:pt x="21307" y="4447"/>
                    <a:pt x="20137" y="2160"/>
                  </a:cubicBezTo>
                  <a:cubicBezTo>
                    <a:pt x="19779" y="726"/>
                    <a:pt x="19138" y="0"/>
                    <a:pt x="18430" y="0"/>
                  </a:cubicBezTo>
                  <a:cubicBezTo>
                    <a:pt x="17729" y="0"/>
                    <a:pt x="16962" y="726"/>
                    <a:pt x="16380" y="2160"/>
                  </a:cubicBezTo>
                  <a:cubicBezTo>
                    <a:pt x="14972" y="5591"/>
                    <a:pt x="12616" y="7878"/>
                    <a:pt x="10507" y="7878"/>
                  </a:cubicBezTo>
                  <a:cubicBezTo>
                    <a:pt x="8159" y="7878"/>
                    <a:pt x="6042" y="5591"/>
                    <a:pt x="4634" y="2160"/>
                  </a:cubicBezTo>
                  <a:cubicBezTo>
                    <a:pt x="4052" y="726"/>
                    <a:pt x="3344" y="0"/>
                    <a:pt x="26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16" name="Google Shape;2516;p36"/>
            <p:cNvSpPr/>
            <p:nvPr/>
          </p:nvSpPr>
          <p:spPr>
            <a:xfrm>
              <a:off x="261900" y="372944"/>
              <a:ext cx="51084" cy="48830"/>
            </a:xfrm>
            <a:custGeom>
              <a:rect b="b" l="l" r="r" t="t"/>
              <a:pathLst>
                <a:path extrusionOk="0" h="21600" w="21600">
                  <a:moveTo>
                    <a:pt x="11262" y="0"/>
                  </a:moveTo>
                  <a:cubicBezTo>
                    <a:pt x="5631" y="0"/>
                    <a:pt x="0" y="4894"/>
                    <a:pt x="0" y="10784"/>
                  </a:cubicBezTo>
                  <a:cubicBezTo>
                    <a:pt x="0" y="16675"/>
                    <a:pt x="5631" y="21600"/>
                    <a:pt x="11262" y="21600"/>
                  </a:cubicBezTo>
                  <a:cubicBezTo>
                    <a:pt x="16893" y="21600"/>
                    <a:pt x="21600" y="16675"/>
                    <a:pt x="21600" y="10784"/>
                  </a:cubicBezTo>
                  <a:cubicBezTo>
                    <a:pt x="21600" y="4894"/>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17" name="Google Shape;2517;p36"/>
            <p:cNvSpPr/>
            <p:nvPr/>
          </p:nvSpPr>
          <p:spPr>
            <a:xfrm>
              <a:off x="475041" y="372944"/>
              <a:ext cx="48830" cy="48830"/>
            </a:xfrm>
            <a:custGeom>
              <a:rect b="b" l="l" r="r" t="t"/>
              <a:pathLst>
                <a:path extrusionOk="0" h="21600" w="2160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18" name="Google Shape;2518;p36"/>
            <p:cNvSpPr/>
            <p:nvPr/>
          </p:nvSpPr>
          <p:spPr>
            <a:xfrm>
              <a:off x="0" y="0"/>
              <a:ext cx="783670" cy="896815"/>
            </a:xfrm>
            <a:custGeom>
              <a:rect b="b" l="l" r="r" t="t"/>
              <a:pathLst>
                <a:path extrusionOk="0" h="21600" w="21481">
                  <a:moveTo>
                    <a:pt x="10769" y="1336"/>
                  </a:moveTo>
                  <a:cubicBezTo>
                    <a:pt x="15941" y="1336"/>
                    <a:pt x="20140" y="5025"/>
                    <a:pt x="20140" y="9570"/>
                  </a:cubicBezTo>
                  <a:lnTo>
                    <a:pt x="20140" y="20424"/>
                  </a:lnTo>
                  <a:lnTo>
                    <a:pt x="1398" y="20424"/>
                  </a:lnTo>
                  <a:lnTo>
                    <a:pt x="1398" y="9570"/>
                  </a:lnTo>
                  <a:cubicBezTo>
                    <a:pt x="1398" y="5025"/>
                    <a:pt x="5597" y="1336"/>
                    <a:pt x="10769" y="1336"/>
                  </a:cubicBezTo>
                  <a:close/>
                  <a:moveTo>
                    <a:pt x="10769" y="0"/>
                  </a:moveTo>
                  <a:cubicBezTo>
                    <a:pt x="4745" y="0"/>
                    <a:pt x="0" y="4277"/>
                    <a:pt x="0" y="9517"/>
                  </a:cubicBezTo>
                  <a:lnTo>
                    <a:pt x="0" y="21011"/>
                  </a:lnTo>
                  <a:cubicBezTo>
                    <a:pt x="0" y="21332"/>
                    <a:pt x="303" y="21600"/>
                    <a:pt x="668" y="21600"/>
                  </a:cubicBezTo>
                  <a:lnTo>
                    <a:pt x="20808" y="21600"/>
                  </a:lnTo>
                  <a:cubicBezTo>
                    <a:pt x="21173" y="21600"/>
                    <a:pt x="21478" y="21332"/>
                    <a:pt x="21478" y="21011"/>
                  </a:cubicBezTo>
                  <a:lnTo>
                    <a:pt x="21478" y="9517"/>
                  </a:lnTo>
                  <a:cubicBezTo>
                    <a:pt x="21600" y="4277"/>
                    <a:pt x="16793" y="0"/>
                    <a:pt x="107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19" name="Google Shape;2519;p36"/>
            <p:cNvSpPr/>
            <p:nvPr/>
          </p:nvSpPr>
          <p:spPr>
            <a:xfrm>
              <a:off x="104280" y="106535"/>
              <a:ext cx="577210" cy="681490"/>
            </a:xfrm>
            <a:custGeom>
              <a:rect b="b" l="l" r="r" t="t"/>
              <a:pathLst>
                <a:path extrusionOk="0" h="21600" w="21600">
                  <a:moveTo>
                    <a:pt x="10800" y="1688"/>
                  </a:moveTo>
                  <a:cubicBezTo>
                    <a:pt x="13790" y="1688"/>
                    <a:pt x="16614" y="2955"/>
                    <a:pt x="18193" y="4996"/>
                  </a:cubicBezTo>
                  <a:lnTo>
                    <a:pt x="3407" y="4996"/>
                  </a:lnTo>
                  <a:cubicBezTo>
                    <a:pt x="4986" y="2955"/>
                    <a:pt x="7726" y="1688"/>
                    <a:pt x="10800" y="1688"/>
                  </a:cubicBezTo>
                  <a:close/>
                  <a:moveTo>
                    <a:pt x="19190" y="6756"/>
                  </a:moveTo>
                  <a:cubicBezTo>
                    <a:pt x="19522" y="7528"/>
                    <a:pt x="19770" y="8303"/>
                    <a:pt x="19770" y="9217"/>
                  </a:cubicBezTo>
                  <a:lnTo>
                    <a:pt x="19770" y="11680"/>
                  </a:lnTo>
                  <a:lnTo>
                    <a:pt x="1993" y="11680"/>
                  </a:lnTo>
                  <a:lnTo>
                    <a:pt x="1993" y="9217"/>
                  </a:lnTo>
                  <a:cubicBezTo>
                    <a:pt x="1993" y="8303"/>
                    <a:pt x="2159" y="7459"/>
                    <a:pt x="2492" y="6756"/>
                  </a:cubicBezTo>
                  <a:close/>
                  <a:moveTo>
                    <a:pt x="19522" y="13368"/>
                  </a:moveTo>
                  <a:cubicBezTo>
                    <a:pt x="19106" y="17026"/>
                    <a:pt x="15369" y="20052"/>
                    <a:pt x="10800" y="20052"/>
                  </a:cubicBezTo>
                  <a:cubicBezTo>
                    <a:pt x="6231" y="20052"/>
                    <a:pt x="2492" y="17167"/>
                    <a:pt x="1993" y="13368"/>
                  </a:cubicBezTo>
                  <a:close/>
                  <a:moveTo>
                    <a:pt x="10800" y="0"/>
                  </a:moveTo>
                  <a:cubicBezTo>
                    <a:pt x="4902" y="0"/>
                    <a:pt x="0" y="4080"/>
                    <a:pt x="0" y="9147"/>
                  </a:cubicBezTo>
                  <a:lnTo>
                    <a:pt x="0" y="12453"/>
                  </a:lnTo>
                  <a:cubicBezTo>
                    <a:pt x="0" y="17520"/>
                    <a:pt x="4902" y="21600"/>
                    <a:pt x="10800" y="21600"/>
                  </a:cubicBezTo>
                  <a:cubicBezTo>
                    <a:pt x="16698" y="21600"/>
                    <a:pt x="21600" y="17520"/>
                    <a:pt x="21600" y="12453"/>
                  </a:cubicBezTo>
                  <a:lnTo>
                    <a:pt x="21600" y="9147"/>
                  </a:lnTo>
                  <a:cubicBezTo>
                    <a:pt x="21600" y="4152"/>
                    <a:pt x="1669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520" name="Google Shape;2520;p36"/>
          <p:cNvGrpSpPr/>
          <p:nvPr/>
        </p:nvGrpSpPr>
        <p:grpSpPr>
          <a:xfrm>
            <a:off x="3999648" y="5688116"/>
            <a:ext cx="900309" cy="899072"/>
            <a:chOff x="0" y="0"/>
            <a:chExt cx="900308" cy="899070"/>
          </a:xfrm>
        </p:grpSpPr>
        <p:sp>
          <p:nvSpPr>
            <p:cNvPr id="2521" name="Google Shape;2521;p36"/>
            <p:cNvSpPr/>
            <p:nvPr/>
          </p:nvSpPr>
          <p:spPr>
            <a:xfrm>
              <a:off x="349533" y="657673"/>
              <a:ext cx="198663" cy="83778"/>
            </a:xfrm>
            <a:custGeom>
              <a:rect b="b" l="l" r="r" t="t"/>
              <a:pathLst>
                <a:path extrusionOk="0" h="21600" w="21015">
                  <a:moveTo>
                    <a:pt x="2666" y="0"/>
                  </a:moveTo>
                  <a:cubicBezTo>
                    <a:pt x="1995" y="0"/>
                    <a:pt x="1347" y="708"/>
                    <a:pt x="877" y="2144"/>
                  </a:cubicBezTo>
                  <a:cubicBezTo>
                    <a:pt x="-293" y="4996"/>
                    <a:pt x="-293" y="9011"/>
                    <a:pt x="877" y="11300"/>
                  </a:cubicBezTo>
                  <a:cubicBezTo>
                    <a:pt x="3464" y="17585"/>
                    <a:pt x="6982" y="21600"/>
                    <a:pt x="10507" y="21600"/>
                  </a:cubicBezTo>
                  <a:cubicBezTo>
                    <a:pt x="14032" y="21600"/>
                    <a:pt x="17789" y="17585"/>
                    <a:pt x="20137" y="11300"/>
                  </a:cubicBezTo>
                  <a:cubicBezTo>
                    <a:pt x="21307" y="8429"/>
                    <a:pt x="21307" y="4433"/>
                    <a:pt x="20137" y="2144"/>
                  </a:cubicBezTo>
                  <a:cubicBezTo>
                    <a:pt x="19779" y="708"/>
                    <a:pt x="19138" y="0"/>
                    <a:pt x="18430" y="0"/>
                  </a:cubicBezTo>
                  <a:cubicBezTo>
                    <a:pt x="17729" y="0"/>
                    <a:pt x="16962" y="708"/>
                    <a:pt x="16380" y="2144"/>
                  </a:cubicBezTo>
                  <a:cubicBezTo>
                    <a:pt x="14972" y="5577"/>
                    <a:pt x="12616" y="7866"/>
                    <a:pt x="10507" y="7866"/>
                  </a:cubicBezTo>
                  <a:cubicBezTo>
                    <a:pt x="8159" y="7866"/>
                    <a:pt x="6042" y="5577"/>
                    <a:pt x="4634" y="2144"/>
                  </a:cubicBezTo>
                  <a:cubicBezTo>
                    <a:pt x="4052" y="708"/>
                    <a:pt x="3344" y="0"/>
                    <a:pt x="26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22" name="Google Shape;2522;p36"/>
            <p:cNvSpPr/>
            <p:nvPr/>
          </p:nvSpPr>
          <p:spPr>
            <a:xfrm>
              <a:off x="0" y="0"/>
              <a:ext cx="900308" cy="899070"/>
            </a:xfrm>
            <a:custGeom>
              <a:rect b="b" l="l" r="r" t="t"/>
              <a:pathLst>
                <a:path extrusionOk="0" h="21600" w="21420">
                  <a:moveTo>
                    <a:pt x="10679" y="1280"/>
                  </a:moveTo>
                  <a:cubicBezTo>
                    <a:pt x="11101" y="1280"/>
                    <a:pt x="11472" y="1600"/>
                    <a:pt x="11524" y="1974"/>
                  </a:cubicBezTo>
                  <a:lnTo>
                    <a:pt x="11894" y="3521"/>
                  </a:lnTo>
                  <a:lnTo>
                    <a:pt x="12052" y="4587"/>
                  </a:lnTo>
                  <a:cubicBezTo>
                    <a:pt x="12263" y="5441"/>
                    <a:pt x="11524" y="6346"/>
                    <a:pt x="10679" y="6346"/>
                  </a:cubicBezTo>
                  <a:cubicBezTo>
                    <a:pt x="9780" y="6346"/>
                    <a:pt x="9095" y="5547"/>
                    <a:pt x="9306" y="4587"/>
                  </a:cubicBezTo>
                  <a:lnTo>
                    <a:pt x="9517" y="3521"/>
                  </a:lnTo>
                  <a:lnTo>
                    <a:pt x="9834" y="1974"/>
                  </a:lnTo>
                  <a:cubicBezTo>
                    <a:pt x="9886" y="1600"/>
                    <a:pt x="10203" y="1280"/>
                    <a:pt x="10679" y="1280"/>
                  </a:cubicBezTo>
                  <a:close/>
                  <a:moveTo>
                    <a:pt x="13319" y="4481"/>
                  </a:moveTo>
                  <a:cubicBezTo>
                    <a:pt x="15168" y="5441"/>
                    <a:pt x="16382" y="7413"/>
                    <a:pt x="16382" y="9441"/>
                  </a:cubicBezTo>
                  <a:lnTo>
                    <a:pt x="16382" y="10240"/>
                  </a:lnTo>
                  <a:cubicBezTo>
                    <a:pt x="16171" y="10187"/>
                    <a:pt x="15960" y="10133"/>
                    <a:pt x="15748" y="10133"/>
                  </a:cubicBezTo>
                  <a:lnTo>
                    <a:pt x="13214" y="10133"/>
                  </a:lnTo>
                  <a:cubicBezTo>
                    <a:pt x="12422" y="10133"/>
                    <a:pt x="11683" y="10666"/>
                    <a:pt x="11418" y="11413"/>
                  </a:cubicBezTo>
                  <a:lnTo>
                    <a:pt x="9992" y="11413"/>
                  </a:lnTo>
                  <a:cubicBezTo>
                    <a:pt x="9729" y="10666"/>
                    <a:pt x="9041" y="10133"/>
                    <a:pt x="8196" y="10133"/>
                  </a:cubicBezTo>
                  <a:lnTo>
                    <a:pt x="5608" y="10133"/>
                  </a:lnTo>
                  <a:cubicBezTo>
                    <a:pt x="5397" y="10133"/>
                    <a:pt x="5134" y="10187"/>
                    <a:pt x="5028" y="10240"/>
                  </a:cubicBezTo>
                  <a:lnTo>
                    <a:pt x="5028" y="9441"/>
                  </a:lnTo>
                  <a:cubicBezTo>
                    <a:pt x="5028" y="7413"/>
                    <a:pt x="6190" y="5441"/>
                    <a:pt x="8039" y="4481"/>
                  </a:cubicBezTo>
                  <a:cubicBezTo>
                    <a:pt x="7774" y="6133"/>
                    <a:pt x="9041" y="7574"/>
                    <a:pt x="10679" y="7574"/>
                  </a:cubicBezTo>
                  <a:cubicBezTo>
                    <a:pt x="12317" y="7574"/>
                    <a:pt x="13584" y="6133"/>
                    <a:pt x="13319" y="4481"/>
                  </a:cubicBezTo>
                  <a:close/>
                  <a:moveTo>
                    <a:pt x="3761" y="11467"/>
                  </a:moveTo>
                  <a:lnTo>
                    <a:pt x="3761" y="13972"/>
                  </a:lnTo>
                  <a:cubicBezTo>
                    <a:pt x="3073" y="13972"/>
                    <a:pt x="2493" y="13439"/>
                    <a:pt x="2493" y="12747"/>
                  </a:cubicBezTo>
                  <a:cubicBezTo>
                    <a:pt x="2493" y="12053"/>
                    <a:pt x="3073" y="11467"/>
                    <a:pt x="3761" y="11467"/>
                  </a:cubicBezTo>
                  <a:close/>
                  <a:moveTo>
                    <a:pt x="8196" y="11519"/>
                  </a:moveTo>
                  <a:cubicBezTo>
                    <a:pt x="8513" y="11519"/>
                    <a:pt x="8778" y="11787"/>
                    <a:pt x="8778" y="12107"/>
                  </a:cubicBezTo>
                  <a:cubicBezTo>
                    <a:pt x="8778" y="13173"/>
                    <a:pt x="7933" y="13972"/>
                    <a:pt x="6929" y="13972"/>
                  </a:cubicBezTo>
                  <a:lnTo>
                    <a:pt x="5608" y="13972"/>
                  </a:lnTo>
                  <a:cubicBezTo>
                    <a:pt x="5291" y="13972"/>
                    <a:pt x="5028" y="13707"/>
                    <a:pt x="5028" y="13387"/>
                  </a:cubicBezTo>
                  <a:lnTo>
                    <a:pt x="5028" y="12107"/>
                  </a:lnTo>
                  <a:cubicBezTo>
                    <a:pt x="5028" y="11787"/>
                    <a:pt x="5291" y="11519"/>
                    <a:pt x="5608" y="11519"/>
                  </a:cubicBezTo>
                  <a:close/>
                  <a:moveTo>
                    <a:pt x="15748" y="11519"/>
                  </a:moveTo>
                  <a:cubicBezTo>
                    <a:pt x="16119" y="11519"/>
                    <a:pt x="16382" y="11787"/>
                    <a:pt x="16382" y="12107"/>
                  </a:cubicBezTo>
                  <a:lnTo>
                    <a:pt x="16382" y="13387"/>
                  </a:lnTo>
                  <a:cubicBezTo>
                    <a:pt x="16382" y="13707"/>
                    <a:pt x="16119" y="13972"/>
                    <a:pt x="15748" y="13972"/>
                  </a:cubicBezTo>
                  <a:lnTo>
                    <a:pt x="14429" y="13972"/>
                  </a:lnTo>
                  <a:cubicBezTo>
                    <a:pt x="13373" y="13972"/>
                    <a:pt x="12580" y="13119"/>
                    <a:pt x="12580" y="12107"/>
                  </a:cubicBezTo>
                  <a:cubicBezTo>
                    <a:pt x="12580" y="11787"/>
                    <a:pt x="12845" y="11519"/>
                    <a:pt x="13214" y="11519"/>
                  </a:cubicBezTo>
                  <a:close/>
                  <a:moveTo>
                    <a:pt x="17651" y="11467"/>
                  </a:moveTo>
                  <a:cubicBezTo>
                    <a:pt x="18285" y="11467"/>
                    <a:pt x="18865" y="12053"/>
                    <a:pt x="18865" y="12747"/>
                  </a:cubicBezTo>
                  <a:cubicBezTo>
                    <a:pt x="18865" y="13387"/>
                    <a:pt x="18337" y="13972"/>
                    <a:pt x="17651" y="13972"/>
                  </a:cubicBezTo>
                  <a:lnTo>
                    <a:pt x="17651" y="11467"/>
                  </a:lnTo>
                  <a:close/>
                  <a:moveTo>
                    <a:pt x="1806" y="14240"/>
                  </a:moveTo>
                  <a:cubicBezTo>
                    <a:pt x="2228" y="14880"/>
                    <a:pt x="2968" y="15254"/>
                    <a:pt x="3761" y="15254"/>
                  </a:cubicBezTo>
                  <a:cubicBezTo>
                    <a:pt x="3761" y="15946"/>
                    <a:pt x="3233" y="16533"/>
                    <a:pt x="2493" y="16533"/>
                  </a:cubicBezTo>
                  <a:cubicBezTo>
                    <a:pt x="1860" y="16533"/>
                    <a:pt x="1226" y="16000"/>
                    <a:pt x="1226" y="15254"/>
                  </a:cubicBezTo>
                  <a:cubicBezTo>
                    <a:pt x="1226" y="14880"/>
                    <a:pt x="1437" y="14453"/>
                    <a:pt x="1806" y="14240"/>
                  </a:cubicBezTo>
                  <a:close/>
                  <a:moveTo>
                    <a:pt x="19604" y="14240"/>
                  </a:moveTo>
                  <a:cubicBezTo>
                    <a:pt x="19921" y="14507"/>
                    <a:pt x="20132" y="14880"/>
                    <a:pt x="20132" y="15254"/>
                  </a:cubicBezTo>
                  <a:cubicBezTo>
                    <a:pt x="20132" y="15946"/>
                    <a:pt x="19604" y="16533"/>
                    <a:pt x="18865" y="16533"/>
                  </a:cubicBezTo>
                  <a:cubicBezTo>
                    <a:pt x="18125" y="16533"/>
                    <a:pt x="17597" y="15946"/>
                    <a:pt x="17597" y="15254"/>
                  </a:cubicBezTo>
                  <a:cubicBezTo>
                    <a:pt x="18390" y="15254"/>
                    <a:pt x="19130" y="14880"/>
                    <a:pt x="19604" y="14240"/>
                  </a:cubicBezTo>
                  <a:close/>
                  <a:moveTo>
                    <a:pt x="11365" y="12799"/>
                  </a:moveTo>
                  <a:cubicBezTo>
                    <a:pt x="11630" y="14240"/>
                    <a:pt x="12950" y="15306"/>
                    <a:pt x="14375" y="15306"/>
                  </a:cubicBezTo>
                  <a:lnTo>
                    <a:pt x="15696" y="15306"/>
                  </a:lnTo>
                  <a:cubicBezTo>
                    <a:pt x="15908" y="15306"/>
                    <a:pt x="16119" y="15254"/>
                    <a:pt x="16276" y="15200"/>
                  </a:cubicBezTo>
                  <a:cubicBezTo>
                    <a:pt x="16013" y="18079"/>
                    <a:pt x="13636" y="20320"/>
                    <a:pt x="10679" y="20320"/>
                  </a:cubicBezTo>
                  <a:cubicBezTo>
                    <a:pt x="7722" y="20320"/>
                    <a:pt x="5345" y="18079"/>
                    <a:pt x="5028" y="15200"/>
                  </a:cubicBezTo>
                  <a:cubicBezTo>
                    <a:pt x="5186" y="15254"/>
                    <a:pt x="5397" y="15306"/>
                    <a:pt x="5608" y="15306"/>
                  </a:cubicBezTo>
                  <a:lnTo>
                    <a:pt x="6929" y="15306"/>
                  </a:lnTo>
                  <a:cubicBezTo>
                    <a:pt x="8461" y="15306"/>
                    <a:pt x="9675" y="14240"/>
                    <a:pt x="9940" y="12799"/>
                  </a:cubicBezTo>
                  <a:close/>
                  <a:moveTo>
                    <a:pt x="10679" y="0"/>
                  </a:moveTo>
                  <a:cubicBezTo>
                    <a:pt x="9623" y="0"/>
                    <a:pt x="8778" y="694"/>
                    <a:pt x="8567" y="1706"/>
                  </a:cubicBezTo>
                  <a:lnTo>
                    <a:pt x="8302" y="2934"/>
                  </a:lnTo>
                  <a:cubicBezTo>
                    <a:pt x="7088" y="3360"/>
                    <a:pt x="5925" y="4161"/>
                    <a:pt x="5134" y="5227"/>
                  </a:cubicBezTo>
                  <a:cubicBezTo>
                    <a:pt x="4235" y="6453"/>
                    <a:pt x="3761" y="7893"/>
                    <a:pt x="3761" y="9441"/>
                  </a:cubicBezTo>
                  <a:lnTo>
                    <a:pt x="3761" y="10187"/>
                  </a:lnTo>
                  <a:cubicBezTo>
                    <a:pt x="2228" y="10187"/>
                    <a:pt x="1067" y="11519"/>
                    <a:pt x="1226" y="13067"/>
                  </a:cubicBezTo>
                  <a:cubicBezTo>
                    <a:pt x="433" y="13493"/>
                    <a:pt x="11" y="14346"/>
                    <a:pt x="11" y="15254"/>
                  </a:cubicBezTo>
                  <a:cubicBezTo>
                    <a:pt x="11" y="15946"/>
                    <a:pt x="274" y="16533"/>
                    <a:pt x="644" y="16906"/>
                  </a:cubicBezTo>
                  <a:lnTo>
                    <a:pt x="63" y="18133"/>
                  </a:lnTo>
                  <a:cubicBezTo>
                    <a:pt x="-95" y="18453"/>
                    <a:pt x="63" y="18773"/>
                    <a:pt x="327" y="18986"/>
                  </a:cubicBezTo>
                  <a:cubicBezTo>
                    <a:pt x="415" y="19030"/>
                    <a:pt x="502" y="19051"/>
                    <a:pt x="587" y="19051"/>
                  </a:cubicBezTo>
                  <a:cubicBezTo>
                    <a:pt x="810" y="19051"/>
                    <a:pt x="1020" y="18914"/>
                    <a:pt x="1172" y="18719"/>
                  </a:cubicBezTo>
                  <a:lnTo>
                    <a:pt x="1700" y="17652"/>
                  </a:lnTo>
                  <a:cubicBezTo>
                    <a:pt x="1965" y="17707"/>
                    <a:pt x="2228" y="17813"/>
                    <a:pt x="2493" y="17813"/>
                  </a:cubicBezTo>
                  <a:cubicBezTo>
                    <a:pt x="3179" y="17813"/>
                    <a:pt x="3761" y="17546"/>
                    <a:pt x="4235" y="17119"/>
                  </a:cubicBezTo>
                  <a:cubicBezTo>
                    <a:pt x="5186" y="19733"/>
                    <a:pt x="7722" y="21600"/>
                    <a:pt x="10679" y="21600"/>
                  </a:cubicBezTo>
                  <a:cubicBezTo>
                    <a:pt x="13690" y="21600"/>
                    <a:pt x="16171" y="19733"/>
                    <a:pt x="17175" y="17119"/>
                  </a:cubicBezTo>
                  <a:cubicBezTo>
                    <a:pt x="17651" y="17546"/>
                    <a:pt x="18231" y="17813"/>
                    <a:pt x="18865" y="17813"/>
                  </a:cubicBezTo>
                  <a:cubicBezTo>
                    <a:pt x="19130" y="17813"/>
                    <a:pt x="19393" y="17707"/>
                    <a:pt x="19658" y="17652"/>
                  </a:cubicBezTo>
                  <a:lnTo>
                    <a:pt x="20186" y="18719"/>
                  </a:lnTo>
                  <a:cubicBezTo>
                    <a:pt x="20295" y="18939"/>
                    <a:pt x="20503" y="19083"/>
                    <a:pt x="20742" y="19083"/>
                  </a:cubicBezTo>
                  <a:cubicBezTo>
                    <a:pt x="20851" y="19083"/>
                    <a:pt x="20967" y="19052"/>
                    <a:pt x="21083" y="18986"/>
                  </a:cubicBezTo>
                  <a:cubicBezTo>
                    <a:pt x="21399" y="18880"/>
                    <a:pt x="21505" y="18453"/>
                    <a:pt x="21347" y="18133"/>
                  </a:cubicBezTo>
                  <a:lnTo>
                    <a:pt x="20714" y="16906"/>
                  </a:lnTo>
                  <a:cubicBezTo>
                    <a:pt x="21136" y="16479"/>
                    <a:pt x="21399" y="15839"/>
                    <a:pt x="21399" y="15254"/>
                  </a:cubicBezTo>
                  <a:cubicBezTo>
                    <a:pt x="21399" y="14346"/>
                    <a:pt x="20871" y="13546"/>
                    <a:pt x="20132" y="13067"/>
                  </a:cubicBezTo>
                  <a:cubicBezTo>
                    <a:pt x="20343" y="11519"/>
                    <a:pt x="19130" y="10187"/>
                    <a:pt x="17597" y="10187"/>
                  </a:cubicBezTo>
                  <a:lnTo>
                    <a:pt x="17597" y="9441"/>
                  </a:lnTo>
                  <a:cubicBezTo>
                    <a:pt x="17597" y="7893"/>
                    <a:pt x="17175" y="6453"/>
                    <a:pt x="16224" y="5227"/>
                  </a:cubicBezTo>
                  <a:cubicBezTo>
                    <a:pt x="15432" y="4161"/>
                    <a:pt x="14323" y="3360"/>
                    <a:pt x="13056" y="2934"/>
                  </a:cubicBezTo>
                  <a:lnTo>
                    <a:pt x="12791" y="1706"/>
                  </a:lnTo>
                  <a:cubicBezTo>
                    <a:pt x="12580" y="694"/>
                    <a:pt x="11735" y="0"/>
                    <a:pt x="106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523" name="Google Shape;2523;p36"/>
          <p:cNvGrpSpPr/>
          <p:nvPr/>
        </p:nvGrpSpPr>
        <p:grpSpPr>
          <a:xfrm>
            <a:off x="9530669" y="4582669"/>
            <a:ext cx="893754" cy="896817"/>
            <a:chOff x="0" y="0"/>
            <a:chExt cx="893753" cy="896815"/>
          </a:xfrm>
        </p:grpSpPr>
        <p:sp>
          <p:nvSpPr>
            <p:cNvPr id="2524" name="Google Shape;2524;p36"/>
            <p:cNvSpPr/>
            <p:nvPr/>
          </p:nvSpPr>
          <p:spPr>
            <a:xfrm>
              <a:off x="344482" y="655418"/>
              <a:ext cx="200900" cy="83778"/>
            </a:xfrm>
            <a:custGeom>
              <a:rect b="b" l="l" r="r" t="t"/>
              <a:pathLst>
                <a:path extrusionOk="0" h="21600" w="21019">
                  <a:moveTo>
                    <a:pt x="2756" y="0"/>
                  </a:moveTo>
                  <a:cubicBezTo>
                    <a:pt x="2033" y="0"/>
                    <a:pt x="1333" y="708"/>
                    <a:pt x="868" y="2144"/>
                  </a:cubicBezTo>
                  <a:cubicBezTo>
                    <a:pt x="-289" y="4996"/>
                    <a:pt x="-289" y="9574"/>
                    <a:pt x="868" y="11300"/>
                  </a:cubicBezTo>
                  <a:cubicBezTo>
                    <a:pt x="3655" y="18167"/>
                    <a:pt x="7142" y="21600"/>
                    <a:pt x="10622" y="21600"/>
                  </a:cubicBezTo>
                  <a:cubicBezTo>
                    <a:pt x="14109" y="21600"/>
                    <a:pt x="17824" y="18167"/>
                    <a:pt x="20146" y="11300"/>
                  </a:cubicBezTo>
                  <a:cubicBezTo>
                    <a:pt x="21311" y="8429"/>
                    <a:pt x="21311" y="4433"/>
                    <a:pt x="20146" y="2144"/>
                  </a:cubicBezTo>
                  <a:cubicBezTo>
                    <a:pt x="19682" y="708"/>
                    <a:pt x="19040" y="0"/>
                    <a:pt x="18377" y="0"/>
                  </a:cubicBezTo>
                  <a:cubicBezTo>
                    <a:pt x="17706" y="0"/>
                    <a:pt x="17013" y="708"/>
                    <a:pt x="16431" y="2144"/>
                  </a:cubicBezTo>
                  <a:cubicBezTo>
                    <a:pt x="14802" y="5577"/>
                    <a:pt x="12479" y="7866"/>
                    <a:pt x="10622" y="7866"/>
                  </a:cubicBezTo>
                  <a:cubicBezTo>
                    <a:pt x="8299" y="7866"/>
                    <a:pt x="6213" y="5577"/>
                    <a:pt x="4820" y="2144"/>
                  </a:cubicBezTo>
                  <a:cubicBezTo>
                    <a:pt x="4237" y="708"/>
                    <a:pt x="3478" y="0"/>
                    <a:pt x="2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25" name="Google Shape;2525;p36"/>
            <p:cNvSpPr/>
            <p:nvPr/>
          </p:nvSpPr>
          <p:spPr>
            <a:xfrm>
              <a:off x="315012" y="421773"/>
              <a:ext cx="48900" cy="51014"/>
            </a:xfrm>
            <a:custGeom>
              <a:rect b="b" l="l" r="r" t="t"/>
              <a:pathLst>
                <a:path extrusionOk="0" h="21600" w="21600">
                  <a:moveTo>
                    <a:pt x="10800" y="0"/>
                  </a:moveTo>
                  <a:cubicBezTo>
                    <a:pt x="4918" y="0"/>
                    <a:pt x="0" y="4684"/>
                    <a:pt x="0" y="11277"/>
                  </a:cubicBezTo>
                  <a:cubicBezTo>
                    <a:pt x="0" y="16916"/>
                    <a:pt x="4918" y="21600"/>
                    <a:pt x="10800" y="21600"/>
                  </a:cubicBezTo>
                  <a:cubicBezTo>
                    <a:pt x="16682" y="21600"/>
                    <a:pt x="21600" y="16916"/>
                    <a:pt x="21600" y="11277"/>
                  </a:cubicBezTo>
                  <a:cubicBezTo>
                    <a:pt x="21600" y="4684"/>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26" name="Google Shape;2526;p36"/>
            <p:cNvSpPr/>
            <p:nvPr/>
          </p:nvSpPr>
          <p:spPr>
            <a:xfrm>
              <a:off x="525899" y="421773"/>
              <a:ext cx="48900" cy="51014"/>
            </a:xfrm>
            <a:custGeom>
              <a:rect b="b" l="l" r="r" t="t"/>
              <a:pathLst>
                <a:path extrusionOk="0" h="21600" w="21600">
                  <a:moveTo>
                    <a:pt x="10800" y="0"/>
                  </a:moveTo>
                  <a:cubicBezTo>
                    <a:pt x="4918" y="0"/>
                    <a:pt x="0" y="4684"/>
                    <a:pt x="0" y="11277"/>
                  </a:cubicBezTo>
                  <a:cubicBezTo>
                    <a:pt x="0" y="16916"/>
                    <a:pt x="4918" y="21600"/>
                    <a:pt x="10800" y="21600"/>
                  </a:cubicBezTo>
                  <a:cubicBezTo>
                    <a:pt x="16682" y="21600"/>
                    <a:pt x="21600" y="16916"/>
                    <a:pt x="21600" y="11277"/>
                  </a:cubicBezTo>
                  <a:cubicBezTo>
                    <a:pt x="21600" y="4684"/>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27" name="Google Shape;2527;p36"/>
            <p:cNvSpPr/>
            <p:nvPr/>
          </p:nvSpPr>
          <p:spPr>
            <a:xfrm>
              <a:off x="0" y="0"/>
              <a:ext cx="893753" cy="896815"/>
            </a:xfrm>
            <a:custGeom>
              <a:rect b="b" l="l" r="r" t="t"/>
              <a:pathLst>
                <a:path extrusionOk="0" h="21600" w="21161">
                  <a:moveTo>
                    <a:pt x="10559" y="1442"/>
                  </a:moveTo>
                  <a:lnTo>
                    <a:pt x="18707" y="7645"/>
                  </a:lnTo>
                  <a:lnTo>
                    <a:pt x="2413" y="7645"/>
                  </a:lnTo>
                  <a:lnTo>
                    <a:pt x="10559" y="1442"/>
                  </a:lnTo>
                  <a:close/>
                  <a:moveTo>
                    <a:pt x="3728" y="10159"/>
                  </a:moveTo>
                  <a:lnTo>
                    <a:pt x="3728" y="12724"/>
                  </a:lnTo>
                  <a:cubicBezTo>
                    <a:pt x="2992" y="12724"/>
                    <a:pt x="2467" y="12136"/>
                    <a:pt x="2467" y="11441"/>
                  </a:cubicBezTo>
                  <a:cubicBezTo>
                    <a:pt x="2467" y="10800"/>
                    <a:pt x="2992" y="10159"/>
                    <a:pt x="3728" y="10159"/>
                  </a:cubicBezTo>
                  <a:close/>
                  <a:moveTo>
                    <a:pt x="17392" y="10159"/>
                  </a:moveTo>
                  <a:cubicBezTo>
                    <a:pt x="18075" y="10159"/>
                    <a:pt x="18602" y="10800"/>
                    <a:pt x="18602" y="11441"/>
                  </a:cubicBezTo>
                  <a:cubicBezTo>
                    <a:pt x="18602" y="12136"/>
                    <a:pt x="18075" y="12724"/>
                    <a:pt x="17392" y="12724"/>
                  </a:cubicBezTo>
                  <a:lnTo>
                    <a:pt x="17392" y="10159"/>
                  </a:lnTo>
                  <a:close/>
                  <a:moveTo>
                    <a:pt x="16183" y="8928"/>
                  </a:moveTo>
                  <a:cubicBezTo>
                    <a:pt x="16131" y="9838"/>
                    <a:pt x="16131" y="14062"/>
                    <a:pt x="16131" y="14649"/>
                  </a:cubicBezTo>
                  <a:cubicBezTo>
                    <a:pt x="16131" y="17804"/>
                    <a:pt x="13609" y="20317"/>
                    <a:pt x="10559" y="20317"/>
                  </a:cubicBezTo>
                  <a:cubicBezTo>
                    <a:pt x="7458" y="20317"/>
                    <a:pt x="4936" y="17804"/>
                    <a:pt x="4936" y="14649"/>
                  </a:cubicBezTo>
                  <a:lnTo>
                    <a:pt x="4936" y="8928"/>
                  </a:lnTo>
                  <a:close/>
                  <a:moveTo>
                    <a:pt x="10559" y="0"/>
                  </a:moveTo>
                  <a:cubicBezTo>
                    <a:pt x="10429" y="0"/>
                    <a:pt x="10297" y="53"/>
                    <a:pt x="10192" y="160"/>
                  </a:cubicBezTo>
                  <a:lnTo>
                    <a:pt x="206" y="7752"/>
                  </a:lnTo>
                  <a:cubicBezTo>
                    <a:pt x="-214" y="8127"/>
                    <a:pt x="48" y="8876"/>
                    <a:pt x="627" y="8876"/>
                  </a:cubicBezTo>
                  <a:lnTo>
                    <a:pt x="3780" y="8876"/>
                  </a:lnTo>
                  <a:cubicBezTo>
                    <a:pt x="2413" y="8876"/>
                    <a:pt x="1257" y="10052"/>
                    <a:pt x="1257" y="11441"/>
                  </a:cubicBezTo>
                  <a:cubicBezTo>
                    <a:pt x="1257" y="12831"/>
                    <a:pt x="2413" y="14007"/>
                    <a:pt x="3780" y="14007"/>
                  </a:cubicBezTo>
                  <a:lnTo>
                    <a:pt x="3780" y="14649"/>
                  </a:lnTo>
                  <a:cubicBezTo>
                    <a:pt x="3780" y="18445"/>
                    <a:pt x="6881" y="21600"/>
                    <a:pt x="10613" y="21600"/>
                  </a:cubicBezTo>
                  <a:cubicBezTo>
                    <a:pt x="14344" y="21600"/>
                    <a:pt x="17444" y="18445"/>
                    <a:pt x="17444" y="14649"/>
                  </a:cubicBezTo>
                  <a:lnTo>
                    <a:pt x="17444" y="14007"/>
                  </a:lnTo>
                  <a:cubicBezTo>
                    <a:pt x="18812" y="14007"/>
                    <a:pt x="19915" y="12831"/>
                    <a:pt x="19915" y="11441"/>
                  </a:cubicBezTo>
                  <a:cubicBezTo>
                    <a:pt x="19915" y="10052"/>
                    <a:pt x="18812" y="8876"/>
                    <a:pt x="17444" y="8876"/>
                  </a:cubicBezTo>
                  <a:lnTo>
                    <a:pt x="20599" y="8876"/>
                  </a:lnTo>
                  <a:cubicBezTo>
                    <a:pt x="21124" y="8876"/>
                    <a:pt x="21386" y="8127"/>
                    <a:pt x="20914" y="7752"/>
                  </a:cubicBezTo>
                  <a:lnTo>
                    <a:pt x="10928" y="160"/>
                  </a:lnTo>
                  <a:cubicBezTo>
                    <a:pt x="10823" y="53"/>
                    <a:pt x="10691" y="0"/>
                    <a:pt x="105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28" name="Google Shape;2528;p36"/>
            <p:cNvSpPr/>
            <p:nvPr/>
          </p:nvSpPr>
          <p:spPr>
            <a:xfrm>
              <a:off x="473212" y="528872"/>
              <a:ext cx="105445" cy="107664"/>
            </a:xfrm>
            <a:custGeom>
              <a:rect b="b" l="l" r="r" t="t"/>
              <a:pathLst>
                <a:path extrusionOk="0" h="21600" w="20523">
                  <a:moveTo>
                    <a:pt x="4920" y="0"/>
                  </a:moveTo>
                  <a:cubicBezTo>
                    <a:pt x="3672" y="0"/>
                    <a:pt x="2479" y="551"/>
                    <a:pt x="1615" y="1668"/>
                  </a:cubicBezTo>
                  <a:cubicBezTo>
                    <a:pt x="-538" y="3902"/>
                    <a:pt x="-538" y="7012"/>
                    <a:pt x="1615" y="8793"/>
                  </a:cubicBezTo>
                  <a:lnTo>
                    <a:pt x="11983" y="19932"/>
                  </a:lnTo>
                  <a:cubicBezTo>
                    <a:pt x="13067" y="21035"/>
                    <a:pt x="14369" y="21600"/>
                    <a:pt x="15604" y="21600"/>
                  </a:cubicBezTo>
                  <a:cubicBezTo>
                    <a:pt x="16852" y="21600"/>
                    <a:pt x="18045" y="21035"/>
                    <a:pt x="18909" y="19932"/>
                  </a:cubicBezTo>
                  <a:cubicBezTo>
                    <a:pt x="21062" y="17698"/>
                    <a:pt x="21062" y="14136"/>
                    <a:pt x="18909" y="12807"/>
                  </a:cubicBezTo>
                  <a:lnTo>
                    <a:pt x="8527" y="1668"/>
                  </a:lnTo>
                  <a:cubicBezTo>
                    <a:pt x="7457" y="551"/>
                    <a:pt x="6155" y="0"/>
                    <a:pt x="49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29" name="Google Shape;2529;p36"/>
            <p:cNvSpPr/>
            <p:nvPr/>
          </p:nvSpPr>
          <p:spPr>
            <a:xfrm>
              <a:off x="315611" y="528872"/>
              <a:ext cx="105427" cy="107664"/>
            </a:xfrm>
            <a:custGeom>
              <a:rect b="b" l="l" r="r" t="t"/>
              <a:pathLst>
                <a:path extrusionOk="0" h="21600" w="20520">
                  <a:moveTo>
                    <a:pt x="15065" y="0"/>
                  </a:moveTo>
                  <a:cubicBezTo>
                    <a:pt x="13721" y="0"/>
                    <a:pt x="12418" y="551"/>
                    <a:pt x="11554" y="1668"/>
                  </a:cubicBezTo>
                  <a:lnTo>
                    <a:pt x="1625" y="12807"/>
                  </a:lnTo>
                  <a:cubicBezTo>
                    <a:pt x="-542" y="15027"/>
                    <a:pt x="-542" y="18151"/>
                    <a:pt x="1625" y="19932"/>
                  </a:cubicBezTo>
                  <a:cubicBezTo>
                    <a:pt x="2695" y="21035"/>
                    <a:pt x="3997" y="21600"/>
                    <a:pt x="5232" y="21600"/>
                  </a:cubicBezTo>
                  <a:cubicBezTo>
                    <a:pt x="6480" y="21600"/>
                    <a:pt x="7673" y="21035"/>
                    <a:pt x="8537" y="19932"/>
                  </a:cubicBezTo>
                  <a:lnTo>
                    <a:pt x="18905" y="8793"/>
                  </a:lnTo>
                  <a:cubicBezTo>
                    <a:pt x="21058" y="6573"/>
                    <a:pt x="21058" y="2997"/>
                    <a:pt x="18905" y="1668"/>
                  </a:cubicBezTo>
                  <a:cubicBezTo>
                    <a:pt x="17821" y="551"/>
                    <a:pt x="16423" y="0"/>
                    <a:pt x="150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530" name="Google Shape;2530;p36"/>
          <p:cNvGrpSpPr/>
          <p:nvPr/>
        </p:nvGrpSpPr>
        <p:grpSpPr>
          <a:xfrm>
            <a:off x="9527133" y="5687905"/>
            <a:ext cx="897104" cy="897028"/>
            <a:chOff x="0" y="0"/>
            <a:chExt cx="897102" cy="897026"/>
          </a:xfrm>
        </p:grpSpPr>
        <p:sp>
          <p:nvSpPr>
            <p:cNvPr id="2531" name="Google Shape;2531;p36"/>
            <p:cNvSpPr/>
            <p:nvPr/>
          </p:nvSpPr>
          <p:spPr>
            <a:xfrm>
              <a:off x="300248" y="651190"/>
              <a:ext cx="198663" cy="83778"/>
            </a:xfrm>
            <a:custGeom>
              <a:rect b="b" l="l" r="r" t="t"/>
              <a:pathLst>
                <a:path extrusionOk="0" h="21600" w="21015">
                  <a:moveTo>
                    <a:pt x="2584" y="0"/>
                  </a:moveTo>
                  <a:cubicBezTo>
                    <a:pt x="1876" y="0"/>
                    <a:pt x="1235" y="708"/>
                    <a:pt x="877" y="2144"/>
                  </a:cubicBezTo>
                  <a:cubicBezTo>
                    <a:pt x="-293" y="5014"/>
                    <a:pt x="-293" y="9592"/>
                    <a:pt x="877" y="11881"/>
                  </a:cubicBezTo>
                  <a:cubicBezTo>
                    <a:pt x="3464" y="18167"/>
                    <a:pt x="6989" y="21600"/>
                    <a:pt x="10507" y="21600"/>
                  </a:cubicBezTo>
                  <a:cubicBezTo>
                    <a:pt x="14264" y="21600"/>
                    <a:pt x="17789" y="18167"/>
                    <a:pt x="20137" y="11881"/>
                  </a:cubicBezTo>
                  <a:cubicBezTo>
                    <a:pt x="21307" y="9011"/>
                    <a:pt x="21307" y="4433"/>
                    <a:pt x="20137" y="2144"/>
                  </a:cubicBezTo>
                  <a:cubicBezTo>
                    <a:pt x="19667" y="1290"/>
                    <a:pt x="19019" y="854"/>
                    <a:pt x="18348" y="854"/>
                  </a:cubicBezTo>
                  <a:cubicBezTo>
                    <a:pt x="17670" y="854"/>
                    <a:pt x="16969" y="1290"/>
                    <a:pt x="16380" y="2144"/>
                  </a:cubicBezTo>
                  <a:cubicBezTo>
                    <a:pt x="14972" y="6158"/>
                    <a:pt x="12624" y="7866"/>
                    <a:pt x="10507" y="7866"/>
                  </a:cubicBezTo>
                  <a:cubicBezTo>
                    <a:pt x="8159" y="7866"/>
                    <a:pt x="6050" y="6158"/>
                    <a:pt x="4641" y="2144"/>
                  </a:cubicBezTo>
                  <a:cubicBezTo>
                    <a:pt x="4052" y="708"/>
                    <a:pt x="3285" y="0"/>
                    <a:pt x="25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32" name="Google Shape;2532;p36"/>
            <p:cNvSpPr/>
            <p:nvPr/>
          </p:nvSpPr>
          <p:spPr>
            <a:xfrm>
              <a:off x="479480" y="473068"/>
              <a:ext cx="51085" cy="51014"/>
            </a:xfrm>
            <a:custGeom>
              <a:rect b="b" l="l" r="r" t="t"/>
              <a:pathLst>
                <a:path extrusionOk="0" h="21600" w="21600">
                  <a:moveTo>
                    <a:pt x="11262" y="0"/>
                  </a:moveTo>
                  <a:cubicBezTo>
                    <a:pt x="4707" y="0"/>
                    <a:pt x="0" y="5639"/>
                    <a:pt x="0" y="11277"/>
                  </a:cubicBezTo>
                  <a:cubicBezTo>
                    <a:pt x="0" y="16916"/>
                    <a:pt x="4707" y="21600"/>
                    <a:pt x="11262" y="21600"/>
                  </a:cubicBezTo>
                  <a:cubicBezTo>
                    <a:pt x="16893" y="21600"/>
                    <a:pt x="21600" y="16916"/>
                    <a:pt x="21600" y="11277"/>
                  </a:cubicBezTo>
                  <a:cubicBezTo>
                    <a:pt x="21600" y="5639"/>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33" name="Google Shape;2533;p36"/>
            <p:cNvSpPr/>
            <p:nvPr/>
          </p:nvSpPr>
          <p:spPr>
            <a:xfrm>
              <a:off x="268593" y="475252"/>
              <a:ext cx="53269" cy="49111"/>
            </a:xfrm>
            <a:custGeom>
              <a:rect b="b" l="l" r="r" t="t"/>
              <a:pathLst>
                <a:path extrusionOk="0" h="21600" w="21600">
                  <a:moveTo>
                    <a:pt x="11714" y="0"/>
                  </a:moveTo>
                  <a:cubicBezTo>
                    <a:pt x="5400" y="0"/>
                    <a:pt x="0" y="4896"/>
                    <a:pt x="0" y="10754"/>
                  </a:cubicBezTo>
                  <a:cubicBezTo>
                    <a:pt x="0" y="16611"/>
                    <a:pt x="5400" y="21476"/>
                    <a:pt x="11714" y="21476"/>
                  </a:cubicBezTo>
                  <a:cubicBezTo>
                    <a:pt x="12086" y="21569"/>
                    <a:pt x="12486" y="21600"/>
                    <a:pt x="12886" y="21600"/>
                  </a:cubicBezTo>
                  <a:cubicBezTo>
                    <a:pt x="17086" y="21600"/>
                    <a:pt x="21600" y="16982"/>
                    <a:pt x="21600" y="10754"/>
                  </a:cubicBezTo>
                  <a:cubicBezTo>
                    <a:pt x="21600" y="4896"/>
                    <a:pt x="17114" y="0"/>
                    <a:pt x="117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34" name="Google Shape;2534;p36"/>
            <p:cNvSpPr/>
            <p:nvPr/>
          </p:nvSpPr>
          <p:spPr>
            <a:xfrm>
              <a:off x="0" y="0"/>
              <a:ext cx="897102" cy="897026"/>
            </a:xfrm>
            <a:custGeom>
              <a:rect b="b" l="l" r="r" t="t"/>
              <a:pathLst>
                <a:path extrusionOk="0" h="21600" w="21500">
                  <a:moveTo>
                    <a:pt x="9577" y="3800"/>
                  </a:moveTo>
                  <a:cubicBezTo>
                    <a:pt x="10694" y="3800"/>
                    <a:pt x="11704" y="4121"/>
                    <a:pt x="12555" y="4656"/>
                  </a:cubicBezTo>
                  <a:cubicBezTo>
                    <a:pt x="11917" y="7168"/>
                    <a:pt x="9631" y="8879"/>
                    <a:pt x="7023" y="8879"/>
                  </a:cubicBezTo>
                  <a:lnTo>
                    <a:pt x="3938" y="8879"/>
                  </a:lnTo>
                  <a:cubicBezTo>
                    <a:pt x="4203" y="5993"/>
                    <a:pt x="6650" y="3800"/>
                    <a:pt x="9577" y="3800"/>
                  </a:cubicBezTo>
                  <a:close/>
                  <a:moveTo>
                    <a:pt x="14047" y="1242"/>
                  </a:moveTo>
                  <a:cubicBezTo>
                    <a:pt x="14242" y="1242"/>
                    <a:pt x="14437" y="1257"/>
                    <a:pt x="14631" y="1288"/>
                  </a:cubicBezTo>
                  <a:cubicBezTo>
                    <a:pt x="16439" y="1556"/>
                    <a:pt x="17770" y="3266"/>
                    <a:pt x="17770" y="5190"/>
                  </a:cubicBezTo>
                  <a:lnTo>
                    <a:pt x="17770" y="10429"/>
                  </a:lnTo>
                  <a:cubicBezTo>
                    <a:pt x="17345" y="10216"/>
                    <a:pt x="16971" y="10109"/>
                    <a:pt x="16493" y="10109"/>
                  </a:cubicBezTo>
                  <a:lnTo>
                    <a:pt x="16493" y="9467"/>
                  </a:lnTo>
                  <a:cubicBezTo>
                    <a:pt x="16493" y="6152"/>
                    <a:pt x="14099" y="3320"/>
                    <a:pt x="10960" y="2677"/>
                  </a:cubicBezTo>
                  <a:cubicBezTo>
                    <a:pt x="11779" y="1765"/>
                    <a:pt x="12907" y="1242"/>
                    <a:pt x="14047" y="1242"/>
                  </a:cubicBezTo>
                  <a:close/>
                  <a:moveTo>
                    <a:pt x="2607" y="11444"/>
                  </a:moveTo>
                  <a:lnTo>
                    <a:pt x="2607" y="13957"/>
                  </a:lnTo>
                  <a:cubicBezTo>
                    <a:pt x="1915" y="13957"/>
                    <a:pt x="1331" y="13368"/>
                    <a:pt x="1331" y="12674"/>
                  </a:cubicBezTo>
                  <a:cubicBezTo>
                    <a:pt x="1331" y="12033"/>
                    <a:pt x="1915" y="11444"/>
                    <a:pt x="2607" y="11444"/>
                  </a:cubicBezTo>
                  <a:close/>
                  <a:moveTo>
                    <a:pt x="16546" y="11444"/>
                  </a:moveTo>
                  <a:cubicBezTo>
                    <a:pt x="17238" y="11444"/>
                    <a:pt x="17822" y="11978"/>
                    <a:pt x="17822" y="12674"/>
                  </a:cubicBezTo>
                  <a:cubicBezTo>
                    <a:pt x="17822" y="13368"/>
                    <a:pt x="17238" y="13957"/>
                    <a:pt x="16546" y="13957"/>
                  </a:cubicBezTo>
                  <a:lnTo>
                    <a:pt x="16546" y="11444"/>
                  </a:lnTo>
                  <a:close/>
                  <a:moveTo>
                    <a:pt x="18089" y="14705"/>
                  </a:moveTo>
                  <a:cubicBezTo>
                    <a:pt x="18196" y="15080"/>
                    <a:pt x="18354" y="15453"/>
                    <a:pt x="18621" y="15774"/>
                  </a:cubicBezTo>
                  <a:cubicBezTo>
                    <a:pt x="18728" y="16042"/>
                    <a:pt x="18940" y="16201"/>
                    <a:pt x="19153" y="16469"/>
                  </a:cubicBezTo>
                  <a:lnTo>
                    <a:pt x="16299" y="16469"/>
                  </a:lnTo>
                  <a:cubicBezTo>
                    <a:pt x="16444" y="16064"/>
                    <a:pt x="16495" y="15701"/>
                    <a:pt x="16546" y="15239"/>
                  </a:cubicBezTo>
                  <a:cubicBezTo>
                    <a:pt x="17132" y="15239"/>
                    <a:pt x="17664" y="15025"/>
                    <a:pt x="18089" y="14705"/>
                  </a:cubicBezTo>
                  <a:close/>
                  <a:moveTo>
                    <a:pt x="13621" y="5565"/>
                  </a:moveTo>
                  <a:cubicBezTo>
                    <a:pt x="14631" y="6527"/>
                    <a:pt x="15269" y="8023"/>
                    <a:pt x="15269" y="9574"/>
                  </a:cubicBezTo>
                  <a:lnTo>
                    <a:pt x="15269" y="14652"/>
                  </a:lnTo>
                  <a:cubicBezTo>
                    <a:pt x="15269" y="17752"/>
                    <a:pt x="12716" y="20317"/>
                    <a:pt x="9577" y="20317"/>
                  </a:cubicBezTo>
                  <a:cubicBezTo>
                    <a:pt x="6437" y="20317"/>
                    <a:pt x="3832" y="17698"/>
                    <a:pt x="3832" y="14545"/>
                  </a:cubicBezTo>
                  <a:lnTo>
                    <a:pt x="3832" y="10161"/>
                  </a:lnTo>
                  <a:lnTo>
                    <a:pt x="7023" y="10161"/>
                  </a:lnTo>
                  <a:cubicBezTo>
                    <a:pt x="8619" y="10161"/>
                    <a:pt x="10215" y="9574"/>
                    <a:pt x="11492" y="8558"/>
                  </a:cubicBezTo>
                  <a:cubicBezTo>
                    <a:pt x="12503" y="7755"/>
                    <a:pt x="13141" y="6686"/>
                    <a:pt x="13621" y="5565"/>
                  </a:cubicBezTo>
                  <a:close/>
                  <a:moveTo>
                    <a:pt x="14065" y="0"/>
                  </a:moveTo>
                  <a:cubicBezTo>
                    <a:pt x="12221" y="0"/>
                    <a:pt x="10510" y="984"/>
                    <a:pt x="9577" y="2625"/>
                  </a:cubicBezTo>
                  <a:lnTo>
                    <a:pt x="9524" y="2625"/>
                  </a:lnTo>
                  <a:cubicBezTo>
                    <a:pt x="5640" y="2625"/>
                    <a:pt x="2501" y="5724"/>
                    <a:pt x="2501" y="9574"/>
                  </a:cubicBezTo>
                  <a:lnTo>
                    <a:pt x="2501" y="10161"/>
                  </a:lnTo>
                  <a:cubicBezTo>
                    <a:pt x="1118" y="10161"/>
                    <a:pt x="0" y="11284"/>
                    <a:pt x="0" y="12674"/>
                  </a:cubicBezTo>
                  <a:cubicBezTo>
                    <a:pt x="0" y="14116"/>
                    <a:pt x="1118" y="15239"/>
                    <a:pt x="2501" y="15239"/>
                  </a:cubicBezTo>
                  <a:cubicBezTo>
                    <a:pt x="2874" y="18767"/>
                    <a:pt x="5853" y="21600"/>
                    <a:pt x="9418" y="21600"/>
                  </a:cubicBezTo>
                  <a:cubicBezTo>
                    <a:pt x="12184" y="21600"/>
                    <a:pt x="14472" y="20051"/>
                    <a:pt x="15642" y="17752"/>
                  </a:cubicBezTo>
                  <a:lnTo>
                    <a:pt x="20803" y="17752"/>
                  </a:lnTo>
                  <a:cubicBezTo>
                    <a:pt x="21068" y="17752"/>
                    <a:pt x="21335" y="17591"/>
                    <a:pt x="21387" y="17324"/>
                  </a:cubicBezTo>
                  <a:cubicBezTo>
                    <a:pt x="21600" y="16949"/>
                    <a:pt x="21494" y="16683"/>
                    <a:pt x="21228" y="16576"/>
                  </a:cubicBezTo>
                  <a:cubicBezTo>
                    <a:pt x="19898" y="15881"/>
                    <a:pt x="18994" y="14545"/>
                    <a:pt x="18994" y="13047"/>
                  </a:cubicBezTo>
                  <a:lnTo>
                    <a:pt x="18994" y="5297"/>
                  </a:lnTo>
                  <a:cubicBezTo>
                    <a:pt x="18994" y="2677"/>
                    <a:pt x="17238" y="487"/>
                    <a:pt x="14844" y="59"/>
                  </a:cubicBezTo>
                  <a:cubicBezTo>
                    <a:pt x="14584" y="20"/>
                    <a:pt x="14322" y="0"/>
                    <a:pt x="140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535" name="Google Shape;2535;p36"/>
          <p:cNvGrpSpPr/>
          <p:nvPr/>
        </p:nvGrpSpPr>
        <p:grpSpPr>
          <a:xfrm>
            <a:off x="15067027" y="3479405"/>
            <a:ext cx="892539" cy="896817"/>
            <a:chOff x="0" y="0"/>
            <a:chExt cx="892538" cy="896815"/>
          </a:xfrm>
        </p:grpSpPr>
        <p:sp>
          <p:nvSpPr>
            <p:cNvPr id="2536" name="Google Shape;2536;p36"/>
            <p:cNvSpPr/>
            <p:nvPr/>
          </p:nvSpPr>
          <p:spPr>
            <a:xfrm>
              <a:off x="348530" y="657603"/>
              <a:ext cx="197024" cy="83848"/>
            </a:xfrm>
            <a:custGeom>
              <a:rect b="b" l="l" r="r" t="t"/>
              <a:pathLst>
                <a:path extrusionOk="0" h="21600" w="21067">
                  <a:moveTo>
                    <a:pt x="2520" y="0"/>
                  </a:moveTo>
                  <a:cubicBezTo>
                    <a:pt x="1842" y="0"/>
                    <a:pt x="1187" y="726"/>
                    <a:pt x="712" y="2142"/>
                  </a:cubicBezTo>
                  <a:cubicBezTo>
                    <a:pt x="-237" y="4429"/>
                    <a:pt x="-237" y="8440"/>
                    <a:pt x="712" y="11290"/>
                  </a:cubicBezTo>
                  <a:cubicBezTo>
                    <a:pt x="3327" y="17589"/>
                    <a:pt x="6883" y="21600"/>
                    <a:pt x="10446" y="21600"/>
                  </a:cubicBezTo>
                  <a:cubicBezTo>
                    <a:pt x="14002" y="21600"/>
                    <a:pt x="17807" y="17589"/>
                    <a:pt x="20180" y="11290"/>
                  </a:cubicBezTo>
                  <a:cubicBezTo>
                    <a:pt x="21363" y="8440"/>
                    <a:pt x="21363" y="4429"/>
                    <a:pt x="20180" y="2142"/>
                  </a:cubicBezTo>
                  <a:cubicBezTo>
                    <a:pt x="19585" y="726"/>
                    <a:pt x="18869" y="0"/>
                    <a:pt x="18191" y="0"/>
                  </a:cubicBezTo>
                  <a:cubicBezTo>
                    <a:pt x="17506" y="0"/>
                    <a:pt x="16858" y="726"/>
                    <a:pt x="16383" y="2142"/>
                  </a:cubicBezTo>
                  <a:cubicBezTo>
                    <a:pt x="14959" y="5572"/>
                    <a:pt x="12578" y="7859"/>
                    <a:pt x="10446" y="7859"/>
                  </a:cubicBezTo>
                  <a:cubicBezTo>
                    <a:pt x="8073" y="7859"/>
                    <a:pt x="5933" y="5572"/>
                    <a:pt x="4509" y="2142"/>
                  </a:cubicBezTo>
                  <a:cubicBezTo>
                    <a:pt x="3922" y="726"/>
                    <a:pt x="3206" y="0"/>
                    <a:pt x="25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37" name="Google Shape;2537;p36"/>
            <p:cNvSpPr/>
            <p:nvPr/>
          </p:nvSpPr>
          <p:spPr>
            <a:xfrm>
              <a:off x="530563" y="477225"/>
              <a:ext cx="48830" cy="48900"/>
            </a:xfrm>
            <a:custGeom>
              <a:rect b="b" l="l" r="r" t="t"/>
              <a:pathLst>
                <a:path extrusionOk="0" h="21600" w="21600">
                  <a:moveTo>
                    <a:pt x="10816" y="0"/>
                  </a:moveTo>
                  <a:cubicBezTo>
                    <a:pt x="4925" y="0"/>
                    <a:pt x="0" y="4918"/>
                    <a:pt x="0" y="10800"/>
                  </a:cubicBezTo>
                  <a:cubicBezTo>
                    <a:pt x="0" y="16682"/>
                    <a:pt x="4925" y="21600"/>
                    <a:pt x="10816" y="21600"/>
                  </a:cubicBezTo>
                  <a:cubicBezTo>
                    <a:pt x="16706" y="21600"/>
                    <a:pt x="21600" y="16682"/>
                    <a:pt x="21600" y="10800"/>
                  </a:cubicBezTo>
                  <a:cubicBezTo>
                    <a:pt x="21600" y="4918"/>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38" name="Google Shape;2538;p36"/>
            <p:cNvSpPr/>
            <p:nvPr/>
          </p:nvSpPr>
          <p:spPr>
            <a:xfrm>
              <a:off x="319676" y="477225"/>
              <a:ext cx="48830" cy="48900"/>
            </a:xfrm>
            <a:custGeom>
              <a:rect b="b" l="l" r="r" t="t"/>
              <a:pathLst>
                <a:path extrusionOk="0" h="21600" w="21600">
                  <a:moveTo>
                    <a:pt x="10816" y="0"/>
                  </a:moveTo>
                  <a:cubicBezTo>
                    <a:pt x="4925" y="0"/>
                    <a:pt x="0" y="4918"/>
                    <a:pt x="0" y="10800"/>
                  </a:cubicBezTo>
                  <a:cubicBezTo>
                    <a:pt x="0" y="16682"/>
                    <a:pt x="4925" y="21600"/>
                    <a:pt x="10816" y="21600"/>
                  </a:cubicBezTo>
                  <a:cubicBezTo>
                    <a:pt x="16706" y="21600"/>
                    <a:pt x="21600" y="16682"/>
                    <a:pt x="21600" y="10800"/>
                  </a:cubicBezTo>
                  <a:cubicBezTo>
                    <a:pt x="21600" y="4918"/>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39" name="Google Shape;2539;p36"/>
            <p:cNvSpPr/>
            <p:nvPr/>
          </p:nvSpPr>
          <p:spPr>
            <a:xfrm>
              <a:off x="0" y="0"/>
              <a:ext cx="892538" cy="896815"/>
            </a:xfrm>
            <a:custGeom>
              <a:rect b="b" l="l" r="r" t="t"/>
              <a:pathLst>
                <a:path extrusionOk="0" h="21600" w="21443">
                  <a:moveTo>
                    <a:pt x="16479" y="7593"/>
                  </a:moveTo>
                  <a:lnTo>
                    <a:pt x="16479" y="8928"/>
                  </a:lnTo>
                  <a:lnTo>
                    <a:pt x="5067" y="8928"/>
                  </a:lnTo>
                  <a:lnTo>
                    <a:pt x="5067" y="7593"/>
                  </a:lnTo>
                  <a:close/>
                  <a:moveTo>
                    <a:pt x="16533" y="10211"/>
                  </a:moveTo>
                  <a:lnTo>
                    <a:pt x="16533" y="14649"/>
                  </a:lnTo>
                  <a:cubicBezTo>
                    <a:pt x="16533" y="17751"/>
                    <a:pt x="13974" y="20317"/>
                    <a:pt x="10880" y="20317"/>
                  </a:cubicBezTo>
                  <a:cubicBezTo>
                    <a:pt x="7734" y="20317"/>
                    <a:pt x="5227" y="17751"/>
                    <a:pt x="5227" y="14649"/>
                  </a:cubicBezTo>
                  <a:lnTo>
                    <a:pt x="5227" y="10211"/>
                  </a:lnTo>
                  <a:close/>
                  <a:moveTo>
                    <a:pt x="10934" y="1283"/>
                  </a:moveTo>
                  <a:cubicBezTo>
                    <a:pt x="16214" y="1283"/>
                    <a:pt x="20479" y="5560"/>
                    <a:pt x="20479" y="10800"/>
                  </a:cubicBezTo>
                  <a:lnTo>
                    <a:pt x="20479" y="20317"/>
                  </a:lnTo>
                  <a:lnTo>
                    <a:pt x="14773" y="20317"/>
                  </a:lnTo>
                  <a:cubicBezTo>
                    <a:pt x="16586" y="19034"/>
                    <a:pt x="17707" y="16948"/>
                    <a:pt x="17707" y="14649"/>
                  </a:cubicBezTo>
                  <a:lnTo>
                    <a:pt x="17707" y="6951"/>
                  </a:lnTo>
                  <a:cubicBezTo>
                    <a:pt x="17707" y="6630"/>
                    <a:pt x="17441" y="6362"/>
                    <a:pt x="17121" y="6362"/>
                  </a:cubicBezTo>
                  <a:lnTo>
                    <a:pt x="11467" y="6362"/>
                  </a:lnTo>
                  <a:lnTo>
                    <a:pt x="11467" y="5079"/>
                  </a:lnTo>
                  <a:lnTo>
                    <a:pt x="12054" y="5079"/>
                  </a:lnTo>
                  <a:cubicBezTo>
                    <a:pt x="12374" y="5079"/>
                    <a:pt x="12640" y="4811"/>
                    <a:pt x="12640" y="4438"/>
                  </a:cubicBezTo>
                  <a:cubicBezTo>
                    <a:pt x="12640" y="4117"/>
                    <a:pt x="12374" y="3849"/>
                    <a:pt x="12054" y="3849"/>
                  </a:cubicBezTo>
                  <a:lnTo>
                    <a:pt x="11467" y="3849"/>
                  </a:lnTo>
                  <a:lnTo>
                    <a:pt x="11467" y="3262"/>
                  </a:lnTo>
                  <a:cubicBezTo>
                    <a:pt x="11467" y="2941"/>
                    <a:pt x="11199" y="2673"/>
                    <a:pt x="10880" y="2673"/>
                  </a:cubicBezTo>
                  <a:cubicBezTo>
                    <a:pt x="10507" y="2673"/>
                    <a:pt x="10240" y="2941"/>
                    <a:pt x="10240" y="3262"/>
                  </a:cubicBezTo>
                  <a:lnTo>
                    <a:pt x="10240" y="3849"/>
                  </a:lnTo>
                  <a:lnTo>
                    <a:pt x="9654" y="3849"/>
                  </a:lnTo>
                  <a:cubicBezTo>
                    <a:pt x="9334" y="3849"/>
                    <a:pt x="9067" y="4117"/>
                    <a:pt x="9067" y="4438"/>
                  </a:cubicBezTo>
                  <a:cubicBezTo>
                    <a:pt x="9067" y="4811"/>
                    <a:pt x="9334" y="5079"/>
                    <a:pt x="9654" y="5079"/>
                  </a:cubicBezTo>
                  <a:lnTo>
                    <a:pt x="10240" y="5079"/>
                  </a:lnTo>
                  <a:lnTo>
                    <a:pt x="10240" y="6362"/>
                  </a:lnTo>
                  <a:lnTo>
                    <a:pt x="4587" y="6362"/>
                  </a:lnTo>
                  <a:cubicBezTo>
                    <a:pt x="4268" y="6362"/>
                    <a:pt x="4000" y="6630"/>
                    <a:pt x="4000" y="6951"/>
                  </a:cubicBezTo>
                  <a:lnTo>
                    <a:pt x="4000" y="14649"/>
                  </a:lnTo>
                  <a:cubicBezTo>
                    <a:pt x="4000" y="16948"/>
                    <a:pt x="5227" y="19034"/>
                    <a:pt x="6934" y="20317"/>
                  </a:cubicBezTo>
                  <a:lnTo>
                    <a:pt x="1388" y="20317"/>
                  </a:lnTo>
                  <a:lnTo>
                    <a:pt x="1388" y="10800"/>
                  </a:lnTo>
                  <a:cubicBezTo>
                    <a:pt x="1388" y="5560"/>
                    <a:pt x="5654" y="1283"/>
                    <a:pt x="10934" y="1283"/>
                  </a:cubicBezTo>
                  <a:close/>
                  <a:moveTo>
                    <a:pt x="10773" y="0"/>
                  </a:moveTo>
                  <a:cubicBezTo>
                    <a:pt x="4853" y="0"/>
                    <a:pt x="0" y="4865"/>
                    <a:pt x="0" y="10800"/>
                  </a:cubicBezTo>
                  <a:lnTo>
                    <a:pt x="0" y="20959"/>
                  </a:lnTo>
                  <a:cubicBezTo>
                    <a:pt x="0" y="21332"/>
                    <a:pt x="267" y="21600"/>
                    <a:pt x="587" y="21600"/>
                  </a:cubicBezTo>
                  <a:lnTo>
                    <a:pt x="20853" y="21600"/>
                  </a:lnTo>
                  <a:cubicBezTo>
                    <a:pt x="21173" y="21600"/>
                    <a:pt x="21439" y="21332"/>
                    <a:pt x="21439" y="20959"/>
                  </a:cubicBezTo>
                  <a:lnTo>
                    <a:pt x="21439" y="10800"/>
                  </a:lnTo>
                  <a:cubicBezTo>
                    <a:pt x="21600" y="4865"/>
                    <a:pt x="16747" y="0"/>
                    <a:pt x="107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540" name="Google Shape;2540;p36"/>
          <p:cNvGrpSpPr/>
          <p:nvPr/>
        </p:nvGrpSpPr>
        <p:grpSpPr>
          <a:xfrm>
            <a:off x="15122513" y="4587109"/>
            <a:ext cx="788028" cy="892378"/>
            <a:chOff x="-1" y="70"/>
            <a:chExt cx="788027" cy="892376"/>
          </a:xfrm>
        </p:grpSpPr>
        <p:sp>
          <p:nvSpPr>
            <p:cNvPr id="2541" name="Google Shape;2541;p36"/>
            <p:cNvSpPr/>
            <p:nvPr/>
          </p:nvSpPr>
          <p:spPr>
            <a:xfrm>
              <a:off x="293571" y="651049"/>
              <a:ext cx="200901" cy="83778"/>
            </a:xfrm>
            <a:custGeom>
              <a:rect b="b" l="l" r="r" t="t"/>
              <a:pathLst>
                <a:path extrusionOk="0" h="21600" w="21019">
                  <a:moveTo>
                    <a:pt x="2732" y="0"/>
                  </a:moveTo>
                  <a:cubicBezTo>
                    <a:pt x="2031" y="0"/>
                    <a:pt x="1338" y="708"/>
                    <a:pt x="874" y="2144"/>
                  </a:cubicBezTo>
                  <a:cubicBezTo>
                    <a:pt x="-291" y="4996"/>
                    <a:pt x="-291" y="9574"/>
                    <a:pt x="874" y="11300"/>
                  </a:cubicBezTo>
                  <a:cubicBezTo>
                    <a:pt x="3424" y="18167"/>
                    <a:pt x="6911" y="21600"/>
                    <a:pt x="10391" y="21600"/>
                  </a:cubicBezTo>
                  <a:cubicBezTo>
                    <a:pt x="13878" y="21600"/>
                    <a:pt x="17829" y="18167"/>
                    <a:pt x="20152" y="11300"/>
                  </a:cubicBezTo>
                  <a:cubicBezTo>
                    <a:pt x="21309" y="8429"/>
                    <a:pt x="21309" y="4433"/>
                    <a:pt x="20152" y="2144"/>
                  </a:cubicBezTo>
                  <a:cubicBezTo>
                    <a:pt x="19687" y="708"/>
                    <a:pt x="18987" y="0"/>
                    <a:pt x="18264" y="0"/>
                  </a:cubicBezTo>
                  <a:cubicBezTo>
                    <a:pt x="17535" y="0"/>
                    <a:pt x="16783" y="708"/>
                    <a:pt x="16200" y="2144"/>
                  </a:cubicBezTo>
                  <a:cubicBezTo>
                    <a:pt x="14807" y="5577"/>
                    <a:pt x="12485" y="7866"/>
                    <a:pt x="10391" y="7866"/>
                  </a:cubicBezTo>
                  <a:cubicBezTo>
                    <a:pt x="8069" y="7866"/>
                    <a:pt x="6211" y="5577"/>
                    <a:pt x="4589" y="2144"/>
                  </a:cubicBezTo>
                  <a:cubicBezTo>
                    <a:pt x="4125" y="708"/>
                    <a:pt x="3424" y="0"/>
                    <a:pt x="2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42" name="Google Shape;2542;p36"/>
            <p:cNvSpPr/>
            <p:nvPr/>
          </p:nvSpPr>
          <p:spPr>
            <a:xfrm>
              <a:off x="475041" y="470672"/>
              <a:ext cx="48830" cy="48829"/>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43" name="Google Shape;2543;p36"/>
            <p:cNvSpPr/>
            <p:nvPr/>
          </p:nvSpPr>
          <p:spPr>
            <a:xfrm>
              <a:off x="264154" y="470672"/>
              <a:ext cx="48830" cy="48829"/>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44" name="Google Shape;2544;p36"/>
            <p:cNvSpPr/>
            <p:nvPr/>
          </p:nvSpPr>
          <p:spPr>
            <a:xfrm>
              <a:off x="-1" y="70"/>
              <a:ext cx="788027" cy="892376"/>
            </a:xfrm>
            <a:custGeom>
              <a:rect b="b" l="l" r="r" t="t"/>
              <a:pathLst>
                <a:path extrusionOk="0" h="21600" w="21600">
                  <a:moveTo>
                    <a:pt x="2860" y="11391"/>
                  </a:moveTo>
                  <a:lnTo>
                    <a:pt x="2860" y="13862"/>
                  </a:lnTo>
                  <a:cubicBezTo>
                    <a:pt x="2800" y="13871"/>
                    <a:pt x="2744" y="13874"/>
                    <a:pt x="2686" y="13874"/>
                  </a:cubicBezTo>
                  <a:cubicBezTo>
                    <a:pt x="1982" y="13874"/>
                    <a:pt x="1460" y="13277"/>
                    <a:pt x="1460" y="12680"/>
                  </a:cubicBezTo>
                  <a:cubicBezTo>
                    <a:pt x="1460" y="11981"/>
                    <a:pt x="2130" y="11391"/>
                    <a:pt x="2860" y="11391"/>
                  </a:cubicBezTo>
                  <a:close/>
                  <a:moveTo>
                    <a:pt x="18680" y="11444"/>
                  </a:moveTo>
                  <a:cubicBezTo>
                    <a:pt x="19472" y="11444"/>
                    <a:pt x="20140" y="11981"/>
                    <a:pt x="20140" y="12733"/>
                  </a:cubicBezTo>
                  <a:cubicBezTo>
                    <a:pt x="20140" y="13325"/>
                    <a:pt x="19532" y="13970"/>
                    <a:pt x="18680" y="13970"/>
                  </a:cubicBezTo>
                  <a:lnTo>
                    <a:pt x="18680" y="11444"/>
                  </a:lnTo>
                  <a:close/>
                  <a:moveTo>
                    <a:pt x="10769" y="6339"/>
                  </a:moveTo>
                  <a:cubicBezTo>
                    <a:pt x="14359" y="6339"/>
                    <a:pt x="17280" y="8920"/>
                    <a:pt x="17280" y="12088"/>
                  </a:cubicBezTo>
                  <a:lnTo>
                    <a:pt x="17280" y="15904"/>
                  </a:lnTo>
                  <a:cubicBezTo>
                    <a:pt x="17280" y="18375"/>
                    <a:pt x="14968" y="20311"/>
                    <a:pt x="12231" y="20311"/>
                  </a:cubicBezTo>
                  <a:lnTo>
                    <a:pt x="9371" y="20311"/>
                  </a:lnTo>
                  <a:cubicBezTo>
                    <a:pt x="6511" y="20311"/>
                    <a:pt x="4320" y="18322"/>
                    <a:pt x="4320" y="15904"/>
                  </a:cubicBezTo>
                  <a:lnTo>
                    <a:pt x="4320" y="12088"/>
                  </a:lnTo>
                  <a:cubicBezTo>
                    <a:pt x="4320" y="8920"/>
                    <a:pt x="7241" y="6339"/>
                    <a:pt x="10769" y="6339"/>
                  </a:cubicBezTo>
                  <a:close/>
                  <a:moveTo>
                    <a:pt x="13691" y="0"/>
                  </a:moveTo>
                  <a:cubicBezTo>
                    <a:pt x="11742" y="0"/>
                    <a:pt x="10101" y="1397"/>
                    <a:pt x="10101" y="3116"/>
                  </a:cubicBezTo>
                  <a:lnTo>
                    <a:pt x="10101" y="5105"/>
                  </a:lnTo>
                  <a:cubicBezTo>
                    <a:pt x="6876" y="5372"/>
                    <a:pt x="4137" y="7414"/>
                    <a:pt x="3225" y="10102"/>
                  </a:cubicBezTo>
                  <a:lnTo>
                    <a:pt x="2920" y="10102"/>
                  </a:lnTo>
                  <a:cubicBezTo>
                    <a:pt x="1279" y="10102"/>
                    <a:pt x="0" y="11229"/>
                    <a:pt x="0" y="12680"/>
                  </a:cubicBezTo>
                  <a:cubicBezTo>
                    <a:pt x="0" y="14077"/>
                    <a:pt x="1279" y="15206"/>
                    <a:pt x="2920" y="15206"/>
                  </a:cubicBezTo>
                  <a:lnTo>
                    <a:pt x="2920" y="15904"/>
                  </a:lnTo>
                  <a:cubicBezTo>
                    <a:pt x="2920" y="19074"/>
                    <a:pt x="5780" y="21600"/>
                    <a:pt x="9371" y="21600"/>
                  </a:cubicBezTo>
                  <a:lnTo>
                    <a:pt x="12231" y="21600"/>
                  </a:lnTo>
                  <a:cubicBezTo>
                    <a:pt x="15820" y="21600"/>
                    <a:pt x="18742" y="19074"/>
                    <a:pt x="18742" y="15904"/>
                  </a:cubicBezTo>
                  <a:lnTo>
                    <a:pt x="18742" y="15206"/>
                  </a:lnTo>
                  <a:cubicBezTo>
                    <a:pt x="20323" y="15206"/>
                    <a:pt x="21600" y="14077"/>
                    <a:pt x="21600" y="12680"/>
                  </a:cubicBezTo>
                  <a:cubicBezTo>
                    <a:pt x="21600" y="11284"/>
                    <a:pt x="20323" y="10102"/>
                    <a:pt x="18680" y="10102"/>
                  </a:cubicBezTo>
                  <a:lnTo>
                    <a:pt x="18377" y="10102"/>
                  </a:lnTo>
                  <a:cubicBezTo>
                    <a:pt x="17463" y="7361"/>
                    <a:pt x="14846" y="5372"/>
                    <a:pt x="11499" y="5105"/>
                  </a:cubicBezTo>
                  <a:lnTo>
                    <a:pt x="11499" y="3116"/>
                  </a:lnTo>
                  <a:cubicBezTo>
                    <a:pt x="11499" y="2041"/>
                    <a:pt x="12474" y="1235"/>
                    <a:pt x="13629" y="1235"/>
                  </a:cubicBezTo>
                  <a:cubicBezTo>
                    <a:pt x="14846" y="1235"/>
                    <a:pt x="15760" y="2096"/>
                    <a:pt x="15760" y="3116"/>
                  </a:cubicBezTo>
                  <a:cubicBezTo>
                    <a:pt x="15760" y="3438"/>
                    <a:pt x="15455" y="3761"/>
                    <a:pt x="15089" y="3761"/>
                  </a:cubicBezTo>
                  <a:cubicBezTo>
                    <a:pt x="14665" y="3761"/>
                    <a:pt x="14359" y="3438"/>
                    <a:pt x="14359" y="3116"/>
                  </a:cubicBezTo>
                  <a:cubicBezTo>
                    <a:pt x="14359" y="2794"/>
                    <a:pt x="14056" y="2526"/>
                    <a:pt x="13691" y="2526"/>
                  </a:cubicBezTo>
                  <a:cubicBezTo>
                    <a:pt x="13326" y="2526"/>
                    <a:pt x="13021" y="2794"/>
                    <a:pt x="13021" y="3116"/>
                  </a:cubicBezTo>
                  <a:cubicBezTo>
                    <a:pt x="13021" y="4190"/>
                    <a:pt x="13994" y="4997"/>
                    <a:pt x="15151" y="4997"/>
                  </a:cubicBezTo>
                  <a:cubicBezTo>
                    <a:pt x="16368" y="4997"/>
                    <a:pt x="17280" y="4138"/>
                    <a:pt x="17280" y="3116"/>
                  </a:cubicBezTo>
                  <a:cubicBezTo>
                    <a:pt x="17280" y="1397"/>
                    <a:pt x="15698" y="0"/>
                    <a:pt x="136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545" name="Google Shape;2545;p36"/>
          <p:cNvGrpSpPr/>
          <p:nvPr/>
        </p:nvGrpSpPr>
        <p:grpSpPr>
          <a:xfrm>
            <a:off x="15068492" y="5686988"/>
            <a:ext cx="894674" cy="897945"/>
            <a:chOff x="0" y="0"/>
            <a:chExt cx="894672" cy="897943"/>
          </a:xfrm>
        </p:grpSpPr>
        <p:sp>
          <p:nvSpPr>
            <p:cNvPr id="2546" name="Google Shape;2546;p36"/>
            <p:cNvSpPr/>
            <p:nvPr/>
          </p:nvSpPr>
          <p:spPr>
            <a:xfrm>
              <a:off x="347627" y="652107"/>
              <a:ext cx="200900" cy="83778"/>
            </a:xfrm>
            <a:custGeom>
              <a:rect b="b" l="l" r="r" t="t"/>
              <a:pathLst>
                <a:path extrusionOk="0" h="21600" w="21019">
                  <a:moveTo>
                    <a:pt x="2732" y="0"/>
                  </a:moveTo>
                  <a:cubicBezTo>
                    <a:pt x="2031" y="0"/>
                    <a:pt x="1338" y="708"/>
                    <a:pt x="874" y="2144"/>
                  </a:cubicBezTo>
                  <a:cubicBezTo>
                    <a:pt x="-291" y="5014"/>
                    <a:pt x="-291" y="9592"/>
                    <a:pt x="874" y="11881"/>
                  </a:cubicBezTo>
                  <a:cubicBezTo>
                    <a:pt x="3424" y="18167"/>
                    <a:pt x="6911" y="21600"/>
                    <a:pt x="10391" y="21600"/>
                  </a:cubicBezTo>
                  <a:cubicBezTo>
                    <a:pt x="13878" y="21600"/>
                    <a:pt x="17829" y="18167"/>
                    <a:pt x="20152" y="11881"/>
                  </a:cubicBezTo>
                  <a:cubicBezTo>
                    <a:pt x="21309" y="9011"/>
                    <a:pt x="21309" y="4433"/>
                    <a:pt x="20152" y="2144"/>
                  </a:cubicBezTo>
                  <a:cubicBezTo>
                    <a:pt x="19687" y="1290"/>
                    <a:pt x="18987" y="854"/>
                    <a:pt x="18264" y="854"/>
                  </a:cubicBezTo>
                  <a:cubicBezTo>
                    <a:pt x="17535" y="854"/>
                    <a:pt x="16783" y="1290"/>
                    <a:pt x="16200" y="2144"/>
                  </a:cubicBezTo>
                  <a:cubicBezTo>
                    <a:pt x="14807" y="6158"/>
                    <a:pt x="12485" y="7866"/>
                    <a:pt x="10391" y="7866"/>
                  </a:cubicBezTo>
                  <a:cubicBezTo>
                    <a:pt x="8069" y="7866"/>
                    <a:pt x="6211" y="6158"/>
                    <a:pt x="4589" y="2144"/>
                  </a:cubicBezTo>
                  <a:cubicBezTo>
                    <a:pt x="4125" y="708"/>
                    <a:pt x="3424" y="0"/>
                    <a:pt x="2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47" name="Google Shape;2547;p36"/>
            <p:cNvSpPr/>
            <p:nvPr/>
          </p:nvSpPr>
          <p:spPr>
            <a:xfrm>
              <a:off x="318210" y="473984"/>
              <a:ext cx="48830" cy="51014"/>
            </a:xfrm>
            <a:custGeom>
              <a:rect b="b" l="l" r="r" t="t"/>
              <a:pathLst>
                <a:path extrusionOk="0" h="21600" w="21600">
                  <a:moveTo>
                    <a:pt x="10816" y="0"/>
                  </a:moveTo>
                  <a:cubicBezTo>
                    <a:pt x="4925" y="0"/>
                    <a:pt x="0" y="5639"/>
                    <a:pt x="0" y="11277"/>
                  </a:cubicBezTo>
                  <a:cubicBezTo>
                    <a:pt x="0" y="16916"/>
                    <a:pt x="4925" y="21600"/>
                    <a:pt x="10816" y="21600"/>
                  </a:cubicBezTo>
                  <a:cubicBezTo>
                    <a:pt x="16706" y="21600"/>
                    <a:pt x="21600" y="16916"/>
                    <a:pt x="21600" y="11277"/>
                  </a:cubicBezTo>
                  <a:cubicBezTo>
                    <a:pt x="21600" y="5639"/>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48" name="Google Shape;2548;p36"/>
            <p:cNvSpPr/>
            <p:nvPr/>
          </p:nvSpPr>
          <p:spPr>
            <a:xfrm>
              <a:off x="529097" y="473984"/>
              <a:ext cx="48829" cy="51014"/>
            </a:xfrm>
            <a:custGeom>
              <a:rect b="b" l="l" r="r" t="t"/>
              <a:pathLst>
                <a:path extrusionOk="0" h="21600" w="21600">
                  <a:moveTo>
                    <a:pt x="10816" y="0"/>
                  </a:moveTo>
                  <a:cubicBezTo>
                    <a:pt x="4925" y="0"/>
                    <a:pt x="0" y="5639"/>
                    <a:pt x="0" y="11277"/>
                  </a:cubicBezTo>
                  <a:cubicBezTo>
                    <a:pt x="0" y="16916"/>
                    <a:pt x="4925" y="21600"/>
                    <a:pt x="10816" y="21600"/>
                  </a:cubicBezTo>
                  <a:cubicBezTo>
                    <a:pt x="16706" y="21600"/>
                    <a:pt x="21600" y="16916"/>
                    <a:pt x="21600" y="11277"/>
                  </a:cubicBezTo>
                  <a:cubicBezTo>
                    <a:pt x="21600" y="5639"/>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49" name="Google Shape;2549;p36"/>
            <p:cNvSpPr/>
            <p:nvPr/>
          </p:nvSpPr>
          <p:spPr>
            <a:xfrm>
              <a:off x="0" y="0"/>
              <a:ext cx="894672" cy="897943"/>
            </a:xfrm>
            <a:custGeom>
              <a:rect b="b" l="l" r="r" t="t"/>
              <a:pathLst>
                <a:path extrusionOk="0" h="21600" w="21494">
                  <a:moveTo>
                    <a:pt x="10738" y="1363"/>
                  </a:moveTo>
                  <a:lnTo>
                    <a:pt x="18686" y="6381"/>
                  </a:lnTo>
                  <a:lnTo>
                    <a:pt x="2846" y="6381"/>
                  </a:lnTo>
                  <a:lnTo>
                    <a:pt x="10738" y="1363"/>
                  </a:lnTo>
                  <a:close/>
                  <a:moveTo>
                    <a:pt x="9778" y="7610"/>
                  </a:moveTo>
                  <a:cubicBezTo>
                    <a:pt x="8872" y="9159"/>
                    <a:pt x="7219" y="10173"/>
                    <a:pt x="5406" y="10173"/>
                  </a:cubicBezTo>
                  <a:lnTo>
                    <a:pt x="3752" y="10173"/>
                  </a:lnTo>
                  <a:cubicBezTo>
                    <a:pt x="3273" y="10173"/>
                    <a:pt x="2899" y="10280"/>
                    <a:pt x="2526" y="10493"/>
                  </a:cubicBezTo>
                  <a:lnTo>
                    <a:pt x="2526" y="7610"/>
                  </a:lnTo>
                  <a:close/>
                  <a:moveTo>
                    <a:pt x="19006" y="7610"/>
                  </a:moveTo>
                  <a:lnTo>
                    <a:pt x="19006" y="10493"/>
                  </a:lnTo>
                  <a:cubicBezTo>
                    <a:pt x="18631" y="10280"/>
                    <a:pt x="18205" y="10173"/>
                    <a:pt x="17778" y="10173"/>
                  </a:cubicBezTo>
                  <a:lnTo>
                    <a:pt x="16072" y="10173"/>
                  </a:lnTo>
                  <a:cubicBezTo>
                    <a:pt x="14311" y="10173"/>
                    <a:pt x="12605" y="9159"/>
                    <a:pt x="11752" y="7610"/>
                  </a:cubicBezTo>
                  <a:close/>
                  <a:moveTo>
                    <a:pt x="3752" y="11454"/>
                  </a:moveTo>
                  <a:lnTo>
                    <a:pt x="3752" y="13964"/>
                  </a:lnTo>
                  <a:cubicBezTo>
                    <a:pt x="3112" y="13964"/>
                    <a:pt x="2472" y="13376"/>
                    <a:pt x="2472" y="12683"/>
                  </a:cubicBezTo>
                  <a:cubicBezTo>
                    <a:pt x="2472" y="12042"/>
                    <a:pt x="3005" y="11454"/>
                    <a:pt x="3752" y="11454"/>
                  </a:cubicBezTo>
                  <a:close/>
                  <a:moveTo>
                    <a:pt x="17778" y="11454"/>
                  </a:moveTo>
                  <a:cubicBezTo>
                    <a:pt x="18418" y="11454"/>
                    <a:pt x="19006" y="11988"/>
                    <a:pt x="19006" y="12683"/>
                  </a:cubicBezTo>
                  <a:cubicBezTo>
                    <a:pt x="19006" y="13376"/>
                    <a:pt x="18472" y="13964"/>
                    <a:pt x="17778" y="13964"/>
                  </a:cubicBezTo>
                  <a:lnTo>
                    <a:pt x="17778" y="11454"/>
                  </a:lnTo>
                  <a:close/>
                  <a:moveTo>
                    <a:pt x="2472" y="14925"/>
                  </a:moveTo>
                  <a:cubicBezTo>
                    <a:pt x="2899" y="15086"/>
                    <a:pt x="3273" y="15246"/>
                    <a:pt x="3752" y="15246"/>
                  </a:cubicBezTo>
                  <a:cubicBezTo>
                    <a:pt x="3965" y="17329"/>
                    <a:pt x="5032" y="19197"/>
                    <a:pt x="6740" y="20319"/>
                  </a:cubicBezTo>
                  <a:lnTo>
                    <a:pt x="2472" y="20319"/>
                  </a:lnTo>
                  <a:lnTo>
                    <a:pt x="2472" y="14925"/>
                  </a:lnTo>
                  <a:close/>
                  <a:moveTo>
                    <a:pt x="10685" y="8517"/>
                  </a:moveTo>
                  <a:cubicBezTo>
                    <a:pt x="11112" y="9159"/>
                    <a:pt x="11699" y="9746"/>
                    <a:pt x="12339" y="10280"/>
                  </a:cubicBezTo>
                  <a:cubicBezTo>
                    <a:pt x="13406" y="11027"/>
                    <a:pt x="14686" y="11454"/>
                    <a:pt x="15965" y="11454"/>
                  </a:cubicBezTo>
                  <a:lnTo>
                    <a:pt x="16338" y="11454"/>
                  </a:lnTo>
                  <a:lnTo>
                    <a:pt x="16338" y="14553"/>
                  </a:lnTo>
                  <a:lnTo>
                    <a:pt x="16498" y="14553"/>
                  </a:lnTo>
                  <a:cubicBezTo>
                    <a:pt x="16498" y="17702"/>
                    <a:pt x="13885" y="20319"/>
                    <a:pt x="10738" y="20319"/>
                  </a:cubicBezTo>
                  <a:cubicBezTo>
                    <a:pt x="7645" y="20319"/>
                    <a:pt x="5032" y="17702"/>
                    <a:pt x="5032" y="14553"/>
                  </a:cubicBezTo>
                  <a:lnTo>
                    <a:pt x="5032" y="11454"/>
                  </a:lnTo>
                  <a:lnTo>
                    <a:pt x="5406" y="11454"/>
                  </a:lnTo>
                  <a:cubicBezTo>
                    <a:pt x="6740" y="11454"/>
                    <a:pt x="7965" y="11027"/>
                    <a:pt x="9032" y="10280"/>
                  </a:cubicBezTo>
                  <a:cubicBezTo>
                    <a:pt x="9671" y="9853"/>
                    <a:pt x="10311" y="9212"/>
                    <a:pt x="10685" y="8517"/>
                  </a:cubicBezTo>
                  <a:close/>
                  <a:moveTo>
                    <a:pt x="19006" y="14925"/>
                  </a:moveTo>
                  <a:lnTo>
                    <a:pt x="19006" y="20373"/>
                  </a:lnTo>
                  <a:lnTo>
                    <a:pt x="14738" y="20373"/>
                  </a:lnTo>
                  <a:lnTo>
                    <a:pt x="14738" y="20319"/>
                  </a:lnTo>
                  <a:cubicBezTo>
                    <a:pt x="16444" y="19197"/>
                    <a:pt x="17565" y="17329"/>
                    <a:pt x="17778" y="15246"/>
                  </a:cubicBezTo>
                  <a:cubicBezTo>
                    <a:pt x="18205" y="15246"/>
                    <a:pt x="18631" y="15086"/>
                    <a:pt x="19006" y="14925"/>
                  </a:cubicBezTo>
                  <a:close/>
                  <a:moveTo>
                    <a:pt x="10765" y="0"/>
                  </a:moveTo>
                  <a:cubicBezTo>
                    <a:pt x="10645" y="0"/>
                    <a:pt x="10525" y="27"/>
                    <a:pt x="10418" y="81"/>
                  </a:cubicBezTo>
                  <a:lnTo>
                    <a:pt x="285" y="6436"/>
                  </a:lnTo>
                  <a:cubicBezTo>
                    <a:pt x="19" y="6542"/>
                    <a:pt x="-35" y="6915"/>
                    <a:pt x="19" y="7183"/>
                  </a:cubicBezTo>
                  <a:cubicBezTo>
                    <a:pt x="126" y="7449"/>
                    <a:pt x="392" y="7610"/>
                    <a:pt x="605" y="7610"/>
                  </a:cubicBezTo>
                  <a:lnTo>
                    <a:pt x="1246" y="7610"/>
                  </a:lnTo>
                  <a:lnTo>
                    <a:pt x="1246" y="20959"/>
                  </a:lnTo>
                  <a:cubicBezTo>
                    <a:pt x="1246" y="21334"/>
                    <a:pt x="1512" y="21600"/>
                    <a:pt x="1832" y="21600"/>
                  </a:cubicBezTo>
                  <a:lnTo>
                    <a:pt x="19645" y="21600"/>
                  </a:lnTo>
                  <a:cubicBezTo>
                    <a:pt x="19965" y="21600"/>
                    <a:pt x="20231" y="21334"/>
                    <a:pt x="20231" y="20959"/>
                  </a:cubicBezTo>
                  <a:lnTo>
                    <a:pt x="20231" y="7610"/>
                  </a:lnTo>
                  <a:lnTo>
                    <a:pt x="20818" y="7610"/>
                  </a:lnTo>
                  <a:cubicBezTo>
                    <a:pt x="21084" y="7610"/>
                    <a:pt x="21352" y="7449"/>
                    <a:pt x="21404" y="7183"/>
                  </a:cubicBezTo>
                  <a:cubicBezTo>
                    <a:pt x="21565" y="6915"/>
                    <a:pt x="21511" y="6649"/>
                    <a:pt x="21245" y="6436"/>
                  </a:cubicBezTo>
                  <a:lnTo>
                    <a:pt x="11112" y="81"/>
                  </a:lnTo>
                  <a:cubicBezTo>
                    <a:pt x="11005" y="27"/>
                    <a:pt x="10885" y="0"/>
                    <a:pt x="107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550" name="Google Shape;2550;p36"/>
          <p:cNvGrpSpPr/>
          <p:nvPr/>
        </p:nvGrpSpPr>
        <p:grpSpPr>
          <a:xfrm>
            <a:off x="19562287" y="4607472"/>
            <a:ext cx="788026" cy="896394"/>
            <a:chOff x="70" y="70"/>
            <a:chExt cx="788025" cy="896393"/>
          </a:xfrm>
        </p:grpSpPr>
        <p:sp>
          <p:nvSpPr>
            <p:cNvPr id="2551" name="Google Shape;2551;p36"/>
            <p:cNvSpPr/>
            <p:nvPr/>
          </p:nvSpPr>
          <p:spPr>
            <a:xfrm>
              <a:off x="293641" y="655066"/>
              <a:ext cx="198699" cy="83778"/>
            </a:xfrm>
            <a:custGeom>
              <a:rect b="b" l="l" r="r" t="t"/>
              <a:pathLst>
                <a:path extrusionOk="0" h="21600" w="21011">
                  <a:moveTo>
                    <a:pt x="2671" y="0"/>
                  </a:moveTo>
                  <a:cubicBezTo>
                    <a:pt x="1993" y="0"/>
                    <a:pt x="1353" y="727"/>
                    <a:pt x="883" y="2144"/>
                  </a:cubicBezTo>
                  <a:cubicBezTo>
                    <a:pt x="-294" y="5014"/>
                    <a:pt x="-294" y="9592"/>
                    <a:pt x="883" y="11881"/>
                  </a:cubicBezTo>
                  <a:cubicBezTo>
                    <a:pt x="3461" y="18167"/>
                    <a:pt x="6985" y="21600"/>
                    <a:pt x="10502" y="21600"/>
                  </a:cubicBezTo>
                  <a:cubicBezTo>
                    <a:pt x="14027" y="21600"/>
                    <a:pt x="17782" y="18167"/>
                    <a:pt x="20129" y="11881"/>
                  </a:cubicBezTo>
                  <a:cubicBezTo>
                    <a:pt x="21306" y="9011"/>
                    <a:pt x="21306" y="4433"/>
                    <a:pt x="20129" y="2144"/>
                  </a:cubicBezTo>
                  <a:cubicBezTo>
                    <a:pt x="19540" y="727"/>
                    <a:pt x="18840" y="0"/>
                    <a:pt x="18162" y="0"/>
                  </a:cubicBezTo>
                  <a:cubicBezTo>
                    <a:pt x="17491" y="0"/>
                    <a:pt x="16843" y="727"/>
                    <a:pt x="16374" y="2144"/>
                  </a:cubicBezTo>
                  <a:cubicBezTo>
                    <a:pt x="14965" y="6158"/>
                    <a:pt x="12618" y="7866"/>
                    <a:pt x="10502" y="7866"/>
                  </a:cubicBezTo>
                  <a:cubicBezTo>
                    <a:pt x="8155" y="7866"/>
                    <a:pt x="6047" y="6158"/>
                    <a:pt x="4638" y="2144"/>
                  </a:cubicBezTo>
                  <a:cubicBezTo>
                    <a:pt x="4050" y="727"/>
                    <a:pt x="3342" y="0"/>
                    <a:pt x="26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52" name="Google Shape;2552;p36"/>
            <p:cNvSpPr/>
            <p:nvPr/>
          </p:nvSpPr>
          <p:spPr>
            <a:xfrm>
              <a:off x="70" y="70"/>
              <a:ext cx="788025" cy="896393"/>
            </a:xfrm>
            <a:custGeom>
              <a:rect b="b" l="l" r="r" t="t"/>
              <a:pathLst>
                <a:path extrusionOk="0" h="21600" w="21600">
                  <a:moveTo>
                    <a:pt x="18558" y="1489"/>
                  </a:moveTo>
                  <a:lnTo>
                    <a:pt x="17950" y="5019"/>
                  </a:lnTo>
                  <a:cubicBezTo>
                    <a:pt x="16185" y="5019"/>
                    <a:pt x="14724" y="3949"/>
                    <a:pt x="14421" y="2504"/>
                  </a:cubicBezTo>
                  <a:lnTo>
                    <a:pt x="18558" y="1489"/>
                  </a:lnTo>
                  <a:close/>
                  <a:moveTo>
                    <a:pt x="7181" y="2504"/>
                  </a:moveTo>
                  <a:cubicBezTo>
                    <a:pt x="7971" y="2504"/>
                    <a:pt x="8641" y="3039"/>
                    <a:pt x="8641" y="3735"/>
                  </a:cubicBezTo>
                  <a:cubicBezTo>
                    <a:pt x="8641" y="4430"/>
                    <a:pt x="7971" y="5019"/>
                    <a:pt x="7181" y="5019"/>
                  </a:cubicBezTo>
                  <a:cubicBezTo>
                    <a:pt x="6997" y="5019"/>
                    <a:pt x="6754" y="4965"/>
                    <a:pt x="6570" y="4912"/>
                  </a:cubicBezTo>
                  <a:cubicBezTo>
                    <a:pt x="6466" y="4856"/>
                    <a:pt x="6360" y="4832"/>
                    <a:pt x="6258" y="4832"/>
                  </a:cubicBezTo>
                  <a:cubicBezTo>
                    <a:pt x="6070" y="4832"/>
                    <a:pt x="5898" y="4914"/>
                    <a:pt x="5780" y="5019"/>
                  </a:cubicBezTo>
                  <a:cubicBezTo>
                    <a:pt x="5537" y="5233"/>
                    <a:pt x="5475" y="5499"/>
                    <a:pt x="5597" y="5768"/>
                  </a:cubicBezTo>
                  <a:cubicBezTo>
                    <a:pt x="5659" y="5982"/>
                    <a:pt x="5780" y="6141"/>
                    <a:pt x="5780" y="6302"/>
                  </a:cubicBezTo>
                  <a:cubicBezTo>
                    <a:pt x="5780" y="6944"/>
                    <a:pt x="5050" y="7586"/>
                    <a:pt x="4320" y="7586"/>
                  </a:cubicBezTo>
                  <a:cubicBezTo>
                    <a:pt x="3529" y="7586"/>
                    <a:pt x="2860" y="7051"/>
                    <a:pt x="2860" y="6302"/>
                  </a:cubicBezTo>
                  <a:cubicBezTo>
                    <a:pt x="2860" y="5927"/>
                    <a:pt x="3104" y="5606"/>
                    <a:pt x="3225" y="5447"/>
                  </a:cubicBezTo>
                  <a:cubicBezTo>
                    <a:pt x="3469" y="5233"/>
                    <a:pt x="3469" y="4912"/>
                    <a:pt x="3164" y="4644"/>
                  </a:cubicBezTo>
                  <a:cubicBezTo>
                    <a:pt x="3042" y="4430"/>
                    <a:pt x="2798" y="4163"/>
                    <a:pt x="2798" y="3735"/>
                  </a:cubicBezTo>
                  <a:cubicBezTo>
                    <a:pt x="2798" y="3093"/>
                    <a:pt x="3407" y="2504"/>
                    <a:pt x="4259" y="2504"/>
                  </a:cubicBezTo>
                  <a:cubicBezTo>
                    <a:pt x="4685" y="2504"/>
                    <a:pt x="4989" y="2666"/>
                    <a:pt x="5232" y="2825"/>
                  </a:cubicBezTo>
                  <a:cubicBezTo>
                    <a:pt x="5385" y="2932"/>
                    <a:pt x="5553" y="2987"/>
                    <a:pt x="5719" y="2987"/>
                  </a:cubicBezTo>
                  <a:cubicBezTo>
                    <a:pt x="5887" y="2987"/>
                    <a:pt x="6055" y="2932"/>
                    <a:pt x="6205" y="2825"/>
                  </a:cubicBezTo>
                  <a:cubicBezTo>
                    <a:pt x="6449" y="2666"/>
                    <a:pt x="6754" y="2504"/>
                    <a:pt x="7181" y="2504"/>
                  </a:cubicBezTo>
                  <a:close/>
                  <a:moveTo>
                    <a:pt x="13081" y="2880"/>
                  </a:moveTo>
                  <a:cubicBezTo>
                    <a:pt x="13570" y="4858"/>
                    <a:pt x="15516" y="6248"/>
                    <a:pt x="17766" y="6302"/>
                  </a:cubicBezTo>
                  <a:lnTo>
                    <a:pt x="17401" y="8870"/>
                  </a:lnTo>
                  <a:cubicBezTo>
                    <a:pt x="13994" y="8656"/>
                    <a:pt x="11074" y="6516"/>
                    <a:pt x="10223" y="3628"/>
                  </a:cubicBezTo>
                  <a:lnTo>
                    <a:pt x="13081" y="2880"/>
                  </a:lnTo>
                  <a:close/>
                  <a:moveTo>
                    <a:pt x="2798" y="11437"/>
                  </a:moveTo>
                  <a:lnTo>
                    <a:pt x="2798" y="14006"/>
                  </a:lnTo>
                  <a:cubicBezTo>
                    <a:pt x="2009" y="14006"/>
                    <a:pt x="1338" y="13471"/>
                    <a:pt x="1338" y="12722"/>
                  </a:cubicBezTo>
                  <a:cubicBezTo>
                    <a:pt x="1338" y="12078"/>
                    <a:pt x="1947" y="11437"/>
                    <a:pt x="2798" y="11437"/>
                  </a:cubicBezTo>
                  <a:close/>
                  <a:moveTo>
                    <a:pt x="18680" y="11437"/>
                  </a:moveTo>
                  <a:cubicBezTo>
                    <a:pt x="19472" y="11437"/>
                    <a:pt x="20140" y="11972"/>
                    <a:pt x="20140" y="12722"/>
                  </a:cubicBezTo>
                  <a:cubicBezTo>
                    <a:pt x="20140" y="13471"/>
                    <a:pt x="19472" y="14006"/>
                    <a:pt x="18680" y="14006"/>
                  </a:cubicBezTo>
                  <a:lnTo>
                    <a:pt x="18680" y="11437"/>
                  </a:lnTo>
                  <a:close/>
                  <a:moveTo>
                    <a:pt x="9431" y="5447"/>
                  </a:moveTo>
                  <a:cubicBezTo>
                    <a:pt x="10831" y="8121"/>
                    <a:pt x="13873" y="9887"/>
                    <a:pt x="17220" y="10153"/>
                  </a:cubicBezTo>
                  <a:lnTo>
                    <a:pt x="17220" y="14700"/>
                  </a:lnTo>
                  <a:cubicBezTo>
                    <a:pt x="17220" y="17802"/>
                    <a:pt x="14359" y="20371"/>
                    <a:pt x="10769" y="20371"/>
                  </a:cubicBezTo>
                  <a:cubicBezTo>
                    <a:pt x="7181" y="20371"/>
                    <a:pt x="4320" y="17802"/>
                    <a:pt x="4320" y="14647"/>
                  </a:cubicBezTo>
                  <a:lnTo>
                    <a:pt x="4320" y="9511"/>
                  </a:lnTo>
                  <a:cubicBezTo>
                    <a:pt x="4320" y="9297"/>
                    <a:pt x="4320" y="9138"/>
                    <a:pt x="4380" y="8924"/>
                  </a:cubicBezTo>
                  <a:cubicBezTo>
                    <a:pt x="5962" y="8924"/>
                    <a:pt x="7181" y="7800"/>
                    <a:pt x="7181" y="6355"/>
                  </a:cubicBezTo>
                  <a:cubicBezTo>
                    <a:pt x="8092" y="6355"/>
                    <a:pt x="8884" y="6034"/>
                    <a:pt x="9431" y="5447"/>
                  </a:cubicBezTo>
                  <a:close/>
                  <a:moveTo>
                    <a:pt x="19450" y="0"/>
                  </a:moveTo>
                  <a:cubicBezTo>
                    <a:pt x="19375" y="0"/>
                    <a:pt x="19298" y="12"/>
                    <a:pt x="19226" y="44"/>
                  </a:cubicBezTo>
                  <a:lnTo>
                    <a:pt x="9614" y="2452"/>
                  </a:lnTo>
                  <a:cubicBezTo>
                    <a:pt x="9127" y="1703"/>
                    <a:pt x="8214" y="1221"/>
                    <a:pt x="7181" y="1221"/>
                  </a:cubicBezTo>
                  <a:cubicBezTo>
                    <a:pt x="6692" y="1221"/>
                    <a:pt x="6205" y="1328"/>
                    <a:pt x="5780" y="1542"/>
                  </a:cubicBezTo>
                  <a:cubicBezTo>
                    <a:pt x="5294" y="1328"/>
                    <a:pt x="4867" y="1221"/>
                    <a:pt x="4320" y="1221"/>
                  </a:cubicBezTo>
                  <a:cubicBezTo>
                    <a:pt x="2739" y="1221"/>
                    <a:pt x="1400" y="2345"/>
                    <a:pt x="1400" y="3788"/>
                  </a:cubicBezTo>
                  <a:cubicBezTo>
                    <a:pt x="1400" y="4216"/>
                    <a:pt x="1582" y="4644"/>
                    <a:pt x="1825" y="5019"/>
                  </a:cubicBezTo>
                  <a:cubicBezTo>
                    <a:pt x="1582" y="5447"/>
                    <a:pt x="1400" y="5820"/>
                    <a:pt x="1400" y="6302"/>
                  </a:cubicBezTo>
                  <a:cubicBezTo>
                    <a:pt x="1400" y="7265"/>
                    <a:pt x="2009" y="8121"/>
                    <a:pt x="2920" y="8496"/>
                  </a:cubicBezTo>
                  <a:cubicBezTo>
                    <a:pt x="2860" y="8870"/>
                    <a:pt x="2860" y="9138"/>
                    <a:pt x="2860" y="9459"/>
                  </a:cubicBezTo>
                  <a:lnTo>
                    <a:pt x="2860" y="10207"/>
                  </a:lnTo>
                  <a:cubicBezTo>
                    <a:pt x="1279" y="10207"/>
                    <a:pt x="0" y="11330"/>
                    <a:pt x="0" y="12722"/>
                  </a:cubicBezTo>
                  <a:cubicBezTo>
                    <a:pt x="0" y="14112"/>
                    <a:pt x="1279" y="15289"/>
                    <a:pt x="2860" y="15289"/>
                  </a:cubicBezTo>
                  <a:cubicBezTo>
                    <a:pt x="3225" y="18819"/>
                    <a:pt x="6692" y="21600"/>
                    <a:pt x="10769" y="21600"/>
                  </a:cubicBezTo>
                  <a:cubicBezTo>
                    <a:pt x="14908" y="21600"/>
                    <a:pt x="18315" y="18819"/>
                    <a:pt x="18680" y="15289"/>
                  </a:cubicBezTo>
                  <a:cubicBezTo>
                    <a:pt x="20262" y="15289"/>
                    <a:pt x="21600" y="14112"/>
                    <a:pt x="21600" y="12722"/>
                  </a:cubicBezTo>
                  <a:cubicBezTo>
                    <a:pt x="21600" y="11330"/>
                    <a:pt x="20262" y="10207"/>
                    <a:pt x="18680" y="10207"/>
                  </a:cubicBezTo>
                  <a:lnTo>
                    <a:pt x="18680" y="9511"/>
                  </a:lnTo>
                  <a:cubicBezTo>
                    <a:pt x="18740" y="9190"/>
                    <a:pt x="20080" y="1007"/>
                    <a:pt x="20140" y="686"/>
                  </a:cubicBezTo>
                  <a:cubicBezTo>
                    <a:pt x="20140" y="472"/>
                    <a:pt x="20080" y="311"/>
                    <a:pt x="19897" y="151"/>
                  </a:cubicBezTo>
                  <a:cubicBezTo>
                    <a:pt x="19810" y="75"/>
                    <a:pt x="19634" y="0"/>
                    <a:pt x="194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53" name="Google Shape;2553;p36"/>
            <p:cNvSpPr/>
            <p:nvPr/>
          </p:nvSpPr>
          <p:spPr>
            <a:xfrm>
              <a:off x="264224" y="425860"/>
              <a:ext cx="48830" cy="48830"/>
            </a:xfrm>
            <a:custGeom>
              <a:rect b="b" l="l" r="r" t="t"/>
              <a:pathLst>
                <a:path extrusionOk="0" h="21600" w="2160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54" name="Google Shape;2554;p36"/>
            <p:cNvSpPr/>
            <p:nvPr/>
          </p:nvSpPr>
          <p:spPr>
            <a:xfrm>
              <a:off x="470672" y="425860"/>
              <a:ext cx="51085" cy="48830"/>
            </a:xfrm>
            <a:custGeom>
              <a:rect b="b" l="l" r="r" t="t"/>
              <a:pathLst>
                <a:path extrusionOk="0" h="21600" w="21600">
                  <a:moveTo>
                    <a:pt x="11262" y="0"/>
                  </a:moveTo>
                  <a:cubicBezTo>
                    <a:pt x="4678" y="0"/>
                    <a:pt x="0" y="4925"/>
                    <a:pt x="0" y="10816"/>
                  </a:cubicBezTo>
                  <a:cubicBezTo>
                    <a:pt x="0" y="16706"/>
                    <a:pt x="4678" y="21600"/>
                    <a:pt x="11262" y="21600"/>
                  </a:cubicBezTo>
                  <a:cubicBezTo>
                    <a:pt x="16893" y="21600"/>
                    <a:pt x="21600" y="16706"/>
                    <a:pt x="21600" y="10816"/>
                  </a:cubicBezTo>
                  <a:cubicBezTo>
                    <a:pt x="21600" y="4925"/>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55" name="Google Shape;2555;p36"/>
            <p:cNvSpPr/>
            <p:nvPr/>
          </p:nvSpPr>
          <p:spPr>
            <a:xfrm>
              <a:off x="315206" y="476943"/>
              <a:ext cx="155467" cy="157620"/>
            </a:xfrm>
            <a:custGeom>
              <a:rect b="b" l="l" r="r" t="t"/>
              <a:pathLst>
                <a:path extrusionOk="0" h="21600" w="21305">
                  <a:moveTo>
                    <a:pt x="10655" y="7000"/>
                  </a:moveTo>
                  <a:cubicBezTo>
                    <a:pt x="12480" y="7000"/>
                    <a:pt x="14005" y="8516"/>
                    <a:pt x="14005" y="10341"/>
                  </a:cubicBezTo>
                  <a:cubicBezTo>
                    <a:pt x="14005" y="12475"/>
                    <a:pt x="12480" y="13991"/>
                    <a:pt x="10655" y="13991"/>
                  </a:cubicBezTo>
                  <a:cubicBezTo>
                    <a:pt x="8830" y="13991"/>
                    <a:pt x="7314" y="12475"/>
                    <a:pt x="7314" y="10341"/>
                  </a:cubicBezTo>
                  <a:cubicBezTo>
                    <a:pt x="7005" y="8825"/>
                    <a:pt x="8530" y="7000"/>
                    <a:pt x="10655" y="7000"/>
                  </a:cubicBezTo>
                  <a:close/>
                  <a:moveTo>
                    <a:pt x="10655" y="0"/>
                  </a:moveTo>
                  <a:cubicBezTo>
                    <a:pt x="4572" y="0"/>
                    <a:pt x="14" y="5166"/>
                    <a:pt x="14" y="10950"/>
                  </a:cubicBezTo>
                  <a:cubicBezTo>
                    <a:pt x="-295" y="17033"/>
                    <a:pt x="4572" y="21600"/>
                    <a:pt x="10655" y="21600"/>
                  </a:cubicBezTo>
                  <a:cubicBezTo>
                    <a:pt x="16738" y="21600"/>
                    <a:pt x="21305" y="16424"/>
                    <a:pt x="21305" y="10950"/>
                  </a:cubicBezTo>
                  <a:cubicBezTo>
                    <a:pt x="21305" y="4867"/>
                    <a:pt x="16438" y="0"/>
                    <a:pt x="106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556" name="Google Shape;2556;p36"/>
          <p:cNvGrpSpPr/>
          <p:nvPr/>
        </p:nvGrpSpPr>
        <p:grpSpPr>
          <a:xfrm>
            <a:off x="5093016" y="3483845"/>
            <a:ext cx="899685" cy="896817"/>
            <a:chOff x="0" y="0"/>
            <a:chExt cx="899684" cy="896815"/>
          </a:xfrm>
        </p:grpSpPr>
        <p:sp>
          <p:nvSpPr>
            <p:cNvPr id="2557" name="Google Shape;2557;p36"/>
            <p:cNvSpPr/>
            <p:nvPr/>
          </p:nvSpPr>
          <p:spPr>
            <a:xfrm>
              <a:off x="326371" y="472786"/>
              <a:ext cx="51014" cy="48900"/>
            </a:xfrm>
            <a:custGeom>
              <a:rect b="b" l="l" r="r" t="t"/>
              <a:pathLst>
                <a:path extrusionOk="0" h="21600" w="21600">
                  <a:moveTo>
                    <a:pt x="10323" y="0"/>
                  </a:moveTo>
                  <a:cubicBezTo>
                    <a:pt x="4684" y="0"/>
                    <a:pt x="0" y="4918"/>
                    <a:pt x="0" y="10800"/>
                  </a:cubicBezTo>
                  <a:cubicBezTo>
                    <a:pt x="0" y="16682"/>
                    <a:pt x="4684" y="21600"/>
                    <a:pt x="10323" y="21600"/>
                  </a:cubicBezTo>
                  <a:cubicBezTo>
                    <a:pt x="15961" y="21600"/>
                    <a:pt x="21600" y="16682"/>
                    <a:pt x="21600" y="10800"/>
                  </a:cubicBezTo>
                  <a:cubicBezTo>
                    <a:pt x="21600" y="4918"/>
                    <a:pt x="15961"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58" name="Google Shape;2558;p36"/>
            <p:cNvSpPr/>
            <p:nvPr/>
          </p:nvSpPr>
          <p:spPr>
            <a:xfrm>
              <a:off x="537258" y="472786"/>
              <a:ext cx="48829" cy="48900"/>
            </a:xfrm>
            <a:custGeom>
              <a:rect b="b" l="l" r="r" t="t"/>
              <a:pathLst>
                <a:path extrusionOk="0" h="21600" w="21600">
                  <a:moveTo>
                    <a:pt x="10784" y="0"/>
                  </a:moveTo>
                  <a:cubicBezTo>
                    <a:pt x="4894" y="0"/>
                    <a:pt x="0" y="4918"/>
                    <a:pt x="0" y="10800"/>
                  </a:cubicBezTo>
                  <a:cubicBezTo>
                    <a:pt x="0" y="16682"/>
                    <a:pt x="4894" y="21600"/>
                    <a:pt x="10784" y="21600"/>
                  </a:cubicBezTo>
                  <a:cubicBezTo>
                    <a:pt x="16675" y="21600"/>
                    <a:pt x="21600" y="16682"/>
                    <a:pt x="21600" y="10800"/>
                  </a:cubicBezTo>
                  <a:cubicBezTo>
                    <a:pt x="21600" y="4918"/>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59" name="Google Shape;2559;p36"/>
            <p:cNvSpPr/>
            <p:nvPr/>
          </p:nvSpPr>
          <p:spPr>
            <a:xfrm>
              <a:off x="432906" y="288604"/>
              <a:ext cx="48830" cy="51014"/>
            </a:xfrm>
            <a:custGeom>
              <a:rect b="b" l="l" r="r" t="t"/>
              <a:pathLst>
                <a:path extrusionOk="0" h="21600" w="2160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60" name="Google Shape;2560;p36"/>
            <p:cNvSpPr/>
            <p:nvPr/>
          </p:nvSpPr>
          <p:spPr>
            <a:xfrm>
              <a:off x="355770" y="650979"/>
              <a:ext cx="200900" cy="81594"/>
            </a:xfrm>
            <a:custGeom>
              <a:rect b="b" l="l" r="r" t="t"/>
              <a:pathLst>
                <a:path extrusionOk="0" h="21600" w="21019">
                  <a:moveTo>
                    <a:pt x="2756" y="0"/>
                  </a:moveTo>
                  <a:cubicBezTo>
                    <a:pt x="2033" y="0"/>
                    <a:pt x="1333" y="727"/>
                    <a:pt x="868" y="2201"/>
                  </a:cubicBezTo>
                  <a:cubicBezTo>
                    <a:pt x="-289" y="5130"/>
                    <a:pt x="-289" y="9252"/>
                    <a:pt x="868" y="11602"/>
                  </a:cubicBezTo>
                  <a:cubicBezTo>
                    <a:pt x="3655" y="18075"/>
                    <a:pt x="7142" y="21600"/>
                    <a:pt x="10622" y="21600"/>
                  </a:cubicBezTo>
                  <a:cubicBezTo>
                    <a:pt x="14109" y="21600"/>
                    <a:pt x="17824" y="18075"/>
                    <a:pt x="20146" y="11602"/>
                  </a:cubicBezTo>
                  <a:cubicBezTo>
                    <a:pt x="21311" y="8655"/>
                    <a:pt x="21311" y="3954"/>
                    <a:pt x="20146" y="2201"/>
                  </a:cubicBezTo>
                  <a:cubicBezTo>
                    <a:pt x="19682" y="727"/>
                    <a:pt x="19040" y="0"/>
                    <a:pt x="18377" y="0"/>
                  </a:cubicBezTo>
                  <a:cubicBezTo>
                    <a:pt x="17706" y="0"/>
                    <a:pt x="17013" y="727"/>
                    <a:pt x="16431" y="2201"/>
                  </a:cubicBezTo>
                  <a:cubicBezTo>
                    <a:pt x="14802" y="5726"/>
                    <a:pt x="12479" y="8077"/>
                    <a:pt x="10622" y="8077"/>
                  </a:cubicBezTo>
                  <a:cubicBezTo>
                    <a:pt x="8299" y="8077"/>
                    <a:pt x="6213" y="5726"/>
                    <a:pt x="4820" y="2201"/>
                  </a:cubicBezTo>
                  <a:cubicBezTo>
                    <a:pt x="4237" y="727"/>
                    <a:pt x="3485" y="0"/>
                    <a:pt x="2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61" name="Google Shape;2561;p36"/>
            <p:cNvSpPr/>
            <p:nvPr/>
          </p:nvSpPr>
          <p:spPr>
            <a:xfrm>
              <a:off x="0" y="0"/>
              <a:ext cx="899684" cy="896815"/>
            </a:xfrm>
            <a:custGeom>
              <a:rect b="b" l="l" r="r" t="t"/>
              <a:pathLst>
                <a:path extrusionOk="0" h="21600" w="21509">
                  <a:moveTo>
                    <a:pt x="10932" y="1230"/>
                  </a:moveTo>
                  <a:cubicBezTo>
                    <a:pt x="11781" y="1230"/>
                    <a:pt x="12578" y="1872"/>
                    <a:pt x="12790" y="2780"/>
                  </a:cubicBezTo>
                  <a:cubicBezTo>
                    <a:pt x="12153" y="2620"/>
                    <a:pt x="11569" y="2459"/>
                    <a:pt x="10932" y="2459"/>
                  </a:cubicBezTo>
                  <a:cubicBezTo>
                    <a:pt x="10243" y="2459"/>
                    <a:pt x="9659" y="2566"/>
                    <a:pt x="9076" y="2780"/>
                  </a:cubicBezTo>
                  <a:cubicBezTo>
                    <a:pt x="9234" y="1872"/>
                    <a:pt x="9977" y="1230"/>
                    <a:pt x="10932" y="1230"/>
                  </a:cubicBezTo>
                  <a:close/>
                  <a:moveTo>
                    <a:pt x="10243" y="3849"/>
                  </a:moveTo>
                  <a:lnTo>
                    <a:pt x="10243" y="3903"/>
                  </a:lnTo>
                  <a:cubicBezTo>
                    <a:pt x="9871" y="4010"/>
                    <a:pt x="9447" y="4383"/>
                    <a:pt x="9234" y="4759"/>
                  </a:cubicBezTo>
                  <a:cubicBezTo>
                    <a:pt x="8598" y="4759"/>
                    <a:pt x="7909" y="5079"/>
                    <a:pt x="7590" y="5721"/>
                  </a:cubicBezTo>
                  <a:cubicBezTo>
                    <a:pt x="7272" y="6310"/>
                    <a:pt x="7272" y="7058"/>
                    <a:pt x="7590" y="7593"/>
                  </a:cubicBezTo>
                  <a:cubicBezTo>
                    <a:pt x="7536" y="7699"/>
                    <a:pt x="7484" y="7913"/>
                    <a:pt x="7378" y="8020"/>
                  </a:cubicBezTo>
                  <a:cubicBezTo>
                    <a:pt x="6741" y="8448"/>
                    <a:pt x="5945" y="8714"/>
                    <a:pt x="5202" y="8769"/>
                  </a:cubicBezTo>
                  <a:cubicBezTo>
                    <a:pt x="5520" y="6148"/>
                    <a:pt x="7642" y="4117"/>
                    <a:pt x="10243" y="3849"/>
                  </a:cubicBezTo>
                  <a:close/>
                  <a:moveTo>
                    <a:pt x="11517" y="3849"/>
                  </a:moveTo>
                  <a:cubicBezTo>
                    <a:pt x="14170" y="4117"/>
                    <a:pt x="16240" y="6148"/>
                    <a:pt x="16558" y="8769"/>
                  </a:cubicBezTo>
                  <a:cubicBezTo>
                    <a:pt x="15762" y="8714"/>
                    <a:pt x="15019" y="8448"/>
                    <a:pt x="14382" y="8020"/>
                  </a:cubicBezTo>
                  <a:cubicBezTo>
                    <a:pt x="14276" y="7859"/>
                    <a:pt x="14224" y="7699"/>
                    <a:pt x="14170" y="7593"/>
                  </a:cubicBezTo>
                  <a:cubicBezTo>
                    <a:pt x="14488" y="6951"/>
                    <a:pt x="14542" y="6310"/>
                    <a:pt x="14170" y="5721"/>
                  </a:cubicBezTo>
                  <a:cubicBezTo>
                    <a:pt x="13851" y="5079"/>
                    <a:pt x="13162" y="4759"/>
                    <a:pt x="12526" y="4759"/>
                  </a:cubicBezTo>
                  <a:cubicBezTo>
                    <a:pt x="12313" y="4383"/>
                    <a:pt x="11887" y="4010"/>
                    <a:pt x="11517" y="3903"/>
                  </a:cubicBezTo>
                  <a:lnTo>
                    <a:pt x="11517" y="3849"/>
                  </a:lnTo>
                  <a:close/>
                  <a:moveTo>
                    <a:pt x="10932" y="5025"/>
                  </a:moveTo>
                  <a:cubicBezTo>
                    <a:pt x="11198" y="5025"/>
                    <a:pt x="11463" y="5239"/>
                    <a:pt x="11517" y="5560"/>
                  </a:cubicBezTo>
                  <a:cubicBezTo>
                    <a:pt x="11561" y="5870"/>
                    <a:pt x="11857" y="6069"/>
                    <a:pt x="12169" y="6069"/>
                  </a:cubicBezTo>
                  <a:cubicBezTo>
                    <a:pt x="12234" y="6069"/>
                    <a:pt x="12302" y="6060"/>
                    <a:pt x="12366" y="6041"/>
                  </a:cubicBezTo>
                  <a:cubicBezTo>
                    <a:pt x="12438" y="5997"/>
                    <a:pt x="12516" y="5977"/>
                    <a:pt x="12593" y="5977"/>
                  </a:cubicBezTo>
                  <a:cubicBezTo>
                    <a:pt x="12794" y="5977"/>
                    <a:pt x="12994" y="6114"/>
                    <a:pt x="13109" y="6310"/>
                  </a:cubicBezTo>
                  <a:cubicBezTo>
                    <a:pt x="13215" y="6576"/>
                    <a:pt x="13162" y="6897"/>
                    <a:pt x="12950" y="7111"/>
                  </a:cubicBezTo>
                  <a:cubicBezTo>
                    <a:pt x="12738" y="7379"/>
                    <a:pt x="12738" y="7806"/>
                    <a:pt x="12950" y="8020"/>
                  </a:cubicBezTo>
                  <a:cubicBezTo>
                    <a:pt x="13215" y="8234"/>
                    <a:pt x="13321" y="8555"/>
                    <a:pt x="13109" y="8821"/>
                  </a:cubicBezTo>
                  <a:cubicBezTo>
                    <a:pt x="12991" y="9020"/>
                    <a:pt x="12785" y="9130"/>
                    <a:pt x="12578" y="9130"/>
                  </a:cubicBezTo>
                  <a:cubicBezTo>
                    <a:pt x="12507" y="9130"/>
                    <a:pt x="12435" y="9117"/>
                    <a:pt x="12366" y="9089"/>
                  </a:cubicBezTo>
                  <a:cubicBezTo>
                    <a:pt x="12302" y="9071"/>
                    <a:pt x="12236" y="9062"/>
                    <a:pt x="12174" y="9062"/>
                  </a:cubicBezTo>
                  <a:cubicBezTo>
                    <a:pt x="11872" y="9062"/>
                    <a:pt x="11604" y="9261"/>
                    <a:pt x="11517" y="9570"/>
                  </a:cubicBezTo>
                  <a:cubicBezTo>
                    <a:pt x="11463" y="9890"/>
                    <a:pt x="11198" y="10104"/>
                    <a:pt x="10932" y="10104"/>
                  </a:cubicBezTo>
                  <a:cubicBezTo>
                    <a:pt x="10668" y="10104"/>
                    <a:pt x="10402" y="9890"/>
                    <a:pt x="10296" y="9570"/>
                  </a:cubicBezTo>
                  <a:cubicBezTo>
                    <a:pt x="10252" y="9261"/>
                    <a:pt x="9991" y="9062"/>
                    <a:pt x="9662" y="9062"/>
                  </a:cubicBezTo>
                  <a:cubicBezTo>
                    <a:pt x="9593" y="9062"/>
                    <a:pt x="9521" y="9071"/>
                    <a:pt x="9447" y="9089"/>
                  </a:cubicBezTo>
                  <a:cubicBezTo>
                    <a:pt x="9374" y="9134"/>
                    <a:pt x="9297" y="9152"/>
                    <a:pt x="9221" y="9152"/>
                  </a:cubicBezTo>
                  <a:cubicBezTo>
                    <a:pt x="9019" y="9152"/>
                    <a:pt x="8820" y="9015"/>
                    <a:pt x="8704" y="8821"/>
                  </a:cubicBezTo>
                  <a:cubicBezTo>
                    <a:pt x="8598" y="8555"/>
                    <a:pt x="8651" y="8234"/>
                    <a:pt x="8864" y="8020"/>
                  </a:cubicBezTo>
                  <a:cubicBezTo>
                    <a:pt x="9128" y="7752"/>
                    <a:pt x="9128" y="7324"/>
                    <a:pt x="8864" y="7111"/>
                  </a:cubicBezTo>
                  <a:cubicBezTo>
                    <a:pt x="8598" y="6897"/>
                    <a:pt x="8545" y="6576"/>
                    <a:pt x="8704" y="6310"/>
                  </a:cubicBezTo>
                  <a:cubicBezTo>
                    <a:pt x="8822" y="6111"/>
                    <a:pt x="9027" y="6001"/>
                    <a:pt x="9234" y="6001"/>
                  </a:cubicBezTo>
                  <a:cubicBezTo>
                    <a:pt x="9307" y="6001"/>
                    <a:pt x="9379" y="6014"/>
                    <a:pt x="9447" y="6041"/>
                  </a:cubicBezTo>
                  <a:cubicBezTo>
                    <a:pt x="9521" y="6060"/>
                    <a:pt x="9591" y="6069"/>
                    <a:pt x="9659" y="6069"/>
                  </a:cubicBezTo>
                  <a:cubicBezTo>
                    <a:pt x="9975" y="6069"/>
                    <a:pt x="10208" y="5870"/>
                    <a:pt x="10296" y="5560"/>
                  </a:cubicBezTo>
                  <a:cubicBezTo>
                    <a:pt x="10402" y="5239"/>
                    <a:pt x="10668" y="5025"/>
                    <a:pt x="10932" y="5025"/>
                  </a:cubicBezTo>
                  <a:close/>
                  <a:moveTo>
                    <a:pt x="3928" y="11387"/>
                  </a:moveTo>
                  <a:lnTo>
                    <a:pt x="3928" y="13901"/>
                  </a:lnTo>
                  <a:cubicBezTo>
                    <a:pt x="3291" y="13901"/>
                    <a:pt x="2707" y="13366"/>
                    <a:pt x="2707" y="12618"/>
                  </a:cubicBezTo>
                  <a:cubicBezTo>
                    <a:pt x="2707" y="11923"/>
                    <a:pt x="3291" y="11387"/>
                    <a:pt x="3928" y="11387"/>
                  </a:cubicBezTo>
                  <a:close/>
                  <a:moveTo>
                    <a:pt x="17886" y="11387"/>
                  </a:moveTo>
                  <a:cubicBezTo>
                    <a:pt x="18522" y="11387"/>
                    <a:pt x="19159" y="11923"/>
                    <a:pt x="19159" y="12672"/>
                  </a:cubicBezTo>
                  <a:cubicBezTo>
                    <a:pt x="19159" y="13313"/>
                    <a:pt x="18629" y="13901"/>
                    <a:pt x="17886" y="13901"/>
                  </a:cubicBezTo>
                  <a:lnTo>
                    <a:pt x="17886" y="11387"/>
                  </a:lnTo>
                  <a:close/>
                  <a:moveTo>
                    <a:pt x="1964" y="14169"/>
                  </a:moveTo>
                  <a:cubicBezTo>
                    <a:pt x="2442" y="14810"/>
                    <a:pt x="3185" y="15183"/>
                    <a:pt x="3980" y="15183"/>
                  </a:cubicBezTo>
                  <a:cubicBezTo>
                    <a:pt x="3928" y="15879"/>
                    <a:pt x="3344" y="16466"/>
                    <a:pt x="2707" y="16466"/>
                  </a:cubicBezTo>
                  <a:cubicBezTo>
                    <a:pt x="2018" y="16466"/>
                    <a:pt x="1433" y="15932"/>
                    <a:pt x="1433" y="15183"/>
                  </a:cubicBezTo>
                  <a:cubicBezTo>
                    <a:pt x="1433" y="14810"/>
                    <a:pt x="1646" y="14382"/>
                    <a:pt x="1964" y="14169"/>
                  </a:cubicBezTo>
                  <a:close/>
                  <a:moveTo>
                    <a:pt x="19848" y="14169"/>
                  </a:moveTo>
                  <a:cubicBezTo>
                    <a:pt x="20220" y="14435"/>
                    <a:pt x="20379" y="14810"/>
                    <a:pt x="20379" y="15183"/>
                  </a:cubicBezTo>
                  <a:cubicBezTo>
                    <a:pt x="20379" y="15879"/>
                    <a:pt x="19796" y="16466"/>
                    <a:pt x="19159" y="16466"/>
                  </a:cubicBezTo>
                  <a:cubicBezTo>
                    <a:pt x="18469" y="16466"/>
                    <a:pt x="17886" y="15932"/>
                    <a:pt x="17886" y="15183"/>
                  </a:cubicBezTo>
                  <a:cubicBezTo>
                    <a:pt x="18681" y="15183"/>
                    <a:pt x="19424" y="14810"/>
                    <a:pt x="19848" y="14169"/>
                  </a:cubicBezTo>
                  <a:close/>
                  <a:moveTo>
                    <a:pt x="14118" y="9356"/>
                  </a:moveTo>
                  <a:cubicBezTo>
                    <a:pt x="14807" y="9731"/>
                    <a:pt x="15709" y="9997"/>
                    <a:pt x="16504" y="10052"/>
                  </a:cubicBezTo>
                  <a:lnTo>
                    <a:pt x="16504" y="14542"/>
                  </a:lnTo>
                  <a:cubicBezTo>
                    <a:pt x="16611" y="17644"/>
                    <a:pt x="14011" y="20263"/>
                    <a:pt x="10932" y="20263"/>
                  </a:cubicBezTo>
                  <a:cubicBezTo>
                    <a:pt x="7802" y="20263"/>
                    <a:pt x="5202" y="17644"/>
                    <a:pt x="5202" y="14542"/>
                  </a:cubicBezTo>
                  <a:lnTo>
                    <a:pt x="5202" y="10052"/>
                  </a:lnTo>
                  <a:cubicBezTo>
                    <a:pt x="6051" y="9997"/>
                    <a:pt x="6847" y="9731"/>
                    <a:pt x="7590" y="9356"/>
                  </a:cubicBezTo>
                  <a:lnTo>
                    <a:pt x="7590" y="9463"/>
                  </a:lnTo>
                  <a:cubicBezTo>
                    <a:pt x="7909" y="10052"/>
                    <a:pt x="8598" y="10372"/>
                    <a:pt x="9234" y="10372"/>
                  </a:cubicBezTo>
                  <a:cubicBezTo>
                    <a:pt x="9607" y="10960"/>
                    <a:pt x="10189" y="11387"/>
                    <a:pt x="10826" y="11387"/>
                  </a:cubicBezTo>
                  <a:cubicBezTo>
                    <a:pt x="11517" y="11387"/>
                    <a:pt x="12153" y="10960"/>
                    <a:pt x="12420" y="10372"/>
                  </a:cubicBezTo>
                  <a:cubicBezTo>
                    <a:pt x="13109" y="10372"/>
                    <a:pt x="13745" y="10052"/>
                    <a:pt x="14118" y="9463"/>
                  </a:cubicBezTo>
                  <a:lnTo>
                    <a:pt x="14118" y="9356"/>
                  </a:lnTo>
                  <a:close/>
                  <a:moveTo>
                    <a:pt x="10774" y="0"/>
                  </a:moveTo>
                  <a:cubicBezTo>
                    <a:pt x="9925" y="0"/>
                    <a:pt x="9128" y="373"/>
                    <a:pt x="8545" y="962"/>
                  </a:cubicBezTo>
                  <a:cubicBezTo>
                    <a:pt x="7961" y="1551"/>
                    <a:pt x="7590" y="2406"/>
                    <a:pt x="7590" y="3314"/>
                  </a:cubicBezTo>
                  <a:cubicBezTo>
                    <a:pt x="5360" y="4438"/>
                    <a:pt x="3768" y="6790"/>
                    <a:pt x="3768" y="9517"/>
                  </a:cubicBezTo>
                  <a:lnTo>
                    <a:pt x="3768" y="10104"/>
                  </a:lnTo>
                  <a:cubicBezTo>
                    <a:pt x="2230" y="10104"/>
                    <a:pt x="1009" y="11441"/>
                    <a:pt x="1221" y="12993"/>
                  </a:cubicBezTo>
                  <a:cubicBezTo>
                    <a:pt x="424" y="13473"/>
                    <a:pt x="0" y="14276"/>
                    <a:pt x="0" y="15183"/>
                  </a:cubicBezTo>
                  <a:cubicBezTo>
                    <a:pt x="0" y="16573"/>
                    <a:pt x="1115" y="17751"/>
                    <a:pt x="2495" y="17751"/>
                  </a:cubicBezTo>
                  <a:cubicBezTo>
                    <a:pt x="3185" y="17751"/>
                    <a:pt x="3768" y="17483"/>
                    <a:pt x="4247" y="17055"/>
                  </a:cubicBezTo>
                  <a:cubicBezTo>
                    <a:pt x="5202" y="19621"/>
                    <a:pt x="7696" y="21600"/>
                    <a:pt x="10720" y="21600"/>
                  </a:cubicBezTo>
                  <a:cubicBezTo>
                    <a:pt x="13693" y="21600"/>
                    <a:pt x="16240" y="19676"/>
                    <a:pt x="17247" y="17055"/>
                  </a:cubicBezTo>
                  <a:cubicBezTo>
                    <a:pt x="17673" y="17483"/>
                    <a:pt x="18310" y="17751"/>
                    <a:pt x="18947" y="17751"/>
                  </a:cubicBezTo>
                  <a:cubicBezTo>
                    <a:pt x="20327" y="17751"/>
                    <a:pt x="21494" y="16573"/>
                    <a:pt x="21494" y="15183"/>
                  </a:cubicBezTo>
                  <a:cubicBezTo>
                    <a:pt x="21600" y="14276"/>
                    <a:pt x="21122" y="13366"/>
                    <a:pt x="20327" y="12993"/>
                  </a:cubicBezTo>
                  <a:cubicBezTo>
                    <a:pt x="20539" y="11441"/>
                    <a:pt x="19318" y="10104"/>
                    <a:pt x="17832" y="10104"/>
                  </a:cubicBezTo>
                  <a:lnTo>
                    <a:pt x="17832" y="9517"/>
                  </a:lnTo>
                  <a:cubicBezTo>
                    <a:pt x="17832" y="6790"/>
                    <a:pt x="16292" y="4438"/>
                    <a:pt x="13958" y="3314"/>
                  </a:cubicBezTo>
                  <a:cubicBezTo>
                    <a:pt x="13958" y="2406"/>
                    <a:pt x="13639" y="1551"/>
                    <a:pt x="13056" y="962"/>
                  </a:cubicBezTo>
                  <a:cubicBezTo>
                    <a:pt x="12420" y="373"/>
                    <a:pt x="11623" y="0"/>
                    <a:pt x="107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562" name="Google Shape;2562;p36"/>
          <p:cNvGrpSpPr/>
          <p:nvPr/>
        </p:nvGrpSpPr>
        <p:grpSpPr>
          <a:xfrm>
            <a:off x="5095234" y="4638121"/>
            <a:ext cx="893664" cy="785844"/>
            <a:chOff x="0" y="0"/>
            <a:chExt cx="893662" cy="785842"/>
          </a:xfrm>
        </p:grpSpPr>
        <p:sp>
          <p:nvSpPr>
            <p:cNvPr id="2563" name="Google Shape;2563;p36"/>
            <p:cNvSpPr/>
            <p:nvPr/>
          </p:nvSpPr>
          <p:spPr>
            <a:xfrm>
              <a:off x="321931" y="370761"/>
              <a:ext cx="51014" cy="48829"/>
            </a:xfrm>
            <a:custGeom>
              <a:rect b="b" l="l" r="r" t="t"/>
              <a:pathLst>
                <a:path extrusionOk="0" h="21600" w="21600">
                  <a:moveTo>
                    <a:pt x="10323" y="0"/>
                  </a:moveTo>
                  <a:cubicBezTo>
                    <a:pt x="4684" y="0"/>
                    <a:pt x="0" y="4894"/>
                    <a:pt x="0" y="10784"/>
                  </a:cubicBezTo>
                  <a:cubicBezTo>
                    <a:pt x="0" y="16675"/>
                    <a:pt x="4684" y="21600"/>
                    <a:pt x="10323" y="21600"/>
                  </a:cubicBezTo>
                  <a:cubicBezTo>
                    <a:pt x="15961" y="21600"/>
                    <a:pt x="21600" y="16675"/>
                    <a:pt x="21600" y="10784"/>
                  </a:cubicBezTo>
                  <a:cubicBezTo>
                    <a:pt x="21600" y="4894"/>
                    <a:pt x="15961"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64" name="Google Shape;2564;p36"/>
            <p:cNvSpPr/>
            <p:nvPr/>
          </p:nvSpPr>
          <p:spPr>
            <a:xfrm>
              <a:off x="532818" y="368506"/>
              <a:ext cx="48830" cy="51084"/>
            </a:xfrm>
            <a:custGeom>
              <a:rect b="b" l="l" r="r" t="t"/>
              <a:pathLst>
                <a:path extrusionOk="0" h="21600" w="21600">
                  <a:moveTo>
                    <a:pt x="10784" y="0"/>
                  </a:moveTo>
                  <a:cubicBezTo>
                    <a:pt x="4894" y="0"/>
                    <a:pt x="0" y="5631"/>
                    <a:pt x="0" y="11262"/>
                  </a:cubicBezTo>
                  <a:cubicBezTo>
                    <a:pt x="0" y="16893"/>
                    <a:pt x="4894" y="21600"/>
                    <a:pt x="10784" y="21600"/>
                  </a:cubicBezTo>
                  <a:cubicBezTo>
                    <a:pt x="16675" y="21600"/>
                    <a:pt x="21600" y="16893"/>
                    <a:pt x="21600" y="11262"/>
                  </a:cubicBezTo>
                  <a:cubicBezTo>
                    <a:pt x="21600" y="5631"/>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65" name="Google Shape;2565;p36"/>
            <p:cNvSpPr/>
            <p:nvPr/>
          </p:nvSpPr>
          <p:spPr>
            <a:xfrm>
              <a:off x="351331" y="546629"/>
              <a:ext cx="200900" cy="83848"/>
            </a:xfrm>
            <a:custGeom>
              <a:rect b="b" l="l" r="r" t="t"/>
              <a:pathLst>
                <a:path extrusionOk="0" h="21600" w="21019">
                  <a:moveTo>
                    <a:pt x="2756" y="0"/>
                  </a:moveTo>
                  <a:cubicBezTo>
                    <a:pt x="2033" y="0"/>
                    <a:pt x="1333" y="726"/>
                    <a:pt x="868" y="2160"/>
                  </a:cubicBezTo>
                  <a:cubicBezTo>
                    <a:pt x="-289" y="5010"/>
                    <a:pt x="-289" y="9584"/>
                    <a:pt x="868" y="11871"/>
                  </a:cubicBezTo>
                  <a:cubicBezTo>
                    <a:pt x="3655" y="18169"/>
                    <a:pt x="7142" y="21600"/>
                    <a:pt x="10622" y="21600"/>
                  </a:cubicBezTo>
                  <a:cubicBezTo>
                    <a:pt x="14109" y="21600"/>
                    <a:pt x="17824" y="18169"/>
                    <a:pt x="20146" y="11871"/>
                  </a:cubicBezTo>
                  <a:cubicBezTo>
                    <a:pt x="21311" y="9021"/>
                    <a:pt x="21311" y="4447"/>
                    <a:pt x="20146" y="2160"/>
                  </a:cubicBezTo>
                  <a:cubicBezTo>
                    <a:pt x="19682" y="726"/>
                    <a:pt x="19040" y="0"/>
                    <a:pt x="18377" y="0"/>
                  </a:cubicBezTo>
                  <a:cubicBezTo>
                    <a:pt x="17706" y="0"/>
                    <a:pt x="17013" y="726"/>
                    <a:pt x="16431" y="2160"/>
                  </a:cubicBezTo>
                  <a:cubicBezTo>
                    <a:pt x="14802" y="6153"/>
                    <a:pt x="12479" y="7878"/>
                    <a:pt x="10622" y="7878"/>
                  </a:cubicBezTo>
                  <a:cubicBezTo>
                    <a:pt x="8299" y="7878"/>
                    <a:pt x="6213" y="6153"/>
                    <a:pt x="4820" y="2160"/>
                  </a:cubicBezTo>
                  <a:cubicBezTo>
                    <a:pt x="4237" y="726"/>
                    <a:pt x="3485" y="0"/>
                    <a:pt x="2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66" name="Google Shape;2566;p36"/>
            <p:cNvSpPr/>
            <p:nvPr/>
          </p:nvSpPr>
          <p:spPr>
            <a:xfrm>
              <a:off x="0" y="0"/>
              <a:ext cx="893662" cy="785842"/>
            </a:xfrm>
            <a:custGeom>
              <a:rect b="b" l="l" r="r" t="t"/>
              <a:pathLst>
                <a:path extrusionOk="0" h="21600" w="21470">
                  <a:moveTo>
                    <a:pt x="10880" y="1466"/>
                  </a:moveTo>
                  <a:cubicBezTo>
                    <a:pt x="12853" y="1466"/>
                    <a:pt x="14614" y="2624"/>
                    <a:pt x="15574" y="4394"/>
                  </a:cubicBezTo>
                  <a:lnTo>
                    <a:pt x="6081" y="4394"/>
                  </a:lnTo>
                  <a:cubicBezTo>
                    <a:pt x="7147" y="2624"/>
                    <a:pt x="8853" y="1466"/>
                    <a:pt x="10880" y="1466"/>
                  </a:cubicBezTo>
                  <a:close/>
                  <a:moveTo>
                    <a:pt x="9867" y="5797"/>
                  </a:moveTo>
                  <a:cubicBezTo>
                    <a:pt x="9014" y="7567"/>
                    <a:pt x="7308" y="8727"/>
                    <a:pt x="5547" y="8727"/>
                  </a:cubicBezTo>
                  <a:lnTo>
                    <a:pt x="5121" y="8727"/>
                  </a:lnTo>
                  <a:lnTo>
                    <a:pt x="5121" y="8055"/>
                  </a:lnTo>
                  <a:cubicBezTo>
                    <a:pt x="5121" y="7263"/>
                    <a:pt x="5280" y="6529"/>
                    <a:pt x="5441" y="5797"/>
                  </a:cubicBezTo>
                  <a:close/>
                  <a:moveTo>
                    <a:pt x="17867" y="10129"/>
                  </a:moveTo>
                  <a:cubicBezTo>
                    <a:pt x="18507" y="10129"/>
                    <a:pt x="19147" y="10801"/>
                    <a:pt x="19147" y="11593"/>
                  </a:cubicBezTo>
                  <a:cubicBezTo>
                    <a:pt x="19147" y="12387"/>
                    <a:pt x="18614" y="13057"/>
                    <a:pt x="17867" y="13057"/>
                  </a:cubicBezTo>
                  <a:lnTo>
                    <a:pt x="17867" y="10129"/>
                  </a:lnTo>
                  <a:close/>
                  <a:moveTo>
                    <a:pt x="3147" y="10495"/>
                  </a:moveTo>
                  <a:cubicBezTo>
                    <a:pt x="2881" y="11167"/>
                    <a:pt x="2614" y="12081"/>
                    <a:pt x="2614" y="12997"/>
                  </a:cubicBezTo>
                  <a:cubicBezTo>
                    <a:pt x="2614" y="13241"/>
                    <a:pt x="2614" y="13423"/>
                    <a:pt x="2668" y="13669"/>
                  </a:cubicBezTo>
                  <a:cubicBezTo>
                    <a:pt x="2241" y="14035"/>
                    <a:pt x="1815" y="14279"/>
                    <a:pt x="1334" y="14461"/>
                  </a:cubicBezTo>
                  <a:lnTo>
                    <a:pt x="1334" y="13729"/>
                  </a:lnTo>
                  <a:cubicBezTo>
                    <a:pt x="1334" y="12325"/>
                    <a:pt x="2080" y="11105"/>
                    <a:pt x="3147" y="10495"/>
                  </a:cubicBezTo>
                  <a:close/>
                  <a:moveTo>
                    <a:pt x="4481" y="10679"/>
                  </a:moveTo>
                  <a:cubicBezTo>
                    <a:pt x="4747" y="11289"/>
                    <a:pt x="5067" y="12143"/>
                    <a:pt x="5067" y="13057"/>
                  </a:cubicBezTo>
                  <a:cubicBezTo>
                    <a:pt x="5067" y="13973"/>
                    <a:pt x="4747" y="14827"/>
                    <a:pt x="4481" y="15437"/>
                  </a:cubicBezTo>
                  <a:cubicBezTo>
                    <a:pt x="4213" y="14827"/>
                    <a:pt x="3841" y="13973"/>
                    <a:pt x="3841" y="13057"/>
                  </a:cubicBezTo>
                  <a:cubicBezTo>
                    <a:pt x="3841" y="12143"/>
                    <a:pt x="4213" y="11289"/>
                    <a:pt x="4481" y="10679"/>
                  </a:cubicBezTo>
                  <a:close/>
                  <a:moveTo>
                    <a:pt x="19839" y="13301"/>
                  </a:moveTo>
                  <a:cubicBezTo>
                    <a:pt x="20214" y="13607"/>
                    <a:pt x="20373" y="13973"/>
                    <a:pt x="20373" y="14461"/>
                  </a:cubicBezTo>
                  <a:cubicBezTo>
                    <a:pt x="20373" y="15255"/>
                    <a:pt x="19787" y="15865"/>
                    <a:pt x="19147" y="15865"/>
                  </a:cubicBezTo>
                  <a:cubicBezTo>
                    <a:pt x="18453" y="15865"/>
                    <a:pt x="17867" y="15193"/>
                    <a:pt x="17867" y="14461"/>
                  </a:cubicBezTo>
                  <a:cubicBezTo>
                    <a:pt x="18666" y="14461"/>
                    <a:pt x="19413" y="13973"/>
                    <a:pt x="19839" y="13301"/>
                  </a:cubicBezTo>
                  <a:close/>
                  <a:moveTo>
                    <a:pt x="16214" y="5737"/>
                  </a:moveTo>
                  <a:cubicBezTo>
                    <a:pt x="16373" y="6407"/>
                    <a:pt x="16533" y="7141"/>
                    <a:pt x="16533" y="7873"/>
                  </a:cubicBezTo>
                  <a:lnTo>
                    <a:pt x="16533" y="13669"/>
                  </a:lnTo>
                  <a:cubicBezTo>
                    <a:pt x="16586" y="17330"/>
                    <a:pt x="13974" y="20258"/>
                    <a:pt x="10880" y="20258"/>
                  </a:cubicBezTo>
                  <a:cubicBezTo>
                    <a:pt x="8533" y="20258"/>
                    <a:pt x="6400" y="18610"/>
                    <a:pt x="5547" y="16169"/>
                  </a:cubicBezTo>
                  <a:cubicBezTo>
                    <a:pt x="5920" y="15437"/>
                    <a:pt x="6400" y="14279"/>
                    <a:pt x="6400" y="12997"/>
                  </a:cubicBezTo>
                  <a:cubicBezTo>
                    <a:pt x="6400" y="11837"/>
                    <a:pt x="6081" y="10861"/>
                    <a:pt x="5654" y="10069"/>
                  </a:cubicBezTo>
                  <a:cubicBezTo>
                    <a:pt x="8107" y="10007"/>
                    <a:pt x="10346" y="8239"/>
                    <a:pt x="11254" y="5737"/>
                  </a:cubicBezTo>
                  <a:close/>
                  <a:moveTo>
                    <a:pt x="10773" y="0"/>
                  </a:moveTo>
                  <a:cubicBezTo>
                    <a:pt x="6934" y="0"/>
                    <a:pt x="3787" y="3600"/>
                    <a:pt x="3787" y="7933"/>
                  </a:cubicBezTo>
                  <a:lnTo>
                    <a:pt x="3787" y="8727"/>
                  </a:lnTo>
                  <a:cubicBezTo>
                    <a:pt x="1654" y="9093"/>
                    <a:pt x="0" y="11167"/>
                    <a:pt x="0" y="13729"/>
                  </a:cubicBezTo>
                  <a:lnTo>
                    <a:pt x="0" y="15193"/>
                  </a:lnTo>
                  <a:cubicBezTo>
                    <a:pt x="0" y="15559"/>
                    <a:pt x="267" y="15865"/>
                    <a:pt x="587" y="15865"/>
                  </a:cubicBezTo>
                  <a:cubicBezTo>
                    <a:pt x="1388" y="15865"/>
                    <a:pt x="2187" y="15621"/>
                    <a:pt x="2881" y="15133"/>
                  </a:cubicBezTo>
                  <a:cubicBezTo>
                    <a:pt x="3254" y="16292"/>
                    <a:pt x="3841" y="17024"/>
                    <a:pt x="3841" y="17024"/>
                  </a:cubicBezTo>
                  <a:cubicBezTo>
                    <a:pt x="3978" y="17130"/>
                    <a:pt x="4156" y="17281"/>
                    <a:pt x="4374" y="17281"/>
                  </a:cubicBezTo>
                  <a:cubicBezTo>
                    <a:pt x="4408" y="17281"/>
                    <a:pt x="4444" y="17277"/>
                    <a:pt x="4481" y="17268"/>
                  </a:cubicBezTo>
                  <a:cubicBezTo>
                    <a:pt x="4907" y="18428"/>
                    <a:pt x="5654" y="19342"/>
                    <a:pt x="6614" y="20076"/>
                  </a:cubicBezTo>
                  <a:cubicBezTo>
                    <a:pt x="7787" y="21052"/>
                    <a:pt x="9173" y="21600"/>
                    <a:pt x="10666" y="21600"/>
                  </a:cubicBezTo>
                  <a:cubicBezTo>
                    <a:pt x="13654" y="21600"/>
                    <a:pt x="16214" y="19464"/>
                    <a:pt x="17173" y="16475"/>
                  </a:cubicBezTo>
                  <a:cubicBezTo>
                    <a:pt x="17654" y="16964"/>
                    <a:pt x="18240" y="17268"/>
                    <a:pt x="18934" y="17268"/>
                  </a:cubicBezTo>
                  <a:cubicBezTo>
                    <a:pt x="20320" y="17268"/>
                    <a:pt x="21439" y="15987"/>
                    <a:pt x="21439" y="14339"/>
                  </a:cubicBezTo>
                  <a:cubicBezTo>
                    <a:pt x="21600" y="13423"/>
                    <a:pt x="21119" y="12447"/>
                    <a:pt x="20320" y="11899"/>
                  </a:cubicBezTo>
                  <a:cubicBezTo>
                    <a:pt x="20534" y="10129"/>
                    <a:pt x="19306" y="8605"/>
                    <a:pt x="17813" y="8605"/>
                  </a:cubicBezTo>
                  <a:lnTo>
                    <a:pt x="17813" y="7933"/>
                  </a:lnTo>
                  <a:cubicBezTo>
                    <a:pt x="17813" y="3600"/>
                    <a:pt x="14666" y="0"/>
                    <a:pt x="107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567" name="Google Shape;2567;p36"/>
          <p:cNvGrpSpPr/>
          <p:nvPr/>
        </p:nvGrpSpPr>
        <p:grpSpPr>
          <a:xfrm>
            <a:off x="5148571" y="5686495"/>
            <a:ext cx="791884" cy="898438"/>
            <a:chOff x="0" y="0"/>
            <a:chExt cx="791883" cy="898436"/>
          </a:xfrm>
        </p:grpSpPr>
        <p:sp>
          <p:nvSpPr>
            <p:cNvPr id="2568" name="Google Shape;2568;p36"/>
            <p:cNvSpPr/>
            <p:nvPr/>
          </p:nvSpPr>
          <p:spPr>
            <a:xfrm>
              <a:off x="297993" y="708122"/>
              <a:ext cx="200900" cy="83778"/>
            </a:xfrm>
            <a:custGeom>
              <a:rect b="b" l="l" r="r" t="t"/>
              <a:pathLst>
                <a:path extrusionOk="0" h="21600" w="21019">
                  <a:moveTo>
                    <a:pt x="2756" y="0"/>
                  </a:moveTo>
                  <a:cubicBezTo>
                    <a:pt x="2033" y="0"/>
                    <a:pt x="1333" y="708"/>
                    <a:pt x="868" y="2144"/>
                  </a:cubicBezTo>
                  <a:cubicBezTo>
                    <a:pt x="-289" y="4996"/>
                    <a:pt x="-289" y="9574"/>
                    <a:pt x="868" y="11863"/>
                  </a:cubicBezTo>
                  <a:cubicBezTo>
                    <a:pt x="3655" y="18167"/>
                    <a:pt x="7142" y="21600"/>
                    <a:pt x="10622" y="21600"/>
                  </a:cubicBezTo>
                  <a:cubicBezTo>
                    <a:pt x="14109" y="21600"/>
                    <a:pt x="17824" y="18167"/>
                    <a:pt x="20146" y="11863"/>
                  </a:cubicBezTo>
                  <a:cubicBezTo>
                    <a:pt x="21311" y="9011"/>
                    <a:pt x="21311" y="4433"/>
                    <a:pt x="20146" y="2144"/>
                  </a:cubicBezTo>
                  <a:cubicBezTo>
                    <a:pt x="19682" y="1290"/>
                    <a:pt x="19040" y="854"/>
                    <a:pt x="18377" y="854"/>
                  </a:cubicBezTo>
                  <a:cubicBezTo>
                    <a:pt x="17706" y="854"/>
                    <a:pt x="17013" y="1290"/>
                    <a:pt x="16431" y="2144"/>
                  </a:cubicBezTo>
                  <a:cubicBezTo>
                    <a:pt x="14802" y="6140"/>
                    <a:pt x="12479" y="7866"/>
                    <a:pt x="10622" y="7866"/>
                  </a:cubicBezTo>
                  <a:cubicBezTo>
                    <a:pt x="8299" y="7866"/>
                    <a:pt x="6213" y="6140"/>
                    <a:pt x="4820" y="2144"/>
                  </a:cubicBezTo>
                  <a:cubicBezTo>
                    <a:pt x="4237" y="708"/>
                    <a:pt x="3485" y="0"/>
                    <a:pt x="2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69" name="Google Shape;2569;p36"/>
            <p:cNvSpPr/>
            <p:nvPr/>
          </p:nvSpPr>
          <p:spPr>
            <a:xfrm>
              <a:off x="0" y="0"/>
              <a:ext cx="791883" cy="898436"/>
            </a:xfrm>
            <a:custGeom>
              <a:rect b="b" l="l" r="r" t="t"/>
              <a:pathLst>
                <a:path extrusionOk="0" h="21600" w="20996">
                  <a:moveTo>
                    <a:pt x="10535" y="1333"/>
                  </a:moveTo>
                  <a:cubicBezTo>
                    <a:pt x="11211" y="1333"/>
                    <a:pt x="11889" y="1560"/>
                    <a:pt x="12418" y="2014"/>
                  </a:cubicBezTo>
                  <a:cubicBezTo>
                    <a:pt x="12506" y="2134"/>
                    <a:pt x="12695" y="2194"/>
                    <a:pt x="12881" y="2194"/>
                  </a:cubicBezTo>
                  <a:cubicBezTo>
                    <a:pt x="12945" y="2194"/>
                    <a:pt x="13007" y="2187"/>
                    <a:pt x="13066" y="2173"/>
                  </a:cubicBezTo>
                  <a:cubicBezTo>
                    <a:pt x="13296" y="2121"/>
                    <a:pt x="13530" y="2097"/>
                    <a:pt x="13758" y="2097"/>
                  </a:cubicBezTo>
                  <a:cubicBezTo>
                    <a:pt x="14929" y="2097"/>
                    <a:pt x="16007" y="2758"/>
                    <a:pt x="16302" y="3828"/>
                  </a:cubicBezTo>
                  <a:cubicBezTo>
                    <a:pt x="16362" y="4042"/>
                    <a:pt x="16537" y="4255"/>
                    <a:pt x="16833" y="4309"/>
                  </a:cubicBezTo>
                  <a:cubicBezTo>
                    <a:pt x="18245" y="4630"/>
                    <a:pt x="19011" y="5963"/>
                    <a:pt x="18658" y="7243"/>
                  </a:cubicBezTo>
                  <a:cubicBezTo>
                    <a:pt x="18598" y="7457"/>
                    <a:pt x="18658" y="7725"/>
                    <a:pt x="18833" y="7831"/>
                  </a:cubicBezTo>
                  <a:cubicBezTo>
                    <a:pt x="19835" y="8792"/>
                    <a:pt x="19835" y="10286"/>
                    <a:pt x="18833" y="11246"/>
                  </a:cubicBezTo>
                  <a:cubicBezTo>
                    <a:pt x="18716" y="11301"/>
                    <a:pt x="18658" y="11353"/>
                    <a:pt x="18658" y="11514"/>
                  </a:cubicBezTo>
                  <a:cubicBezTo>
                    <a:pt x="18363" y="11460"/>
                    <a:pt x="18245" y="11460"/>
                    <a:pt x="17479" y="11460"/>
                  </a:cubicBezTo>
                  <a:cubicBezTo>
                    <a:pt x="16833" y="10713"/>
                    <a:pt x="15891" y="10179"/>
                    <a:pt x="14714" y="10179"/>
                  </a:cubicBezTo>
                  <a:cubicBezTo>
                    <a:pt x="11889" y="10179"/>
                    <a:pt x="9416" y="8417"/>
                    <a:pt x="8652" y="6017"/>
                  </a:cubicBezTo>
                  <a:cubicBezTo>
                    <a:pt x="8607" y="5771"/>
                    <a:pt x="8319" y="5588"/>
                    <a:pt x="8002" y="5588"/>
                  </a:cubicBezTo>
                  <a:cubicBezTo>
                    <a:pt x="7906" y="5588"/>
                    <a:pt x="7805" y="5605"/>
                    <a:pt x="7710" y="5643"/>
                  </a:cubicBezTo>
                  <a:cubicBezTo>
                    <a:pt x="6298" y="6176"/>
                    <a:pt x="5061" y="7030"/>
                    <a:pt x="4177" y="8151"/>
                  </a:cubicBezTo>
                  <a:cubicBezTo>
                    <a:pt x="3413" y="9166"/>
                    <a:pt x="2943" y="10286"/>
                    <a:pt x="2825" y="11514"/>
                  </a:cubicBezTo>
                  <a:cubicBezTo>
                    <a:pt x="2707" y="11514"/>
                    <a:pt x="2530" y="11514"/>
                    <a:pt x="2412" y="11567"/>
                  </a:cubicBezTo>
                  <a:cubicBezTo>
                    <a:pt x="2412" y="11353"/>
                    <a:pt x="2354" y="11301"/>
                    <a:pt x="2236" y="11246"/>
                  </a:cubicBezTo>
                  <a:cubicBezTo>
                    <a:pt x="1235" y="10286"/>
                    <a:pt x="1235" y="8792"/>
                    <a:pt x="2236" y="7831"/>
                  </a:cubicBezTo>
                  <a:cubicBezTo>
                    <a:pt x="2412" y="7725"/>
                    <a:pt x="2472" y="7457"/>
                    <a:pt x="2412" y="7243"/>
                  </a:cubicBezTo>
                  <a:cubicBezTo>
                    <a:pt x="2059" y="5963"/>
                    <a:pt x="2825" y="4630"/>
                    <a:pt x="4237" y="4309"/>
                  </a:cubicBezTo>
                  <a:cubicBezTo>
                    <a:pt x="4473" y="4255"/>
                    <a:pt x="4708" y="4096"/>
                    <a:pt x="4766" y="3828"/>
                  </a:cubicBezTo>
                  <a:cubicBezTo>
                    <a:pt x="5063" y="2758"/>
                    <a:pt x="6139" y="2097"/>
                    <a:pt x="7310" y="2097"/>
                  </a:cubicBezTo>
                  <a:cubicBezTo>
                    <a:pt x="7540" y="2097"/>
                    <a:pt x="7774" y="2121"/>
                    <a:pt x="8003" y="2173"/>
                  </a:cubicBezTo>
                  <a:cubicBezTo>
                    <a:pt x="8063" y="2187"/>
                    <a:pt x="8125" y="2194"/>
                    <a:pt x="8188" y="2194"/>
                  </a:cubicBezTo>
                  <a:cubicBezTo>
                    <a:pt x="8375" y="2194"/>
                    <a:pt x="8562" y="2134"/>
                    <a:pt x="8652" y="2014"/>
                  </a:cubicBezTo>
                  <a:cubicBezTo>
                    <a:pt x="9180" y="1560"/>
                    <a:pt x="9859" y="1333"/>
                    <a:pt x="10535" y="1333"/>
                  </a:cubicBezTo>
                  <a:close/>
                  <a:moveTo>
                    <a:pt x="7650" y="7030"/>
                  </a:moveTo>
                  <a:cubicBezTo>
                    <a:pt x="8416" y="8953"/>
                    <a:pt x="10182" y="10447"/>
                    <a:pt x="12360" y="11033"/>
                  </a:cubicBezTo>
                  <a:cubicBezTo>
                    <a:pt x="11830" y="11460"/>
                    <a:pt x="11534" y="12048"/>
                    <a:pt x="11359" y="12634"/>
                  </a:cubicBezTo>
                  <a:lnTo>
                    <a:pt x="9769" y="12634"/>
                  </a:lnTo>
                  <a:lnTo>
                    <a:pt x="9769" y="12688"/>
                  </a:lnTo>
                  <a:cubicBezTo>
                    <a:pt x="9476" y="11246"/>
                    <a:pt x="8003" y="10179"/>
                    <a:pt x="6356" y="10179"/>
                  </a:cubicBezTo>
                  <a:cubicBezTo>
                    <a:pt x="5650" y="10179"/>
                    <a:pt x="5061" y="10393"/>
                    <a:pt x="4473" y="10713"/>
                  </a:cubicBezTo>
                  <a:cubicBezTo>
                    <a:pt x="4884" y="9166"/>
                    <a:pt x="6003" y="7831"/>
                    <a:pt x="7650" y="7030"/>
                  </a:cubicBezTo>
                  <a:close/>
                  <a:moveTo>
                    <a:pt x="6356" y="11460"/>
                  </a:moveTo>
                  <a:cubicBezTo>
                    <a:pt x="7533" y="11460"/>
                    <a:pt x="8416" y="12314"/>
                    <a:pt x="8416" y="13328"/>
                  </a:cubicBezTo>
                  <a:cubicBezTo>
                    <a:pt x="8416" y="14289"/>
                    <a:pt x="7475" y="15197"/>
                    <a:pt x="6356" y="15197"/>
                  </a:cubicBezTo>
                  <a:cubicBezTo>
                    <a:pt x="5179" y="15197"/>
                    <a:pt x="4295" y="14289"/>
                    <a:pt x="4295" y="13328"/>
                  </a:cubicBezTo>
                  <a:cubicBezTo>
                    <a:pt x="4295" y="12314"/>
                    <a:pt x="5179" y="11460"/>
                    <a:pt x="6356" y="11460"/>
                  </a:cubicBezTo>
                  <a:close/>
                  <a:moveTo>
                    <a:pt x="14772" y="11460"/>
                  </a:moveTo>
                  <a:cubicBezTo>
                    <a:pt x="15949" y="11460"/>
                    <a:pt x="16833" y="12314"/>
                    <a:pt x="16833" y="13328"/>
                  </a:cubicBezTo>
                  <a:cubicBezTo>
                    <a:pt x="16833" y="14289"/>
                    <a:pt x="15891" y="15197"/>
                    <a:pt x="14772" y="15197"/>
                  </a:cubicBezTo>
                  <a:cubicBezTo>
                    <a:pt x="13595" y="15197"/>
                    <a:pt x="12713" y="14289"/>
                    <a:pt x="12713" y="13328"/>
                  </a:cubicBezTo>
                  <a:cubicBezTo>
                    <a:pt x="12713" y="12314"/>
                    <a:pt x="13595" y="11460"/>
                    <a:pt x="14772" y="11460"/>
                  </a:cubicBezTo>
                  <a:close/>
                  <a:moveTo>
                    <a:pt x="2943" y="12688"/>
                  </a:moveTo>
                  <a:lnTo>
                    <a:pt x="2943" y="15249"/>
                  </a:lnTo>
                  <a:cubicBezTo>
                    <a:pt x="2119" y="15249"/>
                    <a:pt x="1530" y="14663"/>
                    <a:pt x="1530" y="13969"/>
                  </a:cubicBezTo>
                  <a:cubicBezTo>
                    <a:pt x="1530" y="13328"/>
                    <a:pt x="2177" y="12688"/>
                    <a:pt x="2943" y="12688"/>
                  </a:cubicBezTo>
                  <a:close/>
                  <a:moveTo>
                    <a:pt x="18245" y="12688"/>
                  </a:moveTo>
                  <a:cubicBezTo>
                    <a:pt x="18951" y="12688"/>
                    <a:pt x="19599" y="13222"/>
                    <a:pt x="19599" y="13969"/>
                  </a:cubicBezTo>
                  <a:cubicBezTo>
                    <a:pt x="19599" y="14663"/>
                    <a:pt x="18951" y="15249"/>
                    <a:pt x="18245" y="15249"/>
                  </a:cubicBezTo>
                  <a:lnTo>
                    <a:pt x="18245" y="12688"/>
                  </a:lnTo>
                  <a:close/>
                  <a:moveTo>
                    <a:pt x="11299" y="13914"/>
                  </a:moveTo>
                  <a:cubicBezTo>
                    <a:pt x="11594" y="15356"/>
                    <a:pt x="13066" y="16423"/>
                    <a:pt x="14714" y="16423"/>
                  </a:cubicBezTo>
                  <a:cubicBezTo>
                    <a:pt x="15538" y="16423"/>
                    <a:pt x="16184" y="16157"/>
                    <a:pt x="16773" y="15837"/>
                  </a:cubicBezTo>
                  <a:lnTo>
                    <a:pt x="16773" y="17170"/>
                  </a:lnTo>
                  <a:lnTo>
                    <a:pt x="16833" y="17170"/>
                  </a:lnTo>
                  <a:cubicBezTo>
                    <a:pt x="16833" y="18932"/>
                    <a:pt x="15303" y="20319"/>
                    <a:pt x="13360" y="20319"/>
                  </a:cubicBezTo>
                  <a:lnTo>
                    <a:pt x="7768" y="20319"/>
                  </a:lnTo>
                  <a:cubicBezTo>
                    <a:pt x="5885" y="20319"/>
                    <a:pt x="4295" y="18932"/>
                    <a:pt x="4295" y="17170"/>
                  </a:cubicBezTo>
                  <a:lnTo>
                    <a:pt x="4295" y="15837"/>
                  </a:lnTo>
                  <a:cubicBezTo>
                    <a:pt x="4884" y="16264"/>
                    <a:pt x="5650" y="16423"/>
                    <a:pt x="6356" y="16423"/>
                  </a:cubicBezTo>
                  <a:cubicBezTo>
                    <a:pt x="8063" y="16423"/>
                    <a:pt x="9476" y="15356"/>
                    <a:pt x="9769" y="13914"/>
                  </a:cubicBezTo>
                  <a:close/>
                  <a:moveTo>
                    <a:pt x="10527" y="0"/>
                  </a:moveTo>
                  <a:cubicBezTo>
                    <a:pt x="9623" y="0"/>
                    <a:pt x="8710" y="280"/>
                    <a:pt x="7946" y="840"/>
                  </a:cubicBezTo>
                  <a:cubicBezTo>
                    <a:pt x="7720" y="810"/>
                    <a:pt x="7497" y="794"/>
                    <a:pt x="7277" y="794"/>
                  </a:cubicBezTo>
                  <a:cubicBezTo>
                    <a:pt x="5595" y="794"/>
                    <a:pt x="4103" y="1679"/>
                    <a:pt x="3531" y="3188"/>
                  </a:cubicBezTo>
                  <a:cubicBezTo>
                    <a:pt x="1766" y="3776"/>
                    <a:pt x="647" y="5483"/>
                    <a:pt x="942" y="7191"/>
                  </a:cubicBezTo>
                  <a:cubicBezTo>
                    <a:pt x="-295" y="8524"/>
                    <a:pt x="-295" y="10447"/>
                    <a:pt x="942" y="11834"/>
                  </a:cubicBezTo>
                  <a:cubicBezTo>
                    <a:pt x="942" y="11887"/>
                    <a:pt x="942" y="12048"/>
                    <a:pt x="882" y="12100"/>
                  </a:cubicBezTo>
                  <a:cubicBezTo>
                    <a:pt x="353" y="12581"/>
                    <a:pt x="0" y="13222"/>
                    <a:pt x="0" y="13914"/>
                  </a:cubicBezTo>
                  <a:cubicBezTo>
                    <a:pt x="0" y="15303"/>
                    <a:pt x="1235" y="16423"/>
                    <a:pt x="2765" y="16423"/>
                  </a:cubicBezTo>
                  <a:lnTo>
                    <a:pt x="2765" y="17170"/>
                  </a:lnTo>
                  <a:cubicBezTo>
                    <a:pt x="2765" y="19625"/>
                    <a:pt x="5001" y="21600"/>
                    <a:pt x="7650" y="21600"/>
                  </a:cubicBezTo>
                  <a:lnTo>
                    <a:pt x="13242" y="21600"/>
                  </a:lnTo>
                  <a:cubicBezTo>
                    <a:pt x="15949" y="21600"/>
                    <a:pt x="18069" y="19572"/>
                    <a:pt x="18069" y="17170"/>
                  </a:cubicBezTo>
                  <a:lnTo>
                    <a:pt x="18069" y="16423"/>
                  </a:lnTo>
                  <a:cubicBezTo>
                    <a:pt x="19657" y="16423"/>
                    <a:pt x="20894" y="15303"/>
                    <a:pt x="20894" y="13914"/>
                  </a:cubicBezTo>
                  <a:cubicBezTo>
                    <a:pt x="21012" y="13222"/>
                    <a:pt x="20659" y="12581"/>
                    <a:pt x="20128" y="12100"/>
                  </a:cubicBezTo>
                  <a:cubicBezTo>
                    <a:pt x="20128" y="12048"/>
                    <a:pt x="20128" y="11887"/>
                    <a:pt x="20070" y="11834"/>
                  </a:cubicBezTo>
                  <a:cubicBezTo>
                    <a:pt x="21305" y="10499"/>
                    <a:pt x="21305" y="8578"/>
                    <a:pt x="20070" y="7191"/>
                  </a:cubicBezTo>
                  <a:cubicBezTo>
                    <a:pt x="20363" y="5429"/>
                    <a:pt x="19304" y="3776"/>
                    <a:pt x="17479" y="3188"/>
                  </a:cubicBezTo>
                  <a:cubicBezTo>
                    <a:pt x="16902" y="1758"/>
                    <a:pt x="15291" y="798"/>
                    <a:pt x="13655" y="798"/>
                  </a:cubicBezTo>
                  <a:cubicBezTo>
                    <a:pt x="13459" y="798"/>
                    <a:pt x="13261" y="811"/>
                    <a:pt x="13066" y="840"/>
                  </a:cubicBezTo>
                  <a:cubicBezTo>
                    <a:pt x="12330" y="280"/>
                    <a:pt x="11432" y="0"/>
                    <a:pt x="105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570" name="Google Shape;2570;p36"/>
          <p:cNvGrpSpPr/>
          <p:nvPr/>
        </p:nvGrpSpPr>
        <p:grpSpPr>
          <a:xfrm>
            <a:off x="10633707" y="3479405"/>
            <a:ext cx="896817" cy="892378"/>
            <a:chOff x="0" y="70"/>
            <a:chExt cx="896815" cy="892376"/>
          </a:xfrm>
        </p:grpSpPr>
        <p:sp>
          <p:nvSpPr>
            <p:cNvPr id="2571" name="Google Shape;2571;p36"/>
            <p:cNvSpPr/>
            <p:nvPr/>
          </p:nvSpPr>
          <p:spPr>
            <a:xfrm>
              <a:off x="344655" y="602220"/>
              <a:ext cx="198645" cy="83778"/>
            </a:xfrm>
            <a:custGeom>
              <a:rect b="b" l="l" r="r" t="t"/>
              <a:pathLst>
                <a:path extrusionOk="0" h="21600" w="21013">
                  <a:moveTo>
                    <a:pt x="2672" y="0"/>
                  </a:moveTo>
                  <a:cubicBezTo>
                    <a:pt x="1994" y="0"/>
                    <a:pt x="1353" y="708"/>
                    <a:pt x="884" y="2144"/>
                  </a:cubicBezTo>
                  <a:cubicBezTo>
                    <a:pt x="-294" y="4996"/>
                    <a:pt x="-294" y="9011"/>
                    <a:pt x="884" y="11300"/>
                  </a:cubicBezTo>
                  <a:cubicBezTo>
                    <a:pt x="3463" y="17585"/>
                    <a:pt x="6988" y="21600"/>
                    <a:pt x="10506" y="21600"/>
                  </a:cubicBezTo>
                  <a:cubicBezTo>
                    <a:pt x="14263" y="21600"/>
                    <a:pt x="17788" y="17585"/>
                    <a:pt x="20136" y="11300"/>
                  </a:cubicBezTo>
                  <a:cubicBezTo>
                    <a:pt x="21306" y="8429"/>
                    <a:pt x="21306" y="4433"/>
                    <a:pt x="20136" y="2144"/>
                  </a:cubicBezTo>
                  <a:cubicBezTo>
                    <a:pt x="19786" y="999"/>
                    <a:pt x="19137" y="418"/>
                    <a:pt x="18436" y="418"/>
                  </a:cubicBezTo>
                  <a:cubicBezTo>
                    <a:pt x="17728" y="418"/>
                    <a:pt x="16968" y="999"/>
                    <a:pt x="16379" y="2144"/>
                  </a:cubicBezTo>
                  <a:cubicBezTo>
                    <a:pt x="14971" y="5577"/>
                    <a:pt x="12623" y="7866"/>
                    <a:pt x="10506" y="7866"/>
                  </a:cubicBezTo>
                  <a:cubicBezTo>
                    <a:pt x="8158" y="7866"/>
                    <a:pt x="6049" y="5577"/>
                    <a:pt x="4640" y="2144"/>
                  </a:cubicBezTo>
                  <a:cubicBezTo>
                    <a:pt x="4051" y="708"/>
                    <a:pt x="3343" y="0"/>
                    <a:pt x="26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72" name="Google Shape;2572;p36"/>
            <p:cNvSpPr/>
            <p:nvPr/>
          </p:nvSpPr>
          <p:spPr>
            <a:xfrm>
              <a:off x="315238" y="424027"/>
              <a:ext cx="48829" cy="51085"/>
            </a:xfrm>
            <a:custGeom>
              <a:rect b="b" l="l" r="r" t="t"/>
              <a:pathLst>
                <a:path extrusionOk="0" h="21600" w="21600">
                  <a:moveTo>
                    <a:pt x="10816" y="0"/>
                  </a:moveTo>
                  <a:cubicBezTo>
                    <a:pt x="4894" y="0"/>
                    <a:pt x="0" y="4707"/>
                    <a:pt x="0" y="10338"/>
                  </a:cubicBezTo>
                  <a:cubicBezTo>
                    <a:pt x="0" y="15969"/>
                    <a:pt x="4894" y="21600"/>
                    <a:pt x="10816" y="21600"/>
                  </a:cubicBezTo>
                  <a:cubicBezTo>
                    <a:pt x="16706" y="21600"/>
                    <a:pt x="21600" y="15969"/>
                    <a:pt x="21600" y="10338"/>
                  </a:cubicBezTo>
                  <a:cubicBezTo>
                    <a:pt x="21600" y="47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73" name="Google Shape;2573;p36"/>
            <p:cNvSpPr/>
            <p:nvPr/>
          </p:nvSpPr>
          <p:spPr>
            <a:xfrm>
              <a:off x="523870" y="424027"/>
              <a:ext cx="51084" cy="51085"/>
            </a:xfrm>
            <a:custGeom>
              <a:rect b="b" l="l" r="r" t="t"/>
              <a:pathLst>
                <a:path extrusionOk="0" h="21600" w="21600">
                  <a:moveTo>
                    <a:pt x="11262" y="0"/>
                  </a:moveTo>
                  <a:cubicBezTo>
                    <a:pt x="5631" y="0"/>
                    <a:pt x="0" y="4707"/>
                    <a:pt x="0" y="10338"/>
                  </a:cubicBezTo>
                  <a:cubicBezTo>
                    <a:pt x="0" y="15969"/>
                    <a:pt x="5631" y="21600"/>
                    <a:pt x="11262" y="21600"/>
                  </a:cubicBezTo>
                  <a:cubicBezTo>
                    <a:pt x="16922" y="21600"/>
                    <a:pt x="21600" y="15969"/>
                    <a:pt x="21600" y="10338"/>
                  </a:cubicBezTo>
                  <a:cubicBezTo>
                    <a:pt x="21600" y="4707"/>
                    <a:pt x="16922"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74" name="Google Shape;2574;p36"/>
            <p:cNvSpPr/>
            <p:nvPr/>
          </p:nvSpPr>
          <p:spPr>
            <a:xfrm>
              <a:off x="0" y="70"/>
              <a:ext cx="896815" cy="892376"/>
            </a:xfrm>
            <a:custGeom>
              <a:rect b="b" l="l" r="r" t="t"/>
              <a:pathLst>
                <a:path extrusionOk="0" h="21600" w="21600">
                  <a:moveTo>
                    <a:pt x="10747" y="1289"/>
                  </a:moveTo>
                  <a:cubicBezTo>
                    <a:pt x="14917" y="1289"/>
                    <a:pt x="18552" y="4567"/>
                    <a:pt x="18981" y="8705"/>
                  </a:cubicBezTo>
                  <a:cubicBezTo>
                    <a:pt x="18981" y="8920"/>
                    <a:pt x="19141" y="9135"/>
                    <a:pt x="19302" y="9187"/>
                  </a:cubicBezTo>
                  <a:cubicBezTo>
                    <a:pt x="19944" y="9510"/>
                    <a:pt x="20317" y="10209"/>
                    <a:pt x="20317" y="10854"/>
                  </a:cubicBezTo>
                  <a:cubicBezTo>
                    <a:pt x="20317" y="11391"/>
                    <a:pt x="20051" y="12036"/>
                    <a:pt x="19676" y="12358"/>
                  </a:cubicBezTo>
                  <a:cubicBezTo>
                    <a:pt x="19248" y="12573"/>
                    <a:pt x="19248" y="13003"/>
                    <a:pt x="19569" y="13272"/>
                  </a:cubicBezTo>
                  <a:cubicBezTo>
                    <a:pt x="19996" y="13702"/>
                    <a:pt x="20264" y="14185"/>
                    <a:pt x="20264" y="14722"/>
                  </a:cubicBezTo>
                  <a:cubicBezTo>
                    <a:pt x="20264" y="15259"/>
                    <a:pt x="20051" y="15796"/>
                    <a:pt x="19569" y="16119"/>
                  </a:cubicBezTo>
                  <a:cubicBezTo>
                    <a:pt x="19302" y="16388"/>
                    <a:pt x="19302" y="16763"/>
                    <a:pt x="19569" y="17033"/>
                  </a:cubicBezTo>
                  <a:cubicBezTo>
                    <a:pt x="19996" y="17462"/>
                    <a:pt x="20264" y="17947"/>
                    <a:pt x="20264" y="18484"/>
                  </a:cubicBezTo>
                  <a:cubicBezTo>
                    <a:pt x="20264" y="19504"/>
                    <a:pt x="19409" y="20364"/>
                    <a:pt x="18393" y="20364"/>
                  </a:cubicBezTo>
                  <a:lnTo>
                    <a:pt x="3102" y="20364"/>
                  </a:lnTo>
                  <a:cubicBezTo>
                    <a:pt x="2031" y="20364"/>
                    <a:pt x="1230" y="19451"/>
                    <a:pt x="1230" y="18484"/>
                  </a:cubicBezTo>
                  <a:cubicBezTo>
                    <a:pt x="1230" y="17892"/>
                    <a:pt x="1390" y="17408"/>
                    <a:pt x="1872" y="17033"/>
                  </a:cubicBezTo>
                  <a:cubicBezTo>
                    <a:pt x="2138" y="16763"/>
                    <a:pt x="2138" y="16388"/>
                    <a:pt x="1872" y="16119"/>
                  </a:cubicBezTo>
                  <a:cubicBezTo>
                    <a:pt x="1497" y="15689"/>
                    <a:pt x="1230" y="15206"/>
                    <a:pt x="1230" y="14722"/>
                  </a:cubicBezTo>
                  <a:cubicBezTo>
                    <a:pt x="1230" y="14185"/>
                    <a:pt x="1390" y="13647"/>
                    <a:pt x="1872" y="13272"/>
                  </a:cubicBezTo>
                  <a:cubicBezTo>
                    <a:pt x="2138" y="13003"/>
                    <a:pt x="2138" y="12627"/>
                    <a:pt x="1872" y="12358"/>
                  </a:cubicBezTo>
                  <a:cubicBezTo>
                    <a:pt x="1497" y="12036"/>
                    <a:pt x="1230" y="11391"/>
                    <a:pt x="1230" y="10854"/>
                  </a:cubicBezTo>
                  <a:cubicBezTo>
                    <a:pt x="1230" y="10209"/>
                    <a:pt x="1604" y="9510"/>
                    <a:pt x="2193" y="9187"/>
                  </a:cubicBezTo>
                  <a:cubicBezTo>
                    <a:pt x="2406" y="9135"/>
                    <a:pt x="2566" y="8920"/>
                    <a:pt x="2566" y="8705"/>
                  </a:cubicBezTo>
                  <a:cubicBezTo>
                    <a:pt x="2995" y="4567"/>
                    <a:pt x="6630" y="1289"/>
                    <a:pt x="10747" y="1289"/>
                  </a:cubicBezTo>
                  <a:close/>
                  <a:moveTo>
                    <a:pt x="10747" y="0"/>
                  </a:moveTo>
                  <a:cubicBezTo>
                    <a:pt x="5935" y="0"/>
                    <a:pt x="1924" y="3600"/>
                    <a:pt x="1337" y="8275"/>
                  </a:cubicBezTo>
                  <a:cubicBezTo>
                    <a:pt x="482" y="8865"/>
                    <a:pt x="0" y="9779"/>
                    <a:pt x="0" y="10854"/>
                  </a:cubicBezTo>
                  <a:cubicBezTo>
                    <a:pt x="0" y="11551"/>
                    <a:pt x="268" y="12305"/>
                    <a:pt x="696" y="12842"/>
                  </a:cubicBezTo>
                  <a:cubicBezTo>
                    <a:pt x="268" y="13380"/>
                    <a:pt x="0" y="14024"/>
                    <a:pt x="0" y="14722"/>
                  </a:cubicBezTo>
                  <a:cubicBezTo>
                    <a:pt x="0" y="15366"/>
                    <a:pt x="214" y="16066"/>
                    <a:pt x="696" y="16603"/>
                  </a:cubicBezTo>
                  <a:cubicBezTo>
                    <a:pt x="268" y="17140"/>
                    <a:pt x="0" y="17785"/>
                    <a:pt x="0" y="18484"/>
                  </a:cubicBezTo>
                  <a:cubicBezTo>
                    <a:pt x="0" y="20203"/>
                    <a:pt x="1390" y="21600"/>
                    <a:pt x="3155" y="21600"/>
                  </a:cubicBezTo>
                  <a:lnTo>
                    <a:pt x="18445" y="21600"/>
                  </a:lnTo>
                  <a:cubicBezTo>
                    <a:pt x="20210" y="21600"/>
                    <a:pt x="21600" y="20203"/>
                    <a:pt x="21600" y="18484"/>
                  </a:cubicBezTo>
                  <a:cubicBezTo>
                    <a:pt x="21600" y="17785"/>
                    <a:pt x="21386" y="17140"/>
                    <a:pt x="20906" y="16603"/>
                  </a:cubicBezTo>
                  <a:cubicBezTo>
                    <a:pt x="21334" y="16066"/>
                    <a:pt x="21600" y="15366"/>
                    <a:pt x="21600" y="14722"/>
                  </a:cubicBezTo>
                  <a:cubicBezTo>
                    <a:pt x="21440" y="14024"/>
                    <a:pt x="21279" y="13380"/>
                    <a:pt x="20852" y="12842"/>
                  </a:cubicBezTo>
                  <a:cubicBezTo>
                    <a:pt x="21279" y="12305"/>
                    <a:pt x="21547" y="11551"/>
                    <a:pt x="21547" y="10854"/>
                  </a:cubicBezTo>
                  <a:cubicBezTo>
                    <a:pt x="21547" y="9887"/>
                    <a:pt x="21013" y="8865"/>
                    <a:pt x="20210" y="8275"/>
                  </a:cubicBezTo>
                  <a:cubicBezTo>
                    <a:pt x="19516" y="3600"/>
                    <a:pt x="15506" y="0"/>
                    <a:pt x="107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75" name="Google Shape;2575;p36"/>
            <p:cNvSpPr/>
            <p:nvPr/>
          </p:nvSpPr>
          <p:spPr>
            <a:xfrm>
              <a:off x="155434" y="157689"/>
              <a:ext cx="577139" cy="634845"/>
            </a:xfrm>
            <a:custGeom>
              <a:rect b="b" l="l" r="r" t="t"/>
              <a:pathLst>
                <a:path extrusionOk="0" h="21600" w="21600">
                  <a:moveTo>
                    <a:pt x="10883" y="3474"/>
                  </a:moveTo>
                  <a:cubicBezTo>
                    <a:pt x="11629" y="4833"/>
                    <a:pt x="12711" y="5967"/>
                    <a:pt x="13955" y="6796"/>
                  </a:cubicBezTo>
                  <a:cubicBezTo>
                    <a:pt x="15619" y="8005"/>
                    <a:pt x="17695" y="8686"/>
                    <a:pt x="19773" y="8837"/>
                  </a:cubicBezTo>
                  <a:cubicBezTo>
                    <a:pt x="19773" y="9139"/>
                    <a:pt x="19854" y="9515"/>
                    <a:pt x="19854" y="9817"/>
                  </a:cubicBezTo>
                  <a:lnTo>
                    <a:pt x="19854" y="13519"/>
                  </a:lnTo>
                  <a:lnTo>
                    <a:pt x="19606" y="13519"/>
                  </a:lnTo>
                  <a:cubicBezTo>
                    <a:pt x="19606" y="16992"/>
                    <a:pt x="16532" y="19713"/>
                    <a:pt x="12792" y="19713"/>
                  </a:cubicBezTo>
                  <a:lnTo>
                    <a:pt x="8805" y="19713"/>
                  </a:lnTo>
                  <a:cubicBezTo>
                    <a:pt x="4984" y="19713"/>
                    <a:pt x="1994" y="16918"/>
                    <a:pt x="1994" y="13519"/>
                  </a:cubicBezTo>
                  <a:lnTo>
                    <a:pt x="1994" y="9817"/>
                  </a:lnTo>
                  <a:cubicBezTo>
                    <a:pt x="1994" y="9515"/>
                    <a:pt x="1994" y="9139"/>
                    <a:pt x="2075" y="8837"/>
                  </a:cubicBezTo>
                  <a:cubicBezTo>
                    <a:pt x="4153" y="8686"/>
                    <a:pt x="6229" y="8005"/>
                    <a:pt x="7893" y="6796"/>
                  </a:cubicBezTo>
                  <a:cubicBezTo>
                    <a:pt x="9137" y="5816"/>
                    <a:pt x="10219" y="4682"/>
                    <a:pt x="10883" y="3474"/>
                  </a:cubicBezTo>
                  <a:close/>
                  <a:moveTo>
                    <a:pt x="10799" y="0"/>
                  </a:moveTo>
                  <a:cubicBezTo>
                    <a:pt x="10385" y="0"/>
                    <a:pt x="9968" y="302"/>
                    <a:pt x="9886" y="678"/>
                  </a:cubicBezTo>
                  <a:lnTo>
                    <a:pt x="9802" y="1057"/>
                  </a:lnTo>
                  <a:cubicBezTo>
                    <a:pt x="8723" y="4608"/>
                    <a:pt x="5232" y="7175"/>
                    <a:pt x="1163" y="7175"/>
                  </a:cubicBezTo>
                  <a:cubicBezTo>
                    <a:pt x="665" y="7175"/>
                    <a:pt x="332" y="7477"/>
                    <a:pt x="248" y="7930"/>
                  </a:cubicBezTo>
                  <a:cubicBezTo>
                    <a:pt x="82" y="8609"/>
                    <a:pt x="0" y="9290"/>
                    <a:pt x="0" y="9894"/>
                  </a:cubicBezTo>
                  <a:lnTo>
                    <a:pt x="0" y="13595"/>
                  </a:lnTo>
                  <a:cubicBezTo>
                    <a:pt x="0" y="18050"/>
                    <a:pt x="3987" y="21600"/>
                    <a:pt x="8805" y="21600"/>
                  </a:cubicBezTo>
                  <a:lnTo>
                    <a:pt x="12792" y="21600"/>
                  </a:lnTo>
                  <a:cubicBezTo>
                    <a:pt x="17695" y="21600"/>
                    <a:pt x="21600" y="18050"/>
                    <a:pt x="21600" y="13595"/>
                  </a:cubicBezTo>
                  <a:lnTo>
                    <a:pt x="21600" y="9894"/>
                  </a:lnTo>
                  <a:cubicBezTo>
                    <a:pt x="21600" y="9213"/>
                    <a:pt x="21516" y="8609"/>
                    <a:pt x="21434" y="7930"/>
                  </a:cubicBezTo>
                  <a:cubicBezTo>
                    <a:pt x="21268" y="7477"/>
                    <a:pt x="20851" y="7175"/>
                    <a:pt x="20437" y="7175"/>
                  </a:cubicBezTo>
                  <a:cubicBezTo>
                    <a:pt x="16450" y="7175"/>
                    <a:pt x="12877" y="4608"/>
                    <a:pt x="11880" y="1057"/>
                  </a:cubicBezTo>
                  <a:lnTo>
                    <a:pt x="11714" y="678"/>
                  </a:lnTo>
                  <a:cubicBezTo>
                    <a:pt x="11629" y="302"/>
                    <a:pt x="11215"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576" name="Google Shape;2576;p36"/>
          <p:cNvGrpSpPr/>
          <p:nvPr/>
        </p:nvGrpSpPr>
        <p:grpSpPr>
          <a:xfrm>
            <a:off x="10661470" y="4587109"/>
            <a:ext cx="839188" cy="892377"/>
            <a:chOff x="0" y="0"/>
            <a:chExt cx="839187" cy="892375"/>
          </a:xfrm>
        </p:grpSpPr>
        <p:sp>
          <p:nvSpPr>
            <p:cNvPr id="2577" name="Google Shape;2577;p36"/>
            <p:cNvSpPr/>
            <p:nvPr/>
          </p:nvSpPr>
          <p:spPr>
            <a:xfrm>
              <a:off x="317492" y="366250"/>
              <a:ext cx="48830" cy="48830"/>
            </a:xfrm>
            <a:custGeom>
              <a:rect b="b" l="l" r="r" t="t"/>
              <a:pathLst>
                <a:path extrusionOk="0" h="21600" w="21600">
                  <a:moveTo>
                    <a:pt x="10784" y="0"/>
                  </a:moveTo>
                  <a:cubicBezTo>
                    <a:pt x="4894" y="0"/>
                    <a:pt x="0" y="4925"/>
                    <a:pt x="0" y="10816"/>
                  </a:cubicBezTo>
                  <a:cubicBezTo>
                    <a:pt x="0" y="16706"/>
                    <a:pt x="4894" y="21600"/>
                    <a:pt x="10784" y="21600"/>
                  </a:cubicBezTo>
                  <a:cubicBezTo>
                    <a:pt x="16675" y="21600"/>
                    <a:pt x="21600" y="16706"/>
                    <a:pt x="21600" y="10816"/>
                  </a:cubicBezTo>
                  <a:cubicBezTo>
                    <a:pt x="21600" y="4925"/>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78" name="Google Shape;2578;p36"/>
            <p:cNvSpPr/>
            <p:nvPr/>
          </p:nvSpPr>
          <p:spPr>
            <a:xfrm>
              <a:off x="528308" y="366250"/>
              <a:ext cx="48901" cy="48830"/>
            </a:xfrm>
            <a:custGeom>
              <a:rect b="b" l="l" r="r" t="t"/>
              <a:pathLst>
                <a:path extrusionOk="0" h="21600" w="21600">
                  <a:moveTo>
                    <a:pt x="10800" y="0"/>
                  </a:moveTo>
                  <a:cubicBezTo>
                    <a:pt x="4918" y="0"/>
                    <a:pt x="0" y="4925"/>
                    <a:pt x="0" y="10816"/>
                  </a:cubicBezTo>
                  <a:cubicBezTo>
                    <a:pt x="0" y="16706"/>
                    <a:pt x="4918" y="21600"/>
                    <a:pt x="10800" y="21600"/>
                  </a:cubicBezTo>
                  <a:cubicBezTo>
                    <a:pt x="16682" y="21600"/>
                    <a:pt x="21600" y="16706"/>
                    <a:pt x="21600" y="10816"/>
                  </a:cubicBezTo>
                  <a:cubicBezTo>
                    <a:pt x="21600" y="4925"/>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79" name="Google Shape;2579;p36"/>
            <p:cNvSpPr/>
            <p:nvPr/>
          </p:nvSpPr>
          <p:spPr>
            <a:xfrm>
              <a:off x="346892" y="542189"/>
              <a:ext cx="200900" cy="83777"/>
            </a:xfrm>
            <a:custGeom>
              <a:rect b="b" l="l" r="r" t="t"/>
              <a:pathLst>
                <a:path extrusionOk="0" h="21600" w="21019">
                  <a:moveTo>
                    <a:pt x="2638" y="0"/>
                  </a:moveTo>
                  <a:cubicBezTo>
                    <a:pt x="1974" y="0"/>
                    <a:pt x="1333" y="708"/>
                    <a:pt x="868" y="2144"/>
                  </a:cubicBezTo>
                  <a:cubicBezTo>
                    <a:pt x="-289" y="5014"/>
                    <a:pt x="-289" y="9592"/>
                    <a:pt x="868" y="11881"/>
                  </a:cubicBezTo>
                  <a:cubicBezTo>
                    <a:pt x="3426" y="18167"/>
                    <a:pt x="6906" y="21600"/>
                    <a:pt x="10393" y="21600"/>
                  </a:cubicBezTo>
                  <a:cubicBezTo>
                    <a:pt x="14337" y="21600"/>
                    <a:pt x="17824" y="18167"/>
                    <a:pt x="20146" y="11881"/>
                  </a:cubicBezTo>
                  <a:cubicBezTo>
                    <a:pt x="21311" y="9011"/>
                    <a:pt x="21311" y="4433"/>
                    <a:pt x="20146" y="2144"/>
                  </a:cubicBezTo>
                  <a:cubicBezTo>
                    <a:pt x="19497" y="1181"/>
                    <a:pt x="18701" y="400"/>
                    <a:pt x="17920" y="400"/>
                  </a:cubicBezTo>
                  <a:cubicBezTo>
                    <a:pt x="17308" y="400"/>
                    <a:pt x="16711" y="890"/>
                    <a:pt x="16195" y="2144"/>
                  </a:cubicBezTo>
                  <a:cubicBezTo>
                    <a:pt x="14802" y="6158"/>
                    <a:pt x="12479" y="7866"/>
                    <a:pt x="10393" y="7866"/>
                  </a:cubicBezTo>
                  <a:cubicBezTo>
                    <a:pt x="8071" y="7866"/>
                    <a:pt x="6213" y="6158"/>
                    <a:pt x="4584" y="2144"/>
                  </a:cubicBezTo>
                  <a:cubicBezTo>
                    <a:pt x="4002" y="708"/>
                    <a:pt x="3309" y="0"/>
                    <a:pt x="26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80" name="Google Shape;2580;p36"/>
            <p:cNvSpPr/>
            <p:nvPr/>
          </p:nvSpPr>
          <p:spPr>
            <a:xfrm>
              <a:off x="0" y="0"/>
              <a:ext cx="839187" cy="892375"/>
            </a:xfrm>
            <a:custGeom>
              <a:rect b="b" l="l" r="r" t="t"/>
              <a:pathLst>
                <a:path extrusionOk="0" h="21600" w="21544">
                  <a:moveTo>
                    <a:pt x="15558" y="1182"/>
                  </a:moveTo>
                  <a:cubicBezTo>
                    <a:pt x="16470" y="1182"/>
                    <a:pt x="17326" y="1772"/>
                    <a:pt x="17554" y="2633"/>
                  </a:cubicBezTo>
                  <a:lnTo>
                    <a:pt x="5414" y="6072"/>
                  </a:lnTo>
                  <a:lnTo>
                    <a:pt x="5414" y="3063"/>
                  </a:lnTo>
                  <a:cubicBezTo>
                    <a:pt x="5414" y="1989"/>
                    <a:pt x="6326" y="1182"/>
                    <a:pt x="7409" y="1182"/>
                  </a:cubicBezTo>
                  <a:close/>
                  <a:moveTo>
                    <a:pt x="17610" y="3923"/>
                  </a:moveTo>
                  <a:lnTo>
                    <a:pt x="17610" y="6286"/>
                  </a:lnTo>
                  <a:lnTo>
                    <a:pt x="9404" y="6286"/>
                  </a:lnTo>
                  <a:lnTo>
                    <a:pt x="17610" y="3923"/>
                  </a:lnTo>
                  <a:close/>
                  <a:moveTo>
                    <a:pt x="18863" y="7468"/>
                  </a:moveTo>
                  <a:cubicBezTo>
                    <a:pt x="19605" y="7468"/>
                    <a:pt x="20232" y="8060"/>
                    <a:pt x="20232" y="8758"/>
                  </a:cubicBezTo>
                  <a:cubicBezTo>
                    <a:pt x="20232" y="9510"/>
                    <a:pt x="19663" y="10047"/>
                    <a:pt x="18863" y="10047"/>
                  </a:cubicBezTo>
                  <a:lnTo>
                    <a:pt x="18863" y="7468"/>
                  </a:lnTo>
                  <a:close/>
                  <a:moveTo>
                    <a:pt x="17667" y="7576"/>
                  </a:moveTo>
                  <a:cubicBezTo>
                    <a:pt x="17610" y="7953"/>
                    <a:pt x="17610" y="11551"/>
                    <a:pt x="17610" y="11981"/>
                  </a:cubicBezTo>
                  <a:cubicBezTo>
                    <a:pt x="17610" y="15152"/>
                    <a:pt x="14875" y="17730"/>
                    <a:pt x="11570" y="17730"/>
                  </a:cubicBezTo>
                  <a:cubicBezTo>
                    <a:pt x="8207" y="17730"/>
                    <a:pt x="5472" y="15152"/>
                    <a:pt x="5472" y="11981"/>
                  </a:cubicBezTo>
                  <a:lnTo>
                    <a:pt x="5472" y="7576"/>
                  </a:lnTo>
                  <a:close/>
                  <a:moveTo>
                    <a:pt x="4046" y="5642"/>
                  </a:moveTo>
                  <a:lnTo>
                    <a:pt x="4046" y="20311"/>
                  </a:lnTo>
                  <a:lnTo>
                    <a:pt x="1368" y="20311"/>
                  </a:lnTo>
                  <a:lnTo>
                    <a:pt x="1368" y="11444"/>
                  </a:lnTo>
                  <a:cubicBezTo>
                    <a:pt x="1368" y="9242"/>
                    <a:pt x="2337" y="7091"/>
                    <a:pt x="4046" y="5642"/>
                  </a:cubicBezTo>
                  <a:close/>
                  <a:moveTo>
                    <a:pt x="7409" y="0"/>
                  </a:moveTo>
                  <a:cubicBezTo>
                    <a:pt x="5586" y="0"/>
                    <a:pt x="4104" y="1397"/>
                    <a:pt x="4104" y="3116"/>
                  </a:cubicBezTo>
                  <a:lnTo>
                    <a:pt x="4104" y="4083"/>
                  </a:lnTo>
                  <a:cubicBezTo>
                    <a:pt x="1481" y="5802"/>
                    <a:pt x="0" y="8597"/>
                    <a:pt x="0" y="11551"/>
                  </a:cubicBezTo>
                  <a:lnTo>
                    <a:pt x="0" y="21008"/>
                  </a:lnTo>
                  <a:cubicBezTo>
                    <a:pt x="0" y="21331"/>
                    <a:pt x="286" y="21600"/>
                    <a:pt x="684" y="21600"/>
                  </a:cubicBezTo>
                  <a:lnTo>
                    <a:pt x="4730" y="21600"/>
                  </a:lnTo>
                  <a:cubicBezTo>
                    <a:pt x="5072" y="21600"/>
                    <a:pt x="5358" y="21331"/>
                    <a:pt x="5358" y="21008"/>
                  </a:cubicBezTo>
                  <a:lnTo>
                    <a:pt x="5358" y="16011"/>
                  </a:lnTo>
                  <a:cubicBezTo>
                    <a:pt x="6725" y="17838"/>
                    <a:pt x="8891" y="18967"/>
                    <a:pt x="11398" y="18967"/>
                  </a:cubicBezTo>
                  <a:cubicBezTo>
                    <a:pt x="15444" y="18967"/>
                    <a:pt x="18807" y="15851"/>
                    <a:pt x="18807" y="11981"/>
                  </a:cubicBezTo>
                  <a:lnTo>
                    <a:pt x="18807" y="11391"/>
                  </a:lnTo>
                  <a:cubicBezTo>
                    <a:pt x="20289" y="11391"/>
                    <a:pt x="21542" y="10262"/>
                    <a:pt x="21542" y="8812"/>
                  </a:cubicBezTo>
                  <a:cubicBezTo>
                    <a:pt x="21600" y="7414"/>
                    <a:pt x="20403" y="6286"/>
                    <a:pt x="18863" y="6286"/>
                  </a:cubicBezTo>
                  <a:lnTo>
                    <a:pt x="18863" y="3116"/>
                  </a:lnTo>
                  <a:cubicBezTo>
                    <a:pt x="18863" y="1397"/>
                    <a:pt x="17382" y="0"/>
                    <a:pt x="155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581" name="Google Shape;2581;p36"/>
          <p:cNvGrpSpPr/>
          <p:nvPr/>
        </p:nvGrpSpPr>
        <p:grpSpPr>
          <a:xfrm>
            <a:off x="10631558" y="5692556"/>
            <a:ext cx="895365" cy="892377"/>
            <a:chOff x="0" y="0"/>
            <a:chExt cx="895363" cy="892375"/>
          </a:xfrm>
        </p:grpSpPr>
        <p:sp>
          <p:nvSpPr>
            <p:cNvPr id="2582" name="Google Shape;2582;p36"/>
            <p:cNvSpPr/>
            <p:nvPr/>
          </p:nvSpPr>
          <p:spPr>
            <a:xfrm>
              <a:off x="355717" y="650979"/>
              <a:ext cx="198646" cy="81593"/>
            </a:xfrm>
            <a:custGeom>
              <a:rect b="b" l="l" r="r" t="t"/>
              <a:pathLst>
                <a:path extrusionOk="0" h="21600" w="21013">
                  <a:moveTo>
                    <a:pt x="2672" y="0"/>
                  </a:moveTo>
                  <a:cubicBezTo>
                    <a:pt x="1994" y="0"/>
                    <a:pt x="1353" y="727"/>
                    <a:pt x="884" y="2201"/>
                  </a:cubicBezTo>
                  <a:cubicBezTo>
                    <a:pt x="-294" y="5148"/>
                    <a:pt x="-294" y="9252"/>
                    <a:pt x="884" y="11602"/>
                  </a:cubicBezTo>
                  <a:cubicBezTo>
                    <a:pt x="3463" y="18075"/>
                    <a:pt x="6988" y="21600"/>
                    <a:pt x="10506" y="21600"/>
                  </a:cubicBezTo>
                  <a:cubicBezTo>
                    <a:pt x="14263" y="21600"/>
                    <a:pt x="17788" y="18075"/>
                    <a:pt x="20136" y="11602"/>
                  </a:cubicBezTo>
                  <a:cubicBezTo>
                    <a:pt x="21306" y="8674"/>
                    <a:pt x="21306" y="3973"/>
                    <a:pt x="20136" y="2201"/>
                  </a:cubicBezTo>
                  <a:cubicBezTo>
                    <a:pt x="19786" y="727"/>
                    <a:pt x="19137" y="0"/>
                    <a:pt x="18436" y="0"/>
                  </a:cubicBezTo>
                  <a:cubicBezTo>
                    <a:pt x="17728" y="0"/>
                    <a:pt x="16968" y="727"/>
                    <a:pt x="16379" y="2201"/>
                  </a:cubicBezTo>
                  <a:cubicBezTo>
                    <a:pt x="14971" y="5726"/>
                    <a:pt x="12623" y="8077"/>
                    <a:pt x="10506" y="8077"/>
                  </a:cubicBezTo>
                  <a:cubicBezTo>
                    <a:pt x="8158" y="8077"/>
                    <a:pt x="6049" y="5726"/>
                    <a:pt x="4640" y="2201"/>
                  </a:cubicBezTo>
                  <a:cubicBezTo>
                    <a:pt x="4051" y="727"/>
                    <a:pt x="3343" y="0"/>
                    <a:pt x="26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83" name="Google Shape;2583;p36"/>
            <p:cNvSpPr/>
            <p:nvPr/>
          </p:nvSpPr>
          <p:spPr>
            <a:xfrm>
              <a:off x="534932" y="472856"/>
              <a:ext cx="51085" cy="48830"/>
            </a:xfrm>
            <a:custGeom>
              <a:rect b="b" l="l" r="r" t="t"/>
              <a:pathLst>
                <a:path extrusionOk="0" h="21600" w="21600">
                  <a:moveTo>
                    <a:pt x="11262" y="0"/>
                  </a:moveTo>
                  <a:cubicBezTo>
                    <a:pt x="5631" y="0"/>
                    <a:pt x="0" y="4894"/>
                    <a:pt x="0" y="10784"/>
                  </a:cubicBezTo>
                  <a:cubicBezTo>
                    <a:pt x="0" y="16675"/>
                    <a:pt x="5631" y="21600"/>
                    <a:pt x="11262" y="21600"/>
                  </a:cubicBezTo>
                  <a:cubicBezTo>
                    <a:pt x="16922" y="21600"/>
                    <a:pt x="21600" y="16675"/>
                    <a:pt x="21600" y="10784"/>
                  </a:cubicBezTo>
                  <a:cubicBezTo>
                    <a:pt x="21600" y="4894"/>
                    <a:pt x="16922"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84" name="Google Shape;2584;p36"/>
            <p:cNvSpPr/>
            <p:nvPr/>
          </p:nvSpPr>
          <p:spPr>
            <a:xfrm>
              <a:off x="326300" y="472856"/>
              <a:ext cx="48830" cy="48830"/>
            </a:xfrm>
            <a:custGeom>
              <a:rect b="b" l="l" r="r" t="t"/>
              <a:pathLst>
                <a:path extrusionOk="0" h="21600" w="21600">
                  <a:moveTo>
                    <a:pt x="10816" y="0"/>
                  </a:moveTo>
                  <a:cubicBezTo>
                    <a:pt x="4894" y="0"/>
                    <a:pt x="0" y="4894"/>
                    <a:pt x="0" y="10784"/>
                  </a:cubicBezTo>
                  <a:cubicBezTo>
                    <a:pt x="0" y="16675"/>
                    <a:pt x="4894"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85" name="Google Shape;2585;p36"/>
            <p:cNvSpPr/>
            <p:nvPr/>
          </p:nvSpPr>
          <p:spPr>
            <a:xfrm>
              <a:off x="0" y="0"/>
              <a:ext cx="895363" cy="892375"/>
            </a:xfrm>
            <a:custGeom>
              <a:rect b="b" l="l" r="r" t="t"/>
              <a:pathLst>
                <a:path extrusionOk="0" h="21600" w="21459">
                  <a:moveTo>
                    <a:pt x="11225" y="1182"/>
                  </a:moveTo>
                  <a:cubicBezTo>
                    <a:pt x="11492" y="1182"/>
                    <a:pt x="11757" y="1344"/>
                    <a:pt x="11863" y="1559"/>
                  </a:cubicBezTo>
                  <a:cubicBezTo>
                    <a:pt x="11969" y="2041"/>
                    <a:pt x="12130" y="2364"/>
                    <a:pt x="12236" y="2848"/>
                  </a:cubicBezTo>
                  <a:cubicBezTo>
                    <a:pt x="12395" y="3225"/>
                    <a:pt x="12023" y="3655"/>
                    <a:pt x="11650" y="3655"/>
                  </a:cubicBezTo>
                  <a:lnTo>
                    <a:pt x="10108" y="3655"/>
                  </a:lnTo>
                  <a:cubicBezTo>
                    <a:pt x="9735" y="3655"/>
                    <a:pt x="9364" y="3225"/>
                    <a:pt x="9523" y="2848"/>
                  </a:cubicBezTo>
                  <a:cubicBezTo>
                    <a:pt x="9629" y="2418"/>
                    <a:pt x="9789" y="2041"/>
                    <a:pt x="9948" y="1559"/>
                  </a:cubicBezTo>
                  <a:cubicBezTo>
                    <a:pt x="10054" y="1289"/>
                    <a:pt x="10267" y="1182"/>
                    <a:pt x="10534" y="1182"/>
                  </a:cubicBezTo>
                  <a:close/>
                  <a:moveTo>
                    <a:pt x="13246" y="3977"/>
                  </a:moveTo>
                  <a:cubicBezTo>
                    <a:pt x="17343" y="5052"/>
                    <a:pt x="20269" y="8867"/>
                    <a:pt x="20269" y="13325"/>
                  </a:cubicBezTo>
                  <a:cubicBezTo>
                    <a:pt x="20376" y="14401"/>
                    <a:pt x="19579" y="15206"/>
                    <a:pt x="18513" y="15206"/>
                  </a:cubicBezTo>
                  <a:lnTo>
                    <a:pt x="17768" y="15206"/>
                  </a:lnTo>
                  <a:lnTo>
                    <a:pt x="17768" y="12036"/>
                  </a:lnTo>
                  <a:cubicBezTo>
                    <a:pt x="17768" y="9564"/>
                    <a:pt x="15747" y="7630"/>
                    <a:pt x="13352" y="7630"/>
                  </a:cubicBezTo>
                  <a:lnTo>
                    <a:pt x="8298" y="7630"/>
                  </a:lnTo>
                  <a:cubicBezTo>
                    <a:pt x="5851" y="7630"/>
                    <a:pt x="3936" y="9619"/>
                    <a:pt x="3936" y="12036"/>
                  </a:cubicBezTo>
                  <a:lnTo>
                    <a:pt x="3936" y="15206"/>
                  </a:lnTo>
                  <a:lnTo>
                    <a:pt x="3192" y="15206"/>
                  </a:lnTo>
                  <a:cubicBezTo>
                    <a:pt x="2128" y="15206"/>
                    <a:pt x="1329" y="14347"/>
                    <a:pt x="1329" y="13325"/>
                  </a:cubicBezTo>
                  <a:cubicBezTo>
                    <a:pt x="1329" y="8974"/>
                    <a:pt x="4255" y="5105"/>
                    <a:pt x="8406" y="3977"/>
                  </a:cubicBezTo>
                  <a:cubicBezTo>
                    <a:pt x="8725" y="4567"/>
                    <a:pt x="9310" y="4944"/>
                    <a:pt x="10054" y="4944"/>
                  </a:cubicBezTo>
                  <a:lnTo>
                    <a:pt x="11598" y="4944"/>
                  </a:lnTo>
                  <a:cubicBezTo>
                    <a:pt x="12236" y="4944"/>
                    <a:pt x="12821" y="4567"/>
                    <a:pt x="13246" y="3977"/>
                  </a:cubicBezTo>
                  <a:close/>
                  <a:moveTo>
                    <a:pt x="13459" y="8867"/>
                  </a:moveTo>
                  <a:cubicBezTo>
                    <a:pt x="15163" y="8867"/>
                    <a:pt x="16546" y="10316"/>
                    <a:pt x="16546" y="12036"/>
                  </a:cubicBezTo>
                  <a:lnTo>
                    <a:pt x="16546" y="14616"/>
                  </a:lnTo>
                  <a:cubicBezTo>
                    <a:pt x="16546" y="17732"/>
                    <a:pt x="14045" y="20311"/>
                    <a:pt x="10906" y="20311"/>
                  </a:cubicBezTo>
                  <a:cubicBezTo>
                    <a:pt x="7766" y="20311"/>
                    <a:pt x="5267" y="17732"/>
                    <a:pt x="5267" y="14616"/>
                  </a:cubicBezTo>
                  <a:lnTo>
                    <a:pt x="5267" y="12036"/>
                  </a:lnTo>
                  <a:cubicBezTo>
                    <a:pt x="5267" y="10316"/>
                    <a:pt x="6650" y="8867"/>
                    <a:pt x="8406" y="8867"/>
                  </a:cubicBezTo>
                  <a:close/>
                  <a:moveTo>
                    <a:pt x="10428" y="0"/>
                  </a:moveTo>
                  <a:cubicBezTo>
                    <a:pt x="9629" y="0"/>
                    <a:pt x="8938" y="537"/>
                    <a:pt x="8671" y="1289"/>
                  </a:cubicBezTo>
                  <a:lnTo>
                    <a:pt x="5745" y="1289"/>
                  </a:lnTo>
                  <a:cubicBezTo>
                    <a:pt x="5373" y="1289"/>
                    <a:pt x="5107" y="1559"/>
                    <a:pt x="5107" y="1881"/>
                  </a:cubicBezTo>
                  <a:cubicBezTo>
                    <a:pt x="5107" y="2256"/>
                    <a:pt x="5373" y="2526"/>
                    <a:pt x="5745" y="2526"/>
                  </a:cubicBezTo>
                  <a:lnTo>
                    <a:pt x="8192" y="2526"/>
                  </a:lnTo>
                  <a:cubicBezTo>
                    <a:pt x="8192" y="2579"/>
                    <a:pt x="8139" y="2686"/>
                    <a:pt x="8139" y="2794"/>
                  </a:cubicBezTo>
                  <a:cubicBezTo>
                    <a:pt x="5905" y="3333"/>
                    <a:pt x="3936" y="4567"/>
                    <a:pt x="2447" y="6394"/>
                  </a:cubicBezTo>
                  <a:cubicBezTo>
                    <a:pt x="851" y="8328"/>
                    <a:pt x="0" y="10854"/>
                    <a:pt x="0" y="13325"/>
                  </a:cubicBezTo>
                  <a:cubicBezTo>
                    <a:pt x="0" y="15046"/>
                    <a:pt x="1383" y="16495"/>
                    <a:pt x="3139" y="16495"/>
                  </a:cubicBezTo>
                  <a:lnTo>
                    <a:pt x="4043" y="16495"/>
                  </a:lnTo>
                  <a:cubicBezTo>
                    <a:pt x="4841" y="19451"/>
                    <a:pt x="7608" y="21600"/>
                    <a:pt x="10693" y="21600"/>
                  </a:cubicBezTo>
                  <a:cubicBezTo>
                    <a:pt x="13886" y="21600"/>
                    <a:pt x="16546" y="19451"/>
                    <a:pt x="17343" y="16495"/>
                  </a:cubicBezTo>
                  <a:lnTo>
                    <a:pt x="18300" y="16495"/>
                  </a:lnTo>
                  <a:cubicBezTo>
                    <a:pt x="20004" y="16495"/>
                    <a:pt x="21440" y="15046"/>
                    <a:pt x="21440" y="13325"/>
                  </a:cubicBezTo>
                  <a:cubicBezTo>
                    <a:pt x="21600" y="10746"/>
                    <a:pt x="20749" y="8328"/>
                    <a:pt x="19153" y="6394"/>
                  </a:cubicBezTo>
                  <a:cubicBezTo>
                    <a:pt x="17716" y="4567"/>
                    <a:pt x="15695" y="3333"/>
                    <a:pt x="13513" y="2794"/>
                  </a:cubicBezTo>
                  <a:cubicBezTo>
                    <a:pt x="13513" y="2686"/>
                    <a:pt x="13459" y="2579"/>
                    <a:pt x="13459" y="2526"/>
                  </a:cubicBezTo>
                  <a:lnTo>
                    <a:pt x="15907" y="2526"/>
                  </a:lnTo>
                  <a:cubicBezTo>
                    <a:pt x="16227" y="2526"/>
                    <a:pt x="16492" y="2256"/>
                    <a:pt x="16492" y="1881"/>
                  </a:cubicBezTo>
                  <a:cubicBezTo>
                    <a:pt x="16492" y="1559"/>
                    <a:pt x="16227" y="1289"/>
                    <a:pt x="15907" y="1289"/>
                  </a:cubicBezTo>
                  <a:lnTo>
                    <a:pt x="12981" y="1289"/>
                  </a:lnTo>
                  <a:cubicBezTo>
                    <a:pt x="12714" y="537"/>
                    <a:pt x="11969" y="0"/>
                    <a:pt x="111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586" name="Google Shape;2586;p36"/>
          <p:cNvGrpSpPr/>
          <p:nvPr/>
        </p:nvGrpSpPr>
        <p:grpSpPr>
          <a:xfrm>
            <a:off x="16196923" y="3479405"/>
            <a:ext cx="841293" cy="896818"/>
            <a:chOff x="70" y="70"/>
            <a:chExt cx="841292" cy="896816"/>
          </a:xfrm>
        </p:grpSpPr>
        <p:sp>
          <p:nvSpPr>
            <p:cNvPr id="2587" name="Google Shape;2587;p36"/>
            <p:cNvSpPr/>
            <p:nvPr/>
          </p:nvSpPr>
          <p:spPr>
            <a:xfrm>
              <a:off x="210956" y="421844"/>
              <a:ext cx="51085" cy="48829"/>
            </a:xfrm>
            <a:custGeom>
              <a:rect b="b" l="l" r="r" t="t"/>
              <a:pathLst>
                <a:path extrusionOk="0" h="21600" w="21600">
                  <a:moveTo>
                    <a:pt x="10308" y="0"/>
                  </a:moveTo>
                  <a:cubicBezTo>
                    <a:pt x="4678" y="0"/>
                    <a:pt x="0" y="4894"/>
                    <a:pt x="0" y="10784"/>
                  </a:cubicBezTo>
                  <a:cubicBezTo>
                    <a:pt x="0" y="16675"/>
                    <a:pt x="4678" y="21600"/>
                    <a:pt x="10308" y="21600"/>
                  </a:cubicBezTo>
                  <a:cubicBezTo>
                    <a:pt x="15969" y="21600"/>
                    <a:pt x="21600" y="16675"/>
                    <a:pt x="21600" y="10784"/>
                  </a:cubicBezTo>
                  <a:cubicBezTo>
                    <a:pt x="21600" y="4894"/>
                    <a:pt x="15969" y="0"/>
                    <a:pt x="103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88" name="Google Shape;2588;p36"/>
            <p:cNvSpPr/>
            <p:nvPr/>
          </p:nvSpPr>
          <p:spPr>
            <a:xfrm>
              <a:off x="421843" y="421844"/>
              <a:ext cx="48830" cy="48829"/>
            </a:xfrm>
            <a:custGeom>
              <a:rect b="b" l="l" r="r" t="t"/>
              <a:pathLst>
                <a:path extrusionOk="0" h="21600" w="2160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89" name="Google Shape;2589;p36"/>
            <p:cNvSpPr/>
            <p:nvPr/>
          </p:nvSpPr>
          <p:spPr>
            <a:xfrm>
              <a:off x="70" y="70"/>
              <a:ext cx="841292" cy="896816"/>
            </a:xfrm>
            <a:custGeom>
              <a:rect b="b" l="l" r="r" t="t"/>
              <a:pathLst>
                <a:path extrusionOk="0" h="21600" w="21600">
                  <a:moveTo>
                    <a:pt x="8777" y="1283"/>
                  </a:moveTo>
                  <a:cubicBezTo>
                    <a:pt x="11627" y="1283"/>
                    <a:pt x="14192" y="2780"/>
                    <a:pt x="15388" y="5079"/>
                  </a:cubicBezTo>
                  <a:lnTo>
                    <a:pt x="2109" y="5079"/>
                  </a:lnTo>
                  <a:cubicBezTo>
                    <a:pt x="3419" y="2780"/>
                    <a:pt x="5926" y="1283"/>
                    <a:pt x="8777" y="1283"/>
                  </a:cubicBezTo>
                  <a:close/>
                  <a:moveTo>
                    <a:pt x="20232" y="5079"/>
                  </a:moveTo>
                  <a:lnTo>
                    <a:pt x="20232" y="5666"/>
                  </a:lnTo>
                  <a:cubicBezTo>
                    <a:pt x="20232" y="6737"/>
                    <a:pt x="19321" y="7538"/>
                    <a:pt x="18239" y="7538"/>
                  </a:cubicBezTo>
                  <a:lnTo>
                    <a:pt x="17611" y="7538"/>
                  </a:lnTo>
                  <a:lnTo>
                    <a:pt x="17611" y="6951"/>
                  </a:lnTo>
                  <a:cubicBezTo>
                    <a:pt x="17611" y="5880"/>
                    <a:pt x="18523" y="5079"/>
                    <a:pt x="19606" y="5079"/>
                  </a:cubicBezTo>
                  <a:close/>
                  <a:moveTo>
                    <a:pt x="5698" y="6362"/>
                  </a:moveTo>
                  <a:lnTo>
                    <a:pt x="6326" y="7593"/>
                  </a:lnTo>
                  <a:lnTo>
                    <a:pt x="1426" y="7593"/>
                  </a:lnTo>
                  <a:cubicBezTo>
                    <a:pt x="1482" y="7165"/>
                    <a:pt x="1539" y="6737"/>
                    <a:pt x="1710" y="6362"/>
                  </a:cubicBezTo>
                  <a:close/>
                  <a:moveTo>
                    <a:pt x="10373" y="6362"/>
                  </a:moveTo>
                  <a:lnTo>
                    <a:pt x="9689" y="7593"/>
                  </a:lnTo>
                  <a:lnTo>
                    <a:pt x="7808" y="7593"/>
                  </a:lnTo>
                  <a:lnTo>
                    <a:pt x="7182" y="6362"/>
                  </a:lnTo>
                  <a:close/>
                  <a:moveTo>
                    <a:pt x="15958" y="6362"/>
                  </a:moveTo>
                  <a:cubicBezTo>
                    <a:pt x="16072" y="6737"/>
                    <a:pt x="16186" y="7165"/>
                    <a:pt x="16243" y="7593"/>
                  </a:cubicBezTo>
                  <a:lnTo>
                    <a:pt x="11341" y="7593"/>
                  </a:lnTo>
                  <a:lnTo>
                    <a:pt x="11969" y="6362"/>
                  </a:lnTo>
                  <a:close/>
                  <a:moveTo>
                    <a:pt x="18239" y="8876"/>
                  </a:moveTo>
                  <a:cubicBezTo>
                    <a:pt x="19378" y="8876"/>
                    <a:pt x="20232" y="9677"/>
                    <a:pt x="20232" y="10746"/>
                  </a:cubicBezTo>
                  <a:lnTo>
                    <a:pt x="20232" y="11335"/>
                  </a:lnTo>
                  <a:lnTo>
                    <a:pt x="19606" y="11335"/>
                  </a:lnTo>
                  <a:cubicBezTo>
                    <a:pt x="18467" y="11335"/>
                    <a:pt x="17611" y="10479"/>
                    <a:pt x="17611" y="9463"/>
                  </a:cubicBezTo>
                  <a:lnTo>
                    <a:pt x="17611" y="8876"/>
                  </a:lnTo>
                  <a:close/>
                  <a:moveTo>
                    <a:pt x="16243" y="8876"/>
                  </a:moveTo>
                  <a:lnTo>
                    <a:pt x="16243" y="12779"/>
                  </a:lnTo>
                  <a:lnTo>
                    <a:pt x="1426" y="12779"/>
                  </a:lnTo>
                  <a:lnTo>
                    <a:pt x="1426" y="8876"/>
                  </a:lnTo>
                  <a:close/>
                  <a:moveTo>
                    <a:pt x="16186" y="13955"/>
                  </a:moveTo>
                  <a:cubicBezTo>
                    <a:pt x="15788" y="17590"/>
                    <a:pt x="12652" y="20317"/>
                    <a:pt x="8777" y="20317"/>
                  </a:cubicBezTo>
                  <a:cubicBezTo>
                    <a:pt x="4901" y="20317"/>
                    <a:pt x="1710" y="17483"/>
                    <a:pt x="1368" y="13955"/>
                  </a:cubicBezTo>
                  <a:close/>
                  <a:moveTo>
                    <a:pt x="8777" y="0"/>
                  </a:moveTo>
                  <a:cubicBezTo>
                    <a:pt x="3933" y="0"/>
                    <a:pt x="0" y="3689"/>
                    <a:pt x="0" y="8234"/>
                  </a:cubicBezTo>
                  <a:lnTo>
                    <a:pt x="0" y="13366"/>
                  </a:lnTo>
                  <a:cubicBezTo>
                    <a:pt x="0" y="17911"/>
                    <a:pt x="3933" y="21600"/>
                    <a:pt x="8777" y="21600"/>
                  </a:cubicBezTo>
                  <a:cubicBezTo>
                    <a:pt x="13622" y="21600"/>
                    <a:pt x="17553" y="17911"/>
                    <a:pt x="17553" y="13366"/>
                  </a:cubicBezTo>
                  <a:lnTo>
                    <a:pt x="17553" y="12030"/>
                  </a:lnTo>
                  <a:cubicBezTo>
                    <a:pt x="18125" y="12404"/>
                    <a:pt x="18809" y="12618"/>
                    <a:pt x="19549" y="12618"/>
                  </a:cubicBezTo>
                  <a:lnTo>
                    <a:pt x="20860" y="12618"/>
                  </a:lnTo>
                  <a:cubicBezTo>
                    <a:pt x="21258" y="12618"/>
                    <a:pt x="21486" y="12351"/>
                    <a:pt x="21486" y="12030"/>
                  </a:cubicBezTo>
                  <a:lnTo>
                    <a:pt x="21486" y="10746"/>
                  </a:lnTo>
                  <a:cubicBezTo>
                    <a:pt x="21486" y="9731"/>
                    <a:pt x="21030" y="8821"/>
                    <a:pt x="20176" y="8234"/>
                  </a:cubicBezTo>
                  <a:cubicBezTo>
                    <a:pt x="21088" y="7593"/>
                    <a:pt x="21600" y="6737"/>
                    <a:pt x="21600" y="5666"/>
                  </a:cubicBezTo>
                  <a:lnTo>
                    <a:pt x="21600" y="4383"/>
                  </a:lnTo>
                  <a:cubicBezTo>
                    <a:pt x="21600" y="4063"/>
                    <a:pt x="21316" y="3796"/>
                    <a:pt x="20916" y="3796"/>
                  </a:cubicBezTo>
                  <a:lnTo>
                    <a:pt x="19606" y="3796"/>
                  </a:lnTo>
                  <a:cubicBezTo>
                    <a:pt x="18523" y="3796"/>
                    <a:pt x="17553" y="4277"/>
                    <a:pt x="16869" y="5079"/>
                  </a:cubicBezTo>
                  <a:cubicBezTo>
                    <a:pt x="15560" y="2138"/>
                    <a:pt x="12368" y="0"/>
                    <a:pt x="87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590" name="Google Shape;2590;p36"/>
          <p:cNvGrpSpPr/>
          <p:nvPr/>
        </p:nvGrpSpPr>
        <p:grpSpPr>
          <a:xfrm>
            <a:off x="16168070" y="4582669"/>
            <a:ext cx="894884" cy="896817"/>
            <a:chOff x="0" y="0"/>
            <a:chExt cx="894882" cy="896815"/>
          </a:xfrm>
        </p:grpSpPr>
        <p:sp>
          <p:nvSpPr>
            <p:cNvPr id="2591" name="Google Shape;2591;p36"/>
            <p:cNvSpPr/>
            <p:nvPr/>
          </p:nvSpPr>
          <p:spPr>
            <a:xfrm>
              <a:off x="353515" y="653164"/>
              <a:ext cx="198664" cy="83778"/>
            </a:xfrm>
            <a:custGeom>
              <a:rect b="b" l="l" r="r" t="t"/>
              <a:pathLst>
                <a:path extrusionOk="0" h="21600" w="21015">
                  <a:moveTo>
                    <a:pt x="2584" y="0"/>
                  </a:moveTo>
                  <a:cubicBezTo>
                    <a:pt x="1876" y="0"/>
                    <a:pt x="1227" y="708"/>
                    <a:pt x="877" y="2144"/>
                  </a:cubicBezTo>
                  <a:cubicBezTo>
                    <a:pt x="-293" y="5014"/>
                    <a:pt x="-293" y="9011"/>
                    <a:pt x="877" y="11300"/>
                  </a:cubicBezTo>
                  <a:cubicBezTo>
                    <a:pt x="3464" y="17603"/>
                    <a:pt x="6982" y="21600"/>
                    <a:pt x="10507" y="21600"/>
                  </a:cubicBezTo>
                  <a:cubicBezTo>
                    <a:pt x="14025" y="21600"/>
                    <a:pt x="17789" y="17603"/>
                    <a:pt x="20137" y="11300"/>
                  </a:cubicBezTo>
                  <a:cubicBezTo>
                    <a:pt x="21307" y="8447"/>
                    <a:pt x="21307" y="4433"/>
                    <a:pt x="20137" y="2144"/>
                  </a:cubicBezTo>
                  <a:cubicBezTo>
                    <a:pt x="19667" y="999"/>
                    <a:pt x="19019" y="436"/>
                    <a:pt x="18341" y="436"/>
                  </a:cubicBezTo>
                  <a:cubicBezTo>
                    <a:pt x="17670" y="436"/>
                    <a:pt x="16962" y="999"/>
                    <a:pt x="16380" y="2144"/>
                  </a:cubicBezTo>
                  <a:cubicBezTo>
                    <a:pt x="14964" y="5577"/>
                    <a:pt x="12616" y="7866"/>
                    <a:pt x="10507" y="7866"/>
                  </a:cubicBezTo>
                  <a:cubicBezTo>
                    <a:pt x="8390" y="7866"/>
                    <a:pt x="6042" y="5577"/>
                    <a:pt x="4634" y="2144"/>
                  </a:cubicBezTo>
                  <a:cubicBezTo>
                    <a:pt x="4052" y="708"/>
                    <a:pt x="3285" y="0"/>
                    <a:pt x="25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92" name="Google Shape;2592;p36"/>
            <p:cNvSpPr/>
            <p:nvPr/>
          </p:nvSpPr>
          <p:spPr>
            <a:xfrm>
              <a:off x="0" y="0"/>
              <a:ext cx="894882" cy="896815"/>
            </a:xfrm>
            <a:custGeom>
              <a:rect b="b" l="l" r="r" t="t"/>
              <a:pathLst>
                <a:path extrusionOk="0" h="21600" w="21501">
                  <a:moveTo>
                    <a:pt x="10880" y="1283"/>
                  </a:moveTo>
                  <a:cubicBezTo>
                    <a:pt x="14454" y="1283"/>
                    <a:pt x="17495" y="4010"/>
                    <a:pt x="17815" y="7593"/>
                  </a:cubicBezTo>
                  <a:cubicBezTo>
                    <a:pt x="17760" y="7593"/>
                    <a:pt x="17601" y="7484"/>
                    <a:pt x="17547" y="7484"/>
                  </a:cubicBezTo>
                  <a:cubicBezTo>
                    <a:pt x="15387" y="7138"/>
                    <a:pt x="13134" y="6963"/>
                    <a:pt x="10880" y="6963"/>
                  </a:cubicBezTo>
                  <a:cubicBezTo>
                    <a:pt x="8627" y="6963"/>
                    <a:pt x="6374" y="7138"/>
                    <a:pt x="4214" y="7484"/>
                  </a:cubicBezTo>
                  <a:cubicBezTo>
                    <a:pt x="4160" y="7484"/>
                    <a:pt x="4000" y="7593"/>
                    <a:pt x="3946" y="7593"/>
                  </a:cubicBezTo>
                  <a:cubicBezTo>
                    <a:pt x="4266" y="4010"/>
                    <a:pt x="7254" y="1283"/>
                    <a:pt x="10880" y="1283"/>
                  </a:cubicBezTo>
                  <a:close/>
                  <a:moveTo>
                    <a:pt x="10840" y="8207"/>
                  </a:moveTo>
                  <a:cubicBezTo>
                    <a:pt x="13013" y="8207"/>
                    <a:pt x="15201" y="8394"/>
                    <a:pt x="17334" y="8769"/>
                  </a:cubicBezTo>
                  <a:cubicBezTo>
                    <a:pt x="17654" y="8821"/>
                    <a:pt x="17867" y="9089"/>
                    <a:pt x="17867" y="9356"/>
                  </a:cubicBezTo>
                  <a:lnTo>
                    <a:pt x="17867" y="10853"/>
                  </a:lnTo>
                  <a:cubicBezTo>
                    <a:pt x="17867" y="11869"/>
                    <a:pt x="17014" y="12724"/>
                    <a:pt x="15947" y="12724"/>
                  </a:cubicBezTo>
                  <a:lnTo>
                    <a:pt x="12587" y="12724"/>
                  </a:lnTo>
                  <a:cubicBezTo>
                    <a:pt x="12428" y="12724"/>
                    <a:pt x="12267" y="12670"/>
                    <a:pt x="12160" y="12511"/>
                  </a:cubicBezTo>
                  <a:lnTo>
                    <a:pt x="11253" y="11655"/>
                  </a:lnTo>
                  <a:cubicBezTo>
                    <a:pt x="11121" y="11521"/>
                    <a:pt x="10960" y="11455"/>
                    <a:pt x="10808" y="11455"/>
                  </a:cubicBezTo>
                  <a:cubicBezTo>
                    <a:pt x="10654" y="11455"/>
                    <a:pt x="10506" y="11521"/>
                    <a:pt x="10400" y="11655"/>
                  </a:cubicBezTo>
                  <a:lnTo>
                    <a:pt x="9546" y="12511"/>
                  </a:lnTo>
                  <a:cubicBezTo>
                    <a:pt x="9387" y="12670"/>
                    <a:pt x="9281" y="12724"/>
                    <a:pt x="9067" y="12724"/>
                  </a:cubicBezTo>
                  <a:lnTo>
                    <a:pt x="5759" y="12724"/>
                  </a:lnTo>
                  <a:cubicBezTo>
                    <a:pt x="4693" y="12724"/>
                    <a:pt x="3894" y="11869"/>
                    <a:pt x="3894" y="10853"/>
                  </a:cubicBezTo>
                  <a:lnTo>
                    <a:pt x="3894" y="9356"/>
                  </a:lnTo>
                  <a:cubicBezTo>
                    <a:pt x="3894" y="9035"/>
                    <a:pt x="4053" y="8769"/>
                    <a:pt x="4427" y="8769"/>
                  </a:cubicBezTo>
                  <a:cubicBezTo>
                    <a:pt x="6506" y="8394"/>
                    <a:pt x="8666" y="8207"/>
                    <a:pt x="10840" y="8207"/>
                  </a:cubicBezTo>
                  <a:close/>
                  <a:moveTo>
                    <a:pt x="2614" y="9249"/>
                  </a:moveTo>
                  <a:lnTo>
                    <a:pt x="2614" y="10746"/>
                  </a:lnTo>
                  <a:cubicBezTo>
                    <a:pt x="2614" y="11762"/>
                    <a:pt x="3093" y="12724"/>
                    <a:pt x="3894" y="13313"/>
                  </a:cubicBezTo>
                  <a:lnTo>
                    <a:pt x="3894" y="13901"/>
                  </a:lnTo>
                  <a:cubicBezTo>
                    <a:pt x="2453" y="13901"/>
                    <a:pt x="1334" y="12777"/>
                    <a:pt x="1334" y="11387"/>
                  </a:cubicBezTo>
                  <a:cubicBezTo>
                    <a:pt x="1334" y="10532"/>
                    <a:pt x="1867" y="9731"/>
                    <a:pt x="2614" y="9249"/>
                  </a:cubicBezTo>
                  <a:close/>
                  <a:moveTo>
                    <a:pt x="19147" y="9303"/>
                  </a:moveTo>
                  <a:cubicBezTo>
                    <a:pt x="19894" y="9783"/>
                    <a:pt x="20427" y="10586"/>
                    <a:pt x="20427" y="11494"/>
                  </a:cubicBezTo>
                  <a:cubicBezTo>
                    <a:pt x="20320" y="12831"/>
                    <a:pt x="19201" y="14007"/>
                    <a:pt x="17867" y="14007"/>
                  </a:cubicBezTo>
                  <a:lnTo>
                    <a:pt x="17867" y="13366"/>
                  </a:lnTo>
                  <a:cubicBezTo>
                    <a:pt x="18614" y="12777"/>
                    <a:pt x="19147" y="11922"/>
                    <a:pt x="19147" y="10853"/>
                  </a:cubicBezTo>
                  <a:lnTo>
                    <a:pt x="19147" y="9303"/>
                  </a:lnTo>
                  <a:close/>
                  <a:moveTo>
                    <a:pt x="2614" y="15077"/>
                  </a:moveTo>
                  <a:cubicBezTo>
                    <a:pt x="2986" y="15183"/>
                    <a:pt x="3413" y="15238"/>
                    <a:pt x="3894" y="15238"/>
                  </a:cubicBezTo>
                  <a:cubicBezTo>
                    <a:pt x="3946" y="16146"/>
                    <a:pt x="4214" y="17001"/>
                    <a:pt x="4586" y="17804"/>
                  </a:cubicBezTo>
                  <a:lnTo>
                    <a:pt x="3200" y="17804"/>
                  </a:lnTo>
                  <a:cubicBezTo>
                    <a:pt x="2880" y="17804"/>
                    <a:pt x="2614" y="17536"/>
                    <a:pt x="2614" y="17215"/>
                  </a:cubicBezTo>
                  <a:lnTo>
                    <a:pt x="2614" y="15077"/>
                  </a:lnTo>
                  <a:close/>
                  <a:moveTo>
                    <a:pt x="10880" y="13045"/>
                  </a:moveTo>
                  <a:lnTo>
                    <a:pt x="11360" y="13527"/>
                  </a:lnTo>
                  <a:cubicBezTo>
                    <a:pt x="11679" y="13848"/>
                    <a:pt x="12214" y="14062"/>
                    <a:pt x="12694" y="14062"/>
                  </a:cubicBezTo>
                  <a:lnTo>
                    <a:pt x="16000" y="14062"/>
                  </a:lnTo>
                  <a:cubicBezTo>
                    <a:pt x="16213" y="14062"/>
                    <a:pt x="16426" y="14062"/>
                    <a:pt x="16587" y="14007"/>
                  </a:cubicBezTo>
                  <a:lnTo>
                    <a:pt x="16587" y="14649"/>
                  </a:lnTo>
                  <a:cubicBezTo>
                    <a:pt x="16587" y="17804"/>
                    <a:pt x="14028" y="20317"/>
                    <a:pt x="10880" y="20317"/>
                  </a:cubicBezTo>
                  <a:cubicBezTo>
                    <a:pt x="9494" y="20317"/>
                    <a:pt x="8214" y="19889"/>
                    <a:pt x="7200" y="18980"/>
                  </a:cubicBezTo>
                  <a:lnTo>
                    <a:pt x="8321" y="18980"/>
                  </a:lnTo>
                  <a:cubicBezTo>
                    <a:pt x="8693" y="18980"/>
                    <a:pt x="8961" y="18713"/>
                    <a:pt x="8961" y="18391"/>
                  </a:cubicBezTo>
                  <a:cubicBezTo>
                    <a:pt x="8961" y="18070"/>
                    <a:pt x="8693" y="17804"/>
                    <a:pt x="8321" y="17804"/>
                  </a:cubicBezTo>
                  <a:lnTo>
                    <a:pt x="6079" y="17804"/>
                  </a:lnTo>
                  <a:cubicBezTo>
                    <a:pt x="5494" y="16841"/>
                    <a:pt x="5119" y="15772"/>
                    <a:pt x="5119" y="14649"/>
                  </a:cubicBezTo>
                  <a:lnTo>
                    <a:pt x="5119" y="14007"/>
                  </a:lnTo>
                  <a:cubicBezTo>
                    <a:pt x="5333" y="14062"/>
                    <a:pt x="5546" y="14062"/>
                    <a:pt x="5759" y="14062"/>
                  </a:cubicBezTo>
                  <a:lnTo>
                    <a:pt x="9067" y="14062"/>
                  </a:lnTo>
                  <a:cubicBezTo>
                    <a:pt x="9601" y="14062"/>
                    <a:pt x="10080" y="13848"/>
                    <a:pt x="10400" y="13527"/>
                  </a:cubicBezTo>
                  <a:lnTo>
                    <a:pt x="10880" y="13045"/>
                  </a:lnTo>
                  <a:close/>
                  <a:moveTo>
                    <a:pt x="10826" y="0"/>
                  </a:moveTo>
                  <a:cubicBezTo>
                    <a:pt x="6399" y="0"/>
                    <a:pt x="2827" y="3582"/>
                    <a:pt x="2560" y="7859"/>
                  </a:cubicBezTo>
                  <a:cubicBezTo>
                    <a:pt x="1067" y="8394"/>
                    <a:pt x="0" y="9783"/>
                    <a:pt x="0" y="11441"/>
                  </a:cubicBezTo>
                  <a:cubicBezTo>
                    <a:pt x="0" y="12563"/>
                    <a:pt x="479" y="13580"/>
                    <a:pt x="1280" y="14276"/>
                  </a:cubicBezTo>
                  <a:lnTo>
                    <a:pt x="1280" y="17108"/>
                  </a:lnTo>
                  <a:cubicBezTo>
                    <a:pt x="1280" y="18177"/>
                    <a:pt x="2133" y="18980"/>
                    <a:pt x="3147" y="18980"/>
                  </a:cubicBezTo>
                  <a:lnTo>
                    <a:pt x="5333" y="18980"/>
                  </a:lnTo>
                  <a:cubicBezTo>
                    <a:pt x="6667" y="20583"/>
                    <a:pt x="8587" y="21600"/>
                    <a:pt x="10774" y="21600"/>
                  </a:cubicBezTo>
                  <a:cubicBezTo>
                    <a:pt x="14400" y="21600"/>
                    <a:pt x="17440" y="18713"/>
                    <a:pt x="17654" y="15238"/>
                  </a:cubicBezTo>
                  <a:cubicBezTo>
                    <a:pt x="19734" y="15238"/>
                    <a:pt x="21493" y="13580"/>
                    <a:pt x="21493" y="11441"/>
                  </a:cubicBezTo>
                  <a:cubicBezTo>
                    <a:pt x="21600" y="9838"/>
                    <a:pt x="20588" y="8394"/>
                    <a:pt x="19094" y="7859"/>
                  </a:cubicBezTo>
                  <a:cubicBezTo>
                    <a:pt x="18881" y="3476"/>
                    <a:pt x="15253" y="0"/>
                    <a:pt x="108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593" name="Google Shape;2593;p36"/>
          <p:cNvGrpSpPr/>
          <p:nvPr/>
        </p:nvGrpSpPr>
        <p:grpSpPr>
          <a:xfrm>
            <a:off x="16224686" y="5690370"/>
            <a:ext cx="785773" cy="894563"/>
            <a:chOff x="70" y="70"/>
            <a:chExt cx="785772" cy="894561"/>
          </a:xfrm>
        </p:grpSpPr>
        <p:sp>
          <p:nvSpPr>
            <p:cNvPr id="2594" name="Google Shape;2594;p36"/>
            <p:cNvSpPr/>
            <p:nvPr/>
          </p:nvSpPr>
          <p:spPr>
            <a:xfrm>
              <a:off x="292515" y="653234"/>
              <a:ext cx="197571" cy="81594"/>
            </a:xfrm>
            <a:custGeom>
              <a:rect b="b" l="l" r="r" t="t"/>
              <a:pathLst>
                <a:path extrusionOk="0" h="21600" w="21125">
                  <a:moveTo>
                    <a:pt x="2460" y="0"/>
                  </a:moveTo>
                  <a:cubicBezTo>
                    <a:pt x="1722" y="0"/>
                    <a:pt x="1006" y="727"/>
                    <a:pt x="531" y="2201"/>
                  </a:cubicBezTo>
                  <a:cubicBezTo>
                    <a:pt x="-177" y="3973"/>
                    <a:pt x="-177" y="8674"/>
                    <a:pt x="531" y="11602"/>
                  </a:cubicBezTo>
                  <a:cubicBezTo>
                    <a:pt x="3379" y="18075"/>
                    <a:pt x="6943" y="21600"/>
                    <a:pt x="10499" y="21600"/>
                  </a:cubicBezTo>
                  <a:cubicBezTo>
                    <a:pt x="14062" y="21600"/>
                    <a:pt x="17859" y="18075"/>
                    <a:pt x="20233" y="11602"/>
                  </a:cubicBezTo>
                  <a:cubicBezTo>
                    <a:pt x="21423" y="8674"/>
                    <a:pt x="21423" y="3973"/>
                    <a:pt x="20233" y="2201"/>
                  </a:cubicBezTo>
                  <a:cubicBezTo>
                    <a:pt x="19637" y="727"/>
                    <a:pt x="18869" y="0"/>
                    <a:pt x="18153" y="0"/>
                  </a:cubicBezTo>
                  <a:cubicBezTo>
                    <a:pt x="17445" y="0"/>
                    <a:pt x="16790" y="727"/>
                    <a:pt x="16435" y="2201"/>
                  </a:cubicBezTo>
                  <a:cubicBezTo>
                    <a:pt x="14770" y="5726"/>
                    <a:pt x="12397" y="8077"/>
                    <a:pt x="10499" y="8077"/>
                  </a:cubicBezTo>
                  <a:cubicBezTo>
                    <a:pt x="8367" y="8077"/>
                    <a:pt x="5993" y="5726"/>
                    <a:pt x="4569" y="2201"/>
                  </a:cubicBezTo>
                  <a:cubicBezTo>
                    <a:pt x="3974" y="727"/>
                    <a:pt x="3206" y="0"/>
                    <a:pt x="24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95" name="Google Shape;2595;p36"/>
            <p:cNvSpPr/>
            <p:nvPr/>
          </p:nvSpPr>
          <p:spPr>
            <a:xfrm>
              <a:off x="261970" y="470672"/>
              <a:ext cx="51085" cy="51014"/>
            </a:xfrm>
            <a:custGeom>
              <a:rect b="b" l="l" r="r" t="t"/>
              <a:pathLst>
                <a:path extrusionOk="0" h="21600" w="21600">
                  <a:moveTo>
                    <a:pt x="11262" y="0"/>
                  </a:moveTo>
                  <a:cubicBezTo>
                    <a:pt x="4707" y="0"/>
                    <a:pt x="0" y="5639"/>
                    <a:pt x="0" y="11277"/>
                  </a:cubicBezTo>
                  <a:cubicBezTo>
                    <a:pt x="0" y="16916"/>
                    <a:pt x="4707" y="21600"/>
                    <a:pt x="11262" y="21600"/>
                  </a:cubicBezTo>
                  <a:cubicBezTo>
                    <a:pt x="16893" y="21600"/>
                    <a:pt x="21600" y="16916"/>
                    <a:pt x="21600" y="11277"/>
                  </a:cubicBezTo>
                  <a:cubicBezTo>
                    <a:pt x="21600" y="5639"/>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96" name="Google Shape;2596;p36"/>
            <p:cNvSpPr/>
            <p:nvPr/>
          </p:nvSpPr>
          <p:spPr>
            <a:xfrm>
              <a:off x="472857" y="470672"/>
              <a:ext cx="51085" cy="51014"/>
            </a:xfrm>
            <a:custGeom>
              <a:rect b="b" l="l" r="r" t="t"/>
              <a:pathLst>
                <a:path extrusionOk="0" h="21600" w="21600">
                  <a:moveTo>
                    <a:pt x="11262" y="0"/>
                  </a:moveTo>
                  <a:cubicBezTo>
                    <a:pt x="4707" y="0"/>
                    <a:pt x="0" y="5639"/>
                    <a:pt x="0" y="11277"/>
                  </a:cubicBezTo>
                  <a:cubicBezTo>
                    <a:pt x="0" y="16916"/>
                    <a:pt x="4707" y="21600"/>
                    <a:pt x="11262" y="21600"/>
                  </a:cubicBezTo>
                  <a:cubicBezTo>
                    <a:pt x="16893" y="21600"/>
                    <a:pt x="21600" y="16916"/>
                    <a:pt x="21600" y="11277"/>
                  </a:cubicBezTo>
                  <a:cubicBezTo>
                    <a:pt x="21600" y="5639"/>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597" name="Google Shape;2597;p36"/>
            <p:cNvSpPr/>
            <p:nvPr/>
          </p:nvSpPr>
          <p:spPr>
            <a:xfrm>
              <a:off x="70" y="70"/>
              <a:ext cx="785772" cy="894561"/>
            </a:xfrm>
            <a:custGeom>
              <a:rect b="b" l="l" r="r" t="t"/>
              <a:pathLst>
                <a:path extrusionOk="0" h="21600" w="21600">
                  <a:moveTo>
                    <a:pt x="10800" y="1232"/>
                  </a:moveTo>
                  <a:cubicBezTo>
                    <a:pt x="11836" y="1232"/>
                    <a:pt x="12692" y="1875"/>
                    <a:pt x="12936" y="2732"/>
                  </a:cubicBezTo>
                  <a:cubicBezTo>
                    <a:pt x="12264" y="2625"/>
                    <a:pt x="11532" y="2465"/>
                    <a:pt x="10800" y="2465"/>
                  </a:cubicBezTo>
                  <a:cubicBezTo>
                    <a:pt x="10006" y="2465"/>
                    <a:pt x="9336" y="2572"/>
                    <a:pt x="8664" y="2732"/>
                  </a:cubicBezTo>
                  <a:cubicBezTo>
                    <a:pt x="8908" y="1822"/>
                    <a:pt x="9702" y="1232"/>
                    <a:pt x="10800" y="1232"/>
                  </a:cubicBezTo>
                  <a:close/>
                  <a:moveTo>
                    <a:pt x="10800" y="3751"/>
                  </a:moveTo>
                  <a:cubicBezTo>
                    <a:pt x="14279" y="3751"/>
                    <a:pt x="17145" y="6164"/>
                    <a:pt x="17267" y="9272"/>
                  </a:cubicBezTo>
                  <a:lnTo>
                    <a:pt x="15621" y="7772"/>
                  </a:lnTo>
                  <a:cubicBezTo>
                    <a:pt x="15483" y="7651"/>
                    <a:pt x="15307" y="7581"/>
                    <a:pt x="15127" y="7581"/>
                  </a:cubicBezTo>
                  <a:cubicBezTo>
                    <a:pt x="14984" y="7581"/>
                    <a:pt x="14838" y="7624"/>
                    <a:pt x="14705" y="7717"/>
                  </a:cubicBezTo>
                  <a:cubicBezTo>
                    <a:pt x="13515" y="8415"/>
                    <a:pt x="12142" y="8764"/>
                    <a:pt x="10769" y="8764"/>
                  </a:cubicBezTo>
                  <a:cubicBezTo>
                    <a:pt x="9396" y="8764"/>
                    <a:pt x="8023" y="8415"/>
                    <a:pt x="6833" y="7717"/>
                  </a:cubicBezTo>
                  <a:cubicBezTo>
                    <a:pt x="6700" y="7624"/>
                    <a:pt x="6554" y="7581"/>
                    <a:pt x="6413" y="7581"/>
                  </a:cubicBezTo>
                  <a:cubicBezTo>
                    <a:pt x="6231" y="7581"/>
                    <a:pt x="6055" y="7651"/>
                    <a:pt x="5917" y="7772"/>
                  </a:cubicBezTo>
                  <a:lnTo>
                    <a:pt x="4209" y="9272"/>
                  </a:lnTo>
                  <a:cubicBezTo>
                    <a:pt x="4453" y="6164"/>
                    <a:pt x="7261" y="3751"/>
                    <a:pt x="10800" y="3751"/>
                  </a:cubicBezTo>
                  <a:close/>
                  <a:moveTo>
                    <a:pt x="2867" y="11416"/>
                  </a:moveTo>
                  <a:lnTo>
                    <a:pt x="2867" y="13936"/>
                  </a:lnTo>
                  <a:cubicBezTo>
                    <a:pt x="2012" y="13936"/>
                    <a:pt x="1402" y="13345"/>
                    <a:pt x="1402" y="12649"/>
                  </a:cubicBezTo>
                  <a:cubicBezTo>
                    <a:pt x="1402" y="12006"/>
                    <a:pt x="2074" y="11416"/>
                    <a:pt x="2867" y="11416"/>
                  </a:cubicBezTo>
                  <a:close/>
                  <a:moveTo>
                    <a:pt x="18733" y="11416"/>
                  </a:moveTo>
                  <a:cubicBezTo>
                    <a:pt x="19466" y="11416"/>
                    <a:pt x="20198" y="11952"/>
                    <a:pt x="20198" y="12649"/>
                  </a:cubicBezTo>
                  <a:cubicBezTo>
                    <a:pt x="20198" y="13345"/>
                    <a:pt x="19466" y="13936"/>
                    <a:pt x="18733" y="13936"/>
                  </a:cubicBezTo>
                  <a:lnTo>
                    <a:pt x="18733" y="11416"/>
                  </a:lnTo>
                  <a:close/>
                  <a:moveTo>
                    <a:pt x="3051" y="16079"/>
                  </a:moveTo>
                  <a:cubicBezTo>
                    <a:pt x="3477" y="17794"/>
                    <a:pt x="4637" y="19295"/>
                    <a:pt x="6223" y="20314"/>
                  </a:cubicBezTo>
                  <a:lnTo>
                    <a:pt x="1402" y="20314"/>
                  </a:lnTo>
                  <a:cubicBezTo>
                    <a:pt x="1524" y="18759"/>
                    <a:pt x="2074" y="17365"/>
                    <a:pt x="3051" y="16079"/>
                  </a:cubicBezTo>
                  <a:close/>
                  <a:moveTo>
                    <a:pt x="15011" y="9005"/>
                  </a:moveTo>
                  <a:lnTo>
                    <a:pt x="17267" y="10987"/>
                  </a:lnTo>
                  <a:lnTo>
                    <a:pt x="17267" y="14526"/>
                  </a:lnTo>
                  <a:cubicBezTo>
                    <a:pt x="17267" y="17687"/>
                    <a:pt x="14401" y="20314"/>
                    <a:pt x="10800" y="20314"/>
                  </a:cubicBezTo>
                  <a:cubicBezTo>
                    <a:pt x="7199" y="20314"/>
                    <a:pt x="4331" y="17687"/>
                    <a:pt x="4331" y="14526"/>
                  </a:cubicBezTo>
                  <a:lnTo>
                    <a:pt x="4331" y="10987"/>
                  </a:lnTo>
                  <a:lnTo>
                    <a:pt x="4209" y="10987"/>
                  </a:lnTo>
                  <a:lnTo>
                    <a:pt x="6529" y="9005"/>
                  </a:lnTo>
                  <a:cubicBezTo>
                    <a:pt x="7809" y="9674"/>
                    <a:pt x="9258" y="10009"/>
                    <a:pt x="10724" y="10009"/>
                  </a:cubicBezTo>
                  <a:cubicBezTo>
                    <a:pt x="12189" y="10009"/>
                    <a:pt x="13669" y="9674"/>
                    <a:pt x="15011" y="9005"/>
                  </a:cubicBezTo>
                  <a:close/>
                  <a:moveTo>
                    <a:pt x="18489" y="16079"/>
                  </a:moveTo>
                  <a:cubicBezTo>
                    <a:pt x="19466" y="17313"/>
                    <a:pt x="20014" y="18759"/>
                    <a:pt x="20076" y="20314"/>
                  </a:cubicBezTo>
                  <a:lnTo>
                    <a:pt x="15315" y="20314"/>
                  </a:lnTo>
                  <a:cubicBezTo>
                    <a:pt x="16901" y="19295"/>
                    <a:pt x="18061" y="17849"/>
                    <a:pt x="18489" y="16079"/>
                  </a:cubicBezTo>
                  <a:close/>
                  <a:moveTo>
                    <a:pt x="10800" y="0"/>
                  </a:moveTo>
                  <a:cubicBezTo>
                    <a:pt x="8726" y="0"/>
                    <a:pt x="7139" y="1446"/>
                    <a:pt x="7199" y="3270"/>
                  </a:cubicBezTo>
                  <a:cubicBezTo>
                    <a:pt x="4637" y="4395"/>
                    <a:pt x="2867" y="6807"/>
                    <a:pt x="2867" y="9487"/>
                  </a:cubicBezTo>
                  <a:lnTo>
                    <a:pt x="2867" y="10130"/>
                  </a:lnTo>
                  <a:cubicBezTo>
                    <a:pt x="1280" y="10130"/>
                    <a:pt x="0" y="11256"/>
                    <a:pt x="0" y="12649"/>
                  </a:cubicBezTo>
                  <a:cubicBezTo>
                    <a:pt x="0" y="13774"/>
                    <a:pt x="854" y="14793"/>
                    <a:pt x="2134" y="15115"/>
                  </a:cubicBezTo>
                  <a:cubicBezTo>
                    <a:pt x="732" y="16777"/>
                    <a:pt x="0" y="18759"/>
                    <a:pt x="0" y="20797"/>
                  </a:cubicBezTo>
                  <a:lnTo>
                    <a:pt x="0" y="20957"/>
                  </a:lnTo>
                  <a:cubicBezTo>
                    <a:pt x="0" y="21333"/>
                    <a:pt x="244" y="21600"/>
                    <a:pt x="670" y="21600"/>
                  </a:cubicBezTo>
                  <a:lnTo>
                    <a:pt x="20868" y="21600"/>
                  </a:lnTo>
                  <a:cubicBezTo>
                    <a:pt x="21234" y="21600"/>
                    <a:pt x="21540" y="21333"/>
                    <a:pt x="21540" y="20957"/>
                  </a:cubicBezTo>
                  <a:lnTo>
                    <a:pt x="21540" y="20797"/>
                  </a:lnTo>
                  <a:cubicBezTo>
                    <a:pt x="21540" y="18759"/>
                    <a:pt x="20808" y="16777"/>
                    <a:pt x="19404" y="15115"/>
                  </a:cubicBezTo>
                  <a:cubicBezTo>
                    <a:pt x="20686" y="14793"/>
                    <a:pt x="21600" y="13828"/>
                    <a:pt x="21600" y="12649"/>
                  </a:cubicBezTo>
                  <a:cubicBezTo>
                    <a:pt x="21600" y="11256"/>
                    <a:pt x="20320" y="10130"/>
                    <a:pt x="18733" y="10130"/>
                  </a:cubicBezTo>
                  <a:lnTo>
                    <a:pt x="18733" y="9487"/>
                  </a:lnTo>
                  <a:cubicBezTo>
                    <a:pt x="18733" y="6753"/>
                    <a:pt x="16963" y="4395"/>
                    <a:pt x="14401" y="3270"/>
                  </a:cubicBezTo>
                  <a:cubicBezTo>
                    <a:pt x="14461" y="1446"/>
                    <a:pt x="1275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598" name="Google Shape;2598;p36"/>
          <p:cNvGrpSpPr/>
          <p:nvPr/>
        </p:nvGrpSpPr>
        <p:grpSpPr>
          <a:xfrm>
            <a:off x="19506800" y="5689595"/>
            <a:ext cx="899003" cy="899777"/>
            <a:chOff x="70" y="70"/>
            <a:chExt cx="899001" cy="899775"/>
          </a:xfrm>
        </p:grpSpPr>
        <p:sp>
          <p:nvSpPr>
            <p:cNvPr id="2599" name="Google Shape;2599;p36"/>
            <p:cNvSpPr/>
            <p:nvPr/>
          </p:nvSpPr>
          <p:spPr>
            <a:xfrm>
              <a:off x="351349" y="656264"/>
              <a:ext cx="198698" cy="83778"/>
            </a:xfrm>
            <a:custGeom>
              <a:rect b="b" l="l" r="r" t="t"/>
              <a:pathLst>
                <a:path extrusionOk="0" h="21600" w="21011">
                  <a:moveTo>
                    <a:pt x="2582" y="0"/>
                  </a:moveTo>
                  <a:cubicBezTo>
                    <a:pt x="1882" y="0"/>
                    <a:pt x="1233" y="708"/>
                    <a:pt x="883" y="2144"/>
                  </a:cubicBezTo>
                  <a:cubicBezTo>
                    <a:pt x="-294" y="4996"/>
                    <a:pt x="-294" y="9011"/>
                    <a:pt x="883" y="11300"/>
                  </a:cubicBezTo>
                  <a:cubicBezTo>
                    <a:pt x="3461" y="17585"/>
                    <a:pt x="6985" y="21600"/>
                    <a:pt x="10502" y="21600"/>
                  </a:cubicBezTo>
                  <a:cubicBezTo>
                    <a:pt x="14027" y="21600"/>
                    <a:pt x="17782" y="17585"/>
                    <a:pt x="20129" y="11300"/>
                  </a:cubicBezTo>
                  <a:cubicBezTo>
                    <a:pt x="21306" y="8429"/>
                    <a:pt x="21306" y="4433"/>
                    <a:pt x="20129" y="2144"/>
                  </a:cubicBezTo>
                  <a:cubicBezTo>
                    <a:pt x="19659" y="708"/>
                    <a:pt x="19011" y="0"/>
                    <a:pt x="18341" y="0"/>
                  </a:cubicBezTo>
                  <a:cubicBezTo>
                    <a:pt x="17663" y="0"/>
                    <a:pt x="16962" y="708"/>
                    <a:pt x="16374" y="2144"/>
                  </a:cubicBezTo>
                  <a:cubicBezTo>
                    <a:pt x="14965" y="5577"/>
                    <a:pt x="12618" y="7866"/>
                    <a:pt x="10502" y="7866"/>
                  </a:cubicBezTo>
                  <a:cubicBezTo>
                    <a:pt x="8155" y="7866"/>
                    <a:pt x="6047" y="5577"/>
                    <a:pt x="4638" y="2144"/>
                  </a:cubicBezTo>
                  <a:cubicBezTo>
                    <a:pt x="4050" y="708"/>
                    <a:pt x="3290" y="0"/>
                    <a:pt x="25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00" name="Google Shape;2600;p36"/>
            <p:cNvSpPr/>
            <p:nvPr/>
          </p:nvSpPr>
          <p:spPr>
            <a:xfrm>
              <a:off x="319747" y="478070"/>
              <a:ext cx="51015" cy="48830"/>
            </a:xfrm>
            <a:custGeom>
              <a:rect b="b" l="l" r="r" t="t"/>
              <a:pathLst>
                <a:path extrusionOk="0" h="21600" w="21600">
                  <a:moveTo>
                    <a:pt x="11277" y="0"/>
                  </a:moveTo>
                  <a:cubicBezTo>
                    <a:pt x="4684" y="0"/>
                    <a:pt x="0" y="4925"/>
                    <a:pt x="0" y="10816"/>
                  </a:cubicBezTo>
                  <a:cubicBezTo>
                    <a:pt x="0" y="16706"/>
                    <a:pt x="4684" y="21600"/>
                    <a:pt x="11277" y="21600"/>
                  </a:cubicBezTo>
                  <a:cubicBezTo>
                    <a:pt x="16916" y="21600"/>
                    <a:pt x="21600" y="16706"/>
                    <a:pt x="21600" y="10816"/>
                  </a:cubicBezTo>
                  <a:cubicBezTo>
                    <a:pt x="21600" y="4925"/>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01" name="Google Shape;2601;p36"/>
            <p:cNvSpPr/>
            <p:nvPr/>
          </p:nvSpPr>
          <p:spPr>
            <a:xfrm>
              <a:off x="530635" y="478070"/>
              <a:ext cx="51014" cy="48830"/>
            </a:xfrm>
            <a:custGeom>
              <a:rect b="b" l="l" r="r" t="t"/>
              <a:pathLst>
                <a:path extrusionOk="0" h="21600" w="21600">
                  <a:moveTo>
                    <a:pt x="10323" y="0"/>
                  </a:moveTo>
                  <a:cubicBezTo>
                    <a:pt x="4684" y="0"/>
                    <a:pt x="0" y="4925"/>
                    <a:pt x="0" y="10816"/>
                  </a:cubicBezTo>
                  <a:cubicBezTo>
                    <a:pt x="0" y="16706"/>
                    <a:pt x="4684" y="21600"/>
                    <a:pt x="10323" y="21600"/>
                  </a:cubicBezTo>
                  <a:cubicBezTo>
                    <a:pt x="16916" y="21600"/>
                    <a:pt x="21600" y="16706"/>
                    <a:pt x="21600" y="10816"/>
                  </a:cubicBezTo>
                  <a:cubicBezTo>
                    <a:pt x="21600" y="4925"/>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02" name="Google Shape;2602;p36"/>
            <p:cNvSpPr/>
            <p:nvPr/>
          </p:nvSpPr>
          <p:spPr>
            <a:xfrm>
              <a:off x="70" y="70"/>
              <a:ext cx="899001" cy="899775"/>
            </a:xfrm>
            <a:custGeom>
              <a:rect b="b" l="l" r="r" t="t"/>
              <a:pathLst>
                <a:path extrusionOk="0" h="21600" w="21600">
                  <a:moveTo>
                    <a:pt x="1332" y="2363"/>
                  </a:moveTo>
                  <a:cubicBezTo>
                    <a:pt x="2240" y="3215"/>
                    <a:pt x="3306" y="3909"/>
                    <a:pt x="4427" y="4335"/>
                  </a:cubicBezTo>
                  <a:cubicBezTo>
                    <a:pt x="4160" y="4975"/>
                    <a:pt x="4000" y="5560"/>
                    <a:pt x="3946" y="6199"/>
                  </a:cubicBezTo>
                  <a:cubicBezTo>
                    <a:pt x="2401" y="6040"/>
                    <a:pt x="1332" y="4707"/>
                    <a:pt x="1332" y="3163"/>
                  </a:cubicBezTo>
                  <a:lnTo>
                    <a:pt x="1332" y="2363"/>
                  </a:lnTo>
                  <a:close/>
                  <a:moveTo>
                    <a:pt x="8961" y="1617"/>
                  </a:moveTo>
                  <a:lnTo>
                    <a:pt x="8961" y="6360"/>
                  </a:lnTo>
                  <a:lnTo>
                    <a:pt x="5226" y="6360"/>
                  </a:lnTo>
                  <a:cubicBezTo>
                    <a:pt x="5439" y="4175"/>
                    <a:pt x="6934" y="2309"/>
                    <a:pt x="8961" y="1617"/>
                  </a:cubicBezTo>
                  <a:close/>
                  <a:moveTo>
                    <a:pt x="12748" y="1617"/>
                  </a:moveTo>
                  <a:cubicBezTo>
                    <a:pt x="14774" y="2309"/>
                    <a:pt x="16213" y="4175"/>
                    <a:pt x="16481" y="6360"/>
                  </a:cubicBezTo>
                  <a:lnTo>
                    <a:pt x="12748" y="6360"/>
                  </a:lnTo>
                  <a:lnTo>
                    <a:pt x="12748" y="1617"/>
                  </a:lnTo>
                  <a:close/>
                  <a:moveTo>
                    <a:pt x="20374" y="2415"/>
                  </a:moveTo>
                  <a:lnTo>
                    <a:pt x="20374" y="3215"/>
                  </a:lnTo>
                  <a:cubicBezTo>
                    <a:pt x="20374" y="4761"/>
                    <a:pt x="19201" y="6040"/>
                    <a:pt x="17760" y="6360"/>
                  </a:cubicBezTo>
                  <a:cubicBezTo>
                    <a:pt x="17708" y="5666"/>
                    <a:pt x="17547" y="5081"/>
                    <a:pt x="17280" y="4494"/>
                  </a:cubicBezTo>
                  <a:cubicBezTo>
                    <a:pt x="18400" y="3961"/>
                    <a:pt x="19467" y="3215"/>
                    <a:pt x="20374" y="2415"/>
                  </a:cubicBezTo>
                  <a:close/>
                  <a:moveTo>
                    <a:pt x="10667" y="1243"/>
                  </a:moveTo>
                  <a:cubicBezTo>
                    <a:pt x="10880" y="1243"/>
                    <a:pt x="11307" y="1297"/>
                    <a:pt x="11466" y="1297"/>
                  </a:cubicBezTo>
                  <a:lnTo>
                    <a:pt x="11466" y="6945"/>
                  </a:lnTo>
                  <a:cubicBezTo>
                    <a:pt x="11466" y="7265"/>
                    <a:pt x="11734" y="7532"/>
                    <a:pt x="12106" y="7532"/>
                  </a:cubicBezTo>
                  <a:lnTo>
                    <a:pt x="16481" y="7532"/>
                  </a:lnTo>
                  <a:lnTo>
                    <a:pt x="16481" y="8865"/>
                  </a:lnTo>
                  <a:lnTo>
                    <a:pt x="5067" y="8865"/>
                  </a:lnTo>
                  <a:lnTo>
                    <a:pt x="5067" y="7532"/>
                  </a:lnTo>
                  <a:lnTo>
                    <a:pt x="9494" y="7532"/>
                  </a:lnTo>
                  <a:cubicBezTo>
                    <a:pt x="9814" y="7532"/>
                    <a:pt x="10080" y="7265"/>
                    <a:pt x="10080" y="6945"/>
                  </a:cubicBezTo>
                  <a:lnTo>
                    <a:pt x="10080" y="1297"/>
                  </a:lnTo>
                  <a:cubicBezTo>
                    <a:pt x="10293" y="1297"/>
                    <a:pt x="10506" y="1243"/>
                    <a:pt x="10667" y="1243"/>
                  </a:cubicBezTo>
                  <a:close/>
                  <a:moveTo>
                    <a:pt x="3894" y="11475"/>
                  </a:moveTo>
                  <a:lnTo>
                    <a:pt x="3894" y="14032"/>
                  </a:lnTo>
                  <a:cubicBezTo>
                    <a:pt x="3200" y="14032"/>
                    <a:pt x="2614" y="13393"/>
                    <a:pt x="2614" y="12754"/>
                  </a:cubicBezTo>
                  <a:cubicBezTo>
                    <a:pt x="2614" y="12062"/>
                    <a:pt x="3200" y="11475"/>
                    <a:pt x="3894" y="11475"/>
                  </a:cubicBezTo>
                  <a:close/>
                  <a:moveTo>
                    <a:pt x="16533" y="10196"/>
                  </a:moveTo>
                  <a:lnTo>
                    <a:pt x="16533" y="14032"/>
                  </a:lnTo>
                  <a:lnTo>
                    <a:pt x="14827" y="14032"/>
                  </a:lnTo>
                  <a:cubicBezTo>
                    <a:pt x="13601" y="13261"/>
                    <a:pt x="12213" y="12874"/>
                    <a:pt x="10833" y="12874"/>
                  </a:cubicBezTo>
                  <a:cubicBezTo>
                    <a:pt x="9453" y="12874"/>
                    <a:pt x="8080" y="13261"/>
                    <a:pt x="6880" y="14032"/>
                  </a:cubicBezTo>
                  <a:lnTo>
                    <a:pt x="5174" y="14032"/>
                  </a:lnTo>
                  <a:lnTo>
                    <a:pt x="5174" y="10196"/>
                  </a:lnTo>
                  <a:close/>
                  <a:moveTo>
                    <a:pt x="17815" y="11475"/>
                  </a:moveTo>
                  <a:cubicBezTo>
                    <a:pt x="18507" y="11475"/>
                    <a:pt x="19094" y="12008"/>
                    <a:pt x="19094" y="12754"/>
                  </a:cubicBezTo>
                  <a:cubicBezTo>
                    <a:pt x="19094" y="13393"/>
                    <a:pt x="18507" y="14032"/>
                    <a:pt x="17815" y="14032"/>
                  </a:cubicBezTo>
                  <a:lnTo>
                    <a:pt x="17815" y="11475"/>
                  </a:lnTo>
                  <a:close/>
                  <a:moveTo>
                    <a:pt x="10801" y="14021"/>
                  </a:moveTo>
                  <a:cubicBezTo>
                    <a:pt x="11999" y="14021"/>
                    <a:pt x="13200" y="14379"/>
                    <a:pt x="14241" y="15100"/>
                  </a:cubicBezTo>
                  <a:cubicBezTo>
                    <a:pt x="14348" y="15152"/>
                    <a:pt x="14400" y="15206"/>
                    <a:pt x="14561" y="15206"/>
                  </a:cubicBezTo>
                  <a:lnTo>
                    <a:pt x="16426" y="15206"/>
                  </a:lnTo>
                  <a:cubicBezTo>
                    <a:pt x="16161" y="18083"/>
                    <a:pt x="13760" y="20269"/>
                    <a:pt x="10826" y="20269"/>
                  </a:cubicBezTo>
                  <a:cubicBezTo>
                    <a:pt x="7894" y="20269"/>
                    <a:pt x="5494" y="18083"/>
                    <a:pt x="5174" y="15206"/>
                  </a:cubicBezTo>
                  <a:lnTo>
                    <a:pt x="7041" y="15206"/>
                  </a:lnTo>
                  <a:cubicBezTo>
                    <a:pt x="7148" y="15206"/>
                    <a:pt x="7307" y="15152"/>
                    <a:pt x="7361" y="15100"/>
                  </a:cubicBezTo>
                  <a:cubicBezTo>
                    <a:pt x="8400" y="14379"/>
                    <a:pt x="9601" y="14021"/>
                    <a:pt x="10801" y="14021"/>
                  </a:cubicBezTo>
                  <a:close/>
                  <a:moveTo>
                    <a:pt x="20994" y="0"/>
                  </a:moveTo>
                  <a:cubicBezTo>
                    <a:pt x="20791" y="0"/>
                    <a:pt x="20593" y="78"/>
                    <a:pt x="20427" y="284"/>
                  </a:cubicBezTo>
                  <a:cubicBezTo>
                    <a:pt x="19574" y="1617"/>
                    <a:pt x="18241" y="2683"/>
                    <a:pt x="16694" y="3270"/>
                  </a:cubicBezTo>
                  <a:cubicBezTo>
                    <a:pt x="15414" y="1297"/>
                    <a:pt x="13227" y="19"/>
                    <a:pt x="10826" y="19"/>
                  </a:cubicBezTo>
                  <a:cubicBezTo>
                    <a:pt x="8427" y="19"/>
                    <a:pt x="6240" y="1297"/>
                    <a:pt x="4960" y="3270"/>
                  </a:cubicBezTo>
                  <a:cubicBezTo>
                    <a:pt x="3413" y="2683"/>
                    <a:pt x="2081" y="1617"/>
                    <a:pt x="1226" y="284"/>
                  </a:cubicBezTo>
                  <a:cubicBezTo>
                    <a:pt x="1094" y="108"/>
                    <a:pt x="852" y="5"/>
                    <a:pt x="621" y="5"/>
                  </a:cubicBezTo>
                  <a:cubicBezTo>
                    <a:pt x="572" y="5"/>
                    <a:pt x="525" y="8"/>
                    <a:pt x="479" y="19"/>
                  </a:cubicBezTo>
                  <a:cubicBezTo>
                    <a:pt x="213" y="71"/>
                    <a:pt x="0" y="338"/>
                    <a:pt x="0" y="604"/>
                  </a:cubicBezTo>
                  <a:lnTo>
                    <a:pt x="0" y="3163"/>
                  </a:lnTo>
                  <a:cubicBezTo>
                    <a:pt x="0" y="5347"/>
                    <a:pt x="1706" y="7212"/>
                    <a:pt x="3840" y="7532"/>
                  </a:cubicBezTo>
                  <a:lnTo>
                    <a:pt x="3840" y="10196"/>
                  </a:lnTo>
                  <a:cubicBezTo>
                    <a:pt x="2401" y="10196"/>
                    <a:pt x="1280" y="11368"/>
                    <a:pt x="1280" y="12754"/>
                  </a:cubicBezTo>
                  <a:cubicBezTo>
                    <a:pt x="1280" y="14139"/>
                    <a:pt x="2401" y="15259"/>
                    <a:pt x="3840" y="15259"/>
                  </a:cubicBezTo>
                  <a:cubicBezTo>
                    <a:pt x="4160" y="18829"/>
                    <a:pt x="7148" y="21600"/>
                    <a:pt x="10774" y="21600"/>
                  </a:cubicBezTo>
                  <a:cubicBezTo>
                    <a:pt x="14348" y="21600"/>
                    <a:pt x="17334" y="18829"/>
                    <a:pt x="17708" y="15259"/>
                  </a:cubicBezTo>
                  <a:cubicBezTo>
                    <a:pt x="19094" y="15259"/>
                    <a:pt x="20213" y="14139"/>
                    <a:pt x="20213" y="12754"/>
                  </a:cubicBezTo>
                  <a:cubicBezTo>
                    <a:pt x="20213" y="11368"/>
                    <a:pt x="19094" y="10196"/>
                    <a:pt x="17708" y="10196"/>
                  </a:cubicBezTo>
                  <a:cubicBezTo>
                    <a:pt x="17815" y="9876"/>
                    <a:pt x="17815" y="7798"/>
                    <a:pt x="17815" y="7532"/>
                  </a:cubicBezTo>
                  <a:cubicBezTo>
                    <a:pt x="19948" y="7212"/>
                    <a:pt x="21600" y="5401"/>
                    <a:pt x="21600" y="3163"/>
                  </a:cubicBezTo>
                  <a:lnTo>
                    <a:pt x="21600" y="604"/>
                  </a:lnTo>
                  <a:cubicBezTo>
                    <a:pt x="21600" y="338"/>
                    <a:pt x="21441" y="71"/>
                    <a:pt x="21173" y="19"/>
                  </a:cubicBezTo>
                  <a:cubicBezTo>
                    <a:pt x="21114" y="7"/>
                    <a:pt x="21055" y="0"/>
                    <a:pt x="209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603" name="Google Shape;2603;p36"/>
          <p:cNvGrpSpPr/>
          <p:nvPr/>
        </p:nvGrpSpPr>
        <p:grpSpPr>
          <a:xfrm>
            <a:off x="6268739" y="3481591"/>
            <a:ext cx="788098" cy="896817"/>
            <a:chOff x="0" y="0"/>
            <a:chExt cx="788097" cy="896815"/>
          </a:xfrm>
        </p:grpSpPr>
        <p:sp>
          <p:nvSpPr>
            <p:cNvPr id="2604" name="Google Shape;2604;p36"/>
            <p:cNvSpPr/>
            <p:nvPr/>
          </p:nvSpPr>
          <p:spPr>
            <a:xfrm>
              <a:off x="291387" y="653234"/>
              <a:ext cx="198699" cy="81594"/>
            </a:xfrm>
            <a:custGeom>
              <a:rect b="b" l="l" r="r" t="t"/>
              <a:pathLst>
                <a:path extrusionOk="0" h="21600" w="21011">
                  <a:moveTo>
                    <a:pt x="2671" y="0"/>
                  </a:moveTo>
                  <a:cubicBezTo>
                    <a:pt x="1993" y="0"/>
                    <a:pt x="1353" y="727"/>
                    <a:pt x="883" y="2201"/>
                  </a:cubicBezTo>
                  <a:cubicBezTo>
                    <a:pt x="-294" y="5130"/>
                    <a:pt x="-294" y="9252"/>
                    <a:pt x="883" y="11602"/>
                  </a:cubicBezTo>
                  <a:cubicBezTo>
                    <a:pt x="3461" y="18075"/>
                    <a:pt x="6985" y="21600"/>
                    <a:pt x="10502" y="21600"/>
                  </a:cubicBezTo>
                  <a:cubicBezTo>
                    <a:pt x="14027" y="21600"/>
                    <a:pt x="17782" y="18075"/>
                    <a:pt x="20129" y="11602"/>
                  </a:cubicBezTo>
                  <a:cubicBezTo>
                    <a:pt x="21306" y="8655"/>
                    <a:pt x="21306" y="3954"/>
                    <a:pt x="20129" y="2201"/>
                  </a:cubicBezTo>
                  <a:cubicBezTo>
                    <a:pt x="19540" y="727"/>
                    <a:pt x="18840" y="0"/>
                    <a:pt x="18162" y="0"/>
                  </a:cubicBezTo>
                  <a:cubicBezTo>
                    <a:pt x="17491" y="0"/>
                    <a:pt x="16843" y="727"/>
                    <a:pt x="16374" y="2201"/>
                  </a:cubicBezTo>
                  <a:cubicBezTo>
                    <a:pt x="14965" y="5726"/>
                    <a:pt x="12618" y="8077"/>
                    <a:pt x="10502" y="8077"/>
                  </a:cubicBezTo>
                  <a:cubicBezTo>
                    <a:pt x="8155" y="8077"/>
                    <a:pt x="6047" y="5726"/>
                    <a:pt x="4638" y="2201"/>
                  </a:cubicBezTo>
                  <a:cubicBezTo>
                    <a:pt x="4050" y="727"/>
                    <a:pt x="3342" y="0"/>
                    <a:pt x="26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05" name="Google Shape;2605;p36"/>
            <p:cNvSpPr/>
            <p:nvPr/>
          </p:nvSpPr>
          <p:spPr>
            <a:xfrm>
              <a:off x="0" y="0"/>
              <a:ext cx="788097" cy="896815"/>
            </a:xfrm>
            <a:custGeom>
              <a:rect b="b" l="l" r="r" t="t"/>
              <a:pathLst>
                <a:path extrusionOk="0" h="21600" w="21600">
                  <a:moveTo>
                    <a:pt x="10708" y="1285"/>
                  </a:moveTo>
                  <a:cubicBezTo>
                    <a:pt x="14055" y="1285"/>
                    <a:pt x="16793" y="3476"/>
                    <a:pt x="17158" y="6364"/>
                  </a:cubicBezTo>
                  <a:lnTo>
                    <a:pt x="9248" y="6364"/>
                  </a:lnTo>
                  <a:cubicBezTo>
                    <a:pt x="5902" y="6364"/>
                    <a:pt x="3165" y="4064"/>
                    <a:pt x="2800" y="1285"/>
                  </a:cubicBezTo>
                  <a:close/>
                  <a:moveTo>
                    <a:pt x="5233" y="6523"/>
                  </a:moveTo>
                  <a:cubicBezTo>
                    <a:pt x="6328" y="7219"/>
                    <a:pt x="7728" y="7647"/>
                    <a:pt x="9248" y="7647"/>
                  </a:cubicBezTo>
                  <a:lnTo>
                    <a:pt x="17158" y="7647"/>
                  </a:lnTo>
                  <a:lnTo>
                    <a:pt x="17158" y="9517"/>
                  </a:lnTo>
                  <a:cubicBezTo>
                    <a:pt x="16550" y="9089"/>
                    <a:pt x="15820" y="8876"/>
                    <a:pt x="15028" y="8876"/>
                  </a:cubicBezTo>
                  <a:cubicBezTo>
                    <a:pt x="13325" y="8876"/>
                    <a:pt x="11865" y="9945"/>
                    <a:pt x="11560" y="11441"/>
                  </a:cubicBezTo>
                  <a:lnTo>
                    <a:pt x="9978" y="11441"/>
                  </a:lnTo>
                  <a:cubicBezTo>
                    <a:pt x="9675" y="9945"/>
                    <a:pt x="8153" y="8876"/>
                    <a:pt x="6450" y="8876"/>
                  </a:cubicBezTo>
                  <a:cubicBezTo>
                    <a:pt x="5598" y="8876"/>
                    <a:pt x="4928" y="9144"/>
                    <a:pt x="4320" y="9517"/>
                  </a:cubicBezTo>
                  <a:cubicBezTo>
                    <a:pt x="4320" y="8448"/>
                    <a:pt x="4625" y="7433"/>
                    <a:pt x="5233" y="6523"/>
                  </a:cubicBezTo>
                  <a:close/>
                  <a:moveTo>
                    <a:pt x="2800" y="10159"/>
                  </a:moveTo>
                  <a:lnTo>
                    <a:pt x="2800" y="12672"/>
                  </a:lnTo>
                  <a:cubicBezTo>
                    <a:pt x="2765" y="12674"/>
                    <a:pt x="2733" y="12675"/>
                    <a:pt x="2700" y="12675"/>
                  </a:cubicBezTo>
                  <a:cubicBezTo>
                    <a:pt x="1900" y="12675"/>
                    <a:pt x="1340" y="12059"/>
                    <a:pt x="1340" y="11441"/>
                  </a:cubicBezTo>
                  <a:cubicBezTo>
                    <a:pt x="1340" y="10747"/>
                    <a:pt x="1949" y="10159"/>
                    <a:pt x="2800" y="10159"/>
                  </a:cubicBezTo>
                  <a:close/>
                  <a:moveTo>
                    <a:pt x="18618" y="10159"/>
                  </a:moveTo>
                  <a:cubicBezTo>
                    <a:pt x="19410" y="10159"/>
                    <a:pt x="20078" y="10693"/>
                    <a:pt x="20078" y="11441"/>
                  </a:cubicBezTo>
                  <a:cubicBezTo>
                    <a:pt x="20078" y="12192"/>
                    <a:pt x="19410" y="12726"/>
                    <a:pt x="18618" y="12726"/>
                  </a:cubicBezTo>
                  <a:lnTo>
                    <a:pt x="18618" y="10159"/>
                  </a:lnTo>
                  <a:close/>
                  <a:moveTo>
                    <a:pt x="6390" y="10159"/>
                  </a:moveTo>
                  <a:cubicBezTo>
                    <a:pt x="7607" y="10159"/>
                    <a:pt x="8518" y="11014"/>
                    <a:pt x="8518" y="12030"/>
                  </a:cubicBezTo>
                  <a:cubicBezTo>
                    <a:pt x="8518" y="13099"/>
                    <a:pt x="7545" y="13902"/>
                    <a:pt x="6390" y="13902"/>
                  </a:cubicBezTo>
                  <a:cubicBezTo>
                    <a:pt x="5172" y="13902"/>
                    <a:pt x="4260" y="13047"/>
                    <a:pt x="4260" y="12030"/>
                  </a:cubicBezTo>
                  <a:cubicBezTo>
                    <a:pt x="4260" y="10961"/>
                    <a:pt x="5233" y="10159"/>
                    <a:pt x="6390" y="10159"/>
                  </a:cubicBezTo>
                  <a:close/>
                  <a:moveTo>
                    <a:pt x="15028" y="10213"/>
                  </a:moveTo>
                  <a:cubicBezTo>
                    <a:pt x="16245" y="10213"/>
                    <a:pt x="17158" y="11121"/>
                    <a:pt x="17158" y="12085"/>
                  </a:cubicBezTo>
                  <a:cubicBezTo>
                    <a:pt x="17158" y="13099"/>
                    <a:pt x="16185" y="13955"/>
                    <a:pt x="15028" y="13955"/>
                  </a:cubicBezTo>
                  <a:cubicBezTo>
                    <a:pt x="13812" y="13955"/>
                    <a:pt x="12900" y="13099"/>
                    <a:pt x="12900" y="12085"/>
                  </a:cubicBezTo>
                  <a:cubicBezTo>
                    <a:pt x="12900" y="11014"/>
                    <a:pt x="13933" y="10213"/>
                    <a:pt x="15028" y="10213"/>
                  </a:cubicBezTo>
                  <a:close/>
                  <a:moveTo>
                    <a:pt x="11500" y="12619"/>
                  </a:moveTo>
                  <a:cubicBezTo>
                    <a:pt x="11803" y="14116"/>
                    <a:pt x="13325" y="15185"/>
                    <a:pt x="14968" y="15185"/>
                  </a:cubicBezTo>
                  <a:cubicBezTo>
                    <a:pt x="15820" y="15185"/>
                    <a:pt x="16488" y="14917"/>
                    <a:pt x="17097" y="14596"/>
                  </a:cubicBezTo>
                  <a:cubicBezTo>
                    <a:pt x="17158" y="17537"/>
                    <a:pt x="14663" y="19996"/>
                    <a:pt x="11378" y="20264"/>
                  </a:cubicBezTo>
                  <a:lnTo>
                    <a:pt x="11378" y="19676"/>
                  </a:lnTo>
                  <a:cubicBezTo>
                    <a:pt x="11378" y="19302"/>
                    <a:pt x="11073" y="19034"/>
                    <a:pt x="10708" y="19034"/>
                  </a:cubicBezTo>
                  <a:cubicBezTo>
                    <a:pt x="10343" y="19034"/>
                    <a:pt x="10040" y="19302"/>
                    <a:pt x="10040" y="19676"/>
                  </a:cubicBezTo>
                  <a:lnTo>
                    <a:pt x="10040" y="20264"/>
                  </a:lnTo>
                  <a:cubicBezTo>
                    <a:pt x="6755" y="19944"/>
                    <a:pt x="4260" y="17537"/>
                    <a:pt x="4260" y="14596"/>
                  </a:cubicBezTo>
                  <a:cubicBezTo>
                    <a:pt x="4868" y="14971"/>
                    <a:pt x="5598" y="15185"/>
                    <a:pt x="6390" y="15185"/>
                  </a:cubicBezTo>
                  <a:cubicBezTo>
                    <a:pt x="8153" y="15185"/>
                    <a:pt x="9553" y="14116"/>
                    <a:pt x="9918" y="12619"/>
                  </a:cubicBezTo>
                  <a:close/>
                  <a:moveTo>
                    <a:pt x="2070" y="0"/>
                  </a:moveTo>
                  <a:cubicBezTo>
                    <a:pt x="1643" y="0"/>
                    <a:pt x="1400" y="268"/>
                    <a:pt x="1400" y="589"/>
                  </a:cubicBezTo>
                  <a:cubicBezTo>
                    <a:pt x="1400" y="2675"/>
                    <a:pt x="2373" y="4545"/>
                    <a:pt x="4017" y="5828"/>
                  </a:cubicBezTo>
                  <a:cubicBezTo>
                    <a:pt x="3347" y="6737"/>
                    <a:pt x="2982" y="7754"/>
                    <a:pt x="2922" y="8876"/>
                  </a:cubicBezTo>
                  <a:cubicBezTo>
                    <a:pt x="1278" y="8876"/>
                    <a:pt x="0" y="10052"/>
                    <a:pt x="0" y="11441"/>
                  </a:cubicBezTo>
                  <a:cubicBezTo>
                    <a:pt x="0" y="12833"/>
                    <a:pt x="1278" y="13955"/>
                    <a:pt x="2922" y="13955"/>
                  </a:cubicBezTo>
                  <a:lnTo>
                    <a:pt x="2922" y="14596"/>
                  </a:lnTo>
                  <a:cubicBezTo>
                    <a:pt x="2922" y="18447"/>
                    <a:pt x="6450" y="21600"/>
                    <a:pt x="10770" y="21600"/>
                  </a:cubicBezTo>
                  <a:cubicBezTo>
                    <a:pt x="15150" y="21600"/>
                    <a:pt x="18680" y="18447"/>
                    <a:pt x="18680" y="14596"/>
                  </a:cubicBezTo>
                  <a:lnTo>
                    <a:pt x="18680" y="13955"/>
                  </a:lnTo>
                  <a:cubicBezTo>
                    <a:pt x="20322" y="13955"/>
                    <a:pt x="21600" y="12833"/>
                    <a:pt x="21600" y="11441"/>
                  </a:cubicBezTo>
                  <a:cubicBezTo>
                    <a:pt x="21538" y="10052"/>
                    <a:pt x="20200" y="8876"/>
                    <a:pt x="18618" y="8876"/>
                  </a:cubicBezTo>
                  <a:lnTo>
                    <a:pt x="18618" y="7005"/>
                  </a:lnTo>
                  <a:cubicBezTo>
                    <a:pt x="18618" y="3155"/>
                    <a:pt x="15028" y="0"/>
                    <a:pt x="107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606" name="Google Shape;2606;p36"/>
          <p:cNvGrpSpPr/>
          <p:nvPr/>
        </p:nvGrpSpPr>
        <p:grpSpPr>
          <a:xfrm>
            <a:off x="6268809" y="4582669"/>
            <a:ext cx="783670" cy="896817"/>
            <a:chOff x="0" y="0"/>
            <a:chExt cx="783669" cy="896815"/>
          </a:xfrm>
        </p:grpSpPr>
        <p:sp>
          <p:nvSpPr>
            <p:cNvPr id="2607" name="Google Shape;2607;p36"/>
            <p:cNvSpPr/>
            <p:nvPr/>
          </p:nvSpPr>
          <p:spPr>
            <a:xfrm>
              <a:off x="264154" y="477225"/>
              <a:ext cx="48830" cy="51085"/>
            </a:xfrm>
            <a:custGeom>
              <a:rect b="b" l="l" r="r" t="t"/>
              <a:pathLst>
                <a:path extrusionOk="0" h="21600" w="21600">
                  <a:moveTo>
                    <a:pt x="10816" y="0"/>
                  </a:moveTo>
                  <a:cubicBezTo>
                    <a:pt x="4925" y="0"/>
                    <a:pt x="0" y="4707"/>
                    <a:pt x="0" y="11262"/>
                  </a:cubicBezTo>
                  <a:cubicBezTo>
                    <a:pt x="0" y="16893"/>
                    <a:pt x="4925" y="21600"/>
                    <a:pt x="10816" y="21600"/>
                  </a:cubicBezTo>
                  <a:cubicBezTo>
                    <a:pt x="16706" y="21600"/>
                    <a:pt x="21600" y="16893"/>
                    <a:pt x="21600" y="11262"/>
                  </a:cubicBezTo>
                  <a:cubicBezTo>
                    <a:pt x="21600" y="47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08" name="Google Shape;2608;p36"/>
            <p:cNvSpPr/>
            <p:nvPr/>
          </p:nvSpPr>
          <p:spPr>
            <a:xfrm>
              <a:off x="475041" y="477225"/>
              <a:ext cx="48830" cy="51085"/>
            </a:xfrm>
            <a:custGeom>
              <a:rect b="b" l="l" r="r" t="t"/>
              <a:pathLst>
                <a:path extrusionOk="0" h="21600" w="21600">
                  <a:moveTo>
                    <a:pt x="10816" y="0"/>
                  </a:moveTo>
                  <a:cubicBezTo>
                    <a:pt x="4925" y="0"/>
                    <a:pt x="0" y="4707"/>
                    <a:pt x="0" y="11262"/>
                  </a:cubicBezTo>
                  <a:cubicBezTo>
                    <a:pt x="0" y="16893"/>
                    <a:pt x="4925" y="21600"/>
                    <a:pt x="10816" y="21600"/>
                  </a:cubicBezTo>
                  <a:cubicBezTo>
                    <a:pt x="16706" y="21600"/>
                    <a:pt x="21600" y="16893"/>
                    <a:pt x="21600" y="11262"/>
                  </a:cubicBezTo>
                  <a:cubicBezTo>
                    <a:pt x="21600" y="47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09" name="Google Shape;2609;p36"/>
            <p:cNvSpPr/>
            <p:nvPr/>
          </p:nvSpPr>
          <p:spPr>
            <a:xfrm>
              <a:off x="0" y="0"/>
              <a:ext cx="783669" cy="896815"/>
            </a:xfrm>
            <a:custGeom>
              <a:rect b="b" l="l" r="r" t="t"/>
              <a:pathLst>
                <a:path extrusionOk="0" h="21600" w="21481">
                  <a:moveTo>
                    <a:pt x="10769" y="1336"/>
                  </a:moveTo>
                  <a:cubicBezTo>
                    <a:pt x="13083" y="1336"/>
                    <a:pt x="15030" y="2031"/>
                    <a:pt x="16733" y="3207"/>
                  </a:cubicBezTo>
                  <a:cubicBezTo>
                    <a:pt x="15638" y="4331"/>
                    <a:pt x="13386" y="5186"/>
                    <a:pt x="10769" y="5186"/>
                  </a:cubicBezTo>
                  <a:cubicBezTo>
                    <a:pt x="8214" y="5186"/>
                    <a:pt x="5902" y="4383"/>
                    <a:pt x="4867" y="3207"/>
                  </a:cubicBezTo>
                  <a:cubicBezTo>
                    <a:pt x="6451" y="2031"/>
                    <a:pt x="8519" y="1336"/>
                    <a:pt x="10769" y="1336"/>
                  </a:cubicBezTo>
                  <a:close/>
                  <a:moveTo>
                    <a:pt x="10769" y="9035"/>
                  </a:moveTo>
                  <a:lnTo>
                    <a:pt x="17220" y="12456"/>
                  </a:lnTo>
                  <a:lnTo>
                    <a:pt x="17220" y="14649"/>
                  </a:lnTo>
                  <a:cubicBezTo>
                    <a:pt x="17220" y="16680"/>
                    <a:pt x="16125" y="18391"/>
                    <a:pt x="14359" y="19407"/>
                  </a:cubicBezTo>
                  <a:lnTo>
                    <a:pt x="14359" y="16414"/>
                  </a:lnTo>
                  <a:cubicBezTo>
                    <a:pt x="14359" y="16200"/>
                    <a:pt x="14178" y="15986"/>
                    <a:pt x="13994" y="15879"/>
                  </a:cubicBezTo>
                  <a:cubicBezTo>
                    <a:pt x="12990" y="15424"/>
                    <a:pt x="11880" y="15197"/>
                    <a:pt x="10777" y="15197"/>
                  </a:cubicBezTo>
                  <a:cubicBezTo>
                    <a:pt x="9674" y="15197"/>
                    <a:pt x="8579" y="15424"/>
                    <a:pt x="7606" y="15879"/>
                  </a:cubicBezTo>
                  <a:cubicBezTo>
                    <a:pt x="7362" y="15986"/>
                    <a:pt x="7181" y="16200"/>
                    <a:pt x="7181" y="16414"/>
                  </a:cubicBezTo>
                  <a:lnTo>
                    <a:pt x="7181" y="19407"/>
                  </a:lnTo>
                  <a:cubicBezTo>
                    <a:pt x="5475" y="18391"/>
                    <a:pt x="4320" y="16573"/>
                    <a:pt x="4320" y="14649"/>
                  </a:cubicBezTo>
                  <a:lnTo>
                    <a:pt x="4320" y="12456"/>
                  </a:lnTo>
                  <a:lnTo>
                    <a:pt x="10769" y="9035"/>
                  </a:lnTo>
                  <a:close/>
                  <a:moveTo>
                    <a:pt x="10740" y="16521"/>
                  </a:moveTo>
                  <a:cubicBezTo>
                    <a:pt x="11486" y="16521"/>
                    <a:pt x="12229" y="16628"/>
                    <a:pt x="12899" y="16841"/>
                  </a:cubicBezTo>
                  <a:lnTo>
                    <a:pt x="12899" y="20049"/>
                  </a:lnTo>
                  <a:cubicBezTo>
                    <a:pt x="12229" y="20263"/>
                    <a:pt x="11561" y="20424"/>
                    <a:pt x="10769" y="20424"/>
                  </a:cubicBezTo>
                  <a:cubicBezTo>
                    <a:pt x="10039" y="20424"/>
                    <a:pt x="9249" y="20263"/>
                    <a:pt x="8579" y="20049"/>
                  </a:cubicBezTo>
                  <a:lnTo>
                    <a:pt x="8579" y="16841"/>
                  </a:lnTo>
                  <a:cubicBezTo>
                    <a:pt x="9249" y="16628"/>
                    <a:pt x="9995" y="16521"/>
                    <a:pt x="10740" y="16521"/>
                  </a:cubicBezTo>
                  <a:close/>
                  <a:moveTo>
                    <a:pt x="17766" y="4117"/>
                  </a:moveTo>
                  <a:cubicBezTo>
                    <a:pt x="19288" y="5560"/>
                    <a:pt x="20140" y="7484"/>
                    <a:pt x="20140" y="9570"/>
                  </a:cubicBezTo>
                  <a:lnTo>
                    <a:pt x="20140" y="20424"/>
                  </a:lnTo>
                  <a:lnTo>
                    <a:pt x="15333" y="20424"/>
                  </a:lnTo>
                  <a:cubicBezTo>
                    <a:pt x="17401" y="19141"/>
                    <a:pt x="18742" y="17055"/>
                    <a:pt x="18742" y="14649"/>
                  </a:cubicBezTo>
                  <a:lnTo>
                    <a:pt x="18742" y="12136"/>
                  </a:lnTo>
                  <a:cubicBezTo>
                    <a:pt x="18742" y="11922"/>
                    <a:pt x="18620" y="11708"/>
                    <a:pt x="18375" y="11601"/>
                  </a:cubicBezTo>
                  <a:lnTo>
                    <a:pt x="11134" y="7752"/>
                  </a:lnTo>
                  <a:cubicBezTo>
                    <a:pt x="11043" y="7699"/>
                    <a:pt x="10922" y="7672"/>
                    <a:pt x="10792" y="7672"/>
                  </a:cubicBezTo>
                  <a:cubicBezTo>
                    <a:pt x="10663" y="7672"/>
                    <a:pt x="10526" y="7699"/>
                    <a:pt x="10404" y="7752"/>
                  </a:cubicBezTo>
                  <a:lnTo>
                    <a:pt x="3164" y="11601"/>
                  </a:lnTo>
                  <a:cubicBezTo>
                    <a:pt x="2920" y="11708"/>
                    <a:pt x="2798" y="11922"/>
                    <a:pt x="2798" y="12136"/>
                  </a:cubicBezTo>
                  <a:lnTo>
                    <a:pt x="2798" y="14649"/>
                  </a:lnTo>
                  <a:cubicBezTo>
                    <a:pt x="2798" y="17001"/>
                    <a:pt x="4137" y="19141"/>
                    <a:pt x="6205" y="20424"/>
                  </a:cubicBezTo>
                  <a:lnTo>
                    <a:pt x="1400" y="20424"/>
                  </a:lnTo>
                  <a:lnTo>
                    <a:pt x="1400" y="9570"/>
                  </a:lnTo>
                  <a:cubicBezTo>
                    <a:pt x="1400" y="7431"/>
                    <a:pt x="2312" y="5507"/>
                    <a:pt x="3772" y="4117"/>
                  </a:cubicBezTo>
                  <a:cubicBezTo>
                    <a:pt x="5172" y="5507"/>
                    <a:pt x="7789" y="6362"/>
                    <a:pt x="10769" y="6362"/>
                  </a:cubicBezTo>
                  <a:cubicBezTo>
                    <a:pt x="13751" y="6362"/>
                    <a:pt x="16428" y="5507"/>
                    <a:pt x="17766" y="4117"/>
                  </a:cubicBezTo>
                  <a:close/>
                  <a:moveTo>
                    <a:pt x="10769" y="0"/>
                  </a:moveTo>
                  <a:cubicBezTo>
                    <a:pt x="4867" y="0"/>
                    <a:pt x="0" y="4277"/>
                    <a:pt x="0" y="9570"/>
                  </a:cubicBezTo>
                  <a:lnTo>
                    <a:pt x="0" y="21011"/>
                  </a:lnTo>
                  <a:cubicBezTo>
                    <a:pt x="0" y="21332"/>
                    <a:pt x="305" y="21600"/>
                    <a:pt x="670" y="21600"/>
                  </a:cubicBezTo>
                  <a:lnTo>
                    <a:pt x="20810" y="21600"/>
                  </a:lnTo>
                  <a:cubicBezTo>
                    <a:pt x="21175" y="21600"/>
                    <a:pt x="21478" y="21332"/>
                    <a:pt x="21478" y="21011"/>
                  </a:cubicBezTo>
                  <a:lnTo>
                    <a:pt x="21478" y="9570"/>
                  </a:lnTo>
                  <a:cubicBezTo>
                    <a:pt x="21600" y="4383"/>
                    <a:pt x="16733" y="0"/>
                    <a:pt x="107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610" name="Google Shape;2610;p36"/>
          <p:cNvGrpSpPr/>
          <p:nvPr/>
        </p:nvGrpSpPr>
        <p:grpSpPr>
          <a:xfrm>
            <a:off x="6320985" y="5688116"/>
            <a:ext cx="683676" cy="894632"/>
            <a:chOff x="70" y="0"/>
            <a:chExt cx="683675" cy="894630"/>
          </a:xfrm>
        </p:grpSpPr>
        <p:sp>
          <p:nvSpPr>
            <p:cNvPr id="2611" name="Google Shape;2611;p36"/>
            <p:cNvSpPr/>
            <p:nvPr/>
          </p:nvSpPr>
          <p:spPr>
            <a:xfrm>
              <a:off x="213141" y="472856"/>
              <a:ext cx="48830" cy="51014"/>
            </a:xfrm>
            <a:custGeom>
              <a:rect b="b" l="l" r="r" t="t"/>
              <a:pathLst>
                <a:path extrusionOk="0" h="21600" w="21600">
                  <a:moveTo>
                    <a:pt x="10816" y="0"/>
                  </a:moveTo>
                  <a:cubicBezTo>
                    <a:pt x="4925" y="0"/>
                    <a:pt x="0" y="5639"/>
                    <a:pt x="0" y="11277"/>
                  </a:cubicBezTo>
                  <a:cubicBezTo>
                    <a:pt x="0" y="16916"/>
                    <a:pt x="4925" y="21600"/>
                    <a:pt x="10816" y="21600"/>
                  </a:cubicBezTo>
                  <a:cubicBezTo>
                    <a:pt x="16706" y="21600"/>
                    <a:pt x="21600" y="16916"/>
                    <a:pt x="21600" y="11277"/>
                  </a:cubicBezTo>
                  <a:cubicBezTo>
                    <a:pt x="21600" y="5639"/>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12" name="Google Shape;2612;p36"/>
            <p:cNvSpPr/>
            <p:nvPr/>
          </p:nvSpPr>
          <p:spPr>
            <a:xfrm>
              <a:off x="424028" y="472856"/>
              <a:ext cx="48830" cy="51014"/>
            </a:xfrm>
            <a:custGeom>
              <a:rect b="b" l="l" r="r" t="t"/>
              <a:pathLst>
                <a:path extrusionOk="0" h="21600" w="21600">
                  <a:moveTo>
                    <a:pt x="10816" y="0"/>
                  </a:moveTo>
                  <a:cubicBezTo>
                    <a:pt x="4925" y="0"/>
                    <a:pt x="0" y="5639"/>
                    <a:pt x="0" y="11277"/>
                  </a:cubicBezTo>
                  <a:cubicBezTo>
                    <a:pt x="0" y="16916"/>
                    <a:pt x="4925" y="21600"/>
                    <a:pt x="10816" y="21600"/>
                  </a:cubicBezTo>
                  <a:cubicBezTo>
                    <a:pt x="16706" y="21600"/>
                    <a:pt x="21600" y="16916"/>
                    <a:pt x="21600" y="11277"/>
                  </a:cubicBezTo>
                  <a:cubicBezTo>
                    <a:pt x="21600" y="5639"/>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13" name="Google Shape;2613;p36"/>
            <p:cNvSpPr/>
            <p:nvPr/>
          </p:nvSpPr>
          <p:spPr>
            <a:xfrm>
              <a:off x="70" y="0"/>
              <a:ext cx="683675" cy="894630"/>
            </a:xfrm>
            <a:custGeom>
              <a:rect b="b" l="l" r="r" t="t"/>
              <a:pathLst>
                <a:path extrusionOk="0" h="21600" w="21600">
                  <a:moveTo>
                    <a:pt x="13254" y="7557"/>
                  </a:moveTo>
                  <a:lnTo>
                    <a:pt x="15710" y="8844"/>
                  </a:lnTo>
                  <a:lnTo>
                    <a:pt x="12905" y="8844"/>
                  </a:lnTo>
                  <a:cubicBezTo>
                    <a:pt x="13185" y="8521"/>
                    <a:pt x="13254" y="8093"/>
                    <a:pt x="13254" y="7557"/>
                  </a:cubicBezTo>
                  <a:close/>
                  <a:moveTo>
                    <a:pt x="8346" y="7021"/>
                  </a:moveTo>
                  <a:cubicBezTo>
                    <a:pt x="8274" y="7235"/>
                    <a:pt x="8274" y="7450"/>
                    <a:pt x="8274" y="7611"/>
                  </a:cubicBezTo>
                  <a:cubicBezTo>
                    <a:pt x="8274" y="8093"/>
                    <a:pt x="8415" y="8521"/>
                    <a:pt x="8626" y="8897"/>
                  </a:cubicBezTo>
                  <a:lnTo>
                    <a:pt x="5258" y="8897"/>
                  </a:lnTo>
                  <a:lnTo>
                    <a:pt x="8346" y="7021"/>
                  </a:lnTo>
                  <a:close/>
                  <a:moveTo>
                    <a:pt x="10730" y="6378"/>
                  </a:moveTo>
                  <a:cubicBezTo>
                    <a:pt x="11010" y="6378"/>
                    <a:pt x="11500" y="6806"/>
                    <a:pt x="11500" y="7611"/>
                  </a:cubicBezTo>
                  <a:cubicBezTo>
                    <a:pt x="11500" y="8414"/>
                    <a:pt x="11010" y="8897"/>
                    <a:pt x="10730" y="8897"/>
                  </a:cubicBezTo>
                  <a:cubicBezTo>
                    <a:pt x="10449" y="8897"/>
                    <a:pt x="9957" y="8414"/>
                    <a:pt x="9957" y="7611"/>
                  </a:cubicBezTo>
                  <a:cubicBezTo>
                    <a:pt x="9957" y="6806"/>
                    <a:pt x="10449" y="6378"/>
                    <a:pt x="10730" y="6378"/>
                  </a:cubicBezTo>
                  <a:close/>
                  <a:moveTo>
                    <a:pt x="15149" y="1286"/>
                  </a:moveTo>
                  <a:lnTo>
                    <a:pt x="1683" y="9433"/>
                  </a:lnTo>
                  <a:lnTo>
                    <a:pt x="1683" y="4396"/>
                  </a:lnTo>
                  <a:cubicBezTo>
                    <a:pt x="1612" y="2734"/>
                    <a:pt x="3506" y="1286"/>
                    <a:pt x="5821" y="1286"/>
                  </a:cubicBezTo>
                  <a:close/>
                  <a:moveTo>
                    <a:pt x="17393" y="1555"/>
                  </a:moveTo>
                  <a:cubicBezTo>
                    <a:pt x="18864" y="1984"/>
                    <a:pt x="19917" y="3163"/>
                    <a:pt x="19917" y="4503"/>
                  </a:cubicBezTo>
                  <a:lnTo>
                    <a:pt x="19917" y="9595"/>
                  </a:lnTo>
                  <a:lnTo>
                    <a:pt x="11500" y="5092"/>
                  </a:lnTo>
                  <a:lnTo>
                    <a:pt x="17393" y="1555"/>
                  </a:lnTo>
                  <a:close/>
                  <a:moveTo>
                    <a:pt x="18163" y="10131"/>
                  </a:moveTo>
                  <a:lnTo>
                    <a:pt x="18374" y="10183"/>
                  </a:lnTo>
                  <a:lnTo>
                    <a:pt x="18374" y="14686"/>
                  </a:lnTo>
                  <a:lnTo>
                    <a:pt x="18234" y="14686"/>
                  </a:lnTo>
                  <a:cubicBezTo>
                    <a:pt x="18234" y="16616"/>
                    <a:pt x="16972" y="18437"/>
                    <a:pt x="14937" y="19402"/>
                  </a:cubicBezTo>
                  <a:lnTo>
                    <a:pt x="14937" y="15918"/>
                  </a:lnTo>
                  <a:cubicBezTo>
                    <a:pt x="14937" y="15651"/>
                    <a:pt x="14728" y="15489"/>
                    <a:pt x="14517" y="15382"/>
                  </a:cubicBezTo>
                  <a:cubicBezTo>
                    <a:pt x="13359" y="14953"/>
                    <a:pt x="12079" y="14739"/>
                    <a:pt x="10808" y="14739"/>
                  </a:cubicBezTo>
                  <a:cubicBezTo>
                    <a:pt x="9537" y="14739"/>
                    <a:pt x="8274" y="14953"/>
                    <a:pt x="7153" y="15382"/>
                  </a:cubicBezTo>
                  <a:cubicBezTo>
                    <a:pt x="6872" y="15544"/>
                    <a:pt x="6663" y="15758"/>
                    <a:pt x="6663" y="15918"/>
                  </a:cubicBezTo>
                  <a:lnTo>
                    <a:pt x="6663" y="19402"/>
                  </a:lnTo>
                  <a:cubicBezTo>
                    <a:pt x="4697" y="18437"/>
                    <a:pt x="3366" y="16668"/>
                    <a:pt x="3366" y="14686"/>
                  </a:cubicBezTo>
                  <a:lnTo>
                    <a:pt x="3366" y="10131"/>
                  </a:lnTo>
                  <a:close/>
                  <a:moveTo>
                    <a:pt x="10765" y="16039"/>
                  </a:moveTo>
                  <a:cubicBezTo>
                    <a:pt x="11625" y="16039"/>
                    <a:pt x="12482" y="16160"/>
                    <a:pt x="13254" y="16401"/>
                  </a:cubicBezTo>
                  <a:lnTo>
                    <a:pt x="13254" y="20100"/>
                  </a:lnTo>
                  <a:cubicBezTo>
                    <a:pt x="12482" y="20314"/>
                    <a:pt x="11712" y="20421"/>
                    <a:pt x="10799" y="20421"/>
                  </a:cubicBezTo>
                  <a:cubicBezTo>
                    <a:pt x="9957" y="20421"/>
                    <a:pt x="9047" y="20314"/>
                    <a:pt x="8274" y="20100"/>
                  </a:cubicBezTo>
                  <a:lnTo>
                    <a:pt x="8274" y="16401"/>
                  </a:lnTo>
                  <a:cubicBezTo>
                    <a:pt x="9047" y="16160"/>
                    <a:pt x="9906" y="16039"/>
                    <a:pt x="10765" y="16039"/>
                  </a:cubicBezTo>
                  <a:close/>
                  <a:moveTo>
                    <a:pt x="5821" y="0"/>
                  </a:moveTo>
                  <a:cubicBezTo>
                    <a:pt x="2593" y="0"/>
                    <a:pt x="0" y="1984"/>
                    <a:pt x="0" y="4396"/>
                  </a:cubicBezTo>
                  <a:lnTo>
                    <a:pt x="0" y="10774"/>
                  </a:lnTo>
                  <a:cubicBezTo>
                    <a:pt x="0" y="11150"/>
                    <a:pt x="416" y="11395"/>
                    <a:pt x="833" y="11395"/>
                  </a:cubicBezTo>
                  <a:cubicBezTo>
                    <a:pt x="1008" y="11395"/>
                    <a:pt x="1187" y="11350"/>
                    <a:pt x="1331" y="11255"/>
                  </a:cubicBezTo>
                  <a:lnTo>
                    <a:pt x="1683" y="11041"/>
                  </a:lnTo>
                  <a:lnTo>
                    <a:pt x="1683" y="14632"/>
                  </a:lnTo>
                  <a:cubicBezTo>
                    <a:pt x="1683" y="18490"/>
                    <a:pt x="5821" y="21600"/>
                    <a:pt x="10799" y="21600"/>
                  </a:cubicBezTo>
                  <a:cubicBezTo>
                    <a:pt x="15779" y="21600"/>
                    <a:pt x="19917" y="18490"/>
                    <a:pt x="19917" y="14632"/>
                  </a:cubicBezTo>
                  <a:lnTo>
                    <a:pt x="19917" y="11095"/>
                  </a:lnTo>
                  <a:lnTo>
                    <a:pt x="20269" y="11310"/>
                  </a:lnTo>
                  <a:cubicBezTo>
                    <a:pt x="20418" y="11381"/>
                    <a:pt x="20583" y="11415"/>
                    <a:pt x="20745" y="11415"/>
                  </a:cubicBezTo>
                  <a:cubicBezTo>
                    <a:pt x="21186" y="11415"/>
                    <a:pt x="21600" y="11165"/>
                    <a:pt x="21600" y="10774"/>
                  </a:cubicBezTo>
                  <a:lnTo>
                    <a:pt x="21600" y="4396"/>
                  </a:lnTo>
                  <a:cubicBezTo>
                    <a:pt x="21600" y="1984"/>
                    <a:pt x="18935" y="0"/>
                    <a:pt x="157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614" name="Google Shape;2614;p36"/>
          <p:cNvGrpSpPr/>
          <p:nvPr/>
        </p:nvGrpSpPr>
        <p:grpSpPr>
          <a:xfrm>
            <a:off x="11795159" y="3479405"/>
            <a:ext cx="789272" cy="899002"/>
            <a:chOff x="0" y="0"/>
            <a:chExt cx="789270" cy="899001"/>
          </a:xfrm>
        </p:grpSpPr>
        <p:sp>
          <p:nvSpPr>
            <p:cNvPr id="2615" name="Google Shape;2615;p36"/>
            <p:cNvSpPr/>
            <p:nvPr/>
          </p:nvSpPr>
          <p:spPr>
            <a:xfrm>
              <a:off x="296927" y="655419"/>
              <a:ext cx="200882" cy="81594"/>
            </a:xfrm>
            <a:custGeom>
              <a:rect b="b" l="l" r="r" t="t"/>
              <a:pathLst>
                <a:path extrusionOk="0" h="21600" w="21018">
                  <a:moveTo>
                    <a:pt x="2754" y="0"/>
                  </a:moveTo>
                  <a:cubicBezTo>
                    <a:pt x="2031" y="0"/>
                    <a:pt x="1338" y="727"/>
                    <a:pt x="874" y="2201"/>
                  </a:cubicBezTo>
                  <a:cubicBezTo>
                    <a:pt x="-291" y="5130"/>
                    <a:pt x="-291" y="9252"/>
                    <a:pt x="874" y="11602"/>
                  </a:cubicBezTo>
                  <a:cubicBezTo>
                    <a:pt x="3660" y="18075"/>
                    <a:pt x="7140" y="21600"/>
                    <a:pt x="10627" y="21600"/>
                  </a:cubicBezTo>
                  <a:cubicBezTo>
                    <a:pt x="14342" y="21600"/>
                    <a:pt x="17822" y="18075"/>
                    <a:pt x="20144" y="11602"/>
                  </a:cubicBezTo>
                  <a:cubicBezTo>
                    <a:pt x="21309" y="8655"/>
                    <a:pt x="21309" y="3954"/>
                    <a:pt x="20144" y="2201"/>
                  </a:cubicBezTo>
                  <a:cubicBezTo>
                    <a:pt x="19569" y="727"/>
                    <a:pt x="18810" y="0"/>
                    <a:pt x="18117" y="0"/>
                  </a:cubicBezTo>
                  <a:cubicBezTo>
                    <a:pt x="17417" y="0"/>
                    <a:pt x="16783" y="727"/>
                    <a:pt x="16429" y="2201"/>
                  </a:cubicBezTo>
                  <a:cubicBezTo>
                    <a:pt x="14807" y="5726"/>
                    <a:pt x="12485" y="8077"/>
                    <a:pt x="10627" y="8077"/>
                  </a:cubicBezTo>
                  <a:cubicBezTo>
                    <a:pt x="8305" y="8077"/>
                    <a:pt x="6211" y="5726"/>
                    <a:pt x="4818" y="2201"/>
                  </a:cubicBezTo>
                  <a:cubicBezTo>
                    <a:pt x="4235" y="727"/>
                    <a:pt x="3483" y="0"/>
                    <a:pt x="2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16" name="Google Shape;2616;p36"/>
            <p:cNvSpPr/>
            <p:nvPr/>
          </p:nvSpPr>
          <p:spPr>
            <a:xfrm>
              <a:off x="0" y="0"/>
              <a:ext cx="789270" cy="899001"/>
            </a:xfrm>
            <a:custGeom>
              <a:rect b="b" l="l" r="r" t="t"/>
              <a:pathLst>
                <a:path extrusionOk="0" h="21600" w="20348">
                  <a:moveTo>
                    <a:pt x="5465" y="1173"/>
                  </a:moveTo>
                  <a:cubicBezTo>
                    <a:pt x="6037" y="1173"/>
                    <a:pt x="6553" y="1547"/>
                    <a:pt x="6724" y="1974"/>
                  </a:cubicBezTo>
                  <a:cubicBezTo>
                    <a:pt x="4608" y="3040"/>
                    <a:pt x="3006" y="5119"/>
                    <a:pt x="2833" y="7520"/>
                  </a:cubicBezTo>
                  <a:cubicBezTo>
                    <a:pt x="2799" y="7522"/>
                    <a:pt x="2766" y="7523"/>
                    <a:pt x="2731" y="7523"/>
                  </a:cubicBezTo>
                  <a:cubicBezTo>
                    <a:pt x="1979" y="7523"/>
                    <a:pt x="1402" y="6960"/>
                    <a:pt x="1402" y="6347"/>
                  </a:cubicBezTo>
                  <a:cubicBezTo>
                    <a:pt x="1402" y="5920"/>
                    <a:pt x="1574" y="5653"/>
                    <a:pt x="1745" y="5439"/>
                  </a:cubicBezTo>
                  <a:cubicBezTo>
                    <a:pt x="1974" y="5174"/>
                    <a:pt x="1974" y="4854"/>
                    <a:pt x="1745" y="4586"/>
                  </a:cubicBezTo>
                  <a:cubicBezTo>
                    <a:pt x="1574" y="4373"/>
                    <a:pt x="1402" y="4107"/>
                    <a:pt x="1402" y="3733"/>
                  </a:cubicBezTo>
                  <a:cubicBezTo>
                    <a:pt x="1402" y="3040"/>
                    <a:pt x="1974" y="2453"/>
                    <a:pt x="2719" y="2453"/>
                  </a:cubicBezTo>
                  <a:cubicBezTo>
                    <a:pt x="2891" y="2453"/>
                    <a:pt x="3120" y="2453"/>
                    <a:pt x="3235" y="2507"/>
                  </a:cubicBezTo>
                  <a:cubicBezTo>
                    <a:pt x="3315" y="2544"/>
                    <a:pt x="3400" y="2561"/>
                    <a:pt x="3487" y="2561"/>
                  </a:cubicBezTo>
                  <a:cubicBezTo>
                    <a:pt x="3772" y="2561"/>
                    <a:pt x="4061" y="2379"/>
                    <a:pt x="4150" y="2133"/>
                  </a:cubicBezTo>
                  <a:cubicBezTo>
                    <a:pt x="4321" y="1600"/>
                    <a:pt x="4893" y="1173"/>
                    <a:pt x="5465" y="1173"/>
                  </a:cubicBezTo>
                  <a:close/>
                  <a:moveTo>
                    <a:pt x="14737" y="1280"/>
                  </a:moveTo>
                  <a:cubicBezTo>
                    <a:pt x="15309" y="1280"/>
                    <a:pt x="15939" y="1654"/>
                    <a:pt x="16054" y="2187"/>
                  </a:cubicBezTo>
                  <a:cubicBezTo>
                    <a:pt x="16101" y="2450"/>
                    <a:pt x="16419" y="2641"/>
                    <a:pt x="16753" y="2641"/>
                  </a:cubicBezTo>
                  <a:cubicBezTo>
                    <a:pt x="16826" y="2641"/>
                    <a:pt x="16898" y="2632"/>
                    <a:pt x="16969" y="2614"/>
                  </a:cubicBezTo>
                  <a:cubicBezTo>
                    <a:pt x="17140" y="2507"/>
                    <a:pt x="17369" y="2507"/>
                    <a:pt x="17483" y="2507"/>
                  </a:cubicBezTo>
                  <a:cubicBezTo>
                    <a:pt x="18170" y="2507"/>
                    <a:pt x="18857" y="3040"/>
                    <a:pt x="18857" y="3787"/>
                  </a:cubicBezTo>
                  <a:cubicBezTo>
                    <a:pt x="18857" y="4214"/>
                    <a:pt x="18628" y="4479"/>
                    <a:pt x="18457" y="4640"/>
                  </a:cubicBezTo>
                  <a:cubicBezTo>
                    <a:pt x="18284" y="4906"/>
                    <a:pt x="18284" y="5280"/>
                    <a:pt x="18457" y="5546"/>
                  </a:cubicBezTo>
                  <a:cubicBezTo>
                    <a:pt x="18628" y="5707"/>
                    <a:pt x="18857" y="5973"/>
                    <a:pt x="18857" y="6401"/>
                  </a:cubicBezTo>
                  <a:cubicBezTo>
                    <a:pt x="18857" y="7041"/>
                    <a:pt x="18342" y="7574"/>
                    <a:pt x="17598" y="7681"/>
                  </a:cubicBezTo>
                  <a:cubicBezTo>
                    <a:pt x="17427" y="5174"/>
                    <a:pt x="15767" y="3147"/>
                    <a:pt x="13534" y="2081"/>
                  </a:cubicBezTo>
                  <a:cubicBezTo>
                    <a:pt x="13765" y="1547"/>
                    <a:pt x="14279" y="1280"/>
                    <a:pt x="14737" y="1280"/>
                  </a:cubicBezTo>
                  <a:close/>
                  <a:moveTo>
                    <a:pt x="10330" y="2507"/>
                  </a:moveTo>
                  <a:cubicBezTo>
                    <a:pt x="13592" y="2507"/>
                    <a:pt x="16339" y="5067"/>
                    <a:pt x="16339" y="8214"/>
                  </a:cubicBezTo>
                  <a:lnTo>
                    <a:pt x="16339" y="9546"/>
                  </a:lnTo>
                  <a:cubicBezTo>
                    <a:pt x="15767" y="9120"/>
                    <a:pt x="15024" y="8906"/>
                    <a:pt x="14337" y="8906"/>
                  </a:cubicBezTo>
                  <a:cubicBezTo>
                    <a:pt x="12677" y="8906"/>
                    <a:pt x="11304" y="9973"/>
                    <a:pt x="11017" y="11466"/>
                  </a:cubicBezTo>
                  <a:lnTo>
                    <a:pt x="9529" y="11466"/>
                  </a:lnTo>
                  <a:cubicBezTo>
                    <a:pt x="9244" y="9973"/>
                    <a:pt x="7812" y="8906"/>
                    <a:pt x="6266" y="8906"/>
                  </a:cubicBezTo>
                  <a:cubicBezTo>
                    <a:pt x="5465" y="8906"/>
                    <a:pt x="4837" y="9174"/>
                    <a:pt x="4265" y="9546"/>
                  </a:cubicBezTo>
                  <a:lnTo>
                    <a:pt x="4265" y="8214"/>
                  </a:lnTo>
                  <a:cubicBezTo>
                    <a:pt x="4265" y="5067"/>
                    <a:pt x="6953" y="2507"/>
                    <a:pt x="10330" y="2507"/>
                  </a:cubicBezTo>
                  <a:close/>
                  <a:moveTo>
                    <a:pt x="2719" y="11414"/>
                  </a:moveTo>
                  <a:lnTo>
                    <a:pt x="2719" y="11947"/>
                  </a:lnTo>
                  <a:lnTo>
                    <a:pt x="2662" y="12214"/>
                  </a:lnTo>
                  <a:cubicBezTo>
                    <a:pt x="2548" y="12748"/>
                    <a:pt x="2434" y="13333"/>
                    <a:pt x="2375" y="13867"/>
                  </a:cubicBezTo>
                  <a:cubicBezTo>
                    <a:pt x="1803" y="13708"/>
                    <a:pt x="1402" y="13174"/>
                    <a:pt x="1402" y="12641"/>
                  </a:cubicBezTo>
                  <a:cubicBezTo>
                    <a:pt x="1402" y="12001"/>
                    <a:pt x="1974" y="11414"/>
                    <a:pt x="2719" y="11414"/>
                  </a:cubicBezTo>
                  <a:close/>
                  <a:moveTo>
                    <a:pt x="6152" y="10134"/>
                  </a:moveTo>
                  <a:cubicBezTo>
                    <a:pt x="7354" y="10134"/>
                    <a:pt x="8156" y="10987"/>
                    <a:pt x="8156" y="12001"/>
                  </a:cubicBezTo>
                  <a:cubicBezTo>
                    <a:pt x="8156" y="13013"/>
                    <a:pt x="7240" y="13867"/>
                    <a:pt x="6152" y="13867"/>
                  </a:cubicBezTo>
                  <a:cubicBezTo>
                    <a:pt x="5122" y="13867"/>
                    <a:pt x="4150" y="13013"/>
                    <a:pt x="4150" y="12001"/>
                  </a:cubicBezTo>
                  <a:cubicBezTo>
                    <a:pt x="4150" y="10987"/>
                    <a:pt x="5008" y="10134"/>
                    <a:pt x="6152" y="10134"/>
                  </a:cubicBezTo>
                  <a:close/>
                  <a:moveTo>
                    <a:pt x="17712" y="11414"/>
                  </a:moveTo>
                  <a:cubicBezTo>
                    <a:pt x="18399" y="11414"/>
                    <a:pt x="19029" y="11947"/>
                    <a:pt x="19029" y="12641"/>
                  </a:cubicBezTo>
                  <a:cubicBezTo>
                    <a:pt x="19029" y="13281"/>
                    <a:pt x="18628" y="13708"/>
                    <a:pt x="18055" y="13867"/>
                  </a:cubicBezTo>
                  <a:cubicBezTo>
                    <a:pt x="18055" y="13333"/>
                    <a:pt x="17885" y="12748"/>
                    <a:pt x="17770" y="12214"/>
                  </a:cubicBezTo>
                  <a:lnTo>
                    <a:pt x="17712" y="11947"/>
                  </a:lnTo>
                  <a:lnTo>
                    <a:pt x="17712" y="11414"/>
                  </a:lnTo>
                  <a:close/>
                  <a:moveTo>
                    <a:pt x="14433" y="10185"/>
                  </a:moveTo>
                  <a:cubicBezTo>
                    <a:pt x="15478" y="10185"/>
                    <a:pt x="16339" y="11019"/>
                    <a:pt x="16339" y="12054"/>
                  </a:cubicBezTo>
                  <a:cubicBezTo>
                    <a:pt x="16339" y="13120"/>
                    <a:pt x="15423" y="13921"/>
                    <a:pt x="14337" y="13921"/>
                  </a:cubicBezTo>
                  <a:cubicBezTo>
                    <a:pt x="13191" y="13921"/>
                    <a:pt x="12333" y="13068"/>
                    <a:pt x="12333" y="12054"/>
                  </a:cubicBezTo>
                  <a:cubicBezTo>
                    <a:pt x="12333" y="11040"/>
                    <a:pt x="13249" y="10186"/>
                    <a:pt x="14337" y="10186"/>
                  </a:cubicBezTo>
                  <a:cubicBezTo>
                    <a:pt x="14368" y="10185"/>
                    <a:pt x="14401" y="10185"/>
                    <a:pt x="14433" y="10185"/>
                  </a:cubicBezTo>
                  <a:close/>
                  <a:moveTo>
                    <a:pt x="11017" y="12587"/>
                  </a:moveTo>
                  <a:cubicBezTo>
                    <a:pt x="11304" y="14080"/>
                    <a:pt x="12733" y="15147"/>
                    <a:pt x="14337" y="15147"/>
                  </a:cubicBezTo>
                  <a:cubicBezTo>
                    <a:pt x="15253" y="15147"/>
                    <a:pt x="16110" y="14774"/>
                    <a:pt x="16740" y="14187"/>
                  </a:cubicBezTo>
                  <a:cubicBezTo>
                    <a:pt x="16682" y="14348"/>
                    <a:pt x="16682" y="14400"/>
                    <a:pt x="16682" y="14454"/>
                  </a:cubicBezTo>
                  <a:lnTo>
                    <a:pt x="16682" y="14507"/>
                  </a:lnTo>
                  <a:cubicBezTo>
                    <a:pt x="16453" y="17601"/>
                    <a:pt x="13765" y="20268"/>
                    <a:pt x="10274" y="20268"/>
                  </a:cubicBezTo>
                  <a:cubicBezTo>
                    <a:pt x="6668" y="20268"/>
                    <a:pt x="3978" y="17601"/>
                    <a:pt x="3807" y="14507"/>
                  </a:cubicBezTo>
                  <a:lnTo>
                    <a:pt x="3807" y="14187"/>
                  </a:lnTo>
                  <a:cubicBezTo>
                    <a:pt x="4435" y="14774"/>
                    <a:pt x="5295" y="15147"/>
                    <a:pt x="6266" y="15147"/>
                  </a:cubicBezTo>
                  <a:cubicBezTo>
                    <a:pt x="7870" y="15147"/>
                    <a:pt x="9244" y="14080"/>
                    <a:pt x="9529" y="12587"/>
                  </a:cubicBezTo>
                  <a:close/>
                  <a:moveTo>
                    <a:pt x="5465" y="0"/>
                  </a:moveTo>
                  <a:cubicBezTo>
                    <a:pt x="4435" y="0"/>
                    <a:pt x="3578" y="533"/>
                    <a:pt x="3120" y="1227"/>
                  </a:cubicBezTo>
                  <a:cubicBezTo>
                    <a:pt x="2997" y="1212"/>
                    <a:pt x="2875" y="1205"/>
                    <a:pt x="2757" y="1205"/>
                  </a:cubicBezTo>
                  <a:cubicBezTo>
                    <a:pt x="713" y="1205"/>
                    <a:pt x="-709" y="3296"/>
                    <a:pt x="372" y="4960"/>
                  </a:cubicBezTo>
                  <a:cubicBezTo>
                    <a:pt x="143" y="5387"/>
                    <a:pt x="28" y="5759"/>
                    <a:pt x="28" y="6240"/>
                  </a:cubicBezTo>
                  <a:cubicBezTo>
                    <a:pt x="28" y="7627"/>
                    <a:pt x="1231" y="8800"/>
                    <a:pt x="2719" y="8800"/>
                  </a:cubicBezTo>
                  <a:lnTo>
                    <a:pt x="2719" y="10134"/>
                  </a:lnTo>
                  <a:cubicBezTo>
                    <a:pt x="1231" y="10134"/>
                    <a:pt x="28" y="11253"/>
                    <a:pt x="28" y="12641"/>
                  </a:cubicBezTo>
                  <a:cubicBezTo>
                    <a:pt x="28" y="13921"/>
                    <a:pt x="1117" y="14987"/>
                    <a:pt x="2375" y="15201"/>
                  </a:cubicBezTo>
                  <a:cubicBezTo>
                    <a:pt x="2891" y="18668"/>
                    <a:pt x="6037" y="21600"/>
                    <a:pt x="10159" y="21600"/>
                  </a:cubicBezTo>
                  <a:cubicBezTo>
                    <a:pt x="14279" y="21600"/>
                    <a:pt x="17483" y="18668"/>
                    <a:pt x="17999" y="15201"/>
                  </a:cubicBezTo>
                  <a:cubicBezTo>
                    <a:pt x="19314" y="15040"/>
                    <a:pt x="20346" y="13973"/>
                    <a:pt x="20346" y="12641"/>
                  </a:cubicBezTo>
                  <a:cubicBezTo>
                    <a:pt x="20402" y="11253"/>
                    <a:pt x="19200" y="10134"/>
                    <a:pt x="17712" y="10134"/>
                  </a:cubicBezTo>
                  <a:lnTo>
                    <a:pt x="17712" y="8800"/>
                  </a:lnTo>
                  <a:cubicBezTo>
                    <a:pt x="19144" y="8747"/>
                    <a:pt x="20173" y="7574"/>
                    <a:pt x="20173" y="6240"/>
                  </a:cubicBezTo>
                  <a:cubicBezTo>
                    <a:pt x="20173" y="5813"/>
                    <a:pt x="20059" y="5387"/>
                    <a:pt x="19830" y="5013"/>
                  </a:cubicBezTo>
                  <a:cubicBezTo>
                    <a:pt x="20891" y="3333"/>
                    <a:pt x="19543" y="1239"/>
                    <a:pt x="17609" y="1239"/>
                  </a:cubicBezTo>
                  <a:cubicBezTo>
                    <a:pt x="17456" y="1239"/>
                    <a:pt x="17300" y="1253"/>
                    <a:pt x="17140" y="1280"/>
                  </a:cubicBezTo>
                  <a:cubicBezTo>
                    <a:pt x="16626" y="479"/>
                    <a:pt x="15767" y="0"/>
                    <a:pt x="14737" y="0"/>
                  </a:cubicBezTo>
                  <a:cubicBezTo>
                    <a:pt x="14050" y="0"/>
                    <a:pt x="13420" y="266"/>
                    <a:pt x="12906" y="640"/>
                  </a:cubicBezTo>
                  <a:cubicBezTo>
                    <a:pt x="12619" y="907"/>
                    <a:pt x="12390" y="1173"/>
                    <a:pt x="12275" y="1547"/>
                  </a:cubicBezTo>
                  <a:cubicBezTo>
                    <a:pt x="11589" y="1334"/>
                    <a:pt x="10902" y="1227"/>
                    <a:pt x="10159" y="1227"/>
                  </a:cubicBezTo>
                  <a:cubicBezTo>
                    <a:pt x="9414" y="1227"/>
                    <a:pt x="8671" y="1387"/>
                    <a:pt x="7985" y="1600"/>
                  </a:cubicBezTo>
                  <a:cubicBezTo>
                    <a:pt x="7525" y="640"/>
                    <a:pt x="6610" y="0"/>
                    <a:pt x="54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17" name="Google Shape;2617;p36"/>
            <p:cNvSpPr/>
            <p:nvPr/>
          </p:nvSpPr>
          <p:spPr>
            <a:xfrm>
              <a:off x="267510" y="266409"/>
              <a:ext cx="259716" cy="48830"/>
            </a:xfrm>
            <a:custGeom>
              <a:rect b="b" l="l" r="r" t="t"/>
              <a:pathLst>
                <a:path extrusionOk="0" h="21600" w="21600">
                  <a:moveTo>
                    <a:pt x="2028" y="0"/>
                  </a:moveTo>
                  <a:cubicBezTo>
                    <a:pt x="920" y="0"/>
                    <a:pt x="0" y="4894"/>
                    <a:pt x="0" y="10784"/>
                  </a:cubicBezTo>
                  <a:cubicBezTo>
                    <a:pt x="0" y="16675"/>
                    <a:pt x="920" y="21600"/>
                    <a:pt x="2028" y="21600"/>
                  </a:cubicBezTo>
                  <a:lnTo>
                    <a:pt x="19567" y="21600"/>
                  </a:lnTo>
                  <a:cubicBezTo>
                    <a:pt x="20674" y="21600"/>
                    <a:pt x="21600" y="16675"/>
                    <a:pt x="21600" y="10784"/>
                  </a:cubicBezTo>
                  <a:cubicBezTo>
                    <a:pt x="21600" y="4894"/>
                    <a:pt x="20674" y="0"/>
                    <a:pt x="195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618" name="Google Shape;2618;p36"/>
          <p:cNvGrpSpPr/>
          <p:nvPr/>
        </p:nvGrpSpPr>
        <p:grpSpPr>
          <a:xfrm>
            <a:off x="11737076" y="4587109"/>
            <a:ext cx="899002" cy="892309"/>
            <a:chOff x="70" y="70"/>
            <a:chExt cx="899000" cy="892307"/>
          </a:xfrm>
        </p:grpSpPr>
        <p:sp>
          <p:nvSpPr>
            <p:cNvPr id="2619" name="Google Shape;2619;p36"/>
            <p:cNvSpPr/>
            <p:nvPr/>
          </p:nvSpPr>
          <p:spPr>
            <a:xfrm>
              <a:off x="321931" y="421844"/>
              <a:ext cx="48830" cy="48829"/>
            </a:xfrm>
            <a:custGeom>
              <a:rect b="b" l="l" r="r" t="t"/>
              <a:pathLst>
                <a:path extrusionOk="0" h="21600" w="21600">
                  <a:moveTo>
                    <a:pt x="10784" y="0"/>
                  </a:moveTo>
                  <a:cubicBezTo>
                    <a:pt x="4894" y="0"/>
                    <a:pt x="0" y="4894"/>
                    <a:pt x="0" y="10784"/>
                  </a:cubicBezTo>
                  <a:cubicBezTo>
                    <a:pt x="0" y="16675"/>
                    <a:pt x="4894" y="21600"/>
                    <a:pt x="10784" y="21600"/>
                  </a:cubicBezTo>
                  <a:cubicBezTo>
                    <a:pt x="16706" y="21600"/>
                    <a:pt x="21600" y="16675"/>
                    <a:pt x="21600" y="10784"/>
                  </a:cubicBezTo>
                  <a:cubicBezTo>
                    <a:pt x="21600" y="4894"/>
                    <a:pt x="16706"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20" name="Google Shape;2620;p36"/>
            <p:cNvSpPr/>
            <p:nvPr/>
          </p:nvSpPr>
          <p:spPr>
            <a:xfrm>
              <a:off x="532818" y="421844"/>
              <a:ext cx="51084" cy="48829"/>
            </a:xfrm>
            <a:custGeom>
              <a:rect b="b" l="l" r="r" t="t"/>
              <a:pathLst>
                <a:path extrusionOk="0" h="21600" w="21600">
                  <a:moveTo>
                    <a:pt x="10308" y="0"/>
                  </a:moveTo>
                  <a:cubicBezTo>
                    <a:pt x="4678" y="0"/>
                    <a:pt x="0" y="4894"/>
                    <a:pt x="0" y="10784"/>
                  </a:cubicBezTo>
                  <a:cubicBezTo>
                    <a:pt x="0" y="16675"/>
                    <a:pt x="4678" y="21600"/>
                    <a:pt x="10308" y="21600"/>
                  </a:cubicBezTo>
                  <a:cubicBezTo>
                    <a:pt x="15939" y="21600"/>
                    <a:pt x="21600" y="16675"/>
                    <a:pt x="21600" y="10784"/>
                  </a:cubicBezTo>
                  <a:cubicBezTo>
                    <a:pt x="21600" y="4894"/>
                    <a:pt x="15939" y="0"/>
                    <a:pt x="103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21" name="Google Shape;2621;p36"/>
            <p:cNvSpPr/>
            <p:nvPr/>
          </p:nvSpPr>
          <p:spPr>
            <a:xfrm>
              <a:off x="351348" y="597712"/>
              <a:ext cx="200883" cy="83848"/>
            </a:xfrm>
            <a:custGeom>
              <a:rect b="b" l="l" r="r" t="t"/>
              <a:pathLst>
                <a:path extrusionOk="0" h="21600" w="21018">
                  <a:moveTo>
                    <a:pt x="2754" y="0"/>
                  </a:moveTo>
                  <a:cubicBezTo>
                    <a:pt x="2031" y="0"/>
                    <a:pt x="1338" y="726"/>
                    <a:pt x="874" y="2160"/>
                  </a:cubicBezTo>
                  <a:cubicBezTo>
                    <a:pt x="-291" y="5010"/>
                    <a:pt x="-291" y="9584"/>
                    <a:pt x="874" y="11871"/>
                  </a:cubicBezTo>
                  <a:cubicBezTo>
                    <a:pt x="3660" y="18169"/>
                    <a:pt x="7140" y="21600"/>
                    <a:pt x="10627" y="21600"/>
                  </a:cubicBezTo>
                  <a:cubicBezTo>
                    <a:pt x="14342" y="21600"/>
                    <a:pt x="17822" y="18169"/>
                    <a:pt x="20144" y="11871"/>
                  </a:cubicBezTo>
                  <a:cubicBezTo>
                    <a:pt x="21309" y="9021"/>
                    <a:pt x="21309" y="4447"/>
                    <a:pt x="20144" y="2160"/>
                  </a:cubicBezTo>
                  <a:cubicBezTo>
                    <a:pt x="19569" y="726"/>
                    <a:pt x="18810" y="0"/>
                    <a:pt x="18117" y="0"/>
                  </a:cubicBezTo>
                  <a:cubicBezTo>
                    <a:pt x="17417" y="0"/>
                    <a:pt x="16783" y="726"/>
                    <a:pt x="16429" y="2160"/>
                  </a:cubicBezTo>
                  <a:cubicBezTo>
                    <a:pt x="14807" y="6153"/>
                    <a:pt x="12485" y="7878"/>
                    <a:pt x="10627" y="7878"/>
                  </a:cubicBezTo>
                  <a:cubicBezTo>
                    <a:pt x="8305" y="7878"/>
                    <a:pt x="6211" y="6153"/>
                    <a:pt x="4818" y="2160"/>
                  </a:cubicBezTo>
                  <a:cubicBezTo>
                    <a:pt x="4235" y="726"/>
                    <a:pt x="3483" y="0"/>
                    <a:pt x="2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22" name="Google Shape;2622;p36"/>
            <p:cNvSpPr/>
            <p:nvPr/>
          </p:nvSpPr>
          <p:spPr>
            <a:xfrm>
              <a:off x="70" y="70"/>
              <a:ext cx="899000" cy="892307"/>
            </a:xfrm>
            <a:custGeom>
              <a:rect b="b" l="l" r="r" t="t"/>
              <a:pathLst>
                <a:path extrusionOk="0" h="21600" w="21600">
                  <a:moveTo>
                    <a:pt x="9601" y="1182"/>
                  </a:moveTo>
                  <a:cubicBezTo>
                    <a:pt x="9440" y="1504"/>
                    <a:pt x="9281" y="1989"/>
                    <a:pt x="9120" y="2471"/>
                  </a:cubicBezTo>
                  <a:lnTo>
                    <a:pt x="4640" y="2471"/>
                  </a:lnTo>
                  <a:lnTo>
                    <a:pt x="4107" y="1182"/>
                  </a:lnTo>
                  <a:close/>
                  <a:moveTo>
                    <a:pt x="17440" y="1182"/>
                  </a:moveTo>
                  <a:lnTo>
                    <a:pt x="17014" y="2471"/>
                  </a:lnTo>
                  <a:lnTo>
                    <a:pt x="12533" y="2471"/>
                  </a:lnTo>
                  <a:cubicBezTo>
                    <a:pt x="12374" y="1989"/>
                    <a:pt x="12213" y="1504"/>
                    <a:pt x="11999" y="1182"/>
                  </a:cubicBezTo>
                  <a:close/>
                  <a:moveTo>
                    <a:pt x="10880" y="1665"/>
                  </a:moveTo>
                  <a:cubicBezTo>
                    <a:pt x="11146" y="2204"/>
                    <a:pt x="11466" y="2956"/>
                    <a:pt x="11466" y="3761"/>
                  </a:cubicBezTo>
                  <a:cubicBezTo>
                    <a:pt x="11466" y="4513"/>
                    <a:pt x="11146" y="5265"/>
                    <a:pt x="10880" y="5803"/>
                  </a:cubicBezTo>
                  <a:cubicBezTo>
                    <a:pt x="10613" y="5265"/>
                    <a:pt x="10240" y="4513"/>
                    <a:pt x="10240" y="3761"/>
                  </a:cubicBezTo>
                  <a:cubicBezTo>
                    <a:pt x="10186" y="2848"/>
                    <a:pt x="10506" y="2096"/>
                    <a:pt x="10880" y="1665"/>
                  </a:cubicBezTo>
                  <a:close/>
                  <a:moveTo>
                    <a:pt x="9013" y="3761"/>
                  </a:moveTo>
                  <a:cubicBezTo>
                    <a:pt x="9013" y="4728"/>
                    <a:pt x="9333" y="5642"/>
                    <a:pt x="9707" y="6287"/>
                  </a:cubicBezTo>
                  <a:lnTo>
                    <a:pt x="6186" y="6287"/>
                  </a:lnTo>
                  <a:lnTo>
                    <a:pt x="5174" y="3761"/>
                  </a:lnTo>
                  <a:close/>
                  <a:moveTo>
                    <a:pt x="16587" y="3761"/>
                  </a:moveTo>
                  <a:lnTo>
                    <a:pt x="15521" y="6287"/>
                  </a:lnTo>
                  <a:lnTo>
                    <a:pt x="12054" y="6287"/>
                  </a:lnTo>
                  <a:cubicBezTo>
                    <a:pt x="12374" y="5642"/>
                    <a:pt x="12800" y="4728"/>
                    <a:pt x="12800" y="3761"/>
                  </a:cubicBezTo>
                  <a:close/>
                  <a:moveTo>
                    <a:pt x="15307" y="7469"/>
                  </a:moveTo>
                  <a:lnTo>
                    <a:pt x="15307" y="8758"/>
                  </a:lnTo>
                  <a:cubicBezTo>
                    <a:pt x="15307" y="11660"/>
                    <a:pt x="16106" y="12681"/>
                    <a:pt x="16481" y="14670"/>
                  </a:cubicBezTo>
                  <a:cubicBezTo>
                    <a:pt x="15787" y="17249"/>
                    <a:pt x="13440" y="19076"/>
                    <a:pt x="10880" y="19076"/>
                  </a:cubicBezTo>
                  <a:cubicBezTo>
                    <a:pt x="8212" y="19076"/>
                    <a:pt x="5920" y="17249"/>
                    <a:pt x="5280" y="14670"/>
                  </a:cubicBezTo>
                  <a:cubicBezTo>
                    <a:pt x="5600" y="12681"/>
                    <a:pt x="6399" y="11660"/>
                    <a:pt x="6399" y="8758"/>
                  </a:cubicBezTo>
                  <a:lnTo>
                    <a:pt x="6399" y="7469"/>
                  </a:lnTo>
                  <a:close/>
                  <a:moveTo>
                    <a:pt x="3894" y="3815"/>
                  </a:moveTo>
                  <a:lnTo>
                    <a:pt x="5119" y="6985"/>
                  </a:lnTo>
                  <a:lnTo>
                    <a:pt x="5119" y="8705"/>
                  </a:lnTo>
                  <a:cubicBezTo>
                    <a:pt x="5119" y="11445"/>
                    <a:pt x="4373" y="12251"/>
                    <a:pt x="4000" y="14563"/>
                  </a:cubicBezTo>
                  <a:cubicBezTo>
                    <a:pt x="3894" y="15207"/>
                    <a:pt x="3894" y="15905"/>
                    <a:pt x="3894" y="16550"/>
                  </a:cubicBezTo>
                  <a:lnTo>
                    <a:pt x="3894" y="19775"/>
                  </a:lnTo>
                  <a:lnTo>
                    <a:pt x="3840" y="19775"/>
                  </a:lnTo>
                  <a:lnTo>
                    <a:pt x="2932" y="19130"/>
                  </a:lnTo>
                  <a:cubicBezTo>
                    <a:pt x="1920" y="18431"/>
                    <a:pt x="1332" y="17356"/>
                    <a:pt x="1332" y="16174"/>
                  </a:cubicBezTo>
                  <a:cubicBezTo>
                    <a:pt x="1332" y="14401"/>
                    <a:pt x="1759" y="12627"/>
                    <a:pt x="2560" y="11069"/>
                  </a:cubicBezTo>
                  <a:cubicBezTo>
                    <a:pt x="3413" y="9296"/>
                    <a:pt x="3894" y="7307"/>
                    <a:pt x="3894" y="5265"/>
                  </a:cubicBezTo>
                  <a:lnTo>
                    <a:pt x="3894" y="3815"/>
                  </a:lnTo>
                  <a:close/>
                  <a:moveTo>
                    <a:pt x="17867" y="3868"/>
                  </a:moveTo>
                  <a:lnTo>
                    <a:pt x="17867" y="5373"/>
                  </a:lnTo>
                  <a:cubicBezTo>
                    <a:pt x="17867" y="7361"/>
                    <a:pt x="18346" y="9403"/>
                    <a:pt x="19199" y="11122"/>
                  </a:cubicBezTo>
                  <a:cubicBezTo>
                    <a:pt x="20000" y="12681"/>
                    <a:pt x="20374" y="14508"/>
                    <a:pt x="20374" y="16227"/>
                  </a:cubicBezTo>
                  <a:cubicBezTo>
                    <a:pt x="20320" y="17356"/>
                    <a:pt x="19787" y="18538"/>
                    <a:pt x="18773" y="19130"/>
                  </a:cubicBezTo>
                  <a:lnTo>
                    <a:pt x="17867" y="19775"/>
                  </a:lnTo>
                  <a:lnTo>
                    <a:pt x="17867" y="16657"/>
                  </a:lnTo>
                  <a:cubicBezTo>
                    <a:pt x="17867" y="15960"/>
                    <a:pt x="17813" y="15315"/>
                    <a:pt x="17706" y="14615"/>
                  </a:cubicBezTo>
                  <a:cubicBezTo>
                    <a:pt x="17386" y="12359"/>
                    <a:pt x="16587" y="11552"/>
                    <a:pt x="16587" y="8758"/>
                  </a:cubicBezTo>
                  <a:lnTo>
                    <a:pt x="16587" y="7039"/>
                  </a:lnTo>
                  <a:lnTo>
                    <a:pt x="17867" y="3868"/>
                  </a:lnTo>
                  <a:close/>
                  <a:moveTo>
                    <a:pt x="3145" y="0"/>
                  </a:moveTo>
                  <a:cubicBezTo>
                    <a:pt x="2773" y="0"/>
                    <a:pt x="2506" y="268"/>
                    <a:pt x="2506" y="590"/>
                  </a:cubicBezTo>
                  <a:lnTo>
                    <a:pt x="2506" y="5373"/>
                  </a:lnTo>
                  <a:cubicBezTo>
                    <a:pt x="2506" y="7147"/>
                    <a:pt x="2133" y="8973"/>
                    <a:pt x="1332" y="10532"/>
                  </a:cubicBezTo>
                  <a:cubicBezTo>
                    <a:pt x="479" y="12251"/>
                    <a:pt x="0" y="14240"/>
                    <a:pt x="0" y="16174"/>
                  </a:cubicBezTo>
                  <a:cubicBezTo>
                    <a:pt x="0" y="17786"/>
                    <a:pt x="799" y="19238"/>
                    <a:pt x="2133" y="20205"/>
                  </a:cubicBezTo>
                  <a:lnTo>
                    <a:pt x="4053" y="21494"/>
                  </a:lnTo>
                  <a:cubicBezTo>
                    <a:pt x="4168" y="21566"/>
                    <a:pt x="4293" y="21600"/>
                    <a:pt x="4417" y="21600"/>
                  </a:cubicBezTo>
                  <a:cubicBezTo>
                    <a:pt x="4752" y="21600"/>
                    <a:pt x="5067" y="21349"/>
                    <a:pt x="5067" y="20957"/>
                  </a:cubicBezTo>
                  <a:lnTo>
                    <a:pt x="5067" y="17302"/>
                  </a:lnTo>
                  <a:cubicBezTo>
                    <a:pt x="6399" y="19183"/>
                    <a:pt x="8532" y="20258"/>
                    <a:pt x="10774" y="20258"/>
                  </a:cubicBezTo>
                  <a:cubicBezTo>
                    <a:pt x="13066" y="20258"/>
                    <a:pt x="15201" y="19183"/>
                    <a:pt x="16533" y="17302"/>
                  </a:cubicBezTo>
                  <a:lnTo>
                    <a:pt x="16533" y="20957"/>
                  </a:lnTo>
                  <a:cubicBezTo>
                    <a:pt x="16533" y="21354"/>
                    <a:pt x="16828" y="21576"/>
                    <a:pt x="17175" y="21576"/>
                  </a:cubicBezTo>
                  <a:cubicBezTo>
                    <a:pt x="17295" y="21576"/>
                    <a:pt x="17424" y="21549"/>
                    <a:pt x="17547" y="21494"/>
                  </a:cubicBezTo>
                  <a:lnTo>
                    <a:pt x="19467" y="20205"/>
                  </a:lnTo>
                  <a:cubicBezTo>
                    <a:pt x="20801" y="19345"/>
                    <a:pt x="21600" y="17786"/>
                    <a:pt x="21600" y="16174"/>
                  </a:cubicBezTo>
                  <a:cubicBezTo>
                    <a:pt x="21600" y="14240"/>
                    <a:pt x="21121" y="12251"/>
                    <a:pt x="20268" y="10532"/>
                  </a:cubicBezTo>
                  <a:cubicBezTo>
                    <a:pt x="19467" y="8973"/>
                    <a:pt x="19040" y="7092"/>
                    <a:pt x="19040" y="5373"/>
                  </a:cubicBezTo>
                  <a:lnTo>
                    <a:pt x="19040" y="590"/>
                  </a:lnTo>
                  <a:cubicBezTo>
                    <a:pt x="19040" y="268"/>
                    <a:pt x="18773" y="0"/>
                    <a:pt x="184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623" name="Google Shape;2623;p36"/>
          <p:cNvGrpSpPr/>
          <p:nvPr/>
        </p:nvGrpSpPr>
        <p:grpSpPr>
          <a:xfrm>
            <a:off x="11790342" y="5690370"/>
            <a:ext cx="788318" cy="896817"/>
            <a:chOff x="0" y="0"/>
            <a:chExt cx="788317" cy="896815"/>
          </a:xfrm>
        </p:grpSpPr>
        <p:sp>
          <p:nvSpPr>
            <p:cNvPr id="2624" name="Google Shape;2624;p36"/>
            <p:cNvSpPr/>
            <p:nvPr/>
          </p:nvSpPr>
          <p:spPr>
            <a:xfrm>
              <a:off x="298010" y="653164"/>
              <a:ext cx="200882" cy="81593"/>
            </a:xfrm>
            <a:custGeom>
              <a:rect b="b" l="l" r="r" t="t"/>
              <a:pathLst>
                <a:path extrusionOk="0" h="21600" w="21018">
                  <a:moveTo>
                    <a:pt x="2754" y="0"/>
                  </a:moveTo>
                  <a:cubicBezTo>
                    <a:pt x="2031" y="0"/>
                    <a:pt x="1338" y="727"/>
                    <a:pt x="874" y="2201"/>
                  </a:cubicBezTo>
                  <a:cubicBezTo>
                    <a:pt x="-291" y="5148"/>
                    <a:pt x="-291" y="9252"/>
                    <a:pt x="874" y="11602"/>
                  </a:cubicBezTo>
                  <a:cubicBezTo>
                    <a:pt x="3660" y="18075"/>
                    <a:pt x="7140" y="21600"/>
                    <a:pt x="10627" y="21600"/>
                  </a:cubicBezTo>
                  <a:cubicBezTo>
                    <a:pt x="14342" y="21600"/>
                    <a:pt x="17822" y="18075"/>
                    <a:pt x="20144" y="11602"/>
                  </a:cubicBezTo>
                  <a:cubicBezTo>
                    <a:pt x="21309" y="8674"/>
                    <a:pt x="21309" y="3973"/>
                    <a:pt x="20144" y="2201"/>
                  </a:cubicBezTo>
                  <a:cubicBezTo>
                    <a:pt x="19569" y="727"/>
                    <a:pt x="18810" y="0"/>
                    <a:pt x="18117" y="0"/>
                  </a:cubicBezTo>
                  <a:cubicBezTo>
                    <a:pt x="17417" y="0"/>
                    <a:pt x="16783" y="727"/>
                    <a:pt x="16429" y="2201"/>
                  </a:cubicBezTo>
                  <a:cubicBezTo>
                    <a:pt x="14807" y="5726"/>
                    <a:pt x="12485" y="8077"/>
                    <a:pt x="10627" y="8077"/>
                  </a:cubicBezTo>
                  <a:cubicBezTo>
                    <a:pt x="8305" y="8077"/>
                    <a:pt x="6211" y="5726"/>
                    <a:pt x="4818" y="2201"/>
                  </a:cubicBezTo>
                  <a:cubicBezTo>
                    <a:pt x="4235" y="727"/>
                    <a:pt x="3483" y="0"/>
                    <a:pt x="2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25" name="Google Shape;2625;p36"/>
            <p:cNvSpPr/>
            <p:nvPr/>
          </p:nvSpPr>
          <p:spPr>
            <a:xfrm>
              <a:off x="268593" y="475041"/>
              <a:ext cx="48830" cy="48830"/>
            </a:xfrm>
            <a:custGeom>
              <a:rect b="b" l="l" r="r" t="t"/>
              <a:pathLst>
                <a:path extrusionOk="0" h="21600" w="21600">
                  <a:moveTo>
                    <a:pt x="10784" y="0"/>
                  </a:moveTo>
                  <a:cubicBezTo>
                    <a:pt x="4894" y="0"/>
                    <a:pt x="0" y="4894"/>
                    <a:pt x="0" y="10784"/>
                  </a:cubicBezTo>
                  <a:cubicBezTo>
                    <a:pt x="0" y="16675"/>
                    <a:pt x="4894" y="21600"/>
                    <a:pt x="10784" y="21600"/>
                  </a:cubicBezTo>
                  <a:cubicBezTo>
                    <a:pt x="16706" y="21600"/>
                    <a:pt x="21600" y="16675"/>
                    <a:pt x="21600" y="10784"/>
                  </a:cubicBezTo>
                  <a:cubicBezTo>
                    <a:pt x="21600" y="4894"/>
                    <a:pt x="16706"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26" name="Google Shape;2626;p36"/>
            <p:cNvSpPr/>
            <p:nvPr/>
          </p:nvSpPr>
          <p:spPr>
            <a:xfrm>
              <a:off x="479479" y="475041"/>
              <a:ext cx="51085" cy="48830"/>
            </a:xfrm>
            <a:custGeom>
              <a:rect b="b" l="l" r="r" t="t"/>
              <a:pathLst>
                <a:path extrusionOk="0" h="21600" w="21600">
                  <a:moveTo>
                    <a:pt x="10308" y="0"/>
                  </a:moveTo>
                  <a:cubicBezTo>
                    <a:pt x="4678" y="0"/>
                    <a:pt x="0" y="4894"/>
                    <a:pt x="0" y="10784"/>
                  </a:cubicBezTo>
                  <a:cubicBezTo>
                    <a:pt x="0" y="16675"/>
                    <a:pt x="4678" y="21600"/>
                    <a:pt x="10308" y="21600"/>
                  </a:cubicBezTo>
                  <a:cubicBezTo>
                    <a:pt x="15939" y="21600"/>
                    <a:pt x="21600" y="16675"/>
                    <a:pt x="21600" y="10784"/>
                  </a:cubicBezTo>
                  <a:cubicBezTo>
                    <a:pt x="21600" y="4894"/>
                    <a:pt x="15939" y="0"/>
                    <a:pt x="103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27" name="Google Shape;2627;p36"/>
            <p:cNvSpPr/>
            <p:nvPr/>
          </p:nvSpPr>
          <p:spPr>
            <a:xfrm>
              <a:off x="0" y="0"/>
              <a:ext cx="788317" cy="896815"/>
            </a:xfrm>
            <a:custGeom>
              <a:rect b="b" l="l" r="r" t="t"/>
              <a:pathLst>
                <a:path extrusionOk="0" h="21600" w="21487">
                  <a:moveTo>
                    <a:pt x="10044" y="1283"/>
                  </a:moveTo>
                  <a:lnTo>
                    <a:pt x="10044" y="7431"/>
                  </a:lnTo>
                  <a:lnTo>
                    <a:pt x="7261" y="7431"/>
                  </a:lnTo>
                  <a:cubicBezTo>
                    <a:pt x="7329" y="5792"/>
                    <a:pt x="7692" y="4210"/>
                    <a:pt x="8350" y="2994"/>
                  </a:cubicBezTo>
                  <a:cubicBezTo>
                    <a:pt x="8834" y="2138"/>
                    <a:pt x="9439" y="1549"/>
                    <a:pt x="10044" y="1283"/>
                  </a:cubicBezTo>
                  <a:close/>
                  <a:moveTo>
                    <a:pt x="7623" y="1818"/>
                  </a:moveTo>
                  <a:cubicBezTo>
                    <a:pt x="7442" y="2031"/>
                    <a:pt x="7321" y="2298"/>
                    <a:pt x="7139" y="2459"/>
                  </a:cubicBezTo>
                  <a:cubicBezTo>
                    <a:pt x="6413" y="3796"/>
                    <a:pt x="5929" y="5614"/>
                    <a:pt x="5869" y="7484"/>
                  </a:cubicBezTo>
                  <a:lnTo>
                    <a:pt x="3025" y="7484"/>
                  </a:lnTo>
                  <a:cubicBezTo>
                    <a:pt x="3207" y="4972"/>
                    <a:pt x="5022" y="2832"/>
                    <a:pt x="7623" y="1818"/>
                  </a:cubicBezTo>
                  <a:close/>
                  <a:moveTo>
                    <a:pt x="14037" y="1818"/>
                  </a:moveTo>
                  <a:cubicBezTo>
                    <a:pt x="16639" y="2832"/>
                    <a:pt x="18454" y="4972"/>
                    <a:pt x="18635" y="7484"/>
                  </a:cubicBezTo>
                  <a:lnTo>
                    <a:pt x="15792" y="7484"/>
                  </a:lnTo>
                  <a:cubicBezTo>
                    <a:pt x="15731" y="5614"/>
                    <a:pt x="15247" y="3796"/>
                    <a:pt x="14521" y="2459"/>
                  </a:cubicBezTo>
                  <a:cubicBezTo>
                    <a:pt x="14339" y="2191"/>
                    <a:pt x="14218" y="2031"/>
                    <a:pt x="14037" y="1818"/>
                  </a:cubicBezTo>
                  <a:close/>
                  <a:moveTo>
                    <a:pt x="11556" y="1336"/>
                  </a:moveTo>
                  <a:cubicBezTo>
                    <a:pt x="12161" y="1604"/>
                    <a:pt x="12766" y="2191"/>
                    <a:pt x="13190" y="3101"/>
                  </a:cubicBezTo>
                  <a:cubicBezTo>
                    <a:pt x="13916" y="4277"/>
                    <a:pt x="14279" y="5828"/>
                    <a:pt x="14339" y="7538"/>
                  </a:cubicBezTo>
                  <a:lnTo>
                    <a:pt x="11496" y="7538"/>
                  </a:lnTo>
                  <a:lnTo>
                    <a:pt x="11496" y="1336"/>
                  </a:lnTo>
                  <a:close/>
                  <a:moveTo>
                    <a:pt x="2904" y="11387"/>
                  </a:moveTo>
                  <a:lnTo>
                    <a:pt x="2904" y="13901"/>
                  </a:lnTo>
                  <a:cubicBezTo>
                    <a:pt x="2178" y="13901"/>
                    <a:pt x="1511" y="13366"/>
                    <a:pt x="1511" y="12618"/>
                  </a:cubicBezTo>
                  <a:cubicBezTo>
                    <a:pt x="1511" y="11976"/>
                    <a:pt x="2116" y="11387"/>
                    <a:pt x="2904" y="11387"/>
                  </a:cubicBezTo>
                  <a:close/>
                  <a:moveTo>
                    <a:pt x="18756" y="11387"/>
                  </a:moveTo>
                  <a:cubicBezTo>
                    <a:pt x="19482" y="11387"/>
                    <a:pt x="20148" y="11976"/>
                    <a:pt x="20148" y="12618"/>
                  </a:cubicBezTo>
                  <a:cubicBezTo>
                    <a:pt x="20148" y="13366"/>
                    <a:pt x="19482" y="13901"/>
                    <a:pt x="18756" y="13901"/>
                  </a:cubicBezTo>
                  <a:lnTo>
                    <a:pt x="18756" y="11387"/>
                  </a:lnTo>
                  <a:close/>
                  <a:moveTo>
                    <a:pt x="17365" y="8769"/>
                  </a:moveTo>
                  <a:lnTo>
                    <a:pt x="17365" y="14596"/>
                  </a:lnTo>
                  <a:cubicBezTo>
                    <a:pt x="17304" y="17697"/>
                    <a:pt x="14400" y="20263"/>
                    <a:pt x="10891" y="20263"/>
                  </a:cubicBezTo>
                  <a:cubicBezTo>
                    <a:pt x="7321" y="20263"/>
                    <a:pt x="4417" y="17697"/>
                    <a:pt x="4417" y="14596"/>
                  </a:cubicBezTo>
                  <a:lnTo>
                    <a:pt x="4417" y="8769"/>
                  </a:lnTo>
                  <a:close/>
                  <a:moveTo>
                    <a:pt x="10770" y="0"/>
                  </a:moveTo>
                  <a:cubicBezTo>
                    <a:pt x="5627" y="0"/>
                    <a:pt x="1511" y="3689"/>
                    <a:pt x="1511" y="8232"/>
                  </a:cubicBezTo>
                  <a:cubicBezTo>
                    <a:pt x="1511" y="8553"/>
                    <a:pt x="1815" y="8821"/>
                    <a:pt x="2178" y="8821"/>
                  </a:cubicBezTo>
                  <a:lnTo>
                    <a:pt x="2844" y="8821"/>
                  </a:lnTo>
                  <a:lnTo>
                    <a:pt x="2844" y="10159"/>
                  </a:lnTo>
                  <a:cubicBezTo>
                    <a:pt x="1269" y="10159"/>
                    <a:pt x="0" y="11280"/>
                    <a:pt x="0" y="12724"/>
                  </a:cubicBezTo>
                  <a:cubicBezTo>
                    <a:pt x="0" y="14114"/>
                    <a:pt x="1269" y="15238"/>
                    <a:pt x="2844" y="15238"/>
                  </a:cubicBezTo>
                  <a:cubicBezTo>
                    <a:pt x="3207" y="18766"/>
                    <a:pt x="6655" y="21600"/>
                    <a:pt x="10709" y="21600"/>
                  </a:cubicBezTo>
                  <a:cubicBezTo>
                    <a:pt x="14824" y="21600"/>
                    <a:pt x="18212" y="18766"/>
                    <a:pt x="18575" y="15238"/>
                  </a:cubicBezTo>
                  <a:cubicBezTo>
                    <a:pt x="20148" y="15238"/>
                    <a:pt x="21479" y="14114"/>
                    <a:pt x="21479" y="12724"/>
                  </a:cubicBezTo>
                  <a:cubicBezTo>
                    <a:pt x="21600" y="11280"/>
                    <a:pt x="20329" y="10159"/>
                    <a:pt x="18756" y="10159"/>
                  </a:cubicBezTo>
                  <a:lnTo>
                    <a:pt x="18756" y="8821"/>
                  </a:lnTo>
                  <a:lnTo>
                    <a:pt x="19422" y="8821"/>
                  </a:lnTo>
                  <a:cubicBezTo>
                    <a:pt x="19785" y="8821"/>
                    <a:pt x="20087" y="8553"/>
                    <a:pt x="20087" y="8232"/>
                  </a:cubicBezTo>
                  <a:cubicBezTo>
                    <a:pt x="20087" y="3689"/>
                    <a:pt x="15913" y="0"/>
                    <a:pt x="107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628" name="Google Shape;2628;p36"/>
          <p:cNvGrpSpPr/>
          <p:nvPr/>
        </p:nvGrpSpPr>
        <p:grpSpPr>
          <a:xfrm>
            <a:off x="17331258" y="3479405"/>
            <a:ext cx="785864" cy="892377"/>
            <a:chOff x="0" y="0"/>
            <a:chExt cx="785863" cy="892375"/>
          </a:xfrm>
        </p:grpSpPr>
        <p:sp>
          <p:nvSpPr>
            <p:cNvPr id="2629" name="Google Shape;2629;p36"/>
            <p:cNvSpPr/>
            <p:nvPr/>
          </p:nvSpPr>
          <p:spPr>
            <a:xfrm>
              <a:off x="293624" y="655418"/>
              <a:ext cx="200901" cy="81593"/>
            </a:xfrm>
            <a:custGeom>
              <a:rect b="b" l="l" r="r" t="t"/>
              <a:pathLst>
                <a:path extrusionOk="0" h="21600" w="21019">
                  <a:moveTo>
                    <a:pt x="2638" y="0"/>
                  </a:moveTo>
                  <a:cubicBezTo>
                    <a:pt x="1974" y="0"/>
                    <a:pt x="1333" y="727"/>
                    <a:pt x="868" y="2201"/>
                  </a:cubicBezTo>
                  <a:cubicBezTo>
                    <a:pt x="-289" y="5130"/>
                    <a:pt x="-289" y="9252"/>
                    <a:pt x="868" y="11602"/>
                  </a:cubicBezTo>
                  <a:cubicBezTo>
                    <a:pt x="3426" y="18075"/>
                    <a:pt x="6906" y="21600"/>
                    <a:pt x="10393" y="21600"/>
                  </a:cubicBezTo>
                  <a:cubicBezTo>
                    <a:pt x="13873" y="21600"/>
                    <a:pt x="17824" y="18075"/>
                    <a:pt x="20146" y="11602"/>
                  </a:cubicBezTo>
                  <a:cubicBezTo>
                    <a:pt x="21311" y="8655"/>
                    <a:pt x="21311" y="3954"/>
                    <a:pt x="20146" y="2201"/>
                  </a:cubicBezTo>
                  <a:cubicBezTo>
                    <a:pt x="19564" y="727"/>
                    <a:pt x="18812" y="0"/>
                    <a:pt x="18082" y="0"/>
                  </a:cubicBezTo>
                  <a:cubicBezTo>
                    <a:pt x="17360" y="0"/>
                    <a:pt x="16659" y="727"/>
                    <a:pt x="16195" y="2201"/>
                  </a:cubicBezTo>
                  <a:cubicBezTo>
                    <a:pt x="14802" y="5726"/>
                    <a:pt x="12479" y="8077"/>
                    <a:pt x="10393" y="8077"/>
                  </a:cubicBezTo>
                  <a:cubicBezTo>
                    <a:pt x="8535" y="8077"/>
                    <a:pt x="6213" y="5726"/>
                    <a:pt x="4584" y="2201"/>
                  </a:cubicBezTo>
                  <a:cubicBezTo>
                    <a:pt x="4002" y="727"/>
                    <a:pt x="3309" y="0"/>
                    <a:pt x="26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30" name="Google Shape;2630;p36"/>
            <p:cNvSpPr/>
            <p:nvPr/>
          </p:nvSpPr>
          <p:spPr>
            <a:xfrm>
              <a:off x="0" y="0"/>
              <a:ext cx="785863" cy="892375"/>
            </a:xfrm>
            <a:custGeom>
              <a:rect b="b" l="l" r="r" t="t"/>
              <a:pathLst>
                <a:path extrusionOk="0" h="21600" w="21539">
                  <a:moveTo>
                    <a:pt x="10708" y="3815"/>
                  </a:moveTo>
                  <a:cubicBezTo>
                    <a:pt x="11560" y="3815"/>
                    <a:pt x="12412" y="3975"/>
                    <a:pt x="13143" y="4245"/>
                  </a:cubicBezTo>
                  <a:cubicBezTo>
                    <a:pt x="11682" y="6286"/>
                    <a:pt x="9127" y="7576"/>
                    <a:pt x="6388" y="7576"/>
                  </a:cubicBezTo>
                  <a:lnTo>
                    <a:pt x="4648" y="7576"/>
                  </a:lnTo>
                  <a:cubicBezTo>
                    <a:pt x="5575" y="5401"/>
                    <a:pt x="7933" y="3815"/>
                    <a:pt x="10708" y="3815"/>
                  </a:cubicBezTo>
                  <a:close/>
                  <a:moveTo>
                    <a:pt x="10770" y="1289"/>
                  </a:moveTo>
                  <a:cubicBezTo>
                    <a:pt x="15212" y="1289"/>
                    <a:pt x="18923" y="4030"/>
                    <a:pt x="19897" y="7630"/>
                  </a:cubicBezTo>
                  <a:cubicBezTo>
                    <a:pt x="19775" y="7630"/>
                    <a:pt x="19592" y="7576"/>
                    <a:pt x="19470" y="7576"/>
                  </a:cubicBezTo>
                  <a:cubicBezTo>
                    <a:pt x="19105" y="7576"/>
                    <a:pt x="18802" y="7630"/>
                    <a:pt x="18497" y="7791"/>
                  </a:cubicBezTo>
                  <a:cubicBezTo>
                    <a:pt x="17645" y="4675"/>
                    <a:pt x="14420" y="2471"/>
                    <a:pt x="10770" y="2471"/>
                  </a:cubicBezTo>
                  <a:cubicBezTo>
                    <a:pt x="7058" y="2471"/>
                    <a:pt x="3955" y="4782"/>
                    <a:pt x="3103" y="7791"/>
                  </a:cubicBezTo>
                  <a:cubicBezTo>
                    <a:pt x="2800" y="7630"/>
                    <a:pt x="2495" y="7576"/>
                    <a:pt x="2130" y="7576"/>
                  </a:cubicBezTo>
                  <a:cubicBezTo>
                    <a:pt x="1949" y="7576"/>
                    <a:pt x="1827" y="7576"/>
                    <a:pt x="1643" y="7630"/>
                  </a:cubicBezTo>
                  <a:cubicBezTo>
                    <a:pt x="2557" y="4030"/>
                    <a:pt x="6328" y="1289"/>
                    <a:pt x="10770" y="1289"/>
                  </a:cubicBezTo>
                  <a:close/>
                  <a:moveTo>
                    <a:pt x="14542" y="4890"/>
                  </a:moveTo>
                  <a:cubicBezTo>
                    <a:pt x="16185" y="5910"/>
                    <a:pt x="17280" y="7630"/>
                    <a:pt x="17280" y="9617"/>
                  </a:cubicBezTo>
                  <a:lnTo>
                    <a:pt x="17280" y="10316"/>
                  </a:lnTo>
                  <a:lnTo>
                    <a:pt x="4260" y="10316"/>
                  </a:lnTo>
                  <a:lnTo>
                    <a:pt x="4260" y="9510"/>
                  </a:lnTo>
                  <a:cubicBezTo>
                    <a:pt x="4260" y="9349"/>
                    <a:pt x="4260" y="9135"/>
                    <a:pt x="4320" y="8920"/>
                  </a:cubicBezTo>
                  <a:lnTo>
                    <a:pt x="6450" y="8920"/>
                  </a:lnTo>
                  <a:cubicBezTo>
                    <a:pt x="8275" y="8920"/>
                    <a:pt x="9978" y="8435"/>
                    <a:pt x="11500" y="7630"/>
                  </a:cubicBezTo>
                  <a:cubicBezTo>
                    <a:pt x="12717" y="6986"/>
                    <a:pt x="13752" y="6017"/>
                    <a:pt x="14542" y="4890"/>
                  </a:cubicBezTo>
                  <a:close/>
                  <a:moveTo>
                    <a:pt x="19470" y="8920"/>
                  </a:moveTo>
                  <a:cubicBezTo>
                    <a:pt x="19835" y="8920"/>
                    <a:pt x="20140" y="9187"/>
                    <a:pt x="20140" y="9510"/>
                  </a:cubicBezTo>
                  <a:lnTo>
                    <a:pt x="20140" y="13432"/>
                  </a:lnTo>
                  <a:cubicBezTo>
                    <a:pt x="20140" y="13755"/>
                    <a:pt x="19835" y="14024"/>
                    <a:pt x="19470" y="14024"/>
                  </a:cubicBezTo>
                  <a:cubicBezTo>
                    <a:pt x="19105" y="14024"/>
                    <a:pt x="18802" y="13755"/>
                    <a:pt x="18802" y="13432"/>
                  </a:cubicBezTo>
                  <a:lnTo>
                    <a:pt x="18802" y="9510"/>
                  </a:lnTo>
                  <a:cubicBezTo>
                    <a:pt x="18802" y="9187"/>
                    <a:pt x="19105" y="8920"/>
                    <a:pt x="19470" y="8920"/>
                  </a:cubicBezTo>
                  <a:close/>
                  <a:moveTo>
                    <a:pt x="2130" y="8973"/>
                  </a:moveTo>
                  <a:cubicBezTo>
                    <a:pt x="2495" y="8973"/>
                    <a:pt x="2800" y="9242"/>
                    <a:pt x="2800" y="9617"/>
                  </a:cubicBezTo>
                  <a:lnTo>
                    <a:pt x="2800" y="13487"/>
                  </a:lnTo>
                  <a:cubicBezTo>
                    <a:pt x="2800" y="13755"/>
                    <a:pt x="2495" y="14077"/>
                    <a:pt x="2130" y="14077"/>
                  </a:cubicBezTo>
                  <a:cubicBezTo>
                    <a:pt x="1765" y="14077"/>
                    <a:pt x="1462" y="13809"/>
                    <a:pt x="1462" y="13487"/>
                  </a:cubicBezTo>
                  <a:lnTo>
                    <a:pt x="1462" y="9617"/>
                  </a:lnTo>
                  <a:cubicBezTo>
                    <a:pt x="1462" y="9242"/>
                    <a:pt x="1765" y="8973"/>
                    <a:pt x="2130" y="8973"/>
                  </a:cubicBezTo>
                  <a:close/>
                  <a:moveTo>
                    <a:pt x="10040" y="11551"/>
                  </a:moveTo>
                  <a:cubicBezTo>
                    <a:pt x="10040" y="12950"/>
                    <a:pt x="8762" y="14077"/>
                    <a:pt x="7120" y="14077"/>
                  </a:cubicBezTo>
                  <a:cubicBezTo>
                    <a:pt x="5537" y="14077"/>
                    <a:pt x="4260" y="12950"/>
                    <a:pt x="4260" y="11551"/>
                  </a:cubicBezTo>
                  <a:close/>
                  <a:moveTo>
                    <a:pt x="17280" y="11551"/>
                  </a:moveTo>
                  <a:cubicBezTo>
                    <a:pt x="17280" y="12950"/>
                    <a:pt x="15942" y="14077"/>
                    <a:pt x="14360" y="14077"/>
                  </a:cubicBezTo>
                  <a:cubicBezTo>
                    <a:pt x="12778" y="14077"/>
                    <a:pt x="11500" y="12950"/>
                    <a:pt x="11500" y="11551"/>
                  </a:cubicBezTo>
                  <a:close/>
                  <a:moveTo>
                    <a:pt x="10708" y="13702"/>
                  </a:moveTo>
                  <a:cubicBezTo>
                    <a:pt x="11500" y="14722"/>
                    <a:pt x="12838" y="15366"/>
                    <a:pt x="14298" y="15366"/>
                  </a:cubicBezTo>
                  <a:cubicBezTo>
                    <a:pt x="15455" y="15366"/>
                    <a:pt x="16428" y="15044"/>
                    <a:pt x="17158" y="14347"/>
                  </a:cubicBezTo>
                  <a:lnTo>
                    <a:pt x="17158" y="14454"/>
                  </a:lnTo>
                  <a:cubicBezTo>
                    <a:pt x="17280" y="17517"/>
                    <a:pt x="14663" y="20149"/>
                    <a:pt x="11378" y="20418"/>
                  </a:cubicBezTo>
                  <a:cubicBezTo>
                    <a:pt x="11166" y="20435"/>
                    <a:pt x="10955" y="20444"/>
                    <a:pt x="10747" y="20444"/>
                  </a:cubicBezTo>
                  <a:cubicBezTo>
                    <a:pt x="7091" y="20444"/>
                    <a:pt x="4260" y="17824"/>
                    <a:pt x="4260" y="14722"/>
                  </a:cubicBezTo>
                  <a:lnTo>
                    <a:pt x="4260" y="14347"/>
                  </a:lnTo>
                  <a:cubicBezTo>
                    <a:pt x="4990" y="14991"/>
                    <a:pt x="6023" y="15366"/>
                    <a:pt x="7120" y="15366"/>
                  </a:cubicBezTo>
                  <a:cubicBezTo>
                    <a:pt x="8640" y="15366"/>
                    <a:pt x="9978" y="14722"/>
                    <a:pt x="10708" y="13702"/>
                  </a:cubicBezTo>
                  <a:close/>
                  <a:moveTo>
                    <a:pt x="10770" y="0"/>
                  </a:moveTo>
                  <a:cubicBezTo>
                    <a:pt x="4807" y="0"/>
                    <a:pt x="0" y="4298"/>
                    <a:pt x="0" y="9510"/>
                  </a:cubicBezTo>
                  <a:lnTo>
                    <a:pt x="0" y="13432"/>
                  </a:lnTo>
                  <a:cubicBezTo>
                    <a:pt x="0" y="14507"/>
                    <a:pt x="975" y="15314"/>
                    <a:pt x="2130" y="15314"/>
                  </a:cubicBezTo>
                  <a:cubicBezTo>
                    <a:pt x="2373" y="15314"/>
                    <a:pt x="2679" y="15259"/>
                    <a:pt x="2860" y="15152"/>
                  </a:cubicBezTo>
                  <a:cubicBezTo>
                    <a:pt x="3165" y="18752"/>
                    <a:pt x="6512" y="21600"/>
                    <a:pt x="10770" y="21600"/>
                  </a:cubicBezTo>
                  <a:lnTo>
                    <a:pt x="11560" y="21600"/>
                  </a:lnTo>
                  <a:cubicBezTo>
                    <a:pt x="15333" y="21278"/>
                    <a:pt x="18253" y="18537"/>
                    <a:pt x="18618" y="15152"/>
                  </a:cubicBezTo>
                  <a:cubicBezTo>
                    <a:pt x="18862" y="15259"/>
                    <a:pt x="19167" y="15314"/>
                    <a:pt x="19410" y="15314"/>
                  </a:cubicBezTo>
                  <a:cubicBezTo>
                    <a:pt x="20627" y="15314"/>
                    <a:pt x="21538" y="14454"/>
                    <a:pt x="21538" y="13432"/>
                  </a:cubicBezTo>
                  <a:lnTo>
                    <a:pt x="21538" y="9510"/>
                  </a:lnTo>
                  <a:cubicBezTo>
                    <a:pt x="21600" y="4298"/>
                    <a:pt x="16732" y="0"/>
                    <a:pt x="107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631" name="Google Shape;2631;p36"/>
          <p:cNvGrpSpPr/>
          <p:nvPr/>
        </p:nvGrpSpPr>
        <p:grpSpPr>
          <a:xfrm>
            <a:off x="17277991" y="4580415"/>
            <a:ext cx="894632" cy="899071"/>
            <a:chOff x="0" y="0"/>
            <a:chExt cx="894630" cy="899070"/>
          </a:xfrm>
        </p:grpSpPr>
        <p:sp>
          <p:nvSpPr>
            <p:cNvPr id="2632" name="Google Shape;2632;p36"/>
            <p:cNvSpPr/>
            <p:nvPr/>
          </p:nvSpPr>
          <p:spPr>
            <a:xfrm>
              <a:off x="346891" y="655418"/>
              <a:ext cx="200900" cy="83778"/>
            </a:xfrm>
            <a:custGeom>
              <a:rect b="b" l="l" r="r" t="t"/>
              <a:pathLst>
                <a:path extrusionOk="0" h="21600" w="21019">
                  <a:moveTo>
                    <a:pt x="2638" y="0"/>
                  </a:moveTo>
                  <a:cubicBezTo>
                    <a:pt x="1974" y="0"/>
                    <a:pt x="1333" y="708"/>
                    <a:pt x="868" y="2144"/>
                  </a:cubicBezTo>
                  <a:cubicBezTo>
                    <a:pt x="-289" y="5014"/>
                    <a:pt x="-289" y="9011"/>
                    <a:pt x="868" y="11300"/>
                  </a:cubicBezTo>
                  <a:cubicBezTo>
                    <a:pt x="3426" y="17603"/>
                    <a:pt x="6906" y="21600"/>
                    <a:pt x="10393" y="21600"/>
                  </a:cubicBezTo>
                  <a:cubicBezTo>
                    <a:pt x="13873" y="21600"/>
                    <a:pt x="17824" y="17603"/>
                    <a:pt x="20146" y="11300"/>
                  </a:cubicBezTo>
                  <a:cubicBezTo>
                    <a:pt x="21311" y="8447"/>
                    <a:pt x="21311" y="4433"/>
                    <a:pt x="20146" y="2144"/>
                  </a:cubicBezTo>
                  <a:cubicBezTo>
                    <a:pt x="19564" y="708"/>
                    <a:pt x="18812" y="0"/>
                    <a:pt x="18082" y="0"/>
                  </a:cubicBezTo>
                  <a:cubicBezTo>
                    <a:pt x="17360" y="0"/>
                    <a:pt x="16659" y="708"/>
                    <a:pt x="16195" y="2144"/>
                  </a:cubicBezTo>
                  <a:cubicBezTo>
                    <a:pt x="14802" y="5577"/>
                    <a:pt x="12479" y="7866"/>
                    <a:pt x="10393" y="7866"/>
                  </a:cubicBezTo>
                  <a:cubicBezTo>
                    <a:pt x="8535" y="7866"/>
                    <a:pt x="6213" y="5577"/>
                    <a:pt x="4584" y="2144"/>
                  </a:cubicBezTo>
                  <a:cubicBezTo>
                    <a:pt x="4002" y="708"/>
                    <a:pt x="3309" y="0"/>
                    <a:pt x="26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33" name="Google Shape;2633;p36"/>
            <p:cNvSpPr/>
            <p:nvPr/>
          </p:nvSpPr>
          <p:spPr>
            <a:xfrm>
              <a:off x="528378" y="477295"/>
              <a:ext cx="48830" cy="48830"/>
            </a:xfrm>
            <a:custGeom>
              <a:rect b="b" l="l" r="r" t="t"/>
              <a:pathLst>
                <a:path extrusionOk="0" h="21600" w="2160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34" name="Google Shape;2634;p36"/>
            <p:cNvSpPr/>
            <p:nvPr/>
          </p:nvSpPr>
          <p:spPr>
            <a:xfrm>
              <a:off x="0" y="0"/>
              <a:ext cx="894630" cy="899070"/>
            </a:xfrm>
            <a:custGeom>
              <a:rect b="b" l="l" r="r" t="t"/>
              <a:pathLst>
                <a:path extrusionOk="0" h="21600" w="21600">
                  <a:moveTo>
                    <a:pt x="10774" y="1334"/>
                  </a:moveTo>
                  <a:cubicBezTo>
                    <a:pt x="13400" y="1334"/>
                    <a:pt x="15704" y="2720"/>
                    <a:pt x="16347" y="4694"/>
                  </a:cubicBezTo>
                  <a:cubicBezTo>
                    <a:pt x="14686" y="4161"/>
                    <a:pt x="12810" y="3893"/>
                    <a:pt x="10774" y="3893"/>
                  </a:cubicBezTo>
                  <a:cubicBezTo>
                    <a:pt x="8790" y="3893"/>
                    <a:pt x="6914" y="4161"/>
                    <a:pt x="5253" y="4694"/>
                  </a:cubicBezTo>
                  <a:cubicBezTo>
                    <a:pt x="5842" y="2720"/>
                    <a:pt x="8094" y="1334"/>
                    <a:pt x="10774" y="1334"/>
                  </a:cubicBezTo>
                  <a:close/>
                  <a:moveTo>
                    <a:pt x="10719" y="5121"/>
                  </a:moveTo>
                  <a:cubicBezTo>
                    <a:pt x="16187" y="5121"/>
                    <a:pt x="20314" y="7254"/>
                    <a:pt x="20314" y="9547"/>
                  </a:cubicBezTo>
                  <a:cubicBezTo>
                    <a:pt x="20314" y="10133"/>
                    <a:pt x="20045" y="10614"/>
                    <a:pt x="19724" y="11093"/>
                  </a:cubicBezTo>
                  <a:cubicBezTo>
                    <a:pt x="19242" y="10560"/>
                    <a:pt x="18545" y="10187"/>
                    <a:pt x="17742" y="10187"/>
                  </a:cubicBezTo>
                  <a:lnTo>
                    <a:pt x="17742" y="9600"/>
                  </a:lnTo>
                  <a:cubicBezTo>
                    <a:pt x="17742" y="9334"/>
                    <a:pt x="17633" y="9121"/>
                    <a:pt x="17366" y="9014"/>
                  </a:cubicBezTo>
                  <a:cubicBezTo>
                    <a:pt x="17204" y="8907"/>
                    <a:pt x="14365" y="7680"/>
                    <a:pt x="10719" y="7680"/>
                  </a:cubicBezTo>
                  <a:cubicBezTo>
                    <a:pt x="7237" y="7680"/>
                    <a:pt x="4341" y="8853"/>
                    <a:pt x="4127" y="9014"/>
                  </a:cubicBezTo>
                  <a:cubicBezTo>
                    <a:pt x="3860" y="9067"/>
                    <a:pt x="3698" y="9334"/>
                    <a:pt x="3698" y="9600"/>
                  </a:cubicBezTo>
                  <a:lnTo>
                    <a:pt x="3698" y="10187"/>
                  </a:lnTo>
                  <a:cubicBezTo>
                    <a:pt x="2948" y="10187"/>
                    <a:pt x="2198" y="10560"/>
                    <a:pt x="1769" y="11093"/>
                  </a:cubicBezTo>
                  <a:cubicBezTo>
                    <a:pt x="1448" y="10666"/>
                    <a:pt x="1179" y="10133"/>
                    <a:pt x="1179" y="9547"/>
                  </a:cubicBezTo>
                  <a:cubicBezTo>
                    <a:pt x="1179" y="7254"/>
                    <a:pt x="5306" y="5121"/>
                    <a:pt x="10719" y="5121"/>
                  </a:cubicBezTo>
                  <a:close/>
                  <a:moveTo>
                    <a:pt x="10826" y="8853"/>
                  </a:moveTo>
                  <a:cubicBezTo>
                    <a:pt x="11202" y="8853"/>
                    <a:pt x="11577" y="8853"/>
                    <a:pt x="11953" y="8907"/>
                  </a:cubicBezTo>
                  <a:cubicBezTo>
                    <a:pt x="10666" y="11199"/>
                    <a:pt x="8201" y="12693"/>
                    <a:pt x="5520" y="12693"/>
                  </a:cubicBezTo>
                  <a:lnTo>
                    <a:pt x="4984" y="12693"/>
                  </a:lnTo>
                  <a:cubicBezTo>
                    <a:pt x="5039" y="12427"/>
                    <a:pt x="5039" y="10240"/>
                    <a:pt x="5039" y="9920"/>
                  </a:cubicBezTo>
                  <a:cubicBezTo>
                    <a:pt x="5896" y="9600"/>
                    <a:pt x="8201" y="8853"/>
                    <a:pt x="10826" y="8853"/>
                  </a:cubicBezTo>
                  <a:close/>
                  <a:moveTo>
                    <a:pt x="3753" y="11413"/>
                  </a:moveTo>
                  <a:lnTo>
                    <a:pt x="3753" y="13920"/>
                  </a:lnTo>
                  <a:cubicBezTo>
                    <a:pt x="3003" y="13920"/>
                    <a:pt x="2467" y="13387"/>
                    <a:pt x="2467" y="12693"/>
                  </a:cubicBezTo>
                  <a:cubicBezTo>
                    <a:pt x="2467" y="12000"/>
                    <a:pt x="3003" y="11413"/>
                    <a:pt x="3753" y="11413"/>
                  </a:cubicBezTo>
                  <a:close/>
                  <a:moveTo>
                    <a:pt x="17742" y="11413"/>
                  </a:moveTo>
                  <a:cubicBezTo>
                    <a:pt x="18437" y="11413"/>
                    <a:pt x="19028" y="11946"/>
                    <a:pt x="19028" y="12693"/>
                  </a:cubicBezTo>
                  <a:cubicBezTo>
                    <a:pt x="19028" y="13387"/>
                    <a:pt x="18492" y="13920"/>
                    <a:pt x="17742" y="13920"/>
                  </a:cubicBezTo>
                  <a:lnTo>
                    <a:pt x="17742" y="11413"/>
                  </a:lnTo>
                  <a:close/>
                  <a:moveTo>
                    <a:pt x="13346" y="9067"/>
                  </a:moveTo>
                  <a:cubicBezTo>
                    <a:pt x="14794" y="9334"/>
                    <a:pt x="16025" y="9761"/>
                    <a:pt x="16616" y="9920"/>
                  </a:cubicBezTo>
                  <a:lnTo>
                    <a:pt x="16616" y="14560"/>
                  </a:lnTo>
                  <a:cubicBezTo>
                    <a:pt x="16561" y="17759"/>
                    <a:pt x="13882" y="20320"/>
                    <a:pt x="10774" y="20320"/>
                  </a:cubicBezTo>
                  <a:cubicBezTo>
                    <a:pt x="7666" y="20320"/>
                    <a:pt x="5039" y="17652"/>
                    <a:pt x="5039" y="14560"/>
                  </a:cubicBezTo>
                  <a:lnTo>
                    <a:pt x="5039" y="13920"/>
                  </a:lnTo>
                  <a:lnTo>
                    <a:pt x="5575" y="13920"/>
                  </a:lnTo>
                  <a:cubicBezTo>
                    <a:pt x="9004" y="13920"/>
                    <a:pt x="11953" y="11946"/>
                    <a:pt x="13346" y="9067"/>
                  </a:cubicBezTo>
                  <a:close/>
                  <a:moveTo>
                    <a:pt x="10826" y="0"/>
                  </a:moveTo>
                  <a:cubicBezTo>
                    <a:pt x="7237" y="0"/>
                    <a:pt x="4182" y="2187"/>
                    <a:pt x="3860" y="5121"/>
                  </a:cubicBezTo>
                  <a:cubicBezTo>
                    <a:pt x="1876" y="6026"/>
                    <a:pt x="0" y="7413"/>
                    <a:pt x="0" y="9547"/>
                  </a:cubicBezTo>
                  <a:cubicBezTo>
                    <a:pt x="0" y="10560"/>
                    <a:pt x="483" y="11467"/>
                    <a:pt x="1286" y="12266"/>
                  </a:cubicBezTo>
                  <a:cubicBezTo>
                    <a:pt x="1019" y="13813"/>
                    <a:pt x="2198" y="15200"/>
                    <a:pt x="3753" y="15200"/>
                  </a:cubicBezTo>
                  <a:cubicBezTo>
                    <a:pt x="4127" y="18721"/>
                    <a:pt x="7130" y="21600"/>
                    <a:pt x="10719" y="21600"/>
                  </a:cubicBezTo>
                  <a:cubicBezTo>
                    <a:pt x="14418" y="21600"/>
                    <a:pt x="17418" y="18721"/>
                    <a:pt x="17687" y="15200"/>
                  </a:cubicBezTo>
                  <a:cubicBezTo>
                    <a:pt x="19081" y="15200"/>
                    <a:pt x="20259" y="14081"/>
                    <a:pt x="20259" y="12693"/>
                  </a:cubicBezTo>
                  <a:lnTo>
                    <a:pt x="20259" y="12266"/>
                  </a:lnTo>
                  <a:cubicBezTo>
                    <a:pt x="21171" y="11467"/>
                    <a:pt x="21600" y="10560"/>
                    <a:pt x="21600" y="9547"/>
                  </a:cubicBezTo>
                  <a:cubicBezTo>
                    <a:pt x="21600" y="7467"/>
                    <a:pt x="19616" y="5974"/>
                    <a:pt x="17742" y="5121"/>
                  </a:cubicBezTo>
                  <a:cubicBezTo>
                    <a:pt x="17418" y="2187"/>
                    <a:pt x="14365" y="0"/>
                    <a:pt x="108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635" name="Google Shape;2635;p36"/>
          <p:cNvGrpSpPr/>
          <p:nvPr/>
        </p:nvGrpSpPr>
        <p:grpSpPr>
          <a:xfrm>
            <a:off x="17331258" y="5688116"/>
            <a:ext cx="788098" cy="896817"/>
            <a:chOff x="0" y="0"/>
            <a:chExt cx="788097" cy="896815"/>
          </a:xfrm>
        </p:grpSpPr>
        <p:sp>
          <p:nvSpPr>
            <p:cNvPr id="2636" name="Google Shape;2636;p36"/>
            <p:cNvSpPr/>
            <p:nvPr/>
          </p:nvSpPr>
          <p:spPr>
            <a:xfrm>
              <a:off x="293624" y="655418"/>
              <a:ext cx="200901" cy="81594"/>
            </a:xfrm>
            <a:custGeom>
              <a:rect b="b" l="l" r="r" t="t"/>
              <a:pathLst>
                <a:path extrusionOk="0" h="21600" w="21019">
                  <a:moveTo>
                    <a:pt x="2638" y="0"/>
                  </a:moveTo>
                  <a:cubicBezTo>
                    <a:pt x="1974" y="0"/>
                    <a:pt x="1333" y="727"/>
                    <a:pt x="868" y="2201"/>
                  </a:cubicBezTo>
                  <a:cubicBezTo>
                    <a:pt x="-289" y="5148"/>
                    <a:pt x="-289" y="9252"/>
                    <a:pt x="868" y="11602"/>
                  </a:cubicBezTo>
                  <a:cubicBezTo>
                    <a:pt x="3426" y="18075"/>
                    <a:pt x="6906" y="21600"/>
                    <a:pt x="10393" y="21600"/>
                  </a:cubicBezTo>
                  <a:cubicBezTo>
                    <a:pt x="13873" y="21600"/>
                    <a:pt x="17824" y="18075"/>
                    <a:pt x="20146" y="11602"/>
                  </a:cubicBezTo>
                  <a:cubicBezTo>
                    <a:pt x="21311" y="8674"/>
                    <a:pt x="21311" y="3973"/>
                    <a:pt x="20146" y="2201"/>
                  </a:cubicBezTo>
                  <a:cubicBezTo>
                    <a:pt x="19564" y="727"/>
                    <a:pt x="18812" y="0"/>
                    <a:pt x="18082" y="0"/>
                  </a:cubicBezTo>
                  <a:cubicBezTo>
                    <a:pt x="17360" y="0"/>
                    <a:pt x="16659" y="727"/>
                    <a:pt x="16195" y="2201"/>
                  </a:cubicBezTo>
                  <a:cubicBezTo>
                    <a:pt x="14802" y="5726"/>
                    <a:pt x="12479" y="8077"/>
                    <a:pt x="10393" y="8077"/>
                  </a:cubicBezTo>
                  <a:cubicBezTo>
                    <a:pt x="8535" y="8077"/>
                    <a:pt x="6213" y="5726"/>
                    <a:pt x="4584" y="2201"/>
                  </a:cubicBezTo>
                  <a:cubicBezTo>
                    <a:pt x="4002" y="727"/>
                    <a:pt x="3309" y="0"/>
                    <a:pt x="26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37" name="Google Shape;2637;p36"/>
            <p:cNvSpPr/>
            <p:nvPr/>
          </p:nvSpPr>
          <p:spPr>
            <a:xfrm>
              <a:off x="264225" y="472857"/>
              <a:ext cx="48830" cy="51014"/>
            </a:xfrm>
            <a:custGeom>
              <a:rect b="b" l="l" r="r" t="t"/>
              <a:pathLst>
                <a:path extrusionOk="0" h="21600" w="2160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38" name="Google Shape;2638;p36"/>
            <p:cNvSpPr/>
            <p:nvPr/>
          </p:nvSpPr>
          <p:spPr>
            <a:xfrm>
              <a:off x="475112" y="472857"/>
              <a:ext cx="48830" cy="51014"/>
            </a:xfrm>
            <a:custGeom>
              <a:rect b="b" l="l" r="r" t="t"/>
              <a:pathLst>
                <a:path extrusionOk="0" h="21600" w="2160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39" name="Google Shape;2639;p36"/>
            <p:cNvSpPr/>
            <p:nvPr/>
          </p:nvSpPr>
          <p:spPr>
            <a:xfrm>
              <a:off x="0" y="0"/>
              <a:ext cx="788097" cy="896815"/>
            </a:xfrm>
            <a:custGeom>
              <a:rect b="b" l="l" r="r" t="t"/>
              <a:pathLst>
                <a:path extrusionOk="0" h="21600" w="21600">
                  <a:moveTo>
                    <a:pt x="10770" y="1283"/>
                  </a:moveTo>
                  <a:cubicBezTo>
                    <a:pt x="14298" y="1283"/>
                    <a:pt x="17158" y="3744"/>
                    <a:pt x="17280" y="6737"/>
                  </a:cubicBezTo>
                  <a:cubicBezTo>
                    <a:pt x="15820" y="4920"/>
                    <a:pt x="13447" y="3744"/>
                    <a:pt x="10770" y="3744"/>
                  </a:cubicBezTo>
                  <a:cubicBezTo>
                    <a:pt x="8153" y="3744"/>
                    <a:pt x="5780" y="4920"/>
                    <a:pt x="4320" y="6737"/>
                  </a:cubicBezTo>
                  <a:cubicBezTo>
                    <a:pt x="4382" y="3689"/>
                    <a:pt x="7302" y="1283"/>
                    <a:pt x="10770" y="1283"/>
                  </a:cubicBezTo>
                  <a:close/>
                  <a:moveTo>
                    <a:pt x="10822" y="5079"/>
                  </a:moveTo>
                  <a:cubicBezTo>
                    <a:pt x="14358" y="5079"/>
                    <a:pt x="17160" y="7572"/>
                    <a:pt x="17280" y="10640"/>
                  </a:cubicBezTo>
                  <a:cubicBezTo>
                    <a:pt x="16793" y="9945"/>
                    <a:pt x="16245" y="9358"/>
                    <a:pt x="15577" y="8823"/>
                  </a:cubicBezTo>
                  <a:cubicBezTo>
                    <a:pt x="13690" y="7218"/>
                    <a:pt x="11195" y="6362"/>
                    <a:pt x="8580" y="6362"/>
                  </a:cubicBezTo>
                  <a:cubicBezTo>
                    <a:pt x="7850" y="6362"/>
                    <a:pt x="7120" y="6417"/>
                    <a:pt x="6388" y="6523"/>
                  </a:cubicBezTo>
                  <a:cubicBezTo>
                    <a:pt x="7545" y="5614"/>
                    <a:pt x="9067" y="5079"/>
                    <a:pt x="10708" y="5079"/>
                  </a:cubicBezTo>
                  <a:cubicBezTo>
                    <a:pt x="10747" y="5079"/>
                    <a:pt x="10784" y="5079"/>
                    <a:pt x="10822" y="5079"/>
                  </a:cubicBezTo>
                  <a:close/>
                  <a:moveTo>
                    <a:pt x="2800" y="11441"/>
                  </a:moveTo>
                  <a:lnTo>
                    <a:pt x="2800" y="13955"/>
                  </a:lnTo>
                  <a:cubicBezTo>
                    <a:pt x="2070" y="13955"/>
                    <a:pt x="1340" y="13366"/>
                    <a:pt x="1340" y="12672"/>
                  </a:cubicBezTo>
                  <a:cubicBezTo>
                    <a:pt x="1340" y="12030"/>
                    <a:pt x="2070" y="11441"/>
                    <a:pt x="2800" y="11441"/>
                  </a:cubicBezTo>
                  <a:close/>
                  <a:moveTo>
                    <a:pt x="18680" y="11441"/>
                  </a:moveTo>
                  <a:cubicBezTo>
                    <a:pt x="19470" y="11441"/>
                    <a:pt x="20140" y="11976"/>
                    <a:pt x="20140" y="12672"/>
                  </a:cubicBezTo>
                  <a:cubicBezTo>
                    <a:pt x="20140" y="13366"/>
                    <a:pt x="19470" y="13955"/>
                    <a:pt x="18680" y="13955"/>
                  </a:cubicBezTo>
                  <a:lnTo>
                    <a:pt x="18680" y="11441"/>
                  </a:lnTo>
                  <a:close/>
                  <a:moveTo>
                    <a:pt x="8580" y="7538"/>
                  </a:moveTo>
                  <a:cubicBezTo>
                    <a:pt x="13203" y="7538"/>
                    <a:pt x="17037" y="10747"/>
                    <a:pt x="17280" y="14810"/>
                  </a:cubicBezTo>
                  <a:cubicBezTo>
                    <a:pt x="17037" y="17911"/>
                    <a:pt x="14238" y="20317"/>
                    <a:pt x="10770" y="20317"/>
                  </a:cubicBezTo>
                  <a:cubicBezTo>
                    <a:pt x="7242" y="20317"/>
                    <a:pt x="4320" y="17697"/>
                    <a:pt x="4320" y="14544"/>
                  </a:cubicBezTo>
                  <a:lnTo>
                    <a:pt x="4320" y="10747"/>
                  </a:lnTo>
                  <a:cubicBezTo>
                    <a:pt x="4320" y="9892"/>
                    <a:pt x="4563" y="9037"/>
                    <a:pt x="4928" y="8287"/>
                  </a:cubicBezTo>
                  <a:cubicBezTo>
                    <a:pt x="6085" y="7806"/>
                    <a:pt x="7302" y="7538"/>
                    <a:pt x="8580" y="7538"/>
                  </a:cubicBezTo>
                  <a:close/>
                  <a:moveTo>
                    <a:pt x="10830" y="0"/>
                  </a:moveTo>
                  <a:cubicBezTo>
                    <a:pt x="6450" y="0"/>
                    <a:pt x="2922" y="3101"/>
                    <a:pt x="2922" y="6951"/>
                  </a:cubicBezTo>
                  <a:lnTo>
                    <a:pt x="2922" y="10159"/>
                  </a:lnTo>
                  <a:cubicBezTo>
                    <a:pt x="1278" y="10159"/>
                    <a:pt x="0" y="11282"/>
                    <a:pt x="0" y="12672"/>
                  </a:cubicBezTo>
                  <a:cubicBezTo>
                    <a:pt x="0" y="14114"/>
                    <a:pt x="1278" y="15238"/>
                    <a:pt x="2922" y="15238"/>
                  </a:cubicBezTo>
                  <a:cubicBezTo>
                    <a:pt x="3287" y="18766"/>
                    <a:pt x="6634" y="21600"/>
                    <a:pt x="10830" y="21600"/>
                  </a:cubicBezTo>
                  <a:cubicBezTo>
                    <a:pt x="14968" y="21600"/>
                    <a:pt x="18313" y="18766"/>
                    <a:pt x="18680" y="15238"/>
                  </a:cubicBezTo>
                  <a:cubicBezTo>
                    <a:pt x="20322" y="15238"/>
                    <a:pt x="21600" y="14114"/>
                    <a:pt x="21600" y="12672"/>
                  </a:cubicBezTo>
                  <a:cubicBezTo>
                    <a:pt x="21600" y="11282"/>
                    <a:pt x="20322" y="10159"/>
                    <a:pt x="18680" y="10159"/>
                  </a:cubicBezTo>
                  <a:lnTo>
                    <a:pt x="18680" y="6951"/>
                  </a:lnTo>
                  <a:cubicBezTo>
                    <a:pt x="18680" y="3155"/>
                    <a:pt x="15150" y="0"/>
                    <a:pt x="108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640" name="Google Shape;2640;p36"/>
          <p:cNvGrpSpPr/>
          <p:nvPr/>
        </p:nvGrpSpPr>
        <p:grpSpPr>
          <a:xfrm>
            <a:off x="20659583" y="3512734"/>
            <a:ext cx="790282" cy="892306"/>
            <a:chOff x="0" y="70"/>
            <a:chExt cx="790281" cy="892305"/>
          </a:xfrm>
        </p:grpSpPr>
        <p:sp>
          <p:nvSpPr>
            <p:cNvPr id="2641" name="Google Shape;2641;p36"/>
            <p:cNvSpPr/>
            <p:nvPr/>
          </p:nvSpPr>
          <p:spPr>
            <a:xfrm>
              <a:off x="295808" y="650979"/>
              <a:ext cx="200901" cy="83848"/>
            </a:xfrm>
            <a:custGeom>
              <a:rect b="b" l="l" r="r" t="t"/>
              <a:pathLst>
                <a:path extrusionOk="0" h="21600" w="21019">
                  <a:moveTo>
                    <a:pt x="2726" y="0"/>
                  </a:moveTo>
                  <a:cubicBezTo>
                    <a:pt x="2033" y="0"/>
                    <a:pt x="1333" y="726"/>
                    <a:pt x="868" y="2142"/>
                  </a:cubicBezTo>
                  <a:cubicBezTo>
                    <a:pt x="-289" y="5010"/>
                    <a:pt x="-289" y="9584"/>
                    <a:pt x="868" y="11871"/>
                  </a:cubicBezTo>
                  <a:cubicBezTo>
                    <a:pt x="3426" y="18169"/>
                    <a:pt x="6913" y="21600"/>
                    <a:pt x="10393" y="21600"/>
                  </a:cubicBezTo>
                  <a:cubicBezTo>
                    <a:pt x="13880" y="21600"/>
                    <a:pt x="17824" y="18169"/>
                    <a:pt x="20146" y="11871"/>
                  </a:cubicBezTo>
                  <a:cubicBezTo>
                    <a:pt x="21311" y="9003"/>
                    <a:pt x="21311" y="4429"/>
                    <a:pt x="20146" y="2142"/>
                  </a:cubicBezTo>
                  <a:cubicBezTo>
                    <a:pt x="19682" y="726"/>
                    <a:pt x="18989" y="0"/>
                    <a:pt x="18259" y="0"/>
                  </a:cubicBezTo>
                  <a:cubicBezTo>
                    <a:pt x="17537" y="0"/>
                    <a:pt x="16785" y="726"/>
                    <a:pt x="16202" y="2142"/>
                  </a:cubicBezTo>
                  <a:cubicBezTo>
                    <a:pt x="14809" y="6153"/>
                    <a:pt x="12487" y="7859"/>
                    <a:pt x="10393" y="7859"/>
                  </a:cubicBezTo>
                  <a:cubicBezTo>
                    <a:pt x="8535" y="7859"/>
                    <a:pt x="6213" y="6153"/>
                    <a:pt x="4591" y="2142"/>
                  </a:cubicBezTo>
                  <a:cubicBezTo>
                    <a:pt x="4127" y="726"/>
                    <a:pt x="3426" y="0"/>
                    <a:pt x="27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42" name="Google Shape;2642;p36"/>
            <p:cNvSpPr/>
            <p:nvPr/>
          </p:nvSpPr>
          <p:spPr>
            <a:xfrm>
              <a:off x="266409" y="470672"/>
              <a:ext cx="48830" cy="51014"/>
            </a:xfrm>
            <a:custGeom>
              <a:rect b="b" l="l" r="r" t="t"/>
              <a:pathLst>
                <a:path extrusionOk="0" h="21600" w="2160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43" name="Google Shape;2643;p36"/>
            <p:cNvSpPr/>
            <p:nvPr/>
          </p:nvSpPr>
          <p:spPr>
            <a:xfrm>
              <a:off x="477296" y="470672"/>
              <a:ext cx="48830" cy="51014"/>
            </a:xfrm>
            <a:custGeom>
              <a:rect b="b" l="l" r="r" t="t"/>
              <a:pathLst>
                <a:path extrusionOk="0" h="21600" w="2160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44" name="Google Shape;2644;p36"/>
            <p:cNvSpPr/>
            <p:nvPr/>
          </p:nvSpPr>
          <p:spPr>
            <a:xfrm>
              <a:off x="0" y="70"/>
              <a:ext cx="790281" cy="892305"/>
            </a:xfrm>
            <a:custGeom>
              <a:rect b="b" l="l" r="r" t="t"/>
              <a:pathLst>
                <a:path extrusionOk="0" h="21600" w="21600">
                  <a:moveTo>
                    <a:pt x="10800" y="1127"/>
                  </a:moveTo>
                  <a:cubicBezTo>
                    <a:pt x="11104" y="1127"/>
                    <a:pt x="11711" y="1557"/>
                    <a:pt x="12196" y="2632"/>
                  </a:cubicBezTo>
                  <a:cubicBezTo>
                    <a:pt x="12682" y="3599"/>
                    <a:pt x="12863" y="4888"/>
                    <a:pt x="12924" y="6232"/>
                  </a:cubicBezTo>
                  <a:lnTo>
                    <a:pt x="8676" y="6232"/>
                  </a:lnTo>
                  <a:cubicBezTo>
                    <a:pt x="8797" y="4835"/>
                    <a:pt x="8980" y="3546"/>
                    <a:pt x="9465" y="2632"/>
                  </a:cubicBezTo>
                  <a:cubicBezTo>
                    <a:pt x="10012" y="1557"/>
                    <a:pt x="10498" y="1127"/>
                    <a:pt x="10800" y="1127"/>
                  </a:cubicBezTo>
                  <a:close/>
                  <a:moveTo>
                    <a:pt x="8495" y="1612"/>
                  </a:moveTo>
                  <a:cubicBezTo>
                    <a:pt x="8373" y="1827"/>
                    <a:pt x="8252" y="1987"/>
                    <a:pt x="8191" y="2202"/>
                  </a:cubicBezTo>
                  <a:cubicBezTo>
                    <a:pt x="7646" y="3331"/>
                    <a:pt x="7341" y="4781"/>
                    <a:pt x="7282" y="6287"/>
                  </a:cubicBezTo>
                  <a:lnTo>
                    <a:pt x="4370" y="6287"/>
                  </a:lnTo>
                  <a:cubicBezTo>
                    <a:pt x="4672" y="4136"/>
                    <a:pt x="6249" y="2364"/>
                    <a:pt x="8495" y="1612"/>
                  </a:cubicBezTo>
                  <a:close/>
                  <a:moveTo>
                    <a:pt x="13167" y="1612"/>
                  </a:moveTo>
                  <a:cubicBezTo>
                    <a:pt x="15472" y="2364"/>
                    <a:pt x="17049" y="4136"/>
                    <a:pt x="17292" y="6287"/>
                  </a:cubicBezTo>
                  <a:lnTo>
                    <a:pt x="14380" y="6287"/>
                  </a:lnTo>
                  <a:cubicBezTo>
                    <a:pt x="14318" y="4781"/>
                    <a:pt x="14016" y="3331"/>
                    <a:pt x="13469" y="2202"/>
                  </a:cubicBezTo>
                  <a:cubicBezTo>
                    <a:pt x="13409" y="1987"/>
                    <a:pt x="13227" y="1827"/>
                    <a:pt x="13167" y="1612"/>
                  </a:cubicBezTo>
                  <a:close/>
                  <a:moveTo>
                    <a:pt x="18020" y="7576"/>
                  </a:moveTo>
                  <a:cubicBezTo>
                    <a:pt x="18931" y="7576"/>
                    <a:pt x="19780" y="8114"/>
                    <a:pt x="20082" y="8866"/>
                  </a:cubicBezTo>
                  <a:lnTo>
                    <a:pt x="1639" y="8866"/>
                  </a:lnTo>
                  <a:cubicBezTo>
                    <a:pt x="1941" y="8114"/>
                    <a:pt x="2731" y="7576"/>
                    <a:pt x="3701" y="7576"/>
                  </a:cubicBezTo>
                  <a:close/>
                  <a:moveTo>
                    <a:pt x="2912" y="11392"/>
                  </a:moveTo>
                  <a:lnTo>
                    <a:pt x="2912" y="13971"/>
                  </a:lnTo>
                  <a:cubicBezTo>
                    <a:pt x="2184" y="13971"/>
                    <a:pt x="1518" y="13326"/>
                    <a:pt x="1518" y="12681"/>
                  </a:cubicBezTo>
                  <a:cubicBezTo>
                    <a:pt x="1518" y="12037"/>
                    <a:pt x="2184" y="11392"/>
                    <a:pt x="2912" y="11392"/>
                  </a:cubicBezTo>
                  <a:close/>
                  <a:moveTo>
                    <a:pt x="18809" y="11392"/>
                  </a:moveTo>
                  <a:cubicBezTo>
                    <a:pt x="19537" y="11392"/>
                    <a:pt x="20204" y="11929"/>
                    <a:pt x="20204" y="12681"/>
                  </a:cubicBezTo>
                  <a:cubicBezTo>
                    <a:pt x="20144" y="13326"/>
                    <a:pt x="19537" y="13971"/>
                    <a:pt x="18809" y="13971"/>
                  </a:cubicBezTo>
                  <a:lnTo>
                    <a:pt x="18809" y="11392"/>
                  </a:lnTo>
                  <a:close/>
                  <a:moveTo>
                    <a:pt x="17354" y="10155"/>
                  </a:moveTo>
                  <a:lnTo>
                    <a:pt x="17354" y="14561"/>
                  </a:lnTo>
                  <a:cubicBezTo>
                    <a:pt x="17354" y="17732"/>
                    <a:pt x="14380" y="20365"/>
                    <a:pt x="10800" y="20365"/>
                  </a:cubicBezTo>
                  <a:cubicBezTo>
                    <a:pt x="7282" y="20365"/>
                    <a:pt x="4370" y="17732"/>
                    <a:pt x="4370" y="14561"/>
                  </a:cubicBezTo>
                  <a:lnTo>
                    <a:pt x="4370" y="10155"/>
                  </a:lnTo>
                  <a:close/>
                  <a:moveTo>
                    <a:pt x="10800" y="0"/>
                  </a:moveTo>
                  <a:cubicBezTo>
                    <a:pt x="6675" y="0"/>
                    <a:pt x="3337" y="2794"/>
                    <a:pt x="2973" y="6447"/>
                  </a:cubicBezTo>
                  <a:cubicBezTo>
                    <a:pt x="1275" y="6717"/>
                    <a:pt x="62" y="8006"/>
                    <a:pt x="62" y="9511"/>
                  </a:cubicBezTo>
                  <a:cubicBezTo>
                    <a:pt x="62" y="9886"/>
                    <a:pt x="364" y="10155"/>
                    <a:pt x="728" y="10155"/>
                  </a:cubicBezTo>
                  <a:lnTo>
                    <a:pt x="2852" y="10155"/>
                  </a:lnTo>
                  <a:cubicBezTo>
                    <a:pt x="1275" y="10155"/>
                    <a:pt x="0" y="11284"/>
                    <a:pt x="0" y="12681"/>
                  </a:cubicBezTo>
                  <a:cubicBezTo>
                    <a:pt x="0" y="14078"/>
                    <a:pt x="1275" y="15260"/>
                    <a:pt x="2852" y="15260"/>
                  </a:cubicBezTo>
                  <a:cubicBezTo>
                    <a:pt x="3216" y="18806"/>
                    <a:pt x="6554" y="21600"/>
                    <a:pt x="10740" y="21600"/>
                  </a:cubicBezTo>
                  <a:cubicBezTo>
                    <a:pt x="14925" y="21600"/>
                    <a:pt x="18263" y="18806"/>
                    <a:pt x="18627" y="15260"/>
                  </a:cubicBezTo>
                  <a:cubicBezTo>
                    <a:pt x="20204" y="15260"/>
                    <a:pt x="21540" y="14078"/>
                    <a:pt x="21540" y="12681"/>
                  </a:cubicBezTo>
                  <a:cubicBezTo>
                    <a:pt x="21600" y="11284"/>
                    <a:pt x="20325" y="10155"/>
                    <a:pt x="18809" y="10155"/>
                  </a:cubicBezTo>
                  <a:lnTo>
                    <a:pt x="20932" y="10155"/>
                  </a:lnTo>
                  <a:cubicBezTo>
                    <a:pt x="21296" y="10155"/>
                    <a:pt x="21600" y="9886"/>
                    <a:pt x="21600" y="9511"/>
                  </a:cubicBezTo>
                  <a:cubicBezTo>
                    <a:pt x="21600" y="8006"/>
                    <a:pt x="20387" y="6717"/>
                    <a:pt x="18688" y="6447"/>
                  </a:cubicBezTo>
                  <a:cubicBezTo>
                    <a:pt x="18384" y="2794"/>
                    <a:pt x="1498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645" name="Google Shape;2645;p36"/>
          <p:cNvGrpSpPr/>
          <p:nvPr/>
        </p:nvGrpSpPr>
        <p:grpSpPr>
          <a:xfrm>
            <a:off x="7312316" y="3477504"/>
            <a:ext cx="899087" cy="896464"/>
            <a:chOff x="0" y="0"/>
            <a:chExt cx="899086" cy="896462"/>
          </a:xfrm>
        </p:grpSpPr>
        <p:sp>
          <p:nvSpPr>
            <p:cNvPr id="2646" name="Google Shape;2646;p36"/>
            <p:cNvSpPr/>
            <p:nvPr/>
          </p:nvSpPr>
          <p:spPr>
            <a:xfrm>
              <a:off x="321690" y="479127"/>
              <a:ext cx="48830" cy="48900"/>
            </a:xfrm>
            <a:custGeom>
              <a:rect b="b" l="l" r="r" t="t"/>
              <a:pathLst>
                <a:path extrusionOk="0" h="21600" w="21600">
                  <a:moveTo>
                    <a:pt x="10816" y="0"/>
                  </a:moveTo>
                  <a:cubicBezTo>
                    <a:pt x="4925" y="0"/>
                    <a:pt x="0" y="4918"/>
                    <a:pt x="0" y="10800"/>
                  </a:cubicBezTo>
                  <a:cubicBezTo>
                    <a:pt x="0" y="16682"/>
                    <a:pt x="4925" y="21600"/>
                    <a:pt x="10816" y="21600"/>
                  </a:cubicBezTo>
                  <a:cubicBezTo>
                    <a:pt x="16706" y="21600"/>
                    <a:pt x="21600" y="16682"/>
                    <a:pt x="21600" y="10800"/>
                  </a:cubicBezTo>
                  <a:cubicBezTo>
                    <a:pt x="21600" y="4918"/>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47" name="Google Shape;2647;p36"/>
            <p:cNvSpPr/>
            <p:nvPr/>
          </p:nvSpPr>
          <p:spPr>
            <a:xfrm>
              <a:off x="530392" y="479127"/>
              <a:ext cx="48830" cy="48900"/>
            </a:xfrm>
            <a:custGeom>
              <a:rect b="b" l="l" r="r" t="t"/>
              <a:pathLst>
                <a:path extrusionOk="0" h="21600" w="21600">
                  <a:moveTo>
                    <a:pt x="10784" y="0"/>
                  </a:moveTo>
                  <a:cubicBezTo>
                    <a:pt x="4894" y="0"/>
                    <a:pt x="0" y="4918"/>
                    <a:pt x="0" y="10800"/>
                  </a:cubicBezTo>
                  <a:cubicBezTo>
                    <a:pt x="0" y="16682"/>
                    <a:pt x="4894" y="21600"/>
                    <a:pt x="10784" y="21600"/>
                  </a:cubicBezTo>
                  <a:cubicBezTo>
                    <a:pt x="16675" y="21600"/>
                    <a:pt x="21600" y="16682"/>
                    <a:pt x="21600" y="10800"/>
                  </a:cubicBezTo>
                  <a:cubicBezTo>
                    <a:pt x="21600" y="4918"/>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48" name="Google Shape;2648;p36"/>
            <p:cNvSpPr/>
            <p:nvPr/>
          </p:nvSpPr>
          <p:spPr>
            <a:xfrm>
              <a:off x="0" y="0"/>
              <a:ext cx="899086" cy="896462"/>
            </a:xfrm>
            <a:custGeom>
              <a:rect b="b" l="l" r="r" t="t"/>
              <a:pathLst>
                <a:path extrusionOk="0" h="21600" w="21080">
                  <a:moveTo>
                    <a:pt x="13564" y="1397"/>
                  </a:moveTo>
                  <a:cubicBezTo>
                    <a:pt x="14362" y="1397"/>
                    <a:pt x="15104" y="1937"/>
                    <a:pt x="15297" y="2774"/>
                  </a:cubicBezTo>
                  <a:lnTo>
                    <a:pt x="16130" y="6304"/>
                  </a:lnTo>
                  <a:cubicBezTo>
                    <a:pt x="15662" y="6411"/>
                    <a:pt x="15297" y="6465"/>
                    <a:pt x="14829" y="6465"/>
                  </a:cubicBezTo>
                  <a:lnTo>
                    <a:pt x="6189" y="6465"/>
                  </a:lnTo>
                  <a:cubicBezTo>
                    <a:pt x="5720" y="6465"/>
                    <a:pt x="5253" y="6411"/>
                    <a:pt x="4888" y="6304"/>
                  </a:cubicBezTo>
                  <a:lnTo>
                    <a:pt x="5773" y="2774"/>
                  </a:lnTo>
                  <a:cubicBezTo>
                    <a:pt x="5966" y="1937"/>
                    <a:pt x="6738" y="1397"/>
                    <a:pt x="7528" y="1397"/>
                  </a:cubicBezTo>
                  <a:cubicBezTo>
                    <a:pt x="7798" y="1397"/>
                    <a:pt x="8071" y="1460"/>
                    <a:pt x="8324" y="1598"/>
                  </a:cubicBezTo>
                  <a:lnTo>
                    <a:pt x="10248" y="2560"/>
                  </a:lnTo>
                  <a:cubicBezTo>
                    <a:pt x="10352" y="2613"/>
                    <a:pt x="10457" y="2640"/>
                    <a:pt x="10547" y="2640"/>
                  </a:cubicBezTo>
                  <a:cubicBezTo>
                    <a:pt x="10640" y="2640"/>
                    <a:pt x="10718" y="2613"/>
                    <a:pt x="10769" y="2560"/>
                  </a:cubicBezTo>
                  <a:lnTo>
                    <a:pt x="12748" y="1598"/>
                  </a:lnTo>
                  <a:cubicBezTo>
                    <a:pt x="13012" y="1460"/>
                    <a:pt x="13291" y="1397"/>
                    <a:pt x="13564" y="1397"/>
                  </a:cubicBezTo>
                  <a:close/>
                  <a:moveTo>
                    <a:pt x="1881" y="6421"/>
                  </a:moveTo>
                  <a:cubicBezTo>
                    <a:pt x="1980" y="6421"/>
                    <a:pt x="2084" y="6450"/>
                    <a:pt x="2182" y="6518"/>
                  </a:cubicBezTo>
                  <a:lnTo>
                    <a:pt x="3067" y="6945"/>
                  </a:lnTo>
                  <a:cubicBezTo>
                    <a:pt x="4004" y="7373"/>
                    <a:pt x="5200" y="7748"/>
                    <a:pt x="6293" y="7748"/>
                  </a:cubicBezTo>
                  <a:lnTo>
                    <a:pt x="14933" y="7748"/>
                  </a:lnTo>
                  <a:cubicBezTo>
                    <a:pt x="16078" y="7748"/>
                    <a:pt x="17223" y="7427"/>
                    <a:pt x="18213" y="6945"/>
                  </a:cubicBezTo>
                  <a:lnTo>
                    <a:pt x="19045" y="6518"/>
                  </a:lnTo>
                  <a:cubicBezTo>
                    <a:pt x="19125" y="6490"/>
                    <a:pt x="19209" y="6477"/>
                    <a:pt x="19293" y="6477"/>
                  </a:cubicBezTo>
                  <a:cubicBezTo>
                    <a:pt x="19531" y="6477"/>
                    <a:pt x="19762" y="6587"/>
                    <a:pt x="19878" y="6786"/>
                  </a:cubicBezTo>
                  <a:cubicBezTo>
                    <a:pt x="19982" y="7107"/>
                    <a:pt x="19825" y="7534"/>
                    <a:pt x="19513" y="7641"/>
                  </a:cubicBezTo>
                  <a:lnTo>
                    <a:pt x="18680" y="8069"/>
                  </a:lnTo>
                  <a:cubicBezTo>
                    <a:pt x="17483" y="8657"/>
                    <a:pt x="16130" y="8978"/>
                    <a:pt x="14881" y="8978"/>
                  </a:cubicBezTo>
                  <a:lnTo>
                    <a:pt x="6241" y="8978"/>
                  </a:lnTo>
                  <a:cubicBezTo>
                    <a:pt x="4992" y="8978"/>
                    <a:pt x="3639" y="8657"/>
                    <a:pt x="2443" y="8069"/>
                  </a:cubicBezTo>
                  <a:lnTo>
                    <a:pt x="1608" y="7641"/>
                  </a:lnTo>
                  <a:cubicBezTo>
                    <a:pt x="1296" y="7534"/>
                    <a:pt x="1141" y="7107"/>
                    <a:pt x="1349" y="6786"/>
                  </a:cubicBezTo>
                  <a:cubicBezTo>
                    <a:pt x="1456" y="6565"/>
                    <a:pt x="1661" y="6421"/>
                    <a:pt x="1881" y="6421"/>
                  </a:cubicBezTo>
                  <a:close/>
                  <a:moveTo>
                    <a:pt x="3743" y="11544"/>
                  </a:moveTo>
                  <a:lnTo>
                    <a:pt x="3743" y="14059"/>
                  </a:lnTo>
                  <a:cubicBezTo>
                    <a:pt x="3118" y="14059"/>
                    <a:pt x="2547" y="13471"/>
                    <a:pt x="2547" y="12830"/>
                  </a:cubicBezTo>
                  <a:cubicBezTo>
                    <a:pt x="2547" y="12134"/>
                    <a:pt x="3067" y="11544"/>
                    <a:pt x="3743" y="11544"/>
                  </a:cubicBezTo>
                  <a:close/>
                  <a:moveTo>
                    <a:pt x="17378" y="11544"/>
                  </a:moveTo>
                  <a:cubicBezTo>
                    <a:pt x="18005" y="11544"/>
                    <a:pt x="18576" y="12081"/>
                    <a:pt x="18576" y="12830"/>
                  </a:cubicBezTo>
                  <a:cubicBezTo>
                    <a:pt x="18576" y="13471"/>
                    <a:pt x="18005" y="14059"/>
                    <a:pt x="17378" y="14059"/>
                  </a:cubicBezTo>
                  <a:lnTo>
                    <a:pt x="17378" y="11544"/>
                  </a:lnTo>
                  <a:close/>
                  <a:moveTo>
                    <a:pt x="5045" y="10154"/>
                  </a:moveTo>
                  <a:cubicBezTo>
                    <a:pt x="5461" y="10208"/>
                    <a:pt x="5824" y="10208"/>
                    <a:pt x="6293" y="10208"/>
                  </a:cubicBezTo>
                  <a:lnTo>
                    <a:pt x="14933" y="10208"/>
                  </a:lnTo>
                  <a:cubicBezTo>
                    <a:pt x="15350" y="10208"/>
                    <a:pt x="15713" y="10208"/>
                    <a:pt x="16182" y="10154"/>
                  </a:cubicBezTo>
                  <a:cubicBezTo>
                    <a:pt x="16130" y="10689"/>
                    <a:pt x="16130" y="13952"/>
                    <a:pt x="16130" y="14434"/>
                  </a:cubicBezTo>
                  <a:lnTo>
                    <a:pt x="16130" y="15021"/>
                  </a:lnTo>
                  <a:lnTo>
                    <a:pt x="10873" y="12830"/>
                  </a:lnTo>
                  <a:cubicBezTo>
                    <a:pt x="10795" y="12775"/>
                    <a:pt x="10704" y="12748"/>
                    <a:pt x="10620" y="12748"/>
                  </a:cubicBezTo>
                  <a:cubicBezTo>
                    <a:pt x="10536" y="12748"/>
                    <a:pt x="10457" y="12775"/>
                    <a:pt x="10405" y="12830"/>
                  </a:cubicBezTo>
                  <a:lnTo>
                    <a:pt x="5045" y="15021"/>
                  </a:lnTo>
                  <a:lnTo>
                    <a:pt x="5045" y="10154"/>
                  </a:lnTo>
                  <a:close/>
                  <a:moveTo>
                    <a:pt x="10613" y="14059"/>
                  </a:moveTo>
                  <a:lnTo>
                    <a:pt x="15870" y="16198"/>
                  </a:lnTo>
                  <a:cubicBezTo>
                    <a:pt x="15036" y="18940"/>
                    <a:pt x="12794" y="20429"/>
                    <a:pt x="10509" y="20429"/>
                  </a:cubicBezTo>
                  <a:cubicBezTo>
                    <a:pt x="9227" y="20429"/>
                    <a:pt x="7932" y="19960"/>
                    <a:pt x="6865" y="18980"/>
                  </a:cubicBezTo>
                  <a:cubicBezTo>
                    <a:pt x="6085" y="18232"/>
                    <a:pt x="5565" y="17267"/>
                    <a:pt x="5253" y="16305"/>
                  </a:cubicBezTo>
                  <a:lnTo>
                    <a:pt x="10613" y="14059"/>
                  </a:lnTo>
                  <a:close/>
                  <a:moveTo>
                    <a:pt x="13595" y="0"/>
                  </a:moveTo>
                  <a:cubicBezTo>
                    <a:pt x="13131" y="0"/>
                    <a:pt x="12660" y="115"/>
                    <a:pt x="12226" y="367"/>
                  </a:cubicBezTo>
                  <a:lnTo>
                    <a:pt x="10509" y="1222"/>
                  </a:lnTo>
                  <a:lnTo>
                    <a:pt x="8844" y="367"/>
                  </a:lnTo>
                  <a:cubicBezTo>
                    <a:pt x="8392" y="148"/>
                    <a:pt x="7921" y="44"/>
                    <a:pt x="7460" y="44"/>
                  </a:cubicBezTo>
                  <a:cubicBezTo>
                    <a:pt x="6117" y="44"/>
                    <a:pt x="4873" y="925"/>
                    <a:pt x="4524" y="2399"/>
                  </a:cubicBezTo>
                  <a:lnTo>
                    <a:pt x="3692" y="5876"/>
                  </a:lnTo>
                  <a:lnTo>
                    <a:pt x="2651" y="5341"/>
                  </a:lnTo>
                  <a:cubicBezTo>
                    <a:pt x="2390" y="5198"/>
                    <a:pt x="2106" y="5132"/>
                    <a:pt x="1825" y="5132"/>
                  </a:cubicBezTo>
                  <a:cubicBezTo>
                    <a:pt x="1154" y="5132"/>
                    <a:pt x="498" y="5518"/>
                    <a:pt x="204" y="6197"/>
                  </a:cubicBezTo>
                  <a:cubicBezTo>
                    <a:pt x="-265" y="7107"/>
                    <a:pt x="100" y="8283"/>
                    <a:pt x="1037" y="8711"/>
                  </a:cubicBezTo>
                  <a:lnTo>
                    <a:pt x="1869" y="9139"/>
                  </a:lnTo>
                  <a:cubicBezTo>
                    <a:pt x="2443" y="9460"/>
                    <a:pt x="3118" y="9674"/>
                    <a:pt x="3743" y="9833"/>
                  </a:cubicBezTo>
                  <a:lnTo>
                    <a:pt x="3743" y="10208"/>
                  </a:lnTo>
                  <a:cubicBezTo>
                    <a:pt x="2390" y="10208"/>
                    <a:pt x="1296" y="11331"/>
                    <a:pt x="1296" y="12723"/>
                  </a:cubicBezTo>
                  <a:cubicBezTo>
                    <a:pt x="1296" y="14059"/>
                    <a:pt x="2339" y="15290"/>
                    <a:pt x="3743" y="15290"/>
                  </a:cubicBezTo>
                  <a:cubicBezTo>
                    <a:pt x="3900" y="17001"/>
                    <a:pt x="4732" y="18660"/>
                    <a:pt x="5981" y="19836"/>
                  </a:cubicBezTo>
                  <a:cubicBezTo>
                    <a:pt x="7230" y="21013"/>
                    <a:pt x="8844" y="21600"/>
                    <a:pt x="10509" y="21600"/>
                  </a:cubicBezTo>
                  <a:cubicBezTo>
                    <a:pt x="14101" y="21600"/>
                    <a:pt x="16858" y="18767"/>
                    <a:pt x="17223" y="15290"/>
                  </a:cubicBezTo>
                  <a:cubicBezTo>
                    <a:pt x="18733" y="15290"/>
                    <a:pt x="19774" y="14059"/>
                    <a:pt x="19774" y="12723"/>
                  </a:cubicBezTo>
                  <a:cubicBezTo>
                    <a:pt x="19774" y="11331"/>
                    <a:pt x="18680" y="10208"/>
                    <a:pt x="17274" y="10208"/>
                  </a:cubicBezTo>
                  <a:lnTo>
                    <a:pt x="17274" y="9833"/>
                  </a:lnTo>
                  <a:cubicBezTo>
                    <a:pt x="17952" y="9674"/>
                    <a:pt x="18576" y="9460"/>
                    <a:pt x="19201" y="9139"/>
                  </a:cubicBezTo>
                  <a:lnTo>
                    <a:pt x="20033" y="8711"/>
                  </a:lnTo>
                  <a:cubicBezTo>
                    <a:pt x="21023" y="8336"/>
                    <a:pt x="21335" y="7214"/>
                    <a:pt x="20866" y="6249"/>
                  </a:cubicBezTo>
                  <a:cubicBezTo>
                    <a:pt x="20530" y="5599"/>
                    <a:pt x="19875" y="5195"/>
                    <a:pt x="19204" y="5195"/>
                  </a:cubicBezTo>
                  <a:cubicBezTo>
                    <a:pt x="18940" y="5195"/>
                    <a:pt x="18670" y="5258"/>
                    <a:pt x="18421" y="5394"/>
                  </a:cubicBezTo>
                  <a:lnTo>
                    <a:pt x="17535" y="5769"/>
                  </a:lnTo>
                  <a:cubicBezTo>
                    <a:pt x="17483" y="5769"/>
                    <a:pt x="17431" y="5876"/>
                    <a:pt x="17378" y="5876"/>
                  </a:cubicBezTo>
                  <a:lnTo>
                    <a:pt x="16495" y="2399"/>
                  </a:lnTo>
                  <a:cubicBezTo>
                    <a:pt x="16187" y="935"/>
                    <a:pt x="14912" y="0"/>
                    <a:pt x="135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649" name="Google Shape;2649;p36"/>
          <p:cNvGrpSpPr/>
          <p:nvPr/>
        </p:nvGrpSpPr>
        <p:grpSpPr>
          <a:xfrm>
            <a:off x="7315423" y="4611486"/>
            <a:ext cx="892377" cy="841366"/>
            <a:chOff x="0" y="-1"/>
            <a:chExt cx="892375" cy="841364"/>
          </a:xfrm>
        </p:grpSpPr>
        <p:sp>
          <p:nvSpPr>
            <p:cNvPr id="2650" name="Google Shape;2650;p36"/>
            <p:cNvSpPr/>
            <p:nvPr/>
          </p:nvSpPr>
          <p:spPr>
            <a:xfrm>
              <a:off x="315237" y="370760"/>
              <a:ext cx="48830" cy="51014"/>
            </a:xfrm>
            <a:custGeom>
              <a:rect b="b" l="l" r="r" t="t"/>
              <a:pathLst>
                <a:path extrusionOk="0" h="21600" w="21600">
                  <a:moveTo>
                    <a:pt x="10816" y="0"/>
                  </a:moveTo>
                  <a:cubicBezTo>
                    <a:pt x="4925" y="0"/>
                    <a:pt x="0" y="4684"/>
                    <a:pt x="0" y="10323"/>
                  </a:cubicBezTo>
                  <a:cubicBezTo>
                    <a:pt x="0" y="16916"/>
                    <a:pt x="4925" y="21600"/>
                    <a:pt x="10816" y="21600"/>
                  </a:cubicBezTo>
                  <a:cubicBezTo>
                    <a:pt x="16706" y="21600"/>
                    <a:pt x="21600" y="16916"/>
                    <a:pt x="21600" y="10323"/>
                  </a:cubicBezTo>
                  <a:cubicBezTo>
                    <a:pt x="21600" y="468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51" name="Google Shape;2651;p36"/>
            <p:cNvSpPr/>
            <p:nvPr/>
          </p:nvSpPr>
          <p:spPr>
            <a:xfrm>
              <a:off x="523939" y="370760"/>
              <a:ext cx="48830" cy="51014"/>
            </a:xfrm>
            <a:custGeom>
              <a:rect b="b" l="l" r="r" t="t"/>
              <a:pathLst>
                <a:path extrusionOk="0" h="21600" w="2160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52" name="Google Shape;2652;p36"/>
            <p:cNvSpPr/>
            <p:nvPr/>
          </p:nvSpPr>
          <p:spPr>
            <a:xfrm>
              <a:off x="344654" y="548883"/>
              <a:ext cx="200900" cy="83778"/>
            </a:xfrm>
            <a:custGeom>
              <a:rect b="b" l="l" r="r" t="t"/>
              <a:pathLst>
                <a:path extrusionOk="0" h="21600" w="21019">
                  <a:moveTo>
                    <a:pt x="2761" y="0"/>
                  </a:moveTo>
                  <a:cubicBezTo>
                    <a:pt x="2031" y="0"/>
                    <a:pt x="1338" y="708"/>
                    <a:pt x="874" y="2144"/>
                  </a:cubicBezTo>
                  <a:cubicBezTo>
                    <a:pt x="-291" y="5014"/>
                    <a:pt x="-291" y="9592"/>
                    <a:pt x="874" y="11300"/>
                  </a:cubicBezTo>
                  <a:cubicBezTo>
                    <a:pt x="3660" y="18167"/>
                    <a:pt x="7140" y="21600"/>
                    <a:pt x="10627" y="21600"/>
                  </a:cubicBezTo>
                  <a:cubicBezTo>
                    <a:pt x="14107" y="21600"/>
                    <a:pt x="17822" y="18167"/>
                    <a:pt x="20152" y="11300"/>
                  </a:cubicBezTo>
                  <a:cubicBezTo>
                    <a:pt x="21309" y="8447"/>
                    <a:pt x="21309" y="4433"/>
                    <a:pt x="20152" y="2144"/>
                  </a:cubicBezTo>
                  <a:cubicBezTo>
                    <a:pt x="19569" y="708"/>
                    <a:pt x="18810" y="0"/>
                    <a:pt x="18117" y="0"/>
                  </a:cubicBezTo>
                  <a:cubicBezTo>
                    <a:pt x="17417" y="0"/>
                    <a:pt x="16783" y="708"/>
                    <a:pt x="16429" y="2144"/>
                  </a:cubicBezTo>
                  <a:cubicBezTo>
                    <a:pt x="14807" y="5577"/>
                    <a:pt x="12485" y="7866"/>
                    <a:pt x="10627" y="7866"/>
                  </a:cubicBezTo>
                  <a:cubicBezTo>
                    <a:pt x="8305" y="7866"/>
                    <a:pt x="6211" y="5577"/>
                    <a:pt x="4818" y="2144"/>
                  </a:cubicBezTo>
                  <a:cubicBezTo>
                    <a:pt x="4235" y="708"/>
                    <a:pt x="3483" y="0"/>
                    <a:pt x="27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53" name="Google Shape;2653;p36"/>
            <p:cNvSpPr/>
            <p:nvPr/>
          </p:nvSpPr>
          <p:spPr>
            <a:xfrm>
              <a:off x="0" y="-1"/>
              <a:ext cx="892375" cy="841364"/>
            </a:xfrm>
            <a:custGeom>
              <a:rect b="b" l="l" r="r" t="t"/>
              <a:pathLst>
                <a:path extrusionOk="0" h="21600" w="21600">
                  <a:moveTo>
                    <a:pt x="10934" y="1420"/>
                  </a:moveTo>
                  <a:cubicBezTo>
                    <a:pt x="12117" y="1420"/>
                    <a:pt x="13119" y="1814"/>
                    <a:pt x="14024" y="2509"/>
                  </a:cubicBezTo>
                  <a:lnTo>
                    <a:pt x="10693" y="5244"/>
                  </a:lnTo>
                  <a:lnTo>
                    <a:pt x="7415" y="2509"/>
                  </a:lnTo>
                  <a:cubicBezTo>
                    <a:pt x="8382" y="1767"/>
                    <a:pt x="9512" y="1425"/>
                    <a:pt x="10693" y="1425"/>
                  </a:cubicBezTo>
                  <a:cubicBezTo>
                    <a:pt x="10774" y="1422"/>
                    <a:pt x="10855" y="1420"/>
                    <a:pt x="10934" y="1420"/>
                  </a:cubicBezTo>
                  <a:close/>
                  <a:moveTo>
                    <a:pt x="3708" y="8093"/>
                  </a:moveTo>
                  <a:lnTo>
                    <a:pt x="3708" y="10828"/>
                  </a:lnTo>
                  <a:cubicBezTo>
                    <a:pt x="3063" y="10828"/>
                    <a:pt x="2473" y="10202"/>
                    <a:pt x="2473" y="9461"/>
                  </a:cubicBezTo>
                  <a:cubicBezTo>
                    <a:pt x="2473" y="8721"/>
                    <a:pt x="3010" y="8093"/>
                    <a:pt x="3708" y="8093"/>
                  </a:cubicBezTo>
                  <a:close/>
                  <a:moveTo>
                    <a:pt x="17785" y="8093"/>
                  </a:moveTo>
                  <a:cubicBezTo>
                    <a:pt x="18484" y="8093"/>
                    <a:pt x="19021" y="8721"/>
                    <a:pt x="19021" y="9461"/>
                  </a:cubicBezTo>
                  <a:cubicBezTo>
                    <a:pt x="19021" y="10144"/>
                    <a:pt x="18431" y="10828"/>
                    <a:pt x="17785" y="10828"/>
                  </a:cubicBezTo>
                  <a:lnTo>
                    <a:pt x="17785" y="8093"/>
                  </a:lnTo>
                  <a:close/>
                  <a:moveTo>
                    <a:pt x="1719" y="11114"/>
                  </a:moveTo>
                  <a:cubicBezTo>
                    <a:pt x="2203" y="11740"/>
                    <a:pt x="2903" y="12196"/>
                    <a:pt x="3708" y="12196"/>
                  </a:cubicBezTo>
                  <a:cubicBezTo>
                    <a:pt x="3708" y="12937"/>
                    <a:pt x="3118" y="13507"/>
                    <a:pt x="2473" y="13507"/>
                  </a:cubicBezTo>
                  <a:cubicBezTo>
                    <a:pt x="1774" y="13507"/>
                    <a:pt x="1182" y="12879"/>
                    <a:pt x="1182" y="12196"/>
                  </a:cubicBezTo>
                  <a:cubicBezTo>
                    <a:pt x="1182" y="11740"/>
                    <a:pt x="1397" y="11342"/>
                    <a:pt x="1719" y="11114"/>
                  </a:cubicBezTo>
                  <a:close/>
                  <a:moveTo>
                    <a:pt x="19773" y="11114"/>
                  </a:moveTo>
                  <a:cubicBezTo>
                    <a:pt x="20096" y="11398"/>
                    <a:pt x="20311" y="11740"/>
                    <a:pt x="20311" y="12196"/>
                  </a:cubicBezTo>
                  <a:cubicBezTo>
                    <a:pt x="20311" y="12937"/>
                    <a:pt x="19773" y="13507"/>
                    <a:pt x="19021" y="13507"/>
                  </a:cubicBezTo>
                  <a:cubicBezTo>
                    <a:pt x="18377" y="13507"/>
                    <a:pt x="17785" y="12879"/>
                    <a:pt x="17785" y="12196"/>
                  </a:cubicBezTo>
                  <a:cubicBezTo>
                    <a:pt x="18592" y="12196"/>
                    <a:pt x="19291" y="11740"/>
                    <a:pt x="19773" y="11114"/>
                  </a:cubicBezTo>
                  <a:close/>
                  <a:moveTo>
                    <a:pt x="14938" y="3363"/>
                  </a:moveTo>
                  <a:cubicBezTo>
                    <a:pt x="15905" y="4388"/>
                    <a:pt x="16495" y="5814"/>
                    <a:pt x="16495" y="7467"/>
                  </a:cubicBezTo>
                  <a:lnTo>
                    <a:pt x="16495" y="12879"/>
                  </a:lnTo>
                  <a:cubicBezTo>
                    <a:pt x="16495" y="15388"/>
                    <a:pt x="15099" y="17610"/>
                    <a:pt x="12897" y="18521"/>
                  </a:cubicBezTo>
                  <a:cubicBezTo>
                    <a:pt x="12305" y="17951"/>
                    <a:pt x="11553" y="17610"/>
                    <a:pt x="10746" y="17610"/>
                  </a:cubicBezTo>
                  <a:cubicBezTo>
                    <a:pt x="9941" y="17610"/>
                    <a:pt x="9135" y="17951"/>
                    <a:pt x="8597" y="18521"/>
                  </a:cubicBezTo>
                  <a:cubicBezTo>
                    <a:pt x="6448" y="17610"/>
                    <a:pt x="4944" y="15388"/>
                    <a:pt x="4944" y="12879"/>
                  </a:cubicBezTo>
                  <a:lnTo>
                    <a:pt x="4944" y="7467"/>
                  </a:lnTo>
                  <a:cubicBezTo>
                    <a:pt x="4944" y="5928"/>
                    <a:pt x="5534" y="4502"/>
                    <a:pt x="6501" y="3363"/>
                  </a:cubicBezTo>
                  <a:lnTo>
                    <a:pt x="10316" y="6612"/>
                  </a:lnTo>
                  <a:cubicBezTo>
                    <a:pt x="10424" y="6725"/>
                    <a:pt x="10559" y="6782"/>
                    <a:pt x="10700" y="6782"/>
                  </a:cubicBezTo>
                  <a:cubicBezTo>
                    <a:pt x="10840" y="6782"/>
                    <a:pt x="10988" y="6725"/>
                    <a:pt x="11123" y="6612"/>
                  </a:cubicBezTo>
                  <a:lnTo>
                    <a:pt x="14938" y="3363"/>
                  </a:lnTo>
                  <a:close/>
                  <a:moveTo>
                    <a:pt x="10801" y="18921"/>
                  </a:moveTo>
                  <a:cubicBezTo>
                    <a:pt x="11606" y="18921"/>
                    <a:pt x="12305" y="19491"/>
                    <a:pt x="12575" y="20289"/>
                  </a:cubicBezTo>
                  <a:lnTo>
                    <a:pt x="8974" y="20289"/>
                  </a:lnTo>
                  <a:cubicBezTo>
                    <a:pt x="9242" y="19491"/>
                    <a:pt x="9887" y="18921"/>
                    <a:pt x="10801" y="18921"/>
                  </a:cubicBezTo>
                  <a:close/>
                  <a:moveTo>
                    <a:pt x="10801" y="0"/>
                  </a:moveTo>
                  <a:cubicBezTo>
                    <a:pt x="7093" y="0"/>
                    <a:pt x="4085" y="2965"/>
                    <a:pt x="3815" y="6725"/>
                  </a:cubicBezTo>
                  <a:cubicBezTo>
                    <a:pt x="2258" y="6725"/>
                    <a:pt x="1022" y="8151"/>
                    <a:pt x="1236" y="9802"/>
                  </a:cubicBezTo>
                  <a:cubicBezTo>
                    <a:pt x="430" y="10316"/>
                    <a:pt x="0" y="11170"/>
                    <a:pt x="0" y="12196"/>
                  </a:cubicBezTo>
                  <a:cubicBezTo>
                    <a:pt x="0" y="13679"/>
                    <a:pt x="1129" y="14875"/>
                    <a:pt x="2526" y="14875"/>
                  </a:cubicBezTo>
                  <a:cubicBezTo>
                    <a:pt x="3063" y="14875"/>
                    <a:pt x="3547" y="14761"/>
                    <a:pt x="3923" y="14363"/>
                  </a:cubicBezTo>
                  <a:cubicBezTo>
                    <a:pt x="4407" y="16756"/>
                    <a:pt x="5964" y="18579"/>
                    <a:pt x="7900" y="19605"/>
                  </a:cubicBezTo>
                  <a:cubicBezTo>
                    <a:pt x="7685" y="20005"/>
                    <a:pt x="7630" y="20460"/>
                    <a:pt x="7630" y="20916"/>
                  </a:cubicBezTo>
                  <a:cubicBezTo>
                    <a:pt x="7630" y="21314"/>
                    <a:pt x="7900" y="21600"/>
                    <a:pt x="8222" y="21600"/>
                  </a:cubicBezTo>
                  <a:lnTo>
                    <a:pt x="13327" y="21600"/>
                  </a:lnTo>
                  <a:cubicBezTo>
                    <a:pt x="13702" y="21600"/>
                    <a:pt x="13971" y="21314"/>
                    <a:pt x="13971" y="20916"/>
                  </a:cubicBezTo>
                  <a:cubicBezTo>
                    <a:pt x="13971" y="20460"/>
                    <a:pt x="13864" y="20005"/>
                    <a:pt x="13702" y="19605"/>
                  </a:cubicBezTo>
                  <a:cubicBezTo>
                    <a:pt x="15636" y="18635"/>
                    <a:pt x="17195" y="16756"/>
                    <a:pt x="17625" y="14363"/>
                  </a:cubicBezTo>
                  <a:cubicBezTo>
                    <a:pt x="18054" y="14647"/>
                    <a:pt x="18539" y="14875"/>
                    <a:pt x="19076" y="14875"/>
                  </a:cubicBezTo>
                  <a:cubicBezTo>
                    <a:pt x="20473" y="14875"/>
                    <a:pt x="21600" y="13679"/>
                    <a:pt x="21600" y="12196"/>
                  </a:cubicBezTo>
                  <a:cubicBezTo>
                    <a:pt x="21600" y="11170"/>
                    <a:pt x="21117" y="10316"/>
                    <a:pt x="20311" y="9802"/>
                  </a:cubicBezTo>
                  <a:cubicBezTo>
                    <a:pt x="20526" y="8151"/>
                    <a:pt x="19291" y="6725"/>
                    <a:pt x="17785" y="6725"/>
                  </a:cubicBezTo>
                  <a:cubicBezTo>
                    <a:pt x="17410" y="2965"/>
                    <a:pt x="14401"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654" name="Google Shape;2654;p36"/>
          <p:cNvGrpSpPr/>
          <p:nvPr/>
        </p:nvGrpSpPr>
        <p:grpSpPr>
          <a:xfrm>
            <a:off x="12910905" y="3474968"/>
            <a:ext cx="788400" cy="896816"/>
            <a:chOff x="-1" y="0"/>
            <a:chExt cx="788399" cy="896815"/>
          </a:xfrm>
        </p:grpSpPr>
        <p:sp>
          <p:nvSpPr>
            <p:cNvPr id="2655" name="Google Shape;2655;p36"/>
            <p:cNvSpPr/>
            <p:nvPr/>
          </p:nvSpPr>
          <p:spPr>
            <a:xfrm>
              <a:off x="263795" y="481664"/>
              <a:ext cx="51014" cy="48900"/>
            </a:xfrm>
            <a:custGeom>
              <a:rect b="b" l="l" r="r" t="t"/>
              <a:pathLst>
                <a:path extrusionOk="0" h="21600" w="21600">
                  <a:moveTo>
                    <a:pt x="11277" y="0"/>
                  </a:moveTo>
                  <a:cubicBezTo>
                    <a:pt x="5639" y="0"/>
                    <a:pt x="0" y="4918"/>
                    <a:pt x="0" y="10800"/>
                  </a:cubicBezTo>
                  <a:cubicBezTo>
                    <a:pt x="0" y="16682"/>
                    <a:pt x="5639" y="21600"/>
                    <a:pt x="11277" y="21600"/>
                  </a:cubicBezTo>
                  <a:cubicBezTo>
                    <a:pt x="16916" y="21600"/>
                    <a:pt x="21600" y="16682"/>
                    <a:pt x="21600" y="10800"/>
                  </a:cubicBezTo>
                  <a:cubicBezTo>
                    <a:pt x="21600" y="4918"/>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56" name="Google Shape;2656;p36"/>
            <p:cNvSpPr/>
            <p:nvPr/>
          </p:nvSpPr>
          <p:spPr>
            <a:xfrm>
              <a:off x="472427" y="481664"/>
              <a:ext cx="51085" cy="48900"/>
            </a:xfrm>
            <a:custGeom>
              <a:rect b="b" l="l" r="r" t="t"/>
              <a:pathLst>
                <a:path extrusionOk="0" h="21600" w="21600">
                  <a:moveTo>
                    <a:pt x="10338" y="0"/>
                  </a:moveTo>
                  <a:cubicBezTo>
                    <a:pt x="4707" y="0"/>
                    <a:pt x="0" y="4918"/>
                    <a:pt x="0" y="10800"/>
                  </a:cubicBezTo>
                  <a:cubicBezTo>
                    <a:pt x="0" y="16682"/>
                    <a:pt x="4707" y="21600"/>
                    <a:pt x="10338" y="21600"/>
                  </a:cubicBezTo>
                  <a:cubicBezTo>
                    <a:pt x="16893" y="21600"/>
                    <a:pt x="21600" y="16682"/>
                    <a:pt x="21600" y="10800"/>
                  </a:cubicBezTo>
                  <a:cubicBezTo>
                    <a:pt x="21600" y="4918"/>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57" name="Google Shape;2657;p36"/>
            <p:cNvSpPr/>
            <p:nvPr/>
          </p:nvSpPr>
          <p:spPr>
            <a:xfrm>
              <a:off x="295396" y="659857"/>
              <a:ext cx="198699" cy="81594"/>
            </a:xfrm>
            <a:custGeom>
              <a:rect b="b" l="l" r="r" t="t"/>
              <a:pathLst>
                <a:path extrusionOk="0" h="21600" w="21011">
                  <a:moveTo>
                    <a:pt x="2671" y="0"/>
                  </a:moveTo>
                  <a:cubicBezTo>
                    <a:pt x="2001" y="0"/>
                    <a:pt x="1353" y="727"/>
                    <a:pt x="883" y="2201"/>
                  </a:cubicBezTo>
                  <a:cubicBezTo>
                    <a:pt x="-294" y="5130"/>
                    <a:pt x="-294" y="9252"/>
                    <a:pt x="883" y="11602"/>
                  </a:cubicBezTo>
                  <a:cubicBezTo>
                    <a:pt x="3469" y="18075"/>
                    <a:pt x="6985" y="21600"/>
                    <a:pt x="10510" y="21600"/>
                  </a:cubicBezTo>
                  <a:cubicBezTo>
                    <a:pt x="14027" y="21600"/>
                    <a:pt x="17782" y="18075"/>
                    <a:pt x="20129" y="11602"/>
                  </a:cubicBezTo>
                  <a:cubicBezTo>
                    <a:pt x="21306" y="8655"/>
                    <a:pt x="21306" y="3954"/>
                    <a:pt x="20129" y="2201"/>
                  </a:cubicBezTo>
                  <a:cubicBezTo>
                    <a:pt x="19548" y="727"/>
                    <a:pt x="18840" y="0"/>
                    <a:pt x="18169" y="0"/>
                  </a:cubicBezTo>
                  <a:cubicBezTo>
                    <a:pt x="17491" y="0"/>
                    <a:pt x="16843" y="727"/>
                    <a:pt x="16374" y="2201"/>
                  </a:cubicBezTo>
                  <a:cubicBezTo>
                    <a:pt x="14965" y="5726"/>
                    <a:pt x="12618" y="8077"/>
                    <a:pt x="10510" y="8077"/>
                  </a:cubicBezTo>
                  <a:cubicBezTo>
                    <a:pt x="8163" y="8077"/>
                    <a:pt x="6047" y="5726"/>
                    <a:pt x="4638" y="2201"/>
                  </a:cubicBezTo>
                  <a:cubicBezTo>
                    <a:pt x="4050" y="727"/>
                    <a:pt x="3349" y="0"/>
                    <a:pt x="26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58" name="Google Shape;2658;p36"/>
            <p:cNvSpPr/>
            <p:nvPr/>
          </p:nvSpPr>
          <p:spPr>
            <a:xfrm>
              <a:off x="-1" y="0"/>
              <a:ext cx="788399" cy="896815"/>
            </a:xfrm>
            <a:custGeom>
              <a:rect b="b" l="l" r="r" t="t"/>
              <a:pathLst>
                <a:path extrusionOk="0" h="21600" w="21428">
                  <a:moveTo>
                    <a:pt x="10730" y="1390"/>
                  </a:moveTo>
                  <a:cubicBezTo>
                    <a:pt x="12599" y="1390"/>
                    <a:pt x="14350" y="1818"/>
                    <a:pt x="15918" y="2780"/>
                  </a:cubicBezTo>
                  <a:cubicBezTo>
                    <a:pt x="15859" y="3101"/>
                    <a:pt x="15798" y="3476"/>
                    <a:pt x="15798" y="3903"/>
                  </a:cubicBezTo>
                  <a:cubicBezTo>
                    <a:pt x="15798" y="4383"/>
                    <a:pt x="15859" y="4759"/>
                    <a:pt x="16039" y="5186"/>
                  </a:cubicBezTo>
                  <a:lnTo>
                    <a:pt x="3068" y="5186"/>
                  </a:lnTo>
                  <a:cubicBezTo>
                    <a:pt x="4575" y="2887"/>
                    <a:pt x="7412" y="1390"/>
                    <a:pt x="10730" y="1390"/>
                  </a:cubicBezTo>
                  <a:close/>
                  <a:moveTo>
                    <a:pt x="17849" y="1818"/>
                  </a:moveTo>
                  <a:cubicBezTo>
                    <a:pt x="18151" y="2352"/>
                    <a:pt x="18513" y="3101"/>
                    <a:pt x="18513" y="3903"/>
                  </a:cubicBezTo>
                  <a:cubicBezTo>
                    <a:pt x="18513" y="4704"/>
                    <a:pt x="18151" y="5453"/>
                    <a:pt x="17849" y="5987"/>
                  </a:cubicBezTo>
                  <a:cubicBezTo>
                    <a:pt x="17548" y="5453"/>
                    <a:pt x="17125" y="4704"/>
                    <a:pt x="17125" y="3903"/>
                  </a:cubicBezTo>
                  <a:cubicBezTo>
                    <a:pt x="17125" y="3101"/>
                    <a:pt x="17548" y="2299"/>
                    <a:pt x="17849" y="1818"/>
                  </a:cubicBezTo>
                  <a:close/>
                  <a:moveTo>
                    <a:pt x="9945" y="6362"/>
                  </a:moveTo>
                  <a:cubicBezTo>
                    <a:pt x="9704" y="6897"/>
                    <a:pt x="9162" y="7538"/>
                    <a:pt x="8436" y="7966"/>
                  </a:cubicBezTo>
                  <a:cubicBezTo>
                    <a:pt x="7350" y="8662"/>
                    <a:pt x="6084" y="9035"/>
                    <a:pt x="5119" y="9035"/>
                  </a:cubicBezTo>
                  <a:lnTo>
                    <a:pt x="3551" y="9035"/>
                  </a:lnTo>
                  <a:cubicBezTo>
                    <a:pt x="3189" y="9035"/>
                    <a:pt x="2886" y="9303"/>
                    <a:pt x="2886" y="9677"/>
                  </a:cubicBezTo>
                  <a:lnTo>
                    <a:pt x="2886" y="11548"/>
                  </a:lnTo>
                  <a:lnTo>
                    <a:pt x="1498" y="11548"/>
                  </a:lnTo>
                  <a:lnTo>
                    <a:pt x="1498" y="9677"/>
                  </a:lnTo>
                  <a:cubicBezTo>
                    <a:pt x="1498" y="8501"/>
                    <a:pt x="1680" y="7379"/>
                    <a:pt x="2222" y="6362"/>
                  </a:cubicBezTo>
                  <a:close/>
                  <a:moveTo>
                    <a:pt x="19358" y="6362"/>
                  </a:moveTo>
                  <a:cubicBezTo>
                    <a:pt x="19779" y="7379"/>
                    <a:pt x="20082" y="8555"/>
                    <a:pt x="20082" y="9731"/>
                  </a:cubicBezTo>
                  <a:lnTo>
                    <a:pt x="20082" y="11601"/>
                  </a:lnTo>
                  <a:lnTo>
                    <a:pt x="18573" y="11601"/>
                  </a:lnTo>
                  <a:lnTo>
                    <a:pt x="18573" y="9731"/>
                  </a:lnTo>
                  <a:cubicBezTo>
                    <a:pt x="18573" y="9410"/>
                    <a:pt x="18272" y="9142"/>
                    <a:pt x="17910" y="9142"/>
                  </a:cubicBezTo>
                  <a:lnTo>
                    <a:pt x="16462" y="9142"/>
                  </a:lnTo>
                  <a:cubicBezTo>
                    <a:pt x="15436" y="9142"/>
                    <a:pt x="14108" y="8714"/>
                    <a:pt x="13143" y="8073"/>
                  </a:cubicBezTo>
                  <a:cubicBezTo>
                    <a:pt x="12419" y="7593"/>
                    <a:pt x="11876" y="7058"/>
                    <a:pt x="11634" y="6469"/>
                  </a:cubicBezTo>
                  <a:lnTo>
                    <a:pt x="16642" y="6469"/>
                  </a:lnTo>
                  <a:cubicBezTo>
                    <a:pt x="17004" y="7058"/>
                    <a:pt x="17366" y="7431"/>
                    <a:pt x="17487" y="7486"/>
                  </a:cubicBezTo>
                  <a:cubicBezTo>
                    <a:pt x="17638" y="7645"/>
                    <a:pt x="17820" y="7725"/>
                    <a:pt x="18000" y="7725"/>
                  </a:cubicBezTo>
                  <a:cubicBezTo>
                    <a:pt x="18182" y="7725"/>
                    <a:pt x="18362" y="7645"/>
                    <a:pt x="18513" y="7486"/>
                  </a:cubicBezTo>
                  <a:cubicBezTo>
                    <a:pt x="18513" y="7486"/>
                    <a:pt x="18996" y="7058"/>
                    <a:pt x="19358" y="6362"/>
                  </a:cubicBezTo>
                  <a:close/>
                  <a:moveTo>
                    <a:pt x="2827" y="12831"/>
                  </a:moveTo>
                  <a:lnTo>
                    <a:pt x="2827" y="14114"/>
                  </a:lnTo>
                  <a:lnTo>
                    <a:pt x="1377" y="14114"/>
                  </a:lnTo>
                  <a:lnTo>
                    <a:pt x="1377" y="12831"/>
                  </a:lnTo>
                  <a:close/>
                  <a:moveTo>
                    <a:pt x="20020" y="12831"/>
                  </a:moveTo>
                  <a:lnTo>
                    <a:pt x="20020" y="14114"/>
                  </a:lnTo>
                  <a:lnTo>
                    <a:pt x="18573" y="14114"/>
                  </a:lnTo>
                  <a:lnTo>
                    <a:pt x="18573" y="12831"/>
                  </a:lnTo>
                  <a:close/>
                  <a:moveTo>
                    <a:pt x="2886" y="15397"/>
                  </a:moveTo>
                  <a:lnTo>
                    <a:pt x="2886" y="15986"/>
                  </a:lnTo>
                  <a:lnTo>
                    <a:pt x="2827" y="15986"/>
                  </a:lnTo>
                  <a:cubicBezTo>
                    <a:pt x="2827" y="16360"/>
                    <a:pt x="2524" y="16628"/>
                    <a:pt x="2162" y="16628"/>
                  </a:cubicBezTo>
                  <a:cubicBezTo>
                    <a:pt x="1800" y="16628"/>
                    <a:pt x="1498" y="16360"/>
                    <a:pt x="1498" y="15986"/>
                  </a:cubicBezTo>
                  <a:lnTo>
                    <a:pt x="1498" y="15397"/>
                  </a:lnTo>
                  <a:close/>
                  <a:moveTo>
                    <a:pt x="20082" y="15397"/>
                  </a:moveTo>
                  <a:lnTo>
                    <a:pt x="20082" y="15986"/>
                  </a:lnTo>
                  <a:lnTo>
                    <a:pt x="20020" y="15986"/>
                  </a:lnTo>
                  <a:cubicBezTo>
                    <a:pt x="20020" y="16360"/>
                    <a:pt x="19720" y="16628"/>
                    <a:pt x="19358" y="16628"/>
                  </a:cubicBezTo>
                  <a:cubicBezTo>
                    <a:pt x="18934" y="16628"/>
                    <a:pt x="18634" y="16360"/>
                    <a:pt x="18634" y="15986"/>
                  </a:cubicBezTo>
                  <a:lnTo>
                    <a:pt x="18634" y="15397"/>
                  </a:lnTo>
                  <a:close/>
                  <a:moveTo>
                    <a:pt x="2162" y="17911"/>
                  </a:moveTo>
                  <a:cubicBezTo>
                    <a:pt x="2524" y="17911"/>
                    <a:pt x="2827" y="18179"/>
                    <a:pt x="2827" y="18552"/>
                  </a:cubicBezTo>
                  <a:cubicBezTo>
                    <a:pt x="2827" y="18766"/>
                    <a:pt x="2827" y="18766"/>
                    <a:pt x="2162" y="19835"/>
                  </a:cubicBezTo>
                  <a:cubicBezTo>
                    <a:pt x="1438" y="18766"/>
                    <a:pt x="1438" y="18766"/>
                    <a:pt x="1438" y="18552"/>
                  </a:cubicBezTo>
                  <a:cubicBezTo>
                    <a:pt x="1438" y="18179"/>
                    <a:pt x="1739" y="17911"/>
                    <a:pt x="2162" y="17911"/>
                  </a:cubicBezTo>
                  <a:close/>
                  <a:moveTo>
                    <a:pt x="19237" y="18018"/>
                  </a:moveTo>
                  <a:cubicBezTo>
                    <a:pt x="19658" y="18018"/>
                    <a:pt x="19961" y="18286"/>
                    <a:pt x="19961" y="18606"/>
                  </a:cubicBezTo>
                  <a:cubicBezTo>
                    <a:pt x="20020" y="18606"/>
                    <a:pt x="19961" y="18766"/>
                    <a:pt x="19961" y="18820"/>
                  </a:cubicBezTo>
                  <a:lnTo>
                    <a:pt x="19358" y="19835"/>
                  </a:lnTo>
                  <a:lnTo>
                    <a:pt x="18634" y="18820"/>
                  </a:lnTo>
                  <a:cubicBezTo>
                    <a:pt x="18634" y="18766"/>
                    <a:pt x="18573" y="18659"/>
                    <a:pt x="18573" y="18606"/>
                  </a:cubicBezTo>
                  <a:cubicBezTo>
                    <a:pt x="18573" y="18286"/>
                    <a:pt x="18875" y="18018"/>
                    <a:pt x="19237" y="18018"/>
                  </a:cubicBezTo>
                  <a:close/>
                  <a:moveTo>
                    <a:pt x="10730" y="7699"/>
                  </a:moveTo>
                  <a:cubicBezTo>
                    <a:pt x="11092" y="8180"/>
                    <a:pt x="11634" y="8662"/>
                    <a:pt x="12358" y="9035"/>
                  </a:cubicBezTo>
                  <a:cubicBezTo>
                    <a:pt x="13626" y="9838"/>
                    <a:pt x="15135" y="10318"/>
                    <a:pt x="16462" y="10318"/>
                  </a:cubicBezTo>
                  <a:lnTo>
                    <a:pt x="17125" y="10318"/>
                  </a:lnTo>
                  <a:lnTo>
                    <a:pt x="17125" y="14756"/>
                  </a:lnTo>
                  <a:cubicBezTo>
                    <a:pt x="17125" y="17858"/>
                    <a:pt x="14289" y="20424"/>
                    <a:pt x="10730" y="20424"/>
                  </a:cubicBezTo>
                  <a:cubicBezTo>
                    <a:pt x="7170" y="20424"/>
                    <a:pt x="4334" y="17858"/>
                    <a:pt x="4334" y="14756"/>
                  </a:cubicBezTo>
                  <a:lnTo>
                    <a:pt x="4334" y="10318"/>
                  </a:lnTo>
                  <a:lnTo>
                    <a:pt x="4999" y="10318"/>
                  </a:lnTo>
                  <a:cubicBezTo>
                    <a:pt x="6385" y="10318"/>
                    <a:pt x="7894" y="9838"/>
                    <a:pt x="9162" y="9035"/>
                  </a:cubicBezTo>
                  <a:cubicBezTo>
                    <a:pt x="9824" y="8662"/>
                    <a:pt x="10368" y="8180"/>
                    <a:pt x="10730" y="7699"/>
                  </a:cubicBezTo>
                  <a:close/>
                  <a:moveTo>
                    <a:pt x="10730" y="0"/>
                  </a:moveTo>
                  <a:cubicBezTo>
                    <a:pt x="4817" y="0"/>
                    <a:pt x="50" y="4383"/>
                    <a:pt x="50" y="9570"/>
                  </a:cubicBezTo>
                  <a:lnTo>
                    <a:pt x="50" y="15932"/>
                  </a:lnTo>
                  <a:cubicBezTo>
                    <a:pt x="50" y="16414"/>
                    <a:pt x="291" y="16841"/>
                    <a:pt x="533" y="17215"/>
                  </a:cubicBezTo>
                  <a:cubicBezTo>
                    <a:pt x="-130" y="17858"/>
                    <a:pt x="-130" y="18820"/>
                    <a:pt x="291" y="19248"/>
                  </a:cubicBezTo>
                  <a:lnTo>
                    <a:pt x="1559" y="21279"/>
                  </a:lnTo>
                  <a:cubicBezTo>
                    <a:pt x="1680" y="21493"/>
                    <a:pt x="1921" y="21600"/>
                    <a:pt x="2162" y="21600"/>
                  </a:cubicBezTo>
                  <a:cubicBezTo>
                    <a:pt x="2404" y="21600"/>
                    <a:pt x="2645" y="21493"/>
                    <a:pt x="2766" y="21279"/>
                  </a:cubicBezTo>
                  <a:cubicBezTo>
                    <a:pt x="4033" y="19248"/>
                    <a:pt x="4154" y="19194"/>
                    <a:pt x="4275" y="18606"/>
                  </a:cubicBezTo>
                  <a:cubicBezTo>
                    <a:pt x="5661" y="20424"/>
                    <a:pt x="8015" y="21600"/>
                    <a:pt x="10669" y="21600"/>
                  </a:cubicBezTo>
                  <a:cubicBezTo>
                    <a:pt x="13323" y="21600"/>
                    <a:pt x="15738" y="20424"/>
                    <a:pt x="17065" y="18606"/>
                  </a:cubicBezTo>
                  <a:cubicBezTo>
                    <a:pt x="17065" y="18820"/>
                    <a:pt x="17186" y="18980"/>
                    <a:pt x="17245" y="19194"/>
                  </a:cubicBezTo>
                  <a:lnTo>
                    <a:pt x="17245" y="19248"/>
                  </a:lnTo>
                  <a:lnTo>
                    <a:pt x="18513" y="21279"/>
                  </a:lnTo>
                  <a:cubicBezTo>
                    <a:pt x="18634" y="21493"/>
                    <a:pt x="18875" y="21600"/>
                    <a:pt x="19116" y="21600"/>
                  </a:cubicBezTo>
                  <a:cubicBezTo>
                    <a:pt x="19358" y="21600"/>
                    <a:pt x="19658" y="21493"/>
                    <a:pt x="19720" y="21279"/>
                  </a:cubicBezTo>
                  <a:lnTo>
                    <a:pt x="20987" y="19355"/>
                  </a:lnTo>
                  <a:cubicBezTo>
                    <a:pt x="21167" y="19087"/>
                    <a:pt x="21229" y="18713"/>
                    <a:pt x="21229" y="18445"/>
                  </a:cubicBezTo>
                  <a:cubicBezTo>
                    <a:pt x="21229" y="18018"/>
                    <a:pt x="20987" y="17537"/>
                    <a:pt x="20685" y="17215"/>
                  </a:cubicBezTo>
                  <a:cubicBezTo>
                    <a:pt x="21108" y="16841"/>
                    <a:pt x="21229" y="16414"/>
                    <a:pt x="21229" y="15932"/>
                  </a:cubicBezTo>
                  <a:cubicBezTo>
                    <a:pt x="21470" y="8448"/>
                    <a:pt x="21470" y="8982"/>
                    <a:pt x="21349" y="8769"/>
                  </a:cubicBezTo>
                  <a:cubicBezTo>
                    <a:pt x="21229" y="7324"/>
                    <a:pt x="20685" y="5935"/>
                    <a:pt x="19840" y="4704"/>
                  </a:cubicBezTo>
                  <a:cubicBezTo>
                    <a:pt x="19961" y="4438"/>
                    <a:pt x="19961" y="4170"/>
                    <a:pt x="19961" y="3903"/>
                  </a:cubicBezTo>
                  <a:cubicBezTo>
                    <a:pt x="19961" y="1979"/>
                    <a:pt x="18452" y="373"/>
                    <a:pt x="18331" y="321"/>
                  </a:cubicBezTo>
                  <a:cubicBezTo>
                    <a:pt x="18211" y="160"/>
                    <a:pt x="18031" y="107"/>
                    <a:pt x="17849" y="107"/>
                  </a:cubicBezTo>
                  <a:cubicBezTo>
                    <a:pt x="17607" y="107"/>
                    <a:pt x="17427" y="160"/>
                    <a:pt x="17307" y="321"/>
                  </a:cubicBezTo>
                  <a:cubicBezTo>
                    <a:pt x="17307" y="373"/>
                    <a:pt x="16763" y="801"/>
                    <a:pt x="16401" y="1497"/>
                  </a:cubicBezTo>
                  <a:cubicBezTo>
                    <a:pt x="14650" y="535"/>
                    <a:pt x="12781" y="0"/>
                    <a:pt x="107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659" name="Google Shape;2659;p36"/>
          <p:cNvGrpSpPr/>
          <p:nvPr/>
        </p:nvGrpSpPr>
        <p:grpSpPr>
          <a:xfrm>
            <a:off x="12906108" y="4582669"/>
            <a:ext cx="788642" cy="899002"/>
            <a:chOff x="0" y="0"/>
            <a:chExt cx="788641" cy="899001"/>
          </a:xfrm>
        </p:grpSpPr>
        <p:sp>
          <p:nvSpPr>
            <p:cNvPr id="2660" name="Google Shape;2660;p36"/>
            <p:cNvSpPr/>
            <p:nvPr/>
          </p:nvSpPr>
          <p:spPr>
            <a:xfrm>
              <a:off x="300195" y="655419"/>
              <a:ext cx="198698" cy="83778"/>
            </a:xfrm>
            <a:custGeom>
              <a:rect b="b" l="l" r="r" t="t"/>
              <a:pathLst>
                <a:path extrusionOk="0" h="21600" w="21011">
                  <a:moveTo>
                    <a:pt x="2671" y="0"/>
                  </a:moveTo>
                  <a:cubicBezTo>
                    <a:pt x="2001" y="0"/>
                    <a:pt x="1353" y="708"/>
                    <a:pt x="883" y="2144"/>
                  </a:cubicBezTo>
                  <a:cubicBezTo>
                    <a:pt x="-294" y="4996"/>
                    <a:pt x="-294" y="9574"/>
                    <a:pt x="883" y="11300"/>
                  </a:cubicBezTo>
                  <a:cubicBezTo>
                    <a:pt x="3469" y="18167"/>
                    <a:pt x="6985" y="21600"/>
                    <a:pt x="10510" y="21600"/>
                  </a:cubicBezTo>
                  <a:cubicBezTo>
                    <a:pt x="14027" y="21600"/>
                    <a:pt x="17782" y="18167"/>
                    <a:pt x="20129" y="11300"/>
                  </a:cubicBezTo>
                  <a:cubicBezTo>
                    <a:pt x="21306" y="8429"/>
                    <a:pt x="21306" y="4433"/>
                    <a:pt x="20129" y="2144"/>
                  </a:cubicBezTo>
                  <a:cubicBezTo>
                    <a:pt x="19548" y="708"/>
                    <a:pt x="18840" y="0"/>
                    <a:pt x="18169" y="0"/>
                  </a:cubicBezTo>
                  <a:cubicBezTo>
                    <a:pt x="17491" y="0"/>
                    <a:pt x="16843" y="708"/>
                    <a:pt x="16374" y="2144"/>
                  </a:cubicBezTo>
                  <a:cubicBezTo>
                    <a:pt x="14965" y="5577"/>
                    <a:pt x="12618" y="7866"/>
                    <a:pt x="10510" y="7866"/>
                  </a:cubicBezTo>
                  <a:cubicBezTo>
                    <a:pt x="8163" y="7866"/>
                    <a:pt x="6047" y="5577"/>
                    <a:pt x="4638" y="2144"/>
                  </a:cubicBezTo>
                  <a:cubicBezTo>
                    <a:pt x="4050" y="708"/>
                    <a:pt x="3349" y="0"/>
                    <a:pt x="26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61" name="Google Shape;2661;p36"/>
            <p:cNvSpPr/>
            <p:nvPr/>
          </p:nvSpPr>
          <p:spPr>
            <a:xfrm>
              <a:off x="268593" y="477226"/>
              <a:ext cx="51014" cy="51084"/>
            </a:xfrm>
            <a:custGeom>
              <a:rect b="b" l="l" r="r" t="t"/>
              <a:pathLst>
                <a:path extrusionOk="0" h="21600" w="21600">
                  <a:moveTo>
                    <a:pt x="11277" y="0"/>
                  </a:moveTo>
                  <a:cubicBezTo>
                    <a:pt x="5639" y="0"/>
                    <a:pt x="0" y="4707"/>
                    <a:pt x="0" y="11262"/>
                  </a:cubicBezTo>
                  <a:cubicBezTo>
                    <a:pt x="0" y="16893"/>
                    <a:pt x="5639" y="21600"/>
                    <a:pt x="11277" y="21600"/>
                  </a:cubicBezTo>
                  <a:cubicBezTo>
                    <a:pt x="16916" y="21600"/>
                    <a:pt x="21600" y="16893"/>
                    <a:pt x="21600" y="11262"/>
                  </a:cubicBezTo>
                  <a:cubicBezTo>
                    <a:pt x="21600" y="4707"/>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62" name="Google Shape;2662;p36"/>
            <p:cNvSpPr/>
            <p:nvPr/>
          </p:nvSpPr>
          <p:spPr>
            <a:xfrm>
              <a:off x="477225" y="477226"/>
              <a:ext cx="51085" cy="51084"/>
            </a:xfrm>
            <a:custGeom>
              <a:rect b="b" l="l" r="r" t="t"/>
              <a:pathLst>
                <a:path extrusionOk="0" h="21600" w="21600">
                  <a:moveTo>
                    <a:pt x="10338" y="0"/>
                  </a:moveTo>
                  <a:cubicBezTo>
                    <a:pt x="4707" y="0"/>
                    <a:pt x="0" y="4707"/>
                    <a:pt x="0" y="11262"/>
                  </a:cubicBezTo>
                  <a:cubicBezTo>
                    <a:pt x="0" y="16893"/>
                    <a:pt x="4707" y="21600"/>
                    <a:pt x="10338" y="21600"/>
                  </a:cubicBezTo>
                  <a:cubicBezTo>
                    <a:pt x="16893" y="21600"/>
                    <a:pt x="21600" y="16893"/>
                    <a:pt x="21600" y="11262"/>
                  </a:cubicBezTo>
                  <a:cubicBezTo>
                    <a:pt x="21600" y="4707"/>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63" name="Google Shape;2663;p36"/>
            <p:cNvSpPr/>
            <p:nvPr/>
          </p:nvSpPr>
          <p:spPr>
            <a:xfrm>
              <a:off x="0" y="0"/>
              <a:ext cx="788641" cy="899001"/>
            </a:xfrm>
            <a:custGeom>
              <a:rect b="b" l="l" r="r" t="t"/>
              <a:pathLst>
                <a:path extrusionOk="0" h="21600" w="21435">
                  <a:moveTo>
                    <a:pt x="16048" y="1280"/>
                  </a:moveTo>
                  <a:cubicBezTo>
                    <a:pt x="17437" y="1280"/>
                    <a:pt x="18402" y="2346"/>
                    <a:pt x="18161" y="3467"/>
                  </a:cubicBezTo>
                  <a:lnTo>
                    <a:pt x="17437" y="7681"/>
                  </a:lnTo>
                  <a:lnTo>
                    <a:pt x="4405" y="7681"/>
                  </a:lnTo>
                  <a:lnTo>
                    <a:pt x="3619" y="3467"/>
                  </a:lnTo>
                  <a:cubicBezTo>
                    <a:pt x="3319" y="2346"/>
                    <a:pt x="4284" y="1280"/>
                    <a:pt x="5671" y="1280"/>
                  </a:cubicBezTo>
                  <a:close/>
                  <a:moveTo>
                    <a:pt x="5671" y="8961"/>
                  </a:moveTo>
                  <a:cubicBezTo>
                    <a:pt x="5429" y="9494"/>
                    <a:pt x="5008" y="9866"/>
                    <a:pt x="4405" y="10080"/>
                  </a:cubicBezTo>
                  <a:lnTo>
                    <a:pt x="4405" y="8961"/>
                  </a:lnTo>
                  <a:close/>
                  <a:moveTo>
                    <a:pt x="17255" y="8961"/>
                  </a:moveTo>
                  <a:lnTo>
                    <a:pt x="17255" y="10080"/>
                  </a:lnTo>
                  <a:cubicBezTo>
                    <a:pt x="16651" y="9866"/>
                    <a:pt x="16230" y="9494"/>
                    <a:pt x="15989" y="8961"/>
                  </a:cubicBezTo>
                  <a:close/>
                  <a:moveTo>
                    <a:pt x="18703" y="11414"/>
                  </a:moveTo>
                  <a:cubicBezTo>
                    <a:pt x="19488" y="11414"/>
                    <a:pt x="20150" y="11947"/>
                    <a:pt x="20150" y="12694"/>
                  </a:cubicBezTo>
                  <a:cubicBezTo>
                    <a:pt x="20150" y="13440"/>
                    <a:pt x="19488" y="13973"/>
                    <a:pt x="18703" y="13973"/>
                  </a:cubicBezTo>
                  <a:lnTo>
                    <a:pt x="18703" y="11414"/>
                  </a:lnTo>
                  <a:close/>
                  <a:moveTo>
                    <a:pt x="2957" y="11466"/>
                  </a:moveTo>
                  <a:lnTo>
                    <a:pt x="2957" y="14028"/>
                  </a:lnTo>
                  <a:cubicBezTo>
                    <a:pt x="2172" y="13973"/>
                    <a:pt x="1507" y="13440"/>
                    <a:pt x="1507" y="12746"/>
                  </a:cubicBezTo>
                  <a:cubicBezTo>
                    <a:pt x="1507" y="12106"/>
                    <a:pt x="2110" y="11466"/>
                    <a:pt x="2957" y="11466"/>
                  </a:cubicBezTo>
                  <a:close/>
                  <a:moveTo>
                    <a:pt x="14539" y="8961"/>
                  </a:moveTo>
                  <a:cubicBezTo>
                    <a:pt x="14842" y="10240"/>
                    <a:pt x="15928" y="11146"/>
                    <a:pt x="17375" y="11414"/>
                  </a:cubicBezTo>
                  <a:lnTo>
                    <a:pt x="17375" y="14613"/>
                  </a:lnTo>
                  <a:cubicBezTo>
                    <a:pt x="17255" y="17760"/>
                    <a:pt x="14419" y="20268"/>
                    <a:pt x="10860" y="20268"/>
                  </a:cubicBezTo>
                  <a:cubicBezTo>
                    <a:pt x="7300" y="20268"/>
                    <a:pt x="4464" y="17760"/>
                    <a:pt x="4464" y="14613"/>
                  </a:cubicBezTo>
                  <a:lnTo>
                    <a:pt x="4464" y="11414"/>
                  </a:lnTo>
                  <a:cubicBezTo>
                    <a:pt x="5912" y="11146"/>
                    <a:pt x="6938" y="10186"/>
                    <a:pt x="7239" y="8961"/>
                  </a:cubicBezTo>
                  <a:close/>
                  <a:moveTo>
                    <a:pt x="5611" y="0"/>
                  </a:moveTo>
                  <a:cubicBezTo>
                    <a:pt x="3439" y="0"/>
                    <a:pt x="1689" y="1759"/>
                    <a:pt x="2051" y="3680"/>
                  </a:cubicBezTo>
                  <a:lnTo>
                    <a:pt x="2896" y="8321"/>
                  </a:lnTo>
                  <a:lnTo>
                    <a:pt x="2896" y="10186"/>
                  </a:lnTo>
                  <a:cubicBezTo>
                    <a:pt x="1266" y="10186"/>
                    <a:pt x="0" y="11360"/>
                    <a:pt x="0" y="12746"/>
                  </a:cubicBezTo>
                  <a:cubicBezTo>
                    <a:pt x="0" y="14134"/>
                    <a:pt x="1266" y="15307"/>
                    <a:pt x="2896" y="15307"/>
                  </a:cubicBezTo>
                  <a:cubicBezTo>
                    <a:pt x="3258" y="18827"/>
                    <a:pt x="6636" y="21600"/>
                    <a:pt x="10740" y="21600"/>
                  </a:cubicBezTo>
                  <a:cubicBezTo>
                    <a:pt x="14780" y="21600"/>
                    <a:pt x="18161" y="18827"/>
                    <a:pt x="18582" y="15307"/>
                  </a:cubicBezTo>
                  <a:cubicBezTo>
                    <a:pt x="20150" y="15307"/>
                    <a:pt x="21418" y="14134"/>
                    <a:pt x="21418" y="12746"/>
                  </a:cubicBezTo>
                  <a:cubicBezTo>
                    <a:pt x="21600" y="11360"/>
                    <a:pt x="20271" y="10186"/>
                    <a:pt x="18703" y="10186"/>
                  </a:cubicBezTo>
                  <a:lnTo>
                    <a:pt x="18703" y="8321"/>
                  </a:lnTo>
                  <a:lnTo>
                    <a:pt x="19547" y="3680"/>
                  </a:lnTo>
                  <a:cubicBezTo>
                    <a:pt x="19909" y="1759"/>
                    <a:pt x="18281" y="0"/>
                    <a:pt x="159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64" name="Google Shape;2664;p36"/>
            <p:cNvSpPr/>
            <p:nvPr/>
          </p:nvSpPr>
          <p:spPr>
            <a:xfrm>
              <a:off x="321571" y="110974"/>
              <a:ext cx="151216" cy="150927"/>
            </a:xfrm>
            <a:custGeom>
              <a:rect b="b" l="l" r="r" t="t"/>
              <a:pathLst>
                <a:path extrusionOk="0" h="21600" w="21323">
                  <a:moveTo>
                    <a:pt x="10682" y="0"/>
                  </a:moveTo>
                  <a:cubicBezTo>
                    <a:pt x="8804" y="0"/>
                    <a:pt x="7244" y="1593"/>
                    <a:pt x="7244" y="3499"/>
                  </a:cubicBezTo>
                  <a:lnTo>
                    <a:pt x="7244" y="7311"/>
                  </a:lnTo>
                  <a:lnTo>
                    <a:pt x="3489" y="7311"/>
                  </a:lnTo>
                  <a:cubicBezTo>
                    <a:pt x="1611" y="7311"/>
                    <a:pt x="41" y="8894"/>
                    <a:pt x="41" y="10800"/>
                  </a:cubicBezTo>
                  <a:cubicBezTo>
                    <a:pt x="-277" y="12393"/>
                    <a:pt x="1293" y="14299"/>
                    <a:pt x="3489" y="14299"/>
                  </a:cubicBezTo>
                  <a:lnTo>
                    <a:pt x="7244" y="14299"/>
                  </a:lnTo>
                  <a:lnTo>
                    <a:pt x="7244" y="18111"/>
                  </a:lnTo>
                  <a:cubicBezTo>
                    <a:pt x="7244" y="20017"/>
                    <a:pt x="8804" y="21600"/>
                    <a:pt x="10682" y="21600"/>
                  </a:cubicBezTo>
                  <a:cubicBezTo>
                    <a:pt x="12560" y="21600"/>
                    <a:pt x="14130" y="20017"/>
                    <a:pt x="14130" y="18111"/>
                  </a:cubicBezTo>
                  <a:lnTo>
                    <a:pt x="14130" y="14299"/>
                  </a:lnTo>
                  <a:lnTo>
                    <a:pt x="17567" y="14299"/>
                  </a:lnTo>
                  <a:cubicBezTo>
                    <a:pt x="19763" y="14299"/>
                    <a:pt x="21323" y="12706"/>
                    <a:pt x="21323" y="10800"/>
                  </a:cubicBezTo>
                  <a:cubicBezTo>
                    <a:pt x="21323" y="8894"/>
                    <a:pt x="19763" y="7311"/>
                    <a:pt x="17567" y="7311"/>
                  </a:cubicBezTo>
                  <a:lnTo>
                    <a:pt x="14130" y="7311"/>
                  </a:lnTo>
                  <a:lnTo>
                    <a:pt x="14130" y="3499"/>
                  </a:lnTo>
                  <a:cubicBezTo>
                    <a:pt x="14130" y="1593"/>
                    <a:pt x="12560" y="0"/>
                    <a:pt x="106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665" name="Google Shape;2665;p36"/>
          <p:cNvGrpSpPr/>
          <p:nvPr/>
        </p:nvGrpSpPr>
        <p:grpSpPr>
          <a:xfrm>
            <a:off x="12908872" y="5688116"/>
            <a:ext cx="788081" cy="899072"/>
            <a:chOff x="0" y="0"/>
            <a:chExt cx="788079" cy="899070"/>
          </a:xfrm>
        </p:grpSpPr>
        <p:sp>
          <p:nvSpPr>
            <p:cNvPr id="2666" name="Google Shape;2666;p36"/>
            <p:cNvSpPr/>
            <p:nvPr/>
          </p:nvSpPr>
          <p:spPr>
            <a:xfrm>
              <a:off x="297429" y="655418"/>
              <a:ext cx="198698" cy="81594"/>
            </a:xfrm>
            <a:custGeom>
              <a:rect b="b" l="l" r="r" t="t"/>
              <a:pathLst>
                <a:path extrusionOk="0" h="21600" w="21011">
                  <a:moveTo>
                    <a:pt x="2671" y="0"/>
                  </a:moveTo>
                  <a:cubicBezTo>
                    <a:pt x="2001" y="0"/>
                    <a:pt x="1353" y="727"/>
                    <a:pt x="883" y="2201"/>
                  </a:cubicBezTo>
                  <a:cubicBezTo>
                    <a:pt x="-294" y="5148"/>
                    <a:pt x="-294" y="9252"/>
                    <a:pt x="883" y="11602"/>
                  </a:cubicBezTo>
                  <a:cubicBezTo>
                    <a:pt x="3469" y="18075"/>
                    <a:pt x="6985" y="21600"/>
                    <a:pt x="10510" y="21600"/>
                  </a:cubicBezTo>
                  <a:cubicBezTo>
                    <a:pt x="14027" y="21600"/>
                    <a:pt x="17782" y="18075"/>
                    <a:pt x="20129" y="11602"/>
                  </a:cubicBezTo>
                  <a:cubicBezTo>
                    <a:pt x="21306" y="8674"/>
                    <a:pt x="21306" y="3973"/>
                    <a:pt x="20129" y="2201"/>
                  </a:cubicBezTo>
                  <a:cubicBezTo>
                    <a:pt x="19548" y="727"/>
                    <a:pt x="18840" y="0"/>
                    <a:pt x="18169" y="0"/>
                  </a:cubicBezTo>
                  <a:cubicBezTo>
                    <a:pt x="17491" y="0"/>
                    <a:pt x="16843" y="727"/>
                    <a:pt x="16374" y="2201"/>
                  </a:cubicBezTo>
                  <a:cubicBezTo>
                    <a:pt x="14965" y="5726"/>
                    <a:pt x="12618" y="8077"/>
                    <a:pt x="10510" y="8077"/>
                  </a:cubicBezTo>
                  <a:cubicBezTo>
                    <a:pt x="8163" y="8077"/>
                    <a:pt x="6047" y="5726"/>
                    <a:pt x="4638" y="2201"/>
                  </a:cubicBezTo>
                  <a:cubicBezTo>
                    <a:pt x="4050" y="727"/>
                    <a:pt x="3349" y="0"/>
                    <a:pt x="26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67" name="Google Shape;2667;p36"/>
            <p:cNvSpPr/>
            <p:nvPr/>
          </p:nvSpPr>
          <p:spPr>
            <a:xfrm>
              <a:off x="474459" y="477295"/>
              <a:ext cx="51085" cy="48830"/>
            </a:xfrm>
            <a:custGeom>
              <a:rect b="b" l="l" r="r" t="t"/>
              <a:pathLst>
                <a:path extrusionOk="0" h="21600" w="21600">
                  <a:moveTo>
                    <a:pt x="10338" y="0"/>
                  </a:moveTo>
                  <a:cubicBezTo>
                    <a:pt x="4707" y="0"/>
                    <a:pt x="0" y="4894"/>
                    <a:pt x="0" y="10784"/>
                  </a:cubicBezTo>
                  <a:cubicBezTo>
                    <a:pt x="0" y="16675"/>
                    <a:pt x="4707" y="21600"/>
                    <a:pt x="10338" y="21600"/>
                  </a:cubicBezTo>
                  <a:cubicBezTo>
                    <a:pt x="16893" y="21600"/>
                    <a:pt x="21600" y="16675"/>
                    <a:pt x="21600" y="10784"/>
                  </a:cubicBezTo>
                  <a:cubicBezTo>
                    <a:pt x="21600" y="4894"/>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68" name="Google Shape;2668;p36"/>
            <p:cNvSpPr/>
            <p:nvPr/>
          </p:nvSpPr>
          <p:spPr>
            <a:xfrm>
              <a:off x="265827" y="477295"/>
              <a:ext cx="51014" cy="48830"/>
            </a:xfrm>
            <a:custGeom>
              <a:rect b="b" l="l" r="r" t="t"/>
              <a:pathLst>
                <a:path extrusionOk="0" h="21600" w="21600">
                  <a:moveTo>
                    <a:pt x="11277" y="0"/>
                  </a:moveTo>
                  <a:cubicBezTo>
                    <a:pt x="5639" y="0"/>
                    <a:pt x="0" y="4894"/>
                    <a:pt x="0" y="10784"/>
                  </a:cubicBezTo>
                  <a:cubicBezTo>
                    <a:pt x="0" y="16675"/>
                    <a:pt x="5639" y="21600"/>
                    <a:pt x="11277" y="21600"/>
                  </a:cubicBezTo>
                  <a:cubicBezTo>
                    <a:pt x="16916" y="21600"/>
                    <a:pt x="21600" y="16675"/>
                    <a:pt x="21600" y="10784"/>
                  </a:cubicBezTo>
                  <a:cubicBezTo>
                    <a:pt x="21600" y="4894"/>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69" name="Google Shape;2669;p36"/>
            <p:cNvSpPr/>
            <p:nvPr/>
          </p:nvSpPr>
          <p:spPr>
            <a:xfrm>
              <a:off x="0" y="0"/>
              <a:ext cx="788079" cy="899070"/>
            </a:xfrm>
            <a:custGeom>
              <a:rect b="b" l="l" r="r" t="t"/>
              <a:pathLst>
                <a:path extrusionOk="0" h="21600" w="21183">
                  <a:moveTo>
                    <a:pt x="16274" y="1280"/>
                  </a:moveTo>
                  <a:cubicBezTo>
                    <a:pt x="17467" y="1280"/>
                    <a:pt x="18362" y="2133"/>
                    <a:pt x="18362" y="3147"/>
                  </a:cubicBezTo>
                  <a:lnTo>
                    <a:pt x="18362" y="8266"/>
                  </a:lnTo>
                  <a:cubicBezTo>
                    <a:pt x="18362" y="8586"/>
                    <a:pt x="18063" y="8853"/>
                    <a:pt x="17705" y="8853"/>
                  </a:cubicBezTo>
                  <a:lnTo>
                    <a:pt x="3624" y="8853"/>
                  </a:lnTo>
                  <a:cubicBezTo>
                    <a:pt x="3207" y="8853"/>
                    <a:pt x="2908" y="8586"/>
                    <a:pt x="2908" y="8266"/>
                  </a:cubicBezTo>
                  <a:cubicBezTo>
                    <a:pt x="2850" y="8213"/>
                    <a:pt x="2850" y="3254"/>
                    <a:pt x="2850" y="3147"/>
                  </a:cubicBezTo>
                  <a:cubicBezTo>
                    <a:pt x="2850" y="2080"/>
                    <a:pt x="3804" y="1280"/>
                    <a:pt x="4937" y="1280"/>
                  </a:cubicBezTo>
                  <a:close/>
                  <a:moveTo>
                    <a:pt x="2850" y="10081"/>
                  </a:moveTo>
                  <a:cubicBezTo>
                    <a:pt x="3088" y="10133"/>
                    <a:pt x="3327" y="10187"/>
                    <a:pt x="3505" y="10187"/>
                  </a:cubicBezTo>
                  <a:lnTo>
                    <a:pt x="4162" y="10187"/>
                  </a:lnTo>
                  <a:lnTo>
                    <a:pt x="4162" y="14079"/>
                  </a:lnTo>
                  <a:cubicBezTo>
                    <a:pt x="4162" y="15413"/>
                    <a:pt x="3565" y="16586"/>
                    <a:pt x="2550" y="17493"/>
                  </a:cubicBezTo>
                  <a:cubicBezTo>
                    <a:pt x="2457" y="17661"/>
                    <a:pt x="2298" y="17740"/>
                    <a:pt x="2124" y="17740"/>
                  </a:cubicBezTo>
                  <a:cubicBezTo>
                    <a:pt x="1967" y="17740"/>
                    <a:pt x="1798" y="17673"/>
                    <a:pt x="1654" y="17546"/>
                  </a:cubicBezTo>
                  <a:cubicBezTo>
                    <a:pt x="1357" y="17280"/>
                    <a:pt x="1357" y="16853"/>
                    <a:pt x="1654" y="16640"/>
                  </a:cubicBezTo>
                  <a:cubicBezTo>
                    <a:pt x="2370" y="16000"/>
                    <a:pt x="2850" y="14986"/>
                    <a:pt x="2850" y="14079"/>
                  </a:cubicBezTo>
                  <a:lnTo>
                    <a:pt x="2850" y="10081"/>
                  </a:lnTo>
                  <a:close/>
                  <a:moveTo>
                    <a:pt x="18362" y="10081"/>
                  </a:moveTo>
                  <a:lnTo>
                    <a:pt x="18362" y="11519"/>
                  </a:lnTo>
                  <a:cubicBezTo>
                    <a:pt x="18362" y="14986"/>
                    <a:pt x="18720" y="15946"/>
                    <a:pt x="19556" y="16640"/>
                  </a:cubicBezTo>
                  <a:cubicBezTo>
                    <a:pt x="19914" y="16906"/>
                    <a:pt x="19914" y="17332"/>
                    <a:pt x="19614" y="17546"/>
                  </a:cubicBezTo>
                  <a:cubicBezTo>
                    <a:pt x="19467" y="17679"/>
                    <a:pt x="19287" y="17746"/>
                    <a:pt x="19116" y="17746"/>
                  </a:cubicBezTo>
                  <a:cubicBezTo>
                    <a:pt x="18944" y="17746"/>
                    <a:pt x="18779" y="17679"/>
                    <a:pt x="18660" y="17546"/>
                  </a:cubicBezTo>
                  <a:cubicBezTo>
                    <a:pt x="17586" y="16586"/>
                    <a:pt x="16989" y="15306"/>
                    <a:pt x="16989" y="14079"/>
                  </a:cubicBezTo>
                  <a:lnTo>
                    <a:pt x="16989" y="10187"/>
                  </a:lnTo>
                  <a:lnTo>
                    <a:pt x="17705" y="10187"/>
                  </a:lnTo>
                  <a:cubicBezTo>
                    <a:pt x="17885" y="10187"/>
                    <a:pt x="18183" y="10133"/>
                    <a:pt x="18362" y="10081"/>
                  </a:cubicBezTo>
                  <a:close/>
                  <a:moveTo>
                    <a:pt x="15677" y="10187"/>
                  </a:moveTo>
                  <a:lnTo>
                    <a:pt x="15677" y="14079"/>
                  </a:lnTo>
                  <a:cubicBezTo>
                    <a:pt x="15677" y="15147"/>
                    <a:pt x="15976" y="16107"/>
                    <a:pt x="16512" y="17013"/>
                  </a:cubicBezTo>
                  <a:cubicBezTo>
                    <a:pt x="15380" y="18986"/>
                    <a:pt x="13111" y="20266"/>
                    <a:pt x="10666" y="20266"/>
                  </a:cubicBezTo>
                  <a:cubicBezTo>
                    <a:pt x="8219" y="20266"/>
                    <a:pt x="5952" y="18986"/>
                    <a:pt x="4937" y="17013"/>
                  </a:cubicBezTo>
                  <a:cubicBezTo>
                    <a:pt x="5474" y="16107"/>
                    <a:pt x="5772" y="15093"/>
                    <a:pt x="5772" y="14079"/>
                  </a:cubicBezTo>
                  <a:lnTo>
                    <a:pt x="5772" y="10187"/>
                  </a:lnTo>
                  <a:close/>
                  <a:moveTo>
                    <a:pt x="4937" y="0"/>
                  </a:moveTo>
                  <a:cubicBezTo>
                    <a:pt x="2969" y="0"/>
                    <a:pt x="1416" y="1386"/>
                    <a:pt x="1416" y="3147"/>
                  </a:cubicBezTo>
                  <a:lnTo>
                    <a:pt x="1416" y="14079"/>
                  </a:lnTo>
                  <a:cubicBezTo>
                    <a:pt x="1416" y="14721"/>
                    <a:pt x="1118" y="15306"/>
                    <a:pt x="581" y="15787"/>
                  </a:cubicBezTo>
                  <a:cubicBezTo>
                    <a:pt x="-194" y="16533"/>
                    <a:pt x="-194" y="17707"/>
                    <a:pt x="581" y="18453"/>
                  </a:cubicBezTo>
                  <a:cubicBezTo>
                    <a:pt x="999" y="18826"/>
                    <a:pt x="1550" y="19013"/>
                    <a:pt x="2096" y="19013"/>
                  </a:cubicBezTo>
                  <a:cubicBezTo>
                    <a:pt x="2639" y="19013"/>
                    <a:pt x="3177" y="18826"/>
                    <a:pt x="3565" y="18453"/>
                  </a:cubicBezTo>
                  <a:lnTo>
                    <a:pt x="3863" y="18186"/>
                  </a:lnTo>
                  <a:cubicBezTo>
                    <a:pt x="5236" y="20266"/>
                    <a:pt x="7741" y="21600"/>
                    <a:pt x="10546" y="21600"/>
                  </a:cubicBezTo>
                  <a:cubicBezTo>
                    <a:pt x="13349" y="21600"/>
                    <a:pt x="15796" y="20266"/>
                    <a:pt x="17169" y="18186"/>
                  </a:cubicBezTo>
                  <a:cubicBezTo>
                    <a:pt x="17228" y="18346"/>
                    <a:pt x="17408" y="18399"/>
                    <a:pt x="17467" y="18453"/>
                  </a:cubicBezTo>
                  <a:cubicBezTo>
                    <a:pt x="17885" y="18826"/>
                    <a:pt x="18421" y="19013"/>
                    <a:pt x="18959" y="19013"/>
                  </a:cubicBezTo>
                  <a:cubicBezTo>
                    <a:pt x="19495" y="19013"/>
                    <a:pt x="20033" y="18826"/>
                    <a:pt x="20450" y="18453"/>
                  </a:cubicBezTo>
                  <a:cubicBezTo>
                    <a:pt x="21406" y="17707"/>
                    <a:pt x="21406" y="16533"/>
                    <a:pt x="20569" y="15787"/>
                  </a:cubicBezTo>
                  <a:cubicBezTo>
                    <a:pt x="20152" y="15413"/>
                    <a:pt x="19794" y="14773"/>
                    <a:pt x="19794" y="11519"/>
                  </a:cubicBezTo>
                  <a:lnTo>
                    <a:pt x="19794" y="3147"/>
                  </a:lnTo>
                  <a:cubicBezTo>
                    <a:pt x="19794" y="1386"/>
                    <a:pt x="18183" y="0"/>
                    <a:pt x="162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70" name="Google Shape;2670;p36"/>
            <p:cNvSpPr/>
            <p:nvPr/>
          </p:nvSpPr>
          <p:spPr>
            <a:xfrm>
              <a:off x="274138" y="87159"/>
              <a:ext cx="248117" cy="240621"/>
            </a:xfrm>
            <a:custGeom>
              <a:rect b="b" l="l" r="r" t="t"/>
              <a:pathLst>
                <a:path extrusionOk="0" h="21600" w="20289">
                  <a:moveTo>
                    <a:pt x="9846" y="8121"/>
                  </a:moveTo>
                  <a:lnTo>
                    <a:pt x="10209" y="9317"/>
                  </a:lnTo>
                  <a:cubicBezTo>
                    <a:pt x="10572" y="10114"/>
                    <a:pt x="11120" y="10512"/>
                    <a:pt x="11846" y="10512"/>
                  </a:cubicBezTo>
                  <a:lnTo>
                    <a:pt x="12935" y="10911"/>
                  </a:lnTo>
                  <a:lnTo>
                    <a:pt x="12024" y="11904"/>
                  </a:lnTo>
                  <a:cubicBezTo>
                    <a:pt x="11661" y="12302"/>
                    <a:pt x="11483" y="13099"/>
                    <a:pt x="11483" y="13896"/>
                  </a:cubicBezTo>
                  <a:lnTo>
                    <a:pt x="11661" y="15092"/>
                  </a:lnTo>
                  <a:lnTo>
                    <a:pt x="10572" y="14497"/>
                  </a:lnTo>
                  <a:cubicBezTo>
                    <a:pt x="10209" y="14396"/>
                    <a:pt x="9846" y="14345"/>
                    <a:pt x="9483" y="14345"/>
                  </a:cubicBezTo>
                  <a:cubicBezTo>
                    <a:pt x="9120" y="14345"/>
                    <a:pt x="8757" y="14396"/>
                    <a:pt x="8394" y="14497"/>
                  </a:cubicBezTo>
                  <a:lnTo>
                    <a:pt x="7305" y="15092"/>
                  </a:lnTo>
                  <a:lnTo>
                    <a:pt x="7668" y="13896"/>
                  </a:lnTo>
                  <a:cubicBezTo>
                    <a:pt x="7853" y="13099"/>
                    <a:pt x="7668" y="12302"/>
                    <a:pt x="6943" y="11904"/>
                  </a:cubicBezTo>
                  <a:lnTo>
                    <a:pt x="6038" y="10911"/>
                  </a:lnTo>
                  <a:lnTo>
                    <a:pt x="7853" y="10512"/>
                  </a:lnTo>
                  <a:cubicBezTo>
                    <a:pt x="8394" y="10512"/>
                    <a:pt x="9120" y="10114"/>
                    <a:pt x="9305" y="9317"/>
                  </a:cubicBezTo>
                  <a:lnTo>
                    <a:pt x="9846" y="8121"/>
                  </a:lnTo>
                  <a:close/>
                  <a:moveTo>
                    <a:pt x="10186" y="0"/>
                  </a:moveTo>
                  <a:cubicBezTo>
                    <a:pt x="9391" y="0"/>
                    <a:pt x="8579" y="449"/>
                    <a:pt x="8216" y="1341"/>
                  </a:cubicBezTo>
                  <a:lnTo>
                    <a:pt x="6217" y="5927"/>
                  </a:lnTo>
                  <a:lnTo>
                    <a:pt x="1861" y="6527"/>
                  </a:lnTo>
                  <a:cubicBezTo>
                    <a:pt x="46" y="6926"/>
                    <a:pt x="-680" y="9317"/>
                    <a:pt x="772" y="10512"/>
                  </a:cubicBezTo>
                  <a:lnTo>
                    <a:pt x="3676" y="14099"/>
                  </a:lnTo>
                  <a:lnTo>
                    <a:pt x="2950" y="18880"/>
                  </a:lnTo>
                  <a:cubicBezTo>
                    <a:pt x="2811" y="20417"/>
                    <a:pt x="3860" y="21600"/>
                    <a:pt x="5099" y="21600"/>
                  </a:cubicBezTo>
                  <a:cubicBezTo>
                    <a:pt x="5462" y="21600"/>
                    <a:pt x="5842" y="21499"/>
                    <a:pt x="6217" y="21271"/>
                  </a:cubicBezTo>
                  <a:lnTo>
                    <a:pt x="10031" y="19076"/>
                  </a:lnTo>
                  <a:lnTo>
                    <a:pt x="13839" y="21271"/>
                  </a:lnTo>
                  <a:cubicBezTo>
                    <a:pt x="14214" y="21499"/>
                    <a:pt x="14594" y="21600"/>
                    <a:pt x="14957" y="21600"/>
                  </a:cubicBezTo>
                  <a:cubicBezTo>
                    <a:pt x="16196" y="21600"/>
                    <a:pt x="17250" y="20417"/>
                    <a:pt x="17106" y="18880"/>
                  </a:cubicBezTo>
                  <a:lnTo>
                    <a:pt x="16380" y="14099"/>
                  </a:lnTo>
                  <a:lnTo>
                    <a:pt x="19647" y="10512"/>
                  </a:lnTo>
                  <a:cubicBezTo>
                    <a:pt x="20920" y="9317"/>
                    <a:pt x="20194" y="6926"/>
                    <a:pt x="18379" y="6527"/>
                  </a:cubicBezTo>
                  <a:lnTo>
                    <a:pt x="14202" y="5927"/>
                  </a:lnTo>
                  <a:lnTo>
                    <a:pt x="12024" y="1341"/>
                  </a:lnTo>
                  <a:cubicBezTo>
                    <a:pt x="11753" y="449"/>
                    <a:pt x="10981" y="0"/>
                    <a:pt x="101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671" name="Google Shape;2671;p36"/>
          <p:cNvGrpSpPr/>
          <p:nvPr/>
        </p:nvGrpSpPr>
        <p:grpSpPr>
          <a:xfrm>
            <a:off x="18382383" y="3479970"/>
            <a:ext cx="892378" cy="894001"/>
            <a:chOff x="70" y="70"/>
            <a:chExt cx="892376" cy="893999"/>
          </a:xfrm>
        </p:grpSpPr>
        <p:sp>
          <p:nvSpPr>
            <p:cNvPr id="2672" name="Google Shape;2672;p36"/>
            <p:cNvSpPr/>
            <p:nvPr/>
          </p:nvSpPr>
          <p:spPr>
            <a:xfrm>
              <a:off x="346909" y="654926"/>
              <a:ext cx="198645" cy="81594"/>
            </a:xfrm>
            <a:custGeom>
              <a:rect b="b" l="l" r="r" t="t"/>
              <a:pathLst>
                <a:path extrusionOk="0" h="21600" w="21013">
                  <a:moveTo>
                    <a:pt x="2583" y="0"/>
                  </a:moveTo>
                  <a:cubicBezTo>
                    <a:pt x="1875" y="0"/>
                    <a:pt x="1234" y="727"/>
                    <a:pt x="884" y="2201"/>
                  </a:cubicBezTo>
                  <a:cubicBezTo>
                    <a:pt x="-294" y="5130"/>
                    <a:pt x="-294" y="9252"/>
                    <a:pt x="884" y="11602"/>
                  </a:cubicBezTo>
                  <a:cubicBezTo>
                    <a:pt x="3463" y="18075"/>
                    <a:pt x="6988" y="21600"/>
                    <a:pt x="10506" y="21600"/>
                  </a:cubicBezTo>
                  <a:cubicBezTo>
                    <a:pt x="14031" y="21600"/>
                    <a:pt x="17788" y="18075"/>
                    <a:pt x="20136" y="11602"/>
                  </a:cubicBezTo>
                  <a:cubicBezTo>
                    <a:pt x="21306" y="8655"/>
                    <a:pt x="21306" y="3954"/>
                    <a:pt x="20136" y="2201"/>
                  </a:cubicBezTo>
                  <a:cubicBezTo>
                    <a:pt x="19547" y="727"/>
                    <a:pt x="18846" y="0"/>
                    <a:pt x="18168" y="0"/>
                  </a:cubicBezTo>
                  <a:cubicBezTo>
                    <a:pt x="17497" y="0"/>
                    <a:pt x="16849" y="727"/>
                    <a:pt x="16379" y="2201"/>
                  </a:cubicBezTo>
                  <a:cubicBezTo>
                    <a:pt x="14971" y="5726"/>
                    <a:pt x="12623" y="8077"/>
                    <a:pt x="10506" y="8077"/>
                  </a:cubicBezTo>
                  <a:cubicBezTo>
                    <a:pt x="8158" y="8077"/>
                    <a:pt x="6049" y="5726"/>
                    <a:pt x="4640" y="2201"/>
                  </a:cubicBezTo>
                  <a:cubicBezTo>
                    <a:pt x="4051" y="727"/>
                    <a:pt x="3284" y="0"/>
                    <a:pt x="25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73" name="Google Shape;2673;p36"/>
            <p:cNvSpPr/>
            <p:nvPr/>
          </p:nvSpPr>
          <p:spPr>
            <a:xfrm>
              <a:off x="70" y="70"/>
              <a:ext cx="892376" cy="893999"/>
            </a:xfrm>
            <a:custGeom>
              <a:rect b="b" l="l" r="r" t="t"/>
              <a:pathLst>
                <a:path extrusionOk="0" h="21600" w="21600">
                  <a:moveTo>
                    <a:pt x="10799" y="1328"/>
                  </a:moveTo>
                  <a:lnTo>
                    <a:pt x="19611" y="5671"/>
                  </a:lnTo>
                  <a:lnTo>
                    <a:pt x="17193" y="6905"/>
                  </a:lnTo>
                  <a:lnTo>
                    <a:pt x="16441" y="5403"/>
                  </a:lnTo>
                  <a:cubicBezTo>
                    <a:pt x="16281" y="5189"/>
                    <a:pt x="16119" y="5082"/>
                    <a:pt x="15904" y="5082"/>
                  </a:cubicBezTo>
                  <a:lnTo>
                    <a:pt x="5642" y="5082"/>
                  </a:lnTo>
                  <a:cubicBezTo>
                    <a:pt x="5372" y="5082"/>
                    <a:pt x="5157" y="5189"/>
                    <a:pt x="5105" y="5403"/>
                  </a:cubicBezTo>
                  <a:lnTo>
                    <a:pt x="4352" y="6905"/>
                  </a:lnTo>
                  <a:lnTo>
                    <a:pt x="1989" y="5671"/>
                  </a:lnTo>
                  <a:lnTo>
                    <a:pt x="10799" y="1328"/>
                  </a:lnTo>
                  <a:close/>
                  <a:moveTo>
                    <a:pt x="15421" y="6369"/>
                  </a:moveTo>
                  <a:lnTo>
                    <a:pt x="16011" y="7603"/>
                  </a:lnTo>
                  <a:lnTo>
                    <a:pt x="5372" y="7603"/>
                  </a:lnTo>
                  <a:lnTo>
                    <a:pt x="5964" y="6369"/>
                  </a:lnTo>
                  <a:close/>
                  <a:moveTo>
                    <a:pt x="16495" y="8890"/>
                  </a:moveTo>
                  <a:lnTo>
                    <a:pt x="16495" y="10391"/>
                  </a:lnTo>
                  <a:cubicBezTo>
                    <a:pt x="16281" y="10284"/>
                    <a:pt x="16119" y="10230"/>
                    <a:pt x="15904" y="10230"/>
                  </a:cubicBezTo>
                  <a:lnTo>
                    <a:pt x="13270" y="10230"/>
                  </a:lnTo>
                  <a:cubicBezTo>
                    <a:pt x="12465" y="10230"/>
                    <a:pt x="11713" y="10766"/>
                    <a:pt x="11498" y="11517"/>
                  </a:cubicBezTo>
                  <a:lnTo>
                    <a:pt x="9994" y="11517"/>
                  </a:lnTo>
                  <a:cubicBezTo>
                    <a:pt x="9725" y="10766"/>
                    <a:pt x="9080" y="10230"/>
                    <a:pt x="8168" y="10230"/>
                  </a:cubicBezTo>
                  <a:lnTo>
                    <a:pt x="5587" y="10230"/>
                  </a:lnTo>
                  <a:cubicBezTo>
                    <a:pt x="5372" y="10230"/>
                    <a:pt x="5105" y="10284"/>
                    <a:pt x="4943" y="10391"/>
                  </a:cubicBezTo>
                  <a:lnTo>
                    <a:pt x="4943" y="8890"/>
                  </a:lnTo>
                  <a:close/>
                  <a:moveTo>
                    <a:pt x="8220" y="11517"/>
                  </a:moveTo>
                  <a:cubicBezTo>
                    <a:pt x="8597" y="11517"/>
                    <a:pt x="8865" y="11786"/>
                    <a:pt x="8865" y="12107"/>
                  </a:cubicBezTo>
                  <a:cubicBezTo>
                    <a:pt x="8865" y="13180"/>
                    <a:pt x="7953" y="13985"/>
                    <a:pt x="6984" y="13985"/>
                  </a:cubicBezTo>
                  <a:lnTo>
                    <a:pt x="5642" y="13985"/>
                  </a:lnTo>
                  <a:cubicBezTo>
                    <a:pt x="5265" y="13985"/>
                    <a:pt x="4997" y="13716"/>
                    <a:pt x="4997" y="13394"/>
                  </a:cubicBezTo>
                  <a:lnTo>
                    <a:pt x="4997" y="12107"/>
                  </a:lnTo>
                  <a:cubicBezTo>
                    <a:pt x="4997" y="11786"/>
                    <a:pt x="5265" y="11517"/>
                    <a:pt x="5642" y="11517"/>
                  </a:cubicBezTo>
                  <a:close/>
                  <a:moveTo>
                    <a:pt x="15904" y="11517"/>
                  </a:moveTo>
                  <a:cubicBezTo>
                    <a:pt x="16226" y="11517"/>
                    <a:pt x="16495" y="11786"/>
                    <a:pt x="16495" y="12107"/>
                  </a:cubicBezTo>
                  <a:lnTo>
                    <a:pt x="16495" y="13394"/>
                  </a:lnTo>
                  <a:cubicBezTo>
                    <a:pt x="16495" y="13716"/>
                    <a:pt x="16226" y="13985"/>
                    <a:pt x="15904" y="13985"/>
                  </a:cubicBezTo>
                  <a:lnTo>
                    <a:pt x="14614" y="13985"/>
                  </a:lnTo>
                  <a:cubicBezTo>
                    <a:pt x="13540" y="13985"/>
                    <a:pt x="12680" y="13127"/>
                    <a:pt x="12680" y="12107"/>
                  </a:cubicBezTo>
                  <a:cubicBezTo>
                    <a:pt x="12680" y="11786"/>
                    <a:pt x="12948" y="11517"/>
                    <a:pt x="13270" y="11517"/>
                  </a:cubicBezTo>
                  <a:close/>
                  <a:moveTo>
                    <a:pt x="3761" y="11517"/>
                  </a:moveTo>
                  <a:lnTo>
                    <a:pt x="3761" y="14038"/>
                  </a:lnTo>
                  <a:cubicBezTo>
                    <a:pt x="3008" y="14038"/>
                    <a:pt x="2471" y="13449"/>
                    <a:pt x="2471" y="12805"/>
                  </a:cubicBezTo>
                  <a:cubicBezTo>
                    <a:pt x="2471" y="12107"/>
                    <a:pt x="3008" y="11517"/>
                    <a:pt x="3761" y="11517"/>
                  </a:cubicBezTo>
                  <a:close/>
                  <a:moveTo>
                    <a:pt x="17785" y="11517"/>
                  </a:moveTo>
                  <a:cubicBezTo>
                    <a:pt x="18537" y="11517"/>
                    <a:pt x="19074" y="12055"/>
                    <a:pt x="19074" y="12805"/>
                  </a:cubicBezTo>
                  <a:cubicBezTo>
                    <a:pt x="19074" y="13449"/>
                    <a:pt x="18429" y="14038"/>
                    <a:pt x="17785" y="14038"/>
                  </a:cubicBezTo>
                  <a:lnTo>
                    <a:pt x="17785" y="11517"/>
                  </a:lnTo>
                  <a:close/>
                  <a:moveTo>
                    <a:pt x="11391" y="12805"/>
                  </a:moveTo>
                  <a:cubicBezTo>
                    <a:pt x="11551" y="13394"/>
                    <a:pt x="11821" y="13931"/>
                    <a:pt x="12251" y="14414"/>
                  </a:cubicBezTo>
                  <a:cubicBezTo>
                    <a:pt x="12895" y="15003"/>
                    <a:pt x="13702" y="15325"/>
                    <a:pt x="14561" y="15325"/>
                  </a:cubicBezTo>
                  <a:lnTo>
                    <a:pt x="15851" y="15325"/>
                  </a:lnTo>
                  <a:cubicBezTo>
                    <a:pt x="16011" y="15325"/>
                    <a:pt x="16226" y="15272"/>
                    <a:pt x="16441" y="15218"/>
                  </a:cubicBezTo>
                  <a:cubicBezTo>
                    <a:pt x="16226" y="18061"/>
                    <a:pt x="13755" y="20367"/>
                    <a:pt x="10746" y="20367"/>
                  </a:cubicBezTo>
                  <a:cubicBezTo>
                    <a:pt x="7683" y="20367"/>
                    <a:pt x="5265" y="18061"/>
                    <a:pt x="4943" y="15218"/>
                  </a:cubicBezTo>
                  <a:cubicBezTo>
                    <a:pt x="5157" y="15272"/>
                    <a:pt x="5372" y="15325"/>
                    <a:pt x="5534" y="15325"/>
                  </a:cubicBezTo>
                  <a:lnTo>
                    <a:pt x="6877" y="15325"/>
                  </a:lnTo>
                  <a:cubicBezTo>
                    <a:pt x="8435" y="15325"/>
                    <a:pt x="9725" y="14252"/>
                    <a:pt x="9994" y="12805"/>
                  </a:cubicBezTo>
                  <a:close/>
                  <a:moveTo>
                    <a:pt x="10760" y="0"/>
                  </a:moveTo>
                  <a:cubicBezTo>
                    <a:pt x="10666" y="0"/>
                    <a:pt x="10584" y="14"/>
                    <a:pt x="10531" y="39"/>
                  </a:cubicBezTo>
                  <a:lnTo>
                    <a:pt x="322" y="5134"/>
                  </a:lnTo>
                  <a:cubicBezTo>
                    <a:pt x="107" y="5296"/>
                    <a:pt x="0" y="5456"/>
                    <a:pt x="0" y="5671"/>
                  </a:cubicBezTo>
                  <a:cubicBezTo>
                    <a:pt x="0" y="5940"/>
                    <a:pt x="107" y="6154"/>
                    <a:pt x="322" y="6207"/>
                  </a:cubicBezTo>
                  <a:lnTo>
                    <a:pt x="3815" y="7925"/>
                  </a:lnTo>
                  <a:cubicBezTo>
                    <a:pt x="3815" y="8032"/>
                    <a:pt x="3761" y="8085"/>
                    <a:pt x="3761" y="8139"/>
                  </a:cubicBezTo>
                  <a:lnTo>
                    <a:pt x="3761" y="10177"/>
                  </a:lnTo>
                  <a:cubicBezTo>
                    <a:pt x="2311" y="10177"/>
                    <a:pt x="1182" y="11302"/>
                    <a:pt x="1182" y="12698"/>
                  </a:cubicBezTo>
                  <a:cubicBezTo>
                    <a:pt x="1182" y="14092"/>
                    <a:pt x="2311" y="15272"/>
                    <a:pt x="3761" y="15272"/>
                  </a:cubicBezTo>
                  <a:cubicBezTo>
                    <a:pt x="4083" y="18811"/>
                    <a:pt x="7091" y="21600"/>
                    <a:pt x="10746" y="21600"/>
                  </a:cubicBezTo>
                  <a:cubicBezTo>
                    <a:pt x="14347" y="21600"/>
                    <a:pt x="17462" y="18811"/>
                    <a:pt x="17730" y="15272"/>
                  </a:cubicBezTo>
                  <a:cubicBezTo>
                    <a:pt x="19129" y="15272"/>
                    <a:pt x="20256" y="14092"/>
                    <a:pt x="20256" y="12698"/>
                  </a:cubicBezTo>
                  <a:cubicBezTo>
                    <a:pt x="20256" y="11302"/>
                    <a:pt x="19129" y="10177"/>
                    <a:pt x="17730" y="10177"/>
                  </a:cubicBezTo>
                  <a:lnTo>
                    <a:pt x="17730" y="8139"/>
                  </a:lnTo>
                  <a:cubicBezTo>
                    <a:pt x="17730" y="8085"/>
                    <a:pt x="17730" y="8032"/>
                    <a:pt x="17623" y="7925"/>
                  </a:cubicBezTo>
                  <a:lnTo>
                    <a:pt x="20203" y="6690"/>
                  </a:lnTo>
                  <a:lnTo>
                    <a:pt x="20203" y="10820"/>
                  </a:lnTo>
                  <a:cubicBezTo>
                    <a:pt x="20203" y="11142"/>
                    <a:pt x="20471" y="11409"/>
                    <a:pt x="20793" y="11409"/>
                  </a:cubicBezTo>
                  <a:cubicBezTo>
                    <a:pt x="21116" y="11409"/>
                    <a:pt x="21385" y="11142"/>
                    <a:pt x="21385" y="10820"/>
                  </a:cubicBezTo>
                  <a:lnTo>
                    <a:pt x="21385" y="5671"/>
                  </a:lnTo>
                  <a:lnTo>
                    <a:pt x="21600" y="5671"/>
                  </a:lnTo>
                  <a:cubicBezTo>
                    <a:pt x="21600" y="5456"/>
                    <a:pt x="21493" y="5189"/>
                    <a:pt x="21278" y="5134"/>
                  </a:cubicBezTo>
                  <a:lnTo>
                    <a:pt x="11069" y="39"/>
                  </a:lnTo>
                  <a:cubicBezTo>
                    <a:pt x="10961" y="14"/>
                    <a:pt x="10854" y="0"/>
                    <a:pt x="107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674" name="Google Shape;2674;p36"/>
          <p:cNvGrpSpPr/>
          <p:nvPr/>
        </p:nvGrpSpPr>
        <p:grpSpPr>
          <a:xfrm>
            <a:off x="18406797" y="4584855"/>
            <a:ext cx="843550" cy="894631"/>
            <a:chOff x="70" y="0"/>
            <a:chExt cx="843549" cy="894630"/>
          </a:xfrm>
        </p:grpSpPr>
        <p:sp>
          <p:nvSpPr>
            <p:cNvPr id="2675" name="Google Shape;2675;p36"/>
            <p:cNvSpPr/>
            <p:nvPr/>
          </p:nvSpPr>
          <p:spPr>
            <a:xfrm>
              <a:off x="295826" y="650979"/>
              <a:ext cx="200901" cy="83777"/>
            </a:xfrm>
            <a:custGeom>
              <a:rect b="b" l="l" r="r" t="t"/>
              <a:pathLst>
                <a:path extrusionOk="0" h="21600" w="21019">
                  <a:moveTo>
                    <a:pt x="2643" y="0"/>
                  </a:moveTo>
                  <a:cubicBezTo>
                    <a:pt x="1980" y="0"/>
                    <a:pt x="1338" y="708"/>
                    <a:pt x="874" y="2144"/>
                  </a:cubicBezTo>
                  <a:cubicBezTo>
                    <a:pt x="-291" y="5014"/>
                    <a:pt x="-291" y="9011"/>
                    <a:pt x="874" y="11300"/>
                  </a:cubicBezTo>
                  <a:cubicBezTo>
                    <a:pt x="3432" y="17603"/>
                    <a:pt x="6911" y="21600"/>
                    <a:pt x="10398" y="21600"/>
                  </a:cubicBezTo>
                  <a:cubicBezTo>
                    <a:pt x="13878" y="21600"/>
                    <a:pt x="17829" y="17603"/>
                    <a:pt x="20152" y="11300"/>
                  </a:cubicBezTo>
                  <a:cubicBezTo>
                    <a:pt x="21309" y="8447"/>
                    <a:pt x="21309" y="4433"/>
                    <a:pt x="20152" y="2144"/>
                  </a:cubicBezTo>
                  <a:cubicBezTo>
                    <a:pt x="19687" y="999"/>
                    <a:pt x="18987" y="436"/>
                    <a:pt x="18264" y="436"/>
                  </a:cubicBezTo>
                  <a:cubicBezTo>
                    <a:pt x="17535" y="436"/>
                    <a:pt x="16783" y="999"/>
                    <a:pt x="16200" y="2144"/>
                  </a:cubicBezTo>
                  <a:cubicBezTo>
                    <a:pt x="14807" y="5577"/>
                    <a:pt x="12485" y="7866"/>
                    <a:pt x="10398" y="7866"/>
                  </a:cubicBezTo>
                  <a:cubicBezTo>
                    <a:pt x="8076" y="7866"/>
                    <a:pt x="6218" y="5577"/>
                    <a:pt x="4589" y="2144"/>
                  </a:cubicBezTo>
                  <a:cubicBezTo>
                    <a:pt x="4007" y="708"/>
                    <a:pt x="3314" y="0"/>
                    <a:pt x="26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76" name="Google Shape;2676;p36"/>
            <p:cNvSpPr/>
            <p:nvPr/>
          </p:nvSpPr>
          <p:spPr>
            <a:xfrm>
              <a:off x="266409" y="472856"/>
              <a:ext cx="48900" cy="48830"/>
            </a:xfrm>
            <a:custGeom>
              <a:rect b="b" l="l" r="r" t="t"/>
              <a:pathLst>
                <a:path extrusionOk="0" h="21600" w="21600">
                  <a:moveTo>
                    <a:pt x="10800" y="0"/>
                  </a:moveTo>
                  <a:cubicBezTo>
                    <a:pt x="4918" y="0"/>
                    <a:pt x="0" y="4894"/>
                    <a:pt x="0" y="10784"/>
                  </a:cubicBezTo>
                  <a:cubicBezTo>
                    <a:pt x="0" y="16675"/>
                    <a:pt x="4918" y="21600"/>
                    <a:pt x="10800" y="21600"/>
                  </a:cubicBezTo>
                  <a:cubicBezTo>
                    <a:pt x="16682" y="21600"/>
                    <a:pt x="21600" y="16675"/>
                    <a:pt x="21600" y="10784"/>
                  </a:cubicBezTo>
                  <a:cubicBezTo>
                    <a:pt x="21600" y="4894"/>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77" name="Google Shape;2677;p36"/>
            <p:cNvSpPr/>
            <p:nvPr/>
          </p:nvSpPr>
          <p:spPr>
            <a:xfrm>
              <a:off x="477296" y="472856"/>
              <a:ext cx="48830" cy="48830"/>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78" name="Google Shape;2678;p36"/>
            <p:cNvSpPr/>
            <p:nvPr/>
          </p:nvSpPr>
          <p:spPr>
            <a:xfrm>
              <a:off x="70" y="0"/>
              <a:ext cx="843549" cy="894630"/>
            </a:xfrm>
            <a:custGeom>
              <a:rect b="b" l="l" r="r" t="t"/>
              <a:pathLst>
                <a:path extrusionOk="0" h="21600" w="21600">
                  <a:moveTo>
                    <a:pt x="14515" y="2533"/>
                  </a:moveTo>
                  <a:cubicBezTo>
                    <a:pt x="14650" y="2533"/>
                    <a:pt x="14778" y="2547"/>
                    <a:pt x="14892" y="2574"/>
                  </a:cubicBezTo>
                  <a:cubicBezTo>
                    <a:pt x="14836" y="2788"/>
                    <a:pt x="14836" y="3003"/>
                    <a:pt x="14836" y="3163"/>
                  </a:cubicBezTo>
                  <a:lnTo>
                    <a:pt x="14836" y="3538"/>
                  </a:lnTo>
                  <a:cubicBezTo>
                    <a:pt x="14268" y="3110"/>
                    <a:pt x="13528" y="2841"/>
                    <a:pt x="12846" y="2734"/>
                  </a:cubicBezTo>
                  <a:cubicBezTo>
                    <a:pt x="13243" y="2574"/>
                    <a:pt x="13699" y="2574"/>
                    <a:pt x="14096" y="2574"/>
                  </a:cubicBezTo>
                  <a:cubicBezTo>
                    <a:pt x="14239" y="2547"/>
                    <a:pt x="14381" y="2533"/>
                    <a:pt x="14515" y="2533"/>
                  </a:cubicBezTo>
                  <a:close/>
                  <a:moveTo>
                    <a:pt x="16824" y="1555"/>
                  </a:moveTo>
                  <a:cubicBezTo>
                    <a:pt x="17109" y="1822"/>
                    <a:pt x="17337" y="2145"/>
                    <a:pt x="17450" y="2627"/>
                  </a:cubicBezTo>
                  <a:cubicBezTo>
                    <a:pt x="17052" y="3055"/>
                    <a:pt x="16655" y="3591"/>
                    <a:pt x="16483" y="4182"/>
                  </a:cubicBezTo>
                  <a:cubicBezTo>
                    <a:pt x="16314" y="3860"/>
                    <a:pt x="16200" y="3538"/>
                    <a:pt x="16200" y="3163"/>
                  </a:cubicBezTo>
                  <a:cubicBezTo>
                    <a:pt x="16200" y="2574"/>
                    <a:pt x="16483" y="2038"/>
                    <a:pt x="16824" y="1555"/>
                  </a:cubicBezTo>
                  <a:close/>
                  <a:moveTo>
                    <a:pt x="20065" y="2574"/>
                  </a:moveTo>
                  <a:cubicBezTo>
                    <a:pt x="19895" y="3698"/>
                    <a:pt x="18870" y="4663"/>
                    <a:pt x="17620" y="4932"/>
                  </a:cubicBezTo>
                  <a:cubicBezTo>
                    <a:pt x="17905" y="3698"/>
                    <a:pt x="18870" y="2841"/>
                    <a:pt x="20065" y="2574"/>
                  </a:cubicBezTo>
                  <a:close/>
                  <a:moveTo>
                    <a:pt x="11482" y="3806"/>
                  </a:moveTo>
                  <a:cubicBezTo>
                    <a:pt x="13357" y="3806"/>
                    <a:pt x="14950" y="4825"/>
                    <a:pt x="15745" y="6325"/>
                  </a:cubicBezTo>
                  <a:lnTo>
                    <a:pt x="15518" y="6325"/>
                  </a:lnTo>
                  <a:cubicBezTo>
                    <a:pt x="14381" y="6325"/>
                    <a:pt x="13528" y="7182"/>
                    <a:pt x="13528" y="8201"/>
                  </a:cubicBezTo>
                  <a:lnTo>
                    <a:pt x="13528" y="8790"/>
                  </a:lnTo>
                  <a:lnTo>
                    <a:pt x="5456" y="8790"/>
                  </a:lnTo>
                  <a:cubicBezTo>
                    <a:pt x="3978" y="8790"/>
                    <a:pt x="2728" y="7666"/>
                    <a:pt x="2728" y="6271"/>
                  </a:cubicBezTo>
                  <a:cubicBezTo>
                    <a:pt x="2728" y="4932"/>
                    <a:pt x="3978" y="3806"/>
                    <a:pt x="5456" y="3806"/>
                  </a:cubicBezTo>
                  <a:close/>
                  <a:moveTo>
                    <a:pt x="18757" y="5949"/>
                  </a:moveTo>
                  <a:cubicBezTo>
                    <a:pt x="18814" y="6271"/>
                    <a:pt x="18870" y="6592"/>
                    <a:pt x="18870" y="6914"/>
                  </a:cubicBezTo>
                  <a:cubicBezTo>
                    <a:pt x="18870" y="7718"/>
                    <a:pt x="18643" y="8469"/>
                    <a:pt x="18246" y="9166"/>
                  </a:cubicBezTo>
                  <a:cubicBezTo>
                    <a:pt x="17961" y="9540"/>
                    <a:pt x="18302" y="10076"/>
                    <a:pt x="18814" y="10076"/>
                  </a:cubicBezTo>
                  <a:lnTo>
                    <a:pt x="18870" y="10076"/>
                  </a:lnTo>
                  <a:cubicBezTo>
                    <a:pt x="19610" y="10076"/>
                    <a:pt x="20236" y="10612"/>
                    <a:pt x="20236" y="11362"/>
                  </a:cubicBezTo>
                  <a:cubicBezTo>
                    <a:pt x="20236" y="12112"/>
                    <a:pt x="19668" y="12648"/>
                    <a:pt x="18870" y="12648"/>
                  </a:cubicBezTo>
                  <a:lnTo>
                    <a:pt x="17506" y="12648"/>
                  </a:lnTo>
                  <a:lnTo>
                    <a:pt x="17506" y="8201"/>
                  </a:lnTo>
                  <a:cubicBezTo>
                    <a:pt x="17506" y="7558"/>
                    <a:pt x="17393" y="6861"/>
                    <a:pt x="17165" y="6271"/>
                  </a:cubicBezTo>
                  <a:cubicBezTo>
                    <a:pt x="17734" y="6218"/>
                    <a:pt x="18246" y="6111"/>
                    <a:pt x="18757" y="5949"/>
                  </a:cubicBezTo>
                  <a:close/>
                  <a:moveTo>
                    <a:pt x="2728" y="11362"/>
                  </a:moveTo>
                  <a:lnTo>
                    <a:pt x="2728" y="13882"/>
                  </a:lnTo>
                  <a:cubicBezTo>
                    <a:pt x="1990" y="13882"/>
                    <a:pt x="1422" y="13346"/>
                    <a:pt x="1422" y="12648"/>
                  </a:cubicBezTo>
                  <a:cubicBezTo>
                    <a:pt x="1422" y="11953"/>
                    <a:pt x="2046" y="11362"/>
                    <a:pt x="2728" y="11362"/>
                  </a:cubicBezTo>
                  <a:close/>
                  <a:moveTo>
                    <a:pt x="15460" y="7611"/>
                  </a:moveTo>
                  <a:cubicBezTo>
                    <a:pt x="15801" y="7611"/>
                    <a:pt x="16086" y="7880"/>
                    <a:pt x="16086" y="8201"/>
                  </a:cubicBezTo>
                  <a:cubicBezTo>
                    <a:pt x="16200" y="8469"/>
                    <a:pt x="16200" y="14310"/>
                    <a:pt x="16200" y="14579"/>
                  </a:cubicBezTo>
                  <a:cubicBezTo>
                    <a:pt x="16200" y="17794"/>
                    <a:pt x="13470" y="20367"/>
                    <a:pt x="10118" y="20367"/>
                  </a:cubicBezTo>
                  <a:cubicBezTo>
                    <a:pt x="6820" y="20367"/>
                    <a:pt x="4092" y="17794"/>
                    <a:pt x="4092" y="14579"/>
                  </a:cubicBezTo>
                  <a:lnTo>
                    <a:pt x="4092" y="9862"/>
                  </a:lnTo>
                  <a:cubicBezTo>
                    <a:pt x="4547" y="10023"/>
                    <a:pt x="4945" y="10076"/>
                    <a:pt x="5456" y="10076"/>
                  </a:cubicBezTo>
                  <a:lnTo>
                    <a:pt x="14210" y="10076"/>
                  </a:lnTo>
                  <a:cubicBezTo>
                    <a:pt x="14551" y="10076"/>
                    <a:pt x="14836" y="9809"/>
                    <a:pt x="14836" y="9488"/>
                  </a:cubicBezTo>
                  <a:lnTo>
                    <a:pt x="14836" y="8201"/>
                  </a:lnTo>
                  <a:cubicBezTo>
                    <a:pt x="14836" y="7880"/>
                    <a:pt x="15119" y="7611"/>
                    <a:pt x="15460" y="7611"/>
                  </a:cubicBezTo>
                  <a:close/>
                  <a:moveTo>
                    <a:pt x="16882" y="0"/>
                  </a:moveTo>
                  <a:cubicBezTo>
                    <a:pt x="16725" y="0"/>
                    <a:pt x="16570" y="54"/>
                    <a:pt x="16427" y="162"/>
                  </a:cubicBezTo>
                  <a:cubicBezTo>
                    <a:pt x="16314" y="162"/>
                    <a:pt x="15859" y="643"/>
                    <a:pt x="15404" y="1393"/>
                  </a:cubicBezTo>
                  <a:cubicBezTo>
                    <a:pt x="15006" y="1286"/>
                    <a:pt x="14609" y="1233"/>
                    <a:pt x="14210" y="1233"/>
                  </a:cubicBezTo>
                  <a:cubicBezTo>
                    <a:pt x="12788" y="1233"/>
                    <a:pt x="11482" y="1715"/>
                    <a:pt x="10345" y="2519"/>
                  </a:cubicBezTo>
                  <a:lnTo>
                    <a:pt x="5400" y="2519"/>
                  </a:lnTo>
                  <a:cubicBezTo>
                    <a:pt x="3183" y="2519"/>
                    <a:pt x="1364" y="4182"/>
                    <a:pt x="1364" y="6325"/>
                  </a:cubicBezTo>
                  <a:cubicBezTo>
                    <a:pt x="1364" y="7450"/>
                    <a:pt x="1932" y="8523"/>
                    <a:pt x="2786" y="9219"/>
                  </a:cubicBezTo>
                  <a:cubicBezTo>
                    <a:pt x="2672" y="9273"/>
                    <a:pt x="2672" y="9433"/>
                    <a:pt x="2672" y="9488"/>
                  </a:cubicBezTo>
                  <a:lnTo>
                    <a:pt x="2672" y="10076"/>
                  </a:lnTo>
                  <a:cubicBezTo>
                    <a:pt x="1193" y="10076"/>
                    <a:pt x="0" y="11202"/>
                    <a:pt x="0" y="12648"/>
                  </a:cubicBezTo>
                  <a:cubicBezTo>
                    <a:pt x="0" y="14043"/>
                    <a:pt x="1193" y="15168"/>
                    <a:pt x="2672" y="15168"/>
                  </a:cubicBezTo>
                  <a:cubicBezTo>
                    <a:pt x="3069" y="18706"/>
                    <a:pt x="6196" y="21600"/>
                    <a:pt x="10060" y="21600"/>
                  </a:cubicBezTo>
                  <a:cubicBezTo>
                    <a:pt x="14210" y="21600"/>
                    <a:pt x="17450" y="18383"/>
                    <a:pt x="17450" y="14579"/>
                  </a:cubicBezTo>
                  <a:lnTo>
                    <a:pt x="17450" y="13989"/>
                  </a:lnTo>
                  <a:lnTo>
                    <a:pt x="18814" y="13989"/>
                  </a:lnTo>
                  <a:cubicBezTo>
                    <a:pt x="20292" y="13989"/>
                    <a:pt x="21542" y="12810"/>
                    <a:pt x="21542" y="11417"/>
                  </a:cubicBezTo>
                  <a:cubicBezTo>
                    <a:pt x="21600" y="10290"/>
                    <a:pt x="20860" y="9326"/>
                    <a:pt x="19781" y="9004"/>
                  </a:cubicBezTo>
                  <a:cubicBezTo>
                    <a:pt x="20065" y="8361"/>
                    <a:pt x="20236" y="7666"/>
                    <a:pt x="20236" y="6914"/>
                  </a:cubicBezTo>
                  <a:cubicBezTo>
                    <a:pt x="20236" y="6325"/>
                    <a:pt x="20178" y="5789"/>
                    <a:pt x="19951" y="5199"/>
                  </a:cubicBezTo>
                  <a:cubicBezTo>
                    <a:pt x="20974" y="4396"/>
                    <a:pt x="21600" y="3163"/>
                    <a:pt x="21600" y="1822"/>
                  </a:cubicBezTo>
                  <a:cubicBezTo>
                    <a:pt x="21600" y="1500"/>
                    <a:pt x="21315" y="1233"/>
                    <a:pt x="20974" y="1233"/>
                  </a:cubicBezTo>
                  <a:cubicBezTo>
                    <a:pt x="20122" y="1233"/>
                    <a:pt x="19327" y="1448"/>
                    <a:pt x="18587" y="1822"/>
                  </a:cubicBezTo>
                  <a:cubicBezTo>
                    <a:pt x="18188" y="857"/>
                    <a:pt x="17393" y="162"/>
                    <a:pt x="17337" y="162"/>
                  </a:cubicBezTo>
                  <a:cubicBezTo>
                    <a:pt x="17194" y="54"/>
                    <a:pt x="17037" y="0"/>
                    <a:pt x="168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679" name="Google Shape;2679;p36"/>
          <p:cNvGrpSpPr/>
          <p:nvPr/>
        </p:nvGrpSpPr>
        <p:grpSpPr>
          <a:xfrm>
            <a:off x="18434488" y="5688116"/>
            <a:ext cx="788098" cy="896817"/>
            <a:chOff x="0" y="0"/>
            <a:chExt cx="788097" cy="896815"/>
          </a:xfrm>
        </p:grpSpPr>
        <p:sp>
          <p:nvSpPr>
            <p:cNvPr id="2680" name="Google Shape;2680;p36"/>
            <p:cNvSpPr/>
            <p:nvPr/>
          </p:nvSpPr>
          <p:spPr>
            <a:xfrm>
              <a:off x="291387" y="655418"/>
              <a:ext cx="198646" cy="81594"/>
            </a:xfrm>
            <a:custGeom>
              <a:rect b="b" l="l" r="r" t="t"/>
              <a:pathLst>
                <a:path extrusionOk="0" h="21600" w="21013">
                  <a:moveTo>
                    <a:pt x="2583" y="0"/>
                  </a:moveTo>
                  <a:cubicBezTo>
                    <a:pt x="1875" y="0"/>
                    <a:pt x="1234" y="727"/>
                    <a:pt x="884" y="2201"/>
                  </a:cubicBezTo>
                  <a:cubicBezTo>
                    <a:pt x="-294" y="5148"/>
                    <a:pt x="-294" y="9252"/>
                    <a:pt x="884" y="11602"/>
                  </a:cubicBezTo>
                  <a:cubicBezTo>
                    <a:pt x="3463" y="18075"/>
                    <a:pt x="6988" y="21600"/>
                    <a:pt x="10506" y="21600"/>
                  </a:cubicBezTo>
                  <a:cubicBezTo>
                    <a:pt x="14031" y="21600"/>
                    <a:pt x="17788" y="18075"/>
                    <a:pt x="20136" y="11602"/>
                  </a:cubicBezTo>
                  <a:cubicBezTo>
                    <a:pt x="21306" y="8674"/>
                    <a:pt x="21306" y="3973"/>
                    <a:pt x="20136" y="2201"/>
                  </a:cubicBezTo>
                  <a:cubicBezTo>
                    <a:pt x="19547" y="727"/>
                    <a:pt x="18846" y="0"/>
                    <a:pt x="18168" y="0"/>
                  </a:cubicBezTo>
                  <a:cubicBezTo>
                    <a:pt x="17497" y="0"/>
                    <a:pt x="16849" y="727"/>
                    <a:pt x="16379" y="2201"/>
                  </a:cubicBezTo>
                  <a:cubicBezTo>
                    <a:pt x="14971" y="5726"/>
                    <a:pt x="12623" y="8077"/>
                    <a:pt x="10506" y="8077"/>
                  </a:cubicBezTo>
                  <a:cubicBezTo>
                    <a:pt x="8158" y="8077"/>
                    <a:pt x="6049" y="5726"/>
                    <a:pt x="4640" y="2201"/>
                  </a:cubicBezTo>
                  <a:cubicBezTo>
                    <a:pt x="4051" y="727"/>
                    <a:pt x="3284" y="0"/>
                    <a:pt x="25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81" name="Google Shape;2681;p36"/>
            <p:cNvSpPr/>
            <p:nvPr/>
          </p:nvSpPr>
          <p:spPr>
            <a:xfrm>
              <a:off x="259715" y="477296"/>
              <a:ext cx="51085" cy="48829"/>
            </a:xfrm>
            <a:custGeom>
              <a:rect b="b" l="l" r="r" t="t"/>
              <a:pathLst>
                <a:path extrusionOk="0" h="21600" w="21600">
                  <a:moveTo>
                    <a:pt x="11292" y="0"/>
                  </a:moveTo>
                  <a:cubicBezTo>
                    <a:pt x="4707" y="0"/>
                    <a:pt x="0" y="4894"/>
                    <a:pt x="0" y="10784"/>
                  </a:cubicBezTo>
                  <a:cubicBezTo>
                    <a:pt x="0" y="16675"/>
                    <a:pt x="4707" y="21600"/>
                    <a:pt x="11292" y="21600"/>
                  </a:cubicBezTo>
                  <a:cubicBezTo>
                    <a:pt x="16922" y="21600"/>
                    <a:pt x="21600" y="16675"/>
                    <a:pt x="21600" y="10784"/>
                  </a:cubicBezTo>
                  <a:cubicBezTo>
                    <a:pt x="21600" y="4894"/>
                    <a:pt x="16922" y="0"/>
                    <a:pt x="112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82" name="Google Shape;2682;p36"/>
            <p:cNvSpPr/>
            <p:nvPr/>
          </p:nvSpPr>
          <p:spPr>
            <a:xfrm>
              <a:off x="468418" y="475041"/>
              <a:ext cx="49811" cy="48830"/>
            </a:xfrm>
            <a:custGeom>
              <a:rect b="b" l="l" r="r" t="t"/>
              <a:pathLst>
                <a:path extrusionOk="0" h="21600" w="20198">
                  <a:moveTo>
                    <a:pt x="9886" y="0"/>
                  </a:moveTo>
                  <a:cubicBezTo>
                    <a:pt x="4486" y="0"/>
                    <a:pt x="0" y="4925"/>
                    <a:pt x="0" y="10816"/>
                  </a:cubicBezTo>
                  <a:cubicBezTo>
                    <a:pt x="0" y="16706"/>
                    <a:pt x="4486" y="21600"/>
                    <a:pt x="9886" y="21600"/>
                  </a:cubicBezTo>
                  <a:cubicBezTo>
                    <a:pt x="15314" y="21600"/>
                    <a:pt x="19800" y="16706"/>
                    <a:pt x="19800" y="10816"/>
                  </a:cubicBezTo>
                  <a:cubicBezTo>
                    <a:pt x="21600" y="5891"/>
                    <a:pt x="17114" y="0"/>
                    <a:pt x="98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83" name="Google Shape;2683;p36"/>
            <p:cNvSpPr/>
            <p:nvPr/>
          </p:nvSpPr>
          <p:spPr>
            <a:xfrm>
              <a:off x="0" y="0"/>
              <a:ext cx="788097" cy="896815"/>
            </a:xfrm>
            <a:custGeom>
              <a:rect b="b" l="l" r="r" t="t"/>
              <a:pathLst>
                <a:path extrusionOk="0" h="21600" w="21600">
                  <a:moveTo>
                    <a:pt x="16488" y="1283"/>
                  </a:moveTo>
                  <a:cubicBezTo>
                    <a:pt x="16853" y="1283"/>
                    <a:pt x="17158" y="1551"/>
                    <a:pt x="17158" y="1872"/>
                  </a:cubicBezTo>
                  <a:lnTo>
                    <a:pt x="17158" y="3851"/>
                  </a:lnTo>
                  <a:lnTo>
                    <a:pt x="4138" y="3851"/>
                  </a:lnTo>
                  <a:lnTo>
                    <a:pt x="4138" y="1872"/>
                  </a:lnTo>
                  <a:cubicBezTo>
                    <a:pt x="4138" y="1551"/>
                    <a:pt x="4442" y="1283"/>
                    <a:pt x="4928" y="1283"/>
                  </a:cubicBezTo>
                  <a:close/>
                  <a:moveTo>
                    <a:pt x="10708" y="5134"/>
                  </a:moveTo>
                  <a:cubicBezTo>
                    <a:pt x="11073" y="5134"/>
                    <a:pt x="11378" y="5400"/>
                    <a:pt x="11378" y="5721"/>
                  </a:cubicBezTo>
                  <a:cubicBezTo>
                    <a:pt x="11378" y="6096"/>
                    <a:pt x="11073" y="6362"/>
                    <a:pt x="10708" y="6362"/>
                  </a:cubicBezTo>
                  <a:cubicBezTo>
                    <a:pt x="10343" y="6362"/>
                    <a:pt x="10040" y="6096"/>
                    <a:pt x="10040" y="5721"/>
                  </a:cubicBezTo>
                  <a:cubicBezTo>
                    <a:pt x="10040" y="5400"/>
                    <a:pt x="10343" y="5134"/>
                    <a:pt x="10708" y="5134"/>
                  </a:cubicBezTo>
                  <a:close/>
                  <a:moveTo>
                    <a:pt x="8640" y="5134"/>
                  </a:moveTo>
                  <a:cubicBezTo>
                    <a:pt x="8580" y="5347"/>
                    <a:pt x="8518" y="5561"/>
                    <a:pt x="8518" y="5828"/>
                  </a:cubicBezTo>
                  <a:cubicBezTo>
                    <a:pt x="8518" y="5989"/>
                    <a:pt x="8580" y="6203"/>
                    <a:pt x="8640" y="6417"/>
                  </a:cubicBezTo>
                  <a:lnTo>
                    <a:pt x="4260" y="6417"/>
                  </a:lnTo>
                  <a:lnTo>
                    <a:pt x="4260" y="5134"/>
                  </a:lnTo>
                  <a:close/>
                  <a:moveTo>
                    <a:pt x="17097" y="5186"/>
                  </a:moveTo>
                  <a:lnTo>
                    <a:pt x="17097" y="6469"/>
                  </a:lnTo>
                  <a:lnTo>
                    <a:pt x="12655" y="6469"/>
                  </a:lnTo>
                  <a:lnTo>
                    <a:pt x="12655" y="6417"/>
                  </a:lnTo>
                  <a:cubicBezTo>
                    <a:pt x="12777" y="6203"/>
                    <a:pt x="12838" y="5989"/>
                    <a:pt x="12838" y="5828"/>
                  </a:cubicBezTo>
                  <a:cubicBezTo>
                    <a:pt x="12838" y="5614"/>
                    <a:pt x="12777" y="5347"/>
                    <a:pt x="12655" y="5186"/>
                  </a:cubicBezTo>
                  <a:close/>
                  <a:moveTo>
                    <a:pt x="18541" y="7752"/>
                  </a:moveTo>
                  <a:cubicBezTo>
                    <a:pt x="18352" y="8321"/>
                    <a:pt x="17993" y="8837"/>
                    <a:pt x="17462" y="9303"/>
                  </a:cubicBezTo>
                  <a:cubicBezTo>
                    <a:pt x="16923" y="9734"/>
                    <a:pt x="16187" y="9991"/>
                    <a:pt x="15443" y="9991"/>
                  </a:cubicBezTo>
                  <a:cubicBezTo>
                    <a:pt x="15264" y="9991"/>
                    <a:pt x="15084" y="9975"/>
                    <a:pt x="14907" y="9945"/>
                  </a:cubicBezTo>
                  <a:cubicBezTo>
                    <a:pt x="11987" y="9571"/>
                    <a:pt x="9188" y="8823"/>
                    <a:pt x="6632" y="7752"/>
                  </a:cubicBezTo>
                  <a:close/>
                  <a:moveTo>
                    <a:pt x="2738" y="11441"/>
                  </a:moveTo>
                  <a:lnTo>
                    <a:pt x="2738" y="13955"/>
                  </a:lnTo>
                  <a:cubicBezTo>
                    <a:pt x="1949" y="13955"/>
                    <a:pt x="1278" y="13420"/>
                    <a:pt x="1278" y="12672"/>
                  </a:cubicBezTo>
                  <a:cubicBezTo>
                    <a:pt x="1278" y="12030"/>
                    <a:pt x="1949" y="11441"/>
                    <a:pt x="2738" y="11441"/>
                  </a:cubicBezTo>
                  <a:close/>
                  <a:moveTo>
                    <a:pt x="18618" y="11441"/>
                  </a:moveTo>
                  <a:cubicBezTo>
                    <a:pt x="19348" y="11441"/>
                    <a:pt x="20078" y="11976"/>
                    <a:pt x="20078" y="12672"/>
                  </a:cubicBezTo>
                  <a:cubicBezTo>
                    <a:pt x="20078" y="13420"/>
                    <a:pt x="19348" y="13955"/>
                    <a:pt x="18618" y="13955"/>
                  </a:cubicBezTo>
                  <a:lnTo>
                    <a:pt x="18618" y="11441"/>
                  </a:lnTo>
                  <a:close/>
                  <a:moveTo>
                    <a:pt x="4138" y="8073"/>
                  </a:moveTo>
                  <a:lnTo>
                    <a:pt x="5293" y="8607"/>
                  </a:lnTo>
                  <a:cubicBezTo>
                    <a:pt x="8215" y="9892"/>
                    <a:pt x="11317" y="10747"/>
                    <a:pt x="14603" y="11228"/>
                  </a:cubicBezTo>
                  <a:cubicBezTo>
                    <a:pt x="14806" y="11257"/>
                    <a:pt x="15019" y="11268"/>
                    <a:pt x="15235" y="11268"/>
                  </a:cubicBezTo>
                  <a:cubicBezTo>
                    <a:pt x="15857" y="11268"/>
                    <a:pt x="16511" y="11160"/>
                    <a:pt x="17097" y="10961"/>
                  </a:cubicBezTo>
                  <a:lnTo>
                    <a:pt x="17097" y="14703"/>
                  </a:lnTo>
                  <a:cubicBezTo>
                    <a:pt x="17158" y="17751"/>
                    <a:pt x="14177" y="20317"/>
                    <a:pt x="10648" y="20317"/>
                  </a:cubicBezTo>
                  <a:cubicBezTo>
                    <a:pt x="7058" y="20317"/>
                    <a:pt x="4138" y="17751"/>
                    <a:pt x="4138" y="14651"/>
                  </a:cubicBezTo>
                  <a:lnTo>
                    <a:pt x="4138" y="8073"/>
                  </a:lnTo>
                  <a:close/>
                  <a:moveTo>
                    <a:pt x="4990" y="0"/>
                  </a:moveTo>
                  <a:cubicBezTo>
                    <a:pt x="3773" y="0"/>
                    <a:pt x="2860" y="855"/>
                    <a:pt x="2860" y="1872"/>
                  </a:cubicBezTo>
                  <a:lnTo>
                    <a:pt x="2860" y="10159"/>
                  </a:lnTo>
                  <a:cubicBezTo>
                    <a:pt x="1278" y="10159"/>
                    <a:pt x="0" y="11282"/>
                    <a:pt x="0" y="12672"/>
                  </a:cubicBezTo>
                  <a:cubicBezTo>
                    <a:pt x="0" y="14114"/>
                    <a:pt x="1278" y="15238"/>
                    <a:pt x="2860" y="15238"/>
                  </a:cubicBezTo>
                  <a:cubicBezTo>
                    <a:pt x="3225" y="18766"/>
                    <a:pt x="6693" y="21600"/>
                    <a:pt x="10770" y="21600"/>
                  </a:cubicBezTo>
                  <a:cubicBezTo>
                    <a:pt x="14907" y="21600"/>
                    <a:pt x="18313" y="18766"/>
                    <a:pt x="18678" y="15238"/>
                  </a:cubicBezTo>
                  <a:cubicBezTo>
                    <a:pt x="20262" y="15238"/>
                    <a:pt x="21600" y="14114"/>
                    <a:pt x="21600" y="12672"/>
                  </a:cubicBezTo>
                  <a:cubicBezTo>
                    <a:pt x="21478" y="11335"/>
                    <a:pt x="20200" y="10213"/>
                    <a:pt x="18618" y="10213"/>
                  </a:cubicBezTo>
                  <a:lnTo>
                    <a:pt x="18618" y="9999"/>
                  </a:lnTo>
                  <a:cubicBezTo>
                    <a:pt x="19530" y="9196"/>
                    <a:pt x="20078" y="8127"/>
                    <a:pt x="20078" y="7004"/>
                  </a:cubicBezTo>
                  <a:cubicBezTo>
                    <a:pt x="20078" y="6683"/>
                    <a:pt x="19775" y="6417"/>
                    <a:pt x="19348" y="6417"/>
                  </a:cubicBezTo>
                  <a:lnTo>
                    <a:pt x="18678" y="6417"/>
                  </a:lnTo>
                  <a:lnTo>
                    <a:pt x="18678" y="1872"/>
                  </a:lnTo>
                  <a:cubicBezTo>
                    <a:pt x="18678" y="803"/>
                    <a:pt x="17705" y="0"/>
                    <a:pt x="165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684" name="Google Shape;2684;p36"/>
          <p:cNvGrpSpPr/>
          <p:nvPr/>
        </p:nvGrpSpPr>
        <p:grpSpPr>
          <a:xfrm>
            <a:off x="20662965" y="4613741"/>
            <a:ext cx="783588" cy="896818"/>
            <a:chOff x="70" y="70"/>
            <a:chExt cx="783586" cy="896816"/>
          </a:xfrm>
        </p:grpSpPr>
        <p:sp>
          <p:nvSpPr>
            <p:cNvPr id="2685" name="Google Shape;2685;p36"/>
            <p:cNvSpPr/>
            <p:nvPr/>
          </p:nvSpPr>
          <p:spPr>
            <a:xfrm>
              <a:off x="257531" y="421844"/>
              <a:ext cx="51084" cy="51014"/>
            </a:xfrm>
            <a:custGeom>
              <a:rect b="b" l="l" r="r" t="t"/>
              <a:pathLst>
                <a:path extrusionOk="0" h="21600" w="21600">
                  <a:moveTo>
                    <a:pt x="11262" y="0"/>
                  </a:moveTo>
                  <a:cubicBezTo>
                    <a:pt x="5631" y="0"/>
                    <a:pt x="0" y="4684"/>
                    <a:pt x="0" y="10323"/>
                  </a:cubicBezTo>
                  <a:cubicBezTo>
                    <a:pt x="0" y="15961"/>
                    <a:pt x="5631" y="21600"/>
                    <a:pt x="11262" y="21600"/>
                  </a:cubicBezTo>
                  <a:cubicBezTo>
                    <a:pt x="16922" y="21600"/>
                    <a:pt x="21600" y="15961"/>
                    <a:pt x="21600" y="10323"/>
                  </a:cubicBezTo>
                  <a:cubicBezTo>
                    <a:pt x="21600" y="4684"/>
                    <a:pt x="16922"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86" name="Google Shape;2686;p36"/>
            <p:cNvSpPr/>
            <p:nvPr/>
          </p:nvSpPr>
          <p:spPr>
            <a:xfrm>
              <a:off x="470672" y="421844"/>
              <a:ext cx="48830" cy="51014"/>
            </a:xfrm>
            <a:custGeom>
              <a:rect b="b" l="l" r="r" t="t"/>
              <a:pathLst>
                <a:path extrusionOk="0" h="21600" w="21600">
                  <a:moveTo>
                    <a:pt x="10784" y="0"/>
                  </a:moveTo>
                  <a:cubicBezTo>
                    <a:pt x="4894" y="0"/>
                    <a:pt x="0" y="4684"/>
                    <a:pt x="0" y="10323"/>
                  </a:cubicBezTo>
                  <a:cubicBezTo>
                    <a:pt x="0" y="15961"/>
                    <a:pt x="4894" y="21600"/>
                    <a:pt x="10784" y="21600"/>
                  </a:cubicBezTo>
                  <a:cubicBezTo>
                    <a:pt x="16675" y="21600"/>
                    <a:pt x="21600" y="15961"/>
                    <a:pt x="21600" y="10323"/>
                  </a:cubicBezTo>
                  <a:cubicBezTo>
                    <a:pt x="21600" y="468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87" name="Google Shape;2687;p36"/>
            <p:cNvSpPr/>
            <p:nvPr/>
          </p:nvSpPr>
          <p:spPr>
            <a:xfrm>
              <a:off x="70" y="70"/>
              <a:ext cx="783586" cy="896816"/>
            </a:xfrm>
            <a:custGeom>
              <a:rect b="b" l="l" r="r" t="t"/>
              <a:pathLst>
                <a:path extrusionOk="0" h="21600" w="21600">
                  <a:moveTo>
                    <a:pt x="3426" y="1229"/>
                  </a:moveTo>
                  <a:cubicBezTo>
                    <a:pt x="3855" y="1229"/>
                    <a:pt x="4160" y="1497"/>
                    <a:pt x="4160" y="1818"/>
                  </a:cubicBezTo>
                  <a:cubicBezTo>
                    <a:pt x="4160" y="2138"/>
                    <a:pt x="3855" y="2406"/>
                    <a:pt x="3426" y="2406"/>
                  </a:cubicBezTo>
                  <a:cubicBezTo>
                    <a:pt x="3059" y="2406"/>
                    <a:pt x="2754" y="2138"/>
                    <a:pt x="2754" y="1818"/>
                  </a:cubicBezTo>
                  <a:cubicBezTo>
                    <a:pt x="2754" y="1551"/>
                    <a:pt x="3059" y="1229"/>
                    <a:pt x="3426" y="1229"/>
                  </a:cubicBezTo>
                  <a:close/>
                  <a:moveTo>
                    <a:pt x="10708" y="1229"/>
                  </a:moveTo>
                  <a:cubicBezTo>
                    <a:pt x="11075" y="1229"/>
                    <a:pt x="11382" y="1497"/>
                    <a:pt x="11382" y="1818"/>
                  </a:cubicBezTo>
                  <a:cubicBezTo>
                    <a:pt x="11382" y="2138"/>
                    <a:pt x="11075" y="2406"/>
                    <a:pt x="10708" y="2406"/>
                  </a:cubicBezTo>
                  <a:cubicBezTo>
                    <a:pt x="10341" y="2406"/>
                    <a:pt x="10036" y="2138"/>
                    <a:pt x="10036" y="1818"/>
                  </a:cubicBezTo>
                  <a:cubicBezTo>
                    <a:pt x="9974" y="1551"/>
                    <a:pt x="10280" y="1229"/>
                    <a:pt x="10708" y="1229"/>
                  </a:cubicBezTo>
                  <a:close/>
                  <a:moveTo>
                    <a:pt x="17929" y="1229"/>
                  </a:moveTo>
                  <a:cubicBezTo>
                    <a:pt x="18296" y="1229"/>
                    <a:pt x="18601" y="1497"/>
                    <a:pt x="18601" y="1818"/>
                  </a:cubicBezTo>
                  <a:cubicBezTo>
                    <a:pt x="18601" y="2138"/>
                    <a:pt x="18296" y="2406"/>
                    <a:pt x="17929" y="2406"/>
                  </a:cubicBezTo>
                  <a:cubicBezTo>
                    <a:pt x="17500" y="2406"/>
                    <a:pt x="17255" y="2138"/>
                    <a:pt x="17255" y="1818"/>
                  </a:cubicBezTo>
                  <a:cubicBezTo>
                    <a:pt x="17195" y="1551"/>
                    <a:pt x="17500" y="1229"/>
                    <a:pt x="17929" y="1229"/>
                  </a:cubicBezTo>
                  <a:close/>
                  <a:moveTo>
                    <a:pt x="10648" y="5560"/>
                  </a:moveTo>
                  <a:lnTo>
                    <a:pt x="11626" y="6415"/>
                  </a:lnTo>
                  <a:lnTo>
                    <a:pt x="10648" y="7272"/>
                  </a:lnTo>
                  <a:lnTo>
                    <a:pt x="9669" y="6415"/>
                  </a:lnTo>
                  <a:lnTo>
                    <a:pt x="10648" y="5560"/>
                  </a:lnTo>
                  <a:close/>
                  <a:moveTo>
                    <a:pt x="16705" y="3476"/>
                  </a:moveTo>
                  <a:lnTo>
                    <a:pt x="17133" y="3689"/>
                  </a:lnTo>
                  <a:lnTo>
                    <a:pt x="17133" y="7538"/>
                  </a:lnTo>
                  <a:lnTo>
                    <a:pt x="12421" y="7538"/>
                  </a:lnTo>
                  <a:lnTo>
                    <a:pt x="13277" y="6844"/>
                  </a:lnTo>
                  <a:cubicBezTo>
                    <a:pt x="13584" y="6576"/>
                    <a:pt x="13584" y="6148"/>
                    <a:pt x="13277" y="5935"/>
                  </a:cubicBezTo>
                  <a:lnTo>
                    <a:pt x="11197" y="4170"/>
                  </a:lnTo>
                  <a:cubicBezTo>
                    <a:pt x="11044" y="4037"/>
                    <a:pt x="10846" y="3969"/>
                    <a:pt x="10663" y="3969"/>
                  </a:cubicBezTo>
                  <a:cubicBezTo>
                    <a:pt x="10479" y="3969"/>
                    <a:pt x="10310" y="4037"/>
                    <a:pt x="10218" y="4170"/>
                  </a:cubicBezTo>
                  <a:lnTo>
                    <a:pt x="8138" y="5935"/>
                  </a:lnTo>
                  <a:cubicBezTo>
                    <a:pt x="7831" y="6201"/>
                    <a:pt x="7831" y="6629"/>
                    <a:pt x="8138" y="6844"/>
                  </a:cubicBezTo>
                  <a:lnTo>
                    <a:pt x="8995" y="7538"/>
                  </a:lnTo>
                  <a:lnTo>
                    <a:pt x="4222" y="7538"/>
                  </a:lnTo>
                  <a:lnTo>
                    <a:pt x="4222" y="3689"/>
                  </a:lnTo>
                  <a:lnTo>
                    <a:pt x="4712" y="3476"/>
                  </a:lnTo>
                  <a:lnTo>
                    <a:pt x="6670" y="4865"/>
                  </a:lnTo>
                  <a:cubicBezTo>
                    <a:pt x="6792" y="4972"/>
                    <a:pt x="6946" y="5025"/>
                    <a:pt x="7097" y="5025"/>
                  </a:cubicBezTo>
                  <a:cubicBezTo>
                    <a:pt x="7250" y="5025"/>
                    <a:pt x="7404" y="4972"/>
                    <a:pt x="7526" y="4865"/>
                  </a:cubicBezTo>
                  <a:lnTo>
                    <a:pt x="9484" y="3476"/>
                  </a:lnTo>
                  <a:cubicBezTo>
                    <a:pt x="9791" y="3689"/>
                    <a:pt x="10158" y="3742"/>
                    <a:pt x="10648" y="3742"/>
                  </a:cubicBezTo>
                  <a:cubicBezTo>
                    <a:pt x="11015" y="3742"/>
                    <a:pt x="11504" y="3635"/>
                    <a:pt x="11809" y="3476"/>
                  </a:cubicBezTo>
                  <a:lnTo>
                    <a:pt x="13767" y="4865"/>
                  </a:lnTo>
                  <a:cubicBezTo>
                    <a:pt x="13889" y="4972"/>
                    <a:pt x="14043" y="5025"/>
                    <a:pt x="14204" y="5025"/>
                  </a:cubicBezTo>
                  <a:cubicBezTo>
                    <a:pt x="14365" y="5025"/>
                    <a:pt x="14532" y="4972"/>
                    <a:pt x="14686" y="4865"/>
                  </a:cubicBezTo>
                  <a:lnTo>
                    <a:pt x="16705" y="3476"/>
                  </a:lnTo>
                  <a:close/>
                  <a:moveTo>
                    <a:pt x="2754" y="8821"/>
                  </a:moveTo>
                  <a:lnTo>
                    <a:pt x="2754" y="11387"/>
                  </a:lnTo>
                  <a:cubicBezTo>
                    <a:pt x="1896" y="11387"/>
                    <a:pt x="1284" y="10853"/>
                    <a:pt x="1284" y="10104"/>
                  </a:cubicBezTo>
                  <a:cubicBezTo>
                    <a:pt x="1284" y="9410"/>
                    <a:pt x="2020" y="8821"/>
                    <a:pt x="2754" y="8821"/>
                  </a:cubicBezTo>
                  <a:close/>
                  <a:moveTo>
                    <a:pt x="18663" y="8821"/>
                  </a:moveTo>
                  <a:cubicBezTo>
                    <a:pt x="19458" y="8821"/>
                    <a:pt x="20132" y="9410"/>
                    <a:pt x="20132" y="10104"/>
                  </a:cubicBezTo>
                  <a:cubicBezTo>
                    <a:pt x="20132" y="10746"/>
                    <a:pt x="19458" y="11387"/>
                    <a:pt x="18663" y="11387"/>
                  </a:cubicBezTo>
                  <a:lnTo>
                    <a:pt x="18663" y="8821"/>
                  </a:lnTo>
                  <a:close/>
                  <a:moveTo>
                    <a:pt x="17133" y="8821"/>
                  </a:moveTo>
                  <a:lnTo>
                    <a:pt x="17133" y="14596"/>
                  </a:lnTo>
                  <a:lnTo>
                    <a:pt x="15971" y="14917"/>
                  </a:lnTo>
                  <a:cubicBezTo>
                    <a:pt x="15861" y="14944"/>
                    <a:pt x="15740" y="14958"/>
                    <a:pt x="15620" y="14958"/>
                  </a:cubicBezTo>
                  <a:cubicBezTo>
                    <a:pt x="15270" y="14958"/>
                    <a:pt x="14897" y="14847"/>
                    <a:pt x="14625" y="14649"/>
                  </a:cubicBezTo>
                  <a:cubicBezTo>
                    <a:pt x="14058" y="14155"/>
                    <a:pt x="13347" y="13914"/>
                    <a:pt x="12646" y="13914"/>
                  </a:cubicBezTo>
                  <a:cubicBezTo>
                    <a:pt x="11908" y="13914"/>
                    <a:pt x="11182" y="14182"/>
                    <a:pt x="10648" y="14703"/>
                  </a:cubicBezTo>
                  <a:cubicBezTo>
                    <a:pt x="10131" y="14223"/>
                    <a:pt x="9375" y="13951"/>
                    <a:pt x="8606" y="13951"/>
                  </a:cubicBezTo>
                  <a:cubicBezTo>
                    <a:pt x="7919" y="13951"/>
                    <a:pt x="7219" y="14169"/>
                    <a:pt x="6670" y="14649"/>
                  </a:cubicBezTo>
                  <a:cubicBezTo>
                    <a:pt x="6413" y="14873"/>
                    <a:pt x="6099" y="14966"/>
                    <a:pt x="5743" y="14966"/>
                  </a:cubicBezTo>
                  <a:cubicBezTo>
                    <a:pt x="5590" y="14966"/>
                    <a:pt x="5429" y="14949"/>
                    <a:pt x="5262" y="14917"/>
                  </a:cubicBezTo>
                  <a:lnTo>
                    <a:pt x="4038" y="14596"/>
                  </a:lnTo>
                  <a:lnTo>
                    <a:pt x="4038" y="8821"/>
                  </a:lnTo>
                  <a:close/>
                  <a:moveTo>
                    <a:pt x="8626" y="15178"/>
                  </a:moveTo>
                  <a:cubicBezTo>
                    <a:pt x="9084" y="15178"/>
                    <a:pt x="9540" y="15377"/>
                    <a:pt x="9791" y="15718"/>
                  </a:cubicBezTo>
                  <a:cubicBezTo>
                    <a:pt x="9424" y="16093"/>
                    <a:pt x="8934" y="16573"/>
                    <a:pt x="7954" y="16841"/>
                  </a:cubicBezTo>
                  <a:cubicBezTo>
                    <a:pt x="7552" y="16969"/>
                    <a:pt x="7140" y="17028"/>
                    <a:pt x="6734" y="17028"/>
                  </a:cubicBezTo>
                  <a:cubicBezTo>
                    <a:pt x="5596" y="17028"/>
                    <a:pt x="4498" y="16560"/>
                    <a:pt x="3733" y="15772"/>
                  </a:cubicBezTo>
                  <a:lnTo>
                    <a:pt x="4895" y="16093"/>
                  </a:lnTo>
                  <a:cubicBezTo>
                    <a:pt x="5190" y="16173"/>
                    <a:pt x="5497" y="16215"/>
                    <a:pt x="5800" y="16215"/>
                  </a:cubicBezTo>
                  <a:cubicBezTo>
                    <a:pt x="6505" y="16215"/>
                    <a:pt x="7196" y="15990"/>
                    <a:pt x="7709" y="15504"/>
                  </a:cubicBezTo>
                  <a:cubicBezTo>
                    <a:pt x="7965" y="15282"/>
                    <a:pt x="8297" y="15178"/>
                    <a:pt x="8626" y="15178"/>
                  </a:cubicBezTo>
                  <a:close/>
                  <a:moveTo>
                    <a:pt x="12712" y="15309"/>
                  </a:moveTo>
                  <a:cubicBezTo>
                    <a:pt x="13046" y="15309"/>
                    <a:pt x="13384" y="15407"/>
                    <a:pt x="13644" y="15611"/>
                  </a:cubicBezTo>
                  <a:cubicBezTo>
                    <a:pt x="14175" y="16113"/>
                    <a:pt x="14897" y="16365"/>
                    <a:pt x="15626" y="16365"/>
                  </a:cubicBezTo>
                  <a:cubicBezTo>
                    <a:pt x="15907" y="16365"/>
                    <a:pt x="16189" y="16327"/>
                    <a:pt x="16461" y="16253"/>
                  </a:cubicBezTo>
                  <a:lnTo>
                    <a:pt x="17622" y="15825"/>
                  </a:lnTo>
                  <a:cubicBezTo>
                    <a:pt x="16851" y="16619"/>
                    <a:pt x="15744" y="17059"/>
                    <a:pt x="14598" y="17059"/>
                  </a:cubicBezTo>
                  <a:cubicBezTo>
                    <a:pt x="14200" y="17059"/>
                    <a:pt x="13796" y="17006"/>
                    <a:pt x="13400" y="16894"/>
                  </a:cubicBezTo>
                  <a:cubicBezTo>
                    <a:pt x="12483" y="16628"/>
                    <a:pt x="11931" y="16200"/>
                    <a:pt x="11564" y="15825"/>
                  </a:cubicBezTo>
                  <a:cubicBezTo>
                    <a:pt x="11811" y="15487"/>
                    <a:pt x="12260" y="15309"/>
                    <a:pt x="12712" y="15309"/>
                  </a:cubicBezTo>
                  <a:close/>
                  <a:moveTo>
                    <a:pt x="10708" y="16787"/>
                  </a:moveTo>
                  <a:cubicBezTo>
                    <a:pt x="10952" y="17001"/>
                    <a:pt x="11259" y="17269"/>
                    <a:pt x="11809" y="17536"/>
                  </a:cubicBezTo>
                  <a:cubicBezTo>
                    <a:pt x="11504" y="17642"/>
                    <a:pt x="11075" y="17804"/>
                    <a:pt x="10708" y="17804"/>
                  </a:cubicBezTo>
                  <a:cubicBezTo>
                    <a:pt x="10341" y="17804"/>
                    <a:pt x="9974" y="17697"/>
                    <a:pt x="9669" y="17536"/>
                  </a:cubicBezTo>
                  <a:cubicBezTo>
                    <a:pt x="10158" y="17269"/>
                    <a:pt x="10463" y="17001"/>
                    <a:pt x="10708" y="16787"/>
                  </a:cubicBezTo>
                  <a:close/>
                  <a:moveTo>
                    <a:pt x="13155" y="18124"/>
                  </a:moveTo>
                  <a:cubicBezTo>
                    <a:pt x="13615" y="18240"/>
                    <a:pt x="14074" y="18292"/>
                    <a:pt x="14534" y="18292"/>
                  </a:cubicBezTo>
                  <a:cubicBezTo>
                    <a:pt x="14930" y="18292"/>
                    <a:pt x="15328" y="18252"/>
                    <a:pt x="15727" y="18179"/>
                  </a:cubicBezTo>
                  <a:cubicBezTo>
                    <a:pt x="14563" y="19514"/>
                    <a:pt x="12728" y="20317"/>
                    <a:pt x="10708" y="20317"/>
                  </a:cubicBezTo>
                  <a:cubicBezTo>
                    <a:pt x="8750" y="20317"/>
                    <a:pt x="6792" y="19514"/>
                    <a:pt x="5568" y="18179"/>
                  </a:cubicBezTo>
                  <a:cubicBezTo>
                    <a:pt x="5965" y="18252"/>
                    <a:pt x="6363" y="18292"/>
                    <a:pt x="6761" y="18292"/>
                  </a:cubicBezTo>
                  <a:cubicBezTo>
                    <a:pt x="7219" y="18292"/>
                    <a:pt x="7680" y="18240"/>
                    <a:pt x="8138" y="18124"/>
                  </a:cubicBezTo>
                  <a:cubicBezTo>
                    <a:pt x="8812" y="18713"/>
                    <a:pt x="9729" y="19034"/>
                    <a:pt x="10648" y="19034"/>
                  </a:cubicBezTo>
                  <a:cubicBezTo>
                    <a:pt x="11564" y="19034"/>
                    <a:pt x="12543" y="18713"/>
                    <a:pt x="13155" y="18124"/>
                  </a:cubicBezTo>
                  <a:close/>
                  <a:moveTo>
                    <a:pt x="3611" y="0"/>
                  </a:moveTo>
                  <a:cubicBezTo>
                    <a:pt x="2447" y="0"/>
                    <a:pt x="1468" y="855"/>
                    <a:pt x="1468" y="1872"/>
                  </a:cubicBezTo>
                  <a:cubicBezTo>
                    <a:pt x="1468" y="2673"/>
                    <a:pt x="2080" y="3421"/>
                    <a:pt x="2937" y="3689"/>
                  </a:cubicBezTo>
                  <a:lnTo>
                    <a:pt x="2937" y="7538"/>
                  </a:lnTo>
                  <a:cubicBezTo>
                    <a:pt x="1284" y="7538"/>
                    <a:pt x="0" y="8662"/>
                    <a:pt x="0" y="10104"/>
                  </a:cubicBezTo>
                  <a:cubicBezTo>
                    <a:pt x="0" y="11494"/>
                    <a:pt x="1284" y="12618"/>
                    <a:pt x="2937" y="12618"/>
                  </a:cubicBezTo>
                  <a:lnTo>
                    <a:pt x="2937" y="14169"/>
                  </a:lnTo>
                  <a:lnTo>
                    <a:pt x="2447" y="14062"/>
                  </a:lnTo>
                  <a:cubicBezTo>
                    <a:pt x="2356" y="14033"/>
                    <a:pt x="2267" y="14019"/>
                    <a:pt x="2181" y="14019"/>
                  </a:cubicBezTo>
                  <a:cubicBezTo>
                    <a:pt x="1641" y="14019"/>
                    <a:pt x="1274" y="14554"/>
                    <a:pt x="1591" y="14970"/>
                  </a:cubicBezTo>
                  <a:cubicBezTo>
                    <a:pt x="2632" y="16307"/>
                    <a:pt x="2814" y="16628"/>
                    <a:pt x="3426" y="17108"/>
                  </a:cubicBezTo>
                  <a:cubicBezTo>
                    <a:pt x="4590" y="19782"/>
                    <a:pt x="7587" y="21600"/>
                    <a:pt x="10892" y="21600"/>
                  </a:cubicBezTo>
                  <a:cubicBezTo>
                    <a:pt x="14134" y="21600"/>
                    <a:pt x="17133" y="19782"/>
                    <a:pt x="18296" y="17108"/>
                  </a:cubicBezTo>
                  <a:cubicBezTo>
                    <a:pt x="18908" y="16628"/>
                    <a:pt x="19153" y="16307"/>
                    <a:pt x="20132" y="14970"/>
                  </a:cubicBezTo>
                  <a:cubicBezTo>
                    <a:pt x="20448" y="14554"/>
                    <a:pt x="20081" y="14019"/>
                    <a:pt x="19541" y="14019"/>
                  </a:cubicBezTo>
                  <a:cubicBezTo>
                    <a:pt x="19456" y="14019"/>
                    <a:pt x="19366" y="14033"/>
                    <a:pt x="19275" y="14062"/>
                  </a:cubicBezTo>
                  <a:lnTo>
                    <a:pt x="18846" y="14169"/>
                  </a:lnTo>
                  <a:lnTo>
                    <a:pt x="18846" y="12618"/>
                  </a:lnTo>
                  <a:cubicBezTo>
                    <a:pt x="20254" y="12618"/>
                    <a:pt x="21600" y="11494"/>
                    <a:pt x="21600" y="10104"/>
                  </a:cubicBezTo>
                  <a:cubicBezTo>
                    <a:pt x="21600" y="8714"/>
                    <a:pt x="20254" y="7538"/>
                    <a:pt x="18663" y="7538"/>
                  </a:cubicBezTo>
                  <a:lnTo>
                    <a:pt x="18663" y="3689"/>
                  </a:lnTo>
                  <a:cubicBezTo>
                    <a:pt x="19520" y="3421"/>
                    <a:pt x="20132" y="2727"/>
                    <a:pt x="20132" y="1872"/>
                  </a:cubicBezTo>
                  <a:cubicBezTo>
                    <a:pt x="20132" y="801"/>
                    <a:pt x="19153" y="0"/>
                    <a:pt x="17989" y="0"/>
                  </a:cubicBezTo>
                  <a:cubicBezTo>
                    <a:pt x="16766" y="0"/>
                    <a:pt x="15849" y="855"/>
                    <a:pt x="15849" y="1872"/>
                  </a:cubicBezTo>
                  <a:cubicBezTo>
                    <a:pt x="15849" y="2086"/>
                    <a:pt x="15909" y="2245"/>
                    <a:pt x="15971" y="2459"/>
                  </a:cubicBezTo>
                  <a:lnTo>
                    <a:pt x="14381" y="3528"/>
                  </a:lnTo>
                  <a:lnTo>
                    <a:pt x="12788" y="2459"/>
                  </a:lnTo>
                  <a:cubicBezTo>
                    <a:pt x="12850" y="2245"/>
                    <a:pt x="12910" y="2086"/>
                    <a:pt x="12910" y="1872"/>
                  </a:cubicBezTo>
                  <a:cubicBezTo>
                    <a:pt x="12910" y="801"/>
                    <a:pt x="11931" y="0"/>
                    <a:pt x="10770" y="0"/>
                  </a:cubicBezTo>
                  <a:cubicBezTo>
                    <a:pt x="9546" y="0"/>
                    <a:pt x="8628" y="855"/>
                    <a:pt x="8628" y="1872"/>
                  </a:cubicBezTo>
                  <a:cubicBezTo>
                    <a:pt x="8628" y="2086"/>
                    <a:pt x="8750" y="2245"/>
                    <a:pt x="8812" y="2459"/>
                  </a:cubicBezTo>
                  <a:lnTo>
                    <a:pt x="7219" y="3528"/>
                  </a:lnTo>
                  <a:lnTo>
                    <a:pt x="5568" y="2459"/>
                  </a:lnTo>
                  <a:cubicBezTo>
                    <a:pt x="5691" y="2245"/>
                    <a:pt x="5751" y="2086"/>
                    <a:pt x="5751" y="1872"/>
                  </a:cubicBezTo>
                  <a:cubicBezTo>
                    <a:pt x="5751" y="801"/>
                    <a:pt x="4772" y="0"/>
                    <a:pt x="36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688" name="Google Shape;2688;p36"/>
          <p:cNvGrpSpPr/>
          <p:nvPr/>
        </p:nvGrpSpPr>
        <p:grpSpPr>
          <a:xfrm>
            <a:off x="2935568" y="7128248"/>
            <a:ext cx="895423" cy="899565"/>
            <a:chOff x="-1" y="0"/>
            <a:chExt cx="895422" cy="899564"/>
          </a:xfrm>
        </p:grpSpPr>
        <p:sp>
          <p:nvSpPr>
            <p:cNvPr id="2689" name="Google Shape;2689;p36"/>
            <p:cNvSpPr/>
            <p:nvPr/>
          </p:nvSpPr>
          <p:spPr>
            <a:xfrm>
              <a:off x="40811" y="437838"/>
              <a:ext cx="51014" cy="184254"/>
            </a:xfrm>
            <a:custGeom>
              <a:rect b="b" l="l" r="r" t="t"/>
              <a:pathLst>
                <a:path extrusionOk="0" h="21600" w="21600">
                  <a:moveTo>
                    <a:pt x="21600" y="0"/>
                  </a:moveTo>
                  <a:cubicBezTo>
                    <a:pt x="9398" y="2346"/>
                    <a:pt x="0" y="6245"/>
                    <a:pt x="0" y="10672"/>
                  </a:cubicBezTo>
                  <a:cubicBezTo>
                    <a:pt x="0" y="15355"/>
                    <a:pt x="9398" y="19262"/>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90" name="Google Shape;2690;p36"/>
            <p:cNvSpPr/>
            <p:nvPr/>
          </p:nvSpPr>
          <p:spPr>
            <a:xfrm>
              <a:off x="775567" y="437838"/>
              <a:ext cx="53269" cy="184254"/>
            </a:xfrm>
            <a:custGeom>
              <a:rect b="b" l="l" r="r" t="t"/>
              <a:pathLst>
                <a:path extrusionOk="0" h="21600" w="21600">
                  <a:moveTo>
                    <a:pt x="0" y="0"/>
                  </a:moveTo>
                  <a:lnTo>
                    <a:pt x="0" y="21600"/>
                  </a:lnTo>
                  <a:cubicBezTo>
                    <a:pt x="12600" y="19262"/>
                    <a:pt x="21600" y="15355"/>
                    <a:pt x="21600" y="10672"/>
                  </a:cubicBezTo>
                  <a:cubicBezTo>
                    <a:pt x="21600" y="6245"/>
                    <a:pt x="12600" y="234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91" name="Google Shape;2691;p36"/>
            <p:cNvSpPr/>
            <p:nvPr/>
          </p:nvSpPr>
          <p:spPr>
            <a:xfrm>
              <a:off x="-1" y="162621"/>
              <a:ext cx="895422" cy="155366"/>
            </a:xfrm>
            <a:custGeom>
              <a:rect b="b" l="l" r="r" t="t"/>
              <a:pathLst>
                <a:path extrusionOk="0" h="21600" w="21514">
                  <a:moveTo>
                    <a:pt x="661" y="0"/>
                  </a:moveTo>
                  <a:cubicBezTo>
                    <a:pt x="234" y="0"/>
                    <a:pt x="-86" y="2469"/>
                    <a:pt x="21" y="4320"/>
                  </a:cubicBezTo>
                  <a:cubicBezTo>
                    <a:pt x="393" y="14498"/>
                    <a:pt x="2047" y="21600"/>
                    <a:pt x="3860" y="21600"/>
                  </a:cubicBezTo>
                  <a:lnTo>
                    <a:pt x="17727" y="21600"/>
                  </a:lnTo>
                  <a:cubicBezTo>
                    <a:pt x="19488" y="21600"/>
                    <a:pt x="21194" y="13881"/>
                    <a:pt x="21514" y="4320"/>
                  </a:cubicBezTo>
                  <a:cubicBezTo>
                    <a:pt x="21248" y="2155"/>
                    <a:pt x="20981" y="0"/>
                    <a:pt x="20554" y="0"/>
                  </a:cubicBezTo>
                  <a:lnTo>
                    <a:pt x="17354" y="0"/>
                  </a:lnTo>
                  <a:lnTo>
                    <a:pt x="17354" y="7406"/>
                  </a:lnTo>
                  <a:cubicBezTo>
                    <a:pt x="17354" y="9257"/>
                    <a:pt x="17087" y="10795"/>
                    <a:pt x="16767" y="10795"/>
                  </a:cubicBezTo>
                  <a:cubicBezTo>
                    <a:pt x="16447" y="10795"/>
                    <a:pt x="16181" y="9257"/>
                    <a:pt x="16181" y="7406"/>
                  </a:cubicBezTo>
                  <a:lnTo>
                    <a:pt x="16181" y="0"/>
                  </a:lnTo>
                  <a:lnTo>
                    <a:pt x="14900" y="0"/>
                  </a:lnTo>
                  <a:lnTo>
                    <a:pt x="14900" y="7406"/>
                  </a:lnTo>
                  <a:cubicBezTo>
                    <a:pt x="14900" y="9257"/>
                    <a:pt x="14634" y="10795"/>
                    <a:pt x="14314" y="10795"/>
                  </a:cubicBezTo>
                  <a:cubicBezTo>
                    <a:pt x="13994" y="10795"/>
                    <a:pt x="13727" y="9257"/>
                    <a:pt x="13727" y="7406"/>
                  </a:cubicBezTo>
                  <a:lnTo>
                    <a:pt x="13727" y="0"/>
                  </a:lnTo>
                  <a:lnTo>
                    <a:pt x="12447" y="0"/>
                  </a:lnTo>
                  <a:lnTo>
                    <a:pt x="12447" y="7406"/>
                  </a:lnTo>
                  <a:cubicBezTo>
                    <a:pt x="12447" y="9257"/>
                    <a:pt x="12181" y="10795"/>
                    <a:pt x="11861" y="10795"/>
                  </a:cubicBezTo>
                  <a:cubicBezTo>
                    <a:pt x="11487" y="10795"/>
                    <a:pt x="11221" y="9257"/>
                    <a:pt x="11221" y="7406"/>
                  </a:cubicBezTo>
                  <a:lnTo>
                    <a:pt x="11221" y="0"/>
                  </a:lnTo>
                  <a:lnTo>
                    <a:pt x="9994" y="0"/>
                  </a:lnTo>
                  <a:lnTo>
                    <a:pt x="9994" y="7406"/>
                  </a:lnTo>
                  <a:cubicBezTo>
                    <a:pt x="9994" y="9257"/>
                    <a:pt x="9726" y="10795"/>
                    <a:pt x="9354" y="10795"/>
                  </a:cubicBezTo>
                  <a:cubicBezTo>
                    <a:pt x="9034" y="10795"/>
                    <a:pt x="8766" y="9257"/>
                    <a:pt x="8766" y="7406"/>
                  </a:cubicBezTo>
                  <a:lnTo>
                    <a:pt x="8766" y="0"/>
                  </a:lnTo>
                  <a:lnTo>
                    <a:pt x="7486" y="0"/>
                  </a:lnTo>
                  <a:lnTo>
                    <a:pt x="7486" y="7406"/>
                  </a:lnTo>
                  <a:cubicBezTo>
                    <a:pt x="7486" y="9257"/>
                    <a:pt x="7221" y="10795"/>
                    <a:pt x="6901" y="10795"/>
                  </a:cubicBezTo>
                  <a:cubicBezTo>
                    <a:pt x="6581" y="10795"/>
                    <a:pt x="6313" y="9257"/>
                    <a:pt x="6313" y="7406"/>
                  </a:cubicBezTo>
                  <a:lnTo>
                    <a:pt x="6313" y="0"/>
                  </a:lnTo>
                  <a:lnTo>
                    <a:pt x="5033" y="0"/>
                  </a:lnTo>
                  <a:lnTo>
                    <a:pt x="5033" y="7406"/>
                  </a:lnTo>
                  <a:cubicBezTo>
                    <a:pt x="5033" y="9257"/>
                    <a:pt x="4766" y="10795"/>
                    <a:pt x="4446" y="10795"/>
                  </a:cubicBezTo>
                  <a:cubicBezTo>
                    <a:pt x="4126" y="10795"/>
                    <a:pt x="3860" y="9257"/>
                    <a:pt x="3860" y="7406"/>
                  </a:cubicBezTo>
                  <a:lnTo>
                    <a:pt x="386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92" name="Google Shape;2692;p36"/>
            <p:cNvSpPr/>
            <p:nvPr/>
          </p:nvSpPr>
          <p:spPr>
            <a:xfrm>
              <a:off x="245004" y="835233"/>
              <a:ext cx="53268" cy="64331"/>
            </a:xfrm>
            <a:custGeom>
              <a:rect b="b" l="l" r="r" t="t"/>
              <a:pathLst>
                <a:path extrusionOk="0" h="21600" w="21600">
                  <a:moveTo>
                    <a:pt x="0" y="0"/>
                  </a:moveTo>
                  <a:lnTo>
                    <a:pt x="0" y="12657"/>
                  </a:lnTo>
                  <a:lnTo>
                    <a:pt x="914" y="12657"/>
                  </a:lnTo>
                  <a:cubicBezTo>
                    <a:pt x="914" y="17886"/>
                    <a:pt x="5400" y="21600"/>
                    <a:pt x="11714" y="21600"/>
                  </a:cubicBezTo>
                  <a:cubicBezTo>
                    <a:pt x="17114" y="21600"/>
                    <a:pt x="21600" y="17886"/>
                    <a:pt x="21600" y="12657"/>
                  </a:cubicBezTo>
                  <a:lnTo>
                    <a:pt x="21600" y="11167"/>
                  </a:lnTo>
                  <a:cubicBezTo>
                    <a:pt x="13514" y="8186"/>
                    <a:pt x="7200" y="371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93" name="Google Shape;2693;p36"/>
            <p:cNvSpPr/>
            <p:nvPr/>
          </p:nvSpPr>
          <p:spPr>
            <a:xfrm>
              <a:off x="562426" y="835233"/>
              <a:ext cx="51084" cy="64331"/>
            </a:xfrm>
            <a:custGeom>
              <a:rect b="b" l="l" r="r" t="t"/>
              <a:pathLst>
                <a:path extrusionOk="0" h="21600" w="21600">
                  <a:moveTo>
                    <a:pt x="21600" y="0"/>
                  </a:moveTo>
                  <a:cubicBezTo>
                    <a:pt x="15016" y="4471"/>
                    <a:pt x="7508" y="8186"/>
                    <a:pt x="0" y="11167"/>
                  </a:cubicBezTo>
                  <a:lnTo>
                    <a:pt x="0" y="12657"/>
                  </a:lnTo>
                  <a:lnTo>
                    <a:pt x="953" y="12657"/>
                  </a:lnTo>
                  <a:cubicBezTo>
                    <a:pt x="953" y="17886"/>
                    <a:pt x="5631" y="21600"/>
                    <a:pt x="11262" y="21600"/>
                  </a:cubicBezTo>
                  <a:cubicBezTo>
                    <a:pt x="16893" y="21600"/>
                    <a:pt x="21600" y="17886"/>
                    <a:pt x="21600" y="12657"/>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94" name="Google Shape;2694;p36"/>
            <p:cNvSpPr/>
            <p:nvPr/>
          </p:nvSpPr>
          <p:spPr>
            <a:xfrm>
              <a:off x="145091" y="371253"/>
              <a:ext cx="577210" cy="528311"/>
            </a:xfrm>
            <a:custGeom>
              <a:rect b="b" l="l" r="r" t="t"/>
              <a:pathLst>
                <a:path extrusionOk="0" h="21600" w="21600">
                  <a:moveTo>
                    <a:pt x="6895" y="2178"/>
                  </a:moveTo>
                  <a:cubicBezTo>
                    <a:pt x="7393" y="2178"/>
                    <a:pt x="7810" y="2633"/>
                    <a:pt x="7810" y="3177"/>
                  </a:cubicBezTo>
                  <a:cubicBezTo>
                    <a:pt x="7810" y="3722"/>
                    <a:pt x="7393" y="4174"/>
                    <a:pt x="6895" y="4174"/>
                  </a:cubicBezTo>
                  <a:cubicBezTo>
                    <a:pt x="6315" y="4174"/>
                    <a:pt x="5983" y="3722"/>
                    <a:pt x="5983" y="3177"/>
                  </a:cubicBezTo>
                  <a:cubicBezTo>
                    <a:pt x="5817" y="2722"/>
                    <a:pt x="6315" y="2178"/>
                    <a:pt x="6895" y="2178"/>
                  </a:cubicBezTo>
                  <a:close/>
                  <a:moveTo>
                    <a:pt x="14787" y="2178"/>
                  </a:moveTo>
                  <a:cubicBezTo>
                    <a:pt x="15285" y="2178"/>
                    <a:pt x="15702" y="2633"/>
                    <a:pt x="15702" y="3177"/>
                  </a:cubicBezTo>
                  <a:cubicBezTo>
                    <a:pt x="15702" y="3722"/>
                    <a:pt x="15285" y="4174"/>
                    <a:pt x="14787" y="4174"/>
                  </a:cubicBezTo>
                  <a:cubicBezTo>
                    <a:pt x="14207" y="4174"/>
                    <a:pt x="13790" y="3722"/>
                    <a:pt x="13790" y="3177"/>
                  </a:cubicBezTo>
                  <a:cubicBezTo>
                    <a:pt x="13708" y="2722"/>
                    <a:pt x="14122" y="2178"/>
                    <a:pt x="14787" y="2178"/>
                  </a:cubicBezTo>
                  <a:close/>
                  <a:moveTo>
                    <a:pt x="13603" y="11730"/>
                  </a:moveTo>
                  <a:cubicBezTo>
                    <a:pt x="13853" y="11730"/>
                    <a:pt x="14080" y="11846"/>
                    <a:pt x="14207" y="12070"/>
                  </a:cubicBezTo>
                  <a:cubicBezTo>
                    <a:pt x="14621" y="12526"/>
                    <a:pt x="14621" y="13159"/>
                    <a:pt x="14207" y="13522"/>
                  </a:cubicBezTo>
                  <a:cubicBezTo>
                    <a:pt x="13292" y="14522"/>
                    <a:pt x="12047" y="15066"/>
                    <a:pt x="10800" y="15066"/>
                  </a:cubicBezTo>
                  <a:cubicBezTo>
                    <a:pt x="9553" y="15066"/>
                    <a:pt x="8224" y="14522"/>
                    <a:pt x="7393" y="13522"/>
                  </a:cubicBezTo>
                  <a:cubicBezTo>
                    <a:pt x="6979" y="13070"/>
                    <a:pt x="6979" y="12344"/>
                    <a:pt x="7393" y="12070"/>
                  </a:cubicBezTo>
                  <a:cubicBezTo>
                    <a:pt x="7602" y="11846"/>
                    <a:pt x="7852" y="11730"/>
                    <a:pt x="8089" y="11730"/>
                  </a:cubicBezTo>
                  <a:cubicBezTo>
                    <a:pt x="8329" y="11730"/>
                    <a:pt x="8556" y="11846"/>
                    <a:pt x="8722" y="12070"/>
                  </a:cubicBezTo>
                  <a:cubicBezTo>
                    <a:pt x="9263" y="12615"/>
                    <a:pt x="10012" y="12889"/>
                    <a:pt x="10768" y="12889"/>
                  </a:cubicBezTo>
                  <a:cubicBezTo>
                    <a:pt x="11528" y="12889"/>
                    <a:pt x="12295" y="12615"/>
                    <a:pt x="12878" y="12070"/>
                  </a:cubicBezTo>
                  <a:cubicBezTo>
                    <a:pt x="13083" y="11846"/>
                    <a:pt x="13355" y="11730"/>
                    <a:pt x="13603" y="11730"/>
                  </a:cubicBezTo>
                  <a:close/>
                  <a:moveTo>
                    <a:pt x="0" y="0"/>
                  </a:moveTo>
                  <a:lnTo>
                    <a:pt x="0" y="9803"/>
                  </a:lnTo>
                  <a:cubicBezTo>
                    <a:pt x="0" y="13433"/>
                    <a:pt x="1579" y="16792"/>
                    <a:pt x="3989" y="18970"/>
                  </a:cubicBezTo>
                  <a:lnTo>
                    <a:pt x="3989" y="11889"/>
                  </a:lnTo>
                  <a:cubicBezTo>
                    <a:pt x="3989" y="8985"/>
                    <a:pt x="6149" y="6626"/>
                    <a:pt x="8807" y="6626"/>
                  </a:cubicBezTo>
                  <a:cubicBezTo>
                    <a:pt x="9387" y="6626"/>
                    <a:pt x="9803" y="7081"/>
                    <a:pt x="9803" y="7625"/>
                  </a:cubicBezTo>
                  <a:cubicBezTo>
                    <a:pt x="9803" y="8170"/>
                    <a:pt x="9387" y="8622"/>
                    <a:pt x="8807" y="8622"/>
                  </a:cubicBezTo>
                  <a:cubicBezTo>
                    <a:pt x="7146" y="8622"/>
                    <a:pt x="5898" y="10074"/>
                    <a:pt x="5898" y="11800"/>
                  </a:cubicBezTo>
                  <a:lnTo>
                    <a:pt x="5898" y="20240"/>
                  </a:lnTo>
                  <a:cubicBezTo>
                    <a:pt x="7393" y="20966"/>
                    <a:pt x="9054" y="21600"/>
                    <a:pt x="10800" y="21600"/>
                  </a:cubicBezTo>
                  <a:cubicBezTo>
                    <a:pt x="12546" y="21600"/>
                    <a:pt x="14207" y="21148"/>
                    <a:pt x="15702" y="20240"/>
                  </a:cubicBezTo>
                  <a:lnTo>
                    <a:pt x="15702" y="11800"/>
                  </a:lnTo>
                  <a:cubicBezTo>
                    <a:pt x="15702" y="9985"/>
                    <a:pt x="14373" y="8622"/>
                    <a:pt x="12793" y="8622"/>
                  </a:cubicBezTo>
                  <a:cubicBezTo>
                    <a:pt x="12295" y="8622"/>
                    <a:pt x="11881" y="8170"/>
                    <a:pt x="11881" y="7625"/>
                  </a:cubicBezTo>
                  <a:cubicBezTo>
                    <a:pt x="11881" y="7081"/>
                    <a:pt x="12295" y="6626"/>
                    <a:pt x="12793" y="6626"/>
                  </a:cubicBezTo>
                  <a:cubicBezTo>
                    <a:pt x="15451" y="6626"/>
                    <a:pt x="17695" y="8985"/>
                    <a:pt x="17695" y="11889"/>
                  </a:cubicBezTo>
                  <a:lnTo>
                    <a:pt x="17695" y="18970"/>
                  </a:lnTo>
                  <a:cubicBezTo>
                    <a:pt x="20021" y="16792"/>
                    <a:pt x="21600" y="13433"/>
                    <a:pt x="21600" y="9803"/>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95" name="Google Shape;2695;p36"/>
            <p:cNvSpPr/>
            <p:nvPr/>
          </p:nvSpPr>
          <p:spPr>
            <a:xfrm>
              <a:off x="265014" y="0"/>
              <a:ext cx="337364" cy="104915"/>
            </a:xfrm>
            <a:custGeom>
              <a:rect b="b" l="l" r="r" t="t"/>
              <a:pathLst>
                <a:path extrusionOk="0" h="21600" w="21600">
                  <a:moveTo>
                    <a:pt x="10746" y="0"/>
                  </a:moveTo>
                  <a:cubicBezTo>
                    <a:pt x="8170" y="0"/>
                    <a:pt x="5612" y="3090"/>
                    <a:pt x="3835" y="9255"/>
                  </a:cubicBezTo>
                  <a:lnTo>
                    <a:pt x="0" y="21600"/>
                  </a:lnTo>
                  <a:lnTo>
                    <a:pt x="21600" y="21600"/>
                  </a:lnTo>
                  <a:lnTo>
                    <a:pt x="17765" y="9255"/>
                  </a:lnTo>
                  <a:cubicBezTo>
                    <a:pt x="15916" y="3090"/>
                    <a:pt x="13322" y="0"/>
                    <a:pt x="107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696" name="Google Shape;2696;p36"/>
          <p:cNvGrpSpPr/>
          <p:nvPr/>
        </p:nvGrpSpPr>
        <p:grpSpPr>
          <a:xfrm>
            <a:off x="2987476" y="8234258"/>
            <a:ext cx="788028" cy="899071"/>
            <a:chOff x="70" y="0"/>
            <a:chExt cx="788027" cy="899070"/>
          </a:xfrm>
        </p:grpSpPr>
        <p:sp>
          <p:nvSpPr>
            <p:cNvPr id="2697" name="Google Shape;2697;p36"/>
            <p:cNvSpPr/>
            <p:nvPr/>
          </p:nvSpPr>
          <p:spPr>
            <a:xfrm>
              <a:off x="70" y="386261"/>
              <a:ext cx="51014" cy="179815"/>
            </a:xfrm>
            <a:custGeom>
              <a:rect b="b" l="l" r="r" t="t"/>
              <a:pathLst>
                <a:path extrusionOk="0" h="21600" w="21600">
                  <a:moveTo>
                    <a:pt x="21600" y="0"/>
                  </a:moveTo>
                  <a:cubicBezTo>
                    <a:pt x="7518" y="2133"/>
                    <a:pt x="0" y="6136"/>
                    <a:pt x="0" y="10665"/>
                  </a:cubicBezTo>
                  <a:cubicBezTo>
                    <a:pt x="0" y="15464"/>
                    <a:pt x="9398" y="19467"/>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98" name="Google Shape;2698;p36"/>
            <p:cNvSpPr/>
            <p:nvPr/>
          </p:nvSpPr>
          <p:spPr>
            <a:xfrm>
              <a:off x="102167" y="270848"/>
              <a:ext cx="579394" cy="312984"/>
            </a:xfrm>
            <a:custGeom>
              <a:rect b="b" l="l" r="r" t="t"/>
              <a:pathLst>
                <a:path extrusionOk="0" h="21600" w="21600">
                  <a:moveTo>
                    <a:pt x="6950" y="10416"/>
                  </a:moveTo>
                  <a:cubicBezTo>
                    <a:pt x="7447" y="10416"/>
                    <a:pt x="7862" y="11184"/>
                    <a:pt x="7862" y="12254"/>
                  </a:cubicBezTo>
                  <a:cubicBezTo>
                    <a:pt x="7862" y="13173"/>
                    <a:pt x="7447" y="13941"/>
                    <a:pt x="6950" y="13941"/>
                  </a:cubicBezTo>
                  <a:cubicBezTo>
                    <a:pt x="6373" y="13941"/>
                    <a:pt x="6042" y="13173"/>
                    <a:pt x="6042" y="12254"/>
                  </a:cubicBezTo>
                  <a:cubicBezTo>
                    <a:pt x="6042" y="11184"/>
                    <a:pt x="6373" y="10416"/>
                    <a:pt x="6950" y="10416"/>
                  </a:cubicBezTo>
                  <a:close/>
                  <a:moveTo>
                    <a:pt x="14812" y="10416"/>
                  </a:moveTo>
                  <a:cubicBezTo>
                    <a:pt x="15309" y="10416"/>
                    <a:pt x="15724" y="11184"/>
                    <a:pt x="15724" y="12254"/>
                  </a:cubicBezTo>
                  <a:cubicBezTo>
                    <a:pt x="15724" y="13173"/>
                    <a:pt x="15309" y="13941"/>
                    <a:pt x="14812" y="13941"/>
                  </a:cubicBezTo>
                  <a:cubicBezTo>
                    <a:pt x="14235" y="13941"/>
                    <a:pt x="13819" y="13173"/>
                    <a:pt x="13819" y="12254"/>
                  </a:cubicBezTo>
                  <a:cubicBezTo>
                    <a:pt x="13819" y="11184"/>
                    <a:pt x="14235" y="10416"/>
                    <a:pt x="14812" y="10416"/>
                  </a:cubicBezTo>
                  <a:close/>
                  <a:moveTo>
                    <a:pt x="5049" y="0"/>
                  </a:moveTo>
                  <a:lnTo>
                    <a:pt x="0" y="9346"/>
                  </a:lnTo>
                  <a:lnTo>
                    <a:pt x="0" y="21600"/>
                  </a:lnTo>
                  <a:lnTo>
                    <a:pt x="4634" y="21600"/>
                  </a:lnTo>
                  <a:cubicBezTo>
                    <a:pt x="6538" y="19378"/>
                    <a:pt x="8689" y="18269"/>
                    <a:pt x="10830" y="18269"/>
                  </a:cubicBezTo>
                  <a:cubicBezTo>
                    <a:pt x="12971" y="18269"/>
                    <a:pt x="15104" y="19378"/>
                    <a:pt x="16964" y="21600"/>
                  </a:cubicBezTo>
                  <a:lnTo>
                    <a:pt x="21600" y="21600"/>
                  </a:lnTo>
                  <a:lnTo>
                    <a:pt x="21600" y="9346"/>
                  </a:lnTo>
                  <a:lnTo>
                    <a:pt x="16551" y="0"/>
                  </a:lnTo>
                  <a:cubicBezTo>
                    <a:pt x="14773" y="1916"/>
                    <a:pt x="12806" y="2874"/>
                    <a:pt x="10830" y="2874"/>
                  </a:cubicBezTo>
                  <a:cubicBezTo>
                    <a:pt x="8855" y="2874"/>
                    <a:pt x="6869" y="1916"/>
                    <a:pt x="50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699" name="Google Shape;2699;p36"/>
            <p:cNvSpPr/>
            <p:nvPr/>
          </p:nvSpPr>
          <p:spPr>
            <a:xfrm>
              <a:off x="104351" y="0"/>
              <a:ext cx="579394" cy="330740"/>
            </a:xfrm>
            <a:custGeom>
              <a:rect b="b" l="l" r="r" t="t"/>
              <a:pathLst>
                <a:path extrusionOk="0" h="21600" w="21600">
                  <a:moveTo>
                    <a:pt x="10759" y="0"/>
                  </a:moveTo>
                  <a:cubicBezTo>
                    <a:pt x="9351" y="0"/>
                    <a:pt x="8111" y="1450"/>
                    <a:pt x="7365" y="3479"/>
                  </a:cubicBezTo>
                  <a:cubicBezTo>
                    <a:pt x="7232" y="3456"/>
                    <a:pt x="7098" y="3442"/>
                    <a:pt x="6964" y="3442"/>
                  </a:cubicBezTo>
                  <a:cubicBezTo>
                    <a:pt x="5519" y="3442"/>
                    <a:pt x="4074" y="4836"/>
                    <a:pt x="3394" y="6958"/>
                  </a:cubicBezTo>
                  <a:cubicBezTo>
                    <a:pt x="1489" y="7537"/>
                    <a:pt x="0" y="10441"/>
                    <a:pt x="0" y="14063"/>
                  </a:cubicBezTo>
                  <a:lnTo>
                    <a:pt x="0" y="21600"/>
                  </a:lnTo>
                  <a:lnTo>
                    <a:pt x="4221" y="14210"/>
                  </a:lnTo>
                  <a:cubicBezTo>
                    <a:pt x="4421" y="13855"/>
                    <a:pt x="4684" y="13667"/>
                    <a:pt x="4949" y="13667"/>
                  </a:cubicBezTo>
                  <a:cubicBezTo>
                    <a:pt x="5125" y="13667"/>
                    <a:pt x="5301" y="13745"/>
                    <a:pt x="5464" y="13920"/>
                  </a:cubicBezTo>
                  <a:cubicBezTo>
                    <a:pt x="7077" y="15876"/>
                    <a:pt x="8939" y="16856"/>
                    <a:pt x="10801" y="16856"/>
                  </a:cubicBezTo>
                  <a:cubicBezTo>
                    <a:pt x="12664" y="16856"/>
                    <a:pt x="14523" y="15876"/>
                    <a:pt x="16139" y="13920"/>
                  </a:cubicBezTo>
                  <a:cubicBezTo>
                    <a:pt x="16302" y="13745"/>
                    <a:pt x="16478" y="13667"/>
                    <a:pt x="16651" y="13667"/>
                  </a:cubicBezTo>
                  <a:cubicBezTo>
                    <a:pt x="16919" y="13667"/>
                    <a:pt x="17179" y="13855"/>
                    <a:pt x="17379" y="14210"/>
                  </a:cubicBezTo>
                  <a:lnTo>
                    <a:pt x="21600" y="21600"/>
                  </a:lnTo>
                  <a:lnTo>
                    <a:pt x="21600" y="14063"/>
                  </a:lnTo>
                  <a:cubicBezTo>
                    <a:pt x="21519" y="10584"/>
                    <a:pt x="20111" y="7537"/>
                    <a:pt x="18125" y="6958"/>
                  </a:cubicBezTo>
                  <a:cubicBezTo>
                    <a:pt x="17444" y="4836"/>
                    <a:pt x="16000" y="3442"/>
                    <a:pt x="14555" y="3442"/>
                  </a:cubicBezTo>
                  <a:cubicBezTo>
                    <a:pt x="14421" y="3442"/>
                    <a:pt x="14287" y="3456"/>
                    <a:pt x="14153" y="3479"/>
                  </a:cubicBezTo>
                  <a:cubicBezTo>
                    <a:pt x="13491" y="1307"/>
                    <a:pt x="12249" y="0"/>
                    <a:pt x="107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00" name="Google Shape;2700;p36"/>
            <p:cNvSpPr/>
            <p:nvPr/>
          </p:nvSpPr>
          <p:spPr>
            <a:xfrm>
              <a:off x="104351" y="587143"/>
              <a:ext cx="577210" cy="311927"/>
            </a:xfrm>
            <a:custGeom>
              <a:rect b="b" l="l" r="r" t="t"/>
              <a:pathLst>
                <a:path extrusionOk="0" h="21600" w="21600">
                  <a:moveTo>
                    <a:pt x="13603" y="4884"/>
                  </a:moveTo>
                  <a:cubicBezTo>
                    <a:pt x="13853" y="4884"/>
                    <a:pt x="14080" y="5074"/>
                    <a:pt x="14207" y="5460"/>
                  </a:cubicBezTo>
                  <a:cubicBezTo>
                    <a:pt x="14621" y="6075"/>
                    <a:pt x="14621" y="7148"/>
                    <a:pt x="14207" y="8070"/>
                  </a:cubicBezTo>
                  <a:cubicBezTo>
                    <a:pt x="13292" y="9763"/>
                    <a:pt x="12047" y="10685"/>
                    <a:pt x="10800" y="10685"/>
                  </a:cubicBezTo>
                  <a:cubicBezTo>
                    <a:pt x="9553" y="10685"/>
                    <a:pt x="8224" y="9763"/>
                    <a:pt x="7393" y="8070"/>
                  </a:cubicBezTo>
                  <a:cubicBezTo>
                    <a:pt x="6979" y="7304"/>
                    <a:pt x="6979" y="6075"/>
                    <a:pt x="7393" y="5460"/>
                  </a:cubicBezTo>
                  <a:cubicBezTo>
                    <a:pt x="7602" y="5074"/>
                    <a:pt x="7852" y="4884"/>
                    <a:pt x="8089" y="4884"/>
                  </a:cubicBezTo>
                  <a:cubicBezTo>
                    <a:pt x="8329" y="4884"/>
                    <a:pt x="8556" y="5074"/>
                    <a:pt x="8722" y="5460"/>
                  </a:cubicBezTo>
                  <a:cubicBezTo>
                    <a:pt x="9305" y="6533"/>
                    <a:pt x="10051" y="7070"/>
                    <a:pt x="10800" y="7070"/>
                  </a:cubicBezTo>
                  <a:cubicBezTo>
                    <a:pt x="11549" y="7070"/>
                    <a:pt x="12295" y="6533"/>
                    <a:pt x="12878" y="5460"/>
                  </a:cubicBezTo>
                  <a:cubicBezTo>
                    <a:pt x="13083" y="5074"/>
                    <a:pt x="13355" y="4884"/>
                    <a:pt x="13603" y="4884"/>
                  </a:cubicBezTo>
                  <a:close/>
                  <a:moveTo>
                    <a:pt x="10758" y="0"/>
                  </a:moveTo>
                  <a:cubicBezTo>
                    <a:pt x="8888" y="0"/>
                    <a:pt x="7022" y="1000"/>
                    <a:pt x="5400" y="3001"/>
                  </a:cubicBezTo>
                  <a:cubicBezTo>
                    <a:pt x="5234" y="3152"/>
                    <a:pt x="5068" y="3308"/>
                    <a:pt x="4902" y="3308"/>
                  </a:cubicBezTo>
                  <a:lnTo>
                    <a:pt x="0" y="3308"/>
                  </a:lnTo>
                  <a:cubicBezTo>
                    <a:pt x="498" y="13603"/>
                    <a:pt x="5068" y="21600"/>
                    <a:pt x="10800" y="21600"/>
                  </a:cubicBezTo>
                  <a:cubicBezTo>
                    <a:pt x="16532" y="21600"/>
                    <a:pt x="21102" y="13603"/>
                    <a:pt x="21600" y="3308"/>
                  </a:cubicBezTo>
                  <a:lnTo>
                    <a:pt x="16698" y="3308"/>
                  </a:lnTo>
                  <a:cubicBezTo>
                    <a:pt x="16532" y="3308"/>
                    <a:pt x="16282" y="3152"/>
                    <a:pt x="16116" y="3001"/>
                  </a:cubicBezTo>
                  <a:cubicBezTo>
                    <a:pt x="14497" y="1000"/>
                    <a:pt x="12627" y="0"/>
                    <a:pt x="107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01" name="Google Shape;2701;p36"/>
            <p:cNvSpPr/>
            <p:nvPr/>
          </p:nvSpPr>
          <p:spPr>
            <a:xfrm>
              <a:off x="734828" y="384077"/>
              <a:ext cx="53269" cy="179744"/>
            </a:xfrm>
            <a:custGeom>
              <a:rect b="b" l="l" r="r" t="t"/>
              <a:pathLst>
                <a:path extrusionOk="0" h="21600" w="21600">
                  <a:moveTo>
                    <a:pt x="0" y="0"/>
                  </a:moveTo>
                  <a:lnTo>
                    <a:pt x="0" y="21600"/>
                  </a:lnTo>
                  <a:cubicBezTo>
                    <a:pt x="12600" y="19204"/>
                    <a:pt x="21600" y="15199"/>
                    <a:pt x="21600" y="10669"/>
                  </a:cubicBezTo>
                  <a:cubicBezTo>
                    <a:pt x="21600" y="6401"/>
                    <a:pt x="12600" y="239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702" name="Google Shape;2702;p36"/>
          <p:cNvGrpSpPr/>
          <p:nvPr/>
        </p:nvGrpSpPr>
        <p:grpSpPr>
          <a:xfrm>
            <a:off x="2933081" y="9339777"/>
            <a:ext cx="896818" cy="899002"/>
            <a:chOff x="70" y="70"/>
            <a:chExt cx="896816" cy="899001"/>
          </a:xfrm>
        </p:grpSpPr>
        <p:sp>
          <p:nvSpPr>
            <p:cNvPr id="2703" name="Google Shape;2703;p36"/>
            <p:cNvSpPr/>
            <p:nvPr/>
          </p:nvSpPr>
          <p:spPr>
            <a:xfrm>
              <a:off x="528379" y="472857"/>
              <a:ext cx="48830" cy="51085"/>
            </a:xfrm>
            <a:custGeom>
              <a:rect b="b" l="l" r="r" t="t"/>
              <a:pathLst>
                <a:path extrusionOk="0" h="21600" w="21600">
                  <a:moveTo>
                    <a:pt x="10784" y="0"/>
                  </a:moveTo>
                  <a:cubicBezTo>
                    <a:pt x="4894" y="0"/>
                    <a:pt x="0" y="5631"/>
                    <a:pt x="0" y="11262"/>
                  </a:cubicBezTo>
                  <a:cubicBezTo>
                    <a:pt x="0" y="16893"/>
                    <a:pt x="4894" y="21600"/>
                    <a:pt x="10784" y="21600"/>
                  </a:cubicBezTo>
                  <a:cubicBezTo>
                    <a:pt x="16675" y="21600"/>
                    <a:pt x="21600" y="16893"/>
                    <a:pt x="21600" y="11262"/>
                  </a:cubicBezTo>
                  <a:cubicBezTo>
                    <a:pt x="21600" y="5631"/>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04" name="Google Shape;2704;p36"/>
            <p:cNvSpPr/>
            <p:nvPr/>
          </p:nvSpPr>
          <p:spPr>
            <a:xfrm>
              <a:off x="70" y="70"/>
              <a:ext cx="896816" cy="368437"/>
            </a:xfrm>
            <a:custGeom>
              <a:rect b="b" l="l" r="r" t="t"/>
              <a:pathLst>
                <a:path extrusionOk="0" h="21600" w="21600">
                  <a:moveTo>
                    <a:pt x="12015" y="6279"/>
                  </a:moveTo>
                  <a:cubicBezTo>
                    <a:pt x="12176" y="6279"/>
                    <a:pt x="12322" y="6440"/>
                    <a:pt x="12404" y="6766"/>
                  </a:cubicBezTo>
                  <a:cubicBezTo>
                    <a:pt x="12618" y="7415"/>
                    <a:pt x="12670" y="8456"/>
                    <a:pt x="12404" y="8976"/>
                  </a:cubicBezTo>
                  <a:lnTo>
                    <a:pt x="11601" y="10930"/>
                  </a:lnTo>
                  <a:lnTo>
                    <a:pt x="12404" y="12884"/>
                  </a:lnTo>
                  <a:cubicBezTo>
                    <a:pt x="12670" y="13404"/>
                    <a:pt x="12670" y="14445"/>
                    <a:pt x="12404" y="14966"/>
                  </a:cubicBezTo>
                  <a:cubicBezTo>
                    <a:pt x="12270" y="15288"/>
                    <a:pt x="12108" y="15453"/>
                    <a:pt x="11956" y="15453"/>
                  </a:cubicBezTo>
                  <a:cubicBezTo>
                    <a:pt x="11801" y="15453"/>
                    <a:pt x="11655" y="15288"/>
                    <a:pt x="11548" y="14966"/>
                  </a:cubicBezTo>
                  <a:lnTo>
                    <a:pt x="10746" y="13012"/>
                  </a:lnTo>
                  <a:lnTo>
                    <a:pt x="9943" y="14966"/>
                  </a:lnTo>
                  <a:cubicBezTo>
                    <a:pt x="9811" y="15288"/>
                    <a:pt x="9649" y="15453"/>
                    <a:pt x="9497" y="15453"/>
                  </a:cubicBezTo>
                  <a:cubicBezTo>
                    <a:pt x="9342" y="15453"/>
                    <a:pt x="9195" y="15288"/>
                    <a:pt x="9088" y="14966"/>
                  </a:cubicBezTo>
                  <a:cubicBezTo>
                    <a:pt x="8821" y="14313"/>
                    <a:pt x="8821" y="13272"/>
                    <a:pt x="9088" y="12884"/>
                  </a:cubicBezTo>
                  <a:lnTo>
                    <a:pt x="9890" y="10930"/>
                  </a:lnTo>
                  <a:lnTo>
                    <a:pt x="9088" y="8976"/>
                  </a:lnTo>
                  <a:cubicBezTo>
                    <a:pt x="8821" y="8328"/>
                    <a:pt x="8821" y="7287"/>
                    <a:pt x="9088" y="6766"/>
                  </a:cubicBezTo>
                  <a:cubicBezTo>
                    <a:pt x="9222" y="6440"/>
                    <a:pt x="9383" y="6279"/>
                    <a:pt x="9536" y="6279"/>
                  </a:cubicBezTo>
                  <a:cubicBezTo>
                    <a:pt x="9690" y="6279"/>
                    <a:pt x="9836" y="6440"/>
                    <a:pt x="9943" y="6766"/>
                  </a:cubicBezTo>
                  <a:lnTo>
                    <a:pt x="10746" y="8716"/>
                  </a:lnTo>
                  <a:lnTo>
                    <a:pt x="11548" y="6766"/>
                  </a:lnTo>
                  <a:cubicBezTo>
                    <a:pt x="11681" y="6440"/>
                    <a:pt x="11856" y="6279"/>
                    <a:pt x="12015" y="6279"/>
                  </a:cubicBezTo>
                  <a:close/>
                  <a:moveTo>
                    <a:pt x="10746" y="0"/>
                  </a:moveTo>
                  <a:cubicBezTo>
                    <a:pt x="9142" y="0"/>
                    <a:pt x="7645" y="1561"/>
                    <a:pt x="6629" y="4424"/>
                  </a:cubicBezTo>
                  <a:cubicBezTo>
                    <a:pt x="5750" y="6721"/>
                    <a:pt x="4535" y="7956"/>
                    <a:pt x="3297" y="7956"/>
                  </a:cubicBezTo>
                  <a:cubicBezTo>
                    <a:pt x="2500" y="7956"/>
                    <a:pt x="1694" y="7444"/>
                    <a:pt x="962" y="6374"/>
                  </a:cubicBezTo>
                  <a:cubicBezTo>
                    <a:pt x="855" y="6213"/>
                    <a:pt x="742" y="6138"/>
                    <a:pt x="631" y="6138"/>
                  </a:cubicBezTo>
                  <a:cubicBezTo>
                    <a:pt x="300" y="6138"/>
                    <a:pt x="0" y="6799"/>
                    <a:pt x="0" y="7675"/>
                  </a:cubicBezTo>
                  <a:lnTo>
                    <a:pt x="0" y="10017"/>
                  </a:lnTo>
                  <a:cubicBezTo>
                    <a:pt x="0" y="16395"/>
                    <a:pt x="2138" y="21600"/>
                    <a:pt x="4757" y="21600"/>
                  </a:cubicBezTo>
                  <a:cubicBezTo>
                    <a:pt x="6148" y="21600"/>
                    <a:pt x="6949" y="20299"/>
                    <a:pt x="8287" y="18737"/>
                  </a:cubicBezTo>
                  <a:cubicBezTo>
                    <a:pt x="8339" y="18477"/>
                    <a:pt x="8501" y="18477"/>
                    <a:pt x="8553" y="18477"/>
                  </a:cubicBezTo>
                  <a:lnTo>
                    <a:pt x="13045" y="18477"/>
                  </a:lnTo>
                  <a:cubicBezTo>
                    <a:pt x="13098" y="18477"/>
                    <a:pt x="13205" y="18477"/>
                    <a:pt x="13312" y="18737"/>
                  </a:cubicBezTo>
                  <a:cubicBezTo>
                    <a:pt x="14702" y="20299"/>
                    <a:pt x="15450" y="21600"/>
                    <a:pt x="16841" y="21600"/>
                  </a:cubicBezTo>
                  <a:cubicBezTo>
                    <a:pt x="19460" y="21600"/>
                    <a:pt x="21600" y="16395"/>
                    <a:pt x="21600" y="10017"/>
                  </a:cubicBezTo>
                  <a:lnTo>
                    <a:pt x="21600" y="7807"/>
                  </a:lnTo>
                  <a:cubicBezTo>
                    <a:pt x="21600" y="7010"/>
                    <a:pt x="21284" y="6287"/>
                    <a:pt x="20921" y="6287"/>
                  </a:cubicBezTo>
                  <a:cubicBezTo>
                    <a:pt x="20811" y="6287"/>
                    <a:pt x="20695" y="6353"/>
                    <a:pt x="20583" y="6506"/>
                  </a:cubicBezTo>
                  <a:cubicBezTo>
                    <a:pt x="19867" y="7530"/>
                    <a:pt x="19061" y="8030"/>
                    <a:pt x="18262" y="8030"/>
                  </a:cubicBezTo>
                  <a:cubicBezTo>
                    <a:pt x="17030" y="8030"/>
                    <a:pt x="15813" y="6841"/>
                    <a:pt x="14970" y="4552"/>
                  </a:cubicBezTo>
                  <a:cubicBezTo>
                    <a:pt x="13901" y="1822"/>
                    <a:pt x="12404" y="0"/>
                    <a:pt x="107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05" name="Google Shape;2705;p36"/>
            <p:cNvSpPr/>
            <p:nvPr/>
          </p:nvSpPr>
          <p:spPr>
            <a:xfrm>
              <a:off x="157619" y="404018"/>
              <a:ext cx="577209" cy="495053"/>
            </a:xfrm>
            <a:custGeom>
              <a:rect b="b" l="l" r="r" t="t"/>
              <a:pathLst>
                <a:path extrusionOk="0" h="21600" w="21600">
                  <a:moveTo>
                    <a:pt x="6895" y="3102"/>
                  </a:moveTo>
                  <a:cubicBezTo>
                    <a:pt x="7393" y="3102"/>
                    <a:pt x="7810" y="3585"/>
                    <a:pt x="7810" y="4166"/>
                  </a:cubicBezTo>
                  <a:cubicBezTo>
                    <a:pt x="7810" y="4747"/>
                    <a:pt x="7393" y="5232"/>
                    <a:pt x="6895" y="5232"/>
                  </a:cubicBezTo>
                  <a:cubicBezTo>
                    <a:pt x="6315" y="5232"/>
                    <a:pt x="5898" y="4845"/>
                    <a:pt x="5898" y="4166"/>
                  </a:cubicBezTo>
                  <a:cubicBezTo>
                    <a:pt x="5898" y="3585"/>
                    <a:pt x="6315" y="3102"/>
                    <a:pt x="6895" y="3102"/>
                  </a:cubicBezTo>
                  <a:close/>
                  <a:moveTo>
                    <a:pt x="13613" y="11067"/>
                  </a:moveTo>
                  <a:cubicBezTo>
                    <a:pt x="13874" y="11067"/>
                    <a:pt x="14122" y="11187"/>
                    <a:pt x="14288" y="11430"/>
                  </a:cubicBezTo>
                  <a:cubicBezTo>
                    <a:pt x="14787" y="11818"/>
                    <a:pt x="14787" y="12497"/>
                    <a:pt x="14373" y="12980"/>
                  </a:cubicBezTo>
                  <a:cubicBezTo>
                    <a:pt x="13376" y="14046"/>
                    <a:pt x="12129" y="14723"/>
                    <a:pt x="10800" y="14723"/>
                  </a:cubicBezTo>
                  <a:cubicBezTo>
                    <a:pt x="9471" y="14723"/>
                    <a:pt x="8224" y="14046"/>
                    <a:pt x="7393" y="12980"/>
                  </a:cubicBezTo>
                  <a:cubicBezTo>
                    <a:pt x="6979" y="12497"/>
                    <a:pt x="6979" y="11818"/>
                    <a:pt x="7393" y="11430"/>
                  </a:cubicBezTo>
                  <a:cubicBezTo>
                    <a:pt x="7602" y="11187"/>
                    <a:pt x="7852" y="11067"/>
                    <a:pt x="8089" y="11067"/>
                  </a:cubicBezTo>
                  <a:cubicBezTo>
                    <a:pt x="8329" y="11067"/>
                    <a:pt x="8556" y="11187"/>
                    <a:pt x="8722" y="11430"/>
                  </a:cubicBezTo>
                  <a:cubicBezTo>
                    <a:pt x="9305" y="12110"/>
                    <a:pt x="10051" y="12448"/>
                    <a:pt x="10800" y="12448"/>
                  </a:cubicBezTo>
                  <a:cubicBezTo>
                    <a:pt x="11549" y="12448"/>
                    <a:pt x="12295" y="12110"/>
                    <a:pt x="12878" y="11430"/>
                  </a:cubicBezTo>
                  <a:cubicBezTo>
                    <a:pt x="13083" y="11187"/>
                    <a:pt x="13355" y="11067"/>
                    <a:pt x="13613" y="11067"/>
                  </a:cubicBezTo>
                  <a:close/>
                  <a:moveTo>
                    <a:pt x="4820" y="0"/>
                  </a:moveTo>
                  <a:cubicBezTo>
                    <a:pt x="3739" y="486"/>
                    <a:pt x="2576" y="778"/>
                    <a:pt x="1495" y="778"/>
                  </a:cubicBezTo>
                  <a:cubicBezTo>
                    <a:pt x="915" y="778"/>
                    <a:pt x="583" y="679"/>
                    <a:pt x="0" y="679"/>
                  </a:cubicBezTo>
                  <a:lnTo>
                    <a:pt x="0" y="8912"/>
                  </a:lnTo>
                  <a:cubicBezTo>
                    <a:pt x="0" y="15790"/>
                    <a:pt x="4902" y="21600"/>
                    <a:pt x="10800" y="21600"/>
                  </a:cubicBezTo>
                  <a:cubicBezTo>
                    <a:pt x="16532" y="21600"/>
                    <a:pt x="21350" y="16177"/>
                    <a:pt x="21600" y="9589"/>
                  </a:cubicBezTo>
                  <a:lnTo>
                    <a:pt x="16698" y="6782"/>
                  </a:lnTo>
                  <a:cubicBezTo>
                    <a:pt x="16200" y="7265"/>
                    <a:pt x="15451" y="7652"/>
                    <a:pt x="14787" y="7652"/>
                  </a:cubicBezTo>
                  <a:cubicBezTo>
                    <a:pt x="13126" y="7652"/>
                    <a:pt x="11797" y="6102"/>
                    <a:pt x="11881" y="4070"/>
                  </a:cubicBezTo>
                  <a:lnTo>
                    <a:pt x="482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06" name="Google Shape;2706;p36"/>
            <p:cNvSpPr/>
            <p:nvPr/>
          </p:nvSpPr>
          <p:spPr>
            <a:xfrm>
              <a:off x="348565" y="368506"/>
              <a:ext cx="390702" cy="197571"/>
            </a:xfrm>
            <a:custGeom>
              <a:rect b="b" l="l" r="r" t="t"/>
              <a:pathLst>
                <a:path extrusionOk="0" h="21600" w="21600">
                  <a:moveTo>
                    <a:pt x="857" y="0"/>
                  </a:moveTo>
                  <a:lnTo>
                    <a:pt x="0" y="732"/>
                  </a:lnTo>
                  <a:lnTo>
                    <a:pt x="8223" y="8497"/>
                  </a:lnTo>
                  <a:cubicBezTo>
                    <a:pt x="8959" y="6802"/>
                    <a:pt x="10186" y="5831"/>
                    <a:pt x="11414" y="5831"/>
                  </a:cubicBezTo>
                  <a:cubicBezTo>
                    <a:pt x="13988" y="5831"/>
                    <a:pt x="16197" y="10438"/>
                    <a:pt x="15706" y="15776"/>
                  </a:cubicBezTo>
                  <a:lnTo>
                    <a:pt x="21600" y="21600"/>
                  </a:lnTo>
                  <a:lnTo>
                    <a:pt x="21600" y="5585"/>
                  </a:lnTo>
                  <a:cubicBezTo>
                    <a:pt x="20739" y="5585"/>
                    <a:pt x="20003" y="5831"/>
                    <a:pt x="19391" y="5831"/>
                  </a:cubicBezTo>
                  <a:cubicBezTo>
                    <a:pt x="15706" y="5831"/>
                    <a:pt x="13377" y="3158"/>
                    <a:pt x="103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707" name="Google Shape;2707;p36"/>
          <p:cNvGrpSpPr/>
          <p:nvPr/>
        </p:nvGrpSpPr>
        <p:grpSpPr>
          <a:xfrm>
            <a:off x="8425033" y="7130997"/>
            <a:ext cx="892526" cy="894703"/>
            <a:chOff x="0" y="0"/>
            <a:chExt cx="892525" cy="894702"/>
          </a:xfrm>
        </p:grpSpPr>
        <p:sp>
          <p:nvSpPr>
            <p:cNvPr id="2708" name="Google Shape;2708;p36"/>
            <p:cNvSpPr/>
            <p:nvPr/>
          </p:nvSpPr>
          <p:spPr>
            <a:xfrm>
              <a:off x="0" y="177629"/>
              <a:ext cx="488359" cy="559383"/>
            </a:xfrm>
            <a:custGeom>
              <a:rect b="b" l="l" r="r" t="t"/>
              <a:pathLst>
                <a:path extrusionOk="0" h="21600" w="21600">
                  <a:moveTo>
                    <a:pt x="15021" y="5314"/>
                  </a:moveTo>
                  <a:cubicBezTo>
                    <a:pt x="15710" y="5314"/>
                    <a:pt x="16199" y="5743"/>
                    <a:pt x="16199" y="6342"/>
                  </a:cubicBezTo>
                  <a:cubicBezTo>
                    <a:pt x="16199" y="6856"/>
                    <a:pt x="15710" y="7286"/>
                    <a:pt x="15021" y="7286"/>
                  </a:cubicBezTo>
                  <a:cubicBezTo>
                    <a:pt x="14432" y="7286"/>
                    <a:pt x="13943" y="6856"/>
                    <a:pt x="13943" y="6342"/>
                  </a:cubicBezTo>
                  <a:cubicBezTo>
                    <a:pt x="13943" y="5915"/>
                    <a:pt x="14432" y="5314"/>
                    <a:pt x="15021" y="5314"/>
                  </a:cubicBezTo>
                  <a:close/>
                  <a:moveTo>
                    <a:pt x="3241" y="11914"/>
                  </a:moveTo>
                  <a:cubicBezTo>
                    <a:pt x="4123" y="12856"/>
                    <a:pt x="5497" y="13457"/>
                    <a:pt x="7068" y="13457"/>
                  </a:cubicBezTo>
                  <a:cubicBezTo>
                    <a:pt x="6971" y="14657"/>
                    <a:pt x="5890" y="15514"/>
                    <a:pt x="4615" y="15514"/>
                  </a:cubicBezTo>
                  <a:cubicBezTo>
                    <a:pt x="3437" y="15514"/>
                    <a:pt x="2259" y="14572"/>
                    <a:pt x="2259" y="13457"/>
                  </a:cubicBezTo>
                  <a:cubicBezTo>
                    <a:pt x="2259" y="12856"/>
                    <a:pt x="2652" y="12170"/>
                    <a:pt x="3241" y="11914"/>
                  </a:cubicBezTo>
                  <a:close/>
                  <a:moveTo>
                    <a:pt x="16396" y="0"/>
                  </a:moveTo>
                  <a:cubicBezTo>
                    <a:pt x="15317" y="1284"/>
                    <a:pt x="13747" y="2228"/>
                    <a:pt x="11980" y="2743"/>
                  </a:cubicBezTo>
                  <a:cubicBezTo>
                    <a:pt x="10798" y="3170"/>
                    <a:pt x="9524" y="3341"/>
                    <a:pt x="8346" y="3341"/>
                  </a:cubicBezTo>
                  <a:cubicBezTo>
                    <a:pt x="7953" y="3341"/>
                    <a:pt x="7560" y="3341"/>
                    <a:pt x="7168" y="3170"/>
                  </a:cubicBezTo>
                  <a:cubicBezTo>
                    <a:pt x="7168" y="3512"/>
                    <a:pt x="7068" y="3942"/>
                    <a:pt x="7068" y="4285"/>
                  </a:cubicBezTo>
                  <a:lnTo>
                    <a:pt x="7068" y="5229"/>
                  </a:lnTo>
                  <a:cubicBezTo>
                    <a:pt x="4516" y="5229"/>
                    <a:pt x="2259" y="7028"/>
                    <a:pt x="2259" y="9343"/>
                  </a:cubicBezTo>
                  <a:lnTo>
                    <a:pt x="2259" y="9857"/>
                  </a:lnTo>
                  <a:cubicBezTo>
                    <a:pt x="785" y="10627"/>
                    <a:pt x="0" y="11914"/>
                    <a:pt x="0" y="13370"/>
                  </a:cubicBezTo>
                  <a:cubicBezTo>
                    <a:pt x="0" y="15601"/>
                    <a:pt x="2063" y="17486"/>
                    <a:pt x="4615" y="17486"/>
                  </a:cubicBezTo>
                  <a:cubicBezTo>
                    <a:pt x="4693" y="17489"/>
                    <a:pt x="4774" y="17492"/>
                    <a:pt x="4852" y="17492"/>
                  </a:cubicBezTo>
                  <a:cubicBezTo>
                    <a:pt x="6333" y="17492"/>
                    <a:pt x="7704" y="16746"/>
                    <a:pt x="8542" y="15772"/>
                  </a:cubicBezTo>
                  <a:cubicBezTo>
                    <a:pt x="10798" y="19285"/>
                    <a:pt x="14925" y="21600"/>
                    <a:pt x="19833" y="21600"/>
                  </a:cubicBezTo>
                  <a:cubicBezTo>
                    <a:pt x="20422" y="21600"/>
                    <a:pt x="21111" y="21600"/>
                    <a:pt x="21600" y="21513"/>
                  </a:cubicBezTo>
                  <a:cubicBezTo>
                    <a:pt x="21207" y="20572"/>
                    <a:pt x="20914" y="19543"/>
                    <a:pt x="20914" y="18599"/>
                  </a:cubicBezTo>
                  <a:lnTo>
                    <a:pt x="20914" y="15429"/>
                  </a:lnTo>
                  <a:cubicBezTo>
                    <a:pt x="20618" y="15514"/>
                    <a:pt x="20226" y="15514"/>
                    <a:pt x="19833" y="15514"/>
                  </a:cubicBezTo>
                  <a:cubicBezTo>
                    <a:pt x="18262" y="15514"/>
                    <a:pt x="16788" y="14999"/>
                    <a:pt x="15807" y="14058"/>
                  </a:cubicBezTo>
                  <a:cubicBezTo>
                    <a:pt x="15317" y="13628"/>
                    <a:pt x="15317" y="12943"/>
                    <a:pt x="15807" y="12600"/>
                  </a:cubicBezTo>
                  <a:cubicBezTo>
                    <a:pt x="16053" y="12385"/>
                    <a:pt x="16349" y="12279"/>
                    <a:pt x="16629" y="12279"/>
                  </a:cubicBezTo>
                  <a:cubicBezTo>
                    <a:pt x="16913" y="12279"/>
                    <a:pt x="17181" y="12385"/>
                    <a:pt x="17377" y="12600"/>
                  </a:cubicBezTo>
                  <a:cubicBezTo>
                    <a:pt x="18047" y="13185"/>
                    <a:pt x="18945" y="13489"/>
                    <a:pt x="19852" y="13489"/>
                  </a:cubicBezTo>
                  <a:cubicBezTo>
                    <a:pt x="20276" y="13489"/>
                    <a:pt x="20702" y="13421"/>
                    <a:pt x="21111" y="13285"/>
                  </a:cubicBezTo>
                  <a:lnTo>
                    <a:pt x="21111" y="5229"/>
                  </a:lnTo>
                  <a:cubicBezTo>
                    <a:pt x="18359" y="4799"/>
                    <a:pt x="16396" y="2655"/>
                    <a:pt x="16396" y="343"/>
                  </a:cubicBezTo>
                  <a:lnTo>
                    <a:pt x="1639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09" name="Google Shape;2709;p36"/>
            <p:cNvSpPr/>
            <p:nvPr/>
          </p:nvSpPr>
          <p:spPr>
            <a:xfrm>
              <a:off x="421773" y="0"/>
              <a:ext cx="470752" cy="841364"/>
            </a:xfrm>
            <a:custGeom>
              <a:rect b="b" l="l" r="r" t="t"/>
              <a:pathLst>
                <a:path extrusionOk="0" h="21600" w="21507">
                  <a:moveTo>
                    <a:pt x="18255" y="12481"/>
                  </a:moveTo>
                  <a:cubicBezTo>
                    <a:pt x="18864" y="12651"/>
                    <a:pt x="19269" y="13107"/>
                    <a:pt x="19269" y="13507"/>
                  </a:cubicBezTo>
                  <a:cubicBezTo>
                    <a:pt x="19269" y="14305"/>
                    <a:pt x="18255" y="14875"/>
                    <a:pt x="16836" y="14875"/>
                  </a:cubicBezTo>
                  <a:cubicBezTo>
                    <a:pt x="15516" y="14875"/>
                    <a:pt x="14299" y="14249"/>
                    <a:pt x="14299" y="13507"/>
                  </a:cubicBezTo>
                  <a:cubicBezTo>
                    <a:pt x="15822" y="13507"/>
                    <a:pt x="17341" y="13107"/>
                    <a:pt x="18255" y="12481"/>
                  </a:cubicBezTo>
                  <a:close/>
                  <a:moveTo>
                    <a:pt x="0" y="0"/>
                  </a:moveTo>
                  <a:lnTo>
                    <a:pt x="0" y="4674"/>
                  </a:lnTo>
                  <a:cubicBezTo>
                    <a:pt x="0" y="5814"/>
                    <a:pt x="1622" y="6668"/>
                    <a:pt x="3551" y="6668"/>
                  </a:cubicBezTo>
                  <a:cubicBezTo>
                    <a:pt x="4159" y="6668"/>
                    <a:pt x="4664" y="6953"/>
                    <a:pt x="4664" y="7351"/>
                  </a:cubicBezTo>
                  <a:lnTo>
                    <a:pt x="4664" y="16812"/>
                  </a:lnTo>
                  <a:cubicBezTo>
                    <a:pt x="4664" y="19433"/>
                    <a:pt x="8518" y="21600"/>
                    <a:pt x="13082" y="21600"/>
                  </a:cubicBezTo>
                  <a:lnTo>
                    <a:pt x="14199" y="21600"/>
                  </a:lnTo>
                  <a:lnTo>
                    <a:pt x="14199" y="15900"/>
                  </a:lnTo>
                  <a:cubicBezTo>
                    <a:pt x="14908" y="16072"/>
                    <a:pt x="15822" y="16242"/>
                    <a:pt x="16733" y="16242"/>
                  </a:cubicBezTo>
                  <a:cubicBezTo>
                    <a:pt x="19369" y="16242"/>
                    <a:pt x="21500" y="15046"/>
                    <a:pt x="21500" y="13507"/>
                  </a:cubicBezTo>
                  <a:cubicBezTo>
                    <a:pt x="21600" y="12537"/>
                    <a:pt x="20586" y="11684"/>
                    <a:pt x="19269" y="11170"/>
                  </a:cubicBezTo>
                  <a:lnTo>
                    <a:pt x="19269" y="10828"/>
                  </a:lnTo>
                  <a:cubicBezTo>
                    <a:pt x="19269" y="9347"/>
                    <a:pt x="16936" y="8093"/>
                    <a:pt x="14299" y="8093"/>
                  </a:cubicBezTo>
                  <a:lnTo>
                    <a:pt x="14299" y="7465"/>
                  </a:lnTo>
                  <a:cubicBezTo>
                    <a:pt x="14299" y="3421"/>
                    <a:pt x="8315" y="0"/>
                    <a:pt x="11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10" name="Google Shape;2710;p36"/>
            <p:cNvSpPr/>
            <p:nvPr/>
          </p:nvSpPr>
          <p:spPr>
            <a:xfrm>
              <a:off x="157619" y="665988"/>
              <a:ext cx="548320" cy="228714"/>
            </a:xfrm>
            <a:custGeom>
              <a:rect b="b" l="l" r="r" t="t"/>
              <a:pathLst>
                <a:path extrusionOk="0" h="21600" w="21600">
                  <a:moveTo>
                    <a:pt x="960" y="0"/>
                  </a:moveTo>
                  <a:cubicBezTo>
                    <a:pt x="611" y="419"/>
                    <a:pt x="350" y="838"/>
                    <a:pt x="0" y="1045"/>
                  </a:cubicBezTo>
                  <a:lnTo>
                    <a:pt x="0" y="19284"/>
                  </a:lnTo>
                  <a:cubicBezTo>
                    <a:pt x="0" y="20542"/>
                    <a:pt x="436" y="21593"/>
                    <a:pt x="960" y="21593"/>
                  </a:cubicBezTo>
                  <a:lnTo>
                    <a:pt x="21167" y="21593"/>
                  </a:lnTo>
                  <a:cubicBezTo>
                    <a:pt x="18180" y="21394"/>
                    <a:pt x="15405" y="17122"/>
                    <a:pt x="13903" y="11319"/>
                  </a:cubicBezTo>
                  <a:cubicBezTo>
                    <a:pt x="13118" y="11532"/>
                    <a:pt x="12241" y="11738"/>
                    <a:pt x="11366" y="11738"/>
                  </a:cubicBezTo>
                  <a:cubicBezTo>
                    <a:pt x="7169" y="11738"/>
                    <a:pt x="3408" y="6914"/>
                    <a:pt x="960" y="0"/>
                  </a:cubicBezTo>
                  <a:close/>
                  <a:moveTo>
                    <a:pt x="21167" y="21593"/>
                  </a:moveTo>
                  <a:cubicBezTo>
                    <a:pt x="21239" y="21593"/>
                    <a:pt x="21311" y="21600"/>
                    <a:pt x="21384" y="21600"/>
                  </a:cubicBezTo>
                  <a:cubicBezTo>
                    <a:pt x="21456" y="21600"/>
                    <a:pt x="21528" y="21593"/>
                    <a:pt x="21600" y="21593"/>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11" name="Google Shape;2711;p36"/>
            <p:cNvSpPr/>
            <p:nvPr/>
          </p:nvSpPr>
          <p:spPr>
            <a:xfrm>
              <a:off x="168681" y="11132"/>
              <a:ext cx="199825" cy="200530"/>
            </a:xfrm>
            <a:custGeom>
              <a:rect b="b" l="l" r="r" t="t"/>
              <a:pathLst>
                <a:path extrusionOk="0" h="21600" w="21600">
                  <a:moveTo>
                    <a:pt x="21600" y="0"/>
                  </a:moveTo>
                  <a:cubicBezTo>
                    <a:pt x="11044" y="2869"/>
                    <a:pt x="2879" y="11240"/>
                    <a:pt x="0" y="21517"/>
                  </a:cubicBezTo>
                  <a:cubicBezTo>
                    <a:pt x="647" y="21570"/>
                    <a:pt x="1295" y="21600"/>
                    <a:pt x="1942" y="21600"/>
                  </a:cubicBezTo>
                  <a:cubicBezTo>
                    <a:pt x="4174" y="21600"/>
                    <a:pt x="6405" y="21251"/>
                    <a:pt x="8645" y="20325"/>
                  </a:cubicBezTo>
                  <a:cubicBezTo>
                    <a:pt x="16078" y="17691"/>
                    <a:pt x="21356" y="10041"/>
                    <a:pt x="21600" y="214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712" name="Google Shape;2712;p36"/>
          <p:cNvGrpSpPr/>
          <p:nvPr/>
        </p:nvGrpSpPr>
        <p:grpSpPr>
          <a:xfrm>
            <a:off x="8425032" y="8236089"/>
            <a:ext cx="894563" cy="894986"/>
            <a:chOff x="70" y="-1"/>
            <a:chExt cx="894561" cy="894984"/>
          </a:xfrm>
        </p:grpSpPr>
        <p:sp>
          <p:nvSpPr>
            <p:cNvPr id="2713" name="Google Shape;2713;p36"/>
            <p:cNvSpPr/>
            <p:nvPr/>
          </p:nvSpPr>
          <p:spPr>
            <a:xfrm>
              <a:off x="104421" y="419941"/>
              <a:ext cx="577139" cy="475042"/>
            </a:xfrm>
            <a:custGeom>
              <a:rect b="b" l="l" r="r" t="t"/>
              <a:pathLst>
                <a:path extrusionOk="0" h="21600" w="21600">
                  <a:moveTo>
                    <a:pt x="6978" y="2422"/>
                  </a:moveTo>
                  <a:cubicBezTo>
                    <a:pt x="7476" y="2422"/>
                    <a:pt x="7893" y="2928"/>
                    <a:pt x="7893" y="3534"/>
                  </a:cubicBezTo>
                  <a:cubicBezTo>
                    <a:pt x="7893" y="4239"/>
                    <a:pt x="7476" y="4642"/>
                    <a:pt x="6978" y="4642"/>
                  </a:cubicBezTo>
                  <a:cubicBezTo>
                    <a:pt x="6479" y="4642"/>
                    <a:pt x="6065" y="4239"/>
                    <a:pt x="6065" y="3534"/>
                  </a:cubicBezTo>
                  <a:cubicBezTo>
                    <a:pt x="5899" y="2928"/>
                    <a:pt x="6313" y="2422"/>
                    <a:pt x="6978" y="2422"/>
                  </a:cubicBezTo>
                  <a:close/>
                  <a:moveTo>
                    <a:pt x="14789" y="2422"/>
                  </a:moveTo>
                  <a:cubicBezTo>
                    <a:pt x="15287" y="2422"/>
                    <a:pt x="15701" y="2928"/>
                    <a:pt x="15701" y="3534"/>
                  </a:cubicBezTo>
                  <a:cubicBezTo>
                    <a:pt x="15701" y="4239"/>
                    <a:pt x="15287" y="4642"/>
                    <a:pt x="14789" y="4642"/>
                  </a:cubicBezTo>
                  <a:cubicBezTo>
                    <a:pt x="14206" y="4642"/>
                    <a:pt x="13873" y="4239"/>
                    <a:pt x="13873" y="3534"/>
                  </a:cubicBezTo>
                  <a:cubicBezTo>
                    <a:pt x="13792" y="2928"/>
                    <a:pt x="14206" y="2422"/>
                    <a:pt x="14789" y="2422"/>
                  </a:cubicBezTo>
                  <a:close/>
                  <a:moveTo>
                    <a:pt x="13604" y="10624"/>
                  </a:moveTo>
                  <a:cubicBezTo>
                    <a:pt x="13852" y="10624"/>
                    <a:pt x="14082" y="10749"/>
                    <a:pt x="14206" y="11002"/>
                  </a:cubicBezTo>
                  <a:cubicBezTo>
                    <a:pt x="14622" y="11508"/>
                    <a:pt x="14622" y="12213"/>
                    <a:pt x="14206" y="12617"/>
                  </a:cubicBezTo>
                  <a:cubicBezTo>
                    <a:pt x="13291" y="13728"/>
                    <a:pt x="12046" y="14433"/>
                    <a:pt x="10717" y="14433"/>
                  </a:cubicBezTo>
                  <a:cubicBezTo>
                    <a:pt x="9388" y="14433"/>
                    <a:pt x="8141" y="13728"/>
                    <a:pt x="7310" y="12617"/>
                  </a:cubicBezTo>
                  <a:cubicBezTo>
                    <a:pt x="6896" y="12114"/>
                    <a:pt x="6896" y="11406"/>
                    <a:pt x="7310" y="11002"/>
                  </a:cubicBezTo>
                  <a:cubicBezTo>
                    <a:pt x="7560" y="10749"/>
                    <a:pt x="7829" y="10624"/>
                    <a:pt x="8080" y="10624"/>
                  </a:cubicBezTo>
                  <a:cubicBezTo>
                    <a:pt x="8328" y="10624"/>
                    <a:pt x="8557" y="10749"/>
                    <a:pt x="8723" y="11002"/>
                  </a:cubicBezTo>
                  <a:cubicBezTo>
                    <a:pt x="9303" y="11710"/>
                    <a:pt x="10052" y="12062"/>
                    <a:pt x="10799" y="12062"/>
                  </a:cubicBezTo>
                  <a:cubicBezTo>
                    <a:pt x="11548" y="12062"/>
                    <a:pt x="12294" y="11710"/>
                    <a:pt x="12877" y="11002"/>
                  </a:cubicBezTo>
                  <a:cubicBezTo>
                    <a:pt x="13085" y="10749"/>
                    <a:pt x="13354" y="10624"/>
                    <a:pt x="13604" y="10624"/>
                  </a:cubicBezTo>
                  <a:close/>
                  <a:moveTo>
                    <a:pt x="0" y="0"/>
                  </a:moveTo>
                  <a:lnTo>
                    <a:pt x="0" y="8378"/>
                  </a:lnTo>
                  <a:cubicBezTo>
                    <a:pt x="0" y="15545"/>
                    <a:pt x="4900" y="21600"/>
                    <a:pt x="10799" y="21600"/>
                  </a:cubicBezTo>
                  <a:cubicBezTo>
                    <a:pt x="16698" y="21600"/>
                    <a:pt x="21600" y="15644"/>
                    <a:pt x="21600" y="837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14" name="Google Shape;2714;p36"/>
            <p:cNvSpPr/>
            <p:nvPr/>
          </p:nvSpPr>
          <p:spPr>
            <a:xfrm>
              <a:off x="55592" y="-1"/>
              <a:ext cx="839039" cy="371114"/>
            </a:xfrm>
            <a:custGeom>
              <a:rect b="b" l="l" r="r" t="t"/>
              <a:pathLst>
                <a:path extrusionOk="0" h="21600" w="21600">
                  <a:moveTo>
                    <a:pt x="8723" y="0"/>
                  </a:moveTo>
                  <a:cubicBezTo>
                    <a:pt x="8578" y="0"/>
                    <a:pt x="8433" y="8"/>
                    <a:pt x="8286" y="25"/>
                  </a:cubicBezTo>
                  <a:cubicBezTo>
                    <a:pt x="3543" y="668"/>
                    <a:pt x="0" y="10101"/>
                    <a:pt x="0" y="20698"/>
                  </a:cubicBezTo>
                  <a:cubicBezTo>
                    <a:pt x="0" y="21215"/>
                    <a:pt x="114" y="21600"/>
                    <a:pt x="343" y="21600"/>
                  </a:cubicBezTo>
                  <a:lnTo>
                    <a:pt x="5429" y="21600"/>
                  </a:lnTo>
                  <a:lnTo>
                    <a:pt x="5429" y="20177"/>
                  </a:lnTo>
                  <a:cubicBezTo>
                    <a:pt x="5429" y="17466"/>
                    <a:pt x="6343" y="15658"/>
                    <a:pt x="7428" y="15658"/>
                  </a:cubicBezTo>
                  <a:lnTo>
                    <a:pt x="10114" y="15658"/>
                  </a:lnTo>
                  <a:cubicBezTo>
                    <a:pt x="11257" y="15658"/>
                    <a:pt x="12115" y="17725"/>
                    <a:pt x="12115" y="20177"/>
                  </a:cubicBezTo>
                  <a:lnTo>
                    <a:pt x="12115" y="21600"/>
                  </a:lnTo>
                  <a:lnTo>
                    <a:pt x="20972" y="21600"/>
                  </a:lnTo>
                  <a:cubicBezTo>
                    <a:pt x="21315" y="21600"/>
                    <a:pt x="21600" y="20956"/>
                    <a:pt x="21600" y="20177"/>
                  </a:cubicBezTo>
                  <a:cubicBezTo>
                    <a:pt x="21600" y="19016"/>
                    <a:pt x="21315" y="18368"/>
                    <a:pt x="20972" y="18368"/>
                  </a:cubicBezTo>
                  <a:lnTo>
                    <a:pt x="17544" y="18368"/>
                  </a:lnTo>
                  <a:cubicBezTo>
                    <a:pt x="17210" y="7968"/>
                    <a:pt x="13385" y="0"/>
                    <a:pt x="87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15" name="Google Shape;2715;p36"/>
            <p:cNvSpPr/>
            <p:nvPr/>
          </p:nvSpPr>
          <p:spPr>
            <a:xfrm>
              <a:off x="315308" y="315590"/>
              <a:ext cx="157620" cy="48900"/>
            </a:xfrm>
            <a:custGeom>
              <a:rect b="b" l="l" r="r" t="t"/>
              <a:pathLst>
                <a:path extrusionOk="0" h="21600" w="21600">
                  <a:moveTo>
                    <a:pt x="3341" y="0"/>
                  </a:moveTo>
                  <a:cubicBezTo>
                    <a:pt x="1516" y="0"/>
                    <a:pt x="0" y="4918"/>
                    <a:pt x="0" y="10800"/>
                  </a:cubicBezTo>
                  <a:lnTo>
                    <a:pt x="0" y="21600"/>
                  </a:lnTo>
                  <a:lnTo>
                    <a:pt x="21600" y="21600"/>
                  </a:lnTo>
                  <a:lnTo>
                    <a:pt x="21600" y="10800"/>
                  </a:lnTo>
                  <a:cubicBezTo>
                    <a:pt x="21600" y="4918"/>
                    <a:pt x="20074" y="0"/>
                    <a:pt x="179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16" name="Google Shape;2716;p36"/>
            <p:cNvSpPr/>
            <p:nvPr/>
          </p:nvSpPr>
          <p:spPr>
            <a:xfrm>
              <a:off x="70" y="437697"/>
              <a:ext cx="51084" cy="179815"/>
            </a:xfrm>
            <a:custGeom>
              <a:rect b="b" l="l" r="r" t="t"/>
              <a:pathLst>
                <a:path extrusionOk="0" h="21600" w="21600">
                  <a:moveTo>
                    <a:pt x="21600" y="0"/>
                  </a:moveTo>
                  <a:cubicBezTo>
                    <a:pt x="7508" y="1871"/>
                    <a:pt x="0" y="5866"/>
                    <a:pt x="0" y="10665"/>
                  </a:cubicBezTo>
                  <a:cubicBezTo>
                    <a:pt x="0" y="15201"/>
                    <a:pt x="9385" y="19205"/>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17" name="Google Shape;2717;p36"/>
            <p:cNvSpPr/>
            <p:nvPr/>
          </p:nvSpPr>
          <p:spPr>
            <a:xfrm>
              <a:off x="737082" y="435513"/>
              <a:ext cx="53269" cy="179815"/>
            </a:xfrm>
            <a:custGeom>
              <a:rect b="b" l="l" r="r" t="t"/>
              <a:pathLst>
                <a:path extrusionOk="0" h="21600" w="21600">
                  <a:moveTo>
                    <a:pt x="0" y="0"/>
                  </a:moveTo>
                  <a:lnTo>
                    <a:pt x="0" y="21600"/>
                  </a:lnTo>
                  <a:cubicBezTo>
                    <a:pt x="12600" y="19196"/>
                    <a:pt x="21600" y="15193"/>
                    <a:pt x="21600" y="10394"/>
                  </a:cubicBezTo>
                  <a:cubicBezTo>
                    <a:pt x="21600" y="6128"/>
                    <a:pt x="12600" y="2133"/>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718" name="Google Shape;2718;p36"/>
          <p:cNvGrpSpPr/>
          <p:nvPr/>
        </p:nvGrpSpPr>
        <p:grpSpPr>
          <a:xfrm>
            <a:off x="8422813" y="9339777"/>
            <a:ext cx="895131" cy="899002"/>
            <a:chOff x="0" y="0"/>
            <a:chExt cx="895129" cy="899001"/>
          </a:xfrm>
        </p:grpSpPr>
        <p:sp>
          <p:nvSpPr>
            <p:cNvPr id="2719" name="Google Shape;2719;p36"/>
            <p:cNvSpPr/>
            <p:nvPr/>
          </p:nvSpPr>
          <p:spPr>
            <a:xfrm>
              <a:off x="554943" y="0"/>
              <a:ext cx="288606" cy="288535"/>
            </a:xfrm>
            <a:custGeom>
              <a:rect b="b" l="l" r="r" t="t"/>
              <a:pathLst>
                <a:path extrusionOk="0" h="21600" w="21600">
                  <a:moveTo>
                    <a:pt x="9803" y="0"/>
                  </a:moveTo>
                  <a:cubicBezTo>
                    <a:pt x="5648" y="0"/>
                    <a:pt x="2162" y="1994"/>
                    <a:pt x="0" y="5148"/>
                  </a:cubicBezTo>
                  <a:cubicBezTo>
                    <a:pt x="7973" y="7643"/>
                    <a:pt x="13959" y="13957"/>
                    <a:pt x="16448" y="21600"/>
                  </a:cubicBezTo>
                  <a:cubicBezTo>
                    <a:pt x="19607" y="19443"/>
                    <a:pt x="21600" y="15951"/>
                    <a:pt x="21600" y="11794"/>
                  </a:cubicBezTo>
                  <a:cubicBezTo>
                    <a:pt x="21600" y="5317"/>
                    <a:pt x="16448" y="0"/>
                    <a:pt x="9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20" name="Google Shape;2720;p36"/>
            <p:cNvSpPr/>
            <p:nvPr/>
          </p:nvSpPr>
          <p:spPr>
            <a:xfrm>
              <a:off x="55522" y="0"/>
              <a:ext cx="288535" cy="288535"/>
            </a:xfrm>
            <a:custGeom>
              <a:rect b="b" l="l" r="r" t="t"/>
              <a:pathLst>
                <a:path extrusionOk="0" h="21600" w="21600">
                  <a:moveTo>
                    <a:pt x="11963" y="0"/>
                  </a:moveTo>
                  <a:cubicBezTo>
                    <a:pt x="5480" y="0"/>
                    <a:pt x="0" y="5148"/>
                    <a:pt x="0" y="11794"/>
                  </a:cubicBezTo>
                  <a:cubicBezTo>
                    <a:pt x="0" y="15787"/>
                    <a:pt x="2157" y="19443"/>
                    <a:pt x="5317" y="21600"/>
                  </a:cubicBezTo>
                  <a:cubicBezTo>
                    <a:pt x="7807" y="13957"/>
                    <a:pt x="13957" y="7643"/>
                    <a:pt x="21600" y="5148"/>
                  </a:cubicBezTo>
                  <a:cubicBezTo>
                    <a:pt x="19606" y="1994"/>
                    <a:pt x="16120" y="0"/>
                    <a:pt x="119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21" name="Google Shape;2721;p36"/>
            <p:cNvSpPr/>
            <p:nvPr/>
          </p:nvSpPr>
          <p:spPr>
            <a:xfrm>
              <a:off x="479439" y="108719"/>
              <a:ext cx="259758" cy="259717"/>
            </a:xfrm>
            <a:custGeom>
              <a:rect b="b" l="l" r="r" t="t"/>
              <a:pathLst>
                <a:path extrusionOk="0" h="21600" w="21423">
                  <a:moveTo>
                    <a:pt x="3" y="0"/>
                  </a:moveTo>
                  <a:lnTo>
                    <a:pt x="3" y="6464"/>
                  </a:lnTo>
                  <a:cubicBezTo>
                    <a:pt x="-177" y="14773"/>
                    <a:pt x="6779" y="21600"/>
                    <a:pt x="15013" y="21600"/>
                  </a:cubicBezTo>
                  <a:lnTo>
                    <a:pt x="21423" y="21600"/>
                  </a:lnTo>
                  <a:cubicBezTo>
                    <a:pt x="20325" y="10155"/>
                    <a:pt x="11352" y="926"/>
                    <a:pt x="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22" name="Google Shape;2722;p36"/>
            <p:cNvSpPr/>
            <p:nvPr/>
          </p:nvSpPr>
          <p:spPr>
            <a:xfrm>
              <a:off x="164242" y="108719"/>
              <a:ext cx="261972" cy="259717"/>
            </a:xfrm>
            <a:custGeom>
              <a:rect b="b" l="l" r="r" t="t"/>
              <a:pathLst>
                <a:path extrusionOk="0" h="21600" w="21600">
                  <a:moveTo>
                    <a:pt x="21600" y="0"/>
                  </a:moveTo>
                  <a:cubicBezTo>
                    <a:pt x="10068" y="926"/>
                    <a:pt x="918" y="10155"/>
                    <a:pt x="0" y="21600"/>
                  </a:cubicBezTo>
                  <a:lnTo>
                    <a:pt x="6408" y="21600"/>
                  </a:lnTo>
                  <a:cubicBezTo>
                    <a:pt x="14826" y="21600"/>
                    <a:pt x="21600" y="14773"/>
                    <a:pt x="21600" y="6464"/>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23" name="Google Shape;2723;p36"/>
            <p:cNvSpPr/>
            <p:nvPr/>
          </p:nvSpPr>
          <p:spPr>
            <a:xfrm>
              <a:off x="0" y="292973"/>
              <a:ext cx="895129" cy="606028"/>
            </a:xfrm>
            <a:custGeom>
              <a:rect b="b" l="l" r="r" t="t"/>
              <a:pathLst>
                <a:path extrusionOk="0" h="21600" w="21507">
                  <a:moveTo>
                    <a:pt x="8267" y="6489"/>
                  </a:moveTo>
                  <a:cubicBezTo>
                    <a:pt x="8641" y="6489"/>
                    <a:pt x="8906" y="6884"/>
                    <a:pt x="8906" y="7358"/>
                  </a:cubicBezTo>
                  <a:cubicBezTo>
                    <a:pt x="8906" y="7833"/>
                    <a:pt x="8641" y="8230"/>
                    <a:pt x="8267" y="8230"/>
                  </a:cubicBezTo>
                  <a:cubicBezTo>
                    <a:pt x="7947" y="8230"/>
                    <a:pt x="7681" y="7913"/>
                    <a:pt x="7681" y="7358"/>
                  </a:cubicBezTo>
                  <a:cubicBezTo>
                    <a:pt x="7681" y="6884"/>
                    <a:pt x="7947" y="6489"/>
                    <a:pt x="8267" y="6489"/>
                  </a:cubicBezTo>
                  <a:close/>
                  <a:moveTo>
                    <a:pt x="13333" y="6567"/>
                  </a:moveTo>
                  <a:cubicBezTo>
                    <a:pt x="13708" y="6567"/>
                    <a:pt x="13973" y="6964"/>
                    <a:pt x="13973" y="7439"/>
                  </a:cubicBezTo>
                  <a:cubicBezTo>
                    <a:pt x="14028" y="7913"/>
                    <a:pt x="13760" y="8307"/>
                    <a:pt x="13333" y="8307"/>
                  </a:cubicBezTo>
                  <a:cubicBezTo>
                    <a:pt x="13013" y="8307"/>
                    <a:pt x="12748" y="7913"/>
                    <a:pt x="12748" y="7439"/>
                  </a:cubicBezTo>
                  <a:cubicBezTo>
                    <a:pt x="12748" y="6964"/>
                    <a:pt x="13013" y="6567"/>
                    <a:pt x="13333" y="6567"/>
                  </a:cubicBezTo>
                  <a:close/>
                  <a:moveTo>
                    <a:pt x="1867" y="10603"/>
                  </a:moveTo>
                  <a:cubicBezTo>
                    <a:pt x="2346" y="11472"/>
                    <a:pt x="3093" y="12105"/>
                    <a:pt x="3946" y="12105"/>
                  </a:cubicBezTo>
                  <a:cubicBezTo>
                    <a:pt x="3894" y="13056"/>
                    <a:pt x="3306" y="14006"/>
                    <a:pt x="2614" y="14006"/>
                  </a:cubicBezTo>
                  <a:cubicBezTo>
                    <a:pt x="1974" y="14006"/>
                    <a:pt x="1334" y="13056"/>
                    <a:pt x="1334" y="12105"/>
                  </a:cubicBezTo>
                  <a:cubicBezTo>
                    <a:pt x="1334" y="11472"/>
                    <a:pt x="1547" y="10919"/>
                    <a:pt x="1867" y="10603"/>
                  </a:cubicBezTo>
                  <a:close/>
                  <a:moveTo>
                    <a:pt x="19841" y="10603"/>
                  </a:moveTo>
                  <a:cubicBezTo>
                    <a:pt x="20161" y="10919"/>
                    <a:pt x="20374" y="11472"/>
                    <a:pt x="20374" y="12105"/>
                  </a:cubicBezTo>
                  <a:cubicBezTo>
                    <a:pt x="20374" y="13056"/>
                    <a:pt x="19841" y="14006"/>
                    <a:pt x="19094" y="14006"/>
                  </a:cubicBezTo>
                  <a:cubicBezTo>
                    <a:pt x="18400" y="14006"/>
                    <a:pt x="17760" y="13056"/>
                    <a:pt x="17760" y="12105"/>
                  </a:cubicBezTo>
                  <a:cubicBezTo>
                    <a:pt x="18561" y="12105"/>
                    <a:pt x="19360" y="11472"/>
                    <a:pt x="19841" y="10603"/>
                  </a:cubicBezTo>
                  <a:close/>
                  <a:moveTo>
                    <a:pt x="12628" y="12916"/>
                  </a:moveTo>
                  <a:cubicBezTo>
                    <a:pt x="12787" y="12916"/>
                    <a:pt x="12934" y="13016"/>
                    <a:pt x="13013" y="13215"/>
                  </a:cubicBezTo>
                  <a:cubicBezTo>
                    <a:pt x="13333" y="13451"/>
                    <a:pt x="13333" y="14084"/>
                    <a:pt x="13068" y="14480"/>
                  </a:cubicBezTo>
                  <a:cubicBezTo>
                    <a:pt x="12480" y="15349"/>
                    <a:pt x="11681" y="15824"/>
                    <a:pt x="10826" y="15824"/>
                  </a:cubicBezTo>
                  <a:cubicBezTo>
                    <a:pt x="9973" y="15824"/>
                    <a:pt x="9174" y="15349"/>
                    <a:pt x="8641" y="14480"/>
                  </a:cubicBezTo>
                  <a:cubicBezTo>
                    <a:pt x="8373" y="14084"/>
                    <a:pt x="8373" y="13451"/>
                    <a:pt x="8641" y="13215"/>
                  </a:cubicBezTo>
                  <a:cubicBezTo>
                    <a:pt x="8774" y="13016"/>
                    <a:pt x="8934" y="12916"/>
                    <a:pt x="9088" y="12916"/>
                  </a:cubicBezTo>
                  <a:cubicBezTo>
                    <a:pt x="9240" y="12916"/>
                    <a:pt x="9387" y="13016"/>
                    <a:pt x="9494" y="13215"/>
                  </a:cubicBezTo>
                  <a:cubicBezTo>
                    <a:pt x="9866" y="13727"/>
                    <a:pt x="10347" y="13986"/>
                    <a:pt x="10826" y="13986"/>
                  </a:cubicBezTo>
                  <a:cubicBezTo>
                    <a:pt x="11307" y="13986"/>
                    <a:pt x="11788" y="13727"/>
                    <a:pt x="12160" y="13215"/>
                  </a:cubicBezTo>
                  <a:cubicBezTo>
                    <a:pt x="12294" y="13016"/>
                    <a:pt x="12467" y="12916"/>
                    <a:pt x="12628" y="12916"/>
                  </a:cubicBezTo>
                  <a:close/>
                  <a:moveTo>
                    <a:pt x="10826" y="0"/>
                  </a:moveTo>
                  <a:cubicBezTo>
                    <a:pt x="9866" y="2690"/>
                    <a:pt x="7947" y="4591"/>
                    <a:pt x="5759" y="4591"/>
                  </a:cubicBezTo>
                  <a:lnTo>
                    <a:pt x="3894" y="4591"/>
                  </a:lnTo>
                  <a:cubicBezTo>
                    <a:pt x="2507" y="4591"/>
                    <a:pt x="1280" y="6251"/>
                    <a:pt x="1280" y="8307"/>
                  </a:cubicBezTo>
                  <a:lnTo>
                    <a:pt x="1280" y="8863"/>
                  </a:lnTo>
                  <a:cubicBezTo>
                    <a:pt x="479" y="9495"/>
                    <a:pt x="0" y="10681"/>
                    <a:pt x="0" y="12105"/>
                  </a:cubicBezTo>
                  <a:cubicBezTo>
                    <a:pt x="0" y="14164"/>
                    <a:pt x="1173" y="15824"/>
                    <a:pt x="2560" y="15824"/>
                  </a:cubicBezTo>
                  <a:cubicBezTo>
                    <a:pt x="3200" y="15824"/>
                    <a:pt x="3894" y="15430"/>
                    <a:pt x="4266" y="14875"/>
                  </a:cubicBezTo>
                  <a:cubicBezTo>
                    <a:pt x="5280" y="18752"/>
                    <a:pt x="7840" y="21600"/>
                    <a:pt x="10774" y="21600"/>
                  </a:cubicBezTo>
                  <a:cubicBezTo>
                    <a:pt x="13708" y="21600"/>
                    <a:pt x="16213" y="18752"/>
                    <a:pt x="17227" y="14875"/>
                  </a:cubicBezTo>
                  <a:cubicBezTo>
                    <a:pt x="17708" y="15430"/>
                    <a:pt x="18294" y="15824"/>
                    <a:pt x="18934" y="15824"/>
                  </a:cubicBezTo>
                  <a:cubicBezTo>
                    <a:pt x="20374" y="15824"/>
                    <a:pt x="21493" y="14164"/>
                    <a:pt x="21493" y="12105"/>
                  </a:cubicBezTo>
                  <a:cubicBezTo>
                    <a:pt x="21600" y="10681"/>
                    <a:pt x="21067" y="9415"/>
                    <a:pt x="20374" y="8863"/>
                  </a:cubicBezTo>
                  <a:lnTo>
                    <a:pt x="20374" y="8307"/>
                  </a:lnTo>
                  <a:cubicBezTo>
                    <a:pt x="20374" y="6251"/>
                    <a:pt x="19147" y="4591"/>
                    <a:pt x="17760" y="4591"/>
                  </a:cubicBezTo>
                  <a:lnTo>
                    <a:pt x="15893" y="4591"/>
                  </a:lnTo>
                  <a:cubicBezTo>
                    <a:pt x="13708" y="4591"/>
                    <a:pt x="11734" y="2690"/>
                    <a:pt x="108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724" name="Google Shape;2724;p36"/>
          <p:cNvGrpSpPr/>
          <p:nvPr/>
        </p:nvGrpSpPr>
        <p:grpSpPr>
          <a:xfrm>
            <a:off x="13964856" y="7113240"/>
            <a:ext cx="892377" cy="899071"/>
            <a:chOff x="0" y="0"/>
            <a:chExt cx="892375" cy="899070"/>
          </a:xfrm>
        </p:grpSpPr>
        <p:sp>
          <p:nvSpPr>
            <p:cNvPr id="2725" name="Google Shape;2725;p36"/>
            <p:cNvSpPr/>
            <p:nvPr/>
          </p:nvSpPr>
          <p:spPr>
            <a:xfrm>
              <a:off x="0" y="337432"/>
              <a:ext cx="51084" cy="179815"/>
            </a:xfrm>
            <a:custGeom>
              <a:rect b="b" l="l" r="r" t="t"/>
              <a:pathLst>
                <a:path extrusionOk="0" h="21600" w="21600">
                  <a:moveTo>
                    <a:pt x="21600" y="0"/>
                  </a:moveTo>
                  <a:cubicBezTo>
                    <a:pt x="9385" y="1600"/>
                    <a:pt x="0" y="5866"/>
                    <a:pt x="0" y="10665"/>
                  </a:cubicBezTo>
                  <a:cubicBezTo>
                    <a:pt x="0" y="15201"/>
                    <a:pt x="9385" y="19196"/>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26" name="Google Shape;2726;p36"/>
            <p:cNvSpPr/>
            <p:nvPr/>
          </p:nvSpPr>
          <p:spPr>
            <a:xfrm>
              <a:off x="381822" y="0"/>
              <a:ext cx="352935" cy="159874"/>
            </a:xfrm>
            <a:custGeom>
              <a:rect b="b" l="l" r="r" t="t"/>
              <a:pathLst>
                <a:path extrusionOk="0" h="21600" w="21600">
                  <a:moveTo>
                    <a:pt x="3941" y="0"/>
                  </a:moveTo>
                  <a:cubicBezTo>
                    <a:pt x="2583" y="0"/>
                    <a:pt x="1358" y="600"/>
                    <a:pt x="0" y="904"/>
                  </a:cubicBezTo>
                  <a:cubicBezTo>
                    <a:pt x="681" y="5103"/>
                    <a:pt x="1902" y="8701"/>
                    <a:pt x="3260" y="11995"/>
                  </a:cubicBezTo>
                  <a:cubicBezTo>
                    <a:pt x="6115" y="18002"/>
                    <a:pt x="9646" y="21600"/>
                    <a:pt x="13588" y="21600"/>
                  </a:cubicBezTo>
                  <a:lnTo>
                    <a:pt x="21600" y="21600"/>
                  </a:lnTo>
                  <a:cubicBezTo>
                    <a:pt x="17797" y="8701"/>
                    <a:pt x="11414" y="0"/>
                    <a:pt x="39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27" name="Google Shape;2727;p36"/>
            <p:cNvSpPr/>
            <p:nvPr/>
          </p:nvSpPr>
          <p:spPr>
            <a:xfrm>
              <a:off x="526124" y="319676"/>
              <a:ext cx="155365" cy="155366"/>
            </a:xfrm>
            <a:custGeom>
              <a:rect b="b" l="l" r="r" t="t"/>
              <a:pathLst>
                <a:path extrusionOk="0" h="21600" w="21600">
                  <a:moveTo>
                    <a:pt x="10805" y="0"/>
                  </a:moveTo>
                  <a:cubicBezTo>
                    <a:pt x="4937" y="0"/>
                    <a:pt x="0" y="4937"/>
                    <a:pt x="0" y="10805"/>
                  </a:cubicBezTo>
                  <a:cubicBezTo>
                    <a:pt x="0" y="16663"/>
                    <a:pt x="4937" y="21600"/>
                    <a:pt x="10805" y="21600"/>
                  </a:cubicBezTo>
                  <a:cubicBezTo>
                    <a:pt x="16976" y="21600"/>
                    <a:pt x="21600" y="16663"/>
                    <a:pt x="21600" y="10805"/>
                  </a:cubicBezTo>
                  <a:cubicBezTo>
                    <a:pt x="21600" y="4937"/>
                    <a:pt x="16976" y="0"/>
                    <a:pt x="108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28" name="Google Shape;2728;p36"/>
            <p:cNvSpPr/>
            <p:nvPr/>
          </p:nvSpPr>
          <p:spPr>
            <a:xfrm>
              <a:off x="213141" y="319676"/>
              <a:ext cx="155365" cy="155366"/>
            </a:xfrm>
            <a:custGeom>
              <a:rect b="b" l="l" r="r" t="t"/>
              <a:pathLst>
                <a:path extrusionOk="0" h="21600" w="21600">
                  <a:moveTo>
                    <a:pt x="10795" y="0"/>
                  </a:moveTo>
                  <a:cubicBezTo>
                    <a:pt x="4937" y="0"/>
                    <a:pt x="0" y="4937"/>
                    <a:pt x="0" y="10805"/>
                  </a:cubicBezTo>
                  <a:cubicBezTo>
                    <a:pt x="0" y="16663"/>
                    <a:pt x="4937" y="21600"/>
                    <a:pt x="10795" y="21600"/>
                  </a:cubicBezTo>
                  <a:cubicBezTo>
                    <a:pt x="16663" y="21600"/>
                    <a:pt x="21600" y="16663"/>
                    <a:pt x="21600" y="10805"/>
                  </a:cubicBezTo>
                  <a:cubicBezTo>
                    <a:pt x="21600" y="4937"/>
                    <a:pt x="16663" y="0"/>
                    <a:pt x="107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29" name="Google Shape;2729;p36"/>
            <p:cNvSpPr/>
            <p:nvPr/>
          </p:nvSpPr>
          <p:spPr>
            <a:xfrm>
              <a:off x="115483" y="587143"/>
              <a:ext cx="665918" cy="311927"/>
            </a:xfrm>
            <a:custGeom>
              <a:rect b="b" l="l" r="r" t="t"/>
              <a:pathLst>
                <a:path extrusionOk="0" h="21600" w="21600">
                  <a:moveTo>
                    <a:pt x="13231" y="4728"/>
                  </a:moveTo>
                  <a:cubicBezTo>
                    <a:pt x="13445" y="4728"/>
                    <a:pt x="13644" y="4918"/>
                    <a:pt x="13752" y="5304"/>
                  </a:cubicBezTo>
                  <a:cubicBezTo>
                    <a:pt x="14113" y="6075"/>
                    <a:pt x="14113" y="7304"/>
                    <a:pt x="13752" y="7763"/>
                  </a:cubicBezTo>
                  <a:cubicBezTo>
                    <a:pt x="12959" y="9607"/>
                    <a:pt x="11880" y="10529"/>
                    <a:pt x="10799" y="10529"/>
                  </a:cubicBezTo>
                  <a:cubicBezTo>
                    <a:pt x="9720" y="10529"/>
                    <a:pt x="8568" y="9607"/>
                    <a:pt x="7848" y="7763"/>
                  </a:cubicBezTo>
                  <a:cubicBezTo>
                    <a:pt x="7487" y="6997"/>
                    <a:pt x="7487" y="5918"/>
                    <a:pt x="7848" y="5304"/>
                  </a:cubicBezTo>
                  <a:cubicBezTo>
                    <a:pt x="8027" y="4918"/>
                    <a:pt x="8244" y="4728"/>
                    <a:pt x="8449" y="4728"/>
                  </a:cubicBezTo>
                  <a:cubicBezTo>
                    <a:pt x="8657" y="4728"/>
                    <a:pt x="8856" y="4918"/>
                    <a:pt x="9000" y="5304"/>
                  </a:cubicBezTo>
                  <a:cubicBezTo>
                    <a:pt x="9503" y="6382"/>
                    <a:pt x="10152" y="6919"/>
                    <a:pt x="10799" y="6919"/>
                  </a:cubicBezTo>
                  <a:cubicBezTo>
                    <a:pt x="11448" y="6919"/>
                    <a:pt x="12095" y="6382"/>
                    <a:pt x="12600" y="5304"/>
                  </a:cubicBezTo>
                  <a:cubicBezTo>
                    <a:pt x="12780" y="4918"/>
                    <a:pt x="13013" y="4728"/>
                    <a:pt x="13231" y="4728"/>
                  </a:cubicBezTo>
                  <a:close/>
                  <a:moveTo>
                    <a:pt x="10765" y="0"/>
                  </a:moveTo>
                  <a:cubicBezTo>
                    <a:pt x="9144" y="0"/>
                    <a:pt x="7524" y="1000"/>
                    <a:pt x="6118" y="3001"/>
                  </a:cubicBezTo>
                  <a:cubicBezTo>
                    <a:pt x="5974" y="3152"/>
                    <a:pt x="5830" y="3459"/>
                    <a:pt x="5686" y="3459"/>
                  </a:cubicBezTo>
                  <a:lnTo>
                    <a:pt x="0" y="3459"/>
                  </a:lnTo>
                  <a:cubicBezTo>
                    <a:pt x="1152" y="13759"/>
                    <a:pt x="5615" y="21600"/>
                    <a:pt x="10799" y="21600"/>
                  </a:cubicBezTo>
                  <a:cubicBezTo>
                    <a:pt x="16055" y="21600"/>
                    <a:pt x="20448" y="13759"/>
                    <a:pt x="21600" y="3459"/>
                  </a:cubicBezTo>
                  <a:lnTo>
                    <a:pt x="15911" y="3459"/>
                  </a:lnTo>
                  <a:cubicBezTo>
                    <a:pt x="15697" y="3152"/>
                    <a:pt x="15480" y="3152"/>
                    <a:pt x="15409" y="3001"/>
                  </a:cubicBezTo>
                  <a:cubicBezTo>
                    <a:pt x="14003" y="1000"/>
                    <a:pt x="12383" y="0"/>
                    <a:pt x="107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30" name="Google Shape;2730;p36"/>
            <p:cNvSpPr/>
            <p:nvPr/>
          </p:nvSpPr>
          <p:spPr>
            <a:xfrm>
              <a:off x="111044" y="421773"/>
              <a:ext cx="679235" cy="155436"/>
            </a:xfrm>
            <a:custGeom>
              <a:rect b="b" l="l" r="r" t="t"/>
              <a:pathLst>
                <a:path extrusionOk="0" h="21600" w="21600">
                  <a:moveTo>
                    <a:pt x="0" y="0"/>
                  </a:moveTo>
                  <a:lnTo>
                    <a:pt x="0" y="21600"/>
                  </a:lnTo>
                  <a:lnTo>
                    <a:pt x="5505" y="21600"/>
                  </a:lnTo>
                  <a:cubicBezTo>
                    <a:pt x="7163" y="17125"/>
                    <a:pt x="8999" y="14883"/>
                    <a:pt x="10818" y="14883"/>
                  </a:cubicBezTo>
                  <a:cubicBezTo>
                    <a:pt x="12635" y="14883"/>
                    <a:pt x="14434" y="17125"/>
                    <a:pt x="16023" y="21600"/>
                  </a:cubicBezTo>
                  <a:lnTo>
                    <a:pt x="21600" y="21600"/>
                  </a:lnTo>
                  <a:lnTo>
                    <a:pt x="21600" y="0"/>
                  </a:lnTo>
                  <a:lnTo>
                    <a:pt x="19834" y="0"/>
                  </a:lnTo>
                  <a:cubicBezTo>
                    <a:pt x="19483" y="8636"/>
                    <a:pt x="17789" y="14805"/>
                    <a:pt x="15741" y="14805"/>
                  </a:cubicBezTo>
                  <a:cubicBezTo>
                    <a:pt x="13764" y="14805"/>
                    <a:pt x="12070" y="8636"/>
                    <a:pt x="11716" y="0"/>
                  </a:cubicBezTo>
                  <a:lnTo>
                    <a:pt x="9881" y="0"/>
                  </a:lnTo>
                  <a:cubicBezTo>
                    <a:pt x="9530" y="8636"/>
                    <a:pt x="7764" y="14805"/>
                    <a:pt x="5788" y="14805"/>
                  </a:cubicBezTo>
                  <a:cubicBezTo>
                    <a:pt x="3740" y="14805"/>
                    <a:pt x="2117" y="8636"/>
                    <a:pt x="17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31" name="Google Shape;2731;p36"/>
            <p:cNvSpPr/>
            <p:nvPr/>
          </p:nvSpPr>
          <p:spPr>
            <a:xfrm>
              <a:off x="104351" y="20010"/>
              <a:ext cx="681489" cy="348496"/>
            </a:xfrm>
            <a:custGeom>
              <a:rect b="b" l="l" r="r" t="t"/>
              <a:pathLst>
                <a:path extrusionOk="0" h="21600" w="21600">
                  <a:moveTo>
                    <a:pt x="7247" y="0"/>
                  </a:moveTo>
                  <a:cubicBezTo>
                    <a:pt x="3026" y="2887"/>
                    <a:pt x="0" y="10870"/>
                    <a:pt x="0" y="20089"/>
                  </a:cubicBezTo>
                  <a:lnTo>
                    <a:pt x="0" y="21600"/>
                  </a:lnTo>
                  <a:lnTo>
                    <a:pt x="1760" y="21600"/>
                  </a:lnTo>
                  <a:cubicBezTo>
                    <a:pt x="2110" y="17884"/>
                    <a:pt x="3799" y="15132"/>
                    <a:pt x="5840" y="15132"/>
                  </a:cubicBezTo>
                  <a:cubicBezTo>
                    <a:pt x="7881" y="15132"/>
                    <a:pt x="9498" y="17884"/>
                    <a:pt x="9851" y="21600"/>
                  </a:cubicBezTo>
                  <a:lnTo>
                    <a:pt x="11749" y="21600"/>
                  </a:lnTo>
                  <a:cubicBezTo>
                    <a:pt x="12102" y="17884"/>
                    <a:pt x="13862" y="15132"/>
                    <a:pt x="15760" y="15132"/>
                  </a:cubicBezTo>
                  <a:cubicBezTo>
                    <a:pt x="17801" y="15132"/>
                    <a:pt x="19490" y="17884"/>
                    <a:pt x="19840" y="21600"/>
                  </a:cubicBezTo>
                  <a:lnTo>
                    <a:pt x="21600" y="21600"/>
                  </a:lnTo>
                  <a:lnTo>
                    <a:pt x="21600" y="20089"/>
                  </a:lnTo>
                  <a:cubicBezTo>
                    <a:pt x="21600" y="17198"/>
                    <a:pt x="21319" y="14447"/>
                    <a:pt x="20684" y="11831"/>
                  </a:cubicBezTo>
                  <a:lnTo>
                    <a:pt x="15832" y="11831"/>
                  </a:lnTo>
                  <a:cubicBezTo>
                    <a:pt x="13368" y="11831"/>
                    <a:pt x="11117" y="10044"/>
                    <a:pt x="9357" y="6603"/>
                  </a:cubicBezTo>
                  <a:cubicBezTo>
                    <a:pt x="8372" y="4677"/>
                    <a:pt x="7669" y="2476"/>
                    <a:pt x="72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32" name="Google Shape;2732;p36"/>
            <p:cNvSpPr/>
            <p:nvPr/>
          </p:nvSpPr>
          <p:spPr>
            <a:xfrm>
              <a:off x="839107" y="332993"/>
              <a:ext cx="53268" cy="182000"/>
            </a:xfrm>
            <a:custGeom>
              <a:rect b="b" l="l" r="r" t="t"/>
              <a:pathLst>
                <a:path extrusionOk="0" h="21600" w="21600">
                  <a:moveTo>
                    <a:pt x="0" y="0"/>
                  </a:moveTo>
                  <a:lnTo>
                    <a:pt x="0" y="21600"/>
                  </a:lnTo>
                  <a:cubicBezTo>
                    <a:pt x="12600" y="19233"/>
                    <a:pt x="21600" y="15278"/>
                    <a:pt x="21600" y="10537"/>
                  </a:cubicBezTo>
                  <a:cubicBezTo>
                    <a:pt x="21600" y="6322"/>
                    <a:pt x="13514" y="210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733" name="Google Shape;2733;p36"/>
          <p:cNvGrpSpPr/>
          <p:nvPr/>
        </p:nvGrpSpPr>
        <p:grpSpPr>
          <a:xfrm>
            <a:off x="14014884" y="8218757"/>
            <a:ext cx="792466" cy="896818"/>
            <a:chOff x="70" y="70"/>
            <a:chExt cx="792464" cy="896816"/>
          </a:xfrm>
        </p:grpSpPr>
        <p:sp>
          <p:nvSpPr>
            <p:cNvPr id="2734" name="Google Shape;2734;p36"/>
            <p:cNvSpPr/>
            <p:nvPr/>
          </p:nvSpPr>
          <p:spPr>
            <a:xfrm>
              <a:off x="182068" y="370760"/>
              <a:ext cx="426213" cy="53269"/>
            </a:xfrm>
            <a:custGeom>
              <a:rect b="b" l="l" r="r" t="t"/>
              <a:pathLst>
                <a:path extrusionOk="0" h="21600" w="21600">
                  <a:moveTo>
                    <a:pt x="0" y="0"/>
                  </a:moveTo>
                  <a:cubicBezTo>
                    <a:pt x="1575" y="13514"/>
                    <a:pt x="3714" y="21600"/>
                    <a:pt x="6078" y="21600"/>
                  </a:cubicBezTo>
                  <a:lnTo>
                    <a:pt x="15526" y="21600"/>
                  </a:lnTo>
                  <a:cubicBezTo>
                    <a:pt x="18001" y="21600"/>
                    <a:pt x="20025" y="13514"/>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35" name="Google Shape;2735;p36"/>
            <p:cNvSpPr/>
            <p:nvPr/>
          </p:nvSpPr>
          <p:spPr>
            <a:xfrm>
              <a:off x="106605" y="266409"/>
              <a:ext cx="579393" cy="5108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36" name="Google Shape;2736;p36"/>
            <p:cNvSpPr/>
            <p:nvPr/>
          </p:nvSpPr>
          <p:spPr>
            <a:xfrm>
              <a:off x="106605" y="368505"/>
              <a:ext cx="577139" cy="528381"/>
            </a:xfrm>
            <a:custGeom>
              <a:rect b="b" l="l" r="r" t="t"/>
              <a:pathLst>
                <a:path extrusionOk="0" h="21600" w="21600">
                  <a:moveTo>
                    <a:pt x="6814" y="6625"/>
                  </a:moveTo>
                  <a:cubicBezTo>
                    <a:pt x="7394" y="6625"/>
                    <a:pt x="7811" y="6988"/>
                    <a:pt x="7811" y="7624"/>
                  </a:cubicBezTo>
                  <a:cubicBezTo>
                    <a:pt x="7811" y="8169"/>
                    <a:pt x="7394" y="8621"/>
                    <a:pt x="6814" y="8621"/>
                  </a:cubicBezTo>
                  <a:cubicBezTo>
                    <a:pt x="6316" y="8621"/>
                    <a:pt x="5899" y="8169"/>
                    <a:pt x="5899" y="7624"/>
                  </a:cubicBezTo>
                  <a:cubicBezTo>
                    <a:pt x="5899" y="6988"/>
                    <a:pt x="6316" y="6625"/>
                    <a:pt x="6814" y="6625"/>
                  </a:cubicBezTo>
                  <a:close/>
                  <a:moveTo>
                    <a:pt x="14707" y="6625"/>
                  </a:moveTo>
                  <a:cubicBezTo>
                    <a:pt x="15287" y="6625"/>
                    <a:pt x="15704" y="7080"/>
                    <a:pt x="15704" y="7624"/>
                  </a:cubicBezTo>
                  <a:cubicBezTo>
                    <a:pt x="15704" y="8169"/>
                    <a:pt x="15287" y="8621"/>
                    <a:pt x="14707" y="8621"/>
                  </a:cubicBezTo>
                  <a:cubicBezTo>
                    <a:pt x="14208" y="8621"/>
                    <a:pt x="13792" y="8169"/>
                    <a:pt x="13792" y="7624"/>
                  </a:cubicBezTo>
                  <a:cubicBezTo>
                    <a:pt x="13792" y="7080"/>
                    <a:pt x="14208" y="6625"/>
                    <a:pt x="14707" y="6625"/>
                  </a:cubicBezTo>
                  <a:close/>
                  <a:moveTo>
                    <a:pt x="13689" y="11729"/>
                  </a:moveTo>
                  <a:cubicBezTo>
                    <a:pt x="13937" y="11729"/>
                    <a:pt x="14166" y="11844"/>
                    <a:pt x="14290" y="12072"/>
                  </a:cubicBezTo>
                  <a:cubicBezTo>
                    <a:pt x="14707" y="12524"/>
                    <a:pt x="14707" y="13160"/>
                    <a:pt x="14290" y="13523"/>
                  </a:cubicBezTo>
                  <a:cubicBezTo>
                    <a:pt x="13375" y="14520"/>
                    <a:pt x="12130" y="15064"/>
                    <a:pt x="10883" y="15064"/>
                  </a:cubicBezTo>
                  <a:cubicBezTo>
                    <a:pt x="9638" y="15064"/>
                    <a:pt x="8309" y="14520"/>
                    <a:pt x="7479" y="13523"/>
                  </a:cubicBezTo>
                  <a:cubicBezTo>
                    <a:pt x="7062" y="13068"/>
                    <a:pt x="7062" y="12342"/>
                    <a:pt x="7479" y="12072"/>
                  </a:cubicBezTo>
                  <a:cubicBezTo>
                    <a:pt x="7684" y="11844"/>
                    <a:pt x="7935" y="11729"/>
                    <a:pt x="8172" y="11729"/>
                  </a:cubicBezTo>
                  <a:cubicBezTo>
                    <a:pt x="8412" y="11729"/>
                    <a:pt x="8642" y="11844"/>
                    <a:pt x="8808" y="12072"/>
                  </a:cubicBezTo>
                  <a:cubicBezTo>
                    <a:pt x="9388" y="12659"/>
                    <a:pt x="10137" y="12956"/>
                    <a:pt x="10883" y="12956"/>
                  </a:cubicBezTo>
                  <a:cubicBezTo>
                    <a:pt x="11632" y="12956"/>
                    <a:pt x="12378" y="12659"/>
                    <a:pt x="12961" y="12072"/>
                  </a:cubicBezTo>
                  <a:cubicBezTo>
                    <a:pt x="13169" y="11844"/>
                    <a:pt x="13438" y="11729"/>
                    <a:pt x="13689" y="11729"/>
                  </a:cubicBezTo>
                  <a:close/>
                  <a:moveTo>
                    <a:pt x="0" y="0"/>
                  </a:moveTo>
                  <a:lnTo>
                    <a:pt x="0" y="9620"/>
                  </a:lnTo>
                  <a:cubicBezTo>
                    <a:pt x="0" y="16064"/>
                    <a:pt x="4902" y="21600"/>
                    <a:pt x="10801" y="21600"/>
                  </a:cubicBezTo>
                  <a:cubicBezTo>
                    <a:pt x="16700" y="21600"/>
                    <a:pt x="21600" y="16245"/>
                    <a:pt x="21600" y="9620"/>
                  </a:cubicBezTo>
                  <a:lnTo>
                    <a:pt x="21600" y="0"/>
                  </a:lnTo>
                  <a:lnTo>
                    <a:pt x="21186" y="0"/>
                  </a:lnTo>
                  <a:cubicBezTo>
                    <a:pt x="19691" y="2725"/>
                    <a:pt x="17114" y="4358"/>
                    <a:pt x="14290" y="4358"/>
                  </a:cubicBezTo>
                  <a:lnTo>
                    <a:pt x="7394" y="4358"/>
                  </a:lnTo>
                  <a:cubicBezTo>
                    <a:pt x="4486" y="4358"/>
                    <a:pt x="1827" y="2725"/>
                    <a:pt x="4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37" name="Google Shape;2737;p36"/>
            <p:cNvSpPr/>
            <p:nvPr/>
          </p:nvSpPr>
          <p:spPr>
            <a:xfrm>
              <a:off x="2254" y="70"/>
              <a:ext cx="785841" cy="210888"/>
            </a:xfrm>
            <a:custGeom>
              <a:rect b="b" l="l" r="r" t="t"/>
              <a:pathLst>
                <a:path extrusionOk="0" h="21600" w="21600">
                  <a:moveTo>
                    <a:pt x="10801" y="0"/>
                  </a:moveTo>
                  <a:cubicBezTo>
                    <a:pt x="5553" y="0"/>
                    <a:pt x="0" y="5680"/>
                    <a:pt x="0" y="16144"/>
                  </a:cubicBezTo>
                  <a:cubicBezTo>
                    <a:pt x="0" y="19096"/>
                    <a:pt x="610" y="21600"/>
                    <a:pt x="1404" y="21600"/>
                  </a:cubicBezTo>
                  <a:lnTo>
                    <a:pt x="20198" y="21600"/>
                  </a:lnTo>
                  <a:cubicBezTo>
                    <a:pt x="20990" y="21600"/>
                    <a:pt x="21600" y="19327"/>
                    <a:pt x="21600" y="16144"/>
                  </a:cubicBezTo>
                  <a:cubicBezTo>
                    <a:pt x="21600" y="5680"/>
                    <a:pt x="16047"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38" name="Google Shape;2738;p36"/>
            <p:cNvSpPr/>
            <p:nvPr/>
          </p:nvSpPr>
          <p:spPr>
            <a:xfrm>
              <a:off x="70" y="437345"/>
              <a:ext cx="53269" cy="182069"/>
            </a:xfrm>
            <a:custGeom>
              <a:rect b="b" l="l" r="r" t="t"/>
              <a:pathLst>
                <a:path extrusionOk="0" h="21600" w="21600">
                  <a:moveTo>
                    <a:pt x="21600" y="0"/>
                  </a:moveTo>
                  <a:cubicBezTo>
                    <a:pt x="9000" y="2107"/>
                    <a:pt x="0" y="6060"/>
                    <a:pt x="0" y="10533"/>
                  </a:cubicBezTo>
                  <a:cubicBezTo>
                    <a:pt x="0" y="15272"/>
                    <a:pt x="9000" y="19226"/>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39" name="Google Shape;2739;p36"/>
            <p:cNvSpPr/>
            <p:nvPr/>
          </p:nvSpPr>
          <p:spPr>
            <a:xfrm>
              <a:off x="739265" y="437345"/>
              <a:ext cx="53269" cy="182069"/>
            </a:xfrm>
            <a:custGeom>
              <a:rect b="b" l="l" r="r" t="t"/>
              <a:pathLst>
                <a:path extrusionOk="0" h="21600" w="21600">
                  <a:moveTo>
                    <a:pt x="0" y="0"/>
                  </a:moveTo>
                  <a:lnTo>
                    <a:pt x="0" y="21600"/>
                  </a:lnTo>
                  <a:cubicBezTo>
                    <a:pt x="12600" y="19226"/>
                    <a:pt x="21600" y="15272"/>
                    <a:pt x="21600" y="10533"/>
                  </a:cubicBezTo>
                  <a:cubicBezTo>
                    <a:pt x="19800" y="6060"/>
                    <a:pt x="12600" y="210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740" name="Google Shape;2740;p36"/>
          <p:cNvGrpSpPr/>
          <p:nvPr/>
        </p:nvGrpSpPr>
        <p:grpSpPr>
          <a:xfrm>
            <a:off x="14014884" y="9319976"/>
            <a:ext cx="792466" cy="898861"/>
            <a:chOff x="70" y="70"/>
            <a:chExt cx="792464" cy="898859"/>
          </a:xfrm>
        </p:grpSpPr>
        <p:sp>
          <p:nvSpPr>
            <p:cNvPr id="2741" name="Google Shape;2741;p36"/>
            <p:cNvSpPr/>
            <p:nvPr/>
          </p:nvSpPr>
          <p:spPr>
            <a:xfrm>
              <a:off x="59043" y="70"/>
              <a:ext cx="677390" cy="402468"/>
            </a:xfrm>
            <a:custGeom>
              <a:rect b="b" l="l" r="r" t="t"/>
              <a:pathLst>
                <a:path extrusionOk="0" h="21600" w="21263">
                  <a:moveTo>
                    <a:pt x="11305" y="5022"/>
                  </a:moveTo>
                  <a:cubicBezTo>
                    <a:pt x="11495" y="5022"/>
                    <a:pt x="11685" y="5052"/>
                    <a:pt x="11875" y="5113"/>
                  </a:cubicBezTo>
                  <a:cubicBezTo>
                    <a:pt x="12225" y="5230"/>
                    <a:pt x="12433" y="5351"/>
                    <a:pt x="12711" y="5589"/>
                  </a:cubicBezTo>
                  <a:cubicBezTo>
                    <a:pt x="14525" y="7018"/>
                    <a:pt x="15430" y="11189"/>
                    <a:pt x="15012" y="15954"/>
                  </a:cubicBezTo>
                  <a:cubicBezTo>
                    <a:pt x="14872" y="16669"/>
                    <a:pt x="14525" y="17145"/>
                    <a:pt x="14176" y="17145"/>
                  </a:cubicBezTo>
                  <a:lnTo>
                    <a:pt x="14036" y="17145"/>
                  </a:lnTo>
                  <a:cubicBezTo>
                    <a:pt x="13618" y="17024"/>
                    <a:pt x="13269" y="16192"/>
                    <a:pt x="13339" y="15478"/>
                  </a:cubicBezTo>
                  <a:cubicBezTo>
                    <a:pt x="13689" y="11783"/>
                    <a:pt x="12921" y="8210"/>
                    <a:pt x="11597" y="7733"/>
                  </a:cubicBezTo>
                  <a:cubicBezTo>
                    <a:pt x="11502" y="7699"/>
                    <a:pt x="11402" y="7680"/>
                    <a:pt x="11305" y="7680"/>
                  </a:cubicBezTo>
                  <a:cubicBezTo>
                    <a:pt x="10066" y="7680"/>
                    <a:pt x="8785" y="10403"/>
                    <a:pt x="8463" y="14048"/>
                  </a:cubicBezTo>
                  <a:cubicBezTo>
                    <a:pt x="8398" y="14699"/>
                    <a:pt x="7985" y="15255"/>
                    <a:pt x="7596" y="15255"/>
                  </a:cubicBezTo>
                  <a:cubicBezTo>
                    <a:pt x="7560" y="15255"/>
                    <a:pt x="7523" y="15247"/>
                    <a:pt x="7487" y="15239"/>
                  </a:cubicBezTo>
                  <a:cubicBezTo>
                    <a:pt x="7069" y="15001"/>
                    <a:pt x="6720" y="14287"/>
                    <a:pt x="6790" y="13572"/>
                  </a:cubicBezTo>
                  <a:cubicBezTo>
                    <a:pt x="7301" y="8546"/>
                    <a:pt x="9217" y="5022"/>
                    <a:pt x="11305" y="5022"/>
                  </a:cubicBezTo>
                  <a:close/>
                  <a:moveTo>
                    <a:pt x="14976" y="0"/>
                  </a:moveTo>
                  <a:cubicBezTo>
                    <a:pt x="13260" y="0"/>
                    <a:pt x="11791" y="1811"/>
                    <a:pt x="11179" y="4636"/>
                  </a:cubicBezTo>
                  <a:lnTo>
                    <a:pt x="8602" y="3921"/>
                  </a:lnTo>
                  <a:cubicBezTo>
                    <a:pt x="8148" y="3770"/>
                    <a:pt x="7697" y="3698"/>
                    <a:pt x="7251" y="3698"/>
                  </a:cubicBezTo>
                  <a:cubicBezTo>
                    <a:pt x="3780" y="3698"/>
                    <a:pt x="648" y="8043"/>
                    <a:pt x="31" y="14166"/>
                  </a:cubicBezTo>
                  <a:cubicBezTo>
                    <a:pt x="-108" y="14880"/>
                    <a:pt x="239" y="15595"/>
                    <a:pt x="728" y="15833"/>
                  </a:cubicBezTo>
                  <a:lnTo>
                    <a:pt x="20238" y="21551"/>
                  </a:lnTo>
                  <a:cubicBezTo>
                    <a:pt x="20293" y="21585"/>
                    <a:pt x="20351" y="21600"/>
                    <a:pt x="20406" y="21600"/>
                  </a:cubicBezTo>
                  <a:cubicBezTo>
                    <a:pt x="20762" y="21600"/>
                    <a:pt x="21083" y="20980"/>
                    <a:pt x="21145" y="20360"/>
                  </a:cubicBezTo>
                  <a:cubicBezTo>
                    <a:pt x="21492" y="17145"/>
                    <a:pt x="21074" y="13689"/>
                    <a:pt x="19959" y="10830"/>
                  </a:cubicBezTo>
                  <a:cubicBezTo>
                    <a:pt x="18845" y="8327"/>
                    <a:pt x="17102" y="6542"/>
                    <a:pt x="15151" y="5945"/>
                  </a:cubicBezTo>
                  <a:lnTo>
                    <a:pt x="12921" y="5230"/>
                  </a:lnTo>
                  <a:cubicBezTo>
                    <a:pt x="13359" y="3842"/>
                    <a:pt x="14189" y="2931"/>
                    <a:pt x="15111" y="2931"/>
                  </a:cubicBezTo>
                  <a:cubicBezTo>
                    <a:pt x="15215" y="2931"/>
                    <a:pt x="15323" y="2942"/>
                    <a:pt x="15430" y="2968"/>
                  </a:cubicBezTo>
                  <a:cubicBezTo>
                    <a:pt x="15465" y="2976"/>
                    <a:pt x="15503" y="2984"/>
                    <a:pt x="15538" y="2984"/>
                  </a:cubicBezTo>
                  <a:cubicBezTo>
                    <a:pt x="15918" y="2984"/>
                    <a:pt x="16279" y="2428"/>
                    <a:pt x="16405" y="1777"/>
                  </a:cubicBezTo>
                  <a:cubicBezTo>
                    <a:pt x="16476" y="1063"/>
                    <a:pt x="16126" y="348"/>
                    <a:pt x="15708" y="110"/>
                  </a:cubicBezTo>
                  <a:cubicBezTo>
                    <a:pt x="15461" y="34"/>
                    <a:pt x="15217" y="0"/>
                    <a:pt x="149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42" name="Google Shape;2742;p36"/>
            <p:cNvSpPr/>
            <p:nvPr/>
          </p:nvSpPr>
          <p:spPr>
            <a:xfrm>
              <a:off x="106605" y="352792"/>
              <a:ext cx="577139" cy="546137"/>
            </a:xfrm>
            <a:custGeom>
              <a:rect b="b" l="l" r="r" t="t"/>
              <a:pathLst>
                <a:path extrusionOk="0" h="21600" w="21600">
                  <a:moveTo>
                    <a:pt x="6814" y="5005"/>
                  </a:moveTo>
                  <a:cubicBezTo>
                    <a:pt x="7394" y="5005"/>
                    <a:pt x="7811" y="5445"/>
                    <a:pt x="7811" y="5972"/>
                  </a:cubicBezTo>
                  <a:cubicBezTo>
                    <a:pt x="7811" y="6585"/>
                    <a:pt x="7394" y="7025"/>
                    <a:pt x="6814" y="7025"/>
                  </a:cubicBezTo>
                  <a:cubicBezTo>
                    <a:pt x="6316" y="7025"/>
                    <a:pt x="5899" y="6585"/>
                    <a:pt x="5899" y="5972"/>
                  </a:cubicBezTo>
                  <a:cubicBezTo>
                    <a:pt x="5899" y="5445"/>
                    <a:pt x="6316" y="5005"/>
                    <a:pt x="6814" y="5005"/>
                  </a:cubicBezTo>
                  <a:close/>
                  <a:moveTo>
                    <a:pt x="14707" y="5005"/>
                  </a:moveTo>
                  <a:cubicBezTo>
                    <a:pt x="15287" y="5005"/>
                    <a:pt x="15704" y="5445"/>
                    <a:pt x="15704" y="5972"/>
                  </a:cubicBezTo>
                  <a:cubicBezTo>
                    <a:pt x="15704" y="6585"/>
                    <a:pt x="15287" y="7025"/>
                    <a:pt x="14707" y="7025"/>
                  </a:cubicBezTo>
                  <a:cubicBezTo>
                    <a:pt x="14208" y="7025"/>
                    <a:pt x="13792" y="6585"/>
                    <a:pt x="13792" y="5972"/>
                  </a:cubicBezTo>
                  <a:cubicBezTo>
                    <a:pt x="13792" y="5445"/>
                    <a:pt x="14208" y="5005"/>
                    <a:pt x="14707" y="5005"/>
                  </a:cubicBezTo>
                  <a:close/>
                  <a:moveTo>
                    <a:pt x="13573" y="12050"/>
                  </a:moveTo>
                  <a:cubicBezTo>
                    <a:pt x="13813" y="12050"/>
                    <a:pt x="14040" y="12161"/>
                    <a:pt x="14208" y="12381"/>
                  </a:cubicBezTo>
                  <a:cubicBezTo>
                    <a:pt x="14622" y="12819"/>
                    <a:pt x="14622" y="13521"/>
                    <a:pt x="14208" y="13786"/>
                  </a:cubicBezTo>
                  <a:cubicBezTo>
                    <a:pt x="13293" y="14839"/>
                    <a:pt x="12046" y="15366"/>
                    <a:pt x="10801" y="15366"/>
                  </a:cubicBezTo>
                  <a:cubicBezTo>
                    <a:pt x="9554" y="15366"/>
                    <a:pt x="8225" y="14839"/>
                    <a:pt x="7394" y="13786"/>
                  </a:cubicBezTo>
                  <a:cubicBezTo>
                    <a:pt x="6980" y="13346"/>
                    <a:pt x="6980" y="12733"/>
                    <a:pt x="7394" y="12381"/>
                  </a:cubicBezTo>
                  <a:cubicBezTo>
                    <a:pt x="7603" y="12206"/>
                    <a:pt x="7850" y="12117"/>
                    <a:pt x="8090" y="12117"/>
                  </a:cubicBezTo>
                  <a:cubicBezTo>
                    <a:pt x="8330" y="12117"/>
                    <a:pt x="8557" y="12206"/>
                    <a:pt x="8723" y="12381"/>
                  </a:cubicBezTo>
                  <a:cubicBezTo>
                    <a:pt x="9306" y="12995"/>
                    <a:pt x="10052" y="13301"/>
                    <a:pt x="10801" y="13301"/>
                  </a:cubicBezTo>
                  <a:cubicBezTo>
                    <a:pt x="11548" y="13301"/>
                    <a:pt x="12297" y="12995"/>
                    <a:pt x="12877" y="12381"/>
                  </a:cubicBezTo>
                  <a:cubicBezTo>
                    <a:pt x="13085" y="12161"/>
                    <a:pt x="13336" y="12050"/>
                    <a:pt x="13573" y="12050"/>
                  </a:cubicBezTo>
                  <a:close/>
                  <a:moveTo>
                    <a:pt x="0" y="0"/>
                  </a:moveTo>
                  <a:lnTo>
                    <a:pt x="0" y="10186"/>
                  </a:lnTo>
                  <a:cubicBezTo>
                    <a:pt x="0" y="16419"/>
                    <a:pt x="4902" y="21600"/>
                    <a:pt x="10801" y="21600"/>
                  </a:cubicBezTo>
                  <a:cubicBezTo>
                    <a:pt x="16700" y="21600"/>
                    <a:pt x="21600" y="16419"/>
                    <a:pt x="21600" y="10186"/>
                  </a:cubicBezTo>
                  <a:lnTo>
                    <a:pt x="21600" y="4041"/>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43" name="Google Shape;2743;p36"/>
            <p:cNvSpPr/>
            <p:nvPr/>
          </p:nvSpPr>
          <p:spPr>
            <a:xfrm>
              <a:off x="739265" y="441643"/>
              <a:ext cx="53269" cy="179744"/>
            </a:xfrm>
            <a:custGeom>
              <a:rect b="b" l="l" r="r" t="t"/>
              <a:pathLst>
                <a:path extrusionOk="0" h="21600" w="21600">
                  <a:moveTo>
                    <a:pt x="0" y="0"/>
                  </a:moveTo>
                  <a:lnTo>
                    <a:pt x="0" y="21600"/>
                  </a:lnTo>
                  <a:cubicBezTo>
                    <a:pt x="12600" y="19204"/>
                    <a:pt x="21600" y="15199"/>
                    <a:pt x="21600" y="10669"/>
                  </a:cubicBezTo>
                  <a:cubicBezTo>
                    <a:pt x="19800" y="5868"/>
                    <a:pt x="12600" y="1863"/>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44" name="Google Shape;2744;p36"/>
            <p:cNvSpPr/>
            <p:nvPr/>
          </p:nvSpPr>
          <p:spPr>
            <a:xfrm>
              <a:off x="70" y="441643"/>
              <a:ext cx="53269" cy="179744"/>
            </a:xfrm>
            <a:custGeom>
              <a:rect b="b" l="l" r="r" t="t"/>
              <a:pathLst>
                <a:path extrusionOk="0" h="21600" w="21600">
                  <a:moveTo>
                    <a:pt x="21600" y="0"/>
                  </a:moveTo>
                  <a:cubicBezTo>
                    <a:pt x="9000" y="1863"/>
                    <a:pt x="0" y="5868"/>
                    <a:pt x="0" y="10669"/>
                  </a:cubicBezTo>
                  <a:cubicBezTo>
                    <a:pt x="0" y="15199"/>
                    <a:pt x="9000" y="19204"/>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745" name="Google Shape;2745;p36"/>
          <p:cNvGrpSpPr/>
          <p:nvPr/>
        </p:nvGrpSpPr>
        <p:grpSpPr>
          <a:xfrm>
            <a:off x="19612209" y="7156715"/>
            <a:ext cx="688186" cy="897733"/>
            <a:chOff x="0" y="70"/>
            <a:chExt cx="688185" cy="897732"/>
          </a:xfrm>
        </p:grpSpPr>
        <p:sp>
          <p:nvSpPr>
            <p:cNvPr id="2746" name="Google Shape;2746;p36"/>
            <p:cNvSpPr/>
            <p:nvPr/>
          </p:nvSpPr>
          <p:spPr>
            <a:xfrm>
              <a:off x="579393" y="737998"/>
              <a:ext cx="108792" cy="159804"/>
            </a:xfrm>
            <a:custGeom>
              <a:rect b="b" l="l" r="r" t="t"/>
              <a:pathLst>
                <a:path extrusionOk="0" h="21600" w="21600">
                  <a:moveTo>
                    <a:pt x="10576" y="0"/>
                  </a:moveTo>
                  <a:cubicBezTo>
                    <a:pt x="4854" y="0"/>
                    <a:pt x="0" y="3305"/>
                    <a:pt x="0" y="6905"/>
                  </a:cubicBezTo>
                  <a:cubicBezTo>
                    <a:pt x="0" y="8105"/>
                    <a:pt x="448" y="8705"/>
                    <a:pt x="881" y="9905"/>
                  </a:cubicBezTo>
                  <a:lnTo>
                    <a:pt x="8813" y="20705"/>
                  </a:lnTo>
                  <a:cubicBezTo>
                    <a:pt x="9261" y="21305"/>
                    <a:pt x="10031" y="21600"/>
                    <a:pt x="10856" y="21600"/>
                  </a:cubicBezTo>
                  <a:cubicBezTo>
                    <a:pt x="11681" y="21600"/>
                    <a:pt x="12563" y="21305"/>
                    <a:pt x="13220" y="20705"/>
                  </a:cubicBezTo>
                  <a:lnTo>
                    <a:pt x="20271" y="10800"/>
                  </a:lnTo>
                  <a:cubicBezTo>
                    <a:pt x="21166" y="9600"/>
                    <a:pt x="21600" y="8400"/>
                    <a:pt x="21600" y="7505"/>
                  </a:cubicBezTo>
                  <a:cubicBezTo>
                    <a:pt x="20719" y="3305"/>
                    <a:pt x="16312" y="0"/>
                    <a:pt x="105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47" name="Google Shape;2747;p36"/>
            <p:cNvSpPr/>
            <p:nvPr/>
          </p:nvSpPr>
          <p:spPr>
            <a:xfrm>
              <a:off x="0" y="70"/>
              <a:ext cx="315239" cy="371678"/>
            </a:xfrm>
            <a:custGeom>
              <a:rect b="b" l="l" r="r" t="t"/>
              <a:pathLst>
                <a:path extrusionOk="0" h="21600" w="21600">
                  <a:moveTo>
                    <a:pt x="14073" y="0"/>
                  </a:moveTo>
                  <a:cubicBezTo>
                    <a:pt x="13595" y="0"/>
                    <a:pt x="13117" y="16"/>
                    <a:pt x="12625" y="53"/>
                  </a:cubicBezTo>
                  <a:cubicBezTo>
                    <a:pt x="5325" y="958"/>
                    <a:pt x="0" y="6507"/>
                    <a:pt x="0" y="12825"/>
                  </a:cubicBezTo>
                  <a:lnTo>
                    <a:pt x="0" y="19921"/>
                  </a:lnTo>
                  <a:cubicBezTo>
                    <a:pt x="154" y="20695"/>
                    <a:pt x="912" y="21600"/>
                    <a:pt x="1830" y="21600"/>
                  </a:cubicBezTo>
                  <a:lnTo>
                    <a:pt x="5480" y="21600"/>
                  </a:lnTo>
                  <a:cubicBezTo>
                    <a:pt x="14450" y="21600"/>
                    <a:pt x="21600" y="15278"/>
                    <a:pt x="21600" y="7665"/>
                  </a:cubicBezTo>
                  <a:lnTo>
                    <a:pt x="21600" y="1732"/>
                  </a:lnTo>
                  <a:cubicBezTo>
                    <a:pt x="19394" y="631"/>
                    <a:pt x="16849" y="0"/>
                    <a:pt x="140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48" name="Google Shape;2748;p36"/>
            <p:cNvSpPr/>
            <p:nvPr/>
          </p:nvSpPr>
          <p:spPr>
            <a:xfrm>
              <a:off x="579393" y="500477"/>
              <a:ext cx="104353" cy="106537"/>
            </a:xfrm>
            <a:custGeom>
              <a:rect b="b" l="l" r="r" t="t"/>
              <a:pathLst>
                <a:path extrusionOk="0" h="21600" w="21600">
                  <a:moveTo>
                    <a:pt x="11026" y="0"/>
                  </a:moveTo>
                  <a:cubicBezTo>
                    <a:pt x="5061" y="0"/>
                    <a:pt x="0" y="4957"/>
                    <a:pt x="0" y="10800"/>
                  </a:cubicBezTo>
                  <a:cubicBezTo>
                    <a:pt x="0" y="16657"/>
                    <a:pt x="5061" y="21600"/>
                    <a:pt x="11026" y="21600"/>
                  </a:cubicBezTo>
                  <a:cubicBezTo>
                    <a:pt x="17006" y="21600"/>
                    <a:pt x="21600" y="16657"/>
                    <a:pt x="21600" y="10800"/>
                  </a:cubicBezTo>
                  <a:cubicBezTo>
                    <a:pt x="21600" y="4957"/>
                    <a:pt x="17006" y="0"/>
                    <a:pt x="110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49" name="Google Shape;2749;p36"/>
            <p:cNvSpPr/>
            <p:nvPr/>
          </p:nvSpPr>
          <p:spPr>
            <a:xfrm>
              <a:off x="579393" y="396126"/>
              <a:ext cx="104353" cy="104352"/>
            </a:xfrm>
            <a:custGeom>
              <a:rect b="b" l="l" r="r" t="t"/>
              <a:pathLst>
                <a:path extrusionOk="0" h="21600" w="21600">
                  <a:moveTo>
                    <a:pt x="11026" y="0"/>
                  </a:moveTo>
                  <a:cubicBezTo>
                    <a:pt x="5061" y="0"/>
                    <a:pt x="0" y="4594"/>
                    <a:pt x="0" y="11026"/>
                  </a:cubicBezTo>
                  <a:cubicBezTo>
                    <a:pt x="0" y="17006"/>
                    <a:pt x="5061" y="21600"/>
                    <a:pt x="11026" y="21600"/>
                  </a:cubicBezTo>
                  <a:cubicBezTo>
                    <a:pt x="17006" y="21600"/>
                    <a:pt x="21600" y="17006"/>
                    <a:pt x="21600" y="11026"/>
                  </a:cubicBezTo>
                  <a:cubicBezTo>
                    <a:pt x="21600" y="4594"/>
                    <a:pt x="17006" y="0"/>
                    <a:pt x="110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50" name="Google Shape;2750;p36"/>
            <p:cNvSpPr/>
            <p:nvPr/>
          </p:nvSpPr>
          <p:spPr>
            <a:xfrm>
              <a:off x="579393" y="607013"/>
              <a:ext cx="104353" cy="104352"/>
            </a:xfrm>
            <a:custGeom>
              <a:rect b="b" l="l" r="r" t="t"/>
              <a:pathLst>
                <a:path extrusionOk="0" h="21600" w="21600">
                  <a:moveTo>
                    <a:pt x="11026" y="0"/>
                  </a:moveTo>
                  <a:cubicBezTo>
                    <a:pt x="5061" y="0"/>
                    <a:pt x="0" y="4594"/>
                    <a:pt x="0" y="10574"/>
                  </a:cubicBezTo>
                  <a:cubicBezTo>
                    <a:pt x="0" y="17006"/>
                    <a:pt x="5061" y="21600"/>
                    <a:pt x="11026" y="21600"/>
                  </a:cubicBezTo>
                  <a:cubicBezTo>
                    <a:pt x="17006" y="21600"/>
                    <a:pt x="21600" y="17006"/>
                    <a:pt x="21600" y="10574"/>
                  </a:cubicBezTo>
                  <a:cubicBezTo>
                    <a:pt x="21600" y="4594"/>
                    <a:pt x="17006" y="0"/>
                    <a:pt x="110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51" name="Google Shape;2751;p36"/>
            <p:cNvSpPr/>
            <p:nvPr/>
          </p:nvSpPr>
          <p:spPr>
            <a:xfrm>
              <a:off x="368506" y="70"/>
              <a:ext cx="313033" cy="369423"/>
            </a:xfrm>
            <a:custGeom>
              <a:rect b="b" l="l" r="r" t="t"/>
              <a:pathLst>
                <a:path extrusionOk="0" h="21600" w="21449">
                  <a:moveTo>
                    <a:pt x="7532" y="0"/>
                  </a:moveTo>
                  <a:cubicBezTo>
                    <a:pt x="4751" y="0"/>
                    <a:pt x="2211" y="634"/>
                    <a:pt x="0" y="1743"/>
                  </a:cubicBezTo>
                  <a:lnTo>
                    <a:pt x="0" y="7712"/>
                  </a:lnTo>
                  <a:cubicBezTo>
                    <a:pt x="0" y="15371"/>
                    <a:pt x="7150" y="21600"/>
                    <a:pt x="16125" y="21600"/>
                  </a:cubicBezTo>
                  <a:lnTo>
                    <a:pt x="19775" y="21600"/>
                  </a:lnTo>
                  <a:cubicBezTo>
                    <a:pt x="20688" y="21600"/>
                    <a:pt x="21446" y="20953"/>
                    <a:pt x="21446" y="20175"/>
                  </a:cubicBezTo>
                  <a:lnTo>
                    <a:pt x="21446" y="13035"/>
                  </a:lnTo>
                  <a:cubicBezTo>
                    <a:pt x="21600" y="6546"/>
                    <a:pt x="16275" y="964"/>
                    <a:pt x="8975" y="54"/>
                  </a:cubicBezTo>
                  <a:cubicBezTo>
                    <a:pt x="8487" y="16"/>
                    <a:pt x="8005" y="0"/>
                    <a:pt x="75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52" name="Google Shape;2752;p36"/>
            <p:cNvSpPr/>
            <p:nvPr/>
          </p:nvSpPr>
          <p:spPr>
            <a:xfrm>
              <a:off x="2254" y="737998"/>
              <a:ext cx="108792" cy="159804"/>
            </a:xfrm>
            <a:custGeom>
              <a:rect b="b" l="l" r="r" t="t"/>
              <a:pathLst>
                <a:path extrusionOk="0" h="21600" w="21600">
                  <a:moveTo>
                    <a:pt x="10576" y="0"/>
                  </a:moveTo>
                  <a:cubicBezTo>
                    <a:pt x="4854" y="0"/>
                    <a:pt x="0" y="3305"/>
                    <a:pt x="0" y="6905"/>
                  </a:cubicBezTo>
                  <a:cubicBezTo>
                    <a:pt x="0" y="8105"/>
                    <a:pt x="434" y="8705"/>
                    <a:pt x="881" y="9905"/>
                  </a:cubicBezTo>
                  <a:lnTo>
                    <a:pt x="8813" y="20705"/>
                  </a:lnTo>
                  <a:cubicBezTo>
                    <a:pt x="9261" y="21305"/>
                    <a:pt x="10031" y="21600"/>
                    <a:pt x="10856" y="21600"/>
                  </a:cubicBezTo>
                  <a:cubicBezTo>
                    <a:pt x="11681" y="21600"/>
                    <a:pt x="12563" y="21305"/>
                    <a:pt x="13220" y="20705"/>
                  </a:cubicBezTo>
                  <a:lnTo>
                    <a:pt x="20271" y="10800"/>
                  </a:lnTo>
                  <a:cubicBezTo>
                    <a:pt x="20719" y="9600"/>
                    <a:pt x="21600" y="8400"/>
                    <a:pt x="21600" y="7505"/>
                  </a:cubicBezTo>
                  <a:cubicBezTo>
                    <a:pt x="20719" y="3305"/>
                    <a:pt x="15864" y="0"/>
                    <a:pt x="105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53" name="Google Shape;2753;p36"/>
            <p:cNvSpPr/>
            <p:nvPr/>
          </p:nvSpPr>
          <p:spPr>
            <a:xfrm>
              <a:off x="2254" y="607013"/>
              <a:ext cx="104353" cy="104352"/>
            </a:xfrm>
            <a:custGeom>
              <a:rect b="b" l="l" r="r" t="t"/>
              <a:pathLst>
                <a:path extrusionOk="0" h="21600" w="21600">
                  <a:moveTo>
                    <a:pt x="11026" y="0"/>
                  </a:moveTo>
                  <a:cubicBezTo>
                    <a:pt x="5061" y="0"/>
                    <a:pt x="0" y="4594"/>
                    <a:pt x="0" y="10574"/>
                  </a:cubicBezTo>
                  <a:cubicBezTo>
                    <a:pt x="0" y="17006"/>
                    <a:pt x="5061" y="21600"/>
                    <a:pt x="11026" y="21600"/>
                  </a:cubicBezTo>
                  <a:cubicBezTo>
                    <a:pt x="17006" y="21600"/>
                    <a:pt x="21600" y="17006"/>
                    <a:pt x="21600" y="10574"/>
                  </a:cubicBezTo>
                  <a:cubicBezTo>
                    <a:pt x="21600" y="4594"/>
                    <a:pt x="17006" y="0"/>
                    <a:pt x="110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54" name="Google Shape;2754;p36"/>
            <p:cNvSpPr/>
            <p:nvPr/>
          </p:nvSpPr>
          <p:spPr>
            <a:xfrm>
              <a:off x="2254" y="500477"/>
              <a:ext cx="104353" cy="106537"/>
            </a:xfrm>
            <a:custGeom>
              <a:rect b="b" l="l" r="r" t="t"/>
              <a:pathLst>
                <a:path extrusionOk="0" h="21600" w="21600">
                  <a:moveTo>
                    <a:pt x="11026" y="0"/>
                  </a:moveTo>
                  <a:cubicBezTo>
                    <a:pt x="5061" y="0"/>
                    <a:pt x="0" y="4957"/>
                    <a:pt x="0" y="10800"/>
                  </a:cubicBezTo>
                  <a:cubicBezTo>
                    <a:pt x="0" y="16657"/>
                    <a:pt x="5061" y="21600"/>
                    <a:pt x="11026" y="21600"/>
                  </a:cubicBezTo>
                  <a:cubicBezTo>
                    <a:pt x="17006" y="21600"/>
                    <a:pt x="21600" y="16657"/>
                    <a:pt x="21600" y="10800"/>
                  </a:cubicBezTo>
                  <a:cubicBezTo>
                    <a:pt x="21600" y="4957"/>
                    <a:pt x="17006" y="0"/>
                    <a:pt x="110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55" name="Google Shape;2755;p36"/>
            <p:cNvSpPr/>
            <p:nvPr/>
          </p:nvSpPr>
          <p:spPr>
            <a:xfrm>
              <a:off x="135424" y="254078"/>
              <a:ext cx="417336" cy="590456"/>
            </a:xfrm>
            <a:custGeom>
              <a:rect b="b" l="l" r="r" t="t"/>
              <a:pathLst>
                <a:path extrusionOk="0" h="21600" w="21600">
                  <a:moveTo>
                    <a:pt x="5284" y="8119"/>
                  </a:moveTo>
                  <a:cubicBezTo>
                    <a:pt x="5977" y="8119"/>
                    <a:pt x="6550" y="8527"/>
                    <a:pt x="6550" y="9014"/>
                  </a:cubicBezTo>
                  <a:cubicBezTo>
                    <a:pt x="6550" y="9583"/>
                    <a:pt x="5977" y="9908"/>
                    <a:pt x="5284" y="9908"/>
                  </a:cubicBezTo>
                  <a:cubicBezTo>
                    <a:pt x="4595" y="9908"/>
                    <a:pt x="4022" y="9583"/>
                    <a:pt x="4022" y="9014"/>
                  </a:cubicBezTo>
                  <a:cubicBezTo>
                    <a:pt x="4022" y="8527"/>
                    <a:pt x="4595" y="8119"/>
                    <a:pt x="5284" y="8119"/>
                  </a:cubicBezTo>
                  <a:close/>
                  <a:moveTo>
                    <a:pt x="16199" y="8202"/>
                  </a:moveTo>
                  <a:cubicBezTo>
                    <a:pt x="16888" y="8202"/>
                    <a:pt x="17465" y="8606"/>
                    <a:pt x="17465" y="9176"/>
                  </a:cubicBezTo>
                  <a:cubicBezTo>
                    <a:pt x="17465" y="9583"/>
                    <a:pt x="16888" y="10071"/>
                    <a:pt x="16199" y="10071"/>
                  </a:cubicBezTo>
                  <a:cubicBezTo>
                    <a:pt x="15510" y="10071"/>
                    <a:pt x="14937" y="9663"/>
                    <a:pt x="14937" y="9176"/>
                  </a:cubicBezTo>
                  <a:cubicBezTo>
                    <a:pt x="14937" y="8606"/>
                    <a:pt x="15510" y="8202"/>
                    <a:pt x="16199" y="8202"/>
                  </a:cubicBezTo>
                  <a:close/>
                  <a:moveTo>
                    <a:pt x="14463" y="14638"/>
                  </a:moveTo>
                  <a:cubicBezTo>
                    <a:pt x="14821" y="14638"/>
                    <a:pt x="15167" y="14739"/>
                    <a:pt x="15397" y="14942"/>
                  </a:cubicBezTo>
                  <a:cubicBezTo>
                    <a:pt x="16086" y="15347"/>
                    <a:pt x="16086" y="15916"/>
                    <a:pt x="15510" y="16241"/>
                  </a:cubicBezTo>
                  <a:cubicBezTo>
                    <a:pt x="14248" y="17133"/>
                    <a:pt x="12523" y="17703"/>
                    <a:pt x="10572" y="17703"/>
                  </a:cubicBezTo>
                  <a:cubicBezTo>
                    <a:pt x="8734" y="17703"/>
                    <a:pt x="7009" y="17133"/>
                    <a:pt x="5860" y="16241"/>
                  </a:cubicBezTo>
                  <a:cubicBezTo>
                    <a:pt x="5284" y="15834"/>
                    <a:pt x="5284" y="15267"/>
                    <a:pt x="5860" y="14942"/>
                  </a:cubicBezTo>
                  <a:cubicBezTo>
                    <a:pt x="6149" y="14739"/>
                    <a:pt x="6520" y="14638"/>
                    <a:pt x="6867" y="14638"/>
                  </a:cubicBezTo>
                  <a:cubicBezTo>
                    <a:pt x="7210" y="14638"/>
                    <a:pt x="7527" y="14739"/>
                    <a:pt x="7698" y="14942"/>
                  </a:cubicBezTo>
                  <a:cubicBezTo>
                    <a:pt x="8504" y="15509"/>
                    <a:pt x="9566" y="15795"/>
                    <a:pt x="10616" y="15795"/>
                  </a:cubicBezTo>
                  <a:cubicBezTo>
                    <a:pt x="11662" y="15795"/>
                    <a:pt x="12698" y="15509"/>
                    <a:pt x="13442" y="14942"/>
                  </a:cubicBezTo>
                  <a:cubicBezTo>
                    <a:pt x="13730" y="14739"/>
                    <a:pt x="14106" y="14638"/>
                    <a:pt x="14463" y="14638"/>
                  </a:cubicBezTo>
                  <a:close/>
                  <a:moveTo>
                    <a:pt x="10915" y="0"/>
                  </a:moveTo>
                  <a:cubicBezTo>
                    <a:pt x="9077" y="2843"/>
                    <a:pt x="5518" y="4954"/>
                    <a:pt x="1036" y="5766"/>
                  </a:cubicBezTo>
                  <a:cubicBezTo>
                    <a:pt x="1265" y="6171"/>
                    <a:pt x="1265" y="6578"/>
                    <a:pt x="1265" y="7145"/>
                  </a:cubicBezTo>
                  <a:cubicBezTo>
                    <a:pt x="1265" y="7795"/>
                    <a:pt x="1036" y="8444"/>
                    <a:pt x="576" y="9014"/>
                  </a:cubicBezTo>
                  <a:cubicBezTo>
                    <a:pt x="1036" y="9663"/>
                    <a:pt x="1265" y="10233"/>
                    <a:pt x="1265" y="10962"/>
                  </a:cubicBezTo>
                  <a:cubicBezTo>
                    <a:pt x="1265" y="11694"/>
                    <a:pt x="1036" y="12261"/>
                    <a:pt x="576" y="12911"/>
                  </a:cubicBezTo>
                  <a:cubicBezTo>
                    <a:pt x="1036" y="13481"/>
                    <a:pt x="1265" y="14130"/>
                    <a:pt x="1265" y="14780"/>
                  </a:cubicBezTo>
                  <a:cubicBezTo>
                    <a:pt x="1265" y="15754"/>
                    <a:pt x="919" y="16566"/>
                    <a:pt x="0" y="17216"/>
                  </a:cubicBezTo>
                  <a:cubicBezTo>
                    <a:pt x="576" y="17783"/>
                    <a:pt x="1036" y="18352"/>
                    <a:pt x="1149" y="19084"/>
                  </a:cubicBezTo>
                  <a:cubicBezTo>
                    <a:pt x="3793" y="20708"/>
                    <a:pt x="7239" y="21600"/>
                    <a:pt x="10802" y="21600"/>
                  </a:cubicBezTo>
                  <a:cubicBezTo>
                    <a:pt x="14361" y="21600"/>
                    <a:pt x="17694" y="20708"/>
                    <a:pt x="20451" y="19164"/>
                  </a:cubicBezTo>
                  <a:cubicBezTo>
                    <a:pt x="20568" y="18515"/>
                    <a:pt x="21027" y="17865"/>
                    <a:pt x="21600" y="17378"/>
                  </a:cubicBezTo>
                  <a:cubicBezTo>
                    <a:pt x="20681" y="16646"/>
                    <a:pt x="20222" y="15754"/>
                    <a:pt x="20222" y="14942"/>
                  </a:cubicBezTo>
                  <a:cubicBezTo>
                    <a:pt x="20222" y="14130"/>
                    <a:pt x="20568" y="13481"/>
                    <a:pt x="21141" y="12911"/>
                  </a:cubicBezTo>
                  <a:cubicBezTo>
                    <a:pt x="20681" y="12261"/>
                    <a:pt x="20338" y="11694"/>
                    <a:pt x="20338" y="10962"/>
                  </a:cubicBezTo>
                  <a:cubicBezTo>
                    <a:pt x="20338" y="10233"/>
                    <a:pt x="20681" y="9663"/>
                    <a:pt x="21141" y="9014"/>
                  </a:cubicBezTo>
                  <a:cubicBezTo>
                    <a:pt x="20681" y="8444"/>
                    <a:pt x="20338" y="7795"/>
                    <a:pt x="20338" y="7145"/>
                  </a:cubicBezTo>
                  <a:cubicBezTo>
                    <a:pt x="20338" y="6903"/>
                    <a:pt x="20338" y="6578"/>
                    <a:pt x="20568" y="6416"/>
                  </a:cubicBezTo>
                  <a:cubicBezTo>
                    <a:pt x="20568" y="6171"/>
                    <a:pt x="20681" y="6008"/>
                    <a:pt x="20798" y="5766"/>
                  </a:cubicBezTo>
                  <a:cubicBezTo>
                    <a:pt x="16316" y="4954"/>
                    <a:pt x="12753" y="2843"/>
                    <a:pt x="109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56" name="Google Shape;2756;p36"/>
            <p:cNvSpPr/>
            <p:nvPr/>
          </p:nvSpPr>
          <p:spPr>
            <a:xfrm>
              <a:off x="2254" y="396126"/>
              <a:ext cx="104353" cy="104352"/>
            </a:xfrm>
            <a:custGeom>
              <a:rect b="b" l="l" r="r" t="t"/>
              <a:pathLst>
                <a:path extrusionOk="0" h="21600" w="21600">
                  <a:moveTo>
                    <a:pt x="11026" y="0"/>
                  </a:moveTo>
                  <a:cubicBezTo>
                    <a:pt x="5061" y="0"/>
                    <a:pt x="0" y="4594"/>
                    <a:pt x="0" y="11026"/>
                  </a:cubicBezTo>
                  <a:cubicBezTo>
                    <a:pt x="0" y="17006"/>
                    <a:pt x="5061" y="21600"/>
                    <a:pt x="11026" y="21600"/>
                  </a:cubicBezTo>
                  <a:cubicBezTo>
                    <a:pt x="17006" y="21600"/>
                    <a:pt x="21600" y="17006"/>
                    <a:pt x="21600" y="11026"/>
                  </a:cubicBezTo>
                  <a:cubicBezTo>
                    <a:pt x="21600" y="4594"/>
                    <a:pt x="17006" y="0"/>
                    <a:pt x="110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757" name="Google Shape;2757;p36"/>
          <p:cNvGrpSpPr/>
          <p:nvPr/>
        </p:nvGrpSpPr>
        <p:grpSpPr>
          <a:xfrm>
            <a:off x="4001230" y="7130997"/>
            <a:ext cx="896818" cy="896817"/>
            <a:chOff x="70" y="0"/>
            <a:chExt cx="896816" cy="896815"/>
          </a:xfrm>
        </p:grpSpPr>
        <p:sp>
          <p:nvSpPr>
            <p:cNvPr id="2758" name="Google Shape;2758;p36"/>
            <p:cNvSpPr/>
            <p:nvPr/>
          </p:nvSpPr>
          <p:spPr>
            <a:xfrm>
              <a:off x="106605" y="492797"/>
              <a:ext cx="51085" cy="182069"/>
            </a:xfrm>
            <a:custGeom>
              <a:rect b="b" l="l" r="r" t="t"/>
              <a:pathLst>
                <a:path extrusionOk="0" h="21600" w="21600">
                  <a:moveTo>
                    <a:pt x="21600" y="0"/>
                  </a:moveTo>
                  <a:cubicBezTo>
                    <a:pt x="9385" y="2374"/>
                    <a:pt x="0" y="6060"/>
                    <a:pt x="0" y="10541"/>
                  </a:cubicBezTo>
                  <a:lnTo>
                    <a:pt x="0" y="11067"/>
                  </a:lnTo>
                  <a:cubicBezTo>
                    <a:pt x="0" y="15540"/>
                    <a:pt x="9385" y="19493"/>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59" name="Google Shape;2759;p36"/>
            <p:cNvSpPr/>
            <p:nvPr/>
          </p:nvSpPr>
          <p:spPr>
            <a:xfrm>
              <a:off x="70" y="586086"/>
              <a:ext cx="279727" cy="310729"/>
            </a:xfrm>
            <a:custGeom>
              <a:rect b="b" l="l" r="r" t="t"/>
              <a:pathLst>
                <a:path extrusionOk="0" h="21600" w="21600">
                  <a:moveTo>
                    <a:pt x="4113" y="0"/>
                  </a:moveTo>
                  <a:cubicBezTo>
                    <a:pt x="1545" y="2312"/>
                    <a:pt x="0" y="5398"/>
                    <a:pt x="0" y="8792"/>
                  </a:cubicBezTo>
                  <a:cubicBezTo>
                    <a:pt x="0" y="15894"/>
                    <a:pt x="6513" y="21600"/>
                    <a:pt x="14228" y="21600"/>
                  </a:cubicBezTo>
                  <a:cubicBezTo>
                    <a:pt x="16970" y="21600"/>
                    <a:pt x="19369" y="20831"/>
                    <a:pt x="21600" y="19597"/>
                  </a:cubicBezTo>
                  <a:cubicBezTo>
                    <a:pt x="18684" y="17437"/>
                    <a:pt x="16284" y="14503"/>
                    <a:pt x="14739" y="11569"/>
                  </a:cubicBezTo>
                  <a:lnTo>
                    <a:pt x="10283" y="9257"/>
                  </a:lnTo>
                  <a:cubicBezTo>
                    <a:pt x="6687" y="7249"/>
                    <a:pt x="4287" y="3855"/>
                    <a:pt x="41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60" name="Google Shape;2760;p36"/>
            <p:cNvSpPr/>
            <p:nvPr/>
          </p:nvSpPr>
          <p:spPr>
            <a:xfrm>
              <a:off x="208702" y="157619"/>
              <a:ext cx="583833" cy="739196"/>
            </a:xfrm>
            <a:custGeom>
              <a:rect b="b" l="l" r="r" t="t"/>
              <a:pathLst>
                <a:path extrusionOk="0" h="21600" w="21600">
                  <a:moveTo>
                    <a:pt x="6900" y="10898"/>
                  </a:moveTo>
                  <a:cubicBezTo>
                    <a:pt x="7393" y="10898"/>
                    <a:pt x="7802" y="11223"/>
                    <a:pt x="7802" y="11612"/>
                  </a:cubicBezTo>
                  <a:cubicBezTo>
                    <a:pt x="7802" y="12001"/>
                    <a:pt x="7393" y="12325"/>
                    <a:pt x="6900" y="12325"/>
                  </a:cubicBezTo>
                  <a:cubicBezTo>
                    <a:pt x="6851" y="12331"/>
                    <a:pt x="6801" y="12333"/>
                    <a:pt x="6757" y="12333"/>
                  </a:cubicBezTo>
                  <a:cubicBezTo>
                    <a:pt x="6256" y="12333"/>
                    <a:pt x="5915" y="12026"/>
                    <a:pt x="5915" y="11612"/>
                  </a:cubicBezTo>
                  <a:cubicBezTo>
                    <a:pt x="5915" y="11223"/>
                    <a:pt x="6324" y="10898"/>
                    <a:pt x="6900" y="10898"/>
                  </a:cubicBezTo>
                  <a:close/>
                  <a:moveTo>
                    <a:pt x="14702" y="10962"/>
                  </a:moveTo>
                  <a:cubicBezTo>
                    <a:pt x="15195" y="10962"/>
                    <a:pt x="15604" y="11287"/>
                    <a:pt x="15604" y="11676"/>
                  </a:cubicBezTo>
                  <a:cubicBezTo>
                    <a:pt x="15688" y="12065"/>
                    <a:pt x="15276" y="12391"/>
                    <a:pt x="14702" y="12391"/>
                  </a:cubicBezTo>
                  <a:cubicBezTo>
                    <a:pt x="14126" y="12391"/>
                    <a:pt x="13717" y="12065"/>
                    <a:pt x="13717" y="11676"/>
                  </a:cubicBezTo>
                  <a:cubicBezTo>
                    <a:pt x="13717" y="11287"/>
                    <a:pt x="14126" y="10962"/>
                    <a:pt x="14702" y="10962"/>
                  </a:cubicBezTo>
                  <a:close/>
                  <a:moveTo>
                    <a:pt x="13532" y="16152"/>
                  </a:moveTo>
                  <a:cubicBezTo>
                    <a:pt x="13777" y="16152"/>
                    <a:pt x="14004" y="16216"/>
                    <a:pt x="14126" y="16346"/>
                  </a:cubicBezTo>
                  <a:cubicBezTo>
                    <a:pt x="14702" y="16605"/>
                    <a:pt x="14702" y="17124"/>
                    <a:pt x="14291" y="17449"/>
                  </a:cubicBezTo>
                  <a:cubicBezTo>
                    <a:pt x="13305" y="18164"/>
                    <a:pt x="12075" y="18553"/>
                    <a:pt x="10761" y="18553"/>
                  </a:cubicBezTo>
                  <a:cubicBezTo>
                    <a:pt x="9447" y="18553"/>
                    <a:pt x="8214" y="18164"/>
                    <a:pt x="7393" y="17449"/>
                  </a:cubicBezTo>
                  <a:cubicBezTo>
                    <a:pt x="6981" y="17124"/>
                    <a:pt x="6981" y="16605"/>
                    <a:pt x="7393" y="16346"/>
                  </a:cubicBezTo>
                  <a:cubicBezTo>
                    <a:pt x="7599" y="16216"/>
                    <a:pt x="7844" y="16152"/>
                    <a:pt x="8081" y="16152"/>
                  </a:cubicBezTo>
                  <a:cubicBezTo>
                    <a:pt x="8316" y="16152"/>
                    <a:pt x="8543" y="16216"/>
                    <a:pt x="8707" y="16346"/>
                  </a:cubicBezTo>
                  <a:cubicBezTo>
                    <a:pt x="9283" y="16801"/>
                    <a:pt x="10021" y="17027"/>
                    <a:pt x="10761" y="17027"/>
                  </a:cubicBezTo>
                  <a:cubicBezTo>
                    <a:pt x="11499" y="17027"/>
                    <a:pt x="12239" y="16801"/>
                    <a:pt x="12812" y="16346"/>
                  </a:cubicBezTo>
                  <a:cubicBezTo>
                    <a:pt x="13018" y="16216"/>
                    <a:pt x="13284" y="16152"/>
                    <a:pt x="13532" y="16152"/>
                  </a:cubicBezTo>
                  <a:close/>
                  <a:moveTo>
                    <a:pt x="4682" y="0"/>
                  </a:moveTo>
                  <a:cubicBezTo>
                    <a:pt x="4353" y="259"/>
                    <a:pt x="2959" y="1038"/>
                    <a:pt x="2794" y="1297"/>
                  </a:cubicBezTo>
                  <a:cubicBezTo>
                    <a:pt x="1152" y="2594"/>
                    <a:pt x="0" y="4865"/>
                    <a:pt x="0" y="7006"/>
                  </a:cubicBezTo>
                  <a:lnTo>
                    <a:pt x="0" y="13169"/>
                  </a:lnTo>
                  <a:cubicBezTo>
                    <a:pt x="0" y="17772"/>
                    <a:pt x="4846" y="21600"/>
                    <a:pt x="10761" y="21600"/>
                  </a:cubicBezTo>
                  <a:cubicBezTo>
                    <a:pt x="16754" y="21600"/>
                    <a:pt x="21600" y="17772"/>
                    <a:pt x="21600" y="13169"/>
                  </a:cubicBezTo>
                  <a:lnTo>
                    <a:pt x="21600" y="9275"/>
                  </a:lnTo>
                  <a:cubicBezTo>
                    <a:pt x="21264" y="9292"/>
                    <a:pt x="20927" y="9300"/>
                    <a:pt x="20591" y="9300"/>
                  </a:cubicBezTo>
                  <a:cubicBezTo>
                    <a:pt x="16673" y="9300"/>
                    <a:pt x="12875" y="8254"/>
                    <a:pt x="9776" y="6162"/>
                  </a:cubicBezTo>
                  <a:cubicBezTo>
                    <a:pt x="7309" y="4542"/>
                    <a:pt x="5667" y="2271"/>
                    <a:pt x="46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61" name="Google Shape;2761;p36"/>
            <p:cNvSpPr/>
            <p:nvPr/>
          </p:nvSpPr>
          <p:spPr>
            <a:xfrm>
              <a:off x="843617" y="490612"/>
              <a:ext cx="53269" cy="179815"/>
            </a:xfrm>
            <a:custGeom>
              <a:rect b="b" l="l" r="r" t="t"/>
              <a:pathLst>
                <a:path extrusionOk="0" h="21600" w="21600">
                  <a:moveTo>
                    <a:pt x="0" y="0"/>
                  </a:moveTo>
                  <a:lnTo>
                    <a:pt x="0" y="21600"/>
                  </a:lnTo>
                  <a:cubicBezTo>
                    <a:pt x="12600" y="19467"/>
                    <a:pt x="21600" y="15464"/>
                    <a:pt x="21600" y="10665"/>
                  </a:cubicBezTo>
                  <a:cubicBezTo>
                    <a:pt x="21600" y="6399"/>
                    <a:pt x="13486" y="2395"/>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62" name="Google Shape;2762;p36"/>
            <p:cNvSpPr/>
            <p:nvPr/>
          </p:nvSpPr>
          <p:spPr>
            <a:xfrm>
              <a:off x="373015" y="0"/>
              <a:ext cx="523871" cy="435091"/>
            </a:xfrm>
            <a:custGeom>
              <a:rect b="b" l="l" r="r" t="t"/>
              <a:pathLst>
                <a:path extrusionOk="0" h="21600" w="21600">
                  <a:moveTo>
                    <a:pt x="5308" y="0"/>
                  </a:moveTo>
                  <a:cubicBezTo>
                    <a:pt x="3477" y="0"/>
                    <a:pt x="1647" y="441"/>
                    <a:pt x="0" y="1102"/>
                  </a:cubicBezTo>
                  <a:cubicBezTo>
                    <a:pt x="0" y="3418"/>
                    <a:pt x="366" y="5733"/>
                    <a:pt x="915" y="7825"/>
                  </a:cubicBezTo>
                  <a:cubicBezTo>
                    <a:pt x="1830" y="11022"/>
                    <a:pt x="3387" y="13887"/>
                    <a:pt x="5584" y="16091"/>
                  </a:cubicBezTo>
                  <a:cubicBezTo>
                    <a:pt x="7870" y="18406"/>
                    <a:pt x="10616" y="20057"/>
                    <a:pt x="13454" y="20610"/>
                  </a:cubicBezTo>
                  <a:cubicBezTo>
                    <a:pt x="14735" y="20904"/>
                    <a:pt x="15284" y="20904"/>
                    <a:pt x="15996" y="20904"/>
                  </a:cubicBezTo>
                  <a:cubicBezTo>
                    <a:pt x="16353" y="20904"/>
                    <a:pt x="16748" y="20904"/>
                    <a:pt x="17297" y="20939"/>
                  </a:cubicBezTo>
                  <a:lnTo>
                    <a:pt x="19404" y="20939"/>
                  </a:lnTo>
                  <a:cubicBezTo>
                    <a:pt x="20226" y="20939"/>
                    <a:pt x="20958" y="21159"/>
                    <a:pt x="21600" y="21600"/>
                  </a:cubicBezTo>
                  <a:lnTo>
                    <a:pt x="21600" y="19729"/>
                  </a:lnTo>
                  <a:cubicBezTo>
                    <a:pt x="21600" y="8927"/>
                    <a:pt x="14279" y="0"/>
                    <a:pt x="53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63" name="Google Shape;2763;p36"/>
            <p:cNvSpPr/>
            <p:nvPr/>
          </p:nvSpPr>
          <p:spPr>
            <a:xfrm>
              <a:off x="102166" y="46644"/>
              <a:ext cx="219766" cy="419520"/>
            </a:xfrm>
            <a:custGeom>
              <a:rect b="b" l="l" r="r" t="t"/>
              <a:pathLst>
                <a:path extrusionOk="0" h="21600" w="21600">
                  <a:moveTo>
                    <a:pt x="21164" y="0"/>
                  </a:moveTo>
                  <a:cubicBezTo>
                    <a:pt x="8726" y="3428"/>
                    <a:pt x="0" y="10285"/>
                    <a:pt x="0" y="18172"/>
                  </a:cubicBezTo>
                  <a:lnTo>
                    <a:pt x="0" y="21600"/>
                  </a:lnTo>
                  <a:lnTo>
                    <a:pt x="436" y="21600"/>
                  </a:lnTo>
                  <a:cubicBezTo>
                    <a:pt x="1094" y="21143"/>
                    <a:pt x="1967" y="20914"/>
                    <a:pt x="2839" y="20573"/>
                  </a:cubicBezTo>
                  <a:lnTo>
                    <a:pt x="5457" y="19772"/>
                  </a:lnTo>
                  <a:lnTo>
                    <a:pt x="5457" y="16688"/>
                  </a:lnTo>
                  <a:cubicBezTo>
                    <a:pt x="6330" y="11199"/>
                    <a:pt x="12659" y="5714"/>
                    <a:pt x="21600" y="2859"/>
                  </a:cubicBezTo>
                  <a:cubicBezTo>
                    <a:pt x="21385" y="1828"/>
                    <a:pt x="21164" y="914"/>
                    <a:pt x="211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764" name="Google Shape;2764;p36"/>
          <p:cNvGrpSpPr/>
          <p:nvPr/>
        </p:nvGrpSpPr>
        <p:grpSpPr>
          <a:xfrm>
            <a:off x="4055625" y="8234258"/>
            <a:ext cx="785794" cy="896817"/>
            <a:chOff x="0" y="0"/>
            <a:chExt cx="785793" cy="896815"/>
          </a:xfrm>
        </p:grpSpPr>
        <p:sp>
          <p:nvSpPr>
            <p:cNvPr id="2765" name="Google Shape;2765;p36"/>
            <p:cNvSpPr/>
            <p:nvPr/>
          </p:nvSpPr>
          <p:spPr>
            <a:xfrm>
              <a:off x="157548" y="528309"/>
              <a:ext cx="470675" cy="210887"/>
            </a:xfrm>
            <a:custGeom>
              <a:rect b="b" l="l" r="r" t="t"/>
              <a:pathLst>
                <a:path extrusionOk="0" h="21600" w="21600">
                  <a:moveTo>
                    <a:pt x="14150" y="4835"/>
                  </a:moveTo>
                  <a:cubicBezTo>
                    <a:pt x="14467" y="4835"/>
                    <a:pt x="14774" y="5117"/>
                    <a:pt x="14978" y="5687"/>
                  </a:cubicBezTo>
                  <a:cubicBezTo>
                    <a:pt x="15485" y="6827"/>
                    <a:pt x="15485" y="8415"/>
                    <a:pt x="14978" y="9324"/>
                  </a:cubicBezTo>
                  <a:cubicBezTo>
                    <a:pt x="13856" y="11828"/>
                    <a:pt x="12226" y="13416"/>
                    <a:pt x="10697" y="13416"/>
                  </a:cubicBezTo>
                  <a:cubicBezTo>
                    <a:pt x="9170" y="13416"/>
                    <a:pt x="7541" y="11828"/>
                    <a:pt x="6522" y="9324"/>
                  </a:cubicBezTo>
                  <a:cubicBezTo>
                    <a:pt x="6011" y="8415"/>
                    <a:pt x="6011" y="6827"/>
                    <a:pt x="6522" y="5687"/>
                  </a:cubicBezTo>
                  <a:cubicBezTo>
                    <a:pt x="6777" y="5117"/>
                    <a:pt x="7107" y="4835"/>
                    <a:pt x="7411" y="4835"/>
                  </a:cubicBezTo>
                  <a:cubicBezTo>
                    <a:pt x="7718" y="4835"/>
                    <a:pt x="8000" y="5117"/>
                    <a:pt x="8152" y="5687"/>
                  </a:cubicBezTo>
                  <a:cubicBezTo>
                    <a:pt x="8863" y="7282"/>
                    <a:pt x="9807" y="8076"/>
                    <a:pt x="10735" y="8076"/>
                  </a:cubicBezTo>
                  <a:cubicBezTo>
                    <a:pt x="11667" y="8076"/>
                    <a:pt x="12582" y="7282"/>
                    <a:pt x="13245" y="5687"/>
                  </a:cubicBezTo>
                  <a:cubicBezTo>
                    <a:pt x="13500" y="5117"/>
                    <a:pt x="13830" y="4835"/>
                    <a:pt x="14150" y="4835"/>
                  </a:cubicBezTo>
                  <a:close/>
                  <a:moveTo>
                    <a:pt x="0" y="0"/>
                  </a:moveTo>
                  <a:cubicBezTo>
                    <a:pt x="715" y="12283"/>
                    <a:pt x="5300" y="21600"/>
                    <a:pt x="10900" y="21600"/>
                  </a:cubicBezTo>
                  <a:cubicBezTo>
                    <a:pt x="16504" y="21600"/>
                    <a:pt x="21089" y="12283"/>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66" name="Google Shape;2766;p36"/>
            <p:cNvSpPr/>
            <p:nvPr/>
          </p:nvSpPr>
          <p:spPr>
            <a:xfrm>
              <a:off x="197570" y="159873"/>
              <a:ext cx="392886" cy="104282"/>
            </a:xfrm>
            <a:custGeom>
              <a:rect b="b" l="l" r="r" t="t"/>
              <a:pathLst>
                <a:path extrusionOk="0" h="21600" w="21600">
                  <a:moveTo>
                    <a:pt x="10858" y="0"/>
                  </a:moveTo>
                  <a:cubicBezTo>
                    <a:pt x="6345" y="0"/>
                    <a:pt x="2316" y="8275"/>
                    <a:pt x="0" y="21600"/>
                  </a:cubicBezTo>
                  <a:lnTo>
                    <a:pt x="21600" y="21600"/>
                  </a:lnTo>
                  <a:cubicBezTo>
                    <a:pt x="19160" y="8275"/>
                    <a:pt x="15255" y="0"/>
                    <a:pt x="108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67" name="Google Shape;2767;p36"/>
            <p:cNvSpPr/>
            <p:nvPr/>
          </p:nvSpPr>
          <p:spPr>
            <a:xfrm>
              <a:off x="155364" y="319676"/>
              <a:ext cx="475043" cy="155366"/>
            </a:xfrm>
            <a:custGeom>
              <a:rect b="b" l="l" r="r" t="t"/>
              <a:pathLst>
                <a:path extrusionOk="0" h="21600" w="21600">
                  <a:moveTo>
                    <a:pt x="6055" y="7102"/>
                  </a:moveTo>
                  <a:cubicBezTo>
                    <a:pt x="6661" y="7102"/>
                    <a:pt x="7167" y="8640"/>
                    <a:pt x="7167" y="10491"/>
                  </a:cubicBezTo>
                  <a:cubicBezTo>
                    <a:pt x="7167" y="12343"/>
                    <a:pt x="6661" y="13891"/>
                    <a:pt x="6055" y="13891"/>
                  </a:cubicBezTo>
                  <a:cubicBezTo>
                    <a:pt x="5450" y="13891"/>
                    <a:pt x="4947" y="12343"/>
                    <a:pt x="4947" y="10491"/>
                  </a:cubicBezTo>
                  <a:cubicBezTo>
                    <a:pt x="4844" y="8640"/>
                    <a:pt x="5350" y="7102"/>
                    <a:pt x="6055" y="7102"/>
                  </a:cubicBezTo>
                  <a:close/>
                  <a:moveTo>
                    <a:pt x="15545" y="7102"/>
                  </a:moveTo>
                  <a:cubicBezTo>
                    <a:pt x="16150" y="7102"/>
                    <a:pt x="16653" y="8640"/>
                    <a:pt x="16653" y="10491"/>
                  </a:cubicBezTo>
                  <a:cubicBezTo>
                    <a:pt x="16653" y="12343"/>
                    <a:pt x="16150" y="13891"/>
                    <a:pt x="15545" y="13891"/>
                  </a:cubicBezTo>
                  <a:cubicBezTo>
                    <a:pt x="14939" y="13891"/>
                    <a:pt x="14433" y="12343"/>
                    <a:pt x="14433" y="10491"/>
                  </a:cubicBezTo>
                  <a:cubicBezTo>
                    <a:pt x="14433" y="8640"/>
                    <a:pt x="14939" y="7102"/>
                    <a:pt x="15545" y="7102"/>
                  </a:cubicBezTo>
                  <a:close/>
                  <a:moveTo>
                    <a:pt x="807" y="0"/>
                  </a:moveTo>
                  <a:cubicBezTo>
                    <a:pt x="301" y="3086"/>
                    <a:pt x="0" y="7102"/>
                    <a:pt x="0" y="10805"/>
                  </a:cubicBezTo>
                  <a:lnTo>
                    <a:pt x="0" y="21600"/>
                  </a:lnTo>
                  <a:lnTo>
                    <a:pt x="21600" y="21600"/>
                  </a:lnTo>
                  <a:lnTo>
                    <a:pt x="21600" y="10805"/>
                  </a:lnTo>
                  <a:cubicBezTo>
                    <a:pt x="21600" y="7102"/>
                    <a:pt x="21398" y="3389"/>
                    <a:pt x="209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68" name="Google Shape;2768;p36"/>
            <p:cNvSpPr/>
            <p:nvPr/>
          </p:nvSpPr>
          <p:spPr>
            <a:xfrm>
              <a:off x="0" y="0"/>
              <a:ext cx="785793" cy="896815"/>
            </a:xfrm>
            <a:custGeom>
              <a:rect b="b" l="l" r="r" t="t"/>
              <a:pathLst>
                <a:path extrusionOk="0" h="21600" w="21539">
                  <a:moveTo>
                    <a:pt x="10829" y="2620"/>
                  </a:moveTo>
                  <a:cubicBezTo>
                    <a:pt x="15211" y="2620"/>
                    <a:pt x="18740" y="5775"/>
                    <a:pt x="18740" y="9571"/>
                  </a:cubicBezTo>
                  <a:lnTo>
                    <a:pt x="18740" y="12137"/>
                  </a:lnTo>
                  <a:cubicBezTo>
                    <a:pt x="18740" y="15934"/>
                    <a:pt x="15149" y="19087"/>
                    <a:pt x="10829" y="19087"/>
                  </a:cubicBezTo>
                  <a:cubicBezTo>
                    <a:pt x="6511" y="19087"/>
                    <a:pt x="2920" y="15934"/>
                    <a:pt x="2920" y="12137"/>
                  </a:cubicBezTo>
                  <a:lnTo>
                    <a:pt x="2920" y="9571"/>
                  </a:lnTo>
                  <a:cubicBezTo>
                    <a:pt x="2920" y="5775"/>
                    <a:pt x="6389" y="2620"/>
                    <a:pt x="10829" y="2620"/>
                  </a:cubicBezTo>
                  <a:close/>
                  <a:moveTo>
                    <a:pt x="10829" y="0"/>
                  </a:moveTo>
                  <a:cubicBezTo>
                    <a:pt x="4867" y="0"/>
                    <a:pt x="0" y="4278"/>
                    <a:pt x="0" y="9571"/>
                  </a:cubicBezTo>
                  <a:lnTo>
                    <a:pt x="0" y="21013"/>
                  </a:lnTo>
                  <a:cubicBezTo>
                    <a:pt x="0" y="21334"/>
                    <a:pt x="303" y="21600"/>
                    <a:pt x="668" y="21600"/>
                  </a:cubicBezTo>
                  <a:lnTo>
                    <a:pt x="20870" y="21600"/>
                  </a:lnTo>
                  <a:cubicBezTo>
                    <a:pt x="21235" y="21600"/>
                    <a:pt x="21538" y="21334"/>
                    <a:pt x="21538" y="21013"/>
                  </a:cubicBezTo>
                  <a:lnTo>
                    <a:pt x="21538" y="9571"/>
                  </a:lnTo>
                  <a:cubicBezTo>
                    <a:pt x="21600" y="4278"/>
                    <a:pt x="16731"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769" name="Google Shape;2769;p36"/>
          <p:cNvGrpSpPr/>
          <p:nvPr/>
        </p:nvGrpSpPr>
        <p:grpSpPr>
          <a:xfrm>
            <a:off x="4001196" y="9339777"/>
            <a:ext cx="899072" cy="901257"/>
            <a:chOff x="0" y="0"/>
            <a:chExt cx="899071" cy="901255"/>
          </a:xfrm>
        </p:grpSpPr>
        <p:sp>
          <p:nvSpPr>
            <p:cNvPr id="2770" name="Google Shape;2770;p36"/>
            <p:cNvSpPr/>
            <p:nvPr/>
          </p:nvSpPr>
          <p:spPr>
            <a:xfrm>
              <a:off x="0" y="142047"/>
              <a:ext cx="899071" cy="759208"/>
            </a:xfrm>
            <a:custGeom>
              <a:rect b="b" l="l" r="r" t="t"/>
              <a:pathLst>
                <a:path extrusionOk="0" h="21600" w="21548">
                  <a:moveTo>
                    <a:pt x="15908" y="8021"/>
                  </a:moveTo>
                  <a:cubicBezTo>
                    <a:pt x="16973" y="8021"/>
                    <a:pt x="17770" y="9031"/>
                    <a:pt x="17770" y="10232"/>
                  </a:cubicBezTo>
                  <a:lnTo>
                    <a:pt x="17770" y="11747"/>
                  </a:lnTo>
                  <a:cubicBezTo>
                    <a:pt x="17770" y="12946"/>
                    <a:pt x="16867" y="13956"/>
                    <a:pt x="15801" y="13956"/>
                  </a:cubicBezTo>
                  <a:lnTo>
                    <a:pt x="14579" y="13956"/>
                  </a:lnTo>
                  <a:cubicBezTo>
                    <a:pt x="13035" y="13956"/>
                    <a:pt x="11759" y="12693"/>
                    <a:pt x="11494" y="10925"/>
                  </a:cubicBezTo>
                  <a:lnTo>
                    <a:pt x="10109" y="10925"/>
                  </a:lnTo>
                  <a:cubicBezTo>
                    <a:pt x="9844" y="12693"/>
                    <a:pt x="8567" y="13956"/>
                    <a:pt x="7024" y="13956"/>
                  </a:cubicBezTo>
                  <a:lnTo>
                    <a:pt x="5801" y="13956"/>
                  </a:lnTo>
                  <a:cubicBezTo>
                    <a:pt x="4735" y="13956"/>
                    <a:pt x="3938" y="12946"/>
                    <a:pt x="3938" y="11747"/>
                  </a:cubicBezTo>
                  <a:lnTo>
                    <a:pt x="3938" y="10232"/>
                  </a:lnTo>
                  <a:cubicBezTo>
                    <a:pt x="3938" y="8969"/>
                    <a:pt x="4789" y="8021"/>
                    <a:pt x="5801" y="8021"/>
                  </a:cubicBezTo>
                  <a:lnTo>
                    <a:pt x="8300" y="8021"/>
                  </a:lnTo>
                  <a:cubicBezTo>
                    <a:pt x="9099" y="8021"/>
                    <a:pt x="9844" y="8652"/>
                    <a:pt x="10109" y="9536"/>
                  </a:cubicBezTo>
                  <a:lnTo>
                    <a:pt x="11546" y="9536"/>
                  </a:lnTo>
                  <a:cubicBezTo>
                    <a:pt x="11813" y="8652"/>
                    <a:pt x="12503" y="8021"/>
                    <a:pt x="13354" y="8021"/>
                  </a:cubicBezTo>
                  <a:close/>
                  <a:moveTo>
                    <a:pt x="1863" y="12758"/>
                  </a:moveTo>
                  <a:cubicBezTo>
                    <a:pt x="2343" y="13451"/>
                    <a:pt x="3087" y="13956"/>
                    <a:pt x="3938" y="13956"/>
                  </a:cubicBezTo>
                  <a:cubicBezTo>
                    <a:pt x="3832" y="14716"/>
                    <a:pt x="3246" y="15474"/>
                    <a:pt x="2608" y="15474"/>
                  </a:cubicBezTo>
                  <a:cubicBezTo>
                    <a:pt x="1917" y="15474"/>
                    <a:pt x="1331" y="14716"/>
                    <a:pt x="1331" y="13956"/>
                  </a:cubicBezTo>
                  <a:cubicBezTo>
                    <a:pt x="1331" y="13451"/>
                    <a:pt x="1544" y="13010"/>
                    <a:pt x="1863" y="12758"/>
                  </a:cubicBezTo>
                  <a:close/>
                  <a:moveTo>
                    <a:pt x="19846" y="12758"/>
                  </a:moveTo>
                  <a:cubicBezTo>
                    <a:pt x="20165" y="13010"/>
                    <a:pt x="20378" y="13451"/>
                    <a:pt x="20378" y="13956"/>
                  </a:cubicBezTo>
                  <a:cubicBezTo>
                    <a:pt x="20378" y="14716"/>
                    <a:pt x="19739" y="15474"/>
                    <a:pt x="19101" y="15474"/>
                  </a:cubicBezTo>
                  <a:cubicBezTo>
                    <a:pt x="18409" y="15474"/>
                    <a:pt x="17770" y="14716"/>
                    <a:pt x="17770" y="13956"/>
                  </a:cubicBezTo>
                  <a:cubicBezTo>
                    <a:pt x="18569" y="13956"/>
                    <a:pt x="19366" y="13451"/>
                    <a:pt x="19846" y="12758"/>
                  </a:cubicBezTo>
                  <a:close/>
                  <a:moveTo>
                    <a:pt x="12497" y="14604"/>
                  </a:moveTo>
                  <a:cubicBezTo>
                    <a:pt x="12664" y="14604"/>
                    <a:pt x="12823" y="14684"/>
                    <a:pt x="12929" y="14842"/>
                  </a:cubicBezTo>
                  <a:cubicBezTo>
                    <a:pt x="13302" y="15031"/>
                    <a:pt x="13302" y="15536"/>
                    <a:pt x="13035" y="15853"/>
                  </a:cubicBezTo>
                  <a:cubicBezTo>
                    <a:pt x="12451" y="16546"/>
                    <a:pt x="11652" y="16925"/>
                    <a:pt x="10747" y="16925"/>
                  </a:cubicBezTo>
                  <a:cubicBezTo>
                    <a:pt x="9896" y="16925"/>
                    <a:pt x="9099" y="16546"/>
                    <a:pt x="8513" y="15853"/>
                  </a:cubicBezTo>
                  <a:cubicBezTo>
                    <a:pt x="8248" y="15536"/>
                    <a:pt x="8248" y="15031"/>
                    <a:pt x="8513" y="14842"/>
                  </a:cubicBezTo>
                  <a:cubicBezTo>
                    <a:pt x="8646" y="14684"/>
                    <a:pt x="8819" y="14604"/>
                    <a:pt x="8979" y="14604"/>
                  </a:cubicBezTo>
                  <a:cubicBezTo>
                    <a:pt x="9138" y="14604"/>
                    <a:pt x="9285" y="14684"/>
                    <a:pt x="9364" y="14842"/>
                  </a:cubicBezTo>
                  <a:cubicBezTo>
                    <a:pt x="9737" y="15251"/>
                    <a:pt x="10215" y="15458"/>
                    <a:pt x="10695" y="15458"/>
                  </a:cubicBezTo>
                  <a:cubicBezTo>
                    <a:pt x="11174" y="15458"/>
                    <a:pt x="11652" y="15251"/>
                    <a:pt x="12025" y="14842"/>
                  </a:cubicBezTo>
                  <a:cubicBezTo>
                    <a:pt x="12157" y="14684"/>
                    <a:pt x="12331" y="14604"/>
                    <a:pt x="12497" y="14604"/>
                  </a:cubicBezTo>
                  <a:close/>
                  <a:moveTo>
                    <a:pt x="13940" y="0"/>
                  </a:moveTo>
                  <a:lnTo>
                    <a:pt x="14047" y="315"/>
                  </a:lnTo>
                  <a:cubicBezTo>
                    <a:pt x="14260" y="1453"/>
                    <a:pt x="13940" y="2652"/>
                    <a:pt x="13354" y="3600"/>
                  </a:cubicBezTo>
                  <a:cubicBezTo>
                    <a:pt x="12716" y="4547"/>
                    <a:pt x="11759" y="5052"/>
                    <a:pt x="10801" y="5052"/>
                  </a:cubicBezTo>
                  <a:cubicBezTo>
                    <a:pt x="9790" y="5052"/>
                    <a:pt x="8832" y="4484"/>
                    <a:pt x="8194" y="3600"/>
                  </a:cubicBezTo>
                  <a:cubicBezTo>
                    <a:pt x="7503" y="2652"/>
                    <a:pt x="7343" y="1453"/>
                    <a:pt x="7503" y="379"/>
                  </a:cubicBezTo>
                  <a:lnTo>
                    <a:pt x="7610" y="62"/>
                  </a:lnTo>
                  <a:cubicBezTo>
                    <a:pt x="5321" y="1453"/>
                    <a:pt x="3884" y="4232"/>
                    <a:pt x="3884" y="7325"/>
                  </a:cubicBezTo>
                  <a:lnTo>
                    <a:pt x="3884" y="8021"/>
                  </a:lnTo>
                  <a:cubicBezTo>
                    <a:pt x="2449" y="8021"/>
                    <a:pt x="1279" y="9348"/>
                    <a:pt x="1279" y="11052"/>
                  </a:cubicBezTo>
                  <a:lnTo>
                    <a:pt x="1279" y="11430"/>
                  </a:lnTo>
                  <a:cubicBezTo>
                    <a:pt x="480" y="12000"/>
                    <a:pt x="0" y="12884"/>
                    <a:pt x="0" y="14020"/>
                  </a:cubicBezTo>
                  <a:cubicBezTo>
                    <a:pt x="0" y="14842"/>
                    <a:pt x="267" y="15536"/>
                    <a:pt x="693" y="15979"/>
                  </a:cubicBezTo>
                  <a:lnTo>
                    <a:pt x="54" y="17430"/>
                  </a:lnTo>
                  <a:cubicBezTo>
                    <a:pt x="-52" y="17809"/>
                    <a:pt x="54" y="18188"/>
                    <a:pt x="321" y="18441"/>
                  </a:cubicBezTo>
                  <a:cubicBezTo>
                    <a:pt x="423" y="18493"/>
                    <a:pt x="522" y="18517"/>
                    <a:pt x="615" y="18517"/>
                  </a:cubicBezTo>
                  <a:cubicBezTo>
                    <a:pt x="860" y="18517"/>
                    <a:pt x="1071" y="18354"/>
                    <a:pt x="1225" y="18126"/>
                  </a:cubicBezTo>
                  <a:lnTo>
                    <a:pt x="1757" y="16863"/>
                  </a:lnTo>
                  <a:cubicBezTo>
                    <a:pt x="2023" y="16925"/>
                    <a:pt x="2289" y="17051"/>
                    <a:pt x="2555" y="17051"/>
                  </a:cubicBezTo>
                  <a:cubicBezTo>
                    <a:pt x="3194" y="17051"/>
                    <a:pt x="3884" y="16737"/>
                    <a:pt x="4258" y="16232"/>
                  </a:cubicBezTo>
                  <a:cubicBezTo>
                    <a:pt x="5267" y="19325"/>
                    <a:pt x="7768" y="21600"/>
                    <a:pt x="10695" y="21600"/>
                  </a:cubicBezTo>
                  <a:cubicBezTo>
                    <a:pt x="13621" y="21600"/>
                    <a:pt x="16175" y="19325"/>
                    <a:pt x="17186" y="16232"/>
                  </a:cubicBezTo>
                  <a:cubicBezTo>
                    <a:pt x="17612" y="16799"/>
                    <a:pt x="18250" y="17051"/>
                    <a:pt x="18888" y="17051"/>
                  </a:cubicBezTo>
                  <a:cubicBezTo>
                    <a:pt x="19153" y="17051"/>
                    <a:pt x="19420" y="16925"/>
                    <a:pt x="19685" y="16863"/>
                  </a:cubicBezTo>
                  <a:lnTo>
                    <a:pt x="20217" y="18126"/>
                  </a:lnTo>
                  <a:cubicBezTo>
                    <a:pt x="20327" y="18387"/>
                    <a:pt x="20536" y="18557"/>
                    <a:pt x="20761" y="18557"/>
                  </a:cubicBezTo>
                  <a:cubicBezTo>
                    <a:pt x="20864" y="18557"/>
                    <a:pt x="20969" y="18521"/>
                    <a:pt x="21068" y="18441"/>
                  </a:cubicBezTo>
                  <a:cubicBezTo>
                    <a:pt x="21442" y="18314"/>
                    <a:pt x="21548" y="17809"/>
                    <a:pt x="21335" y="17430"/>
                  </a:cubicBezTo>
                  <a:lnTo>
                    <a:pt x="20856" y="15915"/>
                  </a:lnTo>
                  <a:cubicBezTo>
                    <a:pt x="21281" y="15348"/>
                    <a:pt x="21548" y="14652"/>
                    <a:pt x="21548" y="13956"/>
                  </a:cubicBezTo>
                  <a:cubicBezTo>
                    <a:pt x="21548" y="12820"/>
                    <a:pt x="21016" y="11873"/>
                    <a:pt x="20271" y="11368"/>
                  </a:cubicBezTo>
                  <a:lnTo>
                    <a:pt x="20271" y="10925"/>
                  </a:lnTo>
                  <a:cubicBezTo>
                    <a:pt x="20271" y="9283"/>
                    <a:pt x="19101" y="7958"/>
                    <a:pt x="17718" y="7958"/>
                  </a:cubicBezTo>
                  <a:lnTo>
                    <a:pt x="17718" y="7263"/>
                  </a:lnTo>
                  <a:cubicBezTo>
                    <a:pt x="17718" y="4168"/>
                    <a:pt x="16227" y="1389"/>
                    <a:pt x="139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71" name="Google Shape;2771;p36"/>
            <p:cNvSpPr/>
            <p:nvPr/>
          </p:nvSpPr>
          <p:spPr>
            <a:xfrm>
              <a:off x="215326" y="475041"/>
              <a:ext cx="155435" cy="102098"/>
            </a:xfrm>
            <a:custGeom>
              <a:rect b="b" l="l" r="r" t="t"/>
              <a:pathLst>
                <a:path extrusionOk="0" h="21600" w="21600">
                  <a:moveTo>
                    <a:pt x="3711" y="0"/>
                  </a:moveTo>
                  <a:cubicBezTo>
                    <a:pt x="1547" y="0"/>
                    <a:pt x="0" y="1878"/>
                    <a:pt x="0" y="5158"/>
                  </a:cubicBezTo>
                  <a:lnTo>
                    <a:pt x="0" y="15965"/>
                  </a:lnTo>
                  <a:cubicBezTo>
                    <a:pt x="0" y="19245"/>
                    <a:pt x="1547" y="21600"/>
                    <a:pt x="3711" y="21600"/>
                  </a:cubicBezTo>
                  <a:lnTo>
                    <a:pt x="10800" y="21600"/>
                  </a:lnTo>
                  <a:cubicBezTo>
                    <a:pt x="16969" y="21600"/>
                    <a:pt x="21600" y="13610"/>
                    <a:pt x="21600" y="5158"/>
                  </a:cubicBezTo>
                  <a:cubicBezTo>
                    <a:pt x="21600" y="2340"/>
                    <a:pt x="20053" y="0"/>
                    <a:pt x="182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72" name="Google Shape;2772;p36"/>
            <p:cNvSpPr/>
            <p:nvPr/>
          </p:nvSpPr>
          <p:spPr>
            <a:xfrm>
              <a:off x="530564" y="475041"/>
              <a:ext cx="155708" cy="102098"/>
            </a:xfrm>
            <a:custGeom>
              <a:rect b="b" l="l" r="r" t="t"/>
              <a:pathLst>
                <a:path extrusionOk="0" h="21600" w="21338">
                  <a:moveTo>
                    <a:pt x="3351" y="0"/>
                  </a:moveTo>
                  <a:cubicBezTo>
                    <a:pt x="1526" y="0"/>
                    <a:pt x="0" y="1878"/>
                    <a:pt x="0" y="5158"/>
                  </a:cubicBezTo>
                  <a:cubicBezTo>
                    <a:pt x="0" y="14549"/>
                    <a:pt x="4867" y="21600"/>
                    <a:pt x="10650" y="21600"/>
                  </a:cubicBezTo>
                  <a:lnTo>
                    <a:pt x="17641" y="21600"/>
                  </a:lnTo>
                  <a:cubicBezTo>
                    <a:pt x="19775" y="21600"/>
                    <a:pt x="21301" y="19245"/>
                    <a:pt x="21301" y="16427"/>
                  </a:cubicBezTo>
                  <a:lnTo>
                    <a:pt x="21301" y="5158"/>
                  </a:lnTo>
                  <a:cubicBezTo>
                    <a:pt x="21600" y="2340"/>
                    <a:pt x="20074" y="0"/>
                    <a:pt x="17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73" name="Google Shape;2773;p36"/>
            <p:cNvSpPr/>
            <p:nvPr/>
          </p:nvSpPr>
          <p:spPr>
            <a:xfrm>
              <a:off x="361822" y="0"/>
              <a:ext cx="175769" cy="264155"/>
            </a:xfrm>
            <a:custGeom>
              <a:rect b="b" l="l" r="r" t="t"/>
              <a:pathLst>
                <a:path extrusionOk="0" h="21600" w="20605">
                  <a:moveTo>
                    <a:pt x="10151" y="0"/>
                  </a:moveTo>
                  <a:cubicBezTo>
                    <a:pt x="6772" y="0"/>
                    <a:pt x="3386" y="1815"/>
                    <a:pt x="2865" y="4356"/>
                  </a:cubicBezTo>
                  <a:lnTo>
                    <a:pt x="263" y="13067"/>
                  </a:lnTo>
                  <a:cubicBezTo>
                    <a:pt x="-513" y="15066"/>
                    <a:pt x="528" y="17423"/>
                    <a:pt x="2089" y="19059"/>
                  </a:cubicBezTo>
                  <a:cubicBezTo>
                    <a:pt x="4427" y="20327"/>
                    <a:pt x="7293" y="21600"/>
                    <a:pt x="10671" y="21600"/>
                  </a:cubicBezTo>
                  <a:cubicBezTo>
                    <a:pt x="13537" y="21600"/>
                    <a:pt x="16404" y="20690"/>
                    <a:pt x="18485" y="19059"/>
                  </a:cubicBezTo>
                  <a:cubicBezTo>
                    <a:pt x="20302" y="17423"/>
                    <a:pt x="21087" y="15245"/>
                    <a:pt x="20302" y="13067"/>
                  </a:cubicBezTo>
                  <a:lnTo>
                    <a:pt x="17700" y="4356"/>
                  </a:lnTo>
                  <a:cubicBezTo>
                    <a:pt x="17180" y="1815"/>
                    <a:pt x="13802" y="0"/>
                    <a:pt x="101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774" name="Google Shape;2774;p36"/>
          <p:cNvGrpSpPr/>
          <p:nvPr/>
        </p:nvGrpSpPr>
        <p:grpSpPr>
          <a:xfrm>
            <a:off x="9583746" y="7128812"/>
            <a:ext cx="788029" cy="899002"/>
            <a:chOff x="-1" y="70"/>
            <a:chExt cx="788027" cy="899001"/>
          </a:xfrm>
        </p:grpSpPr>
        <p:sp>
          <p:nvSpPr>
            <p:cNvPr id="2775" name="Google Shape;2775;p36"/>
            <p:cNvSpPr/>
            <p:nvPr/>
          </p:nvSpPr>
          <p:spPr>
            <a:xfrm>
              <a:off x="-1" y="388516"/>
              <a:ext cx="53269" cy="179816"/>
            </a:xfrm>
            <a:custGeom>
              <a:rect b="b" l="l" r="r" t="t"/>
              <a:pathLst>
                <a:path extrusionOk="0" h="21600" w="21600">
                  <a:moveTo>
                    <a:pt x="21600" y="0"/>
                  </a:moveTo>
                  <a:cubicBezTo>
                    <a:pt x="9000" y="1871"/>
                    <a:pt x="0" y="5866"/>
                    <a:pt x="0" y="10665"/>
                  </a:cubicBezTo>
                  <a:cubicBezTo>
                    <a:pt x="0" y="15201"/>
                    <a:pt x="9000" y="19205"/>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76" name="Google Shape;2776;p36"/>
            <p:cNvSpPr/>
            <p:nvPr/>
          </p:nvSpPr>
          <p:spPr>
            <a:xfrm>
              <a:off x="104351" y="70"/>
              <a:ext cx="581578" cy="279657"/>
            </a:xfrm>
            <a:custGeom>
              <a:rect b="b" l="l" r="r" t="t"/>
              <a:pathLst>
                <a:path extrusionOk="0" h="21600" w="21600">
                  <a:moveTo>
                    <a:pt x="6843" y="0"/>
                  </a:moveTo>
                  <a:cubicBezTo>
                    <a:pt x="6142" y="0"/>
                    <a:pt x="5441" y="512"/>
                    <a:pt x="4865" y="1540"/>
                  </a:cubicBezTo>
                  <a:cubicBezTo>
                    <a:pt x="4370" y="512"/>
                    <a:pt x="3627" y="169"/>
                    <a:pt x="2884" y="169"/>
                  </a:cubicBezTo>
                  <a:cubicBezTo>
                    <a:pt x="1235" y="169"/>
                    <a:pt x="0" y="2912"/>
                    <a:pt x="0" y="6171"/>
                  </a:cubicBezTo>
                  <a:lnTo>
                    <a:pt x="0" y="21600"/>
                  </a:lnTo>
                  <a:lnTo>
                    <a:pt x="4287" y="12860"/>
                  </a:lnTo>
                  <a:cubicBezTo>
                    <a:pt x="4485" y="12441"/>
                    <a:pt x="4747" y="12218"/>
                    <a:pt x="5011" y="12218"/>
                  </a:cubicBezTo>
                  <a:cubicBezTo>
                    <a:pt x="5184" y="12218"/>
                    <a:pt x="5359" y="12310"/>
                    <a:pt x="5524" y="12517"/>
                  </a:cubicBezTo>
                  <a:cubicBezTo>
                    <a:pt x="7131" y="14830"/>
                    <a:pt x="8986" y="15989"/>
                    <a:pt x="10842" y="15989"/>
                  </a:cubicBezTo>
                  <a:cubicBezTo>
                    <a:pt x="12697" y="15989"/>
                    <a:pt x="14550" y="14830"/>
                    <a:pt x="16159" y="12517"/>
                  </a:cubicBezTo>
                  <a:cubicBezTo>
                    <a:pt x="16288" y="12310"/>
                    <a:pt x="16458" y="12218"/>
                    <a:pt x="16628" y="12218"/>
                  </a:cubicBezTo>
                  <a:cubicBezTo>
                    <a:pt x="16892" y="12218"/>
                    <a:pt x="17164" y="12441"/>
                    <a:pt x="17313" y="12860"/>
                  </a:cubicBezTo>
                  <a:lnTo>
                    <a:pt x="21600" y="21600"/>
                  </a:lnTo>
                  <a:lnTo>
                    <a:pt x="21600" y="6171"/>
                  </a:lnTo>
                  <a:cubicBezTo>
                    <a:pt x="21435" y="2912"/>
                    <a:pt x="20197" y="169"/>
                    <a:pt x="18549" y="169"/>
                  </a:cubicBezTo>
                  <a:cubicBezTo>
                    <a:pt x="17889" y="169"/>
                    <a:pt x="17149" y="854"/>
                    <a:pt x="16654" y="1540"/>
                  </a:cubicBezTo>
                  <a:cubicBezTo>
                    <a:pt x="16076" y="512"/>
                    <a:pt x="15374" y="0"/>
                    <a:pt x="14676" y="0"/>
                  </a:cubicBezTo>
                  <a:cubicBezTo>
                    <a:pt x="13974" y="0"/>
                    <a:pt x="13273" y="512"/>
                    <a:pt x="12697" y="1540"/>
                  </a:cubicBezTo>
                  <a:cubicBezTo>
                    <a:pt x="12119" y="512"/>
                    <a:pt x="11439" y="0"/>
                    <a:pt x="10758" y="0"/>
                  </a:cubicBezTo>
                  <a:cubicBezTo>
                    <a:pt x="10078" y="0"/>
                    <a:pt x="9397" y="512"/>
                    <a:pt x="8822" y="1540"/>
                  </a:cubicBezTo>
                  <a:cubicBezTo>
                    <a:pt x="8243" y="512"/>
                    <a:pt x="7542" y="0"/>
                    <a:pt x="68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77" name="Google Shape;2777;p36"/>
            <p:cNvSpPr/>
            <p:nvPr/>
          </p:nvSpPr>
          <p:spPr>
            <a:xfrm>
              <a:off x="104351" y="217580"/>
              <a:ext cx="577139" cy="681491"/>
            </a:xfrm>
            <a:custGeom>
              <a:rect b="b" l="l" r="r" t="t"/>
              <a:pathLst>
                <a:path extrusionOk="0" h="21600" w="21600">
                  <a:moveTo>
                    <a:pt x="6896" y="6615"/>
                  </a:moveTo>
                  <a:cubicBezTo>
                    <a:pt x="7394" y="6615"/>
                    <a:pt x="7808" y="6966"/>
                    <a:pt x="7808" y="7388"/>
                  </a:cubicBezTo>
                  <a:cubicBezTo>
                    <a:pt x="7808" y="7881"/>
                    <a:pt x="7394" y="8232"/>
                    <a:pt x="6896" y="8232"/>
                  </a:cubicBezTo>
                  <a:cubicBezTo>
                    <a:pt x="6397" y="8232"/>
                    <a:pt x="5981" y="7950"/>
                    <a:pt x="5981" y="7388"/>
                  </a:cubicBezTo>
                  <a:cubicBezTo>
                    <a:pt x="5981" y="6966"/>
                    <a:pt x="6397" y="6615"/>
                    <a:pt x="6896" y="6615"/>
                  </a:cubicBezTo>
                  <a:close/>
                  <a:moveTo>
                    <a:pt x="14789" y="6684"/>
                  </a:moveTo>
                  <a:cubicBezTo>
                    <a:pt x="15287" y="6684"/>
                    <a:pt x="15701" y="7037"/>
                    <a:pt x="15701" y="7528"/>
                  </a:cubicBezTo>
                  <a:cubicBezTo>
                    <a:pt x="15785" y="7950"/>
                    <a:pt x="15287" y="8303"/>
                    <a:pt x="14789" y="8303"/>
                  </a:cubicBezTo>
                  <a:cubicBezTo>
                    <a:pt x="14290" y="8303"/>
                    <a:pt x="13873" y="7950"/>
                    <a:pt x="13873" y="7528"/>
                  </a:cubicBezTo>
                  <a:cubicBezTo>
                    <a:pt x="13873" y="7037"/>
                    <a:pt x="14290" y="6684"/>
                    <a:pt x="14789" y="6684"/>
                  </a:cubicBezTo>
                  <a:close/>
                  <a:moveTo>
                    <a:pt x="13615" y="14020"/>
                  </a:moveTo>
                  <a:cubicBezTo>
                    <a:pt x="13873" y="14020"/>
                    <a:pt x="14124" y="14107"/>
                    <a:pt x="14290" y="14284"/>
                  </a:cubicBezTo>
                  <a:cubicBezTo>
                    <a:pt x="14704" y="14565"/>
                    <a:pt x="14704" y="15057"/>
                    <a:pt x="14372" y="15409"/>
                  </a:cubicBezTo>
                  <a:cubicBezTo>
                    <a:pt x="13459" y="16182"/>
                    <a:pt x="12212" y="16604"/>
                    <a:pt x="10799" y="16604"/>
                  </a:cubicBezTo>
                  <a:cubicBezTo>
                    <a:pt x="9470" y="16604"/>
                    <a:pt x="8225" y="16182"/>
                    <a:pt x="7394" y="15409"/>
                  </a:cubicBezTo>
                  <a:cubicBezTo>
                    <a:pt x="6978" y="15057"/>
                    <a:pt x="6978" y="14565"/>
                    <a:pt x="7394" y="14284"/>
                  </a:cubicBezTo>
                  <a:cubicBezTo>
                    <a:pt x="7600" y="14107"/>
                    <a:pt x="7872" y="14020"/>
                    <a:pt x="8119" y="14020"/>
                  </a:cubicBezTo>
                  <a:cubicBezTo>
                    <a:pt x="8370" y="14020"/>
                    <a:pt x="8599" y="14107"/>
                    <a:pt x="8723" y="14284"/>
                  </a:cubicBezTo>
                  <a:cubicBezTo>
                    <a:pt x="9303" y="14775"/>
                    <a:pt x="10073" y="15023"/>
                    <a:pt x="10830" y="15023"/>
                  </a:cubicBezTo>
                  <a:cubicBezTo>
                    <a:pt x="11590" y="15023"/>
                    <a:pt x="12336" y="14775"/>
                    <a:pt x="12877" y="14284"/>
                  </a:cubicBezTo>
                  <a:cubicBezTo>
                    <a:pt x="13085" y="14107"/>
                    <a:pt x="13354" y="14020"/>
                    <a:pt x="13615" y="14020"/>
                  </a:cubicBezTo>
                  <a:close/>
                  <a:moveTo>
                    <a:pt x="5150" y="0"/>
                  </a:moveTo>
                  <a:lnTo>
                    <a:pt x="0" y="4364"/>
                  </a:lnTo>
                  <a:lnTo>
                    <a:pt x="0" y="12455"/>
                  </a:lnTo>
                  <a:cubicBezTo>
                    <a:pt x="0" y="17448"/>
                    <a:pt x="4902" y="21600"/>
                    <a:pt x="10799" y="21600"/>
                  </a:cubicBezTo>
                  <a:cubicBezTo>
                    <a:pt x="16782" y="21600"/>
                    <a:pt x="21600" y="17448"/>
                    <a:pt x="21600" y="12455"/>
                  </a:cubicBezTo>
                  <a:lnTo>
                    <a:pt x="21600" y="4364"/>
                  </a:lnTo>
                  <a:lnTo>
                    <a:pt x="16532" y="0"/>
                  </a:lnTo>
                  <a:cubicBezTo>
                    <a:pt x="14789" y="880"/>
                    <a:pt x="12813" y="1320"/>
                    <a:pt x="10841" y="1320"/>
                  </a:cubicBezTo>
                  <a:cubicBezTo>
                    <a:pt x="8868" y="1320"/>
                    <a:pt x="6896" y="880"/>
                    <a:pt x="51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78" name="Google Shape;2778;p36"/>
            <p:cNvSpPr/>
            <p:nvPr/>
          </p:nvSpPr>
          <p:spPr>
            <a:xfrm>
              <a:off x="734757" y="388516"/>
              <a:ext cx="53269" cy="179816"/>
            </a:xfrm>
            <a:custGeom>
              <a:rect b="b" l="l" r="r" t="t"/>
              <a:pathLst>
                <a:path extrusionOk="0" h="21600" w="21600">
                  <a:moveTo>
                    <a:pt x="0" y="0"/>
                  </a:moveTo>
                  <a:lnTo>
                    <a:pt x="0" y="21600"/>
                  </a:lnTo>
                  <a:cubicBezTo>
                    <a:pt x="12600" y="19205"/>
                    <a:pt x="21600" y="15201"/>
                    <a:pt x="21600" y="10665"/>
                  </a:cubicBezTo>
                  <a:cubicBezTo>
                    <a:pt x="21600" y="5866"/>
                    <a:pt x="13514" y="1871"/>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779" name="Google Shape;2779;p36"/>
          <p:cNvGrpSpPr/>
          <p:nvPr/>
        </p:nvGrpSpPr>
        <p:grpSpPr>
          <a:xfrm>
            <a:off x="9528600" y="8233695"/>
            <a:ext cx="897053" cy="897380"/>
            <a:chOff x="0" y="0"/>
            <a:chExt cx="897051" cy="897378"/>
          </a:xfrm>
        </p:grpSpPr>
        <p:sp>
          <p:nvSpPr>
            <p:cNvPr id="2780" name="Google Shape;2780;p36"/>
            <p:cNvSpPr/>
            <p:nvPr/>
          </p:nvSpPr>
          <p:spPr>
            <a:xfrm>
              <a:off x="0" y="0"/>
              <a:ext cx="897051" cy="317986"/>
            </a:xfrm>
            <a:custGeom>
              <a:rect b="b" l="l" r="r" t="t"/>
              <a:pathLst>
                <a:path extrusionOk="0" h="21600" w="21499">
                  <a:moveTo>
                    <a:pt x="10739" y="0"/>
                  </a:moveTo>
                  <a:cubicBezTo>
                    <a:pt x="10619" y="0"/>
                    <a:pt x="10499" y="115"/>
                    <a:pt x="10393" y="340"/>
                  </a:cubicBezTo>
                  <a:lnTo>
                    <a:pt x="284" y="18135"/>
                  </a:lnTo>
                  <a:cubicBezTo>
                    <a:pt x="19" y="18585"/>
                    <a:pt x="-35" y="19489"/>
                    <a:pt x="19" y="20246"/>
                  </a:cubicBezTo>
                  <a:cubicBezTo>
                    <a:pt x="125" y="20997"/>
                    <a:pt x="338" y="21600"/>
                    <a:pt x="603" y="21600"/>
                  </a:cubicBezTo>
                  <a:lnTo>
                    <a:pt x="20820" y="21600"/>
                  </a:lnTo>
                  <a:cubicBezTo>
                    <a:pt x="21087" y="21600"/>
                    <a:pt x="21352" y="20997"/>
                    <a:pt x="21459" y="20246"/>
                  </a:cubicBezTo>
                  <a:cubicBezTo>
                    <a:pt x="21565" y="19489"/>
                    <a:pt x="21459" y="18585"/>
                    <a:pt x="21193" y="18135"/>
                  </a:cubicBezTo>
                  <a:lnTo>
                    <a:pt x="11085" y="340"/>
                  </a:lnTo>
                  <a:cubicBezTo>
                    <a:pt x="10979" y="115"/>
                    <a:pt x="10859" y="0"/>
                    <a:pt x="107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81" name="Google Shape;2781;p36"/>
            <p:cNvSpPr/>
            <p:nvPr/>
          </p:nvSpPr>
          <p:spPr>
            <a:xfrm>
              <a:off x="158407" y="371323"/>
              <a:ext cx="577139" cy="526055"/>
            </a:xfrm>
            <a:custGeom>
              <a:rect b="b" l="l" r="r" t="t"/>
              <a:pathLst>
                <a:path extrusionOk="0" h="21600" w="21600">
                  <a:moveTo>
                    <a:pt x="6896" y="2095"/>
                  </a:moveTo>
                  <a:cubicBezTo>
                    <a:pt x="7394" y="2095"/>
                    <a:pt x="7808" y="2552"/>
                    <a:pt x="7808" y="3099"/>
                  </a:cubicBezTo>
                  <a:cubicBezTo>
                    <a:pt x="7808" y="3735"/>
                    <a:pt x="7394" y="4192"/>
                    <a:pt x="6896" y="4192"/>
                  </a:cubicBezTo>
                  <a:cubicBezTo>
                    <a:pt x="6397" y="4192"/>
                    <a:pt x="5981" y="3735"/>
                    <a:pt x="5981" y="3099"/>
                  </a:cubicBezTo>
                  <a:cubicBezTo>
                    <a:pt x="5981" y="2552"/>
                    <a:pt x="6397" y="2095"/>
                    <a:pt x="6896" y="2095"/>
                  </a:cubicBezTo>
                  <a:close/>
                  <a:moveTo>
                    <a:pt x="14789" y="2095"/>
                  </a:moveTo>
                  <a:cubicBezTo>
                    <a:pt x="15287" y="2095"/>
                    <a:pt x="15701" y="2552"/>
                    <a:pt x="15701" y="3099"/>
                  </a:cubicBezTo>
                  <a:cubicBezTo>
                    <a:pt x="15701" y="3735"/>
                    <a:pt x="15287" y="4192"/>
                    <a:pt x="14789" y="4192"/>
                  </a:cubicBezTo>
                  <a:cubicBezTo>
                    <a:pt x="14290" y="4192"/>
                    <a:pt x="13873" y="3735"/>
                    <a:pt x="13873" y="3099"/>
                  </a:cubicBezTo>
                  <a:cubicBezTo>
                    <a:pt x="13873" y="2552"/>
                    <a:pt x="14290" y="2095"/>
                    <a:pt x="14789" y="2095"/>
                  </a:cubicBezTo>
                  <a:close/>
                  <a:moveTo>
                    <a:pt x="8950" y="6492"/>
                  </a:moveTo>
                  <a:cubicBezTo>
                    <a:pt x="9201" y="6492"/>
                    <a:pt x="9430" y="6608"/>
                    <a:pt x="9554" y="6834"/>
                  </a:cubicBezTo>
                  <a:cubicBezTo>
                    <a:pt x="9968" y="7291"/>
                    <a:pt x="9968" y="7927"/>
                    <a:pt x="9554" y="8292"/>
                  </a:cubicBezTo>
                  <a:lnTo>
                    <a:pt x="7642" y="10482"/>
                  </a:lnTo>
                  <a:cubicBezTo>
                    <a:pt x="7434" y="10664"/>
                    <a:pt x="7165" y="10754"/>
                    <a:pt x="6906" y="10754"/>
                  </a:cubicBezTo>
                  <a:cubicBezTo>
                    <a:pt x="6645" y="10754"/>
                    <a:pt x="6397" y="10664"/>
                    <a:pt x="6231" y="10482"/>
                  </a:cubicBezTo>
                  <a:cubicBezTo>
                    <a:pt x="5815" y="10025"/>
                    <a:pt x="5815" y="9296"/>
                    <a:pt x="6231" y="8931"/>
                  </a:cubicBezTo>
                  <a:lnTo>
                    <a:pt x="8225" y="6834"/>
                  </a:lnTo>
                  <a:cubicBezTo>
                    <a:pt x="8433" y="6608"/>
                    <a:pt x="8702" y="6492"/>
                    <a:pt x="8950" y="6492"/>
                  </a:cubicBezTo>
                  <a:close/>
                  <a:moveTo>
                    <a:pt x="12784" y="6492"/>
                  </a:moveTo>
                  <a:cubicBezTo>
                    <a:pt x="13043" y="6492"/>
                    <a:pt x="13293" y="6608"/>
                    <a:pt x="13459" y="6834"/>
                  </a:cubicBezTo>
                  <a:lnTo>
                    <a:pt x="15369" y="8931"/>
                  </a:lnTo>
                  <a:cubicBezTo>
                    <a:pt x="15785" y="9388"/>
                    <a:pt x="15785" y="10117"/>
                    <a:pt x="15369" y="10482"/>
                  </a:cubicBezTo>
                  <a:cubicBezTo>
                    <a:pt x="15160" y="10664"/>
                    <a:pt x="14912" y="10754"/>
                    <a:pt x="14672" y="10754"/>
                  </a:cubicBezTo>
                  <a:cubicBezTo>
                    <a:pt x="14435" y="10754"/>
                    <a:pt x="14206" y="10664"/>
                    <a:pt x="14040" y="10482"/>
                  </a:cubicBezTo>
                  <a:lnTo>
                    <a:pt x="12046" y="8292"/>
                  </a:lnTo>
                  <a:cubicBezTo>
                    <a:pt x="11795" y="7927"/>
                    <a:pt x="11795" y="7291"/>
                    <a:pt x="12046" y="6834"/>
                  </a:cubicBezTo>
                  <a:cubicBezTo>
                    <a:pt x="12254" y="6608"/>
                    <a:pt x="12523" y="6492"/>
                    <a:pt x="12784" y="6492"/>
                  </a:cubicBezTo>
                  <a:close/>
                  <a:moveTo>
                    <a:pt x="13615" y="11688"/>
                  </a:moveTo>
                  <a:cubicBezTo>
                    <a:pt x="13873" y="11688"/>
                    <a:pt x="14124" y="11801"/>
                    <a:pt x="14290" y="12030"/>
                  </a:cubicBezTo>
                  <a:cubicBezTo>
                    <a:pt x="14704" y="12487"/>
                    <a:pt x="14704" y="13123"/>
                    <a:pt x="14290" y="13488"/>
                  </a:cubicBezTo>
                  <a:cubicBezTo>
                    <a:pt x="13293" y="14492"/>
                    <a:pt x="12046" y="15128"/>
                    <a:pt x="10717" y="15128"/>
                  </a:cubicBezTo>
                  <a:cubicBezTo>
                    <a:pt x="9388" y="15128"/>
                    <a:pt x="8141" y="14492"/>
                    <a:pt x="7310" y="13488"/>
                  </a:cubicBezTo>
                  <a:cubicBezTo>
                    <a:pt x="6896" y="13033"/>
                    <a:pt x="6896" y="12394"/>
                    <a:pt x="7310" y="12030"/>
                  </a:cubicBezTo>
                  <a:cubicBezTo>
                    <a:pt x="7518" y="11801"/>
                    <a:pt x="7766" y="11688"/>
                    <a:pt x="8006" y="11688"/>
                  </a:cubicBezTo>
                  <a:cubicBezTo>
                    <a:pt x="8246" y="11688"/>
                    <a:pt x="8473" y="11801"/>
                    <a:pt x="8639" y="12030"/>
                  </a:cubicBezTo>
                  <a:cubicBezTo>
                    <a:pt x="9264" y="12669"/>
                    <a:pt x="10073" y="12987"/>
                    <a:pt x="10851" y="12987"/>
                  </a:cubicBezTo>
                  <a:cubicBezTo>
                    <a:pt x="11629" y="12987"/>
                    <a:pt x="12378" y="12669"/>
                    <a:pt x="12877" y="12030"/>
                  </a:cubicBezTo>
                  <a:cubicBezTo>
                    <a:pt x="13085" y="11801"/>
                    <a:pt x="13354" y="11688"/>
                    <a:pt x="13615" y="11688"/>
                  </a:cubicBezTo>
                  <a:close/>
                  <a:moveTo>
                    <a:pt x="0" y="0"/>
                  </a:moveTo>
                  <a:lnTo>
                    <a:pt x="0" y="9660"/>
                  </a:lnTo>
                  <a:cubicBezTo>
                    <a:pt x="0" y="16132"/>
                    <a:pt x="4902" y="21600"/>
                    <a:pt x="10799" y="21600"/>
                  </a:cubicBezTo>
                  <a:cubicBezTo>
                    <a:pt x="16782" y="21600"/>
                    <a:pt x="21600" y="16222"/>
                    <a:pt x="21600" y="966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82" name="Google Shape;2782;p36"/>
            <p:cNvSpPr/>
            <p:nvPr/>
          </p:nvSpPr>
          <p:spPr>
            <a:xfrm>
              <a:off x="788813" y="384640"/>
              <a:ext cx="53269" cy="179745"/>
            </a:xfrm>
            <a:custGeom>
              <a:rect b="b" l="l" r="r" t="t"/>
              <a:pathLst>
                <a:path extrusionOk="0" h="21600" w="21600">
                  <a:moveTo>
                    <a:pt x="0" y="0"/>
                  </a:moveTo>
                  <a:lnTo>
                    <a:pt x="0" y="21600"/>
                  </a:lnTo>
                  <a:cubicBezTo>
                    <a:pt x="12600" y="19204"/>
                    <a:pt x="21600" y="15199"/>
                    <a:pt x="21600" y="10669"/>
                  </a:cubicBezTo>
                  <a:cubicBezTo>
                    <a:pt x="21600" y="6401"/>
                    <a:pt x="13514" y="239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83" name="Google Shape;2783;p36"/>
            <p:cNvSpPr/>
            <p:nvPr/>
          </p:nvSpPr>
          <p:spPr>
            <a:xfrm>
              <a:off x="54055" y="386825"/>
              <a:ext cx="53269" cy="179814"/>
            </a:xfrm>
            <a:custGeom>
              <a:rect b="b" l="l" r="r" t="t"/>
              <a:pathLst>
                <a:path extrusionOk="0" h="21600" w="21600">
                  <a:moveTo>
                    <a:pt x="21600" y="0"/>
                  </a:moveTo>
                  <a:cubicBezTo>
                    <a:pt x="9000" y="2133"/>
                    <a:pt x="0" y="6136"/>
                    <a:pt x="0" y="10665"/>
                  </a:cubicBezTo>
                  <a:cubicBezTo>
                    <a:pt x="0" y="15464"/>
                    <a:pt x="9000" y="19467"/>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784" name="Google Shape;2784;p36"/>
          <p:cNvGrpSpPr/>
          <p:nvPr/>
        </p:nvGrpSpPr>
        <p:grpSpPr>
          <a:xfrm>
            <a:off x="9528294" y="9339142"/>
            <a:ext cx="897358" cy="899634"/>
            <a:chOff x="0" y="0"/>
            <a:chExt cx="897357" cy="899633"/>
          </a:xfrm>
        </p:grpSpPr>
        <p:sp>
          <p:nvSpPr>
            <p:cNvPr id="2785" name="Google Shape;2785;p36"/>
            <p:cNvSpPr/>
            <p:nvPr/>
          </p:nvSpPr>
          <p:spPr>
            <a:xfrm>
              <a:off x="435091" y="0"/>
              <a:ext cx="352935" cy="409091"/>
            </a:xfrm>
            <a:custGeom>
              <a:rect b="b" l="l" r="r" t="t"/>
              <a:pathLst>
                <a:path extrusionOk="0" h="21600" w="21600">
                  <a:moveTo>
                    <a:pt x="8784" y="0"/>
                  </a:moveTo>
                  <a:cubicBezTo>
                    <a:pt x="5502" y="0"/>
                    <a:pt x="2471" y="1120"/>
                    <a:pt x="0" y="2961"/>
                  </a:cubicBezTo>
                  <a:cubicBezTo>
                    <a:pt x="10052" y="4018"/>
                    <a:pt x="17935" y="11168"/>
                    <a:pt x="18340" y="19956"/>
                  </a:cubicBezTo>
                  <a:cubicBezTo>
                    <a:pt x="19565" y="20424"/>
                    <a:pt x="20785" y="20778"/>
                    <a:pt x="21600" y="21600"/>
                  </a:cubicBezTo>
                  <a:lnTo>
                    <a:pt x="21600" y="11403"/>
                  </a:lnTo>
                  <a:cubicBezTo>
                    <a:pt x="21600" y="5893"/>
                    <a:pt x="16982" y="1086"/>
                    <a:pt x="10867" y="149"/>
                  </a:cubicBezTo>
                  <a:cubicBezTo>
                    <a:pt x="10164" y="48"/>
                    <a:pt x="9470" y="0"/>
                    <a:pt x="8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86" name="Google Shape;2786;p36"/>
            <p:cNvSpPr/>
            <p:nvPr/>
          </p:nvSpPr>
          <p:spPr>
            <a:xfrm>
              <a:off x="710378" y="622161"/>
              <a:ext cx="186979" cy="115414"/>
            </a:xfrm>
            <a:custGeom>
              <a:rect b="b" l="l" r="r" t="t"/>
              <a:pathLst>
                <a:path extrusionOk="0" h="21600" w="21412">
                  <a:moveTo>
                    <a:pt x="11433" y="0"/>
                  </a:moveTo>
                  <a:cubicBezTo>
                    <a:pt x="9150" y="4985"/>
                    <a:pt x="6100" y="8730"/>
                    <a:pt x="2283" y="10391"/>
                  </a:cubicBezTo>
                  <a:cubicBezTo>
                    <a:pt x="1525" y="14123"/>
                    <a:pt x="1017" y="18277"/>
                    <a:pt x="0" y="21600"/>
                  </a:cubicBezTo>
                  <a:lnTo>
                    <a:pt x="18550" y="21600"/>
                  </a:lnTo>
                  <a:cubicBezTo>
                    <a:pt x="19825" y="21600"/>
                    <a:pt x="21092" y="20360"/>
                    <a:pt x="21350" y="18277"/>
                  </a:cubicBezTo>
                  <a:cubicBezTo>
                    <a:pt x="21600" y="15376"/>
                    <a:pt x="21092" y="13292"/>
                    <a:pt x="19825" y="12462"/>
                  </a:cubicBezTo>
                  <a:cubicBezTo>
                    <a:pt x="16267" y="9969"/>
                    <a:pt x="13467" y="4985"/>
                    <a:pt x="114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87" name="Google Shape;2787;p36"/>
            <p:cNvSpPr/>
            <p:nvPr/>
          </p:nvSpPr>
          <p:spPr>
            <a:xfrm>
              <a:off x="106535" y="104914"/>
              <a:ext cx="415152" cy="266410"/>
            </a:xfrm>
            <a:custGeom>
              <a:rect b="b" l="l" r="r" t="t"/>
              <a:pathLst>
                <a:path extrusionOk="0" h="21600" w="21600">
                  <a:moveTo>
                    <a:pt x="14899" y="0"/>
                  </a:moveTo>
                  <a:cubicBezTo>
                    <a:pt x="7046" y="360"/>
                    <a:pt x="693" y="9723"/>
                    <a:pt x="0" y="21600"/>
                  </a:cubicBezTo>
                  <a:lnTo>
                    <a:pt x="9473" y="21417"/>
                  </a:lnTo>
                  <a:cubicBezTo>
                    <a:pt x="14437" y="21417"/>
                    <a:pt x="18825" y="16738"/>
                    <a:pt x="20790" y="9540"/>
                  </a:cubicBezTo>
                  <a:cubicBezTo>
                    <a:pt x="21369" y="7204"/>
                    <a:pt x="21600" y="5039"/>
                    <a:pt x="21600" y="2519"/>
                  </a:cubicBezTo>
                  <a:cubicBezTo>
                    <a:pt x="19635" y="903"/>
                    <a:pt x="17325" y="0"/>
                    <a:pt x="148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88" name="Google Shape;2788;p36"/>
            <p:cNvSpPr/>
            <p:nvPr/>
          </p:nvSpPr>
          <p:spPr>
            <a:xfrm>
              <a:off x="106535" y="169315"/>
              <a:ext cx="579421" cy="730318"/>
            </a:xfrm>
            <a:custGeom>
              <a:rect b="b" l="l" r="r" t="t"/>
              <a:pathLst>
                <a:path extrusionOk="0" h="21600" w="21520">
                  <a:moveTo>
                    <a:pt x="6762" y="9061"/>
                  </a:moveTo>
                  <a:cubicBezTo>
                    <a:pt x="7257" y="9061"/>
                    <a:pt x="7832" y="9324"/>
                    <a:pt x="7832" y="9782"/>
                  </a:cubicBezTo>
                  <a:cubicBezTo>
                    <a:pt x="7832" y="10176"/>
                    <a:pt x="7422" y="10570"/>
                    <a:pt x="6843" y="10570"/>
                  </a:cubicBezTo>
                  <a:cubicBezTo>
                    <a:pt x="6268" y="10570"/>
                    <a:pt x="5854" y="10243"/>
                    <a:pt x="5854" y="9849"/>
                  </a:cubicBezTo>
                  <a:cubicBezTo>
                    <a:pt x="5854" y="9455"/>
                    <a:pt x="6268" y="9061"/>
                    <a:pt x="6762" y="9061"/>
                  </a:cubicBezTo>
                  <a:close/>
                  <a:moveTo>
                    <a:pt x="14511" y="9061"/>
                  </a:moveTo>
                  <a:cubicBezTo>
                    <a:pt x="15005" y="9061"/>
                    <a:pt x="15500" y="9388"/>
                    <a:pt x="15500" y="9782"/>
                  </a:cubicBezTo>
                  <a:cubicBezTo>
                    <a:pt x="15665" y="10176"/>
                    <a:pt x="15254" y="10505"/>
                    <a:pt x="14595" y="10570"/>
                  </a:cubicBezTo>
                  <a:cubicBezTo>
                    <a:pt x="14100" y="10570"/>
                    <a:pt x="13603" y="10243"/>
                    <a:pt x="13603" y="9849"/>
                  </a:cubicBezTo>
                  <a:cubicBezTo>
                    <a:pt x="13603" y="9455"/>
                    <a:pt x="14016" y="9061"/>
                    <a:pt x="14511" y="9061"/>
                  </a:cubicBezTo>
                  <a:close/>
                  <a:moveTo>
                    <a:pt x="13584" y="14394"/>
                  </a:moveTo>
                  <a:cubicBezTo>
                    <a:pt x="13830" y="14394"/>
                    <a:pt x="14058" y="14477"/>
                    <a:pt x="14181" y="14642"/>
                  </a:cubicBezTo>
                  <a:cubicBezTo>
                    <a:pt x="14595" y="14838"/>
                    <a:pt x="14595" y="15363"/>
                    <a:pt x="14265" y="15692"/>
                  </a:cubicBezTo>
                  <a:cubicBezTo>
                    <a:pt x="13357" y="16413"/>
                    <a:pt x="12119" y="16807"/>
                    <a:pt x="10884" y="16807"/>
                  </a:cubicBezTo>
                  <a:cubicBezTo>
                    <a:pt x="9565" y="16807"/>
                    <a:pt x="8327" y="16413"/>
                    <a:pt x="7422" y="15692"/>
                  </a:cubicBezTo>
                  <a:cubicBezTo>
                    <a:pt x="7008" y="15363"/>
                    <a:pt x="7008" y="14838"/>
                    <a:pt x="7422" y="14642"/>
                  </a:cubicBezTo>
                  <a:cubicBezTo>
                    <a:pt x="7626" y="14477"/>
                    <a:pt x="7874" y="14394"/>
                    <a:pt x="8110" y="14394"/>
                  </a:cubicBezTo>
                  <a:cubicBezTo>
                    <a:pt x="8348" y="14394"/>
                    <a:pt x="8576" y="14477"/>
                    <a:pt x="8740" y="14642"/>
                  </a:cubicBezTo>
                  <a:cubicBezTo>
                    <a:pt x="9306" y="15059"/>
                    <a:pt x="10070" y="15256"/>
                    <a:pt x="10816" y="15256"/>
                  </a:cubicBezTo>
                  <a:cubicBezTo>
                    <a:pt x="11596" y="15256"/>
                    <a:pt x="12357" y="15042"/>
                    <a:pt x="12862" y="14642"/>
                  </a:cubicBezTo>
                  <a:cubicBezTo>
                    <a:pt x="13069" y="14477"/>
                    <a:pt x="13336" y="14394"/>
                    <a:pt x="13584" y="14394"/>
                  </a:cubicBezTo>
                  <a:close/>
                  <a:moveTo>
                    <a:pt x="17313" y="0"/>
                  </a:moveTo>
                  <a:cubicBezTo>
                    <a:pt x="17149" y="723"/>
                    <a:pt x="16984" y="1511"/>
                    <a:pt x="16573" y="2232"/>
                  </a:cubicBezTo>
                  <a:cubicBezTo>
                    <a:pt x="14924" y="5383"/>
                    <a:pt x="11130" y="7550"/>
                    <a:pt x="6762" y="7550"/>
                  </a:cubicBezTo>
                  <a:lnTo>
                    <a:pt x="0" y="7617"/>
                  </a:lnTo>
                  <a:lnTo>
                    <a:pt x="84" y="13131"/>
                  </a:lnTo>
                  <a:cubicBezTo>
                    <a:pt x="165" y="17753"/>
                    <a:pt x="4949" y="21600"/>
                    <a:pt x="10737" y="21600"/>
                  </a:cubicBezTo>
                  <a:cubicBezTo>
                    <a:pt x="10784" y="21600"/>
                    <a:pt x="10834" y="21600"/>
                    <a:pt x="10884" y="21600"/>
                  </a:cubicBezTo>
                  <a:cubicBezTo>
                    <a:pt x="16738" y="21535"/>
                    <a:pt x="21600" y="17661"/>
                    <a:pt x="21519" y="13000"/>
                  </a:cubicBezTo>
                  <a:lnTo>
                    <a:pt x="21435" y="6762"/>
                  </a:lnTo>
                  <a:cubicBezTo>
                    <a:pt x="21435" y="3939"/>
                    <a:pt x="19786" y="1575"/>
                    <a:pt x="173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89" name="Google Shape;2789;p36"/>
            <p:cNvSpPr/>
            <p:nvPr/>
          </p:nvSpPr>
          <p:spPr>
            <a:xfrm>
              <a:off x="734757" y="433469"/>
              <a:ext cx="53269" cy="181999"/>
            </a:xfrm>
            <a:custGeom>
              <a:rect b="b" l="l" r="r" t="t"/>
              <a:pathLst>
                <a:path extrusionOk="0" h="21600" w="21600">
                  <a:moveTo>
                    <a:pt x="0" y="0"/>
                  </a:moveTo>
                  <a:lnTo>
                    <a:pt x="0" y="21600"/>
                  </a:lnTo>
                  <a:cubicBezTo>
                    <a:pt x="12600" y="19493"/>
                    <a:pt x="21600" y="15546"/>
                    <a:pt x="21600" y="10804"/>
                  </a:cubicBezTo>
                  <a:cubicBezTo>
                    <a:pt x="21600" y="6322"/>
                    <a:pt x="12600" y="2375"/>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90" name="Google Shape;2790;p36"/>
            <p:cNvSpPr/>
            <p:nvPr/>
          </p:nvSpPr>
          <p:spPr>
            <a:xfrm>
              <a:off x="0" y="435724"/>
              <a:ext cx="53268" cy="184183"/>
            </a:xfrm>
            <a:custGeom>
              <a:rect b="b" l="l" r="r" t="t"/>
              <a:pathLst>
                <a:path extrusionOk="0" h="21600" w="21600">
                  <a:moveTo>
                    <a:pt x="21600" y="0"/>
                  </a:moveTo>
                  <a:cubicBezTo>
                    <a:pt x="8086" y="2338"/>
                    <a:pt x="0" y="6247"/>
                    <a:pt x="0" y="10668"/>
                  </a:cubicBezTo>
                  <a:cubicBezTo>
                    <a:pt x="0" y="15353"/>
                    <a:pt x="9000" y="19262"/>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791" name="Google Shape;2791;p36"/>
          <p:cNvGrpSpPr/>
          <p:nvPr/>
        </p:nvGrpSpPr>
        <p:grpSpPr>
          <a:xfrm>
            <a:off x="15067063" y="7113240"/>
            <a:ext cx="888374" cy="896817"/>
            <a:chOff x="0" y="0"/>
            <a:chExt cx="888372" cy="896815"/>
          </a:xfrm>
        </p:grpSpPr>
        <p:sp>
          <p:nvSpPr>
            <p:cNvPr id="2792" name="Google Shape;2792;p36"/>
            <p:cNvSpPr/>
            <p:nvPr/>
          </p:nvSpPr>
          <p:spPr>
            <a:xfrm>
              <a:off x="210887" y="421773"/>
              <a:ext cx="470604" cy="426214"/>
            </a:xfrm>
            <a:custGeom>
              <a:rect b="b" l="l" r="r" t="t"/>
              <a:pathLst>
                <a:path extrusionOk="0" h="21600" w="21600">
                  <a:moveTo>
                    <a:pt x="6112" y="2700"/>
                  </a:moveTo>
                  <a:cubicBezTo>
                    <a:pt x="6724" y="2700"/>
                    <a:pt x="7234" y="3264"/>
                    <a:pt x="7234" y="3939"/>
                  </a:cubicBezTo>
                  <a:cubicBezTo>
                    <a:pt x="7234" y="4724"/>
                    <a:pt x="6724" y="5288"/>
                    <a:pt x="6112" y="5288"/>
                  </a:cubicBezTo>
                  <a:cubicBezTo>
                    <a:pt x="6061" y="5299"/>
                    <a:pt x="6009" y="5303"/>
                    <a:pt x="5960" y="5303"/>
                  </a:cubicBezTo>
                  <a:cubicBezTo>
                    <a:pt x="5417" y="5303"/>
                    <a:pt x="4990" y="4760"/>
                    <a:pt x="4990" y="3939"/>
                  </a:cubicBezTo>
                  <a:cubicBezTo>
                    <a:pt x="4990" y="3264"/>
                    <a:pt x="5501" y="2700"/>
                    <a:pt x="6112" y="2700"/>
                  </a:cubicBezTo>
                  <a:close/>
                  <a:moveTo>
                    <a:pt x="15792" y="2814"/>
                  </a:moveTo>
                  <a:cubicBezTo>
                    <a:pt x="16403" y="2814"/>
                    <a:pt x="16914" y="3374"/>
                    <a:pt x="16914" y="4164"/>
                  </a:cubicBezTo>
                  <a:cubicBezTo>
                    <a:pt x="17014" y="4838"/>
                    <a:pt x="16403" y="5399"/>
                    <a:pt x="15792" y="5399"/>
                  </a:cubicBezTo>
                  <a:cubicBezTo>
                    <a:pt x="15180" y="5399"/>
                    <a:pt x="14670" y="4838"/>
                    <a:pt x="14670" y="4164"/>
                  </a:cubicBezTo>
                  <a:cubicBezTo>
                    <a:pt x="14670" y="3374"/>
                    <a:pt x="15180" y="2814"/>
                    <a:pt x="15792" y="2814"/>
                  </a:cubicBezTo>
                  <a:close/>
                  <a:moveTo>
                    <a:pt x="14366" y="11955"/>
                  </a:moveTo>
                  <a:cubicBezTo>
                    <a:pt x="14670" y="11955"/>
                    <a:pt x="14977" y="12094"/>
                    <a:pt x="15180" y="12377"/>
                  </a:cubicBezTo>
                  <a:cubicBezTo>
                    <a:pt x="15688" y="12826"/>
                    <a:pt x="15688" y="13726"/>
                    <a:pt x="15281" y="14176"/>
                  </a:cubicBezTo>
                  <a:cubicBezTo>
                    <a:pt x="14162" y="15526"/>
                    <a:pt x="12632" y="16201"/>
                    <a:pt x="11106" y="16201"/>
                  </a:cubicBezTo>
                  <a:cubicBezTo>
                    <a:pt x="9372" y="16201"/>
                    <a:pt x="7846" y="15526"/>
                    <a:pt x="6724" y="14176"/>
                  </a:cubicBezTo>
                  <a:cubicBezTo>
                    <a:pt x="6216" y="13726"/>
                    <a:pt x="6216" y="12826"/>
                    <a:pt x="6724" y="12377"/>
                  </a:cubicBezTo>
                  <a:cubicBezTo>
                    <a:pt x="6979" y="12094"/>
                    <a:pt x="7309" y="11955"/>
                    <a:pt x="7629" y="11955"/>
                  </a:cubicBezTo>
                  <a:cubicBezTo>
                    <a:pt x="7946" y="11955"/>
                    <a:pt x="8253" y="12094"/>
                    <a:pt x="8457" y="12377"/>
                  </a:cubicBezTo>
                  <a:cubicBezTo>
                    <a:pt x="9117" y="13162"/>
                    <a:pt x="10035" y="13558"/>
                    <a:pt x="10963" y="13558"/>
                  </a:cubicBezTo>
                  <a:cubicBezTo>
                    <a:pt x="11895" y="13558"/>
                    <a:pt x="12836" y="13162"/>
                    <a:pt x="13551" y="12377"/>
                  </a:cubicBezTo>
                  <a:cubicBezTo>
                    <a:pt x="13754" y="12094"/>
                    <a:pt x="14058" y="11955"/>
                    <a:pt x="14366" y="11955"/>
                  </a:cubicBezTo>
                  <a:close/>
                  <a:moveTo>
                    <a:pt x="0" y="0"/>
                  </a:moveTo>
                  <a:lnTo>
                    <a:pt x="0" y="9563"/>
                  </a:lnTo>
                  <a:cubicBezTo>
                    <a:pt x="0" y="16201"/>
                    <a:pt x="4786" y="21600"/>
                    <a:pt x="10798" y="21600"/>
                  </a:cubicBezTo>
                  <a:cubicBezTo>
                    <a:pt x="16810" y="21600"/>
                    <a:pt x="21600" y="16201"/>
                    <a:pt x="21600" y="9563"/>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93" name="Google Shape;2793;p36"/>
            <p:cNvSpPr/>
            <p:nvPr/>
          </p:nvSpPr>
          <p:spPr>
            <a:xfrm>
              <a:off x="213071" y="317422"/>
              <a:ext cx="475043" cy="5108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94" name="Google Shape;2794;p36"/>
            <p:cNvSpPr/>
            <p:nvPr/>
          </p:nvSpPr>
          <p:spPr>
            <a:xfrm>
              <a:off x="0" y="0"/>
              <a:ext cx="888372" cy="896815"/>
            </a:xfrm>
            <a:custGeom>
              <a:rect b="b" l="l" r="r" t="t"/>
              <a:pathLst>
                <a:path extrusionOk="0" h="21600" w="21345">
                  <a:moveTo>
                    <a:pt x="10667" y="2727"/>
                  </a:moveTo>
                  <a:cubicBezTo>
                    <a:pt x="10987" y="2727"/>
                    <a:pt x="11253" y="2995"/>
                    <a:pt x="11253" y="3369"/>
                  </a:cubicBezTo>
                  <a:lnTo>
                    <a:pt x="11253" y="3958"/>
                  </a:lnTo>
                  <a:lnTo>
                    <a:pt x="11840" y="3958"/>
                  </a:lnTo>
                  <a:cubicBezTo>
                    <a:pt x="12213" y="3958"/>
                    <a:pt x="12480" y="4224"/>
                    <a:pt x="12480" y="4545"/>
                  </a:cubicBezTo>
                  <a:cubicBezTo>
                    <a:pt x="12480" y="4865"/>
                    <a:pt x="12213" y="5186"/>
                    <a:pt x="11840" y="5186"/>
                  </a:cubicBezTo>
                  <a:lnTo>
                    <a:pt x="11253" y="5186"/>
                  </a:lnTo>
                  <a:lnTo>
                    <a:pt x="11253" y="6417"/>
                  </a:lnTo>
                  <a:lnTo>
                    <a:pt x="16907" y="6417"/>
                  </a:lnTo>
                  <a:cubicBezTo>
                    <a:pt x="17280" y="6417"/>
                    <a:pt x="17547" y="6683"/>
                    <a:pt x="17547" y="7058"/>
                  </a:cubicBezTo>
                  <a:lnTo>
                    <a:pt x="17547" y="14651"/>
                  </a:lnTo>
                  <a:cubicBezTo>
                    <a:pt x="17547" y="18428"/>
                    <a:pt x="14430" y="21571"/>
                    <a:pt x="10667" y="21600"/>
                  </a:cubicBezTo>
                  <a:cubicBezTo>
                    <a:pt x="6904" y="21571"/>
                    <a:pt x="3787" y="18428"/>
                    <a:pt x="3787" y="14651"/>
                  </a:cubicBezTo>
                  <a:lnTo>
                    <a:pt x="3787" y="7058"/>
                  </a:lnTo>
                  <a:cubicBezTo>
                    <a:pt x="3787" y="6683"/>
                    <a:pt x="4053" y="6417"/>
                    <a:pt x="4373" y="6417"/>
                  </a:cubicBezTo>
                  <a:lnTo>
                    <a:pt x="10080" y="6417"/>
                  </a:lnTo>
                  <a:lnTo>
                    <a:pt x="10080" y="5186"/>
                  </a:lnTo>
                  <a:lnTo>
                    <a:pt x="9440" y="5186"/>
                  </a:lnTo>
                  <a:cubicBezTo>
                    <a:pt x="9120" y="5186"/>
                    <a:pt x="8854" y="4865"/>
                    <a:pt x="8854" y="4545"/>
                  </a:cubicBezTo>
                  <a:cubicBezTo>
                    <a:pt x="8854" y="4224"/>
                    <a:pt x="9120" y="3958"/>
                    <a:pt x="9440" y="3958"/>
                  </a:cubicBezTo>
                  <a:lnTo>
                    <a:pt x="10080" y="3958"/>
                  </a:lnTo>
                  <a:lnTo>
                    <a:pt x="10080" y="3369"/>
                  </a:lnTo>
                  <a:cubicBezTo>
                    <a:pt x="10080" y="2995"/>
                    <a:pt x="10347" y="2727"/>
                    <a:pt x="10667" y="2727"/>
                  </a:cubicBezTo>
                  <a:close/>
                  <a:moveTo>
                    <a:pt x="10774" y="0"/>
                  </a:moveTo>
                  <a:cubicBezTo>
                    <a:pt x="4854" y="0"/>
                    <a:pt x="0" y="4813"/>
                    <a:pt x="0" y="10800"/>
                  </a:cubicBezTo>
                  <a:lnTo>
                    <a:pt x="0" y="21013"/>
                  </a:lnTo>
                  <a:cubicBezTo>
                    <a:pt x="0" y="21334"/>
                    <a:pt x="266" y="21600"/>
                    <a:pt x="586" y="21600"/>
                  </a:cubicBezTo>
                  <a:lnTo>
                    <a:pt x="20747" y="21600"/>
                  </a:lnTo>
                  <a:cubicBezTo>
                    <a:pt x="21067" y="21600"/>
                    <a:pt x="21334" y="21334"/>
                    <a:pt x="21334" y="21013"/>
                  </a:cubicBezTo>
                  <a:lnTo>
                    <a:pt x="21334" y="10800"/>
                  </a:lnTo>
                  <a:cubicBezTo>
                    <a:pt x="21600" y="4920"/>
                    <a:pt x="16746" y="0"/>
                    <a:pt x="107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795" name="Google Shape;2795;p36"/>
          <p:cNvGrpSpPr/>
          <p:nvPr/>
        </p:nvGrpSpPr>
        <p:grpSpPr>
          <a:xfrm>
            <a:off x="15122513" y="8218757"/>
            <a:ext cx="788099" cy="899003"/>
            <a:chOff x="-1" y="70"/>
            <a:chExt cx="788098" cy="899001"/>
          </a:xfrm>
        </p:grpSpPr>
        <p:sp>
          <p:nvSpPr>
            <p:cNvPr id="2796" name="Google Shape;2796;p36"/>
            <p:cNvSpPr/>
            <p:nvPr/>
          </p:nvSpPr>
          <p:spPr>
            <a:xfrm>
              <a:off x="108790" y="70"/>
              <a:ext cx="577139" cy="899001"/>
            </a:xfrm>
            <a:custGeom>
              <a:rect b="b" l="l" r="r" t="t"/>
              <a:pathLst>
                <a:path extrusionOk="0" h="21600" w="21600">
                  <a:moveTo>
                    <a:pt x="6730" y="11466"/>
                  </a:moveTo>
                  <a:cubicBezTo>
                    <a:pt x="7228" y="11466"/>
                    <a:pt x="7645" y="11734"/>
                    <a:pt x="7645" y="12054"/>
                  </a:cubicBezTo>
                  <a:cubicBezTo>
                    <a:pt x="7645" y="12374"/>
                    <a:pt x="7228" y="12639"/>
                    <a:pt x="6730" y="12639"/>
                  </a:cubicBezTo>
                  <a:cubicBezTo>
                    <a:pt x="6231" y="12639"/>
                    <a:pt x="5815" y="12374"/>
                    <a:pt x="5815" y="12054"/>
                  </a:cubicBezTo>
                  <a:cubicBezTo>
                    <a:pt x="5815" y="11734"/>
                    <a:pt x="6231" y="11466"/>
                    <a:pt x="6730" y="11466"/>
                  </a:cubicBezTo>
                  <a:close/>
                  <a:moveTo>
                    <a:pt x="14622" y="11466"/>
                  </a:moveTo>
                  <a:cubicBezTo>
                    <a:pt x="15121" y="11466"/>
                    <a:pt x="15537" y="11734"/>
                    <a:pt x="15537" y="12054"/>
                  </a:cubicBezTo>
                  <a:cubicBezTo>
                    <a:pt x="15537" y="12374"/>
                    <a:pt x="15121" y="12639"/>
                    <a:pt x="14622" y="12639"/>
                  </a:cubicBezTo>
                  <a:cubicBezTo>
                    <a:pt x="14124" y="12639"/>
                    <a:pt x="13707" y="12374"/>
                    <a:pt x="13707" y="12054"/>
                  </a:cubicBezTo>
                  <a:cubicBezTo>
                    <a:pt x="13707" y="11734"/>
                    <a:pt x="14124" y="11466"/>
                    <a:pt x="14622" y="11466"/>
                  </a:cubicBezTo>
                  <a:close/>
                  <a:moveTo>
                    <a:pt x="13459" y="15746"/>
                  </a:moveTo>
                  <a:cubicBezTo>
                    <a:pt x="13707" y="15746"/>
                    <a:pt x="13958" y="15814"/>
                    <a:pt x="14124" y="15947"/>
                  </a:cubicBezTo>
                  <a:cubicBezTo>
                    <a:pt x="14538" y="16213"/>
                    <a:pt x="14538" y="16587"/>
                    <a:pt x="14206" y="16801"/>
                  </a:cubicBezTo>
                  <a:cubicBezTo>
                    <a:pt x="13293" y="17386"/>
                    <a:pt x="12046" y="17706"/>
                    <a:pt x="10801" y="17706"/>
                  </a:cubicBezTo>
                  <a:cubicBezTo>
                    <a:pt x="9388" y="17706"/>
                    <a:pt x="8143" y="17386"/>
                    <a:pt x="7228" y="16801"/>
                  </a:cubicBezTo>
                  <a:cubicBezTo>
                    <a:pt x="6814" y="16533"/>
                    <a:pt x="6814" y="16106"/>
                    <a:pt x="7228" y="15947"/>
                  </a:cubicBezTo>
                  <a:cubicBezTo>
                    <a:pt x="7436" y="15814"/>
                    <a:pt x="7705" y="15746"/>
                    <a:pt x="7966" y="15746"/>
                  </a:cubicBezTo>
                  <a:cubicBezTo>
                    <a:pt x="8225" y="15746"/>
                    <a:pt x="8475" y="15814"/>
                    <a:pt x="8642" y="15947"/>
                  </a:cubicBezTo>
                  <a:cubicBezTo>
                    <a:pt x="9180" y="16293"/>
                    <a:pt x="9928" y="16467"/>
                    <a:pt x="10685" y="16467"/>
                  </a:cubicBezTo>
                  <a:cubicBezTo>
                    <a:pt x="11445" y="16467"/>
                    <a:pt x="12212" y="16293"/>
                    <a:pt x="12795" y="15947"/>
                  </a:cubicBezTo>
                  <a:cubicBezTo>
                    <a:pt x="12961" y="15814"/>
                    <a:pt x="13209" y="15746"/>
                    <a:pt x="13459" y="15746"/>
                  </a:cubicBezTo>
                  <a:close/>
                  <a:moveTo>
                    <a:pt x="14707" y="0"/>
                  </a:moveTo>
                  <a:cubicBezTo>
                    <a:pt x="12046" y="0"/>
                    <a:pt x="9886" y="1387"/>
                    <a:pt x="9886" y="3145"/>
                  </a:cubicBezTo>
                  <a:lnTo>
                    <a:pt x="9886" y="5119"/>
                  </a:lnTo>
                  <a:cubicBezTo>
                    <a:pt x="4319" y="5439"/>
                    <a:pt x="0" y="8373"/>
                    <a:pt x="0" y="12054"/>
                  </a:cubicBezTo>
                  <a:lnTo>
                    <a:pt x="0" y="15841"/>
                  </a:lnTo>
                  <a:cubicBezTo>
                    <a:pt x="0" y="18986"/>
                    <a:pt x="3905" y="21600"/>
                    <a:pt x="8808" y="21600"/>
                  </a:cubicBezTo>
                  <a:lnTo>
                    <a:pt x="12795" y="21600"/>
                  </a:lnTo>
                  <a:cubicBezTo>
                    <a:pt x="17613" y="21600"/>
                    <a:pt x="21600" y="18986"/>
                    <a:pt x="21600" y="15841"/>
                  </a:cubicBezTo>
                  <a:lnTo>
                    <a:pt x="21600" y="12054"/>
                  </a:lnTo>
                  <a:cubicBezTo>
                    <a:pt x="21434" y="8480"/>
                    <a:pt x="17199" y="5439"/>
                    <a:pt x="11714" y="5119"/>
                  </a:cubicBezTo>
                  <a:lnTo>
                    <a:pt x="11714" y="3145"/>
                  </a:lnTo>
                  <a:cubicBezTo>
                    <a:pt x="11714" y="2079"/>
                    <a:pt x="13043" y="1280"/>
                    <a:pt x="14622" y="1280"/>
                  </a:cubicBezTo>
                  <a:cubicBezTo>
                    <a:pt x="16202" y="1280"/>
                    <a:pt x="17531" y="2133"/>
                    <a:pt x="17531" y="3145"/>
                  </a:cubicBezTo>
                  <a:cubicBezTo>
                    <a:pt x="17531" y="3467"/>
                    <a:pt x="17114" y="3733"/>
                    <a:pt x="16616" y="3733"/>
                  </a:cubicBezTo>
                  <a:cubicBezTo>
                    <a:pt x="16036" y="3733"/>
                    <a:pt x="15704" y="3467"/>
                    <a:pt x="15704" y="3145"/>
                  </a:cubicBezTo>
                  <a:cubicBezTo>
                    <a:pt x="15704" y="2773"/>
                    <a:pt x="15287" y="2506"/>
                    <a:pt x="14707" y="2506"/>
                  </a:cubicBezTo>
                  <a:cubicBezTo>
                    <a:pt x="14206" y="2506"/>
                    <a:pt x="13792" y="2773"/>
                    <a:pt x="13792" y="3145"/>
                  </a:cubicBezTo>
                  <a:cubicBezTo>
                    <a:pt x="13792" y="4214"/>
                    <a:pt x="15121" y="5013"/>
                    <a:pt x="16700" y="5013"/>
                  </a:cubicBezTo>
                  <a:cubicBezTo>
                    <a:pt x="18362" y="5013"/>
                    <a:pt x="19606" y="4107"/>
                    <a:pt x="19606" y="3145"/>
                  </a:cubicBezTo>
                  <a:cubicBezTo>
                    <a:pt x="19606" y="1387"/>
                    <a:pt x="17447" y="0"/>
                    <a:pt x="147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97" name="Google Shape;2797;p36"/>
            <p:cNvSpPr/>
            <p:nvPr/>
          </p:nvSpPr>
          <p:spPr>
            <a:xfrm>
              <a:off x="-1" y="435161"/>
              <a:ext cx="57779" cy="184254"/>
            </a:xfrm>
            <a:custGeom>
              <a:rect b="b" l="l" r="r" t="t"/>
              <a:pathLst>
                <a:path extrusionOk="0" h="21600" w="21600">
                  <a:moveTo>
                    <a:pt x="21600" y="0"/>
                  </a:moveTo>
                  <a:cubicBezTo>
                    <a:pt x="9140" y="2082"/>
                    <a:pt x="0" y="5724"/>
                    <a:pt x="0" y="10664"/>
                  </a:cubicBezTo>
                  <a:cubicBezTo>
                    <a:pt x="0" y="15347"/>
                    <a:pt x="8298" y="19254"/>
                    <a:pt x="19940" y="21600"/>
                  </a:cubicBezTo>
                  <a:lnTo>
                    <a:pt x="19940" y="7806"/>
                  </a:lnTo>
                  <a:cubicBezTo>
                    <a:pt x="19940" y="5204"/>
                    <a:pt x="20757" y="2338"/>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798" name="Google Shape;2798;p36"/>
            <p:cNvSpPr/>
            <p:nvPr/>
          </p:nvSpPr>
          <p:spPr>
            <a:xfrm>
              <a:off x="730389" y="432906"/>
              <a:ext cx="57708" cy="182070"/>
            </a:xfrm>
            <a:custGeom>
              <a:rect b="b" l="l" r="r" t="t"/>
              <a:pathLst>
                <a:path extrusionOk="0" h="21600" w="21600">
                  <a:moveTo>
                    <a:pt x="0" y="0"/>
                  </a:moveTo>
                  <a:cubicBezTo>
                    <a:pt x="1662" y="2633"/>
                    <a:pt x="1662" y="5266"/>
                    <a:pt x="1662" y="7899"/>
                  </a:cubicBezTo>
                  <a:lnTo>
                    <a:pt x="1662" y="21600"/>
                  </a:lnTo>
                  <a:cubicBezTo>
                    <a:pt x="13292" y="19226"/>
                    <a:pt x="21600" y="15540"/>
                    <a:pt x="21600" y="10800"/>
                  </a:cubicBezTo>
                  <a:cubicBezTo>
                    <a:pt x="21600" y="6060"/>
                    <a:pt x="13292" y="237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799" name="Google Shape;2799;p36"/>
          <p:cNvGrpSpPr/>
          <p:nvPr/>
        </p:nvGrpSpPr>
        <p:grpSpPr>
          <a:xfrm>
            <a:off x="15068844" y="9322514"/>
            <a:ext cx="895568" cy="896325"/>
            <a:chOff x="-1" y="0"/>
            <a:chExt cx="895567" cy="896323"/>
          </a:xfrm>
        </p:grpSpPr>
        <p:sp>
          <p:nvSpPr>
            <p:cNvPr id="2800" name="Google Shape;2800;p36"/>
            <p:cNvSpPr/>
            <p:nvPr/>
          </p:nvSpPr>
          <p:spPr>
            <a:xfrm>
              <a:off x="-1" y="0"/>
              <a:ext cx="895567" cy="263662"/>
            </a:xfrm>
            <a:custGeom>
              <a:rect b="b" l="l" r="r" t="t"/>
              <a:pathLst>
                <a:path extrusionOk="0" h="21600" w="21516">
                  <a:moveTo>
                    <a:pt x="10742" y="0"/>
                  </a:moveTo>
                  <a:cubicBezTo>
                    <a:pt x="10649" y="0"/>
                    <a:pt x="10570" y="46"/>
                    <a:pt x="10516" y="139"/>
                  </a:cubicBezTo>
                  <a:lnTo>
                    <a:pt x="383" y="17415"/>
                  </a:lnTo>
                  <a:cubicBezTo>
                    <a:pt x="117" y="17963"/>
                    <a:pt x="-44" y="18870"/>
                    <a:pt x="10" y="19961"/>
                  </a:cubicBezTo>
                  <a:cubicBezTo>
                    <a:pt x="117" y="20873"/>
                    <a:pt x="383" y="21600"/>
                    <a:pt x="650" y="21600"/>
                  </a:cubicBezTo>
                  <a:lnTo>
                    <a:pt x="20916" y="21600"/>
                  </a:lnTo>
                  <a:cubicBezTo>
                    <a:pt x="21182" y="21600"/>
                    <a:pt x="21449" y="20873"/>
                    <a:pt x="21502" y="19961"/>
                  </a:cubicBezTo>
                  <a:cubicBezTo>
                    <a:pt x="21556" y="18870"/>
                    <a:pt x="21449" y="17963"/>
                    <a:pt x="21182" y="17415"/>
                  </a:cubicBezTo>
                  <a:lnTo>
                    <a:pt x="11049" y="139"/>
                  </a:lnTo>
                  <a:cubicBezTo>
                    <a:pt x="10942" y="46"/>
                    <a:pt x="10836" y="0"/>
                    <a:pt x="107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01" name="Google Shape;2801;p36"/>
            <p:cNvSpPr/>
            <p:nvPr/>
          </p:nvSpPr>
          <p:spPr>
            <a:xfrm>
              <a:off x="53703" y="527816"/>
              <a:ext cx="395140" cy="368507"/>
            </a:xfrm>
            <a:custGeom>
              <a:rect b="b" l="l" r="r" t="t"/>
              <a:pathLst>
                <a:path extrusionOk="0" h="21600" w="21600">
                  <a:moveTo>
                    <a:pt x="0" y="0"/>
                  </a:moveTo>
                  <a:lnTo>
                    <a:pt x="0" y="20167"/>
                  </a:lnTo>
                  <a:cubicBezTo>
                    <a:pt x="0" y="20947"/>
                    <a:pt x="605" y="21600"/>
                    <a:pt x="1333" y="21600"/>
                  </a:cubicBezTo>
                  <a:lnTo>
                    <a:pt x="21134" y="21600"/>
                  </a:lnTo>
                  <a:cubicBezTo>
                    <a:pt x="12976" y="21472"/>
                    <a:pt x="6421" y="14670"/>
                    <a:pt x="5824" y="6112"/>
                  </a:cubicBezTo>
                  <a:cubicBezTo>
                    <a:pt x="2546" y="6112"/>
                    <a:pt x="0" y="3382"/>
                    <a:pt x="0" y="0"/>
                  </a:cubicBezTo>
                  <a:close/>
                  <a:moveTo>
                    <a:pt x="21134" y="21600"/>
                  </a:moveTo>
                  <a:cubicBezTo>
                    <a:pt x="21211" y="21600"/>
                    <a:pt x="21288" y="21600"/>
                    <a:pt x="21365" y="21600"/>
                  </a:cubicBezTo>
                  <a:cubicBezTo>
                    <a:pt x="21442" y="21600"/>
                    <a:pt x="21523" y="21600"/>
                    <a:pt x="21600" y="2160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02" name="Google Shape;2802;p36"/>
            <p:cNvSpPr/>
            <p:nvPr/>
          </p:nvSpPr>
          <p:spPr>
            <a:xfrm>
              <a:off x="49264" y="316929"/>
              <a:ext cx="355190" cy="210888"/>
            </a:xfrm>
            <a:custGeom>
              <a:rect b="b" l="l" r="r" t="t"/>
              <a:pathLst>
                <a:path extrusionOk="0" h="21600" w="21600">
                  <a:moveTo>
                    <a:pt x="0" y="0"/>
                  </a:moveTo>
                  <a:lnTo>
                    <a:pt x="0" y="21600"/>
                  </a:lnTo>
                  <a:cubicBezTo>
                    <a:pt x="133" y="15689"/>
                    <a:pt x="2969" y="10681"/>
                    <a:pt x="6479" y="10681"/>
                  </a:cubicBezTo>
                  <a:lnTo>
                    <a:pt x="10798" y="10681"/>
                  </a:lnTo>
                  <a:cubicBezTo>
                    <a:pt x="15254" y="10681"/>
                    <a:pt x="19573" y="6589"/>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03" name="Google Shape;2803;p36"/>
            <p:cNvSpPr/>
            <p:nvPr/>
          </p:nvSpPr>
          <p:spPr>
            <a:xfrm>
              <a:off x="446588" y="527816"/>
              <a:ext cx="392956" cy="368507"/>
            </a:xfrm>
            <a:custGeom>
              <a:rect b="b" l="l" r="r" t="t"/>
              <a:pathLst>
                <a:path extrusionOk="0" h="21600" w="21600">
                  <a:moveTo>
                    <a:pt x="21600" y="0"/>
                  </a:moveTo>
                  <a:cubicBezTo>
                    <a:pt x="21600" y="3382"/>
                    <a:pt x="19036" y="6112"/>
                    <a:pt x="15740" y="6112"/>
                  </a:cubicBezTo>
                  <a:cubicBezTo>
                    <a:pt x="15008" y="14831"/>
                    <a:pt x="8176" y="21600"/>
                    <a:pt x="0" y="21600"/>
                  </a:cubicBezTo>
                  <a:lnTo>
                    <a:pt x="20256" y="21600"/>
                  </a:lnTo>
                  <a:cubicBezTo>
                    <a:pt x="20988" y="21600"/>
                    <a:pt x="21600" y="20947"/>
                    <a:pt x="21600" y="20167"/>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04" name="Google Shape;2804;p36"/>
            <p:cNvSpPr/>
            <p:nvPr/>
          </p:nvSpPr>
          <p:spPr>
            <a:xfrm>
              <a:off x="209067" y="350186"/>
              <a:ext cx="472858" cy="492799"/>
            </a:xfrm>
            <a:custGeom>
              <a:rect b="b" l="l" r="r" t="t"/>
              <a:pathLst>
                <a:path extrusionOk="0" h="21600" w="21600">
                  <a:moveTo>
                    <a:pt x="5983" y="7786"/>
                  </a:moveTo>
                  <a:cubicBezTo>
                    <a:pt x="6592" y="7786"/>
                    <a:pt x="7100" y="8271"/>
                    <a:pt x="7100" y="8854"/>
                  </a:cubicBezTo>
                  <a:cubicBezTo>
                    <a:pt x="7100" y="9438"/>
                    <a:pt x="6592" y="9926"/>
                    <a:pt x="5983" y="9926"/>
                  </a:cubicBezTo>
                  <a:cubicBezTo>
                    <a:pt x="5375" y="9926"/>
                    <a:pt x="4867" y="9438"/>
                    <a:pt x="4867" y="8854"/>
                  </a:cubicBezTo>
                  <a:cubicBezTo>
                    <a:pt x="4867" y="8369"/>
                    <a:pt x="5375" y="7786"/>
                    <a:pt x="5983" y="7786"/>
                  </a:cubicBezTo>
                  <a:close/>
                  <a:moveTo>
                    <a:pt x="15617" y="7786"/>
                  </a:moveTo>
                  <a:cubicBezTo>
                    <a:pt x="16225" y="7786"/>
                    <a:pt x="16733" y="8271"/>
                    <a:pt x="16733" y="8854"/>
                  </a:cubicBezTo>
                  <a:cubicBezTo>
                    <a:pt x="16733" y="9438"/>
                    <a:pt x="16225" y="9926"/>
                    <a:pt x="15617" y="9926"/>
                  </a:cubicBezTo>
                  <a:cubicBezTo>
                    <a:pt x="15008" y="9926"/>
                    <a:pt x="14500" y="9438"/>
                    <a:pt x="14500" y="8854"/>
                  </a:cubicBezTo>
                  <a:cubicBezTo>
                    <a:pt x="14500" y="8369"/>
                    <a:pt x="15008" y="7786"/>
                    <a:pt x="15617" y="7786"/>
                  </a:cubicBezTo>
                  <a:close/>
                  <a:moveTo>
                    <a:pt x="14184" y="13354"/>
                  </a:moveTo>
                  <a:cubicBezTo>
                    <a:pt x="14500" y="13354"/>
                    <a:pt x="14806" y="13478"/>
                    <a:pt x="15008" y="13722"/>
                  </a:cubicBezTo>
                  <a:cubicBezTo>
                    <a:pt x="15514" y="14206"/>
                    <a:pt x="15514" y="14985"/>
                    <a:pt x="15008" y="15278"/>
                  </a:cubicBezTo>
                  <a:cubicBezTo>
                    <a:pt x="13792" y="16446"/>
                    <a:pt x="12269" y="17029"/>
                    <a:pt x="10750" y="17029"/>
                  </a:cubicBezTo>
                  <a:cubicBezTo>
                    <a:pt x="9128" y="17029"/>
                    <a:pt x="7606" y="16446"/>
                    <a:pt x="6492" y="15278"/>
                  </a:cubicBezTo>
                  <a:cubicBezTo>
                    <a:pt x="5983" y="14790"/>
                    <a:pt x="5983" y="14111"/>
                    <a:pt x="6492" y="13722"/>
                  </a:cubicBezTo>
                  <a:cubicBezTo>
                    <a:pt x="6743" y="13527"/>
                    <a:pt x="7049" y="13428"/>
                    <a:pt x="7351" y="13428"/>
                  </a:cubicBezTo>
                  <a:cubicBezTo>
                    <a:pt x="7657" y="13428"/>
                    <a:pt x="7960" y="13527"/>
                    <a:pt x="8214" y="13722"/>
                  </a:cubicBezTo>
                  <a:cubicBezTo>
                    <a:pt x="8925" y="14401"/>
                    <a:pt x="9862" y="14741"/>
                    <a:pt x="10789" y="14741"/>
                  </a:cubicBezTo>
                  <a:cubicBezTo>
                    <a:pt x="11712" y="14741"/>
                    <a:pt x="12627" y="14401"/>
                    <a:pt x="13283" y="13722"/>
                  </a:cubicBezTo>
                  <a:cubicBezTo>
                    <a:pt x="13537" y="13478"/>
                    <a:pt x="13869" y="13354"/>
                    <a:pt x="14184" y="13354"/>
                  </a:cubicBezTo>
                  <a:close/>
                  <a:moveTo>
                    <a:pt x="10750" y="0"/>
                  </a:moveTo>
                  <a:cubicBezTo>
                    <a:pt x="8619" y="3311"/>
                    <a:pt x="4970" y="5451"/>
                    <a:pt x="811" y="5451"/>
                  </a:cubicBezTo>
                  <a:lnTo>
                    <a:pt x="0" y="5451"/>
                  </a:lnTo>
                  <a:lnTo>
                    <a:pt x="0" y="11189"/>
                  </a:lnTo>
                  <a:cubicBezTo>
                    <a:pt x="0" y="16930"/>
                    <a:pt x="4867" y="21600"/>
                    <a:pt x="10750" y="21600"/>
                  </a:cubicBezTo>
                  <a:cubicBezTo>
                    <a:pt x="16733" y="21600"/>
                    <a:pt x="21600" y="16930"/>
                    <a:pt x="21600" y="11189"/>
                  </a:cubicBezTo>
                  <a:lnTo>
                    <a:pt x="21600" y="5451"/>
                  </a:lnTo>
                  <a:lnTo>
                    <a:pt x="20789" y="5451"/>
                  </a:lnTo>
                  <a:cubicBezTo>
                    <a:pt x="16630" y="5451"/>
                    <a:pt x="12981" y="3406"/>
                    <a:pt x="107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05" name="Google Shape;2805;p36"/>
            <p:cNvSpPr/>
            <p:nvPr/>
          </p:nvSpPr>
          <p:spPr>
            <a:xfrm>
              <a:off x="732937" y="474548"/>
              <a:ext cx="53339" cy="106537"/>
            </a:xfrm>
            <a:custGeom>
              <a:rect b="b" l="l" r="r" t="t"/>
              <a:pathLst>
                <a:path extrusionOk="0" h="21600" w="21600">
                  <a:moveTo>
                    <a:pt x="0" y="0"/>
                  </a:moveTo>
                  <a:lnTo>
                    <a:pt x="0" y="21600"/>
                  </a:lnTo>
                  <a:cubicBezTo>
                    <a:pt x="11699" y="21600"/>
                    <a:pt x="21600" y="16200"/>
                    <a:pt x="21600" y="10800"/>
                  </a:cubicBezTo>
                  <a:cubicBezTo>
                    <a:pt x="21600" y="4943"/>
                    <a:pt x="12583" y="0"/>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06" name="Google Shape;2806;p36"/>
            <p:cNvSpPr/>
            <p:nvPr/>
          </p:nvSpPr>
          <p:spPr>
            <a:xfrm>
              <a:off x="104786" y="474548"/>
              <a:ext cx="51014" cy="106537"/>
            </a:xfrm>
            <a:custGeom>
              <a:rect b="b" l="l" r="r" t="t"/>
              <a:pathLst>
                <a:path extrusionOk="0" h="21600" w="21600">
                  <a:moveTo>
                    <a:pt x="21600" y="0"/>
                  </a:moveTo>
                  <a:cubicBezTo>
                    <a:pt x="10323" y="0"/>
                    <a:pt x="0" y="4943"/>
                    <a:pt x="0" y="10800"/>
                  </a:cubicBezTo>
                  <a:cubicBezTo>
                    <a:pt x="0" y="16200"/>
                    <a:pt x="10323" y="21600"/>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07" name="Google Shape;2807;p36"/>
            <p:cNvSpPr/>
            <p:nvPr/>
          </p:nvSpPr>
          <p:spPr>
            <a:xfrm>
              <a:off x="486539" y="316929"/>
              <a:ext cx="353005" cy="210888"/>
            </a:xfrm>
            <a:custGeom>
              <a:rect b="b" l="l" r="r" t="t"/>
              <a:pathLst>
                <a:path extrusionOk="0" h="21600" w="21600">
                  <a:moveTo>
                    <a:pt x="0" y="0"/>
                  </a:moveTo>
                  <a:cubicBezTo>
                    <a:pt x="2173" y="6589"/>
                    <a:pt x="6251" y="10681"/>
                    <a:pt x="10869" y="10681"/>
                  </a:cubicBezTo>
                  <a:lnTo>
                    <a:pt x="15077" y="10681"/>
                  </a:lnTo>
                  <a:cubicBezTo>
                    <a:pt x="18746" y="10681"/>
                    <a:pt x="21600" y="15689"/>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808" name="Google Shape;2808;p36"/>
          <p:cNvGrpSpPr/>
          <p:nvPr/>
        </p:nvGrpSpPr>
        <p:grpSpPr>
          <a:xfrm>
            <a:off x="19562318" y="8233413"/>
            <a:ext cx="788029" cy="897662"/>
            <a:chOff x="70" y="0"/>
            <a:chExt cx="788027" cy="897661"/>
          </a:xfrm>
        </p:grpSpPr>
        <p:sp>
          <p:nvSpPr>
            <p:cNvPr id="2809" name="Google Shape;2809;p36"/>
            <p:cNvSpPr/>
            <p:nvPr/>
          </p:nvSpPr>
          <p:spPr>
            <a:xfrm>
              <a:off x="53338" y="60806"/>
              <a:ext cx="259717" cy="259717"/>
            </a:xfrm>
            <a:custGeom>
              <a:rect b="b" l="l" r="r" t="t"/>
              <a:pathLst>
                <a:path extrusionOk="0" h="21600" w="21600">
                  <a:moveTo>
                    <a:pt x="6464" y="0"/>
                  </a:moveTo>
                  <a:cubicBezTo>
                    <a:pt x="2772" y="0"/>
                    <a:pt x="0" y="2953"/>
                    <a:pt x="0" y="6464"/>
                  </a:cubicBezTo>
                  <a:cubicBezTo>
                    <a:pt x="0" y="8309"/>
                    <a:pt x="738" y="9230"/>
                    <a:pt x="1664" y="10706"/>
                  </a:cubicBezTo>
                  <a:cubicBezTo>
                    <a:pt x="738" y="12370"/>
                    <a:pt x="0" y="13291"/>
                    <a:pt x="0" y="15136"/>
                  </a:cubicBezTo>
                  <a:cubicBezTo>
                    <a:pt x="0" y="18828"/>
                    <a:pt x="2953" y="21600"/>
                    <a:pt x="6464" y="21600"/>
                  </a:cubicBezTo>
                  <a:cubicBezTo>
                    <a:pt x="10155" y="21412"/>
                    <a:pt x="13109" y="18647"/>
                    <a:pt x="13109" y="14955"/>
                  </a:cubicBezTo>
                  <a:lnTo>
                    <a:pt x="13109" y="12921"/>
                  </a:lnTo>
                  <a:lnTo>
                    <a:pt x="15136" y="12921"/>
                  </a:lnTo>
                  <a:cubicBezTo>
                    <a:pt x="18828" y="12921"/>
                    <a:pt x="21600" y="9786"/>
                    <a:pt x="21600" y="6464"/>
                  </a:cubicBezTo>
                  <a:cubicBezTo>
                    <a:pt x="21600" y="2953"/>
                    <a:pt x="18647" y="0"/>
                    <a:pt x="15136" y="0"/>
                  </a:cubicBezTo>
                  <a:cubicBezTo>
                    <a:pt x="13291" y="0"/>
                    <a:pt x="12370" y="551"/>
                    <a:pt x="10894" y="1477"/>
                  </a:cubicBezTo>
                  <a:cubicBezTo>
                    <a:pt x="9230" y="551"/>
                    <a:pt x="8309" y="0"/>
                    <a:pt x="64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10" name="Google Shape;2810;p36"/>
            <p:cNvSpPr/>
            <p:nvPr/>
          </p:nvSpPr>
          <p:spPr>
            <a:xfrm>
              <a:off x="364137" y="67430"/>
              <a:ext cx="341803" cy="299738"/>
            </a:xfrm>
            <a:custGeom>
              <a:rect b="b" l="l" r="r" t="t"/>
              <a:pathLst>
                <a:path extrusionOk="0" h="21600" w="21600">
                  <a:moveTo>
                    <a:pt x="7013" y="0"/>
                  </a:moveTo>
                  <a:lnTo>
                    <a:pt x="0" y="2239"/>
                  </a:lnTo>
                  <a:cubicBezTo>
                    <a:pt x="138" y="2879"/>
                    <a:pt x="138" y="3681"/>
                    <a:pt x="281" y="4321"/>
                  </a:cubicBezTo>
                  <a:lnTo>
                    <a:pt x="281" y="4641"/>
                  </a:lnTo>
                  <a:cubicBezTo>
                    <a:pt x="2102" y="14400"/>
                    <a:pt x="9818" y="21600"/>
                    <a:pt x="18514" y="21600"/>
                  </a:cubicBezTo>
                  <a:lnTo>
                    <a:pt x="20478" y="21600"/>
                  </a:lnTo>
                  <a:lnTo>
                    <a:pt x="21600" y="13598"/>
                  </a:lnTo>
                  <a:cubicBezTo>
                    <a:pt x="20620" y="13918"/>
                    <a:pt x="19636" y="14080"/>
                    <a:pt x="18514" y="14080"/>
                  </a:cubicBezTo>
                  <a:cubicBezTo>
                    <a:pt x="18390" y="14085"/>
                    <a:pt x="18265" y="14085"/>
                    <a:pt x="18145" y="14085"/>
                  </a:cubicBezTo>
                  <a:cubicBezTo>
                    <a:pt x="14084" y="14085"/>
                    <a:pt x="10459" y="11557"/>
                    <a:pt x="8416" y="7520"/>
                  </a:cubicBezTo>
                  <a:cubicBezTo>
                    <a:pt x="7294" y="5123"/>
                    <a:pt x="6871" y="2722"/>
                    <a:pt x="70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11" name="Google Shape;2811;p36"/>
            <p:cNvSpPr/>
            <p:nvPr/>
          </p:nvSpPr>
          <p:spPr>
            <a:xfrm>
              <a:off x="527616" y="0"/>
              <a:ext cx="211652" cy="209549"/>
            </a:xfrm>
            <a:custGeom>
              <a:rect b="b" l="l" r="r" t="t"/>
              <a:pathLst>
                <a:path extrusionOk="0" h="21600" w="21231">
                  <a:moveTo>
                    <a:pt x="18114" y="0"/>
                  </a:moveTo>
                  <a:cubicBezTo>
                    <a:pt x="17888" y="0"/>
                    <a:pt x="17669" y="29"/>
                    <a:pt x="17443" y="87"/>
                  </a:cubicBezTo>
                  <a:lnTo>
                    <a:pt x="302" y="5353"/>
                  </a:lnTo>
                  <a:cubicBezTo>
                    <a:pt x="-369" y="8781"/>
                    <a:pt x="76" y="11984"/>
                    <a:pt x="1638" y="14737"/>
                  </a:cubicBezTo>
                  <a:cubicBezTo>
                    <a:pt x="3865" y="19080"/>
                    <a:pt x="8318" y="21600"/>
                    <a:pt x="12990" y="21600"/>
                  </a:cubicBezTo>
                  <a:cubicBezTo>
                    <a:pt x="14997" y="21600"/>
                    <a:pt x="16997" y="21142"/>
                    <a:pt x="18559" y="20227"/>
                  </a:cubicBezTo>
                  <a:lnTo>
                    <a:pt x="21231" y="3065"/>
                  </a:lnTo>
                  <a:cubicBezTo>
                    <a:pt x="21231" y="2150"/>
                    <a:pt x="20786" y="1235"/>
                    <a:pt x="20340" y="777"/>
                  </a:cubicBezTo>
                  <a:cubicBezTo>
                    <a:pt x="19506" y="261"/>
                    <a:pt x="18793" y="0"/>
                    <a:pt x="181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12" name="Google Shape;2812;p36"/>
            <p:cNvSpPr/>
            <p:nvPr/>
          </p:nvSpPr>
          <p:spPr>
            <a:xfrm>
              <a:off x="99982" y="216171"/>
              <a:ext cx="577140" cy="681490"/>
            </a:xfrm>
            <a:custGeom>
              <a:rect b="b" l="l" r="r" t="t"/>
              <a:pathLst>
                <a:path extrusionOk="0" h="21600" w="21600">
                  <a:moveTo>
                    <a:pt x="7059" y="8303"/>
                  </a:moveTo>
                  <a:cubicBezTo>
                    <a:pt x="7560" y="8303"/>
                    <a:pt x="7974" y="8654"/>
                    <a:pt x="7974" y="9147"/>
                  </a:cubicBezTo>
                  <a:cubicBezTo>
                    <a:pt x="7974" y="9569"/>
                    <a:pt x="7560" y="9920"/>
                    <a:pt x="7059" y="9920"/>
                  </a:cubicBezTo>
                  <a:cubicBezTo>
                    <a:pt x="6561" y="9920"/>
                    <a:pt x="6147" y="9569"/>
                    <a:pt x="6147" y="9147"/>
                  </a:cubicBezTo>
                  <a:cubicBezTo>
                    <a:pt x="6147" y="8654"/>
                    <a:pt x="6561" y="8303"/>
                    <a:pt x="7059" y="8303"/>
                  </a:cubicBezTo>
                  <a:close/>
                  <a:moveTo>
                    <a:pt x="14952" y="8444"/>
                  </a:moveTo>
                  <a:cubicBezTo>
                    <a:pt x="15450" y="8444"/>
                    <a:pt x="15867" y="8795"/>
                    <a:pt x="15867" y="9217"/>
                  </a:cubicBezTo>
                  <a:cubicBezTo>
                    <a:pt x="15867" y="9639"/>
                    <a:pt x="15450" y="9992"/>
                    <a:pt x="14952" y="9992"/>
                  </a:cubicBezTo>
                  <a:cubicBezTo>
                    <a:pt x="14454" y="9992"/>
                    <a:pt x="14040" y="9639"/>
                    <a:pt x="14040" y="9217"/>
                  </a:cubicBezTo>
                  <a:cubicBezTo>
                    <a:pt x="14040" y="8795"/>
                    <a:pt x="14454" y="8444"/>
                    <a:pt x="14952" y="8444"/>
                  </a:cubicBezTo>
                  <a:close/>
                  <a:moveTo>
                    <a:pt x="11049" y="9992"/>
                  </a:moveTo>
                  <a:cubicBezTo>
                    <a:pt x="12711" y="9992"/>
                    <a:pt x="13955" y="11117"/>
                    <a:pt x="13955" y="12455"/>
                  </a:cubicBezTo>
                  <a:cubicBezTo>
                    <a:pt x="13955" y="13862"/>
                    <a:pt x="12544" y="14916"/>
                    <a:pt x="11049" y="14916"/>
                  </a:cubicBezTo>
                  <a:cubicBezTo>
                    <a:pt x="9388" y="14916"/>
                    <a:pt x="8141" y="13790"/>
                    <a:pt x="8141" y="12455"/>
                  </a:cubicBezTo>
                  <a:cubicBezTo>
                    <a:pt x="8141" y="11046"/>
                    <a:pt x="9388" y="9992"/>
                    <a:pt x="11049" y="9992"/>
                  </a:cubicBezTo>
                  <a:close/>
                  <a:moveTo>
                    <a:pt x="13697" y="15709"/>
                  </a:moveTo>
                  <a:cubicBezTo>
                    <a:pt x="13955" y="15709"/>
                    <a:pt x="14206" y="15796"/>
                    <a:pt x="14372" y="15972"/>
                  </a:cubicBezTo>
                  <a:cubicBezTo>
                    <a:pt x="14870" y="16254"/>
                    <a:pt x="14870" y="16745"/>
                    <a:pt x="14454" y="17098"/>
                  </a:cubicBezTo>
                  <a:cubicBezTo>
                    <a:pt x="13541" y="17870"/>
                    <a:pt x="12294" y="18364"/>
                    <a:pt x="10883" y="18364"/>
                  </a:cubicBezTo>
                  <a:cubicBezTo>
                    <a:pt x="9554" y="18364"/>
                    <a:pt x="8307" y="17870"/>
                    <a:pt x="7476" y="17098"/>
                  </a:cubicBezTo>
                  <a:cubicBezTo>
                    <a:pt x="7059" y="16745"/>
                    <a:pt x="7059" y="16254"/>
                    <a:pt x="7476" y="15972"/>
                  </a:cubicBezTo>
                  <a:cubicBezTo>
                    <a:pt x="7684" y="15796"/>
                    <a:pt x="7953" y="15709"/>
                    <a:pt x="8204" y="15709"/>
                  </a:cubicBezTo>
                  <a:cubicBezTo>
                    <a:pt x="8452" y="15709"/>
                    <a:pt x="8681" y="15796"/>
                    <a:pt x="8805" y="15972"/>
                  </a:cubicBezTo>
                  <a:cubicBezTo>
                    <a:pt x="9388" y="16464"/>
                    <a:pt x="10155" y="16711"/>
                    <a:pt x="10915" y="16711"/>
                  </a:cubicBezTo>
                  <a:cubicBezTo>
                    <a:pt x="11672" y="16711"/>
                    <a:pt x="12420" y="16464"/>
                    <a:pt x="12958" y="15972"/>
                  </a:cubicBezTo>
                  <a:cubicBezTo>
                    <a:pt x="13167" y="15796"/>
                    <a:pt x="13438" y="15709"/>
                    <a:pt x="13697" y="15709"/>
                  </a:cubicBezTo>
                  <a:close/>
                  <a:moveTo>
                    <a:pt x="8971" y="0"/>
                  </a:moveTo>
                  <a:cubicBezTo>
                    <a:pt x="8225" y="775"/>
                    <a:pt x="7144" y="1266"/>
                    <a:pt x="5896" y="1548"/>
                  </a:cubicBezTo>
                  <a:cubicBezTo>
                    <a:pt x="5482" y="3517"/>
                    <a:pt x="3571" y="4996"/>
                    <a:pt x="1079" y="4996"/>
                  </a:cubicBezTo>
                  <a:cubicBezTo>
                    <a:pt x="746" y="4996"/>
                    <a:pt x="414" y="4996"/>
                    <a:pt x="82" y="4855"/>
                  </a:cubicBezTo>
                  <a:cubicBezTo>
                    <a:pt x="82" y="5136"/>
                    <a:pt x="0" y="5489"/>
                    <a:pt x="0" y="5771"/>
                  </a:cubicBezTo>
                  <a:lnTo>
                    <a:pt x="0" y="12455"/>
                  </a:lnTo>
                  <a:cubicBezTo>
                    <a:pt x="0" y="17448"/>
                    <a:pt x="4900" y="21600"/>
                    <a:pt x="10799" y="21600"/>
                  </a:cubicBezTo>
                  <a:cubicBezTo>
                    <a:pt x="16698" y="21600"/>
                    <a:pt x="21600" y="17448"/>
                    <a:pt x="21600" y="12455"/>
                  </a:cubicBezTo>
                  <a:lnTo>
                    <a:pt x="21600" y="6543"/>
                  </a:lnTo>
                  <a:lnTo>
                    <a:pt x="20685" y="6543"/>
                  </a:lnTo>
                  <a:cubicBezTo>
                    <a:pt x="15619" y="6543"/>
                    <a:pt x="11049" y="3939"/>
                    <a:pt x="89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13" name="Google Shape;2813;p36"/>
            <p:cNvSpPr/>
            <p:nvPr/>
          </p:nvSpPr>
          <p:spPr>
            <a:xfrm>
              <a:off x="368576" y="584677"/>
              <a:ext cx="51014" cy="48829"/>
            </a:xfrm>
            <a:custGeom>
              <a:rect b="b" l="l" r="r" t="t"/>
              <a:pathLst>
                <a:path extrusionOk="0" h="21600" w="21600">
                  <a:moveTo>
                    <a:pt x="11277" y="0"/>
                  </a:moveTo>
                  <a:cubicBezTo>
                    <a:pt x="5639" y="0"/>
                    <a:pt x="0" y="4925"/>
                    <a:pt x="0" y="10816"/>
                  </a:cubicBezTo>
                  <a:cubicBezTo>
                    <a:pt x="0" y="16706"/>
                    <a:pt x="5639" y="21600"/>
                    <a:pt x="11277" y="21600"/>
                  </a:cubicBezTo>
                  <a:cubicBezTo>
                    <a:pt x="16916" y="21600"/>
                    <a:pt x="21600" y="16706"/>
                    <a:pt x="21600" y="10816"/>
                  </a:cubicBezTo>
                  <a:cubicBezTo>
                    <a:pt x="21600" y="4925"/>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14" name="Google Shape;2814;p36"/>
            <p:cNvSpPr/>
            <p:nvPr/>
          </p:nvSpPr>
          <p:spPr>
            <a:xfrm>
              <a:off x="734828" y="438190"/>
              <a:ext cx="53269" cy="179815"/>
            </a:xfrm>
            <a:custGeom>
              <a:rect b="b" l="l" r="r" t="t"/>
              <a:pathLst>
                <a:path extrusionOk="0" h="21600" w="21600">
                  <a:moveTo>
                    <a:pt x="0" y="0"/>
                  </a:moveTo>
                  <a:lnTo>
                    <a:pt x="0" y="21600"/>
                  </a:lnTo>
                  <a:cubicBezTo>
                    <a:pt x="12600" y="19196"/>
                    <a:pt x="21600" y="15193"/>
                    <a:pt x="21600" y="10394"/>
                  </a:cubicBezTo>
                  <a:cubicBezTo>
                    <a:pt x="21600" y="6128"/>
                    <a:pt x="12600" y="2133"/>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15" name="Google Shape;2815;p36"/>
            <p:cNvSpPr/>
            <p:nvPr/>
          </p:nvSpPr>
          <p:spPr>
            <a:xfrm>
              <a:off x="70" y="440374"/>
              <a:ext cx="53269" cy="179815"/>
            </a:xfrm>
            <a:custGeom>
              <a:rect b="b" l="l" r="r" t="t"/>
              <a:pathLst>
                <a:path extrusionOk="0" h="21600" w="21600">
                  <a:moveTo>
                    <a:pt x="21600" y="0"/>
                  </a:moveTo>
                  <a:cubicBezTo>
                    <a:pt x="9000" y="1871"/>
                    <a:pt x="0" y="5866"/>
                    <a:pt x="0" y="10665"/>
                  </a:cubicBezTo>
                  <a:cubicBezTo>
                    <a:pt x="0" y="15201"/>
                    <a:pt x="9000" y="19205"/>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816" name="Google Shape;2816;p36"/>
          <p:cNvGrpSpPr/>
          <p:nvPr/>
        </p:nvGrpSpPr>
        <p:grpSpPr>
          <a:xfrm>
            <a:off x="5095234" y="7130997"/>
            <a:ext cx="899072" cy="899071"/>
            <a:chOff x="0" y="0"/>
            <a:chExt cx="899070" cy="899070"/>
          </a:xfrm>
        </p:grpSpPr>
        <p:sp>
          <p:nvSpPr>
            <p:cNvPr id="2817" name="Google Shape;2817;p36"/>
            <p:cNvSpPr/>
            <p:nvPr/>
          </p:nvSpPr>
          <p:spPr>
            <a:xfrm>
              <a:off x="148741" y="108790"/>
              <a:ext cx="577209" cy="261619"/>
            </a:xfrm>
            <a:custGeom>
              <a:rect b="b" l="l" r="r" t="t"/>
              <a:pathLst>
                <a:path extrusionOk="0" h="21600" w="21600">
                  <a:moveTo>
                    <a:pt x="10800" y="0"/>
                  </a:moveTo>
                  <a:cubicBezTo>
                    <a:pt x="5152" y="0"/>
                    <a:pt x="498" y="9349"/>
                    <a:pt x="0" y="21443"/>
                  </a:cubicBezTo>
                  <a:cubicBezTo>
                    <a:pt x="214" y="21466"/>
                    <a:pt x="430" y="21478"/>
                    <a:pt x="646" y="21478"/>
                  </a:cubicBezTo>
                  <a:cubicBezTo>
                    <a:pt x="2289" y="21478"/>
                    <a:pt x="4016" y="20820"/>
                    <a:pt x="5484" y="18877"/>
                  </a:cubicBezTo>
                  <a:cubicBezTo>
                    <a:pt x="5566" y="18511"/>
                    <a:pt x="5732" y="17778"/>
                    <a:pt x="5817" y="17411"/>
                  </a:cubicBezTo>
                  <a:cubicBezTo>
                    <a:pt x="5318" y="15212"/>
                    <a:pt x="5152" y="13014"/>
                    <a:pt x="5817" y="10995"/>
                  </a:cubicBezTo>
                  <a:cubicBezTo>
                    <a:pt x="6315" y="8796"/>
                    <a:pt x="7227" y="7696"/>
                    <a:pt x="8308" y="7696"/>
                  </a:cubicBezTo>
                  <a:cubicBezTo>
                    <a:pt x="8807" y="5684"/>
                    <a:pt x="9719" y="4218"/>
                    <a:pt x="10800" y="4218"/>
                  </a:cubicBezTo>
                  <a:cubicBezTo>
                    <a:pt x="11797" y="4218"/>
                    <a:pt x="12878" y="5684"/>
                    <a:pt x="13292" y="7696"/>
                  </a:cubicBezTo>
                  <a:cubicBezTo>
                    <a:pt x="14288" y="7696"/>
                    <a:pt x="15369" y="8796"/>
                    <a:pt x="15868" y="10995"/>
                  </a:cubicBezTo>
                  <a:cubicBezTo>
                    <a:pt x="16366" y="13014"/>
                    <a:pt x="16366" y="15579"/>
                    <a:pt x="15868" y="17411"/>
                  </a:cubicBezTo>
                  <a:cubicBezTo>
                    <a:pt x="15950" y="17778"/>
                    <a:pt x="16116" y="18511"/>
                    <a:pt x="16200" y="18877"/>
                  </a:cubicBezTo>
                  <a:cubicBezTo>
                    <a:pt x="17545" y="20658"/>
                    <a:pt x="19000" y="21600"/>
                    <a:pt x="20522" y="21600"/>
                  </a:cubicBezTo>
                  <a:cubicBezTo>
                    <a:pt x="20878" y="21600"/>
                    <a:pt x="21236" y="21548"/>
                    <a:pt x="21600" y="21443"/>
                  </a:cubicBezTo>
                  <a:cubicBezTo>
                    <a:pt x="21102" y="9349"/>
                    <a:pt x="1636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18" name="Google Shape;2818;p36"/>
            <p:cNvSpPr/>
            <p:nvPr/>
          </p:nvSpPr>
          <p:spPr>
            <a:xfrm>
              <a:off x="340843" y="210886"/>
              <a:ext cx="192055" cy="210888"/>
            </a:xfrm>
            <a:custGeom>
              <a:rect b="b" l="l" r="r" t="t"/>
              <a:pathLst>
                <a:path extrusionOk="0" h="21600" w="20997">
                  <a:moveTo>
                    <a:pt x="10550" y="8415"/>
                  </a:moveTo>
                  <a:cubicBezTo>
                    <a:pt x="12006" y="8415"/>
                    <a:pt x="13223" y="9548"/>
                    <a:pt x="13223" y="11143"/>
                  </a:cubicBezTo>
                  <a:cubicBezTo>
                    <a:pt x="13223" y="12507"/>
                    <a:pt x="12245" y="13647"/>
                    <a:pt x="10550" y="13647"/>
                  </a:cubicBezTo>
                  <a:cubicBezTo>
                    <a:pt x="9094" y="13647"/>
                    <a:pt x="7877" y="12507"/>
                    <a:pt x="7877" y="11143"/>
                  </a:cubicBezTo>
                  <a:cubicBezTo>
                    <a:pt x="7877" y="9548"/>
                    <a:pt x="9094" y="8415"/>
                    <a:pt x="10550" y="8415"/>
                  </a:cubicBezTo>
                  <a:close/>
                  <a:moveTo>
                    <a:pt x="10550" y="0"/>
                  </a:moveTo>
                  <a:cubicBezTo>
                    <a:pt x="9333" y="0"/>
                    <a:pt x="8124" y="909"/>
                    <a:pt x="7877" y="2273"/>
                  </a:cubicBezTo>
                  <a:cubicBezTo>
                    <a:pt x="7477" y="3587"/>
                    <a:pt x="6252" y="4438"/>
                    <a:pt x="4742" y="4438"/>
                  </a:cubicBezTo>
                  <a:cubicBezTo>
                    <a:pt x="4426" y="4438"/>
                    <a:pt x="4095" y="4402"/>
                    <a:pt x="3756" y="4323"/>
                  </a:cubicBezTo>
                  <a:cubicBezTo>
                    <a:pt x="3417" y="4135"/>
                    <a:pt x="3070" y="4049"/>
                    <a:pt x="2724" y="4049"/>
                  </a:cubicBezTo>
                  <a:cubicBezTo>
                    <a:pt x="1815" y="4049"/>
                    <a:pt x="952" y="4633"/>
                    <a:pt x="598" y="5456"/>
                  </a:cubicBezTo>
                  <a:cubicBezTo>
                    <a:pt x="-126" y="6596"/>
                    <a:pt x="112" y="7960"/>
                    <a:pt x="1083" y="8639"/>
                  </a:cubicBezTo>
                  <a:cubicBezTo>
                    <a:pt x="2300" y="10010"/>
                    <a:pt x="2300" y="11828"/>
                    <a:pt x="1083" y="12738"/>
                  </a:cubicBezTo>
                  <a:cubicBezTo>
                    <a:pt x="-126" y="13647"/>
                    <a:pt x="-373" y="15011"/>
                    <a:pt x="598" y="16144"/>
                  </a:cubicBezTo>
                  <a:cubicBezTo>
                    <a:pt x="975" y="17025"/>
                    <a:pt x="1938" y="17364"/>
                    <a:pt x="2916" y="17364"/>
                  </a:cubicBezTo>
                  <a:cubicBezTo>
                    <a:pt x="3194" y="17364"/>
                    <a:pt x="3479" y="17335"/>
                    <a:pt x="3756" y="17284"/>
                  </a:cubicBezTo>
                  <a:cubicBezTo>
                    <a:pt x="4095" y="17191"/>
                    <a:pt x="4434" y="17147"/>
                    <a:pt x="4765" y="17147"/>
                  </a:cubicBezTo>
                  <a:cubicBezTo>
                    <a:pt x="6098" y="17147"/>
                    <a:pt x="7299" y="17876"/>
                    <a:pt x="7877" y="19327"/>
                  </a:cubicBezTo>
                  <a:cubicBezTo>
                    <a:pt x="8124" y="20691"/>
                    <a:pt x="9333" y="21600"/>
                    <a:pt x="10550" y="21600"/>
                  </a:cubicBezTo>
                  <a:cubicBezTo>
                    <a:pt x="11760" y="21600"/>
                    <a:pt x="12977" y="20691"/>
                    <a:pt x="13223" y="19327"/>
                  </a:cubicBezTo>
                  <a:cubicBezTo>
                    <a:pt x="13408" y="17919"/>
                    <a:pt x="14618" y="17053"/>
                    <a:pt x="15943" y="17053"/>
                  </a:cubicBezTo>
                  <a:cubicBezTo>
                    <a:pt x="16328" y="17053"/>
                    <a:pt x="16721" y="17126"/>
                    <a:pt x="17106" y="17284"/>
                  </a:cubicBezTo>
                  <a:cubicBezTo>
                    <a:pt x="17414" y="17400"/>
                    <a:pt x="17761" y="17458"/>
                    <a:pt x="18107" y="17458"/>
                  </a:cubicBezTo>
                  <a:cubicBezTo>
                    <a:pt x="19116" y="17458"/>
                    <a:pt x="20141" y="16988"/>
                    <a:pt x="20503" y="16144"/>
                  </a:cubicBezTo>
                  <a:cubicBezTo>
                    <a:pt x="21227" y="15011"/>
                    <a:pt x="20742" y="13647"/>
                    <a:pt x="20018" y="12738"/>
                  </a:cubicBezTo>
                  <a:cubicBezTo>
                    <a:pt x="18800" y="11597"/>
                    <a:pt x="18800" y="9548"/>
                    <a:pt x="20018" y="8639"/>
                  </a:cubicBezTo>
                  <a:cubicBezTo>
                    <a:pt x="21227" y="7960"/>
                    <a:pt x="21227" y="6596"/>
                    <a:pt x="20503" y="5456"/>
                  </a:cubicBezTo>
                  <a:cubicBezTo>
                    <a:pt x="20141" y="4619"/>
                    <a:pt x="19116" y="4150"/>
                    <a:pt x="18107" y="4150"/>
                  </a:cubicBezTo>
                  <a:cubicBezTo>
                    <a:pt x="17761" y="4150"/>
                    <a:pt x="17414" y="4207"/>
                    <a:pt x="17106" y="4323"/>
                  </a:cubicBezTo>
                  <a:cubicBezTo>
                    <a:pt x="16844" y="4395"/>
                    <a:pt x="16590" y="4424"/>
                    <a:pt x="16343" y="4424"/>
                  </a:cubicBezTo>
                  <a:cubicBezTo>
                    <a:pt x="14972" y="4424"/>
                    <a:pt x="13840" y="3428"/>
                    <a:pt x="13223" y="2273"/>
                  </a:cubicBezTo>
                  <a:cubicBezTo>
                    <a:pt x="12977" y="909"/>
                    <a:pt x="11760" y="0"/>
                    <a:pt x="105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19" name="Google Shape;2819;p36"/>
            <p:cNvSpPr/>
            <p:nvPr/>
          </p:nvSpPr>
          <p:spPr>
            <a:xfrm>
              <a:off x="324115" y="0"/>
              <a:ext cx="233083" cy="75463"/>
            </a:xfrm>
            <a:custGeom>
              <a:rect b="b" l="l" r="r" t="t"/>
              <a:pathLst>
                <a:path extrusionOk="0" h="21600" w="21600">
                  <a:moveTo>
                    <a:pt x="10696" y="0"/>
                  </a:moveTo>
                  <a:cubicBezTo>
                    <a:pt x="5759" y="0"/>
                    <a:pt x="1645" y="8894"/>
                    <a:pt x="0" y="21600"/>
                  </a:cubicBezTo>
                  <a:cubicBezTo>
                    <a:pt x="3291" y="17163"/>
                    <a:pt x="6791" y="15247"/>
                    <a:pt x="10696" y="15247"/>
                  </a:cubicBezTo>
                  <a:cubicBezTo>
                    <a:pt x="14404" y="15247"/>
                    <a:pt x="18107" y="17163"/>
                    <a:pt x="21600" y="21600"/>
                  </a:cubicBezTo>
                  <a:cubicBezTo>
                    <a:pt x="19543" y="8894"/>
                    <a:pt x="15430" y="0"/>
                    <a:pt x="106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20" name="Google Shape;2820;p36"/>
            <p:cNvSpPr/>
            <p:nvPr/>
          </p:nvSpPr>
          <p:spPr>
            <a:xfrm>
              <a:off x="0" y="392955"/>
              <a:ext cx="899070" cy="506115"/>
            </a:xfrm>
            <a:custGeom>
              <a:rect b="b" l="l" r="r" t="t"/>
              <a:pathLst>
                <a:path extrusionOk="0" h="21600" w="21600">
                  <a:moveTo>
                    <a:pt x="7948" y="3599"/>
                  </a:moveTo>
                  <a:cubicBezTo>
                    <a:pt x="8320" y="3599"/>
                    <a:pt x="8588" y="4072"/>
                    <a:pt x="8588" y="4640"/>
                  </a:cubicBezTo>
                  <a:cubicBezTo>
                    <a:pt x="8588" y="5208"/>
                    <a:pt x="8320" y="5683"/>
                    <a:pt x="7948" y="5683"/>
                  </a:cubicBezTo>
                  <a:cubicBezTo>
                    <a:pt x="7628" y="5683"/>
                    <a:pt x="7360" y="5208"/>
                    <a:pt x="7360" y="4640"/>
                  </a:cubicBezTo>
                  <a:cubicBezTo>
                    <a:pt x="7360" y="4072"/>
                    <a:pt x="7628" y="3599"/>
                    <a:pt x="7948" y="3599"/>
                  </a:cubicBezTo>
                  <a:close/>
                  <a:moveTo>
                    <a:pt x="13014" y="3599"/>
                  </a:moveTo>
                  <a:cubicBezTo>
                    <a:pt x="13387" y="3599"/>
                    <a:pt x="13654" y="4072"/>
                    <a:pt x="13654" y="4640"/>
                  </a:cubicBezTo>
                  <a:cubicBezTo>
                    <a:pt x="13654" y="5208"/>
                    <a:pt x="13441" y="5683"/>
                    <a:pt x="13014" y="5683"/>
                  </a:cubicBezTo>
                  <a:cubicBezTo>
                    <a:pt x="12694" y="5683"/>
                    <a:pt x="12427" y="5208"/>
                    <a:pt x="12427" y="4640"/>
                  </a:cubicBezTo>
                  <a:cubicBezTo>
                    <a:pt x="12427" y="4072"/>
                    <a:pt x="12694" y="3599"/>
                    <a:pt x="13014" y="3599"/>
                  </a:cubicBezTo>
                  <a:close/>
                  <a:moveTo>
                    <a:pt x="1601" y="8432"/>
                  </a:moveTo>
                  <a:cubicBezTo>
                    <a:pt x="2028" y="9472"/>
                    <a:pt x="2774" y="10230"/>
                    <a:pt x="3573" y="10230"/>
                  </a:cubicBezTo>
                  <a:cubicBezTo>
                    <a:pt x="3573" y="11556"/>
                    <a:pt x="2988" y="12410"/>
                    <a:pt x="2294" y="12410"/>
                  </a:cubicBezTo>
                  <a:cubicBezTo>
                    <a:pt x="1654" y="12410"/>
                    <a:pt x="1068" y="11367"/>
                    <a:pt x="1068" y="10230"/>
                  </a:cubicBezTo>
                  <a:cubicBezTo>
                    <a:pt x="1068" y="9472"/>
                    <a:pt x="1227" y="8811"/>
                    <a:pt x="1601" y="8432"/>
                  </a:cubicBezTo>
                  <a:close/>
                  <a:moveTo>
                    <a:pt x="19520" y="8432"/>
                  </a:moveTo>
                  <a:cubicBezTo>
                    <a:pt x="19839" y="8811"/>
                    <a:pt x="20053" y="9472"/>
                    <a:pt x="20053" y="10230"/>
                  </a:cubicBezTo>
                  <a:cubicBezTo>
                    <a:pt x="20053" y="11556"/>
                    <a:pt x="19520" y="12410"/>
                    <a:pt x="18773" y="12410"/>
                  </a:cubicBezTo>
                  <a:cubicBezTo>
                    <a:pt x="18081" y="12410"/>
                    <a:pt x="17493" y="11367"/>
                    <a:pt x="17493" y="10230"/>
                  </a:cubicBezTo>
                  <a:cubicBezTo>
                    <a:pt x="18294" y="10230"/>
                    <a:pt x="19041" y="9472"/>
                    <a:pt x="19520" y="8432"/>
                  </a:cubicBezTo>
                  <a:close/>
                  <a:moveTo>
                    <a:pt x="12361" y="11177"/>
                  </a:moveTo>
                  <a:cubicBezTo>
                    <a:pt x="12520" y="11177"/>
                    <a:pt x="12667" y="11274"/>
                    <a:pt x="12747" y="11463"/>
                  </a:cubicBezTo>
                  <a:cubicBezTo>
                    <a:pt x="13014" y="11842"/>
                    <a:pt x="13014" y="12600"/>
                    <a:pt x="12747" y="13072"/>
                  </a:cubicBezTo>
                  <a:cubicBezTo>
                    <a:pt x="12161" y="14115"/>
                    <a:pt x="11360" y="14684"/>
                    <a:pt x="10560" y="14684"/>
                  </a:cubicBezTo>
                  <a:cubicBezTo>
                    <a:pt x="9761" y="14684"/>
                    <a:pt x="8907" y="14115"/>
                    <a:pt x="8374" y="13072"/>
                  </a:cubicBezTo>
                  <a:cubicBezTo>
                    <a:pt x="8107" y="12600"/>
                    <a:pt x="8107" y="11842"/>
                    <a:pt x="8374" y="11463"/>
                  </a:cubicBezTo>
                  <a:cubicBezTo>
                    <a:pt x="8508" y="11274"/>
                    <a:pt x="8667" y="11177"/>
                    <a:pt x="8821" y="11177"/>
                  </a:cubicBezTo>
                  <a:cubicBezTo>
                    <a:pt x="8973" y="11177"/>
                    <a:pt x="9121" y="11274"/>
                    <a:pt x="9227" y="11463"/>
                  </a:cubicBezTo>
                  <a:cubicBezTo>
                    <a:pt x="9600" y="12125"/>
                    <a:pt x="10081" y="12458"/>
                    <a:pt x="10560" y="12458"/>
                  </a:cubicBezTo>
                  <a:cubicBezTo>
                    <a:pt x="11040" y="12458"/>
                    <a:pt x="11521" y="12125"/>
                    <a:pt x="11894" y="11463"/>
                  </a:cubicBezTo>
                  <a:cubicBezTo>
                    <a:pt x="12027" y="11274"/>
                    <a:pt x="12200" y="11177"/>
                    <a:pt x="12361" y="11177"/>
                  </a:cubicBezTo>
                  <a:close/>
                  <a:moveTo>
                    <a:pt x="7308" y="0"/>
                  </a:moveTo>
                  <a:cubicBezTo>
                    <a:pt x="6400" y="851"/>
                    <a:pt x="5280" y="1230"/>
                    <a:pt x="4320" y="1230"/>
                  </a:cubicBezTo>
                  <a:cubicBezTo>
                    <a:pt x="4107" y="1230"/>
                    <a:pt x="3893" y="1230"/>
                    <a:pt x="3734" y="1137"/>
                  </a:cubicBezTo>
                  <a:lnTo>
                    <a:pt x="3734" y="1230"/>
                  </a:lnTo>
                  <a:cubicBezTo>
                    <a:pt x="2294" y="1230"/>
                    <a:pt x="1175" y="3221"/>
                    <a:pt x="1175" y="5683"/>
                  </a:cubicBezTo>
                  <a:cubicBezTo>
                    <a:pt x="1175" y="5966"/>
                    <a:pt x="1175" y="6062"/>
                    <a:pt x="1227" y="6348"/>
                  </a:cubicBezTo>
                  <a:cubicBezTo>
                    <a:pt x="428" y="7106"/>
                    <a:pt x="0" y="8525"/>
                    <a:pt x="0" y="10230"/>
                  </a:cubicBezTo>
                  <a:cubicBezTo>
                    <a:pt x="0" y="12693"/>
                    <a:pt x="1121" y="14684"/>
                    <a:pt x="2507" y="14684"/>
                  </a:cubicBezTo>
                  <a:cubicBezTo>
                    <a:pt x="3201" y="14684"/>
                    <a:pt x="3787" y="14209"/>
                    <a:pt x="4268" y="13547"/>
                  </a:cubicBezTo>
                  <a:cubicBezTo>
                    <a:pt x="5227" y="18190"/>
                    <a:pt x="7841" y="21600"/>
                    <a:pt x="10773" y="21600"/>
                  </a:cubicBezTo>
                  <a:cubicBezTo>
                    <a:pt x="13707" y="21600"/>
                    <a:pt x="16320" y="18190"/>
                    <a:pt x="17334" y="13547"/>
                  </a:cubicBezTo>
                  <a:cubicBezTo>
                    <a:pt x="17761" y="14209"/>
                    <a:pt x="18401" y="14684"/>
                    <a:pt x="19041" y="14684"/>
                  </a:cubicBezTo>
                  <a:cubicBezTo>
                    <a:pt x="20427" y="14684"/>
                    <a:pt x="21600" y="12693"/>
                    <a:pt x="21600" y="10230"/>
                  </a:cubicBezTo>
                  <a:cubicBezTo>
                    <a:pt x="21280" y="8525"/>
                    <a:pt x="20747" y="7106"/>
                    <a:pt x="20053" y="6348"/>
                  </a:cubicBezTo>
                  <a:lnTo>
                    <a:pt x="20053" y="5683"/>
                  </a:lnTo>
                  <a:cubicBezTo>
                    <a:pt x="20053" y="3221"/>
                    <a:pt x="18880" y="1230"/>
                    <a:pt x="17493" y="1230"/>
                  </a:cubicBezTo>
                  <a:lnTo>
                    <a:pt x="17493" y="1137"/>
                  </a:lnTo>
                  <a:cubicBezTo>
                    <a:pt x="17280" y="1137"/>
                    <a:pt x="17121" y="1230"/>
                    <a:pt x="16908" y="1230"/>
                  </a:cubicBezTo>
                  <a:cubicBezTo>
                    <a:pt x="15839" y="1230"/>
                    <a:pt x="14773" y="758"/>
                    <a:pt x="13813" y="0"/>
                  </a:cubicBezTo>
                  <a:lnTo>
                    <a:pt x="13813" y="93"/>
                  </a:lnTo>
                  <a:cubicBezTo>
                    <a:pt x="13493" y="1230"/>
                    <a:pt x="12853" y="1798"/>
                    <a:pt x="12161" y="1798"/>
                  </a:cubicBezTo>
                  <a:cubicBezTo>
                    <a:pt x="11841" y="2842"/>
                    <a:pt x="11254" y="3599"/>
                    <a:pt x="10560" y="3599"/>
                  </a:cubicBezTo>
                  <a:cubicBezTo>
                    <a:pt x="9920" y="3599"/>
                    <a:pt x="9227" y="2842"/>
                    <a:pt x="8960" y="1798"/>
                  </a:cubicBezTo>
                  <a:cubicBezTo>
                    <a:pt x="8213" y="1798"/>
                    <a:pt x="7628" y="1230"/>
                    <a:pt x="7308" y="93"/>
                  </a:cubicBezTo>
                  <a:lnTo>
                    <a:pt x="730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821" name="Google Shape;2821;p36"/>
          <p:cNvGrpSpPr/>
          <p:nvPr/>
        </p:nvGrpSpPr>
        <p:grpSpPr>
          <a:xfrm>
            <a:off x="5097453" y="8289782"/>
            <a:ext cx="892534" cy="788026"/>
            <a:chOff x="0" y="0"/>
            <a:chExt cx="892533" cy="788025"/>
          </a:xfrm>
        </p:grpSpPr>
        <p:sp>
          <p:nvSpPr>
            <p:cNvPr id="2822" name="Google Shape;2822;p36"/>
            <p:cNvSpPr/>
            <p:nvPr/>
          </p:nvSpPr>
          <p:spPr>
            <a:xfrm>
              <a:off x="188691" y="0"/>
              <a:ext cx="512808" cy="159804"/>
            </a:xfrm>
            <a:custGeom>
              <a:rect b="b" l="l" r="r" t="t"/>
              <a:pathLst>
                <a:path extrusionOk="0" h="21600" w="21600">
                  <a:moveTo>
                    <a:pt x="10847" y="0"/>
                  </a:moveTo>
                  <a:cubicBezTo>
                    <a:pt x="6173" y="0"/>
                    <a:pt x="2057" y="8695"/>
                    <a:pt x="0" y="21600"/>
                  </a:cubicBezTo>
                  <a:lnTo>
                    <a:pt x="21600" y="21600"/>
                  </a:lnTo>
                  <a:cubicBezTo>
                    <a:pt x="19730" y="8695"/>
                    <a:pt x="15617" y="0"/>
                    <a:pt x="108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23" name="Google Shape;2823;p36"/>
            <p:cNvSpPr/>
            <p:nvPr/>
          </p:nvSpPr>
          <p:spPr>
            <a:xfrm>
              <a:off x="157618" y="208632"/>
              <a:ext cx="248654" cy="102449"/>
            </a:xfrm>
            <a:custGeom>
              <a:rect b="b" l="l" r="r" t="t"/>
              <a:pathLst>
                <a:path extrusionOk="0" h="21600" w="21600">
                  <a:moveTo>
                    <a:pt x="967" y="0"/>
                  </a:moveTo>
                  <a:cubicBezTo>
                    <a:pt x="196" y="5155"/>
                    <a:pt x="0" y="11231"/>
                    <a:pt x="0" y="16386"/>
                  </a:cubicBezTo>
                  <a:lnTo>
                    <a:pt x="0" y="21541"/>
                  </a:lnTo>
                  <a:lnTo>
                    <a:pt x="5980" y="21541"/>
                  </a:lnTo>
                  <a:cubicBezTo>
                    <a:pt x="6304" y="21585"/>
                    <a:pt x="6629" y="21600"/>
                    <a:pt x="6947" y="21600"/>
                  </a:cubicBezTo>
                  <a:cubicBezTo>
                    <a:pt x="13282" y="21600"/>
                    <a:pt x="18662" y="12924"/>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24" name="Google Shape;2824;p36"/>
            <p:cNvSpPr/>
            <p:nvPr/>
          </p:nvSpPr>
          <p:spPr>
            <a:xfrm>
              <a:off x="0" y="386261"/>
              <a:ext cx="79972" cy="190877"/>
            </a:xfrm>
            <a:custGeom>
              <a:rect b="b" l="l" r="r" t="t"/>
              <a:pathLst>
                <a:path extrusionOk="0" h="21600" w="21600">
                  <a:moveTo>
                    <a:pt x="21600" y="0"/>
                  </a:moveTo>
                  <a:cubicBezTo>
                    <a:pt x="9002" y="3014"/>
                    <a:pt x="0" y="9042"/>
                    <a:pt x="0" y="15572"/>
                  </a:cubicBezTo>
                  <a:lnTo>
                    <a:pt x="0" y="20093"/>
                  </a:lnTo>
                  <a:cubicBezTo>
                    <a:pt x="0" y="21098"/>
                    <a:pt x="1199" y="21600"/>
                    <a:pt x="3597" y="21600"/>
                  </a:cubicBezTo>
                  <a:cubicBezTo>
                    <a:pt x="7803" y="21353"/>
                    <a:pt x="12598" y="21098"/>
                    <a:pt x="16804" y="20093"/>
                  </a:cubicBezTo>
                  <a:cubicBezTo>
                    <a:pt x="14996" y="17581"/>
                    <a:pt x="14406" y="15070"/>
                    <a:pt x="14406" y="12558"/>
                  </a:cubicBezTo>
                  <a:cubicBezTo>
                    <a:pt x="14406" y="7535"/>
                    <a:pt x="18003" y="3516"/>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25" name="Google Shape;2825;p36"/>
            <p:cNvSpPr/>
            <p:nvPr/>
          </p:nvSpPr>
          <p:spPr>
            <a:xfrm>
              <a:off x="104351" y="375128"/>
              <a:ext cx="106536" cy="250839"/>
            </a:xfrm>
            <a:custGeom>
              <a:rect b="b" l="l" r="r" t="t"/>
              <a:pathLst>
                <a:path extrusionOk="0" h="21600" w="21600">
                  <a:moveTo>
                    <a:pt x="10629" y="0"/>
                  </a:moveTo>
                  <a:cubicBezTo>
                    <a:pt x="9786" y="0"/>
                    <a:pt x="9000" y="194"/>
                    <a:pt x="8557" y="576"/>
                  </a:cubicBezTo>
                  <a:cubicBezTo>
                    <a:pt x="4957" y="2488"/>
                    <a:pt x="0" y="6116"/>
                    <a:pt x="0" y="10703"/>
                  </a:cubicBezTo>
                  <a:cubicBezTo>
                    <a:pt x="0" y="14337"/>
                    <a:pt x="4057" y="18160"/>
                    <a:pt x="8557" y="21030"/>
                  </a:cubicBezTo>
                  <a:cubicBezTo>
                    <a:pt x="9000" y="21412"/>
                    <a:pt x="9786" y="21600"/>
                    <a:pt x="10629" y="21600"/>
                  </a:cubicBezTo>
                  <a:cubicBezTo>
                    <a:pt x="11486" y="21600"/>
                    <a:pt x="12386" y="21412"/>
                    <a:pt x="13057" y="21030"/>
                  </a:cubicBezTo>
                  <a:cubicBezTo>
                    <a:pt x="18000" y="17972"/>
                    <a:pt x="21600" y="14531"/>
                    <a:pt x="21600" y="10703"/>
                  </a:cubicBezTo>
                  <a:cubicBezTo>
                    <a:pt x="21600" y="6310"/>
                    <a:pt x="16200" y="2488"/>
                    <a:pt x="13057" y="576"/>
                  </a:cubicBezTo>
                  <a:cubicBezTo>
                    <a:pt x="12386" y="194"/>
                    <a:pt x="11486" y="0"/>
                    <a:pt x="106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26" name="Google Shape;2826;p36"/>
            <p:cNvSpPr/>
            <p:nvPr/>
          </p:nvSpPr>
          <p:spPr>
            <a:xfrm>
              <a:off x="204263" y="210886"/>
              <a:ext cx="688270" cy="577139"/>
            </a:xfrm>
            <a:custGeom>
              <a:rect b="b" l="l" r="r" t="t"/>
              <a:pathLst>
                <a:path extrusionOk="0" h="21600" w="21534">
                  <a:moveTo>
                    <a:pt x="4237" y="5981"/>
                  </a:moveTo>
                  <a:cubicBezTo>
                    <a:pt x="4722" y="5981"/>
                    <a:pt x="5070" y="6397"/>
                    <a:pt x="5070" y="6896"/>
                  </a:cubicBezTo>
                  <a:cubicBezTo>
                    <a:pt x="5070" y="7394"/>
                    <a:pt x="4722" y="7808"/>
                    <a:pt x="4237" y="7808"/>
                  </a:cubicBezTo>
                  <a:cubicBezTo>
                    <a:pt x="3820" y="7808"/>
                    <a:pt x="3472" y="7394"/>
                    <a:pt x="3472" y="6896"/>
                  </a:cubicBezTo>
                  <a:cubicBezTo>
                    <a:pt x="3472" y="6397"/>
                    <a:pt x="3820" y="5981"/>
                    <a:pt x="4237" y="5981"/>
                  </a:cubicBezTo>
                  <a:close/>
                  <a:moveTo>
                    <a:pt x="10835" y="5981"/>
                  </a:moveTo>
                  <a:cubicBezTo>
                    <a:pt x="11320" y="5981"/>
                    <a:pt x="11669" y="6397"/>
                    <a:pt x="11669" y="6896"/>
                  </a:cubicBezTo>
                  <a:cubicBezTo>
                    <a:pt x="11737" y="7394"/>
                    <a:pt x="11391" y="7808"/>
                    <a:pt x="10835" y="7808"/>
                  </a:cubicBezTo>
                  <a:cubicBezTo>
                    <a:pt x="10419" y="7808"/>
                    <a:pt x="10070" y="7394"/>
                    <a:pt x="10070" y="6896"/>
                  </a:cubicBezTo>
                  <a:cubicBezTo>
                    <a:pt x="10070" y="6397"/>
                    <a:pt x="10419" y="5981"/>
                    <a:pt x="10835" y="5981"/>
                  </a:cubicBezTo>
                  <a:close/>
                  <a:moveTo>
                    <a:pt x="19307" y="10219"/>
                  </a:moveTo>
                  <a:cubicBezTo>
                    <a:pt x="19724" y="10551"/>
                    <a:pt x="20002" y="11131"/>
                    <a:pt x="20002" y="11795"/>
                  </a:cubicBezTo>
                  <a:cubicBezTo>
                    <a:pt x="20002" y="12795"/>
                    <a:pt x="19307" y="13707"/>
                    <a:pt x="18335" y="13707"/>
                  </a:cubicBezTo>
                  <a:cubicBezTo>
                    <a:pt x="17433" y="13707"/>
                    <a:pt x="16600" y="12795"/>
                    <a:pt x="16600" y="11795"/>
                  </a:cubicBezTo>
                  <a:cubicBezTo>
                    <a:pt x="17641" y="11795"/>
                    <a:pt x="18683" y="11131"/>
                    <a:pt x="19307" y="10219"/>
                  </a:cubicBezTo>
                  <a:close/>
                  <a:moveTo>
                    <a:pt x="9984" y="12565"/>
                  </a:moveTo>
                  <a:cubicBezTo>
                    <a:pt x="10192" y="12565"/>
                    <a:pt x="10383" y="12668"/>
                    <a:pt x="10487" y="12877"/>
                  </a:cubicBezTo>
                  <a:cubicBezTo>
                    <a:pt x="10835" y="13209"/>
                    <a:pt x="10835" y="13792"/>
                    <a:pt x="10487" y="14290"/>
                  </a:cubicBezTo>
                  <a:cubicBezTo>
                    <a:pt x="9724" y="15203"/>
                    <a:pt x="8681" y="15701"/>
                    <a:pt x="7639" y="15701"/>
                  </a:cubicBezTo>
                  <a:cubicBezTo>
                    <a:pt x="6598" y="15701"/>
                    <a:pt x="5487" y="15203"/>
                    <a:pt x="4793" y="14290"/>
                  </a:cubicBezTo>
                  <a:cubicBezTo>
                    <a:pt x="4444" y="13873"/>
                    <a:pt x="4444" y="13209"/>
                    <a:pt x="4793" y="12877"/>
                  </a:cubicBezTo>
                  <a:cubicBezTo>
                    <a:pt x="4967" y="12668"/>
                    <a:pt x="5174" y="12565"/>
                    <a:pt x="5375" y="12565"/>
                  </a:cubicBezTo>
                  <a:cubicBezTo>
                    <a:pt x="5573" y="12565"/>
                    <a:pt x="5765" y="12668"/>
                    <a:pt x="5904" y="12877"/>
                  </a:cubicBezTo>
                  <a:cubicBezTo>
                    <a:pt x="6389" y="13459"/>
                    <a:pt x="7015" y="13750"/>
                    <a:pt x="7639" y="13750"/>
                  </a:cubicBezTo>
                  <a:cubicBezTo>
                    <a:pt x="8265" y="13750"/>
                    <a:pt x="8891" y="13459"/>
                    <a:pt x="9376" y="12877"/>
                  </a:cubicBezTo>
                  <a:cubicBezTo>
                    <a:pt x="9550" y="12668"/>
                    <a:pt x="9775" y="12565"/>
                    <a:pt x="9984" y="12565"/>
                  </a:cubicBezTo>
                  <a:close/>
                  <a:moveTo>
                    <a:pt x="8126" y="0"/>
                  </a:moveTo>
                  <a:cubicBezTo>
                    <a:pt x="6876" y="3573"/>
                    <a:pt x="3959" y="5981"/>
                    <a:pt x="694" y="5981"/>
                  </a:cubicBezTo>
                  <a:lnTo>
                    <a:pt x="556" y="5981"/>
                  </a:lnTo>
                  <a:cubicBezTo>
                    <a:pt x="1179" y="7062"/>
                    <a:pt x="1876" y="8889"/>
                    <a:pt x="1876" y="10799"/>
                  </a:cubicBezTo>
                  <a:cubicBezTo>
                    <a:pt x="1876" y="13626"/>
                    <a:pt x="556" y="15785"/>
                    <a:pt x="0" y="16616"/>
                  </a:cubicBezTo>
                  <a:cubicBezTo>
                    <a:pt x="1667" y="19688"/>
                    <a:pt x="4444" y="21600"/>
                    <a:pt x="7570" y="21600"/>
                  </a:cubicBezTo>
                  <a:cubicBezTo>
                    <a:pt x="11391" y="21600"/>
                    <a:pt x="14654" y="18691"/>
                    <a:pt x="15974" y="14704"/>
                  </a:cubicBezTo>
                  <a:cubicBezTo>
                    <a:pt x="16600" y="15287"/>
                    <a:pt x="17363" y="15701"/>
                    <a:pt x="18267" y="15701"/>
                  </a:cubicBezTo>
                  <a:cubicBezTo>
                    <a:pt x="20072" y="15701"/>
                    <a:pt x="21529" y="13958"/>
                    <a:pt x="21529" y="11795"/>
                  </a:cubicBezTo>
                  <a:cubicBezTo>
                    <a:pt x="21600" y="10300"/>
                    <a:pt x="20906" y="9056"/>
                    <a:pt x="20002" y="8307"/>
                  </a:cubicBezTo>
                  <a:lnTo>
                    <a:pt x="20002" y="7808"/>
                  </a:lnTo>
                  <a:cubicBezTo>
                    <a:pt x="20002" y="5649"/>
                    <a:pt x="18406" y="3905"/>
                    <a:pt x="16600" y="3905"/>
                  </a:cubicBezTo>
                  <a:lnTo>
                    <a:pt x="16600" y="2906"/>
                  </a:lnTo>
                  <a:cubicBezTo>
                    <a:pt x="16600" y="1909"/>
                    <a:pt x="16530" y="997"/>
                    <a:pt x="162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827" name="Google Shape;2827;p36"/>
          <p:cNvGrpSpPr/>
          <p:nvPr/>
        </p:nvGrpSpPr>
        <p:grpSpPr>
          <a:xfrm>
            <a:off x="5149788" y="9338085"/>
            <a:ext cx="793434" cy="898508"/>
            <a:chOff x="0" y="0"/>
            <a:chExt cx="793433" cy="898506"/>
          </a:xfrm>
        </p:grpSpPr>
        <p:sp>
          <p:nvSpPr>
            <p:cNvPr id="2828" name="Google Shape;2828;p36"/>
            <p:cNvSpPr/>
            <p:nvPr/>
          </p:nvSpPr>
          <p:spPr>
            <a:xfrm>
              <a:off x="476009" y="476732"/>
              <a:ext cx="155365" cy="155365"/>
            </a:xfrm>
            <a:custGeom>
              <a:rect b="b" l="l" r="r" t="t"/>
              <a:pathLst>
                <a:path extrusionOk="0" h="21600" w="21600">
                  <a:moveTo>
                    <a:pt x="10805" y="0"/>
                  </a:moveTo>
                  <a:cubicBezTo>
                    <a:pt x="4937" y="0"/>
                    <a:pt x="0" y="4624"/>
                    <a:pt x="0" y="10795"/>
                  </a:cubicBezTo>
                  <a:cubicBezTo>
                    <a:pt x="0" y="16663"/>
                    <a:pt x="4937" y="21600"/>
                    <a:pt x="10805" y="21600"/>
                  </a:cubicBezTo>
                  <a:cubicBezTo>
                    <a:pt x="16976" y="21600"/>
                    <a:pt x="21600" y="16663"/>
                    <a:pt x="21600" y="10795"/>
                  </a:cubicBezTo>
                  <a:cubicBezTo>
                    <a:pt x="21600" y="4624"/>
                    <a:pt x="16976" y="0"/>
                    <a:pt x="108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29" name="Google Shape;2829;p36"/>
            <p:cNvSpPr/>
            <p:nvPr/>
          </p:nvSpPr>
          <p:spPr>
            <a:xfrm>
              <a:off x="0" y="0"/>
              <a:ext cx="790603" cy="454538"/>
            </a:xfrm>
            <a:custGeom>
              <a:rect b="b" l="l" r="r" t="t"/>
              <a:pathLst>
                <a:path extrusionOk="0" h="21600" w="21077">
                  <a:moveTo>
                    <a:pt x="10583" y="0"/>
                  </a:moveTo>
                  <a:cubicBezTo>
                    <a:pt x="9658" y="0"/>
                    <a:pt x="8725" y="552"/>
                    <a:pt x="7957" y="1661"/>
                  </a:cubicBezTo>
                  <a:cubicBezTo>
                    <a:pt x="7737" y="1600"/>
                    <a:pt x="7517" y="1570"/>
                    <a:pt x="7301" y="1570"/>
                  </a:cubicBezTo>
                  <a:cubicBezTo>
                    <a:pt x="5641" y="1570"/>
                    <a:pt x="4093" y="3318"/>
                    <a:pt x="3518" y="6302"/>
                  </a:cubicBezTo>
                  <a:cubicBezTo>
                    <a:pt x="1743" y="7463"/>
                    <a:pt x="618" y="10839"/>
                    <a:pt x="914" y="14214"/>
                  </a:cubicBezTo>
                  <a:cubicBezTo>
                    <a:pt x="-32" y="16323"/>
                    <a:pt x="-269" y="19065"/>
                    <a:pt x="323" y="21600"/>
                  </a:cubicBezTo>
                  <a:cubicBezTo>
                    <a:pt x="736" y="21071"/>
                    <a:pt x="1151" y="20649"/>
                    <a:pt x="1683" y="20334"/>
                  </a:cubicBezTo>
                  <a:cubicBezTo>
                    <a:pt x="2274" y="15057"/>
                    <a:pt x="4346" y="10628"/>
                    <a:pt x="7247" y="8625"/>
                  </a:cubicBezTo>
                  <a:cubicBezTo>
                    <a:pt x="7423" y="8518"/>
                    <a:pt x="7423" y="8518"/>
                    <a:pt x="7602" y="8411"/>
                  </a:cubicBezTo>
                  <a:cubicBezTo>
                    <a:pt x="7664" y="8381"/>
                    <a:pt x="7726" y="8364"/>
                    <a:pt x="7788" y="8364"/>
                  </a:cubicBezTo>
                  <a:cubicBezTo>
                    <a:pt x="8133" y="8364"/>
                    <a:pt x="8439" y="8840"/>
                    <a:pt x="8488" y="9469"/>
                  </a:cubicBezTo>
                  <a:cubicBezTo>
                    <a:pt x="8725" y="15375"/>
                    <a:pt x="11449" y="20016"/>
                    <a:pt x="14762" y="20016"/>
                  </a:cubicBezTo>
                  <a:lnTo>
                    <a:pt x="18254" y="20016"/>
                  </a:lnTo>
                  <a:cubicBezTo>
                    <a:pt x="19201" y="20016"/>
                    <a:pt x="20029" y="20545"/>
                    <a:pt x="20739" y="21389"/>
                  </a:cubicBezTo>
                  <a:cubicBezTo>
                    <a:pt x="21331" y="19065"/>
                    <a:pt x="21153" y="16323"/>
                    <a:pt x="20148" y="14214"/>
                  </a:cubicBezTo>
                  <a:cubicBezTo>
                    <a:pt x="20443" y="10735"/>
                    <a:pt x="19438" y="7463"/>
                    <a:pt x="17602" y="6302"/>
                  </a:cubicBezTo>
                  <a:cubicBezTo>
                    <a:pt x="16969" y="3479"/>
                    <a:pt x="15438" y="1577"/>
                    <a:pt x="13770" y="1577"/>
                  </a:cubicBezTo>
                  <a:cubicBezTo>
                    <a:pt x="13569" y="1577"/>
                    <a:pt x="13366" y="1604"/>
                    <a:pt x="13164" y="1661"/>
                  </a:cubicBezTo>
                  <a:cubicBezTo>
                    <a:pt x="12424" y="552"/>
                    <a:pt x="11507" y="0"/>
                    <a:pt x="105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30" name="Google Shape;2830;p36"/>
            <p:cNvSpPr/>
            <p:nvPr/>
          </p:nvSpPr>
          <p:spPr>
            <a:xfrm>
              <a:off x="109705" y="239211"/>
              <a:ext cx="355243" cy="315169"/>
            </a:xfrm>
            <a:custGeom>
              <a:rect b="b" l="l" r="r" t="t"/>
              <a:pathLst>
                <a:path extrusionOk="0" h="21600" w="21599">
                  <a:moveTo>
                    <a:pt x="9989" y="0"/>
                  </a:moveTo>
                  <a:cubicBezTo>
                    <a:pt x="3915" y="3346"/>
                    <a:pt x="3" y="10189"/>
                    <a:pt x="3" y="17949"/>
                  </a:cubicBezTo>
                  <a:lnTo>
                    <a:pt x="3" y="21045"/>
                  </a:lnTo>
                  <a:cubicBezTo>
                    <a:pt x="132" y="16293"/>
                    <a:pt x="3546" y="12628"/>
                    <a:pt x="7967" y="12628"/>
                  </a:cubicBezTo>
                  <a:cubicBezTo>
                    <a:pt x="11879" y="12628"/>
                    <a:pt x="14984" y="15670"/>
                    <a:pt x="15657" y="19775"/>
                  </a:cubicBezTo>
                  <a:lnTo>
                    <a:pt x="19303" y="19775"/>
                  </a:lnTo>
                  <a:cubicBezTo>
                    <a:pt x="19573" y="17949"/>
                    <a:pt x="20519" y="16428"/>
                    <a:pt x="21599" y="15062"/>
                  </a:cubicBezTo>
                  <a:cubicBezTo>
                    <a:pt x="15657" y="12777"/>
                    <a:pt x="11206" y="7147"/>
                    <a:pt x="9989" y="0"/>
                  </a:cubicBezTo>
                  <a:close/>
                  <a:moveTo>
                    <a:pt x="3" y="21045"/>
                  </a:moveTo>
                  <a:cubicBezTo>
                    <a:pt x="-1" y="21228"/>
                    <a:pt x="-1" y="21412"/>
                    <a:pt x="3" y="21600"/>
                  </a:cubicBezTo>
                  <a:lnTo>
                    <a:pt x="3" y="21045"/>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31" name="Google Shape;2831;p36"/>
            <p:cNvSpPr/>
            <p:nvPr/>
          </p:nvSpPr>
          <p:spPr>
            <a:xfrm>
              <a:off x="163025" y="476732"/>
              <a:ext cx="155366" cy="155365"/>
            </a:xfrm>
            <a:custGeom>
              <a:rect b="b" l="l" r="r" t="t"/>
              <a:pathLst>
                <a:path extrusionOk="0" h="21600" w="21600">
                  <a:moveTo>
                    <a:pt x="10805" y="0"/>
                  </a:moveTo>
                  <a:cubicBezTo>
                    <a:pt x="4937" y="0"/>
                    <a:pt x="0" y="4624"/>
                    <a:pt x="0" y="10795"/>
                  </a:cubicBezTo>
                  <a:cubicBezTo>
                    <a:pt x="0" y="16663"/>
                    <a:pt x="4937" y="21600"/>
                    <a:pt x="10805" y="21600"/>
                  </a:cubicBezTo>
                  <a:cubicBezTo>
                    <a:pt x="16663" y="21600"/>
                    <a:pt x="21600" y="16663"/>
                    <a:pt x="21600" y="10795"/>
                  </a:cubicBezTo>
                  <a:cubicBezTo>
                    <a:pt x="21600" y="4624"/>
                    <a:pt x="16663" y="0"/>
                    <a:pt x="108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32" name="Google Shape;2832;p36"/>
            <p:cNvSpPr/>
            <p:nvPr/>
          </p:nvSpPr>
          <p:spPr>
            <a:xfrm>
              <a:off x="109758" y="556633"/>
              <a:ext cx="577139" cy="341873"/>
            </a:xfrm>
            <a:custGeom>
              <a:rect b="b" l="l" r="r" t="t"/>
              <a:pathLst>
                <a:path extrusionOk="0" h="21600" w="21600">
                  <a:moveTo>
                    <a:pt x="13604" y="9571"/>
                  </a:moveTo>
                  <a:cubicBezTo>
                    <a:pt x="13852" y="9571"/>
                    <a:pt x="14082" y="9745"/>
                    <a:pt x="14206" y="10097"/>
                  </a:cubicBezTo>
                  <a:cubicBezTo>
                    <a:pt x="14622" y="10800"/>
                    <a:pt x="14622" y="11922"/>
                    <a:pt x="14206" y="12483"/>
                  </a:cubicBezTo>
                  <a:cubicBezTo>
                    <a:pt x="13293" y="14023"/>
                    <a:pt x="12046" y="14864"/>
                    <a:pt x="10799" y="14864"/>
                  </a:cubicBezTo>
                  <a:cubicBezTo>
                    <a:pt x="9554" y="14864"/>
                    <a:pt x="8225" y="14023"/>
                    <a:pt x="7394" y="12483"/>
                  </a:cubicBezTo>
                  <a:cubicBezTo>
                    <a:pt x="6978" y="11779"/>
                    <a:pt x="6978" y="10658"/>
                    <a:pt x="7394" y="10097"/>
                  </a:cubicBezTo>
                  <a:cubicBezTo>
                    <a:pt x="7603" y="9745"/>
                    <a:pt x="7850" y="9571"/>
                    <a:pt x="8090" y="9571"/>
                  </a:cubicBezTo>
                  <a:cubicBezTo>
                    <a:pt x="8328" y="9571"/>
                    <a:pt x="8557" y="9745"/>
                    <a:pt x="8723" y="10097"/>
                  </a:cubicBezTo>
                  <a:cubicBezTo>
                    <a:pt x="9303" y="11080"/>
                    <a:pt x="10052" y="11570"/>
                    <a:pt x="10799" y="11570"/>
                  </a:cubicBezTo>
                  <a:cubicBezTo>
                    <a:pt x="11548" y="11570"/>
                    <a:pt x="12297" y="11080"/>
                    <a:pt x="12877" y="10097"/>
                  </a:cubicBezTo>
                  <a:cubicBezTo>
                    <a:pt x="13085" y="9745"/>
                    <a:pt x="13354" y="9571"/>
                    <a:pt x="13604" y="9571"/>
                  </a:cubicBezTo>
                  <a:close/>
                  <a:moveTo>
                    <a:pt x="0" y="0"/>
                  </a:moveTo>
                  <a:lnTo>
                    <a:pt x="0" y="9959"/>
                  </a:lnTo>
                  <a:cubicBezTo>
                    <a:pt x="0" y="16409"/>
                    <a:pt x="3157" y="21600"/>
                    <a:pt x="6896" y="21600"/>
                  </a:cubicBezTo>
                  <a:lnTo>
                    <a:pt x="14789" y="21600"/>
                  </a:lnTo>
                  <a:cubicBezTo>
                    <a:pt x="18610" y="21600"/>
                    <a:pt x="21600" y="16267"/>
                    <a:pt x="21600" y="9959"/>
                  </a:cubicBezTo>
                  <a:lnTo>
                    <a:pt x="21600" y="0"/>
                  </a:lnTo>
                  <a:cubicBezTo>
                    <a:pt x="21600" y="4345"/>
                    <a:pt x="19356" y="8276"/>
                    <a:pt x="16616" y="8276"/>
                  </a:cubicBezTo>
                  <a:cubicBezTo>
                    <a:pt x="14206" y="8276"/>
                    <a:pt x="12297" y="5471"/>
                    <a:pt x="11880" y="1540"/>
                  </a:cubicBezTo>
                  <a:lnTo>
                    <a:pt x="9636" y="1540"/>
                  </a:lnTo>
                  <a:cubicBezTo>
                    <a:pt x="9222" y="5471"/>
                    <a:pt x="7144" y="8276"/>
                    <a:pt x="4902" y="8276"/>
                  </a:cubicBezTo>
                  <a:cubicBezTo>
                    <a:pt x="2160" y="8276"/>
                    <a:pt x="0" y="448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33" name="Google Shape;2833;p36"/>
            <p:cNvSpPr/>
            <p:nvPr/>
          </p:nvSpPr>
          <p:spPr>
            <a:xfrm>
              <a:off x="967" y="492233"/>
              <a:ext cx="53269" cy="179815"/>
            </a:xfrm>
            <a:custGeom>
              <a:rect b="b" l="l" r="r" t="t"/>
              <a:pathLst>
                <a:path extrusionOk="0" h="21600" w="21600">
                  <a:moveTo>
                    <a:pt x="21600" y="0"/>
                  </a:moveTo>
                  <a:cubicBezTo>
                    <a:pt x="9000" y="2133"/>
                    <a:pt x="0" y="6136"/>
                    <a:pt x="0" y="10665"/>
                  </a:cubicBezTo>
                  <a:cubicBezTo>
                    <a:pt x="0" y="15464"/>
                    <a:pt x="9000" y="19467"/>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34" name="Google Shape;2834;p36"/>
            <p:cNvSpPr/>
            <p:nvPr/>
          </p:nvSpPr>
          <p:spPr>
            <a:xfrm>
              <a:off x="740164" y="490049"/>
              <a:ext cx="53269" cy="179815"/>
            </a:xfrm>
            <a:custGeom>
              <a:rect b="b" l="l" r="r" t="t"/>
              <a:pathLst>
                <a:path extrusionOk="0" h="21600" w="21600">
                  <a:moveTo>
                    <a:pt x="0" y="0"/>
                  </a:moveTo>
                  <a:lnTo>
                    <a:pt x="0" y="21600"/>
                  </a:lnTo>
                  <a:cubicBezTo>
                    <a:pt x="12600" y="19196"/>
                    <a:pt x="21600" y="15193"/>
                    <a:pt x="21600" y="10665"/>
                  </a:cubicBezTo>
                  <a:cubicBezTo>
                    <a:pt x="21600" y="6399"/>
                    <a:pt x="12600" y="2395"/>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35" name="Google Shape;2835;p36"/>
            <p:cNvSpPr/>
            <p:nvPr/>
          </p:nvSpPr>
          <p:spPr>
            <a:xfrm>
              <a:off x="656646" y="472293"/>
              <a:ext cx="33867" cy="82087"/>
            </a:xfrm>
            <a:custGeom>
              <a:rect b="b" l="l" r="r" t="t"/>
              <a:pathLst>
                <a:path extrusionOk="0" h="21600" w="21600">
                  <a:moveTo>
                    <a:pt x="0" y="0"/>
                  </a:moveTo>
                  <a:cubicBezTo>
                    <a:pt x="12629" y="7008"/>
                    <a:pt x="21600" y="14017"/>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836" name="Google Shape;2836;p36"/>
          <p:cNvGrpSpPr/>
          <p:nvPr/>
        </p:nvGrpSpPr>
        <p:grpSpPr>
          <a:xfrm>
            <a:off x="10633777" y="7130997"/>
            <a:ext cx="896818" cy="892377"/>
            <a:chOff x="70" y="0"/>
            <a:chExt cx="896816" cy="892375"/>
          </a:xfrm>
        </p:grpSpPr>
        <p:sp>
          <p:nvSpPr>
            <p:cNvPr id="2837" name="Google Shape;2837;p36"/>
            <p:cNvSpPr/>
            <p:nvPr/>
          </p:nvSpPr>
          <p:spPr>
            <a:xfrm>
              <a:off x="204263" y="266408"/>
              <a:ext cx="472858" cy="475042"/>
            </a:xfrm>
            <a:custGeom>
              <a:rect b="b" l="l" r="r" t="t"/>
              <a:pathLst>
                <a:path extrusionOk="0" h="21600" w="21600">
                  <a:moveTo>
                    <a:pt x="6086" y="7167"/>
                  </a:moveTo>
                  <a:cubicBezTo>
                    <a:pt x="6794" y="7167"/>
                    <a:pt x="7303" y="7670"/>
                    <a:pt x="7303" y="8275"/>
                  </a:cubicBezTo>
                  <a:cubicBezTo>
                    <a:pt x="7303" y="8983"/>
                    <a:pt x="6794" y="9486"/>
                    <a:pt x="6086" y="9486"/>
                  </a:cubicBezTo>
                  <a:cubicBezTo>
                    <a:pt x="5478" y="9486"/>
                    <a:pt x="4970" y="9083"/>
                    <a:pt x="4970" y="8275"/>
                  </a:cubicBezTo>
                  <a:cubicBezTo>
                    <a:pt x="4970" y="7670"/>
                    <a:pt x="5478" y="7167"/>
                    <a:pt x="6086" y="7167"/>
                  </a:cubicBezTo>
                  <a:close/>
                  <a:moveTo>
                    <a:pt x="15720" y="7266"/>
                  </a:moveTo>
                  <a:cubicBezTo>
                    <a:pt x="16428" y="7266"/>
                    <a:pt x="16936" y="7772"/>
                    <a:pt x="16936" y="8477"/>
                  </a:cubicBezTo>
                  <a:cubicBezTo>
                    <a:pt x="16936" y="9083"/>
                    <a:pt x="16428" y="9589"/>
                    <a:pt x="15720" y="9589"/>
                  </a:cubicBezTo>
                  <a:cubicBezTo>
                    <a:pt x="15111" y="9589"/>
                    <a:pt x="14603" y="9083"/>
                    <a:pt x="14603" y="8477"/>
                  </a:cubicBezTo>
                  <a:cubicBezTo>
                    <a:pt x="14603" y="7772"/>
                    <a:pt x="15111" y="7266"/>
                    <a:pt x="15720" y="7266"/>
                  </a:cubicBezTo>
                  <a:close/>
                  <a:moveTo>
                    <a:pt x="14336" y="15369"/>
                  </a:moveTo>
                  <a:cubicBezTo>
                    <a:pt x="14629" y="15369"/>
                    <a:pt x="14909" y="15494"/>
                    <a:pt x="15111" y="15747"/>
                  </a:cubicBezTo>
                  <a:cubicBezTo>
                    <a:pt x="15617" y="16150"/>
                    <a:pt x="15617" y="16855"/>
                    <a:pt x="15211" y="17361"/>
                  </a:cubicBezTo>
                  <a:cubicBezTo>
                    <a:pt x="14097" y="18572"/>
                    <a:pt x="12575" y="19178"/>
                    <a:pt x="10953" y="19178"/>
                  </a:cubicBezTo>
                  <a:cubicBezTo>
                    <a:pt x="9331" y="19178"/>
                    <a:pt x="7808" y="18572"/>
                    <a:pt x="6794" y="17361"/>
                  </a:cubicBezTo>
                  <a:cubicBezTo>
                    <a:pt x="6289" y="16855"/>
                    <a:pt x="6289" y="16150"/>
                    <a:pt x="6794" y="15747"/>
                  </a:cubicBezTo>
                  <a:cubicBezTo>
                    <a:pt x="7049" y="15494"/>
                    <a:pt x="7351" y="15369"/>
                    <a:pt x="7644" y="15369"/>
                  </a:cubicBezTo>
                  <a:cubicBezTo>
                    <a:pt x="7937" y="15369"/>
                    <a:pt x="8214" y="15494"/>
                    <a:pt x="8417" y="15747"/>
                  </a:cubicBezTo>
                  <a:cubicBezTo>
                    <a:pt x="9128" y="16451"/>
                    <a:pt x="10039" y="16804"/>
                    <a:pt x="10953" y="16804"/>
                  </a:cubicBezTo>
                  <a:cubicBezTo>
                    <a:pt x="11864" y="16804"/>
                    <a:pt x="12778" y="16451"/>
                    <a:pt x="13489" y="15747"/>
                  </a:cubicBezTo>
                  <a:cubicBezTo>
                    <a:pt x="13740" y="15494"/>
                    <a:pt x="14046" y="15369"/>
                    <a:pt x="14336" y="15369"/>
                  </a:cubicBezTo>
                  <a:close/>
                  <a:moveTo>
                    <a:pt x="10953" y="0"/>
                  </a:moveTo>
                  <a:cubicBezTo>
                    <a:pt x="8925" y="4037"/>
                    <a:pt x="4870" y="6763"/>
                    <a:pt x="203" y="7167"/>
                  </a:cubicBezTo>
                  <a:cubicBezTo>
                    <a:pt x="203" y="7571"/>
                    <a:pt x="0" y="8074"/>
                    <a:pt x="0" y="8477"/>
                  </a:cubicBezTo>
                  <a:lnTo>
                    <a:pt x="0" y="13222"/>
                  </a:lnTo>
                  <a:cubicBezTo>
                    <a:pt x="0" y="17864"/>
                    <a:pt x="3856" y="21600"/>
                    <a:pt x="8417" y="21600"/>
                  </a:cubicBezTo>
                  <a:lnTo>
                    <a:pt x="13183" y="21600"/>
                  </a:lnTo>
                  <a:cubicBezTo>
                    <a:pt x="17950" y="21600"/>
                    <a:pt x="21600" y="17765"/>
                    <a:pt x="21600" y="13222"/>
                  </a:cubicBezTo>
                  <a:lnTo>
                    <a:pt x="21600" y="8477"/>
                  </a:lnTo>
                  <a:cubicBezTo>
                    <a:pt x="21600" y="8074"/>
                    <a:pt x="21600" y="7571"/>
                    <a:pt x="21497" y="7167"/>
                  </a:cubicBezTo>
                  <a:cubicBezTo>
                    <a:pt x="17036" y="6763"/>
                    <a:pt x="12981" y="4037"/>
                    <a:pt x="109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38" name="Google Shape;2838;p36"/>
            <p:cNvSpPr/>
            <p:nvPr/>
          </p:nvSpPr>
          <p:spPr>
            <a:xfrm>
              <a:off x="70" y="0"/>
              <a:ext cx="896816" cy="892375"/>
            </a:xfrm>
            <a:custGeom>
              <a:rect b="b" l="l" r="r" t="t"/>
              <a:pathLst>
                <a:path extrusionOk="0" h="21600" w="21600">
                  <a:moveTo>
                    <a:pt x="10693" y="3788"/>
                  </a:moveTo>
                  <a:cubicBezTo>
                    <a:pt x="10960" y="3788"/>
                    <a:pt x="11228" y="3923"/>
                    <a:pt x="11280" y="4192"/>
                  </a:cubicBezTo>
                  <a:lnTo>
                    <a:pt x="11335" y="4460"/>
                  </a:lnTo>
                  <a:cubicBezTo>
                    <a:pt x="11976" y="7039"/>
                    <a:pt x="14221" y="8920"/>
                    <a:pt x="16894" y="8920"/>
                  </a:cubicBezTo>
                  <a:cubicBezTo>
                    <a:pt x="17215" y="8920"/>
                    <a:pt x="17430" y="9135"/>
                    <a:pt x="17483" y="9457"/>
                  </a:cubicBezTo>
                  <a:cubicBezTo>
                    <a:pt x="17590" y="9941"/>
                    <a:pt x="17644" y="10424"/>
                    <a:pt x="17644" y="10854"/>
                  </a:cubicBezTo>
                  <a:lnTo>
                    <a:pt x="17644" y="13434"/>
                  </a:lnTo>
                  <a:cubicBezTo>
                    <a:pt x="17644" y="16550"/>
                    <a:pt x="15077" y="19129"/>
                    <a:pt x="11976" y="19129"/>
                  </a:cubicBezTo>
                  <a:lnTo>
                    <a:pt x="9410" y="19129"/>
                  </a:lnTo>
                  <a:cubicBezTo>
                    <a:pt x="6255" y="19129"/>
                    <a:pt x="3742" y="16550"/>
                    <a:pt x="3742" y="13434"/>
                  </a:cubicBezTo>
                  <a:lnTo>
                    <a:pt x="3742" y="10854"/>
                  </a:lnTo>
                  <a:cubicBezTo>
                    <a:pt x="3742" y="10424"/>
                    <a:pt x="3796" y="9941"/>
                    <a:pt x="3849" y="9457"/>
                  </a:cubicBezTo>
                  <a:cubicBezTo>
                    <a:pt x="3956" y="9189"/>
                    <a:pt x="4224" y="8920"/>
                    <a:pt x="4490" y="8920"/>
                  </a:cubicBezTo>
                  <a:cubicBezTo>
                    <a:pt x="7058" y="8920"/>
                    <a:pt x="9356" y="7039"/>
                    <a:pt x="9997" y="4460"/>
                  </a:cubicBezTo>
                  <a:lnTo>
                    <a:pt x="10104" y="4192"/>
                  </a:lnTo>
                  <a:cubicBezTo>
                    <a:pt x="10159" y="3923"/>
                    <a:pt x="10425" y="3788"/>
                    <a:pt x="10693" y="3788"/>
                  </a:cubicBezTo>
                  <a:close/>
                  <a:moveTo>
                    <a:pt x="10746" y="0"/>
                  </a:moveTo>
                  <a:cubicBezTo>
                    <a:pt x="5987" y="0"/>
                    <a:pt x="1924" y="3600"/>
                    <a:pt x="1337" y="8330"/>
                  </a:cubicBezTo>
                  <a:cubicBezTo>
                    <a:pt x="480" y="8920"/>
                    <a:pt x="0" y="9887"/>
                    <a:pt x="0" y="10961"/>
                  </a:cubicBezTo>
                  <a:cubicBezTo>
                    <a:pt x="0" y="11606"/>
                    <a:pt x="214" y="12305"/>
                    <a:pt x="641" y="12842"/>
                  </a:cubicBezTo>
                  <a:cubicBezTo>
                    <a:pt x="266" y="13380"/>
                    <a:pt x="0" y="14024"/>
                    <a:pt x="0" y="14723"/>
                  </a:cubicBezTo>
                  <a:cubicBezTo>
                    <a:pt x="0" y="15368"/>
                    <a:pt x="214" y="16066"/>
                    <a:pt x="641" y="16603"/>
                  </a:cubicBezTo>
                  <a:cubicBezTo>
                    <a:pt x="266" y="17140"/>
                    <a:pt x="0" y="17785"/>
                    <a:pt x="0" y="18484"/>
                  </a:cubicBezTo>
                  <a:cubicBezTo>
                    <a:pt x="0" y="20203"/>
                    <a:pt x="1444" y="21600"/>
                    <a:pt x="3207" y="21600"/>
                  </a:cubicBezTo>
                  <a:lnTo>
                    <a:pt x="18393" y="21600"/>
                  </a:lnTo>
                  <a:cubicBezTo>
                    <a:pt x="20103" y="21600"/>
                    <a:pt x="21600" y="20203"/>
                    <a:pt x="21600" y="18484"/>
                  </a:cubicBezTo>
                  <a:cubicBezTo>
                    <a:pt x="21600" y="17785"/>
                    <a:pt x="21386" y="17140"/>
                    <a:pt x="20904" y="16603"/>
                  </a:cubicBezTo>
                  <a:cubicBezTo>
                    <a:pt x="21332" y="16066"/>
                    <a:pt x="21600" y="15368"/>
                    <a:pt x="21600" y="14723"/>
                  </a:cubicBezTo>
                  <a:cubicBezTo>
                    <a:pt x="21493" y="14024"/>
                    <a:pt x="21225" y="13380"/>
                    <a:pt x="20852" y="12842"/>
                  </a:cubicBezTo>
                  <a:cubicBezTo>
                    <a:pt x="21225" y="12305"/>
                    <a:pt x="21493" y="11606"/>
                    <a:pt x="21493" y="10961"/>
                  </a:cubicBezTo>
                  <a:cubicBezTo>
                    <a:pt x="21493" y="9941"/>
                    <a:pt x="20959" y="8920"/>
                    <a:pt x="20156" y="8330"/>
                  </a:cubicBezTo>
                  <a:cubicBezTo>
                    <a:pt x="19514" y="3600"/>
                    <a:pt x="15504" y="0"/>
                    <a:pt x="107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839" name="Google Shape;2839;p36"/>
          <p:cNvGrpSpPr/>
          <p:nvPr/>
        </p:nvGrpSpPr>
        <p:grpSpPr>
          <a:xfrm>
            <a:off x="10660412" y="8234258"/>
            <a:ext cx="843551" cy="896817"/>
            <a:chOff x="70" y="0"/>
            <a:chExt cx="843549" cy="896815"/>
          </a:xfrm>
        </p:grpSpPr>
        <p:sp>
          <p:nvSpPr>
            <p:cNvPr id="2840" name="Google Shape;2840;p36"/>
            <p:cNvSpPr/>
            <p:nvPr/>
          </p:nvSpPr>
          <p:spPr>
            <a:xfrm>
              <a:off x="70" y="217580"/>
              <a:ext cx="104352" cy="679235"/>
            </a:xfrm>
            <a:custGeom>
              <a:rect b="b" l="l" r="r" t="t"/>
              <a:pathLst>
                <a:path extrusionOk="0" h="21600" w="21600">
                  <a:moveTo>
                    <a:pt x="21600" y="0"/>
                  </a:moveTo>
                  <a:cubicBezTo>
                    <a:pt x="7817" y="2187"/>
                    <a:pt x="0" y="5154"/>
                    <a:pt x="0" y="8259"/>
                  </a:cubicBezTo>
                  <a:lnTo>
                    <a:pt x="0" y="20825"/>
                  </a:lnTo>
                  <a:lnTo>
                    <a:pt x="452" y="20825"/>
                  </a:lnTo>
                  <a:cubicBezTo>
                    <a:pt x="452" y="21248"/>
                    <a:pt x="2757" y="21600"/>
                    <a:pt x="5513"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41" name="Google Shape;2841;p36"/>
            <p:cNvSpPr/>
            <p:nvPr/>
          </p:nvSpPr>
          <p:spPr>
            <a:xfrm>
              <a:off x="364137" y="150995"/>
              <a:ext cx="372947" cy="113160"/>
            </a:xfrm>
            <a:custGeom>
              <a:rect b="b" l="l" r="r" t="t"/>
              <a:pathLst>
                <a:path extrusionOk="0" h="21600" w="21600">
                  <a:moveTo>
                    <a:pt x="2160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42" name="Google Shape;2842;p36"/>
            <p:cNvSpPr/>
            <p:nvPr/>
          </p:nvSpPr>
          <p:spPr>
            <a:xfrm>
              <a:off x="157689" y="317422"/>
              <a:ext cx="577140" cy="475042"/>
            </a:xfrm>
            <a:custGeom>
              <a:rect b="b" l="l" r="r" t="t"/>
              <a:pathLst>
                <a:path extrusionOk="0" h="21600" w="21600">
                  <a:moveTo>
                    <a:pt x="6978" y="2425"/>
                  </a:moveTo>
                  <a:cubicBezTo>
                    <a:pt x="7476" y="2425"/>
                    <a:pt x="7893" y="2928"/>
                    <a:pt x="7893" y="3534"/>
                  </a:cubicBezTo>
                  <a:cubicBezTo>
                    <a:pt x="7893" y="4139"/>
                    <a:pt x="7476" y="4646"/>
                    <a:pt x="6978" y="4646"/>
                  </a:cubicBezTo>
                  <a:cubicBezTo>
                    <a:pt x="6479" y="4646"/>
                    <a:pt x="6065" y="4139"/>
                    <a:pt x="6065" y="3534"/>
                  </a:cubicBezTo>
                  <a:cubicBezTo>
                    <a:pt x="6065" y="2928"/>
                    <a:pt x="6313" y="2425"/>
                    <a:pt x="6978" y="2425"/>
                  </a:cubicBezTo>
                  <a:close/>
                  <a:moveTo>
                    <a:pt x="14789" y="2425"/>
                  </a:moveTo>
                  <a:cubicBezTo>
                    <a:pt x="15287" y="2425"/>
                    <a:pt x="15701" y="2928"/>
                    <a:pt x="15701" y="3534"/>
                  </a:cubicBezTo>
                  <a:cubicBezTo>
                    <a:pt x="15701" y="4139"/>
                    <a:pt x="15287" y="4646"/>
                    <a:pt x="14789" y="4646"/>
                  </a:cubicBezTo>
                  <a:cubicBezTo>
                    <a:pt x="14206" y="4646"/>
                    <a:pt x="13792" y="4139"/>
                    <a:pt x="13792" y="3534"/>
                  </a:cubicBezTo>
                  <a:cubicBezTo>
                    <a:pt x="13792" y="2928"/>
                    <a:pt x="14206" y="2425"/>
                    <a:pt x="14789" y="2425"/>
                  </a:cubicBezTo>
                  <a:close/>
                  <a:moveTo>
                    <a:pt x="13697" y="10624"/>
                  </a:moveTo>
                  <a:cubicBezTo>
                    <a:pt x="13958" y="10624"/>
                    <a:pt x="14206" y="10752"/>
                    <a:pt x="14372" y="11002"/>
                  </a:cubicBezTo>
                  <a:cubicBezTo>
                    <a:pt x="14789" y="11508"/>
                    <a:pt x="14789" y="12213"/>
                    <a:pt x="14372" y="12620"/>
                  </a:cubicBezTo>
                  <a:cubicBezTo>
                    <a:pt x="13459" y="13728"/>
                    <a:pt x="12130" y="14334"/>
                    <a:pt x="10799" y="14334"/>
                  </a:cubicBezTo>
                  <a:cubicBezTo>
                    <a:pt x="9470" y="14334"/>
                    <a:pt x="8225" y="13728"/>
                    <a:pt x="7394" y="12620"/>
                  </a:cubicBezTo>
                  <a:cubicBezTo>
                    <a:pt x="6978" y="12114"/>
                    <a:pt x="6978" y="11306"/>
                    <a:pt x="7394" y="11002"/>
                  </a:cubicBezTo>
                  <a:cubicBezTo>
                    <a:pt x="7600" y="10752"/>
                    <a:pt x="7850" y="10624"/>
                    <a:pt x="8101" y="10624"/>
                  </a:cubicBezTo>
                  <a:cubicBezTo>
                    <a:pt x="8349" y="10624"/>
                    <a:pt x="8599" y="10752"/>
                    <a:pt x="8805" y="11002"/>
                  </a:cubicBezTo>
                  <a:cubicBezTo>
                    <a:pt x="9388" y="11659"/>
                    <a:pt x="10155" y="11989"/>
                    <a:pt x="10915" y="11989"/>
                  </a:cubicBezTo>
                  <a:cubicBezTo>
                    <a:pt x="11672" y="11989"/>
                    <a:pt x="12420" y="11659"/>
                    <a:pt x="12961" y="11002"/>
                  </a:cubicBezTo>
                  <a:cubicBezTo>
                    <a:pt x="13167" y="10752"/>
                    <a:pt x="13438" y="10624"/>
                    <a:pt x="13697" y="10624"/>
                  </a:cubicBezTo>
                  <a:close/>
                  <a:moveTo>
                    <a:pt x="0" y="0"/>
                  </a:moveTo>
                  <a:lnTo>
                    <a:pt x="0" y="8279"/>
                  </a:lnTo>
                  <a:cubicBezTo>
                    <a:pt x="0" y="15545"/>
                    <a:pt x="4902" y="21600"/>
                    <a:pt x="10799" y="21600"/>
                  </a:cubicBezTo>
                  <a:cubicBezTo>
                    <a:pt x="16698" y="21600"/>
                    <a:pt x="21600" y="15647"/>
                    <a:pt x="21600" y="827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43" name="Google Shape;2843;p36"/>
            <p:cNvSpPr/>
            <p:nvPr/>
          </p:nvSpPr>
          <p:spPr>
            <a:xfrm>
              <a:off x="157689" y="0"/>
              <a:ext cx="574956" cy="261971"/>
            </a:xfrm>
            <a:custGeom>
              <a:rect b="b" l="l" r="r" t="t"/>
              <a:pathLst>
                <a:path extrusionOk="0" h="21600" w="21600">
                  <a:moveTo>
                    <a:pt x="4921" y="0"/>
                  </a:moveTo>
                  <a:cubicBezTo>
                    <a:pt x="2168" y="0"/>
                    <a:pt x="0" y="4944"/>
                    <a:pt x="0" y="10800"/>
                  </a:cubicBezTo>
                  <a:lnTo>
                    <a:pt x="0" y="21600"/>
                  </a:lnTo>
                  <a:lnTo>
                    <a:pt x="834" y="21600"/>
                  </a:lnTo>
                  <a:lnTo>
                    <a:pt x="21600" y="8052"/>
                  </a:lnTo>
                  <a:cubicBezTo>
                    <a:pt x="21100" y="3480"/>
                    <a:pt x="19096" y="0"/>
                    <a:pt x="167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44" name="Google Shape;2844;p36"/>
            <p:cNvSpPr/>
            <p:nvPr/>
          </p:nvSpPr>
          <p:spPr>
            <a:xfrm>
              <a:off x="790350" y="277471"/>
              <a:ext cx="53269" cy="182070"/>
            </a:xfrm>
            <a:custGeom>
              <a:rect b="b" l="l" r="r" t="t"/>
              <a:pathLst>
                <a:path extrusionOk="0" h="21600" w="21600">
                  <a:moveTo>
                    <a:pt x="0" y="0"/>
                  </a:moveTo>
                  <a:lnTo>
                    <a:pt x="0" y="21600"/>
                  </a:lnTo>
                  <a:cubicBezTo>
                    <a:pt x="12600" y="19226"/>
                    <a:pt x="21600" y="15280"/>
                    <a:pt x="21600" y="10541"/>
                  </a:cubicBezTo>
                  <a:cubicBezTo>
                    <a:pt x="21600" y="6320"/>
                    <a:pt x="12600" y="237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845" name="Google Shape;2845;p36"/>
          <p:cNvGrpSpPr/>
          <p:nvPr/>
        </p:nvGrpSpPr>
        <p:grpSpPr>
          <a:xfrm>
            <a:off x="10634836" y="9341962"/>
            <a:ext cx="894631" cy="894632"/>
            <a:chOff x="0" y="-1"/>
            <a:chExt cx="894630" cy="894631"/>
          </a:xfrm>
        </p:grpSpPr>
        <p:sp>
          <p:nvSpPr>
            <p:cNvPr id="2846" name="Google Shape;2846;p36"/>
            <p:cNvSpPr/>
            <p:nvPr/>
          </p:nvSpPr>
          <p:spPr>
            <a:xfrm>
              <a:off x="157618" y="312982"/>
              <a:ext cx="577209" cy="581648"/>
            </a:xfrm>
            <a:custGeom>
              <a:rect b="b" l="l" r="r" t="t"/>
              <a:pathLst>
                <a:path extrusionOk="0" h="21600" w="21600">
                  <a:moveTo>
                    <a:pt x="6813" y="5937"/>
                  </a:moveTo>
                  <a:cubicBezTo>
                    <a:pt x="7393" y="5937"/>
                    <a:pt x="7810" y="6348"/>
                    <a:pt x="7810" y="6842"/>
                  </a:cubicBezTo>
                  <a:cubicBezTo>
                    <a:pt x="7810" y="7337"/>
                    <a:pt x="7393" y="7750"/>
                    <a:pt x="6813" y="7750"/>
                  </a:cubicBezTo>
                  <a:cubicBezTo>
                    <a:pt x="6315" y="7750"/>
                    <a:pt x="5898" y="7421"/>
                    <a:pt x="5898" y="6842"/>
                  </a:cubicBezTo>
                  <a:cubicBezTo>
                    <a:pt x="5898" y="6348"/>
                    <a:pt x="6315" y="5937"/>
                    <a:pt x="6813" y="5937"/>
                  </a:cubicBezTo>
                  <a:close/>
                  <a:moveTo>
                    <a:pt x="14705" y="6018"/>
                  </a:moveTo>
                  <a:cubicBezTo>
                    <a:pt x="15285" y="6018"/>
                    <a:pt x="15702" y="6432"/>
                    <a:pt x="15702" y="6926"/>
                  </a:cubicBezTo>
                  <a:cubicBezTo>
                    <a:pt x="15702" y="7421"/>
                    <a:pt x="15285" y="7831"/>
                    <a:pt x="14705" y="7831"/>
                  </a:cubicBezTo>
                  <a:cubicBezTo>
                    <a:pt x="14207" y="7831"/>
                    <a:pt x="13790" y="7421"/>
                    <a:pt x="13790" y="6926"/>
                  </a:cubicBezTo>
                  <a:cubicBezTo>
                    <a:pt x="13790" y="6432"/>
                    <a:pt x="14207" y="6018"/>
                    <a:pt x="14705" y="6018"/>
                  </a:cubicBezTo>
                  <a:close/>
                  <a:moveTo>
                    <a:pt x="13571" y="12633"/>
                  </a:moveTo>
                  <a:cubicBezTo>
                    <a:pt x="13811" y="12633"/>
                    <a:pt x="14041" y="12738"/>
                    <a:pt x="14207" y="12944"/>
                  </a:cubicBezTo>
                  <a:cubicBezTo>
                    <a:pt x="14621" y="13190"/>
                    <a:pt x="14621" y="13850"/>
                    <a:pt x="14288" y="14263"/>
                  </a:cubicBezTo>
                  <a:cubicBezTo>
                    <a:pt x="13376" y="15168"/>
                    <a:pt x="12129" y="15663"/>
                    <a:pt x="10800" y="15663"/>
                  </a:cubicBezTo>
                  <a:cubicBezTo>
                    <a:pt x="9471" y="15663"/>
                    <a:pt x="8224" y="15168"/>
                    <a:pt x="7393" y="14263"/>
                  </a:cubicBezTo>
                  <a:cubicBezTo>
                    <a:pt x="6979" y="13850"/>
                    <a:pt x="6979" y="13190"/>
                    <a:pt x="7393" y="12944"/>
                  </a:cubicBezTo>
                  <a:cubicBezTo>
                    <a:pt x="7602" y="12738"/>
                    <a:pt x="7850" y="12633"/>
                    <a:pt x="8089" y="12633"/>
                  </a:cubicBezTo>
                  <a:cubicBezTo>
                    <a:pt x="8329" y="12633"/>
                    <a:pt x="8556" y="12738"/>
                    <a:pt x="8722" y="12944"/>
                  </a:cubicBezTo>
                  <a:cubicBezTo>
                    <a:pt x="9305" y="13478"/>
                    <a:pt x="10051" y="13748"/>
                    <a:pt x="10800" y="13748"/>
                  </a:cubicBezTo>
                  <a:cubicBezTo>
                    <a:pt x="11546" y="13748"/>
                    <a:pt x="12295" y="13478"/>
                    <a:pt x="12878" y="12944"/>
                  </a:cubicBezTo>
                  <a:cubicBezTo>
                    <a:pt x="13083" y="12738"/>
                    <a:pt x="13334" y="12633"/>
                    <a:pt x="13571" y="12633"/>
                  </a:cubicBezTo>
                  <a:close/>
                  <a:moveTo>
                    <a:pt x="6813" y="0"/>
                  </a:moveTo>
                  <a:cubicBezTo>
                    <a:pt x="2990" y="0"/>
                    <a:pt x="0" y="3132"/>
                    <a:pt x="0" y="6842"/>
                  </a:cubicBezTo>
                  <a:lnTo>
                    <a:pt x="0" y="10718"/>
                  </a:lnTo>
                  <a:cubicBezTo>
                    <a:pt x="0" y="11458"/>
                    <a:pt x="84" y="12285"/>
                    <a:pt x="166" y="12944"/>
                  </a:cubicBezTo>
                  <a:cubicBezTo>
                    <a:pt x="1247" y="17890"/>
                    <a:pt x="5732" y="21600"/>
                    <a:pt x="10800" y="21600"/>
                  </a:cubicBezTo>
                  <a:cubicBezTo>
                    <a:pt x="15868" y="21600"/>
                    <a:pt x="20353" y="17890"/>
                    <a:pt x="21350" y="12944"/>
                  </a:cubicBezTo>
                  <a:cubicBezTo>
                    <a:pt x="21516" y="12285"/>
                    <a:pt x="21600" y="11542"/>
                    <a:pt x="21600" y="10718"/>
                  </a:cubicBezTo>
                  <a:lnTo>
                    <a:pt x="21600" y="6842"/>
                  </a:lnTo>
                  <a:cubicBezTo>
                    <a:pt x="21600" y="3132"/>
                    <a:pt x="18607" y="0"/>
                    <a:pt x="147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47" name="Google Shape;2847;p36"/>
            <p:cNvSpPr/>
            <p:nvPr/>
          </p:nvSpPr>
          <p:spPr>
            <a:xfrm>
              <a:off x="0" y="124291"/>
              <a:ext cx="894630" cy="555013"/>
            </a:xfrm>
            <a:custGeom>
              <a:rect b="b" l="l" r="r" t="t"/>
              <a:pathLst>
                <a:path extrusionOk="0" h="21600" w="21600">
                  <a:moveTo>
                    <a:pt x="7558" y="0"/>
                  </a:moveTo>
                  <a:cubicBezTo>
                    <a:pt x="3110" y="2334"/>
                    <a:pt x="0" y="8986"/>
                    <a:pt x="0" y="16587"/>
                  </a:cubicBezTo>
                  <a:cubicBezTo>
                    <a:pt x="0" y="19179"/>
                    <a:pt x="1233" y="21339"/>
                    <a:pt x="2788" y="21600"/>
                  </a:cubicBezTo>
                  <a:cubicBezTo>
                    <a:pt x="2788" y="21512"/>
                    <a:pt x="2734" y="21427"/>
                    <a:pt x="2734" y="21339"/>
                  </a:cubicBezTo>
                  <a:cubicBezTo>
                    <a:pt x="2574" y="20563"/>
                    <a:pt x="2574" y="19524"/>
                    <a:pt x="2574" y="18575"/>
                  </a:cubicBezTo>
                  <a:lnTo>
                    <a:pt x="2574" y="14514"/>
                  </a:lnTo>
                  <a:cubicBezTo>
                    <a:pt x="2574" y="9417"/>
                    <a:pt x="5146" y="5270"/>
                    <a:pt x="8309" y="5270"/>
                  </a:cubicBezTo>
                  <a:lnTo>
                    <a:pt x="13400" y="5270"/>
                  </a:lnTo>
                  <a:cubicBezTo>
                    <a:pt x="16508" y="5270"/>
                    <a:pt x="19081" y="9417"/>
                    <a:pt x="19081" y="14514"/>
                  </a:cubicBezTo>
                  <a:lnTo>
                    <a:pt x="19081" y="18575"/>
                  </a:lnTo>
                  <a:cubicBezTo>
                    <a:pt x="19081" y="19524"/>
                    <a:pt x="19028" y="20391"/>
                    <a:pt x="18866" y="21339"/>
                  </a:cubicBezTo>
                  <a:cubicBezTo>
                    <a:pt x="18866" y="21427"/>
                    <a:pt x="18813" y="21512"/>
                    <a:pt x="18813" y="21600"/>
                  </a:cubicBezTo>
                  <a:cubicBezTo>
                    <a:pt x="20367" y="21339"/>
                    <a:pt x="21600" y="19179"/>
                    <a:pt x="21600" y="16587"/>
                  </a:cubicBezTo>
                  <a:cubicBezTo>
                    <a:pt x="21600" y="8986"/>
                    <a:pt x="18492" y="2334"/>
                    <a:pt x="14043" y="0"/>
                  </a:cubicBezTo>
                  <a:cubicBezTo>
                    <a:pt x="13989" y="518"/>
                    <a:pt x="13829" y="1209"/>
                    <a:pt x="13667" y="1643"/>
                  </a:cubicBezTo>
                  <a:cubicBezTo>
                    <a:pt x="13186" y="2679"/>
                    <a:pt x="12436" y="3370"/>
                    <a:pt x="11577" y="3370"/>
                  </a:cubicBezTo>
                  <a:lnTo>
                    <a:pt x="10023" y="3370"/>
                  </a:lnTo>
                  <a:cubicBezTo>
                    <a:pt x="9219" y="3370"/>
                    <a:pt x="8416" y="2679"/>
                    <a:pt x="7933" y="1643"/>
                  </a:cubicBezTo>
                  <a:cubicBezTo>
                    <a:pt x="7773" y="1124"/>
                    <a:pt x="7611" y="518"/>
                    <a:pt x="75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48" name="Google Shape;2848;p36"/>
            <p:cNvSpPr/>
            <p:nvPr/>
          </p:nvSpPr>
          <p:spPr>
            <a:xfrm>
              <a:off x="210886" y="-1"/>
              <a:ext cx="468418" cy="153181"/>
            </a:xfrm>
            <a:custGeom>
              <a:rect b="b" l="l" r="r" t="t"/>
              <a:pathLst>
                <a:path extrusionOk="0" h="21600" w="21600">
                  <a:moveTo>
                    <a:pt x="10033" y="0"/>
                  </a:moveTo>
                  <a:cubicBezTo>
                    <a:pt x="9214" y="0"/>
                    <a:pt x="8396" y="1570"/>
                    <a:pt x="7986" y="3448"/>
                  </a:cubicBezTo>
                  <a:lnTo>
                    <a:pt x="1127" y="3448"/>
                  </a:lnTo>
                  <a:cubicBezTo>
                    <a:pt x="513" y="3448"/>
                    <a:pt x="0" y="5008"/>
                    <a:pt x="0" y="7203"/>
                  </a:cubicBezTo>
                  <a:cubicBezTo>
                    <a:pt x="0" y="9081"/>
                    <a:pt x="513" y="10641"/>
                    <a:pt x="1127" y="10641"/>
                  </a:cubicBezTo>
                  <a:lnTo>
                    <a:pt x="7168" y="10641"/>
                  </a:lnTo>
                  <a:lnTo>
                    <a:pt x="6963" y="11893"/>
                  </a:lnTo>
                  <a:cubicBezTo>
                    <a:pt x="6449" y="16592"/>
                    <a:pt x="7678" y="21600"/>
                    <a:pt x="9315" y="21600"/>
                  </a:cubicBezTo>
                  <a:lnTo>
                    <a:pt x="12285" y="21600"/>
                  </a:lnTo>
                  <a:cubicBezTo>
                    <a:pt x="13922" y="21600"/>
                    <a:pt x="15050" y="16592"/>
                    <a:pt x="14536" y="11893"/>
                  </a:cubicBezTo>
                  <a:lnTo>
                    <a:pt x="14436" y="10641"/>
                  </a:lnTo>
                  <a:lnTo>
                    <a:pt x="20473" y="10641"/>
                  </a:lnTo>
                  <a:cubicBezTo>
                    <a:pt x="21087" y="10641"/>
                    <a:pt x="21600" y="9081"/>
                    <a:pt x="21600" y="7203"/>
                  </a:cubicBezTo>
                  <a:cubicBezTo>
                    <a:pt x="21600" y="5008"/>
                    <a:pt x="21087" y="3448"/>
                    <a:pt x="20473" y="3448"/>
                  </a:cubicBezTo>
                  <a:lnTo>
                    <a:pt x="13513" y="3448"/>
                  </a:lnTo>
                  <a:cubicBezTo>
                    <a:pt x="13104" y="1252"/>
                    <a:pt x="12386" y="0"/>
                    <a:pt x="114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849" name="Google Shape;2849;p36"/>
          <p:cNvGrpSpPr/>
          <p:nvPr/>
        </p:nvGrpSpPr>
        <p:grpSpPr>
          <a:xfrm>
            <a:off x="16196959" y="7113240"/>
            <a:ext cx="841294" cy="899071"/>
            <a:chOff x="70" y="0"/>
            <a:chExt cx="841293" cy="899070"/>
          </a:xfrm>
        </p:grpSpPr>
        <p:sp>
          <p:nvSpPr>
            <p:cNvPr id="2850" name="Google Shape;2850;p36"/>
            <p:cNvSpPr/>
            <p:nvPr/>
          </p:nvSpPr>
          <p:spPr>
            <a:xfrm>
              <a:off x="732572" y="346310"/>
              <a:ext cx="106607" cy="157620"/>
            </a:xfrm>
            <a:custGeom>
              <a:rect b="b" l="l" r="r" t="t"/>
              <a:pathLst>
                <a:path extrusionOk="0" h="21600" w="21600">
                  <a:moveTo>
                    <a:pt x="0" y="0"/>
                  </a:moveTo>
                  <a:lnTo>
                    <a:pt x="0" y="19775"/>
                  </a:lnTo>
                  <a:cubicBezTo>
                    <a:pt x="3598" y="20683"/>
                    <a:pt x="7210" y="21600"/>
                    <a:pt x="11250" y="21600"/>
                  </a:cubicBezTo>
                  <a:lnTo>
                    <a:pt x="16204" y="21600"/>
                  </a:lnTo>
                  <a:cubicBezTo>
                    <a:pt x="19344" y="21600"/>
                    <a:pt x="21600" y="20074"/>
                    <a:pt x="21600" y="17950"/>
                  </a:cubicBezTo>
                  <a:lnTo>
                    <a:pt x="21600" y="14600"/>
                  </a:lnTo>
                  <a:cubicBezTo>
                    <a:pt x="21600" y="6691"/>
                    <a:pt x="11707" y="0"/>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51" name="Google Shape;2851;p36"/>
            <p:cNvSpPr/>
            <p:nvPr/>
          </p:nvSpPr>
          <p:spPr>
            <a:xfrm>
              <a:off x="717071" y="188691"/>
              <a:ext cx="124292" cy="157620"/>
            </a:xfrm>
            <a:custGeom>
              <a:rect b="b" l="l" r="r" t="t"/>
              <a:pathLst>
                <a:path extrusionOk="0" h="21600" w="21600">
                  <a:moveTo>
                    <a:pt x="12735" y="0"/>
                  </a:moveTo>
                  <a:cubicBezTo>
                    <a:pt x="8106" y="0"/>
                    <a:pt x="3086" y="1526"/>
                    <a:pt x="0" y="4258"/>
                  </a:cubicBezTo>
                  <a:cubicBezTo>
                    <a:pt x="2314" y="9434"/>
                    <a:pt x="3857" y="15517"/>
                    <a:pt x="3857" y="21600"/>
                  </a:cubicBezTo>
                  <a:cubicBezTo>
                    <a:pt x="13506" y="21301"/>
                    <a:pt x="21600" y="14909"/>
                    <a:pt x="21600" y="7000"/>
                  </a:cubicBezTo>
                  <a:lnTo>
                    <a:pt x="21600" y="3650"/>
                  </a:lnTo>
                  <a:cubicBezTo>
                    <a:pt x="21600" y="1526"/>
                    <a:pt x="19678" y="0"/>
                    <a:pt x="173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52" name="Google Shape;2852;p36"/>
            <p:cNvSpPr/>
            <p:nvPr/>
          </p:nvSpPr>
          <p:spPr>
            <a:xfrm>
              <a:off x="70" y="372944"/>
              <a:ext cx="683674" cy="157620"/>
            </a:xfrm>
            <a:custGeom>
              <a:rect b="b" l="l" r="r" t="t"/>
              <a:pathLst>
                <a:path extrusionOk="0" h="21600" w="21600">
                  <a:moveTo>
                    <a:pt x="7433" y="7300"/>
                  </a:moveTo>
                  <a:cubicBezTo>
                    <a:pt x="7925" y="7300"/>
                    <a:pt x="8274" y="8825"/>
                    <a:pt x="8274" y="10650"/>
                  </a:cubicBezTo>
                  <a:cubicBezTo>
                    <a:pt x="8274" y="12475"/>
                    <a:pt x="7925" y="13991"/>
                    <a:pt x="7433" y="13991"/>
                  </a:cubicBezTo>
                  <a:cubicBezTo>
                    <a:pt x="7012" y="13991"/>
                    <a:pt x="6663" y="12475"/>
                    <a:pt x="6663" y="10650"/>
                  </a:cubicBezTo>
                  <a:cubicBezTo>
                    <a:pt x="6592" y="8825"/>
                    <a:pt x="7012" y="7300"/>
                    <a:pt x="7433" y="7300"/>
                  </a:cubicBezTo>
                  <a:close/>
                  <a:moveTo>
                    <a:pt x="14096" y="7300"/>
                  </a:moveTo>
                  <a:cubicBezTo>
                    <a:pt x="14588" y="7300"/>
                    <a:pt x="14937" y="8825"/>
                    <a:pt x="14937" y="10650"/>
                  </a:cubicBezTo>
                  <a:cubicBezTo>
                    <a:pt x="14937" y="12475"/>
                    <a:pt x="14588" y="13991"/>
                    <a:pt x="14096" y="13991"/>
                  </a:cubicBezTo>
                  <a:cubicBezTo>
                    <a:pt x="13675" y="13991"/>
                    <a:pt x="13326" y="12475"/>
                    <a:pt x="13326" y="10650"/>
                  </a:cubicBezTo>
                  <a:cubicBezTo>
                    <a:pt x="13254" y="8825"/>
                    <a:pt x="13606" y="7300"/>
                    <a:pt x="14096" y="7300"/>
                  </a:cubicBezTo>
                  <a:close/>
                  <a:moveTo>
                    <a:pt x="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53" name="Google Shape;2853;p36"/>
            <p:cNvSpPr/>
            <p:nvPr/>
          </p:nvSpPr>
          <p:spPr>
            <a:xfrm>
              <a:off x="2254" y="583831"/>
              <a:ext cx="681490" cy="315239"/>
            </a:xfrm>
            <a:custGeom>
              <a:rect b="b" l="l" r="r" t="t"/>
              <a:pathLst>
                <a:path extrusionOk="0" h="21600" w="21600">
                  <a:moveTo>
                    <a:pt x="0" y="0"/>
                  </a:moveTo>
                  <a:cubicBezTo>
                    <a:pt x="353" y="11862"/>
                    <a:pt x="5067" y="21600"/>
                    <a:pt x="10767" y="21600"/>
                  </a:cubicBezTo>
                  <a:cubicBezTo>
                    <a:pt x="16464" y="21600"/>
                    <a:pt x="21109" y="11862"/>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54" name="Google Shape;2854;p36"/>
            <p:cNvSpPr/>
            <p:nvPr/>
          </p:nvSpPr>
          <p:spPr>
            <a:xfrm>
              <a:off x="277541" y="266409"/>
              <a:ext cx="124293" cy="53268"/>
            </a:xfrm>
            <a:custGeom>
              <a:rect b="b" l="l" r="r" t="t"/>
              <a:pathLst>
                <a:path extrusionOk="0" h="21600" w="21600">
                  <a:moveTo>
                    <a:pt x="0" y="0"/>
                  </a:moveTo>
                  <a:lnTo>
                    <a:pt x="5008" y="21600"/>
                  </a:lnTo>
                  <a:lnTo>
                    <a:pt x="17363"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55" name="Google Shape;2855;p36"/>
            <p:cNvSpPr/>
            <p:nvPr/>
          </p:nvSpPr>
          <p:spPr>
            <a:xfrm>
              <a:off x="70" y="266409"/>
              <a:ext cx="244145" cy="53268"/>
            </a:xfrm>
            <a:custGeom>
              <a:rect b="b" l="l" r="r" t="t"/>
              <a:pathLst>
                <a:path extrusionOk="0" h="21600" w="21600">
                  <a:moveTo>
                    <a:pt x="785" y="0"/>
                  </a:moveTo>
                  <a:cubicBezTo>
                    <a:pt x="586" y="7200"/>
                    <a:pt x="193" y="13486"/>
                    <a:pt x="0" y="21600"/>
                  </a:cubicBezTo>
                  <a:lnTo>
                    <a:pt x="21600" y="21600"/>
                  </a:lnTo>
                  <a:lnTo>
                    <a:pt x="1944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56" name="Google Shape;2856;p36"/>
            <p:cNvSpPr/>
            <p:nvPr/>
          </p:nvSpPr>
          <p:spPr>
            <a:xfrm>
              <a:off x="435160" y="266409"/>
              <a:ext cx="244145" cy="53268"/>
            </a:xfrm>
            <a:custGeom>
              <a:rect b="b" l="l" r="r" t="t"/>
              <a:pathLst>
                <a:path extrusionOk="0" h="21600" w="21600">
                  <a:moveTo>
                    <a:pt x="2356" y="0"/>
                  </a:moveTo>
                  <a:lnTo>
                    <a:pt x="0" y="21600"/>
                  </a:lnTo>
                  <a:lnTo>
                    <a:pt x="21600" y="21600"/>
                  </a:lnTo>
                  <a:cubicBezTo>
                    <a:pt x="21600" y="15286"/>
                    <a:pt x="21407" y="7200"/>
                    <a:pt x="210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57" name="Google Shape;2857;p36"/>
            <p:cNvSpPr/>
            <p:nvPr/>
          </p:nvSpPr>
          <p:spPr>
            <a:xfrm>
              <a:off x="24449" y="0"/>
              <a:ext cx="630477" cy="210887"/>
            </a:xfrm>
            <a:custGeom>
              <a:rect b="b" l="l" r="r" t="t"/>
              <a:pathLst>
                <a:path extrusionOk="0" h="21600" w="21600">
                  <a:moveTo>
                    <a:pt x="10877" y="0"/>
                  </a:moveTo>
                  <a:cubicBezTo>
                    <a:pt x="6008" y="0"/>
                    <a:pt x="1825" y="9093"/>
                    <a:pt x="0" y="21600"/>
                  </a:cubicBezTo>
                  <a:lnTo>
                    <a:pt x="21600" y="21600"/>
                  </a:lnTo>
                  <a:cubicBezTo>
                    <a:pt x="19927" y="9093"/>
                    <a:pt x="15744" y="0"/>
                    <a:pt x="108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858" name="Google Shape;2858;p36"/>
          <p:cNvGrpSpPr/>
          <p:nvPr/>
        </p:nvGrpSpPr>
        <p:grpSpPr>
          <a:xfrm>
            <a:off x="16170326" y="8218757"/>
            <a:ext cx="894562" cy="892378"/>
            <a:chOff x="70" y="70"/>
            <a:chExt cx="894560" cy="892376"/>
          </a:xfrm>
        </p:grpSpPr>
        <p:sp>
          <p:nvSpPr>
            <p:cNvPr id="2859" name="Google Shape;2859;p36"/>
            <p:cNvSpPr/>
            <p:nvPr/>
          </p:nvSpPr>
          <p:spPr>
            <a:xfrm>
              <a:off x="111044" y="70"/>
              <a:ext cx="670357" cy="277472"/>
            </a:xfrm>
            <a:custGeom>
              <a:rect b="b" l="l" r="r" t="t"/>
              <a:pathLst>
                <a:path extrusionOk="0" h="21600" w="21600">
                  <a:moveTo>
                    <a:pt x="10800" y="0"/>
                  </a:moveTo>
                  <a:cubicBezTo>
                    <a:pt x="5435" y="0"/>
                    <a:pt x="931" y="9330"/>
                    <a:pt x="0" y="21600"/>
                  </a:cubicBezTo>
                  <a:cubicBezTo>
                    <a:pt x="429" y="20733"/>
                    <a:pt x="1074" y="20218"/>
                    <a:pt x="1573" y="20042"/>
                  </a:cubicBezTo>
                  <a:cubicBezTo>
                    <a:pt x="4613" y="18836"/>
                    <a:pt x="7708" y="18227"/>
                    <a:pt x="10800" y="18227"/>
                  </a:cubicBezTo>
                  <a:cubicBezTo>
                    <a:pt x="13894" y="18227"/>
                    <a:pt x="16987" y="18836"/>
                    <a:pt x="20027" y="20042"/>
                  </a:cubicBezTo>
                  <a:cubicBezTo>
                    <a:pt x="20599" y="20218"/>
                    <a:pt x="21171" y="20909"/>
                    <a:pt x="21600" y="21600"/>
                  </a:cubicBezTo>
                  <a:cubicBezTo>
                    <a:pt x="20599" y="9330"/>
                    <a:pt x="16165"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60" name="Google Shape;2860;p36"/>
            <p:cNvSpPr/>
            <p:nvPr/>
          </p:nvSpPr>
          <p:spPr>
            <a:xfrm>
              <a:off x="70" y="357443"/>
              <a:ext cx="226389" cy="439530"/>
            </a:xfrm>
            <a:custGeom>
              <a:rect b="b" l="l" r="r" t="t"/>
              <a:pathLst>
                <a:path extrusionOk="0" h="21600" w="21600">
                  <a:moveTo>
                    <a:pt x="5506" y="0"/>
                  </a:moveTo>
                  <a:cubicBezTo>
                    <a:pt x="2118" y="1527"/>
                    <a:pt x="0" y="3601"/>
                    <a:pt x="0" y="6001"/>
                  </a:cubicBezTo>
                  <a:cubicBezTo>
                    <a:pt x="0" y="8290"/>
                    <a:pt x="2118" y="10364"/>
                    <a:pt x="5291" y="11780"/>
                  </a:cubicBezTo>
                  <a:lnTo>
                    <a:pt x="5291" y="17781"/>
                  </a:lnTo>
                  <a:cubicBezTo>
                    <a:pt x="5291" y="19962"/>
                    <a:pt x="8679" y="21600"/>
                    <a:pt x="12706" y="21600"/>
                  </a:cubicBezTo>
                  <a:lnTo>
                    <a:pt x="21600" y="21600"/>
                  </a:lnTo>
                  <a:cubicBezTo>
                    <a:pt x="20545" y="21053"/>
                    <a:pt x="18427" y="19419"/>
                    <a:pt x="18003" y="18871"/>
                  </a:cubicBezTo>
                  <a:lnTo>
                    <a:pt x="12282" y="18871"/>
                  </a:lnTo>
                  <a:cubicBezTo>
                    <a:pt x="11012" y="18871"/>
                    <a:pt x="9950" y="18328"/>
                    <a:pt x="9950" y="17563"/>
                  </a:cubicBezTo>
                  <a:lnTo>
                    <a:pt x="9950" y="9709"/>
                  </a:lnTo>
                  <a:cubicBezTo>
                    <a:pt x="7408" y="8619"/>
                    <a:pt x="5506" y="7092"/>
                    <a:pt x="5291" y="5346"/>
                  </a:cubicBezTo>
                  <a:cubicBezTo>
                    <a:pt x="5291" y="5236"/>
                    <a:pt x="4867" y="4910"/>
                    <a:pt x="4867" y="4692"/>
                  </a:cubicBezTo>
                  <a:lnTo>
                    <a:pt x="4867" y="1420"/>
                  </a:lnTo>
                  <a:cubicBezTo>
                    <a:pt x="4867" y="1202"/>
                    <a:pt x="5291" y="544"/>
                    <a:pt x="55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61" name="Google Shape;2861;p36"/>
            <p:cNvSpPr/>
            <p:nvPr/>
          </p:nvSpPr>
          <p:spPr>
            <a:xfrm>
              <a:off x="102166" y="287546"/>
              <a:ext cx="685928" cy="238579"/>
            </a:xfrm>
            <a:custGeom>
              <a:rect b="b" l="l" r="r" t="t"/>
              <a:pathLst>
                <a:path extrusionOk="0" h="21600" w="21600">
                  <a:moveTo>
                    <a:pt x="10774" y="0"/>
                  </a:moveTo>
                  <a:cubicBezTo>
                    <a:pt x="7863" y="0"/>
                    <a:pt x="4963" y="702"/>
                    <a:pt x="2097" y="2105"/>
                  </a:cubicBezTo>
                  <a:cubicBezTo>
                    <a:pt x="978" y="2507"/>
                    <a:pt x="0" y="5524"/>
                    <a:pt x="0" y="9141"/>
                  </a:cubicBezTo>
                  <a:lnTo>
                    <a:pt x="0" y="14570"/>
                  </a:lnTo>
                  <a:cubicBezTo>
                    <a:pt x="0" y="18589"/>
                    <a:pt x="1118" y="21600"/>
                    <a:pt x="2447" y="21600"/>
                  </a:cubicBezTo>
                  <a:lnTo>
                    <a:pt x="8389" y="21600"/>
                  </a:lnTo>
                  <a:cubicBezTo>
                    <a:pt x="8598" y="21600"/>
                    <a:pt x="8809" y="21402"/>
                    <a:pt x="9017" y="20796"/>
                  </a:cubicBezTo>
                  <a:lnTo>
                    <a:pt x="10135" y="17581"/>
                  </a:lnTo>
                  <a:cubicBezTo>
                    <a:pt x="10311" y="17077"/>
                    <a:pt x="10537" y="16828"/>
                    <a:pt x="10748" y="16828"/>
                  </a:cubicBezTo>
                  <a:cubicBezTo>
                    <a:pt x="10956" y="16828"/>
                    <a:pt x="11149" y="17077"/>
                    <a:pt x="11254" y="17581"/>
                  </a:cubicBezTo>
                  <a:lnTo>
                    <a:pt x="12443" y="20796"/>
                  </a:lnTo>
                  <a:cubicBezTo>
                    <a:pt x="12583" y="21402"/>
                    <a:pt x="12791" y="21600"/>
                    <a:pt x="13002" y="21600"/>
                  </a:cubicBezTo>
                  <a:lnTo>
                    <a:pt x="18944" y="21600"/>
                  </a:lnTo>
                  <a:cubicBezTo>
                    <a:pt x="20342" y="21600"/>
                    <a:pt x="21389" y="18385"/>
                    <a:pt x="21389" y="14570"/>
                  </a:cubicBezTo>
                  <a:lnTo>
                    <a:pt x="21389" y="9141"/>
                  </a:lnTo>
                  <a:lnTo>
                    <a:pt x="21600" y="9141"/>
                  </a:lnTo>
                  <a:cubicBezTo>
                    <a:pt x="21600" y="5524"/>
                    <a:pt x="20622" y="2507"/>
                    <a:pt x="19503" y="2105"/>
                  </a:cubicBezTo>
                  <a:cubicBezTo>
                    <a:pt x="16601" y="702"/>
                    <a:pt x="13683" y="0"/>
                    <a:pt x="107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62" name="Google Shape;2862;p36"/>
            <p:cNvSpPr/>
            <p:nvPr/>
          </p:nvSpPr>
          <p:spPr>
            <a:xfrm>
              <a:off x="157689" y="537256"/>
              <a:ext cx="579322" cy="355190"/>
            </a:xfrm>
            <a:custGeom>
              <a:rect b="b" l="l" r="r" t="t"/>
              <a:pathLst>
                <a:path extrusionOk="0" h="21600" w="21600">
                  <a:moveTo>
                    <a:pt x="13522" y="7323"/>
                  </a:moveTo>
                  <a:cubicBezTo>
                    <a:pt x="13758" y="7323"/>
                    <a:pt x="13987" y="7490"/>
                    <a:pt x="14152" y="7828"/>
                  </a:cubicBezTo>
                  <a:cubicBezTo>
                    <a:pt x="14565" y="8368"/>
                    <a:pt x="14565" y="9315"/>
                    <a:pt x="14234" y="9988"/>
                  </a:cubicBezTo>
                  <a:cubicBezTo>
                    <a:pt x="13325" y="11475"/>
                    <a:pt x="12082" y="12285"/>
                    <a:pt x="10842" y="12285"/>
                  </a:cubicBezTo>
                  <a:cubicBezTo>
                    <a:pt x="9518" y="12285"/>
                    <a:pt x="8275" y="11475"/>
                    <a:pt x="7366" y="9988"/>
                  </a:cubicBezTo>
                  <a:cubicBezTo>
                    <a:pt x="6951" y="9315"/>
                    <a:pt x="6951" y="8368"/>
                    <a:pt x="7366" y="7828"/>
                  </a:cubicBezTo>
                  <a:cubicBezTo>
                    <a:pt x="7571" y="7490"/>
                    <a:pt x="7821" y="7323"/>
                    <a:pt x="8057" y="7323"/>
                  </a:cubicBezTo>
                  <a:cubicBezTo>
                    <a:pt x="8296" y="7323"/>
                    <a:pt x="8525" y="7490"/>
                    <a:pt x="8690" y="7828"/>
                  </a:cubicBezTo>
                  <a:cubicBezTo>
                    <a:pt x="9268" y="8775"/>
                    <a:pt x="10014" y="9247"/>
                    <a:pt x="10758" y="9247"/>
                  </a:cubicBezTo>
                  <a:cubicBezTo>
                    <a:pt x="11504" y="9247"/>
                    <a:pt x="12248" y="8775"/>
                    <a:pt x="12828" y="7828"/>
                  </a:cubicBezTo>
                  <a:cubicBezTo>
                    <a:pt x="13036" y="7490"/>
                    <a:pt x="13283" y="7323"/>
                    <a:pt x="13522" y="7323"/>
                  </a:cubicBezTo>
                  <a:close/>
                  <a:moveTo>
                    <a:pt x="10758" y="0"/>
                  </a:moveTo>
                  <a:lnTo>
                    <a:pt x="10014" y="1213"/>
                  </a:lnTo>
                  <a:cubicBezTo>
                    <a:pt x="9518" y="2022"/>
                    <a:pt x="8690" y="2562"/>
                    <a:pt x="7944" y="2562"/>
                  </a:cubicBezTo>
                  <a:lnTo>
                    <a:pt x="0" y="2562"/>
                  </a:lnTo>
                  <a:lnTo>
                    <a:pt x="0" y="4319"/>
                  </a:lnTo>
                  <a:cubicBezTo>
                    <a:pt x="0" y="7156"/>
                    <a:pt x="412" y="9855"/>
                    <a:pt x="1240" y="12148"/>
                  </a:cubicBezTo>
                  <a:lnTo>
                    <a:pt x="6951" y="12148"/>
                  </a:lnTo>
                  <a:cubicBezTo>
                    <a:pt x="7448" y="12148"/>
                    <a:pt x="7863" y="12825"/>
                    <a:pt x="7863" y="13634"/>
                  </a:cubicBezTo>
                  <a:cubicBezTo>
                    <a:pt x="7863" y="14577"/>
                    <a:pt x="7448" y="15254"/>
                    <a:pt x="6951" y="15254"/>
                  </a:cubicBezTo>
                  <a:lnTo>
                    <a:pt x="2564" y="15254"/>
                  </a:lnTo>
                  <a:cubicBezTo>
                    <a:pt x="4550" y="19303"/>
                    <a:pt x="7779" y="21600"/>
                    <a:pt x="10842" y="21600"/>
                  </a:cubicBezTo>
                  <a:cubicBezTo>
                    <a:pt x="16884" y="21600"/>
                    <a:pt x="21600" y="13497"/>
                    <a:pt x="21600" y="4049"/>
                  </a:cubicBezTo>
                  <a:lnTo>
                    <a:pt x="21600" y="2430"/>
                  </a:lnTo>
                  <a:lnTo>
                    <a:pt x="13656" y="2430"/>
                  </a:lnTo>
                  <a:cubicBezTo>
                    <a:pt x="13561" y="2442"/>
                    <a:pt x="13469" y="2451"/>
                    <a:pt x="13380" y="2451"/>
                  </a:cubicBezTo>
                  <a:cubicBezTo>
                    <a:pt x="12594" y="2451"/>
                    <a:pt x="11948" y="1941"/>
                    <a:pt x="11504" y="1213"/>
                  </a:cubicBezTo>
                  <a:lnTo>
                    <a:pt x="1075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63" name="Google Shape;2863;p36"/>
            <p:cNvSpPr/>
            <p:nvPr/>
          </p:nvSpPr>
          <p:spPr>
            <a:xfrm>
              <a:off x="788093" y="355188"/>
              <a:ext cx="106537" cy="268665"/>
            </a:xfrm>
            <a:custGeom>
              <a:rect b="b" l="l" r="r" t="t"/>
              <a:pathLst>
                <a:path extrusionOk="0" h="21600" w="21600">
                  <a:moveTo>
                    <a:pt x="9457" y="0"/>
                  </a:moveTo>
                  <a:cubicBezTo>
                    <a:pt x="9900" y="895"/>
                    <a:pt x="10357" y="1966"/>
                    <a:pt x="10357" y="2147"/>
                  </a:cubicBezTo>
                  <a:lnTo>
                    <a:pt x="10357" y="7857"/>
                  </a:lnTo>
                  <a:cubicBezTo>
                    <a:pt x="10357" y="8390"/>
                    <a:pt x="10357" y="8571"/>
                    <a:pt x="9900" y="8928"/>
                  </a:cubicBezTo>
                  <a:cubicBezTo>
                    <a:pt x="9457" y="11783"/>
                    <a:pt x="5400" y="14457"/>
                    <a:pt x="0" y="16065"/>
                  </a:cubicBezTo>
                  <a:lnTo>
                    <a:pt x="0" y="21600"/>
                  </a:lnTo>
                  <a:cubicBezTo>
                    <a:pt x="12157" y="19810"/>
                    <a:pt x="21600" y="15170"/>
                    <a:pt x="21600" y="9817"/>
                  </a:cubicBezTo>
                  <a:cubicBezTo>
                    <a:pt x="21600" y="5716"/>
                    <a:pt x="16657" y="2147"/>
                    <a:pt x="9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864" name="Google Shape;2864;p36"/>
          <p:cNvGrpSpPr/>
          <p:nvPr/>
        </p:nvGrpSpPr>
        <p:grpSpPr>
          <a:xfrm>
            <a:off x="16223521" y="9322022"/>
            <a:ext cx="788099" cy="899002"/>
            <a:chOff x="-1" y="70"/>
            <a:chExt cx="788098" cy="899001"/>
          </a:xfrm>
        </p:grpSpPr>
        <p:sp>
          <p:nvSpPr>
            <p:cNvPr id="2865" name="Google Shape;2865;p36"/>
            <p:cNvSpPr/>
            <p:nvPr/>
          </p:nvSpPr>
          <p:spPr>
            <a:xfrm>
              <a:off x="-1" y="439600"/>
              <a:ext cx="53269" cy="179745"/>
            </a:xfrm>
            <a:custGeom>
              <a:rect b="b" l="l" r="r" t="t"/>
              <a:pathLst>
                <a:path extrusionOk="0" h="21600" w="21600">
                  <a:moveTo>
                    <a:pt x="21600" y="0"/>
                  </a:moveTo>
                  <a:cubicBezTo>
                    <a:pt x="9000" y="2396"/>
                    <a:pt x="0" y="6401"/>
                    <a:pt x="0" y="10931"/>
                  </a:cubicBezTo>
                  <a:cubicBezTo>
                    <a:pt x="0" y="15199"/>
                    <a:pt x="9000" y="19204"/>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66" name="Google Shape;2866;p36"/>
            <p:cNvSpPr/>
            <p:nvPr/>
          </p:nvSpPr>
          <p:spPr>
            <a:xfrm>
              <a:off x="108790" y="108790"/>
              <a:ext cx="577139" cy="330811"/>
            </a:xfrm>
            <a:custGeom>
              <a:rect b="b" l="l" r="r" t="t"/>
              <a:pathLst>
                <a:path extrusionOk="0" h="21600" w="21600">
                  <a:moveTo>
                    <a:pt x="10801" y="0"/>
                  </a:moveTo>
                  <a:cubicBezTo>
                    <a:pt x="4902" y="0"/>
                    <a:pt x="0" y="8553"/>
                    <a:pt x="0" y="18844"/>
                  </a:cubicBezTo>
                  <a:lnTo>
                    <a:pt x="0" y="21600"/>
                  </a:lnTo>
                  <a:lnTo>
                    <a:pt x="4319" y="14207"/>
                  </a:lnTo>
                  <a:cubicBezTo>
                    <a:pt x="4417" y="13866"/>
                    <a:pt x="4628" y="13724"/>
                    <a:pt x="4871" y="13724"/>
                  </a:cubicBezTo>
                  <a:cubicBezTo>
                    <a:pt x="5042" y="13724"/>
                    <a:pt x="5229" y="13797"/>
                    <a:pt x="5401" y="13917"/>
                  </a:cubicBezTo>
                  <a:cubicBezTo>
                    <a:pt x="7020" y="15872"/>
                    <a:pt x="8889" y="16852"/>
                    <a:pt x="10759" y="16852"/>
                  </a:cubicBezTo>
                  <a:cubicBezTo>
                    <a:pt x="12629" y="16852"/>
                    <a:pt x="14498" y="15872"/>
                    <a:pt x="16118" y="13917"/>
                  </a:cubicBezTo>
                  <a:cubicBezTo>
                    <a:pt x="16281" y="13742"/>
                    <a:pt x="16458" y="13664"/>
                    <a:pt x="16632" y="13664"/>
                  </a:cubicBezTo>
                  <a:cubicBezTo>
                    <a:pt x="16901" y="13664"/>
                    <a:pt x="17162" y="13853"/>
                    <a:pt x="17365" y="14207"/>
                  </a:cubicBezTo>
                  <a:lnTo>
                    <a:pt x="21600" y="21600"/>
                  </a:lnTo>
                  <a:lnTo>
                    <a:pt x="21600" y="18844"/>
                  </a:lnTo>
                  <a:cubicBezTo>
                    <a:pt x="21600" y="8553"/>
                    <a:pt x="16700"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67" name="Google Shape;2867;p36"/>
            <p:cNvSpPr/>
            <p:nvPr/>
          </p:nvSpPr>
          <p:spPr>
            <a:xfrm>
              <a:off x="104351" y="377384"/>
              <a:ext cx="579394" cy="521687"/>
            </a:xfrm>
            <a:custGeom>
              <a:rect b="b" l="l" r="r" t="t"/>
              <a:pathLst>
                <a:path extrusionOk="0" h="21600" w="21600">
                  <a:moveTo>
                    <a:pt x="6869" y="4137"/>
                  </a:moveTo>
                  <a:cubicBezTo>
                    <a:pt x="7450" y="4137"/>
                    <a:pt x="7862" y="4598"/>
                    <a:pt x="7862" y="5240"/>
                  </a:cubicBezTo>
                  <a:cubicBezTo>
                    <a:pt x="7862" y="5791"/>
                    <a:pt x="7450" y="6252"/>
                    <a:pt x="6869" y="6252"/>
                  </a:cubicBezTo>
                  <a:cubicBezTo>
                    <a:pt x="6373" y="6252"/>
                    <a:pt x="5958" y="5791"/>
                    <a:pt x="5958" y="5240"/>
                  </a:cubicBezTo>
                  <a:cubicBezTo>
                    <a:pt x="5958" y="4598"/>
                    <a:pt x="6373" y="4137"/>
                    <a:pt x="6869" y="4137"/>
                  </a:cubicBezTo>
                  <a:close/>
                  <a:moveTo>
                    <a:pt x="14731" y="4137"/>
                  </a:moveTo>
                  <a:cubicBezTo>
                    <a:pt x="15311" y="4137"/>
                    <a:pt x="15724" y="4598"/>
                    <a:pt x="15724" y="5240"/>
                  </a:cubicBezTo>
                  <a:cubicBezTo>
                    <a:pt x="15724" y="5791"/>
                    <a:pt x="15311" y="6252"/>
                    <a:pt x="14731" y="6252"/>
                  </a:cubicBezTo>
                  <a:cubicBezTo>
                    <a:pt x="14235" y="6252"/>
                    <a:pt x="13819" y="5791"/>
                    <a:pt x="13819" y="5240"/>
                  </a:cubicBezTo>
                  <a:cubicBezTo>
                    <a:pt x="13819" y="4598"/>
                    <a:pt x="14235" y="4137"/>
                    <a:pt x="14731" y="4137"/>
                  </a:cubicBezTo>
                  <a:close/>
                  <a:moveTo>
                    <a:pt x="13604" y="11605"/>
                  </a:moveTo>
                  <a:cubicBezTo>
                    <a:pt x="13840" y="11605"/>
                    <a:pt x="14069" y="11719"/>
                    <a:pt x="14235" y="11949"/>
                  </a:cubicBezTo>
                  <a:cubicBezTo>
                    <a:pt x="14647" y="12317"/>
                    <a:pt x="14647" y="13052"/>
                    <a:pt x="14316" y="13513"/>
                  </a:cubicBezTo>
                  <a:cubicBezTo>
                    <a:pt x="13407" y="14523"/>
                    <a:pt x="12165" y="15074"/>
                    <a:pt x="10925" y="15074"/>
                  </a:cubicBezTo>
                  <a:cubicBezTo>
                    <a:pt x="9601" y="15074"/>
                    <a:pt x="8358" y="14523"/>
                    <a:pt x="7450" y="13513"/>
                  </a:cubicBezTo>
                  <a:cubicBezTo>
                    <a:pt x="7035" y="13052"/>
                    <a:pt x="7035" y="12317"/>
                    <a:pt x="7450" y="11949"/>
                  </a:cubicBezTo>
                  <a:cubicBezTo>
                    <a:pt x="7654" y="11719"/>
                    <a:pt x="7904" y="11605"/>
                    <a:pt x="8140" y="11605"/>
                  </a:cubicBezTo>
                  <a:cubicBezTo>
                    <a:pt x="8379" y="11605"/>
                    <a:pt x="8608" y="11719"/>
                    <a:pt x="8773" y="11949"/>
                  </a:cubicBezTo>
                  <a:cubicBezTo>
                    <a:pt x="9351" y="12594"/>
                    <a:pt x="10097" y="12915"/>
                    <a:pt x="10841" y="12915"/>
                  </a:cubicBezTo>
                  <a:cubicBezTo>
                    <a:pt x="11587" y="12915"/>
                    <a:pt x="12330" y="12594"/>
                    <a:pt x="12911" y="11949"/>
                  </a:cubicBezTo>
                  <a:cubicBezTo>
                    <a:pt x="13118" y="11719"/>
                    <a:pt x="13365" y="11605"/>
                    <a:pt x="13604" y="11605"/>
                  </a:cubicBezTo>
                  <a:close/>
                  <a:moveTo>
                    <a:pt x="5049" y="0"/>
                  </a:moveTo>
                  <a:lnTo>
                    <a:pt x="0" y="5700"/>
                  </a:lnTo>
                  <a:lnTo>
                    <a:pt x="0" y="9560"/>
                  </a:lnTo>
                  <a:cubicBezTo>
                    <a:pt x="0" y="16086"/>
                    <a:pt x="4799" y="21600"/>
                    <a:pt x="10759" y="21600"/>
                  </a:cubicBezTo>
                  <a:cubicBezTo>
                    <a:pt x="16801" y="21600"/>
                    <a:pt x="21600" y="16086"/>
                    <a:pt x="21600" y="9560"/>
                  </a:cubicBezTo>
                  <a:lnTo>
                    <a:pt x="21600" y="5700"/>
                  </a:lnTo>
                  <a:lnTo>
                    <a:pt x="16551" y="0"/>
                  </a:lnTo>
                  <a:cubicBezTo>
                    <a:pt x="14773" y="1149"/>
                    <a:pt x="12806" y="1724"/>
                    <a:pt x="10830" y="1724"/>
                  </a:cubicBezTo>
                  <a:cubicBezTo>
                    <a:pt x="8855" y="1724"/>
                    <a:pt x="6869" y="1149"/>
                    <a:pt x="50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68" name="Google Shape;2868;p36"/>
            <p:cNvSpPr/>
            <p:nvPr/>
          </p:nvSpPr>
          <p:spPr>
            <a:xfrm>
              <a:off x="574954" y="663804"/>
              <a:ext cx="210888" cy="235267"/>
            </a:xfrm>
            <a:custGeom>
              <a:rect b="b" l="l" r="r" t="t"/>
              <a:pathLst>
                <a:path extrusionOk="0" h="21600" w="21600">
                  <a:moveTo>
                    <a:pt x="15689" y="0"/>
                  </a:moveTo>
                  <a:cubicBezTo>
                    <a:pt x="14549" y="8966"/>
                    <a:pt x="8639" y="16910"/>
                    <a:pt x="0" y="21600"/>
                  </a:cubicBezTo>
                  <a:lnTo>
                    <a:pt x="19103" y="21600"/>
                  </a:lnTo>
                  <a:cubicBezTo>
                    <a:pt x="20467" y="21600"/>
                    <a:pt x="21600" y="20584"/>
                    <a:pt x="21600" y="19355"/>
                  </a:cubicBezTo>
                  <a:lnTo>
                    <a:pt x="21600" y="18540"/>
                  </a:lnTo>
                  <a:cubicBezTo>
                    <a:pt x="21600" y="12019"/>
                    <a:pt x="19558" y="5706"/>
                    <a:pt x="156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69" name="Google Shape;2869;p36"/>
            <p:cNvSpPr/>
            <p:nvPr/>
          </p:nvSpPr>
          <p:spPr>
            <a:xfrm>
              <a:off x="-1" y="661549"/>
              <a:ext cx="210889" cy="235338"/>
            </a:xfrm>
            <a:custGeom>
              <a:rect b="b" l="l" r="r" t="t"/>
              <a:pathLst>
                <a:path extrusionOk="0" h="21600" w="21600">
                  <a:moveTo>
                    <a:pt x="6142" y="0"/>
                  </a:moveTo>
                  <a:cubicBezTo>
                    <a:pt x="2273" y="5503"/>
                    <a:pt x="0" y="11615"/>
                    <a:pt x="0" y="18541"/>
                  </a:cubicBezTo>
                  <a:lnTo>
                    <a:pt x="0" y="19356"/>
                  </a:lnTo>
                  <a:cubicBezTo>
                    <a:pt x="0" y="20578"/>
                    <a:pt x="1140" y="21600"/>
                    <a:pt x="2728" y="21600"/>
                  </a:cubicBezTo>
                  <a:lnTo>
                    <a:pt x="21600" y="21600"/>
                  </a:lnTo>
                  <a:cubicBezTo>
                    <a:pt x="13416" y="17112"/>
                    <a:pt x="7506" y="9170"/>
                    <a:pt x="61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70" name="Google Shape;2870;p36"/>
            <p:cNvSpPr/>
            <p:nvPr/>
          </p:nvSpPr>
          <p:spPr>
            <a:xfrm>
              <a:off x="737012" y="437345"/>
              <a:ext cx="51085" cy="179816"/>
            </a:xfrm>
            <a:custGeom>
              <a:rect b="b" l="l" r="r" t="t"/>
              <a:pathLst>
                <a:path extrusionOk="0" h="21600" w="21600">
                  <a:moveTo>
                    <a:pt x="0" y="0"/>
                  </a:moveTo>
                  <a:lnTo>
                    <a:pt x="0" y="21600"/>
                  </a:lnTo>
                  <a:cubicBezTo>
                    <a:pt x="12215" y="19467"/>
                    <a:pt x="21600" y="15464"/>
                    <a:pt x="21600" y="10935"/>
                  </a:cubicBezTo>
                  <a:cubicBezTo>
                    <a:pt x="21600" y="6136"/>
                    <a:pt x="12215" y="2133"/>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71" name="Google Shape;2871;p36"/>
            <p:cNvSpPr/>
            <p:nvPr/>
          </p:nvSpPr>
          <p:spPr>
            <a:xfrm>
              <a:off x="277471" y="70"/>
              <a:ext cx="233083" cy="75464"/>
            </a:xfrm>
            <a:custGeom>
              <a:rect b="b" l="l" r="r" t="t"/>
              <a:pathLst>
                <a:path extrusionOk="0" h="21600" w="21600">
                  <a:moveTo>
                    <a:pt x="10904" y="0"/>
                  </a:moveTo>
                  <a:cubicBezTo>
                    <a:pt x="5968" y="0"/>
                    <a:pt x="1854" y="8894"/>
                    <a:pt x="0" y="21600"/>
                  </a:cubicBezTo>
                  <a:cubicBezTo>
                    <a:pt x="3500" y="17788"/>
                    <a:pt x="7000" y="15247"/>
                    <a:pt x="10904" y="15247"/>
                  </a:cubicBezTo>
                  <a:cubicBezTo>
                    <a:pt x="14816" y="15247"/>
                    <a:pt x="18309" y="17788"/>
                    <a:pt x="21600" y="21600"/>
                  </a:cubicBezTo>
                  <a:cubicBezTo>
                    <a:pt x="19543" y="8894"/>
                    <a:pt x="15430" y="0"/>
                    <a:pt x="109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872" name="Google Shape;2872;p36"/>
          <p:cNvGrpSpPr/>
          <p:nvPr/>
        </p:nvGrpSpPr>
        <p:grpSpPr>
          <a:xfrm>
            <a:off x="19506766" y="9341186"/>
            <a:ext cx="897169" cy="897593"/>
            <a:chOff x="0" y="0"/>
            <a:chExt cx="897167" cy="897591"/>
          </a:xfrm>
        </p:grpSpPr>
        <p:sp>
          <p:nvSpPr>
            <p:cNvPr id="2873" name="Google Shape;2873;p36"/>
            <p:cNvSpPr/>
            <p:nvPr/>
          </p:nvSpPr>
          <p:spPr>
            <a:xfrm>
              <a:off x="0" y="211"/>
              <a:ext cx="155435" cy="298047"/>
            </a:xfrm>
            <a:custGeom>
              <a:rect b="b" l="l" r="r" t="t"/>
              <a:pathLst>
                <a:path extrusionOk="0" h="21600" w="21600">
                  <a:moveTo>
                    <a:pt x="3593" y="0"/>
                  </a:moveTo>
                  <a:cubicBezTo>
                    <a:pt x="3319" y="0"/>
                    <a:pt x="3045" y="15"/>
                    <a:pt x="2781" y="41"/>
                  </a:cubicBezTo>
                  <a:cubicBezTo>
                    <a:pt x="1234" y="204"/>
                    <a:pt x="0" y="1006"/>
                    <a:pt x="0" y="1813"/>
                  </a:cubicBezTo>
                  <a:lnTo>
                    <a:pt x="0" y="9534"/>
                  </a:lnTo>
                  <a:cubicBezTo>
                    <a:pt x="0" y="14681"/>
                    <a:pt x="6169" y="19348"/>
                    <a:pt x="14805" y="21600"/>
                  </a:cubicBezTo>
                  <a:cubicBezTo>
                    <a:pt x="14805" y="16774"/>
                    <a:pt x="16969" y="12107"/>
                    <a:pt x="21600" y="8083"/>
                  </a:cubicBezTo>
                  <a:cubicBezTo>
                    <a:pt x="15735" y="6317"/>
                    <a:pt x="10800" y="3901"/>
                    <a:pt x="7099" y="848"/>
                  </a:cubicBezTo>
                  <a:cubicBezTo>
                    <a:pt x="6335" y="311"/>
                    <a:pt x="4925" y="0"/>
                    <a:pt x="3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74" name="Google Shape;2874;p36"/>
            <p:cNvSpPr/>
            <p:nvPr/>
          </p:nvSpPr>
          <p:spPr>
            <a:xfrm>
              <a:off x="164312" y="775"/>
              <a:ext cx="577139" cy="366252"/>
            </a:xfrm>
            <a:custGeom>
              <a:rect b="b" l="l" r="r" t="t"/>
              <a:pathLst>
                <a:path extrusionOk="0" h="21600" w="21600">
                  <a:moveTo>
                    <a:pt x="9802" y="0"/>
                  </a:moveTo>
                  <a:lnTo>
                    <a:pt x="9802" y="17021"/>
                  </a:lnTo>
                  <a:cubicBezTo>
                    <a:pt x="9802" y="17806"/>
                    <a:pt x="9388" y="18458"/>
                    <a:pt x="8805" y="18458"/>
                  </a:cubicBezTo>
                  <a:lnTo>
                    <a:pt x="0" y="18458"/>
                  </a:lnTo>
                  <a:lnTo>
                    <a:pt x="0" y="21600"/>
                  </a:lnTo>
                  <a:lnTo>
                    <a:pt x="21600" y="21600"/>
                  </a:lnTo>
                  <a:lnTo>
                    <a:pt x="21600" y="18458"/>
                  </a:lnTo>
                  <a:lnTo>
                    <a:pt x="12792" y="18458"/>
                  </a:lnTo>
                  <a:cubicBezTo>
                    <a:pt x="12692" y="18500"/>
                    <a:pt x="12597" y="18517"/>
                    <a:pt x="12505" y="18517"/>
                  </a:cubicBezTo>
                  <a:cubicBezTo>
                    <a:pt x="11991" y="18517"/>
                    <a:pt x="11629" y="17927"/>
                    <a:pt x="11629" y="17150"/>
                  </a:cubicBezTo>
                  <a:lnTo>
                    <a:pt x="11629" y="133"/>
                  </a:lnTo>
                  <a:cubicBezTo>
                    <a:pt x="11297" y="133"/>
                    <a:pt x="10965" y="0"/>
                    <a:pt x="107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75" name="Google Shape;2875;p36"/>
            <p:cNvSpPr/>
            <p:nvPr/>
          </p:nvSpPr>
          <p:spPr>
            <a:xfrm>
              <a:off x="530563" y="11907"/>
              <a:ext cx="208633" cy="253023"/>
            </a:xfrm>
            <a:custGeom>
              <a:rect b="b" l="l" r="r" t="t"/>
              <a:pathLst>
                <a:path extrusionOk="0" h="21600" w="21600">
                  <a:moveTo>
                    <a:pt x="0" y="0"/>
                  </a:moveTo>
                  <a:lnTo>
                    <a:pt x="0" y="21600"/>
                  </a:lnTo>
                  <a:lnTo>
                    <a:pt x="21600" y="21600"/>
                  </a:lnTo>
                  <a:cubicBezTo>
                    <a:pt x="20681" y="15916"/>
                    <a:pt x="17697" y="10418"/>
                    <a:pt x="12868" y="6063"/>
                  </a:cubicBezTo>
                  <a:cubicBezTo>
                    <a:pt x="9191" y="3032"/>
                    <a:pt x="4829" y="113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76" name="Google Shape;2876;p36"/>
            <p:cNvSpPr/>
            <p:nvPr/>
          </p:nvSpPr>
          <p:spPr>
            <a:xfrm>
              <a:off x="164312" y="11907"/>
              <a:ext cx="208633" cy="253023"/>
            </a:xfrm>
            <a:custGeom>
              <a:rect b="b" l="l" r="r" t="t"/>
              <a:pathLst>
                <a:path extrusionOk="0" h="21600" w="21600">
                  <a:moveTo>
                    <a:pt x="21600" y="0"/>
                  </a:moveTo>
                  <a:cubicBezTo>
                    <a:pt x="9651" y="2839"/>
                    <a:pt x="1145" y="11368"/>
                    <a:pt x="0"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77" name="Google Shape;2877;p36"/>
            <p:cNvSpPr/>
            <p:nvPr/>
          </p:nvSpPr>
          <p:spPr>
            <a:xfrm>
              <a:off x="164312" y="584043"/>
              <a:ext cx="577139" cy="313548"/>
            </a:xfrm>
            <a:custGeom>
              <a:rect b="b" l="l" r="r" t="t"/>
              <a:pathLst>
                <a:path extrusionOk="0" h="21600" w="21600">
                  <a:moveTo>
                    <a:pt x="13365" y="4970"/>
                  </a:moveTo>
                  <a:cubicBezTo>
                    <a:pt x="13623" y="4970"/>
                    <a:pt x="13873" y="5160"/>
                    <a:pt x="14040" y="5543"/>
                  </a:cubicBezTo>
                  <a:cubicBezTo>
                    <a:pt x="14538" y="6155"/>
                    <a:pt x="14538" y="7228"/>
                    <a:pt x="14121" y="7990"/>
                  </a:cubicBezTo>
                  <a:cubicBezTo>
                    <a:pt x="13209" y="9674"/>
                    <a:pt x="11962" y="10742"/>
                    <a:pt x="10551" y="10742"/>
                  </a:cubicBezTo>
                  <a:cubicBezTo>
                    <a:pt x="9222" y="10742"/>
                    <a:pt x="7974" y="9674"/>
                    <a:pt x="7144" y="7990"/>
                  </a:cubicBezTo>
                  <a:cubicBezTo>
                    <a:pt x="6727" y="7228"/>
                    <a:pt x="6727" y="6155"/>
                    <a:pt x="7144" y="5543"/>
                  </a:cubicBezTo>
                  <a:cubicBezTo>
                    <a:pt x="7352" y="5160"/>
                    <a:pt x="7621" y="4970"/>
                    <a:pt x="7872" y="4970"/>
                  </a:cubicBezTo>
                  <a:cubicBezTo>
                    <a:pt x="8119" y="4970"/>
                    <a:pt x="8349" y="5160"/>
                    <a:pt x="8473" y="5543"/>
                  </a:cubicBezTo>
                  <a:cubicBezTo>
                    <a:pt x="9056" y="6616"/>
                    <a:pt x="9823" y="7150"/>
                    <a:pt x="10582" y="7150"/>
                  </a:cubicBezTo>
                  <a:cubicBezTo>
                    <a:pt x="11339" y="7150"/>
                    <a:pt x="12088" y="6616"/>
                    <a:pt x="12626" y="5543"/>
                  </a:cubicBezTo>
                  <a:cubicBezTo>
                    <a:pt x="12834" y="5160"/>
                    <a:pt x="13106" y="4970"/>
                    <a:pt x="13365" y="4970"/>
                  </a:cubicBezTo>
                  <a:close/>
                  <a:moveTo>
                    <a:pt x="10756" y="0"/>
                  </a:moveTo>
                  <a:cubicBezTo>
                    <a:pt x="8889" y="0"/>
                    <a:pt x="7020" y="1034"/>
                    <a:pt x="5398" y="3097"/>
                  </a:cubicBezTo>
                  <a:cubicBezTo>
                    <a:pt x="5150" y="3247"/>
                    <a:pt x="5066" y="3403"/>
                    <a:pt x="4900" y="3403"/>
                  </a:cubicBezTo>
                  <a:lnTo>
                    <a:pt x="0" y="3403"/>
                  </a:lnTo>
                  <a:cubicBezTo>
                    <a:pt x="498" y="13494"/>
                    <a:pt x="5066" y="21600"/>
                    <a:pt x="10799" y="21600"/>
                  </a:cubicBezTo>
                  <a:cubicBezTo>
                    <a:pt x="16365" y="21600"/>
                    <a:pt x="21102" y="13494"/>
                    <a:pt x="21600" y="3403"/>
                  </a:cubicBezTo>
                  <a:lnTo>
                    <a:pt x="16698" y="3403"/>
                  </a:lnTo>
                  <a:cubicBezTo>
                    <a:pt x="16365" y="3403"/>
                    <a:pt x="16199" y="3403"/>
                    <a:pt x="16118" y="3097"/>
                  </a:cubicBezTo>
                  <a:cubicBezTo>
                    <a:pt x="14496" y="1034"/>
                    <a:pt x="12626" y="0"/>
                    <a:pt x="10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78" name="Google Shape;2878;p36"/>
            <p:cNvSpPr/>
            <p:nvPr/>
          </p:nvSpPr>
          <p:spPr>
            <a:xfrm>
              <a:off x="164312" y="422549"/>
              <a:ext cx="577139" cy="157620"/>
            </a:xfrm>
            <a:custGeom>
              <a:rect b="b" l="l" r="r" t="t"/>
              <a:pathLst>
                <a:path extrusionOk="0" h="21600" w="21600">
                  <a:moveTo>
                    <a:pt x="6727" y="7300"/>
                  </a:moveTo>
                  <a:cubicBezTo>
                    <a:pt x="7228" y="7300"/>
                    <a:pt x="7642" y="8825"/>
                    <a:pt x="7642" y="10650"/>
                  </a:cubicBezTo>
                  <a:cubicBezTo>
                    <a:pt x="7642" y="12475"/>
                    <a:pt x="7228" y="13991"/>
                    <a:pt x="6727" y="13991"/>
                  </a:cubicBezTo>
                  <a:cubicBezTo>
                    <a:pt x="6229" y="13991"/>
                    <a:pt x="5815" y="12475"/>
                    <a:pt x="5815" y="10650"/>
                  </a:cubicBezTo>
                  <a:cubicBezTo>
                    <a:pt x="5815" y="8825"/>
                    <a:pt x="6229" y="7300"/>
                    <a:pt x="6727" y="7300"/>
                  </a:cubicBezTo>
                  <a:close/>
                  <a:moveTo>
                    <a:pt x="14620" y="7300"/>
                  </a:moveTo>
                  <a:cubicBezTo>
                    <a:pt x="15118" y="7300"/>
                    <a:pt x="15535" y="8825"/>
                    <a:pt x="15535" y="10650"/>
                  </a:cubicBezTo>
                  <a:cubicBezTo>
                    <a:pt x="15535" y="12475"/>
                    <a:pt x="15118" y="13991"/>
                    <a:pt x="14620" y="13991"/>
                  </a:cubicBezTo>
                  <a:cubicBezTo>
                    <a:pt x="14121" y="13991"/>
                    <a:pt x="13707" y="12475"/>
                    <a:pt x="13707" y="10650"/>
                  </a:cubicBezTo>
                  <a:cubicBezTo>
                    <a:pt x="13623" y="8825"/>
                    <a:pt x="14121" y="7300"/>
                    <a:pt x="14620" y="7300"/>
                  </a:cubicBezTo>
                  <a:close/>
                  <a:moveTo>
                    <a:pt x="0" y="0"/>
                  </a:moveTo>
                  <a:lnTo>
                    <a:pt x="0" y="21600"/>
                  </a:lnTo>
                  <a:lnTo>
                    <a:pt x="4567" y="21600"/>
                  </a:lnTo>
                  <a:cubicBezTo>
                    <a:pt x="6479" y="17342"/>
                    <a:pt x="8639" y="15208"/>
                    <a:pt x="10788" y="15208"/>
                  </a:cubicBezTo>
                  <a:cubicBezTo>
                    <a:pt x="12937" y="15208"/>
                    <a:pt x="15079" y="17342"/>
                    <a:pt x="16948"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79" name="Google Shape;2879;p36"/>
            <p:cNvSpPr/>
            <p:nvPr/>
          </p:nvSpPr>
          <p:spPr>
            <a:xfrm>
              <a:off x="741450" y="0"/>
              <a:ext cx="155717" cy="298258"/>
            </a:xfrm>
            <a:custGeom>
              <a:rect b="b" l="l" r="r" t="t"/>
              <a:pathLst>
                <a:path extrusionOk="0" h="21600" w="21339">
                  <a:moveTo>
                    <a:pt x="17844" y="0"/>
                  </a:moveTo>
                  <a:cubicBezTo>
                    <a:pt x="16685" y="0"/>
                    <a:pt x="15613" y="240"/>
                    <a:pt x="14909" y="862"/>
                  </a:cubicBezTo>
                  <a:cubicBezTo>
                    <a:pt x="10950" y="3914"/>
                    <a:pt x="6083" y="6327"/>
                    <a:pt x="0" y="8093"/>
                  </a:cubicBezTo>
                  <a:cubicBezTo>
                    <a:pt x="4558" y="12114"/>
                    <a:pt x="6691" y="16778"/>
                    <a:pt x="6691" y="21600"/>
                  </a:cubicBezTo>
                  <a:cubicBezTo>
                    <a:pt x="15208" y="19350"/>
                    <a:pt x="21291" y="14849"/>
                    <a:pt x="21291" y="9542"/>
                  </a:cubicBezTo>
                  <a:lnTo>
                    <a:pt x="21291" y="1827"/>
                  </a:lnTo>
                  <a:cubicBezTo>
                    <a:pt x="21600" y="1021"/>
                    <a:pt x="20383" y="541"/>
                    <a:pt x="18858" y="56"/>
                  </a:cubicBezTo>
                  <a:cubicBezTo>
                    <a:pt x="18520" y="20"/>
                    <a:pt x="18172" y="0"/>
                    <a:pt x="178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80" name="Google Shape;2880;p36"/>
            <p:cNvSpPr/>
            <p:nvPr/>
          </p:nvSpPr>
          <p:spPr>
            <a:xfrm>
              <a:off x="55522" y="440305"/>
              <a:ext cx="53269" cy="179815"/>
            </a:xfrm>
            <a:custGeom>
              <a:rect b="b" l="l" r="r" t="t"/>
              <a:pathLst>
                <a:path extrusionOk="0" h="21600" w="21600">
                  <a:moveTo>
                    <a:pt x="21600" y="0"/>
                  </a:moveTo>
                  <a:cubicBezTo>
                    <a:pt x="9000" y="1871"/>
                    <a:pt x="0" y="5866"/>
                    <a:pt x="0" y="10665"/>
                  </a:cubicBezTo>
                  <a:cubicBezTo>
                    <a:pt x="0" y="15201"/>
                    <a:pt x="9000" y="19196"/>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81" name="Google Shape;2881;p36"/>
            <p:cNvSpPr/>
            <p:nvPr/>
          </p:nvSpPr>
          <p:spPr>
            <a:xfrm>
              <a:off x="790279" y="440305"/>
              <a:ext cx="53268" cy="179815"/>
            </a:xfrm>
            <a:custGeom>
              <a:rect b="b" l="l" r="r" t="t"/>
              <a:pathLst>
                <a:path extrusionOk="0" h="21600" w="21600">
                  <a:moveTo>
                    <a:pt x="0" y="0"/>
                  </a:moveTo>
                  <a:lnTo>
                    <a:pt x="0" y="21600"/>
                  </a:lnTo>
                  <a:cubicBezTo>
                    <a:pt x="12600" y="19196"/>
                    <a:pt x="21600" y="15201"/>
                    <a:pt x="21600" y="10665"/>
                  </a:cubicBezTo>
                  <a:cubicBezTo>
                    <a:pt x="21600" y="5866"/>
                    <a:pt x="12600" y="1871"/>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882" name="Google Shape;2882;p36"/>
          <p:cNvGrpSpPr/>
          <p:nvPr/>
        </p:nvGrpSpPr>
        <p:grpSpPr>
          <a:xfrm>
            <a:off x="6268809" y="7130997"/>
            <a:ext cx="788029" cy="899071"/>
            <a:chOff x="70" y="0"/>
            <a:chExt cx="788027" cy="899070"/>
          </a:xfrm>
        </p:grpSpPr>
        <p:sp>
          <p:nvSpPr>
            <p:cNvPr id="2883" name="Google Shape;2883;p36"/>
            <p:cNvSpPr/>
            <p:nvPr/>
          </p:nvSpPr>
          <p:spPr>
            <a:xfrm>
              <a:off x="70" y="386261"/>
              <a:ext cx="53269" cy="179815"/>
            </a:xfrm>
            <a:custGeom>
              <a:rect b="b" l="l" r="r" t="t"/>
              <a:pathLst>
                <a:path extrusionOk="0" h="21600" w="21600">
                  <a:moveTo>
                    <a:pt x="21600" y="0"/>
                  </a:moveTo>
                  <a:cubicBezTo>
                    <a:pt x="9000" y="1871"/>
                    <a:pt x="0" y="5866"/>
                    <a:pt x="0" y="10665"/>
                  </a:cubicBezTo>
                  <a:cubicBezTo>
                    <a:pt x="0" y="15201"/>
                    <a:pt x="9000" y="19205"/>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84" name="Google Shape;2884;p36"/>
            <p:cNvSpPr/>
            <p:nvPr/>
          </p:nvSpPr>
          <p:spPr>
            <a:xfrm>
              <a:off x="55245" y="0"/>
              <a:ext cx="626316" cy="264155"/>
            </a:xfrm>
            <a:custGeom>
              <a:rect b="b" l="l" r="r" t="t"/>
              <a:pathLst>
                <a:path extrusionOk="0" h="21600" w="21534">
                  <a:moveTo>
                    <a:pt x="772" y="0"/>
                  </a:moveTo>
                  <a:cubicBezTo>
                    <a:pt x="314" y="0"/>
                    <a:pt x="-66" y="910"/>
                    <a:pt x="9" y="1999"/>
                  </a:cubicBezTo>
                  <a:cubicBezTo>
                    <a:pt x="925" y="13073"/>
                    <a:pt x="4971" y="21600"/>
                    <a:pt x="9855" y="21600"/>
                  </a:cubicBezTo>
                  <a:lnTo>
                    <a:pt x="21534" y="21600"/>
                  </a:lnTo>
                  <a:cubicBezTo>
                    <a:pt x="21076" y="9443"/>
                    <a:pt x="16878" y="0"/>
                    <a:pt x="116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85" name="Google Shape;2885;p36"/>
            <p:cNvSpPr/>
            <p:nvPr/>
          </p:nvSpPr>
          <p:spPr>
            <a:xfrm>
              <a:off x="157619" y="421773"/>
              <a:ext cx="155436" cy="155436"/>
            </a:xfrm>
            <a:custGeom>
              <a:rect b="b" l="l" r="r" t="t"/>
              <a:pathLst>
                <a:path extrusionOk="0" h="21600" w="21600">
                  <a:moveTo>
                    <a:pt x="10800" y="0"/>
                  </a:moveTo>
                  <a:cubicBezTo>
                    <a:pt x="4631" y="0"/>
                    <a:pt x="0" y="4935"/>
                    <a:pt x="0" y="10800"/>
                  </a:cubicBezTo>
                  <a:cubicBezTo>
                    <a:pt x="0" y="16352"/>
                    <a:pt x="4935" y="21600"/>
                    <a:pt x="10800" y="21600"/>
                  </a:cubicBezTo>
                  <a:cubicBezTo>
                    <a:pt x="16969" y="21600"/>
                    <a:pt x="21600" y="16665"/>
                    <a:pt x="21600" y="10800"/>
                  </a:cubicBezTo>
                  <a:cubicBezTo>
                    <a:pt x="21600" y="4935"/>
                    <a:pt x="16969"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86" name="Google Shape;2886;p36"/>
            <p:cNvSpPr/>
            <p:nvPr/>
          </p:nvSpPr>
          <p:spPr>
            <a:xfrm>
              <a:off x="475112" y="424028"/>
              <a:ext cx="155365" cy="155365"/>
            </a:xfrm>
            <a:custGeom>
              <a:rect b="b" l="l" r="r" t="t"/>
              <a:pathLst>
                <a:path extrusionOk="0" h="21600" w="21600">
                  <a:moveTo>
                    <a:pt x="10795" y="0"/>
                  </a:moveTo>
                  <a:cubicBezTo>
                    <a:pt x="4624" y="0"/>
                    <a:pt x="0" y="4937"/>
                    <a:pt x="0" y="10795"/>
                  </a:cubicBezTo>
                  <a:cubicBezTo>
                    <a:pt x="0" y="16663"/>
                    <a:pt x="4624" y="21600"/>
                    <a:pt x="10795" y="21600"/>
                  </a:cubicBezTo>
                  <a:cubicBezTo>
                    <a:pt x="16663" y="21600"/>
                    <a:pt x="21600" y="16663"/>
                    <a:pt x="21600" y="10795"/>
                  </a:cubicBezTo>
                  <a:cubicBezTo>
                    <a:pt x="21600" y="4937"/>
                    <a:pt x="16663" y="0"/>
                    <a:pt x="107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87" name="Google Shape;2887;p36"/>
            <p:cNvSpPr/>
            <p:nvPr/>
          </p:nvSpPr>
          <p:spPr>
            <a:xfrm>
              <a:off x="108790" y="501675"/>
              <a:ext cx="577210" cy="397395"/>
            </a:xfrm>
            <a:custGeom>
              <a:rect b="b" l="l" r="r" t="t"/>
              <a:pathLst>
                <a:path extrusionOk="0" h="21600" w="21600">
                  <a:moveTo>
                    <a:pt x="13458" y="8326"/>
                  </a:moveTo>
                  <a:cubicBezTo>
                    <a:pt x="13708" y="8326"/>
                    <a:pt x="13956" y="8449"/>
                    <a:pt x="14122" y="8690"/>
                  </a:cubicBezTo>
                  <a:cubicBezTo>
                    <a:pt x="14621" y="9172"/>
                    <a:pt x="14621" y="10137"/>
                    <a:pt x="14207" y="10739"/>
                  </a:cubicBezTo>
                  <a:cubicBezTo>
                    <a:pt x="13292" y="12068"/>
                    <a:pt x="12047" y="12791"/>
                    <a:pt x="10800" y="12791"/>
                  </a:cubicBezTo>
                  <a:cubicBezTo>
                    <a:pt x="9387" y="12791"/>
                    <a:pt x="8142" y="12068"/>
                    <a:pt x="7227" y="10739"/>
                  </a:cubicBezTo>
                  <a:cubicBezTo>
                    <a:pt x="6813" y="10137"/>
                    <a:pt x="6813" y="9172"/>
                    <a:pt x="7227" y="8690"/>
                  </a:cubicBezTo>
                  <a:cubicBezTo>
                    <a:pt x="7436" y="8449"/>
                    <a:pt x="7704" y="8326"/>
                    <a:pt x="7966" y="8326"/>
                  </a:cubicBezTo>
                  <a:cubicBezTo>
                    <a:pt x="8224" y="8326"/>
                    <a:pt x="8474" y="8449"/>
                    <a:pt x="8641" y="8690"/>
                  </a:cubicBezTo>
                  <a:cubicBezTo>
                    <a:pt x="9181" y="9532"/>
                    <a:pt x="9927" y="9957"/>
                    <a:pt x="10687" y="9957"/>
                  </a:cubicBezTo>
                  <a:cubicBezTo>
                    <a:pt x="11443" y="9957"/>
                    <a:pt x="12213" y="9532"/>
                    <a:pt x="12793" y="8690"/>
                  </a:cubicBezTo>
                  <a:cubicBezTo>
                    <a:pt x="12959" y="8449"/>
                    <a:pt x="13210" y="8326"/>
                    <a:pt x="13458" y="8326"/>
                  </a:cubicBezTo>
                  <a:close/>
                  <a:moveTo>
                    <a:pt x="0" y="0"/>
                  </a:moveTo>
                  <a:lnTo>
                    <a:pt x="0" y="5794"/>
                  </a:lnTo>
                  <a:cubicBezTo>
                    <a:pt x="0" y="13875"/>
                    <a:pt x="4322" y="20876"/>
                    <a:pt x="9803" y="21600"/>
                  </a:cubicBezTo>
                  <a:lnTo>
                    <a:pt x="9803" y="17376"/>
                  </a:lnTo>
                  <a:cubicBezTo>
                    <a:pt x="9803" y="16652"/>
                    <a:pt x="10217" y="16051"/>
                    <a:pt x="10800" y="16051"/>
                  </a:cubicBezTo>
                  <a:cubicBezTo>
                    <a:pt x="11298" y="16051"/>
                    <a:pt x="11712" y="16652"/>
                    <a:pt x="11712" y="17376"/>
                  </a:cubicBezTo>
                  <a:lnTo>
                    <a:pt x="11712" y="21600"/>
                  </a:lnTo>
                  <a:cubicBezTo>
                    <a:pt x="17197" y="20876"/>
                    <a:pt x="21600" y="13875"/>
                    <a:pt x="21600" y="5794"/>
                  </a:cubicBezTo>
                  <a:lnTo>
                    <a:pt x="21600" y="0"/>
                  </a:lnTo>
                  <a:cubicBezTo>
                    <a:pt x="21600" y="3864"/>
                    <a:pt x="19272" y="7120"/>
                    <a:pt x="16614" y="7120"/>
                  </a:cubicBezTo>
                  <a:cubicBezTo>
                    <a:pt x="14207" y="7120"/>
                    <a:pt x="12213" y="4707"/>
                    <a:pt x="11797" y="1329"/>
                  </a:cubicBezTo>
                  <a:lnTo>
                    <a:pt x="9637" y="1329"/>
                  </a:lnTo>
                  <a:cubicBezTo>
                    <a:pt x="9221" y="4707"/>
                    <a:pt x="7146" y="7120"/>
                    <a:pt x="4820" y="7120"/>
                  </a:cubicBezTo>
                  <a:cubicBezTo>
                    <a:pt x="2159" y="7120"/>
                    <a:pt x="0" y="386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88" name="Google Shape;2888;p36"/>
            <p:cNvSpPr/>
            <p:nvPr/>
          </p:nvSpPr>
          <p:spPr>
            <a:xfrm>
              <a:off x="104351" y="255276"/>
              <a:ext cx="574955" cy="246400"/>
            </a:xfrm>
            <a:custGeom>
              <a:rect b="b" l="l" r="r" t="t"/>
              <a:pathLst>
                <a:path extrusionOk="0" h="21600" w="21600">
                  <a:moveTo>
                    <a:pt x="1501" y="0"/>
                  </a:moveTo>
                  <a:cubicBezTo>
                    <a:pt x="585" y="3891"/>
                    <a:pt x="0" y="7980"/>
                    <a:pt x="0" y="12458"/>
                  </a:cubicBezTo>
                  <a:lnTo>
                    <a:pt x="0" y="21600"/>
                  </a:lnTo>
                  <a:cubicBezTo>
                    <a:pt x="0" y="15374"/>
                    <a:pt x="2253" y="10124"/>
                    <a:pt x="4921" y="10124"/>
                  </a:cubicBezTo>
                  <a:cubicBezTo>
                    <a:pt x="7340" y="10124"/>
                    <a:pt x="9341" y="14015"/>
                    <a:pt x="9757" y="19463"/>
                  </a:cubicBezTo>
                  <a:lnTo>
                    <a:pt x="11925" y="19463"/>
                  </a:lnTo>
                  <a:cubicBezTo>
                    <a:pt x="12343" y="14015"/>
                    <a:pt x="14429" y="10124"/>
                    <a:pt x="16764" y="10124"/>
                  </a:cubicBezTo>
                  <a:cubicBezTo>
                    <a:pt x="19432" y="10124"/>
                    <a:pt x="21600" y="15374"/>
                    <a:pt x="21600" y="21600"/>
                  </a:cubicBezTo>
                  <a:lnTo>
                    <a:pt x="21600" y="5646"/>
                  </a:lnTo>
                  <a:lnTo>
                    <a:pt x="8841" y="5646"/>
                  </a:lnTo>
                  <a:cubicBezTo>
                    <a:pt x="6173" y="5256"/>
                    <a:pt x="3587" y="3311"/>
                    <a:pt x="15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89" name="Google Shape;2889;p36"/>
            <p:cNvSpPr/>
            <p:nvPr/>
          </p:nvSpPr>
          <p:spPr>
            <a:xfrm>
              <a:off x="734828" y="386261"/>
              <a:ext cx="53269" cy="179815"/>
            </a:xfrm>
            <a:custGeom>
              <a:rect b="b" l="l" r="r" t="t"/>
              <a:pathLst>
                <a:path extrusionOk="0" h="21600" w="21600">
                  <a:moveTo>
                    <a:pt x="0" y="0"/>
                  </a:moveTo>
                  <a:lnTo>
                    <a:pt x="0" y="21600"/>
                  </a:lnTo>
                  <a:cubicBezTo>
                    <a:pt x="12600" y="19205"/>
                    <a:pt x="21600" y="15201"/>
                    <a:pt x="21600" y="10665"/>
                  </a:cubicBezTo>
                  <a:cubicBezTo>
                    <a:pt x="21600" y="5866"/>
                    <a:pt x="13486" y="1871"/>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890" name="Google Shape;2890;p36"/>
          <p:cNvGrpSpPr/>
          <p:nvPr/>
        </p:nvGrpSpPr>
        <p:grpSpPr>
          <a:xfrm>
            <a:off x="6266590" y="8234258"/>
            <a:ext cx="792466" cy="896817"/>
            <a:chOff x="70" y="0"/>
            <a:chExt cx="792464" cy="896815"/>
          </a:xfrm>
        </p:grpSpPr>
        <p:sp>
          <p:nvSpPr>
            <p:cNvPr id="2891" name="Google Shape;2891;p36"/>
            <p:cNvSpPr/>
            <p:nvPr/>
          </p:nvSpPr>
          <p:spPr>
            <a:xfrm>
              <a:off x="70" y="119852"/>
              <a:ext cx="792464" cy="776963"/>
            </a:xfrm>
            <a:custGeom>
              <a:rect b="b" l="l" r="r" t="t"/>
              <a:pathLst>
                <a:path extrusionOk="0" h="21600" w="21600">
                  <a:moveTo>
                    <a:pt x="3025" y="0"/>
                  </a:moveTo>
                  <a:cubicBezTo>
                    <a:pt x="1148" y="1976"/>
                    <a:pt x="0" y="4691"/>
                    <a:pt x="0" y="7653"/>
                  </a:cubicBezTo>
                  <a:lnTo>
                    <a:pt x="0" y="20922"/>
                  </a:lnTo>
                  <a:cubicBezTo>
                    <a:pt x="0" y="21292"/>
                    <a:pt x="302" y="21600"/>
                    <a:pt x="664" y="21600"/>
                  </a:cubicBezTo>
                  <a:lnTo>
                    <a:pt x="10709" y="21600"/>
                  </a:lnTo>
                  <a:cubicBezTo>
                    <a:pt x="6413" y="21600"/>
                    <a:pt x="2842" y="18021"/>
                    <a:pt x="2842" y="13579"/>
                  </a:cubicBezTo>
                  <a:lnTo>
                    <a:pt x="2842" y="10554"/>
                  </a:lnTo>
                  <a:cubicBezTo>
                    <a:pt x="2842" y="10307"/>
                    <a:pt x="3025" y="10121"/>
                    <a:pt x="3267" y="9937"/>
                  </a:cubicBezTo>
                  <a:lnTo>
                    <a:pt x="10405" y="5555"/>
                  </a:lnTo>
                  <a:cubicBezTo>
                    <a:pt x="10526" y="5463"/>
                    <a:pt x="10663" y="5416"/>
                    <a:pt x="10799" y="5416"/>
                  </a:cubicBezTo>
                  <a:cubicBezTo>
                    <a:pt x="10935" y="5416"/>
                    <a:pt x="11072" y="5463"/>
                    <a:pt x="11193" y="5555"/>
                  </a:cubicBezTo>
                  <a:lnTo>
                    <a:pt x="18393" y="9937"/>
                  </a:lnTo>
                  <a:cubicBezTo>
                    <a:pt x="18575" y="10121"/>
                    <a:pt x="18756" y="10307"/>
                    <a:pt x="18756" y="10554"/>
                  </a:cubicBezTo>
                  <a:lnTo>
                    <a:pt x="18756" y="13579"/>
                  </a:lnTo>
                  <a:cubicBezTo>
                    <a:pt x="18756" y="18021"/>
                    <a:pt x="15185" y="21600"/>
                    <a:pt x="10889" y="21600"/>
                  </a:cubicBezTo>
                  <a:lnTo>
                    <a:pt x="20934" y="21600"/>
                  </a:lnTo>
                  <a:cubicBezTo>
                    <a:pt x="21297" y="21600"/>
                    <a:pt x="21600" y="21292"/>
                    <a:pt x="21600" y="20922"/>
                  </a:cubicBezTo>
                  <a:lnTo>
                    <a:pt x="21600" y="7653"/>
                  </a:lnTo>
                  <a:cubicBezTo>
                    <a:pt x="21479" y="4629"/>
                    <a:pt x="20329" y="1914"/>
                    <a:pt x="18454" y="0"/>
                  </a:cubicBezTo>
                  <a:cubicBezTo>
                    <a:pt x="18393" y="309"/>
                    <a:pt x="18212" y="619"/>
                    <a:pt x="17970" y="927"/>
                  </a:cubicBezTo>
                  <a:cubicBezTo>
                    <a:pt x="16758" y="2778"/>
                    <a:pt x="13916" y="4012"/>
                    <a:pt x="10709" y="4012"/>
                  </a:cubicBezTo>
                  <a:cubicBezTo>
                    <a:pt x="7502" y="4012"/>
                    <a:pt x="4598" y="2778"/>
                    <a:pt x="3388" y="866"/>
                  </a:cubicBezTo>
                  <a:cubicBezTo>
                    <a:pt x="3267" y="619"/>
                    <a:pt x="3084" y="309"/>
                    <a:pt x="30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92" name="Google Shape;2892;p36"/>
            <p:cNvSpPr/>
            <p:nvPr/>
          </p:nvSpPr>
          <p:spPr>
            <a:xfrm>
              <a:off x="159873" y="372944"/>
              <a:ext cx="472787" cy="432837"/>
            </a:xfrm>
            <a:custGeom>
              <a:rect b="b" l="l" r="r" t="t"/>
              <a:pathLst>
                <a:path extrusionOk="0" h="21600" w="21600">
                  <a:moveTo>
                    <a:pt x="5881" y="5095"/>
                  </a:moveTo>
                  <a:cubicBezTo>
                    <a:pt x="6490" y="5095"/>
                    <a:pt x="6998" y="5651"/>
                    <a:pt x="6998" y="6315"/>
                  </a:cubicBezTo>
                  <a:cubicBezTo>
                    <a:pt x="7098" y="7089"/>
                    <a:pt x="6593" y="7532"/>
                    <a:pt x="5881" y="7532"/>
                  </a:cubicBezTo>
                  <a:cubicBezTo>
                    <a:pt x="5273" y="7532"/>
                    <a:pt x="4767" y="7089"/>
                    <a:pt x="4767" y="6315"/>
                  </a:cubicBezTo>
                  <a:cubicBezTo>
                    <a:pt x="4767" y="5651"/>
                    <a:pt x="5273" y="5095"/>
                    <a:pt x="5881" y="5095"/>
                  </a:cubicBezTo>
                  <a:close/>
                  <a:moveTo>
                    <a:pt x="15516" y="5095"/>
                  </a:moveTo>
                  <a:cubicBezTo>
                    <a:pt x="16124" y="5095"/>
                    <a:pt x="16633" y="5651"/>
                    <a:pt x="16633" y="6315"/>
                  </a:cubicBezTo>
                  <a:cubicBezTo>
                    <a:pt x="16733" y="7089"/>
                    <a:pt x="16124" y="7532"/>
                    <a:pt x="15516" y="7532"/>
                  </a:cubicBezTo>
                  <a:cubicBezTo>
                    <a:pt x="14908" y="7532"/>
                    <a:pt x="14402" y="7089"/>
                    <a:pt x="14402" y="6315"/>
                  </a:cubicBezTo>
                  <a:cubicBezTo>
                    <a:pt x="14402" y="5651"/>
                    <a:pt x="14908" y="5095"/>
                    <a:pt x="15516" y="5095"/>
                  </a:cubicBezTo>
                  <a:close/>
                  <a:moveTo>
                    <a:pt x="10852" y="0"/>
                  </a:moveTo>
                  <a:lnTo>
                    <a:pt x="0" y="7089"/>
                  </a:lnTo>
                  <a:lnTo>
                    <a:pt x="0" y="11744"/>
                  </a:lnTo>
                  <a:cubicBezTo>
                    <a:pt x="0" y="15731"/>
                    <a:pt x="1925" y="19497"/>
                    <a:pt x="4867" y="21600"/>
                  </a:cubicBezTo>
                  <a:lnTo>
                    <a:pt x="4867" y="15510"/>
                  </a:lnTo>
                  <a:cubicBezTo>
                    <a:pt x="4867" y="14954"/>
                    <a:pt x="5070" y="14511"/>
                    <a:pt x="5476" y="14402"/>
                  </a:cubicBezTo>
                  <a:cubicBezTo>
                    <a:pt x="7150" y="13516"/>
                    <a:pt x="9001" y="13073"/>
                    <a:pt x="10839" y="13073"/>
                  </a:cubicBezTo>
                  <a:cubicBezTo>
                    <a:pt x="12677" y="13073"/>
                    <a:pt x="14502" y="13516"/>
                    <a:pt x="16124" y="14402"/>
                  </a:cubicBezTo>
                  <a:cubicBezTo>
                    <a:pt x="16530" y="14624"/>
                    <a:pt x="16733" y="15067"/>
                    <a:pt x="16733" y="15510"/>
                  </a:cubicBezTo>
                  <a:lnTo>
                    <a:pt x="16733" y="21600"/>
                  </a:lnTo>
                  <a:cubicBezTo>
                    <a:pt x="19675" y="19497"/>
                    <a:pt x="21600" y="15840"/>
                    <a:pt x="21600" y="11744"/>
                  </a:cubicBezTo>
                  <a:lnTo>
                    <a:pt x="21600" y="7089"/>
                  </a:lnTo>
                  <a:lnTo>
                    <a:pt x="1085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93" name="Google Shape;2893;p36"/>
            <p:cNvSpPr/>
            <p:nvPr/>
          </p:nvSpPr>
          <p:spPr>
            <a:xfrm>
              <a:off x="315237" y="685928"/>
              <a:ext cx="155436" cy="157620"/>
            </a:xfrm>
            <a:custGeom>
              <a:rect b="b" l="l" r="r" t="t"/>
              <a:pathLst>
                <a:path extrusionOk="0" h="21600" w="21600">
                  <a:moveTo>
                    <a:pt x="11035" y="0"/>
                  </a:moveTo>
                  <a:cubicBezTo>
                    <a:pt x="7324" y="0"/>
                    <a:pt x="3554" y="608"/>
                    <a:pt x="0" y="1825"/>
                  </a:cubicBezTo>
                  <a:lnTo>
                    <a:pt x="0" y="19775"/>
                  </a:lnTo>
                  <a:cubicBezTo>
                    <a:pt x="3701" y="20992"/>
                    <a:pt x="7099" y="21600"/>
                    <a:pt x="10800" y="21600"/>
                  </a:cubicBezTo>
                  <a:cubicBezTo>
                    <a:pt x="14805" y="21600"/>
                    <a:pt x="18202" y="20992"/>
                    <a:pt x="21600" y="19775"/>
                  </a:cubicBezTo>
                  <a:lnTo>
                    <a:pt x="21600" y="1825"/>
                  </a:lnTo>
                  <a:cubicBezTo>
                    <a:pt x="18359" y="608"/>
                    <a:pt x="14736" y="0"/>
                    <a:pt x="110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94" name="Google Shape;2894;p36"/>
            <p:cNvSpPr/>
            <p:nvPr/>
          </p:nvSpPr>
          <p:spPr>
            <a:xfrm>
              <a:off x="157618" y="0"/>
              <a:ext cx="472858" cy="210887"/>
            </a:xfrm>
            <a:custGeom>
              <a:rect b="b" l="l" r="r" t="t"/>
              <a:pathLst>
                <a:path extrusionOk="0" h="21600" w="21600">
                  <a:moveTo>
                    <a:pt x="10750" y="0"/>
                  </a:moveTo>
                  <a:cubicBezTo>
                    <a:pt x="6695" y="0"/>
                    <a:pt x="3045" y="3183"/>
                    <a:pt x="0" y="8184"/>
                  </a:cubicBezTo>
                  <a:cubicBezTo>
                    <a:pt x="0" y="9779"/>
                    <a:pt x="103" y="11143"/>
                    <a:pt x="608" y="12507"/>
                  </a:cubicBezTo>
                  <a:cubicBezTo>
                    <a:pt x="2131" y="17963"/>
                    <a:pt x="6186" y="21600"/>
                    <a:pt x="10750" y="21600"/>
                  </a:cubicBezTo>
                  <a:cubicBezTo>
                    <a:pt x="15211" y="21600"/>
                    <a:pt x="19267" y="17963"/>
                    <a:pt x="20889" y="12961"/>
                  </a:cubicBezTo>
                  <a:cubicBezTo>
                    <a:pt x="21397" y="11367"/>
                    <a:pt x="21600" y="9779"/>
                    <a:pt x="21600" y="8184"/>
                  </a:cubicBezTo>
                  <a:cubicBezTo>
                    <a:pt x="18558" y="3183"/>
                    <a:pt x="14806" y="0"/>
                    <a:pt x="107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895" name="Google Shape;2895;p36"/>
          <p:cNvGrpSpPr/>
          <p:nvPr/>
        </p:nvGrpSpPr>
        <p:grpSpPr>
          <a:xfrm>
            <a:off x="6322078" y="9339777"/>
            <a:ext cx="681493" cy="896817"/>
            <a:chOff x="70" y="70"/>
            <a:chExt cx="681491" cy="896816"/>
          </a:xfrm>
        </p:grpSpPr>
        <p:sp>
          <p:nvSpPr>
            <p:cNvPr id="2896" name="Google Shape;2896;p36"/>
            <p:cNvSpPr/>
            <p:nvPr/>
          </p:nvSpPr>
          <p:spPr>
            <a:xfrm>
              <a:off x="315238" y="264225"/>
              <a:ext cx="51084" cy="104281"/>
            </a:xfrm>
            <a:custGeom>
              <a:rect b="b" l="l" r="r" t="t"/>
              <a:pathLst>
                <a:path extrusionOk="0" h="21600" w="21600">
                  <a:moveTo>
                    <a:pt x="11262" y="0"/>
                  </a:moveTo>
                  <a:cubicBezTo>
                    <a:pt x="4707" y="0"/>
                    <a:pt x="0" y="4597"/>
                    <a:pt x="0" y="10566"/>
                  </a:cubicBezTo>
                  <a:cubicBezTo>
                    <a:pt x="0" y="16550"/>
                    <a:pt x="4707" y="21600"/>
                    <a:pt x="11262" y="21600"/>
                  </a:cubicBezTo>
                  <a:cubicBezTo>
                    <a:pt x="16893" y="21600"/>
                    <a:pt x="21600" y="16550"/>
                    <a:pt x="21600" y="10566"/>
                  </a:cubicBezTo>
                  <a:cubicBezTo>
                    <a:pt x="21600" y="4597"/>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97" name="Google Shape;2897;p36"/>
            <p:cNvSpPr/>
            <p:nvPr/>
          </p:nvSpPr>
          <p:spPr>
            <a:xfrm>
              <a:off x="361882" y="24449"/>
              <a:ext cx="319679" cy="383938"/>
            </a:xfrm>
            <a:custGeom>
              <a:rect b="b" l="l" r="r" t="t"/>
              <a:pathLst>
                <a:path extrusionOk="0" h="21600" w="21600">
                  <a:moveTo>
                    <a:pt x="15597" y="0"/>
                  </a:moveTo>
                  <a:lnTo>
                    <a:pt x="0" y="10493"/>
                  </a:lnTo>
                  <a:lnTo>
                    <a:pt x="18748" y="21354"/>
                  </a:lnTo>
                  <a:cubicBezTo>
                    <a:pt x="19072" y="21525"/>
                    <a:pt x="19424" y="21600"/>
                    <a:pt x="19772" y="21600"/>
                  </a:cubicBezTo>
                  <a:cubicBezTo>
                    <a:pt x="20714" y="21600"/>
                    <a:pt x="21600" y="21021"/>
                    <a:pt x="21600" y="20106"/>
                  </a:cubicBezTo>
                  <a:lnTo>
                    <a:pt x="21600" y="9117"/>
                  </a:lnTo>
                  <a:cubicBezTo>
                    <a:pt x="21600" y="5371"/>
                    <a:pt x="19201" y="1875"/>
                    <a:pt x="155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98" name="Google Shape;2898;p36"/>
            <p:cNvSpPr/>
            <p:nvPr/>
          </p:nvSpPr>
          <p:spPr>
            <a:xfrm>
              <a:off x="410711" y="315238"/>
              <a:ext cx="88781" cy="55523"/>
            </a:xfrm>
            <a:custGeom>
              <a:rect b="b" l="l" r="r" t="t"/>
              <a:pathLst>
                <a:path extrusionOk="0" h="21600" w="21600">
                  <a:moveTo>
                    <a:pt x="2709" y="0"/>
                  </a:moveTo>
                  <a:lnTo>
                    <a:pt x="2709" y="1727"/>
                  </a:lnTo>
                  <a:cubicBezTo>
                    <a:pt x="2709" y="8635"/>
                    <a:pt x="1629" y="15542"/>
                    <a:pt x="0" y="21600"/>
                  </a:cubicBezTo>
                  <a:lnTo>
                    <a:pt x="21600" y="21600"/>
                  </a:lnTo>
                  <a:lnTo>
                    <a:pt x="21600" y="20723"/>
                  </a:lnTo>
                  <a:lnTo>
                    <a:pt x="270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899" name="Google Shape;2899;p36"/>
            <p:cNvSpPr/>
            <p:nvPr/>
          </p:nvSpPr>
          <p:spPr>
            <a:xfrm>
              <a:off x="166567" y="290858"/>
              <a:ext cx="104282" cy="77648"/>
            </a:xfrm>
            <a:custGeom>
              <a:rect b="b" l="l" r="r" t="t"/>
              <a:pathLst>
                <a:path extrusionOk="0" h="21600" w="21600">
                  <a:moveTo>
                    <a:pt x="19761" y="0"/>
                  </a:moveTo>
                  <a:lnTo>
                    <a:pt x="0" y="21600"/>
                  </a:lnTo>
                  <a:lnTo>
                    <a:pt x="21600" y="21600"/>
                  </a:lnTo>
                  <a:cubicBezTo>
                    <a:pt x="20681" y="17288"/>
                    <a:pt x="19309" y="12348"/>
                    <a:pt x="19309" y="6782"/>
                  </a:cubicBezTo>
                  <a:cubicBezTo>
                    <a:pt x="19309" y="4939"/>
                    <a:pt x="19309" y="2470"/>
                    <a:pt x="197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00" name="Google Shape;2900;p36"/>
            <p:cNvSpPr/>
            <p:nvPr/>
          </p:nvSpPr>
          <p:spPr>
            <a:xfrm>
              <a:off x="70" y="70"/>
              <a:ext cx="534934" cy="405287"/>
            </a:xfrm>
            <a:custGeom>
              <a:rect b="b" l="l" r="r" t="t"/>
              <a:pathLst>
                <a:path extrusionOk="0" h="21600" w="21600">
                  <a:moveTo>
                    <a:pt x="7349" y="0"/>
                  </a:moveTo>
                  <a:cubicBezTo>
                    <a:pt x="3226" y="0"/>
                    <a:pt x="0" y="4375"/>
                    <a:pt x="0" y="9936"/>
                  </a:cubicBezTo>
                  <a:lnTo>
                    <a:pt x="0" y="20229"/>
                  </a:lnTo>
                  <a:cubicBezTo>
                    <a:pt x="0" y="21063"/>
                    <a:pt x="487" y="21600"/>
                    <a:pt x="993" y="21600"/>
                  </a:cubicBezTo>
                  <a:cubicBezTo>
                    <a:pt x="1209" y="21600"/>
                    <a:pt x="1425" y="21506"/>
                    <a:pt x="1613" y="21292"/>
                  </a:cubicBezTo>
                  <a:lnTo>
                    <a:pt x="21600" y="116"/>
                  </a:lnTo>
                  <a:cubicBezTo>
                    <a:pt x="21153" y="0"/>
                    <a:pt x="20704" y="0"/>
                    <a:pt x="201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01" name="Google Shape;2901;p36"/>
            <p:cNvSpPr/>
            <p:nvPr/>
          </p:nvSpPr>
          <p:spPr>
            <a:xfrm>
              <a:off x="261970" y="662112"/>
              <a:ext cx="155436" cy="234774"/>
            </a:xfrm>
            <a:custGeom>
              <a:rect b="b" l="l" r="r" t="t"/>
              <a:pathLst>
                <a:path extrusionOk="0" h="21600" w="21600">
                  <a:moveTo>
                    <a:pt x="11035" y="0"/>
                  </a:moveTo>
                  <a:cubicBezTo>
                    <a:pt x="7324" y="0"/>
                    <a:pt x="3554" y="460"/>
                    <a:pt x="0" y="1381"/>
                  </a:cubicBezTo>
                  <a:lnTo>
                    <a:pt x="0" y="20576"/>
                  </a:lnTo>
                  <a:cubicBezTo>
                    <a:pt x="3701" y="21192"/>
                    <a:pt x="7402" y="21600"/>
                    <a:pt x="10800" y="21600"/>
                  </a:cubicBezTo>
                  <a:cubicBezTo>
                    <a:pt x="14805" y="21600"/>
                    <a:pt x="18202" y="21192"/>
                    <a:pt x="21600" y="20576"/>
                  </a:cubicBezTo>
                  <a:lnTo>
                    <a:pt x="21600" y="1381"/>
                  </a:lnTo>
                  <a:cubicBezTo>
                    <a:pt x="18359" y="460"/>
                    <a:pt x="14736" y="0"/>
                    <a:pt x="110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02" name="Google Shape;2902;p36"/>
            <p:cNvSpPr/>
            <p:nvPr/>
          </p:nvSpPr>
          <p:spPr>
            <a:xfrm>
              <a:off x="51083" y="421844"/>
              <a:ext cx="577210" cy="443899"/>
            </a:xfrm>
            <a:custGeom>
              <a:rect b="b" l="l" r="r" t="t"/>
              <a:pathLst>
                <a:path extrusionOk="0" h="21600" w="21600">
                  <a:moveTo>
                    <a:pt x="6895" y="2698"/>
                  </a:moveTo>
                  <a:cubicBezTo>
                    <a:pt x="7393" y="2698"/>
                    <a:pt x="7810" y="3240"/>
                    <a:pt x="7810" y="3888"/>
                  </a:cubicBezTo>
                  <a:cubicBezTo>
                    <a:pt x="7892" y="4536"/>
                    <a:pt x="7478" y="5074"/>
                    <a:pt x="6895" y="5074"/>
                  </a:cubicBezTo>
                  <a:cubicBezTo>
                    <a:pt x="6397" y="5074"/>
                    <a:pt x="5983" y="4536"/>
                    <a:pt x="5983" y="3888"/>
                  </a:cubicBezTo>
                  <a:cubicBezTo>
                    <a:pt x="5983" y="3240"/>
                    <a:pt x="6397" y="2698"/>
                    <a:pt x="6895" y="2698"/>
                  </a:cubicBezTo>
                  <a:close/>
                  <a:moveTo>
                    <a:pt x="14787" y="2698"/>
                  </a:moveTo>
                  <a:cubicBezTo>
                    <a:pt x="15285" y="2698"/>
                    <a:pt x="15702" y="3240"/>
                    <a:pt x="15702" y="3888"/>
                  </a:cubicBezTo>
                  <a:cubicBezTo>
                    <a:pt x="15783" y="4536"/>
                    <a:pt x="15285" y="5074"/>
                    <a:pt x="14787" y="5074"/>
                  </a:cubicBezTo>
                  <a:cubicBezTo>
                    <a:pt x="14288" y="5074"/>
                    <a:pt x="13874" y="4536"/>
                    <a:pt x="13874" y="3888"/>
                  </a:cubicBezTo>
                  <a:cubicBezTo>
                    <a:pt x="13874" y="3240"/>
                    <a:pt x="14288" y="2698"/>
                    <a:pt x="14787" y="2698"/>
                  </a:cubicBezTo>
                  <a:close/>
                  <a:moveTo>
                    <a:pt x="1912" y="0"/>
                  </a:moveTo>
                  <a:lnTo>
                    <a:pt x="0" y="1834"/>
                  </a:lnTo>
                  <a:lnTo>
                    <a:pt x="0" y="9072"/>
                  </a:lnTo>
                  <a:cubicBezTo>
                    <a:pt x="0" y="14472"/>
                    <a:pt x="2410" y="19118"/>
                    <a:pt x="5983" y="21600"/>
                  </a:cubicBezTo>
                  <a:lnTo>
                    <a:pt x="5983" y="11558"/>
                  </a:lnTo>
                  <a:cubicBezTo>
                    <a:pt x="5983" y="11016"/>
                    <a:pt x="6149" y="10694"/>
                    <a:pt x="6481" y="10474"/>
                  </a:cubicBezTo>
                  <a:cubicBezTo>
                    <a:pt x="7810" y="9610"/>
                    <a:pt x="9305" y="9178"/>
                    <a:pt x="10811" y="9178"/>
                  </a:cubicBezTo>
                  <a:cubicBezTo>
                    <a:pt x="12316" y="9178"/>
                    <a:pt x="13832" y="9610"/>
                    <a:pt x="15203" y="10474"/>
                  </a:cubicBezTo>
                  <a:cubicBezTo>
                    <a:pt x="15536" y="10800"/>
                    <a:pt x="15702" y="11232"/>
                    <a:pt x="15702" y="11558"/>
                  </a:cubicBezTo>
                  <a:lnTo>
                    <a:pt x="15702" y="21600"/>
                  </a:lnTo>
                  <a:cubicBezTo>
                    <a:pt x="19272" y="19334"/>
                    <a:pt x="21600" y="14582"/>
                    <a:pt x="21600" y="9072"/>
                  </a:cubicBezTo>
                  <a:lnTo>
                    <a:pt x="21600" y="1834"/>
                  </a:lnTo>
                  <a:lnTo>
                    <a:pt x="1943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903" name="Google Shape;2903;p36"/>
          <p:cNvGrpSpPr/>
          <p:nvPr/>
        </p:nvGrpSpPr>
        <p:grpSpPr>
          <a:xfrm>
            <a:off x="11792493" y="7130997"/>
            <a:ext cx="788099" cy="899071"/>
            <a:chOff x="-1" y="0"/>
            <a:chExt cx="788098" cy="899070"/>
          </a:xfrm>
        </p:grpSpPr>
        <p:sp>
          <p:nvSpPr>
            <p:cNvPr id="2904" name="Google Shape;2904;p36"/>
            <p:cNvSpPr/>
            <p:nvPr/>
          </p:nvSpPr>
          <p:spPr>
            <a:xfrm>
              <a:off x="734828" y="437345"/>
              <a:ext cx="53269" cy="170937"/>
            </a:xfrm>
            <a:custGeom>
              <a:rect b="b" l="l" r="r" t="t"/>
              <a:pathLst>
                <a:path extrusionOk="0" h="21600" w="21600">
                  <a:moveTo>
                    <a:pt x="0" y="0"/>
                  </a:moveTo>
                  <a:lnTo>
                    <a:pt x="0" y="7007"/>
                  </a:lnTo>
                  <a:cubicBezTo>
                    <a:pt x="4486" y="12055"/>
                    <a:pt x="5400" y="16828"/>
                    <a:pt x="5400" y="21600"/>
                  </a:cubicBezTo>
                  <a:cubicBezTo>
                    <a:pt x="14400" y="19071"/>
                    <a:pt x="21600" y="15430"/>
                    <a:pt x="21600" y="11218"/>
                  </a:cubicBezTo>
                  <a:cubicBezTo>
                    <a:pt x="21600" y="6446"/>
                    <a:pt x="13486" y="224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05" name="Google Shape;2905;p36"/>
            <p:cNvSpPr/>
            <p:nvPr/>
          </p:nvSpPr>
          <p:spPr>
            <a:xfrm>
              <a:off x="-1" y="0"/>
              <a:ext cx="275289" cy="355189"/>
            </a:xfrm>
            <a:custGeom>
              <a:rect b="b" l="l" r="r" t="t"/>
              <a:pathLst>
                <a:path extrusionOk="0" h="21600" w="21600">
                  <a:moveTo>
                    <a:pt x="16547" y="0"/>
                  </a:moveTo>
                  <a:cubicBezTo>
                    <a:pt x="13412" y="0"/>
                    <a:pt x="10803" y="1350"/>
                    <a:pt x="9410" y="3239"/>
                  </a:cubicBezTo>
                  <a:cubicBezTo>
                    <a:pt x="9023" y="3197"/>
                    <a:pt x="8636" y="3179"/>
                    <a:pt x="8260" y="3179"/>
                  </a:cubicBezTo>
                  <a:cubicBezTo>
                    <a:pt x="3842" y="3179"/>
                    <a:pt x="0" y="5982"/>
                    <a:pt x="0" y="9585"/>
                  </a:cubicBezTo>
                  <a:cubicBezTo>
                    <a:pt x="0" y="10802"/>
                    <a:pt x="348" y="11745"/>
                    <a:pt x="1050" y="12825"/>
                  </a:cubicBezTo>
                  <a:cubicBezTo>
                    <a:pt x="348" y="13772"/>
                    <a:pt x="0" y="14851"/>
                    <a:pt x="0" y="16064"/>
                  </a:cubicBezTo>
                  <a:cubicBezTo>
                    <a:pt x="0" y="18361"/>
                    <a:pt x="1747" y="20387"/>
                    <a:pt x="4185" y="21600"/>
                  </a:cubicBezTo>
                  <a:lnTo>
                    <a:pt x="4185" y="20790"/>
                  </a:lnTo>
                  <a:cubicBezTo>
                    <a:pt x="4185" y="12015"/>
                    <a:pt x="11322" y="4319"/>
                    <a:pt x="21600" y="1350"/>
                  </a:cubicBezTo>
                  <a:cubicBezTo>
                    <a:pt x="20207" y="540"/>
                    <a:pt x="18465" y="0"/>
                    <a:pt x="165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06" name="Google Shape;2906;p36"/>
            <p:cNvSpPr/>
            <p:nvPr/>
          </p:nvSpPr>
          <p:spPr>
            <a:xfrm>
              <a:off x="475112" y="424028"/>
              <a:ext cx="155365" cy="155365"/>
            </a:xfrm>
            <a:custGeom>
              <a:rect b="b" l="l" r="r" t="t"/>
              <a:pathLst>
                <a:path extrusionOk="0" h="21600" w="21600">
                  <a:moveTo>
                    <a:pt x="10795" y="0"/>
                  </a:moveTo>
                  <a:cubicBezTo>
                    <a:pt x="4624" y="0"/>
                    <a:pt x="0" y="4937"/>
                    <a:pt x="0" y="10795"/>
                  </a:cubicBezTo>
                  <a:cubicBezTo>
                    <a:pt x="0" y="16663"/>
                    <a:pt x="4624" y="21600"/>
                    <a:pt x="10795" y="21600"/>
                  </a:cubicBezTo>
                  <a:cubicBezTo>
                    <a:pt x="16663" y="21600"/>
                    <a:pt x="21600" y="16663"/>
                    <a:pt x="21600" y="10795"/>
                  </a:cubicBezTo>
                  <a:cubicBezTo>
                    <a:pt x="21600" y="4937"/>
                    <a:pt x="16663" y="0"/>
                    <a:pt x="107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07" name="Google Shape;2907;p36"/>
            <p:cNvSpPr/>
            <p:nvPr/>
          </p:nvSpPr>
          <p:spPr>
            <a:xfrm>
              <a:off x="157619" y="424028"/>
              <a:ext cx="155436" cy="155365"/>
            </a:xfrm>
            <a:custGeom>
              <a:rect b="b" l="l" r="r" t="t"/>
              <a:pathLst>
                <a:path extrusionOk="0" h="21600" w="21600">
                  <a:moveTo>
                    <a:pt x="10800" y="0"/>
                  </a:moveTo>
                  <a:cubicBezTo>
                    <a:pt x="4935" y="0"/>
                    <a:pt x="0" y="4937"/>
                    <a:pt x="0" y="10795"/>
                  </a:cubicBezTo>
                  <a:cubicBezTo>
                    <a:pt x="0" y="16663"/>
                    <a:pt x="4935" y="21600"/>
                    <a:pt x="10800" y="21600"/>
                  </a:cubicBezTo>
                  <a:cubicBezTo>
                    <a:pt x="16969" y="21600"/>
                    <a:pt x="21600" y="16663"/>
                    <a:pt x="21600" y="10795"/>
                  </a:cubicBezTo>
                  <a:cubicBezTo>
                    <a:pt x="21600" y="4937"/>
                    <a:pt x="16969"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08" name="Google Shape;2908;p36"/>
            <p:cNvSpPr/>
            <p:nvPr/>
          </p:nvSpPr>
          <p:spPr>
            <a:xfrm>
              <a:off x="92012" y="55522"/>
              <a:ext cx="604103" cy="843548"/>
            </a:xfrm>
            <a:custGeom>
              <a:rect b="b" l="l" r="r" t="t"/>
              <a:pathLst>
                <a:path extrusionOk="0" h="21600" w="19792">
                  <a:moveTo>
                    <a:pt x="13350" y="5342"/>
                  </a:moveTo>
                  <a:cubicBezTo>
                    <a:pt x="13786" y="5342"/>
                    <a:pt x="14151" y="5627"/>
                    <a:pt x="14151" y="5968"/>
                  </a:cubicBezTo>
                  <a:cubicBezTo>
                    <a:pt x="14151" y="6309"/>
                    <a:pt x="13786" y="6594"/>
                    <a:pt x="13350" y="6594"/>
                  </a:cubicBezTo>
                  <a:lnTo>
                    <a:pt x="6440" y="6594"/>
                  </a:lnTo>
                  <a:cubicBezTo>
                    <a:pt x="6004" y="6594"/>
                    <a:pt x="5642" y="6309"/>
                    <a:pt x="5642" y="5968"/>
                  </a:cubicBezTo>
                  <a:cubicBezTo>
                    <a:pt x="5642" y="5627"/>
                    <a:pt x="6004" y="5342"/>
                    <a:pt x="6440" y="5342"/>
                  </a:cubicBezTo>
                  <a:close/>
                  <a:moveTo>
                    <a:pt x="15095" y="8014"/>
                  </a:moveTo>
                  <a:cubicBezTo>
                    <a:pt x="20695" y="8014"/>
                    <a:pt x="20695" y="14778"/>
                    <a:pt x="15095" y="14778"/>
                  </a:cubicBezTo>
                  <a:cubicBezTo>
                    <a:pt x="12987" y="14778"/>
                    <a:pt x="11240" y="13642"/>
                    <a:pt x="10877" y="12050"/>
                  </a:cubicBezTo>
                  <a:lnTo>
                    <a:pt x="8987" y="12050"/>
                  </a:lnTo>
                  <a:cubicBezTo>
                    <a:pt x="8622" y="13642"/>
                    <a:pt x="6805" y="14778"/>
                    <a:pt x="4769" y="14778"/>
                  </a:cubicBezTo>
                  <a:cubicBezTo>
                    <a:pt x="-905" y="14778"/>
                    <a:pt x="-905" y="8014"/>
                    <a:pt x="4769" y="8014"/>
                  </a:cubicBezTo>
                  <a:cubicBezTo>
                    <a:pt x="6877" y="8014"/>
                    <a:pt x="8622" y="9151"/>
                    <a:pt x="8987" y="10742"/>
                  </a:cubicBezTo>
                  <a:lnTo>
                    <a:pt x="10877" y="10742"/>
                  </a:lnTo>
                  <a:cubicBezTo>
                    <a:pt x="11240" y="9151"/>
                    <a:pt x="13059" y="8014"/>
                    <a:pt x="15095" y="8014"/>
                  </a:cubicBezTo>
                  <a:close/>
                  <a:moveTo>
                    <a:pt x="12242" y="15419"/>
                  </a:moveTo>
                  <a:cubicBezTo>
                    <a:pt x="12459" y="15419"/>
                    <a:pt x="12659" y="15489"/>
                    <a:pt x="12768" y="15632"/>
                  </a:cubicBezTo>
                  <a:cubicBezTo>
                    <a:pt x="13278" y="15859"/>
                    <a:pt x="13278" y="16256"/>
                    <a:pt x="12913" y="16541"/>
                  </a:cubicBezTo>
                  <a:cubicBezTo>
                    <a:pt x="12041" y="17165"/>
                    <a:pt x="10949" y="17506"/>
                    <a:pt x="9785" y="17506"/>
                  </a:cubicBezTo>
                  <a:cubicBezTo>
                    <a:pt x="8622" y="17506"/>
                    <a:pt x="7532" y="17165"/>
                    <a:pt x="6805" y="16541"/>
                  </a:cubicBezTo>
                  <a:cubicBezTo>
                    <a:pt x="6440" y="16256"/>
                    <a:pt x="6440" y="15859"/>
                    <a:pt x="6805" y="15632"/>
                  </a:cubicBezTo>
                  <a:cubicBezTo>
                    <a:pt x="6985" y="15489"/>
                    <a:pt x="7205" y="15419"/>
                    <a:pt x="7412" y="15419"/>
                  </a:cubicBezTo>
                  <a:cubicBezTo>
                    <a:pt x="7622" y="15419"/>
                    <a:pt x="7823" y="15489"/>
                    <a:pt x="7969" y="15632"/>
                  </a:cubicBezTo>
                  <a:cubicBezTo>
                    <a:pt x="8476" y="16029"/>
                    <a:pt x="9132" y="16229"/>
                    <a:pt x="9785" y="16229"/>
                  </a:cubicBezTo>
                  <a:cubicBezTo>
                    <a:pt x="10441" y="16229"/>
                    <a:pt x="11094" y="16029"/>
                    <a:pt x="11604" y="15632"/>
                  </a:cubicBezTo>
                  <a:cubicBezTo>
                    <a:pt x="11787" y="15489"/>
                    <a:pt x="12022" y="15419"/>
                    <a:pt x="12242" y="15419"/>
                  </a:cubicBezTo>
                  <a:close/>
                  <a:moveTo>
                    <a:pt x="9859" y="0"/>
                  </a:moveTo>
                  <a:cubicBezTo>
                    <a:pt x="4695" y="0"/>
                    <a:pt x="478" y="3296"/>
                    <a:pt x="478" y="7390"/>
                  </a:cubicBezTo>
                  <a:lnTo>
                    <a:pt x="478" y="11311"/>
                  </a:lnTo>
                  <a:cubicBezTo>
                    <a:pt x="-540" y="13983"/>
                    <a:pt x="113" y="16483"/>
                    <a:pt x="2004" y="18473"/>
                  </a:cubicBezTo>
                  <a:cubicBezTo>
                    <a:pt x="3894" y="20463"/>
                    <a:pt x="6805" y="21600"/>
                    <a:pt x="9859" y="21600"/>
                  </a:cubicBezTo>
                  <a:cubicBezTo>
                    <a:pt x="12987" y="21600"/>
                    <a:pt x="15967" y="20463"/>
                    <a:pt x="17786" y="18473"/>
                  </a:cubicBezTo>
                  <a:cubicBezTo>
                    <a:pt x="19677" y="16541"/>
                    <a:pt x="20333" y="14040"/>
                    <a:pt x="19312" y="11311"/>
                  </a:cubicBezTo>
                  <a:lnTo>
                    <a:pt x="19312" y="7390"/>
                  </a:lnTo>
                  <a:cubicBezTo>
                    <a:pt x="19312" y="5400"/>
                    <a:pt x="18368" y="3524"/>
                    <a:pt x="16623" y="2104"/>
                  </a:cubicBezTo>
                  <a:cubicBezTo>
                    <a:pt x="14804" y="682"/>
                    <a:pt x="12405" y="0"/>
                    <a:pt x="98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09" name="Google Shape;2909;p36"/>
            <p:cNvSpPr/>
            <p:nvPr/>
          </p:nvSpPr>
          <p:spPr>
            <a:xfrm>
              <a:off x="510624" y="0"/>
              <a:ext cx="270779" cy="348566"/>
            </a:xfrm>
            <a:custGeom>
              <a:rect b="b" l="l" r="r" t="t"/>
              <a:pathLst>
                <a:path extrusionOk="0" h="21600" w="21600">
                  <a:moveTo>
                    <a:pt x="4778" y="0"/>
                  </a:moveTo>
                  <a:cubicBezTo>
                    <a:pt x="3007" y="0"/>
                    <a:pt x="1237" y="415"/>
                    <a:pt x="0" y="1100"/>
                  </a:cubicBezTo>
                  <a:cubicBezTo>
                    <a:pt x="3715" y="2201"/>
                    <a:pt x="7082" y="3851"/>
                    <a:pt x="9915" y="6191"/>
                  </a:cubicBezTo>
                  <a:cubicBezTo>
                    <a:pt x="15052" y="10318"/>
                    <a:pt x="17885" y="15544"/>
                    <a:pt x="17885" y="21050"/>
                  </a:cubicBezTo>
                  <a:lnTo>
                    <a:pt x="17885" y="21600"/>
                  </a:lnTo>
                  <a:cubicBezTo>
                    <a:pt x="20184" y="20500"/>
                    <a:pt x="21600" y="18570"/>
                    <a:pt x="21600" y="16369"/>
                  </a:cubicBezTo>
                  <a:cubicBezTo>
                    <a:pt x="21600" y="15134"/>
                    <a:pt x="21246" y="14033"/>
                    <a:pt x="20538" y="13068"/>
                  </a:cubicBezTo>
                  <a:cubicBezTo>
                    <a:pt x="21246" y="11968"/>
                    <a:pt x="21600" y="11007"/>
                    <a:pt x="21600" y="9767"/>
                  </a:cubicBezTo>
                  <a:cubicBezTo>
                    <a:pt x="21600" y="6025"/>
                    <a:pt x="17548" y="3126"/>
                    <a:pt x="13090" y="3126"/>
                  </a:cubicBezTo>
                  <a:cubicBezTo>
                    <a:pt x="12804" y="3126"/>
                    <a:pt x="12511" y="3139"/>
                    <a:pt x="12214" y="3166"/>
                  </a:cubicBezTo>
                  <a:cubicBezTo>
                    <a:pt x="10623" y="1100"/>
                    <a:pt x="7964" y="0"/>
                    <a:pt x="47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10" name="Google Shape;2910;p36"/>
            <p:cNvSpPr/>
            <p:nvPr/>
          </p:nvSpPr>
          <p:spPr>
            <a:xfrm>
              <a:off x="-1" y="435090"/>
              <a:ext cx="53340" cy="170937"/>
            </a:xfrm>
            <a:custGeom>
              <a:rect b="b" l="l" r="r" t="t"/>
              <a:pathLst>
                <a:path extrusionOk="0" h="21600" w="21600">
                  <a:moveTo>
                    <a:pt x="21600" y="0"/>
                  </a:moveTo>
                  <a:cubicBezTo>
                    <a:pt x="9017" y="2529"/>
                    <a:pt x="0" y="6731"/>
                    <a:pt x="0" y="11503"/>
                  </a:cubicBezTo>
                  <a:cubicBezTo>
                    <a:pt x="0" y="15715"/>
                    <a:pt x="5421" y="19356"/>
                    <a:pt x="15294" y="21600"/>
                  </a:cubicBezTo>
                  <a:cubicBezTo>
                    <a:pt x="14410" y="16552"/>
                    <a:pt x="17092" y="11503"/>
                    <a:pt x="21600" y="673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911" name="Google Shape;2911;p36"/>
          <p:cNvGrpSpPr/>
          <p:nvPr/>
        </p:nvGrpSpPr>
        <p:grpSpPr>
          <a:xfrm>
            <a:off x="11737041" y="8252014"/>
            <a:ext cx="899003" cy="858981"/>
            <a:chOff x="70" y="-1"/>
            <a:chExt cx="899001" cy="858979"/>
          </a:xfrm>
        </p:grpSpPr>
        <p:sp>
          <p:nvSpPr>
            <p:cNvPr id="2912" name="Google Shape;2912;p36"/>
            <p:cNvSpPr/>
            <p:nvPr/>
          </p:nvSpPr>
          <p:spPr>
            <a:xfrm>
              <a:off x="70" y="31072"/>
              <a:ext cx="210888" cy="827906"/>
            </a:xfrm>
            <a:custGeom>
              <a:rect b="b" l="l" r="r" t="t"/>
              <a:pathLst>
                <a:path extrusionOk="0" h="21600" w="21600">
                  <a:moveTo>
                    <a:pt x="10688" y="0"/>
                  </a:moveTo>
                  <a:lnTo>
                    <a:pt x="10688" y="4982"/>
                  </a:lnTo>
                  <a:cubicBezTo>
                    <a:pt x="10688" y="6892"/>
                    <a:pt x="9093" y="8804"/>
                    <a:pt x="5680" y="10541"/>
                  </a:cubicBezTo>
                  <a:cubicBezTo>
                    <a:pt x="2042" y="12510"/>
                    <a:pt x="0" y="14653"/>
                    <a:pt x="0" y="16854"/>
                  </a:cubicBezTo>
                  <a:cubicBezTo>
                    <a:pt x="0" y="18475"/>
                    <a:pt x="3637" y="20039"/>
                    <a:pt x="9093" y="20966"/>
                  </a:cubicBezTo>
                  <a:lnTo>
                    <a:pt x="11821" y="21488"/>
                  </a:lnTo>
                  <a:cubicBezTo>
                    <a:pt x="12312" y="21565"/>
                    <a:pt x="12846" y="21600"/>
                    <a:pt x="13373" y="21600"/>
                  </a:cubicBezTo>
                  <a:cubicBezTo>
                    <a:pt x="14802" y="21600"/>
                    <a:pt x="16144" y="21332"/>
                    <a:pt x="16144" y="20909"/>
                  </a:cubicBezTo>
                  <a:lnTo>
                    <a:pt x="16144" y="17144"/>
                  </a:lnTo>
                  <a:cubicBezTo>
                    <a:pt x="16144" y="15754"/>
                    <a:pt x="17053" y="14249"/>
                    <a:pt x="18641" y="12916"/>
                  </a:cubicBezTo>
                  <a:cubicBezTo>
                    <a:pt x="20460" y="11526"/>
                    <a:pt x="21600" y="10193"/>
                    <a:pt x="21600" y="8747"/>
                  </a:cubicBezTo>
                  <a:lnTo>
                    <a:pt x="21600" y="6835"/>
                  </a:lnTo>
                  <a:lnTo>
                    <a:pt x="1068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13" name="Google Shape;2913;p36"/>
            <p:cNvSpPr/>
            <p:nvPr/>
          </p:nvSpPr>
          <p:spPr>
            <a:xfrm>
              <a:off x="424028" y="71023"/>
              <a:ext cx="51085" cy="173192"/>
            </a:xfrm>
            <a:custGeom>
              <a:rect b="b" l="l" r="r" t="t"/>
              <a:pathLst>
                <a:path extrusionOk="0" h="21600" w="21600">
                  <a:moveTo>
                    <a:pt x="10338" y="0"/>
                  </a:moveTo>
                  <a:cubicBezTo>
                    <a:pt x="4707" y="2768"/>
                    <a:pt x="0" y="6652"/>
                    <a:pt x="0" y="10800"/>
                  </a:cubicBezTo>
                  <a:cubicBezTo>
                    <a:pt x="0" y="14957"/>
                    <a:pt x="5631" y="18832"/>
                    <a:pt x="10338" y="21600"/>
                  </a:cubicBezTo>
                  <a:cubicBezTo>
                    <a:pt x="15016" y="18832"/>
                    <a:pt x="21600" y="14957"/>
                    <a:pt x="21600" y="10800"/>
                  </a:cubicBezTo>
                  <a:cubicBezTo>
                    <a:pt x="21600" y="6652"/>
                    <a:pt x="15016" y="2768"/>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14" name="Google Shape;2914;p36"/>
            <p:cNvSpPr/>
            <p:nvPr/>
          </p:nvSpPr>
          <p:spPr>
            <a:xfrm>
              <a:off x="213141" y="157618"/>
              <a:ext cx="186509" cy="106537"/>
            </a:xfrm>
            <a:custGeom>
              <a:rect b="b" l="l" r="r" t="t"/>
              <a:pathLst>
                <a:path extrusionOk="0" h="21600" w="21600">
                  <a:moveTo>
                    <a:pt x="0" y="0"/>
                  </a:moveTo>
                  <a:lnTo>
                    <a:pt x="4888" y="21600"/>
                  </a:lnTo>
                  <a:lnTo>
                    <a:pt x="21600" y="21600"/>
                  </a:lnTo>
                  <a:cubicBezTo>
                    <a:pt x="20058" y="15757"/>
                    <a:pt x="18001" y="8557"/>
                    <a:pt x="180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15" name="Google Shape;2915;p36"/>
            <p:cNvSpPr/>
            <p:nvPr/>
          </p:nvSpPr>
          <p:spPr>
            <a:xfrm>
              <a:off x="688183" y="33327"/>
              <a:ext cx="210888" cy="825651"/>
            </a:xfrm>
            <a:custGeom>
              <a:rect b="b" l="l" r="r" t="t"/>
              <a:pathLst>
                <a:path extrusionOk="0" h="21600" w="21600">
                  <a:moveTo>
                    <a:pt x="10688" y="0"/>
                  </a:moveTo>
                  <a:lnTo>
                    <a:pt x="6142" y="2903"/>
                  </a:lnTo>
                  <a:lnTo>
                    <a:pt x="0" y="6911"/>
                  </a:lnTo>
                  <a:lnTo>
                    <a:pt x="0" y="8712"/>
                  </a:lnTo>
                  <a:cubicBezTo>
                    <a:pt x="0" y="10162"/>
                    <a:pt x="1140" y="11556"/>
                    <a:pt x="2728" y="12892"/>
                  </a:cubicBezTo>
                  <a:cubicBezTo>
                    <a:pt x="4547" y="14286"/>
                    <a:pt x="5463" y="15738"/>
                    <a:pt x="5463" y="17132"/>
                  </a:cubicBezTo>
                  <a:lnTo>
                    <a:pt x="5463" y="20907"/>
                  </a:lnTo>
                  <a:cubicBezTo>
                    <a:pt x="5463" y="21331"/>
                    <a:pt x="6676" y="21600"/>
                    <a:pt x="8047" y="21600"/>
                  </a:cubicBezTo>
                  <a:cubicBezTo>
                    <a:pt x="8545" y="21600"/>
                    <a:pt x="9064" y="21565"/>
                    <a:pt x="9555" y="21488"/>
                  </a:cubicBezTo>
                  <a:lnTo>
                    <a:pt x="12507" y="20964"/>
                  </a:lnTo>
                  <a:cubicBezTo>
                    <a:pt x="17963" y="20035"/>
                    <a:pt x="21600" y="18525"/>
                    <a:pt x="21600" y="16841"/>
                  </a:cubicBezTo>
                  <a:cubicBezTo>
                    <a:pt x="21600" y="14750"/>
                    <a:pt x="19558" y="12485"/>
                    <a:pt x="15920" y="10570"/>
                  </a:cubicBezTo>
                  <a:cubicBezTo>
                    <a:pt x="12507" y="8828"/>
                    <a:pt x="10688" y="6968"/>
                    <a:pt x="10688" y="4994"/>
                  </a:cubicBezTo>
                  <a:lnTo>
                    <a:pt x="1068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16" name="Google Shape;2916;p36"/>
            <p:cNvSpPr/>
            <p:nvPr/>
          </p:nvSpPr>
          <p:spPr>
            <a:xfrm>
              <a:off x="497307" y="157618"/>
              <a:ext cx="188693" cy="106537"/>
            </a:xfrm>
            <a:custGeom>
              <a:rect b="b" l="l" r="r" t="t"/>
              <a:pathLst>
                <a:path extrusionOk="0" h="21600" w="21600">
                  <a:moveTo>
                    <a:pt x="3307" y="0"/>
                  </a:moveTo>
                  <a:cubicBezTo>
                    <a:pt x="3307" y="8557"/>
                    <a:pt x="1774" y="15757"/>
                    <a:pt x="0" y="21600"/>
                  </a:cubicBezTo>
                  <a:lnTo>
                    <a:pt x="16769"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17" name="Google Shape;2917;p36"/>
            <p:cNvSpPr/>
            <p:nvPr/>
          </p:nvSpPr>
          <p:spPr>
            <a:xfrm>
              <a:off x="148811" y="-1"/>
              <a:ext cx="599335" cy="104353"/>
            </a:xfrm>
            <a:custGeom>
              <a:rect b="b" l="l" r="r" t="t"/>
              <a:pathLst>
                <a:path extrusionOk="0" h="21600" w="21600">
                  <a:moveTo>
                    <a:pt x="0" y="0"/>
                  </a:moveTo>
                  <a:lnTo>
                    <a:pt x="1519" y="21600"/>
                  </a:lnTo>
                  <a:lnTo>
                    <a:pt x="8240" y="21600"/>
                  </a:lnTo>
                  <a:cubicBezTo>
                    <a:pt x="8799" y="10107"/>
                    <a:pt x="10000" y="2304"/>
                    <a:pt x="10160" y="1386"/>
                  </a:cubicBezTo>
                  <a:cubicBezTo>
                    <a:pt x="10361" y="467"/>
                    <a:pt x="10620" y="0"/>
                    <a:pt x="10869" y="0"/>
                  </a:cubicBezTo>
                  <a:close/>
                  <a:moveTo>
                    <a:pt x="10869" y="0"/>
                  </a:moveTo>
                  <a:cubicBezTo>
                    <a:pt x="11120" y="0"/>
                    <a:pt x="11359" y="467"/>
                    <a:pt x="11519" y="1386"/>
                  </a:cubicBezTo>
                  <a:cubicBezTo>
                    <a:pt x="11600" y="2304"/>
                    <a:pt x="12798" y="10107"/>
                    <a:pt x="13441" y="21600"/>
                  </a:cubicBezTo>
                  <a:lnTo>
                    <a:pt x="2016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18" name="Google Shape;2918;p36"/>
            <p:cNvSpPr/>
            <p:nvPr/>
          </p:nvSpPr>
          <p:spPr>
            <a:xfrm>
              <a:off x="210957" y="315237"/>
              <a:ext cx="477227" cy="526126"/>
            </a:xfrm>
            <a:custGeom>
              <a:rect b="b" l="l" r="r" t="t"/>
              <a:pathLst>
                <a:path extrusionOk="0" h="21600" w="21600">
                  <a:moveTo>
                    <a:pt x="6027" y="4374"/>
                  </a:moveTo>
                  <a:cubicBezTo>
                    <a:pt x="6630" y="4374"/>
                    <a:pt x="7134" y="4831"/>
                    <a:pt x="7134" y="5378"/>
                  </a:cubicBezTo>
                  <a:cubicBezTo>
                    <a:pt x="7134" y="5924"/>
                    <a:pt x="6630" y="6378"/>
                    <a:pt x="6027" y="6378"/>
                  </a:cubicBezTo>
                  <a:cubicBezTo>
                    <a:pt x="5425" y="6378"/>
                    <a:pt x="4924" y="6107"/>
                    <a:pt x="4924" y="5378"/>
                  </a:cubicBezTo>
                  <a:cubicBezTo>
                    <a:pt x="4924" y="4831"/>
                    <a:pt x="5425" y="4374"/>
                    <a:pt x="6027" y="4374"/>
                  </a:cubicBezTo>
                  <a:close/>
                  <a:moveTo>
                    <a:pt x="15573" y="4466"/>
                  </a:moveTo>
                  <a:cubicBezTo>
                    <a:pt x="16175" y="4466"/>
                    <a:pt x="16679" y="4921"/>
                    <a:pt x="16679" y="5467"/>
                  </a:cubicBezTo>
                  <a:cubicBezTo>
                    <a:pt x="16679" y="6107"/>
                    <a:pt x="16175" y="6561"/>
                    <a:pt x="15573" y="6561"/>
                  </a:cubicBezTo>
                  <a:cubicBezTo>
                    <a:pt x="14970" y="6561"/>
                    <a:pt x="14469" y="6107"/>
                    <a:pt x="14469" y="5467"/>
                  </a:cubicBezTo>
                  <a:cubicBezTo>
                    <a:pt x="14469" y="4921"/>
                    <a:pt x="14970" y="4466"/>
                    <a:pt x="15573" y="4466"/>
                  </a:cubicBezTo>
                  <a:close/>
                  <a:moveTo>
                    <a:pt x="14042" y="11779"/>
                  </a:moveTo>
                  <a:cubicBezTo>
                    <a:pt x="14342" y="11779"/>
                    <a:pt x="14619" y="11892"/>
                    <a:pt x="14769" y="12121"/>
                  </a:cubicBezTo>
                  <a:cubicBezTo>
                    <a:pt x="15474" y="12395"/>
                    <a:pt x="15474" y="13124"/>
                    <a:pt x="14970" y="13578"/>
                  </a:cubicBezTo>
                  <a:cubicBezTo>
                    <a:pt x="13764" y="14582"/>
                    <a:pt x="12256" y="15129"/>
                    <a:pt x="10649" y="15129"/>
                  </a:cubicBezTo>
                  <a:cubicBezTo>
                    <a:pt x="9041" y="15129"/>
                    <a:pt x="7536" y="14582"/>
                    <a:pt x="6531" y="13578"/>
                  </a:cubicBezTo>
                  <a:cubicBezTo>
                    <a:pt x="6027" y="13124"/>
                    <a:pt x="6027" y="12395"/>
                    <a:pt x="6531" y="12121"/>
                  </a:cubicBezTo>
                  <a:cubicBezTo>
                    <a:pt x="6780" y="11892"/>
                    <a:pt x="7083" y="11779"/>
                    <a:pt x="7370" y="11779"/>
                  </a:cubicBezTo>
                  <a:cubicBezTo>
                    <a:pt x="7660" y="11779"/>
                    <a:pt x="7938" y="11892"/>
                    <a:pt x="8139" y="12121"/>
                  </a:cubicBezTo>
                  <a:cubicBezTo>
                    <a:pt x="8840" y="12760"/>
                    <a:pt x="9746" y="13078"/>
                    <a:pt x="10649" y="13078"/>
                  </a:cubicBezTo>
                  <a:cubicBezTo>
                    <a:pt x="11554" y="13078"/>
                    <a:pt x="12457" y="12760"/>
                    <a:pt x="13162" y="12121"/>
                  </a:cubicBezTo>
                  <a:cubicBezTo>
                    <a:pt x="13413" y="11892"/>
                    <a:pt x="13739" y="11779"/>
                    <a:pt x="14042" y="11779"/>
                  </a:cubicBezTo>
                  <a:close/>
                  <a:moveTo>
                    <a:pt x="2411" y="0"/>
                  </a:moveTo>
                  <a:lnTo>
                    <a:pt x="2411" y="2005"/>
                  </a:lnTo>
                  <a:cubicBezTo>
                    <a:pt x="2411" y="4374"/>
                    <a:pt x="2009" y="6743"/>
                    <a:pt x="1103" y="8930"/>
                  </a:cubicBezTo>
                  <a:cubicBezTo>
                    <a:pt x="0" y="12031"/>
                    <a:pt x="0" y="14307"/>
                    <a:pt x="0" y="16405"/>
                  </a:cubicBezTo>
                  <a:cubicBezTo>
                    <a:pt x="2411" y="19503"/>
                    <a:pt x="6429" y="21600"/>
                    <a:pt x="10849" y="21600"/>
                  </a:cubicBezTo>
                  <a:cubicBezTo>
                    <a:pt x="15171" y="21600"/>
                    <a:pt x="19189" y="19592"/>
                    <a:pt x="21600" y="16405"/>
                  </a:cubicBezTo>
                  <a:cubicBezTo>
                    <a:pt x="21600" y="14307"/>
                    <a:pt x="21600" y="12031"/>
                    <a:pt x="20497" y="8930"/>
                  </a:cubicBezTo>
                  <a:cubicBezTo>
                    <a:pt x="19591" y="6743"/>
                    <a:pt x="19189" y="4374"/>
                    <a:pt x="19189" y="2005"/>
                  </a:cubicBezTo>
                  <a:lnTo>
                    <a:pt x="1918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2919" name="Google Shape;2919;p36"/>
          <p:cNvSpPr/>
          <p:nvPr/>
        </p:nvSpPr>
        <p:spPr>
          <a:xfrm>
            <a:off x="12169654" y="9321717"/>
            <a:ext cx="33867" cy="33867"/>
          </a:xfrm>
          <a:custGeom>
            <a:rect b="b" l="l" r="r" t="t"/>
            <a:pathLst>
              <a:path extrusionOk="0" h="21600" w="21600">
                <a:moveTo>
                  <a:pt x="0" y="0"/>
                </a:moveTo>
                <a:cubicBezTo>
                  <a:pt x="7175" y="21600"/>
                  <a:pt x="11983" y="21600"/>
                  <a:pt x="21600" y="21600"/>
                </a:cubicBezTo>
                <a:cubicBezTo>
                  <a:pt x="16792" y="21600"/>
                  <a:pt x="9617" y="0"/>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20" name="Google Shape;2920;p36"/>
          <p:cNvSpPr/>
          <p:nvPr/>
        </p:nvSpPr>
        <p:spPr>
          <a:xfrm>
            <a:off x="12169688" y="9323936"/>
            <a:ext cx="33867" cy="33867"/>
          </a:xfrm>
          <a:custGeom>
            <a:rect b="b" l="l" r="r" t="t"/>
            <a:pathLst>
              <a:path extrusionOk="0" h="21600" w="21600">
                <a:moveTo>
                  <a:pt x="21600" y="0"/>
                </a:moveTo>
                <a:cubicBezTo>
                  <a:pt x="16114" y="0"/>
                  <a:pt x="5400" y="0"/>
                  <a:pt x="0" y="21600"/>
                </a:cubicBezTo>
                <a:cubicBezTo>
                  <a:pt x="8057" y="0"/>
                  <a:pt x="16200" y="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2921" name="Google Shape;2921;p36"/>
          <p:cNvGrpSpPr/>
          <p:nvPr/>
        </p:nvGrpSpPr>
        <p:grpSpPr>
          <a:xfrm>
            <a:off x="11792493" y="9339777"/>
            <a:ext cx="788099" cy="896817"/>
            <a:chOff x="-1" y="70"/>
            <a:chExt cx="788098" cy="896816"/>
          </a:xfrm>
        </p:grpSpPr>
        <p:sp>
          <p:nvSpPr>
            <p:cNvPr id="2922" name="Google Shape;2922;p36"/>
            <p:cNvSpPr/>
            <p:nvPr/>
          </p:nvSpPr>
          <p:spPr>
            <a:xfrm>
              <a:off x="412896" y="70"/>
              <a:ext cx="317768" cy="312984"/>
            </a:xfrm>
            <a:custGeom>
              <a:rect b="b" l="l" r="r" t="t"/>
              <a:pathLst>
                <a:path extrusionOk="0" h="21600" w="21471">
                  <a:moveTo>
                    <a:pt x="0" y="0"/>
                  </a:moveTo>
                  <a:cubicBezTo>
                    <a:pt x="6003" y="1070"/>
                    <a:pt x="10650" y="10110"/>
                    <a:pt x="11102" y="21600"/>
                  </a:cubicBezTo>
                  <a:lnTo>
                    <a:pt x="19653" y="21600"/>
                  </a:lnTo>
                  <a:cubicBezTo>
                    <a:pt x="20853" y="21600"/>
                    <a:pt x="21600" y="20681"/>
                    <a:pt x="21452" y="19456"/>
                  </a:cubicBezTo>
                  <a:cubicBezTo>
                    <a:pt x="19653" y="9035"/>
                    <a:pt x="10950" y="763"/>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23" name="Google Shape;2923;p36"/>
            <p:cNvSpPr/>
            <p:nvPr/>
          </p:nvSpPr>
          <p:spPr>
            <a:xfrm>
              <a:off x="419589" y="57777"/>
              <a:ext cx="102098" cy="255277"/>
            </a:xfrm>
            <a:custGeom>
              <a:rect b="b" l="l" r="r" t="t"/>
              <a:pathLst>
                <a:path extrusionOk="0" h="21600" w="21600">
                  <a:moveTo>
                    <a:pt x="0" y="0"/>
                  </a:moveTo>
                  <a:lnTo>
                    <a:pt x="0" y="21600"/>
                  </a:lnTo>
                  <a:lnTo>
                    <a:pt x="21600" y="21600"/>
                  </a:lnTo>
                  <a:cubicBezTo>
                    <a:pt x="21138" y="10517"/>
                    <a:pt x="10807" y="225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24" name="Google Shape;2924;p36"/>
            <p:cNvSpPr/>
            <p:nvPr/>
          </p:nvSpPr>
          <p:spPr>
            <a:xfrm>
              <a:off x="57526" y="2254"/>
              <a:ext cx="317674" cy="312985"/>
            </a:xfrm>
            <a:custGeom>
              <a:rect b="b" l="l" r="r" t="t"/>
              <a:pathLst>
                <a:path extrusionOk="0" h="21600" w="21465">
                  <a:moveTo>
                    <a:pt x="21465" y="0"/>
                  </a:moveTo>
                  <a:cubicBezTo>
                    <a:pt x="10515" y="613"/>
                    <a:pt x="1665" y="8884"/>
                    <a:pt x="17" y="19611"/>
                  </a:cubicBezTo>
                  <a:cubicBezTo>
                    <a:pt x="-135" y="20681"/>
                    <a:pt x="765" y="21600"/>
                    <a:pt x="1665" y="21600"/>
                  </a:cubicBezTo>
                  <a:lnTo>
                    <a:pt x="10363" y="21600"/>
                  </a:lnTo>
                  <a:cubicBezTo>
                    <a:pt x="10663" y="10110"/>
                    <a:pt x="15466" y="1225"/>
                    <a:pt x="214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25" name="Google Shape;2925;p36"/>
            <p:cNvSpPr/>
            <p:nvPr/>
          </p:nvSpPr>
          <p:spPr>
            <a:xfrm>
              <a:off x="264225" y="57777"/>
              <a:ext cx="102097" cy="255277"/>
            </a:xfrm>
            <a:custGeom>
              <a:rect b="b" l="l" r="r" t="t"/>
              <a:pathLst>
                <a:path extrusionOk="0" h="21600" w="21600">
                  <a:moveTo>
                    <a:pt x="21600" y="0"/>
                  </a:moveTo>
                  <a:cubicBezTo>
                    <a:pt x="10793" y="2254"/>
                    <a:pt x="939" y="10517"/>
                    <a:pt x="0"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26" name="Google Shape;2926;p36"/>
            <p:cNvSpPr/>
            <p:nvPr/>
          </p:nvSpPr>
          <p:spPr>
            <a:xfrm>
              <a:off x="104351" y="366321"/>
              <a:ext cx="577139" cy="530565"/>
            </a:xfrm>
            <a:custGeom>
              <a:rect b="b" l="l" r="r" t="t"/>
              <a:pathLst>
                <a:path extrusionOk="0" h="21600" w="21600">
                  <a:moveTo>
                    <a:pt x="6896" y="4429"/>
                  </a:moveTo>
                  <a:cubicBezTo>
                    <a:pt x="7394" y="4429"/>
                    <a:pt x="7811" y="4790"/>
                    <a:pt x="7811" y="5422"/>
                  </a:cubicBezTo>
                  <a:cubicBezTo>
                    <a:pt x="7811" y="5964"/>
                    <a:pt x="7394" y="6417"/>
                    <a:pt x="6896" y="6417"/>
                  </a:cubicBezTo>
                  <a:cubicBezTo>
                    <a:pt x="6397" y="6417"/>
                    <a:pt x="5983" y="5964"/>
                    <a:pt x="5983" y="5422"/>
                  </a:cubicBezTo>
                  <a:cubicBezTo>
                    <a:pt x="5983" y="4879"/>
                    <a:pt x="6397" y="4429"/>
                    <a:pt x="6896" y="4429"/>
                  </a:cubicBezTo>
                  <a:close/>
                  <a:moveTo>
                    <a:pt x="14789" y="4429"/>
                  </a:moveTo>
                  <a:cubicBezTo>
                    <a:pt x="15287" y="4429"/>
                    <a:pt x="15704" y="4790"/>
                    <a:pt x="15704" y="5422"/>
                  </a:cubicBezTo>
                  <a:cubicBezTo>
                    <a:pt x="15704" y="5964"/>
                    <a:pt x="15287" y="6417"/>
                    <a:pt x="14789" y="6417"/>
                  </a:cubicBezTo>
                  <a:cubicBezTo>
                    <a:pt x="14290" y="6417"/>
                    <a:pt x="13876" y="5964"/>
                    <a:pt x="13876" y="5422"/>
                  </a:cubicBezTo>
                  <a:cubicBezTo>
                    <a:pt x="13710" y="4879"/>
                    <a:pt x="14290" y="4429"/>
                    <a:pt x="14789" y="4429"/>
                  </a:cubicBezTo>
                  <a:close/>
                  <a:moveTo>
                    <a:pt x="13615" y="11770"/>
                  </a:moveTo>
                  <a:cubicBezTo>
                    <a:pt x="13876" y="11770"/>
                    <a:pt x="14124" y="11884"/>
                    <a:pt x="14290" y="12111"/>
                  </a:cubicBezTo>
                  <a:cubicBezTo>
                    <a:pt x="14707" y="12561"/>
                    <a:pt x="14707" y="13195"/>
                    <a:pt x="14290" y="13557"/>
                  </a:cubicBezTo>
                  <a:cubicBezTo>
                    <a:pt x="13378" y="14549"/>
                    <a:pt x="12046" y="15091"/>
                    <a:pt x="10717" y="15091"/>
                  </a:cubicBezTo>
                  <a:cubicBezTo>
                    <a:pt x="9388" y="15091"/>
                    <a:pt x="8143" y="14549"/>
                    <a:pt x="7313" y="13557"/>
                  </a:cubicBezTo>
                  <a:cubicBezTo>
                    <a:pt x="6896" y="13103"/>
                    <a:pt x="6896" y="12381"/>
                    <a:pt x="7313" y="12111"/>
                  </a:cubicBezTo>
                  <a:cubicBezTo>
                    <a:pt x="7518" y="11884"/>
                    <a:pt x="7769" y="11770"/>
                    <a:pt x="8017" y="11770"/>
                  </a:cubicBezTo>
                  <a:cubicBezTo>
                    <a:pt x="8267" y="11770"/>
                    <a:pt x="8515" y="11884"/>
                    <a:pt x="8723" y="12111"/>
                  </a:cubicBezTo>
                  <a:cubicBezTo>
                    <a:pt x="9306" y="12696"/>
                    <a:pt x="10073" y="12992"/>
                    <a:pt x="10833" y="12992"/>
                  </a:cubicBezTo>
                  <a:cubicBezTo>
                    <a:pt x="11590" y="12992"/>
                    <a:pt x="12339" y="12696"/>
                    <a:pt x="12877" y="12111"/>
                  </a:cubicBezTo>
                  <a:cubicBezTo>
                    <a:pt x="13085" y="11884"/>
                    <a:pt x="13357" y="11770"/>
                    <a:pt x="13615" y="11770"/>
                  </a:cubicBezTo>
                  <a:close/>
                  <a:moveTo>
                    <a:pt x="0" y="0"/>
                  </a:moveTo>
                  <a:lnTo>
                    <a:pt x="0" y="9851"/>
                  </a:lnTo>
                  <a:cubicBezTo>
                    <a:pt x="0" y="16267"/>
                    <a:pt x="4902" y="21600"/>
                    <a:pt x="10801" y="21600"/>
                  </a:cubicBezTo>
                  <a:cubicBezTo>
                    <a:pt x="16782" y="21600"/>
                    <a:pt x="21600" y="16267"/>
                    <a:pt x="21600" y="985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27" name="Google Shape;2927;p36"/>
            <p:cNvSpPr/>
            <p:nvPr/>
          </p:nvSpPr>
          <p:spPr>
            <a:xfrm>
              <a:off x="734828" y="435160"/>
              <a:ext cx="53269" cy="179745"/>
            </a:xfrm>
            <a:custGeom>
              <a:rect b="b" l="l" r="r" t="t"/>
              <a:pathLst>
                <a:path extrusionOk="0" h="21600" w="21600">
                  <a:moveTo>
                    <a:pt x="0" y="0"/>
                  </a:moveTo>
                  <a:lnTo>
                    <a:pt x="0" y="21600"/>
                  </a:lnTo>
                  <a:cubicBezTo>
                    <a:pt x="12600" y="19466"/>
                    <a:pt x="21600" y="15470"/>
                    <a:pt x="21600" y="10669"/>
                  </a:cubicBezTo>
                  <a:cubicBezTo>
                    <a:pt x="21600" y="6401"/>
                    <a:pt x="12600" y="239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28" name="Google Shape;2928;p36"/>
            <p:cNvSpPr/>
            <p:nvPr/>
          </p:nvSpPr>
          <p:spPr>
            <a:xfrm>
              <a:off x="-1" y="435160"/>
              <a:ext cx="53340" cy="184184"/>
            </a:xfrm>
            <a:custGeom>
              <a:rect b="b" l="l" r="r" t="t"/>
              <a:pathLst>
                <a:path extrusionOk="0" h="21600" w="21600">
                  <a:moveTo>
                    <a:pt x="21600" y="0"/>
                  </a:moveTo>
                  <a:cubicBezTo>
                    <a:pt x="9017" y="2338"/>
                    <a:pt x="0" y="6247"/>
                    <a:pt x="0" y="10668"/>
                  </a:cubicBezTo>
                  <a:cubicBezTo>
                    <a:pt x="0" y="15353"/>
                    <a:pt x="9017" y="19262"/>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929" name="Google Shape;2929;p36"/>
          <p:cNvGrpSpPr/>
          <p:nvPr/>
        </p:nvGrpSpPr>
        <p:grpSpPr>
          <a:xfrm>
            <a:off x="17331328" y="7113240"/>
            <a:ext cx="788029" cy="896817"/>
            <a:chOff x="70" y="0"/>
            <a:chExt cx="788027" cy="896815"/>
          </a:xfrm>
        </p:grpSpPr>
        <p:sp>
          <p:nvSpPr>
            <p:cNvPr id="2930" name="Google Shape;2930;p36"/>
            <p:cNvSpPr/>
            <p:nvPr/>
          </p:nvSpPr>
          <p:spPr>
            <a:xfrm>
              <a:off x="725950" y="319676"/>
              <a:ext cx="62147" cy="310801"/>
            </a:xfrm>
            <a:custGeom>
              <a:rect b="b" l="l" r="r" t="t"/>
              <a:pathLst>
                <a:path extrusionOk="0" h="21600" w="21600">
                  <a:moveTo>
                    <a:pt x="0" y="0"/>
                  </a:moveTo>
                  <a:cubicBezTo>
                    <a:pt x="2302" y="1699"/>
                    <a:pt x="3086" y="3550"/>
                    <a:pt x="3086" y="5401"/>
                  </a:cubicBezTo>
                  <a:lnTo>
                    <a:pt x="3086" y="19284"/>
                  </a:lnTo>
                  <a:cubicBezTo>
                    <a:pt x="3086" y="20057"/>
                    <a:pt x="3086" y="20826"/>
                    <a:pt x="2302" y="21600"/>
                  </a:cubicBezTo>
                  <a:cubicBezTo>
                    <a:pt x="13127" y="20826"/>
                    <a:pt x="21600" y="18975"/>
                    <a:pt x="21600" y="16355"/>
                  </a:cubicBezTo>
                  <a:lnTo>
                    <a:pt x="21600" y="5401"/>
                  </a:lnTo>
                  <a:cubicBezTo>
                    <a:pt x="21600" y="2933"/>
                    <a:pt x="13127" y="61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31" name="Google Shape;2931;p36"/>
            <p:cNvSpPr/>
            <p:nvPr/>
          </p:nvSpPr>
          <p:spPr>
            <a:xfrm>
              <a:off x="15571" y="0"/>
              <a:ext cx="754770" cy="281911"/>
            </a:xfrm>
            <a:custGeom>
              <a:rect b="b" l="l" r="r" t="t"/>
              <a:pathLst>
                <a:path extrusionOk="0" h="21600" w="21600">
                  <a:moveTo>
                    <a:pt x="10800" y="0"/>
                  </a:moveTo>
                  <a:cubicBezTo>
                    <a:pt x="5719" y="0"/>
                    <a:pt x="1462" y="9016"/>
                    <a:pt x="0" y="21600"/>
                  </a:cubicBezTo>
                  <a:cubicBezTo>
                    <a:pt x="573" y="20752"/>
                    <a:pt x="1143" y="20240"/>
                    <a:pt x="1778" y="20240"/>
                  </a:cubicBezTo>
                  <a:cubicBezTo>
                    <a:pt x="3305" y="10889"/>
                    <a:pt x="6797" y="4081"/>
                    <a:pt x="10800" y="4081"/>
                  </a:cubicBezTo>
                  <a:cubicBezTo>
                    <a:pt x="14867" y="4081"/>
                    <a:pt x="18360" y="10716"/>
                    <a:pt x="19884" y="20240"/>
                  </a:cubicBezTo>
                  <a:cubicBezTo>
                    <a:pt x="20519" y="20240"/>
                    <a:pt x="21156" y="20752"/>
                    <a:pt x="21600" y="21600"/>
                  </a:cubicBezTo>
                  <a:cubicBezTo>
                    <a:pt x="20203" y="9189"/>
                    <a:pt x="15883"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32" name="Google Shape;2932;p36"/>
            <p:cNvSpPr/>
            <p:nvPr/>
          </p:nvSpPr>
          <p:spPr>
            <a:xfrm>
              <a:off x="104421" y="475041"/>
              <a:ext cx="577140" cy="421774"/>
            </a:xfrm>
            <a:custGeom>
              <a:rect b="b" l="l" r="r" t="t"/>
              <a:pathLst>
                <a:path extrusionOk="0" h="21600" w="21600">
                  <a:moveTo>
                    <a:pt x="13531" y="9238"/>
                  </a:moveTo>
                  <a:cubicBezTo>
                    <a:pt x="13789" y="9238"/>
                    <a:pt x="14040" y="9378"/>
                    <a:pt x="14206" y="9663"/>
                  </a:cubicBezTo>
                  <a:cubicBezTo>
                    <a:pt x="14704" y="10233"/>
                    <a:pt x="14704" y="11143"/>
                    <a:pt x="14287" y="11482"/>
                  </a:cubicBezTo>
                  <a:cubicBezTo>
                    <a:pt x="13375" y="12846"/>
                    <a:pt x="12046" y="13528"/>
                    <a:pt x="10799" y="13528"/>
                  </a:cubicBezTo>
                  <a:cubicBezTo>
                    <a:pt x="9470" y="13528"/>
                    <a:pt x="8225" y="12846"/>
                    <a:pt x="7310" y="11482"/>
                  </a:cubicBezTo>
                  <a:cubicBezTo>
                    <a:pt x="6893" y="10915"/>
                    <a:pt x="6893" y="10118"/>
                    <a:pt x="7310" y="9663"/>
                  </a:cubicBezTo>
                  <a:cubicBezTo>
                    <a:pt x="7518" y="9378"/>
                    <a:pt x="7766" y="9238"/>
                    <a:pt x="8006" y="9238"/>
                  </a:cubicBezTo>
                  <a:cubicBezTo>
                    <a:pt x="8243" y="9238"/>
                    <a:pt x="8473" y="9378"/>
                    <a:pt x="8639" y="9663"/>
                  </a:cubicBezTo>
                  <a:cubicBezTo>
                    <a:pt x="9222" y="10461"/>
                    <a:pt x="9968" y="10858"/>
                    <a:pt x="10717" y="10858"/>
                  </a:cubicBezTo>
                  <a:cubicBezTo>
                    <a:pt x="11463" y="10858"/>
                    <a:pt x="12212" y="10461"/>
                    <a:pt x="12792" y="9663"/>
                  </a:cubicBezTo>
                  <a:cubicBezTo>
                    <a:pt x="13001" y="9378"/>
                    <a:pt x="13270" y="9238"/>
                    <a:pt x="13531" y="9238"/>
                  </a:cubicBezTo>
                  <a:close/>
                  <a:moveTo>
                    <a:pt x="0" y="0"/>
                  </a:moveTo>
                  <a:lnTo>
                    <a:pt x="0" y="6708"/>
                  </a:lnTo>
                  <a:cubicBezTo>
                    <a:pt x="0" y="10800"/>
                    <a:pt x="1245" y="14892"/>
                    <a:pt x="3571" y="17735"/>
                  </a:cubicBezTo>
                  <a:cubicBezTo>
                    <a:pt x="5564" y="20351"/>
                    <a:pt x="8141" y="21600"/>
                    <a:pt x="10799" y="21600"/>
                  </a:cubicBezTo>
                  <a:lnTo>
                    <a:pt x="11880" y="21600"/>
                  </a:lnTo>
                  <a:cubicBezTo>
                    <a:pt x="17362" y="20918"/>
                    <a:pt x="21600" y="14098"/>
                    <a:pt x="21600" y="6253"/>
                  </a:cubicBezTo>
                  <a:lnTo>
                    <a:pt x="21600" y="115"/>
                  </a:lnTo>
                  <a:cubicBezTo>
                    <a:pt x="21600" y="4550"/>
                    <a:pt x="19024" y="8072"/>
                    <a:pt x="15701" y="8072"/>
                  </a:cubicBezTo>
                  <a:cubicBezTo>
                    <a:pt x="13623" y="8072"/>
                    <a:pt x="11880" y="6708"/>
                    <a:pt x="10799" y="4435"/>
                  </a:cubicBezTo>
                  <a:cubicBezTo>
                    <a:pt x="9802" y="6481"/>
                    <a:pt x="7893" y="8072"/>
                    <a:pt x="5981" y="8072"/>
                  </a:cubicBezTo>
                  <a:cubicBezTo>
                    <a:pt x="2740" y="8072"/>
                    <a:pt x="0" y="4550"/>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33" name="Google Shape;2933;p36"/>
            <p:cNvSpPr/>
            <p:nvPr/>
          </p:nvSpPr>
          <p:spPr>
            <a:xfrm>
              <a:off x="115484" y="108790"/>
              <a:ext cx="388447" cy="210888"/>
            </a:xfrm>
            <a:custGeom>
              <a:rect b="b" l="l" r="r" t="t"/>
              <a:pathLst>
                <a:path extrusionOk="0" h="21600" w="21600">
                  <a:moveTo>
                    <a:pt x="15429" y="0"/>
                  </a:moveTo>
                  <a:cubicBezTo>
                    <a:pt x="8024" y="0"/>
                    <a:pt x="1853" y="9093"/>
                    <a:pt x="0" y="21600"/>
                  </a:cubicBezTo>
                  <a:lnTo>
                    <a:pt x="6665" y="21600"/>
                  </a:lnTo>
                  <a:cubicBezTo>
                    <a:pt x="13454" y="21600"/>
                    <a:pt x="19378" y="13640"/>
                    <a:pt x="21600" y="2273"/>
                  </a:cubicBezTo>
                  <a:cubicBezTo>
                    <a:pt x="19751" y="909"/>
                    <a:pt x="17651" y="0"/>
                    <a:pt x="154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34" name="Google Shape;2934;p36"/>
            <p:cNvSpPr/>
            <p:nvPr/>
          </p:nvSpPr>
          <p:spPr>
            <a:xfrm>
              <a:off x="419589" y="477296"/>
              <a:ext cx="210888" cy="106536"/>
            </a:xfrm>
            <a:custGeom>
              <a:rect b="b" l="l" r="r" t="t"/>
              <a:pathLst>
                <a:path extrusionOk="0" h="21600" w="21600">
                  <a:moveTo>
                    <a:pt x="0" y="0"/>
                  </a:moveTo>
                  <a:cubicBezTo>
                    <a:pt x="0" y="12143"/>
                    <a:pt x="4778" y="21600"/>
                    <a:pt x="10688" y="21600"/>
                  </a:cubicBezTo>
                  <a:cubicBezTo>
                    <a:pt x="16599" y="21600"/>
                    <a:pt x="21600" y="1170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35" name="Google Shape;2935;p36"/>
            <p:cNvSpPr/>
            <p:nvPr/>
          </p:nvSpPr>
          <p:spPr>
            <a:xfrm>
              <a:off x="104421" y="155434"/>
              <a:ext cx="574957" cy="292974"/>
            </a:xfrm>
            <a:custGeom>
              <a:rect b="b" l="l" r="r" t="t"/>
              <a:pathLst>
                <a:path extrusionOk="0" h="21600" w="21518">
                  <a:moveTo>
                    <a:pt x="16782" y="0"/>
                  </a:moveTo>
                  <a:cubicBezTo>
                    <a:pt x="14870" y="9491"/>
                    <a:pt x="10219" y="15709"/>
                    <a:pt x="4900" y="15709"/>
                  </a:cubicBezTo>
                  <a:lnTo>
                    <a:pt x="0" y="15709"/>
                  </a:lnTo>
                  <a:lnTo>
                    <a:pt x="0" y="21600"/>
                  </a:lnTo>
                  <a:cubicBezTo>
                    <a:pt x="0" y="20457"/>
                    <a:pt x="414" y="19636"/>
                    <a:pt x="997" y="19636"/>
                  </a:cubicBezTo>
                  <a:lnTo>
                    <a:pt x="20603" y="19636"/>
                  </a:lnTo>
                  <a:cubicBezTo>
                    <a:pt x="21102" y="19636"/>
                    <a:pt x="21516" y="20457"/>
                    <a:pt x="21516" y="21600"/>
                  </a:cubicBezTo>
                  <a:lnTo>
                    <a:pt x="21516" y="17673"/>
                  </a:lnTo>
                  <a:cubicBezTo>
                    <a:pt x="21600" y="10473"/>
                    <a:pt x="19688" y="3927"/>
                    <a:pt x="167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36" name="Google Shape;2936;p36"/>
            <p:cNvSpPr/>
            <p:nvPr/>
          </p:nvSpPr>
          <p:spPr>
            <a:xfrm>
              <a:off x="155434" y="477296"/>
              <a:ext cx="210888" cy="106536"/>
            </a:xfrm>
            <a:custGeom>
              <a:rect b="b" l="l" r="r" t="t"/>
              <a:pathLst>
                <a:path extrusionOk="0" h="21600" w="21600">
                  <a:moveTo>
                    <a:pt x="0" y="0"/>
                  </a:moveTo>
                  <a:cubicBezTo>
                    <a:pt x="0" y="12143"/>
                    <a:pt x="4778" y="21600"/>
                    <a:pt x="10688" y="21600"/>
                  </a:cubicBezTo>
                  <a:cubicBezTo>
                    <a:pt x="16830" y="21600"/>
                    <a:pt x="21600" y="1170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37" name="Google Shape;2937;p36"/>
            <p:cNvSpPr/>
            <p:nvPr/>
          </p:nvSpPr>
          <p:spPr>
            <a:xfrm>
              <a:off x="70" y="319676"/>
              <a:ext cx="59892" cy="310801"/>
            </a:xfrm>
            <a:custGeom>
              <a:rect b="b" l="l" r="r" t="t"/>
              <a:pathLst>
                <a:path extrusionOk="0" h="21600" w="21600">
                  <a:moveTo>
                    <a:pt x="21600" y="0"/>
                  </a:moveTo>
                  <a:cubicBezTo>
                    <a:pt x="8792" y="617"/>
                    <a:pt x="0" y="2777"/>
                    <a:pt x="0" y="5401"/>
                  </a:cubicBezTo>
                  <a:lnTo>
                    <a:pt x="0" y="16355"/>
                  </a:lnTo>
                  <a:cubicBezTo>
                    <a:pt x="0" y="18667"/>
                    <a:pt x="8005" y="20826"/>
                    <a:pt x="19211" y="21600"/>
                  </a:cubicBezTo>
                  <a:lnTo>
                    <a:pt x="19211" y="5401"/>
                  </a:lnTo>
                  <a:cubicBezTo>
                    <a:pt x="19211" y="3550"/>
                    <a:pt x="19999" y="1699"/>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938" name="Google Shape;2938;p36"/>
          <p:cNvGrpSpPr/>
          <p:nvPr/>
        </p:nvGrpSpPr>
        <p:grpSpPr>
          <a:xfrm>
            <a:off x="17275773" y="8220942"/>
            <a:ext cx="899071" cy="894633"/>
            <a:chOff x="0" y="-1"/>
            <a:chExt cx="899070" cy="894631"/>
          </a:xfrm>
        </p:grpSpPr>
        <p:sp>
          <p:nvSpPr>
            <p:cNvPr id="2939" name="Google Shape;2939;p36"/>
            <p:cNvSpPr/>
            <p:nvPr/>
          </p:nvSpPr>
          <p:spPr>
            <a:xfrm>
              <a:off x="0" y="157618"/>
              <a:ext cx="899070" cy="299667"/>
            </a:xfrm>
            <a:custGeom>
              <a:rect b="b" l="l" r="r" t="t"/>
              <a:pathLst>
                <a:path extrusionOk="0" h="21600" w="21600">
                  <a:moveTo>
                    <a:pt x="10773" y="0"/>
                  </a:moveTo>
                  <a:cubicBezTo>
                    <a:pt x="4801" y="0"/>
                    <a:pt x="0" y="7359"/>
                    <a:pt x="0" y="17121"/>
                  </a:cubicBezTo>
                  <a:cubicBezTo>
                    <a:pt x="0" y="18720"/>
                    <a:pt x="107" y="20320"/>
                    <a:pt x="427" y="21600"/>
                  </a:cubicBezTo>
                  <a:cubicBezTo>
                    <a:pt x="801" y="19040"/>
                    <a:pt x="1600" y="16801"/>
                    <a:pt x="2507" y="15841"/>
                  </a:cubicBezTo>
                  <a:lnTo>
                    <a:pt x="2507" y="14718"/>
                  </a:lnTo>
                  <a:cubicBezTo>
                    <a:pt x="2507" y="13921"/>
                    <a:pt x="2666" y="13281"/>
                    <a:pt x="2934" y="12798"/>
                  </a:cubicBezTo>
                  <a:cubicBezTo>
                    <a:pt x="5761" y="9121"/>
                    <a:pt x="8320" y="7679"/>
                    <a:pt x="10827" y="7679"/>
                  </a:cubicBezTo>
                  <a:cubicBezTo>
                    <a:pt x="13280" y="7679"/>
                    <a:pt x="15894" y="9279"/>
                    <a:pt x="18666" y="12798"/>
                  </a:cubicBezTo>
                  <a:cubicBezTo>
                    <a:pt x="18880" y="13281"/>
                    <a:pt x="19093" y="13921"/>
                    <a:pt x="19093" y="14718"/>
                  </a:cubicBezTo>
                  <a:lnTo>
                    <a:pt x="19093" y="15841"/>
                  </a:lnTo>
                  <a:cubicBezTo>
                    <a:pt x="20000" y="16801"/>
                    <a:pt x="20799" y="18883"/>
                    <a:pt x="21226" y="21600"/>
                  </a:cubicBezTo>
                  <a:cubicBezTo>
                    <a:pt x="21493" y="20320"/>
                    <a:pt x="21600" y="18720"/>
                    <a:pt x="21600" y="17121"/>
                  </a:cubicBezTo>
                  <a:cubicBezTo>
                    <a:pt x="21600" y="7359"/>
                    <a:pt x="16799" y="0"/>
                    <a:pt x="107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40" name="Google Shape;2940;p36"/>
            <p:cNvSpPr/>
            <p:nvPr/>
          </p:nvSpPr>
          <p:spPr>
            <a:xfrm>
              <a:off x="182068" y="-1"/>
              <a:ext cx="532749" cy="146558"/>
            </a:xfrm>
            <a:custGeom>
              <a:rect b="b" l="l" r="r" t="t"/>
              <a:pathLst>
                <a:path extrusionOk="0" h="21600" w="21600">
                  <a:moveTo>
                    <a:pt x="10799" y="0"/>
                  </a:moveTo>
                  <a:cubicBezTo>
                    <a:pt x="5848" y="0"/>
                    <a:pt x="1708" y="9159"/>
                    <a:pt x="0" y="21600"/>
                  </a:cubicBezTo>
                  <a:cubicBezTo>
                    <a:pt x="3148" y="17664"/>
                    <a:pt x="6748" y="15702"/>
                    <a:pt x="10799" y="15702"/>
                  </a:cubicBezTo>
                  <a:cubicBezTo>
                    <a:pt x="11219" y="15639"/>
                    <a:pt x="11633" y="15608"/>
                    <a:pt x="12044" y="15608"/>
                  </a:cubicBezTo>
                  <a:cubicBezTo>
                    <a:pt x="15621" y="15608"/>
                    <a:pt x="18935" y="18069"/>
                    <a:pt x="21600" y="21600"/>
                  </a:cubicBezTo>
                  <a:cubicBezTo>
                    <a:pt x="19980" y="9159"/>
                    <a:pt x="15749"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41" name="Google Shape;2941;p36"/>
            <p:cNvSpPr/>
            <p:nvPr/>
          </p:nvSpPr>
          <p:spPr>
            <a:xfrm>
              <a:off x="159873" y="312982"/>
              <a:ext cx="359559" cy="210888"/>
            </a:xfrm>
            <a:custGeom>
              <a:rect b="b" l="l" r="r" t="t"/>
              <a:pathLst>
                <a:path extrusionOk="0" h="21600" w="21600">
                  <a:moveTo>
                    <a:pt x="17333" y="0"/>
                  </a:moveTo>
                  <a:cubicBezTo>
                    <a:pt x="11865" y="0"/>
                    <a:pt x="5600" y="2050"/>
                    <a:pt x="0" y="6372"/>
                  </a:cubicBezTo>
                  <a:lnTo>
                    <a:pt x="0" y="21600"/>
                  </a:lnTo>
                  <a:lnTo>
                    <a:pt x="4533" y="21600"/>
                  </a:lnTo>
                  <a:cubicBezTo>
                    <a:pt x="11598" y="21600"/>
                    <a:pt x="18269" y="15466"/>
                    <a:pt x="21600" y="686"/>
                  </a:cubicBezTo>
                  <a:cubicBezTo>
                    <a:pt x="20267" y="231"/>
                    <a:pt x="18667" y="0"/>
                    <a:pt x="173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42" name="Google Shape;2942;p36"/>
            <p:cNvSpPr/>
            <p:nvPr/>
          </p:nvSpPr>
          <p:spPr>
            <a:xfrm>
              <a:off x="157618" y="324115"/>
              <a:ext cx="577139" cy="570515"/>
            </a:xfrm>
            <a:custGeom>
              <a:rect b="b" l="l" r="r" t="t"/>
              <a:pathLst>
                <a:path extrusionOk="0" h="21600" w="21600">
                  <a:moveTo>
                    <a:pt x="14870" y="5714"/>
                  </a:moveTo>
                  <a:cubicBezTo>
                    <a:pt x="15369" y="5714"/>
                    <a:pt x="15785" y="6136"/>
                    <a:pt x="15785" y="6640"/>
                  </a:cubicBezTo>
                  <a:cubicBezTo>
                    <a:pt x="15785" y="7144"/>
                    <a:pt x="15369" y="7563"/>
                    <a:pt x="14870" y="7563"/>
                  </a:cubicBezTo>
                  <a:cubicBezTo>
                    <a:pt x="14372" y="7563"/>
                    <a:pt x="13958" y="7144"/>
                    <a:pt x="13958" y="6640"/>
                  </a:cubicBezTo>
                  <a:cubicBezTo>
                    <a:pt x="13958" y="6136"/>
                    <a:pt x="14372" y="5714"/>
                    <a:pt x="14870" y="5714"/>
                  </a:cubicBezTo>
                  <a:close/>
                  <a:moveTo>
                    <a:pt x="13615" y="12458"/>
                  </a:moveTo>
                  <a:cubicBezTo>
                    <a:pt x="13873" y="12458"/>
                    <a:pt x="14124" y="12565"/>
                    <a:pt x="14290" y="12775"/>
                  </a:cubicBezTo>
                  <a:cubicBezTo>
                    <a:pt x="14789" y="13194"/>
                    <a:pt x="14789" y="13784"/>
                    <a:pt x="14372" y="14120"/>
                  </a:cubicBezTo>
                  <a:cubicBezTo>
                    <a:pt x="13459" y="15043"/>
                    <a:pt x="12130" y="15547"/>
                    <a:pt x="10883" y="15547"/>
                  </a:cubicBezTo>
                  <a:cubicBezTo>
                    <a:pt x="9554" y="15547"/>
                    <a:pt x="8309" y="15043"/>
                    <a:pt x="7394" y="14120"/>
                  </a:cubicBezTo>
                  <a:cubicBezTo>
                    <a:pt x="6978" y="13698"/>
                    <a:pt x="6978" y="13026"/>
                    <a:pt x="7394" y="12775"/>
                  </a:cubicBezTo>
                  <a:cubicBezTo>
                    <a:pt x="7603" y="12565"/>
                    <a:pt x="7850" y="12458"/>
                    <a:pt x="8090" y="12458"/>
                  </a:cubicBezTo>
                  <a:cubicBezTo>
                    <a:pt x="8328" y="12458"/>
                    <a:pt x="8557" y="12565"/>
                    <a:pt x="8723" y="12775"/>
                  </a:cubicBezTo>
                  <a:cubicBezTo>
                    <a:pt x="9306" y="13320"/>
                    <a:pt x="10052" y="13594"/>
                    <a:pt x="10801" y="13594"/>
                  </a:cubicBezTo>
                  <a:cubicBezTo>
                    <a:pt x="11548" y="13594"/>
                    <a:pt x="12297" y="13320"/>
                    <a:pt x="12877" y="12775"/>
                  </a:cubicBezTo>
                  <a:cubicBezTo>
                    <a:pt x="13085" y="12565"/>
                    <a:pt x="13354" y="12458"/>
                    <a:pt x="13615" y="12458"/>
                  </a:cubicBezTo>
                  <a:close/>
                  <a:moveTo>
                    <a:pt x="15453" y="0"/>
                  </a:moveTo>
                  <a:cubicBezTo>
                    <a:pt x="12877" y="6722"/>
                    <a:pt x="8225" y="9580"/>
                    <a:pt x="2824" y="9580"/>
                  </a:cubicBezTo>
                  <a:lnTo>
                    <a:pt x="0" y="9580"/>
                  </a:lnTo>
                  <a:lnTo>
                    <a:pt x="0" y="10505"/>
                  </a:lnTo>
                  <a:cubicBezTo>
                    <a:pt x="0" y="16473"/>
                    <a:pt x="4902" y="21600"/>
                    <a:pt x="10801" y="21600"/>
                  </a:cubicBezTo>
                  <a:cubicBezTo>
                    <a:pt x="16700" y="21600"/>
                    <a:pt x="21600" y="16641"/>
                    <a:pt x="21600" y="10505"/>
                  </a:cubicBezTo>
                  <a:lnTo>
                    <a:pt x="21600" y="1934"/>
                  </a:lnTo>
                  <a:cubicBezTo>
                    <a:pt x="19606" y="923"/>
                    <a:pt x="17531" y="419"/>
                    <a:pt x="154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43" name="Google Shape;2943;p36"/>
            <p:cNvSpPr/>
            <p:nvPr/>
          </p:nvSpPr>
          <p:spPr>
            <a:xfrm>
              <a:off x="53267" y="435089"/>
              <a:ext cx="51085" cy="182070"/>
            </a:xfrm>
            <a:custGeom>
              <a:rect b="b" l="l" r="r" t="t"/>
              <a:pathLst>
                <a:path extrusionOk="0" h="21600" w="21600">
                  <a:moveTo>
                    <a:pt x="21600" y="0"/>
                  </a:moveTo>
                  <a:cubicBezTo>
                    <a:pt x="9385" y="2107"/>
                    <a:pt x="0" y="6060"/>
                    <a:pt x="0" y="10533"/>
                  </a:cubicBezTo>
                  <a:cubicBezTo>
                    <a:pt x="0" y="15272"/>
                    <a:pt x="9385" y="19226"/>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44" name="Google Shape;2944;p36"/>
            <p:cNvSpPr/>
            <p:nvPr/>
          </p:nvSpPr>
          <p:spPr>
            <a:xfrm>
              <a:off x="792463" y="435089"/>
              <a:ext cx="53339" cy="182070"/>
            </a:xfrm>
            <a:custGeom>
              <a:rect b="b" l="l" r="r" t="t"/>
              <a:pathLst>
                <a:path extrusionOk="0" h="21600" w="21600">
                  <a:moveTo>
                    <a:pt x="0" y="0"/>
                  </a:moveTo>
                  <a:lnTo>
                    <a:pt x="0" y="21600"/>
                  </a:lnTo>
                  <a:cubicBezTo>
                    <a:pt x="12612" y="19226"/>
                    <a:pt x="21600" y="15272"/>
                    <a:pt x="21600" y="10533"/>
                  </a:cubicBezTo>
                  <a:cubicBezTo>
                    <a:pt x="21600" y="6060"/>
                    <a:pt x="12612" y="210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945" name="Google Shape;2945;p36"/>
          <p:cNvGrpSpPr/>
          <p:nvPr/>
        </p:nvGrpSpPr>
        <p:grpSpPr>
          <a:xfrm>
            <a:off x="17331328" y="9322022"/>
            <a:ext cx="788029" cy="899002"/>
            <a:chOff x="70" y="70"/>
            <a:chExt cx="788027" cy="899001"/>
          </a:xfrm>
        </p:grpSpPr>
        <p:sp>
          <p:nvSpPr>
            <p:cNvPr id="2946" name="Google Shape;2946;p36"/>
            <p:cNvSpPr/>
            <p:nvPr/>
          </p:nvSpPr>
          <p:spPr>
            <a:xfrm>
              <a:off x="104421" y="70"/>
              <a:ext cx="577140" cy="317424"/>
            </a:xfrm>
            <a:custGeom>
              <a:rect b="b" l="l" r="r" t="t"/>
              <a:pathLst>
                <a:path extrusionOk="0" h="21600" w="21600">
                  <a:moveTo>
                    <a:pt x="10799" y="0"/>
                  </a:moveTo>
                  <a:cubicBezTo>
                    <a:pt x="4900" y="0"/>
                    <a:pt x="0" y="8909"/>
                    <a:pt x="0" y="19634"/>
                  </a:cubicBezTo>
                  <a:lnTo>
                    <a:pt x="0" y="21600"/>
                  </a:lnTo>
                  <a:cubicBezTo>
                    <a:pt x="2326" y="14955"/>
                    <a:pt x="6229" y="10572"/>
                    <a:pt x="10799" y="10572"/>
                  </a:cubicBezTo>
                  <a:cubicBezTo>
                    <a:pt x="15369" y="10572"/>
                    <a:pt x="19356" y="14955"/>
                    <a:pt x="21600" y="21600"/>
                  </a:cubicBezTo>
                  <a:lnTo>
                    <a:pt x="21600" y="19634"/>
                  </a:lnTo>
                  <a:cubicBezTo>
                    <a:pt x="21600" y="8909"/>
                    <a:pt x="16782"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47" name="Google Shape;2947;p36"/>
            <p:cNvSpPr/>
            <p:nvPr/>
          </p:nvSpPr>
          <p:spPr>
            <a:xfrm>
              <a:off x="210957" y="210957"/>
              <a:ext cx="470604" cy="266340"/>
            </a:xfrm>
            <a:custGeom>
              <a:rect b="b" l="l" r="r" t="t"/>
              <a:pathLst>
                <a:path extrusionOk="0" h="21600" w="21600">
                  <a:moveTo>
                    <a:pt x="8353" y="0"/>
                  </a:moveTo>
                  <a:cubicBezTo>
                    <a:pt x="5197" y="0"/>
                    <a:pt x="2241" y="2160"/>
                    <a:pt x="0" y="5400"/>
                  </a:cubicBezTo>
                  <a:cubicBezTo>
                    <a:pt x="1526" y="4680"/>
                    <a:pt x="3156" y="4320"/>
                    <a:pt x="4790" y="4320"/>
                  </a:cubicBezTo>
                  <a:cubicBezTo>
                    <a:pt x="12124" y="4320"/>
                    <a:pt x="18340" y="11337"/>
                    <a:pt x="21600" y="21600"/>
                  </a:cubicBezTo>
                  <a:cubicBezTo>
                    <a:pt x="21089" y="9537"/>
                    <a:pt x="15384" y="0"/>
                    <a:pt x="83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48" name="Google Shape;2948;p36"/>
            <p:cNvSpPr/>
            <p:nvPr/>
          </p:nvSpPr>
          <p:spPr>
            <a:xfrm>
              <a:off x="104421" y="317493"/>
              <a:ext cx="574885" cy="581578"/>
            </a:xfrm>
            <a:custGeom>
              <a:rect b="b" l="l" r="r" t="t"/>
              <a:pathLst>
                <a:path extrusionOk="0" h="21600" w="21600">
                  <a:moveTo>
                    <a:pt x="6920" y="5854"/>
                  </a:moveTo>
                  <a:cubicBezTo>
                    <a:pt x="7421" y="5854"/>
                    <a:pt x="7839" y="6265"/>
                    <a:pt x="7839" y="6759"/>
                  </a:cubicBezTo>
                  <a:cubicBezTo>
                    <a:pt x="7839" y="7338"/>
                    <a:pt x="7421" y="7749"/>
                    <a:pt x="6920" y="7749"/>
                  </a:cubicBezTo>
                  <a:cubicBezTo>
                    <a:pt x="6886" y="7757"/>
                    <a:pt x="6849" y="7759"/>
                    <a:pt x="6812" y="7759"/>
                  </a:cubicBezTo>
                  <a:cubicBezTo>
                    <a:pt x="6362" y="7759"/>
                    <a:pt x="6004" y="7293"/>
                    <a:pt x="6004" y="6759"/>
                  </a:cubicBezTo>
                  <a:cubicBezTo>
                    <a:pt x="6004" y="6265"/>
                    <a:pt x="6420" y="5854"/>
                    <a:pt x="6920" y="5854"/>
                  </a:cubicBezTo>
                  <a:close/>
                  <a:moveTo>
                    <a:pt x="14844" y="5935"/>
                  </a:moveTo>
                  <a:cubicBezTo>
                    <a:pt x="15344" y="5935"/>
                    <a:pt x="15763" y="6349"/>
                    <a:pt x="15763" y="6924"/>
                  </a:cubicBezTo>
                  <a:cubicBezTo>
                    <a:pt x="15763" y="7338"/>
                    <a:pt x="15344" y="7832"/>
                    <a:pt x="14844" y="7832"/>
                  </a:cubicBezTo>
                  <a:cubicBezTo>
                    <a:pt x="14344" y="7832"/>
                    <a:pt x="13928" y="7419"/>
                    <a:pt x="13928" y="6924"/>
                  </a:cubicBezTo>
                  <a:cubicBezTo>
                    <a:pt x="13928" y="6349"/>
                    <a:pt x="14344" y="5935"/>
                    <a:pt x="14844" y="5935"/>
                  </a:cubicBezTo>
                  <a:close/>
                  <a:moveTo>
                    <a:pt x="13584" y="12551"/>
                  </a:moveTo>
                  <a:cubicBezTo>
                    <a:pt x="13843" y="12551"/>
                    <a:pt x="14095" y="12655"/>
                    <a:pt x="14261" y="12862"/>
                  </a:cubicBezTo>
                  <a:cubicBezTo>
                    <a:pt x="14762" y="13192"/>
                    <a:pt x="14762" y="13768"/>
                    <a:pt x="14344" y="14181"/>
                  </a:cubicBezTo>
                  <a:cubicBezTo>
                    <a:pt x="13428" y="15087"/>
                    <a:pt x="12093" y="15665"/>
                    <a:pt x="10841" y="15665"/>
                  </a:cubicBezTo>
                  <a:cubicBezTo>
                    <a:pt x="9507" y="15665"/>
                    <a:pt x="8257" y="15087"/>
                    <a:pt x="7339" y="14181"/>
                  </a:cubicBezTo>
                  <a:cubicBezTo>
                    <a:pt x="6920" y="13768"/>
                    <a:pt x="6920" y="13192"/>
                    <a:pt x="7339" y="12862"/>
                  </a:cubicBezTo>
                  <a:cubicBezTo>
                    <a:pt x="7548" y="12655"/>
                    <a:pt x="7797" y="12551"/>
                    <a:pt x="8037" y="12551"/>
                  </a:cubicBezTo>
                  <a:cubicBezTo>
                    <a:pt x="8276" y="12551"/>
                    <a:pt x="8506" y="12655"/>
                    <a:pt x="8673" y="12862"/>
                  </a:cubicBezTo>
                  <a:cubicBezTo>
                    <a:pt x="9258" y="13438"/>
                    <a:pt x="10007" y="13726"/>
                    <a:pt x="10759" y="13726"/>
                  </a:cubicBezTo>
                  <a:cubicBezTo>
                    <a:pt x="11508" y="13726"/>
                    <a:pt x="12260" y="13438"/>
                    <a:pt x="12842" y="12862"/>
                  </a:cubicBezTo>
                  <a:cubicBezTo>
                    <a:pt x="13052" y="12655"/>
                    <a:pt x="13322" y="12551"/>
                    <a:pt x="13584" y="12551"/>
                  </a:cubicBezTo>
                  <a:close/>
                  <a:moveTo>
                    <a:pt x="7924" y="0"/>
                  </a:moveTo>
                  <a:cubicBezTo>
                    <a:pt x="5753" y="0"/>
                    <a:pt x="3669" y="495"/>
                    <a:pt x="1668" y="1400"/>
                  </a:cubicBezTo>
                  <a:cubicBezTo>
                    <a:pt x="1583" y="1400"/>
                    <a:pt x="1583" y="1400"/>
                    <a:pt x="1501" y="1565"/>
                  </a:cubicBezTo>
                  <a:cubicBezTo>
                    <a:pt x="582" y="3049"/>
                    <a:pt x="0" y="4946"/>
                    <a:pt x="0" y="6759"/>
                  </a:cubicBezTo>
                  <a:lnTo>
                    <a:pt x="0" y="10800"/>
                  </a:lnTo>
                  <a:cubicBezTo>
                    <a:pt x="0" y="16654"/>
                    <a:pt x="4919" y="21600"/>
                    <a:pt x="10841" y="21600"/>
                  </a:cubicBezTo>
                  <a:cubicBezTo>
                    <a:pt x="16430" y="21600"/>
                    <a:pt x="21018" y="17478"/>
                    <a:pt x="21600" y="12284"/>
                  </a:cubicBezTo>
                  <a:cubicBezTo>
                    <a:pt x="20851" y="5276"/>
                    <a:pt x="15011" y="0"/>
                    <a:pt x="79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49" name="Google Shape;2949;p36"/>
            <p:cNvSpPr/>
            <p:nvPr/>
          </p:nvSpPr>
          <p:spPr>
            <a:xfrm>
              <a:off x="70" y="439600"/>
              <a:ext cx="53269" cy="179745"/>
            </a:xfrm>
            <a:custGeom>
              <a:rect b="b" l="l" r="r" t="t"/>
              <a:pathLst>
                <a:path extrusionOk="0" h="21600" w="21600">
                  <a:moveTo>
                    <a:pt x="21600" y="0"/>
                  </a:moveTo>
                  <a:cubicBezTo>
                    <a:pt x="9000" y="1863"/>
                    <a:pt x="0" y="5868"/>
                    <a:pt x="0" y="10669"/>
                  </a:cubicBezTo>
                  <a:cubicBezTo>
                    <a:pt x="0" y="15199"/>
                    <a:pt x="9000" y="19204"/>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50" name="Google Shape;2950;p36"/>
            <p:cNvSpPr/>
            <p:nvPr/>
          </p:nvSpPr>
          <p:spPr>
            <a:xfrm>
              <a:off x="734828" y="439600"/>
              <a:ext cx="53269" cy="179745"/>
            </a:xfrm>
            <a:custGeom>
              <a:rect b="b" l="l" r="r" t="t"/>
              <a:pathLst>
                <a:path extrusionOk="0" h="21600" w="21600">
                  <a:moveTo>
                    <a:pt x="0" y="0"/>
                  </a:moveTo>
                  <a:lnTo>
                    <a:pt x="0" y="21600"/>
                  </a:lnTo>
                  <a:cubicBezTo>
                    <a:pt x="12600" y="19204"/>
                    <a:pt x="21600" y="15199"/>
                    <a:pt x="21600" y="10669"/>
                  </a:cubicBezTo>
                  <a:cubicBezTo>
                    <a:pt x="21600" y="5868"/>
                    <a:pt x="12600" y="1863"/>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951" name="Google Shape;2951;p36"/>
          <p:cNvGrpSpPr/>
          <p:nvPr/>
        </p:nvGrpSpPr>
        <p:grpSpPr>
          <a:xfrm>
            <a:off x="20658454" y="7130997"/>
            <a:ext cx="792536" cy="896817"/>
            <a:chOff x="-1" y="0"/>
            <a:chExt cx="792535" cy="896815"/>
          </a:xfrm>
        </p:grpSpPr>
        <p:sp>
          <p:nvSpPr>
            <p:cNvPr id="2952" name="Google Shape;2952;p36"/>
            <p:cNvSpPr/>
            <p:nvPr/>
          </p:nvSpPr>
          <p:spPr>
            <a:xfrm>
              <a:off x="-1" y="435090"/>
              <a:ext cx="53269" cy="179815"/>
            </a:xfrm>
            <a:custGeom>
              <a:rect b="b" l="l" r="r" t="t"/>
              <a:pathLst>
                <a:path extrusionOk="0" h="21600" w="21600">
                  <a:moveTo>
                    <a:pt x="21600" y="0"/>
                  </a:moveTo>
                  <a:cubicBezTo>
                    <a:pt x="9000" y="2404"/>
                    <a:pt x="0" y="6399"/>
                    <a:pt x="0" y="10935"/>
                  </a:cubicBezTo>
                  <a:cubicBezTo>
                    <a:pt x="0" y="15734"/>
                    <a:pt x="9000" y="19738"/>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53" name="Google Shape;2953;p36"/>
            <p:cNvSpPr/>
            <p:nvPr/>
          </p:nvSpPr>
          <p:spPr>
            <a:xfrm>
              <a:off x="106605" y="421773"/>
              <a:ext cx="577139" cy="475042"/>
            </a:xfrm>
            <a:custGeom>
              <a:rect b="b" l="l" r="r" t="t"/>
              <a:pathLst>
                <a:path extrusionOk="0" h="21600" w="21600">
                  <a:moveTo>
                    <a:pt x="6978" y="2422"/>
                  </a:moveTo>
                  <a:cubicBezTo>
                    <a:pt x="7476" y="2422"/>
                    <a:pt x="7893" y="2928"/>
                    <a:pt x="7893" y="3534"/>
                  </a:cubicBezTo>
                  <a:cubicBezTo>
                    <a:pt x="7893" y="4139"/>
                    <a:pt x="7476" y="4642"/>
                    <a:pt x="6978" y="4642"/>
                  </a:cubicBezTo>
                  <a:cubicBezTo>
                    <a:pt x="6395" y="4642"/>
                    <a:pt x="5981" y="4139"/>
                    <a:pt x="5981" y="3534"/>
                  </a:cubicBezTo>
                  <a:cubicBezTo>
                    <a:pt x="5896" y="2928"/>
                    <a:pt x="6313" y="2422"/>
                    <a:pt x="6978" y="2422"/>
                  </a:cubicBezTo>
                  <a:close/>
                  <a:moveTo>
                    <a:pt x="14704" y="2422"/>
                  </a:moveTo>
                  <a:cubicBezTo>
                    <a:pt x="15284" y="2422"/>
                    <a:pt x="15701" y="2928"/>
                    <a:pt x="15701" y="3534"/>
                  </a:cubicBezTo>
                  <a:cubicBezTo>
                    <a:pt x="15701" y="4139"/>
                    <a:pt x="15284" y="4642"/>
                    <a:pt x="14704" y="4642"/>
                  </a:cubicBezTo>
                  <a:cubicBezTo>
                    <a:pt x="14206" y="4642"/>
                    <a:pt x="13789" y="4139"/>
                    <a:pt x="13789" y="3534"/>
                  </a:cubicBezTo>
                  <a:cubicBezTo>
                    <a:pt x="13789" y="2928"/>
                    <a:pt x="14206" y="2422"/>
                    <a:pt x="14704" y="2422"/>
                  </a:cubicBezTo>
                  <a:close/>
                  <a:moveTo>
                    <a:pt x="13573" y="10624"/>
                  </a:moveTo>
                  <a:cubicBezTo>
                    <a:pt x="13810" y="10624"/>
                    <a:pt x="14040" y="10752"/>
                    <a:pt x="14206" y="11002"/>
                  </a:cubicBezTo>
                  <a:cubicBezTo>
                    <a:pt x="14620" y="11508"/>
                    <a:pt x="14620" y="12213"/>
                    <a:pt x="14206" y="12617"/>
                  </a:cubicBezTo>
                  <a:cubicBezTo>
                    <a:pt x="13291" y="13728"/>
                    <a:pt x="12046" y="14334"/>
                    <a:pt x="10799" y="14334"/>
                  </a:cubicBezTo>
                  <a:cubicBezTo>
                    <a:pt x="9554" y="14334"/>
                    <a:pt x="8225" y="13728"/>
                    <a:pt x="7392" y="12617"/>
                  </a:cubicBezTo>
                  <a:cubicBezTo>
                    <a:pt x="6978" y="12114"/>
                    <a:pt x="6978" y="11306"/>
                    <a:pt x="7392" y="11002"/>
                  </a:cubicBezTo>
                  <a:cubicBezTo>
                    <a:pt x="7600" y="10800"/>
                    <a:pt x="7850" y="10701"/>
                    <a:pt x="8088" y="10701"/>
                  </a:cubicBezTo>
                  <a:cubicBezTo>
                    <a:pt x="8328" y="10701"/>
                    <a:pt x="8557" y="10800"/>
                    <a:pt x="8723" y="11002"/>
                  </a:cubicBezTo>
                  <a:cubicBezTo>
                    <a:pt x="9303" y="11659"/>
                    <a:pt x="10052" y="11985"/>
                    <a:pt x="10799" y="11985"/>
                  </a:cubicBezTo>
                  <a:cubicBezTo>
                    <a:pt x="11548" y="11985"/>
                    <a:pt x="12294" y="11659"/>
                    <a:pt x="12877" y="11002"/>
                  </a:cubicBezTo>
                  <a:cubicBezTo>
                    <a:pt x="13085" y="10752"/>
                    <a:pt x="13333" y="10624"/>
                    <a:pt x="13573" y="10624"/>
                  </a:cubicBezTo>
                  <a:close/>
                  <a:moveTo>
                    <a:pt x="0" y="0"/>
                  </a:moveTo>
                  <a:lnTo>
                    <a:pt x="0" y="8480"/>
                  </a:lnTo>
                  <a:cubicBezTo>
                    <a:pt x="0" y="15644"/>
                    <a:pt x="4900" y="21600"/>
                    <a:pt x="10799" y="21600"/>
                  </a:cubicBezTo>
                  <a:cubicBezTo>
                    <a:pt x="16698" y="21600"/>
                    <a:pt x="21600" y="15644"/>
                    <a:pt x="21600" y="848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54" name="Google Shape;2954;p36"/>
            <p:cNvSpPr/>
            <p:nvPr/>
          </p:nvSpPr>
          <p:spPr>
            <a:xfrm>
              <a:off x="5098" y="264154"/>
              <a:ext cx="779423" cy="104352"/>
            </a:xfrm>
            <a:custGeom>
              <a:rect b="b" l="l" r="r" t="t"/>
              <a:pathLst>
                <a:path extrusionOk="0" h="21600" w="21362">
                  <a:moveTo>
                    <a:pt x="2782" y="0"/>
                  </a:moveTo>
                  <a:cubicBezTo>
                    <a:pt x="1503" y="0"/>
                    <a:pt x="408" y="5980"/>
                    <a:pt x="43" y="14716"/>
                  </a:cubicBezTo>
                  <a:cubicBezTo>
                    <a:pt x="-140" y="18391"/>
                    <a:pt x="287" y="21600"/>
                    <a:pt x="712" y="21600"/>
                  </a:cubicBezTo>
                  <a:lnTo>
                    <a:pt x="20668" y="21600"/>
                  </a:lnTo>
                  <a:cubicBezTo>
                    <a:pt x="21095" y="21600"/>
                    <a:pt x="21460" y="18391"/>
                    <a:pt x="21338" y="14716"/>
                  </a:cubicBezTo>
                  <a:cubicBezTo>
                    <a:pt x="20973" y="5980"/>
                    <a:pt x="19876" y="0"/>
                    <a:pt x="18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55" name="Google Shape;2955;p36"/>
            <p:cNvSpPr/>
            <p:nvPr/>
          </p:nvSpPr>
          <p:spPr>
            <a:xfrm>
              <a:off x="397394" y="0"/>
              <a:ext cx="277472" cy="210887"/>
            </a:xfrm>
            <a:custGeom>
              <a:rect b="b" l="l" r="r" t="t"/>
              <a:pathLst>
                <a:path extrusionOk="0" h="21600" w="21600">
                  <a:moveTo>
                    <a:pt x="0" y="0"/>
                  </a:moveTo>
                  <a:cubicBezTo>
                    <a:pt x="5183" y="0"/>
                    <a:pt x="8639" y="10233"/>
                    <a:pt x="9676" y="21600"/>
                  </a:cubicBezTo>
                  <a:lnTo>
                    <a:pt x="21600" y="21600"/>
                  </a:lnTo>
                  <a:cubicBezTo>
                    <a:pt x="19006" y="9100"/>
                    <a:pt x="10191" y="0"/>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56" name="Google Shape;2956;p36"/>
            <p:cNvSpPr/>
            <p:nvPr/>
          </p:nvSpPr>
          <p:spPr>
            <a:xfrm>
              <a:off x="119922" y="0"/>
              <a:ext cx="277473" cy="210887"/>
            </a:xfrm>
            <a:custGeom>
              <a:rect b="b" l="l" r="r" t="t"/>
              <a:pathLst>
                <a:path extrusionOk="0" h="21600" w="21600">
                  <a:moveTo>
                    <a:pt x="21600" y="0"/>
                  </a:moveTo>
                  <a:cubicBezTo>
                    <a:pt x="11228" y="0"/>
                    <a:pt x="2589" y="9324"/>
                    <a:pt x="0" y="21600"/>
                  </a:cubicBezTo>
                  <a:lnTo>
                    <a:pt x="11919" y="21600"/>
                  </a:lnTo>
                  <a:cubicBezTo>
                    <a:pt x="12786" y="10233"/>
                    <a:pt x="16241" y="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57" name="Google Shape;2957;p36"/>
            <p:cNvSpPr/>
            <p:nvPr/>
          </p:nvSpPr>
          <p:spPr>
            <a:xfrm>
              <a:off x="326370" y="55522"/>
              <a:ext cx="146487" cy="157620"/>
            </a:xfrm>
            <a:custGeom>
              <a:rect b="b" l="l" r="r" t="t"/>
              <a:pathLst>
                <a:path extrusionOk="0" h="21600" w="21600">
                  <a:moveTo>
                    <a:pt x="10473" y="0"/>
                  </a:moveTo>
                  <a:cubicBezTo>
                    <a:pt x="6868" y="0"/>
                    <a:pt x="1631" y="8217"/>
                    <a:pt x="0" y="21600"/>
                  </a:cubicBezTo>
                  <a:lnTo>
                    <a:pt x="21600" y="21600"/>
                  </a:lnTo>
                  <a:cubicBezTo>
                    <a:pt x="18982" y="7908"/>
                    <a:pt x="14068" y="0"/>
                    <a:pt x="104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58" name="Google Shape;2958;p36"/>
            <p:cNvSpPr/>
            <p:nvPr/>
          </p:nvSpPr>
          <p:spPr>
            <a:xfrm>
              <a:off x="739195" y="437345"/>
              <a:ext cx="53339" cy="181999"/>
            </a:xfrm>
            <a:custGeom>
              <a:rect b="b" l="l" r="r" t="t"/>
              <a:pathLst>
                <a:path extrusionOk="0" h="21600" w="21600">
                  <a:moveTo>
                    <a:pt x="0" y="0"/>
                  </a:moveTo>
                  <a:lnTo>
                    <a:pt x="0" y="21600"/>
                  </a:lnTo>
                  <a:cubicBezTo>
                    <a:pt x="12612" y="19233"/>
                    <a:pt x="21600" y="15278"/>
                    <a:pt x="21600" y="11063"/>
                  </a:cubicBezTo>
                  <a:cubicBezTo>
                    <a:pt x="21600" y="6054"/>
                    <a:pt x="12612" y="210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959" name="Google Shape;2959;p36"/>
          <p:cNvGrpSpPr/>
          <p:nvPr/>
        </p:nvGrpSpPr>
        <p:grpSpPr>
          <a:xfrm>
            <a:off x="7312006" y="7133251"/>
            <a:ext cx="899223" cy="894562"/>
            <a:chOff x="0" y="0"/>
            <a:chExt cx="899222" cy="894561"/>
          </a:xfrm>
        </p:grpSpPr>
        <p:sp>
          <p:nvSpPr>
            <p:cNvPr id="2960" name="Google Shape;2960;p36"/>
            <p:cNvSpPr/>
            <p:nvPr/>
          </p:nvSpPr>
          <p:spPr>
            <a:xfrm>
              <a:off x="54534" y="432835"/>
              <a:ext cx="53269" cy="179815"/>
            </a:xfrm>
            <a:custGeom>
              <a:rect b="b" l="l" r="r" t="t"/>
              <a:pathLst>
                <a:path extrusionOk="0" h="21600" w="21600">
                  <a:moveTo>
                    <a:pt x="21600" y="0"/>
                  </a:moveTo>
                  <a:cubicBezTo>
                    <a:pt x="9000" y="2404"/>
                    <a:pt x="0" y="6399"/>
                    <a:pt x="0" y="10935"/>
                  </a:cubicBezTo>
                  <a:cubicBezTo>
                    <a:pt x="0" y="15734"/>
                    <a:pt x="9000" y="19738"/>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61" name="Google Shape;2961;p36"/>
            <p:cNvSpPr/>
            <p:nvPr/>
          </p:nvSpPr>
          <p:spPr>
            <a:xfrm>
              <a:off x="169948" y="0"/>
              <a:ext cx="559382" cy="206448"/>
            </a:xfrm>
            <a:custGeom>
              <a:rect b="b" l="l" r="r" t="t"/>
              <a:pathLst>
                <a:path extrusionOk="0" h="21600" w="21600">
                  <a:moveTo>
                    <a:pt x="5743" y="0"/>
                  </a:moveTo>
                  <a:cubicBezTo>
                    <a:pt x="3512" y="0"/>
                    <a:pt x="1456" y="4408"/>
                    <a:pt x="941" y="10218"/>
                  </a:cubicBezTo>
                  <a:lnTo>
                    <a:pt x="0" y="20435"/>
                  </a:lnTo>
                  <a:cubicBezTo>
                    <a:pt x="686" y="21136"/>
                    <a:pt x="1543" y="21600"/>
                    <a:pt x="2655" y="21600"/>
                  </a:cubicBezTo>
                  <a:lnTo>
                    <a:pt x="18942" y="21600"/>
                  </a:lnTo>
                  <a:cubicBezTo>
                    <a:pt x="19970" y="21600"/>
                    <a:pt x="20743" y="21136"/>
                    <a:pt x="21600" y="20435"/>
                  </a:cubicBezTo>
                  <a:lnTo>
                    <a:pt x="20656" y="10218"/>
                  </a:lnTo>
                  <a:cubicBezTo>
                    <a:pt x="20142" y="4180"/>
                    <a:pt x="18085" y="0"/>
                    <a:pt x="15857" y="0"/>
                  </a:cubicBezTo>
                  <a:cubicBezTo>
                    <a:pt x="15087" y="0"/>
                    <a:pt x="14314" y="464"/>
                    <a:pt x="13544" y="1393"/>
                  </a:cubicBezTo>
                  <a:lnTo>
                    <a:pt x="10799" y="5337"/>
                  </a:lnTo>
                  <a:lnTo>
                    <a:pt x="7972" y="1393"/>
                  </a:lnTo>
                  <a:cubicBezTo>
                    <a:pt x="7371" y="464"/>
                    <a:pt x="6513" y="0"/>
                    <a:pt x="57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62" name="Google Shape;2962;p36"/>
            <p:cNvSpPr/>
            <p:nvPr/>
          </p:nvSpPr>
          <p:spPr>
            <a:xfrm>
              <a:off x="0" y="207504"/>
              <a:ext cx="899222" cy="165441"/>
            </a:xfrm>
            <a:custGeom>
              <a:rect b="b" l="l" r="r" t="t"/>
              <a:pathLst>
                <a:path extrusionOk="0" h="21600" w="21238">
                  <a:moveTo>
                    <a:pt x="1325" y="0"/>
                  </a:moveTo>
                  <a:cubicBezTo>
                    <a:pt x="827" y="0"/>
                    <a:pt x="360" y="1509"/>
                    <a:pt x="134" y="4204"/>
                  </a:cubicBezTo>
                  <a:cubicBezTo>
                    <a:pt x="-181" y="7681"/>
                    <a:pt x="82" y="12033"/>
                    <a:pt x="711" y="13771"/>
                  </a:cubicBezTo>
                  <a:cubicBezTo>
                    <a:pt x="1969" y="17249"/>
                    <a:pt x="3332" y="21600"/>
                    <a:pt x="5638" y="21600"/>
                  </a:cubicBezTo>
                  <a:lnTo>
                    <a:pt x="15600" y="21600"/>
                  </a:lnTo>
                  <a:cubicBezTo>
                    <a:pt x="17908" y="21600"/>
                    <a:pt x="19271" y="17543"/>
                    <a:pt x="20529" y="13771"/>
                  </a:cubicBezTo>
                  <a:cubicBezTo>
                    <a:pt x="21158" y="11738"/>
                    <a:pt x="21419" y="7396"/>
                    <a:pt x="21104" y="4204"/>
                  </a:cubicBezTo>
                  <a:cubicBezTo>
                    <a:pt x="20880" y="1509"/>
                    <a:pt x="20412" y="0"/>
                    <a:pt x="19915" y="0"/>
                  </a:cubicBezTo>
                  <a:cubicBezTo>
                    <a:pt x="19718" y="0"/>
                    <a:pt x="19515" y="239"/>
                    <a:pt x="19322" y="727"/>
                  </a:cubicBezTo>
                  <a:cubicBezTo>
                    <a:pt x="18064" y="4204"/>
                    <a:pt x="17225" y="7102"/>
                    <a:pt x="15600" y="7102"/>
                  </a:cubicBezTo>
                  <a:lnTo>
                    <a:pt x="5638" y="7102"/>
                  </a:lnTo>
                  <a:cubicBezTo>
                    <a:pt x="4014" y="7102"/>
                    <a:pt x="3122" y="4498"/>
                    <a:pt x="1917" y="727"/>
                  </a:cubicBezTo>
                  <a:cubicBezTo>
                    <a:pt x="1723" y="239"/>
                    <a:pt x="1521" y="0"/>
                    <a:pt x="13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63" name="Google Shape;2963;p36"/>
            <p:cNvSpPr/>
            <p:nvPr/>
          </p:nvSpPr>
          <p:spPr>
            <a:xfrm>
              <a:off x="161070" y="412895"/>
              <a:ext cx="577138" cy="221950"/>
            </a:xfrm>
            <a:custGeom>
              <a:rect b="b" l="l" r="r" t="t"/>
              <a:pathLst>
                <a:path extrusionOk="0" h="21600" w="21600">
                  <a:moveTo>
                    <a:pt x="6811" y="6048"/>
                  </a:moveTo>
                  <a:cubicBezTo>
                    <a:pt x="7394" y="6048"/>
                    <a:pt x="7808" y="7125"/>
                    <a:pt x="7808" y="8421"/>
                  </a:cubicBezTo>
                  <a:cubicBezTo>
                    <a:pt x="7808" y="9717"/>
                    <a:pt x="7476" y="10800"/>
                    <a:pt x="6811" y="10800"/>
                  </a:cubicBezTo>
                  <a:cubicBezTo>
                    <a:pt x="6313" y="10800"/>
                    <a:pt x="5899" y="9717"/>
                    <a:pt x="5899" y="8421"/>
                  </a:cubicBezTo>
                  <a:cubicBezTo>
                    <a:pt x="5899" y="7125"/>
                    <a:pt x="6313" y="6048"/>
                    <a:pt x="6811" y="6048"/>
                  </a:cubicBezTo>
                  <a:close/>
                  <a:moveTo>
                    <a:pt x="14704" y="6048"/>
                  </a:moveTo>
                  <a:cubicBezTo>
                    <a:pt x="15287" y="6048"/>
                    <a:pt x="15701" y="7125"/>
                    <a:pt x="15701" y="8421"/>
                  </a:cubicBezTo>
                  <a:cubicBezTo>
                    <a:pt x="15701" y="9717"/>
                    <a:pt x="15287" y="10800"/>
                    <a:pt x="14704" y="10800"/>
                  </a:cubicBezTo>
                  <a:cubicBezTo>
                    <a:pt x="14206" y="10800"/>
                    <a:pt x="13792" y="9717"/>
                    <a:pt x="13792" y="8421"/>
                  </a:cubicBezTo>
                  <a:cubicBezTo>
                    <a:pt x="13792" y="7125"/>
                    <a:pt x="14206" y="6048"/>
                    <a:pt x="14704" y="6048"/>
                  </a:cubicBezTo>
                  <a:close/>
                  <a:moveTo>
                    <a:pt x="0" y="0"/>
                  </a:moveTo>
                  <a:lnTo>
                    <a:pt x="0" y="18363"/>
                  </a:lnTo>
                  <a:cubicBezTo>
                    <a:pt x="0" y="19440"/>
                    <a:pt x="0" y="20523"/>
                    <a:pt x="82" y="21600"/>
                  </a:cubicBezTo>
                  <a:lnTo>
                    <a:pt x="10466" y="10800"/>
                  </a:lnTo>
                  <a:cubicBezTo>
                    <a:pt x="10593" y="10690"/>
                    <a:pt x="10717" y="10635"/>
                    <a:pt x="10841" y="10635"/>
                  </a:cubicBezTo>
                  <a:cubicBezTo>
                    <a:pt x="10965" y="10635"/>
                    <a:pt x="11091" y="10690"/>
                    <a:pt x="11215" y="10800"/>
                  </a:cubicBezTo>
                  <a:lnTo>
                    <a:pt x="21518" y="21600"/>
                  </a:lnTo>
                  <a:cubicBezTo>
                    <a:pt x="21600" y="20304"/>
                    <a:pt x="21600" y="18576"/>
                    <a:pt x="21600" y="17280"/>
                  </a:cubicBezTo>
                  <a:lnTo>
                    <a:pt x="21600" y="0"/>
                  </a:lnTo>
                  <a:cubicBezTo>
                    <a:pt x="20769" y="645"/>
                    <a:pt x="19688" y="864"/>
                    <a:pt x="18691" y="864"/>
                  </a:cubicBezTo>
                  <a:lnTo>
                    <a:pt x="2906" y="864"/>
                  </a:lnTo>
                  <a:cubicBezTo>
                    <a:pt x="1827" y="864"/>
                    <a:pt x="831" y="645"/>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64" name="Google Shape;2964;p36"/>
            <p:cNvSpPr/>
            <p:nvPr/>
          </p:nvSpPr>
          <p:spPr>
            <a:xfrm>
              <a:off x="174387" y="583831"/>
              <a:ext cx="546065" cy="310730"/>
            </a:xfrm>
            <a:custGeom>
              <a:rect b="b" l="l" r="r" t="t"/>
              <a:pathLst>
                <a:path extrusionOk="0" h="21600" w="21600">
                  <a:moveTo>
                    <a:pt x="10886" y="0"/>
                  </a:moveTo>
                  <a:lnTo>
                    <a:pt x="0" y="7406"/>
                  </a:lnTo>
                  <a:cubicBezTo>
                    <a:pt x="527" y="10952"/>
                    <a:pt x="1667" y="14042"/>
                    <a:pt x="3161" y="16354"/>
                  </a:cubicBezTo>
                  <a:cubicBezTo>
                    <a:pt x="5268" y="19749"/>
                    <a:pt x="7991" y="21600"/>
                    <a:pt x="10886" y="21600"/>
                  </a:cubicBezTo>
                  <a:lnTo>
                    <a:pt x="11940" y="21600"/>
                  </a:lnTo>
                  <a:cubicBezTo>
                    <a:pt x="16508" y="20831"/>
                    <a:pt x="20195" y="14968"/>
                    <a:pt x="21600" y="7406"/>
                  </a:cubicBezTo>
                  <a:lnTo>
                    <a:pt x="1088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65" name="Google Shape;2965;p36"/>
            <p:cNvSpPr/>
            <p:nvPr/>
          </p:nvSpPr>
          <p:spPr>
            <a:xfrm>
              <a:off x="791475" y="435090"/>
              <a:ext cx="51084" cy="181999"/>
            </a:xfrm>
            <a:custGeom>
              <a:rect b="b" l="l" r="r" t="t"/>
              <a:pathLst>
                <a:path extrusionOk="0" h="21600" w="21600">
                  <a:moveTo>
                    <a:pt x="0" y="0"/>
                  </a:moveTo>
                  <a:lnTo>
                    <a:pt x="0" y="21600"/>
                  </a:lnTo>
                  <a:cubicBezTo>
                    <a:pt x="12215" y="19493"/>
                    <a:pt x="21600" y="15278"/>
                    <a:pt x="21600" y="10537"/>
                  </a:cubicBezTo>
                  <a:cubicBezTo>
                    <a:pt x="21600" y="6054"/>
                    <a:pt x="14092" y="210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966" name="Google Shape;2966;p36"/>
          <p:cNvGrpSpPr/>
          <p:nvPr/>
        </p:nvGrpSpPr>
        <p:grpSpPr>
          <a:xfrm>
            <a:off x="7312147" y="8263147"/>
            <a:ext cx="899002" cy="841293"/>
            <a:chOff x="70" y="70"/>
            <a:chExt cx="899001" cy="841292"/>
          </a:xfrm>
        </p:grpSpPr>
        <p:sp>
          <p:nvSpPr>
            <p:cNvPr id="2967" name="Google Shape;2967;p36"/>
            <p:cNvSpPr/>
            <p:nvPr/>
          </p:nvSpPr>
          <p:spPr>
            <a:xfrm>
              <a:off x="349225" y="734826"/>
              <a:ext cx="202216" cy="106536"/>
            </a:xfrm>
            <a:custGeom>
              <a:rect b="b" l="l" r="r" t="t"/>
              <a:pathLst>
                <a:path extrusionOk="0" h="21600" w="20712">
                  <a:moveTo>
                    <a:pt x="10390" y="0"/>
                  </a:moveTo>
                  <a:cubicBezTo>
                    <a:pt x="5620" y="0"/>
                    <a:pt x="1528" y="6300"/>
                    <a:pt x="164" y="14857"/>
                  </a:cubicBezTo>
                  <a:cubicBezTo>
                    <a:pt x="-522" y="18000"/>
                    <a:pt x="1073" y="21600"/>
                    <a:pt x="2661" y="21600"/>
                  </a:cubicBezTo>
                  <a:lnTo>
                    <a:pt x="18126" y="21600"/>
                  </a:lnTo>
                  <a:cubicBezTo>
                    <a:pt x="19714" y="21600"/>
                    <a:pt x="21078" y="18000"/>
                    <a:pt x="20623" y="14857"/>
                  </a:cubicBezTo>
                  <a:cubicBezTo>
                    <a:pt x="19259" y="6300"/>
                    <a:pt x="15167" y="0"/>
                    <a:pt x="103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68" name="Google Shape;2968;p36"/>
            <p:cNvSpPr/>
            <p:nvPr/>
          </p:nvSpPr>
          <p:spPr>
            <a:xfrm>
              <a:off x="273103" y="70"/>
              <a:ext cx="355190" cy="202009"/>
            </a:xfrm>
            <a:custGeom>
              <a:rect b="b" l="l" r="r" t="t"/>
              <a:pathLst>
                <a:path extrusionOk="0" h="21600" w="21600">
                  <a:moveTo>
                    <a:pt x="10798" y="0"/>
                  </a:moveTo>
                  <a:cubicBezTo>
                    <a:pt x="6749" y="0"/>
                    <a:pt x="2969" y="2373"/>
                    <a:pt x="0" y="6404"/>
                  </a:cubicBezTo>
                  <a:lnTo>
                    <a:pt x="10798" y="21600"/>
                  </a:lnTo>
                  <a:lnTo>
                    <a:pt x="21600" y="6404"/>
                  </a:lnTo>
                  <a:cubicBezTo>
                    <a:pt x="18493" y="2373"/>
                    <a:pt x="14851"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69" name="Google Shape;2969;p36"/>
            <p:cNvSpPr/>
            <p:nvPr/>
          </p:nvSpPr>
          <p:spPr>
            <a:xfrm>
              <a:off x="70" y="97727"/>
              <a:ext cx="899001" cy="659295"/>
            </a:xfrm>
            <a:custGeom>
              <a:rect b="b" l="l" r="r" t="t"/>
              <a:pathLst>
                <a:path extrusionOk="0" h="21600" w="21600">
                  <a:moveTo>
                    <a:pt x="8267" y="8874"/>
                  </a:moveTo>
                  <a:cubicBezTo>
                    <a:pt x="8641" y="8874"/>
                    <a:pt x="8906" y="9236"/>
                    <a:pt x="8906" y="9672"/>
                  </a:cubicBezTo>
                  <a:cubicBezTo>
                    <a:pt x="8906" y="10182"/>
                    <a:pt x="8641" y="10473"/>
                    <a:pt x="8267" y="10473"/>
                  </a:cubicBezTo>
                  <a:cubicBezTo>
                    <a:pt x="8224" y="10492"/>
                    <a:pt x="8184" y="10501"/>
                    <a:pt x="8143" y="10501"/>
                  </a:cubicBezTo>
                  <a:cubicBezTo>
                    <a:pt x="7881" y="10501"/>
                    <a:pt x="7681" y="10113"/>
                    <a:pt x="7681" y="9672"/>
                  </a:cubicBezTo>
                  <a:cubicBezTo>
                    <a:pt x="7681" y="9236"/>
                    <a:pt x="7947" y="8874"/>
                    <a:pt x="8267" y="8874"/>
                  </a:cubicBezTo>
                  <a:close/>
                  <a:moveTo>
                    <a:pt x="13333" y="8945"/>
                  </a:moveTo>
                  <a:cubicBezTo>
                    <a:pt x="13708" y="8945"/>
                    <a:pt x="13973" y="9310"/>
                    <a:pt x="13973" y="9818"/>
                  </a:cubicBezTo>
                  <a:cubicBezTo>
                    <a:pt x="14028" y="10182"/>
                    <a:pt x="13708" y="10619"/>
                    <a:pt x="13333" y="10619"/>
                  </a:cubicBezTo>
                  <a:cubicBezTo>
                    <a:pt x="13013" y="10619"/>
                    <a:pt x="12748" y="10254"/>
                    <a:pt x="12748" y="9818"/>
                  </a:cubicBezTo>
                  <a:cubicBezTo>
                    <a:pt x="12748" y="9310"/>
                    <a:pt x="13013" y="8945"/>
                    <a:pt x="13333" y="8945"/>
                  </a:cubicBezTo>
                  <a:close/>
                  <a:moveTo>
                    <a:pt x="1813" y="10981"/>
                  </a:moveTo>
                  <a:cubicBezTo>
                    <a:pt x="2294" y="11782"/>
                    <a:pt x="3040" y="12364"/>
                    <a:pt x="3894" y="12364"/>
                  </a:cubicBezTo>
                  <a:cubicBezTo>
                    <a:pt x="3894" y="13237"/>
                    <a:pt x="3306" y="14035"/>
                    <a:pt x="2560" y="14035"/>
                  </a:cubicBezTo>
                  <a:cubicBezTo>
                    <a:pt x="1867" y="14035"/>
                    <a:pt x="1280" y="13237"/>
                    <a:pt x="1280" y="12364"/>
                  </a:cubicBezTo>
                  <a:cubicBezTo>
                    <a:pt x="1280" y="11782"/>
                    <a:pt x="1493" y="11272"/>
                    <a:pt x="1813" y="10981"/>
                  </a:cubicBezTo>
                  <a:close/>
                  <a:moveTo>
                    <a:pt x="19841" y="10981"/>
                  </a:moveTo>
                  <a:cubicBezTo>
                    <a:pt x="20161" y="11272"/>
                    <a:pt x="20374" y="11782"/>
                    <a:pt x="20374" y="12364"/>
                  </a:cubicBezTo>
                  <a:cubicBezTo>
                    <a:pt x="20374" y="13237"/>
                    <a:pt x="19734" y="14035"/>
                    <a:pt x="19094" y="14035"/>
                  </a:cubicBezTo>
                  <a:cubicBezTo>
                    <a:pt x="18400" y="14035"/>
                    <a:pt x="17760" y="13237"/>
                    <a:pt x="17760" y="12364"/>
                  </a:cubicBezTo>
                  <a:cubicBezTo>
                    <a:pt x="18561" y="12364"/>
                    <a:pt x="19360" y="11782"/>
                    <a:pt x="19841" y="10981"/>
                  </a:cubicBezTo>
                  <a:close/>
                  <a:moveTo>
                    <a:pt x="12607" y="14781"/>
                  </a:moveTo>
                  <a:cubicBezTo>
                    <a:pt x="12760" y="14781"/>
                    <a:pt x="12907" y="14873"/>
                    <a:pt x="13013" y="15053"/>
                  </a:cubicBezTo>
                  <a:cubicBezTo>
                    <a:pt x="13281" y="15346"/>
                    <a:pt x="13281" y="15854"/>
                    <a:pt x="13068" y="16219"/>
                  </a:cubicBezTo>
                  <a:cubicBezTo>
                    <a:pt x="12480" y="17018"/>
                    <a:pt x="11679" y="17528"/>
                    <a:pt x="10880" y="17528"/>
                  </a:cubicBezTo>
                  <a:cubicBezTo>
                    <a:pt x="10027" y="17528"/>
                    <a:pt x="9226" y="17018"/>
                    <a:pt x="8641" y="16219"/>
                  </a:cubicBezTo>
                  <a:cubicBezTo>
                    <a:pt x="8373" y="15854"/>
                    <a:pt x="8373" y="15346"/>
                    <a:pt x="8641" y="15053"/>
                  </a:cubicBezTo>
                  <a:cubicBezTo>
                    <a:pt x="8773" y="14873"/>
                    <a:pt x="8934" y="14781"/>
                    <a:pt x="9088" y="14781"/>
                  </a:cubicBezTo>
                  <a:cubicBezTo>
                    <a:pt x="9240" y="14781"/>
                    <a:pt x="9387" y="14873"/>
                    <a:pt x="9494" y="15053"/>
                  </a:cubicBezTo>
                  <a:cubicBezTo>
                    <a:pt x="9866" y="15563"/>
                    <a:pt x="10347" y="15817"/>
                    <a:pt x="10826" y="15817"/>
                  </a:cubicBezTo>
                  <a:cubicBezTo>
                    <a:pt x="11307" y="15817"/>
                    <a:pt x="11786" y="15563"/>
                    <a:pt x="12160" y="15053"/>
                  </a:cubicBezTo>
                  <a:cubicBezTo>
                    <a:pt x="12294" y="14873"/>
                    <a:pt x="12453" y="14781"/>
                    <a:pt x="12607" y="14781"/>
                  </a:cubicBezTo>
                  <a:close/>
                  <a:moveTo>
                    <a:pt x="5546" y="0"/>
                  </a:moveTo>
                  <a:cubicBezTo>
                    <a:pt x="4640" y="1454"/>
                    <a:pt x="4000" y="3345"/>
                    <a:pt x="3894" y="5455"/>
                  </a:cubicBezTo>
                  <a:lnTo>
                    <a:pt x="3840" y="5455"/>
                  </a:lnTo>
                  <a:cubicBezTo>
                    <a:pt x="2401" y="5455"/>
                    <a:pt x="1226" y="6981"/>
                    <a:pt x="1226" y="8874"/>
                  </a:cubicBezTo>
                  <a:cubicBezTo>
                    <a:pt x="1226" y="9091"/>
                    <a:pt x="1226" y="9164"/>
                    <a:pt x="1280" y="9310"/>
                  </a:cubicBezTo>
                  <a:cubicBezTo>
                    <a:pt x="479" y="9963"/>
                    <a:pt x="0" y="11055"/>
                    <a:pt x="0" y="12364"/>
                  </a:cubicBezTo>
                  <a:cubicBezTo>
                    <a:pt x="0" y="14255"/>
                    <a:pt x="1173" y="15783"/>
                    <a:pt x="2560" y="15783"/>
                  </a:cubicBezTo>
                  <a:cubicBezTo>
                    <a:pt x="3093" y="15783"/>
                    <a:pt x="3626" y="15637"/>
                    <a:pt x="4000" y="15127"/>
                  </a:cubicBezTo>
                  <a:cubicBezTo>
                    <a:pt x="4427" y="17890"/>
                    <a:pt x="5759" y="20363"/>
                    <a:pt x="7627" y="21600"/>
                  </a:cubicBezTo>
                  <a:cubicBezTo>
                    <a:pt x="8267" y="20146"/>
                    <a:pt x="9494" y="19273"/>
                    <a:pt x="10826" y="19273"/>
                  </a:cubicBezTo>
                  <a:cubicBezTo>
                    <a:pt x="12160" y="19273"/>
                    <a:pt x="13333" y="20146"/>
                    <a:pt x="14028" y="21600"/>
                  </a:cubicBezTo>
                  <a:cubicBezTo>
                    <a:pt x="15893" y="20363"/>
                    <a:pt x="17173" y="17964"/>
                    <a:pt x="17601" y="15127"/>
                  </a:cubicBezTo>
                  <a:cubicBezTo>
                    <a:pt x="18028" y="15492"/>
                    <a:pt x="18561" y="15783"/>
                    <a:pt x="19094" y="15783"/>
                  </a:cubicBezTo>
                  <a:cubicBezTo>
                    <a:pt x="20481" y="15783"/>
                    <a:pt x="21600" y="14255"/>
                    <a:pt x="21600" y="12364"/>
                  </a:cubicBezTo>
                  <a:cubicBezTo>
                    <a:pt x="21600" y="11055"/>
                    <a:pt x="21067" y="9892"/>
                    <a:pt x="20268" y="9310"/>
                  </a:cubicBezTo>
                  <a:lnTo>
                    <a:pt x="20268" y="8874"/>
                  </a:lnTo>
                  <a:cubicBezTo>
                    <a:pt x="20268" y="6981"/>
                    <a:pt x="19094" y="5455"/>
                    <a:pt x="17708" y="5455"/>
                  </a:cubicBezTo>
                  <a:lnTo>
                    <a:pt x="17601" y="5455"/>
                  </a:lnTo>
                  <a:cubicBezTo>
                    <a:pt x="17495" y="3345"/>
                    <a:pt x="16907" y="1528"/>
                    <a:pt x="15947" y="0"/>
                  </a:cubicBezTo>
                  <a:lnTo>
                    <a:pt x="11146" y="5236"/>
                  </a:lnTo>
                  <a:cubicBezTo>
                    <a:pt x="11040" y="5309"/>
                    <a:pt x="10880" y="5455"/>
                    <a:pt x="10774" y="5455"/>
                  </a:cubicBezTo>
                  <a:cubicBezTo>
                    <a:pt x="10613" y="5455"/>
                    <a:pt x="10506" y="5309"/>
                    <a:pt x="10347" y="5236"/>
                  </a:cubicBezTo>
                  <a:lnTo>
                    <a:pt x="554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970" name="Google Shape;2970;p36"/>
          <p:cNvGrpSpPr/>
          <p:nvPr/>
        </p:nvGrpSpPr>
        <p:grpSpPr>
          <a:xfrm>
            <a:off x="7352060" y="9341962"/>
            <a:ext cx="819171" cy="894632"/>
            <a:chOff x="-1" y="-1"/>
            <a:chExt cx="819170" cy="894631"/>
          </a:xfrm>
        </p:grpSpPr>
        <p:sp>
          <p:nvSpPr>
            <p:cNvPr id="2971" name="Google Shape;2971;p36"/>
            <p:cNvSpPr/>
            <p:nvPr/>
          </p:nvSpPr>
          <p:spPr>
            <a:xfrm>
              <a:off x="137678" y="-1"/>
              <a:ext cx="681491" cy="312984"/>
            </a:xfrm>
            <a:custGeom>
              <a:rect b="b" l="l" r="r" t="t"/>
              <a:pathLst>
                <a:path extrusionOk="0" h="21600" w="21600">
                  <a:moveTo>
                    <a:pt x="1617" y="0"/>
                  </a:moveTo>
                  <a:cubicBezTo>
                    <a:pt x="1195" y="0"/>
                    <a:pt x="913" y="613"/>
                    <a:pt x="844" y="1532"/>
                  </a:cubicBezTo>
                  <a:lnTo>
                    <a:pt x="0" y="11184"/>
                  </a:lnTo>
                  <a:cubicBezTo>
                    <a:pt x="286" y="11058"/>
                    <a:pt x="572" y="10999"/>
                    <a:pt x="851" y="10999"/>
                  </a:cubicBezTo>
                  <a:cubicBezTo>
                    <a:pt x="1938" y="10999"/>
                    <a:pt x="2946" y="11928"/>
                    <a:pt x="3730" y="13635"/>
                  </a:cubicBezTo>
                  <a:cubicBezTo>
                    <a:pt x="4502" y="12025"/>
                    <a:pt x="5576" y="11223"/>
                    <a:pt x="6648" y="11223"/>
                  </a:cubicBezTo>
                  <a:cubicBezTo>
                    <a:pt x="7720" y="11223"/>
                    <a:pt x="8795" y="12025"/>
                    <a:pt x="9567" y="13635"/>
                  </a:cubicBezTo>
                  <a:cubicBezTo>
                    <a:pt x="10351" y="11928"/>
                    <a:pt x="11403" y="10999"/>
                    <a:pt x="12508" y="10999"/>
                  </a:cubicBezTo>
                  <a:cubicBezTo>
                    <a:pt x="12792" y="10999"/>
                    <a:pt x="13080" y="11058"/>
                    <a:pt x="13368" y="11184"/>
                  </a:cubicBezTo>
                  <a:lnTo>
                    <a:pt x="12875" y="6283"/>
                  </a:lnTo>
                  <a:lnTo>
                    <a:pt x="17026" y="13329"/>
                  </a:lnTo>
                  <a:cubicBezTo>
                    <a:pt x="16745" y="14097"/>
                    <a:pt x="16673" y="15167"/>
                    <a:pt x="16673" y="16241"/>
                  </a:cubicBezTo>
                  <a:cubicBezTo>
                    <a:pt x="16673" y="19305"/>
                    <a:pt x="17801" y="21600"/>
                    <a:pt x="19137" y="21600"/>
                  </a:cubicBezTo>
                  <a:cubicBezTo>
                    <a:pt x="20544" y="21600"/>
                    <a:pt x="21600" y="19149"/>
                    <a:pt x="21600" y="16241"/>
                  </a:cubicBezTo>
                  <a:cubicBezTo>
                    <a:pt x="21600" y="13022"/>
                    <a:pt x="20474" y="10722"/>
                    <a:pt x="19137" y="10722"/>
                  </a:cubicBezTo>
                  <a:cubicBezTo>
                    <a:pt x="18855" y="10722"/>
                    <a:pt x="18574" y="10878"/>
                    <a:pt x="18364" y="11184"/>
                  </a:cubicBezTo>
                  <a:lnTo>
                    <a:pt x="12171" y="306"/>
                  </a:lnTo>
                  <a:lnTo>
                    <a:pt x="12102" y="306"/>
                  </a:lnTo>
                  <a:cubicBezTo>
                    <a:pt x="11890" y="156"/>
                    <a:pt x="11749" y="0"/>
                    <a:pt x="116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72" name="Google Shape;2972;p36"/>
            <p:cNvSpPr/>
            <p:nvPr/>
          </p:nvSpPr>
          <p:spPr>
            <a:xfrm>
              <a:off x="82156" y="210886"/>
              <a:ext cx="526126" cy="155365"/>
            </a:xfrm>
            <a:custGeom>
              <a:rect b="b" l="l" r="r" t="t"/>
              <a:pathLst>
                <a:path extrusionOk="0" h="21600" w="21600">
                  <a:moveTo>
                    <a:pt x="3191" y="0"/>
                  </a:moveTo>
                  <a:cubicBezTo>
                    <a:pt x="1276" y="0"/>
                    <a:pt x="0" y="4937"/>
                    <a:pt x="0" y="10805"/>
                  </a:cubicBezTo>
                  <a:cubicBezTo>
                    <a:pt x="93" y="16663"/>
                    <a:pt x="1458" y="21600"/>
                    <a:pt x="3280" y="21600"/>
                  </a:cubicBezTo>
                  <a:cubicBezTo>
                    <a:pt x="4374" y="21600"/>
                    <a:pt x="5560" y="19445"/>
                    <a:pt x="6107" y="15742"/>
                  </a:cubicBezTo>
                  <a:cubicBezTo>
                    <a:pt x="6289" y="14664"/>
                    <a:pt x="6653" y="14116"/>
                    <a:pt x="7029" y="14116"/>
                  </a:cubicBezTo>
                  <a:cubicBezTo>
                    <a:pt x="7405" y="14116"/>
                    <a:pt x="7793" y="14664"/>
                    <a:pt x="8022" y="15742"/>
                  </a:cubicBezTo>
                  <a:cubicBezTo>
                    <a:pt x="8568" y="19445"/>
                    <a:pt x="9751" y="21600"/>
                    <a:pt x="10845" y="21600"/>
                  </a:cubicBezTo>
                  <a:cubicBezTo>
                    <a:pt x="12031" y="21600"/>
                    <a:pt x="13124" y="19445"/>
                    <a:pt x="13761" y="15742"/>
                  </a:cubicBezTo>
                  <a:cubicBezTo>
                    <a:pt x="13943" y="14811"/>
                    <a:pt x="14307" y="13891"/>
                    <a:pt x="14672" y="13891"/>
                  </a:cubicBezTo>
                  <a:cubicBezTo>
                    <a:pt x="14947" y="13891"/>
                    <a:pt x="15404" y="14811"/>
                    <a:pt x="15586" y="15742"/>
                  </a:cubicBezTo>
                  <a:cubicBezTo>
                    <a:pt x="16133" y="19445"/>
                    <a:pt x="17226" y="21600"/>
                    <a:pt x="18409" y="21600"/>
                  </a:cubicBezTo>
                  <a:cubicBezTo>
                    <a:pt x="20232" y="21600"/>
                    <a:pt x="21600" y="16663"/>
                    <a:pt x="21600" y="10805"/>
                  </a:cubicBezTo>
                  <a:cubicBezTo>
                    <a:pt x="21600" y="4633"/>
                    <a:pt x="20142" y="0"/>
                    <a:pt x="18409" y="0"/>
                  </a:cubicBezTo>
                  <a:cubicBezTo>
                    <a:pt x="17226" y="0"/>
                    <a:pt x="16133" y="2469"/>
                    <a:pt x="15586" y="5868"/>
                  </a:cubicBezTo>
                  <a:cubicBezTo>
                    <a:pt x="15404" y="6945"/>
                    <a:pt x="15016" y="7484"/>
                    <a:pt x="14629" y="7484"/>
                  </a:cubicBezTo>
                  <a:cubicBezTo>
                    <a:pt x="14241" y="7484"/>
                    <a:pt x="13853" y="6945"/>
                    <a:pt x="13671" y="5868"/>
                  </a:cubicBezTo>
                  <a:cubicBezTo>
                    <a:pt x="13032" y="2469"/>
                    <a:pt x="11938" y="0"/>
                    <a:pt x="10755" y="0"/>
                  </a:cubicBezTo>
                  <a:cubicBezTo>
                    <a:pt x="9662" y="0"/>
                    <a:pt x="8476" y="2469"/>
                    <a:pt x="7929" y="5868"/>
                  </a:cubicBezTo>
                  <a:cubicBezTo>
                    <a:pt x="7747" y="6945"/>
                    <a:pt x="7382" y="7484"/>
                    <a:pt x="7006" y="7484"/>
                  </a:cubicBezTo>
                  <a:cubicBezTo>
                    <a:pt x="6630" y="7484"/>
                    <a:pt x="6243" y="6945"/>
                    <a:pt x="6014" y="5868"/>
                  </a:cubicBezTo>
                  <a:cubicBezTo>
                    <a:pt x="5467" y="2469"/>
                    <a:pt x="4284" y="0"/>
                    <a:pt x="31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73" name="Google Shape;2973;p36"/>
            <p:cNvSpPr/>
            <p:nvPr/>
          </p:nvSpPr>
          <p:spPr>
            <a:xfrm>
              <a:off x="377383" y="521121"/>
              <a:ext cx="219766" cy="74900"/>
            </a:xfrm>
            <a:custGeom>
              <a:rect b="b" l="l" r="r" t="t"/>
              <a:pathLst>
                <a:path extrusionOk="0" h="21600" w="21600">
                  <a:moveTo>
                    <a:pt x="4114" y="0"/>
                  </a:moveTo>
                  <a:cubicBezTo>
                    <a:pt x="3844" y="0"/>
                    <a:pt x="3567" y="61"/>
                    <a:pt x="3276" y="163"/>
                  </a:cubicBezTo>
                  <a:cubicBezTo>
                    <a:pt x="1967" y="792"/>
                    <a:pt x="873" y="3353"/>
                    <a:pt x="0" y="6563"/>
                  </a:cubicBezTo>
                  <a:lnTo>
                    <a:pt x="1094" y="9754"/>
                  </a:lnTo>
                  <a:cubicBezTo>
                    <a:pt x="2839" y="14874"/>
                    <a:pt x="4363" y="18085"/>
                    <a:pt x="6544" y="19365"/>
                  </a:cubicBezTo>
                  <a:cubicBezTo>
                    <a:pt x="7985" y="20889"/>
                    <a:pt x="9467" y="21600"/>
                    <a:pt x="10935" y="21600"/>
                  </a:cubicBezTo>
                  <a:cubicBezTo>
                    <a:pt x="15042" y="21600"/>
                    <a:pt x="19031" y="15992"/>
                    <a:pt x="21600" y="6563"/>
                  </a:cubicBezTo>
                  <a:lnTo>
                    <a:pt x="17459" y="10404"/>
                  </a:lnTo>
                  <a:cubicBezTo>
                    <a:pt x="16309" y="12090"/>
                    <a:pt x="15118" y="12862"/>
                    <a:pt x="13941" y="12862"/>
                  </a:cubicBezTo>
                  <a:cubicBezTo>
                    <a:pt x="11531" y="12862"/>
                    <a:pt x="9176" y="9591"/>
                    <a:pt x="7417" y="4003"/>
                  </a:cubicBezTo>
                  <a:cubicBezTo>
                    <a:pt x="6510" y="1341"/>
                    <a:pt x="5450" y="0"/>
                    <a:pt x="41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74" name="Google Shape;2974;p36"/>
            <p:cNvSpPr/>
            <p:nvPr/>
          </p:nvSpPr>
          <p:spPr>
            <a:xfrm>
              <a:off x="55522" y="364066"/>
              <a:ext cx="577139" cy="149587"/>
            </a:xfrm>
            <a:custGeom>
              <a:rect b="b" l="l" r="r" t="t"/>
              <a:pathLst>
                <a:path extrusionOk="0" h="21600" w="21600">
                  <a:moveTo>
                    <a:pt x="0" y="0"/>
                  </a:moveTo>
                  <a:lnTo>
                    <a:pt x="0" y="16350"/>
                  </a:lnTo>
                  <a:lnTo>
                    <a:pt x="3655" y="21152"/>
                  </a:lnTo>
                  <a:cubicBezTo>
                    <a:pt x="3837" y="21447"/>
                    <a:pt x="4032" y="21600"/>
                    <a:pt x="4232" y="21600"/>
                  </a:cubicBezTo>
                  <a:cubicBezTo>
                    <a:pt x="4675" y="21600"/>
                    <a:pt x="5140" y="20878"/>
                    <a:pt x="5482" y="19555"/>
                  </a:cubicBezTo>
                  <a:cubicBezTo>
                    <a:pt x="6152" y="16971"/>
                    <a:pt x="7091" y="15424"/>
                    <a:pt x="8038" y="15424"/>
                  </a:cubicBezTo>
                  <a:cubicBezTo>
                    <a:pt x="8267" y="15424"/>
                    <a:pt x="8497" y="15516"/>
                    <a:pt x="8723" y="15709"/>
                  </a:cubicBezTo>
                  <a:cubicBezTo>
                    <a:pt x="9554" y="16024"/>
                    <a:pt x="10303" y="17632"/>
                    <a:pt x="10801" y="19870"/>
                  </a:cubicBezTo>
                  <a:cubicBezTo>
                    <a:pt x="11381" y="17632"/>
                    <a:pt x="12046" y="16024"/>
                    <a:pt x="12877" y="15709"/>
                  </a:cubicBezTo>
                  <a:cubicBezTo>
                    <a:pt x="13119" y="15516"/>
                    <a:pt x="13359" y="15424"/>
                    <a:pt x="13594" y="15424"/>
                  </a:cubicBezTo>
                  <a:cubicBezTo>
                    <a:pt x="14564" y="15424"/>
                    <a:pt x="15448" y="16971"/>
                    <a:pt x="16118" y="19555"/>
                  </a:cubicBezTo>
                  <a:cubicBezTo>
                    <a:pt x="16463" y="20878"/>
                    <a:pt x="16885" y="21600"/>
                    <a:pt x="17360" y="21600"/>
                  </a:cubicBezTo>
                  <a:cubicBezTo>
                    <a:pt x="17573" y="21600"/>
                    <a:pt x="17797" y="21447"/>
                    <a:pt x="18029" y="21152"/>
                  </a:cubicBezTo>
                  <a:lnTo>
                    <a:pt x="21600" y="16350"/>
                  </a:lnTo>
                  <a:lnTo>
                    <a:pt x="21600" y="0"/>
                  </a:lnTo>
                  <a:cubicBezTo>
                    <a:pt x="20688" y="4802"/>
                    <a:pt x="19359" y="7376"/>
                    <a:pt x="17697" y="7376"/>
                  </a:cubicBezTo>
                  <a:cubicBezTo>
                    <a:pt x="16368" y="7376"/>
                    <a:pt x="15205" y="5443"/>
                    <a:pt x="14290" y="1923"/>
                  </a:cubicBezTo>
                  <a:cubicBezTo>
                    <a:pt x="13375" y="5291"/>
                    <a:pt x="12088" y="6969"/>
                    <a:pt x="10812" y="6969"/>
                  </a:cubicBezTo>
                  <a:cubicBezTo>
                    <a:pt x="9533" y="6969"/>
                    <a:pt x="8267" y="5291"/>
                    <a:pt x="7394" y="1923"/>
                  </a:cubicBezTo>
                  <a:cubicBezTo>
                    <a:pt x="6479" y="5443"/>
                    <a:pt x="5235" y="7376"/>
                    <a:pt x="3987" y="7376"/>
                  </a:cubicBezTo>
                  <a:cubicBezTo>
                    <a:pt x="2326" y="7376"/>
                    <a:pt x="997" y="4161"/>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75" name="Google Shape;2975;p36"/>
            <p:cNvSpPr/>
            <p:nvPr/>
          </p:nvSpPr>
          <p:spPr>
            <a:xfrm>
              <a:off x="95473" y="523094"/>
              <a:ext cx="217581" cy="74195"/>
            </a:xfrm>
            <a:custGeom>
              <a:rect b="b" l="l" r="r" t="t"/>
              <a:pathLst>
                <a:path extrusionOk="0" h="21600" w="21600">
                  <a:moveTo>
                    <a:pt x="17284" y="0"/>
                  </a:moveTo>
                  <a:cubicBezTo>
                    <a:pt x="16165" y="0"/>
                    <a:pt x="15179" y="964"/>
                    <a:pt x="14325" y="3467"/>
                  </a:cubicBezTo>
                  <a:cubicBezTo>
                    <a:pt x="12255" y="9538"/>
                    <a:pt x="9730" y="12554"/>
                    <a:pt x="7072" y="12554"/>
                  </a:cubicBezTo>
                  <a:cubicBezTo>
                    <a:pt x="6051" y="12554"/>
                    <a:pt x="5008" y="12123"/>
                    <a:pt x="3966" y="11221"/>
                  </a:cubicBezTo>
                  <a:lnTo>
                    <a:pt x="0" y="6687"/>
                  </a:lnTo>
                  <a:cubicBezTo>
                    <a:pt x="2616" y="16287"/>
                    <a:pt x="6568" y="21600"/>
                    <a:pt x="10681" y="21600"/>
                  </a:cubicBezTo>
                  <a:cubicBezTo>
                    <a:pt x="12108" y="21600"/>
                    <a:pt x="13563" y="20964"/>
                    <a:pt x="14990" y="19610"/>
                  </a:cubicBezTo>
                  <a:cubicBezTo>
                    <a:pt x="16969" y="18318"/>
                    <a:pt x="18956" y="14441"/>
                    <a:pt x="20495" y="9928"/>
                  </a:cubicBezTo>
                  <a:lnTo>
                    <a:pt x="21600" y="6687"/>
                  </a:lnTo>
                  <a:cubicBezTo>
                    <a:pt x="20935" y="3467"/>
                    <a:pt x="19837" y="1518"/>
                    <a:pt x="18291" y="226"/>
                  </a:cubicBezTo>
                  <a:cubicBezTo>
                    <a:pt x="17949" y="82"/>
                    <a:pt x="17613" y="0"/>
                    <a:pt x="172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76" name="Google Shape;2976;p36"/>
            <p:cNvSpPr/>
            <p:nvPr/>
          </p:nvSpPr>
          <p:spPr>
            <a:xfrm>
              <a:off x="-1" y="554942"/>
              <a:ext cx="683745" cy="339688"/>
            </a:xfrm>
            <a:custGeom>
              <a:rect b="b" l="l" r="r" t="t"/>
              <a:pathLst>
                <a:path extrusionOk="0" h="21600" w="21600">
                  <a:moveTo>
                    <a:pt x="1053" y="0"/>
                  </a:moveTo>
                  <a:cubicBezTo>
                    <a:pt x="492" y="1272"/>
                    <a:pt x="0" y="2966"/>
                    <a:pt x="0" y="4799"/>
                  </a:cubicBezTo>
                  <a:cubicBezTo>
                    <a:pt x="0" y="7061"/>
                    <a:pt x="632" y="9176"/>
                    <a:pt x="1614" y="10448"/>
                  </a:cubicBezTo>
                  <a:cubicBezTo>
                    <a:pt x="2106" y="11152"/>
                    <a:pt x="2736" y="11434"/>
                    <a:pt x="3368" y="11434"/>
                  </a:cubicBezTo>
                  <a:cubicBezTo>
                    <a:pt x="3368" y="15247"/>
                    <a:pt x="4839" y="18208"/>
                    <a:pt x="6662" y="18208"/>
                  </a:cubicBezTo>
                  <a:cubicBezTo>
                    <a:pt x="7154" y="18208"/>
                    <a:pt x="7506" y="18069"/>
                    <a:pt x="7855" y="17787"/>
                  </a:cubicBezTo>
                  <a:cubicBezTo>
                    <a:pt x="8347" y="20189"/>
                    <a:pt x="9469" y="21600"/>
                    <a:pt x="10800" y="21600"/>
                  </a:cubicBezTo>
                  <a:cubicBezTo>
                    <a:pt x="12133" y="21600"/>
                    <a:pt x="13255" y="19906"/>
                    <a:pt x="13816" y="17787"/>
                  </a:cubicBezTo>
                  <a:cubicBezTo>
                    <a:pt x="14097" y="18208"/>
                    <a:pt x="14588" y="18208"/>
                    <a:pt x="14938" y="18208"/>
                  </a:cubicBezTo>
                  <a:cubicBezTo>
                    <a:pt x="16761" y="18208"/>
                    <a:pt x="18234" y="15247"/>
                    <a:pt x="18234" y="11434"/>
                  </a:cubicBezTo>
                  <a:cubicBezTo>
                    <a:pt x="20126" y="11434"/>
                    <a:pt x="21600" y="8472"/>
                    <a:pt x="21600" y="4799"/>
                  </a:cubicBezTo>
                  <a:cubicBezTo>
                    <a:pt x="21600" y="2966"/>
                    <a:pt x="21248" y="1272"/>
                    <a:pt x="20547" y="0"/>
                  </a:cubicBezTo>
                  <a:lnTo>
                    <a:pt x="20407" y="708"/>
                  </a:lnTo>
                  <a:cubicBezTo>
                    <a:pt x="19285" y="4234"/>
                    <a:pt x="17393" y="6214"/>
                    <a:pt x="15359" y="6214"/>
                  </a:cubicBezTo>
                  <a:cubicBezTo>
                    <a:pt x="14729" y="6214"/>
                    <a:pt x="14025" y="6071"/>
                    <a:pt x="13395" y="5506"/>
                  </a:cubicBezTo>
                  <a:cubicBezTo>
                    <a:pt x="12554" y="4942"/>
                    <a:pt x="11641" y="3952"/>
                    <a:pt x="11080" y="2540"/>
                  </a:cubicBezTo>
                  <a:lnTo>
                    <a:pt x="10871" y="2119"/>
                  </a:lnTo>
                  <a:lnTo>
                    <a:pt x="10731" y="2540"/>
                  </a:lnTo>
                  <a:cubicBezTo>
                    <a:pt x="10030" y="3952"/>
                    <a:pt x="9257" y="4799"/>
                    <a:pt x="8347" y="5506"/>
                  </a:cubicBezTo>
                  <a:cubicBezTo>
                    <a:pt x="7715" y="5789"/>
                    <a:pt x="7014" y="6214"/>
                    <a:pt x="6453" y="6214"/>
                  </a:cubicBezTo>
                  <a:cubicBezTo>
                    <a:pt x="4418" y="6214"/>
                    <a:pt x="2455" y="4234"/>
                    <a:pt x="1333" y="708"/>
                  </a:cubicBezTo>
                  <a:lnTo>
                    <a:pt x="105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977" name="Google Shape;2977;p36"/>
          <p:cNvGrpSpPr/>
          <p:nvPr/>
        </p:nvGrpSpPr>
        <p:grpSpPr>
          <a:xfrm>
            <a:off x="12907162" y="7130997"/>
            <a:ext cx="792536" cy="899071"/>
            <a:chOff x="-1" y="0"/>
            <a:chExt cx="792535" cy="899070"/>
          </a:xfrm>
        </p:grpSpPr>
        <p:sp>
          <p:nvSpPr>
            <p:cNvPr id="2978" name="Google Shape;2978;p36"/>
            <p:cNvSpPr/>
            <p:nvPr/>
          </p:nvSpPr>
          <p:spPr>
            <a:xfrm>
              <a:off x="683743" y="752512"/>
              <a:ext cx="108791" cy="146558"/>
            </a:xfrm>
            <a:custGeom>
              <a:rect b="b" l="l" r="r" t="t"/>
              <a:pathLst>
                <a:path extrusionOk="0" h="21600" w="21600">
                  <a:moveTo>
                    <a:pt x="11024" y="0"/>
                  </a:moveTo>
                  <a:cubicBezTo>
                    <a:pt x="5288" y="0"/>
                    <a:pt x="0" y="3282"/>
                    <a:pt x="0" y="7529"/>
                  </a:cubicBezTo>
                  <a:cubicBezTo>
                    <a:pt x="0" y="8837"/>
                    <a:pt x="434" y="9824"/>
                    <a:pt x="881" y="10800"/>
                  </a:cubicBezTo>
                  <a:lnTo>
                    <a:pt x="8813" y="20613"/>
                  </a:lnTo>
                  <a:cubicBezTo>
                    <a:pt x="9261" y="21268"/>
                    <a:pt x="9695" y="21600"/>
                    <a:pt x="11024" y="21600"/>
                  </a:cubicBezTo>
                  <a:cubicBezTo>
                    <a:pt x="11905" y="21600"/>
                    <a:pt x="12787" y="20946"/>
                    <a:pt x="13220" y="20613"/>
                  </a:cubicBezTo>
                  <a:lnTo>
                    <a:pt x="20271" y="11132"/>
                  </a:lnTo>
                  <a:cubicBezTo>
                    <a:pt x="20719" y="10146"/>
                    <a:pt x="21600" y="8837"/>
                    <a:pt x="21600" y="7529"/>
                  </a:cubicBezTo>
                  <a:cubicBezTo>
                    <a:pt x="21600" y="3603"/>
                    <a:pt x="16312" y="0"/>
                    <a:pt x="11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79" name="Google Shape;2979;p36"/>
            <p:cNvSpPr/>
            <p:nvPr/>
          </p:nvSpPr>
          <p:spPr>
            <a:xfrm>
              <a:off x="0" y="752512"/>
              <a:ext cx="108791" cy="146558"/>
            </a:xfrm>
            <a:custGeom>
              <a:rect b="b" l="l" r="r" t="t"/>
              <a:pathLst>
                <a:path extrusionOk="0" h="21600" w="21600">
                  <a:moveTo>
                    <a:pt x="11024" y="0"/>
                  </a:moveTo>
                  <a:cubicBezTo>
                    <a:pt x="5736" y="0"/>
                    <a:pt x="0" y="3282"/>
                    <a:pt x="0" y="7529"/>
                  </a:cubicBezTo>
                  <a:cubicBezTo>
                    <a:pt x="0" y="8837"/>
                    <a:pt x="881" y="9824"/>
                    <a:pt x="1329" y="10800"/>
                  </a:cubicBezTo>
                  <a:lnTo>
                    <a:pt x="8827" y="20613"/>
                  </a:lnTo>
                  <a:cubicBezTo>
                    <a:pt x="9709" y="21268"/>
                    <a:pt x="10142" y="21600"/>
                    <a:pt x="11024" y="21600"/>
                  </a:cubicBezTo>
                  <a:cubicBezTo>
                    <a:pt x="12353" y="21600"/>
                    <a:pt x="12787" y="20946"/>
                    <a:pt x="13234" y="20613"/>
                  </a:cubicBezTo>
                  <a:lnTo>
                    <a:pt x="20719" y="11132"/>
                  </a:lnTo>
                  <a:cubicBezTo>
                    <a:pt x="21166" y="10146"/>
                    <a:pt x="21600" y="8837"/>
                    <a:pt x="21600" y="7529"/>
                  </a:cubicBezTo>
                  <a:cubicBezTo>
                    <a:pt x="21600" y="3603"/>
                    <a:pt x="16760" y="0"/>
                    <a:pt x="11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80" name="Google Shape;2980;p36"/>
            <p:cNvSpPr/>
            <p:nvPr/>
          </p:nvSpPr>
          <p:spPr>
            <a:xfrm>
              <a:off x="634914" y="71023"/>
              <a:ext cx="48830" cy="173192"/>
            </a:xfrm>
            <a:custGeom>
              <a:rect b="b" l="l" r="r" t="t"/>
              <a:pathLst>
                <a:path extrusionOk="0" h="21600" w="21600">
                  <a:moveTo>
                    <a:pt x="10784" y="0"/>
                  </a:moveTo>
                  <a:cubicBezTo>
                    <a:pt x="5891" y="2777"/>
                    <a:pt x="0" y="6652"/>
                    <a:pt x="0" y="10800"/>
                  </a:cubicBezTo>
                  <a:cubicBezTo>
                    <a:pt x="0" y="14957"/>
                    <a:pt x="5891" y="18832"/>
                    <a:pt x="10784" y="21600"/>
                  </a:cubicBezTo>
                  <a:cubicBezTo>
                    <a:pt x="15709" y="18832"/>
                    <a:pt x="21600" y="14957"/>
                    <a:pt x="21600" y="10800"/>
                  </a:cubicBezTo>
                  <a:cubicBezTo>
                    <a:pt x="21600" y="6652"/>
                    <a:pt x="15709" y="2777"/>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81" name="Google Shape;2981;p36"/>
            <p:cNvSpPr/>
            <p:nvPr/>
          </p:nvSpPr>
          <p:spPr>
            <a:xfrm>
              <a:off x="44460" y="0"/>
              <a:ext cx="559382" cy="210887"/>
            </a:xfrm>
            <a:custGeom>
              <a:rect b="b" l="l" r="r" t="t"/>
              <a:pathLst>
                <a:path extrusionOk="0" h="21600" w="21600">
                  <a:moveTo>
                    <a:pt x="13541" y="0"/>
                  </a:moveTo>
                  <a:cubicBezTo>
                    <a:pt x="7713" y="0"/>
                    <a:pt x="2571" y="8869"/>
                    <a:pt x="0" y="21600"/>
                  </a:cubicBezTo>
                  <a:lnTo>
                    <a:pt x="20914" y="21600"/>
                  </a:lnTo>
                  <a:cubicBezTo>
                    <a:pt x="20743" y="19781"/>
                    <a:pt x="20572" y="18194"/>
                    <a:pt x="20572" y="16144"/>
                  </a:cubicBezTo>
                  <a:cubicBezTo>
                    <a:pt x="20572" y="12507"/>
                    <a:pt x="20999" y="9100"/>
                    <a:pt x="21600" y="6142"/>
                  </a:cubicBezTo>
                  <a:cubicBezTo>
                    <a:pt x="19113" y="2273"/>
                    <a:pt x="16455" y="0"/>
                    <a:pt x="135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82" name="Google Shape;2982;p36"/>
            <p:cNvSpPr/>
            <p:nvPr/>
          </p:nvSpPr>
          <p:spPr>
            <a:xfrm>
              <a:off x="2254" y="526124"/>
              <a:ext cx="104352" cy="5552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83" name="Google Shape;2983;p36"/>
            <p:cNvSpPr/>
            <p:nvPr/>
          </p:nvSpPr>
          <p:spPr>
            <a:xfrm>
              <a:off x="0" y="264154"/>
              <a:ext cx="361883" cy="210888"/>
            </a:xfrm>
            <a:custGeom>
              <a:rect b="b" l="l" r="r" t="t"/>
              <a:pathLst>
                <a:path extrusionOk="0" h="21600" w="21600">
                  <a:moveTo>
                    <a:pt x="1325" y="0"/>
                  </a:moveTo>
                  <a:cubicBezTo>
                    <a:pt x="530" y="4092"/>
                    <a:pt x="0" y="8646"/>
                    <a:pt x="0" y="13192"/>
                  </a:cubicBezTo>
                  <a:lnTo>
                    <a:pt x="0" y="21600"/>
                  </a:lnTo>
                  <a:lnTo>
                    <a:pt x="6363" y="21600"/>
                  </a:lnTo>
                  <a:lnTo>
                    <a:pt x="6363" y="13192"/>
                  </a:lnTo>
                  <a:cubicBezTo>
                    <a:pt x="6363" y="11828"/>
                    <a:pt x="7023" y="10688"/>
                    <a:pt x="7818" y="10688"/>
                  </a:cubicBezTo>
                  <a:lnTo>
                    <a:pt x="10998" y="10688"/>
                  </a:lnTo>
                  <a:cubicBezTo>
                    <a:pt x="15107" y="10688"/>
                    <a:pt x="20275" y="5687"/>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84" name="Google Shape;2984;p36"/>
            <p:cNvSpPr/>
            <p:nvPr/>
          </p:nvSpPr>
          <p:spPr>
            <a:xfrm>
              <a:off x="426212" y="190946"/>
              <a:ext cx="361319" cy="279657"/>
            </a:xfrm>
            <a:custGeom>
              <a:rect b="b" l="l" r="r" t="t"/>
              <a:pathLst>
                <a:path extrusionOk="0" h="21600" w="21566">
                  <a:moveTo>
                    <a:pt x="18156" y="0"/>
                  </a:moveTo>
                  <a:cubicBezTo>
                    <a:pt x="17491" y="4969"/>
                    <a:pt x="14972" y="8740"/>
                    <a:pt x="14842" y="8740"/>
                  </a:cubicBezTo>
                  <a:cubicBezTo>
                    <a:pt x="14577" y="9257"/>
                    <a:pt x="14177" y="9431"/>
                    <a:pt x="13647" y="9431"/>
                  </a:cubicBezTo>
                  <a:cubicBezTo>
                    <a:pt x="13252" y="9431"/>
                    <a:pt x="12852" y="9257"/>
                    <a:pt x="12587" y="8740"/>
                  </a:cubicBezTo>
                  <a:cubicBezTo>
                    <a:pt x="12587" y="8740"/>
                    <a:pt x="11528" y="7543"/>
                    <a:pt x="10733" y="5312"/>
                  </a:cubicBezTo>
                  <a:lnTo>
                    <a:pt x="0" y="5312"/>
                  </a:lnTo>
                  <a:cubicBezTo>
                    <a:pt x="1325" y="9600"/>
                    <a:pt x="6628" y="13546"/>
                    <a:pt x="10602" y="13546"/>
                  </a:cubicBezTo>
                  <a:lnTo>
                    <a:pt x="13647" y="13546"/>
                  </a:lnTo>
                  <a:cubicBezTo>
                    <a:pt x="14577" y="13546"/>
                    <a:pt x="15237" y="14400"/>
                    <a:pt x="15237" y="15429"/>
                  </a:cubicBezTo>
                  <a:lnTo>
                    <a:pt x="15237" y="21600"/>
                  </a:lnTo>
                  <a:lnTo>
                    <a:pt x="21465" y="21600"/>
                  </a:lnTo>
                  <a:lnTo>
                    <a:pt x="21465" y="13714"/>
                  </a:lnTo>
                  <a:cubicBezTo>
                    <a:pt x="21600" y="13371"/>
                    <a:pt x="21600" y="13029"/>
                    <a:pt x="21465" y="12860"/>
                  </a:cubicBezTo>
                  <a:cubicBezTo>
                    <a:pt x="21200" y="8397"/>
                    <a:pt x="20010" y="3940"/>
                    <a:pt x="181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85" name="Google Shape;2985;p36"/>
            <p:cNvSpPr/>
            <p:nvPr/>
          </p:nvSpPr>
          <p:spPr>
            <a:xfrm>
              <a:off x="683743" y="526124"/>
              <a:ext cx="104352" cy="5552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86" name="Google Shape;2986;p36"/>
            <p:cNvSpPr/>
            <p:nvPr/>
          </p:nvSpPr>
          <p:spPr>
            <a:xfrm>
              <a:off x="159873" y="313053"/>
              <a:ext cx="470603" cy="583762"/>
            </a:xfrm>
            <a:custGeom>
              <a:rect b="b" l="l" r="r" t="t"/>
              <a:pathLst>
                <a:path extrusionOk="0" h="21600" w="21600">
                  <a:moveTo>
                    <a:pt x="5808" y="6077"/>
                  </a:moveTo>
                  <a:cubicBezTo>
                    <a:pt x="6420" y="6077"/>
                    <a:pt x="6927" y="6487"/>
                    <a:pt x="6927" y="6979"/>
                  </a:cubicBezTo>
                  <a:cubicBezTo>
                    <a:pt x="6927" y="7472"/>
                    <a:pt x="6420" y="7884"/>
                    <a:pt x="5808" y="7884"/>
                  </a:cubicBezTo>
                  <a:cubicBezTo>
                    <a:pt x="5297" y="7884"/>
                    <a:pt x="4686" y="7472"/>
                    <a:pt x="4686" y="6979"/>
                  </a:cubicBezTo>
                  <a:cubicBezTo>
                    <a:pt x="4686" y="6487"/>
                    <a:pt x="5197" y="6077"/>
                    <a:pt x="5808" y="6077"/>
                  </a:cubicBezTo>
                  <a:close/>
                  <a:moveTo>
                    <a:pt x="15588" y="6077"/>
                  </a:moveTo>
                  <a:cubicBezTo>
                    <a:pt x="16303" y="6077"/>
                    <a:pt x="16810" y="6487"/>
                    <a:pt x="16810" y="6979"/>
                  </a:cubicBezTo>
                  <a:cubicBezTo>
                    <a:pt x="16810" y="7472"/>
                    <a:pt x="16303" y="7884"/>
                    <a:pt x="15588" y="7884"/>
                  </a:cubicBezTo>
                  <a:cubicBezTo>
                    <a:pt x="14977" y="7884"/>
                    <a:pt x="14466" y="7472"/>
                    <a:pt x="14466" y="6979"/>
                  </a:cubicBezTo>
                  <a:cubicBezTo>
                    <a:pt x="14466" y="6487"/>
                    <a:pt x="14977" y="6077"/>
                    <a:pt x="15588" y="6077"/>
                  </a:cubicBezTo>
                  <a:close/>
                  <a:moveTo>
                    <a:pt x="14201" y="12751"/>
                  </a:moveTo>
                  <a:cubicBezTo>
                    <a:pt x="14492" y="12751"/>
                    <a:pt x="14773" y="12853"/>
                    <a:pt x="14977" y="13059"/>
                  </a:cubicBezTo>
                  <a:cubicBezTo>
                    <a:pt x="15488" y="13388"/>
                    <a:pt x="15488" y="13961"/>
                    <a:pt x="14977" y="14373"/>
                  </a:cubicBezTo>
                  <a:cubicBezTo>
                    <a:pt x="13855" y="15275"/>
                    <a:pt x="12328" y="15768"/>
                    <a:pt x="10798" y="15768"/>
                  </a:cubicBezTo>
                  <a:cubicBezTo>
                    <a:pt x="9272" y="15768"/>
                    <a:pt x="7642" y="15275"/>
                    <a:pt x="6623" y="14373"/>
                  </a:cubicBezTo>
                  <a:cubicBezTo>
                    <a:pt x="6112" y="13961"/>
                    <a:pt x="6112" y="13388"/>
                    <a:pt x="6623" y="13059"/>
                  </a:cubicBezTo>
                  <a:cubicBezTo>
                    <a:pt x="6876" y="12853"/>
                    <a:pt x="7183" y="12751"/>
                    <a:pt x="7474" y="12751"/>
                  </a:cubicBezTo>
                  <a:cubicBezTo>
                    <a:pt x="7768" y="12751"/>
                    <a:pt x="8049" y="12853"/>
                    <a:pt x="8253" y="13059"/>
                  </a:cubicBezTo>
                  <a:cubicBezTo>
                    <a:pt x="8965" y="13633"/>
                    <a:pt x="9883" y="13922"/>
                    <a:pt x="10798" y="13922"/>
                  </a:cubicBezTo>
                  <a:cubicBezTo>
                    <a:pt x="11717" y="13922"/>
                    <a:pt x="12632" y="13633"/>
                    <a:pt x="13347" y="13059"/>
                  </a:cubicBezTo>
                  <a:cubicBezTo>
                    <a:pt x="13602" y="12853"/>
                    <a:pt x="13906" y="12751"/>
                    <a:pt x="14201" y="12751"/>
                  </a:cubicBezTo>
                  <a:close/>
                  <a:moveTo>
                    <a:pt x="10798" y="0"/>
                  </a:moveTo>
                  <a:cubicBezTo>
                    <a:pt x="8761" y="2380"/>
                    <a:pt x="4279" y="3942"/>
                    <a:pt x="1119" y="3942"/>
                  </a:cubicBezTo>
                  <a:lnTo>
                    <a:pt x="0" y="3942"/>
                  </a:lnTo>
                  <a:lnTo>
                    <a:pt x="0" y="12811"/>
                  </a:lnTo>
                  <a:cubicBezTo>
                    <a:pt x="0" y="17658"/>
                    <a:pt x="4790" y="21600"/>
                    <a:pt x="10798" y="21600"/>
                  </a:cubicBezTo>
                  <a:cubicBezTo>
                    <a:pt x="16810" y="21600"/>
                    <a:pt x="21600" y="17658"/>
                    <a:pt x="21600" y="12811"/>
                  </a:cubicBezTo>
                  <a:lnTo>
                    <a:pt x="21600" y="3942"/>
                  </a:lnTo>
                  <a:lnTo>
                    <a:pt x="20478" y="3942"/>
                  </a:lnTo>
                  <a:cubicBezTo>
                    <a:pt x="20394" y="3945"/>
                    <a:pt x="20310" y="3945"/>
                    <a:pt x="20222" y="3945"/>
                  </a:cubicBezTo>
                  <a:cubicBezTo>
                    <a:pt x="16904" y="3945"/>
                    <a:pt x="12787" y="2401"/>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87" name="Google Shape;2987;p36"/>
            <p:cNvSpPr/>
            <p:nvPr/>
          </p:nvSpPr>
          <p:spPr>
            <a:xfrm>
              <a:off x="-1" y="634914"/>
              <a:ext cx="106607" cy="115415"/>
            </a:xfrm>
            <a:custGeom>
              <a:rect b="b" l="l" r="r" t="t"/>
              <a:pathLst>
                <a:path extrusionOk="0" h="21600" w="21600">
                  <a:moveTo>
                    <a:pt x="0" y="0"/>
                  </a:moveTo>
                  <a:lnTo>
                    <a:pt x="0" y="12040"/>
                  </a:lnTo>
                  <a:cubicBezTo>
                    <a:pt x="0" y="17024"/>
                    <a:pt x="4497" y="21600"/>
                    <a:pt x="10807" y="21600"/>
                  </a:cubicBezTo>
                  <a:cubicBezTo>
                    <a:pt x="17103" y="21600"/>
                    <a:pt x="21600" y="17446"/>
                    <a:pt x="21600" y="1204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88" name="Google Shape;2988;p36"/>
            <p:cNvSpPr/>
            <p:nvPr/>
          </p:nvSpPr>
          <p:spPr>
            <a:xfrm>
              <a:off x="683743" y="634914"/>
              <a:ext cx="104352" cy="115415"/>
            </a:xfrm>
            <a:custGeom>
              <a:rect b="b" l="l" r="r" t="t"/>
              <a:pathLst>
                <a:path extrusionOk="0" h="21600" w="21600">
                  <a:moveTo>
                    <a:pt x="0" y="0"/>
                  </a:moveTo>
                  <a:lnTo>
                    <a:pt x="0" y="12040"/>
                  </a:lnTo>
                  <a:cubicBezTo>
                    <a:pt x="0" y="17024"/>
                    <a:pt x="4594" y="21600"/>
                    <a:pt x="11026" y="21600"/>
                  </a:cubicBezTo>
                  <a:cubicBezTo>
                    <a:pt x="17006" y="21600"/>
                    <a:pt x="21600" y="17446"/>
                    <a:pt x="21600" y="1204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989" name="Google Shape;2989;p36"/>
          <p:cNvGrpSpPr/>
          <p:nvPr/>
        </p:nvGrpSpPr>
        <p:grpSpPr>
          <a:xfrm>
            <a:off x="12909383" y="8234258"/>
            <a:ext cx="788099" cy="896817"/>
            <a:chOff x="-1" y="0"/>
            <a:chExt cx="788098" cy="896815"/>
          </a:xfrm>
        </p:grpSpPr>
        <p:sp>
          <p:nvSpPr>
            <p:cNvPr id="2990" name="Google Shape;2990;p36"/>
            <p:cNvSpPr/>
            <p:nvPr/>
          </p:nvSpPr>
          <p:spPr>
            <a:xfrm>
              <a:off x="583832" y="370760"/>
              <a:ext cx="99913" cy="55453"/>
            </a:xfrm>
            <a:custGeom>
              <a:rect b="b" l="l" r="r" t="t"/>
              <a:pathLst>
                <a:path extrusionOk="0" h="21600" w="21600">
                  <a:moveTo>
                    <a:pt x="0" y="0"/>
                  </a:moveTo>
                  <a:cubicBezTo>
                    <a:pt x="2407" y="11225"/>
                    <a:pt x="8165" y="21600"/>
                    <a:pt x="16314"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91" name="Google Shape;2991;p36"/>
            <p:cNvSpPr/>
            <p:nvPr/>
          </p:nvSpPr>
          <p:spPr>
            <a:xfrm>
              <a:off x="71475" y="0"/>
              <a:ext cx="646876" cy="317423"/>
            </a:xfrm>
            <a:custGeom>
              <a:rect b="b" l="l" r="r" t="t"/>
              <a:pathLst>
                <a:path extrusionOk="0" h="21600" w="20912">
                  <a:moveTo>
                    <a:pt x="10536" y="7552"/>
                  </a:moveTo>
                  <a:cubicBezTo>
                    <a:pt x="11037" y="7552"/>
                    <a:pt x="11324" y="8309"/>
                    <a:pt x="11324" y="9369"/>
                  </a:cubicBezTo>
                  <a:lnTo>
                    <a:pt x="11324" y="11028"/>
                  </a:lnTo>
                  <a:lnTo>
                    <a:pt x="12185" y="11028"/>
                  </a:lnTo>
                  <a:cubicBezTo>
                    <a:pt x="12616" y="11028"/>
                    <a:pt x="12976" y="11785"/>
                    <a:pt x="12976" y="12691"/>
                  </a:cubicBezTo>
                  <a:cubicBezTo>
                    <a:pt x="12976" y="13598"/>
                    <a:pt x="12616" y="14350"/>
                    <a:pt x="12185" y="14350"/>
                  </a:cubicBezTo>
                  <a:lnTo>
                    <a:pt x="11324" y="14350"/>
                  </a:lnTo>
                  <a:lnTo>
                    <a:pt x="11324" y="16163"/>
                  </a:lnTo>
                  <a:cubicBezTo>
                    <a:pt x="11324" y="17069"/>
                    <a:pt x="11037" y="17827"/>
                    <a:pt x="10536" y="17827"/>
                  </a:cubicBezTo>
                  <a:cubicBezTo>
                    <a:pt x="10106" y="17827"/>
                    <a:pt x="9746" y="17069"/>
                    <a:pt x="9746" y="16163"/>
                  </a:cubicBezTo>
                  <a:lnTo>
                    <a:pt x="9746" y="14350"/>
                  </a:lnTo>
                  <a:lnTo>
                    <a:pt x="8958" y="14350"/>
                  </a:lnTo>
                  <a:cubicBezTo>
                    <a:pt x="8527" y="14350"/>
                    <a:pt x="8167" y="13598"/>
                    <a:pt x="8167" y="12691"/>
                  </a:cubicBezTo>
                  <a:cubicBezTo>
                    <a:pt x="8167" y="11785"/>
                    <a:pt x="8527" y="11028"/>
                    <a:pt x="8958" y="11028"/>
                  </a:cubicBezTo>
                  <a:lnTo>
                    <a:pt x="9746" y="11028"/>
                  </a:lnTo>
                  <a:lnTo>
                    <a:pt x="9746" y="9369"/>
                  </a:lnTo>
                  <a:cubicBezTo>
                    <a:pt x="9746" y="8309"/>
                    <a:pt x="10106" y="7552"/>
                    <a:pt x="10536" y="7552"/>
                  </a:cubicBezTo>
                  <a:close/>
                  <a:moveTo>
                    <a:pt x="4293" y="0"/>
                  </a:moveTo>
                  <a:cubicBezTo>
                    <a:pt x="1637" y="0"/>
                    <a:pt x="-372" y="4986"/>
                    <a:pt x="58" y="10424"/>
                  </a:cubicBezTo>
                  <a:lnTo>
                    <a:pt x="919" y="21600"/>
                  </a:lnTo>
                  <a:lnTo>
                    <a:pt x="19937" y="21600"/>
                  </a:lnTo>
                  <a:lnTo>
                    <a:pt x="20870" y="10424"/>
                  </a:lnTo>
                  <a:cubicBezTo>
                    <a:pt x="21228" y="4986"/>
                    <a:pt x="19219" y="0"/>
                    <a:pt x="16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92" name="Google Shape;2992;p36"/>
            <p:cNvSpPr/>
            <p:nvPr/>
          </p:nvSpPr>
          <p:spPr>
            <a:xfrm>
              <a:off x="106606" y="370760"/>
              <a:ext cx="99843" cy="55453"/>
            </a:xfrm>
            <a:custGeom>
              <a:rect b="b" l="l" r="r" t="t"/>
              <a:pathLst>
                <a:path extrusionOk="0" h="21600" w="21600">
                  <a:moveTo>
                    <a:pt x="0" y="0"/>
                  </a:moveTo>
                  <a:lnTo>
                    <a:pt x="0" y="21600"/>
                  </a:lnTo>
                  <a:lnTo>
                    <a:pt x="5274" y="21600"/>
                  </a:lnTo>
                  <a:cubicBezTo>
                    <a:pt x="12484" y="21600"/>
                    <a:pt x="19207" y="11225"/>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93" name="Google Shape;2993;p36"/>
            <p:cNvSpPr/>
            <p:nvPr/>
          </p:nvSpPr>
          <p:spPr>
            <a:xfrm>
              <a:off x="106606" y="370760"/>
              <a:ext cx="577139" cy="526055"/>
            </a:xfrm>
            <a:custGeom>
              <a:rect b="b" l="l" r="r" t="t"/>
              <a:pathLst>
                <a:path extrusionOk="0" h="21600" w="21600">
                  <a:moveTo>
                    <a:pt x="6730" y="4374"/>
                  </a:moveTo>
                  <a:cubicBezTo>
                    <a:pt x="7228" y="4374"/>
                    <a:pt x="7642" y="4829"/>
                    <a:pt x="7642" y="5468"/>
                  </a:cubicBezTo>
                  <a:cubicBezTo>
                    <a:pt x="7642" y="6015"/>
                    <a:pt x="7228" y="6469"/>
                    <a:pt x="6730" y="6469"/>
                  </a:cubicBezTo>
                  <a:cubicBezTo>
                    <a:pt x="6698" y="6478"/>
                    <a:pt x="6666" y="6481"/>
                    <a:pt x="6635" y="6481"/>
                  </a:cubicBezTo>
                  <a:cubicBezTo>
                    <a:pt x="6242" y="6481"/>
                    <a:pt x="5815" y="5974"/>
                    <a:pt x="5815" y="5468"/>
                  </a:cubicBezTo>
                  <a:cubicBezTo>
                    <a:pt x="5815" y="4829"/>
                    <a:pt x="6231" y="4374"/>
                    <a:pt x="6730" y="4374"/>
                  </a:cubicBezTo>
                  <a:close/>
                  <a:moveTo>
                    <a:pt x="14704" y="4557"/>
                  </a:moveTo>
                  <a:cubicBezTo>
                    <a:pt x="15287" y="4557"/>
                    <a:pt x="15701" y="5011"/>
                    <a:pt x="15701" y="5558"/>
                  </a:cubicBezTo>
                  <a:cubicBezTo>
                    <a:pt x="15701" y="6104"/>
                    <a:pt x="15287" y="6562"/>
                    <a:pt x="14704" y="6562"/>
                  </a:cubicBezTo>
                  <a:cubicBezTo>
                    <a:pt x="14206" y="6562"/>
                    <a:pt x="13789" y="6104"/>
                    <a:pt x="13789" y="5558"/>
                  </a:cubicBezTo>
                  <a:cubicBezTo>
                    <a:pt x="13789" y="5011"/>
                    <a:pt x="14206" y="4557"/>
                    <a:pt x="14704" y="4557"/>
                  </a:cubicBezTo>
                  <a:close/>
                  <a:moveTo>
                    <a:pt x="13573" y="11781"/>
                  </a:moveTo>
                  <a:cubicBezTo>
                    <a:pt x="13810" y="11781"/>
                    <a:pt x="14040" y="11894"/>
                    <a:pt x="14206" y="12122"/>
                  </a:cubicBezTo>
                  <a:cubicBezTo>
                    <a:pt x="14622" y="12487"/>
                    <a:pt x="14622" y="13123"/>
                    <a:pt x="14206" y="13670"/>
                  </a:cubicBezTo>
                  <a:cubicBezTo>
                    <a:pt x="13291" y="14674"/>
                    <a:pt x="12046" y="15221"/>
                    <a:pt x="10799" y="15221"/>
                  </a:cubicBezTo>
                  <a:cubicBezTo>
                    <a:pt x="9554" y="15221"/>
                    <a:pt x="8225" y="14674"/>
                    <a:pt x="7394" y="13670"/>
                  </a:cubicBezTo>
                  <a:cubicBezTo>
                    <a:pt x="6978" y="13216"/>
                    <a:pt x="6978" y="12487"/>
                    <a:pt x="7394" y="12122"/>
                  </a:cubicBezTo>
                  <a:cubicBezTo>
                    <a:pt x="7600" y="11894"/>
                    <a:pt x="7850" y="11781"/>
                    <a:pt x="8088" y="11781"/>
                  </a:cubicBezTo>
                  <a:cubicBezTo>
                    <a:pt x="8328" y="11781"/>
                    <a:pt x="8557" y="11894"/>
                    <a:pt x="8723" y="12122"/>
                  </a:cubicBezTo>
                  <a:cubicBezTo>
                    <a:pt x="9303" y="12759"/>
                    <a:pt x="10052" y="13077"/>
                    <a:pt x="10799" y="13077"/>
                  </a:cubicBezTo>
                  <a:cubicBezTo>
                    <a:pt x="11548" y="13077"/>
                    <a:pt x="12294" y="12759"/>
                    <a:pt x="12877" y="12122"/>
                  </a:cubicBezTo>
                  <a:cubicBezTo>
                    <a:pt x="13085" y="11894"/>
                    <a:pt x="13333" y="11781"/>
                    <a:pt x="13573" y="11781"/>
                  </a:cubicBezTo>
                  <a:close/>
                  <a:moveTo>
                    <a:pt x="5733" y="0"/>
                  </a:moveTo>
                  <a:cubicBezTo>
                    <a:pt x="5316" y="2459"/>
                    <a:pt x="3238" y="4374"/>
                    <a:pt x="912" y="4374"/>
                  </a:cubicBezTo>
                  <a:lnTo>
                    <a:pt x="0" y="4374"/>
                  </a:lnTo>
                  <a:lnTo>
                    <a:pt x="0" y="9753"/>
                  </a:lnTo>
                  <a:cubicBezTo>
                    <a:pt x="0" y="16222"/>
                    <a:pt x="4900" y="21600"/>
                    <a:pt x="10799" y="21600"/>
                  </a:cubicBezTo>
                  <a:cubicBezTo>
                    <a:pt x="16698" y="21600"/>
                    <a:pt x="21600" y="16222"/>
                    <a:pt x="21600" y="9753"/>
                  </a:cubicBezTo>
                  <a:lnTo>
                    <a:pt x="21600" y="4374"/>
                  </a:lnTo>
                  <a:lnTo>
                    <a:pt x="20685" y="4374"/>
                  </a:lnTo>
                  <a:cubicBezTo>
                    <a:pt x="18277" y="4374"/>
                    <a:pt x="16284" y="2369"/>
                    <a:pt x="157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94" name="Google Shape;2994;p36"/>
            <p:cNvSpPr/>
            <p:nvPr/>
          </p:nvSpPr>
          <p:spPr>
            <a:xfrm>
              <a:off x="-1" y="441784"/>
              <a:ext cx="53340" cy="179815"/>
            </a:xfrm>
            <a:custGeom>
              <a:rect b="b" l="l" r="r" t="t"/>
              <a:pathLst>
                <a:path extrusionOk="0" h="21600" w="21600">
                  <a:moveTo>
                    <a:pt x="21600" y="0"/>
                  </a:moveTo>
                  <a:cubicBezTo>
                    <a:pt x="8104" y="2133"/>
                    <a:pt x="0" y="6128"/>
                    <a:pt x="0" y="10665"/>
                  </a:cubicBezTo>
                  <a:cubicBezTo>
                    <a:pt x="0" y="15464"/>
                    <a:pt x="8988" y="19467"/>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95" name="Google Shape;2995;p36"/>
            <p:cNvSpPr/>
            <p:nvPr/>
          </p:nvSpPr>
          <p:spPr>
            <a:xfrm>
              <a:off x="737012" y="439529"/>
              <a:ext cx="51085" cy="179815"/>
            </a:xfrm>
            <a:custGeom>
              <a:rect b="b" l="l" r="r" t="t"/>
              <a:pathLst>
                <a:path extrusionOk="0" h="21600" w="21600">
                  <a:moveTo>
                    <a:pt x="0" y="0"/>
                  </a:moveTo>
                  <a:lnTo>
                    <a:pt x="0" y="21600"/>
                  </a:lnTo>
                  <a:cubicBezTo>
                    <a:pt x="12215" y="19205"/>
                    <a:pt x="21600" y="15201"/>
                    <a:pt x="21600" y="10665"/>
                  </a:cubicBezTo>
                  <a:cubicBezTo>
                    <a:pt x="21600" y="6399"/>
                    <a:pt x="12215" y="240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2996" name="Google Shape;2996;p36"/>
          <p:cNvGrpSpPr/>
          <p:nvPr/>
        </p:nvGrpSpPr>
        <p:grpSpPr>
          <a:xfrm>
            <a:off x="12910236" y="9339777"/>
            <a:ext cx="787521" cy="896817"/>
            <a:chOff x="0" y="0"/>
            <a:chExt cx="787519" cy="896815"/>
          </a:xfrm>
        </p:grpSpPr>
        <p:sp>
          <p:nvSpPr>
            <p:cNvPr id="2997" name="Google Shape;2997;p36"/>
            <p:cNvSpPr/>
            <p:nvPr/>
          </p:nvSpPr>
          <p:spPr>
            <a:xfrm>
              <a:off x="359938" y="153109"/>
              <a:ext cx="77648" cy="77718"/>
            </a:xfrm>
            <a:custGeom>
              <a:rect b="b" l="l" r="r" t="t"/>
              <a:pathLst>
                <a:path extrusionOk="0" h="21600" w="21600">
                  <a:moveTo>
                    <a:pt x="10486" y="0"/>
                  </a:moveTo>
                  <a:lnTo>
                    <a:pt x="9252" y="3701"/>
                  </a:lnTo>
                  <a:cubicBezTo>
                    <a:pt x="8644" y="6169"/>
                    <a:pt x="6174" y="7422"/>
                    <a:pt x="3705" y="7422"/>
                  </a:cubicBezTo>
                  <a:lnTo>
                    <a:pt x="0" y="8029"/>
                  </a:lnTo>
                  <a:lnTo>
                    <a:pt x="3077" y="11123"/>
                  </a:lnTo>
                  <a:cubicBezTo>
                    <a:pt x="2470" y="12964"/>
                    <a:pt x="3077" y="15431"/>
                    <a:pt x="3077" y="17292"/>
                  </a:cubicBezTo>
                  <a:lnTo>
                    <a:pt x="2470" y="21600"/>
                  </a:lnTo>
                  <a:lnTo>
                    <a:pt x="6174" y="19759"/>
                  </a:lnTo>
                  <a:cubicBezTo>
                    <a:pt x="7409" y="19446"/>
                    <a:pt x="8487" y="19289"/>
                    <a:pt x="9565" y="19289"/>
                  </a:cubicBezTo>
                  <a:cubicBezTo>
                    <a:pt x="10643" y="19289"/>
                    <a:pt x="11721" y="19446"/>
                    <a:pt x="12956" y="19759"/>
                  </a:cubicBezTo>
                  <a:lnTo>
                    <a:pt x="16661" y="21600"/>
                  </a:lnTo>
                  <a:lnTo>
                    <a:pt x="16053" y="17292"/>
                  </a:lnTo>
                  <a:cubicBezTo>
                    <a:pt x="15426" y="15431"/>
                    <a:pt x="16053" y="12964"/>
                    <a:pt x="18523" y="11123"/>
                  </a:cubicBezTo>
                  <a:lnTo>
                    <a:pt x="21600" y="8029"/>
                  </a:lnTo>
                  <a:lnTo>
                    <a:pt x="17895" y="7422"/>
                  </a:lnTo>
                  <a:cubicBezTo>
                    <a:pt x="15426" y="7422"/>
                    <a:pt x="12956" y="6169"/>
                    <a:pt x="12348" y="3701"/>
                  </a:cubicBezTo>
                  <a:lnTo>
                    <a:pt x="1048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98" name="Google Shape;2998;p36"/>
            <p:cNvSpPr/>
            <p:nvPr/>
          </p:nvSpPr>
          <p:spPr>
            <a:xfrm>
              <a:off x="49139" y="0"/>
              <a:ext cx="681490" cy="368436"/>
            </a:xfrm>
            <a:custGeom>
              <a:rect b="b" l="l" r="r" t="t"/>
              <a:pathLst>
                <a:path extrusionOk="0" h="21600" w="21600">
                  <a:moveTo>
                    <a:pt x="10845" y="3904"/>
                  </a:moveTo>
                  <a:cubicBezTo>
                    <a:pt x="11153" y="3904"/>
                    <a:pt x="11468" y="4164"/>
                    <a:pt x="11608" y="4684"/>
                  </a:cubicBezTo>
                  <a:lnTo>
                    <a:pt x="12383" y="7675"/>
                  </a:lnTo>
                  <a:lnTo>
                    <a:pt x="14072" y="8067"/>
                  </a:lnTo>
                  <a:cubicBezTo>
                    <a:pt x="14775" y="8328"/>
                    <a:pt x="15057" y="9889"/>
                    <a:pt x="14494" y="10670"/>
                  </a:cubicBezTo>
                  <a:lnTo>
                    <a:pt x="13297" y="13012"/>
                  </a:lnTo>
                  <a:lnTo>
                    <a:pt x="13509" y="16135"/>
                  </a:lnTo>
                  <a:cubicBezTo>
                    <a:pt x="13618" y="17139"/>
                    <a:pt x="13223" y="17911"/>
                    <a:pt x="12745" y="17911"/>
                  </a:cubicBezTo>
                  <a:cubicBezTo>
                    <a:pt x="12604" y="17911"/>
                    <a:pt x="12457" y="17845"/>
                    <a:pt x="12312" y="17696"/>
                  </a:cubicBezTo>
                  <a:lnTo>
                    <a:pt x="10836" y="16267"/>
                  </a:lnTo>
                  <a:lnTo>
                    <a:pt x="9288" y="17696"/>
                  </a:lnTo>
                  <a:cubicBezTo>
                    <a:pt x="9159" y="17845"/>
                    <a:pt x="9025" y="17911"/>
                    <a:pt x="8893" y="17911"/>
                  </a:cubicBezTo>
                  <a:cubicBezTo>
                    <a:pt x="8444" y="17911"/>
                    <a:pt x="8037" y="17139"/>
                    <a:pt x="8091" y="16135"/>
                  </a:cubicBezTo>
                  <a:lnTo>
                    <a:pt x="8372" y="13012"/>
                  </a:lnTo>
                  <a:lnTo>
                    <a:pt x="7106" y="10670"/>
                  </a:lnTo>
                  <a:cubicBezTo>
                    <a:pt x="6756" y="9757"/>
                    <a:pt x="7037" y="8196"/>
                    <a:pt x="7669" y="8067"/>
                  </a:cubicBezTo>
                  <a:lnTo>
                    <a:pt x="9288" y="7675"/>
                  </a:lnTo>
                  <a:lnTo>
                    <a:pt x="10132" y="4684"/>
                  </a:lnTo>
                  <a:cubicBezTo>
                    <a:pt x="10237" y="4164"/>
                    <a:pt x="10536" y="3904"/>
                    <a:pt x="10845" y="3904"/>
                  </a:cubicBezTo>
                  <a:close/>
                  <a:moveTo>
                    <a:pt x="4152" y="0"/>
                  </a:moveTo>
                  <a:cubicBezTo>
                    <a:pt x="1829" y="0"/>
                    <a:pt x="0" y="3383"/>
                    <a:pt x="0" y="7675"/>
                  </a:cubicBezTo>
                  <a:lnTo>
                    <a:pt x="0" y="16916"/>
                  </a:lnTo>
                  <a:cubicBezTo>
                    <a:pt x="71" y="19518"/>
                    <a:pt x="1126" y="21600"/>
                    <a:pt x="2533" y="21600"/>
                  </a:cubicBezTo>
                  <a:lnTo>
                    <a:pt x="19137" y="21600"/>
                  </a:lnTo>
                  <a:cubicBezTo>
                    <a:pt x="20544" y="21600"/>
                    <a:pt x="21600" y="19518"/>
                    <a:pt x="21600" y="17048"/>
                  </a:cubicBezTo>
                  <a:lnTo>
                    <a:pt x="21600" y="7675"/>
                  </a:lnTo>
                  <a:cubicBezTo>
                    <a:pt x="21600" y="3383"/>
                    <a:pt x="19771" y="0"/>
                    <a:pt x="175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2999" name="Google Shape;2999;p36"/>
            <p:cNvSpPr/>
            <p:nvPr/>
          </p:nvSpPr>
          <p:spPr>
            <a:xfrm>
              <a:off x="0" y="392884"/>
              <a:ext cx="157930" cy="395141"/>
            </a:xfrm>
            <a:custGeom>
              <a:rect b="b" l="l" r="r" t="t"/>
              <a:pathLst>
                <a:path extrusionOk="0" h="21600" w="20761">
                  <a:moveTo>
                    <a:pt x="6756" y="0"/>
                  </a:moveTo>
                  <a:lnTo>
                    <a:pt x="6756" y="11890"/>
                  </a:lnTo>
                  <a:cubicBezTo>
                    <a:pt x="6756" y="13712"/>
                    <a:pt x="5006" y="15534"/>
                    <a:pt x="2079" y="16747"/>
                  </a:cubicBezTo>
                  <a:cubicBezTo>
                    <a:pt x="-839" y="17960"/>
                    <a:pt x="-543" y="19778"/>
                    <a:pt x="2079" y="20872"/>
                  </a:cubicBezTo>
                  <a:cubicBezTo>
                    <a:pt x="3542" y="21357"/>
                    <a:pt x="5293" y="21600"/>
                    <a:pt x="7043" y="21600"/>
                  </a:cubicBezTo>
                  <a:cubicBezTo>
                    <a:pt x="8794" y="21600"/>
                    <a:pt x="10545" y="21357"/>
                    <a:pt x="12008" y="20872"/>
                  </a:cubicBezTo>
                  <a:cubicBezTo>
                    <a:pt x="17843" y="18446"/>
                    <a:pt x="20761" y="15168"/>
                    <a:pt x="20761" y="11890"/>
                  </a:cubicBezTo>
                  <a:lnTo>
                    <a:pt x="20761" y="1456"/>
                  </a:lnTo>
                  <a:lnTo>
                    <a:pt x="17260" y="1456"/>
                  </a:lnTo>
                  <a:cubicBezTo>
                    <a:pt x="16880" y="1467"/>
                    <a:pt x="16519" y="1471"/>
                    <a:pt x="16167" y="1471"/>
                  </a:cubicBezTo>
                  <a:cubicBezTo>
                    <a:pt x="12332" y="1471"/>
                    <a:pt x="9424" y="890"/>
                    <a:pt x="6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00" name="Google Shape;3000;p36"/>
            <p:cNvSpPr/>
            <p:nvPr/>
          </p:nvSpPr>
          <p:spPr>
            <a:xfrm>
              <a:off x="153490" y="421773"/>
              <a:ext cx="472788" cy="475042"/>
            </a:xfrm>
            <a:custGeom>
              <a:rect b="b" l="l" r="r" t="t"/>
              <a:pathLst>
                <a:path extrusionOk="0" h="21600" w="21600">
                  <a:moveTo>
                    <a:pt x="5984" y="2422"/>
                  </a:moveTo>
                  <a:cubicBezTo>
                    <a:pt x="6593" y="2422"/>
                    <a:pt x="7098" y="2925"/>
                    <a:pt x="7098" y="3531"/>
                  </a:cubicBezTo>
                  <a:cubicBezTo>
                    <a:pt x="7098" y="4136"/>
                    <a:pt x="6593" y="4642"/>
                    <a:pt x="5984" y="4642"/>
                  </a:cubicBezTo>
                  <a:cubicBezTo>
                    <a:pt x="5939" y="4649"/>
                    <a:pt x="5894" y="4655"/>
                    <a:pt x="5849" y="4655"/>
                  </a:cubicBezTo>
                  <a:cubicBezTo>
                    <a:pt x="5376" y="4655"/>
                    <a:pt x="4867" y="4178"/>
                    <a:pt x="4867" y="3531"/>
                  </a:cubicBezTo>
                  <a:cubicBezTo>
                    <a:pt x="4867" y="2925"/>
                    <a:pt x="5376" y="2422"/>
                    <a:pt x="5984" y="2422"/>
                  </a:cubicBezTo>
                  <a:close/>
                  <a:moveTo>
                    <a:pt x="15719" y="2521"/>
                  </a:moveTo>
                  <a:cubicBezTo>
                    <a:pt x="16430" y="2521"/>
                    <a:pt x="16936" y="3028"/>
                    <a:pt x="16936" y="3633"/>
                  </a:cubicBezTo>
                  <a:cubicBezTo>
                    <a:pt x="16936" y="4239"/>
                    <a:pt x="16430" y="4742"/>
                    <a:pt x="15719" y="4742"/>
                  </a:cubicBezTo>
                  <a:cubicBezTo>
                    <a:pt x="15110" y="4742"/>
                    <a:pt x="14602" y="4239"/>
                    <a:pt x="14602" y="3633"/>
                  </a:cubicBezTo>
                  <a:cubicBezTo>
                    <a:pt x="14602" y="3028"/>
                    <a:pt x="15110" y="2521"/>
                    <a:pt x="15719" y="2521"/>
                  </a:cubicBezTo>
                  <a:close/>
                  <a:moveTo>
                    <a:pt x="14338" y="10621"/>
                  </a:moveTo>
                  <a:cubicBezTo>
                    <a:pt x="14627" y="10621"/>
                    <a:pt x="14908" y="10749"/>
                    <a:pt x="15110" y="11002"/>
                  </a:cubicBezTo>
                  <a:cubicBezTo>
                    <a:pt x="15619" y="11505"/>
                    <a:pt x="15619" y="12213"/>
                    <a:pt x="15110" y="12617"/>
                  </a:cubicBezTo>
                  <a:cubicBezTo>
                    <a:pt x="13993" y="13725"/>
                    <a:pt x="12474" y="14331"/>
                    <a:pt x="10951" y="14331"/>
                  </a:cubicBezTo>
                  <a:cubicBezTo>
                    <a:pt x="9432" y="14331"/>
                    <a:pt x="7809" y="13725"/>
                    <a:pt x="6795" y="12617"/>
                  </a:cubicBezTo>
                  <a:cubicBezTo>
                    <a:pt x="6287" y="12110"/>
                    <a:pt x="6287" y="11303"/>
                    <a:pt x="6795" y="11002"/>
                  </a:cubicBezTo>
                  <a:cubicBezTo>
                    <a:pt x="7047" y="10749"/>
                    <a:pt x="7352" y="10621"/>
                    <a:pt x="7642" y="10621"/>
                  </a:cubicBezTo>
                  <a:cubicBezTo>
                    <a:pt x="7935" y="10621"/>
                    <a:pt x="8215" y="10749"/>
                    <a:pt x="8418" y="11002"/>
                  </a:cubicBezTo>
                  <a:cubicBezTo>
                    <a:pt x="9126" y="11655"/>
                    <a:pt x="10040" y="11985"/>
                    <a:pt x="10951" y="11985"/>
                  </a:cubicBezTo>
                  <a:cubicBezTo>
                    <a:pt x="11866" y="11985"/>
                    <a:pt x="12777" y="11655"/>
                    <a:pt x="13488" y="11002"/>
                  </a:cubicBezTo>
                  <a:cubicBezTo>
                    <a:pt x="13742" y="10749"/>
                    <a:pt x="14045" y="10621"/>
                    <a:pt x="14338" y="10621"/>
                  </a:cubicBezTo>
                  <a:close/>
                  <a:moveTo>
                    <a:pt x="2434" y="0"/>
                  </a:moveTo>
                  <a:lnTo>
                    <a:pt x="2434" y="8679"/>
                  </a:lnTo>
                  <a:cubicBezTo>
                    <a:pt x="2434" y="11303"/>
                    <a:pt x="1722" y="13725"/>
                    <a:pt x="0" y="16048"/>
                  </a:cubicBezTo>
                  <a:cubicBezTo>
                    <a:pt x="2434" y="19377"/>
                    <a:pt x="6390" y="21600"/>
                    <a:pt x="10852" y="21600"/>
                  </a:cubicBezTo>
                  <a:cubicBezTo>
                    <a:pt x="15213" y="21600"/>
                    <a:pt x="19166" y="19377"/>
                    <a:pt x="21600" y="16048"/>
                  </a:cubicBezTo>
                  <a:cubicBezTo>
                    <a:pt x="19978" y="13725"/>
                    <a:pt x="19166" y="11204"/>
                    <a:pt x="19166" y="8679"/>
                  </a:cubicBezTo>
                  <a:lnTo>
                    <a:pt x="1916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01" name="Google Shape;3001;p36"/>
            <p:cNvSpPr/>
            <p:nvPr/>
          </p:nvSpPr>
          <p:spPr>
            <a:xfrm>
              <a:off x="630716" y="392884"/>
              <a:ext cx="156803" cy="397325"/>
            </a:xfrm>
            <a:custGeom>
              <a:rect b="b" l="l" r="r" t="t"/>
              <a:pathLst>
                <a:path extrusionOk="0" h="21600" w="20900">
                  <a:moveTo>
                    <a:pt x="13909" y="0"/>
                  </a:moveTo>
                  <a:cubicBezTo>
                    <a:pt x="10950" y="965"/>
                    <a:pt x="7100" y="1570"/>
                    <a:pt x="3550" y="1570"/>
                  </a:cubicBezTo>
                  <a:lnTo>
                    <a:pt x="0" y="1570"/>
                  </a:lnTo>
                  <a:lnTo>
                    <a:pt x="0" y="11947"/>
                  </a:lnTo>
                  <a:cubicBezTo>
                    <a:pt x="0" y="15448"/>
                    <a:pt x="3550" y="18463"/>
                    <a:pt x="8875" y="20876"/>
                  </a:cubicBezTo>
                  <a:cubicBezTo>
                    <a:pt x="10359" y="21359"/>
                    <a:pt x="12134" y="21600"/>
                    <a:pt x="13909" y="21600"/>
                  </a:cubicBezTo>
                  <a:cubicBezTo>
                    <a:pt x="15683" y="21600"/>
                    <a:pt x="17458" y="21359"/>
                    <a:pt x="18942" y="20876"/>
                  </a:cubicBezTo>
                  <a:cubicBezTo>
                    <a:pt x="21600" y="19669"/>
                    <a:pt x="21600" y="17861"/>
                    <a:pt x="18642" y="16774"/>
                  </a:cubicBezTo>
                  <a:cubicBezTo>
                    <a:pt x="15392" y="15448"/>
                    <a:pt x="13909" y="13273"/>
                    <a:pt x="13909" y="6033"/>
                  </a:cubicBezTo>
                  <a:lnTo>
                    <a:pt x="1390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002" name="Google Shape;3002;p36"/>
          <p:cNvGrpSpPr/>
          <p:nvPr/>
        </p:nvGrpSpPr>
        <p:grpSpPr>
          <a:xfrm>
            <a:off x="18382345" y="7118242"/>
            <a:ext cx="890979" cy="894068"/>
            <a:chOff x="0" y="0"/>
            <a:chExt cx="890978" cy="894067"/>
          </a:xfrm>
        </p:grpSpPr>
        <p:sp>
          <p:nvSpPr>
            <p:cNvPr id="3003" name="Google Shape;3003;p36"/>
            <p:cNvSpPr/>
            <p:nvPr/>
          </p:nvSpPr>
          <p:spPr>
            <a:xfrm>
              <a:off x="0" y="0"/>
              <a:ext cx="890978" cy="467855"/>
            </a:xfrm>
            <a:custGeom>
              <a:rect b="b" l="l" r="r" t="t"/>
              <a:pathLst>
                <a:path extrusionOk="0" h="21600" w="21566">
                  <a:moveTo>
                    <a:pt x="10760" y="0"/>
                  </a:moveTo>
                  <a:cubicBezTo>
                    <a:pt x="10666" y="0"/>
                    <a:pt x="10586" y="26"/>
                    <a:pt x="10531" y="78"/>
                  </a:cubicBezTo>
                  <a:lnTo>
                    <a:pt x="322" y="9814"/>
                  </a:lnTo>
                  <a:cubicBezTo>
                    <a:pt x="107" y="10019"/>
                    <a:pt x="0" y="10429"/>
                    <a:pt x="0" y="10839"/>
                  </a:cubicBezTo>
                  <a:cubicBezTo>
                    <a:pt x="0" y="11350"/>
                    <a:pt x="107" y="11760"/>
                    <a:pt x="322" y="11864"/>
                  </a:cubicBezTo>
                  <a:lnTo>
                    <a:pt x="4083" y="14424"/>
                  </a:lnTo>
                  <a:lnTo>
                    <a:pt x="5159" y="10224"/>
                  </a:lnTo>
                  <a:cubicBezTo>
                    <a:pt x="5267" y="9814"/>
                    <a:pt x="5481" y="9505"/>
                    <a:pt x="5696" y="9505"/>
                  </a:cubicBezTo>
                  <a:lnTo>
                    <a:pt x="15905" y="9505"/>
                  </a:lnTo>
                  <a:cubicBezTo>
                    <a:pt x="16173" y="9505"/>
                    <a:pt x="16388" y="9814"/>
                    <a:pt x="16443" y="10224"/>
                  </a:cubicBezTo>
                  <a:lnTo>
                    <a:pt x="17517" y="14424"/>
                  </a:lnTo>
                  <a:lnTo>
                    <a:pt x="20364" y="12479"/>
                  </a:lnTo>
                  <a:lnTo>
                    <a:pt x="20364" y="20471"/>
                  </a:lnTo>
                  <a:cubicBezTo>
                    <a:pt x="20364" y="21086"/>
                    <a:pt x="20633" y="21600"/>
                    <a:pt x="20955" y="21600"/>
                  </a:cubicBezTo>
                  <a:cubicBezTo>
                    <a:pt x="21278" y="21600"/>
                    <a:pt x="21547" y="21086"/>
                    <a:pt x="21547" y="20471"/>
                  </a:cubicBezTo>
                  <a:lnTo>
                    <a:pt x="21547" y="10735"/>
                  </a:lnTo>
                  <a:cubicBezTo>
                    <a:pt x="21600" y="10429"/>
                    <a:pt x="21547" y="9915"/>
                    <a:pt x="21332" y="9814"/>
                  </a:cubicBezTo>
                  <a:lnTo>
                    <a:pt x="11069" y="78"/>
                  </a:lnTo>
                  <a:cubicBezTo>
                    <a:pt x="10961" y="26"/>
                    <a:pt x="10854" y="0"/>
                    <a:pt x="107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04" name="Google Shape;3004;p36"/>
            <p:cNvSpPr/>
            <p:nvPr/>
          </p:nvSpPr>
          <p:spPr>
            <a:xfrm>
              <a:off x="224203" y="261406"/>
              <a:ext cx="441786" cy="53269"/>
            </a:xfrm>
            <a:custGeom>
              <a:rect b="b" l="l" r="r" t="t"/>
              <a:pathLst>
                <a:path extrusionOk="0" h="21600" w="21600">
                  <a:moveTo>
                    <a:pt x="1302" y="0"/>
                  </a:moveTo>
                  <a:lnTo>
                    <a:pt x="0" y="21600"/>
                  </a:lnTo>
                  <a:lnTo>
                    <a:pt x="21600" y="21600"/>
                  </a:lnTo>
                  <a:lnTo>
                    <a:pt x="2029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05" name="Google Shape;3005;p36"/>
            <p:cNvSpPr/>
            <p:nvPr/>
          </p:nvSpPr>
          <p:spPr>
            <a:xfrm>
              <a:off x="210886" y="472293"/>
              <a:ext cx="155366" cy="104352"/>
            </a:xfrm>
            <a:custGeom>
              <a:rect b="b" l="l" r="r" t="t"/>
              <a:pathLst>
                <a:path extrusionOk="0" h="21600" w="21600">
                  <a:moveTo>
                    <a:pt x="3399" y="0"/>
                  </a:moveTo>
                  <a:cubicBezTo>
                    <a:pt x="1548" y="0"/>
                    <a:pt x="0" y="2290"/>
                    <a:pt x="0" y="5513"/>
                  </a:cubicBezTo>
                  <a:lnTo>
                    <a:pt x="0" y="16087"/>
                  </a:lnTo>
                  <a:cubicBezTo>
                    <a:pt x="0" y="18843"/>
                    <a:pt x="1548" y="21133"/>
                    <a:pt x="3399" y="21133"/>
                  </a:cubicBezTo>
                  <a:lnTo>
                    <a:pt x="10805" y="21133"/>
                  </a:lnTo>
                  <a:lnTo>
                    <a:pt x="10805" y="21600"/>
                  </a:lnTo>
                  <a:cubicBezTo>
                    <a:pt x="16976" y="21600"/>
                    <a:pt x="21600" y="13783"/>
                    <a:pt x="21600" y="5513"/>
                  </a:cubicBezTo>
                  <a:cubicBezTo>
                    <a:pt x="21600" y="2290"/>
                    <a:pt x="20062" y="0"/>
                    <a:pt x="178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06" name="Google Shape;3006;p36"/>
            <p:cNvSpPr/>
            <p:nvPr/>
          </p:nvSpPr>
          <p:spPr>
            <a:xfrm>
              <a:off x="159803" y="523306"/>
              <a:ext cx="577209" cy="370761"/>
            </a:xfrm>
            <a:custGeom>
              <a:rect b="b" l="l" r="r" t="t"/>
              <a:pathLst>
                <a:path extrusionOk="0" h="21600" w="21600">
                  <a:moveTo>
                    <a:pt x="13408" y="7405"/>
                  </a:moveTo>
                  <a:cubicBezTo>
                    <a:pt x="13645" y="7405"/>
                    <a:pt x="13874" y="7565"/>
                    <a:pt x="14041" y="7890"/>
                  </a:cubicBezTo>
                  <a:cubicBezTo>
                    <a:pt x="14539" y="8538"/>
                    <a:pt x="14539" y="9573"/>
                    <a:pt x="14122" y="9958"/>
                  </a:cubicBezTo>
                  <a:cubicBezTo>
                    <a:pt x="13210" y="11510"/>
                    <a:pt x="11963" y="12286"/>
                    <a:pt x="10718" y="12286"/>
                  </a:cubicBezTo>
                  <a:cubicBezTo>
                    <a:pt x="9389" y="12286"/>
                    <a:pt x="8142" y="11510"/>
                    <a:pt x="7146" y="9958"/>
                  </a:cubicBezTo>
                  <a:cubicBezTo>
                    <a:pt x="6729" y="9314"/>
                    <a:pt x="6729" y="8407"/>
                    <a:pt x="7146" y="7890"/>
                  </a:cubicBezTo>
                  <a:cubicBezTo>
                    <a:pt x="7354" y="7565"/>
                    <a:pt x="7623" y="7405"/>
                    <a:pt x="7884" y="7405"/>
                  </a:cubicBezTo>
                  <a:cubicBezTo>
                    <a:pt x="8142" y="7405"/>
                    <a:pt x="8390" y="7565"/>
                    <a:pt x="8556" y="7890"/>
                  </a:cubicBezTo>
                  <a:cubicBezTo>
                    <a:pt x="9097" y="8797"/>
                    <a:pt x="9846" y="9248"/>
                    <a:pt x="10602" y="9248"/>
                  </a:cubicBezTo>
                  <a:cubicBezTo>
                    <a:pt x="11362" y="9248"/>
                    <a:pt x="12129" y="8797"/>
                    <a:pt x="12712" y="7890"/>
                  </a:cubicBezTo>
                  <a:cubicBezTo>
                    <a:pt x="12917" y="7565"/>
                    <a:pt x="13168" y="7405"/>
                    <a:pt x="13408" y="7405"/>
                  </a:cubicBezTo>
                  <a:close/>
                  <a:moveTo>
                    <a:pt x="9637" y="0"/>
                  </a:moveTo>
                  <a:cubicBezTo>
                    <a:pt x="9223" y="3493"/>
                    <a:pt x="7146" y="6079"/>
                    <a:pt x="4902" y="6079"/>
                  </a:cubicBezTo>
                  <a:lnTo>
                    <a:pt x="2908" y="6079"/>
                  </a:lnTo>
                  <a:cubicBezTo>
                    <a:pt x="1247" y="6079"/>
                    <a:pt x="0" y="4010"/>
                    <a:pt x="0" y="1556"/>
                  </a:cubicBezTo>
                  <a:lnTo>
                    <a:pt x="0" y="4659"/>
                  </a:lnTo>
                  <a:cubicBezTo>
                    <a:pt x="0" y="13838"/>
                    <a:pt x="4902" y="21600"/>
                    <a:pt x="10800" y="21600"/>
                  </a:cubicBezTo>
                  <a:cubicBezTo>
                    <a:pt x="16698" y="21600"/>
                    <a:pt x="21600" y="13969"/>
                    <a:pt x="21600" y="4659"/>
                  </a:cubicBezTo>
                  <a:lnTo>
                    <a:pt x="21600" y="1556"/>
                  </a:lnTo>
                  <a:cubicBezTo>
                    <a:pt x="21516" y="4142"/>
                    <a:pt x="20187" y="6079"/>
                    <a:pt x="18610" y="6079"/>
                  </a:cubicBezTo>
                  <a:lnTo>
                    <a:pt x="16614" y="6079"/>
                  </a:lnTo>
                  <a:cubicBezTo>
                    <a:pt x="14207" y="6079"/>
                    <a:pt x="12295" y="3493"/>
                    <a:pt x="118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07" name="Google Shape;3007;p36"/>
            <p:cNvSpPr/>
            <p:nvPr/>
          </p:nvSpPr>
          <p:spPr>
            <a:xfrm>
              <a:off x="526124" y="472293"/>
              <a:ext cx="155366" cy="104352"/>
            </a:xfrm>
            <a:custGeom>
              <a:rect b="b" l="l" r="r" t="t"/>
              <a:pathLst>
                <a:path extrusionOk="0" h="21600" w="21600">
                  <a:moveTo>
                    <a:pt x="3389" y="0"/>
                  </a:moveTo>
                  <a:cubicBezTo>
                    <a:pt x="1538" y="0"/>
                    <a:pt x="0" y="2290"/>
                    <a:pt x="0" y="5513"/>
                  </a:cubicBezTo>
                  <a:cubicBezTo>
                    <a:pt x="0" y="14701"/>
                    <a:pt x="4937" y="21600"/>
                    <a:pt x="10795" y="21600"/>
                  </a:cubicBezTo>
                  <a:lnTo>
                    <a:pt x="18211" y="21600"/>
                  </a:lnTo>
                  <a:cubicBezTo>
                    <a:pt x="20062" y="21600"/>
                    <a:pt x="21600" y="19296"/>
                    <a:pt x="21600" y="16087"/>
                  </a:cubicBezTo>
                  <a:lnTo>
                    <a:pt x="21600" y="5513"/>
                  </a:lnTo>
                  <a:cubicBezTo>
                    <a:pt x="21600" y="2290"/>
                    <a:pt x="20062" y="0"/>
                    <a:pt x="182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08" name="Google Shape;3008;p36"/>
            <p:cNvSpPr/>
            <p:nvPr/>
          </p:nvSpPr>
          <p:spPr>
            <a:xfrm>
              <a:off x="157619" y="367942"/>
              <a:ext cx="577138" cy="130986"/>
            </a:xfrm>
            <a:custGeom>
              <a:rect b="b" l="l" r="r" t="t"/>
              <a:pathLst>
                <a:path extrusionOk="0" h="21600" w="21600">
                  <a:moveTo>
                    <a:pt x="0" y="0"/>
                  </a:moveTo>
                  <a:lnTo>
                    <a:pt x="0" y="21600"/>
                  </a:lnTo>
                  <a:cubicBezTo>
                    <a:pt x="0" y="14280"/>
                    <a:pt x="1329" y="8424"/>
                    <a:pt x="2909" y="8424"/>
                  </a:cubicBezTo>
                  <a:lnTo>
                    <a:pt x="6811" y="8424"/>
                  </a:lnTo>
                  <a:cubicBezTo>
                    <a:pt x="8059" y="8424"/>
                    <a:pt x="9222" y="12444"/>
                    <a:pt x="9638" y="17208"/>
                  </a:cubicBezTo>
                  <a:lnTo>
                    <a:pt x="11964" y="17208"/>
                  </a:lnTo>
                  <a:cubicBezTo>
                    <a:pt x="12378" y="12444"/>
                    <a:pt x="13375" y="8424"/>
                    <a:pt x="14704" y="8424"/>
                  </a:cubicBezTo>
                  <a:lnTo>
                    <a:pt x="18694" y="8424"/>
                  </a:lnTo>
                  <a:cubicBezTo>
                    <a:pt x="20355" y="8424"/>
                    <a:pt x="21600" y="14640"/>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09" name="Google Shape;3009;p36"/>
            <p:cNvSpPr/>
            <p:nvPr/>
          </p:nvSpPr>
          <p:spPr>
            <a:xfrm>
              <a:off x="51083" y="436781"/>
              <a:ext cx="53269" cy="179815"/>
            </a:xfrm>
            <a:custGeom>
              <a:rect b="b" l="l" r="r" t="t"/>
              <a:pathLst>
                <a:path extrusionOk="0" h="21600" w="21600">
                  <a:moveTo>
                    <a:pt x="21600" y="0"/>
                  </a:moveTo>
                  <a:cubicBezTo>
                    <a:pt x="8086" y="1600"/>
                    <a:pt x="0" y="6128"/>
                    <a:pt x="0" y="10665"/>
                  </a:cubicBezTo>
                  <a:cubicBezTo>
                    <a:pt x="0" y="15201"/>
                    <a:pt x="9000" y="19467"/>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10" name="Google Shape;3010;p36"/>
            <p:cNvSpPr/>
            <p:nvPr/>
          </p:nvSpPr>
          <p:spPr>
            <a:xfrm>
              <a:off x="788024" y="434526"/>
              <a:ext cx="51085" cy="179815"/>
            </a:xfrm>
            <a:custGeom>
              <a:rect b="b" l="l" r="r" t="t"/>
              <a:pathLst>
                <a:path extrusionOk="0" h="21600" w="21600">
                  <a:moveTo>
                    <a:pt x="0" y="0"/>
                  </a:moveTo>
                  <a:lnTo>
                    <a:pt x="0" y="21600"/>
                  </a:lnTo>
                  <a:cubicBezTo>
                    <a:pt x="12215" y="19205"/>
                    <a:pt x="21600" y="15201"/>
                    <a:pt x="21600" y="10665"/>
                  </a:cubicBezTo>
                  <a:cubicBezTo>
                    <a:pt x="21600" y="6399"/>
                    <a:pt x="12215" y="1871"/>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011" name="Google Shape;3011;p36"/>
          <p:cNvGrpSpPr/>
          <p:nvPr/>
        </p:nvGrpSpPr>
        <p:grpSpPr>
          <a:xfrm>
            <a:off x="18405704" y="8218757"/>
            <a:ext cx="845734" cy="896113"/>
            <a:chOff x="70" y="70"/>
            <a:chExt cx="845733" cy="896111"/>
          </a:xfrm>
        </p:grpSpPr>
        <p:sp>
          <p:nvSpPr>
            <p:cNvPr id="3012" name="Google Shape;3012;p36"/>
            <p:cNvSpPr/>
            <p:nvPr/>
          </p:nvSpPr>
          <p:spPr>
            <a:xfrm>
              <a:off x="685999" y="46644"/>
              <a:ext cx="155365" cy="157620"/>
            </a:xfrm>
            <a:custGeom>
              <a:rect b="b" l="l" r="r" t="t"/>
              <a:pathLst>
                <a:path extrusionOk="0" h="21600" w="21600">
                  <a:moveTo>
                    <a:pt x="19445" y="0"/>
                  </a:moveTo>
                  <a:cubicBezTo>
                    <a:pt x="14811" y="309"/>
                    <a:pt x="10795" y="2433"/>
                    <a:pt x="6789" y="5784"/>
                  </a:cubicBezTo>
                  <a:cubicBezTo>
                    <a:pt x="3389" y="8825"/>
                    <a:pt x="617" y="13393"/>
                    <a:pt x="0" y="17950"/>
                  </a:cubicBezTo>
                  <a:cubicBezTo>
                    <a:pt x="617" y="19167"/>
                    <a:pt x="1538" y="20692"/>
                    <a:pt x="2155" y="21600"/>
                  </a:cubicBezTo>
                  <a:cubicBezTo>
                    <a:pt x="7092" y="20992"/>
                    <a:pt x="11412" y="19167"/>
                    <a:pt x="14811" y="15517"/>
                  </a:cubicBezTo>
                  <a:cubicBezTo>
                    <a:pt x="18828" y="11558"/>
                    <a:pt x="20983" y="6691"/>
                    <a:pt x="21600" y="1825"/>
                  </a:cubicBezTo>
                  <a:cubicBezTo>
                    <a:pt x="21600" y="1526"/>
                    <a:pt x="21600" y="917"/>
                    <a:pt x="20983" y="309"/>
                  </a:cubicBezTo>
                  <a:cubicBezTo>
                    <a:pt x="20679" y="0"/>
                    <a:pt x="20366" y="0"/>
                    <a:pt x="194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13" name="Google Shape;3013;p36"/>
            <p:cNvSpPr/>
            <p:nvPr/>
          </p:nvSpPr>
          <p:spPr>
            <a:xfrm>
              <a:off x="503930" y="46832"/>
              <a:ext cx="84342" cy="33868"/>
            </a:xfrm>
            <a:custGeom>
              <a:rect b="b" l="l" r="r" t="t"/>
              <a:pathLst>
                <a:path extrusionOk="0" h="21600" w="21600">
                  <a:moveTo>
                    <a:pt x="13660" y="0"/>
                  </a:moveTo>
                  <a:cubicBezTo>
                    <a:pt x="9149" y="0"/>
                    <a:pt x="4692" y="1033"/>
                    <a:pt x="0" y="3850"/>
                  </a:cubicBezTo>
                  <a:cubicBezTo>
                    <a:pt x="7398" y="6809"/>
                    <a:pt x="13642" y="12725"/>
                    <a:pt x="19904" y="21600"/>
                  </a:cubicBezTo>
                  <a:cubicBezTo>
                    <a:pt x="19904" y="14181"/>
                    <a:pt x="21041" y="6809"/>
                    <a:pt x="21600" y="892"/>
                  </a:cubicBezTo>
                  <a:cubicBezTo>
                    <a:pt x="18911" y="329"/>
                    <a:pt x="16277" y="0"/>
                    <a:pt x="136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14" name="Google Shape;3014;p36"/>
            <p:cNvSpPr/>
            <p:nvPr/>
          </p:nvSpPr>
          <p:spPr>
            <a:xfrm>
              <a:off x="632731" y="70"/>
              <a:ext cx="86526" cy="126477"/>
            </a:xfrm>
            <a:custGeom>
              <a:rect b="b" l="l" r="r" t="t"/>
              <a:pathLst>
                <a:path extrusionOk="0" h="21600" w="21600">
                  <a:moveTo>
                    <a:pt x="13298" y="0"/>
                  </a:moveTo>
                  <a:cubicBezTo>
                    <a:pt x="12190" y="0"/>
                    <a:pt x="11627" y="373"/>
                    <a:pt x="11081" y="758"/>
                  </a:cubicBezTo>
                  <a:cubicBezTo>
                    <a:pt x="7757" y="3791"/>
                    <a:pt x="0" y="9855"/>
                    <a:pt x="0" y="17051"/>
                  </a:cubicBezTo>
                  <a:lnTo>
                    <a:pt x="0" y="19326"/>
                  </a:lnTo>
                  <a:cubicBezTo>
                    <a:pt x="1108" y="20469"/>
                    <a:pt x="2762" y="20842"/>
                    <a:pt x="3324" y="21600"/>
                  </a:cubicBezTo>
                  <a:cubicBezTo>
                    <a:pt x="6086" y="16293"/>
                    <a:pt x="11081" y="11745"/>
                    <a:pt x="17167" y="7954"/>
                  </a:cubicBezTo>
                  <a:cubicBezTo>
                    <a:pt x="18838" y="7196"/>
                    <a:pt x="19947" y="6438"/>
                    <a:pt x="21600" y="6065"/>
                  </a:cubicBezTo>
                  <a:cubicBezTo>
                    <a:pt x="19384" y="3791"/>
                    <a:pt x="17167" y="2274"/>
                    <a:pt x="14951" y="758"/>
                  </a:cubicBezTo>
                  <a:cubicBezTo>
                    <a:pt x="14406" y="373"/>
                    <a:pt x="13843" y="0"/>
                    <a:pt x="132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15" name="Google Shape;3015;p36"/>
            <p:cNvSpPr/>
            <p:nvPr/>
          </p:nvSpPr>
          <p:spPr>
            <a:xfrm>
              <a:off x="106606" y="308614"/>
              <a:ext cx="579394" cy="587567"/>
            </a:xfrm>
            <a:custGeom>
              <a:rect b="b" l="l" r="r" t="t"/>
              <a:pathLst>
                <a:path extrusionOk="0" h="21600" w="21600">
                  <a:moveTo>
                    <a:pt x="6785" y="5875"/>
                  </a:moveTo>
                  <a:cubicBezTo>
                    <a:pt x="7281" y="5875"/>
                    <a:pt x="7696" y="6284"/>
                    <a:pt x="7696" y="6773"/>
                  </a:cubicBezTo>
                  <a:cubicBezTo>
                    <a:pt x="7696" y="7343"/>
                    <a:pt x="7281" y="7670"/>
                    <a:pt x="6785" y="7670"/>
                  </a:cubicBezTo>
                  <a:cubicBezTo>
                    <a:pt x="6743" y="7677"/>
                    <a:pt x="6701" y="7680"/>
                    <a:pt x="6659" y="7680"/>
                  </a:cubicBezTo>
                  <a:cubicBezTo>
                    <a:pt x="6220" y="7680"/>
                    <a:pt x="5876" y="7294"/>
                    <a:pt x="5876" y="6773"/>
                  </a:cubicBezTo>
                  <a:cubicBezTo>
                    <a:pt x="5876" y="6284"/>
                    <a:pt x="6289" y="5875"/>
                    <a:pt x="6785" y="5875"/>
                  </a:cubicBezTo>
                  <a:close/>
                  <a:moveTo>
                    <a:pt x="14647" y="5875"/>
                  </a:moveTo>
                  <a:cubicBezTo>
                    <a:pt x="15143" y="5875"/>
                    <a:pt x="15558" y="6284"/>
                    <a:pt x="15558" y="6773"/>
                  </a:cubicBezTo>
                  <a:cubicBezTo>
                    <a:pt x="15640" y="7343"/>
                    <a:pt x="15143" y="7753"/>
                    <a:pt x="14647" y="7753"/>
                  </a:cubicBezTo>
                  <a:cubicBezTo>
                    <a:pt x="14150" y="7753"/>
                    <a:pt x="13738" y="7343"/>
                    <a:pt x="13738" y="6773"/>
                  </a:cubicBezTo>
                  <a:cubicBezTo>
                    <a:pt x="13738" y="6284"/>
                    <a:pt x="14150" y="5875"/>
                    <a:pt x="14647" y="5875"/>
                  </a:cubicBezTo>
                  <a:close/>
                  <a:moveTo>
                    <a:pt x="13478" y="12749"/>
                  </a:moveTo>
                  <a:cubicBezTo>
                    <a:pt x="13738" y="12749"/>
                    <a:pt x="13985" y="12853"/>
                    <a:pt x="14150" y="13057"/>
                  </a:cubicBezTo>
                  <a:cubicBezTo>
                    <a:pt x="14647" y="13464"/>
                    <a:pt x="14647" y="14037"/>
                    <a:pt x="14235" y="14363"/>
                  </a:cubicBezTo>
                  <a:cubicBezTo>
                    <a:pt x="13323" y="15259"/>
                    <a:pt x="12083" y="15749"/>
                    <a:pt x="10841" y="15749"/>
                  </a:cubicBezTo>
                  <a:cubicBezTo>
                    <a:pt x="9433" y="15749"/>
                    <a:pt x="8193" y="15259"/>
                    <a:pt x="7281" y="14363"/>
                  </a:cubicBezTo>
                  <a:cubicBezTo>
                    <a:pt x="6869" y="13954"/>
                    <a:pt x="6869" y="13301"/>
                    <a:pt x="7281" y="13057"/>
                  </a:cubicBezTo>
                  <a:cubicBezTo>
                    <a:pt x="7489" y="12853"/>
                    <a:pt x="7757" y="12749"/>
                    <a:pt x="8006" y="12749"/>
                  </a:cubicBezTo>
                  <a:cubicBezTo>
                    <a:pt x="8256" y="12749"/>
                    <a:pt x="8482" y="12853"/>
                    <a:pt x="8605" y="13057"/>
                  </a:cubicBezTo>
                  <a:cubicBezTo>
                    <a:pt x="9186" y="13586"/>
                    <a:pt x="9950" y="13853"/>
                    <a:pt x="10707" y="13853"/>
                  </a:cubicBezTo>
                  <a:cubicBezTo>
                    <a:pt x="11461" y="13853"/>
                    <a:pt x="12207" y="13586"/>
                    <a:pt x="12745" y="13057"/>
                  </a:cubicBezTo>
                  <a:cubicBezTo>
                    <a:pt x="12950" y="12853"/>
                    <a:pt x="13221" y="12749"/>
                    <a:pt x="13478" y="12749"/>
                  </a:cubicBezTo>
                  <a:close/>
                  <a:moveTo>
                    <a:pt x="19614" y="0"/>
                  </a:moveTo>
                  <a:cubicBezTo>
                    <a:pt x="18456" y="0"/>
                    <a:pt x="17626" y="896"/>
                    <a:pt x="17626" y="1875"/>
                  </a:cubicBezTo>
                  <a:cubicBezTo>
                    <a:pt x="17626" y="2937"/>
                    <a:pt x="16717" y="3836"/>
                    <a:pt x="15640" y="3836"/>
                  </a:cubicBezTo>
                  <a:lnTo>
                    <a:pt x="1904" y="3836"/>
                  </a:lnTo>
                  <a:cubicBezTo>
                    <a:pt x="1158" y="3836"/>
                    <a:pt x="578" y="3753"/>
                    <a:pt x="0" y="3510"/>
                  </a:cubicBezTo>
                  <a:lnTo>
                    <a:pt x="0" y="10444"/>
                  </a:lnTo>
                  <a:cubicBezTo>
                    <a:pt x="0" y="15995"/>
                    <a:pt x="4137" y="21053"/>
                    <a:pt x="9682" y="21543"/>
                  </a:cubicBezTo>
                  <a:cubicBezTo>
                    <a:pt x="10061" y="21582"/>
                    <a:pt x="10436" y="21600"/>
                    <a:pt x="10807" y="21600"/>
                  </a:cubicBezTo>
                  <a:cubicBezTo>
                    <a:pt x="16693" y="21600"/>
                    <a:pt x="21600" y="16844"/>
                    <a:pt x="21600" y="10936"/>
                  </a:cubicBezTo>
                  <a:lnTo>
                    <a:pt x="21600" y="1958"/>
                  </a:lnTo>
                  <a:cubicBezTo>
                    <a:pt x="21600" y="896"/>
                    <a:pt x="20607" y="0"/>
                    <a:pt x="196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16" name="Google Shape;3016;p36"/>
            <p:cNvSpPr/>
            <p:nvPr/>
          </p:nvSpPr>
          <p:spPr>
            <a:xfrm>
              <a:off x="55522" y="97727"/>
              <a:ext cx="619345" cy="261901"/>
            </a:xfrm>
            <a:custGeom>
              <a:rect b="b" l="l" r="r" t="t"/>
              <a:pathLst>
                <a:path extrusionOk="0" h="21600" w="21600">
                  <a:moveTo>
                    <a:pt x="5497" y="0"/>
                  </a:moveTo>
                  <a:cubicBezTo>
                    <a:pt x="2477" y="0"/>
                    <a:pt x="0" y="5677"/>
                    <a:pt x="0" y="13000"/>
                  </a:cubicBezTo>
                  <a:cubicBezTo>
                    <a:pt x="0" y="13732"/>
                    <a:pt x="0" y="14098"/>
                    <a:pt x="79" y="14830"/>
                  </a:cubicBezTo>
                  <a:cubicBezTo>
                    <a:pt x="464" y="18671"/>
                    <a:pt x="1936" y="21600"/>
                    <a:pt x="3639" y="21600"/>
                  </a:cubicBezTo>
                  <a:lnTo>
                    <a:pt x="15948" y="21600"/>
                  </a:lnTo>
                  <a:cubicBezTo>
                    <a:pt x="16182" y="21600"/>
                    <a:pt x="16336" y="21234"/>
                    <a:pt x="16413" y="20688"/>
                  </a:cubicBezTo>
                  <a:cubicBezTo>
                    <a:pt x="16646" y="16475"/>
                    <a:pt x="18194" y="13000"/>
                    <a:pt x="20131" y="13000"/>
                  </a:cubicBezTo>
                  <a:cubicBezTo>
                    <a:pt x="20595" y="13000"/>
                    <a:pt x="21059" y="13180"/>
                    <a:pt x="21600" y="13732"/>
                  </a:cubicBezTo>
                  <a:cubicBezTo>
                    <a:pt x="20516" y="5677"/>
                    <a:pt x="17420" y="0"/>
                    <a:pt x="137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17" name="Google Shape;3017;p36"/>
            <p:cNvSpPr/>
            <p:nvPr/>
          </p:nvSpPr>
          <p:spPr>
            <a:xfrm>
              <a:off x="725950" y="230897"/>
              <a:ext cx="119853" cy="339618"/>
            </a:xfrm>
            <a:custGeom>
              <a:rect b="b" l="l" r="r" t="t"/>
              <a:pathLst>
                <a:path extrusionOk="0" h="21600" w="21600">
                  <a:moveTo>
                    <a:pt x="10794" y="0"/>
                  </a:moveTo>
                  <a:cubicBezTo>
                    <a:pt x="7200" y="565"/>
                    <a:pt x="3594" y="990"/>
                    <a:pt x="0" y="1412"/>
                  </a:cubicBezTo>
                  <a:cubicBezTo>
                    <a:pt x="1600" y="2967"/>
                    <a:pt x="2794" y="4661"/>
                    <a:pt x="2794" y="6637"/>
                  </a:cubicBezTo>
                  <a:lnTo>
                    <a:pt x="2794" y="21600"/>
                  </a:lnTo>
                  <a:cubicBezTo>
                    <a:pt x="13194" y="21600"/>
                    <a:pt x="21600" y="18638"/>
                    <a:pt x="21600" y="14968"/>
                  </a:cubicBezTo>
                  <a:cubicBezTo>
                    <a:pt x="20800" y="12144"/>
                    <a:pt x="15594" y="9603"/>
                    <a:pt x="8800" y="8752"/>
                  </a:cubicBezTo>
                  <a:cubicBezTo>
                    <a:pt x="10794" y="7058"/>
                    <a:pt x="11594" y="5225"/>
                    <a:pt x="11594" y="3249"/>
                  </a:cubicBezTo>
                  <a:cubicBezTo>
                    <a:pt x="11594" y="2259"/>
                    <a:pt x="11200" y="990"/>
                    <a:pt x="107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18" name="Google Shape;3018;p36"/>
            <p:cNvSpPr/>
            <p:nvPr/>
          </p:nvSpPr>
          <p:spPr>
            <a:xfrm>
              <a:off x="70" y="437344"/>
              <a:ext cx="53269" cy="182070"/>
            </a:xfrm>
            <a:custGeom>
              <a:rect b="b" l="l" r="r" t="t"/>
              <a:pathLst>
                <a:path extrusionOk="0" h="21600" w="21600">
                  <a:moveTo>
                    <a:pt x="21600" y="0"/>
                  </a:moveTo>
                  <a:cubicBezTo>
                    <a:pt x="9000" y="2107"/>
                    <a:pt x="0" y="6060"/>
                    <a:pt x="0" y="10533"/>
                  </a:cubicBezTo>
                  <a:cubicBezTo>
                    <a:pt x="0" y="15272"/>
                    <a:pt x="9000" y="19226"/>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019" name="Google Shape;3019;p36"/>
          <p:cNvGrpSpPr/>
          <p:nvPr/>
        </p:nvGrpSpPr>
        <p:grpSpPr>
          <a:xfrm>
            <a:off x="18434559" y="9326460"/>
            <a:ext cx="788028" cy="894562"/>
            <a:chOff x="70" y="70"/>
            <a:chExt cx="788027" cy="894561"/>
          </a:xfrm>
        </p:grpSpPr>
        <p:sp>
          <p:nvSpPr>
            <p:cNvPr id="3020" name="Google Shape;3020;p36"/>
            <p:cNvSpPr/>
            <p:nvPr/>
          </p:nvSpPr>
          <p:spPr>
            <a:xfrm>
              <a:off x="104351" y="210957"/>
              <a:ext cx="215327" cy="51014"/>
            </a:xfrm>
            <a:custGeom>
              <a:rect b="b" l="l" r="r" t="t"/>
              <a:pathLst>
                <a:path extrusionOk="0" h="21600" w="21600">
                  <a:moveTo>
                    <a:pt x="0" y="0"/>
                  </a:moveTo>
                  <a:lnTo>
                    <a:pt x="0" y="21600"/>
                  </a:lnTo>
                  <a:lnTo>
                    <a:pt x="21600" y="21600"/>
                  </a:lnTo>
                  <a:cubicBezTo>
                    <a:pt x="21381" y="18796"/>
                    <a:pt x="21155" y="14082"/>
                    <a:pt x="21155" y="10323"/>
                  </a:cubicBezTo>
                  <a:cubicBezTo>
                    <a:pt x="21155" y="6564"/>
                    <a:pt x="21381" y="2804"/>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21" name="Google Shape;3021;p36"/>
            <p:cNvSpPr/>
            <p:nvPr/>
          </p:nvSpPr>
          <p:spPr>
            <a:xfrm>
              <a:off x="233152" y="313053"/>
              <a:ext cx="474479" cy="93079"/>
            </a:xfrm>
            <a:custGeom>
              <a:rect b="b" l="l" r="r" t="t"/>
              <a:pathLst>
                <a:path extrusionOk="0" h="21600" w="21574">
                  <a:moveTo>
                    <a:pt x="0" y="0"/>
                  </a:moveTo>
                  <a:cubicBezTo>
                    <a:pt x="4440" y="10301"/>
                    <a:pt x="9083" y="17512"/>
                    <a:pt x="13927" y="21109"/>
                  </a:cubicBezTo>
                  <a:cubicBezTo>
                    <a:pt x="14331" y="21453"/>
                    <a:pt x="14731" y="21600"/>
                    <a:pt x="15128" y="21600"/>
                  </a:cubicBezTo>
                  <a:cubicBezTo>
                    <a:pt x="17208" y="21600"/>
                    <a:pt x="19149" y="17218"/>
                    <a:pt x="20591" y="10301"/>
                  </a:cubicBezTo>
                  <a:cubicBezTo>
                    <a:pt x="20994" y="8241"/>
                    <a:pt x="21196" y="6181"/>
                    <a:pt x="21497" y="4627"/>
                  </a:cubicBezTo>
                  <a:cubicBezTo>
                    <a:pt x="21600" y="3597"/>
                    <a:pt x="21600" y="2567"/>
                    <a:pt x="21497" y="1030"/>
                  </a:cubicBezTo>
                  <a:cubicBezTo>
                    <a:pt x="21398" y="507"/>
                    <a:pt x="21094" y="0"/>
                    <a:pt x="209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22" name="Google Shape;3022;p36"/>
            <p:cNvSpPr/>
            <p:nvPr/>
          </p:nvSpPr>
          <p:spPr>
            <a:xfrm>
              <a:off x="370760" y="208702"/>
              <a:ext cx="48830" cy="51085"/>
            </a:xfrm>
            <a:custGeom>
              <a:rect b="b" l="l" r="r" t="t"/>
              <a:pathLst>
                <a:path extrusionOk="0" h="21600" w="21600">
                  <a:moveTo>
                    <a:pt x="10816" y="0"/>
                  </a:moveTo>
                  <a:cubicBezTo>
                    <a:pt x="4925" y="0"/>
                    <a:pt x="0" y="5631"/>
                    <a:pt x="0" y="11262"/>
                  </a:cubicBezTo>
                  <a:cubicBezTo>
                    <a:pt x="0" y="16893"/>
                    <a:pt x="4925" y="21600"/>
                    <a:pt x="10816" y="21600"/>
                  </a:cubicBezTo>
                  <a:cubicBezTo>
                    <a:pt x="16706" y="21600"/>
                    <a:pt x="21600" y="16893"/>
                    <a:pt x="21600" y="11262"/>
                  </a:cubicBezTo>
                  <a:cubicBezTo>
                    <a:pt x="21600" y="5631"/>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23" name="Google Shape;3023;p36"/>
            <p:cNvSpPr/>
            <p:nvPr/>
          </p:nvSpPr>
          <p:spPr>
            <a:xfrm>
              <a:off x="106606" y="70"/>
              <a:ext cx="577139" cy="157550"/>
            </a:xfrm>
            <a:custGeom>
              <a:rect b="b" l="l" r="r" t="t"/>
              <a:pathLst>
                <a:path extrusionOk="0" h="21600" w="21600">
                  <a:moveTo>
                    <a:pt x="2909" y="0"/>
                  </a:moveTo>
                  <a:cubicBezTo>
                    <a:pt x="1247" y="0"/>
                    <a:pt x="0" y="4869"/>
                    <a:pt x="0" y="10645"/>
                  </a:cubicBezTo>
                  <a:lnTo>
                    <a:pt x="0" y="21600"/>
                  </a:lnTo>
                  <a:lnTo>
                    <a:pt x="21600" y="21600"/>
                  </a:lnTo>
                  <a:lnTo>
                    <a:pt x="21600" y="10645"/>
                  </a:lnTo>
                  <a:cubicBezTo>
                    <a:pt x="21600" y="4560"/>
                    <a:pt x="20271" y="0"/>
                    <a:pt x="186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24" name="Google Shape;3024;p36"/>
            <p:cNvSpPr/>
            <p:nvPr/>
          </p:nvSpPr>
          <p:spPr>
            <a:xfrm>
              <a:off x="466234" y="210957"/>
              <a:ext cx="217511" cy="48830"/>
            </a:xfrm>
            <a:custGeom>
              <a:rect b="b" l="l" r="r" t="t"/>
              <a:pathLst>
                <a:path extrusionOk="0" h="21600" w="21600">
                  <a:moveTo>
                    <a:pt x="0" y="0"/>
                  </a:moveTo>
                  <a:cubicBezTo>
                    <a:pt x="441" y="2930"/>
                    <a:pt x="658" y="6857"/>
                    <a:pt x="658" y="10784"/>
                  </a:cubicBezTo>
                  <a:cubicBezTo>
                    <a:pt x="658" y="13745"/>
                    <a:pt x="441" y="17673"/>
                    <a:pt x="0"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25" name="Google Shape;3025;p36"/>
            <p:cNvSpPr/>
            <p:nvPr/>
          </p:nvSpPr>
          <p:spPr>
            <a:xfrm>
              <a:off x="104351" y="315238"/>
              <a:ext cx="577210" cy="579393"/>
            </a:xfrm>
            <a:custGeom>
              <a:rect b="b" l="l" r="r" t="t"/>
              <a:pathLst>
                <a:path extrusionOk="0" h="21600" w="21600">
                  <a:moveTo>
                    <a:pt x="6813" y="7862"/>
                  </a:moveTo>
                  <a:cubicBezTo>
                    <a:pt x="7312" y="7862"/>
                    <a:pt x="7726" y="8277"/>
                    <a:pt x="7726" y="8773"/>
                  </a:cubicBezTo>
                  <a:cubicBezTo>
                    <a:pt x="7726" y="9351"/>
                    <a:pt x="7312" y="9766"/>
                    <a:pt x="6813" y="9766"/>
                  </a:cubicBezTo>
                  <a:cubicBezTo>
                    <a:pt x="6397" y="9766"/>
                    <a:pt x="5898" y="9351"/>
                    <a:pt x="5898" y="8773"/>
                  </a:cubicBezTo>
                  <a:cubicBezTo>
                    <a:pt x="5898" y="8277"/>
                    <a:pt x="6315" y="7862"/>
                    <a:pt x="6813" y="7862"/>
                  </a:cubicBezTo>
                  <a:close/>
                  <a:moveTo>
                    <a:pt x="14787" y="7862"/>
                  </a:moveTo>
                  <a:cubicBezTo>
                    <a:pt x="15369" y="7862"/>
                    <a:pt x="15783" y="8277"/>
                    <a:pt x="15783" y="8773"/>
                  </a:cubicBezTo>
                  <a:cubicBezTo>
                    <a:pt x="15783" y="9351"/>
                    <a:pt x="15369" y="9766"/>
                    <a:pt x="14787" y="9766"/>
                  </a:cubicBezTo>
                  <a:cubicBezTo>
                    <a:pt x="14288" y="9766"/>
                    <a:pt x="13874" y="9351"/>
                    <a:pt x="13874" y="8773"/>
                  </a:cubicBezTo>
                  <a:cubicBezTo>
                    <a:pt x="13874" y="8277"/>
                    <a:pt x="14288" y="7862"/>
                    <a:pt x="14787" y="7862"/>
                  </a:cubicBezTo>
                  <a:close/>
                  <a:moveTo>
                    <a:pt x="13574" y="14587"/>
                  </a:moveTo>
                  <a:cubicBezTo>
                    <a:pt x="13811" y="14587"/>
                    <a:pt x="14041" y="14689"/>
                    <a:pt x="14207" y="14896"/>
                  </a:cubicBezTo>
                  <a:cubicBezTo>
                    <a:pt x="14705" y="15227"/>
                    <a:pt x="14705" y="15808"/>
                    <a:pt x="14288" y="16220"/>
                  </a:cubicBezTo>
                  <a:cubicBezTo>
                    <a:pt x="13376" y="17132"/>
                    <a:pt x="12129" y="17710"/>
                    <a:pt x="10884" y="17710"/>
                  </a:cubicBezTo>
                  <a:cubicBezTo>
                    <a:pt x="9555" y="17710"/>
                    <a:pt x="8308" y="17132"/>
                    <a:pt x="7312" y="16220"/>
                  </a:cubicBezTo>
                  <a:cubicBezTo>
                    <a:pt x="6895" y="15808"/>
                    <a:pt x="6895" y="15227"/>
                    <a:pt x="7312" y="14896"/>
                  </a:cubicBezTo>
                  <a:cubicBezTo>
                    <a:pt x="7520" y="14689"/>
                    <a:pt x="7789" y="14587"/>
                    <a:pt x="8050" y="14587"/>
                  </a:cubicBezTo>
                  <a:cubicBezTo>
                    <a:pt x="8308" y="14587"/>
                    <a:pt x="8556" y="14689"/>
                    <a:pt x="8722" y="14896"/>
                  </a:cubicBezTo>
                  <a:cubicBezTo>
                    <a:pt x="9263" y="15477"/>
                    <a:pt x="10012" y="15766"/>
                    <a:pt x="10768" y="15766"/>
                  </a:cubicBezTo>
                  <a:cubicBezTo>
                    <a:pt x="11528" y="15766"/>
                    <a:pt x="12295" y="15477"/>
                    <a:pt x="12878" y="14896"/>
                  </a:cubicBezTo>
                  <a:cubicBezTo>
                    <a:pt x="13083" y="14689"/>
                    <a:pt x="13334" y="14587"/>
                    <a:pt x="13574" y="14587"/>
                  </a:cubicBezTo>
                  <a:close/>
                  <a:moveTo>
                    <a:pt x="0" y="0"/>
                  </a:moveTo>
                  <a:lnTo>
                    <a:pt x="0" y="10759"/>
                  </a:lnTo>
                  <a:cubicBezTo>
                    <a:pt x="0" y="16635"/>
                    <a:pt x="4820" y="21600"/>
                    <a:pt x="10800" y="21600"/>
                  </a:cubicBezTo>
                  <a:cubicBezTo>
                    <a:pt x="16698" y="21600"/>
                    <a:pt x="21600" y="16801"/>
                    <a:pt x="21600" y="10759"/>
                  </a:cubicBezTo>
                  <a:lnTo>
                    <a:pt x="21600" y="4140"/>
                  </a:lnTo>
                  <a:cubicBezTo>
                    <a:pt x="20187" y="4967"/>
                    <a:pt x="18692" y="5464"/>
                    <a:pt x="17112" y="5464"/>
                  </a:cubicBezTo>
                  <a:cubicBezTo>
                    <a:pt x="16780" y="5380"/>
                    <a:pt x="16366" y="5380"/>
                    <a:pt x="15950" y="5298"/>
                  </a:cubicBezTo>
                  <a:cubicBezTo>
                    <a:pt x="11383" y="4552"/>
                    <a:pt x="6895" y="3228"/>
                    <a:pt x="2660" y="1158"/>
                  </a:cubicBezTo>
                  <a:lnTo>
                    <a:pt x="25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26" name="Google Shape;3026;p36"/>
            <p:cNvSpPr/>
            <p:nvPr/>
          </p:nvSpPr>
          <p:spPr>
            <a:xfrm>
              <a:off x="737012" y="435161"/>
              <a:ext cx="51085" cy="179744"/>
            </a:xfrm>
            <a:custGeom>
              <a:rect b="b" l="l" r="r" t="t"/>
              <a:pathLst>
                <a:path extrusionOk="0" h="21600" w="21600">
                  <a:moveTo>
                    <a:pt x="0" y="0"/>
                  </a:moveTo>
                  <a:lnTo>
                    <a:pt x="0" y="21600"/>
                  </a:lnTo>
                  <a:cubicBezTo>
                    <a:pt x="12215" y="19204"/>
                    <a:pt x="21600" y="15199"/>
                    <a:pt x="21600" y="10669"/>
                  </a:cubicBezTo>
                  <a:cubicBezTo>
                    <a:pt x="21600" y="5868"/>
                    <a:pt x="12215" y="1863"/>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27" name="Google Shape;3027;p36"/>
            <p:cNvSpPr/>
            <p:nvPr/>
          </p:nvSpPr>
          <p:spPr>
            <a:xfrm>
              <a:off x="70" y="435161"/>
              <a:ext cx="53269" cy="179744"/>
            </a:xfrm>
            <a:custGeom>
              <a:rect b="b" l="l" r="r" t="t"/>
              <a:pathLst>
                <a:path extrusionOk="0" h="21600" w="21600">
                  <a:moveTo>
                    <a:pt x="21600" y="0"/>
                  </a:moveTo>
                  <a:cubicBezTo>
                    <a:pt x="8086" y="1863"/>
                    <a:pt x="0" y="5868"/>
                    <a:pt x="0" y="10669"/>
                  </a:cubicBezTo>
                  <a:cubicBezTo>
                    <a:pt x="0" y="15199"/>
                    <a:pt x="9000" y="19204"/>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028" name="Google Shape;3028;p36"/>
          <p:cNvGrpSpPr/>
          <p:nvPr/>
        </p:nvGrpSpPr>
        <p:grpSpPr>
          <a:xfrm>
            <a:off x="20660677" y="8218757"/>
            <a:ext cx="788099" cy="899003"/>
            <a:chOff x="-1" y="70"/>
            <a:chExt cx="788098" cy="899001"/>
          </a:xfrm>
        </p:grpSpPr>
        <p:sp>
          <p:nvSpPr>
            <p:cNvPr id="3029" name="Google Shape;3029;p36"/>
            <p:cNvSpPr/>
            <p:nvPr/>
          </p:nvSpPr>
          <p:spPr>
            <a:xfrm>
              <a:off x="355189" y="697061"/>
              <a:ext cx="73279" cy="37204"/>
            </a:xfrm>
            <a:custGeom>
              <a:rect b="b" l="l" r="r" t="t"/>
              <a:pathLst>
                <a:path extrusionOk="0" h="21600" w="21600">
                  <a:moveTo>
                    <a:pt x="10468" y="0"/>
                  </a:moveTo>
                  <a:cubicBezTo>
                    <a:pt x="7851" y="7732"/>
                    <a:pt x="5234" y="10309"/>
                    <a:pt x="0" y="16773"/>
                  </a:cubicBezTo>
                  <a:cubicBezTo>
                    <a:pt x="3282" y="20005"/>
                    <a:pt x="7041" y="21600"/>
                    <a:pt x="10800" y="21600"/>
                  </a:cubicBezTo>
                  <a:cubicBezTo>
                    <a:pt x="14559" y="21600"/>
                    <a:pt x="18318" y="20005"/>
                    <a:pt x="21600" y="16773"/>
                  </a:cubicBezTo>
                  <a:cubicBezTo>
                    <a:pt x="16366" y="10309"/>
                    <a:pt x="14393" y="6464"/>
                    <a:pt x="104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30" name="Google Shape;3030;p36"/>
            <p:cNvSpPr/>
            <p:nvPr/>
          </p:nvSpPr>
          <p:spPr>
            <a:xfrm>
              <a:off x="139863" y="632661"/>
              <a:ext cx="219766" cy="74688"/>
            </a:xfrm>
            <a:custGeom>
              <a:rect b="b" l="l" r="r" t="t"/>
              <a:pathLst>
                <a:path extrusionOk="0" h="21600" w="21600">
                  <a:moveTo>
                    <a:pt x="17639" y="0"/>
                  </a:moveTo>
                  <a:cubicBezTo>
                    <a:pt x="16482" y="0"/>
                    <a:pt x="15256" y="1223"/>
                    <a:pt x="14183" y="3872"/>
                  </a:cubicBezTo>
                  <a:cubicBezTo>
                    <a:pt x="12355" y="9700"/>
                    <a:pt x="9993" y="12389"/>
                    <a:pt x="7465" y="12389"/>
                  </a:cubicBezTo>
                  <a:cubicBezTo>
                    <a:pt x="6378" y="12389"/>
                    <a:pt x="5263" y="11900"/>
                    <a:pt x="4148" y="10922"/>
                  </a:cubicBezTo>
                  <a:lnTo>
                    <a:pt x="0" y="7071"/>
                  </a:lnTo>
                  <a:cubicBezTo>
                    <a:pt x="2777" y="16669"/>
                    <a:pt x="6766" y="21600"/>
                    <a:pt x="10887" y="21600"/>
                  </a:cubicBezTo>
                  <a:cubicBezTo>
                    <a:pt x="12279" y="21600"/>
                    <a:pt x="13677" y="21050"/>
                    <a:pt x="15056" y="19909"/>
                  </a:cubicBezTo>
                  <a:cubicBezTo>
                    <a:pt x="18110" y="16709"/>
                    <a:pt x="19419" y="12858"/>
                    <a:pt x="21600" y="7071"/>
                  </a:cubicBezTo>
                  <a:cubicBezTo>
                    <a:pt x="20831" y="2527"/>
                    <a:pt x="19301" y="0"/>
                    <a:pt x="176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31" name="Google Shape;3031;p36"/>
            <p:cNvSpPr/>
            <p:nvPr/>
          </p:nvSpPr>
          <p:spPr>
            <a:xfrm>
              <a:off x="124362" y="712633"/>
              <a:ext cx="537188" cy="186438"/>
            </a:xfrm>
            <a:custGeom>
              <a:rect b="b" l="l" r="r" t="t"/>
              <a:pathLst>
                <a:path extrusionOk="0" h="21600" w="21600">
                  <a:moveTo>
                    <a:pt x="21600" y="0"/>
                  </a:moveTo>
                  <a:cubicBezTo>
                    <a:pt x="20172" y="3600"/>
                    <a:pt x="18387" y="5396"/>
                    <a:pt x="16512" y="5396"/>
                  </a:cubicBezTo>
                  <a:cubicBezTo>
                    <a:pt x="15798" y="5396"/>
                    <a:pt x="15172" y="5143"/>
                    <a:pt x="14458" y="4629"/>
                  </a:cubicBezTo>
                  <a:cubicBezTo>
                    <a:pt x="13477" y="7453"/>
                    <a:pt x="12137" y="8996"/>
                    <a:pt x="10800" y="8996"/>
                  </a:cubicBezTo>
                  <a:cubicBezTo>
                    <a:pt x="9460" y="8996"/>
                    <a:pt x="8123" y="7453"/>
                    <a:pt x="7140" y="4629"/>
                  </a:cubicBezTo>
                  <a:cubicBezTo>
                    <a:pt x="6426" y="5143"/>
                    <a:pt x="5799" y="5396"/>
                    <a:pt x="5086" y="5396"/>
                  </a:cubicBezTo>
                  <a:cubicBezTo>
                    <a:pt x="3213" y="5396"/>
                    <a:pt x="1428" y="3600"/>
                    <a:pt x="0" y="0"/>
                  </a:cubicBezTo>
                  <a:cubicBezTo>
                    <a:pt x="1694" y="12857"/>
                    <a:pt x="5978" y="21600"/>
                    <a:pt x="10800" y="21600"/>
                  </a:cubicBezTo>
                  <a:cubicBezTo>
                    <a:pt x="15619" y="21600"/>
                    <a:pt x="19994" y="12857"/>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32" name="Google Shape;3032;p36"/>
            <p:cNvSpPr/>
            <p:nvPr/>
          </p:nvSpPr>
          <p:spPr>
            <a:xfrm>
              <a:off x="424028" y="632520"/>
              <a:ext cx="219766" cy="74548"/>
            </a:xfrm>
            <a:custGeom>
              <a:rect b="b" l="l" r="r" t="t"/>
              <a:pathLst>
                <a:path extrusionOk="0" h="21600" w="21600">
                  <a:moveTo>
                    <a:pt x="4148" y="0"/>
                  </a:moveTo>
                  <a:cubicBezTo>
                    <a:pt x="2514" y="0"/>
                    <a:pt x="886" y="2368"/>
                    <a:pt x="0" y="6492"/>
                  </a:cubicBezTo>
                  <a:cubicBezTo>
                    <a:pt x="1960" y="12270"/>
                    <a:pt x="3490" y="16782"/>
                    <a:pt x="6544" y="19354"/>
                  </a:cubicBezTo>
                  <a:cubicBezTo>
                    <a:pt x="7992" y="20885"/>
                    <a:pt x="9474" y="21600"/>
                    <a:pt x="10935" y="21600"/>
                  </a:cubicBezTo>
                  <a:cubicBezTo>
                    <a:pt x="14972" y="21600"/>
                    <a:pt x="18878" y="16108"/>
                    <a:pt x="21600" y="7125"/>
                  </a:cubicBezTo>
                  <a:lnTo>
                    <a:pt x="17452" y="10984"/>
                  </a:lnTo>
                  <a:cubicBezTo>
                    <a:pt x="16399" y="11964"/>
                    <a:pt x="15312" y="12454"/>
                    <a:pt x="14231" y="12454"/>
                  </a:cubicBezTo>
                  <a:cubicBezTo>
                    <a:pt x="11718" y="12454"/>
                    <a:pt x="9245" y="9759"/>
                    <a:pt x="7417" y="3920"/>
                  </a:cubicBezTo>
                  <a:cubicBezTo>
                    <a:pt x="6503" y="1225"/>
                    <a:pt x="5326" y="0"/>
                    <a:pt x="41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33" name="Google Shape;3033;p36"/>
            <p:cNvSpPr/>
            <p:nvPr/>
          </p:nvSpPr>
          <p:spPr>
            <a:xfrm>
              <a:off x="71094" y="70"/>
              <a:ext cx="629510" cy="315169"/>
            </a:xfrm>
            <a:custGeom>
              <a:rect b="b" l="l" r="r" t="t"/>
              <a:pathLst>
                <a:path extrusionOk="0" h="21600" w="21270">
                  <a:moveTo>
                    <a:pt x="1800" y="0"/>
                  </a:moveTo>
                  <a:cubicBezTo>
                    <a:pt x="900" y="0"/>
                    <a:pt x="0" y="1671"/>
                    <a:pt x="0" y="3496"/>
                  </a:cubicBezTo>
                  <a:cubicBezTo>
                    <a:pt x="0" y="4868"/>
                    <a:pt x="374" y="6085"/>
                    <a:pt x="900" y="6538"/>
                  </a:cubicBezTo>
                  <a:lnTo>
                    <a:pt x="900" y="21600"/>
                  </a:lnTo>
                  <a:lnTo>
                    <a:pt x="8475" y="21600"/>
                  </a:lnTo>
                  <a:lnTo>
                    <a:pt x="7425" y="19470"/>
                  </a:lnTo>
                  <a:cubicBezTo>
                    <a:pt x="7049" y="18712"/>
                    <a:pt x="7049" y="17645"/>
                    <a:pt x="7425" y="17037"/>
                  </a:cubicBezTo>
                  <a:lnTo>
                    <a:pt x="9975" y="11865"/>
                  </a:lnTo>
                  <a:cubicBezTo>
                    <a:pt x="10161" y="11483"/>
                    <a:pt x="10387" y="11295"/>
                    <a:pt x="10604" y="11295"/>
                  </a:cubicBezTo>
                  <a:cubicBezTo>
                    <a:pt x="10818" y="11295"/>
                    <a:pt x="11025" y="11483"/>
                    <a:pt x="11175" y="11865"/>
                  </a:cubicBezTo>
                  <a:lnTo>
                    <a:pt x="13725" y="17037"/>
                  </a:lnTo>
                  <a:cubicBezTo>
                    <a:pt x="14098" y="17800"/>
                    <a:pt x="14098" y="19016"/>
                    <a:pt x="13725" y="19470"/>
                  </a:cubicBezTo>
                  <a:lnTo>
                    <a:pt x="12675" y="21600"/>
                  </a:lnTo>
                  <a:lnTo>
                    <a:pt x="20250" y="21600"/>
                  </a:lnTo>
                  <a:lnTo>
                    <a:pt x="20250" y="6538"/>
                  </a:lnTo>
                  <a:cubicBezTo>
                    <a:pt x="20850" y="6085"/>
                    <a:pt x="21150" y="4868"/>
                    <a:pt x="21150" y="3496"/>
                  </a:cubicBezTo>
                  <a:cubicBezTo>
                    <a:pt x="21600" y="1671"/>
                    <a:pt x="20700" y="0"/>
                    <a:pt x="19800" y="0"/>
                  </a:cubicBezTo>
                  <a:cubicBezTo>
                    <a:pt x="18824" y="0"/>
                    <a:pt x="18000" y="1671"/>
                    <a:pt x="18000" y="3496"/>
                  </a:cubicBezTo>
                  <a:cubicBezTo>
                    <a:pt x="18000" y="4259"/>
                    <a:pt x="18150" y="4868"/>
                    <a:pt x="18300" y="5476"/>
                  </a:cubicBezTo>
                  <a:lnTo>
                    <a:pt x="15301" y="10344"/>
                  </a:lnTo>
                  <a:lnTo>
                    <a:pt x="12299" y="5476"/>
                  </a:lnTo>
                  <a:cubicBezTo>
                    <a:pt x="12525" y="4868"/>
                    <a:pt x="12599" y="4259"/>
                    <a:pt x="12599" y="3496"/>
                  </a:cubicBezTo>
                  <a:cubicBezTo>
                    <a:pt x="12599" y="1671"/>
                    <a:pt x="11775" y="0"/>
                    <a:pt x="10799" y="0"/>
                  </a:cubicBezTo>
                  <a:cubicBezTo>
                    <a:pt x="9899" y="0"/>
                    <a:pt x="8999" y="1671"/>
                    <a:pt x="8999" y="3496"/>
                  </a:cubicBezTo>
                  <a:cubicBezTo>
                    <a:pt x="8999" y="4259"/>
                    <a:pt x="9149" y="4868"/>
                    <a:pt x="9299" y="5476"/>
                  </a:cubicBezTo>
                  <a:lnTo>
                    <a:pt x="6299" y="10344"/>
                  </a:lnTo>
                  <a:lnTo>
                    <a:pt x="3300" y="5476"/>
                  </a:lnTo>
                  <a:cubicBezTo>
                    <a:pt x="3523" y="4868"/>
                    <a:pt x="3600" y="4259"/>
                    <a:pt x="3600" y="3496"/>
                  </a:cubicBezTo>
                  <a:cubicBezTo>
                    <a:pt x="3600" y="1671"/>
                    <a:pt x="2774" y="0"/>
                    <a:pt x="1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34" name="Google Shape;3034;p36"/>
            <p:cNvSpPr/>
            <p:nvPr/>
          </p:nvSpPr>
          <p:spPr>
            <a:xfrm>
              <a:off x="-1" y="335249"/>
              <a:ext cx="51085" cy="179815"/>
            </a:xfrm>
            <a:custGeom>
              <a:rect b="b" l="l" r="r" t="t"/>
              <a:pathLst>
                <a:path extrusionOk="0" h="21600" w="21600">
                  <a:moveTo>
                    <a:pt x="21600" y="0"/>
                  </a:moveTo>
                  <a:cubicBezTo>
                    <a:pt x="7508" y="1600"/>
                    <a:pt x="0" y="6136"/>
                    <a:pt x="0" y="10665"/>
                  </a:cubicBezTo>
                  <a:cubicBezTo>
                    <a:pt x="0" y="15201"/>
                    <a:pt x="9385" y="19467"/>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35" name="Google Shape;3035;p36"/>
            <p:cNvSpPr/>
            <p:nvPr/>
          </p:nvSpPr>
          <p:spPr>
            <a:xfrm>
              <a:off x="734828" y="332994"/>
              <a:ext cx="53269" cy="179815"/>
            </a:xfrm>
            <a:custGeom>
              <a:rect b="b" l="l" r="r" t="t"/>
              <a:pathLst>
                <a:path extrusionOk="0" h="21600" w="21600">
                  <a:moveTo>
                    <a:pt x="0" y="0"/>
                  </a:moveTo>
                  <a:lnTo>
                    <a:pt x="0" y="21600"/>
                  </a:lnTo>
                  <a:cubicBezTo>
                    <a:pt x="12600" y="19205"/>
                    <a:pt x="21600" y="15201"/>
                    <a:pt x="21600" y="10673"/>
                  </a:cubicBezTo>
                  <a:cubicBezTo>
                    <a:pt x="21600" y="6407"/>
                    <a:pt x="12600" y="1871"/>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36" name="Google Shape;3036;p36"/>
            <p:cNvSpPr/>
            <p:nvPr/>
          </p:nvSpPr>
          <p:spPr>
            <a:xfrm>
              <a:off x="104351" y="370761"/>
              <a:ext cx="583833" cy="252952"/>
            </a:xfrm>
            <a:custGeom>
              <a:rect b="b" l="l" r="r" t="t"/>
              <a:pathLst>
                <a:path extrusionOk="0" h="21600" w="21600">
                  <a:moveTo>
                    <a:pt x="6817" y="4549"/>
                  </a:moveTo>
                  <a:cubicBezTo>
                    <a:pt x="7309" y="4549"/>
                    <a:pt x="7721" y="5499"/>
                    <a:pt x="7721" y="6636"/>
                  </a:cubicBezTo>
                  <a:cubicBezTo>
                    <a:pt x="7721" y="7774"/>
                    <a:pt x="7309" y="8718"/>
                    <a:pt x="6817" y="8718"/>
                  </a:cubicBezTo>
                  <a:cubicBezTo>
                    <a:pt x="6241" y="8718"/>
                    <a:pt x="5831" y="7774"/>
                    <a:pt x="5831" y="6636"/>
                  </a:cubicBezTo>
                  <a:cubicBezTo>
                    <a:pt x="5831" y="5499"/>
                    <a:pt x="6241" y="4549"/>
                    <a:pt x="6817" y="4549"/>
                  </a:cubicBezTo>
                  <a:close/>
                  <a:moveTo>
                    <a:pt x="14619" y="4549"/>
                  </a:moveTo>
                  <a:cubicBezTo>
                    <a:pt x="15112" y="4549"/>
                    <a:pt x="15524" y="5499"/>
                    <a:pt x="15524" y="6636"/>
                  </a:cubicBezTo>
                  <a:cubicBezTo>
                    <a:pt x="15524" y="7774"/>
                    <a:pt x="15112" y="8718"/>
                    <a:pt x="14619" y="8718"/>
                  </a:cubicBezTo>
                  <a:cubicBezTo>
                    <a:pt x="14043" y="8718"/>
                    <a:pt x="13634" y="7774"/>
                    <a:pt x="13634" y="6636"/>
                  </a:cubicBezTo>
                  <a:cubicBezTo>
                    <a:pt x="13550" y="5499"/>
                    <a:pt x="14043" y="4549"/>
                    <a:pt x="14619" y="4549"/>
                  </a:cubicBezTo>
                  <a:close/>
                  <a:moveTo>
                    <a:pt x="248" y="0"/>
                  </a:moveTo>
                  <a:lnTo>
                    <a:pt x="248" y="18574"/>
                  </a:lnTo>
                  <a:lnTo>
                    <a:pt x="0" y="18574"/>
                  </a:lnTo>
                  <a:lnTo>
                    <a:pt x="3613" y="21419"/>
                  </a:lnTo>
                  <a:cubicBezTo>
                    <a:pt x="3782" y="21516"/>
                    <a:pt x="3955" y="21564"/>
                    <a:pt x="4121" y="21564"/>
                  </a:cubicBezTo>
                  <a:cubicBezTo>
                    <a:pt x="4598" y="21564"/>
                    <a:pt x="5055" y="21173"/>
                    <a:pt x="5420" y="20475"/>
                  </a:cubicBezTo>
                  <a:cubicBezTo>
                    <a:pt x="6181" y="18718"/>
                    <a:pt x="7135" y="17864"/>
                    <a:pt x="8076" y="17864"/>
                  </a:cubicBezTo>
                  <a:cubicBezTo>
                    <a:pt x="9066" y="17864"/>
                    <a:pt x="10041" y="18814"/>
                    <a:pt x="10758" y="20661"/>
                  </a:cubicBezTo>
                  <a:cubicBezTo>
                    <a:pt x="11509" y="18838"/>
                    <a:pt x="12489" y="17936"/>
                    <a:pt x="13467" y="17936"/>
                  </a:cubicBezTo>
                  <a:cubicBezTo>
                    <a:pt x="14418" y="17936"/>
                    <a:pt x="15367" y="18790"/>
                    <a:pt x="16097" y="20475"/>
                  </a:cubicBezTo>
                  <a:cubicBezTo>
                    <a:pt x="16498" y="21263"/>
                    <a:pt x="16900" y="21600"/>
                    <a:pt x="17356" y="21600"/>
                  </a:cubicBezTo>
                  <a:cubicBezTo>
                    <a:pt x="17554" y="21600"/>
                    <a:pt x="17763" y="21534"/>
                    <a:pt x="17987" y="21419"/>
                  </a:cubicBezTo>
                  <a:lnTo>
                    <a:pt x="21600" y="18574"/>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37" name="Google Shape;3037;p36"/>
            <p:cNvSpPr/>
            <p:nvPr/>
          </p:nvSpPr>
          <p:spPr>
            <a:xfrm>
              <a:off x="355189" y="230897"/>
              <a:ext cx="73279" cy="75464"/>
            </a:xfrm>
            <a:custGeom>
              <a:rect b="b" l="l" r="r" t="t"/>
              <a:pathLst>
                <a:path extrusionOk="0" h="21600" w="21600">
                  <a:moveTo>
                    <a:pt x="11132" y="0"/>
                  </a:moveTo>
                  <a:lnTo>
                    <a:pt x="0" y="10810"/>
                  </a:lnTo>
                  <a:lnTo>
                    <a:pt x="11132" y="21600"/>
                  </a:lnTo>
                  <a:lnTo>
                    <a:pt x="21600" y="10810"/>
                  </a:lnTo>
                  <a:lnTo>
                    <a:pt x="1113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038" name="Google Shape;3038;p36"/>
          <p:cNvGrpSpPr/>
          <p:nvPr/>
        </p:nvGrpSpPr>
        <p:grpSpPr>
          <a:xfrm>
            <a:off x="9582801" y="3483169"/>
            <a:ext cx="790224" cy="899312"/>
            <a:chOff x="0" y="0"/>
            <a:chExt cx="790223" cy="899310"/>
          </a:xfrm>
        </p:grpSpPr>
        <p:sp>
          <p:nvSpPr>
            <p:cNvPr id="3039" name="Google Shape;3039;p36"/>
            <p:cNvSpPr/>
            <p:nvPr/>
          </p:nvSpPr>
          <p:spPr>
            <a:xfrm>
              <a:off x="296575" y="657193"/>
              <a:ext cx="199235" cy="84087"/>
            </a:xfrm>
            <a:custGeom>
              <a:rect b="b" l="l" r="r" t="t"/>
              <a:pathLst>
                <a:path extrusionOk="0" h="21600" w="21011">
                  <a:moveTo>
                    <a:pt x="2669" y="0"/>
                  </a:moveTo>
                  <a:cubicBezTo>
                    <a:pt x="1996" y="0"/>
                    <a:pt x="1347" y="718"/>
                    <a:pt x="884" y="2154"/>
                  </a:cubicBezTo>
                  <a:cubicBezTo>
                    <a:pt x="-295" y="5005"/>
                    <a:pt x="-295" y="9005"/>
                    <a:pt x="884" y="11303"/>
                  </a:cubicBezTo>
                  <a:cubicBezTo>
                    <a:pt x="3461" y="17600"/>
                    <a:pt x="6981" y="21600"/>
                    <a:pt x="10509" y="21600"/>
                  </a:cubicBezTo>
                  <a:cubicBezTo>
                    <a:pt x="14265" y="21600"/>
                    <a:pt x="17785" y="17600"/>
                    <a:pt x="20126" y="11303"/>
                  </a:cubicBezTo>
                  <a:cubicBezTo>
                    <a:pt x="21305" y="8451"/>
                    <a:pt x="21305" y="4431"/>
                    <a:pt x="20126" y="2154"/>
                  </a:cubicBezTo>
                  <a:cubicBezTo>
                    <a:pt x="19545" y="718"/>
                    <a:pt x="18838" y="0"/>
                    <a:pt x="18164" y="0"/>
                  </a:cubicBezTo>
                  <a:cubicBezTo>
                    <a:pt x="17490" y="0"/>
                    <a:pt x="16842" y="718"/>
                    <a:pt x="16370" y="2154"/>
                  </a:cubicBezTo>
                  <a:cubicBezTo>
                    <a:pt x="14964" y="5579"/>
                    <a:pt x="12614" y="7877"/>
                    <a:pt x="10509" y="7877"/>
                  </a:cubicBezTo>
                  <a:cubicBezTo>
                    <a:pt x="8160" y="7877"/>
                    <a:pt x="6046" y="5579"/>
                    <a:pt x="4640" y="2154"/>
                  </a:cubicBezTo>
                  <a:cubicBezTo>
                    <a:pt x="4050" y="718"/>
                    <a:pt x="3343" y="0"/>
                    <a:pt x="26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40" name="Google Shape;3040;p36"/>
            <p:cNvSpPr/>
            <p:nvPr/>
          </p:nvSpPr>
          <p:spPr>
            <a:xfrm>
              <a:off x="264873" y="425139"/>
              <a:ext cx="51187" cy="51267"/>
            </a:xfrm>
            <a:custGeom>
              <a:rect b="b" l="l" r="r" t="t"/>
              <a:pathLst>
                <a:path extrusionOk="0" h="21600" w="21600">
                  <a:moveTo>
                    <a:pt x="11255" y="0"/>
                  </a:moveTo>
                  <a:cubicBezTo>
                    <a:pt x="4684" y="0"/>
                    <a:pt x="0" y="4710"/>
                    <a:pt x="0" y="11271"/>
                  </a:cubicBezTo>
                  <a:cubicBezTo>
                    <a:pt x="0" y="16890"/>
                    <a:pt x="4684" y="21600"/>
                    <a:pt x="11255" y="21600"/>
                  </a:cubicBezTo>
                  <a:cubicBezTo>
                    <a:pt x="16916" y="21600"/>
                    <a:pt x="21600" y="16890"/>
                    <a:pt x="21600" y="11271"/>
                  </a:cubicBezTo>
                  <a:cubicBezTo>
                    <a:pt x="21600" y="4710"/>
                    <a:pt x="16916" y="0"/>
                    <a:pt x="112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41" name="Google Shape;3041;p36"/>
            <p:cNvSpPr/>
            <p:nvPr/>
          </p:nvSpPr>
          <p:spPr>
            <a:xfrm>
              <a:off x="474089" y="425139"/>
              <a:ext cx="48951" cy="51267"/>
            </a:xfrm>
            <a:custGeom>
              <a:rect b="b" l="l" r="r" t="t"/>
              <a:pathLst>
                <a:path extrusionOk="0" h="21600" w="21600">
                  <a:moveTo>
                    <a:pt x="10818" y="0"/>
                  </a:moveTo>
                  <a:cubicBezTo>
                    <a:pt x="4933" y="0"/>
                    <a:pt x="0" y="4710"/>
                    <a:pt x="0" y="11271"/>
                  </a:cubicBezTo>
                  <a:cubicBezTo>
                    <a:pt x="0" y="16890"/>
                    <a:pt x="4933" y="21600"/>
                    <a:pt x="10818" y="21600"/>
                  </a:cubicBezTo>
                  <a:cubicBezTo>
                    <a:pt x="16702" y="21600"/>
                    <a:pt x="21600" y="16890"/>
                    <a:pt x="21600" y="11271"/>
                  </a:cubicBezTo>
                  <a:cubicBezTo>
                    <a:pt x="21600" y="4710"/>
                    <a:pt x="16702" y="0"/>
                    <a:pt x="108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42" name="Google Shape;3042;p36"/>
            <p:cNvSpPr/>
            <p:nvPr/>
          </p:nvSpPr>
          <p:spPr>
            <a:xfrm>
              <a:off x="0" y="0"/>
              <a:ext cx="790223" cy="899310"/>
            </a:xfrm>
            <a:custGeom>
              <a:rect b="b" l="l" r="r" t="t"/>
              <a:pathLst>
                <a:path extrusionOk="0" h="21600" w="21541">
                  <a:moveTo>
                    <a:pt x="15958" y="1283"/>
                  </a:moveTo>
                  <a:cubicBezTo>
                    <a:pt x="16321" y="1283"/>
                    <a:pt x="16626" y="1552"/>
                    <a:pt x="16626" y="1872"/>
                  </a:cubicBezTo>
                  <a:lnTo>
                    <a:pt x="16626" y="5401"/>
                  </a:lnTo>
                  <a:lnTo>
                    <a:pt x="14987" y="3957"/>
                  </a:lnTo>
                  <a:cubicBezTo>
                    <a:pt x="14850" y="3836"/>
                    <a:pt x="14676" y="3767"/>
                    <a:pt x="14495" y="3767"/>
                  </a:cubicBezTo>
                  <a:cubicBezTo>
                    <a:pt x="14354" y="3767"/>
                    <a:pt x="14210" y="3809"/>
                    <a:pt x="14077" y="3903"/>
                  </a:cubicBezTo>
                  <a:cubicBezTo>
                    <a:pt x="12893" y="4599"/>
                    <a:pt x="11528" y="4946"/>
                    <a:pt x="10163" y="4946"/>
                  </a:cubicBezTo>
                  <a:cubicBezTo>
                    <a:pt x="8798" y="4946"/>
                    <a:pt x="7431" y="4599"/>
                    <a:pt x="6249" y="3903"/>
                  </a:cubicBezTo>
                  <a:cubicBezTo>
                    <a:pt x="6117" y="3809"/>
                    <a:pt x="5971" y="3767"/>
                    <a:pt x="5832" y="3767"/>
                  </a:cubicBezTo>
                  <a:cubicBezTo>
                    <a:pt x="5651" y="3767"/>
                    <a:pt x="5475" y="3836"/>
                    <a:pt x="5340" y="3957"/>
                  </a:cubicBezTo>
                  <a:lnTo>
                    <a:pt x="3700" y="5401"/>
                  </a:lnTo>
                  <a:lnTo>
                    <a:pt x="3700" y="1872"/>
                  </a:lnTo>
                  <a:cubicBezTo>
                    <a:pt x="4308" y="1552"/>
                    <a:pt x="4671" y="1283"/>
                    <a:pt x="5035" y="1283"/>
                  </a:cubicBezTo>
                  <a:cubicBezTo>
                    <a:pt x="5401" y="1283"/>
                    <a:pt x="5703" y="1552"/>
                    <a:pt x="5703" y="1872"/>
                  </a:cubicBezTo>
                  <a:cubicBezTo>
                    <a:pt x="5703" y="2192"/>
                    <a:pt x="6006" y="2461"/>
                    <a:pt x="6432" y="2461"/>
                  </a:cubicBezTo>
                  <a:cubicBezTo>
                    <a:pt x="6796" y="2461"/>
                    <a:pt x="7098" y="2192"/>
                    <a:pt x="7098" y="1872"/>
                  </a:cubicBezTo>
                  <a:cubicBezTo>
                    <a:pt x="7098" y="1552"/>
                    <a:pt x="7403" y="1283"/>
                    <a:pt x="7767" y="1283"/>
                  </a:cubicBezTo>
                  <a:cubicBezTo>
                    <a:pt x="8130" y="1283"/>
                    <a:pt x="8433" y="1552"/>
                    <a:pt x="8433" y="1872"/>
                  </a:cubicBezTo>
                  <a:cubicBezTo>
                    <a:pt x="8433" y="2192"/>
                    <a:pt x="8738" y="2461"/>
                    <a:pt x="9162" y="2461"/>
                  </a:cubicBezTo>
                  <a:cubicBezTo>
                    <a:pt x="9526" y="2461"/>
                    <a:pt x="9830" y="2192"/>
                    <a:pt x="9830" y="1872"/>
                  </a:cubicBezTo>
                  <a:cubicBezTo>
                    <a:pt x="9830" y="1552"/>
                    <a:pt x="10133" y="1283"/>
                    <a:pt x="10496" y="1283"/>
                  </a:cubicBezTo>
                  <a:cubicBezTo>
                    <a:pt x="10860" y="1283"/>
                    <a:pt x="11165" y="1552"/>
                    <a:pt x="11165" y="1872"/>
                  </a:cubicBezTo>
                  <a:cubicBezTo>
                    <a:pt x="11165" y="2192"/>
                    <a:pt x="11467" y="2461"/>
                    <a:pt x="11892" y="2461"/>
                  </a:cubicBezTo>
                  <a:cubicBezTo>
                    <a:pt x="12257" y="2461"/>
                    <a:pt x="12560" y="2192"/>
                    <a:pt x="12560" y="1872"/>
                  </a:cubicBezTo>
                  <a:cubicBezTo>
                    <a:pt x="12560" y="1552"/>
                    <a:pt x="12862" y="1283"/>
                    <a:pt x="13228" y="1283"/>
                  </a:cubicBezTo>
                  <a:cubicBezTo>
                    <a:pt x="13592" y="1283"/>
                    <a:pt x="13894" y="1552"/>
                    <a:pt x="13894" y="1872"/>
                  </a:cubicBezTo>
                  <a:cubicBezTo>
                    <a:pt x="13894" y="2192"/>
                    <a:pt x="14199" y="2461"/>
                    <a:pt x="14623" y="2461"/>
                  </a:cubicBezTo>
                  <a:cubicBezTo>
                    <a:pt x="14987" y="2461"/>
                    <a:pt x="15290" y="2192"/>
                    <a:pt x="15290" y="1872"/>
                  </a:cubicBezTo>
                  <a:cubicBezTo>
                    <a:pt x="15290" y="1552"/>
                    <a:pt x="15594" y="1283"/>
                    <a:pt x="15958" y="1283"/>
                  </a:cubicBezTo>
                  <a:close/>
                  <a:moveTo>
                    <a:pt x="2852" y="10159"/>
                  </a:moveTo>
                  <a:lnTo>
                    <a:pt x="2852" y="12726"/>
                  </a:lnTo>
                  <a:cubicBezTo>
                    <a:pt x="2064" y="12726"/>
                    <a:pt x="1395" y="12191"/>
                    <a:pt x="1395" y="11443"/>
                  </a:cubicBezTo>
                  <a:cubicBezTo>
                    <a:pt x="1395" y="10746"/>
                    <a:pt x="2003" y="10159"/>
                    <a:pt x="2852" y="10159"/>
                  </a:cubicBezTo>
                  <a:close/>
                  <a:moveTo>
                    <a:pt x="18687" y="10159"/>
                  </a:moveTo>
                  <a:cubicBezTo>
                    <a:pt x="19478" y="10159"/>
                    <a:pt x="20144" y="10693"/>
                    <a:pt x="20144" y="11443"/>
                  </a:cubicBezTo>
                  <a:cubicBezTo>
                    <a:pt x="20144" y="12191"/>
                    <a:pt x="19478" y="12726"/>
                    <a:pt x="18687" y="12726"/>
                  </a:cubicBezTo>
                  <a:lnTo>
                    <a:pt x="18687" y="10159"/>
                  </a:lnTo>
                  <a:close/>
                  <a:moveTo>
                    <a:pt x="15048" y="5240"/>
                  </a:moveTo>
                  <a:lnTo>
                    <a:pt x="17353" y="7217"/>
                  </a:lnTo>
                  <a:cubicBezTo>
                    <a:pt x="17231" y="8180"/>
                    <a:pt x="17231" y="13901"/>
                    <a:pt x="17231" y="14649"/>
                  </a:cubicBezTo>
                  <a:cubicBezTo>
                    <a:pt x="17231" y="17751"/>
                    <a:pt x="14380" y="20317"/>
                    <a:pt x="10801" y="20317"/>
                  </a:cubicBezTo>
                  <a:cubicBezTo>
                    <a:pt x="7220" y="20317"/>
                    <a:pt x="4369" y="17751"/>
                    <a:pt x="4369" y="14649"/>
                  </a:cubicBezTo>
                  <a:lnTo>
                    <a:pt x="4369" y="7217"/>
                  </a:lnTo>
                  <a:lnTo>
                    <a:pt x="6613" y="5240"/>
                  </a:lnTo>
                  <a:cubicBezTo>
                    <a:pt x="7917" y="5907"/>
                    <a:pt x="9360" y="6243"/>
                    <a:pt x="10808" y="6243"/>
                  </a:cubicBezTo>
                  <a:cubicBezTo>
                    <a:pt x="12257" y="6243"/>
                    <a:pt x="13714" y="5907"/>
                    <a:pt x="15048" y="5240"/>
                  </a:cubicBezTo>
                  <a:close/>
                  <a:moveTo>
                    <a:pt x="5035" y="0"/>
                  </a:moveTo>
                  <a:cubicBezTo>
                    <a:pt x="3822" y="0"/>
                    <a:pt x="2913" y="855"/>
                    <a:pt x="2913" y="1872"/>
                  </a:cubicBezTo>
                  <a:lnTo>
                    <a:pt x="2913" y="8876"/>
                  </a:lnTo>
                  <a:cubicBezTo>
                    <a:pt x="1334" y="8876"/>
                    <a:pt x="0" y="10052"/>
                    <a:pt x="0" y="11443"/>
                  </a:cubicBezTo>
                  <a:cubicBezTo>
                    <a:pt x="0" y="12831"/>
                    <a:pt x="1334" y="13955"/>
                    <a:pt x="2913" y="13955"/>
                  </a:cubicBezTo>
                  <a:lnTo>
                    <a:pt x="2913" y="14649"/>
                  </a:lnTo>
                  <a:cubicBezTo>
                    <a:pt x="2913" y="18445"/>
                    <a:pt x="6491" y="21600"/>
                    <a:pt x="10801" y="21600"/>
                  </a:cubicBezTo>
                  <a:cubicBezTo>
                    <a:pt x="15109" y="21600"/>
                    <a:pt x="18687" y="18445"/>
                    <a:pt x="18687" y="14649"/>
                  </a:cubicBezTo>
                  <a:lnTo>
                    <a:pt x="18687" y="13955"/>
                  </a:lnTo>
                  <a:cubicBezTo>
                    <a:pt x="20266" y="13955"/>
                    <a:pt x="21539" y="12831"/>
                    <a:pt x="21539" y="11443"/>
                  </a:cubicBezTo>
                  <a:cubicBezTo>
                    <a:pt x="21600" y="10052"/>
                    <a:pt x="20266" y="8876"/>
                    <a:pt x="18687" y="8876"/>
                  </a:cubicBezTo>
                  <a:lnTo>
                    <a:pt x="18687" y="1872"/>
                  </a:lnTo>
                  <a:cubicBezTo>
                    <a:pt x="18687" y="802"/>
                    <a:pt x="17717" y="0"/>
                    <a:pt x="16565" y="0"/>
                  </a:cubicBezTo>
                  <a:cubicBezTo>
                    <a:pt x="16019" y="0"/>
                    <a:pt x="15533" y="215"/>
                    <a:pt x="15109" y="481"/>
                  </a:cubicBezTo>
                  <a:cubicBezTo>
                    <a:pt x="14743" y="107"/>
                    <a:pt x="14199" y="0"/>
                    <a:pt x="13714" y="0"/>
                  </a:cubicBezTo>
                  <a:cubicBezTo>
                    <a:pt x="13167" y="0"/>
                    <a:pt x="12621" y="215"/>
                    <a:pt x="12257" y="481"/>
                  </a:cubicBezTo>
                  <a:cubicBezTo>
                    <a:pt x="11831" y="107"/>
                    <a:pt x="11345" y="0"/>
                    <a:pt x="10801" y="0"/>
                  </a:cubicBezTo>
                  <a:cubicBezTo>
                    <a:pt x="10255" y="0"/>
                    <a:pt x="9708" y="215"/>
                    <a:pt x="9345" y="481"/>
                  </a:cubicBezTo>
                  <a:cubicBezTo>
                    <a:pt x="8979" y="107"/>
                    <a:pt x="8433" y="0"/>
                    <a:pt x="7889" y="0"/>
                  </a:cubicBezTo>
                  <a:cubicBezTo>
                    <a:pt x="7403" y="0"/>
                    <a:pt x="6857" y="215"/>
                    <a:pt x="6491" y="481"/>
                  </a:cubicBezTo>
                  <a:cubicBezTo>
                    <a:pt x="6067" y="107"/>
                    <a:pt x="5581" y="0"/>
                    <a:pt x="50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43" name="Google Shape;3043;p36"/>
            <p:cNvSpPr/>
            <p:nvPr/>
          </p:nvSpPr>
          <p:spPr>
            <a:xfrm>
              <a:off x="133195" y="49624"/>
              <a:ext cx="36500" cy="186030"/>
            </a:xfrm>
            <a:custGeom>
              <a:rect b="b" l="l" r="r" t="t"/>
              <a:pathLst>
                <a:path extrusionOk="0" h="21600" w="21600">
                  <a:moveTo>
                    <a:pt x="21600" y="18972"/>
                  </a:moveTo>
                  <a:lnTo>
                    <a:pt x="21600" y="0"/>
                  </a:lnTo>
                  <a:lnTo>
                    <a:pt x="3110" y="1814"/>
                  </a:lnTo>
                  <a:lnTo>
                    <a:pt x="0" y="13114"/>
                  </a:lnTo>
                  <a:lnTo>
                    <a:pt x="0" y="21600"/>
                  </a:lnTo>
                  <a:close/>
                </a:path>
              </a:pathLst>
            </a:custGeom>
            <a:solidFill>
              <a:srgbClr val="5F7D95"/>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44" name="Google Shape;3044;p36"/>
            <p:cNvSpPr/>
            <p:nvPr/>
          </p:nvSpPr>
          <p:spPr>
            <a:xfrm>
              <a:off x="148653" y="27511"/>
              <a:ext cx="92729" cy="122946"/>
            </a:xfrm>
            <a:custGeom>
              <a:rect b="b" l="l" r="r" t="t"/>
              <a:pathLst>
                <a:path extrusionOk="0" h="21358" w="20691">
                  <a:moveTo>
                    <a:pt x="4661" y="9271"/>
                  </a:moveTo>
                  <a:cubicBezTo>
                    <a:pt x="4791" y="8662"/>
                    <a:pt x="4661" y="6506"/>
                    <a:pt x="5443" y="5643"/>
                  </a:cubicBezTo>
                  <a:cubicBezTo>
                    <a:pt x="6225" y="4793"/>
                    <a:pt x="7642" y="4235"/>
                    <a:pt x="9320" y="4134"/>
                  </a:cubicBezTo>
                  <a:cubicBezTo>
                    <a:pt x="10998" y="4032"/>
                    <a:pt x="13653" y="5148"/>
                    <a:pt x="15526" y="5047"/>
                  </a:cubicBezTo>
                  <a:cubicBezTo>
                    <a:pt x="17400" y="4946"/>
                    <a:pt x="21472" y="4349"/>
                    <a:pt x="20560" y="3538"/>
                  </a:cubicBezTo>
                  <a:cubicBezTo>
                    <a:pt x="19648" y="2739"/>
                    <a:pt x="13262" y="570"/>
                    <a:pt x="10086" y="215"/>
                  </a:cubicBezTo>
                  <a:cubicBezTo>
                    <a:pt x="6925" y="-141"/>
                    <a:pt x="3228" y="-242"/>
                    <a:pt x="1550" y="1420"/>
                  </a:cubicBezTo>
                  <a:cubicBezTo>
                    <a:pt x="-128" y="3081"/>
                    <a:pt x="2" y="6861"/>
                    <a:pt x="2" y="10184"/>
                  </a:cubicBezTo>
                  <a:cubicBezTo>
                    <a:pt x="2" y="13507"/>
                    <a:pt x="1289" y="19494"/>
                    <a:pt x="1550" y="21358"/>
                  </a:cubicBezTo>
                </a:path>
              </a:pathLst>
            </a:custGeom>
            <a:solidFill>
              <a:srgbClr val="5F7D95"/>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45" name="Google Shape;3045;p36"/>
            <p:cNvSpPr/>
            <p:nvPr/>
          </p:nvSpPr>
          <p:spPr>
            <a:xfrm>
              <a:off x="569673" y="158109"/>
              <a:ext cx="91270" cy="116028"/>
            </a:xfrm>
            <a:custGeom>
              <a:rect b="b" l="l" r="r" t="t"/>
              <a:pathLst>
                <a:path extrusionOk="0" h="21600" w="21600">
                  <a:moveTo>
                    <a:pt x="0" y="0"/>
                  </a:moveTo>
                  <a:lnTo>
                    <a:pt x="21600" y="15936"/>
                  </a:lnTo>
                  <a:lnTo>
                    <a:pt x="18653" y="21600"/>
                  </a:lnTo>
                  <a:lnTo>
                    <a:pt x="0" y="9915"/>
                  </a:lnTo>
                  <a:close/>
                </a:path>
              </a:pathLst>
            </a:custGeom>
            <a:solidFill>
              <a:srgbClr val="5F7D95"/>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46" name="Google Shape;3046;p36"/>
            <p:cNvSpPr/>
            <p:nvPr/>
          </p:nvSpPr>
          <p:spPr>
            <a:xfrm>
              <a:off x="516012" y="154356"/>
              <a:ext cx="67078" cy="51745"/>
            </a:xfrm>
            <a:prstGeom prst="ellipse">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47" name="Google Shape;3047;p36"/>
            <p:cNvSpPr/>
            <p:nvPr/>
          </p:nvSpPr>
          <p:spPr>
            <a:xfrm>
              <a:off x="120738" y="63323"/>
              <a:ext cx="36411" cy="8432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048" name="Google Shape;3048;p36"/>
          <p:cNvSpPr/>
          <p:nvPr/>
        </p:nvSpPr>
        <p:spPr>
          <a:xfrm>
            <a:off x="7373953" y="5690386"/>
            <a:ext cx="818116" cy="899470"/>
          </a:xfrm>
          <a:custGeom>
            <a:rect b="b" l="l" r="r" t="t"/>
            <a:pathLst>
              <a:path extrusionOk="0" h="21600" w="20728">
                <a:moveTo>
                  <a:pt x="12168" y="1182"/>
                </a:moveTo>
                <a:lnTo>
                  <a:pt x="12733" y="3815"/>
                </a:lnTo>
                <a:cubicBezTo>
                  <a:pt x="12111" y="3975"/>
                  <a:pt x="11544" y="4244"/>
                  <a:pt x="11033" y="4674"/>
                </a:cubicBezTo>
                <a:cubicBezTo>
                  <a:pt x="10411" y="4083"/>
                  <a:pt x="9559" y="3761"/>
                  <a:pt x="8709" y="3761"/>
                </a:cubicBezTo>
                <a:cubicBezTo>
                  <a:pt x="7802" y="3761"/>
                  <a:pt x="7009" y="4083"/>
                  <a:pt x="6384" y="4674"/>
                </a:cubicBezTo>
                <a:cubicBezTo>
                  <a:pt x="5931" y="4298"/>
                  <a:pt x="5308" y="3975"/>
                  <a:pt x="4684" y="3815"/>
                </a:cubicBezTo>
                <a:lnTo>
                  <a:pt x="5251" y="1182"/>
                </a:lnTo>
                <a:close/>
                <a:moveTo>
                  <a:pt x="13754" y="2095"/>
                </a:moveTo>
                <a:lnTo>
                  <a:pt x="16476" y="4136"/>
                </a:lnTo>
                <a:cubicBezTo>
                  <a:pt x="16307" y="4352"/>
                  <a:pt x="16079" y="4566"/>
                  <a:pt x="15908" y="4782"/>
                </a:cubicBezTo>
                <a:cubicBezTo>
                  <a:pt x="15455" y="4298"/>
                  <a:pt x="14889" y="3869"/>
                  <a:pt x="14094" y="3761"/>
                </a:cubicBezTo>
                <a:lnTo>
                  <a:pt x="13754" y="2095"/>
                </a:lnTo>
                <a:close/>
                <a:moveTo>
                  <a:pt x="18121" y="4942"/>
                </a:moveTo>
                <a:cubicBezTo>
                  <a:pt x="18914" y="4942"/>
                  <a:pt x="19481" y="5480"/>
                  <a:pt x="19481" y="6232"/>
                </a:cubicBezTo>
                <a:cubicBezTo>
                  <a:pt x="19424" y="6983"/>
                  <a:pt x="18857" y="7521"/>
                  <a:pt x="18121" y="7521"/>
                </a:cubicBezTo>
                <a:cubicBezTo>
                  <a:pt x="17439" y="7521"/>
                  <a:pt x="16760" y="6983"/>
                  <a:pt x="16760" y="6232"/>
                </a:cubicBezTo>
                <a:cubicBezTo>
                  <a:pt x="16760" y="5588"/>
                  <a:pt x="17326" y="4942"/>
                  <a:pt x="18121" y="4942"/>
                </a:cubicBezTo>
                <a:close/>
                <a:moveTo>
                  <a:pt x="13529" y="4942"/>
                </a:moveTo>
                <a:cubicBezTo>
                  <a:pt x="14661" y="4942"/>
                  <a:pt x="15512" y="5856"/>
                  <a:pt x="15512" y="6823"/>
                </a:cubicBezTo>
                <a:cubicBezTo>
                  <a:pt x="15512" y="7843"/>
                  <a:pt x="14605" y="8703"/>
                  <a:pt x="13529" y="8703"/>
                </a:cubicBezTo>
                <a:cubicBezTo>
                  <a:pt x="12790" y="8703"/>
                  <a:pt x="12111" y="8327"/>
                  <a:pt x="11772" y="7737"/>
                </a:cubicBezTo>
                <a:cubicBezTo>
                  <a:pt x="11629" y="7494"/>
                  <a:pt x="11387" y="7375"/>
                  <a:pt x="11147" y="7375"/>
                </a:cubicBezTo>
                <a:cubicBezTo>
                  <a:pt x="10905" y="7375"/>
                  <a:pt x="10665" y="7494"/>
                  <a:pt x="10523" y="7737"/>
                </a:cubicBezTo>
                <a:cubicBezTo>
                  <a:pt x="10183" y="8327"/>
                  <a:pt x="9504" y="8703"/>
                  <a:pt x="8766" y="8703"/>
                </a:cubicBezTo>
                <a:cubicBezTo>
                  <a:pt x="8086" y="8703"/>
                  <a:pt x="7348" y="8327"/>
                  <a:pt x="7009" y="7737"/>
                </a:cubicBezTo>
                <a:cubicBezTo>
                  <a:pt x="6866" y="7494"/>
                  <a:pt x="6641" y="7375"/>
                  <a:pt x="6413" y="7375"/>
                </a:cubicBezTo>
                <a:cubicBezTo>
                  <a:pt x="6187" y="7375"/>
                  <a:pt x="5959" y="7494"/>
                  <a:pt x="5819" y="7737"/>
                </a:cubicBezTo>
                <a:cubicBezTo>
                  <a:pt x="5420" y="8327"/>
                  <a:pt x="4741" y="8703"/>
                  <a:pt x="4005" y="8703"/>
                </a:cubicBezTo>
                <a:cubicBezTo>
                  <a:pt x="2870" y="8703"/>
                  <a:pt x="2020" y="7843"/>
                  <a:pt x="2020" y="6823"/>
                </a:cubicBezTo>
                <a:cubicBezTo>
                  <a:pt x="2020" y="5856"/>
                  <a:pt x="2870" y="4942"/>
                  <a:pt x="4005" y="4942"/>
                </a:cubicBezTo>
                <a:cubicBezTo>
                  <a:pt x="4741" y="4942"/>
                  <a:pt x="5420" y="5372"/>
                  <a:pt x="5819" y="5964"/>
                </a:cubicBezTo>
                <a:cubicBezTo>
                  <a:pt x="5959" y="6205"/>
                  <a:pt x="6187" y="6326"/>
                  <a:pt x="6413" y="6326"/>
                </a:cubicBezTo>
                <a:cubicBezTo>
                  <a:pt x="6641" y="6326"/>
                  <a:pt x="6866" y="6205"/>
                  <a:pt x="7009" y="5964"/>
                </a:cubicBezTo>
                <a:cubicBezTo>
                  <a:pt x="7348" y="5372"/>
                  <a:pt x="8086" y="4942"/>
                  <a:pt x="8766" y="4942"/>
                </a:cubicBezTo>
                <a:cubicBezTo>
                  <a:pt x="9504" y="4942"/>
                  <a:pt x="10183" y="5372"/>
                  <a:pt x="10523" y="5964"/>
                </a:cubicBezTo>
                <a:cubicBezTo>
                  <a:pt x="10665" y="6205"/>
                  <a:pt x="10905" y="6326"/>
                  <a:pt x="11147" y="6326"/>
                </a:cubicBezTo>
                <a:cubicBezTo>
                  <a:pt x="11387" y="6326"/>
                  <a:pt x="11629" y="6205"/>
                  <a:pt x="11772" y="5964"/>
                </a:cubicBezTo>
                <a:cubicBezTo>
                  <a:pt x="12111" y="5372"/>
                  <a:pt x="12790" y="4942"/>
                  <a:pt x="13529" y="4942"/>
                </a:cubicBezTo>
                <a:close/>
                <a:moveTo>
                  <a:pt x="10919" y="9187"/>
                </a:moveTo>
                <a:cubicBezTo>
                  <a:pt x="11544" y="9778"/>
                  <a:pt x="12394" y="10154"/>
                  <a:pt x="13244" y="10154"/>
                </a:cubicBezTo>
                <a:cubicBezTo>
                  <a:pt x="13754" y="10154"/>
                  <a:pt x="14151" y="10046"/>
                  <a:pt x="14605" y="9886"/>
                </a:cubicBezTo>
                <a:lnTo>
                  <a:pt x="14605" y="12090"/>
                </a:lnTo>
                <a:lnTo>
                  <a:pt x="13586" y="12411"/>
                </a:lnTo>
                <a:cubicBezTo>
                  <a:pt x="13476" y="12456"/>
                  <a:pt x="13358" y="12475"/>
                  <a:pt x="13238" y="12475"/>
                </a:cubicBezTo>
                <a:cubicBezTo>
                  <a:pt x="12921" y="12475"/>
                  <a:pt x="12583" y="12338"/>
                  <a:pt x="12337" y="12143"/>
                </a:cubicBezTo>
                <a:cubicBezTo>
                  <a:pt x="11820" y="11652"/>
                  <a:pt x="11174" y="11423"/>
                  <a:pt x="10533" y="11423"/>
                </a:cubicBezTo>
                <a:cubicBezTo>
                  <a:pt x="9840" y="11423"/>
                  <a:pt x="9154" y="11692"/>
                  <a:pt x="8652" y="12196"/>
                </a:cubicBezTo>
                <a:cubicBezTo>
                  <a:pt x="8143" y="11714"/>
                  <a:pt x="7430" y="11442"/>
                  <a:pt x="6720" y="11442"/>
                </a:cubicBezTo>
                <a:cubicBezTo>
                  <a:pt x="6083" y="11442"/>
                  <a:pt x="5451" y="11660"/>
                  <a:pt x="4967" y="12143"/>
                </a:cubicBezTo>
                <a:cubicBezTo>
                  <a:pt x="4694" y="12365"/>
                  <a:pt x="4420" y="12485"/>
                  <a:pt x="4109" y="12485"/>
                </a:cubicBezTo>
                <a:cubicBezTo>
                  <a:pt x="3968" y="12485"/>
                  <a:pt x="3822" y="12462"/>
                  <a:pt x="3663" y="12411"/>
                </a:cubicBezTo>
                <a:lnTo>
                  <a:pt x="2530" y="12090"/>
                </a:lnTo>
                <a:lnTo>
                  <a:pt x="2530" y="9886"/>
                </a:lnTo>
                <a:cubicBezTo>
                  <a:pt x="2984" y="10046"/>
                  <a:pt x="3380" y="10154"/>
                  <a:pt x="3891" y="10154"/>
                </a:cubicBezTo>
                <a:cubicBezTo>
                  <a:pt x="4798" y="10154"/>
                  <a:pt x="5591" y="9778"/>
                  <a:pt x="6215" y="9187"/>
                </a:cubicBezTo>
                <a:cubicBezTo>
                  <a:pt x="6838" y="9778"/>
                  <a:pt x="7688" y="10154"/>
                  <a:pt x="8540" y="10154"/>
                </a:cubicBezTo>
                <a:cubicBezTo>
                  <a:pt x="9504" y="10154"/>
                  <a:pt x="10240" y="9778"/>
                  <a:pt x="10919" y="9187"/>
                </a:cubicBezTo>
                <a:close/>
                <a:moveTo>
                  <a:pt x="6838" y="12675"/>
                </a:moveTo>
                <a:cubicBezTo>
                  <a:pt x="7263" y="12675"/>
                  <a:pt x="7684" y="12874"/>
                  <a:pt x="7916" y="13217"/>
                </a:cubicBezTo>
                <a:lnTo>
                  <a:pt x="7633" y="13485"/>
                </a:lnTo>
                <a:cubicBezTo>
                  <a:pt x="6909" y="14146"/>
                  <a:pt x="5984" y="14470"/>
                  <a:pt x="5066" y="14470"/>
                </a:cubicBezTo>
                <a:cubicBezTo>
                  <a:pt x="4039" y="14470"/>
                  <a:pt x="3021" y="14065"/>
                  <a:pt x="2303" y="13271"/>
                </a:cubicBezTo>
                <a:lnTo>
                  <a:pt x="3380" y="13647"/>
                </a:lnTo>
                <a:cubicBezTo>
                  <a:pt x="3633" y="13722"/>
                  <a:pt x="3893" y="13759"/>
                  <a:pt x="4153" y="13759"/>
                </a:cubicBezTo>
                <a:cubicBezTo>
                  <a:pt x="4828" y="13759"/>
                  <a:pt x="5498" y="13506"/>
                  <a:pt x="5988" y="13003"/>
                </a:cubicBezTo>
                <a:cubicBezTo>
                  <a:pt x="6226" y="12778"/>
                  <a:pt x="6533" y="12675"/>
                  <a:pt x="6838" y="12675"/>
                </a:cubicBezTo>
                <a:close/>
                <a:moveTo>
                  <a:pt x="10498" y="12760"/>
                </a:moveTo>
                <a:cubicBezTo>
                  <a:pt x="10808" y="12760"/>
                  <a:pt x="11123" y="12872"/>
                  <a:pt x="11373" y="13109"/>
                </a:cubicBezTo>
                <a:cubicBezTo>
                  <a:pt x="11904" y="13572"/>
                  <a:pt x="12548" y="13815"/>
                  <a:pt x="13228" y="13815"/>
                </a:cubicBezTo>
                <a:cubicBezTo>
                  <a:pt x="13494" y="13815"/>
                  <a:pt x="13767" y="13776"/>
                  <a:pt x="14039" y="13701"/>
                </a:cubicBezTo>
                <a:lnTo>
                  <a:pt x="15058" y="13271"/>
                </a:lnTo>
                <a:cubicBezTo>
                  <a:pt x="14387" y="14067"/>
                  <a:pt x="13370" y="14511"/>
                  <a:pt x="12313" y="14511"/>
                </a:cubicBezTo>
                <a:cubicBezTo>
                  <a:pt x="11944" y="14511"/>
                  <a:pt x="11570" y="14457"/>
                  <a:pt x="11204" y="14345"/>
                </a:cubicBezTo>
                <a:cubicBezTo>
                  <a:pt x="10240" y="14077"/>
                  <a:pt x="9844" y="13539"/>
                  <a:pt x="9504" y="13271"/>
                </a:cubicBezTo>
                <a:cubicBezTo>
                  <a:pt x="9726" y="12940"/>
                  <a:pt x="10106" y="12760"/>
                  <a:pt x="10498" y="12760"/>
                </a:cubicBezTo>
                <a:close/>
                <a:moveTo>
                  <a:pt x="8540" y="14293"/>
                </a:moveTo>
                <a:cubicBezTo>
                  <a:pt x="9105" y="14829"/>
                  <a:pt x="9673" y="15312"/>
                  <a:pt x="10637" y="15582"/>
                </a:cubicBezTo>
                <a:cubicBezTo>
                  <a:pt x="11090" y="15688"/>
                  <a:pt x="11658" y="15850"/>
                  <a:pt x="12168" y="15850"/>
                </a:cubicBezTo>
                <a:cubicBezTo>
                  <a:pt x="13472" y="15850"/>
                  <a:pt x="14718" y="15366"/>
                  <a:pt x="15625" y="14507"/>
                </a:cubicBezTo>
                <a:cubicBezTo>
                  <a:pt x="15853" y="14723"/>
                  <a:pt x="15908" y="15044"/>
                  <a:pt x="15908" y="15312"/>
                </a:cubicBezTo>
                <a:cubicBezTo>
                  <a:pt x="16079" y="15958"/>
                  <a:pt x="15512" y="16494"/>
                  <a:pt x="14718" y="16494"/>
                </a:cubicBezTo>
                <a:cubicBezTo>
                  <a:pt x="14493" y="16494"/>
                  <a:pt x="14322" y="16442"/>
                  <a:pt x="14151" y="16388"/>
                </a:cubicBezTo>
                <a:cubicBezTo>
                  <a:pt x="14053" y="16342"/>
                  <a:pt x="13956" y="16320"/>
                  <a:pt x="13858" y="16320"/>
                </a:cubicBezTo>
                <a:cubicBezTo>
                  <a:pt x="13396" y="16320"/>
                  <a:pt x="13010" y="16802"/>
                  <a:pt x="13244" y="17248"/>
                </a:cubicBezTo>
                <a:cubicBezTo>
                  <a:pt x="13301" y="17462"/>
                  <a:pt x="13358" y="17677"/>
                  <a:pt x="13358" y="17783"/>
                </a:cubicBezTo>
                <a:cubicBezTo>
                  <a:pt x="13358" y="18483"/>
                  <a:pt x="12790" y="19073"/>
                  <a:pt x="12054" y="19073"/>
                </a:cubicBezTo>
                <a:cubicBezTo>
                  <a:pt x="11658" y="19073"/>
                  <a:pt x="11373" y="18913"/>
                  <a:pt x="11090" y="18751"/>
                </a:cubicBezTo>
                <a:cubicBezTo>
                  <a:pt x="10954" y="18622"/>
                  <a:pt x="10789" y="18562"/>
                  <a:pt x="10629" y="18562"/>
                </a:cubicBezTo>
                <a:cubicBezTo>
                  <a:pt x="10324" y="18562"/>
                  <a:pt x="10031" y="18776"/>
                  <a:pt x="9957" y="19127"/>
                </a:cubicBezTo>
                <a:cubicBezTo>
                  <a:pt x="9901" y="19827"/>
                  <a:pt x="9333" y="20363"/>
                  <a:pt x="8652" y="20363"/>
                </a:cubicBezTo>
                <a:cubicBezTo>
                  <a:pt x="7916" y="20363"/>
                  <a:pt x="7348" y="19827"/>
                  <a:pt x="7291" y="19127"/>
                </a:cubicBezTo>
                <a:cubicBezTo>
                  <a:pt x="7255" y="18774"/>
                  <a:pt x="6950" y="18539"/>
                  <a:pt x="6632" y="18539"/>
                </a:cubicBezTo>
                <a:cubicBezTo>
                  <a:pt x="6466" y="18539"/>
                  <a:pt x="6295" y="18603"/>
                  <a:pt x="6159" y="18751"/>
                </a:cubicBezTo>
                <a:cubicBezTo>
                  <a:pt x="5874" y="18913"/>
                  <a:pt x="5591" y="19073"/>
                  <a:pt x="5251" y="19073"/>
                </a:cubicBezTo>
                <a:cubicBezTo>
                  <a:pt x="4513" y="19073"/>
                  <a:pt x="3891" y="18537"/>
                  <a:pt x="3891" y="17783"/>
                </a:cubicBezTo>
                <a:cubicBezTo>
                  <a:pt x="3891" y="17570"/>
                  <a:pt x="3948" y="17408"/>
                  <a:pt x="4005" y="17248"/>
                </a:cubicBezTo>
                <a:cubicBezTo>
                  <a:pt x="4239" y="16802"/>
                  <a:pt x="3852" y="16320"/>
                  <a:pt x="3389" y="16320"/>
                </a:cubicBezTo>
                <a:cubicBezTo>
                  <a:pt x="3293" y="16320"/>
                  <a:pt x="3195" y="16342"/>
                  <a:pt x="3098" y="16388"/>
                </a:cubicBezTo>
                <a:cubicBezTo>
                  <a:pt x="2909" y="16488"/>
                  <a:pt x="2697" y="16542"/>
                  <a:pt x="2490" y="16542"/>
                </a:cubicBezTo>
                <a:cubicBezTo>
                  <a:pt x="2256" y="16542"/>
                  <a:pt x="2030" y="16475"/>
                  <a:pt x="1849" y="16334"/>
                </a:cubicBezTo>
                <a:cubicBezTo>
                  <a:pt x="1396" y="16064"/>
                  <a:pt x="1170" y="15634"/>
                  <a:pt x="1170" y="15258"/>
                </a:cubicBezTo>
                <a:cubicBezTo>
                  <a:pt x="1170" y="14883"/>
                  <a:pt x="1339" y="14615"/>
                  <a:pt x="1453" y="14453"/>
                </a:cubicBezTo>
                <a:cubicBezTo>
                  <a:pt x="2417" y="15312"/>
                  <a:pt x="3663" y="15796"/>
                  <a:pt x="4967" y="15796"/>
                </a:cubicBezTo>
                <a:cubicBezTo>
                  <a:pt x="6215" y="15796"/>
                  <a:pt x="7519" y="15312"/>
                  <a:pt x="8426" y="14453"/>
                </a:cubicBezTo>
                <a:lnTo>
                  <a:pt x="8540" y="14293"/>
                </a:lnTo>
                <a:close/>
                <a:moveTo>
                  <a:pt x="4684" y="0"/>
                </a:moveTo>
                <a:cubicBezTo>
                  <a:pt x="4288" y="0"/>
                  <a:pt x="4117" y="214"/>
                  <a:pt x="4005" y="536"/>
                </a:cubicBezTo>
                <a:lnTo>
                  <a:pt x="3324" y="3869"/>
                </a:lnTo>
                <a:cubicBezTo>
                  <a:pt x="1792" y="4244"/>
                  <a:pt x="659" y="5480"/>
                  <a:pt x="659" y="6983"/>
                </a:cubicBezTo>
                <a:cubicBezTo>
                  <a:pt x="659" y="7737"/>
                  <a:pt x="942" y="8327"/>
                  <a:pt x="1339" y="8865"/>
                </a:cubicBezTo>
                <a:lnTo>
                  <a:pt x="1339" y="11660"/>
                </a:lnTo>
                <a:lnTo>
                  <a:pt x="885" y="11552"/>
                </a:lnTo>
                <a:cubicBezTo>
                  <a:pt x="820" y="11538"/>
                  <a:pt x="753" y="11532"/>
                  <a:pt x="686" y="11532"/>
                </a:cubicBezTo>
                <a:cubicBezTo>
                  <a:pt x="474" y="11532"/>
                  <a:pt x="279" y="11602"/>
                  <a:pt x="149" y="11766"/>
                </a:cubicBezTo>
                <a:cubicBezTo>
                  <a:pt x="-22" y="11928"/>
                  <a:pt x="-77" y="12303"/>
                  <a:pt x="149" y="12465"/>
                </a:cubicBezTo>
                <a:lnTo>
                  <a:pt x="830" y="13485"/>
                </a:lnTo>
                <a:cubicBezTo>
                  <a:pt x="-872" y="15044"/>
                  <a:pt x="263" y="17837"/>
                  <a:pt x="2699" y="17837"/>
                </a:cubicBezTo>
                <a:cubicBezTo>
                  <a:pt x="2699" y="19275"/>
                  <a:pt x="3930" y="20395"/>
                  <a:pt x="5302" y="20395"/>
                </a:cubicBezTo>
                <a:cubicBezTo>
                  <a:pt x="5622" y="20395"/>
                  <a:pt x="5949" y="20334"/>
                  <a:pt x="6272" y="20203"/>
                </a:cubicBezTo>
                <a:cubicBezTo>
                  <a:pt x="6726" y="21062"/>
                  <a:pt x="7633" y="21600"/>
                  <a:pt x="8709" y="21600"/>
                </a:cubicBezTo>
                <a:cubicBezTo>
                  <a:pt x="9787" y="21600"/>
                  <a:pt x="10694" y="21008"/>
                  <a:pt x="11090" y="20203"/>
                </a:cubicBezTo>
                <a:cubicBezTo>
                  <a:pt x="11412" y="20307"/>
                  <a:pt x="11733" y="20357"/>
                  <a:pt x="12044" y="20357"/>
                </a:cubicBezTo>
                <a:cubicBezTo>
                  <a:pt x="13490" y="20357"/>
                  <a:pt x="14718" y="19297"/>
                  <a:pt x="14718" y="17837"/>
                </a:cubicBezTo>
                <a:cubicBezTo>
                  <a:pt x="17157" y="17837"/>
                  <a:pt x="18347" y="15044"/>
                  <a:pt x="16589" y="13485"/>
                </a:cubicBezTo>
                <a:lnTo>
                  <a:pt x="17269" y="12465"/>
                </a:lnTo>
                <a:cubicBezTo>
                  <a:pt x="17566" y="12090"/>
                  <a:pt x="17216" y="11511"/>
                  <a:pt x="16709" y="11511"/>
                </a:cubicBezTo>
                <a:cubicBezTo>
                  <a:pt x="16634" y="11511"/>
                  <a:pt x="16557" y="11525"/>
                  <a:pt x="16476" y="11552"/>
                </a:cubicBezTo>
                <a:lnTo>
                  <a:pt x="16079" y="11660"/>
                </a:lnTo>
                <a:lnTo>
                  <a:pt x="16079" y="8865"/>
                </a:lnTo>
                <a:cubicBezTo>
                  <a:pt x="16193" y="8651"/>
                  <a:pt x="16362" y="8543"/>
                  <a:pt x="16419" y="8327"/>
                </a:cubicBezTo>
                <a:cubicBezTo>
                  <a:pt x="16872" y="8651"/>
                  <a:pt x="17496" y="8865"/>
                  <a:pt x="18064" y="8865"/>
                </a:cubicBezTo>
                <a:cubicBezTo>
                  <a:pt x="19536" y="8865"/>
                  <a:pt x="20728" y="7737"/>
                  <a:pt x="20728" y="6286"/>
                </a:cubicBezTo>
                <a:cubicBezTo>
                  <a:pt x="20728" y="4888"/>
                  <a:pt x="19536" y="3707"/>
                  <a:pt x="18121" y="3707"/>
                </a:cubicBezTo>
                <a:lnTo>
                  <a:pt x="18064" y="3707"/>
                </a:lnTo>
                <a:lnTo>
                  <a:pt x="1324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52" name="Shape 3052"/>
        <p:cNvGrpSpPr/>
        <p:nvPr/>
      </p:nvGrpSpPr>
      <p:grpSpPr>
        <a:xfrm>
          <a:off x="0" y="0"/>
          <a:ext cx="0" cy="0"/>
          <a:chOff x="0" y="0"/>
          <a:chExt cx="0" cy="0"/>
        </a:xfrm>
      </p:grpSpPr>
      <p:grpSp>
        <p:nvGrpSpPr>
          <p:cNvPr id="3053" name="Google Shape;3053;p37"/>
          <p:cNvGrpSpPr/>
          <p:nvPr/>
        </p:nvGrpSpPr>
        <p:grpSpPr>
          <a:xfrm>
            <a:off x="2903986" y="3478887"/>
            <a:ext cx="18576027" cy="6758228"/>
            <a:chOff x="0" y="0"/>
            <a:chExt cx="18576027" cy="6758227"/>
          </a:xfrm>
        </p:grpSpPr>
        <p:grpSp>
          <p:nvGrpSpPr>
            <p:cNvPr id="3054" name="Google Shape;3054;p37"/>
            <p:cNvGrpSpPr/>
            <p:nvPr/>
          </p:nvGrpSpPr>
          <p:grpSpPr>
            <a:xfrm>
              <a:off x="105026" y="258"/>
              <a:ext cx="674921" cy="881983"/>
              <a:chOff x="-1" y="0"/>
              <a:chExt cx="674920" cy="881982"/>
            </a:xfrm>
          </p:grpSpPr>
          <p:sp>
            <p:nvSpPr>
              <p:cNvPr id="3055" name="Google Shape;3055;p37"/>
              <p:cNvSpPr/>
              <p:nvPr/>
            </p:nvSpPr>
            <p:spPr>
              <a:xfrm>
                <a:off x="310637" y="209051"/>
                <a:ext cx="51085" cy="51084"/>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56" name="Google Shape;3056;p37"/>
              <p:cNvSpPr/>
              <p:nvPr/>
            </p:nvSpPr>
            <p:spPr>
              <a:xfrm>
                <a:off x="-1" y="0"/>
                <a:ext cx="674920" cy="881982"/>
              </a:xfrm>
              <a:custGeom>
                <a:rect b="b" l="l" r="r" t="t"/>
                <a:pathLst>
                  <a:path extrusionOk="0" h="21600" w="21208">
                    <a:moveTo>
                      <a:pt x="10565" y="1309"/>
                    </a:moveTo>
                    <a:cubicBezTo>
                      <a:pt x="11003" y="1309"/>
                      <a:pt x="11366" y="1592"/>
                      <a:pt x="11366" y="1933"/>
                    </a:cubicBezTo>
                    <a:lnTo>
                      <a:pt x="11366" y="2616"/>
                    </a:lnTo>
                    <a:cubicBezTo>
                      <a:pt x="11149" y="2560"/>
                      <a:pt x="10857" y="2560"/>
                      <a:pt x="10565" y="2560"/>
                    </a:cubicBezTo>
                    <a:cubicBezTo>
                      <a:pt x="10273" y="2560"/>
                      <a:pt x="10053" y="2560"/>
                      <a:pt x="9761" y="2616"/>
                    </a:cubicBezTo>
                    <a:lnTo>
                      <a:pt x="9761" y="1933"/>
                    </a:lnTo>
                    <a:cubicBezTo>
                      <a:pt x="9761" y="1592"/>
                      <a:pt x="10127" y="1309"/>
                      <a:pt x="10565" y="1309"/>
                    </a:cubicBezTo>
                    <a:close/>
                    <a:moveTo>
                      <a:pt x="10565" y="3869"/>
                    </a:moveTo>
                    <a:cubicBezTo>
                      <a:pt x="11950" y="3869"/>
                      <a:pt x="13046" y="4721"/>
                      <a:pt x="13046" y="5744"/>
                    </a:cubicBezTo>
                    <a:cubicBezTo>
                      <a:pt x="13046" y="6826"/>
                      <a:pt x="11950" y="7678"/>
                      <a:pt x="10565" y="7678"/>
                    </a:cubicBezTo>
                    <a:cubicBezTo>
                      <a:pt x="9178" y="7678"/>
                      <a:pt x="8156" y="6826"/>
                      <a:pt x="8156" y="5744"/>
                    </a:cubicBezTo>
                    <a:cubicBezTo>
                      <a:pt x="8156" y="4721"/>
                      <a:pt x="9178" y="3869"/>
                      <a:pt x="10565" y="3869"/>
                    </a:cubicBezTo>
                    <a:close/>
                    <a:moveTo>
                      <a:pt x="10565" y="9669"/>
                    </a:moveTo>
                    <a:lnTo>
                      <a:pt x="13776" y="14787"/>
                    </a:lnTo>
                    <a:cubicBezTo>
                      <a:pt x="12972" y="15072"/>
                      <a:pt x="12242" y="15242"/>
                      <a:pt x="11366" y="15242"/>
                    </a:cubicBezTo>
                    <a:lnTo>
                      <a:pt x="11366" y="14559"/>
                    </a:lnTo>
                    <a:cubicBezTo>
                      <a:pt x="11366" y="14218"/>
                      <a:pt x="11003" y="13935"/>
                      <a:pt x="10565" y="13935"/>
                    </a:cubicBezTo>
                    <a:cubicBezTo>
                      <a:pt x="10127" y="13935"/>
                      <a:pt x="9761" y="14218"/>
                      <a:pt x="9761" y="14559"/>
                    </a:cubicBezTo>
                    <a:lnTo>
                      <a:pt x="9761" y="15242"/>
                    </a:lnTo>
                    <a:cubicBezTo>
                      <a:pt x="8960" y="15128"/>
                      <a:pt x="8156" y="15014"/>
                      <a:pt x="7355" y="14787"/>
                    </a:cubicBezTo>
                    <a:lnTo>
                      <a:pt x="10565" y="9669"/>
                    </a:lnTo>
                    <a:close/>
                    <a:moveTo>
                      <a:pt x="7864" y="8133"/>
                    </a:moveTo>
                    <a:cubicBezTo>
                      <a:pt x="8230" y="8418"/>
                      <a:pt x="8740" y="8588"/>
                      <a:pt x="9323" y="8759"/>
                    </a:cubicBezTo>
                    <a:cubicBezTo>
                      <a:pt x="9178" y="9043"/>
                      <a:pt x="3266" y="18542"/>
                      <a:pt x="3194" y="18712"/>
                    </a:cubicBezTo>
                    <a:cubicBezTo>
                      <a:pt x="3035" y="18963"/>
                      <a:pt x="2757" y="19120"/>
                      <a:pt x="2446" y="19120"/>
                    </a:cubicBezTo>
                    <a:cubicBezTo>
                      <a:pt x="2333" y="19120"/>
                      <a:pt x="2217" y="19100"/>
                      <a:pt x="2099" y="19053"/>
                    </a:cubicBezTo>
                    <a:cubicBezTo>
                      <a:pt x="1735" y="18939"/>
                      <a:pt x="1443" y="18542"/>
                      <a:pt x="1661" y="18201"/>
                    </a:cubicBezTo>
                    <a:lnTo>
                      <a:pt x="7864" y="8133"/>
                    </a:lnTo>
                    <a:close/>
                    <a:moveTo>
                      <a:pt x="13338" y="8190"/>
                    </a:moveTo>
                    <a:lnTo>
                      <a:pt x="19541" y="18257"/>
                    </a:lnTo>
                    <a:cubicBezTo>
                      <a:pt x="19687" y="18542"/>
                      <a:pt x="19541" y="18997"/>
                      <a:pt x="19103" y="19111"/>
                    </a:cubicBezTo>
                    <a:cubicBezTo>
                      <a:pt x="18994" y="19134"/>
                      <a:pt x="18888" y="19147"/>
                      <a:pt x="18786" y="19147"/>
                    </a:cubicBezTo>
                    <a:cubicBezTo>
                      <a:pt x="18415" y="19147"/>
                      <a:pt x="18107" y="18993"/>
                      <a:pt x="17936" y="18769"/>
                    </a:cubicBezTo>
                    <a:cubicBezTo>
                      <a:pt x="17716" y="18370"/>
                      <a:pt x="12096" y="9328"/>
                      <a:pt x="11878" y="8815"/>
                    </a:cubicBezTo>
                    <a:cubicBezTo>
                      <a:pt x="12388" y="8701"/>
                      <a:pt x="12826" y="8474"/>
                      <a:pt x="13338" y="8190"/>
                    </a:cubicBezTo>
                    <a:close/>
                    <a:moveTo>
                      <a:pt x="10565" y="0"/>
                    </a:moveTo>
                    <a:cubicBezTo>
                      <a:pt x="9178" y="0"/>
                      <a:pt x="8156" y="854"/>
                      <a:pt x="8156" y="1933"/>
                    </a:cubicBezTo>
                    <a:lnTo>
                      <a:pt x="8156" y="3184"/>
                    </a:lnTo>
                    <a:cubicBezTo>
                      <a:pt x="7135" y="3755"/>
                      <a:pt x="6477" y="4665"/>
                      <a:pt x="6477" y="5744"/>
                    </a:cubicBezTo>
                    <a:cubicBezTo>
                      <a:pt x="6477" y="6199"/>
                      <a:pt x="6551" y="6598"/>
                      <a:pt x="6843" y="6995"/>
                    </a:cubicBezTo>
                    <a:lnTo>
                      <a:pt x="3486" y="12456"/>
                    </a:lnTo>
                    <a:cubicBezTo>
                      <a:pt x="2974" y="12001"/>
                      <a:pt x="2682" y="11546"/>
                      <a:pt x="2391" y="10978"/>
                    </a:cubicBezTo>
                    <a:cubicBezTo>
                      <a:pt x="2226" y="10676"/>
                      <a:pt x="1934" y="10537"/>
                      <a:pt x="1612" y="10537"/>
                    </a:cubicBezTo>
                    <a:cubicBezTo>
                      <a:pt x="1508" y="10537"/>
                      <a:pt x="1402" y="10552"/>
                      <a:pt x="1297" y="10579"/>
                    </a:cubicBezTo>
                    <a:cubicBezTo>
                      <a:pt x="860" y="10750"/>
                      <a:pt x="639" y="11092"/>
                      <a:pt x="860" y="11433"/>
                    </a:cubicBezTo>
                    <a:cubicBezTo>
                      <a:pt x="1297" y="12285"/>
                      <a:pt x="1881" y="13025"/>
                      <a:pt x="2682" y="13707"/>
                    </a:cubicBezTo>
                    <a:lnTo>
                      <a:pt x="202" y="17688"/>
                    </a:lnTo>
                    <a:cubicBezTo>
                      <a:pt x="-162" y="18428"/>
                      <a:pt x="-16" y="19224"/>
                      <a:pt x="639" y="19793"/>
                    </a:cubicBezTo>
                    <a:lnTo>
                      <a:pt x="56" y="20703"/>
                    </a:lnTo>
                    <a:cubicBezTo>
                      <a:pt x="-90" y="20986"/>
                      <a:pt x="56" y="21385"/>
                      <a:pt x="422" y="21557"/>
                    </a:cubicBezTo>
                    <a:cubicBezTo>
                      <a:pt x="514" y="21586"/>
                      <a:pt x="623" y="21600"/>
                      <a:pt x="737" y="21600"/>
                    </a:cubicBezTo>
                    <a:cubicBezTo>
                      <a:pt x="1059" y="21600"/>
                      <a:pt x="1406" y="21483"/>
                      <a:pt x="1515" y="21271"/>
                    </a:cubicBezTo>
                    <a:lnTo>
                      <a:pt x="2099" y="20304"/>
                    </a:lnTo>
                    <a:cubicBezTo>
                      <a:pt x="2215" y="20318"/>
                      <a:pt x="2330" y="20324"/>
                      <a:pt x="2446" y="20324"/>
                    </a:cubicBezTo>
                    <a:cubicBezTo>
                      <a:pt x="3359" y="20324"/>
                      <a:pt x="4265" y="19930"/>
                      <a:pt x="4654" y="19224"/>
                    </a:cubicBezTo>
                    <a:lnTo>
                      <a:pt x="6623" y="15926"/>
                    </a:lnTo>
                    <a:cubicBezTo>
                      <a:pt x="7646" y="16209"/>
                      <a:pt x="8668" y="16437"/>
                      <a:pt x="9761" y="16495"/>
                    </a:cubicBezTo>
                    <a:lnTo>
                      <a:pt x="9761" y="17119"/>
                    </a:lnTo>
                    <a:cubicBezTo>
                      <a:pt x="9761" y="17518"/>
                      <a:pt x="10127" y="17802"/>
                      <a:pt x="10565" y="17802"/>
                    </a:cubicBezTo>
                    <a:cubicBezTo>
                      <a:pt x="11003" y="17802"/>
                      <a:pt x="11366" y="17518"/>
                      <a:pt x="11366" y="17119"/>
                    </a:cubicBezTo>
                    <a:lnTo>
                      <a:pt x="11366" y="16495"/>
                    </a:lnTo>
                    <a:cubicBezTo>
                      <a:pt x="12462" y="16437"/>
                      <a:pt x="13484" y="16267"/>
                      <a:pt x="14505" y="15926"/>
                    </a:cubicBezTo>
                    <a:lnTo>
                      <a:pt x="16476" y="19224"/>
                    </a:lnTo>
                    <a:cubicBezTo>
                      <a:pt x="16935" y="19887"/>
                      <a:pt x="17746" y="20322"/>
                      <a:pt x="18698" y="20322"/>
                    </a:cubicBezTo>
                    <a:cubicBezTo>
                      <a:pt x="18807" y="20322"/>
                      <a:pt x="18918" y="20316"/>
                      <a:pt x="19029" y="20304"/>
                    </a:cubicBezTo>
                    <a:lnTo>
                      <a:pt x="19613" y="21271"/>
                    </a:lnTo>
                    <a:cubicBezTo>
                      <a:pt x="19722" y="21483"/>
                      <a:pt x="20030" y="21600"/>
                      <a:pt x="20361" y="21600"/>
                    </a:cubicBezTo>
                    <a:cubicBezTo>
                      <a:pt x="20477" y="21600"/>
                      <a:pt x="20595" y="21586"/>
                      <a:pt x="20708" y="21557"/>
                    </a:cubicBezTo>
                    <a:cubicBezTo>
                      <a:pt x="21072" y="21385"/>
                      <a:pt x="21218" y="21044"/>
                      <a:pt x="21072" y="20703"/>
                    </a:cubicBezTo>
                    <a:lnTo>
                      <a:pt x="20488" y="19793"/>
                    </a:lnTo>
                    <a:cubicBezTo>
                      <a:pt x="21146" y="19224"/>
                      <a:pt x="21438" y="18428"/>
                      <a:pt x="21000" y="17688"/>
                    </a:cubicBezTo>
                    <a:lnTo>
                      <a:pt x="18519" y="13707"/>
                    </a:lnTo>
                    <a:cubicBezTo>
                      <a:pt x="19249" y="13081"/>
                      <a:pt x="19905" y="12285"/>
                      <a:pt x="20342" y="11433"/>
                    </a:cubicBezTo>
                    <a:cubicBezTo>
                      <a:pt x="20488" y="11092"/>
                      <a:pt x="20342" y="10750"/>
                      <a:pt x="19905" y="10579"/>
                    </a:cubicBezTo>
                    <a:cubicBezTo>
                      <a:pt x="19782" y="10552"/>
                      <a:pt x="19661" y="10537"/>
                      <a:pt x="19550" y="10537"/>
                    </a:cubicBezTo>
                    <a:cubicBezTo>
                      <a:pt x="19200" y="10537"/>
                      <a:pt x="18922" y="10676"/>
                      <a:pt x="18811" y="10978"/>
                    </a:cubicBezTo>
                    <a:cubicBezTo>
                      <a:pt x="18519" y="11433"/>
                      <a:pt x="18153" y="11944"/>
                      <a:pt x="17716" y="12456"/>
                    </a:cubicBezTo>
                    <a:lnTo>
                      <a:pt x="14359" y="6995"/>
                    </a:lnTo>
                    <a:cubicBezTo>
                      <a:pt x="14505" y="6598"/>
                      <a:pt x="14651" y="6199"/>
                      <a:pt x="14651" y="5744"/>
                    </a:cubicBezTo>
                    <a:cubicBezTo>
                      <a:pt x="14651" y="4665"/>
                      <a:pt x="14067" y="3755"/>
                      <a:pt x="13046" y="3184"/>
                    </a:cubicBezTo>
                    <a:lnTo>
                      <a:pt x="13046" y="1933"/>
                    </a:lnTo>
                    <a:cubicBezTo>
                      <a:pt x="13046" y="854"/>
                      <a:pt x="11950" y="0"/>
                      <a:pt x="105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057" name="Google Shape;3057;p37"/>
            <p:cNvGrpSpPr/>
            <p:nvPr/>
          </p:nvGrpSpPr>
          <p:grpSpPr>
            <a:xfrm>
              <a:off x="2317" y="1087086"/>
              <a:ext cx="882500" cy="884859"/>
              <a:chOff x="73" y="-1"/>
              <a:chExt cx="882498" cy="884858"/>
            </a:xfrm>
          </p:grpSpPr>
          <p:sp>
            <p:nvSpPr>
              <p:cNvPr id="3058" name="Google Shape;3058;p37"/>
              <p:cNvSpPr/>
              <p:nvPr/>
            </p:nvSpPr>
            <p:spPr>
              <a:xfrm>
                <a:off x="207927" y="211336"/>
                <a:ext cx="464432" cy="673521"/>
              </a:xfrm>
              <a:custGeom>
                <a:rect b="b" l="l" r="r" t="t"/>
                <a:pathLst>
                  <a:path extrusionOk="0" h="21600" w="21493">
                    <a:moveTo>
                      <a:pt x="10801" y="9981"/>
                    </a:moveTo>
                    <a:cubicBezTo>
                      <a:pt x="11445" y="9981"/>
                      <a:pt x="11981" y="10354"/>
                      <a:pt x="11981" y="10801"/>
                    </a:cubicBezTo>
                    <a:cubicBezTo>
                      <a:pt x="11981" y="11248"/>
                      <a:pt x="11445" y="11619"/>
                      <a:pt x="10801" y="11619"/>
                    </a:cubicBezTo>
                    <a:cubicBezTo>
                      <a:pt x="10156" y="11619"/>
                      <a:pt x="9617" y="11248"/>
                      <a:pt x="9617" y="10801"/>
                    </a:cubicBezTo>
                    <a:cubicBezTo>
                      <a:pt x="9617" y="10354"/>
                      <a:pt x="10156" y="9981"/>
                      <a:pt x="10801" y="9981"/>
                    </a:cubicBezTo>
                    <a:close/>
                    <a:moveTo>
                      <a:pt x="10801" y="2385"/>
                    </a:moveTo>
                    <a:lnTo>
                      <a:pt x="19076" y="12364"/>
                    </a:lnTo>
                    <a:lnTo>
                      <a:pt x="14990" y="16534"/>
                    </a:lnTo>
                    <a:lnTo>
                      <a:pt x="11981" y="16534"/>
                    </a:lnTo>
                    <a:lnTo>
                      <a:pt x="11981" y="13108"/>
                    </a:lnTo>
                    <a:cubicBezTo>
                      <a:pt x="13379" y="12737"/>
                      <a:pt x="14454" y="11844"/>
                      <a:pt x="14454" y="10801"/>
                    </a:cubicBezTo>
                    <a:cubicBezTo>
                      <a:pt x="14454" y="9385"/>
                      <a:pt x="12841" y="8267"/>
                      <a:pt x="10801" y="8267"/>
                    </a:cubicBezTo>
                    <a:cubicBezTo>
                      <a:pt x="8757" y="8267"/>
                      <a:pt x="7253" y="9385"/>
                      <a:pt x="7253" y="10801"/>
                    </a:cubicBezTo>
                    <a:cubicBezTo>
                      <a:pt x="7253" y="11917"/>
                      <a:pt x="8113" y="12811"/>
                      <a:pt x="9617" y="13108"/>
                    </a:cubicBezTo>
                    <a:lnTo>
                      <a:pt x="9617" y="16534"/>
                    </a:lnTo>
                    <a:lnTo>
                      <a:pt x="6717" y="16534"/>
                    </a:lnTo>
                    <a:lnTo>
                      <a:pt x="2631" y="12364"/>
                    </a:lnTo>
                    <a:lnTo>
                      <a:pt x="10801" y="2385"/>
                    </a:lnTo>
                    <a:close/>
                    <a:moveTo>
                      <a:pt x="15634" y="18175"/>
                    </a:moveTo>
                    <a:cubicBezTo>
                      <a:pt x="16388" y="18175"/>
                      <a:pt x="16818" y="18546"/>
                      <a:pt x="16818" y="18992"/>
                    </a:cubicBezTo>
                    <a:lnTo>
                      <a:pt x="16818" y="19886"/>
                    </a:lnTo>
                    <a:lnTo>
                      <a:pt x="4889" y="19886"/>
                    </a:lnTo>
                    <a:lnTo>
                      <a:pt x="4889" y="18992"/>
                    </a:lnTo>
                    <a:cubicBezTo>
                      <a:pt x="4889" y="18546"/>
                      <a:pt x="5424" y="18175"/>
                      <a:pt x="6073" y="18175"/>
                    </a:cubicBezTo>
                    <a:close/>
                    <a:moveTo>
                      <a:pt x="10801" y="0"/>
                    </a:moveTo>
                    <a:cubicBezTo>
                      <a:pt x="10371" y="0"/>
                      <a:pt x="10047" y="149"/>
                      <a:pt x="9726" y="374"/>
                    </a:cubicBezTo>
                    <a:lnTo>
                      <a:pt x="161" y="11993"/>
                    </a:lnTo>
                    <a:cubicBezTo>
                      <a:pt x="-54" y="12291"/>
                      <a:pt x="-54" y="12662"/>
                      <a:pt x="161" y="12811"/>
                    </a:cubicBezTo>
                    <a:lnTo>
                      <a:pt x="4135" y="16907"/>
                    </a:lnTo>
                    <a:cubicBezTo>
                      <a:pt x="3060" y="17430"/>
                      <a:pt x="2310" y="18175"/>
                      <a:pt x="2310" y="19068"/>
                    </a:cubicBezTo>
                    <a:lnTo>
                      <a:pt x="2310" y="20780"/>
                    </a:lnTo>
                    <a:cubicBezTo>
                      <a:pt x="2310" y="21226"/>
                      <a:pt x="2846" y="21600"/>
                      <a:pt x="3599" y="21600"/>
                    </a:cubicBezTo>
                    <a:lnTo>
                      <a:pt x="17893" y="21600"/>
                    </a:lnTo>
                    <a:cubicBezTo>
                      <a:pt x="18646" y="21600"/>
                      <a:pt x="19182" y="21226"/>
                      <a:pt x="19182" y="20780"/>
                    </a:cubicBezTo>
                    <a:lnTo>
                      <a:pt x="19182" y="19068"/>
                    </a:lnTo>
                    <a:cubicBezTo>
                      <a:pt x="19182" y="18175"/>
                      <a:pt x="18432" y="17430"/>
                      <a:pt x="17357" y="16907"/>
                    </a:cubicBezTo>
                    <a:lnTo>
                      <a:pt x="21331" y="12811"/>
                    </a:lnTo>
                    <a:cubicBezTo>
                      <a:pt x="21546" y="12588"/>
                      <a:pt x="21546" y="12291"/>
                      <a:pt x="21331" y="11993"/>
                    </a:cubicBezTo>
                    <a:lnTo>
                      <a:pt x="11875" y="374"/>
                    </a:lnTo>
                    <a:cubicBezTo>
                      <a:pt x="11660" y="76"/>
                      <a:pt x="11230"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59" name="Google Shape;3059;p37"/>
              <p:cNvSpPr/>
              <p:nvPr/>
            </p:nvSpPr>
            <p:spPr>
              <a:xfrm>
                <a:off x="73" y="-1"/>
                <a:ext cx="882498" cy="524915"/>
              </a:xfrm>
              <a:custGeom>
                <a:rect b="b" l="l" r="r" t="t"/>
                <a:pathLst>
                  <a:path extrusionOk="0" h="21600" w="21600">
                    <a:moveTo>
                      <a:pt x="1932" y="2105"/>
                    </a:moveTo>
                    <a:cubicBezTo>
                      <a:pt x="2273" y="2105"/>
                      <a:pt x="2558" y="2581"/>
                      <a:pt x="2558" y="3155"/>
                    </a:cubicBezTo>
                    <a:cubicBezTo>
                      <a:pt x="2558" y="3728"/>
                      <a:pt x="2273" y="4301"/>
                      <a:pt x="1932" y="4301"/>
                    </a:cubicBezTo>
                    <a:cubicBezTo>
                      <a:pt x="1591" y="4301"/>
                      <a:pt x="1306" y="3728"/>
                      <a:pt x="1306" y="3155"/>
                    </a:cubicBezTo>
                    <a:cubicBezTo>
                      <a:pt x="1306" y="2581"/>
                      <a:pt x="1591" y="2105"/>
                      <a:pt x="1932" y="2105"/>
                    </a:cubicBezTo>
                    <a:close/>
                    <a:moveTo>
                      <a:pt x="11424" y="2105"/>
                    </a:moveTo>
                    <a:lnTo>
                      <a:pt x="11424" y="4301"/>
                    </a:lnTo>
                    <a:lnTo>
                      <a:pt x="10174" y="4301"/>
                    </a:lnTo>
                    <a:lnTo>
                      <a:pt x="10174" y="2105"/>
                    </a:lnTo>
                    <a:close/>
                    <a:moveTo>
                      <a:pt x="19668" y="2199"/>
                    </a:moveTo>
                    <a:cubicBezTo>
                      <a:pt x="20065" y="2199"/>
                      <a:pt x="20350" y="2678"/>
                      <a:pt x="20350" y="3346"/>
                    </a:cubicBezTo>
                    <a:cubicBezTo>
                      <a:pt x="20350" y="3919"/>
                      <a:pt x="20065" y="4398"/>
                      <a:pt x="19668" y="4398"/>
                    </a:cubicBezTo>
                    <a:cubicBezTo>
                      <a:pt x="19325" y="4398"/>
                      <a:pt x="19042" y="3919"/>
                      <a:pt x="19042" y="3346"/>
                    </a:cubicBezTo>
                    <a:cubicBezTo>
                      <a:pt x="19098" y="2678"/>
                      <a:pt x="19383" y="2199"/>
                      <a:pt x="19668" y="2199"/>
                    </a:cubicBezTo>
                    <a:close/>
                    <a:moveTo>
                      <a:pt x="3865" y="17108"/>
                    </a:moveTo>
                    <a:lnTo>
                      <a:pt x="3865" y="19304"/>
                    </a:lnTo>
                    <a:lnTo>
                      <a:pt x="2558" y="19304"/>
                    </a:lnTo>
                    <a:lnTo>
                      <a:pt x="2558" y="17108"/>
                    </a:lnTo>
                    <a:close/>
                    <a:moveTo>
                      <a:pt x="19042" y="17108"/>
                    </a:moveTo>
                    <a:lnTo>
                      <a:pt x="19042" y="19304"/>
                    </a:lnTo>
                    <a:lnTo>
                      <a:pt x="17791" y="19304"/>
                    </a:lnTo>
                    <a:lnTo>
                      <a:pt x="17791" y="17108"/>
                    </a:lnTo>
                    <a:close/>
                    <a:moveTo>
                      <a:pt x="19668" y="0"/>
                    </a:moveTo>
                    <a:cubicBezTo>
                      <a:pt x="18870" y="0"/>
                      <a:pt x="18132" y="764"/>
                      <a:pt x="17905" y="2105"/>
                    </a:cubicBezTo>
                    <a:lnTo>
                      <a:pt x="12732" y="2105"/>
                    </a:lnTo>
                    <a:lnTo>
                      <a:pt x="12732" y="1150"/>
                    </a:lnTo>
                    <a:cubicBezTo>
                      <a:pt x="12732" y="573"/>
                      <a:pt x="12447" y="97"/>
                      <a:pt x="12106" y="97"/>
                    </a:cubicBezTo>
                    <a:lnTo>
                      <a:pt x="9550" y="97"/>
                    </a:lnTo>
                    <a:cubicBezTo>
                      <a:pt x="9151" y="97"/>
                      <a:pt x="8924" y="573"/>
                      <a:pt x="8924" y="1150"/>
                    </a:cubicBezTo>
                    <a:lnTo>
                      <a:pt x="8924" y="2199"/>
                    </a:lnTo>
                    <a:lnTo>
                      <a:pt x="3695" y="2199"/>
                    </a:lnTo>
                    <a:cubicBezTo>
                      <a:pt x="3410" y="1053"/>
                      <a:pt x="2728" y="97"/>
                      <a:pt x="1932" y="97"/>
                    </a:cubicBezTo>
                    <a:cubicBezTo>
                      <a:pt x="852" y="97"/>
                      <a:pt x="0" y="1532"/>
                      <a:pt x="0" y="3252"/>
                    </a:cubicBezTo>
                    <a:cubicBezTo>
                      <a:pt x="0" y="5066"/>
                      <a:pt x="852" y="6500"/>
                      <a:pt x="1932" y="6500"/>
                    </a:cubicBezTo>
                    <a:cubicBezTo>
                      <a:pt x="2786" y="6500"/>
                      <a:pt x="3468" y="5545"/>
                      <a:pt x="3695" y="4398"/>
                    </a:cubicBezTo>
                    <a:lnTo>
                      <a:pt x="6479" y="4398"/>
                    </a:lnTo>
                    <a:cubicBezTo>
                      <a:pt x="5741" y="5066"/>
                      <a:pt x="5115" y="6021"/>
                      <a:pt x="4547" y="7074"/>
                    </a:cubicBezTo>
                    <a:cubicBezTo>
                      <a:pt x="3410" y="9367"/>
                      <a:pt x="2786" y="12139"/>
                      <a:pt x="2614" y="15100"/>
                    </a:cubicBezTo>
                    <a:lnTo>
                      <a:pt x="1988" y="15100"/>
                    </a:lnTo>
                    <a:cubicBezTo>
                      <a:pt x="1647" y="15100"/>
                      <a:pt x="1364" y="15579"/>
                      <a:pt x="1364" y="16152"/>
                    </a:cubicBezTo>
                    <a:lnTo>
                      <a:pt x="1364" y="20450"/>
                    </a:lnTo>
                    <a:cubicBezTo>
                      <a:pt x="1364" y="21121"/>
                      <a:pt x="1647" y="21600"/>
                      <a:pt x="1988" y="21600"/>
                    </a:cubicBezTo>
                    <a:lnTo>
                      <a:pt x="4547" y="21600"/>
                    </a:lnTo>
                    <a:cubicBezTo>
                      <a:pt x="4945" y="21600"/>
                      <a:pt x="5229" y="21121"/>
                      <a:pt x="5229" y="20450"/>
                    </a:cubicBezTo>
                    <a:lnTo>
                      <a:pt x="5229" y="16152"/>
                    </a:lnTo>
                    <a:cubicBezTo>
                      <a:pt x="5229" y="15579"/>
                      <a:pt x="4945" y="15100"/>
                      <a:pt x="4547" y="15100"/>
                    </a:cubicBezTo>
                    <a:lnTo>
                      <a:pt x="3922" y="15100"/>
                    </a:lnTo>
                    <a:cubicBezTo>
                      <a:pt x="4206" y="10322"/>
                      <a:pt x="6196" y="6118"/>
                      <a:pt x="8981" y="4874"/>
                    </a:cubicBezTo>
                    <a:lnTo>
                      <a:pt x="8981" y="5448"/>
                    </a:lnTo>
                    <a:cubicBezTo>
                      <a:pt x="8981" y="6021"/>
                      <a:pt x="9265" y="6500"/>
                      <a:pt x="9606" y="6500"/>
                    </a:cubicBezTo>
                    <a:lnTo>
                      <a:pt x="12164" y="6500"/>
                    </a:lnTo>
                    <a:cubicBezTo>
                      <a:pt x="12505" y="6500"/>
                      <a:pt x="12788" y="6021"/>
                      <a:pt x="12788" y="5448"/>
                    </a:cubicBezTo>
                    <a:lnTo>
                      <a:pt x="12788" y="4780"/>
                    </a:lnTo>
                    <a:cubicBezTo>
                      <a:pt x="15574" y="6021"/>
                      <a:pt x="17564" y="10225"/>
                      <a:pt x="17847" y="15006"/>
                    </a:cubicBezTo>
                    <a:lnTo>
                      <a:pt x="17223" y="15006"/>
                    </a:lnTo>
                    <a:cubicBezTo>
                      <a:pt x="16882" y="15006"/>
                      <a:pt x="16597" y="15482"/>
                      <a:pt x="16597" y="16055"/>
                    </a:cubicBezTo>
                    <a:lnTo>
                      <a:pt x="16597" y="20356"/>
                    </a:lnTo>
                    <a:cubicBezTo>
                      <a:pt x="16597" y="21027"/>
                      <a:pt x="16882" y="21503"/>
                      <a:pt x="17223" y="21503"/>
                    </a:cubicBezTo>
                    <a:lnTo>
                      <a:pt x="19781" y="21503"/>
                    </a:lnTo>
                    <a:cubicBezTo>
                      <a:pt x="20122" y="21503"/>
                      <a:pt x="20406" y="21027"/>
                      <a:pt x="20406" y="20356"/>
                    </a:cubicBezTo>
                    <a:lnTo>
                      <a:pt x="20406" y="16055"/>
                    </a:lnTo>
                    <a:cubicBezTo>
                      <a:pt x="20406" y="15482"/>
                      <a:pt x="20122" y="15006"/>
                      <a:pt x="19781" y="15006"/>
                    </a:cubicBezTo>
                    <a:lnTo>
                      <a:pt x="19155" y="15006"/>
                    </a:lnTo>
                    <a:cubicBezTo>
                      <a:pt x="18984" y="12139"/>
                      <a:pt x="18360" y="9270"/>
                      <a:pt x="17223" y="6977"/>
                    </a:cubicBezTo>
                    <a:cubicBezTo>
                      <a:pt x="16655" y="5927"/>
                      <a:pt x="16029" y="4972"/>
                      <a:pt x="15291" y="4301"/>
                    </a:cubicBezTo>
                    <a:lnTo>
                      <a:pt x="18075" y="4301"/>
                    </a:lnTo>
                    <a:cubicBezTo>
                      <a:pt x="18188" y="5545"/>
                      <a:pt x="18928" y="6403"/>
                      <a:pt x="19668" y="6403"/>
                    </a:cubicBezTo>
                    <a:cubicBezTo>
                      <a:pt x="20747" y="6403"/>
                      <a:pt x="21600" y="4972"/>
                      <a:pt x="21600" y="3155"/>
                    </a:cubicBezTo>
                    <a:cubicBezTo>
                      <a:pt x="21600" y="1435"/>
                      <a:pt x="20747" y="0"/>
                      <a:pt x="196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060" name="Google Shape;3060;p37"/>
            <p:cNvGrpSpPr/>
            <p:nvPr/>
          </p:nvGrpSpPr>
          <p:grpSpPr>
            <a:xfrm>
              <a:off x="1138" y="2178561"/>
              <a:ext cx="887142" cy="882571"/>
              <a:chOff x="0" y="0"/>
              <a:chExt cx="887140" cy="882569"/>
            </a:xfrm>
          </p:grpSpPr>
          <p:sp>
            <p:nvSpPr>
              <p:cNvPr id="3061" name="Google Shape;3061;p37"/>
              <p:cNvSpPr/>
              <p:nvPr/>
            </p:nvSpPr>
            <p:spPr>
              <a:xfrm>
                <a:off x="104525" y="313576"/>
                <a:ext cx="53369" cy="155609"/>
              </a:xfrm>
              <a:custGeom>
                <a:rect b="b" l="l" r="r" t="t"/>
                <a:pathLst>
                  <a:path extrusionOk="0" h="21600" w="21600">
                    <a:moveTo>
                      <a:pt x="11277" y="0"/>
                    </a:moveTo>
                    <a:cubicBezTo>
                      <a:pt x="4684" y="0"/>
                      <a:pt x="0" y="1606"/>
                      <a:pt x="0" y="3540"/>
                    </a:cubicBezTo>
                    <a:lnTo>
                      <a:pt x="0" y="18049"/>
                    </a:lnTo>
                    <a:cubicBezTo>
                      <a:pt x="0" y="19983"/>
                      <a:pt x="4684" y="21600"/>
                      <a:pt x="11277" y="21600"/>
                    </a:cubicBezTo>
                    <a:cubicBezTo>
                      <a:pt x="16916" y="21600"/>
                      <a:pt x="21600" y="19983"/>
                      <a:pt x="21600" y="18049"/>
                    </a:cubicBezTo>
                    <a:lnTo>
                      <a:pt x="21600" y="3540"/>
                    </a:lnTo>
                    <a:cubicBezTo>
                      <a:pt x="21600" y="1606"/>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62" name="Google Shape;3062;p37"/>
              <p:cNvSpPr/>
              <p:nvPr/>
            </p:nvSpPr>
            <p:spPr>
              <a:xfrm>
                <a:off x="104525" y="622434"/>
                <a:ext cx="53369" cy="157895"/>
              </a:xfrm>
              <a:custGeom>
                <a:rect b="b" l="l" r="r" t="t"/>
                <a:pathLst>
                  <a:path extrusionOk="0" h="21600" w="21600">
                    <a:moveTo>
                      <a:pt x="11277" y="0"/>
                    </a:moveTo>
                    <a:cubicBezTo>
                      <a:pt x="4684" y="0"/>
                      <a:pt x="0" y="1593"/>
                      <a:pt x="0" y="3812"/>
                    </a:cubicBezTo>
                    <a:lnTo>
                      <a:pt x="0" y="18111"/>
                    </a:lnTo>
                    <a:cubicBezTo>
                      <a:pt x="0" y="20017"/>
                      <a:pt x="4684" y="21600"/>
                      <a:pt x="11277" y="21600"/>
                    </a:cubicBezTo>
                    <a:cubicBezTo>
                      <a:pt x="16916" y="21600"/>
                      <a:pt x="21600" y="20017"/>
                      <a:pt x="21600" y="18111"/>
                    </a:cubicBezTo>
                    <a:lnTo>
                      <a:pt x="21600" y="3812"/>
                    </a:lnTo>
                    <a:cubicBezTo>
                      <a:pt x="21600" y="1593"/>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63" name="Google Shape;3063;p37"/>
              <p:cNvSpPr/>
              <p:nvPr/>
            </p:nvSpPr>
            <p:spPr>
              <a:xfrm>
                <a:off x="104525" y="517909"/>
                <a:ext cx="53369" cy="53443"/>
              </a:xfrm>
              <a:custGeom>
                <a:rect b="b" l="l" r="r" t="t"/>
                <a:pathLst>
                  <a:path extrusionOk="0" h="21600" w="21600">
                    <a:moveTo>
                      <a:pt x="11277" y="0"/>
                    </a:moveTo>
                    <a:cubicBezTo>
                      <a:pt x="4684" y="0"/>
                      <a:pt x="0" y="4707"/>
                      <a:pt x="0" y="10338"/>
                    </a:cubicBezTo>
                    <a:cubicBezTo>
                      <a:pt x="0" y="16893"/>
                      <a:pt x="4684" y="21600"/>
                      <a:pt x="11277" y="21600"/>
                    </a:cubicBezTo>
                    <a:cubicBezTo>
                      <a:pt x="16916" y="21600"/>
                      <a:pt x="21600" y="16893"/>
                      <a:pt x="21600" y="10338"/>
                    </a:cubicBezTo>
                    <a:cubicBezTo>
                      <a:pt x="21600" y="4707"/>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64" name="Google Shape;3064;p37"/>
              <p:cNvSpPr/>
              <p:nvPr/>
            </p:nvSpPr>
            <p:spPr>
              <a:xfrm>
                <a:off x="2285" y="0"/>
                <a:ext cx="884855" cy="155683"/>
              </a:xfrm>
              <a:custGeom>
                <a:rect b="b" l="l" r="r" t="t"/>
                <a:pathLst>
                  <a:path extrusionOk="0" h="21600" w="21487">
                    <a:moveTo>
                      <a:pt x="3723" y="7098"/>
                    </a:moveTo>
                    <a:lnTo>
                      <a:pt x="3723" y="14502"/>
                    </a:lnTo>
                    <a:lnTo>
                      <a:pt x="3272" y="14502"/>
                    </a:lnTo>
                    <a:lnTo>
                      <a:pt x="1974" y="10636"/>
                    </a:lnTo>
                    <a:lnTo>
                      <a:pt x="3272" y="7098"/>
                    </a:lnTo>
                    <a:close/>
                    <a:moveTo>
                      <a:pt x="17651" y="7098"/>
                    </a:moveTo>
                    <a:lnTo>
                      <a:pt x="17651" y="14502"/>
                    </a:lnTo>
                    <a:lnTo>
                      <a:pt x="4963" y="14502"/>
                    </a:lnTo>
                    <a:lnTo>
                      <a:pt x="4963" y="7098"/>
                    </a:lnTo>
                    <a:close/>
                    <a:moveTo>
                      <a:pt x="19570" y="7098"/>
                    </a:moveTo>
                    <a:cubicBezTo>
                      <a:pt x="19908" y="7098"/>
                      <a:pt x="20189" y="8703"/>
                      <a:pt x="20189" y="10636"/>
                    </a:cubicBezTo>
                    <a:cubicBezTo>
                      <a:pt x="20189" y="12897"/>
                      <a:pt x="19908" y="14502"/>
                      <a:pt x="19570" y="14502"/>
                    </a:cubicBezTo>
                    <a:lnTo>
                      <a:pt x="18949" y="14502"/>
                    </a:lnTo>
                    <a:lnTo>
                      <a:pt x="18949" y="7098"/>
                    </a:lnTo>
                    <a:close/>
                    <a:moveTo>
                      <a:pt x="3077" y="0"/>
                    </a:moveTo>
                    <a:cubicBezTo>
                      <a:pt x="2910" y="0"/>
                      <a:pt x="2672" y="470"/>
                      <a:pt x="338" y="7415"/>
                    </a:cubicBezTo>
                    <a:cubicBezTo>
                      <a:pt x="-113" y="8703"/>
                      <a:pt x="-113" y="12252"/>
                      <a:pt x="338" y="13858"/>
                    </a:cubicBezTo>
                    <a:cubicBezTo>
                      <a:pt x="3046" y="21600"/>
                      <a:pt x="2934" y="21600"/>
                      <a:pt x="3159" y="21600"/>
                    </a:cubicBezTo>
                    <a:lnTo>
                      <a:pt x="19570" y="21600"/>
                    </a:lnTo>
                    <a:cubicBezTo>
                      <a:pt x="20640" y="21600"/>
                      <a:pt x="21487" y="16763"/>
                      <a:pt x="21487" y="10636"/>
                    </a:cubicBezTo>
                    <a:cubicBezTo>
                      <a:pt x="21487" y="4837"/>
                      <a:pt x="20640" y="10"/>
                      <a:pt x="19570" y="10"/>
                    </a:cubicBezTo>
                    <a:lnTo>
                      <a:pt x="3159" y="10"/>
                    </a:lnTo>
                    <a:cubicBezTo>
                      <a:pt x="3127" y="10"/>
                      <a:pt x="3102" y="0"/>
                      <a:pt x="30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65" name="Google Shape;3065;p37"/>
              <p:cNvSpPr/>
              <p:nvPr/>
            </p:nvSpPr>
            <p:spPr>
              <a:xfrm>
                <a:off x="0" y="209050"/>
                <a:ext cx="884888" cy="673519"/>
              </a:xfrm>
              <a:custGeom>
                <a:rect b="b" l="l" r="r" t="t"/>
                <a:pathLst>
                  <a:path extrusionOk="0" h="21600" w="21545">
                    <a:moveTo>
                      <a:pt x="19678" y="1714"/>
                    </a:moveTo>
                    <a:cubicBezTo>
                      <a:pt x="20017" y="1714"/>
                      <a:pt x="20299" y="2085"/>
                      <a:pt x="20299" y="2608"/>
                    </a:cubicBezTo>
                    <a:lnTo>
                      <a:pt x="20299" y="19141"/>
                    </a:lnTo>
                    <a:cubicBezTo>
                      <a:pt x="20299" y="19588"/>
                      <a:pt x="20017" y="19959"/>
                      <a:pt x="19678" y="19959"/>
                    </a:cubicBezTo>
                    <a:lnTo>
                      <a:pt x="1922" y="19959"/>
                    </a:lnTo>
                    <a:cubicBezTo>
                      <a:pt x="1583" y="19959"/>
                      <a:pt x="1299" y="19588"/>
                      <a:pt x="1299" y="19141"/>
                    </a:cubicBezTo>
                    <a:lnTo>
                      <a:pt x="1299" y="2608"/>
                    </a:lnTo>
                    <a:cubicBezTo>
                      <a:pt x="1299" y="2085"/>
                      <a:pt x="1583" y="1714"/>
                      <a:pt x="1922" y="1714"/>
                    </a:cubicBezTo>
                    <a:close/>
                    <a:moveTo>
                      <a:pt x="1922" y="0"/>
                    </a:moveTo>
                    <a:cubicBezTo>
                      <a:pt x="847" y="0"/>
                      <a:pt x="0" y="1118"/>
                      <a:pt x="0" y="2459"/>
                    </a:cubicBezTo>
                    <a:lnTo>
                      <a:pt x="0" y="19066"/>
                    </a:lnTo>
                    <a:cubicBezTo>
                      <a:pt x="0" y="20482"/>
                      <a:pt x="847" y="21600"/>
                      <a:pt x="1922" y="21600"/>
                    </a:cubicBezTo>
                    <a:lnTo>
                      <a:pt x="19678" y="21600"/>
                    </a:lnTo>
                    <a:cubicBezTo>
                      <a:pt x="20695" y="21600"/>
                      <a:pt x="21543" y="20482"/>
                      <a:pt x="21543" y="19066"/>
                    </a:cubicBezTo>
                    <a:lnTo>
                      <a:pt x="21543" y="2459"/>
                    </a:lnTo>
                    <a:cubicBezTo>
                      <a:pt x="21600" y="1118"/>
                      <a:pt x="20695" y="0"/>
                      <a:pt x="196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66" name="Google Shape;3066;p37"/>
              <p:cNvSpPr/>
              <p:nvPr/>
            </p:nvSpPr>
            <p:spPr>
              <a:xfrm>
                <a:off x="206692" y="313576"/>
                <a:ext cx="573564" cy="466753"/>
              </a:xfrm>
              <a:custGeom>
                <a:rect b="b" l="l" r="r" t="t"/>
                <a:pathLst>
                  <a:path extrusionOk="0" h="21600" w="21600">
                    <a:moveTo>
                      <a:pt x="19676" y="2364"/>
                    </a:moveTo>
                    <a:lnTo>
                      <a:pt x="19676" y="19130"/>
                    </a:lnTo>
                    <a:lnTo>
                      <a:pt x="1924" y="19130"/>
                    </a:lnTo>
                    <a:lnTo>
                      <a:pt x="1924" y="2364"/>
                    </a:lnTo>
                    <a:close/>
                    <a:moveTo>
                      <a:pt x="960" y="0"/>
                    </a:moveTo>
                    <a:cubicBezTo>
                      <a:pt x="436" y="0"/>
                      <a:pt x="0" y="536"/>
                      <a:pt x="0" y="1180"/>
                    </a:cubicBezTo>
                    <a:lnTo>
                      <a:pt x="0" y="20420"/>
                    </a:lnTo>
                    <a:cubicBezTo>
                      <a:pt x="0" y="21064"/>
                      <a:pt x="436" y="21600"/>
                      <a:pt x="960" y="21600"/>
                    </a:cubicBezTo>
                    <a:lnTo>
                      <a:pt x="20640" y="21600"/>
                    </a:lnTo>
                    <a:cubicBezTo>
                      <a:pt x="21250" y="21600"/>
                      <a:pt x="21600" y="21064"/>
                      <a:pt x="21600" y="20420"/>
                    </a:cubicBezTo>
                    <a:lnTo>
                      <a:pt x="21600" y="1180"/>
                    </a:lnTo>
                    <a:cubicBezTo>
                      <a:pt x="21600" y="536"/>
                      <a:pt x="21250" y="0"/>
                      <a:pt x="206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067" name="Google Shape;3067;p37"/>
            <p:cNvGrpSpPr/>
            <p:nvPr/>
          </p:nvGrpSpPr>
          <p:grpSpPr>
            <a:xfrm>
              <a:off x="5489641" y="74562"/>
              <a:ext cx="884858" cy="887142"/>
              <a:chOff x="0" y="0"/>
              <a:chExt cx="884857" cy="887140"/>
            </a:xfrm>
          </p:grpSpPr>
          <p:sp>
            <p:nvSpPr>
              <p:cNvPr id="3068" name="Google Shape;3068;p37"/>
              <p:cNvSpPr/>
              <p:nvPr/>
            </p:nvSpPr>
            <p:spPr>
              <a:xfrm>
                <a:off x="0" y="0"/>
                <a:ext cx="884857" cy="887140"/>
              </a:xfrm>
              <a:custGeom>
                <a:rect b="b" l="l" r="r" t="t"/>
                <a:pathLst>
                  <a:path extrusionOk="0" h="21600" w="21600">
                    <a:moveTo>
                      <a:pt x="2552" y="1357"/>
                    </a:moveTo>
                    <a:lnTo>
                      <a:pt x="2552" y="2658"/>
                    </a:lnTo>
                    <a:lnTo>
                      <a:pt x="1247" y="2658"/>
                    </a:lnTo>
                    <a:lnTo>
                      <a:pt x="1247" y="1357"/>
                    </a:lnTo>
                    <a:close/>
                    <a:moveTo>
                      <a:pt x="20351" y="1357"/>
                    </a:moveTo>
                    <a:lnTo>
                      <a:pt x="20351" y="2658"/>
                    </a:lnTo>
                    <a:lnTo>
                      <a:pt x="19048" y="2658"/>
                    </a:lnTo>
                    <a:lnTo>
                      <a:pt x="19048" y="1357"/>
                    </a:lnTo>
                    <a:close/>
                    <a:moveTo>
                      <a:pt x="17801" y="2545"/>
                    </a:moveTo>
                    <a:lnTo>
                      <a:pt x="17801" y="3223"/>
                    </a:lnTo>
                    <a:cubicBezTo>
                      <a:pt x="17801" y="3563"/>
                      <a:pt x="18084" y="3846"/>
                      <a:pt x="18424" y="3846"/>
                    </a:cubicBezTo>
                    <a:lnTo>
                      <a:pt x="19048" y="3846"/>
                    </a:lnTo>
                    <a:lnTo>
                      <a:pt x="19048" y="9500"/>
                    </a:lnTo>
                    <a:cubicBezTo>
                      <a:pt x="18651" y="9160"/>
                      <a:pt x="18084" y="8821"/>
                      <a:pt x="17404" y="8369"/>
                    </a:cubicBezTo>
                    <a:cubicBezTo>
                      <a:pt x="15874" y="7464"/>
                      <a:pt x="13549" y="6389"/>
                      <a:pt x="10829" y="6389"/>
                    </a:cubicBezTo>
                    <a:cubicBezTo>
                      <a:pt x="8164" y="6389"/>
                      <a:pt x="5783" y="7464"/>
                      <a:pt x="4252" y="8369"/>
                    </a:cubicBezTo>
                    <a:cubicBezTo>
                      <a:pt x="3629" y="8708"/>
                      <a:pt x="3061" y="9160"/>
                      <a:pt x="2607" y="9500"/>
                    </a:cubicBezTo>
                    <a:lnTo>
                      <a:pt x="2607" y="3846"/>
                    </a:lnTo>
                    <a:lnTo>
                      <a:pt x="3174" y="3846"/>
                    </a:lnTo>
                    <a:cubicBezTo>
                      <a:pt x="3516" y="3846"/>
                      <a:pt x="3799" y="3563"/>
                      <a:pt x="3799" y="3223"/>
                    </a:cubicBezTo>
                    <a:lnTo>
                      <a:pt x="3799" y="2545"/>
                    </a:lnTo>
                    <a:close/>
                    <a:moveTo>
                      <a:pt x="14512" y="8426"/>
                    </a:moveTo>
                    <a:cubicBezTo>
                      <a:pt x="15363" y="8821"/>
                      <a:pt x="16157" y="9160"/>
                      <a:pt x="16781" y="9500"/>
                    </a:cubicBezTo>
                    <a:cubicBezTo>
                      <a:pt x="17631" y="10009"/>
                      <a:pt x="18368" y="10517"/>
                      <a:pt x="18764" y="10857"/>
                    </a:cubicBezTo>
                    <a:cubicBezTo>
                      <a:pt x="18368" y="11196"/>
                      <a:pt x="17631" y="11705"/>
                      <a:pt x="16781" y="12213"/>
                    </a:cubicBezTo>
                    <a:cubicBezTo>
                      <a:pt x="16157" y="12553"/>
                      <a:pt x="15421" y="12949"/>
                      <a:pt x="14512" y="13231"/>
                    </a:cubicBezTo>
                    <a:cubicBezTo>
                      <a:pt x="15023" y="12553"/>
                      <a:pt x="15250" y="11705"/>
                      <a:pt x="15250" y="10857"/>
                    </a:cubicBezTo>
                    <a:cubicBezTo>
                      <a:pt x="15250" y="9896"/>
                      <a:pt x="14967" y="9160"/>
                      <a:pt x="14512" y="8426"/>
                    </a:cubicBezTo>
                    <a:close/>
                    <a:moveTo>
                      <a:pt x="7144" y="8482"/>
                    </a:moveTo>
                    <a:cubicBezTo>
                      <a:pt x="6690" y="9218"/>
                      <a:pt x="6463" y="10065"/>
                      <a:pt x="6463" y="10914"/>
                    </a:cubicBezTo>
                    <a:cubicBezTo>
                      <a:pt x="6350" y="11761"/>
                      <a:pt x="6633" y="12610"/>
                      <a:pt x="7144" y="13344"/>
                    </a:cubicBezTo>
                    <a:cubicBezTo>
                      <a:pt x="6293" y="12949"/>
                      <a:pt x="5499" y="12610"/>
                      <a:pt x="4876" y="12271"/>
                    </a:cubicBezTo>
                    <a:cubicBezTo>
                      <a:pt x="4025" y="11761"/>
                      <a:pt x="3345" y="11253"/>
                      <a:pt x="2892" y="10914"/>
                    </a:cubicBezTo>
                    <a:cubicBezTo>
                      <a:pt x="3345" y="10575"/>
                      <a:pt x="4025" y="10065"/>
                      <a:pt x="4876" y="9557"/>
                    </a:cubicBezTo>
                    <a:cubicBezTo>
                      <a:pt x="5499" y="9218"/>
                      <a:pt x="6237" y="8821"/>
                      <a:pt x="7144" y="8482"/>
                    </a:cubicBezTo>
                    <a:close/>
                    <a:moveTo>
                      <a:pt x="10829" y="7691"/>
                    </a:moveTo>
                    <a:cubicBezTo>
                      <a:pt x="12585" y="7691"/>
                      <a:pt x="14003" y="9105"/>
                      <a:pt x="14003" y="10857"/>
                    </a:cubicBezTo>
                    <a:cubicBezTo>
                      <a:pt x="14003" y="12610"/>
                      <a:pt x="12585" y="14024"/>
                      <a:pt x="10829" y="14024"/>
                    </a:cubicBezTo>
                    <a:cubicBezTo>
                      <a:pt x="9071" y="14024"/>
                      <a:pt x="7653" y="12610"/>
                      <a:pt x="7653" y="10857"/>
                    </a:cubicBezTo>
                    <a:cubicBezTo>
                      <a:pt x="7653" y="9105"/>
                      <a:pt x="9071" y="7691"/>
                      <a:pt x="10829" y="7691"/>
                    </a:cubicBezTo>
                    <a:close/>
                    <a:moveTo>
                      <a:pt x="18991" y="12213"/>
                    </a:moveTo>
                    <a:lnTo>
                      <a:pt x="18991" y="17869"/>
                    </a:lnTo>
                    <a:lnTo>
                      <a:pt x="18424" y="17869"/>
                    </a:lnTo>
                    <a:cubicBezTo>
                      <a:pt x="18084" y="17869"/>
                      <a:pt x="17801" y="18150"/>
                      <a:pt x="17801" y="18490"/>
                    </a:cubicBezTo>
                    <a:lnTo>
                      <a:pt x="17801" y="19112"/>
                    </a:lnTo>
                    <a:lnTo>
                      <a:pt x="3856" y="19112"/>
                    </a:lnTo>
                    <a:lnTo>
                      <a:pt x="3856" y="18490"/>
                    </a:lnTo>
                    <a:cubicBezTo>
                      <a:pt x="3856" y="18150"/>
                      <a:pt x="3572" y="17869"/>
                      <a:pt x="3174" y="17869"/>
                    </a:cubicBezTo>
                    <a:lnTo>
                      <a:pt x="2552" y="17869"/>
                    </a:lnTo>
                    <a:lnTo>
                      <a:pt x="2552" y="12213"/>
                    </a:lnTo>
                    <a:cubicBezTo>
                      <a:pt x="3005" y="12553"/>
                      <a:pt x="3572" y="12892"/>
                      <a:pt x="4196" y="13344"/>
                    </a:cubicBezTo>
                    <a:cubicBezTo>
                      <a:pt x="5726" y="14250"/>
                      <a:pt x="8106" y="15324"/>
                      <a:pt x="10771" y="15324"/>
                    </a:cubicBezTo>
                    <a:cubicBezTo>
                      <a:pt x="13492" y="15324"/>
                      <a:pt x="15817" y="14250"/>
                      <a:pt x="17348" y="13344"/>
                    </a:cubicBezTo>
                    <a:cubicBezTo>
                      <a:pt x="18028" y="12949"/>
                      <a:pt x="18595" y="12553"/>
                      <a:pt x="18991" y="12213"/>
                    </a:cubicBezTo>
                    <a:close/>
                    <a:moveTo>
                      <a:pt x="2552" y="19055"/>
                    </a:moveTo>
                    <a:lnTo>
                      <a:pt x="2552" y="20301"/>
                    </a:lnTo>
                    <a:lnTo>
                      <a:pt x="1247" y="20301"/>
                    </a:lnTo>
                    <a:lnTo>
                      <a:pt x="1247" y="19055"/>
                    </a:lnTo>
                    <a:close/>
                    <a:moveTo>
                      <a:pt x="20351" y="19055"/>
                    </a:moveTo>
                    <a:lnTo>
                      <a:pt x="20351" y="20301"/>
                    </a:lnTo>
                    <a:lnTo>
                      <a:pt x="19048" y="20301"/>
                    </a:lnTo>
                    <a:lnTo>
                      <a:pt x="19048" y="19055"/>
                    </a:lnTo>
                    <a:close/>
                    <a:moveTo>
                      <a:pt x="624" y="0"/>
                    </a:moveTo>
                    <a:cubicBezTo>
                      <a:pt x="284" y="0"/>
                      <a:pt x="0" y="339"/>
                      <a:pt x="0" y="678"/>
                    </a:cubicBezTo>
                    <a:lnTo>
                      <a:pt x="0" y="3223"/>
                    </a:lnTo>
                    <a:cubicBezTo>
                      <a:pt x="0" y="3563"/>
                      <a:pt x="284" y="3846"/>
                      <a:pt x="624" y="3846"/>
                    </a:cubicBezTo>
                    <a:lnTo>
                      <a:pt x="1247" y="3846"/>
                    </a:lnTo>
                    <a:lnTo>
                      <a:pt x="1247" y="17756"/>
                    </a:lnTo>
                    <a:lnTo>
                      <a:pt x="624" y="17756"/>
                    </a:lnTo>
                    <a:cubicBezTo>
                      <a:pt x="284" y="17756"/>
                      <a:pt x="0" y="18037"/>
                      <a:pt x="0" y="18377"/>
                    </a:cubicBezTo>
                    <a:lnTo>
                      <a:pt x="0" y="20922"/>
                    </a:lnTo>
                    <a:cubicBezTo>
                      <a:pt x="0" y="21318"/>
                      <a:pt x="284" y="21600"/>
                      <a:pt x="624" y="21600"/>
                    </a:cubicBezTo>
                    <a:lnTo>
                      <a:pt x="3174" y="21600"/>
                    </a:lnTo>
                    <a:cubicBezTo>
                      <a:pt x="3516" y="21600"/>
                      <a:pt x="3799" y="21318"/>
                      <a:pt x="3799" y="20922"/>
                    </a:cubicBezTo>
                    <a:lnTo>
                      <a:pt x="3799" y="20301"/>
                    </a:lnTo>
                    <a:lnTo>
                      <a:pt x="17801" y="20301"/>
                    </a:lnTo>
                    <a:lnTo>
                      <a:pt x="17801" y="20922"/>
                    </a:lnTo>
                    <a:cubicBezTo>
                      <a:pt x="17801" y="21318"/>
                      <a:pt x="18084" y="21600"/>
                      <a:pt x="18424" y="21600"/>
                    </a:cubicBezTo>
                    <a:lnTo>
                      <a:pt x="20976" y="21600"/>
                    </a:lnTo>
                    <a:cubicBezTo>
                      <a:pt x="21316" y="21600"/>
                      <a:pt x="21600" y="21318"/>
                      <a:pt x="21600" y="20922"/>
                    </a:cubicBezTo>
                    <a:lnTo>
                      <a:pt x="21600" y="18377"/>
                    </a:lnTo>
                    <a:cubicBezTo>
                      <a:pt x="21600" y="18037"/>
                      <a:pt x="21316" y="17756"/>
                      <a:pt x="20976" y="17756"/>
                    </a:cubicBezTo>
                    <a:lnTo>
                      <a:pt x="20351" y="17756"/>
                    </a:lnTo>
                    <a:lnTo>
                      <a:pt x="20351" y="3846"/>
                    </a:lnTo>
                    <a:lnTo>
                      <a:pt x="20976" y="3846"/>
                    </a:lnTo>
                    <a:cubicBezTo>
                      <a:pt x="21316" y="3846"/>
                      <a:pt x="21600" y="3563"/>
                      <a:pt x="21600" y="3223"/>
                    </a:cubicBezTo>
                    <a:lnTo>
                      <a:pt x="21600" y="678"/>
                    </a:lnTo>
                    <a:cubicBezTo>
                      <a:pt x="21600" y="339"/>
                      <a:pt x="21316" y="0"/>
                      <a:pt x="20976" y="0"/>
                    </a:cubicBezTo>
                    <a:lnTo>
                      <a:pt x="18424" y="0"/>
                    </a:lnTo>
                    <a:cubicBezTo>
                      <a:pt x="18084" y="0"/>
                      <a:pt x="17801" y="339"/>
                      <a:pt x="17801" y="678"/>
                    </a:cubicBezTo>
                    <a:lnTo>
                      <a:pt x="17801" y="1301"/>
                    </a:lnTo>
                    <a:lnTo>
                      <a:pt x="3799" y="1301"/>
                    </a:lnTo>
                    <a:lnTo>
                      <a:pt x="3799" y="678"/>
                    </a:lnTo>
                    <a:cubicBezTo>
                      <a:pt x="3799" y="339"/>
                      <a:pt x="3516" y="0"/>
                      <a:pt x="31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69" name="Google Shape;3069;p37"/>
              <p:cNvSpPr/>
              <p:nvPr/>
            </p:nvSpPr>
            <p:spPr>
              <a:xfrm>
                <a:off x="366945" y="366944"/>
                <a:ext cx="155610" cy="155610"/>
              </a:xfrm>
              <a:custGeom>
                <a:rect b="b" l="l" r="r" t="t"/>
                <a:pathLst>
                  <a:path extrusionOk="0" h="21600" w="21600">
                    <a:moveTo>
                      <a:pt x="10641" y="7418"/>
                    </a:moveTo>
                    <a:cubicBezTo>
                      <a:pt x="12575" y="7418"/>
                      <a:pt x="14182" y="9025"/>
                      <a:pt x="14182" y="10959"/>
                    </a:cubicBezTo>
                    <a:cubicBezTo>
                      <a:pt x="14182" y="12892"/>
                      <a:pt x="12575" y="14509"/>
                      <a:pt x="10641" y="14509"/>
                    </a:cubicBezTo>
                    <a:cubicBezTo>
                      <a:pt x="8708" y="14509"/>
                      <a:pt x="7091" y="12892"/>
                      <a:pt x="7091" y="10959"/>
                    </a:cubicBezTo>
                    <a:cubicBezTo>
                      <a:pt x="7091" y="9025"/>
                      <a:pt x="8708" y="7418"/>
                      <a:pt x="10641" y="7418"/>
                    </a:cubicBezTo>
                    <a:close/>
                    <a:moveTo>
                      <a:pt x="10641" y="0"/>
                    </a:moveTo>
                    <a:cubicBezTo>
                      <a:pt x="4512" y="0"/>
                      <a:pt x="0" y="4840"/>
                      <a:pt x="0" y="10959"/>
                    </a:cubicBezTo>
                    <a:cubicBezTo>
                      <a:pt x="0" y="17088"/>
                      <a:pt x="4512" y="21600"/>
                      <a:pt x="10641" y="21600"/>
                    </a:cubicBezTo>
                    <a:cubicBezTo>
                      <a:pt x="16760" y="21600"/>
                      <a:pt x="21600" y="17088"/>
                      <a:pt x="21600" y="10959"/>
                    </a:cubicBezTo>
                    <a:cubicBezTo>
                      <a:pt x="21600" y="4840"/>
                      <a:pt x="16760"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070" name="Google Shape;3070;p37"/>
            <p:cNvGrpSpPr/>
            <p:nvPr/>
          </p:nvGrpSpPr>
          <p:grpSpPr>
            <a:xfrm>
              <a:off x="5488533" y="1163748"/>
              <a:ext cx="887143" cy="891787"/>
              <a:chOff x="73" y="-1"/>
              <a:chExt cx="887141" cy="891786"/>
            </a:xfrm>
          </p:grpSpPr>
          <p:sp>
            <p:nvSpPr>
              <p:cNvPr id="3071" name="Google Shape;3071;p37"/>
              <p:cNvSpPr/>
              <p:nvPr/>
            </p:nvSpPr>
            <p:spPr>
              <a:xfrm>
                <a:off x="262493" y="-1"/>
                <a:ext cx="624721" cy="887142"/>
              </a:xfrm>
              <a:custGeom>
                <a:rect b="b" l="l" r="r" t="t"/>
                <a:pathLst>
                  <a:path extrusionOk="0" h="21600" w="21600">
                    <a:moveTo>
                      <a:pt x="17102" y="1301"/>
                    </a:moveTo>
                    <a:cubicBezTo>
                      <a:pt x="18628" y="1301"/>
                      <a:pt x="19831" y="2148"/>
                      <a:pt x="19831" y="3166"/>
                    </a:cubicBezTo>
                    <a:lnTo>
                      <a:pt x="19831" y="18377"/>
                    </a:lnTo>
                    <a:cubicBezTo>
                      <a:pt x="19831" y="19452"/>
                      <a:pt x="18628" y="20299"/>
                      <a:pt x="17102" y="20299"/>
                    </a:cubicBezTo>
                    <a:lnTo>
                      <a:pt x="4577" y="20299"/>
                    </a:lnTo>
                    <a:cubicBezTo>
                      <a:pt x="3051" y="20299"/>
                      <a:pt x="1845" y="19452"/>
                      <a:pt x="1845" y="18377"/>
                    </a:cubicBezTo>
                    <a:lnTo>
                      <a:pt x="1845" y="3166"/>
                    </a:lnTo>
                    <a:cubicBezTo>
                      <a:pt x="1845" y="2148"/>
                      <a:pt x="3051" y="1301"/>
                      <a:pt x="4577" y="1301"/>
                    </a:cubicBezTo>
                    <a:close/>
                    <a:moveTo>
                      <a:pt x="4577" y="0"/>
                    </a:moveTo>
                    <a:cubicBezTo>
                      <a:pt x="2006" y="0"/>
                      <a:pt x="0" y="1414"/>
                      <a:pt x="0" y="3166"/>
                    </a:cubicBezTo>
                    <a:lnTo>
                      <a:pt x="0" y="18377"/>
                    </a:lnTo>
                    <a:cubicBezTo>
                      <a:pt x="0" y="20186"/>
                      <a:pt x="2006" y="21600"/>
                      <a:pt x="4577" y="21600"/>
                    </a:cubicBezTo>
                    <a:lnTo>
                      <a:pt x="17102" y="21600"/>
                    </a:lnTo>
                    <a:cubicBezTo>
                      <a:pt x="19592" y="21600"/>
                      <a:pt x="21600" y="20186"/>
                      <a:pt x="21600" y="18377"/>
                    </a:cubicBezTo>
                    <a:lnTo>
                      <a:pt x="21600" y="3166"/>
                    </a:lnTo>
                    <a:cubicBezTo>
                      <a:pt x="21600" y="1414"/>
                      <a:pt x="19592" y="0"/>
                      <a:pt x="171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72" name="Google Shape;3072;p37"/>
              <p:cNvSpPr/>
              <p:nvPr/>
            </p:nvSpPr>
            <p:spPr>
              <a:xfrm>
                <a:off x="369303" y="157893"/>
                <a:ext cx="155610" cy="155610"/>
              </a:xfrm>
              <a:custGeom>
                <a:rect b="b" l="l" r="r" t="t"/>
                <a:pathLst>
                  <a:path extrusionOk="0" h="21600" w="21600">
                    <a:moveTo>
                      <a:pt x="10641" y="7101"/>
                    </a:moveTo>
                    <a:cubicBezTo>
                      <a:pt x="12575" y="7101"/>
                      <a:pt x="14182" y="8708"/>
                      <a:pt x="14182" y="10641"/>
                    </a:cubicBezTo>
                    <a:cubicBezTo>
                      <a:pt x="14182" y="12903"/>
                      <a:pt x="12575" y="14509"/>
                      <a:pt x="10641" y="14509"/>
                    </a:cubicBezTo>
                    <a:cubicBezTo>
                      <a:pt x="8708" y="14509"/>
                      <a:pt x="7091" y="12903"/>
                      <a:pt x="7091" y="10641"/>
                    </a:cubicBezTo>
                    <a:cubicBezTo>
                      <a:pt x="7091" y="8708"/>
                      <a:pt x="8708" y="7101"/>
                      <a:pt x="10641" y="7101"/>
                    </a:cubicBezTo>
                    <a:close/>
                    <a:moveTo>
                      <a:pt x="10641" y="0"/>
                    </a:moveTo>
                    <a:cubicBezTo>
                      <a:pt x="4512" y="0"/>
                      <a:pt x="0" y="4840"/>
                      <a:pt x="0" y="10641"/>
                    </a:cubicBezTo>
                    <a:cubicBezTo>
                      <a:pt x="0" y="16770"/>
                      <a:pt x="4512" y="21600"/>
                      <a:pt x="10641" y="21600"/>
                    </a:cubicBezTo>
                    <a:cubicBezTo>
                      <a:pt x="16760" y="21600"/>
                      <a:pt x="21600" y="16770"/>
                      <a:pt x="21600" y="10641"/>
                    </a:cubicBezTo>
                    <a:cubicBezTo>
                      <a:pt x="21600" y="4840"/>
                      <a:pt x="16760"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73" name="Google Shape;3073;p37"/>
              <p:cNvSpPr/>
              <p:nvPr/>
            </p:nvSpPr>
            <p:spPr>
              <a:xfrm>
                <a:off x="369303" y="366945"/>
                <a:ext cx="155610" cy="155609"/>
              </a:xfrm>
              <a:custGeom>
                <a:rect b="b" l="l" r="r" t="t"/>
                <a:pathLst>
                  <a:path extrusionOk="0" h="21600" w="21600">
                    <a:moveTo>
                      <a:pt x="10641" y="7091"/>
                    </a:moveTo>
                    <a:cubicBezTo>
                      <a:pt x="12575" y="7091"/>
                      <a:pt x="14182" y="8697"/>
                      <a:pt x="14182" y="10959"/>
                    </a:cubicBezTo>
                    <a:cubicBezTo>
                      <a:pt x="14182" y="12892"/>
                      <a:pt x="12575" y="14509"/>
                      <a:pt x="10641" y="14509"/>
                    </a:cubicBezTo>
                    <a:cubicBezTo>
                      <a:pt x="8708" y="14509"/>
                      <a:pt x="7091" y="12892"/>
                      <a:pt x="7091" y="10959"/>
                    </a:cubicBezTo>
                    <a:cubicBezTo>
                      <a:pt x="7091" y="8697"/>
                      <a:pt x="8708" y="7091"/>
                      <a:pt x="10641" y="7091"/>
                    </a:cubicBezTo>
                    <a:close/>
                    <a:moveTo>
                      <a:pt x="10641" y="0"/>
                    </a:moveTo>
                    <a:cubicBezTo>
                      <a:pt x="4512" y="0"/>
                      <a:pt x="0" y="4830"/>
                      <a:pt x="0" y="10959"/>
                    </a:cubicBezTo>
                    <a:cubicBezTo>
                      <a:pt x="0" y="16760"/>
                      <a:pt x="4512" y="21600"/>
                      <a:pt x="10641" y="21600"/>
                    </a:cubicBezTo>
                    <a:cubicBezTo>
                      <a:pt x="16760" y="21600"/>
                      <a:pt x="21600" y="16760"/>
                      <a:pt x="21600" y="10959"/>
                    </a:cubicBezTo>
                    <a:cubicBezTo>
                      <a:pt x="21600" y="4830"/>
                      <a:pt x="16760"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74" name="Google Shape;3074;p37"/>
              <p:cNvSpPr/>
              <p:nvPr/>
            </p:nvSpPr>
            <p:spPr>
              <a:xfrm>
                <a:off x="369303" y="575922"/>
                <a:ext cx="155610" cy="155610"/>
              </a:xfrm>
              <a:custGeom>
                <a:rect b="b" l="l" r="r" t="t"/>
                <a:pathLst>
                  <a:path extrusionOk="0" h="21600" w="21600">
                    <a:moveTo>
                      <a:pt x="10641" y="7091"/>
                    </a:moveTo>
                    <a:cubicBezTo>
                      <a:pt x="12575" y="7091"/>
                      <a:pt x="14182" y="8708"/>
                      <a:pt x="14182" y="10959"/>
                    </a:cubicBezTo>
                    <a:cubicBezTo>
                      <a:pt x="14182" y="12892"/>
                      <a:pt x="12575" y="14509"/>
                      <a:pt x="10641" y="14509"/>
                    </a:cubicBezTo>
                    <a:cubicBezTo>
                      <a:pt x="8708" y="14509"/>
                      <a:pt x="7091" y="12892"/>
                      <a:pt x="7091" y="10959"/>
                    </a:cubicBezTo>
                    <a:cubicBezTo>
                      <a:pt x="7091" y="8708"/>
                      <a:pt x="8708" y="7091"/>
                      <a:pt x="10641" y="7091"/>
                    </a:cubicBezTo>
                    <a:close/>
                    <a:moveTo>
                      <a:pt x="10641" y="0"/>
                    </a:moveTo>
                    <a:cubicBezTo>
                      <a:pt x="4512" y="0"/>
                      <a:pt x="0" y="4840"/>
                      <a:pt x="0" y="10959"/>
                    </a:cubicBezTo>
                    <a:cubicBezTo>
                      <a:pt x="0" y="16770"/>
                      <a:pt x="4512" y="21600"/>
                      <a:pt x="10641" y="21600"/>
                    </a:cubicBezTo>
                    <a:cubicBezTo>
                      <a:pt x="16760" y="21600"/>
                      <a:pt x="21600" y="16770"/>
                      <a:pt x="21600" y="10959"/>
                    </a:cubicBezTo>
                    <a:cubicBezTo>
                      <a:pt x="21600" y="4840"/>
                      <a:pt x="16760"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75" name="Google Shape;3075;p37"/>
              <p:cNvSpPr/>
              <p:nvPr/>
            </p:nvSpPr>
            <p:spPr>
              <a:xfrm>
                <a:off x="629437" y="157893"/>
                <a:ext cx="155537" cy="155610"/>
              </a:xfrm>
              <a:custGeom>
                <a:rect b="b" l="l" r="r" t="t"/>
                <a:pathLst>
                  <a:path extrusionOk="0" h="21600" w="21600">
                    <a:moveTo>
                      <a:pt x="10964" y="7101"/>
                    </a:moveTo>
                    <a:cubicBezTo>
                      <a:pt x="12899" y="7101"/>
                      <a:pt x="14506" y="8708"/>
                      <a:pt x="14506" y="10641"/>
                    </a:cubicBezTo>
                    <a:cubicBezTo>
                      <a:pt x="14188" y="12903"/>
                      <a:pt x="12571" y="14509"/>
                      <a:pt x="10964" y="14509"/>
                    </a:cubicBezTo>
                    <a:cubicBezTo>
                      <a:pt x="8701" y="14509"/>
                      <a:pt x="7412" y="12903"/>
                      <a:pt x="7412" y="10641"/>
                    </a:cubicBezTo>
                    <a:cubicBezTo>
                      <a:pt x="7412" y="8708"/>
                      <a:pt x="8701" y="7101"/>
                      <a:pt x="10964" y="7101"/>
                    </a:cubicBezTo>
                    <a:close/>
                    <a:moveTo>
                      <a:pt x="10964" y="0"/>
                    </a:moveTo>
                    <a:cubicBezTo>
                      <a:pt x="4832" y="0"/>
                      <a:pt x="0" y="4840"/>
                      <a:pt x="0" y="10641"/>
                    </a:cubicBezTo>
                    <a:cubicBezTo>
                      <a:pt x="0" y="16770"/>
                      <a:pt x="4832" y="21600"/>
                      <a:pt x="10964" y="21600"/>
                    </a:cubicBezTo>
                    <a:cubicBezTo>
                      <a:pt x="16768" y="21600"/>
                      <a:pt x="21600" y="16770"/>
                      <a:pt x="21600" y="10641"/>
                    </a:cubicBezTo>
                    <a:cubicBezTo>
                      <a:pt x="21283" y="4840"/>
                      <a:pt x="16441" y="0"/>
                      <a:pt x="109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76" name="Google Shape;3076;p37"/>
              <p:cNvSpPr/>
              <p:nvPr/>
            </p:nvSpPr>
            <p:spPr>
              <a:xfrm>
                <a:off x="629437" y="366945"/>
                <a:ext cx="155537" cy="155609"/>
              </a:xfrm>
              <a:custGeom>
                <a:rect b="b" l="l" r="r" t="t"/>
                <a:pathLst>
                  <a:path extrusionOk="0" h="21600" w="21600">
                    <a:moveTo>
                      <a:pt x="10964" y="7091"/>
                    </a:moveTo>
                    <a:cubicBezTo>
                      <a:pt x="12899" y="7091"/>
                      <a:pt x="14506" y="8697"/>
                      <a:pt x="14506" y="10959"/>
                    </a:cubicBezTo>
                    <a:cubicBezTo>
                      <a:pt x="14188" y="12892"/>
                      <a:pt x="12571" y="14509"/>
                      <a:pt x="10964" y="14509"/>
                    </a:cubicBezTo>
                    <a:cubicBezTo>
                      <a:pt x="8701" y="14509"/>
                      <a:pt x="7412" y="12892"/>
                      <a:pt x="7412" y="10959"/>
                    </a:cubicBezTo>
                    <a:cubicBezTo>
                      <a:pt x="7412" y="8697"/>
                      <a:pt x="8701" y="7091"/>
                      <a:pt x="10964" y="7091"/>
                    </a:cubicBezTo>
                    <a:close/>
                    <a:moveTo>
                      <a:pt x="10964" y="0"/>
                    </a:moveTo>
                    <a:cubicBezTo>
                      <a:pt x="4832" y="0"/>
                      <a:pt x="0" y="4830"/>
                      <a:pt x="0" y="10959"/>
                    </a:cubicBezTo>
                    <a:cubicBezTo>
                      <a:pt x="0" y="16760"/>
                      <a:pt x="4832" y="21600"/>
                      <a:pt x="10964" y="21600"/>
                    </a:cubicBezTo>
                    <a:cubicBezTo>
                      <a:pt x="16768" y="21600"/>
                      <a:pt x="21600" y="16760"/>
                      <a:pt x="21600" y="10959"/>
                    </a:cubicBezTo>
                    <a:cubicBezTo>
                      <a:pt x="21283" y="4830"/>
                      <a:pt x="16441" y="0"/>
                      <a:pt x="109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77" name="Google Shape;3077;p37"/>
              <p:cNvSpPr/>
              <p:nvPr/>
            </p:nvSpPr>
            <p:spPr>
              <a:xfrm>
                <a:off x="629437" y="575922"/>
                <a:ext cx="155537" cy="155610"/>
              </a:xfrm>
              <a:custGeom>
                <a:rect b="b" l="l" r="r" t="t"/>
                <a:pathLst>
                  <a:path extrusionOk="0" h="21600" w="21600">
                    <a:moveTo>
                      <a:pt x="10964" y="7091"/>
                    </a:moveTo>
                    <a:cubicBezTo>
                      <a:pt x="12899" y="7091"/>
                      <a:pt x="14506" y="8708"/>
                      <a:pt x="14506" y="10959"/>
                    </a:cubicBezTo>
                    <a:cubicBezTo>
                      <a:pt x="14506" y="12892"/>
                      <a:pt x="12571" y="14509"/>
                      <a:pt x="10964" y="14509"/>
                    </a:cubicBezTo>
                    <a:cubicBezTo>
                      <a:pt x="8701" y="14509"/>
                      <a:pt x="7412" y="12892"/>
                      <a:pt x="7412" y="10959"/>
                    </a:cubicBezTo>
                    <a:cubicBezTo>
                      <a:pt x="7412" y="8708"/>
                      <a:pt x="8701" y="7091"/>
                      <a:pt x="10964" y="7091"/>
                    </a:cubicBezTo>
                    <a:close/>
                    <a:moveTo>
                      <a:pt x="10964" y="0"/>
                    </a:moveTo>
                    <a:cubicBezTo>
                      <a:pt x="4832" y="0"/>
                      <a:pt x="0" y="4840"/>
                      <a:pt x="0" y="10959"/>
                    </a:cubicBezTo>
                    <a:cubicBezTo>
                      <a:pt x="0" y="16770"/>
                      <a:pt x="4832" y="21600"/>
                      <a:pt x="10964" y="21600"/>
                    </a:cubicBezTo>
                    <a:cubicBezTo>
                      <a:pt x="16768" y="21600"/>
                      <a:pt x="21600" y="16770"/>
                      <a:pt x="21600" y="10959"/>
                    </a:cubicBezTo>
                    <a:cubicBezTo>
                      <a:pt x="21283" y="4840"/>
                      <a:pt x="16441" y="0"/>
                      <a:pt x="109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78" name="Google Shape;3078;p37"/>
              <p:cNvSpPr/>
              <p:nvPr/>
            </p:nvSpPr>
            <p:spPr>
              <a:xfrm>
                <a:off x="73" y="2358"/>
                <a:ext cx="209316" cy="889427"/>
              </a:xfrm>
              <a:custGeom>
                <a:rect b="b" l="l" r="r" t="t"/>
                <a:pathLst>
                  <a:path extrusionOk="0" h="21600" w="21393">
                    <a:moveTo>
                      <a:pt x="14239" y="1296"/>
                    </a:moveTo>
                    <a:cubicBezTo>
                      <a:pt x="13765" y="1522"/>
                      <a:pt x="13524" y="1692"/>
                      <a:pt x="13524" y="1917"/>
                    </a:cubicBezTo>
                    <a:cubicBezTo>
                      <a:pt x="13290" y="2594"/>
                      <a:pt x="13998" y="3213"/>
                      <a:pt x="15904" y="3835"/>
                    </a:cubicBezTo>
                    <a:cubicBezTo>
                      <a:pt x="16379" y="3890"/>
                      <a:pt x="16612" y="4060"/>
                      <a:pt x="16379" y="4173"/>
                    </a:cubicBezTo>
                    <a:cubicBezTo>
                      <a:pt x="15430" y="4681"/>
                      <a:pt x="13524" y="5020"/>
                      <a:pt x="11150" y="5020"/>
                    </a:cubicBezTo>
                    <a:cubicBezTo>
                      <a:pt x="8302" y="5020"/>
                      <a:pt x="5929" y="4454"/>
                      <a:pt x="5929" y="3777"/>
                    </a:cubicBezTo>
                    <a:cubicBezTo>
                      <a:pt x="5455" y="3045"/>
                      <a:pt x="6645" y="2424"/>
                      <a:pt x="8777" y="2030"/>
                    </a:cubicBezTo>
                    <a:cubicBezTo>
                      <a:pt x="10676" y="1579"/>
                      <a:pt x="12100" y="1409"/>
                      <a:pt x="14239" y="1296"/>
                    </a:cubicBezTo>
                    <a:close/>
                    <a:moveTo>
                      <a:pt x="11150" y="6316"/>
                    </a:moveTo>
                    <a:cubicBezTo>
                      <a:pt x="13049" y="6711"/>
                      <a:pt x="14239" y="8233"/>
                      <a:pt x="14714" y="8854"/>
                    </a:cubicBezTo>
                    <a:lnTo>
                      <a:pt x="7353" y="8854"/>
                    </a:lnTo>
                    <a:cubicBezTo>
                      <a:pt x="7828" y="8233"/>
                      <a:pt x="9018" y="6711"/>
                      <a:pt x="11150" y="6316"/>
                    </a:cubicBezTo>
                    <a:close/>
                    <a:moveTo>
                      <a:pt x="15430" y="10037"/>
                    </a:moveTo>
                    <a:cubicBezTo>
                      <a:pt x="15904" y="11054"/>
                      <a:pt x="15904" y="12069"/>
                      <a:pt x="15904" y="13197"/>
                    </a:cubicBezTo>
                    <a:cubicBezTo>
                      <a:pt x="16138" y="16863"/>
                      <a:pt x="13524" y="19570"/>
                      <a:pt x="10917" y="20189"/>
                    </a:cubicBezTo>
                    <a:cubicBezTo>
                      <a:pt x="10442" y="20077"/>
                      <a:pt x="8777" y="19625"/>
                      <a:pt x="7594" y="18159"/>
                    </a:cubicBezTo>
                    <a:cubicBezTo>
                      <a:pt x="6404" y="16806"/>
                      <a:pt x="5455" y="15057"/>
                      <a:pt x="5455" y="13197"/>
                    </a:cubicBezTo>
                    <a:cubicBezTo>
                      <a:pt x="5455" y="12069"/>
                      <a:pt x="5929" y="11054"/>
                      <a:pt x="6170" y="10037"/>
                    </a:cubicBezTo>
                    <a:close/>
                    <a:moveTo>
                      <a:pt x="18511" y="0"/>
                    </a:moveTo>
                    <a:cubicBezTo>
                      <a:pt x="13290" y="0"/>
                      <a:pt x="9018" y="113"/>
                      <a:pt x="4746" y="1128"/>
                    </a:cubicBezTo>
                    <a:cubicBezTo>
                      <a:pt x="1657" y="1860"/>
                      <a:pt x="0" y="2819"/>
                      <a:pt x="0" y="3835"/>
                    </a:cubicBezTo>
                    <a:cubicBezTo>
                      <a:pt x="0" y="4737"/>
                      <a:pt x="1899" y="5583"/>
                      <a:pt x="5221" y="6035"/>
                    </a:cubicBezTo>
                    <a:cubicBezTo>
                      <a:pt x="1183" y="7726"/>
                      <a:pt x="0" y="11335"/>
                      <a:pt x="0" y="13365"/>
                    </a:cubicBezTo>
                    <a:cubicBezTo>
                      <a:pt x="0" y="15340"/>
                      <a:pt x="708" y="18949"/>
                      <a:pt x="5221" y="20698"/>
                    </a:cubicBezTo>
                    <a:cubicBezTo>
                      <a:pt x="6645" y="21317"/>
                      <a:pt x="8544" y="21600"/>
                      <a:pt x="10676" y="21600"/>
                    </a:cubicBezTo>
                    <a:cubicBezTo>
                      <a:pt x="12574" y="21600"/>
                      <a:pt x="14480" y="21317"/>
                      <a:pt x="15904" y="20698"/>
                    </a:cubicBezTo>
                    <a:cubicBezTo>
                      <a:pt x="20176" y="19006"/>
                      <a:pt x="21359" y="15395"/>
                      <a:pt x="21359" y="13365"/>
                    </a:cubicBezTo>
                    <a:cubicBezTo>
                      <a:pt x="21600" y="11222"/>
                      <a:pt x="20651" y="7669"/>
                      <a:pt x="16138" y="5922"/>
                    </a:cubicBezTo>
                    <a:cubicBezTo>
                      <a:pt x="18278" y="5639"/>
                      <a:pt x="20176" y="5188"/>
                      <a:pt x="20651" y="4624"/>
                    </a:cubicBezTo>
                    <a:cubicBezTo>
                      <a:pt x="21600" y="4060"/>
                      <a:pt x="20884" y="3496"/>
                      <a:pt x="19460" y="3045"/>
                    </a:cubicBezTo>
                    <a:cubicBezTo>
                      <a:pt x="18036" y="2649"/>
                      <a:pt x="17087" y="2086"/>
                      <a:pt x="20651" y="1015"/>
                    </a:cubicBezTo>
                    <a:cubicBezTo>
                      <a:pt x="21359" y="789"/>
                      <a:pt x="21600" y="619"/>
                      <a:pt x="20884" y="394"/>
                    </a:cubicBezTo>
                    <a:cubicBezTo>
                      <a:pt x="20651" y="168"/>
                      <a:pt x="19460" y="0"/>
                      <a:pt x="185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079" name="Google Shape;3079;p37"/>
            <p:cNvGrpSpPr/>
            <p:nvPr/>
          </p:nvGrpSpPr>
          <p:grpSpPr>
            <a:xfrm>
              <a:off x="5490856" y="2252938"/>
              <a:ext cx="882499" cy="882500"/>
              <a:chOff x="73" y="73"/>
              <a:chExt cx="882498" cy="882498"/>
            </a:xfrm>
          </p:grpSpPr>
          <p:sp>
            <p:nvSpPr>
              <p:cNvPr id="3080" name="Google Shape;3080;p37"/>
              <p:cNvSpPr/>
              <p:nvPr/>
            </p:nvSpPr>
            <p:spPr>
              <a:xfrm>
                <a:off x="73" y="73"/>
                <a:ext cx="882498" cy="882498"/>
              </a:xfrm>
              <a:custGeom>
                <a:rect b="b" l="l" r="r" t="t"/>
                <a:pathLst>
                  <a:path extrusionOk="0" h="21600" w="21600">
                    <a:moveTo>
                      <a:pt x="11652" y="1193"/>
                    </a:moveTo>
                    <a:lnTo>
                      <a:pt x="12220" y="2445"/>
                    </a:lnTo>
                    <a:cubicBezTo>
                      <a:pt x="12334" y="2558"/>
                      <a:pt x="12447" y="2728"/>
                      <a:pt x="12675" y="2786"/>
                    </a:cubicBezTo>
                    <a:cubicBezTo>
                      <a:pt x="13528" y="3013"/>
                      <a:pt x="14380" y="3354"/>
                      <a:pt x="15177" y="3751"/>
                    </a:cubicBezTo>
                    <a:cubicBezTo>
                      <a:pt x="15260" y="3834"/>
                      <a:pt x="15404" y="3888"/>
                      <a:pt x="15563" y="3888"/>
                    </a:cubicBezTo>
                    <a:cubicBezTo>
                      <a:pt x="15623" y="3888"/>
                      <a:pt x="15684" y="3881"/>
                      <a:pt x="15745" y="3865"/>
                    </a:cubicBezTo>
                    <a:lnTo>
                      <a:pt x="16938" y="3410"/>
                    </a:lnTo>
                    <a:lnTo>
                      <a:pt x="18132" y="4604"/>
                    </a:lnTo>
                    <a:lnTo>
                      <a:pt x="17678" y="5797"/>
                    </a:lnTo>
                    <a:cubicBezTo>
                      <a:pt x="17620" y="6024"/>
                      <a:pt x="17620" y="6196"/>
                      <a:pt x="17791" y="6423"/>
                    </a:cubicBezTo>
                    <a:cubicBezTo>
                      <a:pt x="18246" y="7161"/>
                      <a:pt x="18643" y="7958"/>
                      <a:pt x="18757" y="8868"/>
                    </a:cubicBezTo>
                    <a:cubicBezTo>
                      <a:pt x="18870" y="9095"/>
                      <a:pt x="18928" y="9265"/>
                      <a:pt x="19098" y="9322"/>
                    </a:cubicBezTo>
                    <a:lnTo>
                      <a:pt x="20348" y="9891"/>
                    </a:lnTo>
                    <a:lnTo>
                      <a:pt x="20348" y="11652"/>
                    </a:lnTo>
                    <a:lnTo>
                      <a:pt x="19098" y="12220"/>
                    </a:lnTo>
                    <a:cubicBezTo>
                      <a:pt x="18984" y="12278"/>
                      <a:pt x="18870" y="12447"/>
                      <a:pt x="18757" y="12675"/>
                    </a:cubicBezTo>
                    <a:cubicBezTo>
                      <a:pt x="18529" y="13528"/>
                      <a:pt x="18188" y="14381"/>
                      <a:pt x="17791" y="15119"/>
                    </a:cubicBezTo>
                    <a:cubicBezTo>
                      <a:pt x="17678" y="15291"/>
                      <a:pt x="17620" y="15518"/>
                      <a:pt x="17678" y="15688"/>
                    </a:cubicBezTo>
                    <a:lnTo>
                      <a:pt x="18132" y="16938"/>
                    </a:lnTo>
                    <a:lnTo>
                      <a:pt x="16938" y="18132"/>
                    </a:lnTo>
                    <a:lnTo>
                      <a:pt x="15745" y="17678"/>
                    </a:lnTo>
                    <a:cubicBezTo>
                      <a:pt x="15661" y="17656"/>
                      <a:pt x="15587" y="17643"/>
                      <a:pt x="15514" y="17643"/>
                    </a:cubicBezTo>
                    <a:cubicBezTo>
                      <a:pt x="15392" y="17643"/>
                      <a:pt x="15283" y="17683"/>
                      <a:pt x="15177" y="17791"/>
                    </a:cubicBezTo>
                    <a:cubicBezTo>
                      <a:pt x="14380" y="18246"/>
                      <a:pt x="13584" y="18587"/>
                      <a:pt x="12675" y="18757"/>
                    </a:cubicBezTo>
                    <a:cubicBezTo>
                      <a:pt x="12447" y="18814"/>
                      <a:pt x="12334" y="18928"/>
                      <a:pt x="12220" y="19098"/>
                    </a:cubicBezTo>
                    <a:lnTo>
                      <a:pt x="11652" y="20350"/>
                    </a:lnTo>
                    <a:lnTo>
                      <a:pt x="9891" y="20350"/>
                    </a:lnTo>
                    <a:lnTo>
                      <a:pt x="9322" y="19098"/>
                    </a:lnTo>
                    <a:cubicBezTo>
                      <a:pt x="9265" y="18984"/>
                      <a:pt x="9095" y="18814"/>
                      <a:pt x="8866" y="18757"/>
                    </a:cubicBezTo>
                    <a:cubicBezTo>
                      <a:pt x="8014" y="18529"/>
                      <a:pt x="7161" y="18188"/>
                      <a:pt x="6423" y="17791"/>
                    </a:cubicBezTo>
                    <a:cubicBezTo>
                      <a:pt x="6298" y="17708"/>
                      <a:pt x="6143" y="17654"/>
                      <a:pt x="6001" y="17654"/>
                    </a:cubicBezTo>
                    <a:cubicBezTo>
                      <a:pt x="5950" y="17654"/>
                      <a:pt x="5900" y="17661"/>
                      <a:pt x="5855" y="17678"/>
                    </a:cubicBezTo>
                    <a:lnTo>
                      <a:pt x="4604" y="18132"/>
                    </a:lnTo>
                    <a:lnTo>
                      <a:pt x="3410" y="16938"/>
                    </a:lnTo>
                    <a:lnTo>
                      <a:pt x="3865" y="15688"/>
                    </a:lnTo>
                    <a:cubicBezTo>
                      <a:pt x="3922" y="15518"/>
                      <a:pt x="3922" y="15347"/>
                      <a:pt x="3751" y="15119"/>
                    </a:cubicBezTo>
                    <a:cubicBezTo>
                      <a:pt x="3296" y="14381"/>
                      <a:pt x="2898" y="13586"/>
                      <a:pt x="2784" y="12675"/>
                    </a:cubicBezTo>
                    <a:cubicBezTo>
                      <a:pt x="2728" y="12447"/>
                      <a:pt x="2614" y="12278"/>
                      <a:pt x="2443" y="12220"/>
                    </a:cubicBezTo>
                    <a:lnTo>
                      <a:pt x="1193" y="11652"/>
                    </a:lnTo>
                    <a:lnTo>
                      <a:pt x="1193" y="9891"/>
                    </a:lnTo>
                    <a:lnTo>
                      <a:pt x="2443" y="9322"/>
                    </a:lnTo>
                    <a:cubicBezTo>
                      <a:pt x="2557" y="9265"/>
                      <a:pt x="2728" y="9095"/>
                      <a:pt x="2784" y="8868"/>
                    </a:cubicBezTo>
                    <a:cubicBezTo>
                      <a:pt x="3011" y="8014"/>
                      <a:pt x="3354" y="7161"/>
                      <a:pt x="3751" y="6423"/>
                    </a:cubicBezTo>
                    <a:cubicBezTo>
                      <a:pt x="3865" y="6252"/>
                      <a:pt x="3922" y="6024"/>
                      <a:pt x="3865" y="5797"/>
                    </a:cubicBezTo>
                    <a:lnTo>
                      <a:pt x="3410" y="4604"/>
                    </a:lnTo>
                    <a:lnTo>
                      <a:pt x="4604" y="3410"/>
                    </a:lnTo>
                    <a:lnTo>
                      <a:pt x="5855" y="3865"/>
                    </a:lnTo>
                    <a:cubicBezTo>
                      <a:pt x="5916" y="3886"/>
                      <a:pt x="5979" y="3899"/>
                      <a:pt x="6044" y="3899"/>
                    </a:cubicBezTo>
                    <a:cubicBezTo>
                      <a:pt x="6158" y="3899"/>
                      <a:pt x="6279" y="3859"/>
                      <a:pt x="6423" y="3751"/>
                    </a:cubicBezTo>
                    <a:cubicBezTo>
                      <a:pt x="7161" y="3296"/>
                      <a:pt x="7957" y="2899"/>
                      <a:pt x="8866" y="2786"/>
                    </a:cubicBezTo>
                    <a:cubicBezTo>
                      <a:pt x="9095" y="2728"/>
                      <a:pt x="9265" y="2614"/>
                      <a:pt x="9322" y="2445"/>
                    </a:cubicBezTo>
                    <a:lnTo>
                      <a:pt x="9891" y="1193"/>
                    </a:lnTo>
                    <a:close/>
                    <a:moveTo>
                      <a:pt x="9550" y="0"/>
                    </a:moveTo>
                    <a:cubicBezTo>
                      <a:pt x="9322" y="0"/>
                      <a:pt x="9037" y="114"/>
                      <a:pt x="8980" y="341"/>
                    </a:cubicBezTo>
                    <a:lnTo>
                      <a:pt x="8355" y="1649"/>
                    </a:lnTo>
                    <a:cubicBezTo>
                      <a:pt x="7560" y="1876"/>
                      <a:pt x="6764" y="2160"/>
                      <a:pt x="6082" y="2558"/>
                    </a:cubicBezTo>
                    <a:lnTo>
                      <a:pt x="4718" y="2160"/>
                    </a:lnTo>
                    <a:cubicBezTo>
                      <a:pt x="4651" y="2127"/>
                      <a:pt x="4579" y="2113"/>
                      <a:pt x="4509" y="2113"/>
                    </a:cubicBezTo>
                    <a:cubicBezTo>
                      <a:pt x="4337" y="2113"/>
                      <a:pt x="4173" y="2194"/>
                      <a:pt x="4092" y="2273"/>
                    </a:cubicBezTo>
                    <a:lnTo>
                      <a:pt x="2273" y="4036"/>
                    </a:lnTo>
                    <a:cubicBezTo>
                      <a:pt x="2160" y="4206"/>
                      <a:pt x="2102" y="4491"/>
                      <a:pt x="2160" y="4718"/>
                    </a:cubicBezTo>
                    <a:lnTo>
                      <a:pt x="2557" y="6024"/>
                    </a:lnTo>
                    <a:cubicBezTo>
                      <a:pt x="2160" y="6764"/>
                      <a:pt x="1875" y="7560"/>
                      <a:pt x="1647" y="8299"/>
                    </a:cubicBezTo>
                    <a:lnTo>
                      <a:pt x="397" y="8981"/>
                    </a:lnTo>
                    <a:cubicBezTo>
                      <a:pt x="170" y="9037"/>
                      <a:pt x="0" y="9322"/>
                      <a:pt x="0" y="9550"/>
                    </a:cubicBezTo>
                    <a:lnTo>
                      <a:pt x="0" y="12106"/>
                    </a:lnTo>
                    <a:cubicBezTo>
                      <a:pt x="0" y="12278"/>
                      <a:pt x="170" y="12561"/>
                      <a:pt x="397" y="12675"/>
                    </a:cubicBezTo>
                    <a:lnTo>
                      <a:pt x="1647" y="13301"/>
                    </a:lnTo>
                    <a:cubicBezTo>
                      <a:pt x="1875" y="14096"/>
                      <a:pt x="2160" y="14836"/>
                      <a:pt x="2557" y="15574"/>
                    </a:cubicBezTo>
                    <a:lnTo>
                      <a:pt x="2160" y="16938"/>
                    </a:lnTo>
                    <a:cubicBezTo>
                      <a:pt x="2102" y="17109"/>
                      <a:pt x="2160" y="17393"/>
                      <a:pt x="2273" y="17564"/>
                    </a:cubicBezTo>
                    <a:lnTo>
                      <a:pt x="4092" y="19325"/>
                    </a:lnTo>
                    <a:cubicBezTo>
                      <a:pt x="4177" y="19453"/>
                      <a:pt x="4359" y="19518"/>
                      <a:pt x="4539" y="19518"/>
                    </a:cubicBezTo>
                    <a:cubicBezTo>
                      <a:pt x="4601" y="19518"/>
                      <a:pt x="4660" y="19511"/>
                      <a:pt x="4718" y="19496"/>
                    </a:cubicBezTo>
                    <a:lnTo>
                      <a:pt x="6082" y="19042"/>
                    </a:lnTo>
                    <a:cubicBezTo>
                      <a:pt x="6764" y="19496"/>
                      <a:pt x="7560" y="19781"/>
                      <a:pt x="8355" y="19951"/>
                    </a:cubicBezTo>
                    <a:lnTo>
                      <a:pt x="8980" y="21259"/>
                    </a:lnTo>
                    <a:cubicBezTo>
                      <a:pt x="9037" y="21486"/>
                      <a:pt x="9322" y="21600"/>
                      <a:pt x="9550" y="21600"/>
                    </a:cubicBezTo>
                    <a:lnTo>
                      <a:pt x="12106" y="21600"/>
                    </a:lnTo>
                    <a:cubicBezTo>
                      <a:pt x="12334" y="21600"/>
                      <a:pt x="12619" y="21486"/>
                      <a:pt x="12675" y="21259"/>
                    </a:cubicBezTo>
                    <a:lnTo>
                      <a:pt x="13301" y="19951"/>
                    </a:lnTo>
                    <a:cubicBezTo>
                      <a:pt x="14096" y="19781"/>
                      <a:pt x="14892" y="19496"/>
                      <a:pt x="15574" y="19042"/>
                    </a:cubicBezTo>
                    <a:lnTo>
                      <a:pt x="16938" y="19496"/>
                    </a:lnTo>
                    <a:cubicBezTo>
                      <a:pt x="16996" y="19511"/>
                      <a:pt x="17055" y="19518"/>
                      <a:pt x="17117" y="19518"/>
                    </a:cubicBezTo>
                    <a:cubicBezTo>
                      <a:pt x="17297" y="19518"/>
                      <a:pt x="17477" y="19453"/>
                      <a:pt x="17564" y="19325"/>
                    </a:cubicBezTo>
                    <a:lnTo>
                      <a:pt x="19325" y="17564"/>
                    </a:lnTo>
                    <a:cubicBezTo>
                      <a:pt x="19496" y="17393"/>
                      <a:pt x="19552" y="17109"/>
                      <a:pt x="19496" y="16938"/>
                    </a:cubicBezTo>
                    <a:lnTo>
                      <a:pt x="19042" y="15574"/>
                    </a:lnTo>
                    <a:cubicBezTo>
                      <a:pt x="19496" y="14836"/>
                      <a:pt x="19780" y="14096"/>
                      <a:pt x="19951" y="13301"/>
                    </a:cubicBezTo>
                    <a:lnTo>
                      <a:pt x="21259" y="12675"/>
                    </a:lnTo>
                    <a:cubicBezTo>
                      <a:pt x="21486" y="12561"/>
                      <a:pt x="21600" y="12278"/>
                      <a:pt x="21600" y="12106"/>
                    </a:cubicBezTo>
                    <a:lnTo>
                      <a:pt x="21600" y="9550"/>
                    </a:lnTo>
                    <a:cubicBezTo>
                      <a:pt x="21600" y="9322"/>
                      <a:pt x="21486" y="9095"/>
                      <a:pt x="21259" y="8981"/>
                    </a:cubicBezTo>
                    <a:lnTo>
                      <a:pt x="19951" y="8299"/>
                    </a:lnTo>
                    <a:cubicBezTo>
                      <a:pt x="19780" y="7560"/>
                      <a:pt x="19496" y="6764"/>
                      <a:pt x="19042" y="6024"/>
                    </a:cubicBezTo>
                    <a:lnTo>
                      <a:pt x="19496" y="4718"/>
                    </a:lnTo>
                    <a:cubicBezTo>
                      <a:pt x="19552" y="4491"/>
                      <a:pt x="19496" y="4206"/>
                      <a:pt x="19325" y="4036"/>
                    </a:cubicBezTo>
                    <a:lnTo>
                      <a:pt x="17564" y="2273"/>
                    </a:lnTo>
                    <a:cubicBezTo>
                      <a:pt x="17483" y="2194"/>
                      <a:pt x="17290" y="2113"/>
                      <a:pt x="17122" y="2113"/>
                    </a:cubicBezTo>
                    <a:cubicBezTo>
                      <a:pt x="17053" y="2113"/>
                      <a:pt x="16988" y="2127"/>
                      <a:pt x="16938" y="2160"/>
                    </a:cubicBezTo>
                    <a:lnTo>
                      <a:pt x="15574" y="2558"/>
                    </a:lnTo>
                    <a:cubicBezTo>
                      <a:pt x="14892" y="2160"/>
                      <a:pt x="14096" y="1876"/>
                      <a:pt x="13301" y="1649"/>
                    </a:cubicBezTo>
                    <a:lnTo>
                      <a:pt x="12675" y="341"/>
                    </a:lnTo>
                    <a:cubicBezTo>
                      <a:pt x="12619" y="114"/>
                      <a:pt x="12334" y="0"/>
                      <a:pt x="121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81" name="Google Shape;3081;p37"/>
              <p:cNvSpPr/>
              <p:nvPr/>
            </p:nvSpPr>
            <p:spPr>
              <a:xfrm>
                <a:off x="157967" y="157967"/>
                <a:ext cx="568995" cy="564351"/>
              </a:xfrm>
              <a:custGeom>
                <a:rect b="b" l="l" r="r" t="t"/>
                <a:pathLst>
                  <a:path extrusionOk="0" h="21600" w="21600">
                    <a:moveTo>
                      <a:pt x="10757" y="9068"/>
                    </a:moveTo>
                    <a:lnTo>
                      <a:pt x="12430" y="12445"/>
                    </a:lnTo>
                    <a:cubicBezTo>
                      <a:pt x="11856" y="12668"/>
                      <a:pt x="11286" y="12778"/>
                      <a:pt x="10723" y="12778"/>
                    </a:cubicBezTo>
                    <a:cubicBezTo>
                      <a:pt x="10161" y="12778"/>
                      <a:pt x="9609" y="12668"/>
                      <a:pt x="9080" y="12445"/>
                    </a:cubicBezTo>
                    <a:lnTo>
                      <a:pt x="10757" y="9068"/>
                    </a:lnTo>
                    <a:close/>
                    <a:moveTo>
                      <a:pt x="10580" y="1955"/>
                    </a:moveTo>
                    <a:cubicBezTo>
                      <a:pt x="15427" y="1955"/>
                      <a:pt x="19395" y="5956"/>
                      <a:pt x="19395" y="10845"/>
                    </a:cubicBezTo>
                    <a:cubicBezTo>
                      <a:pt x="19571" y="14400"/>
                      <a:pt x="17632" y="17422"/>
                      <a:pt x="14635" y="18844"/>
                    </a:cubicBezTo>
                    <a:lnTo>
                      <a:pt x="14635" y="12888"/>
                    </a:lnTo>
                    <a:cubicBezTo>
                      <a:pt x="14635" y="12445"/>
                      <a:pt x="14635" y="12532"/>
                      <a:pt x="11549" y="6489"/>
                    </a:cubicBezTo>
                    <a:cubicBezTo>
                      <a:pt x="11286" y="6224"/>
                      <a:pt x="11020" y="5956"/>
                      <a:pt x="10667" y="5956"/>
                    </a:cubicBezTo>
                    <a:cubicBezTo>
                      <a:pt x="10314" y="5956"/>
                      <a:pt x="9962" y="6224"/>
                      <a:pt x="9786" y="6489"/>
                    </a:cubicBezTo>
                    <a:cubicBezTo>
                      <a:pt x="6612" y="12978"/>
                      <a:pt x="6699" y="12532"/>
                      <a:pt x="6699" y="12888"/>
                    </a:cubicBezTo>
                    <a:lnTo>
                      <a:pt x="6699" y="18844"/>
                    </a:lnTo>
                    <a:cubicBezTo>
                      <a:pt x="3792" y="17422"/>
                      <a:pt x="1763" y="14400"/>
                      <a:pt x="1763" y="10845"/>
                    </a:cubicBezTo>
                    <a:cubicBezTo>
                      <a:pt x="1763" y="5956"/>
                      <a:pt x="5731" y="1955"/>
                      <a:pt x="10580" y="1955"/>
                    </a:cubicBezTo>
                    <a:close/>
                    <a:moveTo>
                      <a:pt x="12783" y="14400"/>
                    </a:moveTo>
                    <a:lnTo>
                      <a:pt x="12783" y="19555"/>
                    </a:lnTo>
                    <a:cubicBezTo>
                      <a:pt x="12077" y="19645"/>
                      <a:pt x="11462" y="19732"/>
                      <a:pt x="10757" y="19732"/>
                    </a:cubicBezTo>
                    <a:cubicBezTo>
                      <a:pt x="10138" y="19732"/>
                      <a:pt x="9433" y="19732"/>
                      <a:pt x="8817" y="19555"/>
                    </a:cubicBezTo>
                    <a:lnTo>
                      <a:pt x="8817" y="14400"/>
                    </a:lnTo>
                    <a:cubicBezTo>
                      <a:pt x="9433" y="14665"/>
                      <a:pt x="10138" y="14755"/>
                      <a:pt x="10757" y="14755"/>
                    </a:cubicBezTo>
                    <a:cubicBezTo>
                      <a:pt x="11462" y="14755"/>
                      <a:pt x="12077" y="14665"/>
                      <a:pt x="12783" y="14400"/>
                    </a:cubicBezTo>
                    <a:close/>
                    <a:moveTo>
                      <a:pt x="10757" y="0"/>
                    </a:moveTo>
                    <a:cubicBezTo>
                      <a:pt x="4849" y="0"/>
                      <a:pt x="0" y="4889"/>
                      <a:pt x="0" y="10845"/>
                    </a:cubicBezTo>
                    <a:cubicBezTo>
                      <a:pt x="0" y="15734"/>
                      <a:pt x="3173" y="19823"/>
                      <a:pt x="7494" y="21154"/>
                    </a:cubicBezTo>
                    <a:lnTo>
                      <a:pt x="7581" y="21154"/>
                    </a:lnTo>
                    <a:cubicBezTo>
                      <a:pt x="8552" y="21510"/>
                      <a:pt x="9699" y="21600"/>
                      <a:pt x="10757" y="21600"/>
                    </a:cubicBezTo>
                    <a:cubicBezTo>
                      <a:pt x="11901" y="21600"/>
                      <a:pt x="12959" y="21422"/>
                      <a:pt x="13930" y="21154"/>
                    </a:cubicBezTo>
                    <a:lnTo>
                      <a:pt x="14106" y="21154"/>
                    </a:lnTo>
                    <a:cubicBezTo>
                      <a:pt x="18513" y="19732"/>
                      <a:pt x="21600" y="15644"/>
                      <a:pt x="21600" y="10845"/>
                    </a:cubicBezTo>
                    <a:cubicBezTo>
                      <a:pt x="21600" y="4889"/>
                      <a:pt x="16751" y="0"/>
                      <a:pt x="107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082" name="Google Shape;3082;p37"/>
            <p:cNvGrpSpPr/>
            <p:nvPr/>
          </p:nvGrpSpPr>
          <p:grpSpPr>
            <a:xfrm>
              <a:off x="11047723" y="53700"/>
              <a:ext cx="775689" cy="884783"/>
              <a:chOff x="-1" y="73"/>
              <a:chExt cx="775687" cy="884782"/>
            </a:xfrm>
          </p:grpSpPr>
          <p:sp>
            <p:nvSpPr>
              <p:cNvPr id="3083" name="Google Shape;3083;p37"/>
              <p:cNvSpPr/>
              <p:nvPr/>
            </p:nvSpPr>
            <p:spPr>
              <a:xfrm>
                <a:off x="311217" y="204406"/>
                <a:ext cx="157895" cy="157969"/>
              </a:xfrm>
              <a:custGeom>
                <a:rect b="b" l="l" r="r" t="t"/>
                <a:pathLst>
                  <a:path extrusionOk="0" h="21600" w="21600">
                    <a:moveTo>
                      <a:pt x="10800" y="7620"/>
                    </a:moveTo>
                    <a:cubicBezTo>
                      <a:pt x="12706" y="7620"/>
                      <a:pt x="14289" y="9213"/>
                      <a:pt x="14289" y="11117"/>
                    </a:cubicBezTo>
                    <a:cubicBezTo>
                      <a:pt x="14289" y="13335"/>
                      <a:pt x="12706" y="14927"/>
                      <a:pt x="10800" y="14927"/>
                    </a:cubicBezTo>
                    <a:cubicBezTo>
                      <a:pt x="8894" y="14927"/>
                      <a:pt x="7301" y="13335"/>
                      <a:pt x="7301" y="11117"/>
                    </a:cubicBezTo>
                    <a:cubicBezTo>
                      <a:pt x="7301" y="9213"/>
                      <a:pt x="8894" y="7620"/>
                      <a:pt x="10800" y="7620"/>
                    </a:cubicBezTo>
                    <a:close/>
                    <a:moveTo>
                      <a:pt x="10800" y="0"/>
                    </a:moveTo>
                    <a:cubicBezTo>
                      <a:pt x="4760" y="0"/>
                      <a:pt x="0" y="4768"/>
                      <a:pt x="0" y="10795"/>
                    </a:cubicBezTo>
                    <a:cubicBezTo>
                      <a:pt x="0" y="16832"/>
                      <a:pt x="4760" y="21600"/>
                      <a:pt x="10800" y="21600"/>
                    </a:cubicBezTo>
                    <a:cubicBezTo>
                      <a:pt x="16830" y="21600"/>
                      <a:pt x="21600" y="16832"/>
                      <a:pt x="21600" y="10795"/>
                    </a:cubicBezTo>
                    <a:cubicBezTo>
                      <a:pt x="21600" y="4768"/>
                      <a:pt x="1683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84" name="Google Shape;3084;p37"/>
              <p:cNvSpPr/>
              <p:nvPr/>
            </p:nvSpPr>
            <p:spPr>
              <a:xfrm>
                <a:off x="-1" y="73"/>
                <a:ext cx="775687" cy="884782"/>
              </a:xfrm>
              <a:custGeom>
                <a:rect b="b" l="l" r="r" t="t"/>
                <a:pathLst>
                  <a:path extrusionOk="0" h="21600" w="21600">
                    <a:moveTo>
                      <a:pt x="10865" y="1247"/>
                    </a:moveTo>
                    <a:cubicBezTo>
                      <a:pt x="11834" y="1247"/>
                      <a:pt x="12675" y="1756"/>
                      <a:pt x="12870" y="2552"/>
                    </a:cubicBezTo>
                    <a:lnTo>
                      <a:pt x="8859" y="2552"/>
                    </a:lnTo>
                    <a:cubicBezTo>
                      <a:pt x="9118" y="1756"/>
                      <a:pt x="9894" y="1247"/>
                      <a:pt x="10865" y="1247"/>
                    </a:cubicBezTo>
                    <a:close/>
                    <a:moveTo>
                      <a:pt x="7954" y="10374"/>
                    </a:moveTo>
                    <a:lnTo>
                      <a:pt x="10540" y="12642"/>
                    </a:lnTo>
                    <a:lnTo>
                      <a:pt x="5368" y="12642"/>
                    </a:lnTo>
                    <a:lnTo>
                      <a:pt x="7954" y="10374"/>
                    </a:lnTo>
                    <a:close/>
                    <a:moveTo>
                      <a:pt x="13710" y="10374"/>
                    </a:moveTo>
                    <a:lnTo>
                      <a:pt x="16296" y="12642"/>
                    </a:lnTo>
                    <a:lnTo>
                      <a:pt x="12611" y="12642"/>
                    </a:lnTo>
                    <a:lnTo>
                      <a:pt x="11899" y="12075"/>
                    </a:lnTo>
                    <a:lnTo>
                      <a:pt x="13710" y="10374"/>
                    </a:lnTo>
                    <a:close/>
                    <a:moveTo>
                      <a:pt x="17977" y="3799"/>
                    </a:moveTo>
                    <a:cubicBezTo>
                      <a:pt x="18365" y="3799"/>
                      <a:pt x="18689" y="4081"/>
                      <a:pt x="18689" y="4421"/>
                    </a:cubicBezTo>
                    <a:lnTo>
                      <a:pt x="18689" y="12755"/>
                    </a:lnTo>
                    <a:lnTo>
                      <a:pt x="18301" y="12755"/>
                    </a:lnTo>
                    <a:lnTo>
                      <a:pt x="14163" y="9127"/>
                    </a:lnTo>
                    <a:cubicBezTo>
                      <a:pt x="14009" y="8994"/>
                      <a:pt x="13843" y="8935"/>
                      <a:pt x="13675" y="8935"/>
                    </a:cubicBezTo>
                    <a:cubicBezTo>
                      <a:pt x="13488" y="8935"/>
                      <a:pt x="13299" y="9009"/>
                      <a:pt x="13129" y="9127"/>
                    </a:cubicBezTo>
                    <a:lnTo>
                      <a:pt x="10865" y="11226"/>
                    </a:lnTo>
                    <a:lnTo>
                      <a:pt x="8471" y="9127"/>
                    </a:lnTo>
                    <a:cubicBezTo>
                      <a:pt x="8342" y="9014"/>
                      <a:pt x="8149" y="8958"/>
                      <a:pt x="7946" y="8958"/>
                    </a:cubicBezTo>
                    <a:cubicBezTo>
                      <a:pt x="7745" y="8958"/>
                      <a:pt x="7533" y="9014"/>
                      <a:pt x="7373" y="9127"/>
                    </a:cubicBezTo>
                    <a:lnTo>
                      <a:pt x="3299" y="12755"/>
                    </a:lnTo>
                    <a:lnTo>
                      <a:pt x="2845" y="12755"/>
                    </a:lnTo>
                    <a:lnTo>
                      <a:pt x="2845" y="4421"/>
                    </a:lnTo>
                    <a:cubicBezTo>
                      <a:pt x="2974" y="4081"/>
                      <a:pt x="3299" y="3799"/>
                      <a:pt x="3621" y="3799"/>
                    </a:cubicBezTo>
                    <a:close/>
                    <a:moveTo>
                      <a:pt x="18819" y="13947"/>
                    </a:moveTo>
                    <a:lnTo>
                      <a:pt x="18819" y="15194"/>
                    </a:lnTo>
                    <a:lnTo>
                      <a:pt x="2974" y="15194"/>
                    </a:lnTo>
                    <a:lnTo>
                      <a:pt x="2974" y="13947"/>
                    </a:lnTo>
                    <a:close/>
                    <a:moveTo>
                      <a:pt x="15974" y="16441"/>
                    </a:moveTo>
                    <a:lnTo>
                      <a:pt x="16362" y="17688"/>
                    </a:lnTo>
                    <a:lnTo>
                      <a:pt x="5238" y="17688"/>
                    </a:lnTo>
                    <a:lnTo>
                      <a:pt x="5561" y="16441"/>
                    </a:lnTo>
                    <a:close/>
                    <a:moveTo>
                      <a:pt x="10799" y="0"/>
                    </a:moveTo>
                    <a:cubicBezTo>
                      <a:pt x="9054" y="0"/>
                      <a:pt x="7566" y="1020"/>
                      <a:pt x="7244" y="2552"/>
                    </a:cubicBezTo>
                    <a:lnTo>
                      <a:pt x="3621" y="2552"/>
                    </a:lnTo>
                    <a:cubicBezTo>
                      <a:pt x="2393" y="2552"/>
                      <a:pt x="1422" y="3401"/>
                      <a:pt x="1422" y="4421"/>
                    </a:cubicBezTo>
                    <a:lnTo>
                      <a:pt x="1422" y="15194"/>
                    </a:lnTo>
                    <a:lnTo>
                      <a:pt x="712" y="15194"/>
                    </a:lnTo>
                    <a:cubicBezTo>
                      <a:pt x="324" y="15194"/>
                      <a:pt x="0" y="15478"/>
                      <a:pt x="0" y="15874"/>
                    </a:cubicBezTo>
                    <a:cubicBezTo>
                      <a:pt x="0" y="16214"/>
                      <a:pt x="324" y="16498"/>
                      <a:pt x="712" y="16498"/>
                    </a:cubicBezTo>
                    <a:lnTo>
                      <a:pt x="4075" y="16498"/>
                    </a:lnTo>
                    <a:cubicBezTo>
                      <a:pt x="3945" y="17065"/>
                      <a:pt x="3040" y="20184"/>
                      <a:pt x="2911" y="20806"/>
                    </a:cubicBezTo>
                    <a:cubicBezTo>
                      <a:pt x="2781" y="21147"/>
                      <a:pt x="3040" y="21544"/>
                      <a:pt x="3428" y="21600"/>
                    </a:cubicBezTo>
                    <a:lnTo>
                      <a:pt x="3621" y="21600"/>
                    </a:lnTo>
                    <a:cubicBezTo>
                      <a:pt x="3945" y="21600"/>
                      <a:pt x="4267" y="21373"/>
                      <a:pt x="4333" y="21091"/>
                    </a:cubicBezTo>
                    <a:lnTo>
                      <a:pt x="4914" y="19048"/>
                    </a:lnTo>
                    <a:lnTo>
                      <a:pt x="16684" y="19048"/>
                    </a:lnTo>
                    <a:lnTo>
                      <a:pt x="17267" y="21091"/>
                    </a:lnTo>
                    <a:cubicBezTo>
                      <a:pt x="17330" y="21373"/>
                      <a:pt x="17655" y="21600"/>
                      <a:pt x="17977" y="21600"/>
                    </a:cubicBezTo>
                    <a:lnTo>
                      <a:pt x="18172" y="21600"/>
                    </a:lnTo>
                    <a:cubicBezTo>
                      <a:pt x="18560" y="21544"/>
                      <a:pt x="18819" y="21147"/>
                      <a:pt x="18689" y="20806"/>
                    </a:cubicBezTo>
                    <a:cubicBezTo>
                      <a:pt x="18560" y="20184"/>
                      <a:pt x="17655" y="17065"/>
                      <a:pt x="17525" y="16498"/>
                    </a:cubicBezTo>
                    <a:lnTo>
                      <a:pt x="20888" y="16498"/>
                    </a:lnTo>
                    <a:cubicBezTo>
                      <a:pt x="21276" y="16498"/>
                      <a:pt x="21600" y="16214"/>
                      <a:pt x="21600" y="15874"/>
                    </a:cubicBezTo>
                    <a:cubicBezTo>
                      <a:pt x="21600" y="15478"/>
                      <a:pt x="21276" y="15194"/>
                      <a:pt x="20888" y="15194"/>
                    </a:cubicBezTo>
                    <a:lnTo>
                      <a:pt x="20178" y="15194"/>
                    </a:lnTo>
                    <a:lnTo>
                      <a:pt x="20178" y="4421"/>
                    </a:lnTo>
                    <a:cubicBezTo>
                      <a:pt x="20178" y="3401"/>
                      <a:pt x="19207" y="2552"/>
                      <a:pt x="17977" y="2552"/>
                    </a:cubicBezTo>
                    <a:lnTo>
                      <a:pt x="14356" y="2552"/>
                    </a:lnTo>
                    <a:cubicBezTo>
                      <a:pt x="14034" y="1134"/>
                      <a:pt x="12611"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085" name="Google Shape;3085;p37"/>
            <p:cNvGrpSpPr/>
            <p:nvPr/>
          </p:nvGrpSpPr>
          <p:grpSpPr>
            <a:xfrm>
              <a:off x="10992033" y="1189329"/>
              <a:ext cx="887142" cy="780259"/>
              <a:chOff x="73" y="73"/>
              <a:chExt cx="887141" cy="780257"/>
            </a:xfrm>
          </p:grpSpPr>
          <p:sp>
            <p:nvSpPr>
              <p:cNvPr id="3086" name="Google Shape;3086;p37"/>
              <p:cNvSpPr/>
              <p:nvPr/>
            </p:nvSpPr>
            <p:spPr>
              <a:xfrm>
                <a:off x="73" y="73"/>
                <a:ext cx="887141" cy="780257"/>
              </a:xfrm>
              <a:custGeom>
                <a:rect b="b" l="l" r="r" t="t"/>
                <a:pathLst>
                  <a:path extrusionOk="0" h="21600" w="21600">
                    <a:moveTo>
                      <a:pt x="10857" y="1671"/>
                    </a:moveTo>
                    <a:cubicBezTo>
                      <a:pt x="12892" y="1671"/>
                      <a:pt x="14871" y="2506"/>
                      <a:pt x="16454" y="4049"/>
                    </a:cubicBezTo>
                    <a:cubicBezTo>
                      <a:pt x="16736" y="4306"/>
                      <a:pt x="16736" y="4757"/>
                      <a:pt x="16454" y="5014"/>
                    </a:cubicBezTo>
                    <a:lnTo>
                      <a:pt x="16397" y="5079"/>
                    </a:lnTo>
                    <a:cubicBezTo>
                      <a:pt x="16266" y="5167"/>
                      <a:pt x="16112" y="5216"/>
                      <a:pt x="15964" y="5216"/>
                    </a:cubicBezTo>
                    <a:cubicBezTo>
                      <a:pt x="15796" y="5216"/>
                      <a:pt x="15640" y="5153"/>
                      <a:pt x="15550" y="5014"/>
                    </a:cubicBezTo>
                    <a:cubicBezTo>
                      <a:pt x="14249" y="3728"/>
                      <a:pt x="12610" y="3020"/>
                      <a:pt x="10857" y="3020"/>
                    </a:cubicBezTo>
                    <a:cubicBezTo>
                      <a:pt x="9103" y="3020"/>
                      <a:pt x="7464" y="3728"/>
                      <a:pt x="6219" y="5014"/>
                    </a:cubicBezTo>
                    <a:cubicBezTo>
                      <a:pt x="6061" y="5159"/>
                      <a:pt x="5867" y="5242"/>
                      <a:pt x="5697" y="5242"/>
                    </a:cubicBezTo>
                    <a:cubicBezTo>
                      <a:pt x="5564" y="5242"/>
                      <a:pt x="5445" y="5191"/>
                      <a:pt x="5372" y="5079"/>
                    </a:cubicBezTo>
                    <a:lnTo>
                      <a:pt x="5259" y="5014"/>
                    </a:lnTo>
                    <a:cubicBezTo>
                      <a:pt x="5088" y="4693"/>
                      <a:pt x="5088" y="4306"/>
                      <a:pt x="5259" y="4049"/>
                    </a:cubicBezTo>
                    <a:cubicBezTo>
                      <a:pt x="6786" y="2443"/>
                      <a:pt x="8764" y="1671"/>
                      <a:pt x="10857" y="1671"/>
                    </a:cubicBezTo>
                    <a:close/>
                    <a:moveTo>
                      <a:pt x="2601" y="14592"/>
                    </a:moveTo>
                    <a:lnTo>
                      <a:pt x="2601" y="18580"/>
                    </a:lnTo>
                    <a:cubicBezTo>
                      <a:pt x="1867" y="18386"/>
                      <a:pt x="1301" y="17549"/>
                      <a:pt x="1301" y="16586"/>
                    </a:cubicBezTo>
                    <a:cubicBezTo>
                      <a:pt x="1301" y="15621"/>
                      <a:pt x="1809" y="14850"/>
                      <a:pt x="2601" y="14592"/>
                    </a:cubicBezTo>
                    <a:close/>
                    <a:moveTo>
                      <a:pt x="19055" y="14592"/>
                    </a:moveTo>
                    <a:cubicBezTo>
                      <a:pt x="19791" y="14915"/>
                      <a:pt x="20356" y="15686"/>
                      <a:pt x="20356" y="16586"/>
                    </a:cubicBezTo>
                    <a:cubicBezTo>
                      <a:pt x="20356" y="17549"/>
                      <a:pt x="19847" y="18386"/>
                      <a:pt x="19055" y="18580"/>
                    </a:cubicBezTo>
                    <a:lnTo>
                      <a:pt x="19055" y="14592"/>
                    </a:lnTo>
                    <a:close/>
                    <a:moveTo>
                      <a:pt x="4523" y="13050"/>
                    </a:moveTo>
                    <a:cubicBezTo>
                      <a:pt x="4862" y="13050"/>
                      <a:pt x="5146" y="13372"/>
                      <a:pt x="5146" y="13758"/>
                    </a:cubicBezTo>
                    <a:lnTo>
                      <a:pt x="5146" y="19480"/>
                    </a:lnTo>
                    <a:cubicBezTo>
                      <a:pt x="5146" y="19865"/>
                      <a:pt x="4862" y="20186"/>
                      <a:pt x="4523" y="20186"/>
                    </a:cubicBezTo>
                    <a:cubicBezTo>
                      <a:pt x="4128" y="20186"/>
                      <a:pt x="3902" y="19865"/>
                      <a:pt x="3902" y="19480"/>
                    </a:cubicBezTo>
                    <a:lnTo>
                      <a:pt x="3902" y="13758"/>
                    </a:lnTo>
                    <a:cubicBezTo>
                      <a:pt x="3902" y="13372"/>
                      <a:pt x="4128" y="13050"/>
                      <a:pt x="4523" y="13050"/>
                    </a:cubicBezTo>
                    <a:close/>
                    <a:moveTo>
                      <a:pt x="17133" y="13050"/>
                    </a:moveTo>
                    <a:cubicBezTo>
                      <a:pt x="17528" y="13050"/>
                      <a:pt x="17811" y="13372"/>
                      <a:pt x="17811" y="13758"/>
                    </a:cubicBezTo>
                    <a:lnTo>
                      <a:pt x="17811" y="19480"/>
                    </a:lnTo>
                    <a:cubicBezTo>
                      <a:pt x="17811" y="19865"/>
                      <a:pt x="17528" y="20186"/>
                      <a:pt x="17133" y="20186"/>
                    </a:cubicBezTo>
                    <a:cubicBezTo>
                      <a:pt x="16794" y="20186"/>
                      <a:pt x="16510" y="19865"/>
                      <a:pt x="16510" y="19480"/>
                    </a:cubicBezTo>
                    <a:lnTo>
                      <a:pt x="16510" y="13758"/>
                    </a:lnTo>
                    <a:cubicBezTo>
                      <a:pt x="16510" y="13372"/>
                      <a:pt x="16794" y="13050"/>
                      <a:pt x="17133" y="13050"/>
                    </a:cubicBezTo>
                    <a:close/>
                    <a:moveTo>
                      <a:pt x="10799" y="0"/>
                    </a:moveTo>
                    <a:cubicBezTo>
                      <a:pt x="8369" y="0"/>
                      <a:pt x="6106" y="963"/>
                      <a:pt x="4354" y="2828"/>
                    </a:cubicBezTo>
                    <a:cubicBezTo>
                      <a:pt x="3731" y="3534"/>
                      <a:pt x="3563" y="4628"/>
                      <a:pt x="4015" y="5465"/>
                    </a:cubicBezTo>
                    <a:cubicBezTo>
                      <a:pt x="2997" y="7008"/>
                      <a:pt x="2545" y="8871"/>
                      <a:pt x="2545" y="10799"/>
                    </a:cubicBezTo>
                    <a:lnTo>
                      <a:pt x="2545" y="13050"/>
                    </a:lnTo>
                    <a:cubicBezTo>
                      <a:pt x="1131" y="13372"/>
                      <a:pt x="0" y="14786"/>
                      <a:pt x="0" y="16586"/>
                    </a:cubicBezTo>
                    <a:cubicBezTo>
                      <a:pt x="0" y="18323"/>
                      <a:pt x="1131" y="19800"/>
                      <a:pt x="2601" y="20123"/>
                    </a:cubicBezTo>
                    <a:cubicBezTo>
                      <a:pt x="2827" y="21023"/>
                      <a:pt x="3563" y="21600"/>
                      <a:pt x="4354" y="21600"/>
                    </a:cubicBezTo>
                    <a:cubicBezTo>
                      <a:pt x="5427" y="21600"/>
                      <a:pt x="6276" y="20637"/>
                      <a:pt x="6276" y="19414"/>
                    </a:cubicBezTo>
                    <a:lnTo>
                      <a:pt x="6276" y="13693"/>
                    </a:lnTo>
                    <a:cubicBezTo>
                      <a:pt x="6276" y="12472"/>
                      <a:pt x="5427" y="11507"/>
                      <a:pt x="4354" y="11507"/>
                    </a:cubicBezTo>
                    <a:cubicBezTo>
                      <a:pt x="4128" y="11507"/>
                      <a:pt x="3957" y="11636"/>
                      <a:pt x="3731" y="11701"/>
                    </a:cubicBezTo>
                    <a:lnTo>
                      <a:pt x="3731" y="10864"/>
                    </a:lnTo>
                    <a:cubicBezTo>
                      <a:pt x="3731" y="9256"/>
                      <a:pt x="4128" y="7842"/>
                      <a:pt x="4862" y="6557"/>
                    </a:cubicBezTo>
                    <a:cubicBezTo>
                      <a:pt x="5072" y="6657"/>
                      <a:pt x="5289" y="6701"/>
                      <a:pt x="5503" y="6701"/>
                    </a:cubicBezTo>
                    <a:cubicBezTo>
                      <a:pt x="5980" y="6701"/>
                      <a:pt x="6452" y="6481"/>
                      <a:pt x="6842" y="6171"/>
                    </a:cubicBezTo>
                    <a:cubicBezTo>
                      <a:pt x="7917" y="5079"/>
                      <a:pt x="9216" y="4565"/>
                      <a:pt x="10630" y="4565"/>
                    </a:cubicBezTo>
                    <a:cubicBezTo>
                      <a:pt x="12043" y="4565"/>
                      <a:pt x="13457" y="5079"/>
                      <a:pt x="14475" y="6171"/>
                    </a:cubicBezTo>
                    <a:cubicBezTo>
                      <a:pt x="14852" y="6514"/>
                      <a:pt x="15329" y="6714"/>
                      <a:pt x="15790" y="6714"/>
                    </a:cubicBezTo>
                    <a:cubicBezTo>
                      <a:pt x="16020" y="6714"/>
                      <a:pt x="16246" y="6665"/>
                      <a:pt x="16454" y="6557"/>
                    </a:cubicBezTo>
                    <a:cubicBezTo>
                      <a:pt x="17246" y="7842"/>
                      <a:pt x="17585" y="9385"/>
                      <a:pt x="17585" y="10864"/>
                    </a:cubicBezTo>
                    <a:lnTo>
                      <a:pt x="17585" y="11701"/>
                    </a:lnTo>
                    <a:cubicBezTo>
                      <a:pt x="17359" y="11636"/>
                      <a:pt x="17133" y="11507"/>
                      <a:pt x="16962" y="11507"/>
                    </a:cubicBezTo>
                    <a:cubicBezTo>
                      <a:pt x="15889" y="11507"/>
                      <a:pt x="15040" y="12472"/>
                      <a:pt x="15040" y="13693"/>
                    </a:cubicBezTo>
                    <a:lnTo>
                      <a:pt x="15040" y="19414"/>
                    </a:lnTo>
                    <a:cubicBezTo>
                      <a:pt x="15040" y="20637"/>
                      <a:pt x="15889" y="21600"/>
                      <a:pt x="16962" y="21600"/>
                    </a:cubicBezTo>
                    <a:cubicBezTo>
                      <a:pt x="17811" y="21600"/>
                      <a:pt x="18490" y="20957"/>
                      <a:pt x="18716" y="20123"/>
                    </a:cubicBezTo>
                    <a:cubicBezTo>
                      <a:pt x="20469" y="19800"/>
                      <a:pt x="21600" y="18386"/>
                      <a:pt x="21600" y="16586"/>
                    </a:cubicBezTo>
                    <a:cubicBezTo>
                      <a:pt x="21600" y="14850"/>
                      <a:pt x="20525" y="13372"/>
                      <a:pt x="19055" y="13050"/>
                    </a:cubicBezTo>
                    <a:lnTo>
                      <a:pt x="19055" y="10799"/>
                    </a:lnTo>
                    <a:cubicBezTo>
                      <a:pt x="19055" y="8871"/>
                      <a:pt x="18547" y="7008"/>
                      <a:pt x="17585" y="5465"/>
                    </a:cubicBezTo>
                    <a:cubicBezTo>
                      <a:pt x="17982" y="4628"/>
                      <a:pt x="17869" y="3534"/>
                      <a:pt x="17246" y="2828"/>
                    </a:cubicBezTo>
                    <a:cubicBezTo>
                      <a:pt x="15437" y="963"/>
                      <a:pt x="13175"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87" name="Google Shape;3087;p37"/>
              <p:cNvSpPr/>
              <p:nvPr/>
            </p:nvSpPr>
            <p:spPr>
              <a:xfrm>
                <a:off x="315935" y="366944"/>
                <a:ext cx="265387" cy="362302"/>
              </a:xfrm>
              <a:custGeom>
                <a:rect b="b" l="l" r="r" t="t"/>
                <a:pathLst>
                  <a:path extrusionOk="0" h="21600" w="21097">
                    <a:moveTo>
                      <a:pt x="6276" y="15368"/>
                    </a:moveTo>
                    <a:cubicBezTo>
                      <a:pt x="7384" y="15368"/>
                      <a:pt x="8304" y="16063"/>
                      <a:pt x="8304" y="17034"/>
                    </a:cubicBezTo>
                    <a:cubicBezTo>
                      <a:pt x="8304" y="17864"/>
                      <a:pt x="7384" y="18554"/>
                      <a:pt x="6276" y="18554"/>
                    </a:cubicBezTo>
                    <a:cubicBezTo>
                      <a:pt x="4981" y="18554"/>
                      <a:pt x="4061" y="17864"/>
                      <a:pt x="4061" y="17034"/>
                    </a:cubicBezTo>
                    <a:cubicBezTo>
                      <a:pt x="4061" y="16063"/>
                      <a:pt x="4981" y="15368"/>
                      <a:pt x="6276" y="15368"/>
                    </a:cubicBezTo>
                    <a:close/>
                    <a:moveTo>
                      <a:pt x="10337" y="0"/>
                    </a:moveTo>
                    <a:cubicBezTo>
                      <a:pt x="9230" y="0"/>
                      <a:pt x="8304" y="694"/>
                      <a:pt x="8304" y="1525"/>
                    </a:cubicBezTo>
                    <a:lnTo>
                      <a:pt x="8304" y="12600"/>
                    </a:lnTo>
                    <a:cubicBezTo>
                      <a:pt x="7565" y="12463"/>
                      <a:pt x="6827" y="12323"/>
                      <a:pt x="6276" y="12323"/>
                    </a:cubicBezTo>
                    <a:cubicBezTo>
                      <a:pt x="2766" y="12323"/>
                      <a:pt x="0" y="14401"/>
                      <a:pt x="0" y="17034"/>
                    </a:cubicBezTo>
                    <a:cubicBezTo>
                      <a:pt x="0" y="19526"/>
                      <a:pt x="2766" y="21600"/>
                      <a:pt x="6276" y="21600"/>
                    </a:cubicBezTo>
                    <a:cubicBezTo>
                      <a:pt x="9780" y="21600"/>
                      <a:pt x="12552" y="19526"/>
                      <a:pt x="12552" y="17034"/>
                    </a:cubicBezTo>
                    <a:lnTo>
                      <a:pt x="12552" y="6372"/>
                    </a:lnTo>
                    <a:cubicBezTo>
                      <a:pt x="13841" y="6785"/>
                      <a:pt x="14767" y="7480"/>
                      <a:pt x="15324" y="8034"/>
                    </a:cubicBezTo>
                    <a:cubicBezTo>
                      <a:pt x="16801" y="9418"/>
                      <a:pt x="17351" y="11492"/>
                      <a:pt x="16613" y="13571"/>
                    </a:cubicBezTo>
                    <a:cubicBezTo>
                      <a:pt x="16431" y="14538"/>
                      <a:pt x="17351" y="15368"/>
                      <a:pt x="18647" y="15368"/>
                    </a:cubicBezTo>
                    <a:cubicBezTo>
                      <a:pt x="19567" y="15368"/>
                      <a:pt x="20492" y="14955"/>
                      <a:pt x="20674" y="14261"/>
                    </a:cubicBezTo>
                    <a:cubicBezTo>
                      <a:pt x="21600" y="11215"/>
                      <a:pt x="21043" y="8170"/>
                      <a:pt x="18647" y="5955"/>
                    </a:cubicBezTo>
                    <a:cubicBezTo>
                      <a:pt x="16801" y="4570"/>
                      <a:pt x="14767" y="3604"/>
                      <a:pt x="12365" y="3327"/>
                    </a:cubicBezTo>
                    <a:lnTo>
                      <a:pt x="12365" y="1525"/>
                    </a:lnTo>
                    <a:cubicBezTo>
                      <a:pt x="12365" y="694"/>
                      <a:pt x="11445" y="0"/>
                      <a:pt x="103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088" name="Google Shape;3088;p37"/>
            <p:cNvGrpSpPr/>
            <p:nvPr/>
          </p:nvGrpSpPr>
          <p:grpSpPr>
            <a:xfrm>
              <a:off x="10992033" y="2225073"/>
              <a:ext cx="887142" cy="887143"/>
              <a:chOff x="73" y="73"/>
              <a:chExt cx="887141" cy="887141"/>
            </a:xfrm>
          </p:grpSpPr>
          <p:sp>
            <p:nvSpPr>
              <p:cNvPr id="3089" name="Google Shape;3089;p37"/>
              <p:cNvSpPr/>
              <p:nvPr/>
            </p:nvSpPr>
            <p:spPr>
              <a:xfrm>
                <a:off x="367018" y="367018"/>
                <a:ext cx="157895" cy="157895"/>
              </a:xfrm>
              <a:custGeom>
                <a:rect b="b" l="l" r="r" t="t"/>
                <a:pathLst>
                  <a:path extrusionOk="0" h="21600" w="21600">
                    <a:moveTo>
                      <a:pt x="10800" y="6988"/>
                    </a:moveTo>
                    <a:cubicBezTo>
                      <a:pt x="12706" y="6988"/>
                      <a:pt x="14289" y="8571"/>
                      <a:pt x="14289" y="10477"/>
                    </a:cubicBezTo>
                    <a:cubicBezTo>
                      <a:pt x="14289" y="12383"/>
                      <a:pt x="12706" y="13976"/>
                      <a:pt x="10800" y="13976"/>
                    </a:cubicBezTo>
                    <a:cubicBezTo>
                      <a:pt x="8894" y="13976"/>
                      <a:pt x="7301" y="12383"/>
                      <a:pt x="7301" y="10477"/>
                    </a:cubicBezTo>
                    <a:cubicBezTo>
                      <a:pt x="7301" y="8571"/>
                      <a:pt x="8894" y="6988"/>
                      <a:pt x="10800" y="6988"/>
                    </a:cubicBezTo>
                    <a:close/>
                    <a:moveTo>
                      <a:pt x="10800" y="0"/>
                    </a:moveTo>
                    <a:cubicBezTo>
                      <a:pt x="4760" y="0"/>
                      <a:pt x="0" y="4760"/>
                      <a:pt x="0" y="10800"/>
                    </a:cubicBezTo>
                    <a:cubicBezTo>
                      <a:pt x="0" y="16830"/>
                      <a:pt x="4760" y="21600"/>
                      <a:pt x="10800" y="21600"/>
                    </a:cubicBezTo>
                    <a:cubicBezTo>
                      <a:pt x="16830" y="21600"/>
                      <a:pt x="21600" y="16830"/>
                      <a:pt x="21600" y="10800"/>
                    </a:cubicBezTo>
                    <a:cubicBezTo>
                      <a:pt x="21287" y="4760"/>
                      <a:pt x="1651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90" name="Google Shape;3090;p37"/>
              <p:cNvSpPr/>
              <p:nvPr/>
            </p:nvSpPr>
            <p:spPr>
              <a:xfrm>
                <a:off x="73" y="73"/>
                <a:ext cx="887141" cy="887141"/>
              </a:xfrm>
              <a:custGeom>
                <a:rect b="b" l="l" r="r" t="t"/>
                <a:pathLst>
                  <a:path extrusionOk="0" h="21600" w="21600">
                    <a:moveTo>
                      <a:pt x="11422" y="2658"/>
                    </a:moveTo>
                    <a:cubicBezTo>
                      <a:pt x="15437" y="2940"/>
                      <a:pt x="18716" y="6219"/>
                      <a:pt x="18999" y="10178"/>
                    </a:cubicBezTo>
                    <a:lnTo>
                      <a:pt x="17698" y="10178"/>
                    </a:lnTo>
                    <a:cubicBezTo>
                      <a:pt x="17415" y="6842"/>
                      <a:pt x="14758" y="4128"/>
                      <a:pt x="11422" y="3844"/>
                    </a:cubicBezTo>
                    <a:lnTo>
                      <a:pt x="11422" y="2658"/>
                    </a:lnTo>
                    <a:close/>
                    <a:moveTo>
                      <a:pt x="10234" y="2658"/>
                    </a:moveTo>
                    <a:lnTo>
                      <a:pt x="10234" y="3957"/>
                    </a:lnTo>
                    <a:cubicBezTo>
                      <a:pt x="6899" y="4241"/>
                      <a:pt x="4241" y="6897"/>
                      <a:pt x="3957" y="10234"/>
                    </a:cubicBezTo>
                    <a:lnTo>
                      <a:pt x="2658" y="10234"/>
                    </a:lnTo>
                    <a:cubicBezTo>
                      <a:pt x="2940" y="6219"/>
                      <a:pt x="6219" y="2940"/>
                      <a:pt x="10234" y="2658"/>
                    </a:cubicBezTo>
                    <a:close/>
                    <a:moveTo>
                      <a:pt x="11422" y="5146"/>
                    </a:moveTo>
                    <a:cubicBezTo>
                      <a:pt x="14023" y="5427"/>
                      <a:pt x="16171" y="7520"/>
                      <a:pt x="16454" y="10178"/>
                    </a:cubicBezTo>
                    <a:lnTo>
                      <a:pt x="15889" y="10178"/>
                    </a:lnTo>
                    <a:cubicBezTo>
                      <a:pt x="15550" y="10178"/>
                      <a:pt x="15266" y="10460"/>
                      <a:pt x="15266" y="10799"/>
                    </a:cubicBezTo>
                    <a:cubicBezTo>
                      <a:pt x="15266" y="11138"/>
                      <a:pt x="15550" y="11422"/>
                      <a:pt x="15889" y="11422"/>
                    </a:cubicBezTo>
                    <a:lnTo>
                      <a:pt x="16454" y="11422"/>
                    </a:lnTo>
                    <a:cubicBezTo>
                      <a:pt x="16171" y="14023"/>
                      <a:pt x="14080" y="16171"/>
                      <a:pt x="11422" y="16454"/>
                    </a:cubicBezTo>
                    <a:lnTo>
                      <a:pt x="11422" y="15889"/>
                    </a:lnTo>
                    <a:cubicBezTo>
                      <a:pt x="11422" y="15550"/>
                      <a:pt x="11138" y="15266"/>
                      <a:pt x="10799" y="15266"/>
                    </a:cubicBezTo>
                    <a:cubicBezTo>
                      <a:pt x="10460" y="15266"/>
                      <a:pt x="10178" y="15550"/>
                      <a:pt x="10178" y="15889"/>
                    </a:cubicBezTo>
                    <a:lnTo>
                      <a:pt x="10178" y="16454"/>
                    </a:lnTo>
                    <a:cubicBezTo>
                      <a:pt x="7577" y="16171"/>
                      <a:pt x="5427" y="14023"/>
                      <a:pt x="5146" y="11422"/>
                    </a:cubicBezTo>
                    <a:lnTo>
                      <a:pt x="5711" y="11422"/>
                    </a:lnTo>
                    <a:cubicBezTo>
                      <a:pt x="6050" y="11422"/>
                      <a:pt x="6332" y="11138"/>
                      <a:pt x="6332" y="10799"/>
                    </a:cubicBezTo>
                    <a:cubicBezTo>
                      <a:pt x="6332" y="10460"/>
                      <a:pt x="6050" y="10178"/>
                      <a:pt x="5711" y="10178"/>
                    </a:cubicBezTo>
                    <a:lnTo>
                      <a:pt x="5146" y="10178"/>
                    </a:lnTo>
                    <a:cubicBezTo>
                      <a:pt x="5427" y="7520"/>
                      <a:pt x="7520" y="5427"/>
                      <a:pt x="10178" y="5146"/>
                    </a:cubicBezTo>
                    <a:lnTo>
                      <a:pt x="10178" y="5711"/>
                    </a:lnTo>
                    <a:cubicBezTo>
                      <a:pt x="10178" y="6050"/>
                      <a:pt x="10460" y="6332"/>
                      <a:pt x="10799" y="6332"/>
                    </a:cubicBezTo>
                    <a:cubicBezTo>
                      <a:pt x="11138" y="6332"/>
                      <a:pt x="11422" y="6050"/>
                      <a:pt x="11422" y="5711"/>
                    </a:cubicBezTo>
                    <a:lnTo>
                      <a:pt x="11422" y="5146"/>
                    </a:lnTo>
                    <a:close/>
                    <a:moveTo>
                      <a:pt x="3957" y="11422"/>
                    </a:moveTo>
                    <a:cubicBezTo>
                      <a:pt x="4241" y="14758"/>
                      <a:pt x="6899" y="17415"/>
                      <a:pt x="10234" y="17698"/>
                    </a:cubicBezTo>
                    <a:lnTo>
                      <a:pt x="10234" y="18998"/>
                    </a:lnTo>
                    <a:cubicBezTo>
                      <a:pt x="6219" y="18716"/>
                      <a:pt x="2940" y="15437"/>
                      <a:pt x="2658" y="11422"/>
                    </a:cubicBezTo>
                    <a:close/>
                    <a:moveTo>
                      <a:pt x="19055" y="11422"/>
                    </a:moveTo>
                    <a:cubicBezTo>
                      <a:pt x="18716" y="15437"/>
                      <a:pt x="15437" y="18716"/>
                      <a:pt x="11478" y="18998"/>
                    </a:cubicBezTo>
                    <a:lnTo>
                      <a:pt x="11478" y="17698"/>
                    </a:lnTo>
                    <a:cubicBezTo>
                      <a:pt x="14814" y="17415"/>
                      <a:pt x="17528" y="14758"/>
                      <a:pt x="17811" y="11422"/>
                    </a:cubicBezTo>
                    <a:close/>
                    <a:moveTo>
                      <a:pt x="10799" y="0"/>
                    </a:moveTo>
                    <a:cubicBezTo>
                      <a:pt x="10460" y="0"/>
                      <a:pt x="10178" y="282"/>
                      <a:pt x="10178" y="621"/>
                    </a:cubicBezTo>
                    <a:lnTo>
                      <a:pt x="10178" y="1299"/>
                    </a:lnTo>
                    <a:cubicBezTo>
                      <a:pt x="7917" y="1470"/>
                      <a:pt x="5711" y="2432"/>
                      <a:pt x="4071" y="4071"/>
                    </a:cubicBezTo>
                    <a:cubicBezTo>
                      <a:pt x="2488" y="5711"/>
                      <a:pt x="1470" y="7802"/>
                      <a:pt x="1357" y="10178"/>
                    </a:cubicBezTo>
                    <a:lnTo>
                      <a:pt x="621" y="10178"/>
                    </a:lnTo>
                    <a:cubicBezTo>
                      <a:pt x="282" y="10178"/>
                      <a:pt x="0" y="10460"/>
                      <a:pt x="0" y="10799"/>
                    </a:cubicBezTo>
                    <a:cubicBezTo>
                      <a:pt x="0" y="11138"/>
                      <a:pt x="282" y="11422"/>
                      <a:pt x="621" y="11422"/>
                    </a:cubicBezTo>
                    <a:lnTo>
                      <a:pt x="1357" y="11422"/>
                    </a:lnTo>
                    <a:cubicBezTo>
                      <a:pt x="1470" y="13683"/>
                      <a:pt x="2488" y="15889"/>
                      <a:pt x="4071" y="17528"/>
                    </a:cubicBezTo>
                    <a:cubicBezTo>
                      <a:pt x="5711" y="19111"/>
                      <a:pt x="7859" y="20130"/>
                      <a:pt x="10178" y="20243"/>
                    </a:cubicBezTo>
                    <a:lnTo>
                      <a:pt x="10178" y="20977"/>
                    </a:lnTo>
                    <a:cubicBezTo>
                      <a:pt x="10178" y="21316"/>
                      <a:pt x="10460" y="21600"/>
                      <a:pt x="10799" y="21600"/>
                    </a:cubicBezTo>
                    <a:cubicBezTo>
                      <a:pt x="11138" y="21600"/>
                      <a:pt x="11422" y="21316"/>
                      <a:pt x="11422" y="20977"/>
                    </a:cubicBezTo>
                    <a:lnTo>
                      <a:pt x="11422" y="20243"/>
                    </a:lnTo>
                    <a:cubicBezTo>
                      <a:pt x="13683" y="20130"/>
                      <a:pt x="15889" y="19111"/>
                      <a:pt x="17528" y="17528"/>
                    </a:cubicBezTo>
                    <a:cubicBezTo>
                      <a:pt x="19168" y="15889"/>
                      <a:pt x="20130" y="13739"/>
                      <a:pt x="20243" y="11422"/>
                    </a:cubicBezTo>
                    <a:lnTo>
                      <a:pt x="20977" y="11422"/>
                    </a:lnTo>
                    <a:cubicBezTo>
                      <a:pt x="21316" y="11422"/>
                      <a:pt x="21600" y="11138"/>
                      <a:pt x="21600" y="10799"/>
                    </a:cubicBezTo>
                    <a:cubicBezTo>
                      <a:pt x="21600" y="10460"/>
                      <a:pt x="21316" y="10178"/>
                      <a:pt x="20977" y="10178"/>
                    </a:cubicBezTo>
                    <a:lnTo>
                      <a:pt x="20243" y="10178"/>
                    </a:lnTo>
                    <a:cubicBezTo>
                      <a:pt x="20130" y="7915"/>
                      <a:pt x="19112" y="5711"/>
                      <a:pt x="17528" y="4071"/>
                    </a:cubicBezTo>
                    <a:cubicBezTo>
                      <a:pt x="15889" y="2432"/>
                      <a:pt x="13796" y="1470"/>
                      <a:pt x="11422" y="1299"/>
                    </a:cubicBezTo>
                    <a:lnTo>
                      <a:pt x="11422" y="621"/>
                    </a:lnTo>
                    <a:cubicBezTo>
                      <a:pt x="11422" y="282"/>
                      <a:pt x="11138"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091" name="Google Shape;3091;p37"/>
            <p:cNvSpPr/>
            <p:nvPr/>
          </p:nvSpPr>
          <p:spPr>
            <a:xfrm>
              <a:off x="16498870" y="157962"/>
              <a:ext cx="880555" cy="887067"/>
            </a:xfrm>
            <a:custGeom>
              <a:rect b="b" l="l" r="r" t="t"/>
              <a:pathLst>
                <a:path extrusionOk="0" h="21600" w="21497">
                  <a:moveTo>
                    <a:pt x="19673" y="8878"/>
                  </a:moveTo>
                  <a:cubicBezTo>
                    <a:pt x="20013" y="8878"/>
                    <a:pt x="20295" y="9159"/>
                    <a:pt x="20295" y="9499"/>
                  </a:cubicBezTo>
                  <a:lnTo>
                    <a:pt x="20295" y="10177"/>
                  </a:lnTo>
                  <a:lnTo>
                    <a:pt x="14002" y="10177"/>
                  </a:lnTo>
                  <a:lnTo>
                    <a:pt x="14002" y="9499"/>
                  </a:lnTo>
                  <a:cubicBezTo>
                    <a:pt x="14002" y="9159"/>
                    <a:pt x="14287" y="8878"/>
                    <a:pt x="14627" y="8878"/>
                  </a:cubicBezTo>
                  <a:close/>
                  <a:moveTo>
                    <a:pt x="17179" y="1244"/>
                  </a:moveTo>
                  <a:cubicBezTo>
                    <a:pt x="17519" y="1244"/>
                    <a:pt x="17801" y="1526"/>
                    <a:pt x="17801" y="1865"/>
                  </a:cubicBezTo>
                  <a:lnTo>
                    <a:pt x="17801" y="7634"/>
                  </a:lnTo>
                  <a:lnTo>
                    <a:pt x="14627" y="7634"/>
                  </a:lnTo>
                  <a:cubicBezTo>
                    <a:pt x="13549" y="7634"/>
                    <a:pt x="12699" y="8481"/>
                    <a:pt x="12699" y="9499"/>
                  </a:cubicBezTo>
                  <a:lnTo>
                    <a:pt x="12699" y="11423"/>
                  </a:lnTo>
                  <a:lnTo>
                    <a:pt x="1247" y="11423"/>
                  </a:lnTo>
                  <a:lnTo>
                    <a:pt x="1247" y="1865"/>
                  </a:lnTo>
                  <a:cubicBezTo>
                    <a:pt x="1303" y="1526"/>
                    <a:pt x="1587" y="1244"/>
                    <a:pt x="1927" y="1244"/>
                  </a:cubicBezTo>
                  <a:close/>
                  <a:moveTo>
                    <a:pt x="12813" y="12609"/>
                  </a:moveTo>
                  <a:lnTo>
                    <a:pt x="12813" y="13911"/>
                  </a:lnTo>
                  <a:lnTo>
                    <a:pt x="1927" y="13911"/>
                  </a:lnTo>
                  <a:cubicBezTo>
                    <a:pt x="1587" y="13911"/>
                    <a:pt x="1303" y="13627"/>
                    <a:pt x="1303" y="13288"/>
                  </a:cubicBezTo>
                  <a:lnTo>
                    <a:pt x="1303" y="12609"/>
                  </a:lnTo>
                  <a:close/>
                  <a:moveTo>
                    <a:pt x="10261" y="15154"/>
                  </a:moveTo>
                  <a:lnTo>
                    <a:pt x="10261" y="16454"/>
                  </a:lnTo>
                  <a:lnTo>
                    <a:pt x="8901" y="16454"/>
                  </a:lnTo>
                  <a:lnTo>
                    <a:pt x="8901" y="15154"/>
                  </a:lnTo>
                  <a:close/>
                  <a:moveTo>
                    <a:pt x="12755" y="15154"/>
                  </a:moveTo>
                  <a:lnTo>
                    <a:pt x="12755" y="16454"/>
                  </a:lnTo>
                  <a:lnTo>
                    <a:pt x="11452" y="16454"/>
                  </a:lnTo>
                  <a:lnTo>
                    <a:pt x="11452" y="15154"/>
                  </a:lnTo>
                  <a:close/>
                  <a:moveTo>
                    <a:pt x="20295" y="11365"/>
                  </a:moveTo>
                  <a:lnTo>
                    <a:pt x="20295" y="17642"/>
                  </a:lnTo>
                  <a:lnTo>
                    <a:pt x="14002" y="17642"/>
                  </a:lnTo>
                  <a:lnTo>
                    <a:pt x="14002" y="11365"/>
                  </a:lnTo>
                  <a:close/>
                  <a:moveTo>
                    <a:pt x="20295" y="18886"/>
                  </a:moveTo>
                  <a:lnTo>
                    <a:pt x="20295" y="19565"/>
                  </a:lnTo>
                  <a:cubicBezTo>
                    <a:pt x="20295" y="19904"/>
                    <a:pt x="20013" y="20187"/>
                    <a:pt x="19673" y="20187"/>
                  </a:cubicBezTo>
                  <a:lnTo>
                    <a:pt x="14627" y="20187"/>
                  </a:lnTo>
                  <a:cubicBezTo>
                    <a:pt x="14287" y="20187"/>
                    <a:pt x="14002" y="19904"/>
                    <a:pt x="14002" y="19565"/>
                  </a:cubicBezTo>
                  <a:lnTo>
                    <a:pt x="14002" y="18886"/>
                  </a:lnTo>
                  <a:close/>
                  <a:moveTo>
                    <a:pt x="1870" y="0"/>
                  </a:moveTo>
                  <a:cubicBezTo>
                    <a:pt x="794" y="0"/>
                    <a:pt x="0" y="847"/>
                    <a:pt x="0" y="1865"/>
                  </a:cubicBezTo>
                  <a:lnTo>
                    <a:pt x="0" y="13345"/>
                  </a:lnTo>
                  <a:cubicBezTo>
                    <a:pt x="0" y="14419"/>
                    <a:pt x="794" y="15268"/>
                    <a:pt x="1870" y="15268"/>
                  </a:cubicBezTo>
                  <a:lnTo>
                    <a:pt x="7540" y="15268"/>
                  </a:lnTo>
                  <a:lnTo>
                    <a:pt x="7540" y="16511"/>
                  </a:lnTo>
                  <a:lnTo>
                    <a:pt x="5669" y="16511"/>
                  </a:lnTo>
                  <a:cubicBezTo>
                    <a:pt x="5273" y="16511"/>
                    <a:pt x="4988" y="16793"/>
                    <a:pt x="4988" y="17132"/>
                  </a:cubicBezTo>
                  <a:cubicBezTo>
                    <a:pt x="4988" y="17529"/>
                    <a:pt x="5273" y="17813"/>
                    <a:pt x="5669" y="17813"/>
                  </a:cubicBezTo>
                  <a:lnTo>
                    <a:pt x="12642" y="17813"/>
                  </a:lnTo>
                  <a:lnTo>
                    <a:pt x="12642" y="19678"/>
                  </a:lnTo>
                  <a:cubicBezTo>
                    <a:pt x="12642" y="20753"/>
                    <a:pt x="13493" y="21600"/>
                    <a:pt x="14569" y="21600"/>
                  </a:cubicBezTo>
                  <a:lnTo>
                    <a:pt x="19615" y="21600"/>
                  </a:lnTo>
                  <a:cubicBezTo>
                    <a:pt x="20635" y="21600"/>
                    <a:pt x="21487" y="20753"/>
                    <a:pt x="21487" y="19678"/>
                  </a:cubicBezTo>
                  <a:lnTo>
                    <a:pt x="21487" y="9612"/>
                  </a:lnTo>
                  <a:cubicBezTo>
                    <a:pt x="21600" y="8481"/>
                    <a:pt x="20749" y="7634"/>
                    <a:pt x="19673" y="7634"/>
                  </a:cubicBezTo>
                  <a:lnTo>
                    <a:pt x="19048" y="7634"/>
                  </a:lnTo>
                  <a:lnTo>
                    <a:pt x="19048" y="1865"/>
                  </a:lnTo>
                  <a:cubicBezTo>
                    <a:pt x="19048" y="847"/>
                    <a:pt x="18199" y="0"/>
                    <a:pt x="171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092" name="Google Shape;3092;p37"/>
            <p:cNvGrpSpPr/>
            <p:nvPr/>
          </p:nvGrpSpPr>
          <p:grpSpPr>
            <a:xfrm>
              <a:off x="1097693" y="2617"/>
              <a:ext cx="884785" cy="887143"/>
              <a:chOff x="73" y="73"/>
              <a:chExt cx="884784" cy="887141"/>
            </a:xfrm>
          </p:grpSpPr>
          <p:sp>
            <p:nvSpPr>
              <p:cNvPr id="3093" name="Google Shape;3093;p37"/>
              <p:cNvSpPr/>
              <p:nvPr/>
            </p:nvSpPr>
            <p:spPr>
              <a:xfrm>
                <a:off x="73" y="73"/>
                <a:ext cx="884784" cy="887141"/>
              </a:xfrm>
              <a:custGeom>
                <a:rect b="b" l="l" r="r" t="t"/>
                <a:pathLst>
                  <a:path extrusionOk="0" h="21600" w="21600">
                    <a:moveTo>
                      <a:pt x="5046" y="1244"/>
                    </a:moveTo>
                    <a:lnTo>
                      <a:pt x="5046" y="5033"/>
                    </a:lnTo>
                    <a:lnTo>
                      <a:pt x="1190" y="5033"/>
                    </a:lnTo>
                    <a:lnTo>
                      <a:pt x="1190" y="1244"/>
                    </a:lnTo>
                    <a:close/>
                    <a:moveTo>
                      <a:pt x="5046" y="6219"/>
                    </a:moveTo>
                    <a:lnTo>
                      <a:pt x="5046" y="10065"/>
                    </a:lnTo>
                    <a:lnTo>
                      <a:pt x="1190" y="10065"/>
                    </a:lnTo>
                    <a:lnTo>
                      <a:pt x="1190" y="6219"/>
                    </a:lnTo>
                    <a:close/>
                    <a:moveTo>
                      <a:pt x="14229" y="4523"/>
                    </a:moveTo>
                    <a:lnTo>
                      <a:pt x="16952" y="7236"/>
                    </a:lnTo>
                    <a:lnTo>
                      <a:pt x="14002" y="10121"/>
                    </a:lnTo>
                    <a:lnTo>
                      <a:pt x="11339" y="7407"/>
                    </a:lnTo>
                    <a:lnTo>
                      <a:pt x="14229" y="4523"/>
                    </a:lnTo>
                    <a:close/>
                    <a:moveTo>
                      <a:pt x="10432" y="8367"/>
                    </a:moveTo>
                    <a:lnTo>
                      <a:pt x="13095" y="11025"/>
                    </a:lnTo>
                    <a:lnTo>
                      <a:pt x="10374" y="13796"/>
                    </a:lnTo>
                    <a:lnTo>
                      <a:pt x="7653" y="11138"/>
                    </a:lnTo>
                    <a:lnTo>
                      <a:pt x="10432" y="8367"/>
                    </a:lnTo>
                    <a:close/>
                    <a:moveTo>
                      <a:pt x="5046" y="11309"/>
                    </a:moveTo>
                    <a:lnTo>
                      <a:pt x="5046" y="15776"/>
                    </a:lnTo>
                    <a:cubicBezTo>
                      <a:pt x="4535" y="15379"/>
                      <a:pt x="3797" y="15153"/>
                      <a:pt x="3117" y="15153"/>
                    </a:cubicBezTo>
                    <a:cubicBezTo>
                      <a:pt x="2381" y="15153"/>
                      <a:pt x="1756" y="15379"/>
                      <a:pt x="1190" y="15776"/>
                    </a:cubicBezTo>
                    <a:lnTo>
                      <a:pt x="1190" y="11309"/>
                    </a:lnTo>
                    <a:close/>
                    <a:moveTo>
                      <a:pt x="6747" y="12043"/>
                    </a:moveTo>
                    <a:lnTo>
                      <a:pt x="9410" y="14701"/>
                    </a:lnTo>
                    <a:lnTo>
                      <a:pt x="6293" y="17811"/>
                    </a:lnTo>
                    <a:lnTo>
                      <a:pt x="6293" y="12440"/>
                    </a:lnTo>
                    <a:lnTo>
                      <a:pt x="6747" y="12043"/>
                    </a:lnTo>
                    <a:close/>
                    <a:moveTo>
                      <a:pt x="3117" y="16397"/>
                    </a:moveTo>
                    <a:cubicBezTo>
                      <a:pt x="4195" y="16397"/>
                      <a:pt x="5046" y="17246"/>
                      <a:pt x="5046" y="18319"/>
                    </a:cubicBezTo>
                    <a:cubicBezTo>
                      <a:pt x="5046" y="19394"/>
                      <a:pt x="4195" y="20241"/>
                      <a:pt x="3117" y="20241"/>
                    </a:cubicBezTo>
                    <a:cubicBezTo>
                      <a:pt x="2041" y="20241"/>
                      <a:pt x="1190" y="19394"/>
                      <a:pt x="1190" y="18319"/>
                    </a:cubicBezTo>
                    <a:cubicBezTo>
                      <a:pt x="1190" y="17246"/>
                      <a:pt x="2041" y="16397"/>
                      <a:pt x="3117" y="16397"/>
                    </a:cubicBezTo>
                    <a:close/>
                    <a:moveTo>
                      <a:pt x="10148" y="16397"/>
                    </a:moveTo>
                    <a:lnTo>
                      <a:pt x="10148" y="20241"/>
                    </a:lnTo>
                    <a:lnTo>
                      <a:pt x="5726" y="20241"/>
                    </a:lnTo>
                    <a:lnTo>
                      <a:pt x="9467" y="16397"/>
                    </a:lnTo>
                    <a:close/>
                    <a:moveTo>
                      <a:pt x="15136" y="16397"/>
                    </a:moveTo>
                    <a:lnTo>
                      <a:pt x="15136" y="20241"/>
                    </a:lnTo>
                    <a:lnTo>
                      <a:pt x="11395" y="20241"/>
                    </a:lnTo>
                    <a:lnTo>
                      <a:pt x="11395" y="16397"/>
                    </a:lnTo>
                    <a:close/>
                    <a:moveTo>
                      <a:pt x="20240" y="16397"/>
                    </a:moveTo>
                    <a:lnTo>
                      <a:pt x="20240" y="20241"/>
                    </a:lnTo>
                    <a:lnTo>
                      <a:pt x="16385" y="20241"/>
                    </a:lnTo>
                    <a:lnTo>
                      <a:pt x="16385" y="16397"/>
                    </a:lnTo>
                    <a:close/>
                    <a:moveTo>
                      <a:pt x="623" y="0"/>
                    </a:moveTo>
                    <a:cubicBezTo>
                      <a:pt x="283" y="0"/>
                      <a:pt x="0" y="282"/>
                      <a:pt x="0" y="678"/>
                    </a:cubicBezTo>
                    <a:lnTo>
                      <a:pt x="0" y="18377"/>
                    </a:lnTo>
                    <a:cubicBezTo>
                      <a:pt x="0" y="20186"/>
                      <a:pt x="1416" y="21600"/>
                      <a:pt x="3174" y="21600"/>
                    </a:cubicBezTo>
                    <a:lnTo>
                      <a:pt x="20976" y="21600"/>
                    </a:lnTo>
                    <a:cubicBezTo>
                      <a:pt x="21316" y="21600"/>
                      <a:pt x="21600" y="21316"/>
                      <a:pt x="21600" y="20920"/>
                    </a:cubicBezTo>
                    <a:lnTo>
                      <a:pt x="21600" y="15776"/>
                    </a:lnTo>
                    <a:cubicBezTo>
                      <a:pt x="21544" y="15437"/>
                      <a:pt x="21260" y="15153"/>
                      <a:pt x="20920" y="15153"/>
                    </a:cubicBezTo>
                    <a:lnTo>
                      <a:pt x="10772" y="15153"/>
                    </a:lnTo>
                    <a:lnTo>
                      <a:pt x="18312" y="7633"/>
                    </a:lnTo>
                    <a:cubicBezTo>
                      <a:pt x="18426" y="7520"/>
                      <a:pt x="18481" y="7350"/>
                      <a:pt x="18481" y="7236"/>
                    </a:cubicBezTo>
                    <a:cubicBezTo>
                      <a:pt x="18481" y="7068"/>
                      <a:pt x="18426" y="6897"/>
                      <a:pt x="18312" y="6784"/>
                    </a:cubicBezTo>
                    <a:lnTo>
                      <a:pt x="14740" y="3279"/>
                    </a:lnTo>
                    <a:cubicBezTo>
                      <a:pt x="14627" y="3166"/>
                      <a:pt x="14470" y="3109"/>
                      <a:pt x="14308" y="3109"/>
                    </a:cubicBezTo>
                    <a:cubicBezTo>
                      <a:pt x="14144" y="3109"/>
                      <a:pt x="13975" y="3166"/>
                      <a:pt x="13833" y="3279"/>
                    </a:cubicBezTo>
                    <a:lnTo>
                      <a:pt x="6293" y="10743"/>
                    </a:lnTo>
                    <a:lnTo>
                      <a:pt x="6293" y="678"/>
                    </a:lnTo>
                    <a:cubicBezTo>
                      <a:pt x="6293" y="282"/>
                      <a:pt x="6009" y="0"/>
                      <a:pt x="56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94" name="Google Shape;3094;p37"/>
              <p:cNvSpPr/>
              <p:nvPr/>
            </p:nvSpPr>
            <p:spPr>
              <a:xfrm>
                <a:off x="102240" y="726960"/>
                <a:ext cx="51084" cy="51084"/>
              </a:xfrm>
              <a:custGeom>
                <a:rect b="b" l="l" r="r" t="t"/>
                <a:pathLst>
                  <a:path extrusionOk="0" h="21600" w="2160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095" name="Google Shape;3095;p37"/>
            <p:cNvGrpSpPr/>
            <p:nvPr/>
          </p:nvGrpSpPr>
          <p:grpSpPr>
            <a:xfrm>
              <a:off x="1097619" y="1089447"/>
              <a:ext cx="884858" cy="884783"/>
              <a:chOff x="0" y="73"/>
              <a:chExt cx="884857" cy="884782"/>
            </a:xfrm>
          </p:grpSpPr>
          <p:sp>
            <p:nvSpPr>
              <p:cNvPr id="3096" name="Google Shape;3096;p37"/>
              <p:cNvSpPr/>
              <p:nvPr/>
            </p:nvSpPr>
            <p:spPr>
              <a:xfrm>
                <a:off x="0" y="73"/>
                <a:ext cx="884857" cy="884782"/>
              </a:xfrm>
              <a:custGeom>
                <a:rect b="b" l="l" r="r" t="t"/>
                <a:pathLst>
                  <a:path extrusionOk="0" h="21600" w="21600">
                    <a:moveTo>
                      <a:pt x="2552" y="1247"/>
                    </a:moveTo>
                    <a:lnTo>
                      <a:pt x="2552" y="2552"/>
                    </a:lnTo>
                    <a:lnTo>
                      <a:pt x="1247" y="2552"/>
                    </a:lnTo>
                    <a:lnTo>
                      <a:pt x="1247" y="1247"/>
                    </a:lnTo>
                    <a:close/>
                    <a:moveTo>
                      <a:pt x="20295" y="1247"/>
                    </a:moveTo>
                    <a:lnTo>
                      <a:pt x="20295" y="2552"/>
                    </a:lnTo>
                    <a:lnTo>
                      <a:pt x="19048" y="2552"/>
                    </a:lnTo>
                    <a:lnTo>
                      <a:pt x="19048" y="1247"/>
                    </a:lnTo>
                    <a:close/>
                    <a:moveTo>
                      <a:pt x="17801" y="2552"/>
                    </a:moveTo>
                    <a:lnTo>
                      <a:pt x="17801" y="3174"/>
                    </a:lnTo>
                    <a:cubicBezTo>
                      <a:pt x="17801" y="3515"/>
                      <a:pt x="18028" y="3799"/>
                      <a:pt x="18424" y="3799"/>
                    </a:cubicBezTo>
                    <a:lnTo>
                      <a:pt x="19048" y="3799"/>
                    </a:lnTo>
                    <a:lnTo>
                      <a:pt x="19048" y="17801"/>
                    </a:lnTo>
                    <a:lnTo>
                      <a:pt x="18424" y="17801"/>
                    </a:lnTo>
                    <a:cubicBezTo>
                      <a:pt x="18028" y="17801"/>
                      <a:pt x="17801" y="18085"/>
                      <a:pt x="17801" y="18426"/>
                    </a:cubicBezTo>
                    <a:lnTo>
                      <a:pt x="17801" y="19050"/>
                    </a:lnTo>
                    <a:lnTo>
                      <a:pt x="3799" y="19050"/>
                    </a:lnTo>
                    <a:lnTo>
                      <a:pt x="3799" y="18426"/>
                    </a:lnTo>
                    <a:cubicBezTo>
                      <a:pt x="3799" y="18085"/>
                      <a:pt x="3514" y="17801"/>
                      <a:pt x="3174" y="17801"/>
                    </a:cubicBezTo>
                    <a:lnTo>
                      <a:pt x="2552" y="17801"/>
                    </a:lnTo>
                    <a:lnTo>
                      <a:pt x="2552" y="3799"/>
                    </a:lnTo>
                    <a:lnTo>
                      <a:pt x="3174" y="3799"/>
                    </a:lnTo>
                    <a:cubicBezTo>
                      <a:pt x="3514" y="3799"/>
                      <a:pt x="3799" y="3515"/>
                      <a:pt x="3799" y="3174"/>
                    </a:cubicBezTo>
                    <a:lnTo>
                      <a:pt x="3799" y="2552"/>
                    </a:lnTo>
                    <a:close/>
                    <a:moveTo>
                      <a:pt x="2552" y="18992"/>
                    </a:moveTo>
                    <a:lnTo>
                      <a:pt x="2552" y="20240"/>
                    </a:lnTo>
                    <a:lnTo>
                      <a:pt x="1247" y="20240"/>
                    </a:lnTo>
                    <a:lnTo>
                      <a:pt x="1247" y="18992"/>
                    </a:lnTo>
                    <a:close/>
                    <a:moveTo>
                      <a:pt x="20295" y="18992"/>
                    </a:moveTo>
                    <a:lnTo>
                      <a:pt x="20295" y="20240"/>
                    </a:lnTo>
                    <a:lnTo>
                      <a:pt x="19048" y="20240"/>
                    </a:lnTo>
                    <a:lnTo>
                      <a:pt x="19048" y="18992"/>
                    </a:lnTo>
                    <a:close/>
                    <a:moveTo>
                      <a:pt x="624" y="0"/>
                    </a:moveTo>
                    <a:cubicBezTo>
                      <a:pt x="284" y="0"/>
                      <a:pt x="0" y="283"/>
                      <a:pt x="0" y="624"/>
                    </a:cubicBezTo>
                    <a:lnTo>
                      <a:pt x="0" y="3174"/>
                    </a:lnTo>
                    <a:cubicBezTo>
                      <a:pt x="0" y="3515"/>
                      <a:pt x="284" y="3799"/>
                      <a:pt x="624" y="3799"/>
                    </a:cubicBezTo>
                    <a:lnTo>
                      <a:pt x="1247" y="3799"/>
                    </a:lnTo>
                    <a:lnTo>
                      <a:pt x="1247" y="17801"/>
                    </a:lnTo>
                    <a:lnTo>
                      <a:pt x="624" y="17801"/>
                    </a:lnTo>
                    <a:cubicBezTo>
                      <a:pt x="284" y="17801"/>
                      <a:pt x="0" y="18085"/>
                      <a:pt x="0" y="18426"/>
                    </a:cubicBezTo>
                    <a:lnTo>
                      <a:pt x="0" y="20977"/>
                    </a:lnTo>
                    <a:cubicBezTo>
                      <a:pt x="0" y="21317"/>
                      <a:pt x="284" y="21600"/>
                      <a:pt x="624" y="21600"/>
                    </a:cubicBezTo>
                    <a:lnTo>
                      <a:pt x="3174" y="21600"/>
                    </a:lnTo>
                    <a:cubicBezTo>
                      <a:pt x="3514" y="21600"/>
                      <a:pt x="3799" y="21317"/>
                      <a:pt x="3799" y="20977"/>
                    </a:cubicBezTo>
                    <a:lnTo>
                      <a:pt x="3799" y="20353"/>
                    </a:lnTo>
                    <a:lnTo>
                      <a:pt x="17801" y="20353"/>
                    </a:lnTo>
                    <a:lnTo>
                      <a:pt x="17801" y="20977"/>
                    </a:lnTo>
                    <a:cubicBezTo>
                      <a:pt x="17801" y="21317"/>
                      <a:pt x="18028" y="21600"/>
                      <a:pt x="18424" y="21600"/>
                    </a:cubicBezTo>
                    <a:lnTo>
                      <a:pt x="20976" y="21600"/>
                    </a:lnTo>
                    <a:cubicBezTo>
                      <a:pt x="21316" y="21600"/>
                      <a:pt x="21600" y="21317"/>
                      <a:pt x="21600" y="20977"/>
                    </a:cubicBezTo>
                    <a:lnTo>
                      <a:pt x="21600" y="18426"/>
                    </a:lnTo>
                    <a:cubicBezTo>
                      <a:pt x="21600" y="18085"/>
                      <a:pt x="21316" y="17801"/>
                      <a:pt x="20976" y="17801"/>
                    </a:cubicBezTo>
                    <a:lnTo>
                      <a:pt x="20351" y="17801"/>
                    </a:lnTo>
                    <a:lnTo>
                      <a:pt x="20351" y="3799"/>
                    </a:lnTo>
                    <a:lnTo>
                      <a:pt x="20976" y="3799"/>
                    </a:lnTo>
                    <a:lnTo>
                      <a:pt x="20976" y="3741"/>
                    </a:lnTo>
                    <a:cubicBezTo>
                      <a:pt x="21316" y="3741"/>
                      <a:pt x="21600" y="3459"/>
                      <a:pt x="21600" y="3119"/>
                    </a:cubicBezTo>
                    <a:lnTo>
                      <a:pt x="21600" y="624"/>
                    </a:lnTo>
                    <a:cubicBezTo>
                      <a:pt x="21600" y="283"/>
                      <a:pt x="21316" y="0"/>
                      <a:pt x="20976" y="0"/>
                    </a:cubicBezTo>
                    <a:lnTo>
                      <a:pt x="18424" y="0"/>
                    </a:lnTo>
                    <a:cubicBezTo>
                      <a:pt x="18028" y="0"/>
                      <a:pt x="17801" y="283"/>
                      <a:pt x="17801" y="624"/>
                    </a:cubicBezTo>
                    <a:lnTo>
                      <a:pt x="17801" y="1247"/>
                    </a:lnTo>
                    <a:lnTo>
                      <a:pt x="3799" y="1247"/>
                    </a:lnTo>
                    <a:lnTo>
                      <a:pt x="3799" y="624"/>
                    </a:lnTo>
                    <a:cubicBezTo>
                      <a:pt x="3799" y="283"/>
                      <a:pt x="3514" y="0"/>
                      <a:pt x="31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097" name="Google Shape;3097;p37"/>
              <p:cNvSpPr/>
              <p:nvPr/>
            </p:nvSpPr>
            <p:spPr>
              <a:xfrm>
                <a:off x="209051" y="153323"/>
                <a:ext cx="463153" cy="571279"/>
              </a:xfrm>
              <a:custGeom>
                <a:rect b="b" l="l" r="r" t="t"/>
                <a:pathLst>
                  <a:path extrusionOk="0" h="21600" w="21433">
                    <a:moveTo>
                      <a:pt x="19021" y="1931"/>
                    </a:moveTo>
                    <a:lnTo>
                      <a:pt x="19021" y="4367"/>
                    </a:lnTo>
                    <a:cubicBezTo>
                      <a:pt x="18731" y="4091"/>
                      <a:pt x="18424" y="3952"/>
                      <a:pt x="17947" y="3952"/>
                    </a:cubicBezTo>
                    <a:lnTo>
                      <a:pt x="13109" y="3952"/>
                    </a:lnTo>
                    <a:cubicBezTo>
                      <a:pt x="12465" y="3952"/>
                      <a:pt x="11929" y="4392"/>
                      <a:pt x="11929" y="4919"/>
                    </a:cubicBezTo>
                    <a:lnTo>
                      <a:pt x="11929" y="18791"/>
                    </a:lnTo>
                    <a:cubicBezTo>
                      <a:pt x="11929" y="19231"/>
                      <a:pt x="12359" y="19407"/>
                      <a:pt x="12574" y="19758"/>
                    </a:cubicBezTo>
                    <a:lnTo>
                      <a:pt x="8811" y="19758"/>
                    </a:lnTo>
                    <a:cubicBezTo>
                      <a:pt x="9241" y="19407"/>
                      <a:pt x="9456" y="19231"/>
                      <a:pt x="9456" y="18791"/>
                    </a:cubicBezTo>
                    <a:lnTo>
                      <a:pt x="9456" y="4919"/>
                    </a:lnTo>
                    <a:cubicBezTo>
                      <a:pt x="9456" y="4392"/>
                      <a:pt x="9026" y="3952"/>
                      <a:pt x="8272" y="3952"/>
                    </a:cubicBezTo>
                    <a:lnTo>
                      <a:pt x="3439" y="3952"/>
                    </a:lnTo>
                    <a:cubicBezTo>
                      <a:pt x="2900" y="3952"/>
                      <a:pt x="2685" y="4303"/>
                      <a:pt x="2255" y="4479"/>
                    </a:cubicBezTo>
                    <a:lnTo>
                      <a:pt x="2255" y="1931"/>
                    </a:lnTo>
                    <a:close/>
                    <a:moveTo>
                      <a:pt x="1180" y="0"/>
                    </a:moveTo>
                    <a:cubicBezTo>
                      <a:pt x="536" y="0"/>
                      <a:pt x="0" y="440"/>
                      <a:pt x="0" y="967"/>
                    </a:cubicBezTo>
                    <a:lnTo>
                      <a:pt x="0" y="6937"/>
                    </a:lnTo>
                    <a:cubicBezTo>
                      <a:pt x="0" y="7514"/>
                      <a:pt x="553" y="7901"/>
                      <a:pt x="1115" y="7901"/>
                    </a:cubicBezTo>
                    <a:cubicBezTo>
                      <a:pt x="1412" y="7901"/>
                      <a:pt x="1712" y="7793"/>
                      <a:pt x="1934" y="7553"/>
                    </a:cubicBezTo>
                    <a:lnTo>
                      <a:pt x="3974" y="5973"/>
                    </a:lnTo>
                    <a:lnTo>
                      <a:pt x="7092" y="5973"/>
                    </a:lnTo>
                    <a:lnTo>
                      <a:pt x="7092" y="18353"/>
                    </a:lnTo>
                    <a:lnTo>
                      <a:pt x="5049" y="20020"/>
                    </a:lnTo>
                    <a:cubicBezTo>
                      <a:pt x="4298" y="20636"/>
                      <a:pt x="4834" y="21600"/>
                      <a:pt x="5908" y="21600"/>
                    </a:cubicBezTo>
                    <a:lnTo>
                      <a:pt x="15473" y="21600"/>
                    </a:lnTo>
                    <a:cubicBezTo>
                      <a:pt x="16548" y="21600"/>
                      <a:pt x="17087" y="20546"/>
                      <a:pt x="16227" y="20020"/>
                    </a:cubicBezTo>
                    <a:lnTo>
                      <a:pt x="14184" y="18353"/>
                    </a:lnTo>
                    <a:lnTo>
                      <a:pt x="14184" y="5973"/>
                    </a:lnTo>
                    <a:lnTo>
                      <a:pt x="17302" y="5973"/>
                    </a:lnTo>
                    <a:lnTo>
                      <a:pt x="19342" y="7553"/>
                    </a:lnTo>
                    <a:cubicBezTo>
                      <a:pt x="19601" y="7793"/>
                      <a:pt x="19925" y="7901"/>
                      <a:pt x="20236" y="7901"/>
                    </a:cubicBezTo>
                    <a:cubicBezTo>
                      <a:pt x="20829" y="7901"/>
                      <a:pt x="21385" y="7514"/>
                      <a:pt x="21385" y="6937"/>
                    </a:cubicBezTo>
                    <a:lnTo>
                      <a:pt x="21385" y="967"/>
                    </a:lnTo>
                    <a:cubicBezTo>
                      <a:pt x="21600" y="440"/>
                      <a:pt x="21064" y="0"/>
                      <a:pt x="204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098" name="Google Shape;3098;p37"/>
            <p:cNvGrpSpPr/>
            <p:nvPr/>
          </p:nvGrpSpPr>
          <p:grpSpPr>
            <a:xfrm>
              <a:off x="1099387" y="2175098"/>
              <a:ext cx="881317" cy="880801"/>
              <a:chOff x="0" y="0"/>
              <a:chExt cx="881316" cy="880800"/>
            </a:xfrm>
          </p:grpSpPr>
          <p:sp>
            <p:nvSpPr>
              <p:cNvPr id="3099" name="Google Shape;3099;p37"/>
              <p:cNvSpPr/>
              <p:nvPr/>
            </p:nvSpPr>
            <p:spPr>
              <a:xfrm>
                <a:off x="0" y="0"/>
                <a:ext cx="881316" cy="880800"/>
              </a:xfrm>
              <a:custGeom>
                <a:rect b="b" l="l" r="r" t="t"/>
                <a:pathLst>
                  <a:path extrusionOk="0" h="21600" w="21018">
                    <a:moveTo>
                      <a:pt x="13868" y="1296"/>
                    </a:moveTo>
                    <a:cubicBezTo>
                      <a:pt x="14344" y="1296"/>
                      <a:pt x="14829" y="1482"/>
                      <a:pt x="15216" y="1851"/>
                    </a:cubicBezTo>
                    <a:lnTo>
                      <a:pt x="19205" y="5953"/>
                    </a:lnTo>
                    <a:cubicBezTo>
                      <a:pt x="19980" y="6692"/>
                      <a:pt x="19980" y="7889"/>
                      <a:pt x="19205" y="8686"/>
                    </a:cubicBezTo>
                    <a:lnTo>
                      <a:pt x="17819" y="10110"/>
                    </a:lnTo>
                    <a:lnTo>
                      <a:pt x="11174" y="3276"/>
                    </a:lnTo>
                    <a:lnTo>
                      <a:pt x="12558" y="1851"/>
                    </a:lnTo>
                    <a:cubicBezTo>
                      <a:pt x="12918" y="1482"/>
                      <a:pt x="13389" y="1296"/>
                      <a:pt x="13868" y="1296"/>
                    </a:cubicBezTo>
                    <a:close/>
                    <a:moveTo>
                      <a:pt x="10288" y="4131"/>
                    </a:moveTo>
                    <a:lnTo>
                      <a:pt x="16933" y="10964"/>
                    </a:lnTo>
                    <a:lnTo>
                      <a:pt x="10510" y="17571"/>
                    </a:lnTo>
                    <a:lnTo>
                      <a:pt x="3863" y="10736"/>
                    </a:lnTo>
                    <a:lnTo>
                      <a:pt x="10288" y="4131"/>
                    </a:lnTo>
                    <a:close/>
                    <a:moveTo>
                      <a:pt x="3032" y="11647"/>
                    </a:moveTo>
                    <a:lnTo>
                      <a:pt x="9678" y="18482"/>
                    </a:lnTo>
                    <a:lnTo>
                      <a:pt x="8349" y="19848"/>
                    </a:lnTo>
                    <a:cubicBezTo>
                      <a:pt x="8017" y="20219"/>
                      <a:pt x="7546" y="20403"/>
                      <a:pt x="7068" y="20403"/>
                    </a:cubicBezTo>
                    <a:cubicBezTo>
                      <a:pt x="6591" y="20403"/>
                      <a:pt x="6106" y="20219"/>
                      <a:pt x="5746" y="19848"/>
                    </a:cubicBezTo>
                    <a:lnTo>
                      <a:pt x="1703" y="15749"/>
                    </a:lnTo>
                    <a:cubicBezTo>
                      <a:pt x="1038" y="15007"/>
                      <a:pt x="1038" y="13811"/>
                      <a:pt x="1703" y="13014"/>
                    </a:cubicBezTo>
                    <a:lnTo>
                      <a:pt x="3032" y="11647"/>
                    </a:lnTo>
                    <a:close/>
                    <a:moveTo>
                      <a:pt x="13936" y="0"/>
                    </a:moveTo>
                    <a:cubicBezTo>
                      <a:pt x="13140" y="0"/>
                      <a:pt x="12336" y="315"/>
                      <a:pt x="11728" y="940"/>
                    </a:cubicBezTo>
                    <a:lnTo>
                      <a:pt x="873" y="12102"/>
                    </a:lnTo>
                    <a:cubicBezTo>
                      <a:pt x="-291" y="13299"/>
                      <a:pt x="-291" y="15349"/>
                      <a:pt x="873" y="16602"/>
                    </a:cubicBezTo>
                    <a:lnTo>
                      <a:pt x="4916" y="20702"/>
                    </a:lnTo>
                    <a:cubicBezTo>
                      <a:pt x="5496" y="21300"/>
                      <a:pt x="6286" y="21600"/>
                      <a:pt x="7075" y="21600"/>
                    </a:cubicBezTo>
                    <a:cubicBezTo>
                      <a:pt x="7864" y="21600"/>
                      <a:pt x="8653" y="21300"/>
                      <a:pt x="9235" y="20702"/>
                    </a:cubicBezTo>
                    <a:lnTo>
                      <a:pt x="20145" y="9541"/>
                    </a:lnTo>
                    <a:cubicBezTo>
                      <a:pt x="21309" y="8344"/>
                      <a:pt x="21309" y="6350"/>
                      <a:pt x="20145" y="5042"/>
                    </a:cubicBezTo>
                    <a:lnTo>
                      <a:pt x="16104" y="940"/>
                    </a:lnTo>
                    <a:cubicBezTo>
                      <a:pt x="15522" y="315"/>
                      <a:pt x="14732" y="0"/>
                      <a:pt x="139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00" name="Google Shape;3100;p37"/>
              <p:cNvSpPr/>
              <p:nvPr/>
            </p:nvSpPr>
            <p:spPr>
              <a:xfrm>
                <a:off x="282764" y="451714"/>
                <a:ext cx="146321" cy="146322"/>
              </a:xfrm>
              <a:custGeom>
                <a:rect b="b" l="l" r="r" t="t"/>
                <a:pathLst>
                  <a:path extrusionOk="0" h="21600" w="20936">
                    <a:moveTo>
                      <a:pt x="3781" y="0"/>
                    </a:moveTo>
                    <a:cubicBezTo>
                      <a:pt x="2822" y="0"/>
                      <a:pt x="1830" y="348"/>
                      <a:pt x="997" y="1034"/>
                    </a:cubicBezTo>
                    <a:cubicBezTo>
                      <a:pt x="-332" y="2405"/>
                      <a:pt x="-332" y="4799"/>
                      <a:pt x="997" y="6518"/>
                    </a:cubicBezTo>
                    <a:lnTo>
                      <a:pt x="14613" y="20566"/>
                    </a:lnTo>
                    <a:cubicBezTo>
                      <a:pt x="15277" y="21252"/>
                      <a:pt x="16195" y="21600"/>
                      <a:pt x="17155" y="21600"/>
                    </a:cubicBezTo>
                    <a:cubicBezTo>
                      <a:pt x="18104" y="21600"/>
                      <a:pt x="19106" y="21252"/>
                      <a:pt x="19939" y="20566"/>
                    </a:cubicBezTo>
                    <a:cubicBezTo>
                      <a:pt x="21268" y="18858"/>
                      <a:pt x="21268" y="16453"/>
                      <a:pt x="19939" y="15082"/>
                    </a:cubicBezTo>
                    <a:lnTo>
                      <a:pt x="6313" y="1034"/>
                    </a:lnTo>
                    <a:cubicBezTo>
                      <a:pt x="5648" y="348"/>
                      <a:pt x="4731" y="0"/>
                      <a:pt x="37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101" name="Google Shape;3101;p37"/>
            <p:cNvGrpSpPr/>
            <p:nvPr/>
          </p:nvGrpSpPr>
          <p:grpSpPr>
            <a:xfrm>
              <a:off x="6602809" y="76921"/>
              <a:ext cx="891786" cy="884784"/>
              <a:chOff x="0" y="73"/>
              <a:chExt cx="891785" cy="884782"/>
            </a:xfrm>
          </p:grpSpPr>
          <p:sp>
            <p:nvSpPr>
              <p:cNvPr id="3102" name="Google Shape;3102;p37"/>
              <p:cNvSpPr/>
              <p:nvPr/>
            </p:nvSpPr>
            <p:spPr>
              <a:xfrm>
                <a:off x="157893" y="211409"/>
                <a:ext cx="362303" cy="364587"/>
              </a:xfrm>
              <a:custGeom>
                <a:rect b="b" l="l" r="r" t="t"/>
                <a:pathLst>
                  <a:path extrusionOk="0" h="21600" w="21600">
                    <a:moveTo>
                      <a:pt x="7757" y="2887"/>
                    </a:moveTo>
                    <a:cubicBezTo>
                      <a:pt x="9831" y="2887"/>
                      <a:pt x="11633" y="4127"/>
                      <a:pt x="12046" y="6053"/>
                    </a:cubicBezTo>
                    <a:lnTo>
                      <a:pt x="7757" y="6053"/>
                    </a:lnTo>
                    <a:cubicBezTo>
                      <a:pt x="6926" y="6053"/>
                      <a:pt x="6232" y="6743"/>
                      <a:pt x="6232" y="7568"/>
                    </a:cubicBezTo>
                    <a:lnTo>
                      <a:pt x="6232" y="11831"/>
                    </a:lnTo>
                    <a:cubicBezTo>
                      <a:pt x="4434" y="11280"/>
                      <a:pt x="3186" y="9630"/>
                      <a:pt x="3186" y="7568"/>
                    </a:cubicBezTo>
                    <a:cubicBezTo>
                      <a:pt x="3186" y="4952"/>
                      <a:pt x="5124" y="2887"/>
                      <a:pt x="7757" y="2887"/>
                    </a:cubicBezTo>
                    <a:close/>
                    <a:moveTo>
                      <a:pt x="12046" y="9079"/>
                    </a:moveTo>
                    <a:cubicBezTo>
                      <a:pt x="11633" y="10455"/>
                      <a:pt x="10525" y="11420"/>
                      <a:pt x="9277" y="11831"/>
                    </a:cubicBezTo>
                    <a:lnTo>
                      <a:pt x="9277" y="9079"/>
                    </a:lnTo>
                    <a:close/>
                    <a:moveTo>
                      <a:pt x="18695" y="9079"/>
                    </a:moveTo>
                    <a:lnTo>
                      <a:pt x="18695" y="18298"/>
                    </a:lnTo>
                    <a:lnTo>
                      <a:pt x="9418" y="18298"/>
                    </a:lnTo>
                    <a:lnTo>
                      <a:pt x="9418" y="15132"/>
                    </a:lnTo>
                    <a:cubicBezTo>
                      <a:pt x="12323" y="14447"/>
                      <a:pt x="14678" y="12246"/>
                      <a:pt x="15368" y="9079"/>
                    </a:cubicBezTo>
                    <a:close/>
                    <a:moveTo>
                      <a:pt x="7757" y="0"/>
                    </a:moveTo>
                    <a:cubicBezTo>
                      <a:pt x="3463" y="0"/>
                      <a:pt x="0" y="3437"/>
                      <a:pt x="0" y="7704"/>
                    </a:cubicBezTo>
                    <a:cubicBezTo>
                      <a:pt x="0" y="11420"/>
                      <a:pt x="2632" y="14582"/>
                      <a:pt x="6232" y="15272"/>
                    </a:cubicBezTo>
                    <a:lnTo>
                      <a:pt x="6232" y="20089"/>
                    </a:lnTo>
                    <a:cubicBezTo>
                      <a:pt x="6232" y="20914"/>
                      <a:pt x="6926" y="21600"/>
                      <a:pt x="7757" y="21600"/>
                    </a:cubicBezTo>
                    <a:lnTo>
                      <a:pt x="20079" y="21600"/>
                    </a:lnTo>
                    <a:cubicBezTo>
                      <a:pt x="20910" y="21600"/>
                      <a:pt x="21600" y="20914"/>
                      <a:pt x="21600" y="20089"/>
                    </a:cubicBezTo>
                    <a:lnTo>
                      <a:pt x="21600" y="7843"/>
                    </a:lnTo>
                    <a:cubicBezTo>
                      <a:pt x="21600" y="6878"/>
                      <a:pt x="20910" y="6193"/>
                      <a:pt x="20216" y="6193"/>
                    </a:cubicBezTo>
                    <a:lnTo>
                      <a:pt x="15368" y="6193"/>
                    </a:lnTo>
                    <a:cubicBezTo>
                      <a:pt x="14678" y="2751"/>
                      <a:pt x="11633" y="0"/>
                      <a:pt x="77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03" name="Google Shape;3103;p37"/>
              <p:cNvSpPr/>
              <p:nvPr/>
            </p:nvSpPr>
            <p:spPr>
              <a:xfrm>
                <a:off x="0" y="73"/>
                <a:ext cx="675871" cy="884782"/>
              </a:xfrm>
              <a:custGeom>
                <a:rect b="b" l="l" r="r" t="t"/>
                <a:pathLst>
                  <a:path extrusionOk="0" h="21600" w="21529">
                    <a:moveTo>
                      <a:pt x="16570" y="2154"/>
                    </a:moveTo>
                    <a:lnTo>
                      <a:pt x="18717" y="3799"/>
                    </a:lnTo>
                    <a:lnTo>
                      <a:pt x="16570" y="3799"/>
                    </a:lnTo>
                    <a:lnTo>
                      <a:pt x="16570" y="2154"/>
                    </a:lnTo>
                    <a:close/>
                    <a:moveTo>
                      <a:pt x="15018" y="1247"/>
                    </a:moveTo>
                    <a:lnTo>
                      <a:pt x="15018" y="4421"/>
                    </a:lnTo>
                    <a:cubicBezTo>
                      <a:pt x="15018" y="4819"/>
                      <a:pt x="15387" y="5102"/>
                      <a:pt x="15831" y="5102"/>
                    </a:cubicBezTo>
                    <a:lnTo>
                      <a:pt x="19973" y="5102"/>
                    </a:lnTo>
                    <a:lnTo>
                      <a:pt x="19973" y="20297"/>
                    </a:lnTo>
                    <a:lnTo>
                      <a:pt x="1775" y="20297"/>
                    </a:lnTo>
                    <a:lnTo>
                      <a:pt x="1775" y="1247"/>
                    </a:lnTo>
                    <a:close/>
                    <a:moveTo>
                      <a:pt x="888" y="0"/>
                    </a:moveTo>
                    <a:cubicBezTo>
                      <a:pt x="371" y="0"/>
                      <a:pt x="0" y="283"/>
                      <a:pt x="0" y="623"/>
                    </a:cubicBezTo>
                    <a:lnTo>
                      <a:pt x="0" y="20977"/>
                    </a:lnTo>
                    <a:cubicBezTo>
                      <a:pt x="0" y="21317"/>
                      <a:pt x="371" y="21600"/>
                      <a:pt x="888" y="21600"/>
                    </a:cubicBezTo>
                    <a:lnTo>
                      <a:pt x="20640" y="21600"/>
                    </a:lnTo>
                    <a:cubicBezTo>
                      <a:pt x="21083" y="21600"/>
                      <a:pt x="21452" y="21317"/>
                      <a:pt x="21452" y="20977"/>
                    </a:cubicBezTo>
                    <a:lnTo>
                      <a:pt x="21452" y="4421"/>
                    </a:lnTo>
                    <a:cubicBezTo>
                      <a:pt x="21600" y="4308"/>
                      <a:pt x="21527" y="4139"/>
                      <a:pt x="21304" y="4026"/>
                    </a:cubicBezTo>
                    <a:lnTo>
                      <a:pt x="16275" y="169"/>
                    </a:lnTo>
                    <a:cubicBezTo>
                      <a:pt x="16127" y="56"/>
                      <a:pt x="15979" y="0"/>
                      <a:pt x="157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04" name="Google Shape;3104;p37"/>
              <p:cNvSpPr/>
              <p:nvPr/>
            </p:nvSpPr>
            <p:spPr>
              <a:xfrm>
                <a:off x="736080" y="53442"/>
                <a:ext cx="155705" cy="831413"/>
              </a:xfrm>
              <a:custGeom>
                <a:rect b="b" l="l" r="r" t="t"/>
                <a:pathLst>
                  <a:path extrusionOk="0" h="21600" w="20987">
                    <a:moveTo>
                      <a:pt x="10028" y="2836"/>
                    </a:moveTo>
                    <a:lnTo>
                      <a:pt x="11906" y="4043"/>
                    </a:lnTo>
                    <a:lnTo>
                      <a:pt x="7842" y="4043"/>
                    </a:lnTo>
                    <a:lnTo>
                      <a:pt x="10028" y="2836"/>
                    </a:lnTo>
                    <a:close/>
                    <a:moveTo>
                      <a:pt x="13476" y="5431"/>
                    </a:moveTo>
                    <a:lnTo>
                      <a:pt x="13476" y="13878"/>
                    </a:lnTo>
                    <a:lnTo>
                      <a:pt x="6590" y="13878"/>
                    </a:lnTo>
                    <a:lnTo>
                      <a:pt x="6590" y="5431"/>
                    </a:lnTo>
                    <a:close/>
                    <a:moveTo>
                      <a:pt x="13476" y="15265"/>
                    </a:moveTo>
                    <a:lnTo>
                      <a:pt x="13476" y="16592"/>
                    </a:lnTo>
                    <a:lnTo>
                      <a:pt x="6590" y="16592"/>
                    </a:lnTo>
                    <a:lnTo>
                      <a:pt x="6590" y="15265"/>
                    </a:lnTo>
                    <a:close/>
                    <a:moveTo>
                      <a:pt x="13784" y="17919"/>
                    </a:moveTo>
                    <a:lnTo>
                      <a:pt x="13784" y="19549"/>
                    </a:lnTo>
                    <a:cubicBezTo>
                      <a:pt x="13476" y="19911"/>
                      <a:pt x="11906" y="20213"/>
                      <a:pt x="10028" y="20213"/>
                    </a:cubicBezTo>
                    <a:cubicBezTo>
                      <a:pt x="8150" y="20213"/>
                      <a:pt x="6590" y="19911"/>
                      <a:pt x="6590" y="19549"/>
                    </a:cubicBezTo>
                    <a:lnTo>
                      <a:pt x="6590" y="17919"/>
                    </a:lnTo>
                    <a:close/>
                    <a:moveTo>
                      <a:pt x="10028" y="0"/>
                    </a:moveTo>
                    <a:cubicBezTo>
                      <a:pt x="8776" y="0"/>
                      <a:pt x="7216" y="182"/>
                      <a:pt x="6898" y="485"/>
                    </a:cubicBezTo>
                    <a:cubicBezTo>
                      <a:pt x="-613" y="4767"/>
                      <a:pt x="13" y="4525"/>
                      <a:pt x="13" y="4707"/>
                    </a:cubicBezTo>
                    <a:lnTo>
                      <a:pt x="13" y="19549"/>
                    </a:lnTo>
                    <a:cubicBezTo>
                      <a:pt x="13" y="20696"/>
                      <a:pt x="4712" y="21600"/>
                      <a:pt x="10346" y="21600"/>
                    </a:cubicBezTo>
                    <a:cubicBezTo>
                      <a:pt x="16287" y="21600"/>
                      <a:pt x="20987" y="20696"/>
                      <a:pt x="20987" y="19549"/>
                    </a:cubicBezTo>
                    <a:lnTo>
                      <a:pt x="20361" y="4707"/>
                    </a:lnTo>
                    <a:cubicBezTo>
                      <a:pt x="20460" y="4726"/>
                      <a:pt x="20530" y="4734"/>
                      <a:pt x="20570" y="4734"/>
                    </a:cubicBezTo>
                    <a:cubicBezTo>
                      <a:pt x="20639" y="4734"/>
                      <a:pt x="20570" y="4707"/>
                      <a:pt x="20361" y="4707"/>
                    </a:cubicBezTo>
                    <a:cubicBezTo>
                      <a:pt x="20361" y="4525"/>
                      <a:pt x="20669" y="4949"/>
                      <a:pt x="13158" y="485"/>
                    </a:cubicBezTo>
                    <a:cubicBezTo>
                      <a:pt x="12850" y="182"/>
                      <a:pt x="11280" y="0"/>
                      <a:pt x="100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05" name="Google Shape;3105;p37"/>
              <p:cNvSpPr/>
              <p:nvPr/>
            </p:nvSpPr>
            <p:spPr>
              <a:xfrm>
                <a:off x="160252" y="731604"/>
                <a:ext cx="362302" cy="51084"/>
              </a:xfrm>
              <a:custGeom>
                <a:rect b="b" l="l" r="r" t="t"/>
                <a:pathLst>
                  <a:path extrusionOk="0" h="21600" w="21600">
                    <a:moveTo>
                      <a:pt x="1521" y="0"/>
                    </a:moveTo>
                    <a:cubicBezTo>
                      <a:pt x="690" y="0"/>
                      <a:pt x="0" y="4894"/>
                      <a:pt x="0" y="10784"/>
                    </a:cubicBezTo>
                    <a:cubicBezTo>
                      <a:pt x="0" y="16675"/>
                      <a:pt x="690" y="21600"/>
                      <a:pt x="1521" y="21600"/>
                    </a:cubicBezTo>
                    <a:lnTo>
                      <a:pt x="20075" y="21600"/>
                    </a:lnTo>
                    <a:cubicBezTo>
                      <a:pt x="20906" y="21600"/>
                      <a:pt x="21600" y="16675"/>
                      <a:pt x="21600" y="10784"/>
                    </a:cubicBezTo>
                    <a:cubicBezTo>
                      <a:pt x="21459" y="4894"/>
                      <a:pt x="20769" y="0"/>
                      <a:pt x="200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06" name="Google Shape;3106;p37"/>
              <p:cNvSpPr/>
              <p:nvPr/>
            </p:nvSpPr>
            <p:spPr>
              <a:xfrm>
                <a:off x="160252" y="624793"/>
                <a:ext cx="257777" cy="53370"/>
              </a:xfrm>
              <a:custGeom>
                <a:rect b="b" l="l" r="r" t="t"/>
                <a:pathLst>
                  <a:path extrusionOk="0" h="21600" w="21600">
                    <a:moveTo>
                      <a:pt x="2137" y="0"/>
                    </a:moveTo>
                    <a:cubicBezTo>
                      <a:pt x="970" y="0"/>
                      <a:pt x="0" y="4684"/>
                      <a:pt x="0" y="11277"/>
                    </a:cubicBezTo>
                    <a:cubicBezTo>
                      <a:pt x="0" y="16916"/>
                      <a:pt x="970" y="21600"/>
                      <a:pt x="2137" y="21600"/>
                    </a:cubicBezTo>
                    <a:lnTo>
                      <a:pt x="19457" y="21600"/>
                    </a:lnTo>
                    <a:cubicBezTo>
                      <a:pt x="20822" y="21600"/>
                      <a:pt x="21600" y="16916"/>
                      <a:pt x="21600" y="11277"/>
                    </a:cubicBezTo>
                    <a:cubicBezTo>
                      <a:pt x="21600" y="4684"/>
                      <a:pt x="20822" y="0"/>
                      <a:pt x="19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07" name="Google Shape;3107;p37"/>
              <p:cNvSpPr/>
              <p:nvPr/>
            </p:nvSpPr>
            <p:spPr>
              <a:xfrm>
                <a:off x="471470" y="624793"/>
                <a:ext cx="51084" cy="53370"/>
              </a:xfrm>
              <a:custGeom>
                <a:rect b="b" l="l" r="r" t="t"/>
                <a:pathLst>
                  <a:path extrusionOk="0" h="21600" w="2160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108" name="Google Shape;3108;p37"/>
            <p:cNvGrpSpPr/>
            <p:nvPr/>
          </p:nvGrpSpPr>
          <p:grpSpPr>
            <a:xfrm>
              <a:off x="6670183" y="1165666"/>
              <a:ext cx="740042" cy="885226"/>
              <a:chOff x="0" y="0"/>
              <a:chExt cx="740041" cy="885225"/>
            </a:xfrm>
          </p:grpSpPr>
          <p:sp>
            <p:nvSpPr>
              <p:cNvPr id="3109" name="Google Shape;3109;p37"/>
              <p:cNvSpPr/>
              <p:nvPr/>
            </p:nvSpPr>
            <p:spPr>
              <a:xfrm>
                <a:off x="0" y="0"/>
                <a:ext cx="740041" cy="885225"/>
              </a:xfrm>
              <a:custGeom>
                <a:rect b="b" l="l" r="r" t="t"/>
                <a:pathLst>
                  <a:path extrusionOk="0" h="21600" w="21115">
                    <a:moveTo>
                      <a:pt x="9477" y="1221"/>
                    </a:moveTo>
                    <a:cubicBezTo>
                      <a:pt x="10039" y="1221"/>
                      <a:pt x="10615" y="1270"/>
                      <a:pt x="11198" y="1371"/>
                    </a:cubicBezTo>
                    <a:cubicBezTo>
                      <a:pt x="14245" y="1937"/>
                      <a:pt x="16697" y="4090"/>
                      <a:pt x="17360" y="6696"/>
                    </a:cubicBezTo>
                    <a:cubicBezTo>
                      <a:pt x="17625" y="7603"/>
                      <a:pt x="17625" y="8567"/>
                      <a:pt x="17492" y="9473"/>
                    </a:cubicBezTo>
                    <a:cubicBezTo>
                      <a:pt x="17492" y="9587"/>
                      <a:pt x="17492" y="9756"/>
                      <a:pt x="17560" y="9869"/>
                    </a:cubicBezTo>
                    <a:lnTo>
                      <a:pt x="19480" y="12986"/>
                    </a:lnTo>
                    <a:cubicBezTo>
                      <a:pt x="19745" y="13384"/>
                      <a:pt x="19415" y="13950"/>
                      <a:pt x="18885" y="13950"/>
                    </a:cubicBezTo>
                    <a:lnTo>
                      <a:pt x="16895" y="13950"/>
                    </a:lnTo>
                    <a:cubicBezTo>
                      <a:pt x="16498" y="13950"/>
                      <a:pt x="16167" y="14233"/>
                      <a:pt x="16167" y="14573"/>
                    </a:cubicBezTo>
                    <a:lnTo>
                      <a:pt x="16167" y="17747"/>
                    </a:lnTo>
                    <a:lnTo>
                      <a:pt x="12390" y="17747"/>
                    </a:lnTo>
                    <a:cubicBezTo>
                      <a:pt x="11993" y="17747"/>
                      <a:pt x="11662" y="18030"/>
                      <a:pt x="11662" y="18370"/>
                    </a:cubicBezTo>
                    <a:lnTo>
                      <a:pt x="11662" y="20296"/>
                    </a:lnTo>
                    <a:lnTo>
                      <a:pt x="4307" y="20296"/>
                    </a:lnTo>
                    <a:lnTo>
                      <a:pt x="4307" y="13837"/>
                    </a:lnTo>
                    <a:cubicBezTo>
                      <a:pt x="4307" y="13666"/>
                      <a:pt x="4240" y="13497"/>
                      <a:pt x="4042" y="13384"/>
                    </a:cubicBezTo>
                    <a:cubicBezTo>
                      <a:pt x="2318" y="12024"/>
                      <a:pt x="1325" y="10153"/>
                      <a:pt x="1325" y="8169"/>
                    </a:cubicBezTo>
                    <a:cubicBezTo>
                      <a:pt x="1325" y="4293"/>
                      <a:pt x="4987" y="1221"/>
                      <a:pt x="9477" y="1221"/>
                    </a:cubicBezTo>
                    <a:close/>
                    <a:moveTo>
                      <a:pt x="9610" y="0"/>
                    </a:moveTo>
                    <a:cubicBezTo>
                      <a:pt x="4328" y="0"/>
                      <a:pt x="0" y="3596"/>
                      <a:pt x="0" y="8169"/>
                    </a:cubicBezTo>
                    <a:cubicBezTo>
                      <a:pt x="0" y="10436"/>
                      <a:pt x="1060" y="12591"/>
                      <a:pt x="2980" y="14119"/>
                    </a:cubicBezTo>
                    <a:lnTo>
                      <a:pt x="2980" y="20920"/>
                    </a:lnTo>
                    <a:cubicBezTo>
                      <a:pt x="2980" y="21316"/>
                      <a:pt x="3313" y="21600"/>
                      <a:pt x="3710" y="21600"/>
                    </a:cubicBezTo>
                    <a:lnTo>
                      <a:pt x="12590" y="21600"/>
                    </a:lnTo>
                    <a:cubicBezTo>
                      <a:pt x="12987" y="21600"/>
                      <a:pt x="13318" y="21316"/>
                      <a:pt x="13318" y="20920"/>
                    </a:cubicBezTo>
                    <a:lnTo>
                      <a:pt x="13318" y="19050"/>
                    </a:lnTo>
                    <a:lnTo>
                      <a:pt x="17028" y="19050"/>
                    </a:lnTo>
                    <a:cubicBezTo>
                      <a:pt x="17427" y="19050"/>
                      <a:pt x="17757" y="18767"/>
                      <a:pt x="17757" y="18370"/>
                    </a:cubicBezTo>
                    <a:lnTo>
                      <a:pt x="17757" y="15197"/>
                    </a:lnTo>
                    <a:lnTo>
                      <a:pt x="19017" y="15197"/>
                    </a:lnTo>
                    <a:cubicBezTo>
                      <a:pt x="20607" y="15139"/>
                      <a:pt x="21600" y="13666"/>
                      <a:pt x="20872" y="12364"/>
                    </a:cubicBezTo>
                    <a:lnTo>
                      <a:pt x="19017" y="9473"/>
                    </a:lnTo>
                    <a:cubicBezTo>
                      <a:pt x="19215" y="8454"/>
                      <a:pt x="19215" y="7490"/>
                      <a:pt x="18950" y="6470"/>
                    </a:cubicBezTo>
                    <a:cubicBezTo>
                      <a:pt x="18222" y="3353"/>
                      <a:pt x="15240" y="917"/>
                      <a:pt x="11662" y="180"/>
                    </a:cubicBezTo>
                    <a:cubicBezTo>
                      <a:pt x="10966" y="59"/>
                      <a:pt x="10281" y="0"/>
                      <a:pt x="96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10" name="Google Shape;3110;p37"/>
              <p:cNvSpPr/>
              <p:nvPr/>
            </p:nvSpPr>
            <p:spPr>
              <a:xfrm>
                <a:off x="128021" y="102609"/>
                <a:ext cx="415047" cy="413385"/>
              </a:xfrm>
              <a:custGeom>
                <a:rect b="b" l="l" r="r" t="t"/>
                <a:pathLst>
                  <a:path extrusionOk="0" h="21600" w="21093">
                    <a:moveTo>
                      <a:pt x="11786" y="2912"/>
                    </a:moveTo>
                    <a:lnTo>
                      <a:pt x="11786" y="3397"/>
                    </a:lnTo>
                    <a:cubicBezTo>
                      <a:pt x="11786" y="4002"/>
                      <a:pt x="12022" y="4368"/>
                      <a:pt x="12614" y="4610"/>
                    </a:cubicBezTo>
                    <a:cubicBezTo>
                      <a:pt x="13322" y="4853"/>
                      <a:pt x="14146" y="5338"/>
                      <a:pt x="14738" y="5824"/>
                    </a:cubicBezTo>
                    <a:cubicBezTo>
                      <a:pt x="14959" y="5978"/>
                      <a:pt x="15277" y="6132"/>
                      <a:pt x="15603" y="6132"/>
                    </a:cubicBezTo>
                    <a:cubicBezTo>
                      <a:pt x="15791" y="6132"/>
                      <a:pt x="15978" y="6078"/>
                      <a:pt x="16154" y="5947"/>
                    </a:cubicBezTo>
                    <a:lnTo>
                      <a:pt x="16626" y="5704"/>
                    </a:lnTo>
                    <a:lnTo>
                      <a:pt x="17922" y="7888"/>
                    </a:lnTo>
                    <a:lnTo>
                      <a:pt x="17450" y="8250"/>
                    </a:lnTo>
                    <a:cubicBezTo>
                      <a:pt x="17098" y="8493"/>
                      <a:pt x="16742" y="9101"/>
                      <a:pt x="16862" y="9587"/>
                    </a:cubicBezTo>
                    <a:cubicBezTo>
                      <a:pt x="17098" y="10434"/>
                      <a:pt x="17098" y="11162"/>
                      <a:pt x="16862" y="12013"/>
                    </a:cubicBezTo>
                    <a:cubicBezTo>
                      <a:pt x="16742" y="12618"/>
                      <a:pt x="17098" y="13103"/>
                      <a:pt x="17450" y="13346"/>
                    </a:cubicBezTo>
                    <a:lnTo>
                      <a:pt x="17922" y="13712"/>
                    </a:lnTo>
                    <a:lnTo>
                      <a:pt x="16626" y="16015"/>
                    </a:lnTo>
                    <a:lnTo>
                      <a:pt x="16154" y="15653"/>
                    </a:lnTo>
                    <a:cubicBezTo>
                      <a:pt x="15940" y="15545"/>
                      <a:pt x="15704" y="15484"/>
                      <a:pt x="15476" y="15484"/>
                    </a:cubicBezTo>
                    <a:cubicBezTo>
                      <a:pt x="15199" y="15484"/>
                      <a:pt x="14933" y="15572"/>
                      <a:pt x="14738" y="15772"/>
                    </a:cubicBezTo>
                    <a:cubicBezTo>
                      <a:pt x="14146" y="16381"/>
                      <a:pt x="13322" y="16743"/>
                      <a:pt x="12614" y="16986"/>
                    </a:cubicBezTo>
                    <a:cubicBezTo>
                      <a:pt x="12022" y="17232"/>
                      <a:pt x="11786" y="17837"/>
                      <a:pt x="11786" y="18203"/>
                    </a:cubicBezTo>
                    <a:lnTo>
                      <a:pt x="11786" y="18688"/>
                    </a:lnTo>
                    <a:lnTo>
                      <a:pt x="9070" y="18688"/>
                    </a:lnTo>
                    <a:lnTo>
                      <a:pt x="9070" y="18203"/>
                    </a:lnTo>
                    <a:cubicBezTo>
                      <a:pt x="9070" y="17594"/>
                      <a:pt x="8834" y="17232"/>
                      <a:pt x="8246" y="16986"/>
                    </a:cubicBezTo>
                    <a:cubicBezTo>
                      <a:pt x="7418" y="16743"/>
                      <a:pt x="6710" y="16258"/>
                      <a:pt x="6122" y="15772"/>
                    </a:cubicBezTo>
                    <a:cubicBezTo>
                      <a:pt x="5822" y="15622"/>
                      <a:pt x="5478" y="15468"/>
                      <a:pt x="5174" y="15468"/>
                    </a:cubicBezTo>
                    <a:cubicBezTo>
                      <a:pt x="4998" y="15468"/>
                      <a:pt x="4833" y="15518"/>
                      <a:pt x="4706" y="15653"/>
                    </a:cubicBezTo>
                    <a:lnTo>
                      <a:pt x="4234" y="16015"/>
                    </a:lnTo>
                    <a:lnTo>
                      <a:pt x="2934" y="13712"/>
                    </a:lnTo>
                    <a:lnTo>
                      <a:pt x="3290" y="13346"/>
                    </a:lnTo>
                    <a:cubicBezTo>
                      <a:pt x="3762" y="13103"/>
                      <a:pt x="4114" y="12499"/>
                      <a:pt x="3878" y="12013"/>
                    </a:cubicBezTo>
                    <a:cubicBezTo>
                      <a:pt x="3762" y="11162"/>
                      <a:pt x="3762" y="10434"/>
                      <a:pt x="3878" y="9587"/>
                    </a:cubicBezTo>
                    <a:cubicBezTo>
                      <a:pt x="4114" y="8978"/>
                      <a:pt x="3762" y="8493"/>
                      <a:pt x="3290" y="8250"/>
                    </a:cubicBezTo>
                    <a:lnTo>
                      <a:pt x="2934" y="7888"/>
                    </a:lnTo>
                    <a:lnTo>
                      <a:pt x="4234" y="5704"/>
                    </a:lnTo>
                    <a:lnTo>
                      <a:pt x="4706" y="5947"/>
                    </a:lnTo>
                    <a:cubicBezTo>
                      <a:pt x="4863" y="6055"/>
                      <a:pt x="5069" y="6113"/>
                      <a:pt x="5294" y="6113"/>
                    </a:cubicBezTo>
                    <a:cubicBezTo>
                      <a:pt x="5564" y="6113"/>
                      <a:pt x="5860" y="6024"/>
                      <a:pt x="6122" y="5824"/>
                    </a:cubicBezTo>
                    <a:cubicBezTo>
                      <a:pt x="6710" y="5219"/>
                      <a:pt x="7418" y="4853"/>
                      <a:pt x="8246" y="4610"/>
                    </a:cubicBezTo>
                    <a:cubicBezTo>
                      <a:pt x="8834" y="4368"/>
                      <a:pt x="9070" y="3759"/>
                      <a:pt x="9070" y="3397"/>
                    </a:cubicBezTo>
                    <a:lnTo>
                      <a:pt x="9070" y="2912"/>
                    </a:lnTo>
                    <a:close/>
                    <a:moveTo>
                      <a:pt x="7890" y="0"/>
                    </a:moveTo>
                    <a:cubicBezTo>
                      <a:pt x="7182" y="0"/>
                      <a:pt x="6594" y="605"/>
                      <a:pt x="6594" y="1456"/>
                    </a:cubicBezTo>
                    <a:lnTo>
                      <a:pt x="6594" y="2303"/>
                    </a:lnTo>
                    <a:cubicBezTo>
                      <a:pt x="6122" y="2427"/>
                      <a:pt x="5650" y="2789"/>
                      <a:pt x="5414" y="3031"/>
                    </a:cubicBezTo>
                    <a:lnTo>
                      <a:pt x="4706" y="2669"/>
                    </a:lnTo>
                    <a:cubicBezTo>
                      <a:pt x="4485" y="2531"/>
                      <a:pt x="4211" y="2465"/>
                      <a:pt x="3949" y="2465"/>
                    </a:cubicBezTo>
                    <a:cubicBezTo>
                      <a:pt x="3507" y="2465"/>
                      <a:pt x="3080" y="2654"/>
                      <a:pt x="2934" y="3031"/>
                    </a:cubicBezTo>
                    <a:lnTo>
                      <a:pt x="218" y="7765"/>
                    </a:lnTo>
                    <a:cubicBezTo>
                      <a:pt x="-18" y="8373"/>
                      <a:pt x="102" y="9344"/>
                      <a:pt x="694" y="9587"/>
                    </a:cubicBezTo>
                    <a:lnTo>
                      <a:pt x="1402" y="10072"/>
                    </a:lnTo>
                    <a:lnTo>
                      <a:pt x="1402" y="11528"/>
                    </a:lnTo>
                    <a:lnTo>
                      <a:pt x="694" y="12013"/>
                    </a:lnTo>
                    <a:cubicBezTo>
                      <a:pt x="102" y="12375"/>
                      <a:pt x="-254" y="13227"/>
                      <a:pt x="218" y="13831"/>
                    </a:cubicBezTo>
                    <a:lnTo>
                      <a:pt x="2934" y="18565"/>
                    </a:lnTo>
                    <a:cubicBezTo>
                      <a:pt x="3095" y="18977"/>
                      <a:pt x="3582" y="19220"/>
                      <a:pt x="4062" y="19220"/>
                    </a:cubicBezTo>
                    <a:cubicBezTo>
                      <a:pt x="4290" y="19220"/>
                      <a:pt x="4515" y="19166"/>
                      <a:pt x="4706" y="19050"/>
                    </a:cubicBezTo>
                    <a:lnTo>
                      <a:pt x="5414" y="18565"/>
                    </a:lnTo>
                    <a:cubicBezTo>
                      <a:pt x="5886" y="18808"/>
                      <a:pt x="6238" y="19173"/>
                      <a:pt x="6594" y="19293"/>
                    </a:cubicBezTo>
                    <a:lnTo>
                      <a:pt x="6594" y="20263"/>
                    </a:lnTo>
                    <a:cubicBezTo>
                      <a:pt x="6594" y="20991"/>
                      <a:pt x="7182" y="21600"/>
                      <a:pt x="7890" y="21600"/>
                    </a:cubicBezTo>
                    <a:lnTo>
                      <a:pt x="13202" y="21600"/>
                    </a:lnTo>
                    <a:cubicBezTo>
                      <a:pt x="13910" y="21600"/>
                      <a:pt x="14502" y="20991"/>
                      <a:pt x="14502" y="20263"/>
                    </a:cubicBezTo>
                    <a:lnTo>
                      <a:pt x="14502" y="19293"/>
                    </a:lnTo>
                    <a:cubicBezTo>
                      <a:pt x="14974" y="19173"/>
                      <a:pt x="15446" y="18808"/>
                      <a:pt x="15682" y="18565"/>
                    </a:cubicBezTo>
                    <a:lnTo>
                      <a:pt x="16506" y="19050"/>
                    </a:lnTo>
                    <a:cubicBezTo>
                      <a:pt x="16693" y="19127"/>
                      <a:pt x="16903" y="19170"/>
                      <a:pt x="17117" y="19170"/>
                    </a:cubicBezTo>
                    <a:cubicBezTo>
                      <a:pt x="17574" y="19170"/>
                      <a:pt x="18034" y="18981"/>
                      <a:pt x="18278" y="18565"/>
                    </a:cubicBezTo>
                    <a:lnTo>
                      <a:pt x="20874" y="13831"/>
                    </a:lnTo>
                    <a:cubicBezTo>
                      <a:pt x="21226" y="13227"/>
                      <a:pt x="20990" y="12375"/>
                      <a:pt x="20402" y="12013"/>
                    </a:cubicBezTo>
                    <a:lnTo>
                      <a:pt x="19694" y="11528"/>
                    </a:lnTo>
                    <a:lnTo>
                      <a:pt x="19694" y="10072"/>
                    </a:lnTo>
                    <a:lnTo>
                      <a:pt x="20402" y="9587"/>
                    </a:lnTo>
                    <a:cubicBezTo>
                      <a:pt x="20990" y="9344"/>
                      <a:pt x="21346" y="8493"/>
                      <a:pt x="20874" y="7765"/>
                    </a:cubicBezTo>
                    <a:lnTo>
                      <a:pt x="18278" y="3031"/>
                    </a:lnTo>
                    <a:cubicBezTo>
                      <a:pt x="18053" y="2650"/>
                      <a:pt x="17641" y="2411"/>
                      <a:pt x="17218" y="2411"/>
                    </a:cubicBezTo>
                    <a:cubicBezTo>
                      <a:pt x="16971" y="2411"/>
                      <a:pt x="16723" y="2492"/>
                      <a:pt x="16506" y="2669"/>
                    </a:cubicBezTo>
                    <a:lnTo>
                      <a:pt x="15682" y="3031"/>
                    </a:lnTo>
                    <a:cubicBezTo>
                      <a:pt x="15326" y="2789"/>
                      <a:pt x="14854" y="2427"/>
                      <a:pt x="14502" y="2303"/>
                    </a:cubicBezTo>
                    <a:lnTo>
                      <a:pt x="14502" y="1456"/>
                    </a:lnTo>
                    <a:cubicBezTo>
                      <a:pt x="14502" y="605"/>
                      <a:pt x="13910" y="0"/>
                      <a:pt x="132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11" name="Google Shape;3111;p37"/>
              <p:cNvSpPr/>
              <p:nvPr/>
            </p:nvSpPr>
            <p:spPr>
              <a:xfrm>
                <a:off x="255416" y="234998"/>
                <a:ext cx="155610" cy="155536"/>
              </a:xfrm>
              <a:custGeom>
                <a:rect b="b" l="l" r="r" t="t"/>
                <a:pathLst>
                  <a:path extrusionOk="0" h="21600" w="21600">
                    <a:moveTo>
                      <a:pt x="10641" y="6767"/>
                    </a:moveTo>
                    <a:cubicBezTo>
                      <a:pt x="12892" y="6767"/>
                      <a:pt x="14509" y="8384"/>
                      <a:pt x="14509" y="10319"/>
                    </a:cubicBezTo>
                    <a:cubicBezTo>
                      <a:pt x="14509" y="12254"/>
                      <a:pt x="12892" y="13861"/>
                      <a:pt x="10641" y="13861"/>
                    </a:cubicBezTo>
                    <a:cubicBezTo>
                      <a:pt x="8708" y="13861"/>
                      <a:pt x="7091" y="12254"/>
                      <a:pt x="7091" y="10319"/>
                    </a:cubicBezTo>
                    <a:cubicBezTo>
                      <a:pt x="7091" y="8384"/>
                      <a:pt x="8708" y="6767"/>
                      <a:pt x="10641" y="6767"/>
                    </a:cubicBezTo>
                    <a:close/>
                    <a:moveTo>
                      <a:pt x="10641" y="0"/>
                    </a:moveTo>
                    <a:cubicBezTo>
                      <a:pt x="4840" y="0"/>
                      <a:pt x="0" y="4832"/>
                      <a:pt x="0" y="10636"/>
                    </a:cubicBezTo>
                    <a:cubicBezTo>
                      <a:pt x="0" y="16768"/>
                      <a:pt x="4840" y="21600"/>
                      <a:pt x="10641" y="21600"/>
                    </a:cubicBezTo>
                    <a:cubicBezTo>
                      <a:pt x="16770" y="21600"/>
                      <a:pt x="21600" y="16768"/>
                      <a:pt x="21600" y="10636"/>
                    </a:cubicBezTo>
                    <a:cubicBezTo>
                      <a:pt x="21600" y="4832"/>
                      <a:pt x="16770"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112" name="Google Shape;3112;p37"/>
            <p:cNvGrpSpPr/>
            <p:nvPr/>
          </p:nvGrpSpPr>
          <p:grpSpPr>
            <a:xfrm>
              <a:off x="12097253" y="55397"/>
              <a:ext cx="885732" cy="878442"/>
              <a:chOff x="-1" y="0"/>
              <a:chExt cx="885731" cy="878441"/>
            </a:xfrm>
          </p:grpSpPr>
          <p:sp>
            <p:nvSpPr>
              <p:cNvPr id="3113" name="Google Shape;3113;p37"/>
              <p:cNvSpPr/>
              <p:nvPr/>
            </p:nvSpPr>
            <p:spPr>
              <a:xfrm>
                <a:off x="165843" y="0"/>
                <a:ext cx="95165" cy="256080"/>
              </a:xfrm>
              <a:custGeom>
                <a:rect b="b" l="l" r="r" t="t"/>
                <a:pathLst>
                  <a:path extrusionOk="0" h="21600" w="18072">
                    <a:moveTo>
                      <a:pt x="9197" y="0"/>
                    </a:moveTo>
                    <a:cubicBezTo>
                      <a:pt x="7825" y="0"/>
                      <a:pt x="6383" y="149"/>
                      <a:pt x="5291" y="441"/>
                    </a:cubicBezTo>
                    <a:cubicBezTo>
                      <a:pt x="-1764" y="3774"/>
                      <a:pt x="-1764" y="9065"/>
                      <a:pt x="5291" y="12199"/>
                    </a:cubicBezTo>
                    <a:cubicBezTo>
                      <a:pt x="8819" y="13766"/>
                      <a:pt x="8819" y="16508"/>
                      <a:pt x="5291" y="17876"/>
                    </a:cubicBezTo>
                    <a:cubicBezTo>
                      <a:pt x="3528" y="18659"/>
                      <a:pt x="3528" y="20033"/>
                      <a:pt x="5291" y="21009"/>
                    </a:cubicBezTo>
                    <a:cubicBezTo>
                      <a:pt x="6173" y="21401"/>
                      <a:pt x="7377" y="21600"/>
                      <a:pt x="8707" y="21600"/>
                    </a:cubicBezTo>
                    <a:cubicBezTo>
                      <a:pt x="10023" y="21600"/>
                      <a:pt x="11465" y="21401"/>
                      <a:pt x="12781" y="21009"/>
                    </a:cubicBezTo>
                    <a:cubicBezTo>
                      <a:pt x="19836" y="17876"/>
                      <a:pt x="19836" y="12591"/>
                      <a:pt x="12781" y="9258"/>
                    </a:cubicBezTo>
                    <a:cubicBezTo>
                      <a:pt x="9253" y="7890"/>
                      <a:pt x="9253" y="5142"/>
                      <a:pt x="12781" y="3774"/>
                    </a:cubicBezTo>
                    <a:cubicBezTo>
                      <a:pt x="14111" y="2991"/>
                      <a:pt x="14111" y="1424"/>
                      <a:pt x="12781" y="441"/>
                    </a:cubicBezTo>
                    <a:cubicBezTo>
                      <a:pt x="11899" y="149"/>
                      <a:pt x="10583" y="0"/>
                      <a:pt x="91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14" name="Google Shape;3114;p37"/>
              <p:cNvSpPr/>
              <p:nvPr/>
            </p:nvSpPr>
            <p:spPr>
              <a:xfrm>
                <a:off x="319683" y="0"/>
                <a:ext cx="94649" cy="256080"/>
              </a:xfrm>
              <a:custGeom>
                <a:rect b="b" l="l" r="r" t="t"/>
                <a:pathLst>
                  <a:path extrusionOk="0" h="21600" w="17963">
                    <a:moveTo>
                      <a:pt x="9303" y="0"/>
                    </a:moveTo>
                    <a:cubicBezTo>
                      <a:pt x="8044" y="0"/>
                      <a:pt x="6715" y="149"/>
                      <a:pt x="5623" y="441"/>
                    </a:cubicBezTo>
                    <a:cubicBezTo>
                      <a:pt x="-1875" y="3774"/>
                      <a:pt x="-1875" y="9065"/>
                      <a:pt x="5623" y="12199"/>
                    </a:cubicBezTo>
                    <a:cubicBezTo>
                      <a:pt x="8701" y="13766"/>
                      <a:pt x="8701" y="16508"/>
                      <a:pt x="5623" y="17876"/>
                    </a:cubicBezTo>
                    <a:cubicBezTo>
                      <a:pt x="3847" y="18659"/>
                      <a:pt x="3847" y="20033"/>
                      <a:pt x="5623" y="21009"/>
                    </a:cubicBezTo>
                    <a:cubicBezTo>
                      <a:pt x="6281" y="21401"/>
                      <a:pt x="7484" y="21600"/>
                      <a:pt x="8813" y="21600"/>
                    </a:cubicBezTo>
                    <a:cubicBezTo>
                      <a:pt x="10128" y="21600"/>
                      <a:pt x="11569" y="21401"/>
                      <a:pt x="12674" y="21009"/>
                    </a:cubicBezTo>
                    <a:cubicBezTo>
                      <a:pt x="19725" y="17876"/>
                      <a:pt x="19725" y="12591"/>
                      <a:pt x="12674" y="9258"/>
                    </a:cubicBezTo>
                    <a:cubicBezTo>
                      <a:pt x="9149" y="7890"/>
                      <a:pt x="9149" y="5142"/>
                      <a:pt x="12674" y="3774"/>
                    </a:cubicBezTo>
                    <a:cubicBezTo>
                      <a:pt x="14437" y="2991"/>
                      <a:pt x="14437" y="1424"/>
                      <a:pt x="12674" y="441"/>
                    </a:cubicBezTo>
                    <a:cubicBezTo>
                      <a:pt x="11793" y="149"/>
                      <a:pt x="10576" y="0"/>
                      <a:pt x="93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15" name="Google Shape;3115;p37"/>
              <p:cNvSpPr/>
              <p:nvPr/>
            </p:nvSpPr>
            <p:spPr>
              <a:xfrm>
                <a:off x="476988" y="0"/>
                <a:ext cx="94649" cy="256080"/>
              </a:xfrm>
              <a:custGeom>
                <a:rect b="b" l="l" r="r" t="t"/>
                <a:pathLst>
                  <a:path extrusionOk="0" h="21600" w="17963">
                    <a:moveTo>
                      <a:pt x="8981" y="0"/>
                    </a:moveTo>
                    <a:cubicBezTo>
                      <a:pt x="7722" y="0"/>
                      <a:pt x="6393" y="149"/>
                      <a:pt x="5288" y="441"/>
                    </a:cubicBezTo>
                    <a:cubicBezTo>
                      <a:pt x="-1763" y="3774"/>
                      <a:pt x="-1763" y="9065"/>
                      <a:pt x="5288" y="12199"/>
                    </a:cubicBezTo>
                    <a:cubicBezTo>
                      <a:pt x="8813" y="13766"/>
                      <a:pt x="8813" y="16508"/>
                      <a:pt x="5288" y="17876"/>
                    </a:cubicBezTo>
                    <a:cubicBezTo>
                      <a:pt x="3525" y="18659"/>
                      <a:pt x="3525" y="20033"/>
                      <a:pt x="5288" y="21009"/>
                    </a:cubicBezTo>
                    <a:cubicBezTo>
                      <a:pt x="6169" y="21401"/>
                      <a:pt x="7386" y="21600"/>
                      <a:pt x="8659" y="21600"/>
                    </a:cubicBezTo>
                    <a:cubicBezTo>
                      <a:pt x="9918" y="21600"/>
                      <a:pt x="11247" y="21401"/>
                      <a:pt x="12339" y="21009"/>
                    </a:cubicBezTo>
                    <a:cubicBezTo>
                      <a:pt x="19837" y="17876"/>
                      <a:pt x="19837" y="12591"/>
                      <a:pt x="12339" y="9258"/>
                    </a:cubicBezTo>
                    <a:cubicBezTo>
                      <a:pt x="9261" y="7890"/>
                      <a:pt x="9261" y="5142"/>
                      <a:pt x="12339" y="3774"/>
                    </a:cubicBezTo>
                    <a:cubicBezTo>
                      <a:pt x="14101" y="2991"/>
                      <a:pt x="14101" y="1424"/>
                      <a:pt x="12339" y="441"/>
                    </a:cubicBezTo>
                    <a:cubicBezTo>
                      <a:pt x="11457" y="149"/>
                      <a:pt x="10254" y="0"/>
                      <a:pt x="89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16" name="Google Shape;3116;p37"/>
              <p:cNvSpPr/>
              <p:nvPr/>
            </p:nvSpPr>
            <p:spPr>
              <a:xfrm>
                <a:off x="-1" y="307163"/>
                <a:ext cx="885731" cy="571278"/>
              </a:xfrm>
              <a:custGeom>
                <a:rect b="b" l="l" r="r" t="t"/>
                <a:pathLst>
                  <a:path extrusionOk="0" h="21600" w="21453">
                    <a:moveTo>
                      <a:pt x="19596" y="3952"/>
                    </a:moveTo>
                    <a:cubicBezTo>
                      <a:pt x="19935" y="3952"/>
                      <a:pt x="20216" y="4390"/>
                      <a:pt x="20216" y="5006"/>
                    </a:cubicBezTo>
                    <a:cubicBezTo>
                      <a:pt x="20216" y="8604"/>
                      <a:pt x="18416" y="11592"/>
                      <a:pt x="16166" y="11767"/>
                    </a:cubicBezTo>
                    <a:cubicBezTo>
                      <a:pt x="16954" y="9395"/>
                      <a:pt x="17404" y="6672"/>
                      <a:pt x="17629" y="3952"/>
                    </a:cubicBezTo>
                    <a:close/>
                    <a:moveTo>
                      <a:pt x="16447" y="2021"/>
                    </a:moveTo>
                    <a:cubicBezTo>
                      <a:pt x="16279" y="7023"/>
                      <a:pt x="15042" y="12731"/>
                      <a:pt x="12453" y="15716"/>
                    </a:cubicBezTo>
                    <a:lnTo>
                      <a:pt x="5309" y="15716"/>
                    </a:lnTo>
                    <a:lnTo>
                      <a:pt x="5309" y="15806"/>
                    </a:lnTo>
                    <a:cubicBezTo>
                      <a:pt x="3004" y="13083"/>
                      <a:pt x="1485" y="7815"/>
                      <a:pt x="1315" y="2021"/>
                    </a:cubicBezTo>
                    <a:close/>
                    <a:moveTo>
                      <a:pt x="15829" y="17823"/>
                    </a:moveTo>
                    <a:cubicBezTo>
                      <a:pt x="15154" y="19053"/>
                      <a:pt x="14142" y="19758"/>
                      <a:pt x="13015" y="19758"/>
                    </a:cubicBezTo>
                    <a:lnTo>
                      <a:pt x="4691" y="19758"/>
                    </a:lnTo>
                    <a:cubicBezTo>
                      <a:pt x="3567" y="19758"/>
                      <a:pt x="2497" y="19053"/>
                      <a:pt x="1822" y="17823"/>
                    </a:cubicBezTo>
                    <a:close/>
                    <a:moveTo>
                      <a:pt x="640" y="0"/>
                    </a:moveTo>
                    <a:cubicBezTo>
                      <a:pt x="303" y="0"/>
                      <a:pt x="23" y="438"/>
                      <a:pt x="23" y="967"/>
                    </a:cubicBezTo>
                    <a:cubicBezTo>
                      <a:pt x="23" y="6410"/>
                      <a:pt x="1147" y="12029"/>
                      <a:pt x="3397" y="15716"/>
                    </a:cubicBezTo>
                    <a:lnTo>
                      <a:pt x="640" y="15716"/>
                    </a:lnTo>
                    <a:cubicBezTo>
                      <a:pt x="135" y="15716"/>
                      <a:pt x="-147" y="16508"/>
                      <a:pt x="78" y="17121"/>
                    </a:cubicBezTo>
                    <a:cubicBezTo>
                      <a:pt x="473" y="18439"/>
                      <a:pt x="1147" y="19582"/>
                      <a:pt x="1990" y="20460"/>
                    </a:cubicBezTo>
                    <a:cubicBezTo>
                      <a:pt x="2835" y="21162"/>
                      <a:pt x="3735" y="21600"/>
                      <a:pt x="4691" y="21600"/>
                    </a:cubicBezTo>
                    <a:lnTo>
                      <a:pt x="13015" y="21600"/>
                    </a:lnTo>
                    <a:cubicBezTo>
                      <a:pt x="14984" y="21600"/>
                      <a:pt x="16729" y="19844"/>
                      <a:pt x="17629" y="17121"/>
                    </a:cubicBezTo>
                    <a:cubicBezTo>
                      <a:pt x="17854" y="16508"/>
                      <a:pt x="17571" y="15716"/>
                      <a:pt x="17066" y="15716"/>
                    </a:cubicBezTo>
                    <a:lnTo>
                      <a:pt x="14367" y="15716"/>
                    </a:lnTo>
                    <a:lnTo>
                      <a:pt x="15379" y="13699"/>
                    </a:lnTo>
                    <a:lnTo>
                      <a:pt x="15829" y="13699"/>
                    </a:lnTo>
                    <a:lnTo>
                      <a:pt x="15829" y="13785"/>
                    </a:lnTo>
                    <a:cubicBezTo>
                      <a:pt x="18921" y="13785"/>
                      <a:pt x="21453" y="9833"/>
                      <a:pt x="21453" y="5006"/>
                    </a:cubicBezTo>
                    <a:cubicBezTo>
                      <a:pt x="21453" y="3336"/>
                      <a:pt x="20610" y="2021"/>
                      <a:pt x="19541" y="2021"/>
                    </a:cubicBezTo>
                    <a:lnTo>
                      <a:pt x="17629" y="2021"/>
                    </a:lnTo>
                    <a:lnTo>
                      <a:pt x="17629" y="967"/>
                    </a:lnTo>
                    <a:cubicBezTo>
                      <a:pt x="17629" y="438"/>
                      <a:pt x="17347" y="0"/>
                      <a:pt x="170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117" name="Google Shape;3117;p37"/>
            <p:cNvGrpSpPr/>
            <p:nvPr/>
          </p:nvGrpSpPr>
          <p:grpSpPr>
            <a:xfrm>
              <a:off x="12094736" y="1138244"/>
              <a:ext cx="884783" cy="884785"/>
              <a:chOff x="73" y="73"/>
              <a:chExt cx="884782" cy="884784"/>
            </a:xfrm>
          </p:grpSpPr>
          <p:sp>
            <p:nvSpPr>
              <p:cNvPr id="3118" name="Google Shape;3118;p37"/>
              <p:cNvSpPr/>
              <p:nvPr/>
            </p:nvSpPr>
            <p:spPr>
              <a:xfrm>
                <a:off x="73" y="73"/>
                <a:ext cx="884782" cy="884784"/>
              </a:xfrm>
              <a:custGeom>
                <a:rect b="b" l="l" r="r" t="t"/>
                <a:pathLst>
                  <a:path extrusionOk="0" h="21600" w="21600">
                    <a:moveTo>
                      <a:pt x="13889" y="1303"/>
                    </a:moveTo>
                    <a:lnTo>
                      <a:pt x="13889" y="3797"/>
                    </a:lnTo>
                    <a:lnTo>
                      <a:pt x="12642" y="3797"/>
                    </a:lnTo>
                    <a:lnTo>
                      <a:pt x="12642" y="1303"/>
                    </a:lnTo>
                    <a:close/>
                    <a:moveTo>
                      <a:pt x="16441" y="1303"/>
                    </a:moveTo>
                    <a:lnTo>
                      <a:pt x="16441" y="6293"/>
                    </a:lnTo>
                    <a:lnTo>
                      <a:pt x="5046" y="6293"/>
                    </a:lnTo>
                    <a:lnTo>
                      <a:pt x="5046" y="1303"/>
                    </a:lnTo>
                    <a:lnTo>
                      <a:pt x="11339" y="1303"/>
                    </a:lnTo>
                    <a:lnTo>
                      <a:pt x="11339" y="4477"/>
                    </a:lnTo>
                    <a:cubicBezTo>
                      <a:pt x="11339" y="4817"/>
                      <a:pt x="11621" y="5102"/>
                      <a:pt x="11962" y="5102"/>
                    </a:cubicBezTo>
                    <a:lnTo>
                      <a:pt x="14513" y="5102"/>
                    </a:lnTo>
                    <a:cubicBezTo>
                      <a:pt x="14853" y="5102"/>
                      <a:pt x="15138" y="4817"/>
                      <a:pt x="15138" y="4477"/>
                    </a:cubicBezTo>
                    <a:lnTo>
                      <a:pt x="15138" y="1303"/>
                    </a:lnTo>
                    <a:close/>
                    <a:moveTo>
                      <a:pt x="3741" y="1303"/>
                    </a:moveTo>
                    <a:lnTo>
                      <a:pt x="3741" y="6973"/>
                    </a:lnTo>
                    <a:cubicBezTo>
                      <a:pt x="3741" y="7313"/>
                      <a:pt x="4026" y="7596"/>
                      <a:pt x="4366" y="7596"/>
                    </a:cubicBezTo>
                    <a:lnTo>
                      <a:pt x="17008" y="7596"/>
                    </a:lnTo>
                    <a:cubicBezTo>
                      <a:pt x="17348" y="7596"/>
                      <a:pt x="17632" y="7313"/>
                      <a:pt x="17632" y="6973"/>
                    </a:cubicBezTo>
                    <a:lnTo>
                      <a:pt x="17632" y="2096"/>
                    </a:lnTo>
                    <a:lnTo>
                      <a:pt x="20184" y="4648"/>
                    </a:lnTo>
                    <a:lnTo>
                      <a:pt x="20184" y="20353"/>
                    </a:lnTo>
                    <a:lnTo>
                      <a:pt x="1190" y="20353"/>
                    </a:lnTo>
                    <a:lnTo>
                      <a:pt x="1190" y="1303"/>
                    </a:lnTo>
                    <a:close/>
                    <a:moveTo>
                      <a:pt x="623" y="0"/>
                    </a:moveTo>
                    <a:cubicBezTo>
                      <a:pt x="283" y="0"/>
                      <a:pt x="0" y="283"/>
                      <a:pt x="0" y="623"/>
                    </a:cubicBezTo>
                    <a:lnTo>
                      <a:pt x="0" y="20976"/>
                    </a:lnTo>
                    <a:cubicBezTo>
                      <a:pt x="0" y="21316"/>
                      <a:pt x="283" y="21600"/>
                      <a:pt x="623" y="21600"/>
                    </a:cubicBezTo>
                    <a:lnTo>
                      <a:pt x="20977" y="21600"/>
                    </a:lnTo>
                    <a:cubicBezTo>
                      <a:pt x="21317" y="21600"/>
                      <a:pt x="21600" y="21316"/>
                      <a:pt x="21600" y="20976"/>
                    </a:cubicBezTo>
                    <a:lnTo>
                      <a:pt x="21600" y="4477"/>
                    </a:lnTo>
                    <a:cubicBezTo>
                      <a:pt x="21487" y="4308"/>
                      <a:pt x="21373" y="4137"/>
                      <a:pt x="21317" y="4024"/>
                    </a:cubicBezTo>
                    <a:lnTo>
                      <a:pt x="17519" y="227"/>
                    </a:lnTo>
                    <a:cubicBezTo>
                      <a:pt x="17348" y="56"/>
                      <a:pt x="17234" y="0"/>
                      <a:pt x="170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19" name="Google Shape;3119;p37"/>
              <p:cNvSpPr/>
              <p:nvPr/>
            </p:nvSpPr>
            <p:spPr>
              <a:xfrm>
                <a:off x="102240" y="729246"/>
                <a:ext cx="104526" cy="51085"/>
              </a:xfrm>
              <a:custGeom>
                <a:rect b="b" l="l" r="r" t="t"/>
                <a:pathLst>
                  <a:path extrusionOk="0" h="21600" w="21600">
                    <a:moveTo>
                      <a:pt x="5286" y="0"/>
                    </a:moveTo>
                    <a:cubicBezTo>
                      <a:pt x="2407" y="0"/>
                      <a:pt x="0" y="4925"/>
                      <a:pt x="0" y="10816"/>
                    </a:cubicBezTo>
                    <a:cubicBezTo>
                      <a:pt x="0" y="16706"/>
                      <a:pt x="2407" y="21600"/>
                      <a:pt x="5286" y="21600"/>
                    </a:cubicBezTo>
                    <a:lnTo>
                      <a:pt x="15842" y="21600"/>
                    </a:lnTo>
                    <a:cubicBezTo>
                      <a:pt x="19193" y="21600"/>
                      <a:pt x="21600" y="16706"/>
                      <a:pt x="21600" y="10816"/>
                    </a:cubicBezTo>
                    <a:cubicBezTo>
                      <a:pt x="21600" y="4925"/>
                      <a:pt x="19193" y="0"/>
                      <a:pt x="158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20" name="Google Shape;3120;p37"/>
              <p:cNvSpPr/>
              <p:nvPr/>
            </p:nvSpPr>
            <p:spPr>
              <a:xfrm>
                <a:off x="257849" y="366945"/>
                <a:ext cx="359993" cy="360017"/>
              </a:xfrm>
              <a:custGeom>
                <a:rect b="b" l="l" r="r" t="t"/>
                <a:pathLst>
                  <a:path extrusionOk="0" h="21600" w="21462">
                    <a:moveTo>
                      <a:pt x="10798" y="2928"/>
                    </a:moveTo>
                    <a:cubicBezTo>
                      <a:pt x="15091" y="2928"/>
                      <a:pt x="18550" y="6413"/>
                      <a:pt x="18550" y="10729"/>
                    </a:cubicBezTo>
                    <a:cubicBezTo>
                      <a:pt x="18550" y="15050"/>
                      <a:pt x="15091" y="18531"/>
                      <a:pt x="10798" y="18531"/>
                    </a:cubicBezTo>
                    <a:cubicBezTo>
                      <a:pt x="6368" y="18531"/>
                      <a:pt x="2905" y="15050"/>
                      <a:pt x="2905" y="10729"/>
                    </a:cubicBezTo>
                    <a:cubicBezTo>
                      <a:pt x="2905" y="6413"/>
                      <a:pt x="6368" y="2928"/>
                      <a:pt x="10798" y="2928"/>
                    </a:cubicBezTo>
                    <a:close/>
                    <a:moveTo>
                      <a:pt x="10798" y="0"/>
                    </a:moveTo>
                    <a:cubicBezTo>
                      <a:pt x="4843" y="0"/>
                      <a:pt x="0" y="4878"/>
                      <a:pt x="0" y="10729"/>
                    </a:cubicBezTo>
                    <a:cubicBezTo>
                      <a:pt x="0" y="16722"/>
                      <a:pt x="4843" y="21600"/>
                      <a:pt x="10798" y="21600"/>
                    </a:cubicBezTo>
                    <a:cubicBezTo>
                      <a:pt x="16612" y="21600"/>
                      <a:pt x="21459" y="16580"/>
                      <a:pt x="21459" y="10729"/>
                    </a:cubicBezTo>
                    <a:cubicBezTo>
                      <a:pt x="21600" y="4878"/>
                      <a:pt x="16753"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21" name="Google Shape;3121;p37"/>
              <p:cNvSpPr/>
              <p:nvPr/>
            </p:nvSpPr>
            <p:spPr>
              <a:xfrm>
                <a:off x="360015" y="471471"/>
                <a:ext cx="155710" cy="155610"/>
              </a:xfrm>
              <a:custGeom>
                <a:rect b="b" l="l" r="r" t="t"/>
                <a:pathLst>
                  <a:path extrusionOk="0" h="21600" w="21301">
                    <a:moveTo>
                      <a:pt x="10800" y="6774"/>
                    </a:moveTo>
                    <a:cubicBezTo>
                      <a:pt x="12706" y="6774"/>
                      <a:pt x="14299" y="8380"/>
                      <a:pt x="14299" y="10314"/>
                    </a:cubicBezTo>
                    <a:cubicBezTo>
                      <a:pt x="14299" y="12248"/>
                      <a:pt x="12706" y="13865"/>
                      <a:pt x="10800" y="13865"/>
                    </a:cubicBezTo>
                    <a:cubicBezTo>
                      <a:pt x="8582" y="13865"/>
                      <a:pt x="6988" y="12248"/>
                      <a:pt x="6988" y="10314"/>
                    </a:cubicBezTo>
                    <a:cubicBezTo>
                      <a:pt x="6988" y="8380"/>
                      <a:pt x="8582" y="6774"/>
                      <a:pt x="10800" y="6774"/>
                    </a:cubicBezTo>
                    <a:close/>
                    <a:moveTo>
                      <a:pt x="10800" y="0"/>
                    </a:moveTo>
                    <a:cubicBezTo>
                      <a:pt x="4770" y="0"/>
                      <a:pt x="0" y="4840"/>
                      <a:pt x="0" y="10641"/>
                    </a:cubicBezTo>
                    <a:cubicBezTo>
                      <a:pt x="0" y="16760"/>
                      <a:pt x="4770" y="21600"/>
                      <a:pt x="10800" y="21600"/>
                    </a:cubicBezTo>
                    <a:cubicBezTo>
                      <a:pt x="16518" y="21600"/>
                      <a:pt x="21287" y="16760"/>
                      <a:pt x="21287" y="10641"/>
                    </a:cubicBezTo>
                    <a:cubicBezTo>
                      <a:pt x="21600" y="4840"/>
                      <a:pt x="1651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122" name="Google Shape;3122;p37"/>
            <p:cNvSpPr/>
            <p:nvPr/>
          </p:nvSpPr>
          <p:spPr>
            <a:xfrm>
              <a:off x="12098225" y="2227000"/>
              <a:ext cx="889427" cy="887140"/>
            </a:xfrm>
            <a:custGeom>
              <a:rect b="b" l="l" r="r" t="t"/>
              <a:pathLst>
                <a:path extrusionOk="0" h="21600" w="21600">
                  <a:moveTo>
                    <a:pt x="7556" y="1131"/>
                  </a:moveTo>
                  <a:cubicBezTo>
                    <a:pt x="8967" y="1131"/>
                    <a:pt x="10095" y="2319"/>
                    <a:pt x="10095" y="3676"/>
                  </a:cubicBezTo>
                  <a:lnTo>
                    <a:pt x="10095" y="17529"/>
                  </a:lnTo>
                  <a:cubicBezTo>
                    <a:pt x="10207" y="19055"/>
                    <a:pt x="9080" y="20301"/>
                    <a:pt x="7669" y="20301"/>
                  </a:cubicBezTo>
                  <a:cubicBezTo>
                    <a:pt x="6260" y="20301"/>
                    <a:pt x="5132" y="19168"/>
                    <a:pt x="5132" y="17756"/>
                  </a:cubicBezTo>
                  <a:lnTo>
                    <a:pt x="5132" y="17643"/>
                  </a:lnTo>
                  <a:cubicBezTo>
                    <a:pt x="6090" y="17529"/>
                    <a:pt x="6992" y="17077"/>
                    <a:pt x="7614" y="16399"/>
                  </a:cubicBezTo>
                  <a:cubicBezTo>
                    <a:pt x="7839" y="16173"/>
                    <a:pt x="7839" y="15776"/>
                    <a:pt x="7614" y="15494"/>
                  </a:cubicBezTo>
                  <a:cubicBezTo>
                    <a:pt x="7501" y="15381"/>
                    <a:pt x="7345" y="15324"/>
                    <a:pt x="7184" y="15324"/>
                  </a:cubicBezTo>
                  <a:cubicBezTo>
                    <a:pt x="7021" y="15324"/>
                    <a:pt x="6853" y="15381"/>
                    <a:pt x="6711" y="15494"/>
                  </a:cubicBezTo>
                  <a:cubicBezTo>
                    <a:pt x="6147" y="16060"/>
                    <a:pt x="5301" y="16399"/>
                    <a:pt x="4456" y="16399"/>
                  </a:cubicBezTo>
                  <a:cubicBezTo>
                    <a:pt x="2707" y="16399"/>
                    <a:pt x="1296" y="14984"/>
                    <a:pt x="1296" y="13231"/>
                  </a:cubicBezTo>
                  <a:cubicBezTo>
                    <a:pt x="1296" y="12666"/>
                    <a:pt x="1409" y="12100"/>
                    <a:pt x="1692" y="11648"/>
                  </a:cubicBezTo>
                  <a:cubicBezTo>
                    <a:pt x="2481" y="12213"/>
                    <a:pt x="3383" y="12553"/>
                    <a:pt x="4456" y="12553"/>
                  </a:cubicBezTo>
                  <a:cubicBezTo>
                    <a:pt x="4794" y="12553"/>
                    <a:pt x="5075" y="12271"/>
                    <a:pt x="5075" y="11932"/>
                  </a:cubicBezTo>
                  <a:cubicBezTo>
                    <a:pt x="5075" y="11592"/>
                    <a:pt x="4794" y="11309"/>
                    <a:pt x="4456" y="11309"/>
                  </a:cubicBezTo>
                  <a:cubicBezTo>
                    <a:pt x="2707" y="11309"/>
                    <a:pt x="1296" y="9896"/>
                    <a:pt x="1296" y="8143"/>
                  </a:cubicBezTo>
                  <a:cubicBezTo>
                    <a:pt x="1296" y="6502"/>
                    <a:pt x="2481" y="5203"/>
                    <a:pt x="4005" y="5033"/>
                  </a:cubicBezTo>
                  <a:cubicBezTo>
                    <a:pt x="4511" y="6502"/>
                    <a:pt x="5922" y="7464"/>
                    <a:pt x="7556" y="7464"/>
                  </a:cubicBezTo>
                  <a:cubicBezTo>
                    <a:pt x="7895" y="7464"/>
                    <a:pt x="8177" y="7181"/>
                    <a:pt x="8177" y="6842"/>
                  </a:cubicBezTo>
                  <a:cubicBezTo>
                    <a:pt x="8177" y="6502"/>
                    <a:pt x="7895" y="6221"/>
                    <a:pt x="7556" y="6221"/>
                  </a:cubicBezTo>
                  <a:cubicBezTo>
                    <a:pt x="6147" y="6221"/>
                    <a:pt x="5020" y="5090"/>
                    <a:pt x="5020" y="3676"/>
                  </a:cubicBezTo>
                  <a:cubicBezTo>
                    <a:pt x="5020" y="2263"/>
                    <a:pt x="6147" y="1131"/>
                    <a:pt x="7556" y="1131"/>
                  </a:cubicBezTo>
                  <a:close/>
                  <a:moveTo>
                    <a:pt x="13986" y="1414"/>
                  </a:moveTo>
                  <a:cubicBezTo>
                    <a:pt x="15397" y="1414"/>
                    <a:pt x="16525" y="2545"/>
                    <a:pt x="16525" y="3959"/>
                  </a:cubicBezTo>
                  <a:cubicBezTo>
                    <a:pt x="16525" y="5372"/>
                    <a:pt x="15397" y="6502"/>
                    <a:pt x="13986" y="6502"/>
                  </a:cubicBezTo>
                  <a:cubicBezTo>
                    <a:pt x="13591" y="6502"/>
                    <a:pt x="13310" y="6786"/>
                    <a:pt x="13310" y="7125"/>
                  </a:cubicBezTo>
                  <a:cubicBezTo>
                    <a:pt x="13310" y="7464"/>
                    <a:pt x="13591" y="7746"/>
                    <a:pt x="13986" y="7746"/>
                  </a:cubicBezTo>
                  <a:cubicBezTo>
                    <a:pt x="15565" y="7746"/>
                    <a:pt x="16976" y="6729"/>
                    <a:pt x="17483" y="5316"/>
                  </a:cubicBezTo>
                  <a:cubicBezTo>
                    <a:pt x="19062" y="5485"/>
                    <a:pt x="20247" y="6842"/>
                    <a:pt x="20247" y="8426"/>
                  </a:cubicBezTo>
                  <a:cubicBezTo>
                    <a:pt x="20247" y="10178"/>
                    <a:pt x="18836" y="11592"/>
                    <a:pt x="17089" y="11592"/>
                  </a:cubicBezTo>
                  <a:cubicBezTo>
                    <a:pt x="16693" y="11592"/>
                    <a:pt x="16412" y="11874"/>
                    <a:pt x="16412" y="12213"/>
                  </a:cubicBezTo>
                  <a:cubicBezTo>
                    <a:pt x="16412" y="12553"/>
                    <a:pt x="16693" y="12836"/>
                    <a:pt x="17089" y="12836"/>
                  </a:cubicBezTo>
                  <a:cubicBezTo>
                    <a:pt x="18104" y="12836"/>
                    <a:pt x="19062" y="12497"/>
                    <a:pt x="19796" y="11932"/>
                  </a:cubicBezTo>
                  <a:cubicBezTo>
                    <a:pt x="20078" y="12440"/>
                    <a:pt x="20247" y="12949"/>
                    <a:pt x="20247" y="13515"/>
                  </a:cubicBezTo>
                  <a:cubicBezTo>
                    <a:pt x="20359" y="15042"/>
                    <a:pt x="18949" y="16454"/>
                    <a:pt x="17202" y="16454"/>
                  </a:cubicBezTo>
                  <a:cubicBezTo>
                    <a:pt x="16355" y="16454"/>
                    <a:pt x="15565" y="16115"/>
                    <a:pt x="14946" y="15550"/>
                  </a:cubicBezTo>
                  <a:cubicBezTo>
                    <a:pt x="14833" y="15437"/>
                    <a:pt x="14677" y="15381"/>
                    <a:pt x="14515" y="15381"/>
                  </a:cubicBezTo>
                  <a:cubicBezTo>
                    <a:pt x="14353" y="15381"/>
                    <a:pt x="14183" y="15437"/>
                    <a:pt x="14042" y="15550"/>
                  </a:cubicBezTo>
                  <a:cubicBezTo>
                    <a:pt x="13816" y="15776"/>
                    <a:pt x="13816" y="16173"/>
                    <a:pt x="14042" y="16454"/>
                  </a:cubicBezTo>
                  <a:cubicBezTo>
                    <a:pt x="14720" y="17190"/>
                    <a:pt x="15565" y="17585"/>
                    <a:pt x="16525" y="17756"/>
                  </a:cubicBezTo>
                  <a:lnTo>
                    <a:pt x="16525" y="17811"/>
                  </a:lnTo>
                  <a:cubicBezTo>
                    <a:pt x="16525" y="19226"/>
                    <a:pt x="15397" y="20356"/>
                    <a:pt x="13986" y="20356"/>
                  </a:cubicBezTo>
                  <a:cubicBezTo>
                    <a:pt x="12576" y="20356"/>
                    <a:pt x="11448" y="19168"/>
                    <a:pt x="11448" y="17811"/>
                  </a:cubicBezTo>
                  <a:lnTo>
                    <a:pt x="11448" y="3959"/>
                  </a:lnTo>
                  <a:cubicBezTo>
                    <a:pt x="11448" y="2545"/>
                    <a:pt x="12633" y="1414"/>
                    <a:pt x="13986" y="1414"/>
                  </a:cubicBezTo>
                  <a:close/>
                  <a:moveTo>
                    <a:pt x="7614" y="0"/>
                  </a:moveTo>
                  <a:cubicBezTo>
                    <a:pt x="5526" y="0"/>
                    <a:pt x="3835" y="1753"/>
                    <a:pt x="3835" y="3789"/>
                  </a:cubicBezTo>
                  <a:lnTo>
                    <a:pt x="3835" y="3902"/>
                  </a:lnTo>
                  <a:cubicBezTo>
                    <a:pt x="1692" y="4185"/>
                    <a:pt x="0" y="5995"/>
                    <a:pt x="0" y="8256"/>
                  </a:cubicBezTo>
                  <a:cubicBezTo>
                    <a:pt x="0" y="9160"/>
                    <a:pt x="281" y="10122"/>
                    <a:pt x="789" y="10801"/>
                  </a:cubicBezTo>
                  <a:cubicBezTo>
                    <a:pt x="281" y="11535"/>
                    <a:pt x="0" y="12440"/>
                    <a:pt x="0" y="13344"/>
                  </a:cubicBezTo>
                  <a:cubicBezTo>
                    <a:pt x="0" y="15607"/>
                    <a:pt x="1692" y="17472"/>
                    <a:pt x="3835" y="17698"/>
                  </a:cubicBezTo>
                  <a:lnTo>
                    <a:pt x="3835" y="17811"/>
                  </a:lnTo>
                  <a:cubicBezTo>
                    <a:pt x="3835" y="19904"/>
                    <a:pt x="5526" y="21600"/>
                    <a:pt x="7614" y="21600"/>
                  </a:cubicBezTo>
                  <a:cubicBezTo>
                    <a:pt x="8967" y="21600"/>
                    <a:pt x="10095" y="20922"/>
                    <a:pt x="10829" y="19847"/>
                  </a:cubicBezTo>
                  <a:cubicBezTo>
                    <a:pt x="11505" y="20922"/>
                    <a:pt x="12689" y="21600"/>
                    <a:pt x="13986" y="21600"/>
                  </a:cubicBezTo>
                  <a:cubicBezTo>
                    <a:pt x="16074" y="21600"/>
                    <a:pt x="17765" y="19847"/>
                    <a:pt x="17765" y="17811"/>
                  </a:cubicBezTo>
                  <a:lnTo>
                    <a:pt x="17765" y="17698"/>
                  </a:lnTo>
                  <a:cubicBezTo>
                    <a:pt x="19908" y="17416"/>
                    <a:pt x="21600" y="15607"/>
                    <a:pt x="21600" y="13344"/>
                  </a:cubicBezTo>
                  <a:cubicBezTo>
                    <a:pt x="21600" y="12440"/>
                    <a:pt x="21319" y="11592"/>
                    <a:pt x="20811" y="10801"/>
                  </a:cubicBezTo>
                  <a:cubicBezTo>
                    <a:pt x="21319" y="10009"/>
                    <a:pt x="21600" y="9160"/>
                    <a:pt x="21600" y="8256"/>
                  </a:cubicBezTo>
                  <a:cubicBezTo>
                    <a:pt x="21600" y="6050"/>
                    <a:pt x="19966" y="4241"/>
                    <a:pt x="17765" y="3902"/>
                  </a:cubicBezTo>
                  <a:lnTo>
                    <a:pt x="17765" y="3789"/>
                  </a:lnTo>
                  <a:cubicBezTo>
                    <a:pt x="17765" y="1696"/>
                    <a:pt x="16074" y="0"/>
                    <a:pt x="13986" y="0"/>
                  </a:cubicBezTo>
                  <a:cubicBezTo>
                    <a:pt x="12689" y="0"/>
                    <a:pt x="11505" y="678"/>
                    <a:pt x="10829" y="1753"/>
                  </a:cubicBezTo>
                  <a:cubicBezTo>
                    <a:pt x="10095" y="678"/>
                    <a:pt x="8911" y="0"/>
                    <a:pt x="76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123" name="Google Shape;3123;p37"/>
            <p:cNvGrpSpPr/>
            <p:nvPr/>
          </p:nvGrpSpPr>
          <p:grpSpPr>
            <a:xfrm>
              <a:off x="16492067" y="1163748"/>
              <a:ext cx="887142" cy="887141"/>
              <a:chOff x="73" y="-1"/>
              <a:chExt cx="887141" cy="887140"/>
            </a:xfrm>
          </p:grpSpPr>
          <p:sp>
            <p:nvSpPr>
              <p:cNvPr id="3124" name="Google Shape;3124;p37"/>
              <p:cNvSpPr/>
              <p:nvPr/>
            </p:nvSpPr>
            <p:spPr>
              <a:xfrm>
                <a:off x="73" y="-1"/>
                <a:ext cx="887141" cy="887140"/>
              </a:xfrm>
              <a:custGeom>
                <a:rect b="b" l="l" r="r" t="t"/>
                <a:pathLst>
                  <a:path extrusionOk="0" h="21600" w="21600">
                    <a:moveTo>
                      <a:pt x="2601" y="1301"/>
                    </a:moveTo>
                    <a:lnTo>
                      <a:pt x="2601" y="2545"/>
                    </a:lnTo>
                    <a:lnTo>
                      <a:pt x="1299" y="2545"/>
                    </a:lnTo>
                    <a:lnTo>
                      <a:pt x="1299" y="1301"/>
                    </a:lnTo>
                    <a:close/>
                    <a:moveTo>
                      <a:pt x="20299" y="1301"/>
                    </a:moveTo>
                    <a:lnTo>
                      <a:pt x="20299" y="2545"/>
                    </a:lnTo>
                    <a:lnTo>
                      <a:pt x="19055" y="2545"/>
                    </a:lnTo>
                    <a:lnTo>
                      <a:pt x="19055" y="1301"/>
                    </a:lnTo>
                    <a:close/>
                    <a:moveTo>
                      <a:pt x="17754" y="2545"/>
                    </a:moveTo>
                    <a:lnTo>
                      <a:pt x="17754" y="3223"/>
                    </a:lnTo>
                    <a:cubicBezTo>
                      <a:pt x="17754" y="3563"/>
                      <a:pt x="18037" y="3844"/>
                      <a:pt x="18377" y="3844"/>
                    </a:cubicBezTo>
                    <a:lnTo>
                      <a:pt x="19055" y="3844"/>
                    </a:lnTo>
                    <a:lnTo>
                      <a:pt x="19055" y="17756"/>
                    </a:lnTo>
                    <a:lnTo>
                      <a:pt x="18377" y="17756"/>
                    </a:lnTo>
                    <a:cubicBezTo>
                      <a:pt x="18037" y="17756"/>
                      <a:pt x="17754" y="18037"/>
                      <a:pt x="17754" y="18377"/>
                    </a:cubicBezTo>
                    <a:lnTo>
                      <a:pt x="17754" y="19055"/>
                    </a:lnTo>
                    <a:lnTo>
                      <a:pt x="3844" y="19055"/>
                    </a:lnTo>
                    <a:lnTo>
                      <a:pt x="3844" y="18377"/>
                    </a:lnTo>
                    <a:cubicBezTo>
                      <a:pt x="3844" y="18037"/>
                      <a:pt x="3561" y="17756"/>
                      <a:pt x="3222" y="17756"/>
                    </a:cubicBezTo>
                    <a:lnTo>
                      <a:pt x="2601" y="17756"/>
                    </a:lnTo>
                    <a:lnTo>
                      <a:pt x="2601" y="3844"/>
                    </a:lnTo>
                    <a:lnTo>
                      <a:pt x="3222" y="3844"/>
                    </a:lnTo>
                    <a:cubicBezTo>
                      <a:pt x="3561" y="3844"/>
                      <a:pt x="3844" y="3563"/>
                      <a:pt x="3844" y="3223"/>
                    </a:cubicBezTo>
                    <a:lnTo>
                      <a:pt x="3844" y="2545"/>
                    </a:lnTo>
                    <a:close/>
                    <a:moveTo>
                      <a:pt x="2543" y="19055"/>
                    </a:moveTo>
                    <a:lnTo>
                      <a:pt x="2543" y="20299"/>
                    </a:lnTo>
                    <a:lnTo>
                      <a:pt x="1299" y="20299"/>
                    </a:lnTo>
                    <a:lnTo>
                      <a:pt x="1299" y="19055"/>
                    </a:lnTo>
                    <a:close/>
                    <a:moveTo>
                      <a:pt x="20299" y="19055"/>
                    </a:moveTo>
                    <a:lnTo>
                      <a:pt x="20299" y="20299"/>
                    </a:lnTo>
                    <a:lnTo>
                      <a:pt x="19055" y="20299"/>
                    </a:lnTo>
                    <a:lnTo>
                      <a:pt x="19055" y="19055"/>
                    </a:lnTo>
                    <a:close/>
                    <a:moveTo>
                      <a:pt x="678" y="0"/>
                    </a:moveTo>
                    <a:cubicBezTo>
                      <a:pt x="282" y="0"/>
                      <a:pt x="0" y="284"/>
                      <a:pt x="0" y="678"/>
                    </a:cubicBezTo>
                    <a:lnTo>
                      <a:pt x="0" y="3166"/>
                    </a:lnTo>
                    <a:cubicBezTo>
                      <a:pt x="0" y="3563"/>
                      <a:pt x="282" y="3844"/>
                      <a:pt x="678" y="3844"/>
                    </a:cubicBezTo>
                    <a:lnTo>
                      <a:pt x="1299" y="3844"/>
                    </a:lnTo>
                    <a:lnTo>
                      <a:pt x="1299" y="17756"/>
                    </a:lnTo>
                    <a:lnTo>
                      <a:pt x="678" y="17756"/>
                    </a:lnTo>
                    <a:cubicBezTo>
                      <a:pt x="282" y="17756"/>
                      <a:pt x="0" y="18037"/>
                      <a:pt x="0" y="18377"/>
                    </a:cubicBezTo>
                    <a:lnTo>
                      <a:pt x="0" y="20922"/>
                    </a:lnTo>
                    <a:cubicBezTo>
                      <a:pt x="0" y="21316"/>
                      <a:pt x="282" y="21600"/>
                      <a:pt x="678" y="21600"/>
                    </a:cubicBezTo>
                    <a:lnTo>
                      <a:pt x="3222" y="21600"/>
                    </a:lnTo>
                    <a:cubicBezTo>
                      <a:pt x="3561" y="21600"/>
                      <a:pt x="3844" y="21316"/>
                      <a:pt x="3844" y="20922"/>
                    </a:cubicBezTo>
                    <a:lnTo>
                      <a:pt x="3844" y="20299"/>
                    </a:lnTo>
                    <a:lnTo>
                      <a:pt x="17754" y="20299"/>
                    </a:lnTo>
                    <a:lnTo>
                      <a:pt x="17754" y="20922"/>
                    </a:lnTo>
                    <a:cubicBezTo>
                      <a:pt x="17754" y="21316"/>
                      <a:pt x="18037" y="21600"/>
                      <a:pt x="18377" y="21600"/>
                    </a:cubicBezTo>
                    <a:lnTo>
                      <a:pt x="20920" y="21600"/>
                    </a:lnTo>
                    <a:cubicBezTo>
                      <a:pt x="21316" y="21600"/>
                      <a:pt x="21600" y="21316"/>
                      <a:pt x="21600" y="20922"/>
                    </a:cubicBezTo>
                    <a:lnTo>
                      <a:pt x="21600" y="18377"/>
                    </a:lnTo>
                    <a:cubicBezTo>
                      <a:pt x="21600" y="18037"/>
                      <a:pt x="21316" y="17756"/>
                      <a:pt x="20920" y="17756"/>
                    </a:cubicBezTo>
                    <a:lnTo>
                      <a:pt x="20299" y="17756"/>
                    </a:lnTo>
                    <a:lnTo>
                      <a:pt x="20299" y="3844"/>
                    </a:lnTo>
                    <a:lnTo>
                      <a:pt x="20920" y="3844"/>
                    </a:lnTo>
                    <a:cubicBezTo>
                      <a:pt x="21316" y="3844"/>
                      <a:pt x="21600" y="3563"/>
                      <a:pt x="21600" y="3166"/>
                    </a:cubicBezTo>
                    <a:lnTo>
                      <a:pt x="21600" y="678"/>
                    </a:lnTo>
                    <a:cubicBezTo>
                      <a:pt x="21600" y="284"/>
                      <a:pt x="21316" y="0"/>
                      <a:pt x="20920" y="0"/>
                    </a:cubicBezTo>
                    <a:lnTo>
                      <a:pt x="18377" y="0"/>
                    </a:lnTo>
                    <a:cubicBezTo>
                      <a:pt x="18037" y="0"/>
                      <a:pt x="17754" y="284"/>
                      <a:pt x="17754" y="678"/>
                    </a:cubicBezTo>
                    <a:lnTo>
                      <a:pt x="17754" y="1301"/>
                    </a:lnTo>
                    <a:lnTo>
                      <a:pt x="3844" y="1301"/>
                    </a:lnTo>
                    <a:lnTo>
                      <a:pt x="3844" y="678"/>
                    </a:lnTo>
                    <a:cubicBezTo>
                      <a:pt x="3844" y="284"/>
                      <a:pt x="3561" y="0"/>
                      <a:pt x="32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25" name="Google Shape;3125;p37"/>
              <p:cNvSpPr/>
              <p:nvPr/>
            </p:nvSpPr>
            <p:spPr>
              <a:xfrm>
                <a:off x="160252" y="209050"/>
                <a:ext cx="568994" cy="469112"/>
              </a:xfrm>
              <a:custGeom>
                <a:rect b="b" l="l" r="r" t="t"/>
                <a:pathLst>
                  <a:path extrusionOk="0" h="21600" w="21600">
                    <a:moveTo>
                      <a:pt x="19661" y="2352"/>
                    </a:moveTo>
                    <a:lnTo>
                      <a:pt x="19661" y="17429"/>
                    </a:lnTo>
                    <a:lnTo>
                      <a:pt x="15430" y="12297"/>
                    </a:lnTo>
                    <a:cubicBezTo>
                      <a:pt x="15253" y="12083"/>
                      <a:pt x="14988" y="11869"/>
                      <a:pt x="14725" y="11869"/>
                    </a:cubicBezTo>
                    <a:cubicBezTo>
                      <a:pt x="14459" y="11869"/>
                      <a:pt x="14106" y="12083"/>
                      <a:pt x="14019" y="12297"/>
                    </a:cubicBezTo>
                    <a:lnTo>
                      <a:pt x="10933" y="16360"/>
                    </a:lnTo>
                    <a:lnTo>
                      <a:pt x="7494" y="12188"/>
                    </a:lnTo>
                    <a:cubicBezTo>
                      <a:pt x="7318" y="11974"/>
                      <a:pt x="7077" y="11869"/>
                      <a:pt x="6822" y="11869"/>
                    </a:cubicBezTo>
                    <a:cubicBezTo>
                      <a:pt x="6570" y="11869"/>
                      <a:pt x="6305" y="11974"/>
                      <a:pt x="6083" y="12188"/>
                    </a:cubicBezTo>
                    <a:lnTo>
                      <a:pt x="1852" y="17320"/>
                    </a:lnTo>
                    <a:lnTo>
                      <a:pt x="1852" y="2352"/>
                    </a:lnTo>
                    <a:close/>
                    <a:moveTo>
                      <a:pt x="6878" y="14863"/>
                    </a:moveTo>
                    <a:lnTo>
                      <a:pt x="10404" y="19139"/>
                    </a:lnTo>
                    <a:lnTo>
                      <a:pt x="3352" y="19139"/>
                    </a:lnTo>
                    <a:lnTo>
                      <a:pt x="6878" y="14863"/>
                    </a:lnTo>
                    <a:close/>
                    <a:moveTo>
                      <a:pt x="14811" y="14968"/>
                    </a:moveTo>
                    <a:lnTo>
                      <a:pt x="18340" y="19245"/>
                    </a:lnTo>
                    <a:lnTo>
                      <a:pt x="13138" y="19245"/>
                    </a:lnTo>
                    <a:lnTo>
                      <a:pt x="13138" y="19139"/>
                    </a:lnTo>
                    <a:lnTo>
                      <a:pt x="12343" y="18175"/>
                    </a:lnTo>
                    <a:lnTo>
                      <a:pt x="14811" y="14968"/>
                    </a:lnTo>
                    <a:close/>
                    <a:moveTo>
                      <a:pt x="971" y="0"/>
                    </a:moveTo>
                    <a:cubicBezTo>
                      <a:pt x="442" y="0"/>
                      <a:pt x="0" y="533"/>
                      <a:pt x="0" y="1283"/>
                    </a:cubicBezTo>
                    <a:lnTo>
                      <a:pt x="0" y="20314"/>
                    </a:lnTo>
                    <a:cubicBezTo>
                      <a:pt x="0" y="21064"/>
                      <a:pt x="442" y="21600"/>
                      <a:pt x="971" y="21600"/>
                    </a:cubicBezTo>
                    <a:lnTo>
                      <a:pt x="20632" y="21600"/>
                    </a:lnTo>
                    <a:cubicBezTo>
                      <a:pt x="21161" y="21600"/>
                      <a:pt x="21600" y="21064"/>
                      <a:pt x="21600" y="20314"/>
                    </a:cubicBezTo>
                    <a:lnTo>
                      <a:pt x="21600" y="1283"/>
                    </a:lnTo>
                    <a:cubicBezTo>
                      <a:pt x="21600" y="533"/>
                      <a:pt x="21161" y="0"/>
                      <a:pt x="206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26" name="Google Shape;3126;p37"/>
              <p:cNvSpPr/>
              <p:nvPr/>
            </p:nvSpPr>
            <p:spPr>
              <a:xfrm>
                <a:off x="364659" y="287997"/>
                <a:ext cx="155610" cy="157895"/>
              </a:xfrm>
              <a:custGeom>
                <a:rect b="b" l="l" r="r" t="t"/>
                <a:pathLst>
                  <a:path extrusionOk="0" h="21600" w="21600">
                    <a:moveTo>
                      <a:pt x="10641" y="7301"/>
                    </a:moveTo>
                    <a:cubicBezTo>
                      <a:pt x="12892" y="7301"/>
                      <a:pt x="14509" y="8894"/>
                      <a:pt x="14509" y="10800"/>
                    </a:cubicBezTo>
                    <a:cubicBezTo>
                      <a:pt x="14509" y="12706"/>
                      <a:pt x="12892" y="14289"/>
                      <a:pt x="10641" y="14289"/>
                    </a:cubicBezTo>
                    <a:cubicBezTo>
                      <a:pt x="8708" y="14289"/>
                      <a:pt x="7091" y="12706"/>
                      <a:pt x="7091" y="10800"/>
                    </a:cubicBezTo>
                    <a:cubicBezTo>
                      <a:pt x="7091" y="8894"/>
                      <a:pt x="8708" y="7301"/>
                      <a:pt x="10641" y="7301"/>
                    </a:cubicBezTo>
                    <a:close/>
                    <a:moveTo>
                      <a:pt x="10641" y="0"/>
                    </a:moveTo>
                    <a:cubicBezTo>
                      <a:pt x="4830" y="0"/>
                      <a:pt x="0" y="4760"/>
                      <a:pt x="0" y="10800"/>
                    </a:cubicBezTo>
                    <a:cubicBezTo>
                      <a:pt x="317" y="16830"/>
                      <a:pt x="5157" y="21600"/>
                      <a:pt x="10641" y="21600"/>
                    </a:cubicBezTo>
                    <a:cubicBezTo>
                      <a:pt x="16760" y="21600"/>
                      <a:pt x="21600" y="16830"/>
                      <a:pt x="21600" y="10800"/>
                    </a:cubicBezTo>
                    <a:cubicBezTo>
                      <a:pt x="21600" y="4760"/>
                      <a:pt x="16760"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127" name="Google Shape;3127;p37"/>
            <p:cNvSpPr/>
            <p:nvPr/>
          </p:nvSpPr>
          <p:spPr>
            <a:xfrm>
              <a:off x="2199969" y="589"/>
              <a:ext cx="882497" cy="881316"/>
            </a:xfrm>
            <a:custGeom>
              <a:rect b="b" l="l" r="r" t="t"/>
              <a:pathLst>
                <a:path extrusionOk="0" h="21600" w="21600">
                  <a:moveTo>
                    <a:pt x="10800" y="1351"/>
                  </a:moveTo>
                  <a:lnTo>
                    <a:pt x="14439" y="3172"/>
                  </a:lnTo>
                  <a:lnTo>
                    <a:pt x="10800" y="5051"/>
                  </a:lnTo>
                  <a:lnTo>
                    <a:pt x="7220" y="3172"/>
                  </a:lnTo>
                  <a:lnTo>
                    <a:pt x="10800" y="1351"/>
                  </a:lnTo>
                  <a:close/>
                  <a:moveTo>
                    <a:pt x="6425" y="4199"/>
                  </a:moveTo>
                  <a:lnTo>
                    <a:pt x="10232" y="6133"/>
                  </a:lnTo>
                  <a:lnTo>
                    <a:pt x="10232" y="11085"/>
                  </a:lnTo>
                  <a:lnTo>
                    <a:pt x="6425" y="9149"/>
                  </a:lnTo>
                  <a:lnTo>
                    <a:pt x="6425" y="4199"/>
                  </a:lnTo>
                  <a:close/>
                  <a:moveTo>
                    <a:pt x="15291" y="4199"/>
                  </a:moveTo>
                  <a:lnTo>
                    <a:pt x="15291" y="9149"/>
                  </a:lnTo>
                  <a:lnTo>
                    <a:pt x="11482" y="11085"/>
                  </a:lnTo>
                  <a:lnTo>
                    <a:pt x="11482" y="6133"/>
                  </a:lnTo>
                  <a:lnTo>
                    <a:pt x="15291" y="4199"/>
                  </a:lnTo>
                  <a:close/>
                  <a:moveTo>
                    <a:pt x="5799" y="10231"/>
                  </a:moveTo>
                  <a:lnTo>
                    <a:pt x="9436" y="12110"/>
                  </a:lnTo>
                  <a:lnTo>
                    <a:pt x="5799" y="13931"/>
                  </a:lnTo>
                  <a:lnTo>
                    <a:pt x="2104" y="12110"/>
                  </a:lnTo>
                  <a:lnTo>
                    <a:pt x="5799" y="10231"/>
                  </a:lnTo>
                  <a:close/>
                  <a:moveTo>
                    <a:pt x="15917" y="10231"/>
                  </a:moveTo>
                  <a:lnTo>
                    <a:pt x="19612" y="12110"/>
                  </a:lnTo>
                  <a:lnTo>
                    <a:pt x="15917" y="13931"/>
                  </a:lnTo>
                  <a:lnTo>
                    <a:pt x="12335" y="12110"/>
                  </a:lnTo>
                  <a:lnTo>
                    <a:pt x="15917" y="10231"/>
                  </a:lnTo>
                  <a:close/>
                  <a:moveTo>
                    <a:pt x="10232" y="13076"/>
                  </a:moveTo>
                  <a:lnTo>
                    <a:pt x="10232" y="17972"/>
                  </a:lnTo>
                  <a:lnTo>
                    <a:pt x="6425" y="19907"/>
                  </a:lnTo>
                  <a:lnTo>
                    <a:pt x="6425" y="15011"/>
                  </a:lnTo>
                  <a:lnTo>
                    <a:pt x="10232" y="13076"/>
                  </a:lnTo>
                  <a:close/>
                  <a:moveTo>
                    <a:pt x="20407" y="13076"/>
                  </a:moveTo>
                  <a:lnTo>
                    <a:pt x="20407" y="18086"/>
                  </a:lnTo>
                  <a:lnTo>
                    <a:pt x="16599" y="19963"/>
                  </a:lnTo>
                  <a:lnTo>
                    <a:pt x="16599" y="15011"/>
                  </a:lnTo>
                  <a:lnTo>
                    <a:pt x="20407" y="13076"/>
                  </a:lnTo>
                  <a:close/>
                  <a:moveTo>
                    <a:pt x="1308" y="13134"/>
                  </a:moveTo>
                  <a:lnTo>
                    <a:pt x="5117" y="15069"/>
                  </a:lnTo>
                  <a:lnTo>
                    <a:pt x="5117" y="20021"/>
                  </a:lnTo>
                  <a:lnTo>
                    <a:pt x="1308" y="18142"/>
                  </a:lnTo>
                  <a:lnTo>
                    <a:pt x="1308" y="13134"/>
                  </a:lnTo>
                  <a:close/>
                  <a:moveTo>
                    <a:pt x="11482" y="13134"/>
                  </a:moveTo>
                  <a:lnTo>
                    <a:pt x="15291" y="15069"/>
                  </a:lnTo>
                  <a:lnTo>
                    <a:pt x="15291" y="20021"/>
                  </a:lnTo>
                  <a:lnTo>
                    <a:pt x="11482" y="18142"/>
                  </a:lnTo>
                  <a:lnTo>
                    <a:pt x="11482" y="13134"/>
                  </a:lnTo>
                  <a:close/>
                  <a:moveTo>
                    <a:pt x="10822" y="0"/>
                  </a:moveTo>
                  <a:cubicBezTo>
                    <a:pt x="10730" y="0"/>
                    <a:pt x="10630" y="14"/>
                    <a:pt x="10517" y="43"/>
                  </a:cubicBezTo>
                  <a:lnTo>
                    <a:pt x="5514" y="2603"/>
                  </a:lnTo>
                  <a:cubicBezTo>
                    <a:pt x="5286" y="2775"/>
                    <a:pt x="5117" y="3003"/>
                    <a:pt x="5117" y="3172"/>
                  </a:cubicBezTo>
                  <a:lnTo>
                    <a:pt x="5117" y="9149"/>
                  </a:lnTo>
                  <a:lnTo>
                    <a:pt x="399" y="11541"/>
                  </a:lnTo>
                  <a:cubicBezTo>
                    <a:pt x="171" y="11655"/>
                    <a:pt x="0" y="11882"/>
                    <a:pt x="0" y="12110"/>
                  </a:cubicBezTo>
                  <a:lnTo>
                    <a:pt x="0" y="18428"/>
                  </a:lnTo>
                  <a:cubicBezTo>
                    <a:pt x="0" y="18655"/>
                    <a:pt x="171" y="18825"/>
                    <a:pt x="399" y="18997"/>
                  </a:cubicBezTo>
                  <a:lnTo>
                    <a:pt x="5514" y="21558"/>
                  </a:lnTo>
                  <a:cubicBezTo>
                    <a:pt x="5571" y="21586"/>
                    <a:pt x="5656" y="21600"/>
                    <a:pt x="5755" y="21600"/>
                  </a:cubicBezTo>
                  <a:cubicBezTo>
                    <a:pt x="5855" y="21600"/>
                    <a:pt x="5968" y="21586"/>
                    <a:pt x="6082" y="21558"/>
                  </a:cubicBezTo>
                  <a:lnTo>
                    <a:pt x="10800" y="19110"/>
                  </a:lnTo>
                  <a:lnTo>
                    <a:pt x="15576" y="21558"/>
                  </a:lnTo>
                  <a:cubicBezTo>
                    <a:pt x="15661" y="21586"/>
                    <a:pt x="15745" y="21600"/>
                    <a:pt x="15839" y="21600"/>
                  </a:cubicBezTo>
                  <a:cubicBezTo>
                    <a:pt x="15931" y="21600"/>
                    <a:pt x="16030" y="21586"/>
                    <a:pt x="16144" y="21558"/>
                  </a:cubicBezTo>
                  <a:lnTo>
                    <a:pt x="21259" y="18997"/>
                  </a:lnTo>
                  <a:cubicBezTo>
                    <a:pt x="21486" y="18825"/>
                    <a:pt x="21600" y="18655"/>
                    <a:pt x="21600" y="18428"/>
                  </a:cubicBezTo>
                  <a:lnTo>
                    <a:pt x="21600" y="12110"/>
                  </a:lnTo>
                  <a:cubicBezTo>
                    <a:pt x="21600" y="11882"/>
                    <a:pt x="21544" y="11655"/>
                    <a:pt x="21259" y="11541"/>
                  </a:cubicBezTo>
                  <a:lnTo>
                    <a:pt x="16485" y="9149"/>
                  </a:lnTo>
                  <a:lnTo>
                    <a:pt x="16485" y="3172"/>
                  </a:lnTo>
                  <a:cubicBezTo>
                    <a:pt x="16485" y="3003"/>
                    <a:pt x="16371" y="2775"/>
                    <a:pt x="16144" y="2603"/>
                  </a:cubicBezTo>
                  <a:lnTo>
                    <a:pt x="11085" y="43"/>
                  </a:lnTo>
                  <a:cubicBezTo>
                    <a:pt x="11000" y="14"/>
                    <a:pt x="10914" y="0"/>
                    <a:pt x="108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128" name="Google Shape;3128;p37"/>
            <p:cNvGrpSpPr/>
            <p:nvPr/>
          </p:nvGrpSpPr>
          <p:grpSpPr>
            <a:xfrm>
              <a:off x="2191414" y="1089004"/>
              <a:ext cx="887142" cy="882942"/>
              <a:chOff x="0" y="-1"/>
              <a:chExt cx="887140" cy="882940"/>
            </a:xfrm>
          </p:grpSpPr>
          <p:sp>
            <p:nvSpPr>
              <p:cNvPr id="3129" name="Google Shape;3129;p37"/>
              <p:cNvSpPr/>
              <p:nvPr/>
            </p:nvSpPr>
            <p:spPr>
              <a:xfrm>
                <a:off x="130216" y="-1"/>
                <a:ext cx="626894" cy="882940"/>
              </a:xfrm>
              <a:custGeom>
                <a:rect b="b" l="l" r="r" t="t"/>
                <a:pathLst>
                  <a:path extrusionOk="0" h="21600" w="21127">
                    <a:moveTo>
                      <a:pt x="10482" y="7112"/>
                    </a:moveTo>
                    <a:lnTo>
                      <a:pt x="11970" y="9215"/>
                    </a:lnTo>
                    <a:cubicBezTo>
                      <a:pt x="11541" y="9356"/>
                      <a:pt x="11051" y="9428"/>
                      <a:pt x="10552" y="9428"/>
                    </a:cubicBezTo>
                    <a:cubicBezTo>
                      <a:pt x="10052" y="9428"/>
                      <a:pt x="9543" y="9356"/>
                      <a:pt x="9074" y="9215"/>
                    </a:cubicBezTo>
                    <a:lnTo>
                      <a:pt x="10482" y="7112"/>
                    </a:lnTo>
                    <a:close/>
                    <a:moveTo>
                      <a:pt x="12283" y="10520"/>
                    </a:moveTo>
                    <a:lnTo>
                      <a:pt x="12283" y="15180"/>
                    </a:lnTo>
                    <a:lnTo>
                      <a:pt x="8761" y="15180"/>
                    </a:lnTo>
                    <a:lnTo>
                      <a:pt x="8761" y="10520"/>
                    </a:lnTo>
                    <a:cubicBezTo>
                      <a:pt x="9310" y="10634"/>
                      <a:pt x="9936" y="10748"/>
                      <a:pt x="10482" y="10748"/>
                    </a:cubicBezTo>
                    <a:cubicBezTo>
                      <a:pt x="11108" y="10748"/>
                      <a:pt x="11657" y="10634"/>
                      <a:pt x="12283" y="10520"/>
                    </a:cubicBezTo>
                    <a:close/>
                    <a:moveTo>
                      <a:pt x="10430" y="1185"/>
                    </a:moveTo>
                    <a:cubicBezTo>
                      <a:pt x="12432" y="1185"/>
                      <a:pt x="14385" y="1699"/>
                      <a:pt x="15962" y="2624"/>
                    </a:cubicBezTo>
                    <a:cubicBezTo>
                      <a:pt x="18074" y="3818"/>
                      <a:pt x="19249" y="5691"/>
                      <a:pt x="19249" y="7567"/>
                    </a:cubicBezTo>
                    <a:cubicBezTo>
                      <a:pt x="19249" y="9157"/>
                      <a:pt x="18466" y="10634"/>
                      <a:pt x="17058" y="11770"/>
                    </a:cubicBezTo>
                    <a:cubicBezTo>
                      <a:pt x="15883" y="12794"/>
                      <a:pt x="15100" y="13986"/>
                      <a:pt x="14944" y="15180"/>
                    </a:cubicBezTo>
                    <a:lnTo>
                      <a:pt x="14005" y="15180"/>
                    </a:lnTo>
                    <a:lnTo>
                      <a:pt x="14005" y="9498"/>
                    </a:lnTo>
                    <a:cubicBezTo>
                      <a:pt x="14005" y="9442"/>
                      <a:pt x="14005" y="9271"/>
                      <a:pt x="13928" y="9215"/>
                    </a:cubicBezTo>
                    <a:lnTo>
                      <a:pt x="11265" y="5408"/>
                    </a:lnTo>
                    <a:cubicBezTo>
                      <a:pt x="11108" y="5181"/>
                      <a:pt x="10795" y="5010"/>
                      <a:pt x="10482" y="5010"/>
                    </a:cubicBezTo>
                    <a:cubicBezTo>
                      <a:pt x="10249" y="5010"/>
                      <a:pt x="9936" y="5181"/>
                      <a:pt x="9700" y="5408"/>
                    </a:cubicBezTo>
                    <a:lnTo>
                      <a:pt x="7119" y="9215"/>
                    </a:lnTo>
                    <a:cubicBezTo>
                      <a:pt x="6962" y="9271"/>
                      <a:pt x="6962" y="9442"/>
                      <a:pt x="6962" y="9498"/>
                    </a:cubicBezTo>
                    <a:lnTo>
                      <a:pt x="6962" y="15180"/>
                    </a:lnTo>
                    <a:lnTo>
                      <a:pt x="6100" y="15180"/>
                    </a:lnTo>
                    <a:cubicBezTo>
                      <a:pt x="5944" y="13986"/>
                      <a:pt x="5241" y="12794"/>
                      <a:pt x="3986" y="11770"/>
                    </a:cubicBezTo>
                    <a:cubicBezTo>
                      <a:pt x="2108" y="10293"/>
                      <a:pt x="1405" y="8248"/>
                      <a:pt x="2031" y="6146"/>
                    </a:cubicBezTo>
                    <a:cubicBezTo>
                      <a:pt x="2657" y="3760"/>
                      <a:pt x="5318" y="1829"/>
                      <a:pt x="8684" y="1318"/>
                    </a:cubicBezTo>
                    <a:cubicBezTo>
                      <a:pt x="9265" y="1228"/>
                      <a:pt x="9849" y="1185"/>
                      <a:pt x="10430" y="1185"/>
                    </a:cubicBezTo>
                    <a:close/>
                    <a:moveTo>
                      <a:pt x="14944" y="16486"/>
                    </a:moveTo>
                    <a:lnTo>
                      <a:pt x="14944" y="17112"/>
                    </a:lnTo>
                    <a:cubicBezTo>
                      <a:pt x="14944" y="17452"/>
                      <a:pt x="14554" y="17736"/>
                      <a:pt x="14005" y="17736"/>
                    </a:cubicBezTo>
                    <a:lnTo>
                      <a:pt x="7119" y="17736"/>
                    </a:lnTo>
                    <a:cubicBezTo>
                      <a:pt x="6570" y="17736"/>
                      <a:pt x="6180" y="17452"/>
                      <a:pt x="6180" y="17112"/>
                    </a:cubicBezTo>
                    <a:lnTo>
                      <a:pt x="6180" y="16486"/>
                    </a:lnTo>
                    <a:close/>
                    <a:moveTo>
                      <a:pt x="13145" y="18987"/>
                    </a:moveTo>
                    <a:lnTo>
                      <a:pt x="13145" y="19669"/>
                    </a:lnTo>
                    <a:cubicBezTo>
                      <a:pt x="13145" y="20009"/>
                      <a:pt x="12753" y="20293"/>
                      <a:pt x="12283" y="20293"/>
                    </a:cubicBezTo>
                    <a:lnTo>
                      <a:pt x="8761" y="20293"/>
                    </a:lnTo>
                    <a:cubicBezTo>
                      <a:pt x="8291" y="20293"/>
                      <a:pt x="7901" y="20009"/>
                      <a:pt x="7901" y="19669"/>
                    </a:cubicBezTo>
                    <a:lnTo>
                      <a:pt x="7901" y="18987"/>
                    </a:lnTo>
                    <a:close/>
                    <a:moveTo>
                      <a:pt x="10251" y="0"/>
                    </a:moveTo>
                    <a:cubicBezTo>
                      <a:pt x="9600" y="0"/>
                      <a:pt x="8945" y="41"/>
                      <a:pt x="8291" y="124"/>
                    </a:cubicBezTo>
                    <a:cubicBezTo>
                      <a:pt x="4379" y="692"/>
                      <a:pt x="1092" y="3078"/>
                      <a:pt x="230" y="5976"/>
                    </a:cubicBezTo>
                    <a:cubicBezTo>
                      <a:pt x="-473" y="8362"/>
                      <a:pt x="466" y="10861"/>
                      <a:pt x="2657" y="12623"/>
                    </a:cubicBezTo>
                    <a:cubicBezTo>
                      <a:pt x="3753" y="13590"/>
                      <a:pt x="4458" y="14726"/>
                      <a:pt x="4458" y="15862"/>
                    </a:cubicBezTo>
                    <a:lnTo>
                      <a:pt x="4458" y="17112"/>
                    </a:lnTo>
                    <a:cubicBezTo>
                      <a:pt x="4458" y="17963"/>
                      <a:pt x="5161" y="18702"/>
                      <a:pt x="6180" y="18873"/>
                    </a:cubicBezTo>
                    <a:lnTo>
                      <a:pt x="6180" y="19669"/>
                    </a:lnTo>
                    <a:cubicBezTo>
                      <a:pt x="6180" y="20747"/>
                      <a:pt x="7352" y="21600"/>
                      <a:pt x="8840" y="21600"/>
                    </a:cubicBezTo>
                    <a:lnTo>
                      <a:pt x="12363" y="21600"/>
                    </a:lnTo>
                    <a:cubicBezTo>
                      <a:pt x="13848" y="21600"/>
                      <a:pt x="15023" y="20747"/>
                      <a:pt x="15023" y="19669"/>
                    </a:cubicBezTo>
                    <a:lnTo>
                      <a:pt x="15023" y="18873"/>
                    </a:lnTo>
                    <a:cubicBezTo>
                      <a:pt x="15962" y="18588"/>
                      <a:pt x="16822" y="17907"/>
                      <a:pt x="16822" y="17112"/>
                    </a:cubicBezTo>
                    <a:lnTo>
                      <a:pt x="16822" y="15862"/>
                    </a:lnTo>
                    <a:cubicBezTo>
                      <a:pt x="16822" y="14726"/>
                      <a:pt x="17371" y="13590"/>
                      <a:pt x="18543" y="12567"/>
                    </a:cubicBezTo>
                    <a:cubicBezTo>
                      <a:pt x="20188" y="11202"/>
                      <a:pt x="21127" y="9442"/>
                      <a:pt x="21127" y="7624"/>
                    </a:cubicBezTo>
                    <a:cubicBezTo>
                      <a:pt x="20970" y="5350"/>
                      <a:pt x="19639" y="3136"/>
                      <a:pt x="17058" y="1715"/>
                    </a:cubicBezTo>
                    <a:cubicBezTo>
                      <a:pt x="15138" y="591"/>
                      <a:pt x="12725" y="0"/>
                      <a:pt x="102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30" name="Google Shape;3130;p37"/>
              <p:cNvSpPr/>
              <p:nvPr/>
            </p:nvSpPr>
            <p:spPr>
              <a:xfrm>
                <a:off x="0" y="311660"/>
                <a:ext cx="104789" cy="51084"/>
              </a:xfrm>
              <a:custGeom>
                <a:rect b="b" l="l" r="r" t="t"/>
                <a:pathLst>
                  <a:path extrusionOk="0" h="21600" w="21176">
                    <a:moveTo>
                      <a:pt x="5646" y="0"/>
                    </a:moveTo>
                    <a:cubicBezTo>
                      <a:pt x="2354" y="0"/>
                      <a:pt x="0" y="4894"/>
                      <a:pt x="0" y="10784"/>
                    </a:cubicBezTo>
                    <a:cubicBezTo>
                      <a:pt x="0" y="16675"/>
                      <a:pt x="2354" y="21600"/>
                      <a:pt x="5646" y="21600"/>
                    </a:cubicBezTo>
                    <a:lnTo>
                      <a:pt x="15969" y="21600"/>
                    </a:lnTo>
                    <a:cubicBezTo>
                      <a:pt x="18785" y="21600"/>
                      <a:pt x="21123" y="16675"/>
                      <a:pt x="21123" y="10784"/>
                    </a:cubicBezTo>
                    <a:cubicBezTo>
                      <a:pt x="21600" y="3927"/>
                      <a:pt x="18785" y="0"/>
                      <a:pt x="15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31" name="Google Shape;3131;p37"/>
              <p:cNvSpPr/>
              <p:nvPr/>
            </p:nvSpPr>
            <p:spPr>
              <a:xfrm>
                <a:off x="9324" y="135116"/>
                <a:ext cx="88236" cy="88826"/>
              </a:xfrm>
              <a:custGeom>
                <a:rect b="b" l="l" r="r" t="t"/>
                <a:pathLst>
                  <a:path extrusionOk="0" h="21600" w="20520">
                    <a:moveTo>
                      <a:pt x="6146" y="0"/>
                    </a:moveTo>
                    <a:cubicBezTo>
                      <a:pt x="4586" y="0"/>
                      <a:pt x="2974" y="574"/>
                      <a:pt x="1620" y="1703"/>
                    </a:cubicBezTo>
                    <a:cubicBezTo>
                      <a:pt x="-540" y="3961"/>
                      <a:pt x="-540" y="7905"/>
                      <a:pt x="1620" y="10737"/>
                    </a:cubicBezTo>
                    <a:lnTo>
                      <a:pt x="10260" y="20327"/>
                    </a:lnTo>
                    <a:cubicBezTo>
                      <a:pt x="11340" y="21188"/>
                      <a:pt x="12831" y="21600"/>
                      <a:pt x="14374" y="21600"/>
                    </a:cubicBezTo>
                    <a:cubicBezTo>
                      <a:pt x="15934" y="21600"/>
                      <a:pt x="17546" y="21188"/>
                      <a:pt x="18900" y="20327"/>
                    </a:cubicBezTo>
                    <a:cubicBezTo>
                      <a:pt x="21060" y="18069"/>
                      <a:pt x="21060" y="13552"/>
                      <a:pt x="18900" y="10737"/>
                    </a:cubicBezTo>
                    <a:lnTo>
                      <a:pt x="10260" y="1703"/>
                    </a:lnTo>
                    <a:cubicBezTo>
                      <a:pt x="9180" y="574"/>
                      <a:pt x="7689" y="0"/>
                      <a:pt x="61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32" name="Google Shape;3132;p37"/>
              <p:cNvSpPr/>
              <p:nvPr/>
            </p:nvSpPr>
            <p:spPr>
              <a:xfrm>
                <a:off x="9324" y="448619"/>
                <a:ext cx="88236" cy="88826"/>
              </a:xfrm>
              <a:custGeom>
                <a:rect b="b" l="l" r="r" t="t"/>
                <a:pathLst>
                  <a:path extrusionOk="0" h="21600" w="20520">
                    <a:moveTo>
                      <a:pt x="14374" y="0"/>
                    </a:moveTo>
                    <a:cubicBezTo>
                      <a:pt x="12831" y="0"/>
                      <a:pt x="11340" y="574"/>
                      <a:pt x="10260" y="1703"/>
                    </a:cubicBezTo>
                    <a:lnTo>
                      <a:pt x="1620" y="10737"/>
                    </a:lnTo>
                    <a:cubicBezTo>
                      <a:pt x="-540" y="12996"/>
                      <a:pt x="-540" y="17513"/>
                      <a:pt x="1620" y="20345"/>
                    </a:cubicBezTo>
                    <a:cubicBezTo>
                      <a:pt x="2426" y="21188"/>
                      <a:pt x="3917" y="21600"/>
                      <a:pt x="5529" y="21600"/>
                    </a:cubicBezTo>
                    <a:cubicBezTo>
                      <a:pt x="7157" y="21600"/>
                      <a:pt x="8906" y="21188"/>
                      <a:pt x="10260" y="20345"/>
                    </a:cubicBezTo>
                    <a:lnTo>
                      <a:pt x="18900" y="10737"/>
                    </a:lnTo>
                    <a:cubicBezTo>
                      <a:pt x="21060" y="9034"/>
                      <a:pt x="21060" y="4517"/>
                      <a:pt x="18900" y="1703"/>
                    </a:cubicBezTo>
                    <a:cubicBezTo>
                      <a:pt x="17546" y="574"/>
                      <a:pt x="15934" y="0"/>
                      <a:pt x="143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33" name="Google Shape;3133;p37"/>
              <p:cNvSpPr/>
              <p:nvPr/>
            </p:nvSpPr>
            <p:spPr>
              <a:xfrm>
                <a:off x="782687" y="309301"/>
                <a:ext cx="104453" cy="53443"/>
              </a:xfrm>
              <a:custGeom>
                <a:rect b="b" l="l" r="r" t="t"/>
                <a:pathLst>
                  <a:path extrusionOk="0" h="21600" w="21600">
                    <a:moveTo>
                      <a:pt x="5274" y="0"/>
                    </a:moveTo>
                    <a:cubicBezTo>
                      <a:pt x="2393" y="0"/>
                      <a:pt x="0" y="4707"/>
                      <a:pt x="0" y="11262"/>
                    </a:cubicBezTo>
                    <a:cubicBezTo>
                      <a:pt x="0" y="16893"/>
                      <a:pt x="2393" y="21600"/>
                      <a:pt x="5274" y="21600"/>
                    </a:cubicBezTo>
                    <a:lnTo>
                      <a:pt x="16326" y="21600"/>
                    </a:lnTo>
                    <a:cubicBezTo>
                      <a:pt x="19207" y="21600"/>
                      <a:pt x="21600" y="16893"/>
                      <a:pt x="21600" y="11262"/>
                    </a:cubicBezTo>
                    <a:cubicBezTo>
                      <a:pt x="21600" y="4707"/>
                      <a:pt x="19207" y="0"/>
                      <a:pt x="163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34" name="Google Shape;3134;p37"/>
              <p:cNvSpPr/>
              <p:nvPr/>
            </p:nvSpPr>
            <p:spPr>
              <a:xfrm>
                <a:off x="789653" y="135116"/>
                <a:ext cx="88236" cy="92364"/>
              </a:xfrm>
              <a:custGeom>
                <a:rect b="b" l="l" r="r" t="t"/>
                <a:pathLst>
                  <a:path extrusionOk="0" h="21600" w="20520">
                    <a:moveTo>
                      <a:pt x="14974" y="0"/>
                    </a:moveTo>
                    <a:cubicBezTo>
                      <a:pt x="13363" y="0"/>
                      <a:pt x="11597" y="552"/>
                      <a:pt x="10260" y="1638"/>
                    </a:cubicBezTo>
                    <a:lnTo>
                      <a:pt x="1620" y="10326"/>
                    </a:lnTo>
                    <a:cubicBezTo>
                      <a:pt x="-540" y="12498"/>
                      <a:pt x="-540" y="16291"/>
                      <a:pt x="1620" y="19549"/>
                    </a:cubicBezTo>
                    <a:cubicBezTo>
                      <a:pt x="2700" y="20910"/>
                      <a:pt x="4174" y="21600"/>
                      <a:pt x="5734" y="21600"/>
                    </a:cubicBezTo>
                    <a:cubicBezTo>
                      <a:pt x="7277" y="21600"/>
                      <a:pt x="8906" y="20910"/>
                      <a:pt x="10260" y="19549"/>
                    </a:cubicBezTo>
                    <a:lnTo>
                      <a:pt x="18900" y="10326"/>
                    </a:lnTo>
                    <a:cubicBezTo>
                      <a:pt x="21060" y="8154"/>
                      <a:pt x="21060" y="4344"/>
                      <a:pt x="18900" y="1638"/>
                    </a:cubicBezTo>
                    <a:cubicBezTo>
                      <a:pt x="18094" y="552"/>
                      <a:pt x="16603" y="0"/>
                      <a:pt x="149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35" name="Google Shape;3135;p37"/>
              <p:cNvSpPr/>
              <p:nvPr/>
            </p:nvSpPr>
            <p:spPr>
              <a:xfrm>
                <a:off x="789653" y="448619"/>
                <a:ext cx="88236" cy="88826"/>
              </a:xfrm>
              <a:custGeom>
                <a:rect b="b" l="l" r="r" t="t"/>
                <a:pathLst>
                  <a:path extrusionOk="0" h="21600" w="20520">
                    <a:moveTo>
                      <a:pt x="6146" y="0"/>
                    </a:moveTo>
                    <a:cubicBezTo>
                      <a:pt x="4586" y="0"/>
                      <a:pt x="2957" y="574"/>
                      <a:pt x="1620" y="1703"/>
                    </a:cubicBezTo>
                    <a:cubicBezTo>
                      <a:pt x="-540" y="3961"/>
                      <a:pt x="-540" y="7905"/>
                      <a:pt x="1620" y="10737"/>
                    </a:cubicBezTo>
                    <a:lnTo>
                      <a:pt x="10260" y="20345"/>
                    </a:lnTo>
                    <a:cubicBezTo>
                      <a:pt x="11340" y="21188"/>
                      <a:pt x="12814" y="21600"/>
                      <a:pt x="14374" y="21600"/>
                    </a:cubicBezTo>
                    <a:cubicBezTo>
                      <a:pt x="15934" y="21600"/>
                      <a:pt x="17546" y="21188"/>
                      <a:pt x="18900" y="20345"/>
                    </a:cubicBezTo>
                    <a:cubicBezTo>
                      <a:pt x="21060" y="18087"/>
                      <a:pt x="21060" y="13552"/>
                      <a:pt x="18900" y="10737"/>
                    </a:cubicBezTo>
                    <a:lnTo>
                      <a:pt x="10260" y="1703"/>
                    </a:lnTo>
                    <a:cubicBezTo>
                      <a:pt x="9180" y="574"/>
                      <a:pt x="7689" y="0"/>
                      <a:pt x="61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136" name="Google Shape;3136;p37"/>
            <p:cNvSpPr/>
            <p:nvPr/>
          </p:nvSpPr>
          <p:spPr>
            <a:xfrm>
              <a:off x="2180251" y="2173633"/>
              <a:ext cx="883910" cy="887141"/>
            </a:xfrm>
            <a:custGeom>
              <a:rect b="b" l="l" r="r" t="t"/>
              <a:pathLst>
                <a:path extrusionOk="0" h="21600" w="20708">
                  <a:moveTo>
                    <a:pt x="7944" y="1299"/>
                  </a:moveTo>
                  <a:cubicBezTo>
                    <a:pt x="12133" y="1299"/>
                    <a:pt x="14635" y="2488"/>
                    <a:pt x="14635" y="3222"/>
                  </a:cubicBezTo>
                  <a:cubicBezTo>
                    <a:pt x="14635" y="3844"/>
                    <a:pt x="12188" y="5088"/>
                    <a:pt x="7944" y="5088"/>
                  </a:cubicBezTo>
                  <a:cubicBezTo>
                    <a:pt x="3645" y="5088"/>
                    <a:pt x="1252" y="3844"/>
                    <a:pt x="1252" y="3222"/>
                  </a:cubicBezTo>
                  <a:cubicBezTo>
                    <a:pt x="1252" y="2488"/>
                    <a:pt x="3701" y="1299"/>
                    <a:pt x="7944" y="1299"/>
                  </a:cubicBezTo>
                  <a:close/>
                  <a:moveTo>
                    <a:pt x="1198" y="5033"/>
                  </a:moveTo>
                  <a:cubicBezTo>
                    <a:pt x="2884" y="6106"/>
                    <a:pt x="5821" y="6445"/>
                    <a:pt x="7835" y="6445"/>
                  </a:cubicBezTo>
                  <a:cubicBezTo>
                    <a:pt x="8488" y="6445"/>
                    <a:pt x="9087" y="6445"/>
                    <a:pt x="9684" y="6389"/>
                  </a:cubicBezTo>
                  <a:lnTo>
                    <a:pt x="9684" y="7181"/>
                  </a:lnTo>
                  <a:cubicBezTo>
                    <a:pt x="9684" y="7520"/>
                    <a:pt x="9413" y="7802"/>
                    <a:pt x="9087" y="7802"/>
                  </a:cubicBezTo>
                  <a:cubicBezTo>
                    <a:pt x="8053" y="7802"/>
                    <a:pt x="7237" y="8651"/>
                    <a:pt x="7237" y="9726"/>
                  </a:cubicBezTo>
                  <a:lnTo>
                    <a:pt x="7237" y="10970"/>
                  </a:lnTo>
                  <a:cubicBezTo>
                    <a:pt x="7237" y="11309"/>
                    <a:pt x="6965" y="11591"/>
                    <a:pt x="6638" y="11591"/>
                  </a:cubicBezTo>
                  <a:cubicBezTo>
                    <a:pt x="6312" y="11591"/>
                    <a:pt x="6039" y="11309"/>
                    <a:pt x="6039" y="10970"/>
                  </a:cubicBezTo>
                  <a:lnTo>
                    <a:pt x="6039" y="9555"/>
                  </a:lnTo>
                  <a:cubicBezTo>
                    <a:pt x="6094" y="8480"/>
                    <a:pt x="5277" y="7633"/>
                    <a:pt x="4245" y="7633"/>
                  </a:cubicBezTo>
                  <a:cubicBezTo>
                    <a:pt x="3210" y="7633"/>
                    <a:pt x="2395" y="8480"/>
                    <a:pt x="2395" y="9555"/>
                  </a:cubicBezTo>
                  <a:lnTo>
                    <a:pt x="2395" y="12100"/>
                  </a:lnTo>
                  <a:cubicBezTo>
                    <a:pt x="2395" y="12440"/>
                    <a:pt x="2122" y="12721"/>
                    <a:pt x="1796" y="12721"/>
                  </a:cubicBezTo>
                  <a:cubicBezTo>
                    <a:pt x="1470" y="12721"/>
                    <a:pt x="1198" y="12440"/>
                    <a:pt x="1198" y="12100"/>
                  </a:cubicBezTo>
                  <a:lnTo>
                    <a:pt x="1198" y="5033"/>
                  </a:lnTo>
                  <a:close/>
                  <a:moveTo>
                    <a:pt x="14635" y="4919"/>
                  </a:moveTo>
                  <a:lnTo>
                    <a:pt x="14635" y="14701"/>
                  </a:lnTo>
                  <a:cubicBezTo>
                    <a:pt x="13330" y="14417"/>
                    <a:pt x="12133" y="13683"/>
                    <a:pt x="11316" y="12553"/>
                  </a:cubicBezTo>
                  <a:lnTo>
                    <a:pt x="8814" y="8990"/>
                  </a:lnTo>
                  <a:cubicBezTo>
                    <a:pt x="8814" y="8990"/>
                    <a:pt x="8923" y="8933"/>
                    <a:pt x="9140" y="8933"/>
                  </a:cubicBezTo>
                  <a:cubicBezTo>
                    <a:pt x="10175" y="8933"/>
                    <a:pt x="10990" y="8085"/>
                    <a:pt x="10990" y="7010"/>
                  </a:cubicBezTo>
                  <a:lnTo>
                    <a:pt x="10990" y="6106"/>
                  </a:lnTo>
                  <a:cubicBezTo>
                    <a:pt x="12460" y="5880"/>
                    <a:pt x="13765" y="5485"/>
                    <a:pt x="14635" y="4919"/>
                  </a:cubicBezTo>
                  <a:close/>
                  <a:moveTo>
                    <a:pt x="15887" y="6897"/>
                  </a:moveTo>
                  <a:cubicBezTo>
                    <a:pt x="17139" y="7463"/>
                    <a:pt x="18227" y="8425"/>
                    <a:pt x="18989" y="9555"/>
                  </a:cubicBezTo>
                  <a:cubicBezTo>
                    <a:pt x="20186" y="11309"/>
                    <a:pt x="19260" y="13965"/>
                    <a:pt x="17302" y="14643"/>
                  </a:cubicBezTo>
                  <a:cubicBezTo>
                    <a:pt x="16811" y="14757"/>
                    <a:pt x="16323" y="14927"/>
                    <a:pt x="15887" y="14927"/>
                  </a:cubicBezTo>
                  <a:lnTo>
                    <a:pt x="15887" y="6897"/>
                  </a:lnTo>
                  <a:close/>
                  <a:moveTo>
                    <a:pt x="4298" y="8933"/>
                  </a:moveTo>
                  <a:cubicBezTo>
                    <a:pt x="4625" y="8933"/>
                    <a:pt x="4897" y="9216"/>
                    <a:pt x="4897" y="9555"/>
                  </a:cubicBezTo>
                  <a:lnTo>
                    <a:pt x="4897" y="10857"/>
                  </a:lnTo>
                  <a:cubicBezTo>
                    <a:pt x="4897" y="11874"/>
                    <a:pt x="5713" y="12721"/>
                    <a:pt x="6747" y="12721"/>
                  </a:cubicBezTo>
                  <a:cubicBezTo>
                    <a:pt x="7726" y="12721"/>
                    <a:pt x="8543" y="11987"/>
                    <a:pt x="8596" y="10912"/>
                  </a:cubicBezTo>
                  <a:lnTo>
                    <a:pt x="10337" y="13400"/>
                  </a:lnTo>
                  <a:cubicBezTo>
                    <a:pt x="11154" y="14530"/>
                    <a:pt x="12351" y="15379"/>
                    <a:pt x="13603" y="15832"/>
                  </a:cubicBezTo>
                  <a:cubicBezTo>
                    <a:pt x="13983" y="16002"/>
                    <a:pt x="14309" y="16058"/>
                    <a:pt x="14691" y="16115"/>
                  </a:cubicBezTo>
                  <a:lnTo>
                    <a:pt x="14691" y="18490"/>
                  </a:lnTo>
                  <a:cubicBezTo>
                    <a:pt x="14635" y="19055"/>
                    <a:pt x="12188" y="20299"/>
                    <a:pt x="7944" y="20299"/>
                  </a:cubicBezTo>
                  <a:cubicBezTo>
                    <a:pt x="3645" y="20299"/>
                    <a:pt x="1252" y="18998"/>
                    <a:pt x="1252" y="18377"/>
                  </a:cubicBezTo>
                  <a:lnTo>
                    <a:pt x="1252" y="13796"/>
                  </a:lnTo>
                  <a:cubicBezTo>
                    <a:pt x="1470" y="13852"/>
                    <a:pt x="1687" y="13965"/>
                    <a:pt x="1851" y="13965"/>
                  </a:cubicBezTo>
                  <a:cubicBezTo>
                    <a:pt x="2884" y="13965"/>
                    <a:pt x="3701" y="13118"/>
                    <a:pt x="3701" y="12043"/>
                  </a:cubicBezTo>
                  <a:lnTo>
                    <a:pt x="3701" y="9555"/>
                  </a:lnTo>
                  <a:cubicBezTo>
                    <a:pt x="3701" y="9216"/>
                    <a:pt x="3972" y="8933"/>
                    <a:pt x="4298" y="8933"/>
                  </a:cubicBezTo>
                  <a:close/>
                  <a:moveTo>
                    <a:pt x="7835" y="0"/>
                  </a:moveTo>
                  <a:cubicBezTo>
                    <a:pt x="5821" y="0"/>
                    <a:pt x="3972" y="282"/>
                    <a:pt x="2558" y="791"/>
                  </a:cubicBezTo>
                  <a:cubicBezTo>
                    <a:pt x="435" y="1526"/>
                    <a:pt x="0" y="2488"/>
                    <a:pt x="0" y="3222"/>
                  </a:cubicBezTo>
                  <a:lnTo>
                    <a:pt x="0" y="18377"/>
                  </a:lnTo>
                  <a:cubicBezTo>
                    <a:pt x="0" y="19111"/>
                    <a:pt x="435" y="20015"/>
                    <a:pt x="2558" y="20807"/>
                  </a:cubicBezTo>
                  <a:cubicBezTo>
                    <a:pt x="3972" y="21316"/>
                    <a:pt x="5877" y="21600"/>
                    <a:pt x="7835" y="21600"/>
                  </a:cubicBezTo>
                  <a:cubicBezTo>
                    <a:pt x="11807" y="21600"/>
                    <a:pt x="15779" y="20525"/>
                    <a:pt x="15779" y="18377"/>
                  </a:cubicBezTo>
                  <a:lnTo>
                    <a:pt x="15779" y="16115"/>
                  </a:lnTo>
                  <a:cubicBezTo>
                    <a:pt x="16431" y="16115"/>
                    <a:pt x="17031" y="16002"/>
                    <a:pt x="17628" y="15776"/>
                  </a:cubicBezTo>
                  <a:cubicBezTo>
                    <a:pt x="20403" y="14870"/>
                    <a:pt x="21600" y="11309"/>
                    <a:pt x="19968" y="8764"/>
                  </a:cubicBezTo>
                  <a:cubicBezTo>
                    <a:pt x="18989" y="7350"/>
                    <a:pt x="17628" y="6163"/>
                    <a:pt x="15779" y="5372"/>
                  </a:cubicBezTo>
                  <a:lnTo>
                    <a:pt x="15779" y="3222"/>
                  </a:lnTo>
                  <a:cubicBezTo>
                    <a:pt x="15779" y="1131"/>
                    <a:pt x="11807" y="0"/>
                    <a:pt x="78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37" name="Google Shape;3137;p37"/>
            <p:cNvSpPr/>
            <p:nvPr/>
          </p:nvSpPr>
          <p:spPr>
            <a:xfrm>
              <a:off x="7713393" y="78944"/>
              <a:ext cx="887141" cy="884857"/>
            </a:xfrm>
            <a:custGeom>
              <a:rect b="b" l="l" r="r" t="t"/>
              <a:pathLst>
                <a:path extrusionOk="0" h="21600" w="21600">
                  <a:moveTo>
                    <a:pt x="2602" y="1247"/>
                  </a:moveTo>
                  <a:lnTo>
                    <a:pt x="2602" y="2552"/>
                  </a:lnTo>
                  <a:lnTo>
                    <a:pt x="1357" y="2552"/>
                  </a:lnTo>
                  <a:lnTo>
                    <a:pt x="1357" y="1247"/>
                  </a:lnTo>
                  <a:close/>
                  <a:moveTo>
                    <a:pt x="20356" y="1247"/>
                  </a:moveTo>
                  <a:lnTo>
                    <a:pt x="20356" y="2552"/>
                  </a:lnTo>
                  <a:lnTo>
                    <a:pt x="19057" y="2552"/>
                  </a:lnTo>
                  <a:lnTo>
                    <a:pt x="19057" y="1247"/>
                  </a:lnTo>
                  <a:close/>
                  <a:moveTo>
                    <a:pt x="10857" y="7541"/>
                  </a:moveTo>
                  <a:cubicBezTo>
                    <a:pt x="11253" y="7541"/>
                    <a:pt x="11535" y="7881"/>
                    <a:pt x="11535" y="8221"/>
                  </a:cubicBezTo>
                  <a:cubicBezTo>
                    <a:pt x="11535" y="8562"/>
                    <a:pt x="11253" y="8844"/>
                    <a:pt x="10857" y="8844"/>
                  </a:cubicBezTo>
                  <a:cubicBezTo>
                    <a:pt x="10517" y="8844"/>
                    <a:pt x="10236" y="8562"/>
                    <a:pt x="10236" y="8221"/>
                  </a:cubicBezTo>
                  <a:cubicBezTo>
                    <a:pt x="10236" y="7881"/>
                    <a:pt x="10517" y="7541"/>
                    <a:pt x="10857" y="7541"/>
                  </a:cubicBezTo>
                  <a:close/>
                  <a:moveTo>
                    <a:pt x="10914" y="1871"/>
                  </a:moveTo>
                  <a:cubicBezTo>
                    <a:pt x="11027" y="2098"/>
                    <a:pt x="15042" y="9298"/>
                    <a:pt x="15211" y="9468"/>
                  </a:cubicBezTo>
                  <a:lnTo>
                    <a:pt x="13062" y="12643"/>
                  </a:lnTo>
                  <a:lnTo>
                    <a:pt x="11535" y="12643"/>
                  </a:lnTo>
                  <a:lnTo>
                    <a:pt x="11535" y="10035"/>
                  </a:lnTo>
                  <a:cubicBezTo>
                    <a:pt x="12213" y="9751"/>
                    <a:pt x="12779" y="9071"/>
                    <a:pt x="12779" y="8277"/>
                  </a:cubicBezTo>
                  <a:cubicBezTo>
                    <a:pt x="12779" y="7199"/>
                    <a:pt x="11932" y="6350"/>
                    <a:pt x="10914" y="6350"/>
                  </a:cubicBezTo>
                  <a:cubicBezTo>
                    <a:pt x="9839" y="6350"/>
                    <a:pt x="8992" y="7199"/>
                    <a:pt x="8992" y="8277"/>
                  </a:cubicBezTo>
                  <a:cubicBezTo>
                    <a:pt x="8992" y="9128"/>
                    <a:pt x="9500" y="9809"/>
                    <a:pt x="10236" y="10035"/>
                  </a:cubicBezTo>
                  <a:lnTo>
                    <a:pt x="10236" y="12643"/>
                  </a:lnTo>
                  <a:lnTo>
                    <a:pt x="8708" y="12643"/>
                  </a:lnTo>
                  <a:lnTo>
                    <a:pt x="6560" y="9468"/>
                  </a:lnTo>
                  <a:cubicBezTo>
                    <a:pt x="6729" y="9298"/>
                    <a:pt x="10743" y="2098"/>
                    <a:pt x="10914" y="1871"/>
                  </a:cubicBezTo>
                  <a:close/>
                  <a:moveTo>
                    <a:pt x="6842" y="6350"/>
                  </a:moveTo>
                  <a:lnTo>
                    <a:pt x="5203" y="9184"/>
                  </a:lnTo>
                  <a:cubicBezTo>
                    <a:pt x="5090" y="9411"/>
                    <a:pt x="5090" y="9695"/>
                    <a:pt x="5203" y="9809"/>
                  </a:cubicBezTo>
                  <a:lnTo>
                    <a:pt x="7294" y="12983"/>
                  </a:lnTo>
                  <a:cubicBezTo>
                    <a:pt x="6729" y="13323"/>
                    <a:pt x="6334" y="13890"/>
                    <a:pt x="6334" y="14570"/>
                  </a:cubicBezTo>
                  <a:lnTo>
                    <a:pt x="6334" y="15250"/>
                  </a:lnTo>
                  <a:lnTo>
                    <a:pt x="1244" y="15250"/>
                  </a:lnTo>
                  <a:lnTo>
                    <a:pt x="1244" y="7030"/>
                  </a:lnTo>
                  <a:cubicBezTo>
                    <a:pt x="1414" y="6633"/>
                    <a:pt x="1696" y="6350"/>
                    <a:pt x="1980" y="6350"/>
                  </a:cubicBezTo>
                  <a:close/>
                  <a:moveTo>
                    <a:pt x="13346" y="13947"/>
                  </a:moveTo>
                  <a:cubicBezTo>
                    <a:pt x="13685" y="13947"/>
                    <a:pt x="13967" y="14230"/>
                    <a:pt x="13967" y="14570"/>
                  </a:cubicBezTo>
                  <a:lnTo>
                    <a:pt x="13967" y="15250"/>
                  </a:lnTo>
                  <a:lnTo>
                    <a:pt x="7691" y="15250"/>
                  </a:lnTo>
                  <a:lnTo>
                    <a:pt x="7691" y="14570"/>
                  </a:lnTo>
                  <a:cubicBezTo>
                    <a:pt x="7691" y="14230"/>
                    <a:pt x="7974" y="13947"/>
                    <a:pt x="8313" y="13947"/>
                  </a:cubicBezTo>
                  <a:close/>
                  <a:moveTo>
                    <a:pt x="19735" y="6350"/>
                  </a:moveTo>
                  <a:cubicBezTo>
                    <a:pt x="20074" y="6350"/>
                    <a:pt x="20356" y="6633"/>
                    <a:pt x="20356" y="7030"/>
                  </a:cubicBezTo>
                  <a:lnTo>
                    <a:pt x="20356" y="15250"/>
                  </a:lnTo>
                  <a:lnTo>
                    <a:pt x="15268" y="15250"/>
                  </a:lnTo>
                  <a:lnTo>
                    <a:pt x="15268" y="14570"/>
                  </a:lnTo>
                  <a:cubicBezTo>
                    <a:pt x="15268" y="13890"/>
                    <a:pt x="14929" y="13323"/>
                    <a:pt x="14364" y="12983"/>
                  </a:cubicBezTo>
                  <a:lnTo>
                    <a:pt x="16399" y="9809"/>
                  </a:lnTo>
                  <a:cubicBezTo>
                    <a:pt x="16512" y="9638"/>
                    <a:pt x="16512" y="9411"/>
                    <a:pt x="16399" y="9184"/>
                  </a:cubicBezTo>
                  <a:lnTo>
                    <a:pt x="14758" y="6350"/>
                  </a:lnTo>
                  <a:close/>
                  <a:moveTo>
                    <a:pt x="20356" y="16441"/>
                  </a:moveTo>
                  <a:lnTo>
                    <a:pt x="20356" y="17064"/>
                  </a:lnTo>
                  <a:cubicBezTo>
                    <a:pt x="20356" y="17404"/>
                    <a:pt x="20074" y="17688"/>
                    <a:pt x="19735" y="17688"/>
                  </a:cubicBezTo>
                  <a:lnTo>
                    <a:pt x="1980" y="17688"/>
                  </a:lnTo>
                  <a:cubicBezTo>
                    <a:pt x="1640" y="17688"/>
                    <a:pt x="1357" y="17404"/>
                    <a:pt x="1357" y="17064"/>
                  </a:cubicBezTo>
                  <a:lnTo>
                    <a:pt x="1357" y="16441"/>
                  </a:lnTo>
                  <a:close/>
                  <a:moveTo>
                    <a:pt x="11535" y="18991"/>
                  </a:moveTo>
                  <a:lnTo>
                    <a:pt x="11535" y="20240"/>
                  </a:lnTo>
                  <a:lnTo>
                    <a:pt x="10236" y="20240"/>
                  </a:lnTo>
                  <a:lnTo>
                    <a:pt x="10236" y="18991"/>
                  </a:lnTo>
                  <a:close/>
                  <a:moveTo>
                    <a:pt x="623" y="0"/>
                  </a:moveTo>
                  <a:cubicBezTo>
                    <a:pt x="284" y="0"/>
                    <a:pt x="0" y="284"/>
                    <a:pt x="0" y="624"/>
                  </a:cubicBezTo>
                  <a:lnTo>
                    <a:pt x="0" y="3176"/>
                  </a:lnTo>
                  <a:cubicBezTo>
                    <a:pt x="0" y="3516"/>
                    <a:pt x="284" y="3799"/>
                    <a:pt x="623" y="3799"/>
                  </a:cubicBezTo>
                  <a:lnTo>
                    <a:pt x="3168" y="3799"/>
                  </a:lnTo>
                  <a:cubicBezTo>
                    <a:pt x="3507" y="3799"/>
                    <a:pt x="3789" y="3516"/>
                    <a:pt x="3789" y="3176"/>
                  </a:cubicBezTo>
                  <a:lnTo>
                    <a:pt x="3789" y="2552"/>
                  </a:lnTo>
                  <a:lnTo>
                    <a:pt x="8992" y="2552"/>
                  </a:lnTo>
                  <a:lnTo>
                    <a:pt x="7464" y="5103"/>
                  </a:lnTo>
                  <a:lnTo>
                    <a:pt x="1924" y="5103"/>
                  </a:lnTo>
                  <a:cubicBezTo>
                    <a:pt x="849" y="5103"/>
                    <a:pt x="0" y="5952"/>
                    <a:pt x="0" y="7030"/>
                  </a:cubicBezTo>
                  <a:lnTo>
                    <a:pt x="0" y="17121"/>
                  </a:lnTo>
                  <a:cubicBezTo>
                    <a:pt x="0" y="18197"/>
                    <a:pt x="849" y="19048"/>
                    <a:pt x="1924" y="19048"/>
                  </a:cubicBezTo>
                  <a:lnTo>
                    <a:pt x="8879" y="19048"/>
                  </a:lnTo>
                  <a:lnTo>
                    <a:pt x="8879" y="20353"/>
                  </a:lnTo>
                  <a:lnTo>
                    <a:pt x="7012" y="20353"/>
                  </a:lnTo>
                  <a:cubicBezTo>
                    <a:pt x="6616" y="20353"/>
                    <a:pt x="6334" y="20636"/>
                    <a:pt x="6334" y="20976"/>
                  </a:cubicBezTo>
                  <a:cubicBezTo>
                    <a:pt x="6334" y="21316"/>
                    <a:pt x="6616" y="21600"/>
                    <a:pt x="7012" y="21600"/>
                  </a:cubicBezTo>
                  <a:lnTo>
                    <a:pt x="14532" y="21600"/>
                  </a:lnTo>
                  <a:cubicBezTo>
                    <a:pt x="14929" y="21600"/>
                    <a:pt x="15211" y="21316"/>
                    <a:pt x="15211" y="20976"/>
                  </a:cubicBezTo>
                  <a:cubicBezTo>
                    <a:pt x="15211" y="20636"/>
                    <a:pt x="14929" y="20353"/>
                    <a:pt x="14532" y="20353"/>
                  </a:cubicBezTo>
                  <a:lnTo>
                    <a:pt x="12666" y="20353"/>
                  </a:lnTo>
                  <a:lnTo>
                    <a:pt x="12666" y="19048"/>
                  </a:lnTo>
                  <a:lnTo>
                    <a:pt x="19622" y="19048"/>
                  </a:lnTo>
                  <a:cubicBezTo>
                    <a:pt x="20695" y="19048"/>
                    <a:pt x="21544" y="18197"/>
                    <a:pt x="21544" y="17121"/>
                  </a:cubicBezTo>
                  <a:lnTo>
                    <a:pt x="21544" y="7030"/>
                  </a:lnTo>
                  <a:cubicBezTo>
                    <a:pt x="21600" y="5952"/>
                    <a:pt x="20753" y="5103"/>
                    <a:pt x="19735" y="5103"/>
                  </a:cubicBezTo>
                  <a:lnTo>
                    <a:pt x="14137" y="5103"/>
                  </a:lnTo>
                  <a:lnTo>
                    <a:pt x="12666" y="2552"/>
                  </a:lnTo>
                  <a:lnTo>
                    <a:pt x="17811" y="2552"/>
                  </a:lnTo>
                  <a:lnTo>
                    <a:pt x="17811" y="3176"/>
                  </a:lnTo>
                  <a:cubicBezTo>
                    <a:pt x="17811" y="3516"/>
                    <a:pt x="18095" y="3799"/>
                    <a:pt x="18434" y="3799"/>
                  </a:cubicBezTo>
                  <a:lnTo>
                    <a:pt x="20979" y="3799"/>
                  </a:lnTo>
                  <a:cubicBezTo>
                    <a:pt x="21318" y="3799"/>
                    <a:pt x="21600" y="3516"/>
                    <a:pt x="21600" y="3176"/>
                  </a:cubicBezTo>
                  <a:lnTo>
                    <a:pt x="21600" y="624"/>
                  </a:lnTo>
                  <a:cubicBezTo>
                    <a:pt x="21600" y="284"/>
                    <a:pt x="21318" y="0"/>
                    <a:pt x="20979" y="0"/>
                  </a:cubicBezTo>
                  <a:lnTo>
                    <a:pt x="18434" y="0"/>
                  </a:lnTo>
                  <a:cubicBezTo>
                    <a:pt x="18095" y="0"/>
                    <a:pt x="17811" y="284"/>
                    <a:pt x="17811" y="624"/>
                  </a:cubicBezTo>
                  <a:lnTo>
                    <a:pt x="17811" y="1247"/>
                  </a:lnTo>
                  <a:lnTo>
                    <a:pt x="11932" y="1247"/>
                  </a:lnTo>
                  <a:lnTo>
                    <a:pt x="11366" y="340"/>
                  </a:lnTo>
                  <a:cubicBezTo>
                    <a:pt x="11253" y="113"/>
                    <a:pt x="11027" y="0"/>
                    <a:pt x="10801" y="0"/>
                  </a:cubicBezTo>
                  <a:cubicBezTo>
                    <a:pt x="10575" y="0"/>
                    <a:pt x="10404" y="113"/>
                    <a:pt x="10236" y="340"/>
                  </a:cubicBezTo>
                  <a:lnTo>
                    <a:pt x="9670" y="1247"/>
                  </a:lnTo>
                  <a:lnTo>
                    <a:pt x="3789" y="1247"/>
                  </a:lnTo>
                  <a:lnTo>
                    <a:pt x="3789" y="624"/>
                  </a:lnTo>
                  <a:cubicBezTo>
                    <a:pt x="3789" y="284"/>
                    <a:pt x="3507" y="0"/>
                    <a:pt x="31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138" name="Google Shape;3138;p37"/>
            <p:cNvGrpSpPr/>
            <p:nvPr/>
          </p:nvGrpSpPr>
          <p:grpSpPr>
            <a:xfrm>
              <a:off x="7866543" y="1163748"/>
              <a:ext cx="568923" cy="887141"/>
              <a:chOff x="73" y="-1"/>
              <a:chExt cx="568921" cy="887140"/>
            </a:xfrm>
          </p:grpSpPr>
          <p:sp>
            <p:nvSpPr>
              <p:cNvPr id="3139" name="Google Shape;3139;p37"/>
              <p:cNvSpPr/>
              <p:nvPr/>
            </p:nvSpPr>
            <p:spPr>
              <a:xfrm>
                <a:off x="97596" y="209050"/>
                <a:ext cx="364892" cy="366872"/>
              </a:xfrm>
              <a:custGeom>
                <a:rect b="b" l="l" r="r" t="t"/>
                <a:pathLst>
                  <a:path extrusionOk="0" h="21600" w="21479">
                    <a:moveTo>
                      <a:pt x="7928" y="3142"/>
                    </a:moveTo>
                    <a:cubicBezTo>
                      <a:pt x="9980" y="3142"/>
                      <a:pt x="11620" y="4375"/>
                      <a:pt x="12167" y="6150"/>
                    </a:cubicBezTo>
                    <a:lnTo>
                      <a:pt x="7928" y="6150"/>
                    </a:lnTo>
                    <a:cubicBezTo>
                      <a:pt x="7107" y="6150"/>
                      <a:pt x="6426" y="6835"/>
                      <a:pt x="6426" y="7790"/>
                    </a:cubicBezTo>
                    <a:lnTo>
                      <a:pt x="6426" y="12030"/>
                    </a:lnTo>
                    <a:cubicBezTo>
                      <a:pt x="4647" y="11484"/>
                      <a:pt x="3280" y="9843"/>
                      <a:pt x="3280" y="7790"/>
                    </a:cubicBezTo>
                    <a:cubicBezTo>
                      <a:pt x="3280" y="5195"/>
                      <a:pt x="5333" y="3142"/>
                      <a:pt x="7928" y="3142"/>
                    </a:cubicBezTo>
                    <a:close/>
                    <a:moveTo>
                      <a:pt x="12167" y="9296"/>
                    </a:moveTo>
                    <a:cubicBezTo>
                      <a:pt x="11620" y="10663"/>
                      <a:pt x="10661" y="11618"/>
                      <a:pt x="9433" y="12030"/>
                    </a:cubicBezTo>
                    <a:lnTo>
                      <a:pt x="9433" y="9296"/>
                    </a:lnTo>
                    <a:close/>
                    <a:moveTo>
                      <a:pt x="18593" y="9157"/>
                    </a:moveTo>
                    <a:lnTo>
                      <a:pt x="18593" y="18319"/>
                    </a:lnTo>
                    <a:lnTo>
                      <a:pt x="9294" y="18319"/>
                    </a:lnTo>
                    <a:lnTo>
                      <a:pt x="9294" y="15038"/>
                    </a:lnTo>
                    <a:cubicBezTo>
                      <a:pt x="12167" y="14357"/>
                      <a:pt x="14627" y="12165"/>
                      <a:pt x="15308" y="9157"/>
                    </a:cubicBezTo>
                    <a:close/>
                    <a:moveTo>
                      <a:pt x="7793" y="0"/>
                    </a:moveTo>
                    <a:cubicBezTo>
                      <a:pt x="3419" y="0"/>
                      <a:pt x="0" y="3416"/>
                      <a:pt x="0" y="7790"/>
                    </a:cubicBezTo>
                    <a:cubicBezTo>
                      <a:pt x="0" y="11484"/>
                      <a:pt x="2595" y="14630"/>
                      <a:pt x="6287" y="15311"/>
                    </a:cubicBezTo>
                    <a:lnTo>
                      <a:pt x="6287" y="20098"/>
                    </a:lnTo>
                    <a:cubicBezTo>
                      <a:pt x="6287" y="20919"/>
                      <a:pt x="6834" y="21600"/>
                      <a:pt x="7793" y="21600"/>
                    </a:cubicBezTo>
                    <a:lnTo>
                      <a:pt x="19960" y="21600"/>
                    </a:lnTo>
                    <a:cubicBezTo>
                      <a:pt x="20780" y="21600"/>
                      <a:pt x="21461" y="20919"/>
                      <a:pt x="21461" y="20098"/>
                    </a:cubicBezTo>
                    <a:lnTo>
                      <a:pt x="21461" y="7929"/>
                    </a:lnTo>
                    <a:cubicBezTo>
                      <a:pt x="21600" y="6835"/>
                      <a:pt x="20914" y="6150"/>
                      <a:pt x="20094" y="6150"/>
                    </a:cubicBezTo>
                    <a:lnTo>
                      <a:pt x="15308" y="6150"/>
                    </a:lnTo>
                    <a:cubicBezTo>
                      <a:pt x="14627" y="2734"/>
                      <a:pt x="11481" y="0"/>
                      <a:pt x="77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40" name="Google Shape;3140;p37"/>
              <p:cNvSpPr/>
              <p:nvPr/>
            </p:nvSpPr>
            <p:spPr>
              <a:xfrm>
                <a:off x="73" y="-1"/>
                <a:ext cx="568921" cy="887140"/>
              </a:xfrm>
              <a:custGeom>
                <a:rect b="b" l="l" r="r" t="t"/>
                <a:pathLst>
                  <a:path extrusionOk="0" h="21600" w="21600">
                    <a:moveTo>
                      <a:pt x="19574" y="1301"/>
                    </a:moveTo>
                    <a:lnTo>
                      <a:pt x="19574" y="2545"/>
                    </a:lnTo>
                    <a:lnTo>
                      <a:pt x="1850" y="2545"/>
                    </a:lnTo>
                    <a:lnTo>
                      <a:pt x="1850" y="1301"/>
                    </a:lnTo>
                    <a:close/>
                    <a:moveTo>
                      <a:pt x="19750" y="3844"/>
                    </a:moveTo>
                    <a:lnTo>
                      <a:pt x="19750" y="15266"/>
                    </a:lnTo>
                    <a:lnTo>
                      <a:pt x="1939" y="15266"/>
                    </a:lnTo>
                    <a:lnTo>
                      <a:pt x="1939" y="3844"/>
                    </a:lnTo>
                    <a:close/>
                    <a:moveTo>
                      <a:pt x="19750" y="16512"/>
                    </a:moveTo>
                    <a:lnTo>
                      <a:pt x="19750" y="20299"/>
                    </a:lnTo>
                    <a:lnTo>
                      <a:pt x="1939" y="20299"/>
                    </a:lnTo>
                    <a:lnTo>
                      <a:pt x="1939" y="16512"/>
                    </a:lnTo>
                    <a:close/>
                    <a:moveTo>
                      <a:pt x="968" y="0"/>
                    </a:moveTo>
                    <a:cubicBezTo>
                      <a:pt x="439" y="0"/>
                      <a:pt x="0" y="284"/>
                      <a:pt x="0" y="678"/>
                    </a:cubicBezTo>
                    <a:lnTo>
                      <a:pt x="0" y="20922"/>
                    </a:lnTo>
                    <a:cubicBezTo>
                      <a:pt x="0" y="21316"/>
                      <a:pt x="439" y="21600"/>
                      <a:pt x="968" y="21600"/>
                    </a:cubicBezTo>
                    <a:lnTo>
                      <a:pt x="20632" y="21600"/>
                    </a:lnTo>
                    <a:cubicBezTo>
                      <a:pt x="21161" y="21600"/>
                      <a:pt x="21600" y="21316"/>
                      <a:pt x="21600" y="20922"/>
                    </a:cubicBezTo>
                    <a:lnTo>
                      <a:pt x="21600" y="678"/>
                    </a:lnTo>
                    <a:cubicBezTo>
                      <a:pt x="21600" y="284"/>
                      <a:pt x="21161" y="0"/>
                      <a:pt x="206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41" name="Google Shape;3141;p37"/>
              <p:cNvSpPr/>
              <p:nvPr/>
            </p:nvSpPr>
            <p:spPr>
              <a:xfrm>
                <a:off x="206765" y="729244"/>
                <a:ext cx="155536" cy="53370"/>
              </a:xfrm>
              <a:custGeom>
                <a:rect b="b" l="l" r="r" t="t"/>
                <a:pathLst>
                  <a:path extrusionOk="0" h="21600" w="21600">
                    <a:moveTo>
                      <a:pt x="3542" y="0"/>
                    </a:moveTo>
                    <a:cubicBezTo>
                      <a:pt x="1607" y="0"/>
                      <a:pt x="0" y="4684"/>
                      <a:pt x="0" y="10323"/>
                    </a:cubicBezTo>
                    <a:cubicBezTo>
                      <a:pt x="0" y="16916"/>
                      <a:pt x="1607" y="21600"/>
                      <a:pt x="3542" y="21600"/>
                    </a:cubicBezTo>
                    <a:lnTo>
                      <a:pt x="18058" y="21600"/>
                    </a:lnTo>
                    <a:cubicBezTo>
                      <a:pt x="19993" y="21600"/>
                      <a:pt x="21600" y="16916"/>
                      <a:pt x="21600" y="10323"/>
                    </a:cubicBezTo>
                    <a:cubicBezTo>
                      <a:pt x="21600" y="4684"/>
                      <a:pt x="19993" y="0"/>
                      <a:pt x="180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142" name="Google Shape;3142;p37"/>
            <p:cNvGrpSpPr/>
            <p:nvPr/>
          </p:nvGrpSpPr>
          <p:grpSpPr>
            <a:xfrm>
              <a:off x="7708614" y="2250578"/>
              <a:ext cx="884783" cy="887142"/>
              <a:chOff x="73" y="0"/>
              <a:chExt cx="884782" cy="887140"/>
            </a:xfrm>
          </p:grpSpPr>
          <p:sp>
            <p:nvSpPr>
              <p:cNvPr id="3143" name="Google Shape;3143;p37"/>
              <p:cNvSpPr/>
              <p:nvPr/>
            </p:nvSpPr>
            <p:spPr>
              <a:xfrm>
                <a:off x="73" y="0"/>
                <a:ext cx="884782" cy="887140"/>
              </a:xfrm>
              <a:custGeom>
                <a:rect b="b" l="l" r="r" t="t"/>
                <a:pathLst>
                  <a:path extrusionOk="0" h="21600" w="21600">
                    <a:moveTo>
                      <a:pt x="5102" y="1357"/>
                    </a:moveTo>
                    <a:cubicBezTo>
                      <a:pt x="5840" y="1357"/>
                      <a:pt x="6406" y="1924"/>
                      <a:pt x="6406" y="2602"/>
                    </a:cubicBezTo>
                    <a:lnTo>
                      <a:pt x="6406" y="4015"/>
                    </a:lnTo>
                    <a:cubicBezTo>
                      <a:pt x="5953" y="3959"/>
                      <a:pt x="5555" y="3902"/>
                      <a:pt x="5102" y="3902"/>
                    </a:cubicBezTo>
                    <a:cubicBezTo>
                      <a:pt x="4706" y="3902"/>
                      <a:pt x="4252" y="3959"/>
                      <a:pt x="3855" y="4015"/>
                    </a:cubicBezTo>
                    <a:lnTo>
                      <a:pt x="3855" y="2602"/>
                    </a:lnTo>
                    <a:cubicBezTo>
                      <a:pt x="3855" y="1924"/>
                      <a:pt x="4421" y="1357"/>
                      <a:pt x="5102" y="1357"/>
                    </a:cubicBezTo>
                    <a:close/>
                    <a:moveTo>
                      <a:pt x="9412" y="2602"/>
                    </a:moveTo>
                    <a:cubicBezTo>
                      <a:pt x="12642" y="2602"/>
                      <a:pt x="15365" y="4638"/>
                      <a:pt x="16385" y="7635"/>
                    </a:cubicBezTo>
                    <a:cubicBezTo>
                      <a:pt x="15931" y="7635"/>
                      <a:pt x="15534" y="7748"/>
                      <a:pt x="15194" y="8030"/>
                    </a:cubicBezTo>
                    <a:cubicBezTo>
                      <a:pt x="14400" y="5598"/>
                      <a:pt x="12133" y="3902"/>
                      <a:pt x="9412" y="3902"/>
                    </a:cubicBezTo>
                    <a:lnTo>
                      <a:pt x="7653" y="3902"/>
                    </a:lnTo>
                    <a:lnTo>
                      <a:pt x="7653" y="2602"/>
                    </a:lnTo>
                    <a:close/>
                    <a:moveTo>
                      <a:pt x="5159" y="5090"/>
                    </a:moveTo>
                    <a:cubicBezTo>
                      <a:pt x="7256" y="5090"/>
                      <a:pt x="8958" y="6786"/>
                      <a:pt x="8958" y="8879"/>
                    </a:cubicBezTo>
                    <a:lnTo>
                      <a:pt x="8958" y="10178"/>
                    </a:lnTo>
                    <a:lnTo>
                      <a:pt x="1360" y="10178"/>
                    </a:lnTo>
                    <a:lnTo>
                      <a:pt x="1360" y="8879"/>
                    </a:lnTo>
                    <a:cubicBezTo>
                      <a:pt x="1360" y="6786"/>
                      <a:pt x="3061" y="5090"/>
                      <a:pt x="5159" y="5090"/>
                    </a:cubicBezTo>
                    <a:close/>
                    <a:moveTo>
                      <a:pt x="16498" y="8879"/>
                    </a:moveTo>
                    <a:cubicBezTo>
                      <a:pt x="17234" y="8879"/>
                      <a:pt x="17801" y="9444"/>
                      <a:pt x="17801" y="10178"/>
                    </a:cubicBezTo>
                    <a:cubicBezTo>
                      <a:pt x="17801" y="10857"/>
                      <a:pt x="17234" y="11422"/>
                      <a:pt x="16498" y="11422"/>
                    </a:cubicBezTo>
                    <a:cubicBezTo>
                      <a:pt x="15818" y="11422"/>
                      <a:pt x="15251" y="10857"/>
                      <a:pt x="15251" y="10178"/>
                    </a:cubicBezTo>
                    <a:cubicBezTo>
                      <a:pt x="15251" y="9444"/>
                      <a:pt x="15818" y="8879"/>
                      <a:pt x="16498" y="8879"/>
                    </a:cubicBezTo>
                    <a:close/>
                    <a:moveTo>
                      <a:pt x="17179" y="12553"/>
                    </a:moveTo>
                    <a:lnTo>
                      <a:pt x="17179" y="17811"/>
                    </a:lnTo>
                    <a:lnTo>
                      <a:pt x="15874" y="17811"/>
                    </a:lnTo>
                    <a:lnTo>
                      <a:pt x="15874" y="12553"/>
                    </a:lnTo>
                    <a:cubicBezTo>
                      <a:pt x="16101" y="12666"/>
                      <a:pt x="16327" y="12666"/>
                      <a:pt x="16498" y="12666"/>
                    </a:cubicBezTo>
                    <a:cubicBezTo>
                      <a:pt x="16725" y="12666"/>
                      <a:pt x="16952" y="12666"/>
                      <a:pt x="17179" y="12553"/>
                    </a:cubicBezTo>
                    <a:close/>
                    <a:moveTo>
                      <a:pt x="18368" y="19055"/>
                    </a:moveTo>
                    <a:cubicBezTo>
                      <a:pt x="19219" y="19055"/>
                      <a:pt x="19899" y="19622"/>
                      <a:pt x="20184" y="20356"/>
                    </a:cubicBezTo>
                    <a:lnTo>
                      <a:pt x="10261" y="20356"/>
                    </a:lnTo>
                    <a:cubicBezTo>
                      <a:pt x="10545" y="19622"/>
                      <a:pt x="11281" y="19055"/>
                      <a:pt x="12075" y="19055"/>
                    </a:cubicBezTo>
                    <a:close/>
                    <a:moveTo>
                      <a:pt x="5102" y="0"/>
                    </a:moveTo>
                    <a:cubicBezTo>
                      <a:pt x="3685" y="0"/>
                      <a:pt x="2552" y="1131"/>
                      <a:pt x="2552" y="2545"/>
                    </a:cubicBezTo>
                    <a:lnTo>
                      <a:pt x="2552" y="4412"/>
                    </a:lnTo>
                    <a:cubicBezTo>
                      <a:pt x="1076" y="5259"/>
                      <a:pt x="0" y="6899"/>
                      <a:pt x="0" y="8821"/>
                    </a:cubicBezTo>
                    <a:lnTo>
                      <a:pt x="0" y="10743"/>
                    </a:lnTo>
                    <a:cubicBezTo>
                      <a:pt x="0" y="11083"/>
                      <a:pt x="283" y="11366"/>
                      <a:pt x="623" y="11366"/>
                    </a:cubicBezTo>
                    <a:lnTo>
                      <a:pt x="9525" y="11366"/>
                    </a:lnTo>
                    <a:cubicBezTo>
                      <a:pt x="9865" y="11366"/>
                      <a:pt x="10148" y="11083"/>
                      <a:pt x="10148" y="10743"/>
                    </a:cubicBezTo>
                    <a:lnTo>
                      <a:pt x="10148" y="8821"/>
                    </a:lnTo>
                    <a:cubicBezTo>
                      <a:pt x="10148" y="7351"/>
                      <a:pt x="9525" y="5995"/>
                      <a:pt x="8447" y="4977"/>
                    </a:cubicBezTo>
                    <a:lnTo>
                      <a:pt x="9412" y="4977"/>
                    </a:lnTo>
                    <a:cubicBezTo>
                      <a:pt x="11848" y="4977"/>
                      <a:pt x="13833" y="6786"/>
                      <a:pt x="14173" y="9160"/>
                    </a:cubicBezTo>
                    <a:cubicBezTo>
                      <a:pt x="14117" y="9444"/>
                      <a:pt x="14060" y="9726"/>
                      <a:pt x="14060" y="10065"/>
                    </a:cubicBezTo>
                    <a:cubicBezTo>
                      <a:pt x="14060" y="10743"/>
                      <a:pt x="14231" y="11309"/>
                      <a:pt x="14684" y="11761"/>
                    </a:cubicBezTo>
                    <a:lnTo>
                      <a:pt x="14684" y="17811"/>
                    </a:lnTo>
                    <a:lnTo>
                      <a:pt x="13380" y="17811"/>
                    </a:lnTo>
                    <a:lnTo>
                      <a:pt x="13380" y="17133"/>
                    </a:lnTo>
                    <a:cubicBezTo>
                      <a:pt x="13380" y="16794"/>
                      <a:pt x="13095" y="16512"/>
                      <a:pt x="12755" y="16512"/>
                    </a:cubicBezTo>
                    <a:cubicBezTo>
                      <a:pt x="12415" y="16512"/>
                      <a:pt x="12133" y="16794"/>
                      <a:pt x="12133" y="17133"/>
                    </a:cubicBezTo>
                    <a:lnTo>
                      <a:pt x="12133" y="17811"/>
                    </a:lnTo>
                    <a:cubicBezTo>
                      <a:pt x="10374" y="17811"/>
                      <a:pt x="8958" y="19226"/>
                      <a:pt x="8958" y="20979"/>
                    </a:cubicBezTo>
                    <a:cubicBezTo>
                      <a:pt x="8958" y="21318"/>
                      <a:pt x="9241" y="21600"/>
                      <a:pt x="9581" y="21600"/>
                    </a:cubicBezTo>
                    <a:lnTo>
                      <a:pt x="20977" y="21600"/>
                    </a:lnTo>
                    <a:cubicBezTo>
                      <a:pt x="21317" y="21600"/>
                      <a:pt x="21600" y="21318"/>
                      <a:pt x="21600" y="20979"/>
                    </a:cubicBezTo>
                    <a:cubicBezTo>
                      <a:pt x="21600" y="20130"/>
                      <a:pt x="21260" y="19281"/>
                      <a:pt x="20693" y="18716"/>
                    </a:cubicBezTo>
                    <a:cubicBezTo>
                      <a:pt x="20070" y="18150"/>
                      <a:pt x="19277" y="17811"/>
                      <a:pt x="18426" y="17811"/>
                    </a:cubicBezTo>
                    <a:lnTo>
                      <a:pt x="18426" y="11819"/>
                    </a:lnTo>
                    <a:cubicBezTo>
                      <a:pt x="18879" y="11366"/>
                      <a:pt x="19050" y="10743"/>
                      <a:pt x="19050" y="10065"/>
                    </a:cubicBezTo>
                    <a:cubicBezTo>
                      <a:pt x="19050" y="9160"/>
                      <a:pt x="18595" y="8313"/>
                      <a:pt x="17801" y="7917"/>
                    </a:cubicBezTo>
                    <a:cubicBezTo>
                      <a:pt x="17348" y="6050"/>
                      <a:pt x="16385" y="4412"/>
                      <a:pt x="14911" y="3223"/>
                    </a:cubicBezTo>
                    <a:cubicBezTo>
                      <a:pt x="13324" y="1980"/>
                      <a:pt x="11395" y="1244"/>
                      <a:pt x="9412" y="1244"/>
                    </a:cubicBezTo>
                    <a:lnTo>
                      <a:pt x="7313" y="1244"/>
                    </a:lnTo>
                    <a:cubicBezTo>
                      <a:pt x="6860" y="510"/>
                      <a:pt x="6009" y="0"/>
                      <a:pt x="51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44" name="Google Shape;3144;p37"/>
              <p:cNvSpPr/>
              <p:nvPr/>
            </p:nvSpPr>
            <p:spPr>
              <a:xfrm>
                <a:off x="183546" y="571351"/>
                <a:ext cx="51084" cy="130032"/>
              </a:xfrm>
              <a:custGeom>
                <a:rect b="b" l="l" r="r" t="t"/>
                <a:pathLst>
                  <a:path extrusionOk="0" h="21600" w="21600">
                    <a:moveTo>
                      <a:pt x="10784" y="0"/>
                    </a:moveTo>
                    <a:cubicBezTo>
                      <a:pt x="4894" y="0"/>
                      <a:pt x="0" y="1922"/>
                      <a:pt x="0" y="4237"/>
                    </a:cubicBezTo>
                    <a:lnTo>
                      <a:pt x="0" y="17351"/>
                    </a:lnTo>
                    <a:cubicBezTo>
                      <a:pt x="0" y="19665"/>
                      <a:pt x="4894" y="21600"/>
                      <a:pt x="10784" y="21600"/>
                    </a:cubicBezTo>
                    <a:cubicBezTo>
                      <a:pt x="17673" y="21600"/>
                      <a:pt x="21600" y="19665"/>
                      <a:pt x="21600" y="17351"/>
                    </a:cubicBezTo>
                    <a:lnTo>
                      <a:pt x="21600" y="4237"/>
                    </a:lnTo>
                    <a:cubicBezTo>
                      <a:pt x="21600" y="1922"/>
                      <a:pt x="17673"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45" name="Google Shape;3145;p37"/>
              <p:cNvSpPr/>
              <p:nvPr/>
            </p:nvSpPr>
            <p:spPr>
              <a:xfrm>
                <a:off x="317347" y="512676"/>
                <a:ext cx="107721" cy="107401"/>
              </a:xfrm>
              <a:custGeom>
                <a:rect b="b" l="l" r="r" t="t"/>
                <a:pathLst>
                  <a:path extrusionOk="0" h="21600" w="20444">
                    <a:moveTo>
                      <a:pt x="5397" y="0"/>
                    </a:moveTo>
                    <a:cubicBezTo>
                      <a:pt x="4026" y="0"/>
                      <a:pt x="2586" y="356"/>
                      <a:pt x="1494" y="1053"/>
                    </a:cubicBezTo>
                    <a:cubicBezTo>
                      <a:pt x="-716" y="2921"/>
                      <a:pt x="-268" y="6656"/>
                      <a:pt x="1494" y="8999"/>
                    </a:cubicBezTo>
                    <a:lnTo>
                      <a:pt x="12071" y="20206"/>
                    </a:lnTo>
                    <a:cubicBezTo>
                      <a:pt x="13833" y="21600"/>
                      <a:pt x="14715" y="21600"/>
                      <a:pt x="16030" y="21600"/>
                    </a:cubicBezTo>
                    <a:cubicBezTo>
                      <a:pt x="16911" y="21600"/>
                      <a:pt x="18674" y="21140"/>
                      <a:pt x="19121" y="20206"/>
                    </a:cubicBezTo>
                    <a:cubicBezTo>
                      <a:pt x="20884" y="18339"/>
                      <a:pt x="20884" y="14603"/>
                      <a:pt x="19121" y="12260"/>
                    </a:cubicBezTo>
                    <a:lnTo>
                      <a:pt x="8979" y="1053"/>
                    </a:lnTo>
                    <a:cubicBezTo>
                      <a:pt x="8097" y="356"/>
                      <a:pt x="6782" y="0"/>
                      <a:pt x="53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46" name="Google Shape;3146;p37"/>
              <p:cNvSpPr/>
              <p:nvPr/>
            </p:nvSpPr>
            <p:spPr>
              <a:xfrm>
                <a:off x="2395" y="514666"/>
                <a:ext cx="104527" cy="110055"/>
              </a:xfrm>
              <a:custGeom>
                <a:rect b="b" l="l" r="r" t="t"/>
                <a:pathLst>
                  <a:path extrusionOk="0" h="21600" w="20681">
                    <a:moveTo>
                      <a:pt x="15890" y="0"/>
                    </a:moveTo>
                    <a:cubicBezTo>
                      <a:pt x="14505" y="0"/>
                      <a:pt x="13134" y="579"/>
                      <a:pt x="12405" y="1548"/>
                    </a:cubicBezTo>
                    <a:lnTo>
                      <a:pt x="1379" y="12485"/>
                    </a:lnTo>
                    <a:cubicBezTo>
                      <a:pt x="-459" y="13860"/>
                      <a:pt x="-459" y="17506"/>
                      <a:pt x="1379" y="19777"/>
                    </a:cubicBezTo>
                    <a:cubicBezTo>
                      <a:pt x="2750" y="20689"/>
                      <a:pt x="3668" y="21600"/>
                      <a:pt x="5054" y="21600"/>
                    </a:cubicBezTo>
                    <a:cubicBezTo>
                      <a:pt x="5973" y="21600"/>
                      <a:pt x="7811" y="20689"/>
                      <a:pt x="8263" y="19777"/>
                    </a:cubicBezTo>
                    <a:lnTo>
                      <a:pt x="19303" y="8840"/>
                    </a:lnTo>
                    <a:cubicBezTo>
                      <a:pt x="21141" y="7017"/>
                      <a:pt x="21141" y="3819"/>
                      <a:pt x="19303" y="1548"/>
                    </a:cubicBezTo>
                    <a:cubicBezTo>
                      <a:pt x="18428" y="477"/>
                      <a:pt x="17145" y="0"/>
                      <a:pt x="158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147" name="Google Shape;3147;p37"/>
            <p:cNvGrpSpPr/>
            <p:nvPr/>
          </p:nvGrpSpPr>
          <p:grpSpPr>
            <a:xfrm>
              <a:off x="13189346" y="104785"/>
              <a:ext cx="887068" cy="777973"/>
              <a:chOff x="73" y="73"/>
              <a:chExt cx="887067" cy="777971"/>
            </a:xfrm>
          </p:grpSpPr>
          <p:sp>
            <p:nvSpPr>
              <p:cNvPr id="3148" name="Google Shape;3148;p37"/>
              <p:cNvSpPr/>
              <p:nvPr/>
            </p:nvSpPr>
            <p:spPr>
              <a:xfrm>
                <a:off x="209050" y="209050"/>
                <a:ext cx="464469" cy="464469"/>
              </a:xfrm>
              <a:custGeom>
                <a:rect b="b" l="l" r="r" t="t"/>
                <a:pathLst>
                  <a:path extrusionOk="0" h="21600" w="21600">
                    <a:moveTo>
                      <a:pt x="10802" y="2485"/>
                    </a:moveTo>
                    <a:cubicBezTo>
                      <a:pt x="15443" y="2485"/>
                      <a:pt x="19224" y="6266"/>
                      <a:pt x="19224" y="10802"/>
                    </a:cubicBezTo>
                    <a:cubicBezTo>
                      <a:pt x="19224" y="15447"/>
                      <a:pt x="15443" y="19224"/>
                      <a:pt x="10802" y="19224"/>
                    </a:cubicBezTo>
                    <a:cubicBezTo>
                      <a:pt x="6263" y="19224"/>
                      <a:pt x="2485" y="15337"/>
                      <a:pt x="2485" y="10802"/>
                    </a:cubicBezTo>
                    <a:cubicBezTo>
                      <a:pt x="2485" y="6266"/>
                      <a:pt x="6263" y="2485"/>
                      <a:pt x="10802" y="2485"/>
                    </a:cubicBezTo>
                    <a:close/>
                    <a:moveTo>
                      <a:pt x="10802" y="0"/>
                    </a:moveTo>
                    <a:cubicBezTo>
                      <a:pt x="4861" y="0"/>
                      <a:pt x="0" y="4861"/>
                      <a:pt x="0" y="10802"/>
                    </a:cubicBezTo>
                    <a:cubicBezTo>
                      <a:pt x="0" y="16742"/>
                      <a:pt x="4861" y="21600"/>
                      <a:pt x="10802" y="21600"/>
                    </a:cubicBezTo>
                    <a:cubicBezTo>
                      <a:pt x="16739" y="21600"/>
                      <a:pt x="21600" y="16742"/>
                      <a:pt x="21600" y="10802"/>
                    </a:cubicBezTo>
                    <a:cubicBezTo>
                      <a:pt x="21600" y="4861"/>
                      <a:pt x="16739"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49" name="Google Shape;3149;p37"/>
              <p:cNvSpPr/>
              <p:nvPr/>
            </p:nvSpPr>
            <p:spPr>
              <a:xfrm>
                <a:off x="311217" y="311291"/>
                <a:ext cx="262420" cy="260061"/>
              </a:xfrm>
              <a:custGeom>
                <a:rect b="b" l="l" r="r" t="t"/>
                <a:pathLst>
                  <a:path extrusionOk="0" h="21600" w="21600">
                    <a:moveTo>
                      <a:pt x="10709" y="4243"/>
                    </a:moveTo>
                    <a:cubicBezTo>
                      <a:pt x="14337" y="4243"/>
                      <a:pt x="17207" y="7133"/>
                      <a:pt x="17207" y="10800"/>
                    </a:cubicBezTo>
                    <a:cubicBezTo>
                      <a:pt x="17013" y="14461"/>
                      <a:pt x="14149" y="17357"/>
                      <a:pt x="10709" y="17357"/>
                    </a:cubicBezTo>
                    <a:cubicBezTo>
                      <a:pt x="7263" y="17357"/>
                      <a:pt x="4399" y="14461"/>
                      <a:pt x="4399" y="10800"/>
                    </a:cubicBezTo>
                    <a:cubicBezTo>
                      <a:pt x="4399" y="7133"/>
                      <a:pt x="7263" y="4243"/>
                      <a:pt x="10709" y="4243"/>
                    </a:cubicBezTo>
                    <a:close/>
                    <a:moveTo>
                      <a:pt x="10709" y="0"/>
                    </a:moveTo>
                    <a:cubicBezTo>
                      <a:pt x="4781" y="0"/>
                      <a:pt x="0" y="4818"/>
                      <a:pt x="0" y="10800"/>
                    </a:cubicBezTo>
                    <a:cubicBezTo>
                      <a:pt x="0" y="16776"/>
                      <a:pt x="4781" y="21600"/>
                      <a:pt x="10709" y="21600"/>
                    </a:cubicBezTo>
                    <a:cubicBezTo>
                      <a:pt x="16825" y="21600"/>
                      <a:pt x="21600" y="16776"/>
                      <a:pt x="21600" y="10800"/>
                    </a:cubicBezTo>
                    <a:cubicBezTo>
                      <a:pt x="21218" y="4818"/>
                      <a:pt x="16443" y="0"/>
                      <a:pt x="107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50" name="Google Shape;3150;p37"/>
              <p:cNvSpPr/>
              <p:nvPr/>
            </p:nvSpPr>
            <p:spPr>
              <a:xfrm>
                <a:off x="73" y="73"/>
                <a:ext cx="887067" cy="777971"/>
              </a:xfrm>
              <a:custGeom>
                <a:rect b="b" l="l" r="r" t="t"/>
                <a:pathLst>
                  <a:path extrusionOk="0" h="21600" w="21600">
                    <a:moveTo>
                      <a:pt x="12893" y="1484"/>
                    </a:moveTo>
                    <a:lnTo>
                      <a:pt x="13514" y="2902"/>
                    </a:lnTo>
                    <a:lnTo>
                      <a:pt x="8029" y="2902"/>
                    </a:lnTo>
                    <a:lnTo>
                      <a:pt x="8651" y="1484"/>
                    </a:lnTo>
                    <a:close/>
                    <a:moveTo>
                      <a:pt x="1244" y="7673"/>
                    </a:moveTo>
                    <a:lnTo>
                      <a:pt x="2488" y="8383"/>
                    </a:lnTo>
                    <a:lnTo>
                      <a:pt x="2488" y="16119"/>
                    </a:lnTo>
                    <a:lnTo>
                      <a:pt x="1244" y="16829"/>
                    </a:lnTo>
                    <a:lnTo>
                      <a:pt x="1244" y="7673"/>
                    </a:lnTo>
                    <a:close/>
                    <a:moveTo>
                      <a:pt x="20243" y="7673"/>
                    </a:moveTo>
                    <a:lnTo>
                      <a:pt x="20243" y="16829"/>
                    </a:lnTo>
                    <a:lnTo>
                      <a:pt x="18944" y="16119"/>
                    </a:lnTo>
                    <a:lnTo>
                      <a:pt x="18944" y="8383"/>
                    </a:lnTo>
                    <a:lnTo>
                      <a:pt x="20243" y="7673"/>
                    </a:lnTo>
                    <a:close/>
                    <a:moveTo>
                      <a:pt x="19622" y="4449"/>
                    </a:moveTo>
                    <a:cubicBezTo>
                      <a:pt x="19961" y="4449"/>
                      <a:pt x="20243" y="4771"/>
                      <a:pt x="20243" y="5157"/>
                    </a:cubicBezTo>
                    <a:lnTo>
                      <a:pt x="20243" y="6126"/>
                    </a:lnTo>
                    <a:lnTo>
                      <a:pt x="18039" y="7349"/>
                    </a:lnTo>
                    <a:cubicBezTo>
                      <a:pt x="17813" y="7478"/>
                      <a:pt x="17700" y="7736"/>
                      <a:pt x="17700" y="7996"/>
                    </a:cubicBezTo>
                    <a:lnTo>
                      <a:pt x="17700" y="16571"/>
                    </a:lnTo>
                    <a:cubicBezTo>
                      <a:pt x="17700" y="16829"/>
                      <a:pt x="17813" y="17087"/>
                      <a:pt x="18039" y="17280"/>
                    </a:cubicBezTo>
                    <a:lnTo>
                      <a:pt x="20243" y="18440"/>
                    </a:lnTo>
                    <a:lnTo>
                      <a:pt x="20243" y="19408"/>
                    </a:lnTo>
                    <a:cubicBezTo>
                      <a:pt x="20243" y="19858"/>
                      <a:pt x="19961" y="20116"/>
                      <a:pt x="19622" y="20116"/>
                    </a:cubicBezTo>
                    <a:lnTo>
                      <a:pt x="1865" y="20116"/>
                    </a:lnTo>
                    <a:cubicBezTo>
                      <a:pt x="1526" y="20116"/>
                      <a:pt x="1244" y="19795"/>
                      <a:pt x="1244" y="19408"/>
                    </a:cubicBezTo>
                    <a:lnTo>
                      <a:pt x="1244" y="18440"/>
                    </a:lnTo>
                    <a:lnTo>
                      <a:pt x="3392" y="17280"/>
                    </a:lnTo>
                    <a:cubicBezTo>
                      <a:pt x="3619" y="17087"/>
                      <a:pt x="3787" y="16829"/>
                      <a:pt x="3787" y="16571"/>
                    </a:cubicBezTo>
                    <a:lnTo>
                      <a:pt x="3787" y="7996"/>
                    </a:lnTo>
                    <a:cubicBezTo>
                      <a:pt x="3787" y="7736"/>
                      <a:pt x="3619" y="7478"/>
                      <a:pt x="3392" y="7349"/>
                    </a:cubicBezTo>
                    <a:lnTo>
                      <a:pt x="1244" y="6126"/>
                    </a:lnTo>
                    <a:lnTo>
                      <a:pt x="1244" y="5157"/>
                    </a:lnTo>
                    <a:cubicBezTo>
                      <a:pt x="1244" y="4771"/>
                      <a:pt x="1526" y="4449"/>
                      <a:pt x="1865" y="4449"/>
                    </a:cubicBezTo>
                    <a:close/>
                    <a:moveTo>
                      <a:pt x="8312" y="0"/>
                    </a:moveTo>
                    <a:cubicBezTo>
                      <a:pt x="8086" y="0"/>
                      <a:pt x="7860" y="192"/>
                      <a:pt x="7747" y="387"/>
                    </a:cubicBezTo>
                    <a:lnTo>
                      <a:pt x="6672" y="2902"/>
                    </a:lnTo>
                    <a:lnTo>
                      <a:pt x="3845" y="2902"/>
                    </a:lnTo>
                    <a:lnTo>
                      <a:pt x="3845" y="2192"/>
                    </a:lnTo>
                    <a:cubicBezTo>
                      <a:pt x="3845" y="1805"/>
                      <a:pt x="3561" y="1418"/>
                      <a:pt x="3222" y="1418"/>
                    </a:cubicBezTo>
                    <a:cubicBezTo>
                      <a:pt x="2827" y="1418"/>
                      <a:pt x="2543" y="1805"/>
                      <a:pt x="2543" y="2192"/>
                    </a:cubicBezTo>
                    <a:lnTo>
                      <a:pt x="2543" y="2902"/>
                    </a:lnTo>
                    <a:lnTo>
                      <a:pt x="1922" y="2902"/>
                    </a:lnTo>
                    <a:cubicBezTo>
                      <a:pt x="847" y="2902"/>
                      <a:pt x="0" y="3868"/>
                      <a:pt x="0" y="5094"/>
                    </a:cubicBezTo>
                    <a:lnTo>
                      <a:pt x="0" y="19408"/>
                    </a:lnTo>
                    <a:cubicBezTo>
                      <a:pt x="0" y="20632"/>
                      <a:pt x="847" y="21600"/>
                      <a:pt x="1922" y="21600"/>
                    </a:cubicBezTo>
                    <a:lnTo>
                      <a:pt x="19678" y="21600"/>
                    </a:lnTo>
                    <a:cubicBezTo>
                      <a:pt x="20753" y="21600"/>
                      <a:pt x="21600" y="20632"/>
                      <a:pt x="21600" y="19408"/>
                    </a:cubicBezTo>
                    <a:lnTo>
                      <a:pt x="21600" y="5094"/>
                    </a:lnTo>
                    <a:cubicBezTo>
                      <a:pt x="21544" y="3868"/>
                      <a:pt x="20640" y="2902"/>
                      <a:pt x="19622" y="2902"/>
                    </a:cubicBezTo>
                    <a:lnTo>
                      <a:pt x="14928" y="2902"/>
                    </a:lnTo>
                    <a:lnTo>
                      <a:pt x="13853" y="387"/>
                    </a:lnTo>
                    <a:cubicBezTo>
                      <a:pt x="13740" y="192"/>
                      <a:pt x="13514" y="0"/>
                      <a:pt x="132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151" name="Google Shape;3151;p37"/>
            <p:cNvGrpSpPr/>
            <p:nvPr/>
          </p:nvGrpSpPr>
          <p:grpSpPr>
            <a:xfrm>
              <a:off x="13182636" y="1141711"/>
              <a:ext cx="884826" cy="805542"/>
              <a:chOff x="-1" y="0"/>
              <a:chExt cx="884824" cy="805541"/>
            </a:xfrm>
          </p:grpSpPr>
          <p:sp>
            <p:nvSpPr>
              <p:cNvPr id="3152" name="Google Shape;3152;p37"/>
              <p:cNvSpPr/>
              <p:nvPr/>
            </p:nvSpPr>
            <p:spPr>
              <a:xfrm>
                <a:off x="-1" y="0"/>
                <a:ext cx="884824" cy="805541"/>
              </a:xfrm>
              <a:custGeom>
                <a:rect b="b" l="l" r="r" t="t"/>
                <a:pathLst>
                  <a:path extrusionOk="0" h="21600" w="21155">
                    <a:moveTo>
                      <a:pt x="16741" y="1417"/>
                    </a:moveTo>
                    <a:cubicBezTo>
                      <a:pt x="17538" y="1417"/>
                      <a:pt x="18343" y="1743"/>
                      <a:pt x="18955" y="2398"/>
                    </a:cubicBezTo>
                    <a:cubicBezTo>
                      <a:pt x="20231" y="3704"/>
                      <a:pt x="20231" y="5884"/>
                      <a:pt x="19010" y="7193"/>
                    </a:cubicBezTo>
                    <a:lnTo>
                      <a:pt x="10071" y="17279"/>
                    </a:lnTo>
                    <a:lnTo>
                      <a:pt x="5962" y="16034"/>
                    </a:lnTo>
                    <a:lnTo>
                      <a:pt x="5629" y="12423"/>
                    </a:lnTo>
                    <a:lnTo>
                      <a:pt x="14568" y="2398"/>
                    </a:lnTo>
                    <a:cubicBezTo>
                      <a:pt x="15152" y="1743"/>
                      <a:pt x="15943" y="1417"/>
                      <a:pt x="16741" y="1417"/>
                    </a:cubicBezTo>
                    <a:close/>
                    <a:moveTo>
                      <a:pt x="4685" y="15475"/>
                    </a:moveTo>
                    <a:lnTo>
                      <a:pt x="4852" y="16720"/>
                    </a:lnTo>
                    <a:cubicBezTo>
                      <a:pt x="4852" y="17030"/>
                      <a:pt x="5018" y="17279"/>
                      <a:pt x="5296" y="17342"/>
                    </a:cubicBezTo>
                    <a:lnTo>
                      <a:pt x="7739" y="18026"/>
                    </a:lnTo>
                    <a:lnTo>
                      <a:pt x="5740" y="20207"/>
                    </a:lnTo>
                    <a:lnTo>
                      <a:pt x="1798" y="18775"/>
                    </a:lnTo>
                    <a:lnTo>
                      <a:pt x="4685" y="15475"/>
                    </a:lnTo>
                    <a:close/>
                    <a:moveTo>
                      <a:pt x="16845" y="0"/>
                    </a:moveTo>
                    <a:cubicBezTo>
                      <a:pt x="15733" y="0"/>
                      <a:pt x="14623" y="466"/>
                      <a:pt x="13791" y="1401"/>
                    </a:cubicBezTo>
                    <a:lnTo>
                      <a:pt x="4630" y="11676"/>
                    </a:lnTo>
                    <a:cubicBezTo>
                      <a:pt x="4517" y="11800"/>
                      <a:pt x="4406" y="12049"/>
                      <a:pt x="4406" y="12174"/>
                    </a:cubicBezTo>
                    <a:lnTo>
                      <a:pt x="4574" y="13607"/>
                    </a:lnTo>
                    <a:lnTo>
                      <a:pt x="187" y="18524"/>
                    </a:lnTo>
                    <a:cubicBezTo>
                      <a:pt x="21" y="18651"/>
                      <a:pt x="-35" y="18900"/>
                      <a:pt x="21" y="19149"/>
                    </a:cubicBezTo>
                    <a:cubicBezTo>
                      <a:pt x="132" y="19398"/>
                      <a:pt x="243" y="19523"/>
                      <a:pt x="466" y="19584"/>
                    </a:cubicBezTo>
                    <a:lnTo>
                      <a:pt x="5740" y="21576"/>
                    </a:lnTo>
                    <a:cubicBezTo>
                      <a:pt x="5795" y="21592"/>
                      <a:pt x="5855" y="21600"/>
                      <a:pt x="5913" y="21600"/>
                    </a:cubicBezTo>
                    <a:cubicBezTo>
                      <a:pt x="6089" y="21600"/>
                      <a:pt x="6267" y="21531"/>
                      <a:pt x="6350" y="21390"/>
                    </a:cubicBezTo>
                    <a:lnTo>
                      <a:pt x="9126" y="18275"/>
                    </a:lnTo>
                    <a:lnTo>
                      <a:pt x="10182" y="18588"/>
                    </a:lnTo>
                    <a:cubicBezTo>
                      <a:pt x="10242" y="18604"/>
                      <a:pt x="10301" y="18611"/>
                      <a:pt x="10360" y="18611"/>
                    </a:cubicBezTo>
                    <a:cubicBezTo>
                      <a:pt x="10518" y="18611"/>
                      <a:pt x="10670" y="18554"/>
                      <a:pt x="10793" y="18463"/>
                    </a:cubicBezTo>
                    <a:lnTo>
                      <a:pt x="19954" y="8189"/>
                    </a:lnTo>
                    <a:cubicBezTo>
                      <a:pt x="21565" y="6382"/>
                      <a:pt x="21565" y="3269"/>
                      <a:pt x="19898" y="1401"/>
                    </a:cubicBezTo>
                    <a:cubicBezTo>
                      <a:pt x="19066" y="466"/>
                      <a:pt x="17956" y="0"/>
                      <a:pt x="168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53" name="Google Shape;3153;p37"/>
              <p:cNvSpPr/>
              <p:nvPr/>
            </p:nvSpPr>
            <p:spPr>
              <a:xfrm>
                <a:off x="456029" y="117278"/>
                <a:ext cx="306574" cy="306501"/>
              </a:xfrm>
              <a:custGeom>
                <a:rect b="b" l="l" r="r" t="t"/>
                <a:pathLst>
                  <a:path extrusionOk="0" h="21600" w="21278">
                    <a:moveTo>
                      <a:pt x="14670" y="4088"/>
                    </a:moveTo>
                    <a:lnTo>
                      <a:pt x="17249" y="6873"/>
                    </a:lnTo>
                    <a:lnTo>
                      <a:pt x="14670" y="9491"/>
                    </a:lnTo>
                    <a:lnTo>
                      <a:pt x="11928" y="6873"/>
                    </a:lnTo>
                    <a:lnTo>
                      <a:pt x="14670" y="4088"/>
                    </a:lnTo>
                    <a:close/>
                    <a:moveTo>
                      <a:pt x="9350" y="9491"/>
                    </a:moveTo>
                    <a:lnTo>
                      <a:pt x="11928" y="12109"/>
                    </a:lnTo>
                    <a:lnTo>
                      <a:pt x="6930" y="17345"/>
                    </a:lnTo>
                    <a:lnTo>
                      <a:pt x="4351" y="14566"/>
                    </a:lnTo>
                    <a:lnTo>
                      <a:pt x="9350" y="9491"/>
                    </a:lnTo>
                    <a:close/>
                    <a:moveTo>
                      <a:pt x="14568" y="0"/>
                    </a:moveTo>
                    <a:cubicBezTo>
                      <a:pt x="14103" y="0"/>
                      <a:pt x="13622" y="161"/>
                      <a:pt x="13217" y="488"/>
                    </a:cubicBezTo>
                    <a:lnTo>
                      <a:pt x="484" y="13418"/>
                    </a:lnTo>
                    <a:cubicBezTo>
                      <a:pt x="-161" y="14073"/>
                      <a:pt x="-161" y="15221"/>
                      <a:pt x="484" y="16036"/>
                    </a:cubicBezTo>
                    <a:lnTo>
                      <a:pt x="5482" y="21112"/>
                    </a:lnTo>
                    <a:cubicBezTo>
                      <a:pt x="5804" y="21439"/>
                      <a:pt x="6285" y="21600"/>
                      <a:pt x="6792" y="21600"/>
                    </a:cubicBezTo>
                    <a:cubicBezTo>
                      <a:pt x="7293" y="21600"/>
                      <a:pt x="7820" y="21439"/>
                      <a:pt x="8219" y="21112"/>
                    </a:cubicBezTo>
                    <a:lnTo>
                      <a:pt x="20794" y="8348"/>
                    </a:lnTo>
                    <a:cubicBezTo>
                      <a:pt x="21439" y="7694"/>
                      <a:pt x="21439" y="6379"/>
                      <a:pt x="20794" y="5564"/>
                    </a:cubicBezTo>
                    <a:lnTo>
                      <a:pt x="15796" y="488"/>
                    </a:lnTo>
                    <a:cubicBezTo>
                      <a:pt x="15474" y="161"/>
                      <a:pt x="15029" y="0"/>
                      <a:pt x="145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54" name="Google Shape;3154;p37"/>
              <p:cNvSpPr/>
              <p:nvPr/>
            </p:nvSpPr>
            <p:spPr>
              <a:xfrm>
                <a:off x="328284" y="411615"/>
                <a:ext cx="141678" cy="139910"/>
              </a:xfrm>
              <a:custGeom>
                <a:rect b="b" l="l" r="r" t="t"/>
                <a:pathLst>
                  <a:path extrusionOk="0" h="21600" w="20914">
                    <a:moveTo>
                      <a:pt x="17144" y="0"/>
                    </a:moveTo>
                    <a:cubicBezTo>
                      <a:pt x="16197" y="0"/>
                      <a:pt x="15261" y="273"/>
                      <a:pt x="14402" y="808"/>
                    </a:cubicBezTo>
                    <a:lnTo>
                      <a:pt x="1028" y="14795"/>
                    </a:lnTo>
                    <a:cubicBezTo>
                      <a:pt x="-343" y="16228"/>
                      <a:pt x="-343" y="18732"/>
                      <a:pt x="1028" y="20530"/>
                    </a:cubicBezTo>
                    <a:cubicBezTo>
                      <a:pt x="1714" y="21247"/>
                      <a:pt x="2660" y="21600"/>
                      <a:pt x="3651" y="21600"/>
                    </a:cubicBezTo>
                    <a:cubicBezTo>
                      <a:pt x="4630" y="21600"/>
                      <a:pt x="5664" y="21247"/>
                      <a:pt x="6512" y="20530"/>
                    </a:cubicBezTo>
                    <a:lnTo>
                      <a:pt x="19886" y="6908"/>
                    </a:lnTo>
                    <a:cubicBezTo>
                      <a:pt x="21257" y="5463"/>
                      <a:pt x="21257" y="2595"/>
                      <a:pt x="19886" y="808"/>
                    </a:cubicBezTo>
                    <a:cubicBezTo>
                      <a:pt x="19026" y="273"/>
                      <a:pt x="18090" y="0"/>
                      <a:pt x="171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155" name="Google Shape;3155;p37"/>
            <p:cNvGrpSpPr/>
            <p:nvPr/>
          </p:nvGrpSpPr>
          <p:grpSpPr>
            <a:xfrm>
              <a:off x="13295015" y="2227138"/>
              <a:ext cx="675807" cy="880435"/>
              <a:chOff x="73" y="73"/>
              <a:chExt cx="675805" cy="880434"/>
            </a:xfrm>
          </p:grpSpPr>
          <p:sp>
            <p:nvSpPr>
              <p:cNvPr id="3156" name="Google Shape;3156;p37"/>
              <p:cNvSpPr/>
              <p:nvPr/>
            </p:nvSpPr>
            <p:spPr>
              <a:xfrm>
                <a:off x="162611" y="73"/>
                <a:ext cx="366946" cy="880434"/>
              </a:xfrm>
              <a:custGeom>
                <a:rect b="b" l="l" r="r" t="t"/>
                <a:pathLst>
                  <a:path extrusionOk="0" h="21600" w="21466">
                    <a:moveTo>
                      <a:pt x="10327" y="1232"/>
                    </a:moveTo>
                    <a:cubicBezTo>
                      <a:pt x="12195" y="1232"/>
                      <a:pt x="14127" y="1476"/>
                      <a:pt x="15489" y="2000"/>
                    </a:cubicBezTo>
                    <a:cubicBezTo>
                      <a:pt x="17253" y="2628"/>
                      <a:pt x="18206" y="3481"/>
                      <a:pt x="18206" y="4393"/>
                    </a:cubicBezTo>
                    <a:cubicBezTo>
                      <a:pt x="17796" y="4962"/>
                      <a:pt x="17525" y="5532"/>
                      <a:pt x="16848" y="6046"/>
                    </a:cubicBezTo>
                    <a:cubicBezTo>
                      <a:pt x="16438" y="6273"/>
                      <a:pt x="16304" y="6387"/>
                      <a:pt x="16033" y="6615"/>
                    </a:cubicBezTo>
                    <a:cubicBezTo>
                      <a:pt x="14946" y="7241"/>
                      <a:pt x="13721" y="8039"/>
                      <a:pt x="13450" y="8894"/>
                    </a:cubicBezTo>
                    <a:lnTo>
                      <a:pt x="11958" y="8894"/>
                    </a:lnTo>
                    <a:lnTo>
                      <a:pt x="11958" y="5076"/>
                    </a:lnTo>
                    <a:lnTo>
                      <a:pt x="13450" y="5076"/>
                    </a:lnTo>
                    <a:cubicBezTo>
                      <a:pt x="14265" y="5076"/>
                      <a:pt x="14946" y="4792"/>
                      <a:pt x="14946" y="4393"/>
                    </a:cubicBezTo>
                    <a:cubicBezTo>
                      <a:pt x="14946" y="4051"/>
                      <a:pt x="14265" y="3767"/>
                      <a:pt x="13450" y="3767"/>
                    </a:cubicBezTo>
                    <a:lnTo>
                      <a:pt x="7335" y="3767"/>
                    </a:lnTo>
                    <a:cubicBezTo>
                      <a:pt x="6520" y="3767"/>
                      <a:pt x="5843" y="4051"/>
                      <a:pt x="5843" y="4393"/>
                    </a:cubicBezTo>
                    <a:cubicBezTo>
                      <a:pt x="5843" y="4792"/>
                      <a:pt x="6520" y="5076"/>
                      <a:pt x="7335" y="5076"/>
                    </a:cubicBezTo>
                    <a:lnTo>
                      <a:pt x="8831" y="5076"/>
                    </a:lnTo>
                    <a:lnTo>
                      <a:pt x="8831" y="8894"/>
                    </a:lnTo>
                    <a:lnTo>
                      <a:pt x="7335" y="8894"/>
                    </a:lnTo>
                    <a:cubicBezTo>
                      <a:pt x="6929" y="8096"/>
                      <a:pt x="5976" y="7413"/>
                      <a:pt x="4890" y="6671"/>
                    </a:cubicBezTo>
                    <a:cubicBezTo>
                      <a:pt x="4484" y="6387"/>
                      <a:pt x="4075" y="6102"/>
                      <a:pt x="3803" y="5818"/>
                    </a:cubicBezTo>
                    <a:cubicBezTo>
                      <a:pt x="3126" y="5190"/>
                      <a:pt x="2716" y="4565"/>
                      <a:pt x="3126" y="3823"/>
                    </a:cubicBezTo>
                    <a:cubicBezTo>
                      <a:pt x="3669" y="2570"/>
                      <a:pt x="6114" y="1487"/>
                      <a:pt x="9236" y="1259"/>
                    </a:cubicBezTo>
                    <a:cubicBezTo>
                      <a:pt x="9594" y="1241"/>
                      <a:pt x="9961" y="1232"/>
                      <a:pt x="10327" y="1232"/>
                    </a:cubicBezTo>
                    <a:close/>
                    <a:moveTo>
                      <a:pt x="13450" y="10205"/>
                    </a:moveTo>
                    <a:lnTo>
                      <a:pt x="13450" y="11458"/>
                    </a:lnTo>
                    <a:lnTo>
                      <a:pt x="7335" y="11458"/>
                    </a:lnTo>
                    <a:lnTo>
                      <a:pt x="7335" y="10205"/>
                    </a:lnTo>
                    <a:close/>
                    <a:moveTo>
                      <a:pt x="13450" y="12768"/>
                    </a:moveTo>
                    <a:lnTo>
                      <a:pt x="13450" y="16243"/>
                    </a:lnTo>
                    <a:cubicBezTo>
                      <a:pt x="12432" y="16101"/>
                      <a:pt x="11380" y="16030"/>
                      <a:pt x="10340" y="16030"/>
                    </a:cubicBezTo>
                    <a:cubicBezTo>
                      <a:pt x="9305" y="16030"/>
                      <a:pt x="8288" y="16101"/>
                      <a:pt x="7335" y="16243"/>
                    </a:cubicBezTo>
                    <a:lnTo>
                      <a:pt x="7335" y="12768"/>
                    </a:lnTo>
                    <a:close/>
                    <a:moveTo>
                      <a:pt x="10392" y="17283"/>
                    </a:moveTo>
                    <a:cubicBezTo>
                      <a:pt x="11242" y="17283"/>
                      <a:pt x="12091" y="17356"/>
                      <a:pt x="12906" y="17497"/>
                    </a:cubicBezTo>
                    <a:lnTo>
                      <a:pt x="10327" y="19661"/>
                    </a:lnTo>
                    <a:lnTo>
                      <a:pt x="7878" y="17497"/>
                    </a:lnTo>
                    <a:cubicBezTo>
                      <a:pt x="8693" y="17356"/>
                      <a:pt x="9543" y="17283"/>
                      <a:pt x="10392" y="17283"/>
                    </a:cubicBezTo>
                    <a:close/>
                    <a:moveTo>
                      <a:pt x="10388" y="0"/>
                    </a:moveTo>
                    <a:cubicBezTo>
                      <a:pt x="9819" y="0"/>
                      <a:pt x="9254" y="20"/>
                      <a:pt x="8693" y="63"/>
                    </a:cubicBezTo>
                    <a:cubicBezTo>
                      <a:pt x="4484" y="347"/>
                      <a:pt x="815" y="1828"/>
                      <a:pt x="138" y="3595"/>
                    </a:cubicBezTo>
                    <a:cubicBezTo>
                      <a:pt x="-134" y="4621"/>
                      <a:pt x="138" y="5532"/>
                      <a:pt x="1224" y="6387"/>
                    </a:cubicBezTo>
                    <a:cubicBezTo>
                      <a:pt x="1496" y="6785"/>
                      <a:pt x="2039" y="7071"/>
                      <a:pt x="2583" y="7355"/>
                    </a:cubicBezTo>
                    <a:cubicBezTo>
                      <a:pt x="3398" y="7811"/>
                      <a:pt x="4075" y="8324"/>
                      <a:pt x="4484" y="8838"/>
                    </a:cubicBezTo>
                    <a:lnTo>
                      <a:pt x="1630" y="8838"/>
                    </a:lnTo>
                    <a:cubicBezTo>
                      <a:pt x="681" y="8838"/>
                      <a:pt x="0" y="9122"/>
                      <a:pt x="0" y="9464"/>
                    </a:cubicBezTo>
                    <a:cubicBezTo>
                      <a:pt x="0" y="9805"/>
                      <a:pt x="681" y="10091"/>
                      <a:pt x="1630" y="10091"/>
                    </a:cubicBezTo>
                    <a:lnTo>
                      <a:pt x="4618" y="10091"/>
                    </a:lnTo>
                    <a:lnTo>
                      <a:pt x="4618" y="17155"/>
                    </a:lnTo>
                    <a:cubicBezTo>
                      <a:pt x="4618" y="17441"/>
                      <a:pt x="4618" y="17327"/>
                      <a:pt x="9374" y="21200"/>
                    </a:cubicBezTo>
                    <a:cubicBezTo>
                      <a:pt x="9784" y="21428"/>
                      <a:pt x="10189" y="21600"/>
                      <a:pt x="10733" y="21600"/>
                    </a:cubicBezTo>
                    <a:cubicBezTo>
                      <a:pt x="11276" y="21600"/>
                      <a:pt x="11820" y="21428"/>
                      <a:pt x="12091" y="21200"/>
                    </a:cubicBezTo>
                    <a:cubicBezTo>
                      <a:pt x="16848" y="17213"/>
                      <a:pt x="16848" y="17383"/>
                      <a:pt x="16848" y="17155"/>
                    </a:cubicBezTo>
                    <a:lnTo>
                      <a:pt x="16848" y="10091"/>
                    </a:lnTo>
                    <a:lnTo>
                      <a:pt x="19970" y="10091"/>
                    </a:lnTo>
                    <a:cubicBezTo>
                      <a:pt x="20785" y="10091"/>
                      <a:pt x="21466" y="9805"/>
                      <a:pt x="21466" y="9464"/>
                    </a:cubicBezTo>
                    <a:cubicBezTo>
                      <a:pt x="21466" y="9122"/>
                      <a:pt x="20785" y="8838"/>
                      <a:pt x="19970" y="8838"/>
                    </a:cubicBezTo>
                    <a:lnTo>
                      <a:pt x="16981" y="8838"/>
                    </a:lnTo>
                    <a:cubicBezTo>
                      <a:pt x="17391" y="8324"/>
                      <a:pt x="18206" y="7755"/>
                      <a:pt x="19021" y="7241"/>
                    </a:cubicBezTo>
                    <a:cubicBezTo>
                      <a:pt x="18883" y="7127"/>
                      <a:pt x="19293" y="6899"/>
                      <a:pt x="19564" y="6671"/>
                    </a:cubicBezTo>
                    <a:cubicBezTo>
                      <a:pt x="20651" y="6046"/>
                      <a:pt x="21056" y="5248"/>
                      <a:pt x="21056" y="4507"/>
                    </a:cubicBezTo>
                    <a:cubicBezTo>
                      <a:pt x="21056" y="3197"/>
                      <a:pt x="19698" y="1942"/>
                      <a:pt x="17391" y="1089"/>
                    </a:cubicBezTo>
                    <a:cubicBezTo>
                      <a:pt x="15399" y="392"/>
                      <a:pt x="12872" y="0"/>
                      <a:pt x="103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57" name="Google Shape;3157;p37"/>
              <p:cNvSpPr/>
              <p:nvPr/>
            </p:nvSpPr>
            <p:spPr>
              <a:xfrm>
                <a:off x="573710" y="155903"/>
                <a:ext cx="102168" cy="53444"/>
              </a:xfrm>
              <a:custGeom>
                <a:rect b="b" l="l" r="r" t="t"/>
                <a:pathLst>
                  <a:path extrusionOk="0" h="21600" w="21600">
                    <a:moveTo>
                      <a:pt x="5392" y="0"/>
                    </a:moveTo>
                    <a:cubicBezTo>
                      <a:pt x="1964" y="0"/>
                      <a:pt x="0" y="4707"/>
                      <a:pt x="0" y="11262"/>
                    </a:cubicBezTo>
                    <a:cubicBezTo>
                      <a:pt x="0" y="16893"/>
                      <a:pt x="1964" y="21600"/>
                      <a:pt x="5392" y="21600"/>
                    </a:cubicBezTo>
                    <a:lnTo>
                      <a:pt x="16192" y="21600"/>
                    </a:lnTo>
                    <a:cubicBezTo>
                      <a:pt x="19636" y="21600"/>
                      <a:pt x="21600" y="16893"/>
                      <a:pt x="21600" y="11262"/>
                    </a:cubicBezTo>
                    <a:cubicBezTo>
                      <a:pt x="21600" y="4707"/>
                      <a:pt x="19636" y="0"/>
                      <a:pt x="161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58" name="Google Shape;3158;p37"/>
              <p:cNvSpPr/>
              <p:nvPr/>
            </p:nvSpPr>
            <p:spPr>
              <a:xfrm>
                <a:off x="73" y="155903"/>
                <a:ext cx="104527" cy="53444"/>
              </a:xfrm>
              <a:custGeom>
                <a:rect b="b" l="l" r="r" t="t"/>
                <a:pathLst>
                  <a:path extrusionOk="0" h="21600" w="21600">
                    <a:moveTo>
                      <a:pt x="5758" y="0"/>
                    </a:moveTo>
                    <a:cubicBezTo>
                      <a:pt x="2392" y="0"/>
                      <a:pt x="0" y="4707"/>
                      <a:pt x="0" y="11262"/>
                    </a:cubicBezTo>
                    <a:cubicBezTo>
                      <a:pt x="0" y="16893"/>
                      <a:pt x="2392" y="21600"/>
                      <a:pt x="5758" y="21600"/>
                    </a:cubicBezTo>
                    <a:lnTo>
                      <a:pt x="16314" y="21600"/>
                    </a:lnTo>
                    <a:cubicBezTo>
                      <a:pt x="19193" y="20647"/>
                      <a:pt x="21600" y="15969"/>
                      <a:pt x="21600" y="11262"/>
                    </a:cubicBezTo>
                    <a:cubicBezTo>
                      <a:pt x="21600" y="4707"/>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59" name="Google Shape;3159;p37"/>
              <p:cNvSpPr/>
              <p:nvPr/>
            </p:nvSpPr>
            <p:spPr>
              <a:xfrm>
                <a:off x="536833" y="1695"/>
                <a:ext cx="94558" cy="76884"/>
              </a:xfrm>
              <a:custGeom>
                <a:rect b="b" l="l" r="r" t="t"/>
                <a:pathLst>
                  <a:path extrusionOk="0" h="21600" w="19540">
                    <a:moveTo>
                      <a:pt x="14064" y="0"/>
                    </a:moveTo>
                    <a:cubicBezTo>
                      <a:pt x="13134" y="0"/>
                      <a:pt x="12220" y="290"/>
                      <a:pt x="11459" y="911"/>
                    </a:cubicBezTo>
                    <a:lnTo>
                      <a:pt x="2807" y="8739"/>
                    </a:lnTo>
                    <a:cubicBezTo>
                      <a:pt x="415" y="10044"/>
                      <a:pt x="-1032" y="15263"/>
                      <a:pt x="887" y="18535"/>
                    </a:cubicBezTo>
                    <a:cubicBezTo>
                      <a:pt x="2091" y="20565"/>
                      <a:pt x="3675" y="21600"/>
                      <a:pt x="5274" y="21600"/>
                    </a:cubicBezTo>
                    <a:cubicBezTo>
                      <a:pt x="6219" y="21600"/>
                      <a:pt x="7194" y="21227"/>
                      <a:pt x="8092" y="20482"/>
                    </a:cubicBezTo>
                    <a:lnTo>
                      <a:pt x="16729" y="13316"/>
                    </a:lnTo>
                    <a:cubicBezTo>
                      <a:pt x="19136" y="12012"/>
                      <a:pt x="20568" y="6793"/>
                      <a:pt x="18649" y="3521"/>
                    </a:cubicBezTo>
                    <a:cubicBezTo>
                      <a:pt x="17994" y="1305"/>
                      <a:pt x="16013" y="0"/>
                      <a:pt x="140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60" name="Google Shape;3160;p37"/>
              <p:cNvSpPr/>
              <p:nvPr/>
            </p:nvSpPr>
            <p:spPr>
              <a:xfrm>
                <a:off x="45549" y="284386"/>
                <a:ext cx="95854" cy="76810"/>
              </a:xfrm>
              <a:custGeom>
                <a:rect b="b" l="l" r="r" t="t"/>
                <a:pathLst>
                  <a:path extrusionOk="0" h="21600" w="19808">
                    <a:moveTo>
                      <a:pt x="14670" y="0"/>
                    </a:moveTo>
                    <a:cubicBezTo>
                      <a:pt x="13649" y="0"/>
                      <a:pt x="12613" y="352"/>
                      <a:pt x="11715" y="1099"/>
                    </a:cubicBezTo>
                    <a:lnTo>
                      <a:pt x="2590" y="8271"/>
                    </a:lnTo>
                    <a:cubicBezTo>
                      <a:pt x="199" y="9577"/>
                      <a:pt x="-761" y="14821"/>
                      <a:pt x="671" y="18076"/>
                    </a:cubicBezTo>
                    <a:cubicBezTo>
                      <a:pt x="1661" y="20294"/>
                      <a:pt x="3519" y="21600"/>
                      <a:pt x="5363" y="21600"/>
                    </a:cubicBezTo>
                    <a:cubicBezTo>
                      <a:pt x="6246" y="21600"/>
                      <a:pt x="7099" y="21310"/>
                      <a:pt x="7876" y="20688"/>
                    </a:cubicBezTo>
                    <a:lnTo>
                      <a:pt x="17000" y="12852"/>
                    </a:lnTo>
                    <a:cubicBezTo>
                      <a:pt x="19392" y="11546"/>
                      <a:pt x="20839" y="6322"/>
                      <a:pt x="18920" y="3047"/>
                    </a:cubicBezTo>
                    <a:cubicBezTo>
                      <a:pt x="18021" y="1016"/>
                      <a:pt x="16361" y="0"/>
                      <a:pt x="146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61" name="Google Shape;3161;p37"/>
              <p:cNvSpPr/>
              <p:nvPr/>
            </p:nvSpPr>
            <p:spPr>
              <a:xfrm>
                <a:off x="541238" y="284386"/>
                <a:ext cx="93783" cy="75778"/>
              </a:xfrm>
              <a:custGeom>
                <a:rect b="b" l="l" r="r" t="t"/>
                <a:pathLst>
                  <a:path extrusionOk="0" h="21600" w="20281">
                    <a:moveTo>
                      <a:pt x="4934" y="0"/>
                    </a:moveTo>
                    <a:cubicBezTo>
                      <a:pt x="3148" y="0"/>
                      <a:pt x="1427" y="1030"/>
                      <a:pt x="486" y="3089"/>
                    </a:cubicBezTo>
                    <a:cubicBezTo>
                      <a:pt x="-518" y="6409"/>
                      <a:pt x="-24" y="11704"/>
                      <a:pt x="2495" y="13027"/>
                    </a:cubicBezTo>
                    <a:lnTo>
                      <a:pt x="12043" y="20970"/>
                    </a:lnTo>
                    <a:cubicBezTo>
                      <a:pt x="12825" y="21390"/>
                      <a:pt x="13733" y="21600"/>
                      <a:pt x="14626" y="21600"/>
                    </a:cubicBezTo>
                    <a:cubicBezTo>
                      <a:pt x="16571" y="21600"/>
                      <a:pt x="18547" y="20591"/>
                      <a:pt x="19568" y="18322"/>
                    </a:cubicBezTo>
                    <a:cubicBezTo>
                      <a:pt x="21082" y="15023"/>
                      <a:pt x="20078" y="11031"/>
                      <a:pt x="17559" y="8384"/>
                    </a:cubicBezTo>
                    <a:lnTo>
                      <a:pt x="8026" y="1114"/>
                    </a:lnTo>
                    <a:cubicBezTo>
                      <a:pt x="7070" y="357"/>
                      <a:pt x="6002" y="0"/>
                      <a:pt x="49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62" name="Google Shape;3162;p37"/>
              <p:cNvSpPr/>
              <p:nvPr/>
            </p:nvSpPr>
            <p:spPr>
              <a:xfrm>
                <a:off x="47220" y="368"/>
                <a:ext cx="94183" cy="75189"/>
              </a:xfrm>
              <a:custGeom>
                <a:rect b="b" l="l" r="r" t="t"/>
                <a:pathLst>
                  <a:path extrusionOk="0" h="21600" w="19898">
                    <a:moveTo>
                      <a:pt x="5550" y="0"/>
                    </a:moveTo>
                    <a:cubicBezTo>
                      <a:pt x="3541" y="0"/>
                      <a:pt x="1501" y="1038"/>
                      <a:pt x="831" y="3325"/>
                    </a:cubicBezTo>
                    <a:cubicBezTo>
                      <a:pt x="-648" y="6649"/>
                      <a:pt x="-150" y="11329"/>
                      <a:pt x="2295" y="13320"/>
                    </a:cubicBezTo>
                    <a:lnTo>
                      <a:pt x="11624" y="20668"/>
                    </a:lnTo>
                    <a:cubicBezTo>
                      <a:pt x="12418" y="21304"/>
                      <a:pt x="13352" y="21600"/>
                      <a:pt x="14287" y="21600"/>
                    </a:cubicBezTo>
                    <a:cubicBezTo>
                      <a:pt x="16296" y="21600"/>
                      <a:pt x="18320" y="20266"/>
                      <a:pt x="18990" y="18000"/>
                    </a:cubicBezTo>
                    <a:cubicBezTo>
                      <a:pt x="20952" y="14654"/>
                      <a:pt x="19473" y="10652"/>
                      <a:pt x="17028" y="7984"/>
                    </a:cubicBezTo>
                    <a:lnTo>
                      <a:pt x="8182" y="656"/>
                    </a:lnTo>
                    <a:cubicBezTo>
                      <a:pt x="7419" y="233"/>
                      <a:pt x="6485" y="0"/>
                      <a:pt x="55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163" name="Google Shape;3163;p37"/>
            <p:cNvSpPr/>
            <p:nvPr/>
          </p:nvSpPr>
          <p:spPr>
            <a:xfrm>
              <a:off x="16552197" y="2279261"/>
              <a:ext cx="777973" cy="884783"/>
            </a:xfrm>
            <a:custGeom>
              <a:rect b="b" l="l" r="r" t="t"/>
              <a:pathLst>
                <a:path extrusionOk="0" h="21600" w="21600">
                  <a:moveTo>
                    <a:pt x="10769" y="1276"/>
                  </a:moveTo>
                  <a:lnTo>
                    <a:pt x="19279" y="5017"/>
                  </a:lnTo>
                  <a:lnTo>
                    <a:pt x="16508" y="6208"/>
                  </a:lnTo>
                  <a:lnTo>
                    <a:pt x="11156" y="3828"/>
                  </a:lnTo>
                  <a:cubicBezTo>
                    <a:pt x="11058" y="3799"/>
                    <a:pt x="10945" y="3784"/>
                    <a:pt x="10833" y="3784"/>
                  </a:cubicBezTo>
                  <a:cubicBezTo>
                    <a:pt x="10720" y="3784"/>
                    <a:pt x="10608" y="3799"/>
                    <a:pt x="10511" y="3828"/>
                  </a:cubicBezTo>
                  <a:lnTo>
                    <a:pt x="5094" y="6208"/>
                  </a:lnTo>
                  <a:lnTo>
                    <a:pt x="2450" y="5017"/>
                  </a:lnTo>
                  <a:lnTo>
                    <a:pt x="10769" y="1276"/>
                  </a:lnTo>
                  <a:close/>
                  <a:moveTo>
                    <a:pt x="10059" y="5471"/>
                  </a:moveTo>
                  <a:lnTo>
                    <a:pt x="10059" y="11197"/>
                  </a:lnTo>
                  <a:lnTo>
                    <a:pt x="5739" y="13126"/>
                  </a:lnTo>
                  <a:lnTo>
                    <a:pt x="5739" y="7342"/>
                  </a:lnTo>
                  <a:lnTo>
                    <a:pt x="10059" y="5471"/>
                  </a:lnTo>
                  <a:close/>
                  <a:moveTo>
                    <a:pt x="11543" y="5471"/>
                  </a:moveTo>
                  <a:lnTo>
                    <a:pt x="15861" y="7342"/>
                  </a:lnTo>
                  <a:lnTo>
                    <a:pt x="15861" y="13126"/>
                  </a:lnTo>
                  <a:lnTo>
                    <a:pt x="11543" y="11197"/>
                  </a:lnTo>
                  <a:lnTo>
                    <a:pt x="11543" y="5471"/>
                  </a:lnTo>
                  <a:close/>
                  <a:moveTo>
                    <a:pt x="10769" y="12161"/>
                  </a:moveTo>
                  <a:lnTo>
                    <a:pt x="14895" y="14033"/>
                  </a:lnTo>
                  <a:lnTo>
                    <a:pt x="10769" y="15847"/>
                  </a:lnTo>
                  <a:lnTo>
                    <a:pt x="6707" y="14033"/>
                  </a:lnTo>
                  <a:lnTo>
                    <a:pt x="10769" y="12161"/>
                  </a:lnTo>
                  <a:close/>
                  <a:moveTo>
                    <a:pt x="1484" y="6068"/>
                  </a:moveTo>
                  <a:lnTo>
                    <a:pt x="4320" y="7342"/>
                  </a:lnTo>
                  <a:lnTo>
                    <a:pt x="4320" y="14089"/>
                  </a:lnTo>
                  <a:cubicBezTo>
                    <a:pt x="4320" y="14315"/>
                    <a:pt x="4515" y="14542"/>
                    <a:pt x="4773" y="14600"/>
                  </a:cubicBezTo>
                  <a:lnTo>
                    <a:pt x="10059" y="16923"/>
                  </a:lnTo>
                  <a:lnTo>
                    <a:pt x="10059" y="19759"/>
                  </a:lnTo>
                  <a:lnTo>
                    <a:pt x="1484" y="15960"/>
                  </a:lnTo>
                  <a:lnTo>
                    <a:pt x="1484" y="6068"/>
                  </a:lnTo>
                  <a:close/>
                  <a:moveTo>
                    <a:pt x="20182" y="6095"/>
                  </a:moveTo>
                  <a:lnTo>
                    <a:pt x="20182" y="16074"/>
                  </a:lnTo>
                  <a:lnTo>
                    <a:pt x="11543" y="19815"/>
                  </a:lnTo>
                  <a:lnTo>
                    <a:pt x="11543" y="16981"/>
                  </a:lnTo>
                  <a:lnTo>
                    <a:pt x="16829" y="14656"/>
                  </a:lnTo>
                  <a:cubicBezTo>
                    <a:pt x="17087" y="14600"/>
                    <a:pt x="17216" y="14373"/>
                    <a:pt x="17216" y="14089"/>
                  </a:cubicBezTo>
                  <a:lnTo>
                    <a:pt x="17216" y="7342"/>
                  </a:lnTo>
                  <a:lnTo>
                    <a:pt x="20182" y="6095"/>
                  </a:lnTo>
                  <a:close/>
                  <a:moveTo>
                    <a:pt x="10769" y="0"/>
                  </a:moveTo>
                  <a:cubicBezTo>
                    <a:pt x="10655" y="0"/>
                    <a:pt x="10542" y="29"/>
                    <a:pt x="10446" y="85"/>
                  </a:cubicBezTo>
                  <a:lnTo>
                    <a:pt x="581" y="4450"/>
                  </a:lnTo>
                  <a:cubicBezTo>
                    <a:pt x="129" y="4564"/>
                    <a:pt x="0" y="4790"/>
                    <a:pt x="0" y="5075"/>
                  </a:cubicBezTo>
                  <a:lnTo>
                    <a:pt x="0" y="16469"/>
                  </a:lnTo>
                  <a:cubicBezTo>
                    <a:pt x="0" y="16696"/>
                    <a:pt x="129" y="16923"/>
                    <a:pt x="387" y="17094"/>
                  </a:cubicBezTo>
                  <a:lnTo>
                    <a:pt x="10446" y="21515"/>
                  </a:lnTo>
                  <a:cubicBezTo>
                    <a:pt x="10542" y="21573"/>
                    <a:pt x="10655" y="21600"/>
                    <a:pt x="10769" y="21600"/>
                  </a:cubicBezTo>
                  <a:cubicBezTo>
                    <a:pt x="10882" y="21600"/>
                    <a:pt x="10994" y="21573"/>
                    <a:pt x="11091" y="21515"/>
                  </a:cubicBezTo>
                  <a:lnTo>
                    <a:pt x="21213" y="17094"/>
                  </a:lnTo>
                  <a:cubicBezTo>
                    <a:pt x="21408" y="16923"/>
                    <a:pt x="21600" y="16696"/>
                    <a:pt x="21600" y="16469"/>
                  </a:cubicBezTo>
                  <a:lnTo>
                    <a:pt x="21600" y="5017"/>
                  </a:lnTo>
                  <a:cubicBezTo>
                    <a:pt x="21600" y="4790"/>
                    <a:pt x="21408" y="4621"/>
                    <a:pt x="21213" y="4508"/>
                  </a:cubicBezTo>
                  <a:lnTo>
                    <a:pt x="11091" y="85"/>
                  </a:lnTo>
                  <a:cubicBezTo>
                    <a:pt x="10994" y="29"/>
                    <a:pt x="10882" y="0"/>
                    <a:pt x="107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64" name="Google Shape;3164;p37"/>
            <p:cNvSpPr/>
            <p:nvPr/>
          </p:nvSpPr>
          <p:spPr>
            <a:xfrm>
              <a:off x="3296438" y="25577"/>
              <a:ext cx="889500" cy="831339"/>
            </a:xfrm>
            <a:custGeom>
              <a:rect b="b" l="l" r="r" t="t"/>
              <a:pathLst>
                <a:path extrusionOk="0" h="21600" w="21600">
                  <a:moveTo>
                    <a:pt x="10715" y="1448"/>
                  </a:moveTo>
                  <a:cubicBezTo>
                    <a:pt x="13704" y="1448"/>
                    <a:pt x="16130" y="3922"/>
                    <a:pt x="16355" y="7119"/>
                  </a:cubicBezTo>
                  <a:cubicBezTo>
                    <a:pt x="15791" y="6939"/>
                    <a:pt x="15170" y="6818"/>
                    <a:pt x="14438" y="6818"/>
                  </a:cubicBezTo>
                  <a:cubicBezTo>
                    <a:pt x="13028" y="6818"/>
                    <a:pt x="11787" y="7240"/>
                    <a:pt x="10659" y="8025"/>
                  </a:cubicBezTo>
                  <a:cubicBezTo>
                    <a:pt x="9587" y="7240"/>
                    <a:pt x="8291" y="6818"/>
                    <a:pt x="6881" y="6818"/>
                  </a:cubicBezTo>
                  <a:cubicBezTo>
                    <a:pt x="6204" y="6818"/>
                    <a:pt x="5583" y="6878"/>
                    <a:pt x="4964" y="7119"/>
                  </a:cubicBezTo>
                  <a:cubicBezTo>
                    <a:pt x="5245" y="3922"/>
                    <a:pt x="7670" y="1448"/>
                    <a:pt x="10715" y="1448"/>
                  </a:cubicBezTo>
                  <a:close/>
                  <a:moveTo>
                    <a:pt x="6936" y="8145"/>
                  </a:moveTo>
                  <a:cubicBezTo>
                    <a:pt x="7896" y="8145"/>
                    <a:pt x="8798" y="8446"/>
                    <a:pt x="9645" y="8929"/>
                  </a:cubicBezTo>
                  <a:cubicBezTo>
                    <a:pt x="8685" y="9896"/>
                    <a:pt x="8064" y="11162"/>
                    <a:pt x="7670" y="12610"/>
                  </a:cubicBezTo>
                  <a:cubicBezTo>
                    <a:pt x="6372" y="11706"/>
                    <a:pt x="5357" y="10197"/>
                    <a:pt x="5076" y="8446"/>
                  </a:cubicBezTo>
                  <a:cubicBezTo>
                    <a:pt x="5640" y="8266"/>
                    <a:pt x="6260" y="8145"/>
                    <a:pt x="6936" y="8145"/>
                  </a:cubicBezTo>
                  <a:close/>
                  <a:moveTo>
                    <a:pt x="14551" y="8145"/>
                  </a:moveTo>
                  <a:cubicBezTo>
                    <a:pt x="15170" y="8145"/>
                    <a:pt x="15791" y="8266"/>
                    <a:pt x="16355" y="8446"/>
                  </a:cubicBezTo>
                  <a:cubicBezTo>
                    <a:pt x="16072" y="10197"/>
                    <a:pt x="15115" y="11706"/>
                    <a:pt x="13760" y="12610"/>
                  </a:cubicBezTo>
                  <a:cubicBezTo>
                    <a:pt x="13421" y="11162"/>
                    <a:pt x="12689" y="9896"/>
                    <a:pt x="11787" y="8929"/>
                  </a:cubicBezTo>
                  <a:cubicBezTo>
                    <a:pt x="12577" y="8446"/>
                    <a:pt x="13534" y="8145"/>
                    <a:pt x="14551" y="8145"/>
                  </a:cubicBezTo>
                  <a:close/>
                  <a:moveTo>
                    <a:pt x="10715" y="9655"/>
                  </a:moveTo>
                  <a:cubicBezTo>
                    <a:pt x="11617" y="10559"/>
                    <a:pt x="12351" y="11765"/>
                    <a:pt x="12577" y="13213"/>
                  </a:cubicBezTo>
                  <a:cubicBezTo>
                    <a:pt x="11900" y="13455"/>
                    <a:pt x="11392" y="13516"/>
                    <a:pt x="10715" y="13516"/>
                  </a:cubicBezTo>
                  <a:cubicBezTo>
                    <a:pt x="10096" y="13516"/>
                    <a:pt x="9475" y="13455"/>
                    <a:pt x="8911" y="13213"/>
                  </a:cubicBezTo>
                  <a:cubicBezTo>
                    <a:pt x="9081" y="11827"/>
                    <a:pt x="9757" y="10559"/>
                    <a:pt x="10715" y="9655"/>
                  </a:cubicBezTo>
                  <a:close/>
                  <a:moveTo>
                    <a:pt x="8798" y="14602"/>
                  </a:moveTo>
                  <a:cubicBezTo>
                    <a:pt x="9362" y="14722"/>
                    <a:pt x="10038" y="14902"/>
                    <a:pt x="10715" y="14902"/>
                  </a:cubicBezTo>
                  <a:cubicBezTo>
                    <a:pt x="11336" y="14902"/>
                    <a:pt x="12013" y="14782"/>
                    <a:pt x="12632" y="14602"/>
                  </a:cubicBezTo>
                  <a:cubicBezTo>
                    <a:pt x="12464" y="16232"/>
                    <a:pt x="11787" y="17680"/>
                    <a:pt x="10715" y="18704"/>
                  </a:cubicBezTo>
                  <a:cubicBezTo>
                    <a:pt x="9645" y="17680"/>
                    <a:pt x="8968" y="16232"/>
                    <a:pt x="8798" y="14602"/>
                  </a:cubicBezTo>
                  <a:close/>
                  <a:moveTo>
                    <a:pt x="3949" y="9049"/>
                  </a:moveTo>
                  <a:cubicBezTo>
                    <a:pt x="4400" y="11283"/>
                    <a:pt x="5809" y="13093"/>
                    <a:pt x="7557" y="14119"/>
                  </a:cubicBezTo>
                  <a:lnTo>
                    <a:pt x="7557" y="14299"/>
                  </a:lnTo>
                  <a:cubicBezTo>
                    <a:pt x="7557" y="16412"/>
                    <a:pt x="8347" y="18222"/>
                    <a:pt x="9645" y="19549"/>
                  </a:cubicBezTo>
                  <a:cubicBezTo>
                    <a:pt x="8798" y="20031"/>
                    <a:pt x="7896" y="20213"/>
                    <a:pt x="6936" y="20213"/>
                  </a:cubicBezTo>
                  <a:cubicBezTo>
                    <a:pt x="3723" y="20213"/>
                    <a:pt x="1185" y="17498"/>
                    <a:pt x="1185" y="14178"/>
                  </a:cubicBezTo>
                  <a:cubicBezTo>
                    <a:pt x="1185" y="12007"/>
                    <a:pt x="2255" y="10137"/>
                    <a:pt x="3949" y="9049"/>
                  </a:cubicBezTo>
                  <a:close/>
                  <a:moveTo>
                    <a:pt x="17426" y="8990"/>
                  </a:moveTo>
                  <a:cubicBezTo>
                    <a:pt x="19062" y="10076"/>
                    <a:pt x="20189" y="11947"/>
                    <a:pt x="20189" y="14119"/>
                  </a:cubicBezTo>
                  <a:cubicBezTo>
                    <a:pt x="20189" y="17498"/>
                    <a:pt x="17651" y="20213"/>
                    <a:pt x="14438" y="20213"/>
                  </a:cubicBezTo>
                  <a:cubicBezTo>
                    <a:pt x="13479" y="20213"/>
                    <a:pt x="12577" y="19911"/>
                    <a:pt x="11730" y="19489"/>
                  </a:cubicBezTo>
                  <a:cubicBezTo>
                    <a:pt x="12970" y="18101"/>
                    <a:pt x="13817" y="16232"/>
                    <a:pt x="13817" y="14178"/>
                  </a:cubicBezTo>
                  <a:lnTo>
                    <a:pt x="13817" y="14058"/>
                  </a:lnTo>
                  <a:cubicBezTo>
                    <a:pt x="15679" y="13093"/>
                    <a:pt x="17032" y="11283"/>
                    <a:pt x="17426" y="8990"/>
                  </a:cubicBezTo>
                  <a:close/>
                  <a:moveTo>
                    <a:pt x="10715" y="0"/>
                  </a:moveTo>
                  <a:cubicBezTo>
                    <a:pt x="6936" y="0"/>
                    <a:pt x="3836" y="3319"/>
                    <a:pt x="3836" y="7422"/>
                  </a:cubicBezTo>
                  <a:lnTo>
                    <a:pt x="3836" y="7542"/>
                  </a:lnTo>
                  <a:cubicBezTo>
                    <a:pt x="1579" y="8749"/>
                    <a:pt x="0" y="11283"/>
                    <a:pt x="0" y="14178"/>
                  </a:cubicBezTo>
                  <a:cubicBezTo>
                    <a:pt x="0" y="18283"/>
                    <a:pt x="3102" y="21600"/>
                    <a:pt x="6994" y="21600"/>
                  </a:cubicBezTo>
                  <a:cubicBezTo>
                    <a:pt x="8404" y="21600"/>
                    <a:pt x="9645" y="21117"/>
                    <a:pt x="10772" y="20393"/>
                  </a:cubicBezTo>
                  <a:cubicBezTo>
                    <a:pt x="11843" y="21117"/>
                    <a:pt x="13196" y="21600"/>
                    <a:pt x="14606" y="21600"/>
                  </a:cubicBezTo>
                  <a:cubicBezTo>
                    <a:pt x="18385" y="21600"/>
                    <a:pt x="21600" y="18283"/>
                    <a:pt x="21600" y="14178"/>
                  </a:cubicBezTo>
                  <a:cubicBezTo>
                    <a:pt x="21430" y="11344"/>
                    <a:pt x="19908" y="8869"/>
                    <a:pt x="17651" y="7542"/>
                  </a:cubicBezTo>
                  <a:lnTo>
                    <a:pt x="17651" y="7422"/>
                  </a:lnTo>
                  <a:cubicBezTo>
                    <a:pt x="17651" y="3319"/>
                    <a:pt x="14551" y="0"/>
                    <a:pt x="107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65" name="Google Shape;3165;p37"/>
            <p:cNvSpPr/>
            <p:nvPr/>
          </p:nvSpPr>
          <p:spPr>
            <a:xfrm>
              <a:off x="3695949" y="1089140"/>
              <a:ext cx="51084" cy="153251"/>
            </a:xfrm>
            <a:custGeom>
              <a:rect b="b" l="l" r="r" t="t"/>
              <a:pathLst>
                <a:path extrusionOk="0" h="21600" w="21600">
                  <a:moveTo>
                    <a:pt x="10784" y="0"/>
                  </a:moveTo>
                  <a:cubicBezTo>
                    <a:pt x="4894" y="0"/>
                    <a:pt x="0" y="1631"/>
                    <a:pt x="0" y="3605"/>
                  </a:cubicBezTo>
                  <a:lnTo>
                    <a:pt x="0" y="18327"/>
                  </a:lnTo>
                  <a:cubicBezTo>
                    <a:pt x="0" y="19969"/>
                    <a:pt x="4894" y="21600"/>
                    <a:pt x="10784" y="21600"/>
                  </a:cubicBezTo>
                  <a:cubicBezTo>
                    <a:pt x="16675" y="21600"/>
                    <a:pt x="21600" y="19969"/>
                    <a:pt x="21600" y="18005"/>
                  </a:cubicBezTo>
                  <a:lnTo>
                    <a:pt x="21600" y="3605"/>
                  </a:lnTo>
                  <a:cubicBezTo>
                    <a:pt x="21600" y="1631"/>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66" name="Google Shape;3166;p37"/>
            <p:cNvSpPr/>
            <p:nvPr/>
          </p:nvSpPr>
          <p:spPr>
            <a:xfrm>
              <a:off x="3503572" y="1154519"/>
              <a:ext cx="127019" cy="97155"/>
            </a:xfrm>
            <a:custGeom>
              <a:rect b="b" l="l" r="r" t="t"/>
              <a:pathLst>
                <a:path extrusionOk="0" h="21600" w="20021">
                  <a:moveTo>
                    <a:pt x="4600" y="0"/>
                  </a:moveTo>
                  <a:cubicBezTo>
                    <a:pt x="3194" y="0"/>
                    <a:pt x="1777" y="1262"/>
                    <a:pt x="1033" y="3015"/>
                  </a:cubicBezTo>
                  <a:cubicBezTo>
                    <a:pt x="-791" y="5080"/>
                    <a:pt x="-59" y="9210"/>
                    <a:pt x="2137" y="10767"/>
                  </a:cubicBezTo>
                  <a:lnTo>
                    <a:pt x="13477" y="21092"/>
                  </a:lnTo>
                  <a:cubicBezTo>
                    <a:pt x="13849" y="21600"/>
                    <a:pt x="14941" y="21600"/>
                    <a:pt x="15673" y="21600"/>
                  </a:cubicBezTo>
                  <a:cubicBezTo>
                    <a:pt x="17137" y="21600"/>
                    <a:pt x="18613" y="21092"/>
                    <a:pt x="19345" y="19027"/>
                  </a:cubicBezTo>
                  <a:cubicBezTo>
                    <a:pt x="20809" y="16438"/>
                    <a:pt x="19705" y="12308"/>
                    <a:pt x="17869" y="11275"/>
                  </a:cubicBezTo>
                  <a:lnTo>
                    <a:pt x="6529" y="951"/>
                  </a:lnTo>
                  <a:cubicBezTo>
                    <a:pt x="5936" y="279"/>
                    <a:pt x="5274" y="0"/>
                    <a:pt x="4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67" name="Google Shape;3167;p37"/>
            <p:cNvSpPr/>
            <p:nvPr/>
          </p:nvSpPr>
          <p:spPr>
            <a:xfrm>
              <a:off x="3818031" y="1158869"/>
              <a:ext cx="121646" cy="95164"/>
            </a:xfrm>
            <a:custGeom>
              <a:rect b="b" l="l" r="r" t="t"/>
              <a:pathLst>
                <a:path extrusionOk="0" h="21600" w="20569">
                  <a:moveTo>
                    <a:pt x="16249" y="0"/>
                  </a:moveTo>
                  <a:cubicBezTo>
                    <a:pt x="15589" y="0"/>
                    <a:pt x="14916" y="184"/>
                    <a:pt x="14305" y="519"/>
                  </a:cubicBezTo>
                  <a:lnTo>
                    <a:pt x="2128" y="11059"/>
                  </a:lnTo>
                  <a:cubicBezTo>
                    <a:pt x="158" y="13167"/>
                    <a:pt x="-627" y="16330"/>
                    <a:pt x="557" y="18956"/>
                  </a:cubicBezTo>
                  <a:cubicBezTo>
                    <a:pt x="943" y="20546"/>
                    <a:pt x="2514" y="21600"/>
                    <a:pt x="3698" y="21600"/>
                  </a:cubicBezTo>
                  <a:cubicBezTo>
                    <a:pt x="4870" y="21600"/>
                    <a:pt x="5268" y="21600"/>
                    <a:pt x="6453" y="21065"/>
                  </a:cubicBezTo>
                  <a:lnTo>
                    <a:pt x="18617" y="10524"/>
                  </a:lnTo>
                  <a:cubicBezTo>
                    <a:pt x="20587" y="8416"/>
                    <a:pt x="20973" y="5254"/>
                    <a:pt x="20188" y="2627"/>
                  </a:cubicBezTo>
                  <a:cubicBezTo>
                    <a:pt x="19116" y="820"/>
                    <a:pt x="17683" y="0"/>
                    <a:pt x="162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168" name="Google Shape;3168;p37"/>
            <p:cNvGrpSpPr/>
            <p:nvPr/>
          </p:nvGrpSpPr>
          <p:grpSpPr>
            <a:xfrm>
              <a:off x="3346053" y="2173991"/>
              <a:ext cx="775689" cy="891787"/>
              <a:chOff x="0" y="0"/>
              <a:chExt cx="775687" cy="891786"/>
            </a:xfrm>
          </p:grpSpPr>
          <p:sp>
            <p:nvSpPr>
              <p:cNvPr id="3169" name="Google Shape;3169;p37"/>
              <p:cNvSpPr/>
              <p:nvPr/>
            </p:nvSpPr>
            <p:spPr>
              <a:xfrm>
                <a:off x="313363" y="0"/>
                <a:ext cx="209192" cy="882498"/>
              </a:xfrm>
              <a:custGeom>
                <a:rect b="b" l="l" r="r" t="t"/>
                <a:pathLst>
                  <a:path extrusionOk="0" h="21600" w="20921">
                    <a:moveTo>
                      <a:pt x="10232" y="2501"/>
                    </a:moveTo>
                    <a:lnTo>
                      <a:pt x="14183" y="5115"/>
                    </a:lnTo>
                    <a:lnTo>
                      <a:pt x="6052" y="5115"/>
                    </a:lnTo>
                    <a:lnTo>
                      <a:pt x="10232" y="2501"/>
                    </a:lnTo>
                    <a:close/>
                    <a:moveTo>
                      <a:pt x="15340" y="6365"/>
                    </a:moveTo>
                    <a:lnTo>
                      <a:pt x="15340" y="17847"/>
                    </a:lnTo>
                    <a:lnTo>
                      <a:pt x="4894" y="17847"/>
                    </a:lnTo>
                    <a:lnTo>
                      <a:pt x="4894" y="6365"/>
                    </a:lnTo>
                    <a:close/>
                    <a:moveTo>
                      <a:pt x="15340" y="19098"/>
                    </a:moveTo>
                    <a:lnTo>
                      <a:pt x="15340" y="19780"/>
                    </a:lnTo>
                    <a:cubicBezTo>
                      <a:pt x="15112" y="20121"/>
                      <a:pt x="13947" y="20406"/>
                      <a:pt x="12790" y="20406"/>
                    </a:cubicBezTo>
                    <a:lnTo>
                      <a:pt x="7445" y="20406"/>
                    </a:lnTo>
                    <a:cubicBezTo>
                      <a:pt x="6052" y="20406"/>
                      <a:pt x="4894" y="20121"/>
                      <a:pt x="4894" y="19780"/>
                    </a:cubicBezTo>
                    <a:lnTo>
                      <a:pt x="4894" y="19098"/>
                    </a:lnTo>
                    <a:close/>
                    <a:moveTo>
                      <a:pt x="10003" y="0"/>
                    </a:moveTo>
                    <a:cubicBezTo>
                      <a:pt x="9303" y="0"/>
                      <a:pt x="8145" y="170"/>
                      <a:pt x="7681" y="455"/>
                    </a:cubicBezTo>
                    <a:cubicBezTo>
                      <a:pt x="-679" y="5855"/>
                      <a:pt x="14" y="5570"/>
                      <a:pt x="14" y="5683"/>
                    </a:cubicBezTo>
                    <a:lnTo>
                      <a:pt x="14" y="19724"/>
                    </a:lnTo>
                    <a:cubicBezTo>
                      <a:pt x="14" y="20747"/>
                      <a:pt x="3501" y="21600"/>
                      <a:pt x="7681" y="21600"/>
                    </a:cubicBezTo>
                    <a:lnTo>
                      <a:pt x="13018" y="21600"/>
                    </a:lnTo>
                    <a:cubicBezTo>
                      <a:pt x="17434" y="21600"/>
                      <a:pt x="20921" y="20747"/>
                      <a:pt x="20921" y="19724"/>
                    </a:cubicBezTo>
                    <a:lnTo>
                      <a:pt x="20921" y="5627"/>
                    </a:lnTo>
                    <a:cubicBezTo>
                      <a:pt x="20221" y="5570"/>
                      <a:pt x="20921" y="5911"/>
                      <a:pt x="12325" y="455"/>
                    </a:cubicBezTo>
                    <a:cubicBezTo>
                      <a:pt x="12089" y="227"/>
                      <a:pt x="10932" y="0"/>
                      <a:pt x="100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70" name="Google Shape;3170;p37"/>
              <p:cNvSpPr/>
              <p:nvPr/>
            </p:nvSpPr>
            <p:spPr>
              <a:xfrm>
                <a:off x="0" y="0"/>
                <a:ext cx="257776" cy="887142"/>
              </a:xfrm>
              <a:custGeom>
                <a:rect b="b" l="l" r="r" t="t"/>
                <a:pathLst>
                  <a:path extrusionOk="0" h="21600" w="21600">
                    <a:moveTo>
                      <a:pt x="17122" y="1186"/>
                    </a:moveTo>
                    <a:lnTo>
                      <a:pt x="17122" y="20299"/>
                    </a:lnTo>
                    <a:lnTo>
                      <a:pt x="4083" y="20299"/>
                    </a:lnTo>
                    <a:lnTo>
                      <a:pt x="4083" y="18998"/>
                    </a:lnTo>
                    <a:lnTo>
                      <a:pt x="10704" y="18998"/>
                    </a:lnTo>
                    <a:cubicBezTo>
                      <a:pt x="11872" y="18998"/>
                      <a:pt x="12841" y="18716"/>
                      <a:pt x="12841" y="18377"/>
                    </a:cubicBezTo>
                    <a:cubicBezTo>
                      <a:pt x="12841" y="18037"/>
                      <a:pt x="11872" y="17754"/>
                      <a:pt x="10704" y="17754"/>
                    </a:cubicBezTo>
                    <a:lnTo>
                      <a:pt x="4083" y="17754"/>
                    </a:lnTo>
                    <a:lnTo>
                      <a:pt x="4083" y="16454"/>
                    </a:lnTo>
                    <a:lnTo>
                      <a:pt x="6226" y="16454"/>
                    </a:lnTo>
                    <a:cubicBezTo>
                      <a:pt x="7394" y="16454"/>
                      <a:pt x="8369" y="16171"/>
                      <a:pt x="8369" y="15832"/>
                    </a:cubicBezTo>
                    <a:cubicBezTo>
                      <a:pt x="8369" y="15492"/>
                      <a:pt x="7394" y="15209"/>
                      <a:pt x="6226" y="15209"/>
                    </a:cubicBezTo>
                    <a:lnTo>
                      <a:pt x="4083" y="15209"/>
                    </a:lnTo>
                    <a:lnTo>
                      <a:pt x="4083" y="13909"/>
                    </a:lnTo>
                    <a:lnTo>
                      <a:pt x="10704" y="13909"/>
                    </a:lnTo>
                    <a:cubicBezTo>
                      <a:pt x="11872" y="13909"/>
                      <a:pt x="12841" y="13626"/>
                      <a:pt x="12841" y="13287"/>
                    </a:cubicBezTo>
                    <a:cubicBezTo>
                      <a:pt x="12841" y="12947"/>
                      <a:pt x="11872" y="12666"/>
                      <a:pt x="10704" y="12666"/>
                    </a:cubicBezTo>
                    <a:lnTo>
                      <a:pt x="4083" y="12666"/>
                    </a:lnTo>
                    <a:lnTo>
                      <a:pt x="4083" y="11364"/>
                    </a:lnTo>
                    <a:lnTo>
                      <a:pt x="6226" y="11364"/>
                    </a:lnTo>
                    <a:cubicBezTo>
                      <a:pt x="7394" y="11364"/>
                      <a:pt x="8369" y="11083"/>
                      <a:pt x="8369" y="10743"/>
                    </a:cubicBezTo>
                    <a:cubicBezTo>
                      <a:pt x="8369" y="10404"/>
                      <a:pt x="7394" y="10121"/>
                      <a:pt x="6226" y="10121"/>
                    </a:cubicBezTo>
                    <a:lnTo>
                      <a:pt x="4083" y="10121"/>
                    </a:lnTo>
                    <a:lnTo>
                      <a:pt x="4083" y="8877"/>
                    </a:lnTo>
                    <a:lnTo>
                      <a:pt x="10704" y="8877"/>
                    </a:lnTo>
                    <a:cubicBezTo>
                      <a:pt x="11872" y="8877"/>
                      <a:pt x="12841" y="8593"/>
                      <a:pt x="12841" y="8198"/>
                    </a:cubicBezTo>
                    <a:cubicBezTo>
                      <a:pt x="12841" y="7859"/>
                      <a:pt x="11872" y="7576"/>
                      <a:pt x="10704" y="7576"/>
                    </a:cubicBezTo>
                    <a:lnTo>
                      <a:pt x="4083" y="7576"/>
                    </a:lnTo>
                    <a:lnTo>
                      <a:pt x="4083" y="6276"/>
                    </a:lnTo>
                    <a:lnTo>
                      <a:pt x="6226" y="6276"/>
                    </a:lnTo>
                    <a:cubicBezTo>
                      <a:pt x="7394" y="6276"/>
                      <a:pt x="8369" y="5993"/>
                      <a:pt x="8369" y="5654"/>
                    </a:cubicBezTo>
                    <a:cubicBezTo>
                      <a:pt x="8369" y="5314"/>
                      <a:pt x="7394" y="5033"/>
                      <a:pt x="6226" y="5033"/>
                    </a:cubicBezTo>
                    <a:lnTo>
                      <a:pt x="4083" y="5033"/>
                    </a:lnTo>
                    <a:lnTo>
                      <a:pt x="4083" y="3731"/>
                    </a:lnTo>
                    <a:lnTo>
                      <a:pt x="10704" y="3731"/>
                    </a:lnTo>
                    <a:cubicBezTo>
                      <a:pt x="11872" y="3731"/>
                      <a:pt x="12841" y="3448"/>
                      <a:pt x="12841" y="3109"/>
                    </a:cubicBezTo>
                    <a:cubicBezTo>
                      <a:pt x="12841" y="2769"/>
                      <a:pt x="11872" y="2488"/>
                      <a:pt x="10704" y="2488"/>
                    </a:cubicBezTo>
                    <a:lnTo>
                      <a:pt x="4083" y="2488"/>
                    </a:lnTo>
                    <a:lnTo>
                      <a:pt x="4083" y="1186"/>
                    </a:lnTo>
                    <a:close/>
                    <a:moveTo>
                      <a:pt x="2137" y="0"/>
                    </a:moveTo>
                    <a:cubicBezTo>
                      <a:pt x="970" y="0"/>
                      <a:pt x="0" y="282"/>
                      <a:pt x="0" y="678"/>
                    </a:cubicBezTo>
                    <a:lnTo>
                      <a:pt x="0" y="20920"/>
                    </a:lnTo>
                    <a:cubicBezTo>
                      <a:pt x="0" y="21316"/>
                      <a:pt x="970" y="21600"/>
                      <a:pt x="2137" y="21600"/>
                    </a:cubicBezTo>
                    <a:lnTo>
                      <a:pt x="19457" y="21600"/>
                    </a:lnTo>
                    <a:cubicBezTo>
                      <a:pt x="20624" y="21600"/>
                      <a:pt x="21600" y="21316"/>
                      <a:pt x="21600" y="20920"/>
                    </a:cubicBezTo>
                    <a:lnTo>
                      <a:pt x="21600" y="678"/>
                    </a:lnTo>
                    <a:cubicBezTo>
                      <a:pt x="21600" y="282"/>
                      <a:pt x="20624" y="0"/>
                      <a:pt x="19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71" name="Google Shape;3171;p37"/>
              <p:cNvSpPr/>
              <p:nvPr/>
            </p:nvSpPr>
            <p:spPr>
              <a:xfrm>
                <a:off x="564350" y="4643"/>
                <a:ext cx="211337" cy="887143"/>
              </a:xfrm>
              <a:custGeom>
                <a:rect b="b" l="l" r="r" t="t"/>
                <a:pathLst>
                  <a:path extrusionOk="0" h="21600" w="21369">
                    <a:moveTo>
                      <a:pt x="13848" y="1244"/>
                    </a:moveTo>
                    <a:cubicBezTo>
                      <a:pt x="13617" y="1470"/>
                      <a:pt x="13379" y="1696"/>
                      <a:pt x="13379" y="1865"/>
                    </a:cubicBezTo>
                    <a:cubicBezTo>
                      <a:pt x="12909" y="2543"/>
                      <a:pt x="13617" y="3166"/>
                      <a:pt x="15727" y="3789"/>
                    </a:cubicBezTo>
                    <a:cubicBezTo>
                      <a:pt x="15965" y="3844"/>
                      <a:pt x="16196" y="4015"/>
                      <a:pt x="15965" y="4128"/>
                    </a:cubicBezTo>
                    <a:cubicBezTo>
                      <a:pt x="15026" y="4636"/>
                      <a:pt x="13379" y="4975"/>
                      <a:pt x="11031" y="4975"/>
                    </a:cubicBezTo>
                    <a:cubicBezTo>
                      <a:pt x="7983" y="4975"/>
                      <a:pt x="5635" y="4410"/>
                      <a:pt x="5635" y="3731"/>
                    </a:cubicBezTo>
                    <a:cubicBezTo>
                      <a:pt x="5635" y="2995"/>
                      <a:pt x="6805" y="2374"/>
                      <a:pt x="8683" y="1978"/>
                    </a:cubicBezTo>
                    <a:cubicBezTo>
                      <a:pt x="10330" y="1526"/>
                      <a:pt x="11739" y="1412"/>
                      <a:pt x="13848" y="1244"/>
                    </a:cubicBezTo>
                    <a:close/>
                    <a:moveTo>
                      <a:pt x="10800" y="6219"/>
                    </a:moveTo>
                    <a:cubicBezTo>
                      <a:pt x="11270" y="6332"/>
                      <a:pt x="12678" y="6784"/>
                      <a:pt x="13848" y="8254"/>
                    </a:cubicBezTo>
                    <a:cubicBezTo>
                      <a:pt x="14557" y="8480"/>
                      <a:pt x="14557" y="8593"/>
                      <a:pt x="14557" y="8764"/>
                    </a:cubicBezTo>
                    <a:lnTo>
                      <a:pt x="7043" y="8764"/>
                    </a:lnTo>
                    <a:cubicBezTo>
                      <a:pt x="7043" y="8593"/>
                      <a:pt x="7513" y="8480"/>
                      <a:pt x="7513" y="8254"/>
                    </a:cubicBezTo>
                    <a:cubicBezTo>
                      <a:pt x="8922" y="6784"/>
                      <a:pt x="10092" y="6332"/>
                      <a:pt x="10800" y="6219"/>
                    </a:cubicBezTo>
                    <a:close/>
                    <a:moveTo>
                      <a:pt x="15727" y="9952"/>
                    </a:moveTo>
                    <a:cubicBezTo>
                      <a:pt x="16196" y="10912"/>
                      <a:pt x="16666" y="11987"/>
                      <a:pt x="16666" y="13118"/>
                    </a:cubicBezTo>
                    <a:cubicBezTo>
                      <a:pt x="16196" y="16849"/>
                      <a:pt x="13379" y="19563"/>
                      <a:pt x="11031" y="20128"/>
                    </a:cubicBezTo>
                    <a:cubicBezTo>
                      <a:pt x="10330" y="19960"/>
                      <a:pt x="8922" y="19563"/>
                      <a:pt x="7744" y="18093"/>
                    </a:cubicBezTo>
                    <a:cubicBezTo>
                      <a:pt x="6574" y="16736"/>
                      <a:pt x="5635" y="14983"/>
                      <a:pt x="5635" y="13118"/>
                    </a:cubicBezTo>
                    <a:cubicBezTo>
                      <a:pt x="5635" y="11987"/>
                      <a:pt x="5866" y="10912"/>
                      <a:pt x="6574" y="9952"/>
                    </a:cubicBezTo>
                    <a:close/>
                    <a:moveTo>
                      <a:pt x="18544" y="0"/>
                    </a:moveTo>
                    <a:cubicBezTo>
                      <a:pt x="13379" y="0"/>
                      <a:pt x="9153" y="56"/>
                      <a:pt x="4927" y="1131"/>
                    </a:cubicBezTo>
                    <a:cubicBezTo>
                      <a:pt x="1878" y="1809"/>
                      <a:pt x="0" y="2827"/>
                      <a:pt x="0" y="3789"/>
                    </a:cubicBezTo>
                    <a:cubicBezTo>
                      <a:pt x="0" y="4693"/>
                      <a:pt x="2109" y="5540"/>
                      <a:pt x="5396" y="5993"/>
                    </a:cubicBezTo>
                    <a:cubicBezTo>
                      <a:pt x="1409" y="7689"/>
                      <a:pt x="0" y="11309"/>
                      <a:pt x="0" y="13344"/>
                    </a:cubicBezTo>
                    <a:cubicBezTo>
                      <a:pt x="0" y="15324"/>
                      <a:pt x="939" y="18942"/>
                      <a:pt x="5396" y="20694"/>
                    </a:cubicBezTo>
                    <a:cubicBezTo>
                      <a:pt x="6805" y="21316"/>
                      <a:pt x="8683" y="21600"/>
                      <a:pt x="10800" y="21600"/>
                    </a:cubicBezTo>
                    <a:cubicBezTo>
                      <a:pt x="12678" y="21600"/>
                      <a:pt x="14557" y="21316"/>
                      <a:pt x="15965" y="20694"/>
                    </a:cubicBezTo>
                    <a:cubicBezTo>
                      <a:pt x="20191" y="18998"/>
                      <a:pt x="21369" y="15379"/>
                      <a:pt x="21369" y="13344"/>
                    </a:cubicBezTo>
                    <a:cubicBezTo>
                      <a:pt x="21130" y="11196"/>
                      <a:pt x="20430" y="7633"/>
                      <a:pt x="16196" y="5937"/>
                    </a:cubicBezTo>
                    <a:cubicBezTo>
                      <a:pt x="18313" y="5654"/>
                      <a:pt x="20191" y="5146"/>
                      <a:pt x="20661" y="4580"/>
                    </a:cubicBezTo>
                    <a:cubicBezTo>
                      <a:pt x="21600" y="4015"/>
                      <a:pt x="20899" y="3450"/>
                      <a:pt x="19491" y="2995"/>
                    </a:cubicBezTo>
                    <a:cubicBezTo>
                      <a:pt x="18075" y="2601"/>
                      <a:pt x="17135" y="2035"/>
                      <a:pt x="20661" y="960"/>
                    </a:cubicBezTo>
                    <a:cubicBezTo>
                      <a:pt x="21130" y="734"/>
                      <a:pt x="21600" y="565"/>
                      <a:pt x="20899" y="339"/>
                    </a:cubicBezTo>
                    <a:cubicBezTo>
                      <a:pt x="20661" y="113"/>
                      <a:pt x="19491" y="0"/>
                      <a:pt x="185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172" name="Google Shape;3172;p37"/>
            <p:cNvGrpSpPr/>
            <p:nvPr/>
          </p:nvGrpSpPr>
          <p:grpSpPr>
            <a:xfrm>
              <a:off x="8861997" y="79204"/>
              <a:ext cx="775688" cy="887142"/>
              <a:chOff x="-1" y="0"/>
              <a:chExt cx="775687" cy="887140"/>
            </a:xfrm>
          </p:grpSpPr>
          <p:sp>
            <p:nvSpPr>
              <p:cNvPr id="3173" name="Google Shape;3173;p37"/>
              <p:cNvSpPr/>
              <p:nvPr/>
            </p:nvSpPr>
            <p:spPr>
              <a:xfrm>
                <a:off x="204407" y="155608"/>
                <a:ext cx="363331" cy="366946"/>
              </a:xfrm>
              <a:custGeom>
                <a:rect b="b" l="l" r="r" t="t"/>
                <a:pathLst>
                  <a:path extrusionOk="0" h="21600" w="21387">
                    <a:moveTo>
                      <a:pt x="7928" y="3146"/>
                    </a:moveTo>
                    <a:cubicBezTo>
                      <a:pt x="9980" y="3146"/>
                      <a:pt x="11620" y="4374"/>
                      <a:pt x="12167" y="6153"/>
                    </a:cubicBezTo>
                    <a:lnTo>
                      <a:pt x="7928" y="6153"/>
                    </a:lnTo>
                    <a:cubicBezTo>
                      <a:pt x="6969" y="6153"/>
                      <a:pt x="6287" y="6834"/>
                      <a:pt x="6287" y="7793"/>
                    </a:cubicBezTo>
                    <a:lnTo>
                      <a:pt x="6287" y="12032"/>
                    </a:lnTo>
                    <a:cubicBezTo>
                      <a:pt x="4508" y="11347"/>
                      <a:pt x="3280" y="9572"/>
                      <a:pt x="3280" y="7793"/>
                    </a:cubicBezTo>
                    <a:cubicBezTo>
                      <a:pt x="3280" y="5194"/>
                      <a:pt x="5328" y="3146"/>
                      <a:pt x="7928" y="3146"/>
                    </a:cubicBezTo>
                    <a:close/>
                    <a:moveTo>
                      <a:pt x="12167" y="9299"/>
                    </a:moveTo>
                    <a:cubicBezTo>
                      <a:pt x="11620" y="10665"/>
                      <a:pt x="10661" y="11620"/>
                      <a:pt x="9433" y="12032"/>
                    </a:cubicBezTo>
                    <a:lnTo>
                      <a:pt x="9433" y="9299"/>
                    </a:lnTo>
                    <a:close/>
                    <a:moveTo>
                      <a:pt x="18454" y="9160"/>
                    </a:moveTo>
                    <a:lnTo>
                      <a:pt x="18454" y="18320"/>
                    </a:lnTo>
                    <a:lnTo>
                      <a:pt x="9294" y="18320"/>
                    </a:lnTo>
                    <a:lnTo>
                      <a:pt x="9294" y="15039"/>
                    </a:lnTo>
                    <a:cubicBezTo>
                      <a:pt x="12167" y="14354"/>
                      <a:pt x="14627" y="12167"/>
                      <a:pt x="15308" y="9160"/>
                    </a:cubicBezTo>
                    <a:close/>
                    <a:moveTo>
                      <a:pt x="7654" y="0"/>
                    </a:moveTo>
                    <a:cubicBezTo>
                      <a:pt x="3415" y="0"/>
                      <a:pt x="0" y="3419"/>
                      <a:pt x="0" y="7793"/>
                    </a:cubicBezTo>
                    <a:cubicBezTo>
                      <a:pt x="0" y="11486"/>
                      <a:pt x="2595" y="14493"/>
                      <a:pt x="6148" y="15313"/>
                    </a:cubicBezTo>
                    <a:lnTo>
                      <a:pt x="6148" y="20094"/>
                    </a:lnTo>
                    <a:cubicBezTo>
                      <a:pt x="6148" y="20914"/>
                      <a:pt x="6834" y="21600"/>
                      <a:pt x="7654" y="21600"/>
                    </a:cubicBezTo>
                    <a:lnTo>
                      <a:pt x="19821" y="21600"/>
                    </a:lnTo>
                    <a:cubicBezTo>
                      <a:pt x="20776" y="21600"/>
                      <a:pt x="21327" y="20914"/>
                      <a:pt x="21327" y="20094"/>
                    </a:cubicBezTo>
                    <a:lnTo>
                      <a:pt x="21327" y="7928"/>
                    </a:lnTo>
                    <a:cubicBezTo>
                      <a:pt x="21600" y="6834"/>
                      <a:pt x="20914" y="6153"/>
                      <a:pt x="19955" y="6153"/>
                    </a:cubicBezTo>
                    <a:lnTo>
                      <a:pt x="15174" y="6153"/>
                    </a:lnTo>
                    <a:cubicBezTo>
                      <a:pt x="14488" y="2734"/>
                      <a:pt x="11481" y="0"/>
                      <a:pt x="76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74" name="Google Shape;3174;p37"/>
              <p:cNvSpPr/>
              <p:nvPr/>
            </p:nvSpPr>
            <p:spPr>
              <a:xfrm>
                <a:off x="208747" y="620076"/>
                <a:ext cx="258080" cy="53443"/>
              </a:xfrm>
              <a:custGeom>
                <a:rect b="b" l="l" r="r" t="t"/>
                <a:pathLst>
                  <a:path extrusionOk="0" h="21600" w="21429">
                    <a:moveTo>
                      <a:pt x="2143" y="0"/>
                    </a:moveTo>
                    <a:cubicBezTo>
                      <a:pt x="796" y="0"/>
                      <a:pt x="25" y="4707"/>
                      <a:pt x="25" y="11262"/>
                    </a:cubicBezTo>
                    <a:cubicBezTo>
                      <a:pt x="-171" y="16893"/>
                      <a:pt x="796" y="21600"/>
                      <a:pt x="2143" y="21600"/>
                    </a:cubicBezTo>
                    <a:lnTo>
                      <a:pt x="19305" y="21600"/>
                    </a:lnTo>
                    <a:cubicBezTo>
                      <a:pt x="20462" y="21600"/>
                      <a:pt x="21429" y="16893"/>
                      <a:pt x="21429" y="11262"/>
                    </a:cubicBezTo>
                    <a:cubicBezTo>
                      <a:pt x="21429" y="4707"/>
                      <a:pt x="20462" y="0"/>
                      <a:pt x="193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75" name="Google Shape;3175;p37"/>
              <p:cNvSpPr/>
              <p:nvPr/>
            </p:nvSpPr>
            <p:spPr>
              <a:xfrm>
                <a:off x="209050" y="724601"/>
                <a:ext cx="362303" cy="53370"/>
              </a:xfrm>
              <a:custGeom>
                <a:rect b="b" l="l" r="r" t="t"/>
                <a:pathLst>
                  <a:path extrusionOk="0" h="21600" w="21600">
                    <a:moveTo>
                      <a:pt x="1521" y="0"/>
                    </a:moveTo>
                    <a:cubicBezTo>
                      <a:pt x="554" y="0"/>
                      <a:pt x="0" y="4684"/>
                      <a:pt x="0" y="11277"/>
                    </a:cubicBezTo>
                    <a:cubicBezTo>
                      <a:pt x="0" y="16916"/>
                      <a:pt x="554" y="21600"/>
                      <a:pt x="1521" y="21600"/>
                    </a:cubicBezTo>
                    <a:lnTo>
                      <a:pt x="19934" y="21600"/>
                    </a:lnTo>
                    <a:cubicBezTo>
                      <a:pt x="20906" y="21600"/>
                      <a:pt x="21600" y="16916"/>
                      <a:pt x="21600" y="11277"/>
                    </a:cubicBezTo>
                    <a:cubicBezTo>
                      <a:pt x="21600" y="4684"/>
                      <a:pt x="20906" y="0"/>
                      <a:pt x="199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76" name="Google Shape;3176;p37"/>
              <p:cNvSpPr/>
              <p:nvPr/>
            </p:nvSpPr>
            <p:spPr>
              <a:xfrm>
                <a:off x="517909" y="624720"/>
                <a:ext cx="53444" cy="51084"/>
              </a:xfrm>
              <a:custGeom>
                <a:rect b="b" l="l" r="r" t="t"/>
                <a:pathLst>
                  <a:path extrusionOk="0" h="21600" w="21600">
                    <a:moveTo>
                      <a:pt x="10308" y="0"/>
                    </a:moveTo>
                    <a:cubicBezTo>
                      <a:pt x="4678" y="0"/>
                      <a:pt x="0" y="4925"/>
                      <a:pt x="0" y="10816"/>
                    </a:cubicBezTo>
                    <a:cubicBezTo>
                      <a:pt x="0" y="16706"/>
                      <a:pt x="4678" y="21600"/>
                      <a:pt x="10308" y="21600"/>
                    </a:cubicBezTo>
                    <a:cubicBezTo>
                      <a:pt x="16893" y="21600"/>
                      <a:pt x="21600" y="16706"/>
                      <a:pt x="21600" y="10816"/>
                    </a:cubicBezTo>
                    <a:cubicBezTo>
                      <a:pt x="21600" y="3927"/>
                      <a:pt x="16893" y="0"/>
                      <a:pt x="103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77" name="Google Shape;3177;p37"/>
              <p:cNvSpPr/>
              <p:nvPr/>
            </p:nvSpPr>
            <p:spPr>
              <a:xfrm>
                <a:off x="-1" y="0"/>
                <a:ext cx="775687" cy="887140"/>
              </a:xfrm>
              <a:custGeom>
                <a:rect b="b" l="l" r="r" t="t"/>
                <a:pathLst>
                  <a:path extrusionOk="0" h="21600" w="21600">
                    <a:moveTo>
                      <a:pt x="19465" y="3789"/>
                    </a:moveTo>
                    <a:cubicBezTo>
                      <a:pt x="19853" y="3789"/>
                      <a:pt x="20178" y="4072"/>
                      <a:pt x="20178" y="4467"/>
                    </a:cubicBezTo>
                    <a:lnTo>
                      <a:pt x="20178" y="6334"/>
                    </a:lnTo>
                    <a:lnTo>
                      <a:pt x="18689" y="6334"/>
                    </a:lnTo>
                    <a:lnTo>
                      <a:pt x="18689" y="3789"/>
                    </a:lnTo>
                    <a:close/>
                    <a:moveTo>
                      <a:pt x="20178" y="7577"/>
                    </a:moveTo>
                    <a:lnTo>
                      <a:pt x="20178" y="10122"/>
                    </a:lnTo>
                    <a:lnTo>
                      <a:pt x="18689" y="10122"/>
                    </a:lnTo>
                    <a:lnTo>
                      <a:pt x="18689" y="7577"/>
                    </a:lnTo>
                    <a:close/>
                    <a:moveTo>
                      <a:pt x="20241" y="11366"/>
                    </a:moveTo>
                    <a:lnTo>
                      <a:pt x="20241" y="13911"/>
                    </a:lnTo>
                    <a:lnTo>
                      <a:pt x="18819" y="13911"/>
                    </a:lnTo>
                    <a:lnTo>
                      <a:pt x="18819" y="11366"/>
                    </a:lnTo>
                    <a:close/>
                    <a:moveTo>
                      <a:pt x="20178" y="15098"/>
                    </a:moveTo>
                    <a:lnTo>
                      <a:pt x="20178" y="17020"/>
                    </a:lnTo>
                    <a:cubicBezTo>
                      <a:pt x="20178" y="17359"/>
                      <a:pt x="19853" y="17643"/>
                      <a:pt x="19465" y="17643"/>
                    </a:cubicBezTo>
                    <a:lnTo>
                      <a:pt x="18755" y="17643"/>
                    </a:lnTo>
                    <a:lnTo>
                      <a:pt x="18755" y="15098"/>
                    </a:lnTo>
                    <a:close/>
                    <a:moveTo>
                      <a:pt x="17333" y="1131"/>
                    </a:moveTo>
                    <a:lnTo>
                      <a:pt x="17333" y="20188"/>
                    </a:lnTo>
                    <a:lnTo>
                      <a:pt x="2976" y="20188"/>
                    </a:lnTo>
                    <a:lnTo>
                      <a:pt x="2976" y="18942"/>
                    </a:lnTo>
                    <a:lnTo>
                      <a:pt x="3687" y="18942"/>
                    </a:lnTo>
                    <a:cubicBezTo>
                      <a:pt x="4075" y="18942"/>
                      <a:pt x="4399" y="18660"/>
                      <a:pt x="4399" y="18264"/>
                    </a:cubicBezTo>
                    <a:cubicBezTo>
                      <a:pt x="4399" y="17924"/>
                      <a:pt x="4075" y="17643"/>
                      <a:pt x="3687" y="17643"/>
                    </a:cubicBezTo>
                    <a:lnTo>
                      <a:pt x="2976" y="17643"/>
                    </a:lnTo>
                    <a:lnTo>
                      <a:pt x="2976" y="15098"/>
                    </a:lnTo>
                    <a:lnTo>
                      <a:pt x="3687" y="15098"/>
                    </a:lnTo>
                    <a:cubicBezTo>
                      <a:pt x="4075" y="15098"/>
                      <a:pt x="4399" y="14816"/>
                      <a:pt x="4399" y="14477"/>
                    </a:cubicBezTo>
                    <a:cubicBezTo>
                      <a:pt x="4399" y="14137"/>
                      <a:pt x="4075" y="13854"/>
                      <a:pt x="3687" y="13854"/>
                    </a:cubicBezTo>
                    <a:lnTo>
                      <a:pt x="2976" y="13854"/>
                    </a:lnTo>
                    <a:lnTo>
                      <a:pt x="2976" y="11309"/>
                    </a:lnTo>
                    <a:lnTo>
                      <a:pt x="3687" y="11309"/>
                    </a:lnTo>
                    <a:cubicBezTo>
                      <a:pt x="4075" y="11309"/>
                      <a:pt x="4399" y="11027"/>
                      <a:pt x="4399" y="10630"/>
                    </a:cubicBezTo>
                    <a:cubicBezTo>
                      <a:pt x="4399" y="10291"/>
                      <a:pt x="4075" y="10009"/>
                      <a:pt x="3687" y="10009"/>
                    </a:cubicBezTo>
                    <a:lnTo>
                      <a:pt x="2976" y="10009"/>
                    </a:lnTo>
                    <a:lnTo>
                      <a:pt x="2976" y="7464"/>
                    </a:lnTo>
                    <a:lnTo>
                      <a:pt x="3687" y="7464"/>
                    </a:lnTo>
                    <a:cubicBezTo>
                      <a:pt x="4075" y="7464"/>
                      <a:pt x="4399" y="7181"/>
                      <a:pt x="4399" y="6842"/>
                    </a:cubicBezTo>
                    <a:cubicBezTo>
                      <a:pt x="4399" y="6502"/>
                      <a:pt x="4075" y="6221"/>
                      <a:pt x="3687" y="6221"/>
                    </a:cubicBezTo>
                    <a:lnTo>
                      <a:pt x="2976" y="6221"/>
                    </a:lnTo>
                    <a:lnTo>
                      <a:pt x="2976" y="3676"/>
                    </a:lnTo>
                    <a:lnTo>
                      <a:pt x="3687" y="3676"/>
                    </a:lnTo>
                    <a:cubicBezTo>
                      <a:pt x="4075" y="3676"/>
                      <a:pt x="4399" y="3394"/>
                      <a:pt x="4399" y="2997"/>
                    </a:cubicBezTo>
                    <a:cubicBezTo>
                      <a:pt x="4399" y="2658"/>
                      <a:pt x="4075" y="2376"/>
                      <a:pt x="3687" y="2376"/>
                    </a:cubicBezTo>
                    <a:lnTo>
                      <a:pt x="2976" y="2376"/>
                    </a:lnTo>
                    <a:lnTo>
                      <a:pt x="2976" y="1131"/>
                    </a:lnTo>
                    <a:close/>
                    <a:moveTo>
                      <a:pt x="2135" y="0"/>
                    </a:moveTo>
                    <a:cubicBezTo>
                      <a:pt x="1747" y="0"/>
                      <a:pt x="1422" y="284"/>
                      <a:pt x="1422" y="623"/>
                    </a:cubicBezTo>
                    <a:lnTo>
                      <a:pt x="1422" y="2545"/>
                    </a:lnTo>
                    <a:lnTo>
                      <a:pt x="712" y="2545"/>
                    </a:lnTo>
                    <a:cubicBezTo>
                      <a:pt x="324" y="2545"/>
                      <a:pt x="0" y="2829"/>
                      <a:pt x="0" y="3168"/>
                    </a:cubicBezTo>
                    <a:cubicBezTo>
                      <a:pt x="0" y="3507"/>
                      <a:pt x="324" y="3789"/>
                      <a:pt x="712" y="3789"/>
                    </a:cubicBezTo>
                    <a:lnTo>
                      <a:pt x="1422" y="3789"/>
                    </a:lnTo>
                    <a:lnTo>
                      <a:pt x="1422" y="6334"/>
                    </a:lnTo>
                    <a:lnTo>
                      <a:pt x="712" y="6334"/>
                    </a:lnTo>
                    <a:cubicBezTo>
                      <a:pt x="324" y="6334"/>
                      <a:pt x="0" y="6616"/>
                      <a:pt x="0" y="7012"/>
                    </a:cubicBezTo>
                    <a:cubicBezTo>
                      <a:pt x="0" y="7351"/>
                      <a:pt x="324" y="7635"/>
                      <a:pt x="712" y="7635"/>
                    </a:cubicBezTo>
                    <a:lnTo>
                      <a:pt x="1422" y="7635"/>
                    </a:lnTo>
                    <a:lnTo>
                      <a:pt x="1422" y="10178"/>
                    </a:lnTo>
                    <a:lnTo>
                      <a:pt x="712" y="10178"/>
                    </a:lnTo>
                    <a:cubicBezTo>
                      <a:pt x="324" y="10178"/>
                      <a:pt x="0" y="10462"/>
                      <a:pt x="0" y="10801"/>
                    </a:cubicBezTo>
                    <a:cubicBezTo>
                      <a:pt x="0" y="11140"/>
                      <a:pt x="324" y="11422"/>
                      <a:pt x="712" y="11422"/>
                    </a:cubicBezTo>
                    <a:lnTo>
                      <a:pt x="1422" y="11422"/>
                    </a:lnTo>
                    <a:lnTo>
                      <a:pt x="1422" y="13967"/>
                    </a:lnTo>
                    <a:lnTo>
                      <a:pt x="712" y="13967"/>
                    </a:lnTo>
                    <a:cubicBezTo>
                      <a:pt x="324" y="13967"/>
                      <a:pt x="0" y="14250"/>
                      <a:pt x="0" y="14645"/>
                    </a:cubicBezTo>
                    <a:cubicBezTo>
                      <a:pt x="0" y="14984"/>
                      <a:pt x="324" y="15268"/>
                      <a:pt x="712" y="15268"/>
                    </a:cubicBezTo>
                    <a:lnTo>
                      <a:pt x="1422" y="15268"/>
                    </a:lnTo>
                    <a:lnTo>
                      <a:pt x="1422" y="17811"/>
                    </a:lnTo>
                    <a:lnTo>
                      <a:pt x="712" y="17811"/>
                    </a:lnTo>
                    <a:cubicBezTo>
                      <a:pt x="324" y="17811"/>
                      <a:pt x="0" y="18095"/>
                      <a:pt x="0" y="18434"/>
                    </a:cubicBezTo>
                    <a:cubicBezTo>
                      <a:pt x="0" y="18773"/>
                      <a:pt x="324" y="19055"/>
                      <a:pt x="712" y="19055"/>
                    </a:cubicBezTo>
                    <a:lnTo>
                      <a:pt x="1422" y="19055"/>
                    </a:lnTo>
                    <a:lnTo>
                      <a:pt x="1422" y="20979"/>
                    </a:lnTo>
                    <a:cubicBezTo>
                      <a:pt x="1422" y="21318"/>
                      <a:pt x="1747" y="21600"/>
                      <a:pt x="2135" y="21600"/>
                    </a:cubicBezTo>
                    <a:lnTo>
                      <a:pt x="17979" y="21600"/>
                    </a:lnTo>
                    <a:cubicBezTo>
                      <a:pt x="18431" y="21600"/>
                      <a:pt x="18755" y="21318"/>
                      <a:pt x="18755" y="20979"/>
                    </a:cubicBezTo>
                    <a:lnTo>
                      <a:pt x="18755" y="19055"/>
                    </a:lnTo>
                    <a:lnTo>
                      <a:pt x="19465" y="19055"/>
                    </a:lnTo>
                    <a:cubicBezTo>
                      <a:pt x="20629" y="19055"/>
                      <a:pt x="21600" y="18208"/>
                      <a:pt x="21600" y="17190"/>
                    </a:cubicBezTo>
                    <a:lnTo>
                      <a:pt x="21600" y="4580"/>
                    </a:lnTo>
                    <a:cubicBezTo>
                      <a:pt x="21600" y="3394"/>
                      <a:pt x="20629" y="2545"/>
                      <a:pt x="19465" y="2545"/>
                    </a:cubicBezTo>
                    <a:lnTo>
                      <a:pt x="18755" y="2545"/>
                    </a:lnTo>
                    <a:lnTo>
                      <a:pt x="18755" y="623"/>
                    </a:lnTo>
                    <a:cubicBezTo>
                      <a:pt x="18755" y="284"/>
                      <a:pt x="18431" y="0"/>
                      <a:pt x="179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178" name="Google Shape;3178;p37"/>
            <p:cNvGrpSpPr/>
            <p:nvPr/>
          </p:nvGrpSpPr>
          <p:grpSpPr>
            <a:xfrm>
              <a:off x="8811506" y="1163749"/>
              <a:ext cx="884230" cy="884266"/>
              <a:chOff x="0" y="0"/>
              <a:chExt cx="884229" cy="884265"/>
            </a:xfrm>
          </p:grpSpPr>
          <p:sp>
            <p:nvSpPr>
              <p:cNvPr id="3179" name="Google Shape;3179;p37"/>
              <p:cNvSpPr/>
              <p:nvPr/>
            </p:nvSpPr>
            <p:spPr>
              <a:xfrm>
                <a:off x="0" y="0"/>
                <a:ext cx="884229" cy="884265"/>
              </a:xfrm>
              <a:custGeom>
                <a:rect b="b" l="l" r="r" t="t"/>
                <a:pathLst>
                  <a:path extrusionOk="0" h="21600" w="21417">
                    <a:moveTo>
                      <a:pt x="13261" y="1305"/>
                    </a:moveTo>
                    <a:cubicBezTo>
                      <a:pt x="17086" y="1305"/>
                      <a:pt x="20180" y="4424"/>
                      <a:pt x="20180" y="8225"/>
                    </a:cubicBezTo>
                    <a:cubicBezTo>
                      <a:pt x="20180" y="12084"/>
                      <a:pt x="17086" y="15202"/>
                      <a:pt x="13261" y="15202"/>
                    </a:cubicBezTo>
                    <a:cubicBezTo>
                      <a:pt x="9492" y="15202"/>
                      <a:pt x="6398" y="12084"/>
                      <a:pt x="6398" y="8225"/>
                    </a:cubicBezTo>
                    <a:cubicBezTo>
                      <a:pt x="6398" y="4424"/>
                      <a:pt x="9492" y="1305"/>
                      <a:pt x="13261" y="1305"/>
                    </a:cubicBezTo>
                    <a:close/>
                    <a:moveTo>
                      <a:pt x="7073" y="13559"/>
                    </a:moveTo>
                    <a:cubicBezTo>
                      <a:pt x="7355" y="13899"/>
                      <a:pt x="7635" y="14182"/>
                      <a:pt x="7973" y="14466"/>
                    </a:cubicBezTo>
                    <a:lnTo>
                      <a:pt x="6398" y="16110"/>
                    </a:lnTo>
                    <a:lnTo>
                      <a:pt x="5443" y="15202"/>
                    </a:lnTo>
                    <a:lnTo>
                      <a:pt x="7073" y="13559"/>
                    </a:lnTo>
                    <a:close/>
                    <a:moveTo>
                      <a:pt x="4543" y="16054"/>
                    </a:moveTo>
                    <a:lnTo>
                      <a:pt x="5443" y="16962"/>
                    </a:lnTo>
                    <a:lnTo>
                      <a:pt x="2292" y="20138"/>
                    </a:lnTo>
                    <a:cubicBezTo>
                      <a:pt x="2179" y="20251"/>
                      <a:pt x="2026" y="20309"/>
                      <a:pt x="1863" y="20309"/>
                    </a:cubicBezTo>
                    <a:cubicBezTo>
                      <a:pt x="1702" y="20309"/>
                      <a:pt x="1533" y="20251"/>
                      <a:pt x="1392" y="20138"/>
                    </a:cubicBezTo>
                    <a:cubicBezTo>
                      <a:pt x="1167" y="19969"/>
                      <a:pt x="1167" y="19515"/>
                      <a:pt x="1392" y="19230"/>
                    </a:cubicBezTo>
                    <a:lnTo>
                      <a:pt x="4543" y="16054"/>
                    </a:lnTo>
                    <a:close/>
                    <a:moveTo>
                      <a:pt x="13261" y="0"/>
                    </a:moveTo>
                    <a:cubicBezTo>
                      <a:pt x="8760" y="0"/>
                      <a:pt x="5105" y="3688"/>
                      <a:pt x="5105" y="8225"/>
                    </a:cubicBezTo>
                    <a:cubicBezTo>
                      <a:pt x="5105" y="9813"/>
                      <a:pt x="5555" y="11290"/>
                      <a:pt x="6286" y="12538"/>
                    </a:cubicBezTo>
                    <a:lnTo>
                      <a:pt x="549" y="18381"/>
                    </a:lnTo>
                    <a:cubicBezTo>
                      <a:pt x="-183" y="19061"/>
                      <a:pt x="-183" y="20309"/>
                      <a:pt x="549" y="21045"/>
                    </a:cubicBezTo>
                    <a:cubicBezTo>
                      <a:pt x="886" y="21415"/>
                      <a:pt x="1365" y="21600"/>
                      <a:pt x="1849" y="21600"/>
                    </a:cubicBezTo>
                    <a:cubicBezTo>
                      <a:pt x="2334" y="21600"/>
                      <a:pt x="2827" y="21415"/>
                      <a:pt x="3191" y="21045"/>
                    </a:cubicBezTo>
                    <a:lnTo>
                      <a:pt x="8985" y="15260"/>
                    </a:lnTo>
                    <a:cubicBezTo>
                      <a:pt x="10224" y="16054"/>
                      <a:pt x="11742" y="16452"/>
                      <a:pt x="13261" y="16452"/>
                    </a:cubicBezTo>
                    <a:cubicBezTo>
                      <a:pt x="17760" y="16452"/>
                      <a:pt x="21417" y="12764"/>
                      <a:pt x="21417" y="8225"/>
                    </a:cubicBezTo>
                    <a:cubicBezTo>
                      <a:pt x="21417" y="3688"/>
                      <a:pt x="17760" y="0"/>
                      <a:pt x="132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80" name="Google Shape;3180;p37"/>
              <p:cNvSpPr/>
              <p:nvPr/>
            </p:nvSpPr>
            <p:spPr>
              <a:xfrm>
                <a:off x="361674" y="157893"/>
                <a:ext cx="364950" cy="364661"/>
              </a:xfrm>
              <a:custGeom>
                <a:rect b="b" l="l" r="r" t="t"/>
                <a:pathLst>
                  <a:path extrusionOk="0" h="21600" w="21483">
                    <a:moveTo>
                      <a:pt x="12167" y="9082"/>
                    </a:moveTo>
                    <a:cubicBezTo>
                      <a:pt x="11620" y="10457"/>
                      <a:pt x="10665" y="11558"/>
                      <a:pt x="9433" y="11833"/>
                    </a:cubicBezTo>
                    <a:lnTo>
                      <a:pt x="9433" y="9082"/>
                    </a:lnTo>
                    <a:close/>
                    <a:moveTo>
                      <a:pt x="7932" y="3030"/>
                    </a:moveTo>
                    <a:cubicBezTo>
                      <a:pt x="9980" y="3030"/>
                      <a:pt x="11620" y="4266"/>
                      <a:pt x="12167" y="6191"/>
                    </a:cubicBezTo>
                    <a:lnTo>
                      <a:pt x="7932" y="6191"/>
                    </a:lnTo>
                    <a:cubicBezTo>
                      <a:pt x="6973" y="6191"/>
                      <a:pt x="6426" y="6881"/>
                      <a:pt x="6426" y="7706"/>
                    </a:cubicBezTo>
                    <a:lnTo>
                      <a:pt x="6426" y="11968"/>
                    </a:lnTo>
                    <a:cubicBezTo>
                      <a:pt x="4652" y="11282"/>
                      <a:pt x="3285" y="9632"/>
                      <a:pt x="3285" y="7706"/>
                    </a:cubicBezTo>
                    <a:cubicBezTo>
                      <a:pt x="3285" y="5091"/>
                      <a:pt x="5333" y="3030"/>
                      <a:pt x="7932" y="3030"/>
                    </a:cubicBezTo>
                    <a:close/>
                    <a:moveTo>
                      <a:pt x="18458" y="9082"/>
                    </a:moveTo>
                    <a:lnTo>
                      <a:pt x="18458" y="18434"/>
                    </a:lnTo>
                    <a:lnTo>
                      <a:pt x="9299" y="18434"/>
                    </a:lnTo>
                    <a:lnTo>
                      <a:pt x="9299" y="15134"/>
                    </a:lnTo>
                    <a:cubicBezTo>
                      <a:pt x="12167" y="14444"/>
                      <a:pt x="14627" y="12243"/>
                      <a:pt x="15178" y="9082"/>
                    </a:cubicBezTo>
                    <a:close/>
                    <a:moveTo>
                      <a:pt x="7793" y="0"/>
                    </a:moveTo>
                    <a:cubicBezTo>
                      <a:pt x="3419" y="0"/>
                      <a:pt x="0" y="3441"/>
                      <a:pt x="0" y="7706"/>
                    </a:cubicBezTo>
                    <a:cubicBezTo>
                      <a:pt x="0" y="11418"/>
                      <a:pt x="2599" y="14583"/>
                      <a:pt x="6153" y="15269"/>
                    </a:cubicBezTo>
                    <a:lnTo>
                      <a:pt x="6153" y="20085"/>
                    </a:lnTo>
                    <a:cubicBezTo>
                      <a:pt x="6153" y="20910"/>
                      <a:pt x="6838" y="21600"/>
                      <a:pt x="7793" y="21600"/>
                    </a:cubicBezTo>
                    <a:lnTo>
                      <a:pt x="19825" y="21600"/>
                    </a:lnTo>
                    <a:cubicBezTo>
                      <a:pt x="20780" y="21600"/>
                      <a:pt x="21465" y="20910"/>
                      <a:pt x="21465" y="20085"/>
                    </a:cubicBezTo>
                    <a:lnTo>
                      <a:pt x="21465" y="7842"/>
                    </a:lnTo>
                    <a:cubicBezTo>
                      <a:pt x="21600" y="6881"/>
                      <a:pt x="20919" y="6191"/>
                      <a:pt x="20099" y="6191"/>
                    </a:cubicBezTo>
                    <a:lnTo>
                      <a:pt x="15178" y="6191"/>
                    </a:lnTo>
                    <a:cubicBezTo>
                      <a:pt x="14627" y="2755"/>
                      <a:pt x="11486" y="0"/>
                      <a:pt x="77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181" name="Google Shape;3181;p37"/>
            <p:cNvGrpSpPr/>
            <p:nvPr/>
          </p:nvGrpSpPr>
          <p:grpSpPr>
            <a:xfrm>
              <a:off x="8807488" y="2359749"/>
              <a:ext cx="884785" cy="673448"/>
              <a:chOff x="73" y="0"/>
              <a:chExt cx="884784" cy="673447"/>
            </a:xfrm>
          </p:grpSpPr>
          <p:sp>
            <p:nvSpPr>
              <p:cNvPr id="3182" name="Google Shape;3182;p37"/>
              <p:cNvSpPr/>
              <p:nvPr/>
            </p:nvSpPr>
            <p:spPr>
              <a:xfrm>
                <a:off x="153323" y="102166"/>
                <a:ext cx="363333" cy="366947"/>
              </a:xfrm>
              <a:custGeom>
                <a:rect b="b" l="l" r="r" t="t"/>
                <a:pathLst>
                  <a:path extrusionOk="0" h="21600" w="21387">
                    <a:moveTo>
                      <a:pt x="12167" y="9025"/>
                    </a:moveTo>
                    <a:cubicBezTo>
                      <a:pt x="11620" y="10392"/>
                      <a:pt x="10661" y="11486"/>
                      <a:pt x="9433" y="11759"/>
                    </a:cubicBezTo>
                    <a:lnTo>
                      <a:pt x="9433" y="9025"/>
                    </a:lnTo>
                    <a:close/>
                    <a:moveTo>
                      <a:pt x="7928" y="3146"/>
                    </a:moveTo>
                    <a:cubicBezTo>
                      <a:pt x="9980" y="3146"/>
                      <a:pt x="11620" y="4239"/>
                      <a:pt x="12167" y="6153"/>
                    </a:cubicBezTo>
                    <a:lnTo>
                      <a:pt x="7928" y="6153"/>
                    </a:lnTo>
                    <a:cubicBezTo>
                      <a:pt x="6973" y="6153"/>
                      <a:pt x="6426" y="6838"/>
                      <a:pt x="6426" y="7658"/>
                    </a:cubicBezTo>
                    <a:lnTo>
                      <a:pt x="6426" y="12032"/>
                    </a:lnTo>
                    <a:cubicBezTo>
                      <a:pt x="4647" y="11347"/>
                      <a:pt x="3280" y="9572"/>
                      <a:pt x="3280" y="7658"/>
                    </a:cubicBezTo>
                    <a:cubicBezTo>
                      <a:pt x="3280" y="5194"/>
                      <a:pt x="5333" y="3146"/>
                      <a:pt x="7928" y="3146"/>
                    </a:cubicBezTo>
                    <a:close/>
                    <a:moveTo>
                      <a:pt x="18454" y="9025"/>
                    </a:moveTo>
                    <a:lnTo>
                      <a:pt x="18454" y="18320"/>
                    </a:lnTo>
                    <a:lnTo>
                      <a:pt x="9294" y="18320"/>
                    </a:lnTo>
                    <a:lnTo>
                      <a:pt x="9294" y="15039"/>
                    </a:lnTo>
                    <a:cubicBezTo>
                      <a:pt x="12167" y="14354"/>
                      <a:pt x="14627" y="12167"/>
                      <a:pt x="15313" y="9025"/>
                    </a:cubicBezTo>
                    <a:close/>
                    <a:moveTo>
                      <a:pt x="7654" y="0"/>
                    </a:moveTo>
                    <a:cubicBezTo>
                      <a:pt x="3419" y="0"/>
                      <a:pt x="0" y="3419"/>
                      <a:pt x="0" y="7658"/>
                    </a:cubicBezTo>
                    <a:cubicBezTo>
                      <a:pt x="0" y="11486"/>
                      <a:pt x="2599" y="14493"/>
                      <a:pt x="6153" y="15174"/>
                    </a:cubicBezTo>
                    <a:lnTo>
                      <a:pt x="6153" y="19960"/>
                    </a:lnTo>
                    <a:cubicBezTo>
                      <a:pt x="6153" y="20919"/>
                      <a:pt x="6834" y="21600"/>
                      <a:pt x="7654" y="21600"/>
                    </a:cubicBezTo>
                    <a:lnTo>
                      <a:pt x="19821" y="21600"/>
                    </a:lnTo>
                    <a:cubicBezTo>
                      <a:pt x="20641" y="21600"/>
                      <a:pt x="21327" y="20919"/>
                      <a:pt x="21327" y="19960"/>
                    </a:cubicBezTo>
                    <a:lnTo>
                      <a:pt x="21327" y="7932"/>
                    </a:lnTo>
                    <a:cubicBezTo>
                      <a:pt x="21600" y="6838"/>
                      <a:pt x="20914" y="6153"/>
                      <a:pt x="19960" y="6153"/>
                    </a:cubicBezTo>
                    <a:lnTo>
                      <a:pt x="15174" y="6153"/>
                    </a:lnTo>
                    <a:cubicBezTo>
                      <a:pt x="14493" y="2734"/>
                      <a:pt x="11481" y="0"/>
                      <a:pt x="76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83" name="Google Shape;3183;p37"/>
              <p:cNvSpPr/>
              <p:nvPr/>
            </p:nvSpPr>
            <p:spPr>
              <a:xfrm>
                <a:off x="571352" y="102166"/>
                <a:ext cx="157895" cy="53444"/>
              </a:xfrm>
              <a:custGeom>
                <a:rect b="b" l="l" r="r" t="t"/>
                <a:pathLst>
                  <a:path extrusionOk="0" h="21600" w="21600">
                    <a:moveTo>
                      <a:pt x="3489" y="0"/>
                    </a:moveTo>
                    <a:cubicBezTo>
                      <a:pt x="1583" y="0"/>
                      <a:pt x="0" y="4707"/>
                      <a:pt x="0" y="10338"/>
                    </a:cubicBezTo>
                    <a:cubicBezTo>
                      <a:pt x="0" y="16893"/>
                      <a:pt x="1583" y="21600"/>
                      <a:pt x="3489" y="21600"/>
                    </a:cubicBezTo>
                    <a:lnTo>
                      <a:pt x="18111" y="21600"/>
                    </a:lnTo>
                    <a:cubicBezTo>
                      <a:pt x="20017" y="21600"/>
                      <a:pt x="21600" y="16893"/>
                      <a:pt x="21600" y="10338"/>
                    </a:cubicBezTo>
                    <a:cubicBezTo>
                      <a:pt x="21600" y="4707"/>
                      <a:pt x="20017" y="0"/>
                      <a:pt x="181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84" name="Google Shape;3184;p37"/>
              <p:cNvSpPr/>
              <p:nvPr/>
            </p:nvSpPr>
            <p:spPr>
              <a:xfrm>
                <a:off x="571352" y="206692"/>
                <a:ext cx="157895" cy="53443"/>
              </a:xfrm>
              <a:custGeom>
                <a:rect b="b" l="l" r="r" t="t"/>
                <a:pathLst>
                  <a:path extrusionOk="0" h="21600" w="21600">
                    <a:moveTo>
                      <a:pt x="3489" y="0"/>
                    </a:moveTo>
                    <a:cubicBezTo>
                      <a:pt x="1583" y="0"/>
                      <a:pt x="0" y="4707"/>
                      <a:pt x="0" y="10338"/>
                    </a:cubicBezTo>
                    <a:cubicBezTo>
                      <a:pt x="0" y="16893"/>
                      <a:pt x="1583" y="21600"/>
                      <a:pt x="3489" y="21600"/>
                    </a:cubicBezTo>
                    <a:lnTo>
                      <a:pt x="18111" y="21600"/>
                    </a:lnTo>
                    <a:cubicBezTo>
                      <a:pt x="20017" y="21600"/>
                      <a:pt x="21600" y="16893"/>
                      <a:pt x="21600" y="10338"/>
                    </a:cubicBezTo>
                    <a:cubicBezTo>
                      <a:pt x="21600" y="4707"/>
                      <a:pt x="20017" y="0"/>
                      <a:pt x="181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85" name="Google Shape;3185;p37"/>
              <p:cNvSpPr/>
              <p:nvPr/>
            </p:nvSpPr>
            <p:spPr>
              <a:xfrm>
                <a:off x="571352" y="308859"/>
                <a:ext cx="157895" cy="51084"/>
              </a:xfrm>
              <a:custGeom>
                <a:rect b="b" l="l" r="r" t="t"/>
                <a:pathLst>
                  <a:path extrusionOk="0" h="21600" w="21600">
                    <a:moveTo>
                      <a:pt x="3489" y="0"/>
                    </a:moveTo>
                    <a:cubicBezTo>
                      <a:pt x="1583" y="0"/>
                      <a:pt x="0" y="4925"/>
                      <a:pt x="0" y="10816"/>
                    </a:cubicBezTo>
                    <a:cubicBezTo>
                      <a:pt x="0" y="16706"/>
                      <a:pt x="1583" y="21600"/>
                      <a:pt x="3489" y="21600"/>
                    </a:cubicBezTo>
                    <a:lnTo>
                      <a:pt x="18111" y="21600"/>
                    </a:lnTo>
                    <a:cubicBezTo>
                      <a:pt x="20017" y="21600"/>
                      <a:pt x="21600" y="16706"/>
                      <a:pt x="21600" y="10816"/>
                    </a:cubicBezTo>
                    <a:cubicBezTo>
                      <a:pt x="21600" y="4925"/>
                      <a:pt x="20017" y="0"/>
                      <a:pt x="181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86" name="Google Shape;3186;p37"/>
              <p:cNvSpPr/>
              <p:nvPr/>
            </p:nvSpPr>
            <p:spPr>
              <a:xfrm>
                <a:off x="571352" y="413385"/>
                <a:ext cx="157895" cy="51084"/>
              </a:xfrm>
              <a:custGeom>
                <a:rect b="b" l="l" r="r" t="t"/>
                <a:pathLst>
                  <a:path extrusionOk="0" h="21600" w="21600">
                    <a:moveTo>
                      <a:pt x="3489" y="0"/>
                    </a:moveTo>
                    <a:cubicBezTo>
                      <a:pt x="1583" y="0"/>
                      <a:pt x="0" y="4894"/>
                      <a:pt x="0" y="10784"/>
                    </a:cubicBezTo>
                    <a:cubicBezTo>
                      <a:pt x="0" y="16706"/>
                      <a:pt x="1583" y="21600"/>
                      <a:pt x="3489" y="21600"/>
                    </a:cubicBezTo>
                    <a:lnTo>
                      <a:pt x="18111" y="21600"/>
                    </a:lnTo>
                    <a:cubicBezTo>
                      <a:pt x="20017" y="21600"/>
                      <a:pt x="21600" y="16706"/>
                      <a:pt x="21600" y="10784"/>
                    </a:cubicBezTo>
                    <a:cubicBezTo>
                      <a:pt x="21600" y="4894"/>
                      <a:pt x="20017" y="0"/>
                      <a:pt x="181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87" name="Google Shape;3187;p37"/>
              <p:cNvSpPr/>
              <p:nvPr/>
            </p:nvSpPr>
            <p:spPr>
              <a:xfrm>
                <a:off x="73" y="0"/>
                <a:ext cx="884784" cy="673447"/>
              </a:xfrm>
              <a:custGeom>
                <a:rect b="b" l="l" r="r" t="t"/>
                <a:pathLst>
                  <a:path extrusionOk="0" h="21600" w="21600">
                    <a:moveTo>
                      <a:pt x="19048" y="1638"/>
                    </a:moveTo>
                    <a:lnTo>
                      <a:pt x="19048" y="16611"/>
                    </a:lnTo>
                    <a:lnTo>
                      <a:pt x="2550" y="16611"/>
                    </a:lnTo>
                    <a:lnTo>
                      <a:pt x="2550" y="1638"/>
                    </a:lnTo>
                    <a:close/>
                    <a:moveTo>
                      <a:pt x="20353" y="18174"/>
                    </a:moveTo>
                    <a:lnTo>
                      <a:pt x="20353" y="19888"/>
                    </a:lnTo>
                    <a:lnTo>
                      <a:pt x="1303" y="19888"/>
                    </a:lnTo>
                    <a:lnTo>
                      <a:pt x="1303" y="18174"/>
                    </a:lnTo>
                    <a:close/>
                    <a:moveTo>
                      <a:pt x="1927" y="0"/>
                    </a:moveTo>
                    <a:cubicBezTo>
                      <a:pt x="1587" y="0"/>
                      <a:pt x="1303" y="374"/>
                      <a:pt x="1303" y="894"/>
                    </a:cubicBezTo>
                    <a:lnTo>
                      <a:pt x="1303" y="16611"/>
                    </a:lnTo>
                    <a:lnTo>
                      <a:pt x="623" y="16611"/>
                    </a:lnTo>
                    <a:cubicBezTo>
                      <a:pt x="283" y="16611"/>
                      <a:pt x="0" y="16983"/>
                      <a:pt x="0" y="17429"/>
                    </a:cubicBezTo>
                    <a:lnTo>
                      <a:pt x="0" y="20782"/>
                    </a:lnTo>
                    <a:cubicBezTo>
                      <a:pt x="0" y="21229"/>
                      <a:pt x="283" y="21600"/>
                      <a:pt x="623" y="21600"/>
                    </a:cubicBezTo>
                    <a:lnTo>
                      <a:pt x="20977" y="21600"/>
                    </a:lnTo>
                    <a:cubicBezTo>
                      <a:pt x="21317" y="21600"/>
                      <a:pt x="21600" y="21229"/>
                      <a:pt x="21600" y="20782"/>
                    </a:cubicBezTo>
                    <a:lnTo>
                      <a:pt x="21600" y="17429"/>
                    </a:lnTo>
                    <a:cubicBezTo>
                      <a:pt x="21600" y="16983"/>
                      <a:pt x="21317" y="16611"/>
                      <a:pt x="20977" y="16611"/>
                    </a:cubicBezTo>
                    <a:lnTo>
                      <a:pt x="20353" y="16611"/>
                    </a:lnTo>
                    <a:lnTo>
                      <a:pt x="20353" y="894"/>
                    </a:lnTo>
                    <a:cubicBezTo>
                      <a:pt x="20353" y="374"/>
                      <a:pt x="20069" y="0"/>
                      <a:pt x="197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188" name="Google Shape;3188;p37"/>
            <p:cNvSpPr/>
            <p:nvPr/>
          </p:nvSpPr>
          <p:spPr>
            <a:xfrm>
              <a:off x="14306686" y="48206"/>
              <a:ext cx="880212" cy="891194"/>
            </a:xfrm>
            <a:custGeom>
              <a:rect b="b" l="l" r="r" t="t"/>
              <a:pathLst>
                <a:path extrusionOk="0" h="21600" w="21600">
                  <a:moveTo>
                    <a:pt x="10772" y="1420"/>
                  </a:moveTo>
                  <a:lnTo>
                    <a:pt x="19777" y="6993"/>
                  </a:lnTo>
                  <a:lnTo>
                    <a:pt x="10772" y="12565"/>
                  </a:lnTo>
                  <a:lnTo>
                    <a:pt x="1767" y="6993"/>
                  </a:lnTo>
                  <a:lnTo>
                    <a:pt x="10772" y="1420"/>
                  </a:lnTo>
                  <a:close/>
                  <a:moveTo>
                    <a:pt x="17951" y="9696"/>
                  </a:moveTo>
                  <a:lnTo>
                    <a:pt x="19833" y="10821"/>
                  </a:lnTo>
                  <a:lnTo>
                    <a:pt x="10772" y="16337"/>
                  </a:lnTo>
                  <a:lnTo>
                    <a:pt x="1767" y="10821"/>
                  </a:lnTo>
                  <a:lnTo>
                    <a:pt x="3649" y="9696"/>
                  </a:lnTo>
                  <a:lnTo>
                    <a:pt x="10486" y="13916"/>
                  </a:lnTo>
                  <a:cubicBezTo>
                    <a:pt x="10600" y="13973"/>
                    <a:pt x="10729" y="14002"/>
                    <a:pt x="10843" y="14002"/>
                  </a:cubicBezTo>
                  <a:cubicBezTo>
                    <a:pt x="10956" y="14002"/>
                    <a:pt x="11056" y="13973"/>
                    <a:pt x="11114" y="13916"/>
                  </a:cubicBezTo>
                  <a:lnTo>
                    <a:pt x="17951" y="9696"/>
                  </a:lnTo>
                  <a:close/>
                  <a:moveTo>
                    <a:pt x="18009" y="13466"/>
                  </a:moveTo>
                  <a:lnTo>
                    <a:pt x="19833" y="14593"/>
                  </a:lnTo>
                  <a:lnTo>
                    <a:pt x="10828" y="20165"/>
                  </a:lnTo>
                  <a:lnTo>
                    <a:pt x="1881" y="14593"/>
                  </a:lnTo>
                  <a:lnTo>
                    <a:pt x="3705" y="13466"/>
                  </a:lnTo>
                  <a:lnTo>
                    <a:pt x="10544" y="17687"/>
                  </a:lnTo>
                  <a:cubicBezTo>
                    <a:pt x="10658" y="17773"/>
                    <a:pt x="10786" y="17814"/>
                    <a:pt x="10900" y="17814"/>
                  </a:cubicBezTo>
                  <a:cubicBezTo>
                    <a:pt x="11014" y="17814"/>
                    <a:pt x="11114" y="17773"/>
                    <a:pt x="11170" y="17687"/>
                  </a:cubicBezTo>
                  <a:lnTo>
                    <a:pt x="18009" y="13466"/>
                  </a:lnTo>
                  <a:close/>
                  <a:moveTo>
                    <a:pt x="10779" y="0"/>
                  </a:moveTo>
                  <a:cubicBezTo>
                    <a:pt x="10672" y="0"/>
                    <a:pt x="10573" y="43"/>
                    <a:pt x="10486" y="127"/>
                  </a:cubicBezTo>
                  <a:lnTo>
                    <a:pt x="286" y="6430"/>
                  </a:lnTo>
                  <a:cubicBezTo>
                    <a:pt x="58" y="6600"/>
                    <a:pt x="0" y="6712"/>
                    <a:pt x="0" y="6993"/>
                  </a:cubicBezTo>
                  <a:cubicBezTo>
                    <a:pt x="0" y="7275"/>
                    <a:pt x="172" y="7388"/>
                    <a:pt x="286" y="7556"/>
                  </a:cubicBezTo>
                  <a:lnTo>
                    <a:pt x="2509" y="8908"/>
                  </a:lnTo>
                  <a:lnTo>
                    <a:pt x="286" y="10259"/>
                  </a:lnTo>
                  <a:cubicBezTo>
                    <a:pt x="58" y="10371"/>
                    <a:pt x="0" y="10484"/>
                    <a:pt x="0" y="10821"/>
                  </a:cubicBezTo>
                  <a:cubicBezTo>
                    <a:pt x="0" y="10989"/>
                    <a:pt x="172" y="11214"/>
                    <a:pt x="286" y="11384"/>
                  </a:cubicBezTo>
                  <a:lnTo>
                    <a:pt x="2509" y="12678"/>
                  </a:lnTo>
                  <a:lnTo>
                    <a:pt x="286" y="14030"/>
                  </a:lnTo>
                  <a:cubicBezTo>
                    <a:pt x="58" y="14198"/>
                    <a:pt x="0" y="14311"/>
                    <a:pt x="0" y="14593"/>
                  </a:cubicBezTo>
                  <a:cubicBezTo>
                    <a:pt x="0" y="14818"/>
                    <a:pt x="172" y="15043"/>
                    <a:pt x="286" y="15156"/>
                  </a:cubicBezTo>
                  <a:lnTo>
                    <a:pt x="10486" y="21516"/>
                  </a:lnTo>
                  <a:cubicBezTo>
                    <a:pt x="10600" y="21571"/>
                    <a:pt x="10729" y="21600"/>
                    <a:pt x="10843" y="21600"/>
                  </a:cubicBezTo>
                  <a:cubicBezTo>
                    <a:pt x="10956" y="21600"/>
                    <a:pt x="11056" y="21571"/>
                    <a:pt x="11114" y="21516"/>
                  </a:cubicBezTo>
                  <a:lnTo>
                    <a:pt x="21314" y="15156"/>
                  </a:lnTo>
                  <a:cubicBezTo>
                    <a:pt x="21542" y="15043"/>
                    <a:pt x="21600" y="14873"/>
                    <a:pt x="21600" y="14593"/>
                  </a:cubicBezTo>
                  <a:cubicBezTo>
                    <a:pt x="21600" y="14368"/>
                    <a:pt x="21428" y="14198"/>
                    <a:pt x="21314" y="14030"/>
                  </a:cubicBezTo>
                  <a:lnTo>
                    <a:pt x="19093" y="12678"/>
                  </a:lnTo>
                  <a:lnTo>
                    <a:pt x="21314" y="11384"/>
                  </a:lnTo>
                  <a:cubicBezTo>
                    <a:pt x="21542" y="11214"/>
                    <a:pt x="21600" y="10989"/>
                    <a:pt x="21600" y="10821"/>
                  </a:cubicBezTo>
                  <a:cubicBezTo>
                    <a:pt x="21600" y="10596"/>
                    <a:pt x="21428" y="10371"/>
                    <a:pt x="21314" y="10259"/>
                  </a:cubicBezTo>
                  <a:lnTo>
                    <a:pt x="19093" y="8908"/>
                  </a:lnTo>
                  <a:lnTo>
                    <a:pt x="21314" y="7556"/>
                  </a:lnTo>
                  <a:cubicBezTo>
                    <a:pt x="21542" y="7388"/>
                    <a:pt x="21600" y="7275"/>
                    <a:pt x="21600" y="6993"/>
                  </a:cubicBezTo>
                  <a:cubicBezTo>
                    <a:pt x="21600" y="6712"/>
                    <a:pt x="21428" y="6600"/>
                    <a:pt x="21314" y="6430"/>
                  </a:cubicBezTo>
                  <a:lnTo>
                    <a:pt x="11114" y="127"/>
                  </a:lnTo>
                  <a:cubicBezTo>
                    <a:pt x="11000" y="43"/>
                    <a:pt x="10886" y="0"/>
                    <a:pt x="107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189" name="Google Shape;3189;p37"/>
            <p:cNvGrpSpPr/>
            <p:nvPr/>
          </p:nvGrpSpPr>
          <p:grpSpPr>
            <a:xfrm>
              <a:off x="14298681" y="1193972"/>
              <a:ext cx="884784" cy="777975"/>
              <a:chOff x="73" y="73"/>
              <a:chExt cx="884782" cy="777973"/>
            </a:xfrm>
          </p:grpSpPr>
          <p:sp>
            <p:nvSpPr>
              <p:cNvPr id="3190" name="Google Shape;3190;p37"/>
              <p:cNvSpPr/>
              <p:nvPr/>
            </p:nvSpPr>
            <p:spPr>
              <a:xfrm>
                <a:off x="73" y="73"/>
                <a:ext cx="884782" cy="777973"/>
              </a:xfrm>
              <a:custGeom>
                <a:rect b="b" l="l" r="r" t="t"/>
                <a:pathLst>
                  <a:path extrusionOk="0" h="21600" w="21600">
                    <a:moveTo>
                      <a:pt x="19730" y="1418"/>
                    </a:moveTo>
                    <a:cubicBezTo>
                      <a:pt x="20070" y="1418"/>
                      <a:pt x="20353" y="1740"/>
                      <a:pt x="20353" y="2192"/>
                    </a:cubicBezTo>
                    <a:lnTo>
                      <a:pt x="20353" y="5802"/>
                    </a:lnTo>
                    <a:lnTo>
                      <a:pt x="1305" y="5802"/>
                    </a:lnTo>
                    <a:lnTo>
                      <a:pt x="1305" y="2192"/>
                    </a:lnTo>
                    <a:cubicBezTo>
                      <a:pt x="1247" y="1740"/>
                      <a:pt x="1531" y="1418"/>
                      <a:pt x="1927" y="1418"/>
                    </a:cubicBezTo>
                    <a:close/>
                    <a:moveTo>
                      <a:pt x="20353" y="7157"/>
                    </a:moveTo>
                    <a:lnTo>
                      <a:pt x="20353" y="19408"/>
                    </a:lnTo>
                    <a:cubicBezTo>
                      <a:pt x="20353" y="19795"/>
                      <a:pt x="20070" y="20116"/>
                      <a:pt x="19673" y="20116"/>
                    </a:cubicBezTo>
                    <a:lnTo>
                      <a:pt x="1927" y="20116"/>
                    </a:lnTo>
                    <a:cubicBezTo>
                      <a:pt x="1531" y="20116"/>
                      <a:pt x="1247" y="19795"/>
                      <a:pt x="1247" y="19408"/>
                    </a:cubicBezTo>
                    <a:lnTo>
                      <a:pt x="1247" y="7157"/>
                    </a:lnTo>
                    <a:close/>
                    <a:moveTo>
                      <a:pt x="1927" y="0"/>
                    </a:moveTo>
                    <a:cubicBezTo>
                      <a:pt x="849" y="0"/>
                      <a:pt x="0" y="966"/>
                      <a:pt x="0" y="2126"/>
                    </a:cubicBezTo>
                    <a:lnTo>
                      <a:pt x="0" y="19408"/>
                    </a:lnTo>
                    <a:cubicBezTo>
                      <a:pt x="0" y="20632"/>
                      <a:pt x="849" y="21600"/>
                      <a:pt x="1927" y="21600"/>
                    </a:cubicBezTo>
                    <a:lnTo>
                      <a:pt x="19673" y="21600"/>
                    </a:lnTo>
                    <a:cubicBezTo>
                      <a:pt x="20751" y="21600"/>
                      <a:pt x="21600" y="20632"/>
                      <a:pt x="21600" y="19408"/>
                    </a:cubicBezTo>
                    <a:lnTo>
                      <a:pt x="21600" y="2126"/>
                    </a:lnTo>
                    <a:cubicBezTo>
                      <a:pt x="21544" y="966"/>
                      <a:pt x="20693" y="0"/>
                      <a:pt x="196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91" name="Google Shape;3191;p37"/>
              <p:cNvSpPr/>
              <p:nvPr/>
            </p:nvSpPr>
            <p:spPr>
              <a:xfrm>
                <a:off x="155645" y="362301"/>
                <a:ext cx="157379" cy="260136"/>
              </a:xfrm>
              <a:custGeom>
                <a:rect b="b" l="l" r="r" t="t"/>
                <a:pathLst>
                  <a:path extrusionOk="0" h="21600" w="20905">
                    <a:moveTo>
                      <a:pt x="17395" y="0"/>
                    </a:moveTo>
                    <a:cubicBezTo>
                      <a:pt x="16504" y="0"/>
                      <a:pt x="15584" y="196"/>
                      <a:pt x="14810" y="581"/>
                    </a:cubicBezTo>
                    <a:lnTo>
                      <a:pt x="926" y="9261"/>
                    </a:lnTo>
                    <a:cubicBezTo>
                      <a:pt x="-308" y="9836"/>
                      <a:pt x="-308" y="11378"/>
                      <a:pt x="926" y="12345"/>
                    </a:cubicBezTo>
                    <a:lnTo>
                      <a:pt x="14810" y="21019"/>
                    </a:lnTo>
                    <a:cubicBezTo>
                      <a:pt x="15427" y="21404"/>
                      <a:pt x="16279" y="21600"/>
                      <a:pt x="17160" y="21600"/>
                    </a:cubicBezTo>
                    <a:cubicBezTo>
                      <a:pt x="18051" y="21600"/>
                      <a:pt x="18971" y="21404"/>
                      <a:pt x="19745" y="21019"/>
                    </a:cubicBezTo>
                    <a:cubicBezTo>
                      <a:pt x="20979" y="20247"/>
                      <a:pt x="20979" y="18901"/>
                      <a:pt x="19745" y="17934"/>
                    </a:cubicBezTo>
                    <a:lnTo>
                      <a:pt x="8641" y="10803"/>
                    </a:lnTo>
                    <a:lnTo>
                      <a:pt x="19745" y="3862"/>
                    </a:lnTo>
                    <a:cubicBezTo>
                      <a:pt x="21292" y="2895"/>
                      <a:pt x="21292" y="1542"/>
                      <a:pt x="19745" y="581"/>
                    </a:cubicBezTo>
                    <a:cubicBezTo>
                      <a:pt x="19128" y="196"/>
                      <a:pt x="18276" y="0"/>
                      <a:pt x="173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92" name="Google Shape;3192;p37"/>
              <p:cNvSpPr/>
              <p:nvPr/>
            </p:nvSpPr>
            <p:spPr>
              <a:xfrm>
                <a:off x="571388" y="362301"/>
                <a:ext cx="155536" cy="256082"/>
              </a:xfrm>
              <a:custGeom>
                <a:rect b="b" l="l" r="r" t="t"/>
                <a:pathLst>
                  <a:path extrusionOk="0" h="21600" w="20974">
                    <a:moveTo>
                      <a:pt x="3564" y="0"/>
                    </a:moveTo>
                    <a:cubicBezTo>
                      <a:pt x="2659" y="0"/>
                      <a:pt x="1715" y="199"/>
                      <a:pt x="939" y="591"/>
                    </a:cubicBezTo>
                    <a:cubicBezTo>
                      <a:pt x="-313" y="1175"/>
                      <a:pt x="-313" y="2742"/>
                      <a:pt x="939" y="3724"/>
                    </a:cubicBezTo>
                    <a:lnTo>
                      <a:pt x="12212" y="10775"/>
                    </a:lnTo>
                    <a:lnTo>
                      <a:pt x="939" y="17826"/>
                    </a:lnTo>
                    <a:cubicBezTo>
                      <a:pt x="-313" y="18609"/>
                      <a:pt x="-313" y="20176"/>
                      <a:pt x="939" y="21159"/>
                    </a:cubicBezTo>
                    <a:cubicBezTo>
                      <a:pt x="1407" y="21451"/>
                      <a:pt x="2271" y="21600"/>
                      <a:pt x="3206" y="21600"/>
                    </a:cubicBezTo>
                    <a:cubicBezTo>
                      <a:pt x="4150" y="21600"/>
                      <a:pt x="5164" y="21451"/>
                      <a:pt x="5949" y="21159"/>
                    </a:cubicBezTo>
                    <a:lnTo>
                      <a:pt x="20035" y="12342"/>
                    </a:lnTo>
                    <a:cubicBezTo>
                      <a:pt x="21287" y="11559"/>
                      <a:pt x="21287" y="9992"/>
                      <a:pt x="20035" y="9016"/>
                    </a:cubicBezTo>
                    <a:lnTo>
                      <a:pt x="5949" y="591"/>
                    </a:lnTo>
                    <a:cubicBezTo>
                      <a:pt x="5323" y="199"/>
                      <a:pt x="4458" y="0"/>
                      <a:pt x="35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93" name="Google Shape;3193;p37"/>
              <p:cNvSpPr/>
              <p:nvPr/>
            </p:nvSpPr>
            <p:spPr>
              <a:xfrm>
                <a:off x="363451" y="308859"/>
                <a:ext cx="157269" cy="363556"/>
              </a:xfrm>
              <a:custGeom>
                <a:rect b="b" l="l" r="r" t="t"/>
                <a:pathLst>
                  <a:path extrusionOk="0" h="21600" w="20890">
                    <a:moveTo>
                      <a:pt x="17081" y="0"/>
                    </a:moveTo>
                    <a:cubicBezTo>
                      <a:pt x="15710" y="0"/>
                      <a:pt x="14515" y="473"/>
                      <a:pt x="14045" y="1108"/>
                    </a:cubicBezTo>
                    <a:lnTo>
                      <a:pt x="161" y="19594"/>
                    </a:lnTo>
                    <a:cubicBezTo>
                      <a:pt x="-456" y="20426"/>
                      <a:pt x="778" y="21254"/>
                      <a:pt x="2628" y="21530"/>
                    </a:cubicBezTo>
                    <a:cubicBezTo>
                      <a:pt x="2961" y="21578"/>
                      <a:pt x="3284" y="21600"/>
                      <a:pt x="3607" y="21600"/>
                    </a:cubicBezTo>
                    <a:cubicBezTo>
                      <a:pt x="5096" y="21600"/>
                      <a:pt x="6437" y="21105"/>
                      <a:pt x="6946" y="20426"/>
                    </a:cubicBezTo>
                    <a:lnTo>
                      <a:pt x="20831" y="1936"/>
                    </a:lnTo>
                    <a:cubicBezTo>
                      <a:pt x="21144" y="1244"/>
                      <a:pt x="20214" y="416"/>
                      <a:pt x="18363" y="140"/>
                    </a:cubicBezTo>
                    <a:cubicBezTo>
                      <a:pt x="17932" y="44"/>
                      <a:pt x="17502" y="0"/>
                      <a:pt x="170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94" name="Google Shape;3194;p37"/>
              <p:cNvSpPr/>
              <p:nvPr/>
            </p:nvSpPr>
            <p:spPr>
              <a:xfrm>
                <a:off x="362374" y="99881"/>
                <a:ext cx="104453" cy="53443"/>
              </a:xfrm>
              <a:custGeom>
                <a:rect b="b" l="l" r="r" t="t"/>
                <a:pathLst>
                  <a:path extrusionOk="0" h="21600" w="21600">
                    <a:moveTo>
                      <a:pt x="5274" y="0"/>
                    </a:moveTo>
                    <a:cubicBezTo>
                      <a:pt x="2393" y="0"/>
                      <a:pt x="0" y="5631"/>
                      <a:pt x="0" y="11262"/>
                    </a:cubicBezTo>
                    <a:cubicBezTo>
                      <a:pt x="473" y="16893"/>
                      <a:pt x="3354" y="21600"/>
                      <a:pt x="5274" y="21600"/>
                    </a:cubicBezTo>
                    <a:lnTo>
                      <a:pt x="16326" y="21600"/>
                    </a:lnTo>
                    <a:cubicBezTo>
                      <a:pt x="19207" y="21600"/>
                      <a:pt x="21600" y="16893"/>
                      <a:pt x="21600" y="11262"/>
                    </a:cubicBezTo>
                    <a:cubicBezTo>
                      <a:pt x="21600" y="5631"/>
                      <a:pt x="19207" y="0"/>
                      <a:pt x="163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95" name="Google Shape;3195;p37"/>
              <p:cNvSpPr/>
              <p:nvPr/>
            </p:nvSpPr>
            <p:spPr>
              <a:xfrm>
                <a:off x="520268" y="99881"/>
                <a:ext cx="104526" cy="53443"/>
              </a:xfrm>
              <a:custGeom>
                <a:rect b="b" l="l" r="r" t="t"/>
                <a:pathLst>
                  <a:path extrusionOk="0" h="21600" w="21600">
                    <a:moveTo>
                      <a:pt x="5286" y="0"/>
                    </a:moveTo>
                    <a:cubicBezTo>
                      <a:pt x="2407" y="0"/>
                      <a:pt x="0" y="5631"/>
                      <a:pt x="0" y="11262"/>
                    </a:cubicBezTo>
                    <a:cubicBezTo>
                      <a:pt x="0" y="16893"/>
                      <a:pt x="2407" y="21600"/>
                      <a:pt x="5286" y="21600"/>
                    </a:cubicBezTo>
                    <a:lnTo>
                      <a:pt x="15842" y="21600"/>
                    </a:lnTo>
                    <a:cubicBezTo>
                      <a:pt x="19193" y="21600"/>
                      <a:pt x="21600" y="16893"/>
                      <a:pt x="21600" y="11262"/>
                    </a:cubicBezTo>
                    <a:cubicBezTo>
                      <a:pt x="21600" y="5631"/>
                      <a:pt x="19193" y="0"/>
                      <a:pt x="158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96" name="Google Shape;3196;p37"/>
              <p:cNvSpPr/>
              <p:nvPr/>
            </p:nvSpPr>
            <p:spPr>
              <a:xfrm>
                <a:off x="673518" y="99881"/>
                <a:ext cx="104526" cy="53443"/>
              </a:xfrm>
              <a:custGeom>
                <a:rect b="b" l="l" r="r" t="t"/>
                <a:pathLst>
                  <a:path extrusionOk="0" h="21600" w="21600">
                    <a:moveTo>
                      <a:pt x="5286" y="0"/>
                    </a:moveTo>
                    <a:cubicBezTo>
                      <a:pt x="2407" y="0"/>
                      <a:pt x="0" y="5631"/>
                      <a:pt x="0" y="11262"/>
                    </a:cubicBezTo>
                    <a:cubicBezTo>
                      <a:pt x="487" y="16893"/>
                      <a:pt x="2879" y="21600"/>
                      <a:pt x="5286" y="21600"/>
                    </a:cubicBezTo>
                    <a:lnTo>
                      <a:pt x="16329" y="21600"/>
                    </a:lnTo>
                    <a:cubicBezTo>
                      <a:pt x="19208" y="21600"/>
                      <a:pt x="21600" y="16893"/>
                      <a:pt x="21600" y="11262"/>
                    </a:cubicBezTo>
                    <a:cubicBezTo>
                      <a:pt x="21600" y="5631"/>
                      <a:pt x="19208"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197" name="Google Shape;3197;p37"/>
            <p:cNvGrpSpPr/>
            <p:nvPr/>
          </p:nvGrpSpPr>
          <p:grpSpPr>
            <a:xfrm>
              <a:off x="14298331" y="2228909"/>
              <a:ext cx="883909" cy="883309"/>
              <a:chOff x="0" y="0"/>
              <a:chExt cx="883908" cy="883307"/>
            </a:xfrm>
          </p:grpSpPr>
          <p:sp>
            <p:nvSpPr>
              <p:cNvPr id="3198" name="Google Shape;3198;p37"/>
              <p:cNvSpPr/>
              <p:nvPr/>
            </p:nvSpPr>
            <p:spPr>
              <a:xfrm>
                <a:off x="608" y="0"/>
                <a:ext cx="883300" cy="883307"/>
              </a:xfrm>
              <a:custGeom>
                <a:rect b="b" l="l" r="r" t="t"/>
                <a:pathLst>
                  <a:path extrusionOk="0" h="21600" w="21519">
                    <a:moveTo>
                      <a:pt x="17595" y="2291"/>
                    </a:moveTo>
                    <a:lnTo>
                      <a:pt x="8882" y="8879"/>
                    </a:lnTo>
                    <a:lnTo>
                      <a:pt x="2660" y="6891"/>
                    </a:lnTo>
                    <a:lnTo>
                      <a:pt x="17595" y="2291"/>
                    </a:lnTo>
                    <a:close/>
                    <a:moveTo>
                      <a:pt x="17651" y="3881"/>
                    </a:moveTo>
                    <a:lnTo>
                      <a:pt x="11597" y="11946"/>
                    </a:lnTo>
                    <a:lnTo>
                      <a:pt x="8487" y="13081"/>
                    </a:lnTo>
                    <a:lnTo>
                      <a:pt x="9618" y="9957"/>
                    </a:lnTo>
                    <a:lnTo>
                      <a:pt x="17651" y="3881"/>
                    </a:lnTo>
                    <a:close/>
                    <a:moveTo>
                      <a:pt x="19179" y="3881"/>
                    </a:moveTo>
                    <a:lnTo>
                      <a:pt x="14541" y="18817"/>
                    </a:lnTo>
                    <a:lnTo>
                      <a:pt x="12560" y="12569"/>
                    </a:lnTo>
                    <a:lnTo>
                      <a:pt x="19179" y="3881"/>
                    </a:lnTo>
                    <a:close/>
                    <a:moveTo>
                      <a:pt x="20878" y="0"/>
                    </a:moveTo>
                    <a:cubicBezTo>
                      <a:pt x="20822" y="0"/>
                      <a:pt x="20765" y="7"/>
                      <a:pt x="20707" y="20"/>
                    </a:cubicBezTo>
                    <a:lnTo>
                      <a:pt x="395" y="6323"/>
                    </a:lnTo>
                    <a:cubicBezTo>
                      <a:pt x="113" y="6437"/>
                      <a:pt x="0" y="6720"/>
                      <a:pt x="0" y="7005"/>
                    </a:cubicBezTo>
                    <a:cubicBezTo>
                      <a:pt x="0" y="7288"/>
                      <a:pt x="226" y="7459"/>
                      <a:pt x="395" y="7628"/>
                    </a:cubicBezTo>
                    <a:lnTo>
                      <a:pt x="8203" y="10129"/>
                    </a:lnTo>
                    <a:lnTo>
                      <a:pt x="6732" y="14103"/>
                    </a:lnTo>
                    <a:cubicBezTo>
                      <a:pt x="6619" y="14274"/>
                      <a:pt x="6732" y="14557"/>
                      <a:pt x="6846" y="14729"/>
                    </a:cubicBezTo>
                    <a:cubicBezTo>
                      <a:pt x="6966" y="14808"/>
                      <a:pt x="7142" y="14889"/>
                      <a:pt x="7295" y="14889"/>
                    </a:cubicBezTo>
                    <a:cubicBezTo>
                      <a:pt x="7359" y="14889"/>
                      <a:pt x="7418" y="14875"/>
                      <a:pt x="7469" y="14842"/>
                    </a:cubicBezTo>
                    <a:lnTo>
                      <a:pt x="11429" y="13364"/>
                    </a:lnTo>
                    <a:lnTo>
                      <a:pt x="13918" y="21202"/>
                    </a:lnTo>
                    <a:cubicBezTo>
                      <a:pt x="13975" y="21486"/>
                      <a:pt x="14257" y="21600"/>
                      <a:pt x="14541" y="21600"/>
                    </a:cubicBezTo>
                    <a:cubicBezTo>
                      <a:pt x="14823" y="21600"/>
                      <a:pt x="15049" y="21373"/>
                      <a:pt x="15219" y="21202"/>
                    </a:cubicBezTo>
                    <a:lnTo>
                      <a:pt x="21499" y="871"/>
                    </a:lnTo>
                    <a:cubicBezTo>
                      <a:pt x="21600" y="370"/>
                      <a:pt x="21300" y="0"/>
                      <a:pt x="208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199" name="Google Shape;3199;p37"/>
              <p:cNvSpPr/>
              <p:nvPr/>
            </p:nvSpPr>
            <p:spPr>
              <a:xfrm>
                <a:off x="5215" y="518646"/>
                <a:ext cx="207283" cy="210748"/>
              </a:xfrm>
              <a:custGeom>
                <a:rect b="b" l="l" r="r" t="t"/>
                <a:pathLst>
                  <a:path extrusionOk="0" h="21600" w="21186">
                    <a:moveTo>
                      <a:pt x="18726" y="0"/>
                    </a:moveTo>
                    <a:cubicBezTo>
                      <a:pt x="17980" y="0"/>
                      <a:pt x="17212" y="242"/>
                      <a:pt x="16617" y="718"/>
                    </a:cubicBezTo>
                    <a:lnTo>
                      <a:pt x="712" y="16901"/>
                    </a:lnTo>
                    <a:cubicBezTo>
                      <a:pt x="-237" y="17853"/>
                      <a:pt x="-237" y="19522"/>
                      <a:pt x="712" y="20709"/>
                    </a:cubicBezTo>
                    <a:cubicBezTo>
                      <a:pt x="1307" y="21305"/>
                      <a:pt x="2023" y="21600"/>
                      <a:pt x="2701" y="21600"/>
                    </a:cubicBezTo>
                    <a:cubicBezTo>
                      <a:pt x="3387" y="21600"/>
                      <a:pt x="4042" y="21305"/>
                      <a:pt x="4517" y="20709"/>
                    </a:cubicBezTo>
                    <a:lnTo>
                      <a:pt x="20655" y="4760"/>
                    </a:lnTo>
                    <a:cubicBezTo>
                      <a:pt x="21363" y="3808"/>
                      <a:pt x="21363" y="1904"/>
                      <a:pt x="20655" y="718"/>
                    </a:cubicBezTo>
                    <a:cubicBezTo>
                      <a:pt x="20180" y="242"/>
                      <a:pt x="19464" y="0"/>
                      <a:pt x="187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00" name="Google Shape;3200;p37"/>
              <p:cNvSpPr/>
              <p:nvPr/>
            </p:nvSpPr>
            <p:spPr>
              <a:xfrm>
                <a:off x="153895" y="667916"/>
                <a:ext cx="206693" cy="210747"/>
              </a:xfrm>
              <a:custGeom>
                <a:rect b="b" l="l" r="r" t="t"/>
                <a:pathLst>
                  <a:path extrusionOk="0" h="21600" w="21125">
                    <a:moveTo>
                      <a:pt x="18425" y="0"/>
                    </a:moveTo>
                    <a:cubicBezTo>
                      <a:pt x="17739" y="0"/>
                      <a:pt x="17091" y="295"/>
                      <a:pt x="16617" y="892"/>
                    </a:cubicBezTo>
                    <a:lnTo>
                      <a:pt x="712" y="17075"/>
                    </a:lnTo>
                    <a:cubicBezTo>
                      <a:pt x="-237" y="18026"/>
                      <a:pt x="-237" y="19696"/>
                      <a:pt x="712" y="20882"/>
                    </a:cubicBezTo>
                    <a:cubicBezTo>
                      <a:pt x="1187" y="21358"/>
                      <a:pt x="1835" y="21600"/>
                      <a:pt x="2520" y="21600"/>
                    </a:cubicBezTo>
                    <a:cubicBezTo>
                      <a:pt x="3206" y="21600"/>
                      <a:pt x="3914" y="21358"/>
                      <a:pt x="4509" y="20882"/>
                    </a:cubicBezTo>
                    <a:lnTo>
                      <a:pt x="20414" y="4933"/>
                    </a:lnTo>
                    <a:cubicBezTo>
                      <a:pt x="21363" y="3982"/>
                      <a:pt x="21363" y="2078"/>
                      <a:pt x="20414" y="892"/>
                    </a:cubicBezTo>
                    <a:cubicBezTo>
                      <a:pt x="19819" y="295"/>
                      <a:pt x="19103" y="0"/>
                      <a:pt x="184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01" name="Google Shape;3201;p37"/>
              <p:cNvSpPr/>
              <p:nvPr/>
            </p:nvSpPr>
            <p:spPr>
              <a:xfrm>
                <a:off x="0" y="648161"/>
                <a:ext cx="234557" cy="232787"/>
              </a:xfrm>
              <a:custGeom>
                <a:rect b="b" l="l" r="r" t="t"/>
                <a:pathLst>
                  <a:path extrusionOk="0" h="21600" w="21181">
                    <a:moveTo>
                      <a:pt x="18873" y="0"/>
                    </a:moveTo>
                    <a:cubicBezTo>
                      <a:pt x="18247" y="0"/>
                      <a:pt x="17568" y="157"/>
                      <a:pt x="17042" y="486"/>
                    </a:cubicBezTo>
                    <a:lnTo>
                      <a:pt x="474" y="17510"/>
                    </a:lnTo>
                    <a:cubicBezTo>
                      <a:pt x="-158" y="18372"/>
                      <a:pt x="-158" y="19876"/>
                      <a:pt x="474" y="20957"/>
                    </a:cubicBezTo>
                    <a:cubicBezTo>
                      <a:pt x="894" y="21388"/>
                      <a:pt x="1519" y="21600"/>
                      <a:pt x="2178" y="21600"/>
                    </a:cubicBezTo>
                    <a:cubicBezTo>
                      <a:pt x="2831" y="21600"/>
                      <a:pt x="3516" y="21388"/>
                      <a:pt x="4042" y="20957"/>
                    </a:cubicBezTo>
                    <a:lnTo>
                      <a:pt x="20397" y="4145"/>
                    </a:lnTo>
                    <a:cubicBezTo>
                      <a:pt x="21442" y="3071"/>
                      <a:pt x="21442" y="1559"/>
                      <a:pt x="20397" y="486"/>
                    </a:cubicBezTo>
                    <a:cubicBezTo>
                      <a:pt x="20084" y="157"/>
                      <a:pt x="19505" y="0"/>
                      <a:pt x="188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202" name="Google Shape;3202;p37"/>
            <p:cNvGrpSpPr/>
            <p:nvPr/>
          </p:nvGrpSpPr>
          <p:grpSpPr>
            <a:xfrm>
              <a:off x="17684561" y="104785"/>
              <a:ext cx="887068" cy="889429"/>
              <a:chOff x="73" y="73"/>
              <a:chExt cx="887067" cy="889427"/>
            </a:xfrm>
          </p:grpSpPr>
          <p:sp>
            <p:nvSpPr>
              <p:cNvPr id="3203" name="Google Shape;3203;p37"/>
              <p:cNvSpPr/>
              <p:nvPr/>
            </p:nvSpPr>
            <p:spPr>
              <a:xfrm>
                <a:off x="73" y="73"/>
                <a:ext cx="887067" cy="889427"/>
              </a:xfrm>
              <a:custGeom>
                <a:rect b="b" l="l" r="r" t="t"/>
                <a:pathLst>
                  <a:path extrusionOk="0" h="21600" w="21600">
                    <a:moveTo>
                      <a:pt x="17134" y="3892"/>
                    </a:moveTo>
                    <a:cubicBezTo>
                      <a:pt x="17473" y="3892"/>
                      <a:pt x="17755" y="4173"/>
                      <a:pt x="17755" y="4511"/>
                    </a:cubicBezTo>
                    <a:lnTo>
                      <a:pt x="17755" y="17089"/>
                    </a:lnTo>
                    <a:cubicBezTo>
                      <a:pt x="17755" y="17427"/>
                      <a:pt x="17473" y="17708"/>
                      <a:pt x="17134" y="17708"/>
                    </a:cubicBezTo>
                    <a:lnTo>
                      <a:pt x="4579" y="17708"/>
                    </a:lnTo>
                    <a:cubicBezTo>
                      <a:pt x="4184" y="17708"/>
                      <a:pt x="3958" y="17427"/>
                      <a:pt x="3958" y="17089"/>
                    </a:cubicBezTo>
                    <a:lnTo>
                      <a:pt x="3958" y="4511"/>
                    </a:lnTo>
                    <a:cubicBezTo>
                      <a:pt x="3958" y="4173"/>
                      <a:pt x="4184" y="3892"/>
                      <a:pt x="4579" y="3892"/>
                    </a:cubicBezTo>
                    <a:close/>
                    <a:moveTo>
                      <a:pt x="5711" y="0"/>
                    </a:moveTo>
                    <a:cubicBezTo>
                      <a:pt x="5372" y="0"/>
                      <a:pt x="5089" y="281"/>
                      <a:pt x="5089" y="619"/>
                    </a:cubicBezTo>
                    <a:lnTo>
                      <a:pt x="5089" y="2538"/>
                    </a:lnTo>
                    <a:lnTo>
                      <a:pt x="4410" y="2538"/>
                    </a:lnTo>
                    <a:cubicBezTo>
                      <a:pt x="3392" y="2538"/>
                      <a:pt x="2543" y="3383"/>
                      <a:pt x="2543" y="4456"/>
                    </a:cubicBezTo>
                    <a:lnTo>
                      <a:pt x="2543" y="5075"/>
                    </a:lnTo>
                    <a:lnTo>
                      <a:pt x="621" y="5075"/>
                    </a:lnTo>
                    <a:cubicBezTo>
                      <a:pt x="282" y="5075"/>
                      <a:pt x="0" y="5358"/>
                      <a:pt x="0" y="5696"/>
                    </a:cubicBezTo>
                    <a:cubicBezTo>
                      <a:pt x="0" y="6035"/>
                      <a:pt x="282" y="6316"/>
                      <a:pt x="621" y="6316"/>
                    </a:cubicBezTo>
                    <a:lnTo>
                      <a:pt x="2543" y="6316"/>
                    </a:lnTo>
                    <a:lnTo>
                      <a:pt x="2543" y="7614"/>
                    </a:lnTo>
                    <a:lnTo>
                      <a:pt x="621" y="7614"/>
                    </a:lnTo>
                    <a:cubicBezTo>
                      <a:pt x="282" y="7614"/>
                      <a:pt x="0" y="7896"/>
                      <a:pt x="0" y="8235"/>
                    </a:cubicBezTo>
                    <a:cubicBezTo>
                      <a:pt x="0" y="8629"/>
                      <a:pt x="282" y="8911"/>
                      <a:pt x="621" y="8911"/>
                    </a:cubicBezTo>
                    <a:lnTo>
                      <a:pt x="2543" y="8911"/>
                    </a:lnTo>
                    <a:lnTo>
                      <a:pt x="2543" y="10152"/>
                    </a:lnTo>
                    <a:lnTo>
                      <a:pt x="621" y="10152"/>
                    </a:lnTo>
                    <a:cubicBezTo>
                      <a:pt x="282" y="10152"/>
                      <a:pt x="0" y="10433"/>
                      <a:pt x="0" y="10771"/>
                    </a:cubicBezTo>
                    <a:cubicBezTo>
                      <a:pt x="0" y="11167"/>
                      <a:pt x="282" y="11448"/>
                      <a:pt x="621" y="11448"/>
                    </a:cubicBezTo>
                    <a:lnTo>
                      <a:pt x="2543" y="11448"/>
                    </a:lnTo>
                    <a:lnTo>
                      <a:pt x="2543" y="12690"/>
                    </a:lnTo>
                    <a:lnTo>
                      <a:pt x="621" y="12690"/>
                    </a:lnTo>
                    <a:cubicBezTo>
                      <a:pt x="282" y="12690"/>
                      <a:pt x="0" y="12971"/>
                      <a:pt x="0" y="13310"/>
                    </a:cubicBezTo>
                    <a:cubicBezTo>
                      <a:pt x="0" y="13705"/>
                      <a:pt x="282" y="13986"/>
                      <a:pt x="621" y="13986"/>
                    </a:cubicBezTo>
                    <a:lnTo>
                      <a:pt x="2543" y="13986"/>
                    </a:lnTo>
                    <a:lnTo>
                      <a:pt x="2543" y="15227"/>
                    </a:lnTo>
                    <a:lnTo>
                      <a:pt x="621" y="15227"/>
                    </a:lnTo>
                    <a:cubicBezTo>
                      <a:pt x="282" y="15227"/>
                      <a:pt x="0" y="15510"/>
                      <a:pt x="0" y="15848"/>
                    </a:cubicBezTo>
                    <a:cubicBezTo>
                      <a:pt x="0" y="16242"/>
                      <a:pt x="282" y="16525"/>
                      <a:pt x="621" y="16525"/>
                    </a:cubicBezTo>
                    <a:lnTo>
                      <a:pt x="2543" y="16525"/>
                    </a:lnTo>
                    <a:lnTo>
                      <a:pt x="2543" y="17144"/>
                    </a:lnTo>
                    <a:cubicBezTo>
                      <a:pt x="2543" y="18217"/>
                      <a:pt x="3392" y="19063"/>
                      <a:pt x="4410" y="19063"/>
                    </a:cubicBezTo>
                    <a:lnTo>
                      <a:pt x="5089" y="19063"/>
                    </a:lnTo>
                    <a:lnTo>
                      <a:pt x="5089" y="20923"/>
                    </a:lnTo>
                    <a:cubicBezTo>
                      <a:pt x="5089" y="21319"/>
                      <a:pt x="5372" y="21600"/>
                      <a:pt x="5711" y="21600"/>
                    </a:cubicBezTo>
                    <a:cubicBezTo>
                      <a:pt x="6051" y="21600"/>
                      <a:pt x="6332" y="21319"/>
                      <a:pt x="6332" y="20923"/>
                    </a:cubicBezTo>
                    <a:lnTo>
                      <a:pt x="6332" y="18893"/>
                    </a:lnTo>
                    <a:lnTo>
                      <a:pt x="7634" y="18893"/>
                    </a:lnTo>
                    <a:lnTo>
                      <a:pt x="7634" y="20811"/>
                    </a:lnTo>
                    <a:cubicBezTo>
                      <a:pt x="7634" y="21149"/>
                      <a:pt x="7916" y="21432"/>
                      <a:pt x="8255" y="21432"/>
                    </a:cubicBezTo>
                    <a:cubicBezTo>
                      <a:pt x="8594" y="21432"/>
                      <a:pt x="8878" y="21149"/>
                      <a:pt x="8878" y="20811"/>
                    </a:cubicBezTo>
                    <a:lnTo>
                      <a:pt x="8878" y="18893"/>
                    </a:lnTo>
                    <a:lnTo>
                      <a:pt x="10177" y="18893"/>
                    </a:lnTo>
                    <a:lnTo>
                      <a:pt x="10177" y="20811"/>
                    </a:lnTo>
                    <a:cubicBezTo>
                      <a:pt x="10177" y="21149"/>
                      <a:pt x="10461" y="21432"/>
                      <a:pt x="10800" y="21432"/>
                    </a:cubicBezTo>
                    <a:cubicBezTo>
                      <a:pt x="11139" y="21432"/>
                      <a:pt x="11423" y="21149"/>
                      <a:pt x="11423" y="20811"/>
                    </a:cubicBezTo>
                    <a:lnTo>
                      <a:pt x="11423" y="18893"/>
                    </a:lnTo>
                    <a:lnTo>
                      <a:pt x="12722" y="18893"/>
                    </a:lnTo>
                    <a:lnTo>
                      <a:pt x="12722" y="20811"/>
                    </a:lnTo>
                    <a:cubicBezTo>
                      <a:pt x="12722" y="21149"/>
                      <a:pt x="13006" y="21432"/>
                      <a:pt x="13345" y="21432"/>
                    </a:cubicBezTo>
                    <a:cubicBezTo>
                      <a:pt x="13684" y="21432"/>
                      <a:pt x="13966" y="21149"/>
                      <a:pt x="13966" y="20811"/>
                    </a:cubicBezTo>
                    <a:lnTo>
                      <a:pt x="13966" y="18893"/>
                    </a:lnTo>
                    <a:lnTo>
                      <a:pt x="15268" y="18893"/>
                    </a:lnTo>
                    <a:lnTo>
                      <a:pt x="15268" y="20811"/>
                    </a:lnTo>
                    <a:cubicBezTo>
                      <a:pt x="15268" y="21149"/>
                      <a:pt x="15549" y="21432"/>
                      <a:pt x="15889" y="21432"/>
                    </a:cubicBezTo>
                    <a:cubicBezTo>
                      <a:pt x="16228" y="21432"/>
                      <a:pt x="16511" y="21149"/>
                      <a:pt x="16511" y="20811"/>
                    </a:cubicBezTo>
                    <a:lnTo>
                      <a:pt x="16511" y="18893"/>
                    </a:lnTo>
                    <a:lnTo>
                      <a:pt x="17134" y="18893"/>
                    </a:lnTo>
                    <a:cubicBezTo>
                      <a:pt x="18208" y="18893"/>
                      <a:pt x="19057" y="18047"/>
                      <a:pt x="19057" y="16976"/>
                    </a:cubicBezTo>
                    <a:lnTo>
                      <a:pt x="19057" y="16355"/>
                    </a:lnTo>
                    <a:lnTo>
                      <a:pt x="20979" y="16355"/>
                    </a:lnTo>
                    <a:cubicBezTo>
                      <a:pt x="21318" y="16355"/>
                      <a:pt x="21600" y="16074"/>
                      <a:pt x="21600" y="15735"/>
                    </a:cubicBezTo>
                    <a:cubicBezTo>
                      <a:pt x="21600" y="15397"/>
                      <a:pt x="21318" y="15114"/>
                      <a:pt x="20979" y="15114"/>
                    </a:cubicBezTo>
                    <a:lnTo>
                      <a:pt x="19057" y="15114"/>
                    </a:lnTo>
                    <a:lnTo>
                      <a:pt x="19057" y="13818"/>
                    </a:lnTo>
                    <a:lnTo>
                      <a:pt x="20979" y="13818"/>
                    </a:lnTo>
                    <a:cubicBezTo>
                      <a:pt x="21318" y="13818"/>
                      <a:pt x="21600" y="13535"/>
                      <a:pt x="21600" y="13197"/>
                    </a:cubicBezTo>
                    <a:cubicBezTo>
                      <a:pt x="21600" y="12803"/>
                      <a:pt x="21318" y="12520"/>
                      <a:pt x="20979" y="12520"/>
                    </a:cubicBezTo>
                    <a:lnTo>
                      <a:pt x="19057" y="12520"/>
                    </a:lnTo>
                    <a:lnTo>
                      <a:pt x="19057" y="11280"/>
                    </a:lnTo>
                    <a:lnTo>
                      <a:pt x="20979" y="11280"/>
                    </a:lnTo>
                    <a:cubicBezTo>
                      <a:pt x="21318" y="11280"/>
                      <a:pt x="21600" y="10997"/>
                      <a:pt x="21600" y="10659"/>
                    </a:cubicBezTo>
                    <a:cubicBezTo>
                      <a:pt x="21600" y="10265"/>
                      <a:pt x="21318" y="9982"/>
                      <a:pt x="20979" y="9982"/>
                    </a:cubicBezTo>
                    <a:lnTo>
                      <a:pt x="19057" y="9982"/>
                    </a:lnTo>
                    <a:lnTo>
                      <a:pt x="19057" y="8741"/>
                    </a:lnTo>
                    <a:lnTo>
                      <a:pt x="20979" y="8741"/>
                    </a:lnTo>
                    <a:lnTo>
                      <a:pt x="20979" y="8911"/>
                    </a:lnTo>
                    <a:cubicBezTo>
                      <a:pt x="21318" y="8911"/>
                      <a:pt x="21600" y="8629"/>
                      <a:pt x="21600" y="8235"/>
                    </a:cubicBezTo>
                    <a:cubicBezTo>
                      <a:pt x="21600" y="7896"/>
                      <a:pt x="21318" y="7614"/>
                      <a:pt x="20979" y="7614"/>
                    </a:cubicBezTo>
                    <a:lnTo>
                      <a:pt x="19057" y="7614"/>
                    </a:lnTo>
                    <a:lnTo>
                      <a:pt x="19057" y="6316"/>
                    </a:lnTo>
                    <a:lnTo>
                      <a:pt x="20979" y="6316"/>
                    </a:lnTo>
                    <a:cubicBezTo>
                      <a:pt x="21318" y="6316"/>
                      <a:pt x="21600" y="6035"/>
                      <a:pt x="21600" y="5696"/>
                    </a:cubicBezTo>
                    <a:cubicBezTo>
                      <a:pt x="21600" y="5358"/>
                      <a:pt x="21318" y="5075"/>
                      <a:pt x="20979" y="5075"/>
                    </a:cubicBezTo>
                    <a:lnTo>
                      <a:pt x="19057" y="5075"/>
                    </a:lnTo>
                    <a:lnTo>
                      <a:pt x="19057" y="4456"/>
                    </a:lnTo>
                    <a:cubicBezTo>
                      <a:pt x="19057" y="3383"/>
                      <a:pt x="18208" y="2538"/>
                      <a:pt x="17134" y="2538"/>
                    </a:cubicBezTo>
                    <a:lnTo>
                      <a:pt x="16511" y="2538"/>
                    </a:lnTo>
                    <a:lnTo>
                      <a:pt x="16511" y="619"/>
                    </a:lnTo>
                    <a:cubicBezTo>
                      <a:pt x="16511" y="281"/>
                      <a:pt x="16228" y="0"/>
                      <a:pt x="15889" y="0"/>
                    </a:cubicBezTo>
                    <a:cubicBezTo>
                      <a:pt x="15549" y="0"/>
                      <a:pt x="15268" y="281"/>
                      <a:pt x="15268" y="619"/>
                    </a:cubicBezTo>
                    <a:lnTo>
                      <a:pt x="15268" y="2538"/>
                    </a:lnTo>
                    <a:lnTo>
                      <a:pt x="13966" y="2538"/>
                    </a:lnTo>
                    <a:lnTo>
                      <a:pt x="13966" y="619"/>
                    </a:lnTo>
                    <a:cubicBezTo>
                      <a:pt x="13966" y="281"/>
                      <a:pt x="13684" y="0"/>
                      <a:pt x="13345" y="0"/>
                    </a:cubicBezTo>
                    <a:cubicBezTo>
                      <a:pt x="13006" y="0"/>
                      <a:pt x="12722" y="281"/>
                      <a:pt x="12722" y="619"/>
                    </a:cubicBezTo>
                    <a:lnTo>
                      <a:pt x="12722" y="2538"/>
                    </a:lnTo>
                    <a:lnTo>
                      <a:pt x="11423" y="2538"/>
                    </a:lnTo>
                    <a:lnTo>
                      <a:pt x="11423" y="619"/>
                    </a:lnTo>
                    <a:cubicBezTo>
                      <a:pt x="11423" y="281"/>
                      <a:pt x="11139" y="0"/>
                      <a:pt x="10800" y="0"/>
                    </a:cubicBezTo>
                    <a:cubicBezTo>
                      <a:pt x="10461" y="0"/>
                      <a:pt x="10177" y="281"/>
                      <a:pt x="10177" y="619"/>
                    </a:cubicBezTo>
                    <a:lnTo>
                      <a:pt x="10177" y="2538"/>
                    </a:lnTo>
                    <a:lnTo>
                      <a:pt x="8878" y="2538"/>
                    </a:lnTo>
                    <a:lnTo>
                      <a:pt x="8878" y="619"/>
                    </a:lnTo>
                    <a:cubicBezTo>
                      <a:pt x="8878" y="281"/>
                      <a:pt x="8594" y="0"/>
                      <a:pt x="8255" y="0"/>
                    </a:cubicBezTo>
                    <a:cubicBezTo>
                      <a:pt x="7916" y="0"/>
                      <a:pt x="7634" y="281"/>
                      <a:pt x="7634" y="619"/>
                    </a:cubicBezTo>
                    <a:lnTo>
                      <a:pt x="7634" y="2538"/>
                    </a:lnTo>
                    <a:lnTo>
                      <a:pt x="6332" y="2538"/>
                    </a:lnTo>
                    <a:lnTo>
                      <a:pt x="6332" y="619"/>
                    </a:lnTo>
                    <a:cubicBezTo>
                      <a:pt x="6332" y="281"/>
                      <a:pt x="6051" y="0"/>
                      <a:pt x="57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04" name="Google Shape;3204;p37"/>
              <p:cNvSpPr/>
              <p:nvPr/>
            </p:nvSpPr>
            <p:spPr>
              <a:xfrm>
                <a:off x="213694" y="209051"/>
                <a:ext cx="51085" cy="53443"/>
              </a:xfrm>
              <a:custGeom>
                <a:rect b="b" l="l" r="r" t="t"/>
                <a:pathLst>
                  <a:path extrusionOk="0" h="21600" w="21600">
                    <a:moveTo>
                      <a:pt x="10816" y="0"/>
                    </a:moveTo>
                    <a:cubicBezTo>
                      <a:pt x="4925" y="0"/>
                      <a:pt x="0" y="4707"/>
                      <a:pt x="0" y="10338"/>
                    </a:cubicBezTo>
                    <a:cubicBezTo>
                      <a:pt x="0" y="16893"/>
                      <a:pt x="4925" y="21600"/>
                      <a:pt x="10816" y="21600"/>
                    </a:cubicBezTo>
                    <a:cubicBezTo>
                      <a:pt x="16706" y="21600"/>
                      <a:pt x="21600" y="16893"/>
                      <a:pt x="21600" y="10338"/>
                    </a:cubicBezTo>
                    <a:cubicBezTo>
                      <a:pt x="21600" y="47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05" name="Google Shape;3205;p37"/>
              <p:cNvSpPr/>
              <p:nvPr/>
            </p:nvSpPr>
            <p:spPr>
              <a:xfrm>
                <a:off x="213694" y="624794"/>
                <a:ext cx="51085" cy="51085"/>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06" name="Google Shape;3206;p37"/>
              <p:cNvSpPr/>
              <p:nvPr/>
            </p:nvSpPr>
            <p:spPr>
              <a:xfrm>
                <a:off x="629364" y="624794"/>
                <a:ext cx="51158" cy="51085"/>
              </a:xfrm>
              <a:custGeom>
                <a:rect b="b" l="l" r="r" t="t"/>
                <a:pathLst>
                  <a:path extrusionOk="0" h="21600" w="21600">
                    <a:moveTo>
                      <a:pt x="10800" y="0"/>
                    </a:moveTo>
                    <a:cubicBezTo>
                      <a:pt x="4918" y="0"/>
                      <a:pt x="0" y="4894"/>
                      <a:pt x="0" y="10784"/>
                    </a:cubicBezTo>
                    <a:cubicBezTo>
                      <a:pt x="0" y="16675"/>
                      <a:pt x="4918" y="21600"/>
                      <a:pt x="10800" y="21600"/>
                    </a:cubicBezTo>
                    <a:cubicBezTo>
                      <a:pt x="16682" y="21600"/>
                      <a:pt x="21600" y="16675"/>
                      <a:pt x="21600" y="10784"/>
                    </a:cubicBezTo>
                    <a:cubicBezTo>
                      <a:pt x="21600" y="4894"/>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07" name="Google Shape;3207;p37"/>
              <p:cNvSpPr/>
              <p:nvPr/>
            </p:nvSpPr>
            <p:spPr>
              <a:xfrm>
                <a:off x="629364" y="209051"/>
                <a:ext cx="51158" cy="53443"/>
              </a:xfrm>
              <a:custGeom>
                <a:rect b="b" l="l" r="r" t="t"/>
                <a:pathLst>
                  <a:path extrusionOk="0" h="21600" w="21600">
                    <a:moveTo>
                      <a:pt x="10800" y="0"/>
                    </a:moveTo>
                    <a:cubicBezTo>
                      <a:pt x="4918" y="0"/>
                      <a:pt x="0" y="4707"/>
                      <a:pt x="0" y="10338"/>
                    </a:cubicBezTo>
                    <a:cubicBezTo>
                      <a:pt x="0" y="15969"/>
                      <a:pt x="4918" y="21600"/>
                      <a:pt x="10800" y="21600"/>
                    </a:cubicBezTo>
                    <a:cubicBezTo>
                      <a:pt x="16682" y="21600"/>
                      <a:pt x="21600" y="15969"/>
                      <a:pt x="21600" y="10338"/>
                    </a:cubicBezTo>
                    <a:cubicBezTo>
                      <a:pt x="21600" y="4707"/>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08" name="Google Shape;3208;p37"/>
              <p:cNvSpPr/>
              <p:nvPr/>
            </p:nvSpPr>
            <p:spPr>
              <a:xfrm>
                <a:off x="241826" y="234629"/>
                <a:ext cx="414055" cy="413386"/>
              </a:xfrm>
              <a:custGeom>
                <a:rect b="b" l="l" r="r" t="t"/>
                <a:pathLst>
                  <a:path extrusionOk="0" h="21600" w="21160">
                    <a:moveTo>
                      <a:pt x="11736" y="2912"/>
                    </a:moveTo>
                    <a:lnTo>
                      <a:pt x="11736" y="3397"/>
                    </a:lnTo>
                    <a:cubicBezTo>
                      <a:pt x="11736" y="4006"/>
                      <a:pt x="12093" y="4491"/>
                      <a:pt x="12685" y="4610"/>
                    </a:cubicBezTo>
                    <a:cubicBezTo>
                      <a:pt x="13397" y="4853"/>
                      <a:pt x="14109" y="5338"/>
                      <a:pt x="14704" y="5824"/>
                    </a:cubicBezTo>
                    <a:cubicBezTo>
                      <a:pt x="15002" y="5978"/>
                      <a:pt x="15352" y="6132"/>
                      <a:pt x="15687" y="6132"/>
                    </a:cubicBezTo>
                    <a:cubicBezTo>
                      <a:pt x="15879" y="6132"/>
                      <a:pt x="16071" y="6078"/>
                      <a:pt x="16245" y="5947"/>
                    </a:cubicBezTo>
                    <a:lnTo>
                      <a:pt x="16719" y="5704"/>
                    </a:lnTo>
                    <a:lnTo>
                      <a:pt x="18027" y="7888"/>
                    </a:lnTo>
                    <a:lnTo>
                      <a:pt x="17552" y="8250"/>
                    </a:lnTo>
                    <a:cubicBezTo>
                      <a:pt x="17077" y="8493"/>
                      <a:pt x="16840" y="9101"/>
                      <a:pt x="16957" y="9587"/>
                    </a:cubicBezTo>
                    <a:cubicBezTo>
                      <a:pt x="17077" y="10434"/>
                      <a:pt x="17077" y="11162"/>
                      <a:pt x="16957" y="12013"/>
                    </a:cubicBezTo>
                    <a:cubicBezTo>
                      <a:pt x="16840" y="12618"/>
                      <a:pt x="17077" y="13103"/>
                      <a:pt x="17552" y="13346"/>
                    </a:cubicBezTo>
                    <a:lnTo>
                      <a:pt x="18027" y="13712"/>
                    </a:lnTo>
                    <a:lnTo>
                      <a:pt x="16719" y="15896"/>
                    </a:lnTo>
                    <a:lnTo>
                      <a:pt x="16245" y="15653"/>
                    </a:lnTo>
                    <a:cubicBezTo>
                      <a:pt x="16034" y="15545"/>
                      <a:pt x="15796" y="15484"/>
                      <a:pt x="15555" y="15484"/>
                    </a:cubicBezTo>
                    <a:cubicBezTo>
                      <a:pt x="15262" y="15484"/>
                      <a:pt x="14964" y="15572"/>
                      <a:pt x="14704" y="15776"/>
                    </a:cubicBezTo>
                    <a:cubicBezTo>
                      <a:pt x="14109" y="16381"/>
                      <a:pt x="13397" y="16747"/>
                      <a:pt x="12685" y="16990"/>
                    </a:cubicBezTo>
                    <a:cubicBezTo>
                      <a:pt x="12093" y="17232"/>
                      <a:pt x="11736" y="17837"/>
                      <a:pt x="11736" y="18203"/>
                    </a:cubicBezTo>
                    <a:lnTo>
                      <a:pt x="11736" y="18688"/>
                    </a:lnTo>
                    <a:lnTo>
                      <a:pt x="9125" y="18688"/>
                    </a:lnTo>
                    <a:lnTo>
                      <a:pt x="9125" y="18203"/>
                    </a:lnTo>
                    <a:cubicBezTo>
                      <a:pt x="9125" y="17594"/>
                      <a:pt x="8767" y="17232"/>
                      <a:pt x="8176" y="16990"/>
                    </a:cubicBezTo>
                    <a:cubicBezTo>
                      <a:pt x="7464" y="16747"/>
                      <a:pt x="6752" y="16262"/>
                      <a:pt x="6157" y="15776"/>
                    </a:cubicBezTo>
                    <a:cubicBezTo>
                      <a:pt x="5859" y="15622"/>
                      <a:pt x="5509" y="15468"/>
                      <a:pt x="5173" y="15468"/>
                    </a:cubicBezTo>
                    <a:cubicBezTo>
                      <a:pt x="4981" y="15468"/>
                      <a:pt x="4789" y="15518"/>
                      <a:pt x="4616" y="15653"/>
                    </a:cubicBezTo>
                    <a:lnTo>
                      <a:pt x="4141" y="15896"/>
                    </a:lnTo>
                    <a:lnTo>
                      <a:pt x="2834" y="13712"/>
                    </a:lnTo>
                    <a:lnTo>
                      <a:pt x="3309" y="13346"/>
                    </a:lnTo>
                    <a:cubicBezTo>
                      <a:pt x="3783" y="13103"/>
                      <a:pt x="4021" y="12499"/>
                      <a:pt x="3904" y="12013"/>
                    </a:cubicBezTo>
                    <a:cubicBezTo>
                      <a:pt x="3783" y="11162"/>
                      <a:pt x="3783" y="10434"/>
                      <a:pt x="3904" y="9587"/>
                    </a:cubicBezTo>
                    <a:cubicBezTo>
                      <a:pt x="4021" y="8978"/>
                      <a:pt x="3783" y="8493"/>
                      <a:pt x="3309" y="8250"/>
                    </a:cubicBezTo>
                    <a:lnTo>
                      <a:pt x="2834" y="7888"/>
                    </a:lnTo>
                    <a:lnTo>
                      <a:pt x="4141" y="5704"/>
                    </a:lnTo>
                    <a:lnTo>
                      <a:pt x="4616" y="5947"/>
                    </a:lnTo>
                    <a:cubicBezTo>
                      <a:pt x="4834" y="6116"/>
                      <a:pt x="5083" y="6205"/>
                      <a:pt x="5328" y="6205"/>
                    </a:cubicBezTo>
                    <a:cubicBezTo>
                      <a:pt x="5614" y="6205"/>
                      <a:pt x="5904" y="6086"/>
                      <a:pt x="6157" y="5824"/>
                    </a:cubicBezTo>
                    <a:cubicBezTo>
                      <a:pt x="6752" y="5219"/>
                      <a:pt x="7464" y="4853"/>
                      <a:pt x="8176" y="4610"/>
                    </a:cubicBezTo>
                    <a:cubicBezTo>
                      <a:pt x="8767" y="4491"/>
                      <a:pt x="9125" y="3882"/>
                      <a:pt x="9125" y="3397"/>
                    </a:cubicBezTo>
                    <a:lnTo>
                      <a:pt x="9125" y="2912"/>
                    </a:lnTo>
                    <a:close/>
                    <a:moveTo>
                      <a:pt x="7938" y="0"/>
                    </a:moveTo>
                    <a:cubicBezTo>
                      <a:pt x="7106" y="0"/>
                      <a:pt x="6515" y="605"/>
                      <a:pt x="6515" y="1333"/>
                    </a:cubicBezTo>
                    <a:lnTo>
                      <a:pt x="6515" y="2303"/>
                    </a:lnTo>
                    <a:cubicBezTo>
                      <a:pt x="6157" y="2427"/>
                      <a:pt x="5682" y="2792"/>
                      <a:pt x="5328" y="3035"/>
                    </a:cubicBezTo>
                    <a:lnTo>
                      <a:pt x="4616" y="2550"/>
                    </a:lnTo>
                    <a:cubicBezTo>
                      <a:pt x="4428" y="2473"/>
                      <a:pt x="4217" y="2430"/>
                      <a:pt x="4002" y="2430"/>
                    </a:cubicBezTo>
                    <a:cubicBezTo>
                      <a:pt x="3542" y="2430"/>
                      <a:pt x="3079" y="2619"/>
                      <a:pt x="2834" y="3035"/>
                    </a:cubicBezTo>
                    <a:lnTo>
                      <a:pt x="224" y="7765"/>
                    </a:lnTo>
                    <a:cubicBezTo>
                      <a:pt x="-130" y="8373"/>
                      <a:pt x="-14" y="9221"/>
                      <a:pt x="582" y="9587"/>
                    </a:cubicBezTo>
                    <a:lnTo>
                      <a:pt x="1410" y="10072"/>
                    </a:lnTo>
                    <a:lnTo>
                      <a:pt x="1410" y="11528"/>
                    </a:lnTo>
                    <a:lnTo>
                      <a:pt x="582" y="12013"/>
                    </a:lnTo>
                    <a:cubicBezTo>
                      <a:pt x="107" y="12256"/>
                      <a:pt x="-251" y="13227"/>
                      <a:pt x="224" y="13831"/>
                    </a:cubicBezTo>
                    <a:lnTo>
                      <a:pt x="2834" y="18565"/>
                    </a:lnTo>
                    <a:cubicBezTo>
                      <a:pt x="3060" y="18950"/>
                      <a:pt x="3475" y="19189"/>
                      <a:pt x="3900" y="19189"/>
                    </a:cubicBezTo>
                    <a:cubicBezTo>
                      <a:pt x="4149" y="19189"/>
                      <a:pt x="4397" y="19108"/>
                      <a:pt x="4616" y="18931"/>
                    </a:cubicBezTo>
                    <a:lnTo>
                      <a:pt x="5328" y="18565"/>
                    </a:lnTo>
                    <a:cubicBezTo>
                      <a:pt x="5803" y="18808"/>
                      <a:pt x="6277" y="19173"/>
                      <a:pt x="6515" y="19293"/>
                    </a:cubicBezTo>
                    <a:lnTo>
                      <a:pt x="6515" y="20144"/>
                    </a:lnTo>
                    <a:cubicBezTo>
                      <a:pt x="6515" y="20991"/>
                      <a:pt x="7106" y="21600"/>
                      <a:pt x="7938" y="21600"/>
                    </a:cubicBezTo>
                    <a:lnTo>
                      <a:pt x="13280" y="21600"/>
                    </a:lnTo>
                    <a:cubicBezTo>
                      <a:pt x="13992" y="21600"/>
                      <a:pt x="14583" y="20991"/>
                      <a:pt x="14583" y="20144"/>
                    </a:cubicBezTo>
                    <a:lnTo>
                      <a:pt x="14583" y="19293"/>
                    </a:lnTo>
                    <a:cubicBezTo>
                      <a:pt x="15058" y="19173"/>
                      <a:pt x="15416" y="18808"/>
                      <a:pt x="15770" y="18565"/>
                    </a:cubicBezTo>
                    <a:lnTo>
                      <a:pt x="16482" y="18931"/>
                    </a:lnTo>
                    <a:cubicBezTo>
                      <a:pt x="16704" y="19066"/>
                      <a:pt x="16979" y="19135"/>
                      <a:pt x="17243" y="19135"/>
                    </a:cubicBezTo>
                    <a:cubicBezTo>
                      <a:pt x="17687" y="19135"/>
                      <a:pt x="18113" y="18946"/>
                      <a:pt x="18264" y="18565"/>
                    </a:cubicBezTo>
                    <a:lnTo>
                      <a:pt x="20991" y="13831"/>
                    </a:lnTo>
                    <a:cubicBezTo>
                      <a:pt x="21228" y="13227"/>
                      <a:pt x="21112" y="12499"/>
                      <a:pt x="20516" y="12013"/>
                    </a:cubicBezTo>
                    <a:lnTo>
                      <a:pt x="19805" y="11528"/>
                    </a:lnTo>
                    <a:lnTo>
                      <a:pt x="19805" y="10072"/>
                    </a:lnTo>
                    <a:lnTo>
                      <a:pt x="20516" y="9587"/>
                    </a:lnTo>
                    <a:cubicBezTo>
                      <a:pt x="21112" y="9221"/>
                      <a:pt x="21349" y="8373"/>
                      <a:pt x="20991" y="7765"/>
                    </a:cubicBezTo>
                    <a:lnTo>
                      <a:pt x="18264" y="3035"/>
                    </a:lnTo>
                    <a:cubicBezTo>
                      <a:pt x="18102" y="2619"/>
                      <a:pt x="17612" y="2376"/>
                      <a:pt x="17130" y="2376"/>
                    </a:cubicBezTo>
                    <a:cubicBezTo>
                      <a:pt x="16900" y="2376"/>
                      <a:pt x="16674" y="2430"/>
                      <a:pt x="16482" y="2550"/>
                    </a:cubicBezTo>
                    <a:lnTo>
                      <a:pt x="15770" y="3035"/>
                    </a:lnTo>
                    <a:cubicBezTo>
                      <a:pt x="15295" y="2792"/>
                      <a:pt x="14821" y="2427"/>
                      <a:pt x="14583" y="2303"/>
                    </a:cubicBezTo>
                    <a:lnTo>
                      <a:pt x="14583" y="1333"/>
                    </a:lnTo>
                    <a:cubicBezTo>
                      <a:pt x="14583" y="605"/>
                      <a:pt x="13992" y="0"/>
                      <a:pt x="132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09" name="Google Shape;3209;p37"/>
              <p:cNvSpPr/>
              <p:nvPr/>
            </p:nvSpPr>
            <p:spPr>
              <a:xfrm>
                <a:off x="366944" y="367019"/>
                <a:ext cx="157969" cy="155610"/>
              </a:xfrm>
              <a:custGeom>
                <a:rect b="b" l="l" r="r" t="t"/>
                <a:pathLst>
                  <a:path extrusionOk="0" h="21600" w="21600">
                    <a:moveTo>
                      <a:pt x="10805" y="6763"/>
                    </a:moveTo>
                    <a:cubicBezTo>
                      <a:pt x="12710" y="6763"/>
                      <a:pt x="14292" y="8380"/>
                      <a:pt x="14292" y="10314"/>
                    </a:cubicBezTo>
                    <a:cubicBezTo>
                      <a:pt x="14292" y="12248"/>
                      <a:pt x="12710" y="13854"/>
                      <a:pt x="10805" y="13854"/>
                    </a:cubicBezTo>
                    <a:cubicBezTo>
                      <a:pt x="8890" y="13854"/>
                      <a:pt x="7308" y="12248"/>
                      <a:pt x="7308" y="10314"/>
                    </a:cubicBezTo>
                    <a:cubicBezTo>
                      <a:pt x="7308" y="8380"/>
                      <a:pt x="8890" y="6763"/>
                      <a:pt x="10805" y="6763"/>
                    </a:cubicBezTo>
                    <a:close/>
                    <a:moveTo>
                      <a:pt x="10805" y="0"/>
                    </a:moveTo>
                    <a:cubicBezTo>
                      <a:pt x="4768" y="0"/>
                      <a:pt x="0" y="4830"/>
                      <a:pt x="0" y="10631"/>
                    </a:cubicBezTo>
                    <a:cubicBezTo>
                      <a:pt x="0" y="16760"/>
                      <a:pt x="4768" y="21600"/>
                      <a:pt x="10805" y="21600"/>
                    </a:cubicBezTo>
                    <a:cubicBezTo>
                      <a:pt x="16832" y="21600"/>
                      <a:pt x="21600" y="16760"/>
                      <a:pt x="21600" y="10631"/>
                    </a:cubicBezTo>
                    <a:cubicBezTo>
                      <a:pt x="21600" y="4830"/>
                      <a:pt x="16832" y="0"/>
                      <a:pt x="108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210" name="Google Shape;3210;p37"/>
            <p:cNvSpPr/>
            <p:nvPr/>
          </p:nvSpPr>
          <p:spPr>
            <a:xfrm>
              <a:off x="4396448" y="0"/>
              <a:ext cx="884783" cy="884857"/>
            </a:xfrm>
            <a:custGeom>
              <a:rect b="b" l="l" r="r" t="t"/>
              <a:pathLst>
                <a:path extrusionOk="0" h="21600" w="21600">
                  <a:moveTo>
                    <a:pt x="10203" y="1305"/>
                  </a:moveTo>
                  <a:lnTo>
                    <a:pt x="10203" y="4310"/>
                  </a:lnTo>
                  <a:cubicBezTo>
                    <a:pt x="10203" y="4707"/>
                    <a:pt x="10513" y="4966"/>
                    <a:pt x="10833" y="4966"/>
                  </a:cubicBezTo>
                  <a:cubicBezTo>
                    <a:pt x="10970" y="4966"/>
                    <a:pt x="11107" y="4920"/>
                    <a:pt x="11226" y="4819"/>
                  </a:cubicBezTo>
                  <a:cubicBezTo>
                    <a:pt x="11452" y="4592"/>
                    <a:pt x="11792" y="4479"/>
                    <a:pt x="12075" y="4479"/>
                  </a:cubicBezTo>
                  <a:cubicBezTo>
                    <a:pt x="12813" y="4479"/>
                    <a:pt x="13380" y="5046"/>
                    <a:pt x="13380" y="5726"/>
                  </a:cubicBezTo>
                  <a:cubicBezTo>
                    <a:pt x="13380" y="6463"/>
                    <a:pt x="12813" y="7030"/>
                    <a:pt x="12075" y="7030"/>
                  </a:cubicBezTo>
                  <a:cubicBezTo>
                    <a:pt x="11792" y="7030"/>
                    <a:pt x="11452" y="6859"/>
                    <a:pt x="11226" y="6633"/>
                  </a:cubicBezTo>
                  <a:cubicBezTo>
                    <a:pt x="11107" y="6532"/>
                    <a:pt x="10970" y="6487"/>
                    <a:pt x="10833" y="6487"/>
                  </a:cubicBezTo>
                  <a:cubicBezTo>
                    <a:pt x="10513" y="6487"/>
                    <a:pt x="10203" y="6744"/>
                    <a:pt x="10203" y="7144"/>
                  </a:cubicBezTo>
                  <a:lnTo>
                    <a:pt x="10203" y="10149"/>
                  </a:lnTo>
                  <a:lnTo>
                    <a:pt x="8220" y="10149"/>
                  </a:lnTo>
                  <a:cubicBezTo>
                    <a:pt x="8276" y="9922"/>
                    <a:pt x="8276" y="9695"/>
                    <a:pt x="8276" y="9468"/>
                  </a:cubicBezTo>
                  <a:cubicBezTo>
                    <a:pt x="8276" y="8051"/>
                    <a:pt x="7142" y="6973"/>
                    <a:pt x="5726" y="6973"/>
                  </a:cubicBezTo>
                  <a:cubicBezTo>
                    <a:pt x="4308" y="6973"/>
                    <a:pt x="3174" y="8051"/>
                    <a:pt x="3174" y="9468"/>
                  </a:cubicBezTo>
                  <a:cubicBezTo>
                    <a:pt x="3174" y="9695"/>
                    <a:pt x="3174" y="9922"/>
                    <a:pt x="3230" y="10149"/>
                  </a:cubicBezTo>
                  <a:lnTo>
                    <a:pt x="1247" y="10149"/>
                  </a:lnTo>
                  <a:lnTo>
                    <a:pt x="1247" y="1927"/>
                  </a:lnTo>
                  <a:cubicBezTo>
                    <a:pt x="1247" y="1587"/>
                    <a:pt x="1530" y="1305"/>
                    <a:pt x="1870" y="1305"/>
                  </a:cubicBezTo>
                  <a:close/>
                  <a:moveTo>
                    <a:pt x="19728" y="1305"/>
                  </a:moveTo>
                  <a:cubicBezTo>
                    <a:pt x="20013" y="1305"/>
                    <a:pt x="20353" y="1587"/>
                    <a:pt x="20353" y="1927"/>
                  </a:cubicBezTo>
                  <a:lnTo>
                    <a:pt x="20353" y="10204"/>
                  </a:lnTo>
                  <a:lnTo>
                    <a:pt x="17292" y="10204"/>
                  </a:lnTo>
                  <a:cubicBezTo>
                    <a:pt x="16725" y="10204"/>
                    <a:pt x="16498" y="10829"/>
                    <a:pt x="16781" y="11282"/>
                  </a:cubicBezTo>
                  <a:cubicBezTo>
                    <a:pt x="17008" y="11509"/>
                    <a:pt x="17121" y="11849"/>
                    <a:pt x="17121" y="12132"/>
                  </a:cubicBezTo>
                  <a:cubicBezTo>
                    <a:pt x="17121" y="12812"/>
                    <a:pt x="16554" y="13379"/>
                    <a:pt x="15874" y="13379"/>
                  </a:cubicBezTo>
                  <a:cubicBezTo>
                    <a:pt x="15136" y="13379"/>
                    <a:pt x="14569" y="12812"/>
                    <a:pt x="14569" y="12132"/>
                  </a:cubicBezTo>
                  <a:cubicBezTo>
                    <a:pt x="14569" y="11849"/>
                    <a:pt x="14740" y="11451"/>
                    <a:pt x="14909" y="11282"/>
                  </a:cubicBezTo>
                  <a:cubicBezTo>
                    <a:pt x="15307" y="10829"/>
                    <a:pt x="15023" y="10204"/>
                    <a:pt x="14456" y="10204"/>
                  </a:cubicBezTo>
                  <a:lnTo>
                    <a:pt x="11452" y="10204"/>
                  </a:lnTo>
                  <a:lnTo>
                    <a:pt x="11452" y="8220"/>
                  </a:lnTo>
                  <a:cubicBezTo>
                    <a:pt x="11679" y="8277"/>
                    <a:pt x="11906" y="8277"/>
                    <a:pt x="12075" y="8277"/>
                  </a:cubicBezTo>
                  <a:cubicBezTo>
                    <a:pt x="13493" y="8277"/>
                    <a:pt x="14683" y="7144"/>
                    <a:pt x="14683" y="5726"/>
                  </a:cubicBezTo>
                  <a:cubicBezTo>
                    <a:pt x="14683" y="4310"/>
                    <a:pt x="13493" y="3174"/>
                    <a:pt x="12075" y="3174"/>
                  </a:cubicBezTo>
                  <a:cubicBezTo>
                    <a:pt x="11906" y="3174"/>
                    <a:pt x="11679" y="3174"/>
                    <a:pt x="11452" y="3232"/>
                  </a:cubicBezTo>
                  <a:lnTo>
                    <a:pt x="11452" y="1305"/>
                  </a:lnTo>
                  <a:close/>
                  <a:moveTo>
                    <a:pt x="5726" y="8220"/>
                  </a:moveTo>
                  <a:cubicBezTo>
                    <a:pt x="6406" y="8220"/>
                    <a:pt x="6973" y="8786"/>
                    <a:pt x="6973" y="9524"/>
                  </a:cubicBezTo>
                  <a:cubicBezTo>
                    <a:pt x="6973" y="9809"/>
                    <a:pt x="6860" y="10149"/>
                    <a:pt x="6633" y="10375"/>
                  </a:cubicBezTo>
                  <a:cubicBezTo>
                    <a:pt x="6293" y="10771"/>
                    <a:pt x="6576" y="11396"/>
                    <a:pt x="7142" y="11396"/>
                  </a:cubicBezTo>
                  <a:lnTo>
                    <a:pt x="10090" y="11396"/>
                  </a:lnTo>
                  <a:lnTo>
                    <a:pt x="10090" y="13379"/>
                  </a:lnTo>
                  <a:cubicBezTo>
                    <a:pt x="9921" y="13323"/>
                    <a:pt x="9694" y="13323"/>
                    <a:pt x="9467" y="13323"/>
                  </a:cubicBezTo>
                  <a:cubicBezTo>
                    <a:pt x="8049" y="13323"/>
                    <a:pt x="6916" y="14456"/>
                    <a:pt x="6916" y="15874"/>
                  </a:cubicBezTo>
                  <a:cubicBezTo>
                    <a:pt x="6916" y="17290"/>
                    <a:pt x="8049" y="18424"/>
                    <a:pt x="9467" y="18424"/>
                  </a:cubicBezTo>
                  <a:cubicBezTo>
                    <a:pt x="9694" y="18424"/>
                    <a:pt x="9921" y="18424"/>
                    <a:pt x="10090" y="18368"/>
                  </a:cubicBezTo>
                  <a:lnTo>
                    <a:pt x="10090" y="20351"/>
                  </a:lnTo>
                  <a:lnTo>
                    <a:pt x="1814" y="20351"/>
                  </a:lnTo>
                  <a:cubicBezTo>
                    <a:pt x="1530" y="20351"/>
                    <a:pt x="1247" y="20069"/>
                    <a:pt x="1247" y="19729"/>
                  </a:cubicBezTo>
                  <a:lnTo>
                    <a:pt x="1247" y="11396"/>
                  </a:lnTo>
                  <a:lnTo>
                    <a:pt x="4308" y="11396"/>
                  </a:lnTo>
                  <a:cubicBezTo>
                    <a:pt x="4875" y="11396"/>
                    <a:pt x="5159" y="10771"/>
                    <a:pt x="4819" y="10375"/>
                  </a:cubicBezTo>
                  <a:cubicBezTo>
                    <a:pt x="4591" y="10149"/>
                    <a:pt x="4421" y="9864"/>
                    <a:pt x="4421" y="9524"/>
                  </a:cubicBezTo>
                  <a:cubicBezTo>
                    <a:pt x="4421" y="8786"/>
                    <a:pt x="4988" y="8220"/>
                    <a:pt x="5726" y="8220"/>
                  </a:cubicBezTo>
                  <a:close/>
                  <a:moveTo>
                    <a:pt x="20353" y="11396"/>
                  </a:moveTo>
                  <a:lnTo>
                    <a:pt x="20353" y="19729"/>
                  </a:lnTo>
                  <a:cubicBezTo>
                    <a:pt x="20353" y="20069"/>
                    <a:pt x="20069" y="20351"/>
                    <a:pt x="19673" y="20351"/>
                  </a:cubicBezTo>
                  <a:lnTo>
                    <a:pt x="11395" y="20351"/>
                  </a:lnTo>
                  <a:lnTo>
                    <a:pt x="11395" y="17290"/>
                  </a:lnTo>
                  <a:cubicBezTo>
                    <a:pt x="11395" y="16893"/>
                    <a:pt x="11087" y="16634"/>
                    <a:pt x="10745" y="16634"/>
                  </a:cubicBezTo>
                  <a:cubicBezTo>
                    <a:pt x="10601" y="16634"/>
                    <a:pt x="10452" y="16680"/>
                    <a:pt x="10319" y="16781"/>
                  </a:cubicBezTo>
                  <a:cubicBezTo>
                    <a:pt x="10148" y="17008"/>
                    <a:pt x="9863" y="17177"/>
                    <a:pt x="9467" y="17177"/>
                  </a:cubicBezTo>
                  <a:cubicBezTo>
                    <a:pt x="8787" y="17177"/>
                    <a:pt x="8220" y="16610"/>
                    <a:pt x="8220" y="15874"/>
                  </a:cubicBezTo>
                  <a:cubicBezTo>
                    <a:pt x="8220" y="15192"/>
                    <a:pt x="8787" y="14570"/>
                    <a:pt x="9467" y="14570"/>
                  </a:cubicBezTo>
                  <a:cubicBezTo>
                    <a:pt x="9750" y="14570"/>
                    <a:pt x="10148" y="14739"/>
                    <a:pt x="10319" y="14966"/>
                  </a:cubicBezTo>
                  <a:cubicBezTo>
                    <a:pt x="10452" y="15068"/>
                    <a:pt x="10601" y="15113"/>
                    <a:pt x="10745" y="15113"/>
                  </a:cubicBezTo>
                  <a:cubicBezTo>
                    <a:pt x="11087" y="15113"/>
                    <a:pt x="11395" y="14854"/>
                    <a:pt x="11395" y="14456"/>
                  </a:cubicBezTo>
                  <a:lnTo>
                    <a:pt x="11395" y="11396"/>
                  </a:lnTo>
                  <a:lnTo>
                    <a:pt x="13380" y="11396"/>
                  </a:lnTo>
                  <a:cubicBezTo>
                    <a:pt x="13322" y="11622"/>
                    <a:pt x="13322" y="11849"/>
                    <a:pt x="13322" y="12076"/>
                  </a:cubicBezTo>
                  <a:cubicBezTo>
                    <a:pt x="13322" y="13492"/>
                    <a:pt x="14456" y="14570"/>
                    <a:pt x="15874" y="14570"/>
                  </a:cubicBezTo>
                  <a:cubicBezTo>
                    <a:pt x="17292" y="14570"/>
                    <a:pt x="18426" y="13492"/>
                    <a:pt x="18426" y="12076"/>
                  </a:cubicBezTo>
                  <a:cubicBezTo>
                    <a:pt x="18426" y="11849"/>
                    <a:pt x="18426" y="11622"/>
                    <a:pt x="18368" y="11396"/>
                  </a:cubicBezTo>
                  <a:close/>
                  <a:moveTo>
                    <a:pt x="1870" y="0"/>
                  </a:moveTo>
                  <a:cubicBezTo>
                    <a:pt x="849" y="0"/>
                    <a:pt x="0" y="851"/>
                    <a:pt x="0" y="1927"/>
                  </a:cubicBezTo>
                  <a:lnTo>
                    <a:pt x="0" y="19729"/>
                  </a:lnTo>
                  <a:cubicBezTo>
                    <a:pt x="0" y="20749"/>
                    <a:pt x="849" y="21600"/>
                    <a:pt x="1870" y="21600"/>
                  </a:cubicBezTo>
                  <a:lnTo>
                    <a:pt x="19673" y="21600"/>
                  </a:lnTo>
                  <a:cubicBezTo>
                    <a:pt x="20749" y="21600"/>
                    <a:pt x="21600" y="20749"/>
                    <a:pt x="21600" y="19729"/>
                  </a:cubicBezTo>
                  <a:lnTo>
                    <a:pt x="21600" y="1927"/>
                  </a:lnTo>
                  <a:cubicBezTo>
                    <a:pt x="21542" y="851"/>
                    <a:pt x="20693" y="0"/>
                    <a:pt x="196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211" name="Google Shape;3211;p37"/>
            <p:cNvGrpSpPr/>
            <p:nvPr/>
          </p:nvGrpSpPr>
          <p:grpSpPr>
            <a:xfrm>
              <a:off x="4390306" y="1089447"/>
              <a:ext cx="884786" cy="884783"/>
              <a:chOff x="73" y="73"/>
              <a:chExt cx="884784" cy="884782"/>
            </a:xfrm>
          </p:grpSpPr>
          <p:sp>
            <p:nvSpPr>
              <p:cNvPr id="3212" name="Google Shape;3212;p37"/>
              <p:cNvSpPr/>
              <p:nvPr/>
            </p:nvSpPr>
            <p:spPr>
              <a:xfrm>
                <a:off x="73" y="73"/>
                <a:ext cx="884784" cy="884782"/>
              </a:xfrm>
              <a:custGeom>
                <a:rect b="b" l="l" r="r" t="t"/>
                <a:pathLst>
                  <a:path extrusionOk="0" h="21600" w="21600">
                    <a:moveTo>
                      <a:pt x="19673" y="1191"/>
                    </a:moveTo>
                    <a:cubicBezTo>
                      <a:pt x="20013" y="1247"/>
                      <a:pt x="20353" y="1531"/>
                      <a:pt x="20353" y="1814"/>
                    </a:cubicBezTo>
                    <a:lnTo>
                      <a:pt x="20353" y="3119"/>
                    </a:lnTo>
                    <a:lnTo>
                      <a:pt x="18652" y="3119"/>
                    </a:lnTo>
                    <a:lnTo>
                      <a:pt x="16385" y="1191"/>
                    </a:lnTo>
                    <a:close/>
                    <a:moveTo>
                      <a:pt x="9241" y="1247"/>
                    </a:moveTo>
                    <a:lnTo>
                      <a:pt x="11508" y="3174"/>
                    </a:lnTo>
                    <a:lnTo>
                      <a:pt x="8503" y="3174"/>
                    </a:lnTo>
                    <a:lnTo>
                      <a:pt x="6235" y="1247"/>
                    </a:lnTo>
                    <a:close/>
                    <a:moveTo>
                      <a:pt x="14342" y="1247"/>
                    </a:moveTo>
                    <a:lnTo>
                      <a:pt x="16612" y="3174"/>
                    </a:lnTo>
                    <a:lnTo>
                      <a:pt x="13606" y="3174"/>
                    </a:lnTo>
                    <a:lnTo>
                      <a:pt x="11339" y="1247"/>
                    </a:lnTo>
                    <a:close/>
                    <a:moveTo>
                      <a:pt x="4251" y="1191"/>
                    </a:moveTo>
                    <a:lnTo>
                      <a:pt x="7256" y="3741"/>
                    </a:lnTo>
                    <a:lnTo>
                      <a:pt x="4251" y="6293"/>
                    </a:lnTo>
                    <a:lnTo>
                      <a:pt x="1247" y="6293"/>
                    </a:lnTo>
                    <a:lnTo>
                      <a:pt x="1247" y="1814"/>
                    </a:lnTo>
                    <a:cubicBezTo>
                      <a:pt x="1247" y="1474"/>
                      <a:pt x="1530" y="1191"/>
                      <a:pt x="1870" y="1191"/>
                    </a:cubicBezTo>
                    <a:close/>
                    <a:moveTo>
                      <a:pt x="11508" y="4366"/>
                    </a:moveTo>
                    <a:lnTo>
                      <a:pt x="9241" y="6293"/>
                    </a:lnTo>
                    <a:lnTo>
                      <a:pt x="6235" y="6293"/>
                    </a:lnTo>
                    <a:lnTo>
                      <a:pt x="8503" y="4366"/>
                    </a:lnTo>
                    <a:close/>
                    <a:moveTo>
                      <a:pt x="16554" y="4366"/>
                    </a:moveTo>
                    <a:lnTo>
                      <a:pt x="14287" y="6293"/>
                    </a:lnTo>
                    <a:lnTo>
                      <a:pt x="11226" y="6293"/>
                    </a:lnTo>
                    <a:lnTo>
                      <a:pt x="13493" y="4366"/>
                    </a:lnTo>
                    <a:close/>
                    <a:moveTo>
                      <a:pt x="20240" y="4366"/>
                    </a:moveTo>
                    <a:lnTo>
                      <a:pt x="20240" y="6293"/>
                    </a:lnTo>
                    <a:lnTo>
                      <a:pt x="16272" y="6293"/>
                    </a:lnTo>
                    <a:lnTo>
                      <a:pt x="18539" y="4366"/>
                    </a:lnTo>
                    <a:close/>
                    <a:moveTo>
                      <a:pt x="20353" y="7484"/>
                    </a:moveTo>
                    <a:lnTo>
                      <a:pt x="20353" y="19617"/>
                    </a:lnTo>
                    <a:cubicBezTo>
                      <a:pt x="20353" y="19957"/>
                      <a:pt x="20069" y="20240"/>
                      <a:pt x="19673" y="20240"/>
                    </a:cubicBezTo>
                    <a:lnTo>
                      <a:pt x="1927" y="20240"/>
                    </a:lnTo>
                    <a:cubicBezTo>
                      <a:pt x="1530" y="20240"/>
                      <a:pt x="1247" y="19957"/>
                      <a:pt x="1247" y="19617"/>
                    </a:cubicBezTo>
                    <a:lnTo>
                      <a:pt x="1247" y="7484"/>
                    </a:lnTo>
                    <a:close/>
                    <a:moveTo>
                      <a:pt x="1870" y="0"/>
                    </a:moveTo>
                    <a:cubicBezTo>
                      <a:pt x="849" y="0"/>
                      <a:pt x="0" y="851"/>
                      <a:pt x="0" y="1872"/>
                    </a:cubicBezTo>
                    <a:lnTo>
                      <a:pt x="0" y="19673"/>
                    </a:lnTo>
                    <a:cubicBezTo>
                      <a:pt x="0" y="20751"/>
                      <a:pt x="849" y="21600"/>
                      <a:pt x="1870" y="21600"/>
                    </a:cubicBezTo>
                    <a:lnTo>
                      <a:pt x="19673" y="21600"/>
                    </a:lnTo>
                    <a:cubicBezTo>
                      <a:pt x="20749" y="21600"/>
                      <a:pt x="21600" y="20751"/>
                      <a:pt x="21600" y="19673"/>
                    </a:cubicBezTo>
                    <a:lnTo>
                      <a:pt x="21600" y="1872"/>
                    </a:lnTo>
                    <a:cubicBezTo>
                      <a:pt x="21542" y="851"/>
                      <a:pt x="20693" y="0"/>
                      <a:pt x="196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13" name="Google Shape;3213;p37"/>
              <p:cNvSpPr/>
              <p:nvPr/>
            </p:nvSpPr>
            <p:spPr>
              <a:xfrm>
                <a:off x="130104" y="127818"/>
                <a:ext cx="51084" cy="51085"/>
              </a:xfrm>
              <a:custGeom>
                <a:rect b="b" l="l" r="r" t="t"/>
                <a:pathLst>
                  <a:path extrusionOk="0" h="21600" w="2160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14" name="Google Shape;3214;p37"/>
              <p:cNvSpPr/>
              <p:nvPr/>
            </p:nvSpPr>
            <p:spPr>
              <a:xfrm>
                <a:off x="362301" y="439036"/>
                <a:ext cx="207854" cy="255417"/>
              </a:xfrm>
              <a:custGeom>
                <a:rect b="b" l="l" r="r" t="t"/>
                <a:pathLst>
                  <a:path extrusionOk="0" h="21600" w="21244">
                    <a:moveTo>
                      <a:pt x="5221" y="6477"/>
                    </a:moveTo>
                    <a:lnTo>
                      <a:pt x="14006" y="11190"/>
                    </a:lnTo>
                    <a:lnTo>
                      <a:pt x="5221" y="15902"/>
                    </a:lnTo>
                    <a:lnTo>
                      <a:pt x="5221" y="6477"/>
                    </a:lnTo>
                    <a:close/>
                    <a:moveTo>
                      <a:pt x="2584" y="0"/>
                    </a:moveTo>
                    <a:cubicBezTo>
                      <a:pt x="1258" y="0"/>
                      <a:pt x="0" y="873"/>
                      <a:pt x="0" y="2157"/>
                    </a:cubicBezTo>
                    <a:lnTo>
                      <a:pt x="0" y="19636"/>
                    </a:lnTo>
                    <a:cubicBezTo>
                      <a:pt x="0" y="20771"/>
                      <a:pt x="1243" y="21600"/>
                      <a:pt x="2562" y="21600"/>
                    </a:cubicBezTo>
                    <a:cubicBezTo>
                      <a:pt x="3066" y="21600"/>
                      <a:pt x="3579" y="21475"/>
                      <a:pt x="4038" y="21207"/>
                    </a:cubicBezTo>
                    <a:lnTo>
                      <a:pt x="20176" y="12368"/>
                    </a:lnTo>
                    <a:cubicBezTo>
                      <a:pt x="21600" y="11975"/>
                      <a:pt x="21600" y="10211"/>
                      <a:pt x="20176" y="9226"/>
                    </a:cubicBezTo>
                    <a:lnTo>
                      <a:pt x="4038" y="386"/>
                    </a:lnTo>
                    <a:cubicBezTo>
                      <a:pt x="3586" y="118"/>
                      <a:pt x="3081" y="0"/>
                      <a:pt x="25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15" name="Google Shape;3215;p37"/>
              <p:cNvSpPr/>
              <p:nvPr/>
            </p:nvSpPr>
            <p:spPr>
              <a:xfrm>
                <a:off x="209051" y="336796"/>
                <a:ext cx="464469" cy="464468"/>
              </a:xfrm>
              <a:custGeom>
                <a:rect b="b" l="l" r="r" t="t"/>
                <a:pathLst>
                  <a:path extrusionOk="0" h="21600" w="21600">
                    <a:moveTo>
                      <a:pt x="10802" y="2592"/>
                    </a:moveTo>
                    <a:cubicBezTo>
                      <a:pt x="15337" y="2592"/>
                      <a:pt x="19115" y="6373"/>
                      <a:pt x="19115" y="10908"/>
                    </a:cubicBezTo>
                    <a:cubicBezTo>
                      <a:pt x="19224" y="15553"/>
                      <a:pt x="15553" y="19334"/>
                      <a:pt x="10802" y="19334"/>
                    </a:cubicBezTo>
                    <a:cubicBezTo>
                      <a:pt x="6157" y="19334"/>
                      <a:pt x="2376" y="15553"/>
                      <a:pt x="2376" y="10908"/>
                    </a:cubicBezTo>
                    <a:cubicBezTo>
                      <a:pt x="2376" y="6373"/>
                      <a:pt x="6157" y="2592"/>
                      <a:pt x="10802" y="2592"/>
                    </a:cubicBezTo>
                    <a:close/>
                    <a:moveTo>
                      <a:pt x="10802" y="0"/>
                    </a:moveTo>
                    <a:cubicBezTo>
                      <a:pt x="4861" y="0"/>
                      <a:pt x="0" y="4861"/>
                      <a:pt x="0" y="10802"/>
                    </a:cubicBezTo>
                    <a:cubicBezTo>
                      <a:pt x="0" y="16739"/>
                      <a:pt x="4861" y="21600"/>
                      <a:pt x="10802" y="21600"/>
                    </a:cubicBezTo>
                    <a:cubicBezTo>
                      <a:pt x="16739" y="21600"/>
                      <a:pt x="21600" y="16739"/>
                      <a:pt x="21600" y="10802"/>
                    </a:cubicBezTo>
                    <a:cubicBezTo>
                      <a:pt x="21600" y="4861"/>
                      <a:pt x="16849"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216" name="Google Shape;3216;p37"/>
            <p:cNvSpPr/>
            <p:nvPr/>
          </p:nvSpPr>
          <p:spPr>
            <a:xfrm>
              <a:off x="4394660" y="2176804"/>
              <a:ext cx="885828" cy="883973"/>
            </a:xfrm>
            <a:custGeom>
              <a:rect b="b" l="l" r="r" t="t"/>
              <a:pathLst>
                <a:path extrusionOk="0" h="21600" w="21456">
                  <a:moveTo>
                    <a:pt x="16102" y="7810"/>
                  </a:moveTo>
                  <a:lnTo>
                    <a:pt x="18184" y="8887"/>
                  </a:lnTo>
                  <a:lnTo>
                    <a:pt x="15482" y="8887"/>
                  </a:lnTo>
                  <a:lnTo>
                    <a:pt x="16102" y="7810"/>
                  </a:lnTo>
                  <a:close/>
                  <a:moveTo>
                    <a:pt x="9183" y="3156"/>
                  </a:moveTo>
                  <a:lnTo>
                    <a:pt x="13515" y="9966"/>
                  </a:lnTo>
                  <a:lnTo>
                    <a:pt x="12502" y="11839"/>
                  </a:lnTo>
                  <a:lnTo>
                    <a:pt x="9521" y="7243"/>
                  </a:lnTo>
                  <a:lnTo>
                    <a:pt x="9183" y="3156"/>
                  </a:lnTo>
                  <a:close/>
                  <a:moveTo>
                    <a:pt x="16214" y="10137"/>
                  </a:moveTo>
                  <a:lnTo>
                    <a:pt x="15427" y="16549"/>
                  </a:lnTo>
                  <a:lnTo>
                    <a:pt x="13233" y="13143"/>
                  </a:lnTo>
                  <a:cubicBezTo>
                    <a:pt x="13515" y="12634"/>
                    <a:pt x="14640" y="10533"/>
                    <a:pt x="14864" y="10137"/>
                  </a:cubicBezTo>
                  <a:close/>
                  <a:moveTo>
                    <a:pt x="5471" y="3156"/>
                  </a:moveTo>
                  <a:lnTo>
                    <a:pt x="14302" y="17117"/>
                  </a:lnTo>
                  <a:lnTo>
                    <a:pt x="6427" y="14109"/>
                  </a:lnTo>
                  <a:lnTo>
                    <a:pt x="5471" y="3156"/>
                  </a:lnTo>
                  <a:close/>
                  <a:moveTo>
                    <a:pt x="2377" y="16890"/>
                  </a:moveTo>
                  <a:lnTo>
                    <a:pt x="7271" y="18252"/>
                  </a:lnTo>
                  <a:lnTo>
                    <a:pt x="8451" y="20294"/>
                  </a:lnTo>
                  <a:lnTo>
                    <a:pt x="4909" y="20294"/>
                  </a:lnTo>
                  <a:lnTo>
                    <a:pt x="2377" y="16890"/>
                  </a:lnTo>
                  <a:close/>
                  <a:moveTo>
                    <a:pt x="7214" y="15755"/>
                  </a:moveTo>
                  <a:lnTo>
                    <a:pt x="14920" y="18648"/>
                  </a:lnTo>
                  <a:lnTo>
                    <a:pt x="14190" y="20294"/>
                  </a:lnTo>
                  <a:lnTo>
                    <a:pt x="9858" y="20294"/>
                  </a:lnTo>
                  <a:cubicBezTo>
                    <a:pt x="9576" y="19783"/>
                    <a:pt x="7551" y="16322"/>
                    <a:pt x="7214" y="15755"/>
                  </a:cubicBezTo>
                  <a:close/>
                  <a:moveTo>
                    <a:pt x="4395" y="0"/>
                  </a:moveTo>
                  <a:cubicBezTo>
                    <a:pt x="4338" y="0"/>
                    <a:pt x="4282" y="11"/>
                    <a:pt x="4232" y="36"/>
                  </a:cubicBezTo>
                  <a:cubicBezTo>
                    <a:pt x="3952" y="92"/>
                    <a:pt x="3840" y="376"/>
                    <a:pt x="3840" y="659"/>
                  </a:cubicBezTo>
                  <a:cubicBezTo>
                    <a:pt x="5189" y="15357"/>
                    <a:pt x="5021" y="14619"/>
                    <a:pt x="5189" y="14845"/>
                  </a:cubicBezTo>
                  <a:lnTo>
                    <a:pt x="6202" y="16663"/>
                  </a:lnTo>
                  <a:lnTo>
                    <a:pt x="803" y="15186"/>
                  </a:lnTo>
                  <a:cubicBezTo>
                    <a:pt x="738" y="15173"/>
                    <a:pt x="676" y="15168"/>
                    <a:pt x="615" y="15168"/>
                  </a:cubicBezTo>
                  <a:cubicBezTo>
                    <a:pt x="403" y="15168"/>
                    <a:pt x="213" y="15251"/>
                    <a:pt x="128" y="15471"/>
                  </a:cubicBezTo>
                  <a:cubicBezTo>
                    <a:pt x="-42" y="15697"/>
                    <a:pt x="-42" y="15982"/>
                    <a:pt x="128" y="16209"/>
                  </a:cubicBezTo>
                  <a:lnTo>
                    <a:pt x="3895" y="21315"/>
                  </a:lnTo>
                  <a:cubicBezTo>
                    <a:pt x="4064" y="21429"/>
                    <a:pt x="4177" y="21600"/>
                    <a:pt x="4402" y="21600"/>
                  </a:cubicBezTo>
                  <a:lnTo>
                    <a:pt x="14470" y="21600"/>
                  </a:lnTo>
                  <a:cubicBezTo>
                    <a:pt x="14640" y="21600"/>
                    <a:pt x="14920" y="21429"/>
                    <a:pt x="15032" y="21202"/>
                  </a:cubicBezTo>
                  <a:lnTo>
                    <a:pt x="16271" y="18648"/>
                  </a:lnTo>
                  <a:cubicBezTo>
                    <a:pt x="16271" y="18592"/>
                    <a:pt x="16327" y="18534"/>
                    <a:pt x="16327" y="18479"/>
                  </a:cubicBezTo>
                  <a:lnTo>
                    <a:pt x="17339" y="10137"/>
                  </a:lnTo>
                  <a:lnTo>
                    <a:pt x="20771" y="10137"/>
                  </a:lnTo>
                  <a:cubicBezTo>
                    <a:pt x="21051" y="10137"/>
                    <a:pt x="21333" y="9966"/>
                    <a:pt x="21388" y="9683"/>
                  </a:cubicBezTo>
                  <a:cubicBezTo>
                    <a:pt x="21558" y="9399"/>
                    <a:pt x="21388" y="9001"/>
                    <a:pt x="21108" y="8945"/>
                  </a:cubicBezTo>
                  <a:lnTo>
                    <a:pt x="16102" y="6391"/>
                  </a:lnTo>
                  <a:cubicBezTo>
                    <a:pt x="16029" y="6362"/>
                    <a:pt x="15945" y="6347"/>
                    <a:pt x="15859" y="6347"/>
                  </a:cubicBezTo>
                  <a:cubicBezTo>
                    <a:pt x="15611" y="6347"/>
                    <a:pt x="15341" y="6465"/>
                    <a:pt x="15257" y="6675"/>
                  </a:cubicBezTo>
                  <a:lnTo>
                    <a:pt x="14077" y="8718"/>
                  </a:lnTo>
                  <a:lnTo>
                    <a:pt x="8733" y="319"/>
                  </a:lnTo>
                  <a:cubicBezTo>
                    <a:pt x="8646" y="142"/>
                    <a:pt x="8421" y="0"/>
                    <a:pt x="8219" y="0"/>
                  </a:cubicBezTo>
                  <a:cubicBezTo>
                    <a:pt x="8162" y="0"/>
                    <a:pt x="8107" y="11"/>
                    <a:pt x="8058" y="36"/>
                  </a:cubicBezTo>
                  <a:cubicBezTo>
                    <a:pt x="7833" y="92"/>
                    <a:pt x="7609" y="376"/>
                    <a:pt x="7609" y="659"/>
                  </a:cubicBezTo>
                  <a:lnTo>
                    <a:pt x="8001" y="4973"/>
                  </a:lnTo>
                  <a:lnTo>
                    <a:pt x="4964" y="319"/>
                  </a:lnTo>
                  <a:cubicBezTo>
                    <a:pt x="4832" y="142"/>
                    <a:pt x="4598" y="0"/>
                    <a:pt x="43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217" name="Google Shape;3217;p37"/>
            <p:cNvGrpSpPr/>
            <p:nvPr/>
          </p:nvGrpSpPr>
          <p:grpSpPr>
            <a:xfrm>
              <a:off x="9893101" y="79204"/>
              <a:ext cx="887249" cy="884858"/>
              <a:chOff x="0" y="0"/>
              <a:chExt cx="887248" cy="884857"/>
            </a:xfrm>
          </p:grpSpPr>
          <p:sp>
            <p:nvSpPr>
              <p:cNvPr id="3218" name="Google Shape;3218;p37"/>
              <p:cNvSpPr/>
              <p:nvPr/>
            </p:nvSpPr>
            <p:spPr>
              <a:xfrm>
                <a:off x="0" y="0"/>
                <a:ext cx="887248" cy="884857"/>
              </a:xfrm>
              <a:custGeom>
                <a:rect b="b" l="l" r="r" t="t"/>
                <a:pathLst>
                  <a:path extrusionOk="0" h="21600" w="21547">
                    <a:moveTo>
                      <a:pt x="15284" y="2098"/>
                    </a:moveTo>
                    <a:lnTo>
                      <a:pt x="16919" y="3743"/>
                    </a:lnTo>
                    <a:lnTo>
                      <a:pt x="15284" y="3743"/>
                    </a:lnTo>
                    <a:lnTo>
                      <a:pt x="15284" y="2098"/>
                    </a:lnTo>
                    <a:close/>
                    <a:moveTo>
                      <a:pt x="14044" y="1247"/>
                    </a:moveTo>
                    <a:lnTo>
                      <a:pt x="14044" y="4479"/>
                    </a:lnTo>
                    <a:cubicBezTo>
                      <a:pt x="14044" y="4819"/>
                      <a:pt x="14325" y="5103"/>
                      <a:pt x="14663" y="5103"/>
                    </a:cubicBezTo>
                    <a:lnTo>
                      <a:pt x="17823" y="5103"/>
                    </a:lnTo>
                    <a:lnTo>
                      <a:pt x="17823" y="7655"/>
                    </a:lnTo>
                    <a:lnTo>
                      <a:pt x="8799" y="7655"/>
                    </a:lnTo>
                    <a:lnTo>
                      <a:pt x="8122" y="6179"/>
                    </a:lnTo>
                    <a:cubicBezTo>
                      <a:pt x="7784" y="5499"/>
                      <a:pt x="7107" y="5103"/>
                      <a:pt x="6430" y="5103"/>
                    </a:cubicBezTo>
                    <a:lnTo>
                      <a:pt x="3947" y="5103"/>
                    </a:lnTo>
                    <a:lnTo>
                      <a:pt x="3947" y="1247"/>
                    </a:lnTo>
                    <a:close/>
                    <a:moveTo>
                      <a:pt x="6373" y="6350"/>
                    </a:moveTo>
                    <a:cubicBezTo>
                      <a:pt x="6543" y="6350"/>
                      <a:pt x="6769" y="6519"/>
                      <a:pt x="6937" y="6690"/>
                    </a:cubicBezTo>
                    <a:lnTo>
                      <a:pt x="7839" y="8562"/>
                    </a:lnTo>
                    <a:cubicBezTo>
                      <a:pt x="7952" y="8788"/>
                      <a:pt x="8177" y="8902"/>
                      <a:pt x="8403" y="8902"/>
                    </a:cubicBezTo>
                    <a:lnTo>
                      <a:pt x="19740" y="8902"/>
                    </a:lnTo>
                    <a:cubicBezTo>
                      <a:pt x="20134" y="8902"/>
                      <a:pt x="20417" y="9184"/>
                      <a:pt x="20417" y="9524"/>
                    </a:cubicBezTo>
                    <a:lnTo>
                      <a:pt x="20417" y="19673"/>
                    </a:lnTo>
                    <a:lnTo>
                      <a:pt x="20304" y="19673"/>
                    </a:lnTo>
                    <a:cubicBezTo>
                      <a:pt x="20304" y="20069"/>
                      <a:pt x="20021" y="20353"/>
                      <a:pt x="19683" y="20353"/>
                    </a:cubicBezTo>
                    <a:lnTo>
                      <a:pt x="1975" y="20353"/>
                    </a:lnTo>
                    <a:cubicBezTo>
                      <a:pt x="1636" y="20353"/>
                      <a:pt x="1353" y="20069"/>
                      <a:pt x="1353" y="19673"/>
                    </a:cubicBezTo>
                    <a:lnTo>
                      <a:pt x="1353" y="6973"/>
                    </a:lnTo>
                    <a:cubicBezTo>
                      <a:pt x="1353" y="6633"/>
                      <a:pt x="1636" y="6350"/>
                      <a:pt x="1975" y="6350"/>
                    </a:cubicBezTo>
                    <a:close/>
                    <a:moveTo>
                      <a:pt x="3215" y="0"/>
                    </a:moveTo>
                    <a:cubicBezTo>
                      <a:pt x="2819" y="0"/>
                      <a:pt x="2538" y="284"/>
                      <a:pt x="2538" y="624"/>
                    </a:cubicBezTo>
                    <a:lnTo>
                      <a:pt x="2538" y="5103"/>
                    </a:lnTo>
                    <a:lnTo>
                      <a:pt x="1917" y="5103"/>
                    </a:lnTo>
                    <a:cubicBezTo>
                      <a:pt x="847" y="5103"/>
                      <a:pt x="0" y="5952"/>
                      <a:pt x="0" y="7030"/>
                    </a:cubicBezTo>
                    <a:lnTo>
                      <a:pt x="0" y="19673"/>
                    </a:lnTo>
                    <a:cubicBezTo>
                      <a:pt x="0" y="20749"/>
                      <a:pt x="847" y="21600"/>
                      <a:pt x="1917" y="21600"/>
                    </a:cubicBezTo>
                    <a:lnTo>
                      <a:pt x="19627" y="21600"/>
                    </a:lnTo>
                    <a:cubicBezTo>
                      <a:pt x="20698" y="21600"/>
                      <a:pt x="21545" y="20749"/>
                      <a:pt x="21545" y="19673"/>
                    </a:cubicBezTo>
                    <a:lnTo>
                      <a:pt x="21545" y="9582"/>
                    </a:lnTo>
                    <a:cubicBezTo>
                      <a:pt x="21600" y="8504"/>
                      <a:pt x="20755" y="7655"/>
                      <a:pt x="19683" y="7655"/>
                    </a:cubicBezTo>
                    <a:lnTo>
                      <a:pt x="19063" y="7655"/>
                    </a:lnTo>
                    <a:lnTo>
                      <a:pt x="19063" y="4479"/>
                    </a:lnTo>
                    <a:cubicBezTo>
                      <a:pt x="19063" y="4310"/>
                      <a:pt x="19006" y="4083"/>
                      <a:pt x="18838" y="4025"/>
                    </a:cubicBezTo>
                    <a:lnTo>
                      <a:pt x="15059" y="227"/>
                    </a:lnTo>
                    <a:cubicBezTo>
                      <a:pt x="14889" y="58"/>
                      <a:pt x="14776" y="0"/>
                      <a:pt x="146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19" name="Google Shape;3219;p37"/>
              <p:cNvSpPr/>
              <p:nvPr/>
            </p:nvSpPr>
            <p:spPr>
              <a:xfrm>
                <a:off x="264778" y="415743"/>
                <a:ext cx="362534" cy="364588"/>
              </a:xfrm>
              <a:custGeom>
                <a:rect b="b" l="l" r="r" t="t"/>
                <a:pathLst>
                  <a:path extrusionOk="0" h="21600" w="21478">
                    <a:moveTo>
                      <a:pt x="7839" y="3026"/>
                    </a:moveTo>
                    <a:cubicBezTo>
                      <a:pt x="9905" y="3026"/>
                      <a:pt x="11691" y="4262"/>
                      <a:pt x="12241" y="6188"/>
                    </a:cubicBezTo>
                    <a:lnTo>
                      <a:pt x="7839" y="6188"/>
                    </a:lnTo>
                    <a:cubicBezTo>
                      <a:pt x="7014" y="6188"/>
                      <a:pt x="6328" y="6878"/>
                      <a:pt x="6328" y="7704"/>
                    </a:cubicBezTo>
                    <a:lnTo>
                      <a:pt x="6328" y="11970"/>
                    </a:lnTo>
                    <a:cubicBezTo>
                      <a:pt x="4402" y="11280"/>
                      <a:pt x="3302" y="9494"/>
                      <a:pt x="3302" y="7704"/>
                    </a:cubicBezTo>
                    <a:cubicBezTo>
                      <a:pt x="3302" y="5088"/>
                      <a:pt x="5363" y="3026"/>
                      <a:pt x="7839" y="3026"/>
                    </a:cubicBezTo>
                    <a:close/>
                    <a:moveTo>
                      <a:pt x="12241" y="9219"/>
                    </a:moveTo>
                    <a:cubicBezTo>
                      <a:pt x="11691" y="10595"/>
                      <a:pt x="10590" y="11695"/>
                      <a:pt x="9490" y="11970"/>
                    </a:cubicBezTo>
                    <a:lnTo>
                      <a:pt x="9490" y="9219"/>
                    </a:lnTo>
                    <a:close/>
                    <a:moveTo>
                      <a:pt x="18574" y="9079"/>
                    </a:moveTo>
                    <a:lnTo>
                      <a:pt x="18574" y="18298"/>
                    </a:lnTo>
                    <a:lnTo>
                      <a:pt x="9354" y="18298"/>
                    </a:lnTo>
                    <a:lnTo>
                      <a:pt x="9354" y="15132"/>
                    </a:lnTo>
                    <a:cubicBezTo>
                      <a:pt x="12241" y="14447"/>
                      <a:pt x="14582" y="12106"/>
                      <a:pt x="15272" y="9079"/>
                    </a:cubicBezTo>
                    <a:close/>
                    <a:moveTo>
                      <a:pt x="7704" y="0"/>
                    </a:moveTo>
                    <a:cubicBezTo>
                      <a:pt x="3437" y="0"/>
                      <a:pt x="0" y="3437"/>
                      <a:pt x="0" y="7704"/>
                    </a:cubicBezTo>
                    <a:cubicBezTo>
                      <a:pt x="0" y="11420"/>
                      <a:pt x="2612" y="14582"/>
                      <a:pt x="6188" y="15272"/>
                    </a:cubicBezTo>
                    <a:lnTo>
                      <a:pt x="6188" y="20085"/>
                    </a:lnTo>
                    <a:cubicBezTo>
                      <a:pt x="6188" y="20910"/>
                      <a:pt x="6878" y="21600"/>
                      <a:pt x="7704" y="21600"/>
                    </a:cubicBezTo>
                    <a:lnTo>
                      <a:pt x="19949" y="21600"/>
                    </a:lnTo>
                    <a:cubicBezTo>
                      <a:pt x="20775" y="21600"/>
                      <a:pt x="21460" y="20910"/>
                      <a:pt x="21460" y="20085"/>
                    </a:cubicBezTo>
                    <a:lnTo>
                      <a:pt x="21460" y="7843"/>
                    </a:lnTo>
                    <a:cubicBezTo>
                      <a:pt x="21600" y="6878"/>
                      <a:pt x="20910" y="6053"/>
                      <a:pt x="20085" y="6053"/>
                    </a:cubicBezTo>
                    <a:lnTo>
                      <a:pt x="15272" y="6053"/>
                    </a:lnTo>
                    <a:cubicBezTo>
                      <a:pt x="14582" y="2612"/>
                      <a:pt x="11556" y="0"/>
                      <a:pt x="77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220" name="Google Shape;3220;p37"/>
            <p:cNvGrpSpPr/>
            <p:nvPr/>
          </p:nvGrpSpPr>
          <p:grpSpPr>
            <a:xfrm>
              <a:off x="9894206" y="1163749"/>
              <a:ext cx="882669" cy="887140"/>
              <a:chOff x="0" y="0"/>
              <a:chExt cx="882667" cy="887139"/>
            </a:xfrm>
          </p:grpSpPr>
          <p:sp>
            <p:nvSpPr>
              <p:cNvPr id="3221" name="Google Shape;3221;p37"/>
              <p:cNvSpPr/>
              <p:nvPr/>
            </p:nvSpPr>
            <p:spPr>
              <a:xfrm>
                <a:off x="109169" y="102166"/>
                <a:ext cx="364661" cy="369304"/>
              </a:xfrm>
              <a:custGeom>
                <a:rect b="b" l="l" r="r" t="t"/>
                <a:pathLst>
                  <a:path extrusionOk="0" h="21600" w="21600">
                    <a:moveTo>
                      <a:pt x="7706" y="3259"/>
                    </a:moveTo>
                    <a:cubicBezTo>
                      <a:pt x="9767" y="3259"/>
                      <a:pt x="11418" y="4346"/>
                      <a:pt x="11968" y="6251"/>
                    </a:cubicBezTo>
                    <a:lnTo>
                      <a:pt x="7706" y="6251"/>
                    </a:lnTo>
                    <a:cubicBezTo>
                      <a:pt x="6877" y="6251"/>
                      <a:pt x="6191" y="6928"/>
                      <a:pt x="6191" y="7881"/>
                    </a:cubicBezTo>
                    <a:lnTo>
                      <a:pt x="6191" y="12089"/>
                    </a:lnTo>
                    <a:cubicBezTo>
                      <a:pt x="4401" y="11412"/>
                      <a:pt x="3026" y="9645"/>
                      <a:pt x="3026" y="7881"/>
                    </a:cubicBezTo>
                    <a:cubicBezTo>
                      <a:pt x="3026" y="5299"/>
                      <a:pt x="5091" y="3259"/>
                      <a:pt x="7706" y="3259"/>
                    </a:cubicBezTo>
                    <a:close/>
                    <a:moveTo>
                      <a:pt x="11968" y="9373"/>
                    </a:moveTo>
                    <a:cubicBezTo>
                      <a:pt x="11418" y="10597"/>
                      <a:pt x="10457" y="11546"/>
                      <a:pt x="9217" y="12089"/>
                    </a:cubicBezTo>
                    <a:lnTo>
                      <a:pt x="9217" y="9373"/>
                    </a:lnTo>
                    <a:close/>
                    <a:moveTo>
                      <a:pt x="18570" y="9239"/>
                    </a:moveTo>
                    <a:lnTo>
                      <a:pt x="18570" y="18474"/>
                    </a:lnTo>
                    <a:lnTo>
                      <a:pt x="9217" y="18474"/>
                    </a:lnTo>
                    <a:lnTo>
                      <a:pt x="9217" y="15077"/>
                    </a:lnTo>
                    <a:cubicBezTo>
                      <a:pt x="12243" y="14400"/>
                      <a:pt x="14583" y="12227"/>
                      <a:pt x="15269" y="9239"/>
                    </a:cubicBezTo>
                    <a:close/>
                    <a:moveTo>
                      <a:pt x="7706" y="0"/>
                    </a:moveTo>
                    <a:cubicBezTo>
                      <a:pt x="3441" y="0"/>
                      <a:pt x="0" y="3397"/>
                      <a:pt x="0" y="7610"/>
                    </a:cubicBezTo>
                    <a:cubicBezTo>
                      <a:pt x="0" y="11412"/>
                      <a:pt x="2476" y="14400"/>
                      <a:pt x="6191" y="15077"/>
                    </a:cubicBezTo>
                    <a:lnTo>
                      <a:pt x="6191" y="20104"/>
                    </a:lnTo>
                    <a:cubicBezTo>
                      <a:pt x="6191" y="20919"/>
                      <a:pt x="6877" y="21600"/>
                      <a:pt x="7706" y="21600"/>
                    </a:cubicBezTo>
                    <a:lnTo>
                      <a:pt x="20085" y="21600"/>
                    </a:lnTo>
                    <a:cubicBezTo>
                      <a:pt x="20910" y="21600"/>
                      <a:pt x="21600" y="20919"/>
                      <a:pt x="21600" y="20104"/>
                    </a:cubicBezTo>
                    <a:lnTo>
                      <a:pt x="21600" y="7610"/>
                    </a:lnTo>
                    <a:cubicBezTo>
                      <a:pt x="21600" y="6795"/>
                      <a:pt x="20910" y="6114"/>
                      <a:pt x="20085" y="6114"/>
                    </a:cubicBezTo>
                    <a:lnTo>
                      <a:pt x="15269" y="6114"/>
                    </a:lnTo>
                    <a:cubicBezTo>
                      <a:pt x="14583" y="2716"/>
                      <a:pt x="11418" y="0"/>
                      <a:pt x="77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22" name="Google Shape;3222;p37"/>
              <p:cNvSpPr/>
              <p:nvPr/>
            </p:nvSpPr>
            <p:spPr>
              <a:xfrm>
                <a:off x="0" y="0"/>
                <a:ext cx="882667" cy="887139"/>
              </a:xfrm>
              <a:custGeom>
                <a:rect b="b" l="l" r="r" t="t"/>
                <a:pathLst>
                  <a:path extrusionOk="0" h="21600" w="21491">
                    <a:moveTo>
                      <a:pt x="12723" y="2206"/>
                    </a:moveTo>
                    <a:lnTo>
                      <a:pt x="14364" y="3844"/>
                    </a:lnTo>
                    <a:lnTo>
                      <a:pt x="12723" y="3844"/>
                    </a:lnTo>
                    <a:lnTo>
                      <a:pt x="12723" y="2206"/>
                    </a:lnTo>
                    <a:close/>
                    <a:moveTo>
                      <a:pt x="15324" y="11479"/>
                    </a:moveTo>
                    <a:lnTo>
                      <a:pt x="15324" y="12045"/>
                    </a:lnTo>
                    <a:cubicBezTo>
                      <a:pt x="15324" y="12384"/>
                      <a:pt x="15550" y="12666"/>
                      <a:pt x="15946" y="12666"/>
                    </a:cubicBezTo>
                    <a:cubicBezTo>
                      <a:pt x="16286" y="12666"/>
                      <a:pt x="16567" y="12384"/>
                      <a:pt x="16567" y="12045"/>
                    </a:cubicBezTo>
                    <a:lnTo>
                      <a:pt x="16567" y="11535"/>
                    </a:lnTo>
                    <a:cubicBezTo>
                      <a:pt x="18491" y="11819"/>
                      <a:pt x="20017" y="13402"/>
                      <a:pt x="20301" y="15266"/>
                    </a:cubicBezTo>
                    <a:lnTo>
                      <a:pt x="19735" y="15266"/>
                    </a:lnTo>
                    <a:cubicBezTo>
                      <a:pt x="19396" y="15266"/>
                      <a:pt x="19112" y="15550"/>
                      <a:pt x="19112" y="15945"/>
                    </a:cubicBezTo>
                    <a:cubicBezTo>
                      <a:pt x="19112" y="16284"/>
                      <a:pt x="19396" y="16567"/>
                      <a:pt x="19735" y="16567"/>
                    </a:cubicBezTo>
                    <a:lnTo>
                      <a:pt x="20301" y="16567"/>
                    </a:lnTo>
                    <a:cubicBezTo>
                      <a:pt x="20017" y="18490"/>
                      <a:pt x="18491" y="19960"/>
                      <a:pt x="16567" y="20243"/>
                    </a:cubicBezTo>
                    <a:lnTo>
                      <a:pt x="16567" y="19678"/>
                    </a:lnTo>
                    <a:cubicBezTo>
                      <a:pt x="16567" y="19339"/>
                      <a:pt x="16286" y="19055"/>
                      <a:pt x="15946" y="19055"/>
                    </a:cubicBezTo>
                    <a:cubicBezTo>
                      <a:pt x="15550" y="19055"/>
                      <a:pt x="15324" y="19339"/>
                      <a:pt x="15324" y="19678"/>
                    </a:cubicBezTo>
                    <a:lnTo>
                      <a:pt x="15324" y="20243"/>
                    </a:lnTo>
                    <a:cubicBezTo>
                      <a:pt x="13402" y="19960"/>
                      <a:pt x="11819" y="18377"/>
                      <a:pt x="11537" y="16512"/>
                    </a:cubicBezTo>
                    <a:lnTo>
                      <a:pt x="12102" y="16512"/>
                    </a:lnTo>
                    <a:cubicBezTo>
                      <a:pt x="12497" y="16512"/>
                      <a:pt x="12723" y="16228"/>
                      <a:pt x="12723" y="15832"/>
                    </a:cubicBezTo>
                    <a:cubicBezTo>
                      <a:pt x="12723" y="15492"/>
                      <a:pt x="12497" y="15211"/>
                      <a:pt x="12102" y="15211"/>
                    </a:cubicBezTo>
                    <a:lnTo>
                      <a:pt x="11537" y="15211"/>
                    </a:lnTo>
                    <a:cubicBezTo>
                      <a:pt x="11819" y="13288"/>
                      <a:pt x="13402" y="11761"/>
                      <a:pt x="15324" y="11479"/>
                    </a:cubicBezTo>
                    <a:close/>
                    <a:moveTo>
                      <a:pt x="11537" y="1301"/>
                    </a:moveTo>
                    <a:lnTo>
                      <a:pt x="11537" y="4467"/>
                    </a:lnTo>
                    <a:cubicBezTo>
                      <a:pt x="11537" y="4806"/>
                      <a:pt x="11819" y="5090"/>
                      <a:pt x="12158" y="5090"/>
                    </a:cubicBezTo>
                    <a:lnTo>
                      <a:pt x="15381" y="5090"/>
                    </a:lnTo>
                    <a:lnTo>
                      <a:pt x="15381" y="10291"/>
                    </a:lnTo>
                    <a:cubicBezTo>
                      <a:pt x="12554" y="10575"/>
                      <a:pt x="10349" y="13005"/>
                      <a:pt x="10349" y="15945"/>
                    </a:cubicBezTo>
                    <a:cubicBezTo>
                      <a:pt x="10349" y="17698"/>
                      <a:pt x="11196" y="19339"/>
                      <a:pt x="12441" y="20299"/>
                    </a:cubicBezTo>
                    <a:lnTo>
                      <a:pt x="1359" y="20299"/>
                    </a:lnTo>
                    <a:lnTo>
                      <a:pt x="1359" y="1301"/>
                    </a:lnTo>
                    <a:close/>
                    <a:moveTo>
                      <a:pt x="680" y="0"/>
                    </a:moveTo>
                    <a:cubicBezTo>
                      <a:pt x="284" y="0"/>
                      <a:pt x="0" y="284"/>
                      <a:pt x="0" y="678"/>
                    </a:cubicBezTo>
                    <a:lnTo>
                      <a:pt x="0" y="20922"/>
                    </a:lnTo>
                    <a:cubicBezTo>
                      <a:pt x="0" y="21316"/>
                      <a:pt x="284" y="21600"/>
                      <a:pt x="680" y="21600"/>
                    </a:cubicBezTo>
                    <a:lnTo>
                      <a:pt x="15833" y="21600"/>
                    </a:lnTo>
                    <a:cubicBezTo>
                      <a:pt x="18944" y="21600"/>
                      <a:pt x="21487" y="19055"/>
                      <a:pt x="21487" y="15945"/>
                    </a:cubicBezTo>
                    <a:cubicBezTo>
                      <a:pt x="21600" y="12949"/>
                      <a:pt x="19396" y="10575"/>
                      <a:pt x="16567" y="10291"/>
                    </a:cubicBezTo>
                    <a:lnTo>
                      <a:pt x="16567" y="4467"/>
                    </a:lnTo>
                    <a:cubicBezTo>
                      <a:pt x="16567" y="4354"/>
                      <a:pt x="16512" y="4128"/>
                      <a:pt x="16341" y="4071"/>
                    </a:cubicBezTo>
                    <a:lnTo>
                      <a:pt x="12554" y="226"/>
                    </a:lnTo>
                    <a:cubicBezTo>
                      <a:pt x="12384" y="113"/>
                      <a:pt x="12271" y="0"/>
                      <a:pt x="121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23" name="Google Shape;3223;p37"/>
              <p:cNvSpPr/>
              <p:nvPr/>
            </p:nvSpPr>
            <p:spPr>
              <a:xfrm>
                <a:off x="629364" y="575921"/>
                <a:ext cx="104526" cy="104526"/>
              </a:xfrm>
              <a:custGeom>
                <a:rect b="b" l="l" r="r" t="t"/>
                <a:pathLst>
                  <a:path extrusionOk="0" h="21600" w="21600">
                    <a:moveTo>
                      <a:pt x="5286" y="0"/>
                    </a:moveTo>
                    <a:cubicBezTo>
                      <a:pt x="2407" y="0"/>
                      <a:pt x="0" y="2407"/>
                      <a:pt x="0" y="5286"/>
                    </a:cubicBezTo>
                    <a:lnTo>
                      <a:pt x="0" y="16314"/>
                    </a:lnTo>
                    <a:cubicBezTo>
                      <a:pt x="0" y="19193"/>
                      <a:pt x="2407" y="21600"/>
                      <a:pt x="5286" y="21600"/>
                    </a:cubicBezTo>
                    <a:lnTo>
                      <a:pt x="15842" y="21600"/>
                    </a:lnTo>
                    <a:cubicBezTo>
                      <a:pt x="19208" y="21600"/>
                      <a:pt x="21600" y="19193"/>
                      <a:pt x="21600" y="16314"/>
                    </a:cubicBezTo>
                    <a:cubicBezTo>
                      <a:pt x="21128" y="12963"/>
                      <a:pt x="19208" y="10556"/>
                      <a:pt x="15842" y="10556"/>
                    </a:cubicBezTo>
                    <a:lnTo>
                      <a:pt x="10556" y="10556"/>
                    </a:lnTo>
                    <a:lnTo>
                      <a:pt x="10556" y="5286"/>
                    </a:lnTo>
                    <a:cubicBezTo>
                      <a:pt x="10556" y="2407"/>
                      <a:pt x="8165" y="0"/>
                      <a:pt x="52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24" name="Google Shape;3224;p37"/>
              <p:cNvSpPr/>
              <p:nvPr/>
            </p:nvSpPr>
            <p:spPr>
              <a:xfrm>
                <a:off x="109169" y="575921"/>
                <a:ext cx="257776" cy="51084"/>
              </a:xfrm>
              <a:custGeom>
                <a:rect b="b" l="l" r="r" t="t"/>
                <a:pathLst>
                  <a:path extrusionOk="0" h="21600" w="21600">
                    <a:moveTo>
                      <a:pt x="2143" y="0"/>
                    </a:moveTo>
                    <a:cubicBezTo>
                      <a:pt x="976" y="0"/>
                      <a:pt x="0" y="4925"/>
                      <a:pt x="0" y="10816"/>
                    </a:cubicBezTo>
                    <a:cubicBezTo>
                      <a:pt x="0" y="16706"/>
                      <a:pt x="976" y="21600"/>
                      <a:pt x="2143" y="21600"/>
                    </a:cubicBezTo>
                    <a:lnTo>
                      <a:pt x="19463" y="21600"/>
                    </a:lnTo>
                    <a:cubicBezTo>
                      <a:pt x="20630" y="21600"/>
                      <a:pt x="21600" y="16706"/>
                      <a:pt x="21600" y="10816"/>
                    </a:cubicBezTo>
                    <a:cubicBezTo>
                      <a:pt x="21600" y="4925"/>
                      <a:pt x="20630" y="0"/>
                      <a:pt x="194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25" name="Google Shape;3225;p37"/>
              <p:cNvSpPr/>
              <p:nvPr/>
            </p:nvSpPr>
            <p:spPr>
              <a:xfrm>
                <a:off x="109169" y="680446"/>
                <a:ext cx="257776" cy="51085"/>
              </a:xfrm>
              <a:custGeom>
                <a:rect b="b" l="l" r="r" t="t"/>
                <a:pathLst>
                  <a:path extrusionOk="0" h="21600" w="21600">
                    <a:moveTo>
                      <a:pt x="2143" y="0"/>
                    </a:moveTo>
                    <a:cubicBezTo>
                      <a:pt x="976" y="0"/>
                      <a:pt x="0" y="4925"/>
                      <a:pt x="0" y="10816"/>
                    </a:cubicBezTo>
                    <a:cubicBezTo>
                      <a:pt x="0" y="16706"/>
                      <a:pt x="976" y="21600"/>
                      <a:pt x="2143" y="21600"/>
                    </a:cubicBezTo>
                    <a:lnTo>
                      <a:pt x="19463" y="21600"/>
                    </a:lnTo>
                    <a:cubicBezTo>
                      <a:pt x="20630" y="21600"/>
                      <a:pt x="21600" y="16706"/>
                      <a:pt x="21600" y="10816"/>
                    </a:cubicBezTo>
                    <a:cubicBezTo>
                      <a:pt x="21600" y="4925"/>
                      <a:pt x="20630" y="0"/>
                      <a:pt x="194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226" name="Google Shape;3226;p37"/>
            <p:cNvGrpSpPr/>
            <p:nvPr/>
          </p:nvGrpSpPr>
          <p:grpSpPr>
            <a:xfrm>
              <a:off x="9895461" y="2255223"/>
              <a:ext cx="884786" cy="887142"/>
              <a:chOff x="73" y="0"/>
              <a:chExt cx="884784" cy="887140"/>
            </a:xfrm>
          </p:grpSpPr>
          <p:sp>
            <p:nvSpPr>
              <p:cNvPr id="3227" name="Google Shape;3227;p37"/>
              <p:cNvSpPr/>
              <p:nvPr/>
            </p:nvSpPr>
            <p:spPr>
              <a:xfrm>
                <a:off x="73" y="0"/>
                <a:ext cx="884784" cy="887140"/>
              </a:xfrm>
              <a:custGeom>
                <a:rect b="b" l="l" r="r" t="t"/>
                <a:pathLst>
                  <a:path extrusionOk="0" h="21600" w="21600">
                    <a:moveTo>
                      <a:pt x="12642" y="2093"/>
                    </a:moveTo>
                    <a:lnTo>
                      <a:pt x="14287" y="3676"/>
                    </a:lnTo>
                    <a:lnTo>
                      <a:pt x="12642" y="3676"/>
                    </a:lnTo>
                    <a:lnTo>
                      <a:pt x="12642" y="2093"/>
                    </a:lnTo>
                    <a:close/>
                    <a:moveTo>
                      <a:pt x="11395" y="1244"/>
                    </a:moveTo>
                    <a:lnTo>
                      <a:pt x="11395" y="4412"/>
                    </a:lnTo>
                    <a:cubicBezTo>
                      <a:pt x="11395" y="4751"/>
                      <a:pt x="11679" y="5033"/>
                      <a:pt x="12019" y="5033"/>
                    </a:cubicBezTo>
                    <a:lnTo>
                      <a:pt x="15194" y="5033"/>
                    </a:lnTo>
                    <a:lnTo>
                      <a:pt x="15194" y="7577"/>
                    </a:lnTo>
                    <a:lnTo>
                      <a:pt x="6349" y="7577"/>
                    </a:lnTo>
                    <a:lnTo>
                      <a:pt x="6349" y="1244"/>
                    </a:lnTo>
                    <a:close/>
                    <a:moveTo>
                      <a:pt x="19673" y="7577"/>
                    </a:moveTo>
                    <a:cubicBezTo>
                      <a:pt x="20013" y="7577"/>
                      <a:pt x="20295" y="7861"/>
                      <a:pt x="20295" y="8200"/>
                    </a:cubicBezTo>
                    <a:lnTo>
                      <a:pt x="20295" y="14532"/>
                    </a:lnTo>
                    <a:lnTo>
                      <a:pt x="20240" y="14532"/>
                    </a:lnTo>
                    <a:cubicBezTo>
                      <a:pt x="20240" y="14871"/>
                      <a:pt x="19955" y="15155"/>
                      <a:pt x="19615" y="15155"/>
                    </a:cubicBezTo>
                    <a:lnTo>
                      <a:pt x="16441" y="15155"/>
                    </a:lnTo>
                    <a:lnTo>
                      <a:pt x="16441" y="13854"/>
                    </a:lnTo>
                    <a:lnTo>
                      <a:pt x="17063" y="13854"/>
                    </a:lnTo>
                    <a:cubicBezTo>
                      <a:pt x="17405" y="13854"/>
                      <a:pt x="17688" y="13572"/>
                      <a:pt x="17688" y="13231"/>
                    </a:cubicBezTo>
                    <a:cubicBezTo>
                      <a:pt x="17688" y="12892"/>
                      <a:pt x="17405" y="12610"/>
                      <a:pt x="17063" y="12610"/>
                    </a:cubicBezTo>
                    <a:lnTo>
                      <a:pt x="4421" y="12610"/>
                    </a:lnTo>
                    <a:cubicBezTo>
                      <a:pt x="4081" y="12610"/>
                      <a:pt x="3797" y="12892"/>
                      <a:pt x="3797" y="13231"/>
                    </a:cubicBezTo>
                    <a:cubicBezTo>
                      <a:pt x="3797" y="13572"/>
                      <a:pt x="4081" y="13854"/>
                      <a:pt x="4421" y="13854"/>
                    </a:cubicBezTo>
                    <a:lnTo>
                      <a:pt x="5102" y="13854"/>
                    </a:lnTo>
                    <a:lnTo>
                      <a:pt x="5102" y="15155"/>
                    </a:lnTo>
                    <a:lnTo>
                      <a:pt x="1870" y="15155"/>
                    </a:lnTo>
                    <a:cubicBezTo>
                      <a:pt x="1530" y="15155"/>
                      <a:pt x="1247" y="14871"/>
                      <a:pt x="1247" y="14532"/>
                    </a:cubicBezTo>
                    <a:lnTo>
                      <a:pt x="1247" y="8200"/>
                    </a:lnTo>
                    <a:cubicBezTo>
                      <a:pt x="1247" y="7861"/>
                      <a:pt x="1530" y="7577"/>
                      <a:pt x="1870" y="7577"/>
                    </a:cubicBezTo>
                    <a:lnTo>
                      <a:pt x="5102" y="7577"/>
                    </a:lnTo>
                    <a:lnTo>
                      <a:pt x="5102" y="8200"/>
                    </a:lnTo>
                    <a:cubicBezTo>
                      <a:pt x="5102" y="8595"/>
                      <a:pt x="5384" y="8879"/>
                      <a:pt x="5726" y="8879"/>
                    </a:cubicBezTo>
                    <a:lnTo>
                      <a:pt x="15874" y="8879"/>
                    </a:lnTo>
                    <a:cubicBezTo>
                      <a:pt x="16214" y="8879"/>
                      <a:pt x="16496" y="8595"/>
                      <a:pt x="16496" y="8200"/>
                    </a:cubicBezTo>
                    <a:lnTo>
                      <a:pt x="16496" y="7577"/>
                    </a:lnTo>
                    <a:close/>
                    <a:moveTo>
                      <a:pt x="15136" y="13854"/>
                    </a:moveTo>
                    <a:lnTo>
                      <a:pt x="15136" y="20243"/>
                    </a:lnTo>
                    <a:lnTo>
                      <a:pt x="6293" y="20243"/>
                    </a:lnTo>
                    <a:lnTo>
                      <a:pt x="6293" y="13854"/>
                    </a:lnTo>
                    <a:close/>
                    <a:moveTo>
                      <a:pt x="5726" y="0"/>
                    </a:moveTo>
                    <a:cubicBezTo>
                      <a:pt x="5384" y="0"/>
                      <a:pt x="5102" y="284"/>
                      <a:pt x="5102" y="678"/>
                    </a:cubicBezTo>
                    <a:lnTo>
                      <a:pt x="5102" y="6389"/>
                    </a:lnTo>
                    <a:lnTo>
                      <a:pt x="1927" y="6389"/>
                    </a:lnTo>
                    <a:cubicBezTo>
                      <a:pt x="849" y="6389"/>
                      <a:pt x="0" y="7238"/>
                      <a:pt x="0" y="8256"/>
                    </a:cubicBezTo>
                    <a:lnTo>
                      <a:pt x="0" y="14590"/>
                    </a:lnTo>
                    <a:cubicBezTo>
                      <a:pt x="0" y="15607"/>
                      <a:pt x="849" y="16454"/>
                      <a:pt x="1927" y="16454"/>
                    </a:cubicBezTo>
                    <a:lnTo>
                      <a:pt x="5102" y="16454"/>
                    </a:lnTo>
                    <a:lnTo>
                      <a:pt x="5102" y="20922"/>
                    </a:lnTo>
                    <a:cubicBezTo>
                      <a:pt x="5102" y="21261"/>
                      <a:pt x="5384" y="21600"/>
                      <a:pt x="5726" y="21600"/>
                    </a:cubicBezTo>
                    <a:lnTo>
                      <a:pt x="15874" y="21600"/>
                    </a:lnTo>
                    <a:cubicBezTo>
                      <a:pt x="16214" y="21600"/>
                      <a:pt x="16496" y="21261"/>
                      <a:pt x="16496" y="20922"/>
                    </a:cubicBezTo>
                    <a:lnTo>
                      <a:pt x="16496" y="16454"/>
                    </a:lnTo>
                    <a:lnTo>
                      <a:pt x="19673" y="16454"/>
                    </a:lnTo>
                    <a:cubicBezTo>
                      <a:pt x="20749" y="16454"/>
                      <a:pt x="21600" y="15607"/>
                      <a:pt x="21600" y="14590"/>
                    </a:cubicBezTo>
                    <a:lnTo>
                      <a:pt x="21600" y="8256"/>
                    </a:lnTo>
                    <a:cubicBezTo>
                      <a:pt x="21542" y="7181"/>
                      <a:pt x="20693" y="6334"/>
                      <a:pt x="19615" y="6334"/>
                    </a:cubicBezTo>
                    <a:lnTo>
                      <a:pt x="16441" y="6334"/>
                    </a:lnTo>
                    <a:lnTo>
                      <a:pt x="16441" y="4412"/>
                    </a:lnTo>
                    <a:cubicBezTo>
                      <a:pt x="16441" y="4241"/>
                      <a:pt x="16327" y="4072"/>
                      <a:pt x="16214" y="3959"/>
                    </a:cubicBezTo>
                    <a:lnTo>
                      <a:pt x="12473" y="226"/>
                    </a:lnTo>
                    <a:cubicBezTo>
                      <a:pt x="12302" y="113"/>
                      <a:pt x="12188" y="0"/>
                      <a:pt x="120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28" name="Google Shape;3228;p37"/>
              <p:cNvSpPr/>
              <p:nvPr/>
            </p:nvSpPr>
            <p:spPr>
              <a:xfrm>
                <a:off x="209051" y="413384"/>
                <a:ext cx="51084" cy="51084"/>
              </a:xfrm>
              <a:custGeom>
                <a:rect b="b" l="l" r="r" t="t"/>
                <a:pathLst>
                  <a:path extrusionOk="0" h="21600" w="21600">
                    <a:moveTo>
                      <a:pt x="10816" y="0"/>
                    </a:moveTo>
                    <a:cubicBezTo>
                      <a:pt x="4894" y="0"/>
                      <a:pt x="0" y="4925"/>
                      <a:pt x="0" y="10816"/>
                    </a:cubicBezTo>
                    <a:cubicBezTo>
                      <a:pt x="0" y="16706"/>
                      <a:pt x="4894"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29" name="Google Shape;3229;p37"/>
              <p:cNvSpPr/>
              <p:nvPr/>
            </p:nvSpPr>
            <p:spPr>
              <a:xfrm>
                <a:off x="311218" y="413384"/>
                <a:ext cx="51084" cy="51084"/>
              </a:xfrm>
              <a:custGeom>
                <a:rect b="b" l="l" r="r" t="t"/>
                <a:pathLst>
                  <a:path extrusionOk="0" h="21600" w="21600">
                    <a:moveTo>
                      <a:pt x="10816" y="0"/>
                    </a:moveTo>
                    <a:cubicBezTo>
                      <a:pt x="3927" y="0"/>
                      <a:pt x="0" y="4925"/>
                      <a:pt x="0" y="10816"/>
                    </a:cubicBezTo>
                    <a:cubicBezTo>
                      <a:pt x="0" y="16706"/>
                      <a:pt x="3927"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30" name="Google Shape;3230;p37"/>
              <p:cNvSpPr/>
              <p:nvPr/>
            </p:nvSpPr>
            <p:spPr>
              <a:xfrm>
                <a:off x="313576" y="724601"/>
                <a:ext cx="257777" cy="51085"/>
              </a:xfrm>
              <a:custGeom>
                <a:rect b="b" l="l" r="r" t="t"/>
                <a:pathLst>
                  <a:path extrusionOk="0" h="21600" w="21600">
                    <a:moveTo>
                      <a:pt x="2137" y="0"/>
                    </a:moveTo>
                    <a:cubicBezTo>
                      <a:pt x="970" y="0"/>
                      <a:pt x="0" y="4894"/>
                      <a:pt x="0" y="10784"/>
                    </a:cubicBezTo>
                    <a:cubicBezTo>
                      <a:pt x="0" y="16675"/>
                      <a:pt x="970" y="21600"/>
                      <a:pt x="2137" y="21600"/>
                    </a:cubicBezTo>
                    <a:lnTo>
                      <a:pt x="19457" y="21600"/>
                    </a:lnTo>
                    <a:cubicBezTo>
                      <a:pt x="20624" y="21600"/>
                      <a:pt x="21600" y="16675"/>
                      <a:pt x="21600" y="10784"/>
                    </a:cubicBezTo>
                    <a:cubicBezTo>
                      <a:pt x="21600" y="4894"/>
                      <a:pt x="20624" y="0"/>
                      <a:pt x="19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31" name="Google Shape;3231;p37"/>
              <p:cNvSpPr/>
              <p:nvPr/>
            </p:nvSpPr>
            <p:spPr>
              <a:xfrm>
                <a:off x="313576" y="622435"/>
                <a:ext cx="257777" cy="51084"/>
              </a:xfrm>
              <a:custGeom>
                <a:rect b="b" l="l" r="r" t="t"/>
                <a:pathLst>
                  <a:path extrusionOk="0" h="21600" w="21600">
                    <a:moveTo>
                      <a:pt x="2137" y="0"/>
                    </a:moveTo>
                    <a:cubicBezTo>
                      <a:pt x="970" y="0"/>
                      <a:pt x="0" y="4894"/>
                      <a:pt x="0" y="10784"/>
                    </a:cubicBezTo>
                    <a:cubicBezTo>
                      <a:pt x="0" y="16675"/>
                      <a:pt x="970" y="21600"/>
                      <a:pt x="2137" y="21600"/>
                    </a:cubicBezTo>
                    <a:lnTo>
                      <a:pt x="19457" y="21600"/>
                    </a:lnTo>
                    <a:cubicBezTo>
                      <a:pt x="20624" y="21600"/>
                      <a:pt x="21600" y="16675"/>
                      <a:pt x="21600" y="10784"/>
                    </a:cubicBezTo>
                    <a:cubicBezTo>
                      <a:pt x="21600" y="4894"/>
                      <a:pt x="20624" y="0"/>
                      <a:pt x="19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32" name="Google Shape;3232;p37"/>
              <p:cNvSpPr/>
              <p:nvPr/>
            </p:nvSpPr>
            <p:spPr>
              <a:xfrm>
                <a:off x="413384" y="413384"/>
                <a:ext cx="104527" cy="51084"/>
              </a:xfrm>
              <a:custGeom>
                <a:rect b="b" l="l" r="r" t="t"/>
                <a:pathLst>
                  <a:path extrusionOk="0" h="21600" w="21600">
                    <a:moveTo>
                      <a:pt x="5758" y="0"/>
                    </a:moveTo>
                    <a:cubicBezTo>
                      <a:pt x="2407" y="0"/>
                      <a:pt x="0" y="4925"/>
                      <a:pt x="0" y="10816"/>
                    </a:cubicBezTo>
                    <a:cubicBezTo>
                      <a:pt x="0" y="16706"/>
                      <a:pt x="2407" y="21600"/>
                      <a:pt x="5758" y="21600"/>
                    </a:cubicBezTo>
                    <a:lnTo>
                      <a:pt x="16329" y="21600"/>
                    </a:lnTo>
                    <a:cubicBezTo>
                      <a:pt x="19208" y="21600"/>
                      <a:pt x="21600" y="16706"/>
                      <a:pt x="21600" y="10816"/>
                    </a:cubicBezTo>
                    <a:cubicBezTo>
                      <a:pt x="21600" y="4925"/>
                      <a:pt x="19208"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33" name="Google Shape;3233;p37"/>
              <p:cNvSpPr/>
              <p:nvPr/>
            </p:nvSpPr>
            <p:spPr>
              <a:xfrm>
                <a:off x="568993" y="413384"/>
                <a:ext cx="104527" cy="51084"/>
              </a:xfrm>
              <a:custGeom>
                <a:rect b="b" l="l" r="r" t="t"/>
                <a:pathLst>
                  <a:path extrusionOk="0" h="21600" w="21600">
                    <a:moveTo>
                      <a:pt x="5286" y="0"/>
                    </a:moveTo>
                    <a:cubicBezTo>
                      <a:pt x="2407" y="0"/>
                      <a:pt x="0" y="4925"/>
                      <a:pt x="0" y="10816"/>
                    </a:cubicBezTo>
                    <a:cubicBezTo>
                      <a:pt x="0" y="16706"/>
                      <a:pt x="2407" y="21600"/>
                      <a:pt x="5286" y="21600"/>
                    </a:cubicBezTo>
                    <a:lnTo>
                      <a:pt x="15842" y="21600"/>
                    </a:lnTo>
                    <a:cubicBezTo>
                      <a:pt x="19193" y="21600"/>
                      <a:pt x="21600" y="16706"/>
                      <a:pt x="21600" y="10816"/>
                    </a:cubicBezTo>
                    <a:cubicBezTo>
                      <a:pt x="21600" y="4925"/>
                      <a:pt x="19193" y="0"/>
                      <a:pt x="158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234" name="Google Shape;3234;p37"/>
            <p:cNvSpPr/>
            <p:nvPr/>
          </p:nvSpPr>
          <p:spPr>
            <a:xfrm>
              <a:off x="15444920" y="53438"/>
              <a:ext cx="777973" cy="882498"/>
            </a:xfrm>
            <a:custGeom>
              <a:rect b="b" l="l" r="r" t="t"/>
              <a:pathLst>
                <a:path extrusionOk="0" h="21600" w="21600">
                  <a:moveTo>
                    <a:pt x="6447" y="5115"/>
                  </a:moveTo>
                  <a:cubicBezTo>
                    <a:pt x="6834" y="5115"/>
                    <a:pt x="7157" y="5400"/>
                    <a:pt x="7157" y="5741"/>
                  </a:cubicBezTo>
                  <a:lnTo>
                    <a:pt x="7157" y="6365"/>
                  </a:lnTo>
                  <a:lnTo>
                    <a:pt x="5739" y="6365"/>
                  </a:lnTo>
                  <a:lnTo>
                    <a:pt x="5739" y="5741"/>
                  </a:lnTo>
                  <a:cubicBezTo>
                    <a:pt x="5739" y="5400"/>
                    <a:pt x="6060" y="5115"/>
                    <a:pt x="6447" y="5115"/>
                  </a:cubicBezTo>
                  <a:close/>
                  <a:moveTo>
                    <a:pt x="20182" y="7560"/>
                  </a:moveTo>
                  <a:lnTo>
                    <a:pt x="20182" y="9492"/>
                  </a:lnTo>
                  <a:cubicBezTo>
                    <a:pt x="20182" y="9833"/>
                    <a:pt x="19858" y="10118"/>
                    <a:pt x="19408" y="10118"/>
                  </a:cubicBezTo>
                  <a:cubicBezTo>
                    <a:pt x="19021" y="10118"/>
                    <a:pt x="18698" y="9833"/>
                    <a:pt x="18698" y="9492"/>
                  </a:cubicBezTo>
                  <a:lnTo>
                    <a:pt x="18698" y="7560"/>
                  </a:lnTo>
                  <a:close/>
                  <a:moveTo>
                    <a:pt x="6447" y="10118"/>
                  </a:moveTo>
                  <a:cubicBezTo>
                    <a:pt x="6834" y="10118"/>
                    <a:pt x="7157" y="10401"/>
                    <a:pt x="7157" y="10800"/>
                  </a:cubicBezTo>
                  <a:cubicBezTo>
                    <a:pt x="7157" y="11141"/>
                    <a:pt x="6834" y="11424"/>
                    <a:pt x="6447" y="11424"/>
                  </a:cubicBezTo>
                  <a:cubicBezTo>
                    <a:pt x="6060" y="11424"/>
                    <a:pt x="5739" y="11141"/>
                    <a:pt x="5739" y="10800"/>
                  </a:cubicBezTo>
                  <a:cubicBezTo>
                    <a:pt x="5739" y="10401"/>
                    <a:pt x="6060" y="10118"/>
                    <a:pt x="6447" y="10118"/>
                  </a:cubicBezTo>
                  <a:close/>
                  <a:moveTo>
                    <a:pt x="7349" y="7673"/>
                  </a:moveTo>
                  <a:cubicBezTo>
                    <a:pt x="9607" y="8014"/>
                    <a:pt x="11541" y="9833"/>
                    <a:pt x="11541" y="12050"/>
                  </a:cubicBezTo>
                  <a:lnTo>
                    <a:pt x="11541" y="15915"/>
                  </a:lnTo>
                  <a:cubicBezTo>
                    <a:pt x="11541" y="18302"/>
                    <a:pt x="9286" y="20292"/>
                    <a:pt x="6512" y="20292"/>
                  </a:cubicBezTo>
                  <a:cubicBezTo>
                    <a:pt x="3805" y="20292"/>
                    <a:pt x="1547" y="18302"/>
                    <a:pt x="1547" y="15915"/>
                  </a:cubicBezTo>
                  <a:lnTo>
                    <a:pt x="1547" y="12050"/>
                  </a:lnTo>
                  <a:cubicBezTo>
                    <a:pt x="1547" y="9833"/>
                    <a:pt x="3418" y="8014"/>
                    <a:pt x="5868" y="7673"/>
                  </a:cubicBezTo>
                  <a:lnTo>
                    <a:pt x="5868" y="8981"/>
                  </a:lnTo>
                  <a:cubicBezTo>
                    <a:pt x="5094" y="9265"/>
                    <a:pt x="4449" y="10004"/>
                    <a:pt x="4449" y="10800"/>
                  </a:cubicBezTo>
                  <a:cubicBezTo>
                    <a:pt x="4449" y="11538"/>
                    <a:pt x="5029" y="12334"/>
                    <a:pt x="5868" y="12561"/>
                  </a:cubicBezTo>
                  <a:lnTo>
                    <a:pt x="5868" y="13243"/>
                  </a:lnTo>
                  <a:cubicBezTo>
                    <a:pt x="5868" y="13642"/>
                    <a:pt x="6189" y="13925"/>
                    <a:pt x="6641" y="13925"/>
                  </a:cubicBezTo>
                  <a:cubicBezTo>
                    <a:pt x="7028" y="13925"/>
                    <a:pt x="7349" y="13642"/>
                    <a:pt x="7349" y="13243"/>
                  </a:cubicBezTo>
                  <a:lnTo>
                    <a:pt x="7349" y="12561"/>
                  </a:lnTo>
                  <a:cubicBezTo>
                    <a:pt x="8123" y="12278"/>
                    <a:pt x="8770" y="11538"/>
                    <a:pt x="8770" y="10800"/>
                  </a:cubicBezTo>
                  <a:cubicBezTo>
                    <a:pt x="8770" y="10004"/>
                    <a:pt x="8252" y="9209"/>
                    <a:pt x="7349" y="8981"/>
                  </a:cubicBezTo>
                  <a:lnTo>
                    <a:pt x="7349" y="7673"/>
                  </a:lnTo>
                  <a:close/>
                  <a:moveTo>
                    <a:pt x="10833" y="0"/>
                  </a:moveTo>
                  <a:cubicBezTo>
                    <a:pt x="8252" y="0"/>
                    <a:pt x="6126" y="1705"/>
                    <a:pt x="5802" y="3865"/>
                  </a:cubicBezTo>
                  <a:cubicBezTo>
                    <a:pt x="4965" y="4150"/>
                    <a:pt x="4384" y="4888"/>
                    <a:pt x="4384" y="5683"/>
                  </a:cubicBezTo>
                  <a:lnTo>
                    <a:pt x="4384" y="6650"/>
                  </a:lnTo>
                  <a:cubicBezTo>
                    <a:pt x="1869" y="7446"/>
                    <a:pt x="0" y="9550"/>
                    <a:pt x="0" y="12050"/>
                  </a:cubicBezTo>
                  <a:lnTo>
                    <a:pt x="0" y="15915"/>
                  </a:lnTo>
                  <a:cubicBezTo>
                    <a:pt x="0" y="19042"/>
                    <a:pt x="2902" y="21600"/>
                    <a:pt x="6447" y="21600"/>
                  </a:cubicBezTo>
                  <a:cubicBezTo>
                    <a:pt x="9994" y="21600"/>
                    <a:pt x="12896" y="19042"/>
                    <a:pt x="12896" y="15915"/>
                  </a:cubicBezTo>
                  <a:lnTo>
                    <a:pt x="12896" y="12050"/>
                  </a:lnTo>
                  <a:cubicBezTo>
                    <a:pt x="12896" y="9550"/>
                    <a:pt x="11154" y="7446"/>
                    <a:pt x="8575" y="6650"/>
                  </a:cubicBezTo>
                  <a:lnTo>
                    <a:pt x="8575" y="5683"/>
                  </a:lnTo>
                  <a:cubicBezTo>
                    <a:pt x="8575" y="4888"/>
                    <a:pt x="7994" y="4150"/>
                    <a:pt x="7220" y="3865"/>
                  </a:cubicBezTo>
                  <a:cubicBezTo>
                    <a:pt x="7415" y="2331"/>
                    <a:pt x="8962" y="1193"/>
                    <a:pt x="10767" y="1193"/>
                  </a:cubicBezTo>
                  <a:cubicBezTo>
                    <a:pt x="12767" y="1193"/>
                    <a:pt x="14377" y="2614"/>
                    <a:pt x="14377" y="4377"/>
                  </a:cubicBezTo>
                  <a:lnTo>
                    <a:pt x="14377" y="15177"/>
                  </a:lnTo>
                  <a:cubicBezTo>
                    <a:pt x="14377" y="16597"/>
                    <a:pt x="15669" y="17734"/>
                    <a:pt x="17280" y="17734"/>
                  </a:cubicBezTo>
                  <a:cubicBezTo>
                    <a:pt x="18892" y="17734"/>
                    <a:pt x="20182" y="16597"/>
                    <a:pt x="20182" y="15177"/>
                  </a:cubicBezTo>
                  <a:lnTo>
                    <a:pt x="20182" y="11255"/>
                  </a:lnTo>
                  <a:cubicBezTo>
                    <a:pt x="20955" y="10970"/>
                    <a:pt x="21600" y="10288"/>
                    <a:pt x="21600" y="9492"/>
                  </a:cubicBezTo>
                  <a:lnTo>
                    <a:pt x="21600" y="6934"/>
                  </a:lnTo>
                  <a:cubicBezTo>
                    <a:pt x="21600" y="6650"/>
                    <a:pt x="21277" y="6365"/>
                    <a:pt x="20890" y="6365"/>
                  </a:cubicBezTo>
                  <a:lnTo>
                    <a:pt x="20182" y="6365"/>
                  </a:lnTo>
                  <a:lnTo>
                    <a:pt x="20182" y="4433"/>
                  </a:lnTo>
                  <a:cubicBezTo>
                    <a:pt x="20182" y="4092"/>
                    <a:pt x="19858" y="3809"/>
                    <a:pt x="19472" y="3809"/>
                  </a:cubicBezTo>
                  <a:cubicBezTo>
                    <a:pt x="19021" y="3809"/>
                    <a:pt x="18698" y="4092"/>
                    <a:pt x="18698" y="4433"/>
                  </a:cubicBezTo>
                  <a:lnTo>
                    <a:pt x="18698" y="6365"/>
                  </a:lnTo>
                  <a:lnTo>
                    <a:pt x="17990" y="6365"/>
                  </a:lnTo>
                  <a:cubicBezTo>
                    <a:pt x="17603" y="6365"/>
                    <a:pt x="17280" y="6650"/>
                    <a:pt x="17280" y="6991"/>
                  </a:cubicBezTo>
                  <a:lnTo>
                    <a:pt x="17280" y="9550"/>
                  </a:lnTo>
                  <a:cubicBezTo>
                    <a:pt x="17280" y="10401"/>
                    <a:pt x="17861" y="11141"/>
                    <a:pt x="18698" y="11368"/>
                  </a:cubicBezTo>
                  <a:lnTo>
                    <a:pt x="18698" y="15233"/>
                  </a:lnTo>
                  <a:cubicBezTo>
                    <a:pt x="18698" y="15973"/>
                    <a:pt x="18053" y="16541"/>
                    <a:pt x="17280" y="16541"/>
                  </a:cubicBezTo>
                  <a:cubicBezTo>
                    <a:pt x="16443" y="16541"/>
                    <a:pt x="15798" y="15973"/>
                    <a:pt x="15798" y="15233"/>
                  </a:cubicBezTo>
                  <a:lnTo>
                    <a:pt x="15798" y="4433"/>
                  </a:lnTo>
                  <a:cubicBezTo>
                    <a:pt x="15798" y="1988"/>
                    <a:pt x="13540" y="0"/>
                    <a:pt x="108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235" name="Google Shape;3235;p37"/>
            <p:cNvGrpSpPr/>
            <p:nvPr/>
          </p:nvGrpSpPr>
          <p:grpSpPr>
            <a:xfrm>
              <a:off x="15438031" y="1138244"/>
              <a:ext cx="778336" cy="884784"/>
              <a:chOff x="0" y="0"/>
              <a:chExt cx="778334" cy="884783"/>
            </a:xfrm>
          </p:grpSpPr>
          <p:sp>
            <p:nvSpPr>
              <p:cNvPr id="3236" name="Google Shape;3236;p37"/>
              <p:cNvSpPr/>
              <p:nvPr/>
            </p:nvSpPr>
            <p:spPr>
              <a:xfrm>
                <a:off x="104525" y="417955"/>
                <a:ext cx="155610" cy="257777"/>
              </a:xfrm>
              <a:custGeom>
                <a:rect b="b" l="l" r="r" t="t"/>
                <a:pathLst>
                  <a:path extrusionOk="0" h="21600" w="21600">
                    <a:moveTo>
                      <a:pt x="10959" y="4478"/>
                    </a:moveTo>
                    <a:cubicBezTo>
                      <a:pt x="12892" y="4478"/>
                      <a:pt x="14509" y="5454"/>
                      <a:pt x="14509" y="6621"/>
                    </a:cubicBezTo>
                    <a:cubicBezTo>
                      <a:pt x="14509" y="7789"/>
                      <a:pt x="12892" y="8759"/>
                      <a:pt x="10959" y="8759"/>
                    </a:cubicBezTo>
                    <a:lnTo>
                      <a:pt x="7418" y="8759"/>
                    </a:lnTo>
                    <a:lnTo>
                      <a:pt x="7418" y="4478"/>
                    </a:lnTo>
                    <a:close/>
                    <a:moveTo>
                      <a:pt x="3551" y="0"/>
                    </a:moveTo>
                    <a:cubicBezTo>
                      <a:pt x="1617" y="0"/>
                      <a:pt x="0" y="976"/>
                      <a:pt x="0" y="2143"/>
                    </a:cubicBezTo>
                    <a:lnTo>
                      <a:pt x="0" y="19463"/>
                    </a:lnTo>
                    <a:cubicBezTo>
                      <a:pt x="0" y="20630"/>
                      <a:pt x="1617" y="21600"/>
                      <a:pt x="3551" y="21600"/>
                    </a:cubicBezTo>
                    <a:cubicBezTo>
                      <a:pt x="5484" y="21600"/>
                      <a:pt x="7091" y="20630"/>
                      <a:pt x="7091" y="19463"/>
                    </a:cubicBezTo>
                    <a:lnTo>
                      <a:pt x="7091" y="12848"/>
                    </a:lnTo>
                    <a:lnTo>
                      <a:pt x="10959" y="12848"/>
                    </a:lnTo>
                    <a:cubicBezTo>
                      <a:pt x="16760" y="12848"/>
                      <a:pt x="21600" y="9926"/>
                      <a:pt x="21600" y="6424"/>
                    </a:cubicBezTo>
                    <a:cubicBezTo>
                      <a:pt x="21600" y="2922"/>
                      <a:pt x="17088" y="0"/>
                      <a:pt x="109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37" name="Google Shape;3237;p37"/>
              <p:cNvSpPr/>
              <p:nvPr/>
            </p:nvSpPr>
            <p:spPr>
              <a:xfrm>
                <a:off x="313577" y="417955"/>
                <a:ext cx="155536" cy="262421"/>
              </a:xfrm>
              <a:custGeom>
                <a:rect b="b" l="l" r="r" t="t"/>
                <a:pathLst>
                  <a:path extrusionOk="0" h="21600" w="21600">
                    <a:moveTo>
                      <a:pt x="10964" y="0"/>
                    </a:moveTo>
                    <a:cubicBezTo>
                      <a:pt x="4832" y="0"/>
                      <a:pt x="0" y="2870"/>
                      <a:pt x="0" y="6504"/>
                    </a:cubicBezTo>
                    <a:cubicBezTo>
                      <a:pt x="0" y="10133"/>
                      <a:pt x="4832" y="13002"/>
                      <a:pt x="10964" y="13002"/>
                    </a:cubicBezTo>
                    <a:cubicBezTo>
                      <a:pt x="12899" y="13002"/>
                      <a:pt x="14506" y="13955"/>
                      <a:pt x="14506" y="15102"/>
                    </a:cubicBezTo>
                    <a:cubicBezTo>
                      <a:pt x="14506" y="16249"/>
                      <a:pt x="12899" y="17207"/>
                      <a:pt x="10964" y="17207"/>
                    </a:cubicBezTo>
                    <a:cubicBezTo>
                      <a:pt x="8701" y="17207"/>
                      <a:pt x="7094" y="16249"/>
                      <a:pt x="7094" y="15102"/>
                    </a:cubicBezTo>
                    <a:cubicBezTo>
                      <a:pt x="7094" y="13955"/>
                      <a:pt x="5477" y="13002"/>
                      <a:pt x="3542" y="13002"/>
                    </a:cubicBezTo>
                    <a:cubicBezTo>
                      <a:pt x="1607" y="13002"/>
                      <a:pt x="0" y="13955"/>
                      <a:pt x="0" y="15102"/>
                    </a:cubicBezTo>
                    <a:cubicBezTo>
                      <a:pt x="0" y="18736"/>
                      <a:pt x="4832" y="21600"/>
                      <a:pt x="10964" y="21600"/>
                    </a:cubicBezTo>
                    <a:cubicBezTo>
                      <a:pt x="16768" y="21600"/>
                      <a:pt x="21600" y="18736"/>
                      <a:pt x="21600" y="15102"/>
                    </a:cubicBezTo>
                    <a:cubicBezTo>
                      <a:pt x="21600" y="11473"/>
                      <a:pt x="16768" y="8604"/>
                      <a:pt x="10964" y="8604"/>
                    </a:cubicBezTo>
                    <a:cubicBezTo>
                      <a:pt x="8701" y="8604"/>
                      <a:pt x="7412" y="7651"/>
                      <a:pt x="7412" y="6504"/>
                    </a:cubicBezTo>
                    <a:cubicBezTo>
                      <a:pt x="7412" y="5358"/>
                      <a:pt x="8701" y="4399"/>
                      <a:pt x="10964" y="4399"/>
                    </a:cubicBezTo>
                    <a:cubicBezTo>
                      <a:pt x="12899" y="4399"/>
                      <a:pt x="14506" y="5358"/>
                      <a:pt x="14506" y="6504"/>
                    </a:cubicBezTo>
                    <a:cubicBezTo>
                      <a:pt x="14506" y="7651"/>
                      <a:pt x="16123" y="8604"/>
                      <a:pt x="18058" y="8604"/>
                    </a:cubicBezTo>
                    <a:cubicBezTo>
                      <a:pt x="19993" y="8604"/>
                      <a:pt x="21600" y="7651"/>
                      <a:pt x="21600" y="6504"/>
                    </a:cubicBezTo>
                    <a:cubicBezTo>
                      <a:pt x="21600" y="2870"/>
                      <a:pt x="16768" y="0"/>
                      <a:pt x="109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38" name="Google Shape;3238;p37"/>
              <p:cNvSpPr/>
              <p:nvPr/>
            </p:nvSpPr>
            <p:spPr>
              <a:xfrm>
                <a:off x="520195" y="417955"/>
                <a:ext cx="155610" cy="257777"/>
              </a:xfrm>
              <a:custGeom>
                <a:rect b="b" l="l" r="r" t="t"/>
                <a:pathLst>
                  <a:path extrusionOk="0" h="21600" w="21600">
                    <a:moveTo>
                      <a:pt x="10969" y="4478"/>
                    </a:moveTo>
                    <a:cubicBezTo>
                      <a:pt x="12903" y="4478"/>
                      <a:pt x="14509" y="5454"/>
                      <a:pt x="14509" y="6621"/>
                    </a:cubicBezTo>
                    <a:lnTo>
                      <a:pt x="14509" y="15182"/>
                    </a:lnTo>
                    <a:cubicBezTo>
                      <a:pt x="14509" y="16350"/>
                      <a:pt x="12903" y="17320"/>
                      <a:pt x="10969" y="17320"/>
                    </a:cubicBezTo>
                    <a:lnTo>
                      <a:pt x="7101" y="17320"/>
                    </a:lnTo>
                    <a:lnTo>
                      <a:pt x="7101" y="4478"/>
                    </a:lnTo>
                    <a:close/>
                    <a:moveTo>
                      <a:pt x="3551" y="0"/>
                    </a:moveTo>
                    <a:cubicBezTo>
                      <a:pt x="1617" y="0"/>
                      <a:pt x="0" y="976"/>
                      <a:pt x="0" y="2143"/>
                    </a:cubicBezTo>
                    <a:lnTo>
                      <a:pt x="0" y="19463"/>
                    </a:lnTo>
                    <a:cubicBezTo>
                      <a:pt x="0" y="20630"/>
                      <a:pt x="1617" y="21600"/>
                      <a:pt x="3551" y="21600"/>
                    </a:cubicBezTo>
                    <a:lnTo>
                      <a:pt x="10641" y="21600"/>
                    </a:lnTo>
                    <a:cubicBezTo>
                      <a:pt x="16770" y="21600"/>
                      <a:pt x="21600" y="18685"/>
                      <a:pt x="21600" y="15182"/>
                    </a:cubicBezTo>
                    <a:lnTo>
                      <a:pt x="21600" y="6424"/>
                    </a:lnTo>
                    <a:cubicBezTo>
                      <a:pt x="21600" y="2922"/>
                      <a:pt x="16770"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39" name="Google Shape;3239;p37"/>
              <p:cNvSpPr/>
              <p:nvPr/>
            </p:nvSpPr>
            <p:spPr>
              <a:xfrm>
                <a:off x="0" y="0"/>
                <a:ext cx="778334" cy="884783"/>
              </a:xfrm>
              <a:custGeom>
                <a:rect b="b" l="l" r="r" t="t"/>
                <a:pathLst>
                  <a:path extrusionOk="0" h="21600" w="21545">
                    <a:moveTo>
                      <a:pt x="15815" y="2210"/>
                    </a:moveTo>
                    <a:lnTo>
                      <a:pt x="17678" y="3855"/>
                    </a:lnTo>
                    <a:lnTo>
                      <a:pt x="15815" y="3855"/>
                    </a:lnTo>
                    <a:lnTo>
                      <a:pt x="15815" y="2210"/>
                    </a:lnTo>
                    <a:close/>
                    <a:moveTo>
                      <a:pt x="14465" y="1303"/>
                    </a:moveTo>
                    <a:lnTo>
                      <a:pt x="14465" y="4477"/>
                    </a:lnTo>
                    <a:cubicBezTo>
                      <a:pt x="14465" y="4817"/>
                      <a:pt x="14785" y="5102"/>
                      <a:pt x="15173" y="5102"/>
                    </a:cubicBezTo>
                    <a:lnTo>
                      <a:pt x="18772" y="5102"/>
                    </a:lnTo>
                    <a:lnTo>
                      <a:pt x="18772" y="7653"/>
                    </a:lnTo>
                    <a:lnTo>
                      <a:pt x="3022" y="7653"/>
                    </a:lnTo>
                    <a:lnTo>
                      <a:pt x="3022" y="1303"/>
                    </a:lnTo>
                    <a:close/>
                    <a:moveTo>
                      <a:pt x="20186" y="8956"/>
                    </a:moveTo>
                    <a:lnTo>
                      <a:pt x="20186" y="17801"/>
                    </a:lnTo>
                    <a:lnTo>
                      <a:pt x="1543" y="17801"/>
                    </a:lnTo>
                    <a:lnTo>
                      <a:pt x="1543" y="8956"/>
                    </a:lnTo>
                    <a:close/>
                    <a:moveTo>
                      <a:pt x="18707" y="19048"/>
                    </a:moveTo>
                    <a:lnTo>
                      <a:pt x="18707" y="20353"/>
                    </a:lnTo>
                    <a:lnTo>
                      <a:pt x="2959" y="20353"/>
                    </a:lnTo>
                    <a:lnTo>
                      <a:pt x="2959" y="19048"/>
                    </a:lnTo>
                    <a:close/>
                    <a:moveTo>
                      <a:pt x="2187" y="0"/>
                    </a:moveTo>
                    <a:cubicBezTo>
                      <a:pt x="1736" y="0"/>
                      <a:pt x="1479" y="283"/>
                      <a:pt x="1479" y="623"/>
                    </a:cubicBezTo>
                    <a:lnTo>
                      <a:pt x="1479" y="7653"/>
                    </a:lnTo>
                    <a:lnTo>
                      <a:pt x="708" y="7653"/>
                    </a:lnTo>
                    <a:cubicBezTo>
                      <a:pt x="322" y="7653"/>
                      <a:pt x="0" y="7936"/>
                      <a:pt x="0" y="8276"/>
                    </a:cubicBezTo>
                    <a:lnTo>
                      <a:pt x="0" y="18426"/>
                    </a:lnTo>
                    <a:cubicBezTo>
                      <a:pt x="0" y="18766"/>
                      <a:pt x="322" y="19048"/>
                      <a:pt x="708" y="19048"/>
                    </a:cubicBezTo>
                    <a:lnTo>
                      <a:pt x="1479" y="19048"/>
                    </a:lnTo>
                    <a:lnTo>
                      <a:pt x="1479" y="20976"/>
                    </a:lnTo>
                    <a:cubicBezTo>
                      <a:pt x="1479" y="21316"/>
                      <a:pt x="1736" y="21600"/>
                      <a:pt x="2187" y="21600"/>
                    </a:cubicBezTo>
                    <a:lnTo>
                      <a:pt x="19349" y="21600"/>
                    </a:lnTo>
                    <a:cubicBezTo>
                      <a:pt x="19735" y="21600"/>
                      <a:pt x="20057" y="21316"/>
                      <a:pt x="20057" y="20976"/>
                    </a:cubicBezTo>
                    <a:lnTo>
                      <a:pt x="20057" y="19048"/>
                    </a:lnTo>
                    <a:lnTo>
                      <a:pt x="20829" y="19048"/>
                    </a:lnTo>
                    <a:cubicBezTo>
                      <a:pt x="21214" y="19048"/>
                      <a:pt x="21537" y="18766"/>
                      <a:pt x="21537" y="18426"/>
                    </a:cubicBezTo>
                    <a:lnTo>
                      <a:pt x="21537" y="8276"/>
                    </a:lnTo>
                    <a:cubicBezTo>
                      <a:pt x="21600" y="7936"/>
                      <a:pt x="21278" y="7653"/>
                      <a:pt x="20892" y="7653"/>
                    </a:cubicBezTo>
                    <a:lnTo>
                      <a:pt x="20186" y="7653"/>
                    </a:lnTo>
                    <a:lnTo>
                      <a:pt x="20186" y="4477"/>
                    </a:lnTo>
                    <a:cubicBezTo>
                      <a:pt x="20186" y="4308"/>
                      <a:pt x="20057" y="4137"/>
                      <a:pt x="19929" y="4024"/>
                    </a:cubicBezTo>
                    <a:lnTo>
                      <a:pt x="15622" y="227"/>
                    </a:lnTo>
                    <a:cubicBezTo>
                      <a:pt x="15430" y="56"/>
                      <a:pt x="15301" y="0"/>
                      <a:pt x="151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240" name="Google Shape;3240;p37"/>
            <p:cNvGrpSpPr/>
            <p:nvPr/>
          </p:nvGrpSpPr>
          <p:grpSpPr>
            <a:xfrm>
              <a:off x="15463611" y="2225073"/>
              <a:ext cx="729176" cy="884784"/>
              <a:chOff x="73" y="73"/>
              <a:chExt cx="729174" cy="884782"/>
            </a:xfrm>
          </p:grpSpPr>
          <p:sp>
            <p:nvSpPr>
              <p:cNvPr id="3241" name="Google Shape;3241;p37"/>
              <p:cNvSpPr/>
              <p:nvPr/>
            </p:nvSpPr>
            <p:spPr>
              <a:xfrm>
                <a:off x="418102" y="418101"/>
                <a:ext cx="53369" cy="51085"/>
              </a:xfrm>
              <a:custGeom>
                <a:rect b="b" l="l" r="r" t="t"/>
                <a:pathLst>
                  <a:path extrusionOk="0" h="21600" w="21600">
                    <a:moveTo>
                      <a:pt x="10323" y="0"/>
                    </a:moveTo>
                    <a:cubicBezTo>
                      <a:pt x="4684" y="0"/>
                      <a:pt x="0" y="4894"/>
                      <a:pt x="0" y="10784"/>
                    </a:cubicBezTo>
                    <a:cubicBezTo>
                      <a:pt x="0" y="16675"/>
                      <a:pt x="4684" y="21600"/>
                      <a:pt x="10323" y="21600"/>
                    </a:cubicBezTo>
                    <a:cubicBezTo>
                      <a:pt x="16916" y="21600"/>
                      <a:pt x="21600" y="16675"/>
                      <a:pt x="21600" y="10784"/>
                    </a:cubicBezTo>
                    <a:cubicBezTo>
                      <a:pt x="21600" y="4894"/>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42" name="Google Shape;3242;p37"/>
              <p:cNvSpPr/>
              <p:nvPr/>
            </p:nvSpPr>
            <p:spPr>
              <a:xfrm>
                <a:off x="73" y="73"/>
                <a:ext cx="729174" cy="884782"/>
              </a:xfrm>
              <a:custGeom>
                <a:rect b="b" l="l" r="r" t="t"/>
                <a:pathLst>
                  <a:path extrusionOk="0" h="21600" w="21600">
                    <a:moveTo>
                      <a:pt x="16923" y="2267"/>
                    </a:moveTo>
                    <a:lnTo>
                      <a:pt x="18919" y="3855"/>
                    </a:lnTo>
                    <a:lnTo>
                      <a:pt x="16923" y="3855"/>
                    </a:lnTo>
                    <a:lnTo>
                      <a:pt x="16923" y="2267"/>
                    </a:lnTo>
                    <a:close/>
                    <a:moveTo>
                      <a:pt x="15479" y="8958"/>
                    </a:moveTo>
                    <a:lnTo>
                      <a:pt x="15479" y="17859"/>
                    </a:lnTo>
                    <a:lnTo>
                      <a:pt x="1651" y="17859"/>
                    </a:lnTo>
                    <a:lnTo>
                      <a:pt x="1651" y="8958"/>
                    </a:lnTo>
                    <a:close/>
                    <a:moveTo>
                      <a:pt x="15479" y="1303"/>
                    </a:moveTo>
                    <a:lnTo>
                      <a:pt x="15479" y="4535"/>
                    </a:lnTo>
                    <a:cubicBezTo>
                      <a:pt x="15479" y="4875"/>
                      <a:pt x="15822" y="5159"/>
                      <a:pt x="16235" y="5159"/>
                    </a:cubicBezTo>
                    <a:lnTo>
                      <a:pt x="20157" y="5159"/>
                    </a:lnTo>
                    <a:lnTo>
                      <a:pt x="20157" y="20410"/>
                    </a:lnTo>
                    <a:lnTo>
                      <a:pt x="3164" y="20410"/>
                    </a:lnTo>
                    <a:lnTo>
                      <a:pt x="3164" y="19106"/>
                    </a:lnTo>
                    <a:lnTo>
                      <a:pt x="16235" y="19106"/>
                    </a:lnTo>
                    <a:cubicBezTo>
                      <a:pt x="16718" y="19106"/>
                      <a:pt x="17060" y="18821"/>
                      <a:pt x="17060" y="18481"/>
                    </a:cubicBezTo>
                    <a:lnTo>
                      <a:pt x="17060" y="8334"/>
                    </a:lnTo>
                    <a:cubicBezTo>
                      <a:pt x="17060" y="7994"/>
                      <a:pt x="16718" y="7709"/>
                      <a:pt x="16235" y="7709"/>
                    </a:cubicBezTo>
                    <a:lnTo>
                      <a:pt x="3164" y="7709"/>
                    </a:lnTo>
                    <a:lnTo>
                      <a:pt x="3164" y="1303"/>
                    </a:lnTo>
                    <a:close/>
                    <a:moveTo>
                      <a:pt x="2339" y="0"/>
                    </a:moveTo>
                    <a:cubicBezTo>
                      <a:pt x="1926" y="0"/>
                      <a:pt x="1583" y="283"/>
                      <a:pt x="1583" y="623"/>
                    </a:cubicBezTo>
                    <a:lnTo>
                      <a:pt x="1583" y="7653"/>
                    </a:lnTo>
                    <a:lnTo>
                      <a:pt x="825" y="7653"/>
                    </a:lnTo>
                    <a:cubicBezTo>
                      <a:pt x="343" y="7653"/>
                      <a:pt x="0" y="7936"/>
                      <a:pt x="0" y="8278"/>
                    </a:cubicBezTo>
                    <a:lnTo>
                      <a:pt x="0" y="18426"/>
                    </a:lnTo>
                    <a:cubicBezTo>
                      <a:pt x="0" y="18766"/>
                      <a:pt x="343" y="19048"/>
                      <a:pt x="825" y="19048"/>
                    </a:cubicBezTo>
                    <a:lnTo>
                      <a:pt x="1583" y="19048"/>
                    </a:lnTo>
                    <a:lnTo>
                      <a:pt x="1583" y="20977"/>
                    </a:lnTo>
                    <a:cubicBezTo>
                      <a:pt x="1583" y="21317"/>
                      <a:pt x="1926" y="21600"/>
                      <a:pt x="2339" y="21600"/>
                    </a:cubicBezTo>
                    <a:lnTo>
                      <a:pt x="20707" y="21600"/>
                    </a:lnTo>
                    <a:cubicBezTo>
                      <a:pt x="21187" y="21600"/>
                      <a:pt x="21532" y="21317"/>
                      <a:pt x="21532" y="20977"/>
                    </a:cubicBezTo>
                    <a:lnTo>
                      <a:pt x="21600" y="4421"/>
                    </a:lnTo>
                    <a:cubicBezTo>
                      <a:pt x="21600" y="4308"/>
                      <a:pt x="21532" y="4081"/>
                      <a:pt x="21325" y="4026"/>
                    </a:cubicBezTo>
                    <a:lnTo>
                      <a:pt x="16718" y="169"/>
                    </a:lnTo>
                    <a:cubicBezTo>
                      <a:pt x="16510" y="56"/>
                      <a:pt x="16373" y="0"/>
                      <a:pt x="161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43" name="Google Shape;3243;p37"/>
              <p:cNvSpPr/>
              <p:nvPr/>
            </p:nvSpPr>
            <p:spPr>
              <a:xfrm>
                <a:off x="104023" y="420386"/>
                <a:ext cx="258790" cy="257777"/>
              </a:xfrm>
              <a:custGeom>
                <a:rect b="b" l="l" r="r" t="t"/>
                <a:pathLst>
                  <a:path extrusionOk="0" h="21600" w="21111">
                    <a:moveTo>
                      <a:pt x="10655" y="6813"/>
                    </a:moveTo>
                    <a:lnTo>
                      <a:pt x="13493" y="12841"/>
                    </a:lnTo>
                    <a:lnTo>
                      <a:pt x="7624" y="12841"/>
                    </a:lnTo>
                    <a:lnTo>
                      <a:pt x="10655" y="6813"/>
                    </a:lnTo>
                    <a:close/>
                    <a:moveTo>
                      <a:pt x="10463" y="0"/>
                    </a:moveTo>
                    <a:cubicBezTo>
                      <a:pt x="9705" y="0"/>
                      <a:pt x="9140" y="389"/>
                      <a:pt x="8568" y="1167"/>
                    </a:cubicBezTo>
                    <a:lnTo>
                      <a:pt x="47" y="18487"/>
                    </a:lnTo>
                    <a:cubicBezTo>
                      <a:pt x="-145" y="19463"/>
                      <a:pt x="234" y="20630"/>
                      <a:pt x="1563" y="21409"/>
                    </a:cubicBezTo>
                    <a:cubicBezTo>
                      <a:pt x="1803" y="21507"/>
                      <a:pt x="2074" y="21557"/>
                      <a:pt x="2351" y="21557"/>
                    </a:cubicBezTo>
                    <a:cubicBezTo>
                      <a:pt x="3144" y="21557"/>
                      <a:pt x="3980" y="21155"/>
                      <a:pt x="4401" y="20433"/>
                    </a:cubicBezTo>
                    <a:lnTo>
                      <a:pt x="5730" y="17320"/>
                    </a:lnTo>
                    <a:lnTo>
                      <a:pt x="15772" y="17320"/>
                    </a:lnTo>
                    <a:lnTo>
                      <a:pt x="17095" y="20433"/>
                    </a:lnTo>
                    <a:cubicBezTo>
                      <a:pt x="17667" y="21211"/>
                      <a:pt x="18232" y="21600"/>
                      <a:pt x="18990" y="21600"/>
                    </a:cubicBezTo>
                    <a:cubicBezTo>
                      <a:pt x="19368" y="21600"/>
                      <a:pt x="19747" y="21600"/>
                      <a:pt x="19940" y="21409"/>
                    </a:cubicBezTo>
                    <a:cubicBezTo>
                      <a:pt x="20884" y="20822"/>
                      <a:pt x="21455" y="19463"/>
                      <a:pt x="20884" y="18487"/>
                    </a:cubicBezTo>
                    <a:lnTo>
                      <a:pt x="12357" y="1167"/>
                    </a:lnTo>
                    <a:cubicBezTo>
                      <a:pt x="11978" y="389"/>
                      <a:pt x="11220" y="0"/>
                      <a:pt x="104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44" name="Google Shape;3244;p37"/>
              <p:cNvSpPr/>
              <p:nvPr/>
            </p:nvSpPr>
            <p:spPr>
              <a:xfrm>
                <a:off x="418102" y="522553"/>
                <a:ext cx="53369" cy="155610"/>
              </a:xfrm>
              <a:custGeom>
                <a:rect b="b" l="l" r="r" t="t"/>
                <a:pathLst>
                  <a:path extrusionOk="0" h="21600" w="21600">
                    <a:moveTo>
                      <a:pt x="10323" y="0"/>
                    </a:moveTo>
                    <a:cubicBezTo>
                      <a:pt x="4684" y="0"/>
                      <a:pt x="0" y="1617"/>
                      <a:pt x="0" y="3551"/>
                    </a:cubicBezTo>
                    <a:lnTo>
                      <a:pt x="0" y="18060"/>
                    </a:lnTo>
                    <a:cubicBezTo>
                      <a:pt x="0" y="19994"/>
                      <a:pt x="4684" y="21600"/>
                      <a:pt x="10323" y="21600"/>
                    </a:cubicBezTo>
                    <a:cubicBezTo>
                      <a:pt x="16916" y="21600"/>
                      <a:pt x="21600" y="19994"/>
                      <a:pt x="21600" y="18060"/>
                    </a:cubicBezTo>
                    <a:lnTo>
                      <a:pt x="21600" y="3551"/>
                    </a:lnTo>
                    <a:cubicBezTo>
                      <a:pt x="21600" y="1617"/>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245" name="Google Shape;3245;p37"/>
            <p:cNvSpPr/>
            <p:nvPr/>
          </p:nvSpPr>
          <p:spPr>
            <a:xfrm>
              <a:off x="17691244" y="1182013"/>
              <a:ext cx="884783" cy="884783"/>
            </a:xfrm>
            <a:custGeom>
              <a:rect b="b" l="l" r="r" t="t"/>
              <a:pathLst>
                <a:path extrusionOk="0" h="21600" w="21600">
                  <a:moveTo>
                    <a:pt x="5159" y="1305"/>
                  </a:moveTo>
                  <a:lnTo>
                    <a:pt x="5159" y="2608"/>
                  </a:lnTo>
                  <a:lnTo>
                    <a:pt x="3912" y="2608"/>
                  </a:lnTo>
                  <a:lnTo>
                    <a:pt x="3912" y="1305"/>
                  </a:lnTo>
                  <a:close/>
                  <a:moveTo>
                    <a:pt x="14344" y="6464"/>
                  </a:moveTo>
                  <a:lnTo>
                    <a:pt x="6406" y="14400"/>
                  </a:lnTo>
                  <a:lnTo>
                    <a:pt x="6406" y="6464"/>
                  </a:lnTo>
                  <a:close/>
                  <a:moveTo>
                    <a:pt x="15307" y="7313"/>
                  </a:moveTo>
                  <a:lnTo>
                    <a:pt x="15307" y="15251"/>
                  </a:lnTo>
                  <a:lnTo>
                    <a:pt x="7371" y="15251"/>
                  </a:lnTo>
                  <a:lnTo>
                    <a:pt x="15307" y="7313"/>
                  </a:lnTo>
                  <a:close/>
                  <a:moveTo>
                    <a:pt x="5159" y="6351"/>
                  </a:moveTo>
                  <a:lnTo>
                    <a:pt x="5159" y="15874"/>
                  </a:lnTo>
                  <a:cubicBezTo>
                    <a:pt x="5159" y="16216"/>
                    <a:pt x="5444" y="16498"/>
                    <a:pt x="5784" y="16498"/>
                  </a:cubicBezTo>
                  <a:lnTo>
                    <a:pt x="15307" y="16498"/>
                  </a:lnTo>
                  <a:lnTo>
                    <a:pt x="15307" y="17803"/>
                  </a:lnTo>
                  <a:lnTo>
                    <a:pt x="3912" y="17803"/>
                  </a:lnTo>
                  <a:lnTo>
                    <a:pt x="3912" y="6351"/>
                  </a:lnTo>
                  <a:close/>
                  <a:moveTo>
                    <a:pt x="20410" y="16498"/>
                  </a:moveTo>
                  <a:lnTo>
                    <a:pt x="20410" y="17803"/>
                  </a:lnTo>
                  <a:lnTo>
                    <a:pt x="19106" y="17803"/>
                  </a:lnTo>
                  <a:lnTo>
                    <a:pt x="19106" y="16498"/>
                  </a:lnTo>
                  <a:close/>
                  <a:moveTo>
                    <a:pt x="17690" y="3799"/>
                  </a:moveTo>
                  <a:lnTo>
                    <a:pt x="17690" y="20353"/>
                  </a:lnTo>
                  <a:lnTo>
                    <a:pt x="16498" y="20353"/>
                  </a:lnTo>
                  <a:lnTo>
                    <a:pt x="16498" y="5670"/>
                  </a:lnTo>
                  <a:cubicBezTo>
                    <a:pt x="16498" y="5386"/>
                    <a:pt x="16214" y="5104"/>
                    <a:pt x="15874" y="5104"/>
                  </a:cubicBezTo>
                  <a:lnTo>
                    <a:pt x="1247" y="5104"/>
                  </a:lnTo>
                  <a:lnTo>
                    <a:pt x="1247" y="3799"/>
                  </a:lnTo>
                  <a:close/>
                  <a:moveTo>
                    <a:pt x="3174" y="0"/>
                  </a:moveTo>
                  <a:cubicBezTo>
                    <a:pt x="2834" y="0"/>
                    <a:pt x="2552" y="284"/>
                    <a:pt x="2552" y="624"/>
                  </a:cubicBezTo>
                  <a:lnTo>
                    <a:pt x="2552" y="2552"/>
                  </a:lnTo>
                  <a:lnTo>
                    <a:pt x="624" y="2552"/>
                  </a:lnTo>
                  <a:cubicBezTo>
                    <a:pt x="284" y="2552"/>
                    <a:pt x="0" y="2834"/>
                    <a:pt x="0" y="3174"/>
                  </a:cubicBezTo>
                  <a:lnTo>
                    <a:pt x="0" y="5726"/>
                  </a:lnTo>
                  <a:cubicBezTo>
                    <a:pt x="0" y="6066"/>
                    <a:pt x="284" y="6351"/>
                    <a:pt x="624" y="6351"/>
                  </a:cubicBezTo>
                  <a:lnTo>
                    <a:pt x="2552" y="6351"/>
                  </a:lnTo>
                  <a:lnTo>
                    <a:pt x="2552" y="18143"/>
                  </a:lnTo>
                  <a:lnTo>
                    <a:pt x="1474" y="19219"/>
                  </a:lnTo>
                  <a:cubicBezTo>
                    <a:pt x="1247" y="19390"/>
                    <a:pt x="1247" y="19844"/>
                    <a:pt x="1474" y="20126"/>
                  </a:cubicBezTo>
                  <a:cubicBezTo>
                    <a:pt x="1587" y="20240"/>
                    <a:pt x="1744" y="20297"/>
                    <a:pt x="1906" y="20297"/>
                  </a:cubicBezTo>
                  <a:cubicBezTo>
                    <a:pt x="2069" y="20297"/>
                    <a:pt x="2240" y="20240"/>
                    <a:pt x="2381" y="20126"/>
                  </a:cubicBezTo>
                  <a:lnTo>
                    <a:pt x="3459" y="19050"/>
                  </a:lnTo>
                  <a:lnTo>
                    <a:pt x="15251" y="19050"/>
                  </a:lnTo>
                  <a:lnTo>
                    <a:pt x="15251" y="20977"/>
                  </a:lnTo>
                  <a:cubicBezTo>
                    <a:pt x="15251" y="21317"/>
                    <a:pt x="15478" y="21600"/>
                    <a:pt x="15874" y="21600"/>
                  </a:cubicBezTo>
                  <a:lnTo>
                    <a:pt x="18426" y="21600"/>
                  </a:lnTo>
                  <a:cubicBezTo>
                    <a:pt x="18766" y="21600"/>
                    <a:pt x="19050" y="21317"/>
                    <a:pt x="19050" y="20977"/>
                  </a:cubicBezTo>
                  <a:lnTo>
                    <a:pt x="19050" y="19050"/>
                  </a:lnTo>
                  <a:lnTo>
                    <a:pt x="20977" y="19050"/>
                  </a:lnTo>
                  <a:cubicBezTo>
                    <a:pt x="21317" y="19050"/>
                    <a:pt x="21600" y="18766"/>
                    <a:pt x="21600" y="18426"/>
                  </a:cubicBezTo>
                  <a:lnTo>
                    <a:pt x="21600" y="15874"/>
                  </a:lnTo>
                  <a:cubicBezTo>
                    <a:pt x="21600" y="15534"/>
                    <a:pt x="21317" y="15251"/>
                    <a:pt x="20977" y="15251"/>
                  </a:cubicBezTo>
                  <a:lnTo>
                    <a:pt x="19050" y="15251"/>
                  </a:lnTo>
                  <a:lnTo>
                    <a:pt x="19050" y="3459"/>
                  </a:lnTo>
                  <a:lnTo>
                    <a:pt x="20126" y="2381"/>
                  </a:lnTo>
                  <a:cubicBezTo>
                    <a:pt x="20297" y="2212"/>
                    <a:pt x="20297" y="1758"/>
                    <a:pt x="20126" y="1474"/>
                  </a:cubicBezTo>
                  <a:cubicBezTo>
                    <a:pt x="20013" y="1360"/>
                    <a:pt x="19858" y="1305"/>
                    <a:pt x="19687" y="1305"/>
                  </a:cubicBezTo>
                  <a:cubicBezTo>
                    <a:pt x="19518" y="1305"/>
                    <a:pt x="19333" y="1360"/>
                    <a:pt x="19163" y="1474"/>
                  </a:cubicBezTo>
                  <a:lnTo>
                    <a:pt x="18143" y="2552"/>
                  </a:lnTo>
                  <a:lnTo>
                    <a:pt x="6351" y="2552"/>
                  </a:lnTo>
                  <a:lnTo>
                    <a:pt x="6351" y="624"/>
                  </a:lnTo>
                  <a:cubicBezTo>
                    <a:pt x="6351" y="284"/>
                    <a:pt x="6066" y="0"/>
                    <a:pt x="57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246" name="Google Shape;3246;p37"/>
            <p:cNvGrpSpPr/>
            <p:nvPr/>
          </p:nvGrpSpPr>
          <p:grpSpPr>
            <a:xfrm>
              <a:off x="105259" y="3643984"/>
              <a:ext cx="674776" cy="889943"/>
              <a:chOff x="0" y="0"/>
              <a:chExt cx="674775" cy="889942"/>
            </a:xfrm>
          </p:grpSpPr>
          <p:sp>
            <p:nvSpPr>
              <p:cNvPr id="3247" name="Google Shape;3247;p37"/>
              <p:cNvSpPr/>
              <p:nvPr/>
            </p:nvSpPr>
            <p:spPr>
              <a:xfrm>
                <a:off x="231462" y="130104"/>
                <a:ext cx="209052" cy="208978"/>
              </a:xfrm>
              <a:custGeom>
                <a:rect b="b" l="l" r="r" t="t"/>
                <a:pathLst>
                  <a:path extrusionOk="0" h="21600" w="21600">
                    <a:moveTo>
                      <a:pt x="10800" y="8160"/>
                    </a:moveTo>
                    <a:cubicBezTo>
                      <a:pt x="12476" y="8160"/>
                      <a:pt x="13679" y="9356"/>
                      <a:pt x="13679" y="10796"/>
                    </a:cubicBezTo>
                    <a:cubicBezTo>
                      <a:pt x="13679" y="12236"/>
                      <a:pt x="12476" y="13440"/>
                      <a:pt x="10800" y="13440"/>
                    </a:cubicBezTo>
                    <a:cubicBezTo>
                      <a:pt x="9361" y="13440"/>
                      <a:pt x="8157" y="12236"/>
                      <a:pt x="8157" y="10796"/>
                    </a:cubicBezTo>
                    <a:cubicBezTo>
                      <a:pt x="8157" y="9356"/>
                      <a:pt x="9361" y="8160"/>
                      <a:pt x="10800" y="8160"/>
                    </a:cubicBezTo>
                    <a:close/>
                    <a:moveTo>
                      <a:pt x="10800" y="0"/>
                    </a:moveTo>
                    <a:cubicBezTo>
                      <a:pt x="4798" y="0"/>
                      <a:pt x="0" y="4800"/>
                      <a:pt x="0" y="10796"/>
                    </a:cubicBezTo>
                    <a:cubicBezTo>
                      <a:pt x="0" y="16800"/>
                      <a:pt x="4798" y="21600"/>
                      <a:pt x="10800" y="21600"/>
                    </a:cubicBezTo>
                    <a:cubicBezTo>
                      <a:pt x="16802" y="21600"/>
                      <a:pt x="21600" y="16800"/>
                      <a:pt x="21600" y="10796"/>
                    </a:cubicBezTo>
                    <a:cubicBezTo>
                      <a:pt x="21600" y="4800"/>
                      <a:pt x="1680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48" name="Google Shape;3248;p37"/>
              <p:cNvSpPr/>
              <p:nvPr/>
            </p:nvSpPr>
            <p:spPr>
              <a:xfrm>
                <a:off x="0" y="315861"/>
                <a:ext cx="674775" cy="574081"/>
              </a:xfrm>
              <a:custGeom>
                <a:rect b="b" l="l" r="r" t="t"/>
                <a:pathLst>
                  <a:path extrusionOk="0" h="21600" w="21204">
                    <a:moveTo>
                      <a:pt x="10630" y="2970"/>
                    </a:moveTo>
                    <a:lnTo>
                      <a:pt x="13769" y="10833"/>
                    </a:lnTo>
                    <a:cubicBezTo>
                      <a:pt x="12967" y="11186"/>
                      <a:pt x="12235" y="11360"/>
                      <a:pt x="11434" y="11446"/>
                    </a:cubicBezTo>
                    <a:lnTo>
                      <a:pt x="11434" y="10573"/>
                    </a:lnTo>
                    <a:cubicBezTo>
                      <a:pt x="11434" y="10048"/>
                      <a:pt x="11068" y="9610"/>
                      <a:pt x="10630" y="9610"/>
                    </a:cubicBezTo>
                    <a:cubicBezTo>
                      <a:pt x="10120" y="9610"/>
                      <a:pt x="9754" y="10048"/>
                      <a:pt x="9754" y="10573"/>
                    </a:cubicBezTo>
                    <a:lnTo>
                      <a:pt x="9754" y="11446"/>
                    </a:lnTo>
                    <a:cubicBezTo>
                      <a:pt x="8953" y="11360"/>
                      <a:pt x="8149" y="11186"/>
                      <a:pt x="7419" y="10833"/>
                    </a:cubicBezTo>
                    <a:lnTo>
                      <a:pt x="10630" y="2970"/>
                    </a:lnTo>
                    <a:close/>
                    <a:moveTo>
                      <a:pt x="6398" y="0"/>
                    </a:moveTo>
                    <a:lnTo>
                      <a:pt x="3479" y="7339"/>
                    </a:lnTo>
                    <a:cubicBezTo>
                      <a:pt x="3041" y="6640"/>
                      <a:pt x="2675" y="5941"/>
                      <a:pt x="2384" y="5156"/>
                    </a:cubicBezTo>
                    <a:cubicBezTo>
                      <a:pt x="2224" y="4770"/>
                      <a:pt x="1946" y="4529"/>
                      <a:pt x="1638" y="4529"/>
                    </a:cubicBezTo>
                    <a:cubicBezTo>
                      <a:pt x="1524" y="4529"/>
                      <a:pt x="1406" y="4560"/>
                      <a:pt x="1290" y="4632"/>
                    </a:cubicBezTo>
                    <a:cubicBezTo>
                      <a:pt x="853" y="4806"/>
                      <a:pt x="632" y="5331"/>
                      <a:pt x="853" y="5941"/>
                    </a:cubicBezTo>
                    <a:cubicBezTo>
                      <a:pt x="1290" y="7078"/>
                      <a:pt x="1946" y="8301"/>
                      <a:pt x="2675" y="9261"/>
                    </a:cubicBezTo>
                    <a:lnTo>
                      <a:pt x="195" y="15379"/>
                    </a:lnTo>
                    <a:cubicBezTo>
                      <a:pt x="-169" y="16513"/>
                      <a:pt x="-23" y="17737"/>
                      <a:pt x="632" y="18610"/>
                    </a:cubicBezTo>
                    <a:lnTo>
                      <a:pt x="123" y="20097"/>
                    </a:lnTo>
                    <a:cubicBezTo>
                      <a:pt x="-97" y="20535"/>
                      <a:pt x="123" y="21234"/>
                      <a:pt x="487" y="21409"/>
                    </a:cubicBezTo>
                    <a:cubicBezTo>
                      <a:pt x="588" y="21481"/>
                      <a:pt x="700" y="21511"/>
                      <a:pt x="813" y="21511"/>
                    </a:cubicBezTo>
                    <a:cubicBezTo>
                      <a:pt x="1112" y="21511"/>
                      <a:pt x="1422" y="21287"/>
                      <a:pt x="1582" y="20970"/>
                    </a:cubicBezTo>
                    <a:lnTo>
                      <a:pt x="2092" y="19484"/>
                    </a:lnTo>
                    <a:cubicBezTo>
                      <a:pt x="2203" y="19500"/>
                      <a:pt x="2312" y="19509"/>
                      <a:pt x="2418" y="19509"/>
                    </a:cubicBezTo>
                    <a:cubicBezTo>
                      <a:pt x="3447" y="19509"/>
                      <a:pt x="4315" y="18774"/>
                      <a:pt x="4647" y="17825"/>
                    </a:cubicBezTo>
                    <a:lnTo>
                      <a:pt x="6690" y="12758"/>
                    </a:lnTo>
                    <a:cubicBezTo>
                      <a:pt x="7639" y="13194"/>
                      <a:pt x="8661" y="13543"/>
                      <a:pt x="9754" y="13632"/>
                    </a:cubicBezTo>
                    <a:lnTo>
                      <a:pt x="9754" y="14680"/>
                    </a:lnTo>
                    <a:cubicBezTo>
                      <a:pt x="9754" y="15204"/>
                      <a:pt x="10120" y="15640"/>
                      <a:pt x="10558" y="15640"/>
                    </a:cubicBezTo>
                    <a:cubicBezTo>
                      <a:pt x="11068" y="15640"/>
                      <a:pt x="11434" y="15204"/>
                      <a:pt x="11434" y="14680"/>
                    </a:cubicBezTo>
                    <a:lnTo>
                      <a:pt x="11434" y="13632"/>
                    </a:lnTo>
                    <a:cubicBezTo>
                      <a:pt x="12529" y="13543"/>
                      <a:pt x="13477" y="13368"/>
                      <a:pt x="14498" y="12758"/>
                    </a:cubicBezTo>
                    <a:lnTo>
                      <a:pt x="16541" y="17825"/>
                    </a:lnTo>
                    <a:cubicBezTo>
                      <a:pt x="16889" y="18821"/>
                      <a:pt x="17760" y="19578"/>
                      <a:pt x="18908" y="19578"/>
                    </a:cubicBezTo>
                    <a:cubicBezTo>
                      <a:pt x="18971" y="19578"/>
                      <a:pt x="19034" y="19578"/>
                      <a:pt x="19096" y="19573"/>
                    </a:cubicBezTo>
                    <a:lnTo>
                      <a:pt x="19606" y="21059"/>
                    </a:lnTo>
                    <a:cubicBezTo>
                      <a:pt x="19766" y="21375"/>
                      <a:pt x="20078" y="21600"/>
                      <a:pt x="20377" y="21600"/>
                    </a:cubicBezTo>
                    <a:cubicBezTo>
                      <a:pt x="20491" y="21600"/>
                      <a:pt x="20602" y="21567"/>
                      <a:pt x="20701" y="21495"/>
                    </a:cubicBezTo>
                    <a:cubicBezTo>
                      <a:pt x="21067" y="20970"/>
                      <a:pt x="21285" y="20446"/>
                      <a:pt x="21067" y="20008"/>
                    </a:cubicBezTo>
                    <a:lnTo>
                      <a:pt x="20555" y="18435"/>
                    </a:lnTo>
                    <a:cubicBezTo>
                      <a:pt x="21139" y="17562"/>
                      <a:pt x="21431" y="16427"/>
                      <a:pt x="20993" y="15290"/>
                    </a:cubicBezTo>
                    <a:lnTo>
                      <a:pt x="18512" y="9261"/>
                    </a:lnTo>
                    <a:cubicBezTo>
                      <a:pt x="19242" y="8301"/>
                      <a:pt x="19900" y="7078"/>
                      <a:pt x="20338" y="5941"/>
                    </a:cubicBezTo>
                    <a:cubicBezTo>
                      <a:pt x="20555" y="5331"/>
                      <a:pt x="20338" y="4806"/>
                      <a:pt x="19900" y="4632"/>
                    </a:cubicBezTo>
                    <a:cubicBezTo>
                      <a:pt x="19782" y="4560"/>
                      <a:pt x="19659" y="4529"/>
                      <a:pt x="19539" y="4529"/>
                    </a:cubicBezTo>
                    <a:cubicBezTo>
                      <a:pt x="19214" y="4529"/>
                      <a:pt x="18911" y="4770"/>
                      <a:pt x="18804" y="5156"/>
                    </a:cubicBezTo>
                    <a:cubicBezTo>
                      <a:pt x="18512" y="5941"/>
                      <a:pt x="18146" y="6640"/>
                      <a:pt x="17709" y="7339"/>
                    </a:cubicBezTo>
                    <a:lnTo>
                      <a:pt x="14790" y="0"/>
                    </a:lnTo>
                    <a:cubicBezTo>
                      <a:pt x="13989" y="1747"/>
                      <a:pt x="12383" y="2884"/>
                      <a:pt x="10558" y="2884"/>
                    </a:cubicBezTo>
                    <a:cubicBezTo>
                      <a:pt x="8733" y="2884"/>
                      <a:pt x="7202" y="1659"/>
                      <a:pt x="63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49" name="Google Shape;3249;p37"/>
              <p:cNvSpPr/>
              <p:nvPr/>
            </p:nvSpPr>
            <p:spPr>
              <a:xfrm>
                <a:off x="259325" y="0"/>
                <a:ext cx="155610" cy="102167"/>
              </a:xfrm>
              <a:custGeom>
                <a:rect b="b" l="l" r="r" t="t"/>
                <a:pathLst>
                  <a:path extrusionOk="0" h="21600" w="21600">
                    <a:moveTo>
                      <a:pt x="10959" y="0"/>
                    </a:moveTo>
                    <a:cubicBezTo>
                      <a:pt x="4840" y="0"/>
                      <a:pt x="0" y="7371"/>
                      <a:pt x="0" y="16691"/>
                    </a:cubicBezTo>
                    <a:lnTo>
                      <a:pt x="0" y="21600"/>
                    </a:lnTo>
                    <a:cubicBezTo>
                      <a:pt x="3223" y="18171"/>
                      <a:pt x="6774" y="17190"/>
                      <a:pt x="10959" y="17190"/>
                    </a:cubicBezTo>
                    <a:cubicBezTo>
                      <a:pt x="14826" y="17190"/>
                      <a:pt x="18377" y="18171"/>
                      <a:pt x="21600" y="21600"/>
                    </a:cubicBezTo>
                    <a:lnTo>
                      <a:pt x="21600" y="16691"/>
                    </a:lnTo>
                    <a:cubicBezTo>
                      <a:pt x="21600" y="7371"/>
                      <a:pt x="16760" y="0"/>
                      <a:pt x="109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250" name="Google Shape;3250;p37"/>
            <p:cNvGrpSpPr/>
            <p:nvPr/>
          </p:nvGrpSpPr>
          <p:grpSpPr>
            <a:xfrm>
              <a:off x="0" y="4728527"/>
              <a:ext cx="887142" cy="884783"/>
              <a:chOff x="73" y="73"/>
              <a:chExt cx="887141" cy="884782"/>
            </a:xfrm>
          </p:grpSpPr>
          <p:sp>
            <p:nvSpPr>
              <p:cNvPr id="3251" name="Google Shape;3251;p37"/>
              <p:cNvSpPr/>
              <p:nvPr/>
            </p:nvSpPr>
            <p:spPr>
              <a:xfrm>
                <a:off x="73" y="73"/>
                <a:ext cx="887141" cy="520196"/>
              </a:xfrm>
              <a:custGeom>
                <a:rect b="b" l="l" r="r" t="t"/>
                <a:pathLst>
                  <a:path extrusionOk="0" h="21600" w="21600">
                    <a:moveTo>
                      <a:pt x="1922" y="0"/>
                    </a:moveTo>
                    <a:cubicBezTo>
                      <a:pt x="847" y="0"/>
                      <a:pt x="0" y="1448"/>
                      <a:pt x="0" y="3278"/>
                    </a:cubicBezTo>
                    <a:cubicBezTo>
                      <a:pt x="0" y="5112"/>
                      <a:pt x="847" y="6556"/>
                      <a:pt x="1922" y="6556"/>
                    </a:cubicBezTo>
                    <a:cubicBezTo>
                      <a:pt x="2771" y="6556"/>
                      <a:pt x="3392" y="5592"/>
                      <a:pt x="3676" y="4340"/>
                    </a:cubicBezTo>
                    <a:lnTo>
                      <a:pt x="6445" y="4340"/>
                    </a:lnTo>
                    <a:cubicBezTo>
                      <a:pt x="4241" y="6654"/>
                      <a:pt x="2827" y="10609"/>
                      <a:pt x="2601" y="15044"/>
                    </a:cubicBezTo>
                    <a:lnTo>
                      <a:pt x="1922" y="15044"/>
                    </a:lnTo>
                    <a:cubicBezTo>
                      <a:pt x="1583" y="15044"/>
                      <a:pt x="1301" y="15524"/>
                      <a:pt x="1301" y="16201"/>
                    </a:cubicBezTo>
                    <a:lnTo>
                      <a:pt x="1301" y="20541"/>
                    </a:lnTo>
                    <a:cubicBezTo>
                      <a:pt x="1301" y="21119"/>
                      <a:pt x="1583" y="21600"/>
                      <a:pt x="1922" y="21600"/>
                    </a:cubicBezTo>
                    <a:lnTo>
                      <a:pt x="4467" y="21600"/>
                    </a:lnTo>
                    <a:cubicBezTo>
                      <a:pt x="4806" y="21600"/>
                      <a:pt x="5088" y="21119"/>
                      <a:pt x="5088" y="20541"/>
                    </a:cubicBezTo>
                    <a:lnTo>
                      <a:pt x="5088" y="16201"/>
                    </a:lnTo>
                    <a:cubicBezTo>
                      <a:pt x="5088" y="15524"/>
                      <a:pt x="4806" y="15044"/>
                      <a:pt x="4467" y="15044"/>
                    </a:cubicBezTo>
                    <a:lnTo>
                      <a:pt x="3902" y="15044"/>
                    </a:lnTo>
                    <a:cubicBezTo>
                      <a:pt x="4184" y="10125"/>
                      <a:pt x="6163" y="6171"/>
                      <a:pt x="8934" y="4821"/>
                    </a:cubicBezTo>
                    <a:lnTo>
                      <a:pt x="8934" y="5399"/>
                    </a:lnTo>
                    <a:cubicBezTo>
                      <a:pt x="8934" y="6076"/>
                      <a:pt x="9216" y="6556"/>
                      <a:pt x="9555" y="6556"/>
                    </a:cubicBezTo>
                    <a:lnTo>
                      <a:pt x="12100" y="6556"/>
                    </a:lnTo>
                    <a:cubicBezTo>
                      <a:pt x="12440" y="6556"/>
                      <a:pt x="12723" y="6076"/>
                      <a:pt x="12723" y="5399"/>
                    </a:cubicBezTo>
                    <a:lnTo>
                      <a:pt x="12723" y="4821"/>
                    </a:lnTo>
                    <a:cubicBezTo>
                      <a:pt x="15492" y="6171"/>
                      <a:pt x="17472" y="10220"/>
                      <a:pt x="17754" y="15044"/>
                    </a:cubicBezTo>
                    <a:lnTo>
                      <a:pt x="17188" y="15044"/>
                    </a:lnTo>
                    <a:cubicBezTo>
                      <a:pt x="16849" y="15044"/>
                      <a:pt x="16567" y="15524"/>
                      <a:pt x="16567" y="16201"/>
                    </a:cubicBezTo>
                    <a:lnTo>
                      <a:pt x="16567" y="20541"/>
                    </a:lnTo>
                    <a:cubicBezTo>
                      <a:pt x="16567" y="21119"/>
                      <a:pt x="16849" y="21600"/>
                      <a:pt x="17188" y="21600"/>
                    </a:cubicBezTo>
                    <a:lnTo>
                      <a:pt x="19733" y="21600"/>
                    </a:lnTo>
                    <a:cubicBezTo>
                      <a:pt x="20073" y="21600"/>
                      <a:pt x="20356" y="21119"/>
                      <a:pt x="20356" y="20541"/>
                    </a:cubicBezTo>
                    <a:lnTo>
                      <a:pt x="20356" y="16201"/>
                    </a:lnTo>
                    <a:cubicBezTo>
                      <a:pt x="20356" y="15524"/>
                      <a:pt x="20073" y="15044"/>
                      <a:pt x="19733" y="15044"/>
                    </a:cubicBezTo>
                    <a:lnTo>
                      <a:pt x="18999" y="15044"/>
                    </a:lnTo>
                    <a:cubicBezTo>
                      <a:pt x="18829" y="10609"/>
                      <a:pt x="17415" y="6654"/>
                      <a:pt x="15211" y="4340"/>
                    </a:cubicBezTo>
                    <a:lnTo>
                      <a:pt x="17982" y="4340"/>
                    </a:lnTo>
                    <a:cubicBezTo>
                      <a:pt x="18208" y="5690"/>
                      <a:pt x="18942" y="6556"/>
                      <a:pt x="19733" y="6556"/>
                    </a:cubicBezTo>
                    <a:cubicBezTo>
                      <a:pt x="20751" y="6556"/>
                      <a:pt x="21600" y="5112"/>
                      <a:pt x="21600" y="3278"/>
                    </a:cubicBezTo>
                    <a:cubicBezTo>
                      <a:pt x="21600" y="1448"/>
                      <a:pt x="20751" y="0"/>
                      <a:pt x="19733" y="0"/>
                    </a:cubicBezTo>
                    <a:cubicBezTo>
                      <a:pt x="18886" y="0"/>
                      <a:pt x="18208" y="869"/>
                      <a:pt x="17924" y="2219"/>
                    </a:cubicBezTo>
                    <a:lnTo>
                      <a:pt x="12723" y="2219"/>
                    </a:lnTo>
                    <a:lnTo>
                      <a:pt x="12723" y="1157"/>
                    </a:lnTo>
                    <a:cubicBezTo>
                      <a:pt x="12723" y="484"/>
                      <a:pt x="12440" y="0"/>
                      <a:pt x="12100" y="0"/>
                    </a:cubicBezTo>
                    <a:lnTo>
                      <a:pt x="9555" y="0"/>
                    </a:lnTo>
                    <a:cubicBezTo>
                      <a:pt x="9160" y="0"/>
                      <a:pt x="8934" y="484"/>
                      <a:pt x="8934" y="1157"/>
                    </a:cubicBezTo>
                    <a:lnTo>
                      <a:pt x="8934" y="2219"/>
                    </a:lnTo>
                    <a:lnTo>
                      <a:pt x="3676" y="2219"/>
                    </a:lnTo>
                    <a:cubicBezTo>
                      <a:pt x="3392" y="964"/>
                      <a:pt x="2771" y="0"/>
                      <a:pt x="1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52" name="Google Shape;3252;p37"/>
              <p:cNvSpPr/>
              <p:nvPr/>
            </p:nvSpPr>
            <p:spPr>
              <a:xfrm>
                <a:off x="215445" y="211409"/>
                <a:ext cx="461557" cy="517837"/>
              </a:xfrm>
              <a:custGeom>
                <a:rect b="b" l="l" r="r" t="t"/>
                <a:pathLst>
                  <a:path extrusionOk="0" h="21600" w="21465">
                    <a:moveTo>
                      <a:pt x="10827" y="0"/>
                    </a:moveTo>
                    <a:cubicBezTo>
                      <a:pt x="10422" y="0"/>
                      <a:pt x="10018" y="194"/>
                      <a:pt x="9857" y="581"/>
                    </a:cubicBezTo>
                    <a:lnTo>
                      <a:pt x="245" y="15693"/>
                    </a:lnTo>
                    <a:cubicBezTo>
                      <a:pt x="-81" y="16081"/>
                      <a:pt x="-81" y="16468"/>
                      <a:pt x="245" y="16757"/>
                    </a:cubicBezTo>
                    <a:lnTo>
                      <a:pt x="3700" y="21600"/>
                    </a:lnTo>
                    <a:lnTo>
                      <a:pt x="9531" y="21600"/>
                    </a:lnTo>
                    <a:lnTo>
                      <a:pt x="9531" y="17145"/>
                    </a:lnTo>
                    <a:cubicBezTo>
                      <a:pt x="8235" y="16662"/>
                      <a:pt x="7156" y="15401"/>
                      <a:pt x="7156" y="14045"/>
                    </a:cubicBezTo>
                    <a:cubicBezTo>
                      <a:pt x="7156" y="12302"/>
                      <a:pt x="8777" y="10848"/>
                      <a:pt x="10721" y="10848"/>
                    </a:cubicBezTo>
                    <a:cubicBezTo>
                      <a:pt x="12771" y="10848"/>
                      <a:pt x="14392" y="12302"/>
                      <a:pt x="14392" y="14045"/>
                    </a:cubicBezTo>
                    <a:cubicBezTo>
                      <a:pt x="14392" y="15500"/>
                      <a:pt x="13422" y="16662"/>
                      <a:pt x="12017" y="17145"/>
                    </a:cubicBezTo>
                    <a:lnTo>
                      <a:pt x="12017" y="21600"/>
                    </a:lnTo>
                    <a:lnTo>
                      <a:pt x="17741" y="21600"/>
                    </a:lnTo>
                    <a:lnTo>
                      <a:pt x="21303" y="16757"/>
                    </a:lnTo>
                    <a:cubicBezTo>
                      <a:pt x="21519" y="16370"/>
                      <a:pt x="21519" y="15982"/>
                      <a:pt x="21303" y="15693"/>
                    </a:cubicBezTo>
                    <a:lnTo>
                      <a:pt x="11801" y="581"/>
                    </a:lnTo>
                    <a:cubicBezTo>
                      <a:pt x="11639" y="194"/>
                      <a:pt x="11235" y="0"/>
                      <a:pt x="108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53" name="Google Shape;3253;p37"/>
              <p:cNvSpPr/>
              <p:nvPr/>
            </p:nvSpPr>
            <p:spPr>
              <a:xfrm>
                <a:off x="264778" y="780402"/>
                <a:ext cx="362302" cy="104453"/>
              </a:xfrm>
              <a:custGeom>
                <a:rect b="b" l="l" r="r" t="t"/>
                <a:pathLst>
                  <a:path extrusionOk="0" h="21600" w="21600">
                    <a:moveTo>
                      <a:pt x="1525" y="0"/>
                    </a:moveTo>
                    <a:cubicBezTo>
                      <a:pt x="694" y="0"/>
                      <a:pt x="0" y="2393"/>
                      <a:pt x="0" y="5762"/>
                    </a:cubicBezTo>
                    <a:lnTo>
                      <a:pt x="0" y="16326"/>
                    </a:lnTo>
                    <a:cubicBezTo>
                      <a:pt x="0" y="19207"/>
                      <a:pt x="694" y="21600"/>
                      <a:pt x="1525" y="21600"/>
                    </a:cubicBezTo>
                    <a:lnTo>
                      <a:pt x="20079" y="21600"/>
                    </a:lnTo>
                    <a:cubicBezTo>
                      <a:pt x="20910" y="21600"/>
                      <a:pt x="21600" y="19207"/>
                      <a:pt x="21600" y="16326"/>
                    </a:cubicBezTo>
                    <a:lnTo>
                      <a:pt x="21600" y="5762"/>
                    </a:lnTo>
                    <a:cubicBezTo>
                      <a:pt x="21600" y="2881"/>
                      <a:pt x="20910" y="0"/>
                      <a:pt x="200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54" name="Google Shape;3254;p37"/>
              <p:cNvSpPr/>
              <p:nvPr/>
            </p:nvSpPr>
            <p:spPr>
              <a:xfrm>
                <a:off x="420386" y="520268"/>
                <a:ext cx="53444" cy="51084"/>
              </a:xfrm>
              <a:custGeom>
                <a:rect b="b" l="l" r="r" t="t"/>
                <a:pathLst>
                  <a:path extrusionOk="0" h="21600" w="21600">
                    <a:moveTo>
                      <a:pt x="10338" y="0"/>
                    </a:moveTo>
                    <a:cubicBezTo>
                      <a:pt x="4707" y="0"/>
                      <a:pt x="0" y="4925"/>
                      <a:pt x="0" y="10816"/>
                    </a:cubicBezTo>
                    <a:cubicBezTo>
                      <a:pt x="0" y="16706"/>
                      <a:pt x="4707" y="21600"/>
                      <a:pt x="10338" y="21600"/>
                    </a:cubicBezTo>
                    <a:cubicBezTo>
                      <a:pt x="16893" y="21600"/>
                      <a:pt x="21600" y="16706"/>
                      <a:pt x="21600" y="10816"/>
                    </a:cubicBezTo>
                    <a:cubicBezTo>
                      <a:pt x="21600" y="4925"/>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255" name="Google Shape;3255;p37"/>
            <p:cNvGrpSpPr/>
            <p:nvPr/>
          </p:nvGrpSpPr>
          <p:grpSpPr>
            <a:xfrm>
              <a:off x="0" y="5820000"/>
              <a:ext cx="887142" cy="882499"/>
              <a:chOff x="73" y="0"/>
              <a:chExt cx="887141" cy="882497"/>
            </a:xfrm>
          </p:grpSpPr>
          <p:sp>
            <p:nvSpPr>
              <p:cNvPr id="3256" name="Google Shape;3256;p37"/>
              <p:cNvSpPr/>
              <p:nvPr/>
            </p:nvSpPr>
            <p:spPr>
              <a:xfrm>
                <a:off x="206765" y="0"/>
                <a:ext cx="522481" cy="157968"/>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57" name="Google Shape;3257;p37"/>
              <p:cNvSpPr/>
              <p:nvPr/>
            </p:nvSpPr>
            <p:spPr>
              <a:xfrm>
                <a:off x="73" y="0"/>
                <a:ext cx="155610" cy="157968"/>
              </a:xfrm>
              <a:custGeom>
                <a:rect b="b" l="l" r="r" t="t"/>
                <a:pathLst>
                  <a:path extrusionOk="0" h="21600" w="21600">
                    <a:moveTo>
                      <a:pt x="18377" y="0"/>
                    </a:moveTo>
                    <a:cubicBezTo>
                      <a:pt x="17732" y="0"/>
                      <a:pt x="17088" y="0"/>
                      <a:pt x="16760" y="635"/>
                    </a:cubicBezTo>
                    <a:lnTo>
                      <a:pt x="2251" y="7620"/>
                    </a:lnTo>
                    <a:cubicBezTo>
                      <a:pt x="962" y="8578"/>
                      <a:pt x="0" y="9525"/>
                      <a:pt x="0" y="10795"/>
                    </a:cubicBezTo>
                    <a:cubicBezTo>
                      <a:pt x="0" y="12065"/>
                      <a:pt x="962" y="13335"/>
                      <a:pt x="2251" y="13970"/>
                    </a:cubicBezTo>
                    <a:lnTo>
                      <a:pt x="16760" y="21277"/>
                    </a:lnTo>
                    <a:cubicBezTo>
                      <a:pt x="17088" y="21600"/>
                      <a:pt x="18049" y="21600"/>
                      <a:pt x="18377"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58" name="Google Shape;3258;p37"/>
              <p:cNvSpPr/>
              <p:nvPr/>
            </p:nvSpPr>
            <p:spPr>
              <a:xfrm>
                <a:off x="782687" y="0"/>
                <a:ext cx="104527" cy="157968"/>
              </a:xfrm>
              <a:custGeom>
                <a:rect b="b" l="l" r="r" t="t"/>
                <a:pathLst>
                  <a:path extrusionOk="0" h="21600" w="21600">
                    <a:moveTo>
                      <a:pt x="0" y="0"/>
                    </a:moveTo>
                    <a:lnTo>
                      <a:pt x="0" y="21600"/>
                    </a:lnTo>
                    <a:lnTo>
                      <a:pt x="5286" y="21600"/>
                    </a:lnTo>
                    <a:cubicBezTo>
                      <a:pt x="14395" y="21600"/>
                      <a:pt x="21600" y="16832"/>
                      <a:pt x="21600" y="10795"/>
                    </a:cubicBezTo>
                    <a:cubicBezTo>
                      <a:pt x="21600" y="4768"/>
                      <a:pt x="14395" y="0"/>
                      <a:pt x="52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59" name="Google Shape;3259;p37"/>
              <p:cNvSpPr/>
              <p:nvPr/>
            </p:nvSpPr>
            <p:spPr>
              <a:xfrm>
                <a:off x="260134" y="366945"/>
                <a:ext cx="469112" cy="362302"/>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60" name="Google Shape;3260;p37"/>
              <p:cNvSpPr/>
              <p:nvPr/>
            </p:nvSpPr>
            <p:spPr>
              <a:xfrm>
                <a:off x="73" y="209051"/>
                <a:ext cx="887141" cy="673446"/>
              </a:xfrm>
              <a:custGeom>
                <a:rect b="b" l="l" r="r" t="t"/>
                <a:pathLst>
                  <a:path extrusionOk="0" h="21600" w="21600">
                    <a:moveTo>
                      <a:pt x="3223" y="3277"/>
                    </a:moveTo>
                    <a:cubicBezTo>
                      <a:pt x="3563" y="3277"/>
                      <a:pt x="3844" y="3648"/>
                      <a:pt x="3844" y="4095"/>
                    </a:cubicBezTo>
                    <a:lnTo>
                      <a:pt x="3844" y="7447"/>
                    </a:lnTo>
                    <a:cubicBezTo>
                      <a:pt x="3844" y="7970"/>
                      <a:pt x="3563" y="8341"/>
                      <a:pt x="3223" y="8341"/>
                    </a:cubicBezTo>
                    <a:cubicBezTo>
                      <a:pt x="2884" y="8341"/>
                      <a:pt x="2601" y="7970"/>
                      <a:pt x="2601" y="7447"/>
                    </a:cubicBezTo>
                    <a:lnTo>
                      <a:pt x="2601" y="4095"/>
                    </a:lnTo>
                    <a:cubicBezTo>
                      <a:pt x="2601" y="3648"/>
                      <a:pt x="2884" y="3277"/>
                      <a:pt x="3223" y="3277"/>
                    </a:cubicBezTo>
                    <a:close/>
                    <a:moveTo>
                      <a:pt x="3223" y="9980"/>
                    </a:moveTo>
                    <a:cubicBezTo>
                      <a:pt x="3563" y="9980"/>
                      <a:pt x="3844" y="10353"/>
                      <a:pt x="3844" y="10800"/>
                    </a:cubicBezTo>
                    <a:cubicBezTo>
                      <a:pt x="3844" y="11320"/>
                      <a:pt x="3563" y="11694"/>
                      <a:pt x="3223" y="11694"/>
                    </a:cubicBezTo>
                    <a:cubicBezTo>
                      <a:pt x="2827" y="11694"/>
                      <a:pt x="2545" y="11320"/>
                      <a:pt x="2545" y="10800"/>
                    </a:cubicBezTo>
                    <a:cubicBezTo>
                      <a:pt x="2545" y="10353"/>
                      <a:pt x="2827" y="9980"/>
                      <a:pt x="3223" y="9980"/>
                    </a:cubicBezTo>
                    <a:close/>
                    <a:moveTo>
                      <a:pt x="3223" y="13259"/>
                    </a:moveTo>
                    <a:cubicBezTo>
                      <a:pt x="3563" y="13259"/>
                      <a:pt x="3844" y="13630"/>
                      <a:pt x="3844" y="14077"/>
                    </a:cubicBezTo>
                    <a:lnTo>
                      <a:pt x="3844" y="17429"/>
                    </a:lnTo>
                    <a:cubicBezTo>
                      <a:pt x="3844" y="17876"/>
                      <a:pt x="3563" y="18247"/>
                      <a:pt x="3223" y="18247"/>
                    </a:cubicBezTo>
                    <a:cubicBezTo>
                      <a:pt x="2884" y="18247"/>
                      <a:pt x="2601" y="17876"/>
                      <a:pt x="2601" y="17429"/>
                    </a:cubicBezTo>
                    <a:lnTo>
                      <a:pt x="2601" y="14077"/>
                    </a:lnTo>
                    <a:cubicBezTo>
                      <a:pt x="2601" y="13630"/>
                      <a:pt x="2884" y="13259"/>
                      <a:pt x="3223" y="13259"/>
                    </a:cubicBezTo>
                    <a:close/>
                    <a:moveTo>
                      <a:pt x="18434" y="3277"/>
                    </a:moveTo>
                    <a:cubicBezTo>
                      <a:pt x="18773" y="3277"/>
                      <a:pt x="19055" y="3648"/>
                      <a:pt x="19055" y="4095"/>
                    </a:cubicBezTo>
                    <a:lnTo>
                      <a:pt x="19055" y="17429"/>
                    </a:lnTo>
                    <a:cubicBezTo>
                      <a:pt x="19055" y="17876"/>
                      <a:pt x="18773" y="18247"/>
                      <a:pt x="18434" y="18247"/>
                    </a:cubicBezTo>
                    <a:lnTo>
                      <a:pt x="5711" y="18247"/>
                    </a:lnTo>
                    <a:cubicBezTo>
                      <a:pt x="5314" y="18247"/>
                      <a:pt x="5033" y="17876"/>
                      <a:pt x="5033" y="17429"/>
                    </a:cubicBezTo>
                    <a:lnTo>
                      <a:pt x="5033" y="4095"/>
                    </a:lnTo>
                    <a:cubicBezTo>
                      <a:pt x="5033" y="3648"/>
                      <a:pt x="5314" y="3277"/>
                      <a:pt x="5711" y="3277"/>
                    </a:cubicBezTo>
                    <a:close/>
                    <a:moveTo>
                      <a:pt x="1922" y="0"/>
                    </a:moveTo>
                    <a:cubicBezTo>
                      <a:pt x="849" y="0"/>
                      <a:pt x="0" y="1116"/>
                      <a:pt x="0" y="2532"/>
                    </a:cubicBezTo>
                    <a:lnTo>
                      <a:pt x="0" y="19141"/>
                    </a:lnTo>
                    <a:cubicBezTo>
                      <a:pt x="0" y="20482"/>
                      <a:pt x="849" y="21600"/>
                      <a:pt x="1922" y="21600"/>
                    </a:cubicBezTo>
                    <a:lnTo>
                      <a:pt x="19678" y="21600"/>
                    </a:lnTo>
                    <a:cubicBezTo>
                      <a:pt x="20751" y="21600"/>
                      <a:pt x="21600" y="20482"/>
                      <a:pt x="21600" y="19141"/>
                    </a:cubicBezTo>
                    <a:lnTo>
                      <a:pt x="21600" y="2532"/>
                    </a:lnTo>
                    <a:cubicBezTo>
                      <a:pt x="21600" y="1116"/>
                      <a:pt x="20751" y="0"/>
                      <a:pt x="196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261" name="Google Shape;3261;p37"/>
            <p:cNvGrpSpPr/>
            <p:nvPr/>
          </p:nvGrpSpPr>
          <p:grpSpPr>
            <a:xfrm>
              <a:off x="5489714" y="3692780"/>
              <a:ext cx="884786" cy="887143"/>
              <a:chOff x="73" y="73"/>
              <a:chExt cx="884784" cy="887141"/>
            </a:xfrm>
          </p:grpSpPr>
          <p:sp>
            <p:nvSpPr>
              <p:cNvPr id="3262" name="Google Shape;3262;p37"/>
              <p:cNvSpPr/>
              <p:nvPr/>
            </p:nvSpPr>
            <p:spPr>
              <a:xfrm>
                <a:off x="73" y="73"/>
                <a:ext cx="884784" cy="887141"/>
              </a:xfrm>
              <a:custGeom>
                <a:rect b="b" l="l" r="r" t="t"/>
                <a:pathLst>
                  <a:path extrusionOk="0" h="21600" w="21600">
                    <a:moveTo>
                      <a:pt x="17801" y="2545"/>
                    </a:moveTo>
                    <a:lnTo>
                      <a:pt x="17801" y="3166"/>
                    </a:lnTo>
                    <a:cubicBezTo>
                      <a:pt x="17801" y="3563"/>
                      <a:pt x="18085" y="3844"/>
                      <a:pt x="18426" y="3844"/>
                    </a:cubicBezTo>
                    <a:lnTo>
                      <a:pt x="19048" y="3844"/>
                    </a:lnTo>
                    <a:lnTo>
                      <a:pt x="19048" y="9500"/>
                    </a:lnTo>
                    <a:cubicBezTo>
                      <a:pt x="17522" y="8260"/>
                      <a:pt x="14420" y="6458"/>
                      <a:pt x="10806" y="6445"/>
                    </a:cubicBezTo>
                    <a:cubicBezTo>
                      <a:pt x="10813" y="6445"/>
                      <a:pt x="10821" y="6445"/>
                      <a:pt x="10828" y="6445"/>
                    </a:cubicBezTo>
                    <a:cubicBezTo>
                      <a:pt x="10819" y="6445"/>
                      <a:pt x="10810" y="6445"/>
                      <a:pt x="10801" y="6445"/>
                    </a:cubicBezTo>
                    <a:cubicBezTo>
                      <a:pt x="10790" y="6445"/>
                      <a:pt x="10781" y="6445"/>
                      <a:pt x="10772" y="6445"/>
                    </a:cubicBezTo>
                    <a:cubicBezTo>
                      <a:pt x="10779" y="6445"/>
                      <a:pt x="10787" y="6445"/>
                      <a:pt x="10794" y="6445"/>
                    </a:cubicBezTo>
                    <a:cubicBezTo>
                      <a:pt x="7236" y="6458"/>
                      <a:pt x="4134" y="8373"/>
                      <a:pt x="2550" y="9500"/>
                    </a:cubicBezTo>
                    <a:lnTo>
                      <a:pt x="2550" y="3844"/>
                    </a:lnTo>
                    <a:lnTo>
                      <a:pt x="3174" y="3844"/>
                    </a:lnTo>
                    <a:cubicBezTo>
                      <a:pt x="3572" y="3844"/>
                      <a:pt x="3799" y="3563"/>
                      <a:pt x="3799" y="3166"/>
                    </a:cubicBezTo>
                    <a:lnTo>
                      <a:pt x="3799" y="2545"/>
                    </a:lnTo>
                    <a:close/>
                    <a:moveTo>
                      <a:pt x="10799" y="6445"/>
                    </a:moveTo>
                    <a:cubicBezTo>
                      <a:pt x="13169" y="6461"/>
                      <a:pt x="15138" y="8434"/>
                      <a:pt x="15138" y="10799"/>
                    </a:cubicBezTo>
                    <a:cubicBezTo>
                      <a:pt x="15138" y="13222"/>
                      <a:pt x="13169" y="15194"/>
                      <a:pt x="10799" y="15211"/>
                    </a:cubicBezTo>
                    <a:cubicBezTo>
                      <a:pt x="8431" y="15194"/>
                      <a:pt x="6462" y="13222"/>
                      <a:pt x="6462" y="10799"/>
                    </a:cubicBezTo>
                    <a:cubicBezTo>
                      <a:pt x="6462" y="8434"/>
                      <a:pt x="8431" y="6461"/>
                      <a:pt x="10799" y="6445"/>
                    </a:cubicBezTo>
                    <a:close/>
                    <a:moveTo>
                      <a:pt x="19048" y="12156"/>
                    </a:moveTo>
                    <a:lnTo>
                      <a:pt x="19048" y="17811"/>
                    </a:lnTo>
                    <a:lnTo>
                      <a:pt x="18426" y="17811"/>
                    </a:lnTo>
                    <a:cubicBezTo>
                      <a:pt x="18085" y="17811"/>
                      <a:pt x="17801" y="18093"/>
                      <a:pt x="17801" y="18432"/>
                    </a:cubicBezTo>
                    <a:lnTo>
                      <a:pt x="17801" y="19055"/>
                    </a:lnTo>
                    <a:lnTo>
                      <a:pt x="3799" y="19055"/>
                    </a:lnTo>
                    <a:lnTo>
                      <a:pt x="3799" y="18432"/>
                    </a:lnTo>
                    <a:cubicBezTo>
                      <a:pt x="3799" y="18093"/>
                      <a:pt x="3572" y="17811"/>
                      <a:pt x="3174" y="17811"/>
                    </a:cubicBezTo>
                    <a:lnTo>
                      <a:pt x="2550" y="17811"/>
                    </a:lnTo>
                    <a:lnTo>
                      <a:pt x="2550" y="12156"/>
                    </a:lnTo>
                    <a:cubicBezTo>
                      <a:pt x="4134" y="13340"/>
                      <a:pt x="7236" y="15198"/>
                      <a:pt x="10794" y="15211"/>
                    </a:cubicBezTo>
                    <a:cubicBezTo>
                      <a:pt x="10787" y="15211"/>
                      <a:pt x="10779" y="15211"/>
                      <a:pt x="10772" y="15211"/>
                    </a:cubicBezTo>
                    <a:cubicBezTo>
                      <a:pt x="10781" y="15211"/>
                      <a:pt x="10790" y="15211"/>
                      <a:pt x="10799" y="15211"/>
                    </a:cubicBezTo>
                    <a:cubicBezTo>
                      <a:pt x="10810" y="15211"/>
                      <a:pt x="10819" y="15211"/>
                      <a:pt x="10828" y="15211"/>
                    </a:cubicBezTo>
                    <a:cubicBezTo>
                      <a:pt x="10821" y="15211"/>
                      <a:pt x="10813" y="15211"/>
                      <a:pt x="10806" y="15211"/>
                    </a:cubicBezTo>
                    <a:cubicBezTo>
                      <a:pt x="14420" y="15198"/>
                      <a:pt x="17522" y="13283"/>
                      <a:pt x="19048" y="12156"/>
                    </a:cubicBezTo>
                    <a:close/>
                    <a:moveTo>
                      <a:pt x="623" y="0"/>
                    </a:moveTo>
                    <a:cubicBezTo>
                      <a:pt x="283" y="0"/>
                      <a:pt x="0" y="282"/>
                      <a:pt x="0" y="621"/>
                    </a:cubicBezTo>
                    <a:lnTo>
                      <a:pt x="0" y="3166"/>
                    </a:lnTo>
                    <a:cubicBezTo>
                      <a:pt x="0" y="3563"/>
                      <a:pt x="283" y="3844"/>
                      <a:pt x="623" y="3844"/>
                    </a:cubicBezTo>
                    <a:lnTo>
                      <a:pt x="1247" y="3844"/>
                    </a:lnTo>
                    <a:lnTo>
                      <a:pt x="1247" y="17811"/>
                    </a:lnTo>
                    <a:lnTo>
                      <a:pt x="623" y="17811"/>
                    </a:lnTo>
                    <a:cubicBezTo>
                      <a:pt x="283" y="17811"/>
                      <a:pt x="0" y="18093"/>
                      <a:pt x="0" y="18432"/>
                    </a:cubicBezTo>
                    <a:lnTo>
                      <a:pt x="0" y="20977"/>
                    </a:lnTo>
                    <a:cubicBezTo>
                      <a:pt x="0" y="21374"/>
                      <a:pt x="283" y="21600"/>
                      <a:pt x="623" y="21600"/>
                    </a:cubicBezTo>
                    <a:lnTo>
                      <a:pt x="3174" y="21600"/>
                    </a:lnTo>
                    <a:cubicBezTo>
                      <a:pt x="3572" y="21600"/>
                      <a:pt x="3799" y="21374"/>
                      <a:pt x="3799" y="20977"/>
                    </a:cubicBezTo>
                    <a:lnTo>
                      <a:pt x="3799" y="20356"/>
                    </a:lnTo>
                    <a:lnTo>
                      <a:pt x="17801" y="20356"/>
                    </a:lnTo>
                    <a:lnTo>
                      <a:pt x="17801" y="20977"/>
                    </a:lnTo>
                    <a:cubicBezTo>
                      <a:pt x="17801" y="21374"/>
                      <a:pt x="18085" y="21600"/>
                      <a:pt x="18426" y="21600"/>
                    </a:cubicBezTo>
                    <a:lnTo>
                      <a:pt x="20977" y="21600"/>
                    </a:lnTo>
                    <a:cubicBezTo>
                      <a:pt x="21317" y="21600"/>
                      <a:pt x="21600" y="21374"/>
                      <a:pt x="21600" y="20977"/>
                    </a:cubicBezTo>
                    <a:lnTo>
                      <a:pt x="21600" y="18432"/>
                    </a:lnTo>
                    <a:cubicBezTo>
                      <a:pt x="21600" y="18093"/>
                      <a:pt x="21317" y="17811"/>
                      <a:pt x="20977" y="17811"/>
                    </a:cubicBezTo>
                    <a:lnTo>
                      <a:pt x="20353" y="17811"/>
                    </a:lnTo>
                    <a:lnTo>
                      <a:pt x="20353" y="3844"/>
                    </a:lnTo>
                    <a:lnTo>
                      <a:pt x="20977" y="3844"/>
                    </a:lnTo>
                    <a:cubicBezTo>
                      <a:pt x="21317" y="3844"/>
                      <a:pt x="21600" y="3563"/>
                      <a:pt x="21600" y="3166"/>
                    </a:cubicBezTo>
                    <a:lnTo>
                      <a:pt x="21600" y="621"/>
                    </a:lnTo>
                    <a:cubicBezTo>
                      <a:pt x="21600" y="282"/>
                      <a:pt x="21317" y="0"/>
                      <a:pt x="20977" y="0"/>
                    </a:cubicBezTo>
                    <a:lnTo>
                      <a:pt x="18426" y="0"/>
                    </a:lnTo>
                    <a:cubicBezTo>
                      <a:pt x="18085" y="0"/>
                      <a:pt x="17801" y="282"/>
                      <a:pt x="17801" y="621"/>
                    </a:cubicBezTo>
                    <a:lnTo>
                      <a:pt x="17801" y="1299"/>
                    </a:lnTo>
                    <a:lnTo>
                      <a:pt x="3799" y="1299"/>
                    </a:lnTo>
                    <a:lnTo>
                      <a:pt x="3799" y="621"/>
                    </a:lnTo>
                    <a:cubicBezTo>
                      <a:pt x="3799" y="282"/>
                      <a:pt x="3572" y="0"/>
                      <a:pt x="31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63" name="Google Shape;3263;p37"/>
              <p:cNvSpPr/>
              <p:nvPr/>
            </p:nvSpPr>
            <p:spPr>
              <a:xfrm>
                <a:off x="311218" y="313576"/>
                <a:ext cx="260135" cy="262420"/>
              </a:xfrm>
              <a:custGeom>
                <a:rect b="b" l="l" r="r" t="t"/>
                <a:pathLst>
                  <a:path extrusionOk="0" h="21600" w="21600">
                    <a:moveTo>
                      <a:pt x="10803" y="4399"/>
                    </a:moveTo>
                    <a:cubicBezTo>
                      <a:pt x="14463" y="4399"/>
                      <a:pt x="17358" y="7263"/>
                      <a:pt x="17358" y="10703"/>
                    </a:cubicBezTo>
                    <a:cubicBezTo>
                      <a:pt x="17358" y="14337"/>
                      <a:pt x="14463" y="17201"/>
                      <a:pt x="10803" y="17201"/>
                    </a:cubicBezTo>
                    <a:cubicBezTo>
                      <a:pt x="7137" y="17201"/>
                      <a:pt x="4248" y="14337"/>
                      <a:pt x="4248" y="10703"/>
                    </a:cubicBezTo>
                    <a:cubicBezTo>
                      <a:pt x="4248" y="7263"/>
                      <a:pt x="7137" y="4399"/>
                      <a:pt x="10803" y="4399"/>
                    </a:cubicBezTo>
                    <a:close/>
                    <a:moveTo>
                      <a:pt x="10803" y="0"/>
                    </a:moveTo>
                    <a:cubicBezTo>
                      <a:pt x="4823" y="0"/>
                      <a:pt x="0" y="4781"/>
                      <a:pt x="0" y="10703"/>
                    </a:cubicBezTo>
                    <a:cubicBezTo>
                      <a:pt x="0" y="16819"/>
                      <a:pt x="4823" y="21600"/>
                      <a:pt x="10803" y="21600"/>
                    </a:cubicBezTo>
                    <a:cubicBezTo>
                      <a:pt x="16777" y="21600"/>
                      <a:pt x="21600" y="16819"/>
                      <a:pt x="21600" y="10703"/>
                    </a:cubicBezTo>
                    <a:cubicBezTo>
                      <a:pt x="21600" y="4781"/>
                      <a:pt x="16777"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64" name="Google Shape;3264;p37"/>
              <p:cNvSpPr/>
              <p:nvPr/>
            </p:nvSpPr>
            <p:spPr>
              <a:xfrm>
                <a:off x="415743" y="418101"/>
                <a:ext cx="51085" cy="53370"/>
              </a:xfrm>
              <a:custGeom>
                <a:rect b="b" l="l" r="r" t="t"/>
                <a:pathLst>
                  <a:path extrusionOk="0" h="21600" w="21600">
                    <a:moveTo>
                      <a:pt x="10816" y="0"/>
                    </a:moveTo>
                    <a:cubicBezTo>
                      <a:pt x="4925" y="0"/>
                      <a:pt x="0" y="4684"/>
                      <a:pt x="0" y="10323"/>
                    </a:cubicBezTo>
                    <a:cubicBezTo>
                      <a:pt x="0" y="15961"/>
                      <a:pt x="4925" y="21600"/>
                      <a:pt x="10816" y="21600"/>
                    </a:cubicBezTo>
                    <a:cubicBezTo>
                      <a:pt x="16706" y="21600"/>
                      <a:pt x="21600" y="15961"/>
                      <a:pt x="21600" y="10323"/>
                    </a:cubicBezTo>
                    <a:cubicBezTo>
                      <a:pt x="21600" y="468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265" name="Google Shape;3265;p37"/>
            <p:cNvGrpSpPr/>
            <p:nvPr/>
          </p:nvGrpSpPr>
          <p:grpSpPr>
            <a:xfrm>
              <a:off x="5489714" y="4781969"/>
              <a:ext cx="884786" cy="884786"/>
              <a:chOff x="73" y="73"/>
              <a:chExt cx="884784" cy="884784"/>
            </a:xfrm>
          </p:grpSpPr>
          <p:sp>
            <p:nvSpPr>
              <p:cNvPr id="3266" name="Google Shape;3266;p37"/>
              <p:cNvSpPr/>
              <p:nvPr/>
            </p:nvSpPr>
            <p:spPr>
              <a:xfrm>
                <a:off x="675878" y="418028"/>
                <a:ext cx="53369" cy="51158"/>
              </a:xfrm>
              <a:custGeom>
                <a:rect b="b" l="l" r="r" t="t"/>
                <a:pathLst>
                  <a:path extrusionOk="0" h="21600" w="21600">
                    <a:moveTo>
                      <a:pt x="11277" y="0"/>
                    </a:moveTo>
                    <a:cubicBezTo>
                      <a:pt x="4684" y="0"/>
                      <a:pt x="0" y="4918"/>
                      <a:pt x="0" y="10800"/>
                    </a:cubicBezTo>
                    <a:cubicBezTo>
                      <a:pt x="0" y="16682"/>
                      <a:pt x="4684" y="21600"/>
                      <a:pt x="11277" y="21600"/>
                    </a:cubicBezTo>
                    <a:cubicBezTo>
                      <a:pt x="16916" y="21600"/>
                      <a:pt x="21600" y="16682"/>
                      <a:pt x="21600" y="10800"/>
                    </a:cubicBezTo>
                    <a:cubicBezTo>
                      <a:pt x="21600" y="4918"/>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67" name="Google Shape;3267;p37"/>
              <p:cNvSpPr/>
              <p:nvPr/>
            </p:nvSpPr>
            <p:spPr>
              <a:xfrm>
                <a:off x="675878" y="627080"/>
                <a:ext cx="53369" cy="51084"/>
              </a:xfrm>
              <a:custGeom>
                <a:rect b="b" l="l" r="r" t="t"/>
                <a:pathLst>
                  <a:path extrusionOk="0" h="21600" w="21600">
                    <a:moveTo>
                      <a:pt x="11277" y="0"/>
                    </a:moveTo>
                    <a:cubicBezTo>
                      <a:pt x="4684" y="0"/>
                      <a:pt x="0" y="4894"/>
                      <a:pt x="0" y="10784"/>
                    </a:cubicBezTo>
                    <a:cubicBezTo>
                      <a:pt x="0" y="16675"/>
                      <a:pt x="4684" y="21600"/>
                      <a:pt x="11277" y="21600"/>
                    </a:cubicBezTo>
                    <a:cubicBezTo>
                      <a:pt x="16916" y="21600"/>
                      <a:pt x="21600" y="16675"/>
                      <a:pt x="21600" y="10784"/>
                    </a:cubicBezTo>
                    <a:cubicBezTo>
                      <a:pt x="21600" y="4894"/>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68" name="Google Shape;3268;p37"/>
              <p:cNvSpPr/>
              <p:nvPr/>
            </p:nvSpPr>
            <p:spPr>
              <a:xfrm>
                <a:off x="418102" y="418028"/>
                <a:ext cx="51332" cy="51158"/>
              </a:xfrm>
              <a:custGeom>
                <a:rect b="b" l="l" r="r" t="t"/>
                <a:pathLst>
                  <a:path extrusionOk="0" h="21600" w="20775">
                    <a:moveTo>
                      <a:pt x="10323" y="0"/>
                    </a:moveTo>
                    <a:cubicBezTo>
                      <a:pt x="4684" y="0"/>
                      <a:pt x="0" y="4918"/>
                      <a:pt x="0" y="10800"/>
                    </a:cubicBezTo>
                    <a:cubicBezTo>
                      <a:pt x="0" y="16682"/>
                      <a:pt x="4684" y="21600"/>
                      <a:pt x="10323" y="21600"/>
                    </a:cubicBezTo>
                    <a:cubicBezTo>
                      <a:pt x="15961" y="21600"/>
                      <a:pt x="20675" y="16682"/>
                      <a:pt x="20675" y="10800"/>
                    </a:cubicBezTo>
                    <a:cubicBezTo>
                      <a:pt x="21600" y="4918"/>
                      <a:pt x="15961"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69" name="Google Shape;3269;p37"/>
              <p:cNvSpPr/>
              <p:nvPr/>
            </p:nvSpPr>
            <p:spPr>
              <a:xfrm>
                <a:off x="418102" y="209051"/>
                <a:ext cx="51332" cy="51084"/>
              </a:xfrm>
              <a:custGeom>
                <a:rect b="b" l="l" r="r" t="t"/>
                <a:pathLst>
                  <a:path extrusionOk="0" h="21600" w="20775">
                    <a:moveTo>
                      <a:pt x="10323" y="0"/>
                    </a:moveTo>
                    <a:cubicBezTo>
                      <a:pt x="4684" y="0"/>
                      <a:pt x="0" y="4925"/>
                      <a:pt x="0" y="10816"/>
                    </a:cubicBezTo>
                    <a:cubicBezTo>
                      <a:pt x="0" y="16706"/>
                      <a:pt x="4684" y="21600"/>
                      <a:pt x="10323" y="21600"/>
                    </a:cubicBezTo>
                    <a:cubicBezTo>
                      <a:pt x="15961" y="21600"/>
                      <a:pt x="20675" y="16706"/>
                      <a:pt x="20675" y="10816"/>
                    </a:cubicBezTo>
                    <a:cubicBezTo>
                      <a:pt x="21600" y="4925"/>
                      <a:pt x="15961"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70" name="Google Shape;3270;p37"/>
              <p:cNvSpPr/>
              <p:nvPr/>
            </p:nvSpPr>
            <p:spPr>
              <a:xfrm>
                <a:off x="675878" y="209051"/>
                <a:ext cx="53369" cy="51084"/>
              </a:xfrm>
              <a:custGeom>
                <a:rect b="b" l="l" r="r" t="t"/>
                <a:pathLst>
                  <a:path extrusionOk="0" h="21600" w="21600">
                    <a:moveTo>
                      <a:pt x="11277" y="0"/>
                    </a:moveTo>
                    <a:cubicBezTo>
                      <a:pt x="4684" y="0"/>
                      <a:pt x="0" y="4925"/>
                      <a:pt x="0" y="10816"/>
                    </a:cubicBezTo>
                    <a:cubicBezTo>
                      <a:pt x="0" y="16706"/>
                      <a:pt x="4684" y="21600"/>
                      <a:pt x="11277" y="21600"/>
                    </a:cubicBezTo>
                    <a:cubicBezTo>
                      <a:pt x="16916" y="21600"/>
                      <a:pt x="21600" y="16706"/>
                      <a:pt x="21600" y="10816"/>
                    </a:cubicBezTo>
                    <a:cubicBezTo>
                      <a:pt x="21600" y="4925"/>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71" name="Google Shape;3271;p37"/>
              <p:cNvSpPr/>
              <p:nvPr/>
            </p:nvSpPr>
            <p:spPr>
              <a:xfrm>
                <a:off x="260134" y="73"/>
                <a:ext cx="624723" cy="884784"/>
              </a:xfrm>
              <a:custGeom>
                <a:rect b="b" l="l" r="r" t="t"/>
                <a:pathLst>
                  <a:path extrusionOk="0" h="21600" w="21600">
                    <a:moveTo>
                      <a:pt x="6344" y="3741"/>
                    </a:moveTo>
                    <a:cubicBezTo>
                      <a:pt x="7870" y="3741"/>
                      <a:pt x="9073" y="4591"/>
                      <a:pt x="9073" y="5669"/>
                    </a:cubicBezTo>
                    <a:cubicBezTo>
                      <a:pt x="9073" y="6747"/>
                      <a:pt x="7870" y="7596"/>
                      <a:pt x="6344" y="7596"/>
                    </a:cubicBezTo>
                    <a:cubicBezTo>
                      <a:pt x="4820" y="7596"/>
                      <a:pt x="3614" y="6747"/>
                      <a:pt x="3614" y="5669"/>
                    </a:cubicBezTo>
                    <a:cubicBezTo>
                      <a:pt x="3614" y="4591"/>
                      <a:pt x="4820" y="3741"/>
                      <a:pt x="6344" y="3741"/>
                    </a:cubicBezTo>
                    <a:close/>
                    <a:moveTo>
                      <a:pt x="15338" y="3741"/>
                    </a:moveTo>
                    <a:cubicBezTo>
                      <a:pt x="16783" y="3741"/>
                      <a:pt x="17986" y="4591"/>
                      <a:pt x="17986" y="5669"/>
                    </a:cubicBezTo>
                    <a:cubicBezTo>
                      <a:pt x="17986" y="6747"/>
                      <a:pt x="16783" y="7596"/>
                      <a:pt x="15338" y="7596"/>
                    </a:cubicBezTo>
                    <a:cubicBezTo>
                      <a:pt x="13811" y="7596"/>
                      <a:pt x="12608" y="6747"/>
                      <a:pt x="12608" y="5669"/>
                    </a:cubicBezTo>
                    <a:cubicBezTo>
                      <a:pt x="12608" y="4591"/>
                      <a:pt x="13811" y="3741"/>
                      <a:pt x="15338" y="3741"/>
                    </a:cubicBezTo>
                    <a:close/>
                    <a:moveTo>
                      <a:pt x="6344" y="8843"/>
                    </a:moveTo>
                    <a:cubicBezTo>
                      <a:pt x="7870" y="8843"/>
                      <a:pt x="9073" y="9694"/>
                      <a:pt x="9073" y="10772"/>
                    </a:cubicBezTo>
                    <a:cubicBezTo>
                      <a:pt x="9073" y="11848"/>
                      <a:pt x="7870" y="12699"/>
                      <a:pt x="6344" y="12699"/>
                    </a:cubicBezTo>
                    <a:cubicBezTo>
                      <a:pt x="4820" y="12699"/>
                      <a:pt x="3614" y="11848"/>
                      <a:pt x="3614" y="10772"/>
                    </a:cubicBezTo>
                    <a:cubicBezTo>
                      <a:pt x="3614" y="9694"/>
                      <a:pt x="4820" y="8843"/>
                      <a:pt x="6344" y="8843"/>
                    </a:cubicBezTo>
                    <a:close/>
                    <a:moveTo>
                      <a:pt x="15338" y="8843"/>
                    </a:moveTo>
                    <a:cubicBezTo>
                      <a:pt x="16783" y="8843"/>
                      <a:pt x="17986" y="9694"/>
                      <a:pt x="17986" y="10772"/>
                    </a:cubicBezTo>
                    <a:cubicBezTo>
                      <a:pt x="17986" y="11848"/>
                      <a:pt x="16783" y="12699"/>
                      <a:pt x="15338" y="12699"/>
                    </a:cubicBezTo>
                    <a:cubicBezTo>
                      <a:pt x="13811" y="12699"/>
                      <a:pt x="12608" y="11848"/>
                      <a:pt x="12608" y="10772"/>
                    </a:cubicBezTo>
                    <a:cubicBezTo>
                      <a:pt x="12608" y="9694"/>
                      <a:pt x="13811" y="8843"/>
                      <a:pt x="15338" y="8843"/>
                    </a:cubicBezTo>
                    <a:close/>
                    <a:moveTo>
                      <a:pt x="6344" y="13947"/>
                    </a:moveTo>
                    <a:cubicBezTo>
                      <a:pt x="7870" y="13947"/>
                      <a:pt x="9073" y="14796"/>
                      <a:pt x="9073" y="15874"/>
                    </a:cubicBezTo>
                    <a:cubicBezTo>
                      <a:pt x="9073" y="16952"/>
                      <a:pt x="7870" y="17745"/>
                      <a:pt x="6344" y="17745"/>
                    </a:cubicBezTo>
                    <a:cubicBezTo>
                      <a:pt x="4820" y="17745"/>
                      <a:pt x="3614" y="16952"/>
                      <a:pt x="3614" y="15874"/>
                    </a:cubicBezTo>
                    <a:cubicBezTo>
                      <a:pt x="3614" y="14796"/>
                      <a:pt x="4820" y="13947"/>
                      <a:pt x="6344" y="13947"/>
                    </a:cubicBezTo>
                    <a:close/>
                    <a:moveTo>
                      <a:pt x="15338" y="13947"/>
                    </a:moveTo>
                    <a:cubicBezTo>
                      <a:pt x="16783" y="13947"/>
                      <a:pt x="17986" y="14796"/>
                      <a:pt x="17986" y="15874"/>
                    </a:cubicBezTo>
                    <a:cubicBezTo>
                      <a:pt x="17986" y="16952"/>
                      <a:pt x="16783" y="17745"/>
                      <a:pt x="15338" y="17745"/>
                    </a:cubicBezTo>
                    <a:cubicBezTo>
                      <a:pt x="13811" y="17745"/>
                      <a:pt x="12608" y="16952"/>
                      <a:pt x="12608" y="15874"/>
                    </a:cubicBezTo>
                    <a:cubicBezTo>
                      <a:pt x="12608" y="14796"/>
                      <a:pt x="13811" y="13947"/>
                      <a:pt x="15338" y="13947"/>
                    </a:cubicBezTo>
                    <a:close/>
                    <a:moveTo>
                      <a:pt x="4577" y="0"/>
                    </a:moveTo>
                    <a:cubicBezTo>
                      <a:pt x="2008" y="0"/>
                      <a:pt x="0" y="1416"/>
                      <a:pt x="0" y="3174"/>
                    </a:cubicBezTo>
                    <a:lnTo>
                      <a:pt x="0" y="18426"/>
                    </a:lnTo>
                    <a:cubicBezTo>
                      <a:pt x="0" y="20182"/>
                      <a:pt x="2008" y="21600"/>
                      <a:pt x="4577" y="21600"/>
                    </a:cubicBezTo>
                    <a:lnTo>
                      <a:pt x="17104" y="21600"/>
                    </a:lnTo>
                    <a:cubicBezTo>
                      <a:pt x="19592" y="21600"/>
                      <a:pt x="21600" y="20182"/>
                      <a:pt x="21600" y="18426"/>
                    </a:cubicBezTo>
                    <a:lnTo>
                      <a:pt x="21600" y="3174"/>
                    </a:lnTo>
                    <a:cubicBezTo>
                      <a:pt x="21600" y="1416"/>
                      <a:pt x="19592" y="0"/>
                      <a:pt x="171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72" name="Google Shape;3272;p37"/>
              <p:cNvSpPr/>
              <p:nvPr/>
            </p:nvSpPr>
            <p:spPr>
              <a:xfrm>
                <a:off x="418102" y="627080"/>
                <a:ext cx="51332" cy="51084"/>
              </a:xfrm>
              <a:custGeom>
                <a:rect b="b" l="l" r="r" t="t"/>
                <a:pathLst>
                  <a:path extrusionOk="0" h="21600" w="20775">
                    <a:moveTo>
                      <a:pt x="10323" y="0"/>
                    </a:moveTo>
                    <a:cubicBezTo>
                      <a:pt x="4684" y="0"/>
                      <a:pt x="0" y="4894"/>
                      <a:pt x="0" y="10784"/>
                    </a:cubicBezTo>
                    <a:cubicBezTo>
                      <a:pt x="0" y="16675"/>
                      <a:pt x="4684" y="21600"/>
                      <a:pt x="10323" y="21600"/>
                    </a:cubicBezTo>
                    <a:cubicBezTo>
                      <a:pt x="15961" y="21600"/>
                      <a:pt x="20675" y="16675"/>
                      <a:pt x="20675" y="10784"/>
                    </a:cubicBezTo>
                    <a:cubicBezTo>
                      <a:pt x="21600" y="4894"/>
                      <a:pt x="15961"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73" name="Google Shape;3273;p37"/>
              <p:cNvSpPr/>
              <p:nvPr/>
            </p:nvSpPr>
            <p:spPr>
              <a:xfrm>
                <a:off x="73" y="2358"/>
                <a:ext cx="209101" cy="257777"/>
              </a:xfrm>
              <a:custGeom>
                <a:rect b="b" l="l" r="r" t="t"/>
                <a:pathLst>
                  <a:path extrusionOk="0" h="21600" w="21371">
                    <a:moveTo>
                      <a:pt x="18752" y="0"/>
                    </a:moveTo>
                    <a:cubicBezTo>
                      <a:pt x="13290" y="0"/>
                      <a:pt x="9252" y="198"/>
                      <a:pt x="4746" y="3891"/>
                    </a:cubicBezTo>
                    <a:cubicBezTo>
                      <a:pt x="1657" y="6424"/>
                      <a:pt x="0" y="9728"/>
                      <a:pt x="0" y="13231"/>
                    </a:cubicBezTo>
                    <a:cubicBezTo>
                      <a:pt x="0" y="17709"/>
                      <a:pt x="4746" y="21600"/>
                      <a:pt x="10676" y="21600"/>
                    </a:cubicBezTo>
                    <a:cubicBezTo>
                      <a:pt x="15189" y="21600"/>
                      <a:pt x="19227" y="19265"/>
                      <a:pt x="20651" y="15763"/>
                    </a:cubicBezTo>
                    <a:cubicBezTo>
                      <a:pt x="21600" y="13817"/>
                      <a:pt x="21125" y="11872"/>
                      <a:pt x="19460" y="10507"/>
                    </a:cubicBezTo>
                    <a:cubicBezTo>
                      <a:pt x="18036" y="8950"/>
                      <a:pt x="17087" y="7004"/>
                      <a:pt x="20651" y="3502"/>
                    </a:cubicBezTo>
                    <a:cubicBezTo>
                      <a:pt x="21359" y="2724"/>
                      <a:pt x="21600" y="1946"/>
                      <a:pt x="21125" y="1167"/>
                    </a:cubicBezTo>
                    <a:cubicBezTo>
                      <a:pt x="20651" y="587"/>
                      <a:pt x="19460" y="0"/>
                      <a:pt x="187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74" name="Google Shape;3274;p37"/>
              <p:cNvSpPr/>
              <p:nvPr/>
            </p:nvSpPr>
            <p:spPr>
              <a:xfrm>
                <a:off x="9361" y="292642"/>
                <a:ext cx="190403" cy="125387"/>
              </a:xfrm>
              <a:custGeom>
                <a:rect b="b" l="l" r="r" t="t"/>
                <a:pathLst>
                  <a:path extrusionOk="0" h="21600" w="21600">
                    <a:moveTo>
                      <a:pt x="2634" y="0"/>
                    </a:moveTo>
                    <a:cubicBezTo>
                      <a:pt x="1313" y="6006"/>
                      <a:pt x="259" y="14006"/>
                      <a:pt x="0" y="21600"/>
                    </a:cubicBezTo>
                    <a:lnTo>
                      <a:pt x="21600" y="21600"/>
                    </a:lnTo>
                    <a:cubicBezTo>
                      <a:pt x="21073" y="14006"/>
                      <a:pt x="20287" y="6400"/>
                      <a:pt x="18966" y="0"/>
                    </a:cubicBezTo>
                    <a:cubicBezTo>
                      <a:pt x="16332" y="2006"/>
                      <a:pt x="13698" y="3200"/>
                      <a:pt x="10796" y="3200"/>
                    </a:cubicBezTo>
                    <a:cubicBezTo>
                      <a:pt x="7902" y="3200"/>
                      <a:pt x="5268" y="2006"/>
                      <a:pt x="26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75" name="Google Shape;3275;p37"/>
              <p:cNvSpPr/>
              <p:nvPr/>
            </p:nvSpPr>
            <p:spPr>
              <a:xfrm>
                <a:off x="73" y="466827"/>
                <a:ext cx="208979" cy="418030"/>
              </a:xfrm>
              <a:custGeom>
                <a:rect b="b" l="l" r="r" t="t"/>
                <a:pathLst>
                  <a:path extrusionOk="0" h="21600" w="21600">
                    <a:moveTo>
                      <a:pt x="236" y="0"/>
                    </a:moveTo>
                    <a:cubicBezTo>
                      <a:pt x="0" y="1322"/>
                      <a:pt x="0" y="2879"/>
                      <a:pt x="0" y="4079"/>
                    </a:cubicBezTo>
                    <a:cubicBezTo>
                      <a:pt x="0" y="10440"/>
                      <a:pt x="2400" y="21600"/>
                      <a:pt x="10796" y="21600"/>
                    </a:cubicBezTo>
                    <a:cubicBezTo>
                      <a:pt x="19200" y="21600"/>
                      <a:pt x="21600" y="10680"/>
                      <a:pt x="21600" y="4079"/>
                    </a:cubicBezTo>
                    <a:cubicBezTo>
                      <a:pt x="21600" y="2879"/>
                      <a:pt x="21600" y="1440"/>
                      <a:pt x="213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276" name="Google Shape;3276;p37"/>
            <p:cNvGrpSpPr/>
            <p:nvPr/>
          </p:nvGrpSpPr>
          <p:grpSpPr>
            <a:xfrm>
              <a:off x="5490819" y="5871081"/>
              <a:ext cx="882498" cy="880214"/>
              <a:chOff x="0" y="-1"/>
              <a:chExt cx="882497" cy="880212"/>
            </a:xfrm>
          </p:grpSpPr>
          <p:sp>
            <p:nvSpPr>
              <p:cNvPr id="3277" name="Google Shape;3277;p37"/>
              <p:cNvSpPr/>
              <p:nvPr/>
            </p:nvSpPr>
            <p:spPr>
              <a:xfrm>
                <a:off x="0" y="-1"/>
                <a:ext cx="882497" cy="880212"/>
              </a:xfrm>
              <a:custGeom>
                <a:rect b="b" l="l" r="r" t="t"/>
                <a:pathLst>
                  <a:path extrusionOk="0" h="21600" w="21600">
                    <a:moveTo>
                      <a:pt x="10744" y="3819"/>
                    </a:moveTo>
                    <a:cubicBezTo>
                      <a:pt x="14609" y="3819"/>
                      <a:pt x="17735" y="6953"/>
                      <a:pt x="17735" y="10828"/>
                    </a:cubicBezTo>
                    <a:cubicBezTo>
                      <a:pt x="17678" y="14704"/>
                      <a:pt x="14553" y="17781"/>
                      <a:pt x="10744" y="17781"/>
                    </a:cubicBezTo>
                    <a:cubicBezTo>
                      <a:pt x="6991" y="17781"/>
                      <a:pt x="3753" y="14704"/>
                      <a:pt x="3753" y="10828"/>
                    </a:cubicBezTo>
                    <a:cubicBezTo>
                      <a:pt x="3753" y="6953"/>
                      <a:pt x="6878" y="3819"/>
                      <a:pt x="10744" y="3819"/>
                    </a:cubicBezTo>
                    <a:close/>
                    <a:moveTo>
                      <a:pt x="9550" y="0"/>
                    </a:moveTo>
                    <a:cubicBezTo>
                      <a:pt x="9322" y="0"/>
                      <a:pt x="9095" y="114"/>
                      <a:pt x="8981" y="342"/>
                    </a:cubicBezTo>
                    <a:lnTo>
                      <a:pt x="8355" y="1595"/>
                    </a:lnTo>
                    <a:cubicBezTo>
                      <a:pt x="7560" y="1825"/>
                      <a:pt x="6764" y="2109"/>
                      <a:pt x="6082" y="2565"/>
                    </a:cubicBezTo>
                    <a:lnTo>
                      <a:pt x="4718" y="2109"/>
                    </a:lnTo>
                    <a:cubicBezTo>
                      <a:pt x="4662" y="2095"/>
                      <a:pt x="4601" y="2087"/>
                      <a:pt x="4541" y="2087"/>
                    </a:cubicBezTo>
                    <a:cubicBezTo>
                      <a:pt x="4359" y="2087"/>
                      <a:pt x="4179" y="2153"/>
                      <a:pt x="4094" y="2281"/>
                    </a:cubicBezTo>
                    <a:lnTo>
                      <a:pt x="2273" y="4046"/>
                    </a:lnTo>
                    <a:cubicBezTo>
                      <a:pt x="2160" y="4160"/>
                      <a:pt x="2104" y="4446"/>
                      <a:pt x="2160" y="4674"/>
                    </a:cubicBezTo>
                    <a:lnTo>
                      <a:pt x="2558" y="6042"/>
                    </a:lnTo>
                    <a:cubicBezTo>
                      <a:pt x="2160" y="6725"/>
                      <a:pt x="1876" y="7523"/>
                      <a:pt x="1649" y="8321"/>
                    </a:cubicBezTo>
                    <a:lnTo>
                      <a:pt x="399" y="8949"/>
                    </a:lnTo>
                    <a:cubicBezTo>
                      <a:pt x="171" y="9063"/>
                      <a:pt x="0" y="9290"/>
                      <a:pt x="0" y="9518"/>
                    </a:cubicBezTo>
                    <a:lnTo>
                      <a:pt x="0" y="12082"/>
                    </a:lnTo>
                    <a:cubicBezTo>
                      <a:pt x="0" y="12310"/>
                      <a:pt x="171" y="12537"/>
                      <a:pt x="399" y="12651"/>
                    </a:cubicBezTo>
                    <a:lnTo>
                      <a:pt x="1649" y="13279"/>
                    </a:lnTo>
                    <a:cubicBezTo>
                      <a:pt x="1876" y="14077"/>
                      <a:pt x="2217" y="14875"/>
                      <a:pt x="2558" y="15558"/>
                    </a:cubicBezTo>
                    <a:lnTo>
                      <a:pt x="2160" y="16926"/>
                    </a:lnTo>
                    <a:cubicBezTo>
                      <a:pt x="2104" y="17154"/>
                      <a:pt x="2160" y="17440"/>
                      <a:pt x="2273" y="17554"/>
                    </a:cubicBezTo>
                    <a:lnTo>
                      <a:pt x="4094" y="19319"/>
                    </a:lnTo>
                    <a:cubicBezTo>
                      <a:pt x="4179" y="19447"/>
                      <a:pt x="4359" y="19513"/>
                      <a:pt x="4541" y="19513"/>
                    </a:cubicBezTo>
                    <a:cubicBezTo>
                      <a:pt x="4601" y="19513"/>
                      <a:pt x="4662" y="19505"/>
                      <a:pt x="4718" y="19491"/>
                    </a:cubicBezTo>
                    <a:lnTo>
                      <a:pt x="6082" y="19035"/>
                    </a:lnTo>
                    <a:cubicBezTo>
                      <a:pt x="6764" y="19491"/>
                      <a:pt x="7560" y="19777"/>
                      <a:pt x="8355" y="20005"/>
                    </a:cubicBezTo>
                    <a:lnTo>
                      <a:pt x="8981" y="21258"/>
                    </a:lnTo>
                    <a:cubicBezTo>
                      <a:pt x="9095" y="21486"/>
                      <a:pt x="9322" y="21600"/>
                      <a:pt x="9550" y="21600"/>
                    </a:cubicBezTo>
                    <a:lnTo>
                      <a:pt x="12108" y="21600"/>
                    </a:lnTo>
                    <a:cubicBezTo>
                      <a:pt x="12335" y="21600"/>
                      <a:pt x="12505" y="21486"/>
                      <a:pt x="12676" y="21258"/>
                    </a:cubicBezTo>
                    <a:lnTo>
                      <a:pt x="13301" y="20005"/>
                    </a:lnTo>
                    <a:cubicBezTo>
                      <a:pt x="14096" y="19777"/>
                      <a:pt x="14894" y="19491"/>
                      <a:pt x="15576" y="19035"/>
                    </a:cubicBezTo>
                    <a:lnTo>
                      <a:pt x="16940" y="19491"/>
                    </a:lnTo>
                    <a:cubicBezTo>
                      <a:pt x="16996" y="19505"/>
                      <a:pt x="17053" y="19513"/>
                      <a:pt x="17109" y="19513"/>
                    </a:cubicBezTo>
                    <a:cubicBezTo>
                      <a:pt x="17277" y="19513"/>
                      <a:pt x="17436" y="19447"/>
                      <a:pt x="17564" y="19319"/>
                    </a:cubicBezTo>
                    <a:lnTo>
                      <a:pt x="19327" y="17554"/>
                    </a:lnTo>
                    <a:cubicBezTo>
                      <a:pt x="19496" y="17440"/>
                      <a:pt x="19554" y="17154"/>
                      <a:pt x="19496" y="16926"/>
                    </a:cubicBezTo>
                    <a:lnTo>
                      <a:pt x="19042" y="15558"/>
                    </a:lnTo>
                    <a:cubicBezTo>
                      <a:pt x="19496" y="14875"/>
                      <a:pt x="19781" y="14077"/>
                      <a:pt x="19951" y="13279"/>
                    </a:cubicBezTo>
                    <a:lnTo>
                      <a:pt x="21259" y="12651"/>
                    </a:lnTo>
                    <a:cubicBezTo>
                      <a:pt x="21486" y="12537"/>
                      <a:pt x="21600" y="12310"/>
                      <a:pt x="21600" y="12082"/>
                    </a:cubicBezTo>
                    <a:lnTo>
                      <a:pt x="21600" y="9518"/>
                    </a:lnTo>
                    <a:cubicBezTo>
                      <a:pt x="21600" y="9290"/>
                      <a:pt x="21486" y="9119"/>
                      <a:pt x="21259" y="8949"/>
                    </a:cubicBezTo>
                    <a:lnTo>
                      <a:pt x="19951" y="8321"/>
                    </a:lnTo>
                    <a:cubicBezTo>
                      <a:pt x="19781" y="7523"/>
                      <a:pt x="19383" y="6725"/>
                      <a:pt x="19042" y="6042"/>
                    </a:cubicBezTo>
                    <a:lnTo>
                      <a:pt x="19496" y="4674"/>
                    </a:lnTo>
                    <a:cubicBezTo>
                      <a:pt x="19554" y="4446"/>
                      <a:pt x="19496" y="4160"/>
                      <a:pt x="19327" y="4046"/>
                    </a:cubicBezTo>
                    <a:lnTo>
                      <a:pt x="17564" y="2281"/>
                    </a:lnTo>
                    <a:cubicBezTo>
                      <a:pt x="17436" y="2153"/>
                      <a:pt x="17245" y="2087"/>
                      <a:pt x="17084" y="2087"/>
                    </a:cubicBezTo>
                    <a:cubicBezTo>
                      <a:pt x="17032" y="2087"/>
                      <a:pt x="16981" y="2095"/>
                      <a:pt x="16940" y="2109"/>
                    </a:cubicBezTo>
                    <a:lnTo>
                      <a:pt x="15576" y="2565"/>
                    </a:lnTo>
                    <a:cubicBezTo>
                      <a:pt x="14894" y="2109"/>
                      <a:pt x="14096" y="1825"/>
                      <a:pt x="13301" y="1595"/>
                    </a:cubicBezTo>
                    <a:lnTo>
                      <a:pt x="12676" y="342"/>
                    </a:lnTo>
                    <a:cubicBezTo>
                      <a:pt x="12505" y="114"/>
                      <a:pt x="12335" y="0"/>
                      <a:pt x="121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78" name="Google Shape;3278;p37"/>
              <p:cNvSpPr/>
              <p:nvPr/>
            </p:nvSpPr>
            <p:spPr>
              <a:xfrm>
                <a:off x="390164" y="534126"/>
                <a:ext cx="104527" cy="139393"/>
              </a:xfrm>
              <a:custGeom>
                <a:rect b="b" l="l" r="r" t="t"/>
                <a:pathLst>
                  <a:path extrusionOk="0" h="21600" w="21600">
                    <a:moveTo>
                      <a:pt x="0" y="0"/>
                    </a:moveTo>
                    <a:lnTo>
                      <a:pt x="0" y="20515"/>
                    </a:lnTo>
                    <a:cubicBezTo>
                      <a:pt x="3366" y="20880"/>
                      <a:pt x="7205" y="21600"/>
                      <a:pt x="10556" y="21600"/>
                    </a:cubicBezTo>
                    <a:cubicBezTo>
                      <a:pt x="14395" y="21600"/>
                      <a:pt x="17761" y="20880"/>
                      <a:pt x="21600" y="20515"/>
                    </a:cubicBezTo>
                    <a:lnTo>
                      <a:pt x="21600" y="0"/>
                    </a:lnTo>
                    <a:cubicBezTo>
                      <a:pt x="17761" y="720"/>
                      <a:pt x="14395" y="1085"/>
                      <a:pt x="10556" y="1085"/>
                    </a:cubicBezTo>
                    <a:cubicBezTo>
                      <a:pt x="7205" y="1085"/>
                      <a:pt x="2879" y="720"/>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79" name="Google Shape;3279;p37"/>
              <p:cNvSpPr/>
              <p:nvPr/>
            </p:nvSpPr>
            <p:spPr>
              <a:xfrm>
                <a:off x="394808" y="397167"/>
                <a:ext cx="88236" cy="92290"/>
              </a:xfrm>
              <a:custGeom>
                <a:rect b="b" l="l" r="r" t="t"/>
                <a:pathLst>
                  <a:path extrusionOk="0" h="21600" w="21600">
                    <a:moveTo>
                      <a:pt x="10809" y="0"/>
                    </a:moveTo>
                    <a:lnTo>
                      <a:pt x="0" y="19564"/>
                    </a:lnTo>
                    <a:cubicBezTo>
                      <a:pt x="3699" y="20927"/>
                      <a:pt x="7398" y="21600"/>
                      <a:pt x="11008" y="21600"/>
                    </a:cubicBezTo>
                    <a:cubicBezTo>
                      <a:pt x="14635" y="21600"/>
                      <a:pt x="18189" y="20927"/>
                      <a:pt x="21600" y="19564"/>
                    </a:cubicBezTo>
                    <a:lnTo>
                      <a:pt x="1080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80" name="Google Shape;3280;p37"/>
              <p:cNvSpPr/>
              <p:nvPr/>
            </p:nvSpPr>
            <p:spPr>
              <a:xfrm>
                <a:off x="206692" y="209050"/>
                <a:ext cx="471471" cy="441249"/>
              </a:xfrm>
              <a:custGeom>
                <a:rect b="b" l="l" r="r" t="t"/>
                <a:pathLst>
                  <a:path extrusionOk="0" h="21600" w="21600">
                    <a:moveTo>
                      <a:pt x="10641" y="0"/>
                    </a:moveTo>
                    <a:cubicBezTo>
                      <a:pt x="4789" y="0"/>
                      <a:pt x="0" y="5113"/>
                      <a:pt x="0" y="11367"/>
                    </a:cubicBezTo>
                    <a:cubicBezTo>
                      <a:pt x="0" y="15686"/>
                      <a:pt x="2448" y="19554"/>
                      <a:pt x="5957" y="21600"/>
                    </a:cubicBezTo>
                    <a:lnTo>
                      <a:pt x="5957" y="13867"/>
                    </a:lnTo>
                    <a:cubicBezTo>
                      <a:pt x="5957" y="13301"/>
                      <a:pt x="9469" y="6253"/>
                      <a:pt x="9682" y="5799"/>
                    </a:cubicBezTo>
                    <a:cubicBezTo>
                      <a:pt x="9895" y="5344"/>
                      <a:pt x="10347" y="5113"/>
                      <a:pt x="10786" y="5113"/>
                    </a:cubicBezTo>
                    <a:cubicBezTo>
                      <a:pt x="11226" y="5113"/>
                      <a:pt x="11651" y="5344"/>
                      <a:pt x="11810" y="5799"/>
                    </a:cubicBezTo>
                    <a:cubicBezTo>
                      <a:pt x="12131" y="6253"/>
                      <a:pt x="15535" y="13412"/>
                      <a:pt x="15535" y="13867"/>
                    </a:cubicBezTo>
                    <a:lnTo>
                      <a:pt x="15535" y="21600"/>
                    </a:lnTo>
                    <a:cubicBezTo>
                      <a:pt x="19047" y="19666"/>
                      <a:pt x="21600" y="15913"/>
                      <a:pt x="21600" y="11367"/>
                    </a:cubicBezTo>
                    <a:cubicBezTo>
                      <a:pt x="21387" y="5113"/>
                      <a:pt x="16598"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281" name="Google Shape;3281;p37"/>
            <p:cNvGrpSpPr/>
            <p:nvPr/>
          </p:nvGrpSpPr>
          <p:grpSpPr>
            <a:xfrm>
              <a:off x="11047761" y="3695066"/>
              <a:ext cx="775689" cy="882499"/>
              <a:chOff x="73" y="0"/>
              <a:chExt cx="775688" cy="882497"/>
            </a:xfrm>
          </p:grpSpPr>
          <p:sp>
            <p:nvSpPr>
              <p:cNvPr id="3282" name="Google Shape;3282;p37"/>
              <p:cNvSpPr/>
              <p:nvPr/>
            </p:nvSpPr>
            <p:spPr>
              <a:xfrm>
                <a:off x="73" y="568993"/>
                <a:ext cx="775688" cy="313504"/>
              </a:xfrm>
              <a:custGeom>
                <a:rect b="b" l="l" r="r" t="t"/>
                <a:pathLst>
                  <a:path extrusionOk="0" h="21600" w="21600">
                    <a:moveTo>
                      <a:pt x="16037" y="7202"/>
                    </a:moveTo>
                    <a:lnTo>
                      <a:pt x="16425" y="10879"/>
                    </a:lnTo>
                    <a:lnTo>
                      <a:pt x="5238" y="10879"/>
                    </a:lnTo>
                    <a:lnTo>
                      <a:pt x="5561" y="7202"/>
                    </a:lnTo>
                    <a:close/>
                    <a:moveTo>
                      <a:pt x="1488" y="0"/>
                    </a:moveTo>
                    <a:lnTo>
                      <a:pt x="1488" y="3682"/>
                    </a:lnTo>
                    <a:lnTo>
                      <a:pt x="776" y="3682"/>
                    </a:lnTo>
                    <a:cubicBezTo>
                      <a:pt x="324" y="3682"/>
                      <a:pt x="0" y="4479"/>
                      <a:pt x="0" y="5439"/>
                    </a:cubicBezTo>
                    <a:cubicBezTo>
                      <a:pt x="0" y="6399"/>
                      <a:pt x="324" y="7202"/>
                      <a:pt x="776" y="7202"/>
                    </a:cubicBezTo>
                    <a:lnTo>
                      <a:pt x="4138" y="7202"/>
                    </a:lnTo>
                    <a:lnTo>
                      <a:pt x="2911" y="19523"/>
                    </a:lnTo>
                    <a:cubicBezTo>
                      <a:pt x="2845" y="20483"/>
                      <a:pt x="3104" y="21443"/>
                      <a:pt x="3428" y="21600"/>
                    </a:cubicBezTo>
                    <a:lnTo>
                      <a:pt x="3557" y="21600"/>
                    </a:lnTo>
                    <a:cubicBezTo>
                      <a:pt x="3880" y="21600"/>
                      <a:pt x="4204" y="21123"/>
                      <a:pt x="4333" y="20320"/>
                    </a:cubicBezTo>
                    <a:lnTo>
                      <a:pt x="4850" y="14241"/>
                    </a:lnTo>
                    <a:lnTo>
                      <a:pt x="16750" y="14241"/>
                    </a:lnTo>
                    <a:lnTo>
                      <a:pt x="17330" y="20320"/>
                    </a:lnTo>
                    <a:cubicBezTo>
                      <a:pt x="17396" y="21123"/>
                      <a:pt x="17718" y="21600"/>
                      <a:pt x="18043" y="21600"/>
                    </a:cubicBezTo>
                    <a:lnTo>
                      <a:pt x="18172" y="21600"/>
                    </a:lnTo>
                    <a:cubicBezTo>
                      <a:pt x="18624" y="21443"/>
                      <a:pt x="18819" y="20483"/>
                      <a:pt x="18689" y="19523"/>
                    </a:cubicBezTo>
                    <a:lnTo>
                      <a:pt x="17460" y="7202"/>
                    </a:lnTo>
                    <a:lnTo>
                      <a:pt x="20888" y="7202"/>
                    </a:lnTo>
                    <a:cubicBezTo>
                      <a:pt x="21276" y="7202"/>
                      <a:pt x="21600" y="6399"/>
                      <a:pt x="21600" y="5439"/>
                    </a:cubicBezTo>
                    <a:cubicBezTo>
                      <a:pt x="21600" y="4479"/>
                      <a:pt x="21341" y="3682"/>
                      <a:pt x="20953" y="3682"/>
                    </a:cubicBezTo>
                    <a:lnTo>
                      <a:pt x="20241" y="3682"/>
                    </a:lnTo>
                    <a:lnTo>
                      <a:pt x="2024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83" name="Google Shape;3283;p37"/>
              <p:cNvSpPr/>
              <p:nvPr/>
            </p:nvSpPr>
            <p:spPr>
              <a:xfrm>
                <a:off x="55801" y="0"/>
                <a:ext cx="673520" cy="520196"/>
              </a:xfrm>
              <a:custGeom>
                <a:rect b="b" l="l" r="r" t="t"/>
                <a:pathLst>
                  <a:path extrusionOk="0" h="21600" w="21600">
                    <a:moveTo>
                      <a:pt x="10799" y="2219"/>
                    </a:moveTo>
                    <a:cubicBezTo>
                      <a:pt x="11917" y="2219"/>
                      <a:pt x="12811" y="3183"/>
                      <a:pt x="13108" y="4340"/>
                    </a:cubicBezTo>
                    <a:lnTo>
                      <a:pt x="8492" y="4340"/>
                    </a:lnTo>
                    <a:cubicBezTo>
                      <a:pt x="8714" y="3183"/>
                      <a:pt x="9683" y="2219"/>
                      <a:pt x="10799" y="2219"/>
                    </a:cubicBezTo>
                    <a:close/>
                    <a:moveTo>
                      <a:pt x="10799" y="8582"/>
                    </a:moveTo>
                    <a:cubicBezTo>
                      <a:pt x="12215" y="8582"/>
                      <a:pt x="13333" y="10030"/>
                      <a:pt x="13333" y="11861"/>
                    </a:cubicBezTo>
                    <a:cubicBezTo>
                      <a:pt x="13182" y="13694"/>
                      <a:pt x="12066" y="15142"/>
                      <a:pt x="10799" y="15142"/>
                    </a:cubicBezTo>
                    <a:cubicBezTo>
                      <a:pt x="9385" y="15142"/>
                      <a:pt x="8267" y="13694"/>
                      <a:pt x="8267" y="11861"/>
                    </a:cubicBezTo>
                    <a:cubicBezTo>
                      <a:pt x="8267" y="10030"/>
                      <a:pt x="9385" y="8582"/>
                      <a:pt x="10799" y="8582"/>
                    </a:cubicBezTo>
                    <a:close/>
                    <a:moveTo>
                      <a:pt x="10799" y="0"/>
                    </a:moveTo>
                    <a:cubicBezTo>
                      <a:pt x="8789" y="0"/>
                      <a:pt x="7075" y="1928"/>
                      <a:pt x="6704" y="4340"/>
                    </a:cubicBezTo>
                    <a:lnTo>
                      <a:pt x="2532" y="4340"/>
                    </a:lnTo>
                    <a:cubicBezTo>
                      <a:pt x="1118" y="4340"/>
                      <a:pt x="0" y="5788"/>
                      <a:pt x="0" y="7618"/>
                    </a:cubicBezTo>
                    <a:lnTo>
                      <a:pt x="0" y="21600"/>
                    </a:lnTo>
                    <a:lnTo>
                      <a:pt x="2161" y="21600"/>
                    </a:lnTo>
                    <a:lnTo>
                      <a:pt x="6853" y="15429"/>
                    </a:lnTo>
                    <a:cubicBezTo>
                      <a:pt x="7002" y="15237"/>
                      <a:pt x="7224" y="15142"/>
                      <a:pt x="7458" y="15142"/>
                    </a:cubicBezTo>
                    <a:cubicBezTo>
                      <a:pt x="7690" y="15142"/>
                      <a:pt x="7931" y="15237"/>
                      <a:pt x="8118" y="15429"/>
                    </a:cubicBezTo>
                    <a:lnTo>
                      <a:pt x="10874" y="19093"/>
                    </a:lnTo>
                    <a:lnTo>
                      <a:pt x="13482" y="15429"/>
                    </a:lnTo>
                    <a:cubicBezTo>
                      <a:pt x="13631" y="15188"/>
                      <a:pt x="13834" y="15068"/>
                      <a:pt x="14049" y="15068"/>
                    </a:cubicBezTo>
                    <a:cubicBezTo>
                      <a:pt x="14262" y="15068"/>
                      <a:pt x="14487" y="15188"/>
                      <a:pt x="14673" y="15429"/>
                    </a:cubicBezTo>
                    <a:lnTo>
                      <a:pt x="19439" y="21600"/>
                    </a:lnTo>
                    <a:lnTo>
                      <a:pt x="21600" y="21600"/>
                    </a:lnTo>
                    <a:lnTo>
                      <a:pt x="21600" y="7618"/>
                    </a:lnTo>
                    <a:cubicBezTo>
                      <a:pt x="21600" y="5788"/>
                      <a:pt x="20482" y="4340"/>
                      <a:pt x="19066" y="4340"/>
                    </a:cubicBezTo>
                    <a:lnTo>
                      <a:pt x="14896" y="4340"/>
                    </a:lnTo>
                    <a:cubicBezTo>
                      <a:pt x="14525" y="1928"/>
                      <a:pt x="12884"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84" name="Google Shape;3284;p37"/>
              <p:cNvSpPr/>
              <p:nvPr/>
            </p:nvSpPr>
            <p:spPr>
              <a:xfrm>
                <a:off x="367019" y="262419"/>
                <a:ext cx="51084" cy="51085"/>
              </a:xfrm>
              <a:custGeom>
                <a:rect b="b" l="l" r="r" t="t"/>
                <a:pathLst>
                  <a:path extrusionOk="0" h="21600" w="21600">
                    <a:moveTo>
                      <a:pt x="10784" y="0"/>
                    </a:moveTo>
                    <a:cubicBezTo>
                      <a:pt x="4894" y="0"/>
                      <a:pt x="0" y="4925"/>
                      <a:pt x="0" y="10816"/>
                    </a:cubicBezTo>
                    <a:cubicBezTo>
                      <a:pt x="0" y="16706"/>
                      <a:pt x="4894" y="21600"/>
                      <a:pt x="10784" y="21600"/>
                    </a:cubicBezTo>
                    <a:cubicBezTo>
                      <a:pt x="16675" y="21600"/>
                      <a:pt x="21600" y="16706"/>
                      <a:pt x="21600" y="10816"/>
                    </a:cubicBezTo>
                    <a:cubicBezTo>
                      <a:pt x="21600" y="4925"/>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85" name="Google Shape;3285;p37"/>
              <p:cNvSpPr/>
              <p:nvPr/>
            </p:nvSpPr>
            <p:spPr>
              <a:xfrm>
                <a:off x="195119" y="427316"/>
                <a:ext cx="185832" cy="92880"/>
              </a:xfrm>
              <a:custGeom>
                <a:rect b="b" l="l" r="r" t="t"/>
                <a:pathLst>
                  <a:path extrusionOk="0" h="21600" w="21600">
                    <a:moveTo>
                      <a:pt x="10804" y="0"/>
                    </a:moveTo>
                    <a:lnTo>
                      <a:pt x="0" y="21600"/>
                    </a:lnTo>
                    <a:lnTo>
                      <a:pt x="21600" y="21600"/>
                    </a:lnTo>
                    <a:lnTo>
                      <a:pt x="1080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86" name="Google Shape;3286;p37"/>
              <p:cNvSpPr/>
              <p:nvPr/>
            </p:nvSpPr>
            <p:spPr>
              <a:xfrm>
                <a:off x="429675" y="427316"/>
                <a:ext cx="157969" cy="92880"/>
              </a:xfrm>
              <a:custGeom>
                <a:rect b="b" l="l" r="r" t="t"/>
                <a:pathLst>
                  <a:path extrusionOk="0" h="21600" w="21600">
                    <a:moveTo>
                      <a:pt x="8900" y="0"/>
                    </a:moveTo>
                    <a:lnTo>
                      <a:pt x="0" y="16200"/>
                    </a:lnTo>
                    <a:lnTo>
                      <a:pt x="3175" y="21600"/>
                    </a:lnTo>
                    <a:lnTo>
                      <a:pt x="21600" y="21600"/>
                    </a:lnTo>
                    <a:lnTo>
                      <a:pt x="89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287" name="Google Shape;3287;p37"/>
            <p:cNvGrpSpPr/>
            <p:nvPr/>
          </p:nvGrpSpPr>
          <p:grpSpPr>
            <a:xfrm>
              <a:off x="10993175" y="4837698"/>
              <a:ext cx="884784" cy="777974"/>
              <a:chOff x="73" y="73"/>
              <a:chExt cx="884782" cy="777973"/>
            </a:xfrm>
          </p:grpSpPr>
          <p:sp>
            <p:nvSpPr>
              <p:cNvPr id="3288" name="Google Shape;3288;p37"/>
              <p:cNvSpPr/>
              <p:nvPr/>
            </p:nvSpPr>
            <p:spPr>
              <a:xfrm>
                <a:off x="99955" y="73"/>
                <a:ext cx="680448" cy="777973"/>
              </a:xfrm>
              <a:custGeom>
                <a:rect b="b" l="l" r="r" t="t"/>
                <a:pathLst>
                  <a:path extrusionOk="0" h="21600" w="21600">
                    <a:moveTo>
                      <a:pt x="10836" y="0"/>
                    </a:moveTo>
                    <a:cubicBezTo>
                      <a:pt x="7741" y="0"/>
                      <a:pt x="4717" y="903"/>
                      <a:pt x="2431" y="2771"/>
                    </a:cubicBezTo>
                    <a:cubicBezTo>
                      <a:pt x="1622" y="3416"/>
                      <a:pt x="1399" y="4513"/>
                      <a:pt x="1989" y="5481"/>
                    </a:cubicBezTo>
                    <a:cubicBezTo>
                      <a:pt x="662" y="6963"/>
                      <a:pt x="0" y="8833"/>
                      <a:pt x="0" y="10767"/>
                    </a:cubicBezTo>
                    <a:lnTo>
                      <a:pt x="0" y="19408"/>
                    </a:lnTo>
                    <a:cubicBezTo>
                      <a:pt x="0" y="20632"/>
                      <a:pt x="1104" y="21600"/>
                      <a:pt x="2506" y="21600"/>
                    </a:cubicBezTo>
                    <a:cubicBezTo>
                      <a:pt x="3905" y="21600"/>
                      <a:pt x="5012" y="20632"/>
                      <a:pt x="5012" y="19408"/>
                    </a:cubicBezTo>
                    <a:lnTo>
                      <a:pt x="5012" y="13669"/>
                    </a:lnTo>
                    <a:cubicBezTo>
                      <a:pt x="5012" y="12443"/>
                      <a:pt x="3905" y="11477"/>
                      <a:pt x="2506" y="11477"/>
                    </a:cubicBezTo>
                    <a:cubicBezTo>
                      <a:pt x="2211" y="11477"/>
                      <a:pt x="1989" y="11606"/>
                      <a:pt x="1694" y="11670"/>
                    </a:cubicBezTo>
                    <a:lnTo>
                      <a:pt x="1694" y="10767"/>
                    </a:lnTo>
                    <a:cubicBezTo>
                      <a:pt x="1694" y="9155"/>
                      <a:pt x="2211" y="7673"/>
                      <a:pt x="3243" y="6447"/>
                    </a:cubicBezTo>
                    <a:cubicBezTo>
                      <a:pt x="3505" y="6510"/>
                      <a:pt x="3788" y="6545"/>
                      <a:pt x="4081" y="6545"/>
                    </a:cubicBezTo>
                    <a:cubicBezTo>
                      <a:pt x="4689" y="6545"/>
                      <a:pt x="5323" y="6390"/>
                      <a:pt x="5822" y="5997"/>
                    </a:cubicBezTo>
                    <a:cubicBezTo>
                      <a:pt x="7151" y="4965"/>
                      <a:pt x="8974" y="4449"/>
                      <a:pt x="10799" y="4449"/>
                    </a:cubicBezTo>
                    <a:cubicBezTo>
                      <a:pt x="12624" y="4449"/>
                      <a:pt x="14449" y="4965"/>
                      <a:pt x="15776" y="5997"/>
                    </a:cubicBezTo>
                    <a:cubicBezTo>
                      <a:pt x="16242" y="6357"/>
                      <a:pt x="16815" y="6561"/>
                      <a:pt x="17472" y="6561"/>
                    </a:cubicBezTo>
                    <a:cubicBezTo>
                      <a:pt x="17753" y="6561"/>
                      <a:pt x="18048" y="6525"/>
                      <a:pt x="18355" y="6447"/>
                    </a:cubicBezTo>
                    <a:cubicBezTo>
                      <a:pt x="19386" y="7736"/>
                      <a:pt x="19904" y="9220"/>
                      <a:pt x="19904" y="10767"/>
                    </a:cubicBezTo>
                    <a:lnTo>
                      <a:pt x="19904" y="11670"/>
                    </a:lnTo>
                    <a:cubicBezTo>
                      <a:pt x="19681" y="11541"/>
                      <a:pt x="19386" y="11477"/>
                      <a:pt x="19092" y="11477"/>
                    </a:cubicBezTo>
                    <a:cubicBezTo>
                      <a:pt x="17692" y="11477"/>
                      <a:pt x="16586" y="12443"/>
                      <a:pt x="16586" y="13669"/>
                    </a:cubicBezTo>
                    <a:lnTo>
                      <a:pt x="16586" y="19408"/>
                    </a:lnTo>
                    <a:cubicBezTo>
                      <a:pt x="16586" y="20632"/>
                      <a:pt x="17692" y="21600"/>
                      <a:pt x="19092" y="21600"/>
                    </a:cubicBezTo>
                    <a:cubicBezTo>
                      <a:pt x="20493" y="21600"/>
                      <a:pt x="21600" y="20632"/>
                      <a:pt x="21600" y="19408"/>
                    </a:cubicBezTo>
                    <a:lnTo>
                      <a:pt x="21600" y="10767"/>
                    </a:lnTo>
                    <a:cubicBezTo>
                      <a:pt x="21600" y="8833"/>
                      <a:pt x="20935" y="7092"/>
                      <a:pt x="19681" y="5481"/>
                    </a:cubicBezTo>
                    <a:cubicBezTo>
                      <a:pt x="20271" y="4513"/>
                      <a:pt x="20051" y="3416"/>
                      <a:pt x="19239" y="2771"/>
                    </a:cubicBezTo>
                    <a:cubicBezTo>
                      <a:pt x="16880" y="903"/>
                      <a:pt x="13932" y="0"/>
                      <a:pt x="108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89" name="Google Shape;3289;p37"/>
              <p:cNvSpPr/>
              <p:nvPr/>
            </p:nvSpPr>
            <p:spPr>
              <a:xfrm>
                <a:off x="311291" y="360016"/>
                <a:ext cx="262641" cy="362303"/>
              </a:xfrm>
              <a:custGeom>
                <a:rect b="b" l="l" r="r" t="t"/>
                <a:pathLst>
                  <a:path extrusionOk="0" h="21600" w="21062">
                    <a:moveTo>
                      <a:pt x="10428" y="0"/>
                    </a:moveTo>
                    <a:cubicBezTo>
                      <a:pt x="9121" y="0"/>
                      <a:pt x="8376" y="690"/>
                      <a:pt x="8376" y="1525"/>
                    </a:cubicBezTo>
                    <a:lnTo>
                      <a:pt x="8376" y="12600"/>
                    </a:lnTo>
                    <a:cubicBezTo>
                      <a:pt x="7632" y="12323"/>
                      <a:pt x="6887" y="12182"/>
                      <a:pt x="6142" y="12182"/>
                    </a:cubicBezTo>
                    <a:cubicBezTo>
                      <a:pt x="2790" y="12182"/>
                      <a:pt x="0" y="14261"/>
                      <a:pt x="0" y="16893"/>
                    </a:cubicBezTo>
                    <a:cubicBezTo>
                      <a:pt x="0" y="19521"/>
                      <a:pt x="2790" y="21600"/>
                      <a:pt x="6142" y="21600"/>
                    </a:cubicBezTo>
                    <a:cubicBezTo>
                      <a:pt x="9683" y="21600"/>
                      <a:pt x="12473" y="19521"/>
                      <a:pt x="12473" y="16893"/>
                    </a:cubicBezTo>
                    <a:lnTo>
                      <a:pt x="12473" y="6368"/>
                    </a:lnTo>
                    <a:cubicBezTo>
                      <a:pt x="13963" y="6645"/>
                      <a:pt x="14897" y="7199"/>
                      <a:pt x="15269" y="7893"/>
                    </a:cubicBezTo>
                    <a:cubicBezTo>
                      <a:pt x="16948" y="9277"/>
                      <a:pt x="17320" y="11352"/>
                      <a:pt x="16759" y="13430"/>
                    </a:cubicBezTo>
                    <a:cubicBezTo>
                      <a:pt x="16386" y="14261"/>
                      <a:pt x="17131" y="15091"/>
                      <a:pt x="18065" y="15368"/>
                    </a:cubicBezTo>
                    <a:lnTo>
                      <a:pt x="18621" y="15368"/>
                    </a:lnTo>
                    <a:cubicBezTo>
                      <a:pt x="19555" y="15368"/>
                      <a:pt x="20483" y="14815"/>
                      <a:pt x="20672" y="14120"/>
                    </a:cubicBezTo>
                    <a:cubicBezTo>
                      <a:pt x="21600" y="11215"/>
                      <a:pt x="20855" y="8029"/>
                      <a:pt x="18621" y="5814"/>
                    </a:cubicBezTo>
                    <a:cubicBezTo>
                      <a:pt x="17131" y="4570"/>
                      <a:pt x="15080" y="3599"/>
                      <a:pt x="12473" y="3186"/>
                    </a:cubicBezTo>
                    <a:lnTo>
                      <a:pt x="12473" y="1525"/>
                    </a:lnTo>
                    <a:cubicBezTo>
                      <a:pt x="12473" y="690"/>
                      <a:pt x="11545" y="0"/>
                      <a:pt x="104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90" name="Google Shape;3290;p37"/>
              <p:cNvSpPr/>
              <p:nvPr/>
            </p:nvSpPr>
            <p:spPr>
              <a:xfrm>
                <a:off x="73" y="490046"/>
                <a:ext cx="51085" cy="206694"/>
              </a:xfrm>
              <a:custGeom>
                <a:rect b="b" l="l" r="r" t="t"/>
                <a:pathLst>
                  <a:path extrusionOk="0" h="21600" w="21600">
                    <a:moveTo>
                      <a:pt x="21600" y="0"/>
                    </a:moveTo>
                    <a:cubicBezTo>
                      <a:pt x="7855" y="2673"/>
                      <a:pt x="0" y="6309"/>
                      <a:pt x="0" y="10923"/>
                    </a:cubicBezTo>
                    <a:cubicBezTo>
                      <a:pt x="0" y="15538"/>
                      <a:pt x="7855" y="18935"/>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91" name="Google Shape;3291;p37"/>
              <p:cNvSpPr/>
              <p:nvPr/>
            </p:nvSpPr>
            <p:spPr>
              <a:xfrm>
                <a:off x="831485" y="490046"/>
                <a:ext cx="53370" cy="206694"/>
              </a:xfrm>
              <a:custGeom>
                <a:rect b="b" l="l" r="r" t="t"/>
                <a:pathLst>
                  <a:path extrusionOk="0" h="21600" w="21600">
                    <a:moveTo>
                      <a:pt x="0" y="0"/>
                    </a:moveTo>
                    <a:lnTo>
                      <a:pt x="0" y="21600"/>
                    </a:lnTo>
                    <a:cubicBezTo>
                      <a:pt x="13157" y="19173"/>
                      <a:pt x="21600" y="15052"/>
                      <a:pt x="21600" y="10923"/>
                    </a:cubicBezTo>
                    <a:cubicBezTo>
                      <a:pt x="21600" y="6555"/>
                      <a:pt x="13157" y="2673"/>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292" name="Google Shape;3292;p37"/>
            <p:cNvGrpSpPr/>
            <p:nvPr/>
          </p:nvGrpSpPr>
          <p:grpSpPr>
            <a:xfrm>
              <a:off x="10994281" y="5871081"/>
              <a:ext cx="882499" cy="880214"/>
              <a:chOff x="0" y="-1"/>
              <a:chExt cx="882497" cy="880212"/>
            </a:xfrm>
          </p:grpSpPr>
          <p:sp>
            <p:nvSpPr>
              <p:cNvPr id="3293" name="Google Shape;3293;p37"/>
              <p:cNvSpPr/>
              <p:nvPr/>
            </p:nvSpPr>
            <p:spPr>
              <a:xfrm>
                <a:off x="362301" y="362300"/>
                <a:ext cx="157969" cy="155610"/>
              </a:xfrm>
              <a:custGeom>
                <a:rect b="b" l="l" r="r" t="t"/>
                <a:pathLst>
                  <a:path extrusionOk="0" h="21600" w="21600">
                    <a:moveTo>
                      <a:pt x="10795" y="0"/>
                    </a:moveTo>
                    <a:cubicBezTo>
                      <a:pt x="4768" y="0"/>
                      <a:pt x="0" y="4840"/>
                      <a:pt x="0" y="10959"/>
                    </a:cubicBezTo>
                    <a:cubicBezTo>
                      <a:pt x="0" y="16760"/>
                      <a:pt x="4768" y="21600"/>
                      <a:pt x="10795" y="21600"/>
                    </a:cubicBezTo>
                    <a:cubicBezTo>
                      <a:pt x="16832" y="21600"/>
                      <a:pt x="21600" y="16760"/>
                      <a:pt x="21600" y="10959"/>
                    </a:cubicBezTo>
                    <a:cubicBezTo>
                      <a:pt x="20955" y="4840"/>
                      <a:pt x="16197" y="0"/>
                      <a:pt x="107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94" name="Google Shape;3294;p37"/>
              <p:cNvSpPr/>
              <p:nvPr/>
            </p:nvSpPr>
            <p:spPr>
              <a:xfrm>
                <a:off x="0" y="-1"/>
                <a:ext cx="882497" cy="880212"/>
              </a:xfrm>
              <a:custGeom>
                <a:rect b="b" l="l" r="r" t="t"/>
                <a:pathLst>
                  <a:path extrusionOk="0" h="21600" w="21600">
                    <a:moveTo>
                      <a:pt x="11368" y="2565"/>
                    </a:moveTo>
                    <a:cubicBezTo>
                      <a:pt x="15404" y="2907"/>
                      <a:pt x="18702" y="6098"/>
                      <a:pt x="18986" y="10144"/>
                    </a:cubicBezTo>
                    <a:lnTo>
                      <a:pt x="17678" y="10144"/>
                    </a:lnTo>
                    <a:cubicBezTo>
                      <a:pt x="17394" y="6839"/>
                      <a:pt x="14722" y="4160"/>
                      <a:pt x="11368" y="3819"/>
                    </a:cubicBezTo>
                    <a:lnTo>
                      <a:pt x="11368" y="2565"/>
                    </a:lnTo>
                    <a:close/>
                    <a:moveTo>
                      <a:pt x="10176" y="2623"/>
                    </a:moveTo>
                    <a:lnTo>
                      <a:pt x="10176" y="3876"/>
                    </a:lnTo>
                    <a:cubicBezTo>
                      <a:pt x="6822" y="4160"/>
                      <a:pt x="4207" y="6896"/>
                      <a:pt x="3809" y="10258"/>
                    </a:cubicBezTo>
                    <a:lnTo>
                      <a:pt x="2558" y="10258"/>
                    </a:lnTo>
                    <a:cubicBezTo>
                      <a:pt x="2843" y="6098"/>
                      <a:pt x="6082" y="2907"/>
                      <a:pt x="10176" y="2623"/>
                    </a:cubicBezTo>
                    <a:close/>
                    <a:moveTo>
                      <a:pt x="11426" y="5244"/>
                    </a:moveTo>
                    <a:cubicBezTo>
                      <a:pt x="14040" y="5528"/>
                      <a:pt x="16144" y="7579"/>
                      <a:pt x="16427" y="10258"/>
                    </a:cubicBezTo>
                    <a:lnTo>
                      <a:pt x="15859" y="10258"/>
                    </a:lnTo>
                    <a:cubicBezTo>
                      <a:pt x="15462" y="10258"/>
                      <a:pt x="15177" y="10544"/>
                      <a:pt x="15177" y="10886"/>
                    </a:cubicBezTo>
                    <a:cubicBezTo>
                      <a:pt x="15177" y="11170"/>
                      <a:pt x="15462" y="11456"/>
                      <a:pt x="15859" y="11456"/>
                    </a:cubicBezTo>
                    <a:lnTo>
                      <a:pt x="16427" y="11456"/>
                    </a:lnTo>
                    <a:cubicBezTo>
                      <a:pt x="16144" y="14077"/>
                      <a:pt x="14040" y="16128"/>
                      <a:pt x="11426" y="16528"/>
                    </a:cubicBezTo>
                    <a:lnTo>
                      <a:pt x="11426" y="15958"/>
                    </a:lnTo>
                    <a:cubicBezTo>
                      <a:pt x="11426" y="15558"/>
                      <a:pt x="11141" y="15274"/>
                      <a:pt x="10800" y="15274"/>
                    </a:cubicBezTo>
                    <a:cubicBezTo>
                      <a:pt x="10459" y="15274"/>
                      <a:pt x="10176" y="15558"/>
                      <a:pt x="10176" y="15958"/>
                    </a:cubicBezTo>
                    <a:lnTo>
                      <a:pt x="10176" y="16528"/>
                    </a:lnTo>
                    <a:cubicBezTo>
                      <a:pt x="7561" y="16242"/>
                      <a:pt x="5458" y="14135"/>
                      <a:pt x="5173" y="11512"/>
                    </a:cubicBezTo>
                    <a:lnTo>
                      <a:pt x="5741" y="11512"/>
                    </a:lnTo>
                    <a:cubicBezTo>
                      <a:pt x="6140" y="11512"/>
                      <a:pt x="6423" y="11228"/>
                      <a:pt x="6423" y="10886"/>
                    </a:cubicBezTo>
                    <a:cubicBezTo>
                      <a:pt x="6423" y="10544"/>
                      <a:pt x="6140" y="10258"/>
                      <a:pt x="5741" y="10258"/>
                    </a:cubicBezTo>
                    <a:lnTo>
                      <a:pt x="5173" y="10258"/>
                    </a:lnTo>
                    <a:cubicBezTo>
                      <a:pt x="5458" y="7579"/>
                      <a:pt x="7561" y="5528"/>
                      <a:pt x="10176" y="5244"/>
                    </a:cubicBezTo>
                    <a:lnTo>
                      <a:pt x="10176" y="5814"/>
                    </a:lnTo>
                    <a:cubicBezTo>
                      <a:pt x="10176" y="6156"/>
                      <a:pt x="10459" y="6440"/>
                      <a:pt x="10800" y="6440"/>
                    </a:cubicBezTo>
                    <a:cubicBezTo>
                      <a:pt x="11141" y="6440"/>
                      <a:pt x="11426" y="6156"/>
                      <a:pt x="11426" y="5814"/>
                    </a:cubicBezTo>
                    <a:lnTo>
                      <a:pt x="11426" y="5244"/>
                    </a:lnTo>
                    <a:close/>
                    <a:moveTo>
                      <a:pt x="3809" y="11456"/>
                    </a:moveTo>
                    <a:cubicBezTo>
                      <a:pt x="4094" y="14818"/>
                      <a:pt x="6822" y="17440"/>
                      <a:pt x="10176" y="17781"/>
                    </a:cubicBezTo>
                    <a:lnTo>
                      <a:pt x="10176" y="19091"/>
                    </a:lnTo>
                    <a:cubicBezTo>
                      <a:pt x="6082" y="18693"/>
                      <a:pt x="2843" y="15502"/>
                      <a:pt x="2558" y="11456"/>
                    </a:cubicBezTo>
                    <a:close/>
                    <a:moveTo>
                      <a:pt x="18986" y="11456"/>
                    </a:moveTo>
                    <a:cubicBezTo>
                      <a:pt x="18702" y="15502"/>
                      <a:pt x="15404" y="18693"/>
                      <a:pt x="11368" y="19091"/>
                    </a:cubicBezTo>
                    <a:lnTo>
                      <a:pt x="11368" y="17781"/>
                    </a:lnTo>
                    <a:cubicBezTo>
                      <a:pt x="14722" y="17496"/>
                      <a:pt x="17337" y="14818"/>
                      <a:pt x="17678" y="11456"/>
                    </a:cubicBezTo>
                    <a:close/>
                    <a:moveTo>
                      <a:pt x="10800" y="0"/>
                    </a:moveTo>
                    <a:cubicBezTo>
                      <a:pt x="10459" y="0"/>
                      <a:pt x="10176" y="286"/>
                      <a:pt x="10176" y="628"/>
                    </a:cubicBezTo>
                    <a:lnTo>
                      <a:pt x="10176" y="1311"/>
                    </a:lnTo>
                    <a:cubicBezTo>
                      <a:pt x="5400" y="1595"/>
                      <a:pt x="1649" y="5472"/>
                      <a:pt x="1366" y="10144"/>
                    </a:cubicBezTo>
                    <a:lnTo>
                      <a:pt x="626" y="10144"/>
                    </a:lnTo>
                    <a:cubicBezTo>
                      <a:pt x="285" y="10144"/>
                      <a:pt x="0" y="10430"/>
                      <a:pt x="0" y="10828"/>
                    </a:cubicBezTo>
                    <a:cubicBezTo>
                      <a:pt x="0" y="11170"/>
                      <a:pt x="285" y="11456"/>
                      <a:pt x="626" y="11456"/>
                    </a:cubicBezTo>
                    <a:lnTo>
                      <a:pt x="1366" y="11456"/>
                    </a:lnTo>
                    <a:cubicBezTo>
                      <a:pt x="1649" y="16242"/>
                      <a:pt x="5458" y="20005"/>
                      <a:pt x="10176" y="20289"/>
                    </a:cubicBezTo>
                    <a:lnTo>
                      <a:pt x="10176" y="20972"/>
                    </a:lnTo>
                    <a:cubicBezTo>
                      <a:pt x="10176" y="21314"/>
                      <a:pt x="10459" y="21600"/>
                      <a:pt x="10800" y="21600"/>
                    </a:cubicBezTo>
                    <a:cubicBezTo>
                      <a:pt x="11141" y="21600"/>
                      <a:pt x="11426" y="21314"/>
                      <a:pt x="11426" y="20972"/>
                    </a:cubicBezTo>
                    <a:lnTo>
                      <a:pt x="11426" y="20289"/>
                    </a:lnTo>
                    <a:cubicBezTo>
                      <a:pt x="16200" y="20005"/>
                      <a:pt x="19953" y="16128"/>
                      <a:pt x="20236" y="11456"/>
                    </a:cubicBezTo>
                    <a:lnTo>
                      <a:pt x="20976" y="11456"/>
                    </a:lnTo>
                    <a:cubicBezTo>
                      <a:pt x="21317" y="11456"/>
                      <a:pt x="21600" y="11170"/>
                      <a:pt x="21600" y="10828"/>
                    </a:cubicBezTo>
                    <a:cubicBezTo>
                      <a:pt x="21600" y="10430"/>
                      <a:pt x="21317" y="10144"/>
                      <a:pt x="20976" y="10144"/>
                    </a:cubicBezTo>
                    <a:lnTo>
                      <a:pt x="20236" y="10144"/>
                    </a:lnTo>
                    <a:cubicBezTo>
                      <a:pt x="19953" y="5414"/>
                      <a:pt x="16144" y="1595"/>
                      <a:pt x="11426" y="1311"/>
                    </a:cubicBezTo>
                    <a:lnTo>
                      <a:pt x="11426" y="628"/>
                    </a:lnTo>
                    <a:cubicBezTo>
                      <a:pt x="11426" y="286"/>
                      <a:pt x="1114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295" name="Google Shape;3295;p37"/>
            <p:cNvGrpSpPr/>
            <p:nvPr/>
          </p:nvGrpSpPr>
          <p:grpSpPr>
            <a:xfrm>
              <a:off x="16493245" y="3711356"/>
              <a:ext cx="884785" cy="884783"/>
              <a:chOff x="73" y="73"/>
              <a:chExt cx="884784" cy="884782"/>
            </a:xfrm>
          </p:grpSpPr>
          <p:sp>
            <p:nvSpPr>
              <p:cNvPr id="3296" name="Google Shape;3296;p37"/>
              <p:cNvSpPr/>
              <p:nvPr/>
            </p:nvSpPr>
            <p:spPr>
              <a:xfrm>
                <a:off x="522554" y="469185"/>
                <a:ext cx="362303" cy="25777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97" name="Google Shape;3297;p37"/>
              <p:cNvSpPr/>
              <p:nvPr/>
            </p:nvSpPr>
            <p:spPr>
              <a:xfrm>
                <a:off x="522554" y="780328"/>
                <a:ext cx="362303" cy="104527"/>
              </a:xfrm>
              <a:custGeom>
                <a:rect b="b" l="l" r="r" t="t"/>
                <a:pathLst>
                  <a:path extrusionOk="0" h="21600" w="21600">
                    <a:moveTo>
                      <a:pt x="0" y="0"/>
                    </a:moveTo>
                    <a:lnTo>
                      <a:pt x="0" y="5286"/>
                    </a:lnTo>
                    <a:cubicBezTo>
                      <a:pt x="0" y="14410"/>
                      <a:pt x="2079" y="21600"/>
                      <a:pt x="4707" y="21600"/>
                    </a:cubicBezTo>
                    <a:lnTo>
                      <a:pt x="17030" y="21600"/>
                    </a:lnTo>
                    <a:cubicBezTo>
                      <a:pt x="19521" y="21600"/>
                      <a:pt x="21600" y="14410"/>
                      <a:pt x="21600" y="528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98" name="Google Shape;3298;p37"/>
              <p:cNvSpPr/>
              <p:nvPr/>
            </p:nvSpPr>
            <p:spPr>
              <a:xfrm>
                <a:off x="522554" y="315935"/>
                <a:ext cx="362303" cy="104452"/>
              </a:xfrm>
              <a:custGeom>
                <a:rect b="b" l="l" r="r" t="t"/>
                <a:pathLst>
                  <a:path extrusionOk="0" h="21600" w="21600">
                    <a:moveTo>
                      <a:pt x="4707" y="0"/>
                    </a:moveTo>
                    <a:cubicBezTo>
                      <a:pt x="2079" y="0"/>
                      <a:pt x="0" y="7195"/>
                      <a:pt x="0" y="16326"/>
                    </a:cubicBezTo>
                    <a:lnTo>
                      <a:pt x="0" y="21600"/>
                    </a:lnTo>
                    <a:lnTo>
                      <a:pt x="21600" y="21600"/>
                    </a:lnTo>
                    <a:lnTo>
                      <a:pt x="21600" y="16326"/>
                    </a:lnTo>
                    <a:cubicBezTo>
                      <a:pt x="21600" y="7195"/>
                      <a:pt x="19521" y="0"/>
                      <a:pt x="170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299" name="Google Shape;3299;p37"/>
              <p:cNvSpPr/>
              <p:nvPr/>
            </p:nvSpPr>
            <p:spPr>
              <a:xfrm>
                <a:off x="73" y="524912"/>
                <a:ext cx="469113" cy="204334"/>
              </a:xfrm>
              <a:custGeom>
                <a:rect b="b" l="l" r="r" t="t"/>
                <a:pathLst>
                  <a:path extrusionOk="0" h="21600" w="21600">
                    <a:moveTo>
                      <a:pt x="0" y="0"/>
                    </a:moveTo>
                    <a:lnTo>
                      <a:pt x="0" y="2455"/>
                    </a:lnTo>
                    <a:lnTo>
                      <a:pt x="105" y="2455"/>
                    </a:lnTo>
                    <a:cubicBezTo>
                      <a:pt x="105" y="7122"/>
                      <a:pt x="1711" y="10800"/>
                      <a:pt x="3740" y="10800"/>
                    </a:cubicBezTo>
                    <a:lnTo>
                      <a:pt x="14435" y="10800"/>
                    </a:lnTo>
                    <a:lnTo>
                      <a:pt x="14435" y="16200"/>
                    </a:lnTo>
                    <a:lnTo>
                      <a:pt x="10800" y="16200"/>
                    </a:lnTo>
                    <a:cubicBezTo>
                      <a:pt x="10159" y="16200"/>
                      <a:pt x="9622" y="17431"/>
                      <a:pt x="9622" y="18904"/>
                    </a:cubicBezTo>
                    <a:cubicBezTo>
                      <a:pt x="9622" y="20618"/>
                      <a:pt x="10159" y="21600"/>
                      <a:pt x="10800"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00" name="Google Shape;3300;p37"/>
              <p:cNvSpPr/>
              <p:nvPr/>
            </p:nvSpPr>
            <p:spPr>
              <a:xfrm>
                <a:off x="73" y="73"/>
                <a:ext cx="780258" cy="469113"/>
              </a:xfrm>
              <a:custGeom>
                <a:rect b="b" l="l" r="r" t="t"/>
                <a:pathLst>
                  <a:path extrusionOk="0" h="21600" w="21600">
                    <a:moveTo>
                      <a:pt x="2186" y="0"/>
                    </a:moveTo>
                    <a:cubicBezTo>
                      <a:pt x="963" y="0"/>
                      <a:pt x="0" y="1602"/>
                      <a:pt x="0" y="3530"/>
                    </a:cubicBezTo>
                    <a:lnTo>
                      <a:pt x="0" y="21600"/>
                    </a:lnTo>
                    <a:lnTo>
                      <a:pt x="12987" y="21600"/>
                    </a:lnTo>
                    <a:lnTo>
                      <a:pt x="12987" y="18179"/>
                    </a:lnTo>
                    <a:cubicBezTo>
                      <a:pt x="12987" y="14758"/>
                      <a:pt x="14592" y="12083"/>
                      <a:pt x="16649" y="12083"/>
                    </a:cubicBezTo>
                    <a:lnTo>
                      <a:pt x="21600" y="12083"/>
                    </a:lnTo>
                    <a:lnTo>
                      <a:pt x="21600" y="3530"/>
                    </a:lnTo>
                    <a:cubicBezTo>
                      <a:pt x="21600" y="1602"/>
                      <a:pt x="20637" y="0"/>
                      <a:pt x="194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301" name="Google Shape;3301;p37"/>
            <p:cNvGrpSpPr/>
            <p:nvPr/>
          </p:nvGrpSpPr>
          <p:grpSpPr>
            <a:xfrm>
              <a:off x="1097621" y="3643983"/>
              <a:ext cx="884859" cy="884859"/>
              <a:chOff x="-1" y="-1"/>
              <a:chExt cx="884857" cy="884858"/>
            </a:xfrm>
          </p:grpSpPr>
          <p:sp>
            <p:nvSpPr>
              <p:cNvPr id="3302" name="Google Shape;3302;p37"/>
              <p:cNvSpPr/>
              <p:nvPr/>
            </p:nvSpPr>
            <p:spPr>
              <a:xfrm>
                <a:off x="0" y="257775"/>
                <a:ext cx="257776" cy="157969"/>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03" name="Google Shape;3303;p37"/>
              <p:cNvSpPr/>
              <p:nvPr/>
            </p:nvSpPr>
            <p:spPr>
              <a:xfrm>
                <a:off x="0" y="464468"/>
                <a:ext cx="257776" cy="160254"/>
              </a:xfrm>
              <a:custGeom>
                <a:rect b="b" l="l" r="r" t="t"/>
                <a:pathLst>
                  <a:path extrusionOk="0" h="21600" w="21600">
                    <a:moveTo>
                      <a:pt x="0" y="0"/>
                    </a:moveTo>
                    <a:lnTo>
                      <a:pt x="0" y="21600"/>
                    </a:lnTo>
                    <a:cubicBezTo>
                      <a:pt x="2724" y="16900"/>
                      <a:pt x="6615" y="14089"/>
                      <a:pt x="10902" y="14089"/>
                    </a:cubicBezTo>
                    <a:cubicBezTo>
                      <a:pt x="14985" y="14089"/>
                      <a:pt x="18876" y="16592"/>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04" name="Google Shape;3304;p37"/>
              <p:cNvSpPr/>
              <p:nvPr/>
            </p:nvSpPr>
            <p:spPr>
              <a:xfrm>
                <a:off x="0" y="-1"/>
                <a:ext cx="257776" cy="206694"/>
              </a:xfrm>
              <a:custGeom>
                <a:rect b="b" l="l" r="r" t="t"/>
                <a:pathLst>
                  <a:path extrusionOk="0" h="21600" w="21600">
                    <a:moveTo>
                      <a:pt x="2143" y="0"/>
                    </a:moveTo>
                    <a:cubicBezTo>
                      <a:pt x="976" y="0"/>
                      <a:pt x="0" y="1217"/>
                      <a:pt x="0" y="2673"/>
                    </a:cubicBezTo>
                    <a:lnTo>
                      <a:pt x="0" y="21600"/>
                    </a:lnTo>
                    <a:lnTo>
                      <a:pt x="21600" y="21600"/>
                    </a:lnTo>
                    <a:lnTo>
                      <a:pt x="21600" y="2673"/>
                    </a:lnTo>
                    <a:cubicBezTo>
                      <a:pt x="21600" y="1217"/>
                      <a:pt x="20630" y="0"/>
                      <a:pt x="194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05" name="Google Shape;3305;p37"/>
              <p:cNvSpPr/>
              <p:nvPr/>
            </p:nvSpPr>
            <p:spPr>
              <a:xfrm>
                <a:off x="313503" y="531842"/>
                <a:ext cx="109170" cy="222910"/>
              </a:xfrm>
              <a:custGeom>
                <a:rect b="b" l="l" r="r" t="t"/>
                <a:pathLst>
                  <a:path extrusionOk="0" h="21600" w="21600">
                    <a:moveTo>
                      <a:pt x="0" y="0"/>
                    </a:moveTo>
                    <a:lnTo>
                      <a:pt x="0" y="21600"/>
                    </a:lnTo>
                    <a:lnTo>
                      <a:pt x="21600" y="10579"/>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06" name="Google Shape;3306;p37"/>
              <p:cNvSpPr/>
              <p:nvPr/>
            </p:nvSpPr>
            <p:spPr>
              <a:xfrm>
                <a:off x="313503" y="306574"/>
                <a:ext cx="260135" cy="299572"/>
              </a:xfrm>
              <a:custGeom>
                <a:rect b="b" l="l" r="r" t="t"/>
                <a:pathLst>
                  <a:path extrusionOk="0" h="21600" w="21600">
                    <a:moveTo>
                      <a:pt x="6561" y="0"/>
                    </a:moveTo>
                    <a:lnTo>
                      <a:pt x="0" y="5862"/>
                    </a:lnTo>
                    <a:lnTo>
                      <a:pt x="0" y="10885"/>
                    </a:lnTo>
                    <a:lnTo>
                      <a:pt x="12345" y="21600"/>
                    </a:lnTo>
                    <a:lnTo>
                      <a:pt x="21600" y="13229"/>
                    </a:lnTo>
                    <a:lnTo>
                      <a:pt x="656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07" name="Google Shape;3307;p37"/>
              <p:cNvSpPr/>
              <p:nvPr/>
            </p:nvSpPr>
            <p:spPr>
              <a:xfrm>
                <a:off x="429675" y="125386"/>
                <a:ext cx="327989" cy="329795"/>
              </a:xfrm>
              <a:custGeom>
                <a:rect b="b" l="l" r="r" t="t"/>
                <a:pathLst>
                  <a:path extrusionOk="0" h="21600" w="21487">
                    <a:moveTo>
                      <a:pt x="10402" y="0"/>
                    </a:moveTo>
                    <a:cubicBezTo>
                      <a:pt x="9962" y="0"/>
                      <a:pt x="9508" y="154"/>
                      <a:pt x="9127" y="459"/>
                    </a:cubicBezTo>
                    <a:lnTo>
                      <a:pt x="0" y="9583"/>
                    </a:lnTo>
                    <a:lnTo>
                      <a:pt x="12019" y="21600"/>
                    </a:lnTo>
                    <a:lnTo>
                      <a:pt x="21146" y="12475"/>
                    </a:lnTo>
                    <a:cubicBezTo>
                      <a:pt x="21600" y="11867"/>
                      <a:pt x="21600" y="10800"/>
                      <a:pt x="21146" y="10042"/>
                    </a:cubicBezTo>
                    <a:lnTo>
                      <a:pt x="11561" y="459"/>
                    </a:lnTo>
                    <a:cubicBezTo>
                      <a:pt x="11256" y="154"/>
                      <a:pt x="10836" y="0"/>
                      <a:pt x="104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08" name="Google Shape;3308;p37"/>
              <p:cNvSpPr/>
              <p:nvPr/>
            </p:nvSpPr>
            <p:spPr>
              <a:xfrm>
                <a:off x="-1" y="624721"/>
                <a:ext cx="262421" cy="260136"/>
              </a:xfrm>
              <a:custGeom>
                <a:rect b="b" l="l" r="r" t="t"/>
                <a:pathLst>
                  <a:path extrusionOk="0" h="21600" w="21600">
                    <a:moveTo>
                      <a:pt x="10709" y="8679"/>
                    </a:moveTo>
                    <a:cubicBezTo>
                      <a:pt x="12044" y="8679"/>
                      <a:pt x="12808" y="9640"/>
                      <a:pt x="12808" y="10797"/>
                    </a:cubicBezTo>
                    <a:cubicBezTo>
                      <a:pt x="12808" y="11954"/>
                      <a:pt x="12044" y="12921"/>
                      <a:pt x="10709" y="12921"/>
                    </a:cubicBezTo>
                    <a:cubicBezTo>
                      <a:pt x="9562" y="12921"/>
                      <a:pt x="8604" y="11954"/>
                      <a:pt x="8604" y="10797"/>
                    </a:cubicBezTo>
                    <a:cubicBezTo>
                      <a:pt x="8604" y="9640"/>
                      <a:pt x="9562" y="8679"/>
                      <a:pt x="10709" y="8679"/>
                    </a:cubicBezTo>
                    <a:close/>
                    <a:moveTo>
                      <a:pt x="10709" y="0"/>
                    </a:moveTo>
                    <a:cubicBezTo>
                      <a:pt x="4781" y="0"/>
                      <a:pt x="0" y="4823"/>
                      <a:pt x="0" y="10797"/>
                    </a:cubicBezTo>
                    <a:cubicBezTo>
                      <a:pt x="0" y="16777"/>
                      <a:pt x="4781" y="21600"/>
                      <a:pt x="10709" y="21600"/>
                    </a:cubicBezTo>
                    <a:cubicBezTo>
                      <a:pt x="16825" y="21600"/>
                      <a:pt x="21600" y="16777"/>
                      <a:pt x="21600" y="10797"/>
                    </a:cubicBezTo>
                    <a:cubicBezTo>
                      <a:pt x="21218" y="4823"/>
                      <a:pt x="16443" y="0"/>
                      <a:pt x="107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09" name="Google Shape;3309;p37"/>
              <p:cNvSpPr/>
              <p:nvPr/>
            </p:nvSpPr>
            <p:spPr>
              <a:xfrm>
                <a:off x="262419" y="724603"/>
                <a:ext cx="155610" cy="157895"/>
              </a:xfrm>
              <a:custGeom>
                <a:rect b="b" l="l" r="r" t="t"/>
                <a:pathLst>
                  <a:path extrusionOk="0" h="21600" w="21600">
                    <a:moveTo>
                      <a:pt x="2160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10" name="Google Shape;3310;p37"/>
              <p:cNvSpPr/>
              <p:nvPr/>
            </p:nvSpPr>
            <p:spPr>
              <a:xfrm>
                <a:off x="469112" y="624721"/>
                <a:ext cx="155610" cy="257777"/>
              </a:xfrm>
              <a:custGeom>
                <a:rect b="b" l="l" r="r" t="t"/>
                <a:pathLst>
                  <a:path extrusionOk="0" h="21600" w="21600">
                    <a:moveTo>
                      <a:pt x="7091" y="0"/>
                    </a:moveTo>
                    <a:lnTo>
                      <a:pt x="0" y="4089"/>
                    </a:ln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11" name="Google Shape;3311;p37"/>
              <p:cNvSpPr/>
              <p:nvPr/>
            </p:nvSpPr>
            <p:spPr>
              <a:xfrm>
                <a:off x="675804" y="624721"/>
                <a:ext cx="209052" cy="257777"/>
              </a:xfrm>
              <a:custGeom>
                <a:rect b="b" l="l" r="r" t="t"/>
                <a:pathLst>
                  <a:path extrusionOk="0" h="21600" w="21600">
                    <a:moveTo>
                      <a:pt x="0" y="0"/>
                    </a:moveTo>
                    <a:lnTo>
                      <a:pt x="0" y="21600"/>
                    </a:lnTo>
                    <a:lnTo>
                      <a:pt x="18957" y="21600"/>
                    </a:lnTo>
                    <a:cubicBezTo>
                      <a:pt x="20397" y="21600"/>
                      <a:pt x="21600" y="20630"/>
                      <a:pt x="21600" y="19463"/>
                    </a:cubicBezTo>
                    <a:lnTo>
                      <a:pt x="21600" y="2143"/>
                    </a:lnTo>
                    <a:cubicBezTo>
                      <a:pt x="21600" y="976"/>
                      <a:pt x="20397" y="0"/>
                      <a:pt x="189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312" name="Google Shape;3312;p37"/>
            <p:cNvGrpSpPr/>
            <p:nvPr/>
          </p:nvGrpSpPr>
          <p:grpSpPr>
            <a:xfrm>
              <a:off x="1097622" y="4728527"/>
              <a:ext cx="884858" cy="884783"/>
              <a:chOff x="0" y="73"/>
              <a:chExt cx="884857" cy="884782"/>
            </a:xfrm>
          </p:grpSpPr>
          <p:sp>
            <p:nvSpPr>
              <p:cNvPr id="3313" name="Google Shape;3313;p37"/>
              <p:cNvSpPr/>
              <p:nvPr/>
            </p:nvSpPr>
            <p:spPr>
              <a:xfrm>
                <a:off x="0" y="73"/>
                <a:ext cx="884857" cy="884782"/>
              </a:xfrm>
              <a:custGeom>
                <a:rect b="b" l="l" r="r" t="t"/>
                <a:pathLst>
                  <a:path extrusionOk="0" h="21600" w="21600">
                    <a:moveTo>
                      <a:pt x="17801" y="2552"/>
                    </a:moveTo>
                    <a:lnTo>
                      <a:pt x="17801" y="3232"/>
                    </a:lnTo>
                    <a:cubicBezTo>
                      <a:pt x="17801" y="3572"/>
                      <a:pt x="18084" y="3855"/>
                      <a:pt x="18424" y="3855"/>
                    </a:cubicBezTo>
                    <a:lnTo>
                      <a:pt x="19048" y="3855"/>
                    </a:lnTo>
                    <a:lnTo>
                      <a:pt x="19048" y="17801"/>
                    </a:lnTo>
                    <a:lnTo>
                      <a:pt x="18424" y="17801"/>
                    </a:lnTo>
                    <a:cubicBezTo>
                      <a:pt x="18084" y="17801"/>
                      <a:pt x="17801" y="18085"/>
                      <a:pt x="17801" y="18426"/>
                    </a:cubicBezTo>
                    <a:lnTo>
                      <a:pt x="17801" y="19050"/>
                    </a:lnTo>
                    <a:lnTo>
                      <a:pt x="3856" y="19050"/>
                    </a:lnTo>
                    <a:lnTo>
                      <a:pt x="3856" y="18426"/>
                    </a:lnTo>
                    <a:cubicBezTo>
                      <a:pt x="3856" y="18085"/>
                      <a:pt x="3572" y="17801"/>
                      <a:pt x="3176" y="17801"/>
                    </a:cubicBezTo>
                    <a:lnTo>
                      <a:pt x="2552" y="17801"/>
                    </a:lnTo>
                    <a:lnTo>
                      <a:pt x="2552" y="3855"/>
                    </a:lnTo>
                    <a:lnTo>
                      <a:pt x="3176" y="3855"/>
                    </a:lnTo>
                    <a:cubicBezTo>
                      <a:pt x="3572" y="3855"/>
                      <a:pt x="3856" y="3572"/>
                      <a:pt x="3856" y="3232"/>
                    </a:cubicBezTo>
                    <a:lnTo>
                      <a:pt x="3856" y="2552"/>
                    </a:lnTo>
                    <a:close/>
                    <a:moveTo>
                      <a:pt x="624" y="0"/>
                    </a:moveTo>
                    <a:cubicBezTo>
                      <a:pt x="284" y="0"/>
                      <a:pt x="0" y="284"/>
                      <a:pt x="0" y="624"/>
                    </a:cubicBezTo>
                    <a:lnTo>
                      <a:pt x="0" y="3232"/>
                    </a:lnTo>
                    <a:cubicBezTo>
                      <a:pt x="0" y="3572"/>
                      <a:pt x="284" y="3855"/>
                      <a:pt x="624" y="3855"/>
                    </a:cubicBezTo>
                    <a:lnTo>
                      <a:pt x="1247" y="3855"/>
                    </a:lnTo>
                    <a:lnTo>
                      <a:pt x="1247" y="17801"/>
                    </a:lnTo>
                    <a:lnTo>
                      <a:pt x="624" y="17801"/>
                    </a:lnTo>
                    <a:cubicBezTo>
                      <a:pt x="284" y="17801"/>
                      <a:pt x="0" y="18085"/>
                      <a:pt x="0" y="18426"/>
                    </a:cubicBezTo>
                    <a:lnTo>
                      <a:pt x="0" y="20977"/>
                    </a:lnTo>
                    <a:cubicBezTo>
                      <a:pt x="0" y="21317"/>
                      <a:pt x="284" y="21600"/>
                      <a:pt x="624" y="21600"/>
                    </a:cubicBezTo>
                    <a:lnTo>
                      <a:pt x="3176" y="21600"/>
                    </a:lnTo>
                    <a:cubicBezTo>
                      <a:pt x="3572" y="21600"/>
                      <a:pt x="3799" y="21317"/>
                      <a:pt x="3799" y="20977"/>
                    </a:cubicBezTo>
                    <a:lnTo>
                      <a:pt x="3799" y="20353"/>
                    </a:lnTo>
                    <a:lnTo>
                      <a:pt x="17801" y="20353"/>
                    </a:lnTo>
                    <a:lnTo>
                      <a:pt x="17801" y="20977"/>
                    </a:lnTo>
                    <a:cubicBezTo>
                      <a:pt x="17801" y="21317"/>
                      <a:pt x="18084" y="21600"/>
                      <a:pt x="18424" y="21600"/>
                    </a:cubicBezTo>
                    <a:lnTo>
                      <a:pt x="20976" y="21600"/>
                    </a:lnTo>
                    <a:cubicBezTo>
                      <a:pt x="21316" y="21600"/>
                      <a:pt x="21600" y="21317"/>
                      <a:pt x="21600" y="20977"/>
                    </a:cubicBezTo>
                    <a:lnTo>
                      <a:pt x="21600" y="18426"/>
                    </a:lnTo>
                    <a:cubicBezTo>
                      <a:pt x="21600" y="18085"/>
                      <a:pt x="21316" y="17801"/>
                      <a:pt x="20976" y="17801"/>
                    </a:cubicBezTo>
                    <a:lnTo>
                      <a:pt x="20353" y="17801"/>
                    </a:lnTo>
                    <a:lnTo>
                      <a:pt x="20353" y="3855"/>
                    </a:lnTo>
                    <a:lnTo>
                      <a:pt x="20976" y="3855"/>
                    </a:lnTo>
                    <a:cubicBezTo>
                      <a:pt x="21316" y="3855"/>
                      <a:pt x="21600" y="3572"/>
                      <a:pt x="21600" y="3232"/>
                    </a:cubicBezTo>
                    <a:lnTo>
                      <a:pt x="21600" y="624"/>
                    </a:lnTo>
                    <a:cubicBezTo>
                      <a:pt x="21600" y="284"/>
                      <a:pt x="21316" y="0"/>
                      <a:pt x="20976" y="0"/>
                    </a:cubicBezTo>
                    <a:lnTo>
                      <a:pt x="18424" y="0"/>
                    </a:lnTo>
                    <a:cubicBezTo>
                      <a:pt x="18084" y="0"/>
                      <a:pt x="17801" y="284"/>
                      <a:pt x="17801" y="624"/>
                    </a:cubicBezTo>
                    <a:lnTo>
                      <a:pt x="17801" y="1305"/>
                    </a:lnTo>
                    <a:lnTo>
                      <a:pt x="3799" y="1305"/>
                    </a:lnTo>
                    <a:lnTo>
                      <a:pt x="3799" y="624"/>
                    </a:lnTo>
                    <a:cubicBezTo>
                      <a:pt x="3799" y="284"/>
                      <a:pt x="3572" y="0"/>
                      <a:pt x="31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14" name="Google Shape;3314;p37"/>
              <p:cNvSpPr/>
              <p:nvPr/>
            </p:nvSpPr>
            <p:spPr>
              <a:xfrm>
                <a:off x="234556" y="155682"/>
                <a:ext cx="418030" cy="573564"/>
              </a:xfrm>
              <a:custGeom>
                <a:rect b="b" l="l" r="r" t="t"/>
                <a:pathLst>
                  <a:path extrusionOk="0" h="21600" w="21600">
                    <a:moveTo>
                      <a:pt x="1322" y="0"/>
                    </a:moveTo>
                    <a:cubicBezTo>
                      <a:pt x="602" y="0"/>
                      <a:pt x="0" y="436"/>
                      <a:pt x="0" y="960"/>
                    </a:cubicBezTo>
                    <a:lnTo>
                      <a:pt x="0" y="4897"/>
                    </a:lnTo>
                    <a:cubicBezTo>
                      <a:pt x="0" y="5197"/>
                      <a:pt x="282" y="5333"/>
                      <a:pt x="575" y="5333"/>
                    </a:cubicBezTo>
                    <a:cubicBezTo>
                      <a:pt x="708" y="5333"/>
                      <a:pt x="846" y="5302"/>
                      <a:pt x="960" y="5247"/>
                    </a:cubicBezTo>
                    <a:lnTo>
                      <a:pt x="2761" y="3936"/>
                    </a:lnTo>
                    <a:lnTo>
                      <a:pt x="8162" y="3936"/>
                    </a:lnTo>
                    <a:lnTo>
                      <a:pt x="8162" y="19676"/>
                    </a:lnTo>
                    <a:lnTo>
                      <a:pt x="6361" y="20989"/>
                    </a:lnTo>
                    <a:cubicBezTo>
                      <a:pt x="6003" y="21164"/>
                      <a:pt x="6361" y="21600"/>
                      <a:pt x="6723" y="21600"/>
                    </a:cubicBezTo>
                    <a:lnTo>
                      <a:pt x="14881" y="21600"/>
                    </a:lnTo>
                    <a:cubicBezTo>
                      <a:pt x="15479" y="21600"/>
                      <a:pt x="15601" y="21164"/>
                      <a:pt x="15361" y="20989"/>
                    </a:cubicBezTo>
                    <a:lnTo>
                      <a:pt x="13560" y="19676"/>
                    </a:lnTo>
                    <a:lnTo>
                      <a:pt x="13560" y="3936"/>
                    </a:lnTo>
                    <a:lnTo>
                      <a:pt x="18960" y="3936"/>
                    </a:lnTo>
                    <a:lnTo>
                      <a:pt x="20762" y="5247"/>
                    </a:lnTo>
                    <a:cubicBezTo>
                      <a:pt x="20823" y="5294"/>
                      <a:pt x="20914" y="5316"/>
                      <a:pt x="21013" y="5316"/>
                    </a:cubicBezTo>
                    <a:cubicBezTo>
                      <a:pt x="21280" y="5316"/>
                      <a:pt x="21600" y="5152"/>
                      <a:pt x="21600" y="4897"/>
                    </a:cubicBezTo>
                    <a:lnTo>
                      <a:pt x="21600" y="960"/>
                    </a:lnTo>
                    <a:cubicBezTo>
                      <a:pt x="21600" y="436"/>
                      <a:pt x="21002" y="0"/>
                      <a:pt x="202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315" name="Google Shape;3315;p37"/>
            <p:cNvGrpSpPr/>
            <p:nvPr/>
          </p:nvGrpSpPr>
          <p:grpSpPr>
            <a:xfrm>
              <a:off x="1097621" y="5818305"/>
              <a:ext cx="884859" cy="884194"/>
              <a:chOff x="-1" y="73"/>
              <a:chExt cx="884858" cy="884192"/>
            </a:xfrm>
          </p:grpSpPr>
          <p:sp>
            <p:nvSpPr>
              <p:cNvPr id="3316" name="Google Shape;3316;p37"/>
              <p:cNvSpPr/>
              <p:nvPr/>
            </p:nvSpPr>
            <p:spPr>
              <a:xfrm>
                <a:off x="438963" y="73"/>
                <a:ext cx="445894" cy="447588"/>
              </a:xfrm>
              <a:custGeom>
                <a:rect b="b" l="l" r="r" t="t"/>
                <a:pathLst>
                  <a:path extrusionOk="0" h="21600" w="21600">
                    <a:moveTo>
                      <a:pt x="7088" y="0"/>
                    </a:moveTo>
                    <a:cubicBezTo>
                      <a:pt x="5485" y="0"/>
                      <a:pt x="3882" y="587"/>
                      <a:pt x="2700" y="1764"/>
                    </a:cubicBezTo>
                    <a:lnTo>
                      <a:pt x="0" y="4564"/>
                    </a:lnTo>
                    <a:lnTo>
                      <a:pt x="16986" y="21600"/>
                    </a:lnTo>
                    <a:lnTo>
                      <a:pt x="19800" y="18911"/>
                    </a:lnTo>
                    <a:cubicBezTo>
                      <a:pt x="20925" y="17790"/>
                      <a:pt x="21600" y="16108"/>
                      <a:pt x="21600" y="14428"/>
                    </a:cubicBezTo>
                    <a:cubicBezTo>
                      <a:pt x="21600" y="12860"/>
                      <a:pt x="20925" y="11177"/>
                      <a:pt x="19800" y="10057"/>
                    </a:cubicBezTo>
                    <a:lnTo>
                      <a:pt x="11473" y="1764"/>
                    </a:lnTo>
                    <a:cubicBezTo>
                      <a:pt x="10291" y="587"/>
                      <a:pt x="8688" y="0"/>
                      <a:pt x="70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17" name="Google Shape;3317;p37"/>
              <p:cNvSpPr/>
              <p:nvPr/>
            </p:nvSpPr>
            <p:spPr>
              <a:xfrm>
                <a:off x="-1" y="438373"/>
                <a:ext cx="445894" cy="445892"/>
              </a:xfrm>
              <a:custGeom>
                <a:rect b="b" l="l" r="r" t="t"/>
                <a:pathLst>
                  <a:path extrusionOk="0" h="21600" w="21600">
                    <a:moveTo>
                      <a:pt x="4614" y="0"/>
                    </a:moveTo>
                    <a:lnTo>
                      <a:pt x="1800" y="2700"/>
                    </a:lnTo>
                    <a:cubicBezTo>
                      <a:pt x="675" y="3824"/>
                      <a:pt x="0" y="5513"/>
                      <a:pt x="0" y="7199"/>
                    </a:cubicBezTo>
                    <a:cubicBezTo>
                      <a:pt x="0" y="8888"/>
                      <a:pt x="675" y="10352"/>
                      <a:pt x="1800" y="11702"/>
                    </a:cubicBezTo>
                    <a:lnTo>
                      <a:pt x="10013" y="19800"/>
                    </a:lnTo>
                    <a:cubicBezTo>
                      <a:pt x="11137" y="20925"/>
                      <a:pt x="12826" y="21600"/>
                      <a:pt x="14512" y="21600"/>
                    </a:cubicBezTo>
                    <a:cubicBezTo>
                      <a:pt x="16201" y="21600"/>
                      <a:pt x="17665" y="20925"/>
                      <a:pt x="19015" y="19800"/>
                    </a:cubicBezTo>
                    <a:lnTo>
                      <a:pt x="21600" y="16986"/>
                    </a:lnTo>
                    <a:lnTo>
                      <a:pt x="461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18" name="Google Shape;3318;p37"/>
              <p:cNvSpPr/>
              <p:nvPr/>
            </p:nvSpPr>
            <p:spPr>
              <a:xfrm>
                <a:off x="130104" y="129514"/>
                <a:ext cx="622363" cy="622362"/>
              </a:xfrm>
              <a:custGeom>
                <a:rect b="b" l="l" r="r" t="t"/>
                <a:pathLst>
                  <a:path extrusionOk="0" h="21600" w="21600">
                    <a:moveTo>
                      <a:pt x="6255" y="11042"/>
                    </a:moveTo>
                    <a:cubicBezTo>
                      <a:pt x="6488" y="11042"/>
                      <a:pt x="6728" y="11124"/>
                      <a:pt x="6931" y="11285"/>
                    </a:cubicBezTo>
                    <a:lnTo>
                      <a:pt x="10315" y="14669"/>
                    </a:lnTo>
                    <a:cubicBezTo>
                      <a:pt x="10719" y="14910"/>
                      <a:pt x="10719" y="15555"/>
                      <a:pt x="10315" y="15959"/>
                    </a:cubicBezTo>
                    <a:cubicBezTo>
                      <a:pt x="10154" y="16120"/>
                      <a:pt x="9934" y="16199"/>
                      <a:pt x="9691" y="16199"/>
                    </a:cubicBezTo>
                    <a:cubicBezTo>
                      <a:pt x="9448" y="16199"/>
                      <a:pt x="9187" y="16120"/>
                      <a:pt x="8946" y="15959"/>
                    </a:cubicBezTo>
                    <a:lnTo>
                      <a:pt x="5641" y="12654"/>
                    </a:lnTo>
                    <a:cubicBezTo>
                      <a:pt x="5319" y="12331"/>
                      <a:pt x="5319" y="11686"/>
                      <a:pt x="5641" y="11285"/>
                    </a:cubicBezTo>
                    <a:cubicBezTo>
                      <a:pt x="5802" y="11124"/>
                      <a:pt x="6025" y="11042"/>
                      <a:pt x="6255" y="11042"/>
                    </a:cubicBezTo>
                    <a:close/>
                    <a:moveTo>
                      <a:pt x="9430" y="0"/>
                    </a:moveTo>
                    <a:lnTo>
                      <a:pt x="0" y="9430"/>
                    </a:lnTo>
                    <a:lnTo>
                      <a:pt x="12249" y="21600"/>
                    </a:lnTo>
                    <a:lnTo>
                      <a:pt x="21600" y="12252"/>
                    </a:lnTo>
                    <a:lnTo>
                      <a:pt x="943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319" name="Google Shape;3319;p37"/>
            <p:cNvGrpSpPr/>
            <p:nvPr/>
          </p:nvGrpSpPr>
          <p:grpSpPr>
            <a:xfrm>
              <a:off x="6604027" y="3695066"/>
              <a:ext cx="889428" cy="884858"/>
              <a:chOff x="73" y="0"/>
              <a:chExt cx="889426" cy="884857"/>
            </a:xfrm>
          </p:grpSpPr>
          <p:sp>
            <p:nvSpPr>
              <p:cNvPr id="3320" name="Google Shape;3320;p37"/>
              <p:cNvSpPr/>
              <p:nvPr/>
            </p:nvSpPr>
            <p:spPr>
              <a:xfrm>
                <a:off x="209050" y="260134"/>
                <a:ext cx="150966" cy="150966"/>
              </a:xfrm>
              <a:custGeom>
                <a:rect b="b" l="l" r="r" t="t"/>
                <a:pathLst>
                  <a:path extrusionOk="0" h="21600" w="21600">
                    <a:moveTo>
                      <a:pt x="11296" y="0"/>
                    </a:moveTo>
                    <a:cubicBezTo>
                      <a:pt x="4989" y="0"/>
                      <a:pt x="0" y="4978"/>
                      <a:pt x="0" y="10969"/>
                    </a:cubicBezTo>
                    <a:cubicBezTo>
                      <a:pt x="0" y="15947"/>
                      <a:pt x="2995" y="19934"/>
                      <a:pt x="7646" y="21600"/>
                    </a:cubicBezTo>
                    <a:lnTo>
                      <a:pt x="7646" y="10969"/>
                    </a:lnTo>
                    <a:cubicBezTo>
                      <a:pt x="7646" y="8975"/>
                      <a:pt x="9302" y="7309"/>
                      <a:pt x="11296" y="7309"/>
                    </a:cubicBezTo>
                    <a:lnTo>
                      <a:pt x="21600" y="7309"/>
                    </a:lnTo>
                    <a:cubicBezTo>
                      <a:pt x="19934" y="2658"/>
                      <a:pt x="15947" y="0"/>
                      <a:pt x="112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21" name="Google Shape;3321;p37"/>
              <p:cNvSpPr/>
              <p:nvPr/>
            </p:nvSpPr>
            <p:spPr>
              <a:xfrm>
                <a:off x="313576" y="364660"/>
                <a:ext cx="46440" cy="46440"/>
              </a:xfrm>
              <a:custGeom>
                <a:rect b="b" l="l" r="r" t="t"/>
                <a:pathLst>
                  <a:path extrusionOk="0" h="21600" w="21600">
                    <a:moveTo>
                      <a:pt x="0" y="0"/>
                    </a:moveTo>
                    <a:lnTo>
                      <a:pt x="0" y="21600"/>
                    </a:lnTo>
                    <a:cubicBezTo>
                      <a:pt x="9703" y="17280"/>
                      <a:pt x="18343" y="864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22" name="Google Shape;3322;p37"/>
              <p:cNvSpPr/>
              <p:nvPr/>
            </p:nvSpPr>
            <p:spPr>
              <a:xfrm>
                <a:off x="520268" y="16290"/>
                <a:ext cx="139319" cy="139320"/>
              </a:xfrm>
              <a:custGeom>
                <a:rect b="b" l="l" r="r" t="t"/>
                <a:pathLst>
                  <a:path extrusionOk="0" h="21600" w="21600">
                    <a:moveTo>
                      <a:pt x="0" y="0"/>
                    </a:moveTo>
                    <a:lnTo>
                      <a:pt x="0" y="21600"/>
                    </a:lnTo>
                    <a:lnTo>
                      <a:pt x="21600" y="216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23" name="Google Shape;3323;p37"/>
              <p:cNvSpPr/>
              <p:nvPr/>
            </p:nvSpPr>
            <p:spPr>
              <a:xfrm>
                <a:off x="73" y="0"/>
                <a:ext cx="673446" cy="884857"/>
              </a:xfrm>
              <a:custGeom>
                <a:rect b="b" l="l" r="r" t="t"/>
                <a:pathLst>
                  <a:path extrusionOk="0" h="21600" w="21600">
                    <a:moveTo>
                      <a:pt x="9235" y="4990"/>
                    </a:moveTo>
                    <a:cubicBezTo>
                      <a:pt x="11320" y="4990"/>
                      <a:pt x="12959" y="6066"/>
                      <a:pt x="13332" y="7539"/>
                    </a:cubicBezTo>
                    <a:lnTo>
                      <a:pt x="15940" y="7539"/>
                    </a:lnTo>
                    <a:cubicBezTo>
                      <a:pt x="16311" y="7597"/>
                      <a:pt x="16685" y="7881"/>
                      <a:pt x="16685" y="8221"/>
                    </a:cubicBezTo>
                    <a:lnTo>
                      <a:pt x="16685" y="13265"/>
                    </a:lnTo>
                    <a:cubicBezTo>
                      <a:pt x="16685" y="13607"/>
                      <a:pt x="16311" y="13890"/>
                      <a:pt x="15864" y="13890"/>
                    </a:cubicBezTo>
                    <a:lnTo>
                      <a:pt x="9235" y="13890"/>
                    </a:lnTo>
                    <a:cubicBezTo>
                      <a:pt x="8788" y="13890"/>
                      <a:pt x="8417" y="13607"/>
                      <a:pt x="8417" y="13265"/>
                    </a:cubicBezTo>
                    <a:lnTo>
                      <a:pt x="8417" y="11282"/>
                    </a:lnTo>
                    <a:cubicBezTo>
                      <a:pt x="6554" y="10998"/>
                      <a:pt x="5064" y="9751"/>
                      <a:pt x="5064" y="8164"/>
                    </a:cubicBezTo>
                    <a:cubicBezTo>
                      <a:pt x="5064" y="6406"/>
                      <a:pt x="6927" y="4990"/>
                      <a:pt x="9235" y="4990"/>
                    </a:cubicBezTo>
                    <a:close/>
                    <a:moveTo>
                      <a:pt x="12512" y="15250"/>
                    </a:moveTo>
                    <a:cubicBezTo>
                      <a:pt x="12959" y="15250"/>
                      <a:pt x="13332" y="15534"/>
                      <a:pt x="13332" y="15874"/>
                    </a:cubicBezTo>
                    <a:cubicBezTo>
                      <a:pt x="13332" y="16270"/>
                      <a:pt x="12959" y="16554"/>
                      <a:pt x="12512" y="16554"/>
                    </a:cubicBezTo>
                    <a:lnTo>
                      <a:pt x="5882" y="16554"/>
                    </a:lnTo>
                    <a:cubicBezTo>
                      <a:pt x="5435" y="16554"/>
                      <a:pt x="5064" y="16270"/>
                      <a:pt x="5064" y="15874"/>
                    </a:cubicBezTo>
                    <a:cubicBezTo>
                      <a:pt x="5064" y="15534"/>
                      <a:pt x="5435" y="15250"/>
                      <a:pt x="5882" y="15250"/>
                    </a:cubicBezTo>
                    <a:close/>
                    <a:moveTo>
                      <a:pt x="15864" y="15250"/>
                    </a:moveTo>
                    <a:cubicBezTo>
                      <a:pt x="16311" y="15250"/>
                      <a:pt x="16685" y="15534"/>
                      <a:pt x="16685" y="15874"/>
                    </a:cubicBezTo>
                    <a:cubicBezTo>
                      <a:pt x="16685" y="16270"/>
                      <a:pt x="16311" y="16554"/>
                      <a:pt x="15864" y="16554"/>
                    </a:cubicBezTo>
                    <a:cubicBezTo>
                      <a:pt x="15417" y="16554"/>
                      <a:pt x="15046" y="16270"/>
                      <a:pt x="15046" y="15874"/>
                    </a:cubicBezTo>
                    <a:cubicBezTo>
                      <a:pt x="15046" y="15534"/>
                      <a:pt x="15417" y="15250"/>
                      <a:pt x="15864" y="15250"/>
                    </a:cubicBezTo>
                    <a:close/>
                    <a:moveTo>
                      <a:pt x="15864" y="17801"/>
                    </a:moveTo>
                    <a:cubicBezTo>
                      <a:pt x="16311" y="17801"/>
                      <a:pt x="16685" y="18084"/>
                      <a:pt x="16685" y="18424"/>
                    </a:cubicBezTo>
                    <a:cubicBezTo>
                      <a:pt x="16685" y="18764"/>
                      <a:pt x="16311" y="19104"/>
                      <a:pt x="15864" y="19104"/>
                    </a:cubicBezTo>
                    <a:lnTo>
                      <a:pt x="5882" y="19104"/>
                    </a:lnTo>
                    <a:cubicBezTo>
                      <a:pt x="5435" y="19104"/>
                      <a:pt x="5064" y="18822"/>
                      <a:pt x="5064" y="18424"/>
                    </a:cubicBezTo>
                    <a:cubicBezTo>
                      <a:pt x="5064" y="18084"/>
                      <a:pt x="5435" y="17801"/>
                      <a:pt x="5882" y="17801"/>
                    </a:cubicBezTo>
                    <a:close/>
                    <a:moveTo>
                      <a:pt x="894" y="0"/>
                    </a:moveTo>
                    <a:cubicBezTo>
                      <a:pt x="371" y="0"/>
                      <a:pt x="0" y="284"/>
                      <a:pt x="0" y="680"/>
                    </a:cubicBezTo>
                    <a:lnTo>
                      <a:pt x="0" y="20976"/>
                    </a:lnTo>
                    <a:cubicBezTo>
                      <a:pt x="0" y="21373"/>
                      <a:pt x="371" y="21600"/>
                      <a:pt x="894" y="21600"/>
                    </a:cubicBezTo>
                    <a:lnTo>
                      <a:pt x="20780" y="21600"/>
                    </a:lnTo>
                    <a:cubicBezTo>
                      <a:pt x="21226" y="21600"/>
                      <a:pt x="21600" y="21373"/>
                      <a:pt x="21600" y="20976"/>
                    </a:cubicBezTo>
                    <a:lnTo>
                      <a:pt x="21600" y="5046"/>
                    </a:lnTo>
                    <a:lnTo>
                      <a:pt x="15864" y="5046"/>
                    </a:lnTo>
                    <a:cubicBezTo>
                      <a:pt x="15417" y="5046"/>
                      <a:pt x="15046" y="4763"/>
                      <a:pt x="15046" y="4423"/>
                    </a:cubicBezTo>
                    <a:lnTo>
                      <a:pt x="1504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24" name="Google Shape;3324;p37"/>
              <p:cNvSpPr/>
              <p:nvPr/>
            </p:nvSpPr>
            <p:spPr>
              <a:xfrm>
                <a:off x="315861" y="360016"/>
                <a:ext cx="155610" cy="157895"/>
              </a:xfrm>
              <a:custGeom>
                <a:rect b="b" l="l" r="r" t="t"/>
                <a:pathLst>
                  <a:path extrusionOk="0" h="21600" w="21600">
                    <a:moveTo>
                      <a:pt x="13865" y="0"/>
                    </a:moveTo>
                    <a:cubicBezTo>
                      <a:pt x="12248" y="7301"/>
                      <a:pt x="6774" y="12706"/>
                      <a:pt x="0" y="13976"/>
                    </a:cubicBez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25" name="Google Shape;3325;p37"/>
              <p:cNvSpPr/>
              <p:nvPr/>
            </p:nvSpPr>
            <p:spPr>
              <a:xfrm>
                <a:off x="731604" y="638653"/>
                <a:ext cx="157895" cy="53443"/>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26" name="Google Shape;3326;p37"/>
              <p:cNvSpPr/>
              <p:nvPr/>
            </p:nvSpPr>
            <p:spPr>
              <a:xfrm>
                <a:off x="731604" y="262419"/>
                <a:ext cx="157895" cy="325151"/>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27" name="Google Shape;3327;p37"/>
              <p:cNvSpPr/>
              <p:nvPr/>
            </p:nvSpPr>
            <p:spPr>
              <a:xfrm>
                <a:off x="731604" y="740819"/>
                <a:ext cx="157895" cy="141679"/>
              </a:xfrm>
              <a:custGeom>
                <a:rect b="b" l="l" r="r" t="t"/>
                <a:pathLst>
                  <a:path extrusionOk="0" h="21600" w="21600">
                    <a:moveTo>
                      <a:pt x="0" y="0"/>
                    </a:moveTo>
                    <a:lnTo>
                      <a:pt x="0" y="9923"/>
                    </a:lnTo>
                    <a:cubicBezTo>
                      <a:pt x="0" y="16296"/>
                      <a:pt x="4760" y="21600"/>
                      <a:pt x="10800" y="21600"/>
                    </a:cubicBezTo>
                    <a:cubicBezTo>
                      <a:pt x="16830" y="21600"/>
                      <a:pt x="21600" y="16296"/>
                      <a:pt x="21600" y="9923"/>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28" name="Google Shape;3328;p37"/>
              <p:cNvSpPr/>
              <p:nvPr/>
            </p:nvSpPr>
            <p:spPr>
              <a:xfrm>
                <a:off x="738533" y="58675"/>
                <a:ext cx="141678" cy="150377"/>
              </a:xfrm>
              <a:custGeom>
                <a:rect b="b" l="l" r="r" t="t"/>
                <a:pathLst>
                  <a:path extrusionOk="0" h="21600" w="21600">
                    <a:moveTo>
                      <a:pt x="11070" y="0"/>
                    </a:moveTo>
                    <a:cubicBezTo>
                      <a:pt x="9474" y="0"/>
                      <a:pt x="7788" y="752"/>
                      <a:pt x="7080" y="2245"/>
                    </a:cubicBezTo>
                    <a:lnTo>
                      <a:pt x="0" y="21600"/>
                    </a:lnTo>
                    <a:lnTo>
                      <a:pt x="21600" y="21600"/>
                    </a:lnTo>
                    <a:lnTo>
                      <a:pt x="14520" y="2245"/>
                    </a:lnTo>
                    <a:cubicBezTo>
                      <a:pt x="14160" y="752"/>
                      <a:pt x="12654" y="0"/>
                      <a:pt x="110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329" name="Google Shape;3329;p37"/>
            <p:cNvGrpSpPr/>
            <p:nvPr/>
          </p:nvGrpSpPr>
          <p:grpSpPr>
            <a:xfrm>
              <a:off x="6677113" y="4783739"/>
              <a:ext cx="740589" cy="883015"/>
              <a:chOff x="0" y="0"/>
              <a:chExt cx="740587" cy="883014"/>
            </a:xfrm>
          </p:grpSpPr>
          <p:sp>
            <p:nvSpPr>
              <p:cNvPr id="3330" name="Google Shape;3330;p37"/>
              <p:cNvSpPr/>
              <p:nvPr/>
            </p:nvSpPr>
            <p:spPr>
              <a:xfrm>
                <a:off x="0" y="0"/>
                <a:ext cx="740587" cy="883014"/>
              </a:xfrm>
              <a:custGeom>
                <a:rect b="b" l="l" r="r" t="t"/>
                <a:pathLst>
                  <a:path extrusionOk="0" h="21600" w="21525">
                    <a:moveTo>
                      <a:pt x="11205" y="2512"/>
                    </a:moveTo>
                    <a:cubicBezTo>
                      <a:pt x="11610" y="2512"/>
                      <a:pt x="11948" y="2797"/>
                      <a:pt x="11948" y="3137"/>
                    </a:cubicBezTo>
                    <a:lnTo>
                      <a:pt x="11948" y="3534"/>
                    </a:lnTo>
                    <a:cubicBezTo>
                      <a:pt x="12218" y="3648"/>
                      <a:pt x="12488" y="3761"/>
                      <a:pt x="12690" y="3933"/>
                    </a:cubicBezTo>
                    <a:lnTo>
                      <a:pt x="13163" y="3705"/>
                    </a:lnTo>
                    <a:cubicBezTo>
                      <a:pt x="13270" y="3651"/>
                      <a:pt x="13392" y="3626"/>
                      <a:pt x="13514" y="3626"/>
                    </a:cubicBezTo>
                    <a:cubicBezTo>
                      <a:pt x="13776" y="3626"/>
                      <a:pt x="14037" y="3740"/>
                      <a:pt x="14174" y="3933"/>
                    </a:cubicBezTo>
                    <a:lnTo>
                      <a:pt x="15659" y="6149"/>
                    </a:lnTo>
                    <a:cubicBezTo>
                      <a:pt x="15998" y="6717"/>
                      <a:pt x="15524" y="6886"/>
                      <a:pt x="14918" y="7171"/>
                    </a:cubicBezTo>
                    <a:lnTo>
                      <a:pt x="14918" y="7909"/>
                    </a:lnTo>
                    <a:cubicBezTo>
                      <a:pt x="15524" y="8194"/>
                      <a:pt x="15998" y="8421"/>
                      <a:pt x="15659" y="8989"/>
                    </a:cubicBezTo>
                    <a:lnTo>
                      <a:pt x="14174" y="11147"/>
                    </a:lnTo>
                    <a:cubicBezTo>
                      <a:pt x="13992" y="11340"/>
                      <a:pt x="13748" y="11479"/>
                      <a:pt x="13504" y="11479"/>
                    </a:cubicBezTo>
                    <a:cubicBezTo>
                      <a:pt x="13388" y="11479"/>
                      <a:pt x="13272" y="11448"/>
                      <a:pt x="13163" y="11374"/>
                    </a:cubicBezTo>
                    <a:lnTo>
                      <a:pt x="12690" y="11147"/>
                    </a:lnTo>
                    <a:cubicBezTo>
                      <a:pt x="12488" y="11318"/>
                      <a:pt x="12218" y="11432"/>
                      <a:pt x="11948" y="11546"/>
                    </a:cubicBezTo>
                    <a:lnTo>
                      <a:pt x="11948" y="11942"/>
                    </a:lnTo>
                    <a:cubicBezTo>
                      <a:pt x="11948" y="12283"/>
                      <a:pt x="11610" y="12568"/>
                      <a:pt x="11205" y="12568"/>
                    </a:cubicBezTo>
                    <a:lnTo>
                      <a:pt x="8167" y="12568"/>
                    </a:lnTo>
                    <a:cubicBezTo>
                      <a:pt x="7762" y="12568"/>
                      <a:pt x="7426" y="12283"/>
                      <a:pt x="7426" y="11942"/>
                    </a:cubicBezTo>
                    <a:lnTo>
                      <a:pt x="7426" y="11546"/>
                    </a:lnTo>
                    <a:cubicBezTo>
                      <a:pt x="7156" y="11432"/>
                      <a:pt x="6886" y="11318"/>
                      <a:pt x="6682" y="11147"/>
                    </a:cubicBezTo>
                    <a:lnTo>
                      <a:pt x="6211" y="11374"/>
                    </a:lnTo>
                    <a:cubicBezTo>
                      <a:pt x="6102" y="11428"/>
                      <a:pt x="5980" y="11454"/>
                      <a:pt x="5857" y="11454"/>
                    </a:cubicBezTo>
                    <a:cubicBezTo>
                      <a:pt x="5598" y="11454"/>
                      <a:pt x="5335" y="11340"/>
                      <a:pt x="5198" y="11147"/>
                    </a:cubicBezTo>
                    <a:lnTo>
                      <a:pt x="3713" y="8989"/>
                    </a:lnTo>
                    <a:cubicBezTo>
                      <a:pt x="3509" y="8704"/>
                      <a:pt x="3578" y="8249"/>
                      <a:pt x="3983" y="8136"/>
                    </a:cubicBezTo>
                    <a:lnTo>
                      <a:pt x="4388" y="7909"/>
                    </a:lnTo>
                    <a:lnTo>
                      <a:pt x="4388" y="7171"/>
                    </a:lnTo>
                    <a:lnTo>
                      <a:pt x="3983" y="7000"/>
                    </a:lnTo>
                    <a:cubicBezTo>
                      <a:pt x="3646" y="6830"/>
                      <a:pt x="3443" y="6376"/>
                      <a:pt x="3713" y="6149"/>
                    </a:cubicBezTo>
                    <a:lnTo>
                      <a:pt x="5198" y="3933"/>
                    </a:lnTo>
                    <a:cubicBezTo>
                      <a:pt x="5335" y="3740"/>
                      <a:pt x="5596" y="3601"/>
                      <a:pt x="5855" y="3601"/>
                    </a:cubicBezTo>
                    <a:cubicBezTo>
                      <a:pt x="5977" y="3601"/>
                      <a:pt x="6102" y="3632"/>
                      <a:pt x="6211" y="3705"/>
                    </a:cubicBezTo>
                    <a:lnTo>
                      <a:pt x="6682" y="3933"/>
                    </a:lnTo>
                    <a:cubicBezTo>
                      <a:pt x="6886" y="3761"/>
                      <a:pt x="7156" y="3648"/>
                      <a:pt x="7426" y="3534"/>
                    </a:cubicBezTo>
                    <a:lnTo>
                      <a:pt x="7426" y="3137"/>
                    </a:lnTo>
                    <a:cubicBezTo>
                      <a:pt x="7426" y="2797"/>
                      <a:pt x="7762" y="2512"/>
                      <a:pt x="8167" y="2512"/>
                    </a:cubicBezTo>
                    <a:close/>
                    <a:moveTo>
                      <a:pt x="9742" y="0"/>
                    </a:moveTo>
                    <a:cubicBezTo>
                      <a:pt x="7496" y="0"/>
                      <a:pt x="5322" y="608"/>
                      <a:pt x="3578" y="1774"/>
                    </a:cubicBezTo>
                    <a:cubicBezTo>
                      <a:pt x="1350" y="3365"/>
                      <a:pt x="0" y="5694"/>
                      <a:pt x="0" y="8194"/>
                    </a:cubicBezTo>
                    <a:cubicBezTo>
                      <a:pt x="0" y="10466"/>
                      <a:pt x="1080" y="12568"/>
                      <a:pt x="3038" y="14158"/>
                    </a:cubicBezTo>
                    <a:lnTo>
                      <a:pt x="3038" y="20974"/>
                    </a:lnTo>
                    <a:cubicBezTo>
                      <a:pt x="3038" y="21315"/>
                      <a:pt x="3374" y="21600"/>
                      <a:pt x="3781" y="21600"/>
                    </a:cubicBezTo>
                    <a:lnTo>
                      <a:pt x="12825" y="21600"/>
                    </a:lnTo>
                    <a:cubicBezTo>
                      <a:pt x="13230" y="21600"/>
                      <a:pt x="13568" y="21315"/>
                      <a:pt x="13568" y="20974"/>
                    </a:cubicBezTo>
                    <a:lnTo>
                      <a:pt x="13568" y="18987"/>
                    </a:lnTo>
                    <a:lnTo>
                      <a:pt x="17347" y="18987"/>
                    </a:lnTo>
                    <a:cubicBezTo>
                      <a:pt x="17752" y="18987"/>
                      <a:pt x="18091" y="18702"/>
                      <a:pt x="18091" y="18362"/>
                    </a:cubicBezTo>
                    <a:lnTo>
                      <a:pt x="18091" y="15123"/>
                    </a:lnTo>
                    <a:lnTo>
                      <a:pt x="19372" y="15123"/>
                    </a:lnTo>
                    <a:cubicBezTo>
                      <a:pt x="20115" y="15123"/>
                      <a:pt x="20925" y="14782"/>
                      <a:pt x="21330" y="14214"/>
                    </a:cubicBezTo>
                    <a:cubicBezTo>
                      <a:pt x="21600" y="13646"/>
                      <a:pt x="21600" y="12965"/>
                      <a:pt x="21261" y="12397"/>
                    </a:cubicBezTo>
                    <a:lnTo>
                      <a:pt x="19372" y="9443"/>
                    </a:lnTo>
                    <a:cubicBezTo>
                      <a:pt x="19575" y="8477"/>
                      <a:pt x="19575" y="7454"/>
                      <a:pt x="19305" y="6490"/>
                    </a:cubicBezTo>
                    <a:cubicBezTo>
                      <a:pt x="18562" y="3365"/>
                      <a:pt x="15524" y="866"/>
                      <a:pt x="11880" y="184"/>
                    </a:cubicBezTo>
                    <a:cubicBezTo>
                      <a:pt x="11168" y="61"/>
                      <a:pt x="10451" y="0"/>
                      <a:pt x="97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31" name="Google Shape;3331;p37"/>
              <p:cNvSpPr/>
              <p:nvPr/>
            </p:nvSpPr>
            <p:spPr>
              <a:xfrm>
                <a:off x="185831" y="156125"/>
                <a:ext cx="294928" cy="304216"/>
              </a:xfrm>
              <a:custGeom>
                <a:rect b="b" l="l" r="r" t="t"/>
                <a:pathLst>
                  <a:path extrusionOk="0" h="21600" w="21600">
                    <a:moveTo>
                      <a:pt x="10711" y="5276"/>
                    </a:moveTo>
                    <a:cubicBezTo>
                      <a:pt x="13945" y="5276"/>
                      <a:pt x="16498" y="7751"/>
                      <a:pt x="16498" y="10881"/>
                    </a:cubicBezTo>
                    <a:cubicBezTo>
                      <a:pt x="16498" y="13849"/>
                      <a:pt x="13945" y="16324"/>
                      <a:pt x="10711" y="16324"/>
                    </a:cubicBezTo>
                    <a:cubicBezTo>
                      <a:pt x="7650" y="16324"/>
                      <a:pt x="5102" y="13849"/>
                      <a:pt x="5102" y="10881"/>
                    </a:cubicBezTo>
                    <a:cubicBezTo>
                      <a:pt x="5102" y="7751"/>
                      <a:pt x="7650" y="5276"/>
                      <a:pt x="10711" y="5276"/>
                    </a:cubicBezTo>
                    <a:close/>
                    <a:moveTo>
                      <a:pt x="8843" y="0"/>
                    </a:moveTo>
                    <a:lnTo>
                      <a:pt x="8843" y="659"/>
                    </a:lnTo>
                    <a:cubicBezTo>
                      <a:pt x="8843" y="1481"/>
                      <a:pt x="8503" y="2141"/>
                      <a:pt x="7650" y="2308"/>
                    </a:cubicBezTo>
                    <a:cubicBezTo>
                      <a:pt x="6462" y="2805"/>
                      <a:pt x="5442" y="3297"/>
                      <a:pt x="4589" y="3957"/>
                    </a:cubicBezTo>
                    <a:cubicBezTo>
                      <a:pt x="4152" y="4276"/>
                      <a:pt x="3714" y="4459"/>
                      <a:pt x="3272" y="4459"/>
                    </a:cubicBezTo>
                    <a:cubicBezTo>
                      <a:pt x="3029" y="4459"/>
                      <a:pt x="2791" y="4402"/>
                      <a:pt x="2548" y="4287"/>
                    </a:cubicBezTo>
                    <a:lnTo>
                      <a:pt x="1868" y="3795"/>
                    </a:lnTo>
                    <a:lnTo>
                      <a:pt x="0" y="6924"/>
                    </a:lnTo>
                    <a:lnTo>
                      <a:pt x="680" y="7254"/>
                    </a:lnTo>
                    <a:cubicBezTo>
                      <a:pt x="1188" y="7751"/>
                      <a:pt x="1701" y="8573"/>
                      <a:pt x="1360" y="9232"/>
                    </a:cubicBezTo>
                    <a:cubicBezTo>
                      <a:pt x="1188" y="10389"/>
                      <a:pt x="1188" y="11211"/>
                      <a:pt x="1360" y="12530"/>
                    </a:cubicBezTo>
                    <a:cubicBezTo>
                      <a:pt x="1701" y="13357"/>
                      <a:pt x="1188" y="13849"/>
                      <a:pt x="680" y="14346"/>
                    </a:cubicBezTo>
                    <a:lnTo>
                      <a:pt x="0" y="14676"/>
                    </a:lnTo>
                    <a:lnTo>
                      <a:pt x="1868" y="17805"/>
                    </a:lnTo>
                    <a:lnTo>
                      <a:pt x="2548" y="17476"/>
                    </a:lnTo>
                    <a:cubicBezTo>
                      <a:pt x="2867" y="17251"/>
                      <a:pt x="3180" y="17125"/>
                      <a:pt x="3498" y="17125"/>
                    </a:cubicBezTo>
                    <a:cubicBezTo>
                      <a:pt x="3860" y="17125"/>
                      <a:pt x="4227" y="17287"/>
                      <a:pt x="4589" y="17643"/>
                    </a:cubicBezTo>
                    <a:cubicBezTo>
                      <a:pt x="5442" y="18465"/>
                      <a:pt x="6462" y="18795"/>
                      <a:pt x="7650" y="19292"/>
                    </a:cubicBezTo>
                    <a:cubicBezTo>
                      <a:pt x="8503" y="19454"/>
                      <a:pt x="8843" y="20281"/>
                      <a:pt x="8843" y="20941"/>
                    </a:cubicBezTo>
                    <a:lnTo>
                      <a:pt x="8843" y="21600"/>
                    </a:lnTo>
                    <a:lnTo>
                      <a:pt x="12757" y="21600"/>
                    </a:lnTo>
                    <a:lnTo>
                      <a:pt x="12757" y="20941"/>
                    </a:lnTo>
                    <a:cubicBezTo>
                      <a:pt x="12757" y="20119"/>
                      <a:pt x="13097" y="19454"/>
                      <a:pt x="13945" y="19292"/>
                    </a:cubicBezTo>
                    <a:cubicBezTo>
                      <a:pt x="15138" y="18795"/>
                      <a:pt x="16158" y="18303"/>
                      <a:pt x="17006" y="17643"/>
                    </a:cubicBezTo>
                    <a:cubicBezTo>
                      <a:pt x="17400" y="17355"/>
                      <a:pt x="17799" y="17177"/>
                      <a:pt x="18193" y="17177"/>
                    </a:cubicBezTo>
                    <a:cubicBezTo>
                      <a:pt x="18480" y="17177"/>
                      <a:pt x="18760" y="17272"/>
                      <a:pt x="19046" y="17476"/>
                    </a:cubicBezTo>
                    <a:lnTo>
                      <a:pt x="19727" y="17805"/>
                    </a:lnTo>
                    <a:lnTo>
                      <a:pt x="21600" y="14676"/>
                    </a:lnTo>
                    <a:lnTo>
                      <a:pt x="20920" y="14346"/>
                    </a:lnTo>
                    <a:cubicBezTo>
                      <a:pt x="20407" y="13849"/>
                      <a:pt x="19899" y="13027"/>
                      <a:pt x="20240" y="12530"/>
                    </a:cubicBezTo>
                    <a:cubicBezTo>
                      <a:pt x="20407" y="11211"/>
                      <a:pt x="20407" y="10389"/>
                      <a:pt x="20240" y="9232"/>
                    </a:cubicBezTo>
                    <a:cubicBezTo>
                      <a:pt x="19899" y="8411"/>
                      <a:pt x="20407" y="7751"/>
                      <a:pt x="20920" y="7254"/>
                    </a:cubicBezTo>
                    <a:lnTo>
                      <a:pt x="21600" y="6924"/>
                    </a:lnTo>
                    <a:lnTo>
                      <a:pt x="19727" y="3795"/>
                    </a:lnTo>
                    <a:lnTo>
                      <a:pt x="19046" y="4287"/>
                    </a:lnTo>
                    <a:cubicBezTo>
                      <a:pt x="18766" y="4423"/>
                      <a:pt x="18485" y="4501"/>
                      <a:pt x="18204" y="4501"/>
                    </a:cubicBezTo>
                    <a:cubicBezTo>
                      <a:pt x="17805" y="4501"/>
                      <a:pt x="17405" y="4344"/>
                      <a:pt x="17006" y="3957"/>
                    </a:cubicBezTo>
                    <a:cubicBezTo>
                      <a:pt x="16158" y="3135"/>
                      <a:pt x="15138" y="2805"/>
                      <a:pt x="13945" y="2308"/>
                    </a:cubicBezTo>
                    <a:cubicBezTo>
                      <a:pt x="13097" y="2141"/>
                      <a:pt x="12757" y="1319"/>
                      <a:pt x="12757" y="659"/>
                    </a:cubicBezTo>
                    <a:lnTo>
                      <a:pt x="1275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32" name="Google Shape;3332;p37"/>
              <p:cNvSpPr/>
              <p:nvPr/>
            </p:nvSpPr>
            <p:spPr>
              <a:xfrm>
                <a:off x="306574" y="281511"/>
                <a:ext cx="53443" cy="53443"/>
              </a:xfrm>
              <a:custGeom>
                <a:rect b="b" l="l" r="r" t="t"/>
                <a:pathLst>
                  <a:path extrusionOk="0" h="21600" w="21600">
                    <a:moveTo>
                      <a:pt x="10308" y="0"/>
                    </a:moveTo>
                    <a:cubicBezTo>
                      <a:pt x="4678" y="0"/>
                      <a:pt x="0" y="4707"/>
                      <a:pt x="0" y="11262"/>
                    </a:cubicBezTo>
                    <a:cubicBezTo>
                      <a:pt x="0" y="16893"/>
                      <a:pt x="4678" y="21600"/>
                      <a:pt x="10308" y="21600"/>
                    </a:cubicBezTo>
                    <a:cubicBezTo>
                      <a:pt x="16893" y="21600"/>
                      <a:pt x="21600" y="16893"/>
                      <a:pt x="21600" y="11262"/>
                    </a:cubicBezTo>
                    <a:cubicBezTo>
                      <a:pt x="21600" y="4707"/>
                      <a:pt x="16893" y="0"/>
                      <a:pt x="103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333" name="Google Shape;3333;p37"/>
            <p:cNvGrpSpPr/>
            <p:nvPr/>
          </p:nvGrpSpPr>
          <p:grpSpPr>
            <a:xfrm>
              <a:off x="6736379" y="5864154"/>
              <a:ext cx="624724" cy="891787"/>
              <a:chOff x="73" y="73"/>
              <a:chExt cx="624722" cy="891786"/>
            </a:xfrm>
          </p:grpSpPr>
          <p:sp>
            <p:nvSpPr>
              <p:cNvPr id="3334" name="Google Shape;3334;p37"/>
              <p:cNvSpPr/>
              <p:nvPr/>
            </p:nvSpPr>
            <p:spPr>
              <a:xfrm>
                <a:off x="25578" y="58086"/>
                <a:ext cx="311219" cy="466828"/>
              </a:xfrm>
              <a:custGeom>
                <a:rect b="b" l="l" r="r" t="t"/>
                <a:pathLst>
                  <a:path extrusionOk="0" h="21600" w="21600">
                    <a:moveTo>
                      <a:pt x="10641" y="7094"/>
                    </a:moveTo>
                    <a:cubicBezTo>
                      <a:pt x="11767" y="7094"/>
                      <a:pt x="12575" y="7630"/>
                      <a:pt x="12575" y="8384"/>
                    </a:cubicBezTo>
                    <a:lnTo>
                      <a:pt x="12575" y="10747"/>
                    </a:lnTo>
                    <a:cubicBezTo>
                      <a:pt x="12575" y="11392"/>
                      <a:pt x="11767" y="11927"/>
                      <a:pt x="10641" y="11927"/>
                    </a:cubicBezTo>
                    <a:cubicBezTo>
                      <a:pt x="9674" y="11927"/>
                      <a:pt x="8866" y="11392"/>
                      <a:pt x="8866" y="10747"/>
                    </a:cubicBezTo>
                    <a:lnTo>
                      <a:pt x="8866" y="8384"/>
                    </a:lnTo>
                    <a:cubicBezTo>
                      <a:pt x="8866" y="7630"/>
                      <a:pt x="9674" y="7094"/>
                      <a:pt x="10641" y="7094"/>
                    </a:cubicBezTo>
                    <a:close/>
                    <a:moveTo>
                      <a:pt x="10641" y="14400"/>
                    </a:moveTo>
                    <a:cubicBezTo>
                      <a:pt x="11767" y="14400"/>
                      <a:pt x="12575" y="14939"/>
                      <a:pt x="12575" y="15584"/>
                    </a:cubicBezTo>
                    <a:lnTo>
                      <a:pt x="12575" y="18053"/>
                    </a:lnTo>
                    <a:cubicBezTo>
                      <a:pt x="12575" y="18697"/>
                      <a:pt x="11767" y="19236"/>
                      <a:pt x="10641" y="19236"/>
                    </a:cubicBezTo>
                    <a:cubicBezTo>
                      <a:pt x="9674" y="19236"/>
                      <a:pt x="8866" y="18697"/>
                      <a:pt x="8866" y="18053"/>
                    </a:cubicBezTo>
                    <a:lnTo>
                      <a:pt x="8866" y="15584"/>
                    </a:lnTo>
                    <a:cubicBezTo>
                      <a:pt x="8866" y="14939"/>
                      <a:pt x="9674" y="14400"/>
                      <a:pt x="10641" y="14400"/>
                    </a:cubicBezTo>
                    <a:close/>
                    <a:moveTo>
                      <a:pt x="10800" y="0"/>
                    </a:moveTo>
                    <a:cubicBezTo>
                      <a:pt x="9674" y="0"/>
                      <a:pt x="8866" y="539"/>
                      <a:pt x="8866" y="1184"/>
                    </a:cubicBezTo>
                    <a:lnTo>
                      <a:pt x="8866" y="2582"/>
                    </a:lnTo>
                    <a:cubicBezTo>
                      <a:pt x="7899" y="2688"/>
                      <a:pt x="6932" y="3117"/>
                      <a:pt x="6129" y="3656"/>
                    </a:cubicBezTo>
                    <a:lnTo>
                      <a:pt x="4517" y="2582"/>
                    </a:lnTo>
                    <a:cubicBezTo>
                      <a:pt x="4195" y="2367"/>
                      <a:pt x="3750" y="2258"/>
                      <a:pt x="3285" y="2258"/>
                    </a:cubicBezTo>
                    <a:cubicBezTo>
                      <a:pt x="2824" y="2258"/>
                      <a:pt x="2338" y="2367"/>
                      <a:pt x="1934" y="2582"/>
                    </a:cubicBezTo>
                    <a:cubicBezTo>
                      <a:pt x="1289" y="3012"/>
                      <a:pt x="1289" y="3762"/>
                      <a:pt x="1934" y="4301"/>
                    </a:cubicBezTo>
                    <a:lnTo>
                      <a:pt x="4031" y="5805"/>
                    </a:lnTo>
                    <a:cubicBezTo>
                      <a:pt x="3873" y="6341"/>
                      <a:pt x="3709" y="6879"/>
                      <a:pt x="3709" y="7415"/>
                    </a:cubicBezTo>
                    <a:lnTo>
                      <a:pt x="1934" y="7415"/>
                    </a:lnTo>
                    <a:cubicBezTo>
                      <a:pt x="808" y="7415"/>
                      <a:pt x="0" y="7954"/>
                      <a:pt x="0" y="8598"/>
                    </a:cubicBezTo>
                    <a:cubicBezTo>
                      <a:pt x="0" y="9243"/>
                      <a:pt x="808" y="9778"/>
                      <a:pt x="1934" y="9778"/>
                    </a:cubicBezTo>
                    <a:lnTo>
                      <a:pt x="3709" y="9778"/>
                    </a:lnTo>
                    <a:lnTo>
                      <a:pt x="3709" y="12251"/>
                    </a:lnTo>
                    <a:lnTo>
                      <a:pt x="1934" y="12251"/>
                    </a:lnTo>
                    <a:cubicBezTo>
                      <a:pt x="808" y="12251"/>
                      <a:pt x="0" y="12790"/>
                      <a:pt x="0" y="13435"/>
                    </a:cubicBezTo>
                    <a:cubicBezTo>
                      <a:pt x="0" y="14079"/>
                      <a:pt x="808" y="14615"/>
                      <a:pt x="1934" y="14615"/>
                    </a:cubicBezTo>
                    <a:lnTo>
                      <a:pt x="3709" y="14615"/>
                    </a:lnTo>
                    <a:lnTo>
                      <a:pt x="3709" y="17088"/>
                    </a:lnTo>
                    <a:lnTo>
                      <a:pt x="1775" y="17088"/>
                    </a:lnTo>
                    <a:lnTo>
                      <a:pt x="1775" y="16764"/>
                    </a:lnTo>
                    <a:cubicBezTo>
                      <a:pt x="808" y="16764"/>
                      <a:pt x="0" y="17303"/>
                      <a:pt x="0" y="18053"/>
                    </a:cubicBezTo>
                    <a:cubicBezTo>
                      <a:pt x="0" y="18697"/>
                      <a:pt x="808" y="19236"/>
                      <a:pt x="1775" y="19236"/>
                    </a:cubicBezTo>
                    <a:lnTo>
                      <a:pt x="3709" y="19236"/>
                    </a:lnTo>
                    <a:lnTo>
                      <a:pt x="3709" y="21600"/>
                    </a:lnTo>
                    <a:lnTo>
                      <a:pt x="17891" y="21600"/>
                    </a:lnTo>
                    <a:lnTo>
                      <a:pt x="17891" y="19236"/>
                    </a:lnTo>
                    <a:lnTo>
                      <a:pt x="19830" y="19236"/>
                    </a:lnTo>
                    <a:cubicBezTo>
                      <a:pt x="20797" y="19236"/>
                      <a:pt x="21600" y="18697"/>
                      <a:pt x="21600" y="18053"/>
                    </a:cubicBezTo>
                    <a:cubicBezTo>
                      <a:pt x="21600" y="17303"/>
                      <a:pt x="20797" y="16764"/>
                      <a:pt x="19830" y="16764"/>
                    </a:cubicBezTo>
                    <a:lnTo>
                      <a:pt x="17891" y="16764"/>
                    </a:lnTo>
                    <a:lnTo>
                      <a:pt x="17891" y="14400"/>
                    </a:lnTo>
                    <a:lnTo>
                      <a:pt x="19830" y="14400"/>
                    </a:lnTo>
                    <a:cubicBezTo>
                      <a:pt x="20797" y="14400"/>
                      <a:pt x="21600" y="13865"/>
                      <a:pt x="21600" y="13220"/>
                    </a:cubicBezTo>
                    <a:cubicBezTo>
                      <a:pt x="21600" y="12466"/>
                      <a:pt x="20797" y="11927"/>
                      <a:pt x="19830" y="11927"/>
                    </a:cubicBezTo>
                    <a:lnTo>
                      <a:pt x="17891" y="11927"/>
                    </a:lnTo>
                    <a:lnTo>
                      <a:pt x="17891" y="9564"/>
                    </a:lnTo>
                    <a:lnTo>
                      <a:pt x="19830" y="9564"/>
                    </a:lnTo>
                    <a:cubicBezTo>
                      <a:pt x="20797" y="9564"/>
                      <a:pt x="21600" y="9028"/>
                      <a:pt x="21600" y="8384"/>
                    </a:cubicBezTo>
                    <a:cubicBezTo>
                      <a:pt x="21600" y="7630"/>
                      <a:pt x="20797" y="7094"/>
                      <a:pt x="19830" y="7094"/>
                    </a:cubicBezTo>
                    <a:lnTo>
                      <a:pt x="17891" y="7094"/>
                    </a:lnTo>
                    <a:cubicBezTo>
                      <a:pt x="17891" y="4836"/>
                      <a:pt x="15798" y="3117"/>
                      <a:pt x="12575" y="2582"/>
                    </a:cubicBezTo>
                    <a:lnTo>
                      <a:pt x="12575" y="1184"/>
                    </a:lnTo>
                    <a:cubicBezTo>
                      <a:pt x="12575" y="539"/>
                      <a:pt x="1176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35" name="Google Shape;3335;p37"/>
              <p:cNvSpPr/>
              <p:nvPr/>
            </p:nvSpPr>
            <p:spPr>
              <a:xfrm>
                <a:off x="72017" y="731605"/>
                <a:ext cx="483119" cy="160254"/>
              </a:xfrm>
              <a:custGeom>
                <a:rect b="b" l="l" r="r" t="t"/>
                <a:pathLst>
                  <a:path extrusionOk="0" h="21600" w="21600">
                    <a:moveTo>
                      <a:pt x="0" y="0"/>
                    </a:moveTo>
                    <a:lnTo>
                      <a:pt x="1457" y="18778"/>
                    </a:lnTo>
                    <a:cubicBezTo>
                      <a:pt x="1559" y="20348"/>
                      <a:pt x="2080" y="21600"/>
                      <a:pt x="2597" y="21600"/>
                    </a:cubicBezTo>
                    <a:lnTo>
                      <a:pt x="18795" y="21600"/>
                    </a:lnTo>
                    <a:cubicBezTo>
                      <a:pt x="19313" y="21600"/>
                      <a:pt x="19834" y="20348"/>
                      <a:pt x="20041" y="1877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36" name="Google Shape;3336;p37"/>
              <p:cNvSpPr/>
              <p:nvPr/>
            </p:nvSpPr>
            <p:spPr>
              <a:xfrm>
                <a:off x="73" y="575996"/>
                <a:ext cx="624722" cy="102168"/>
              </a:xfrm>
              <a:custGeom>
                <a:rect b="b" l="l" r="r" t="t"/>
                <a:pathLst>
                  <a:path extrusionOk="0" h="21600" w="21600">
                    <a:moveTo>
                      <a:pt x="882" y="0"/>
                    </a:moveTo>
                    <a:cubicBezTo>
                      <a:pt x="400" y="0"/>
                      <a:pt x="0" y="1964"/>
                      <a:pt x="0" y="5408"/>
                    </a:cubicBezTo>
                    <a:cubicBezTo>
                      <a:pt x="0" y="14244"/>
                      <a:pt x="1203" y="21600"/>
                      <a:pt x="2730" y="21600"/>
                    </a:cubicBezTo>
                    <a:lnTo>
                      <a:pt x="18870" y="21600"/>
                    </a:lnTo>
                    <a:cubicBezTo>
                      <a:pt x="20394" y="21600"/>
                      <a:pt x="21600" y="14244"/>
                      <a:pt x="21600" y="5408"/>
                    </a:cubicBezTo>
                    <a:cubicBezTo>
                      <a:pt x="21439" y="2462"/>
                      <a:pt x="21037" y="0"/>
                      <a:pt x="205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37" name="Google Shape;3337;p37"/>
              <p:cNvSpPr/>
              <p:nvPr/>
            </p:nvSpPr>
            <p:spPr>
              <a:xfrm>
                <a:off x="306610" y="73"/>
                <a:ext cx="287963" cy="524841"/>
              </a:xfrm>
              <a:custGeom>
                <a:rect b="b" l="l" r="r" t="t"/>
                <a:pathLst>
                  <a:path extrusionOk="0" h="21600" w="21427">
                    <a:moveTo>
                      <a:pt x="10024" y="6595"/>
                    </a:moveTo>
                    <a:cubicBezTo>
                      <a:pt x="11060" y="6595"/>
                      <a:pt x="11921" y="7072"/>
                      <a:pt x="11921" y="7645"/>
                    </a:cubicBezTo>
                    <a:lnTo>
                      <a:pt x="11921" y="9844"/>
                    </a:lnTo>
                    <a:cubicBezTo>
                      <a:pt x="11921" y="10418"/>
                      <a:pt x="11060" y="10894"/>
                      <a:pt x="10024" y="10894"/>
                    </a:cubicBezTo>
                    <a:cubicBezTo>
                      <a:pt x="8987" y="10894"/>
                      <a:pt x="8120" y="10418"/>
                      <a:pt x="8120" y="9844"/>
                    </a:cubicBezTo>
                    <a:lnTo>
                      <a:pt x="8120" y="7645"/>
                    </a:lnTo>
                    <a:cubicBezTo>
                      <a:pt x="8120" y="7072"/>
                      <a:pt x="8987" y="6595"/>
                      <a:pt x="10024" y="6595"/>
                    </a:cubicBezTo>
                    <a:close/>
                    <a:moveTo>
                      <a:pt x="10024" y="12996"/>
                    </a:moveTo>
                    <a:cubicBezTo>
                      <a:pt x="11060" y="12996"/>
                      <a:pt x="11921" y="13476"/>
                      <a:pt x="11921" y="14049"/>
                    </a:cubicBezTo>
                    <a:lnTo>
                      <a:pt x="11921" y="16249"/>
                    </a:lnTo>
                    <a:cubicBezTo>
                      <a:pt x="11921" y="16822"/>
                      <a:pt x="11060" y="17298"/>
                      <a:pt x="10024" y="17298"/>
                    </a:cubicBezTo>
                    <a:cubicBezTo>
                      <a:pt x="8987" y="17298"/>
                      <a:pt x="8120" y="16822"/>
                      <a:pt x="8120" y="16249"/>
                    </a:cubicBezTo>
                    <a:lnTo>
                      <a:pt x="8120" y="14049"/>
                    </a:lnTo>
                    <a:cubicBezTo>
                      <a:pt x="8120" y="13476"/>
                      <a:pt x="8987" y="12996"/>
                      <a:pt x="10024" y="12996"/>
                    </a:cubicBezTo>
                    <a:close/>
                    <a:moveTo>
                      <a:pt x="10024" y="0"/>
                    </a:moveTo>
                    <a:cubicBezTo>
                      <a:pt x="8987" y="0"/>
                      <a:pt x="8120" y="476"/>
                      <a:pt x="8120" y="1050"/>
                    </a:cubicBezTo>
                    <a:lnTo>
                      <a:pt x="8120" y="2293"/>
                    </a:lnTo>
                    <a:cubicBezTo>
                      <a:pt x="7084" y="2388"/>
                      <a:pt x="5877" y="2770"/>
                      <a:pt x="5010" y="3249"/>
                    </a:cubicBezTo>
                    <a:lnTo>
                      <a:pt x="3283" y="2293"/>
                    </a:lnTo>
                    <a:cubicBezTo>
                      <a:pt x="3025" y="2102"/>
                      <a:pt x="2548" y="2005"/>
                      <a:pt x="2032" y="2005"/>
                    </a:cubicBezTo>
                    <a:cubicBezTo>
                      <a:pt x="1511" y="2005"/>
                      <a:pt x="951" y="2102"/>
                      <a:pt x="518" y="2293"/>
                    </a:cubicBezTo>
                    <a:cubicBezTo>
                      <a:pt x="-173" y="2676"/>
                      <a:pt x="-173" y="3346"/>
                      <a:pt x="518" y="3822"/>
                    </a:cubicBezTo>
                    <a:lnTo>
                      <a:pt x="2591" y="5160"/>
                    </a:lnTo>
                    <a:cubicBezTo>
                      <a:pt x="2421" y="5640"/>
                      <a:pt x="2246" y="6116"/>
                      <a:pt x="2246" y="6595"/>
                    </a:cubicBezTo>
                    <a:lnTo>
                      <a:pt x="2246" y="6786"/>
                    </a:lnTo>
                    <a:cubicBezTo>
                      <a:pt x="4319" y="7263"/>
                      <a:pt x="6047" y="8315"/>
                      <a:pt x="6047" y="9747"/>
                    </a:cubicBezTo>
                    <a:cubicBezTo>
                      <a:pt x="6047" y="10609"/>
                      <a:pt x="5531" y="11373"/>
                      <a:pt x="4665" y="11947"/>
                    </a:cubicBezTo>
                    <a:cubicBezTo>
                      <a:pt x="5531" y="12520"/>
                      <a:pt x="6047" y="13285"/>
                      <a:pt x="6047" y="14049"/>
                    </a:cubicBezTo>
                    <a:cubicBezTo>
                      <a:pt x="6047" y="14911"/>
                      <a:pt x="5531" y="15675"/>
                      <a:pt x="4665" y="16249"/>
                    </a:cubicBezTo>
                    <a:cubicBezTo>
                      <a:pt x="5531" y="16822"/>
                      <a:pt x="6047" y="17586"/>
                      <a:pt x="6047" y="18445"/>
                    </a:cubicBezTo>
                    <a:cubicBezTo>
                      <a:pt x="6047" y="19880"/>
                      <a:pt x="4665" y="21027"/>
                      <a:pt x="2246" y="21409"/>
                    </a:cubicBezTo>
                    <a:lnTo>
                      <a:pt x="2246" y="21600"/>
                    </a:lnTo>
                    <a:lnTo>
                      <a:pt x="17626" y="21600"/>
                    </a:lnTo>
                    <a:lnTo>
                      <a:pt x="17626" y="17298"/>
                    </a:lnTo>
                    <a:lnTo>
                      <a:pt x="19529" y="17298"/>
                    </a:lnTo>
                    <a:cubicBezTo>
                      <a:pt x="20566" y="17298"/>
                      <a:pt x="21427" y="16822"/>
                      <a:pt x="21427" y="16249"/>
                    </a:cubicBezTo>
                    <a:cubicBezTo>
                      <a:pt x="21427" y="15675"/>
                      <a:pt x="20566" y="15196"/>
                      <a:pt x="19529" y="15196"/>
                    </a:cubicBezTo>
                    <a:lnTo>
                      <a:pt x="17626" y="15196"/>
                    </a:lnTo>
                    <a:lnTo>
                      <a:pt x="17626" y="12996"/>
                    </a:lnTo>
                    <a:lnTo>
                      <a:pt x="19529" y="12996"/>
                    </a:lnTo>
                    <a:cubicBezTo>
                      <a:pt x="20566" y="12996"/>
                      <a:pt x="21427" y="12520"/>
                      <a:pt x="21427" y="11947"/>
                    </a:cubicBezTo>
                    <a:cubicBezTo>
                      <a:pt x="21427" y="11373"/>
                      <a:pt x="20566" y="10894"/>
                      <a:pt x="19529" y="10894"/>
                    </a:cubicBezTo>
                    <a:lnTo>
                      <a:pt x="17626" y="10894"/>
                    </a:lnTo>
                    <a:lnTo>
                      <a:pt x="17626" y="8698"/>
                    </a:lnTo>
                    <a:lnTo>
                      <a:pt x="19529" y="8698"/>
                    </a:lnTo>
                    <a:cubicBezTo>
                      <a:pt x="20566" y="8698"/>
                      <a:pt x="21427" y="8218"/>
                      <a:pt x="21427" y="7645"/>
                    </a:cubicBezTo>
                    <a:cubicBezTo>
                      <a:pt x="21427" y="7072"/>
                      <a:pt x="20566" y="6595"/>
                      <a:pt x="19529" y="6595"/>
                    </a:cubicBezTo>
                    <a:lnTo>
                      <a:pt x="17626" y="6595"/>
                    </a:lnTo>
                    <a:cubicBezTo>
                      <a:pt x="17626" y="6116"/>
                      <a:pt x="17280" y="5640"/>
                      <a:pt x="17105" y="5160"/>
                    </a:cubicBezTo>
                    <a:lnTo>
                      <a:pt x="19529" y="3822"/>
                    </a:lnTo>
                    <a:cubicBezTo>
                      <a:pt x="20220" y="3440"/>
                      <a:pt x="20220" y="2770"/>
                      <a:pt x="19529" y="2293"/>
                    </a:cubicBezTo>
                    <a:cubicBezTo>
                      <a:pt x="19184" y="2102"/>
                      <a:pt x="18706" y="2005"/>
                      <a:pt x="18207" y="2005"/>
                    </a:cubicBezTo>
                    <a:cubicBezTo>
                      <a:pt x="17714" y="2005"/>
                      <a:pt x="17193" y="2102"/>
                      <a:pt x="16759" y="2293"/>
                    </a:cubicBezTo>
                    <a:lnTo>
                      <a:pt x="15031" y="3249"/>
                    </a:lnTo>
                    <a:cubicBezTo>
                      <a:pt x="14170" y="2867"/>
                      <a:pt x="13134" y="2485"/>
                      <a:pt x="11921" y="2293"/>
                    </a:cubicBezTo>
                    <a:lnTo>
                      <a:pt x="11921" y="1050"/>
                    </a:lnTo>
                    <a:cubicBezTo>
                      <a:pt x="11921" y="476"/>
                      <a:pt x="11060" y="0"/>
                      <a:pt x="10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338" name="Google Shape;3338;p37"/>
            <p:cNvGrpSpPr/>
            <p:nvPr/>
          </p:nvGrpSpPr>
          <p:grpSpPr>
            <a:xfrm>
              <a:off x="12094770" y="3697425"/>
              <a:ext cx="884785" cy="884784"/>
              <a:chOff x="73" y="73"/>
              <a:chExt cx="884784" cy="884782"/>
            </a:xfrm>
          </p:grpSpPr>
          <p:sp>
            <p:nvSpPr>
              <p:cNvPr id="3339" name="Google Shape;3339;p37"/>
              <p:cNvSpPr/>
              <p:nvPr/>
            </p:nvSpPr>
            <p:spPr>
              <a:xfrm>
                <a:off x="162611" y="73"/>
                <a:ext cx="92880" cy="257777"/>
              </a:xfrm>
              <a:custGeom>
                <a:rect b="b" l="l" r="r" t="t"/>
                <a:pathLst>
                  <a:path extrusionOk="0" h="21600" w="18000">
                    <a:moveTo>
                      <a:pt x="9171" y="0"/>
                    </a:moveTo>
                    <a:cubicBezTo>
                      <a:pt x="7871" y="0"/>
                      <a:pt x="6529" y="191"/>
                      <a:pt x="5400" y="581"/>
                    </a:cubicBezTo>
                    <a:cubicBezTo>
                      <a:pt x="-1800" y="3694"/>
                      <a:pt x="-1800" y="9148"/>
                      <a:pt x="5400" y="12261"/>
                    </a:cubicBezTo>
                    <a:cubicBezTo>
                      <a:pt x="8557" y="13817"/>
                      <a:pt x="8557" y="16152"/>
                      <a:pt x="5400" y="17900"/>
                    </a:cubicBezTo>
                    <a:cubicBezTo>
                      <a:pt x="3600" y="18678"/>
                      <a:pt x="3600" y="20043"/>
                      <a:pt x="5400" y="21013"/>
                    </a:cubicBezTo>
                    <a:cubicBezTo>
                      <a:pt x="6300" y="21402"/>
                      <a:pt x="7543" y="21600"/>
                      <a:pt x="8829" y="21600"/>
                    </a:cubicBezTo>
                    <a:cubicBezTo>
                      <a:pt x="10129" y="21600"/>
                      <a:pt x="11471" y="21402"/>
                      <a:pt x="12600" y="21013"/>
                    </a:cubicBezTo>
                    <a:cubicBezTo>
                      <a:pt x="19800" y="17900"/>
                      <a:pt x="19800" y="12452"/>
                      <a:pt x="12600" y="9339"/>
                    </a:cubicBezTo>
                    <a:cubicBezTo>
                      <a:pt x="9457" y="7980"/>
                      <a:pt x="9457" y="5250"/>
                      <a:pt x="12600" y="3694"/>
                    </a:cubicBezTo>
                    <a:cubicBezTo>
                      <a:pt x="14400" y="3113"/>
                      <a:pt x="14400" y="1557"/>
                      <a:pt x="12600" y="581"/>
                    </a:cubicBezTo>
                    <a:cubicBezTo>
                      <a:pt x="11700" y="191"/>
                      <a:pt x="10471" y="0"/>
                      <a:pt x="91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40" name="Google Shape;3340;p37"/>
              <p:cNvSpPr/>
              <p:nvPr/>
            </p:nvSpPr>
            <p:spPr>
              <a:xfrm>
                <a:off x="313576" y="73"/>
                <a:ext cx="94649" cy="260062"/>
              </a:xfrm>
              <a:custGeom>
                <a:rect b="b" l="l" r="r" t="t"/>
                <a:pathLst>
                  <a:path extrusionOk="0" h="21600" w="17963">
                    <a:moveTo>
                      <a:pt x="9149" y="0"/>
                    </a:moveTo>
                    <a:cubicBezTo>
                      <a:pt x="7820" y="0"/>
                      <a:pt x="6393" y="190"/>
                      <a:pt x="5288" y="576"/>
                    </a:cubicBezTo>
                    <a:cubicBezTo>
                      <a:pt x="-1763" y="3661"/>
                      <a:pt x="-1763" y="9067"/>
                      <a:pt x="5288" y="12153"/>
                    </a:cubicBezTo>
                    <a:cubicBezTo>
                      <a:pt x="9247" y="13696"/>
                      <a:pt x="9247" y="16010"/>
                      <a:pt x="5721" y="17743"/>
                    </a:cubicBezTo>
                    <a:cubicBezTo>
                      <a:pt x="3959" y="18514"/>
                      <a:pt x="3959" y="19867"/>
                      <a:pt x="5721" y="20829"/>
                    </a:cubicBezTo>
                    <a:cubicBezTo>
                      <a:pt x="7050" y="21410"/>
                      <a:pt x="7932" y="21600"/>
                      <a:pt x="9247" y="21600"/>
                    </a:cubicBezTo>
                    <a:cubicBezTo>
                      <a:pt x="10128" y="21600"/>
                      <a:pt x="11905" y="21410"/>
                      <a:pt x="12339" y="20829"/>
                    </a:cubicBezTo>
                    <a:cubicBezTo>
                      <a:pt x="19837" y="17743"/>
                      <a:pt x="19837" y="12343"/>
                      <a:pt x="12339" y="9257"/>
                    </a:cubicBezTo>
                    <a:cubicBezTo>
                      <a:pt x="9247" y="7910"/>
                      <a:pt x="9247" y="5204"/>
                      <a:pt x="12339" y="3661"/>
                    </a:cubicBezTo>
                    <a:cubicBezTo>
                      <a:pt x="14101" y="3086"/>
                      <a:pt x="14101" y="1543"/>
                      <a:pt x="12339" y="576"/>
                    </a:cubicBezTo>
                    <a:cubicBezTo>
                      <a:pt x="11681" y="190"/>
                      <a:pt x="10464" y="0"/>
                      <a:pt x="9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41" name="Google Shape;3341;p37"/>
              <p:cNvSpPr/>
              <p:nvPr/>
            </p:nvSpPr>
            <p:spPr>
              <a:xfrm>
                <a:off x="472060" y="73"/>
                <a:ext cx="94649" cy="257777"/>
              </a:xfrm>
              <a:custGeom>
                <a:rect b="b" l="l" r="r" t="t"/>
                <a:pathLst>
                  <a:path extrusionOk="0" h="21600" w="17963">
                    <a:moveTo>
                      <a:pt x="9317" y="0"/>
                    </a:moveTo>
                    <a:cubicBezTo>
                      <a:pt x="8044" y="0"/>
                      <a:pt x="6729" y="191"/>
                      <a:pt x="5623" y="581"/>
                    </a:cubicBezTo>
                    <a:cubicBezTo>
                      <a:pt x="-1875" y="3694"/>
                      <a:pt x="-1875" y="9148"/>
                      <a:pt x="5623" y="12261"/>
                    </a:cubicBezTo>
                    <a:cubicBezTo>
                      <a:pt x="8701" y="13817"/>
                      <a:pt x="8701" y="16152"/>
                      <a:pt x="5623" y="17900"/>
                    </a:cubicBezTo>
                    <a:cubicBezTo>
                      <a:pt x="3861" y="18678"/>
                      <a:pt x="3861" y="20043"/>
                      <a:pt x="5623" y="21013"/>
                    </a:cubicBezTo>
                    <a:cubicBezTo>
                      <a:pt x="6505" y="21402"/>
                      <a:pt x="7708" y="21600"/>
                      <a:pt x="8981" y="21600"/>
                    </a:cubicBezTo>
                    <a:cubicBezTo>
                      <a:pt x="10254" y="21600"/>
                      <a:pt x="11569" y="21402"/>
                      <a:pt x="12674" y="21013"/>
                    </a:cubicBezTo>
                    <a:cubicBezTo>
                      <a:pt x="19725" y="17900"/>
                      <a:pt x="19725" y="12452"/>
                      <a:pt x="12674" y="9339"/>
                    </a:cubicBezTo>
                    <a:cubicBezTo>
                      <a:pt x="9149" y="7980"/>
                      <a:pt x="9149" y="5250"/>
                      <a:pt x="12674" y="3694"/>
                    </a:cubicBezTo>
                    <a:cubicBezTo>
                      <a:pt x="14437" y="3113"/>
                      <a:pt x="14437" y="1557"/>
                      <a:pt x="12674" y="581"/>
                    </a:cubicBezTo>
                    <a:cubicBezTo>
                      <a:pt x="11793" y="191"/>
                      <a:pt x="10576" y="0"/>
                      <a:pt x="93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42" name="Google Shape;3342;p37"/>
              <p:cNvSpPr/>
              <p:nvPr/>
            </p:nvSpPr>
            <p:spPr>
              <a:xfrm>
                <a:off x="73" y="308932"/>
                <a:ext cx="884784" cy="415670"/>
              </a:xfrm>
              <a:custGeom>
                <a:rect b="b" l="l" r="r" t="t"/>
                <a:pathLst>
                  <a:path extrusionOk="0" h="21600" w="21600">
                    <a:moveTo>
                      <a:pt x="19673" y="5432"/>
                    </a:moveTo>
                    <a:cubicBezTo>
                      <a:pt x="20013" y="5432"/>
                      <a:pt x="20295" y="6033"/>
                      <a:pt x="20295" y="6757"/>
                    </a:cubicBezTo>
                    <a:cubicBezTo>
                      <a:pt x="20240" y="11706"/>
                      <a:pt x="18368" y="15808"/>
                      <a:pt x="16158" y="16172"/>
                    </a:cubicBezTo>
                    <a:cubicBezTo>
                      <a:pt x="16894" y="13035"/>
                      <a:pt x="17405" y="9411"/>
                      <a:pt x="17632" y="5432"/>
                    </a:cubicBezTo>
                    <a:close/>
                    <a:moveTo>
                      <a:pt x="623" y="0"/>
                    </a:moveTo>
                    <a:cubicBezTo>
                      <a:pt x="283" y="0"/>
                      <a:pt x="0" y="605"/>
                      <a:pt x="0" y="1329"/>
                    </a:cubicBezTo>
                    <a:cubicBezTo>
                      <a:pt x="0" y="9411"/>
                      <a:pt x="1247" y="16896"/>
                      <a:pt x="3459" y="21600"/>
                    </a:cubicBezTo>
                    <a:lnTo>
                      <a:pt x="14342" y="21600"/>
                    </a:lnTo>
                    <a:cubicBezTo>
                      <a:pt x="14740" y="20757"/>
                      <a:pt x="15080" y="19792"/>
                      <a:pt x="15365" y="18827"/>
                    </a:cubicBezTo>
                    <a:lnTo>
                      <a:pt x="15931" y="18827"/>
                    </a:lnTo>
                    <a:cubicBezTo>
                      <a:pt x="19048" y="18827"/>
                      <a:pt x="21600" y="13395"/>
                      <a:pt x="21600" y="6757"/>
                    </a:cubicBezTo>
                    <a:cubicBezTo>
                      <a:pt x="21487" y="4585"/>
                      <a:pt x="20637" y="2777"/>
                      <a:pt x="19673" y="2777"/>
                    </a:cubicBezTo>
                    <a:lnTo>
                      <a:pt x="17745" y="2777"/>
                    </a:lnTo>
                    <a:lnTo>
                      <a:pt x="17745" y="1329"/>
                    </a:lnTo>
                    <a:cubicBezTo>
                      <a:pt x="17745" y="605"/>
                      <a:pt x="17461" y="0"/>
                      <a:pt x="171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43" name="Google Shape;3343;p37"/>
              <p:cNvSpPr/>
              <p:nvPr/>
            </p:nvSpPr>
            <p:spPr>
              <a:xfrm>
                <a:off x="36593" y="780328"/>
                <a:ext cx="650333" cy="104527"/>
              </a:xfrm>
              <a:custGeom>
                <a:rect b="b" l="l" r="r" t="t"/>
                <a:pathLst>
                  <a:path extrusionOk="0" h="21600" w="21075">
                    <a:moveTo>
                      <a:pt x="847" y="0"/>
                    </a:moveTo>
                    <a:cubicBezTo>
                      <a:pt x="94" y="0"/>
                      <a:pt x="-281" y="5773"/>
                      <a:pt x="245" y="9612"/>
                    </a:cubicBezTo>
                    <a:cubicBezTo>
                      <a:pt x="1525" y="17289"/>
                      <a:pt x="3180" y="21600"/>
                      <a:pt x="4986" y="21600"/>
                    </a:cubicBezTo>
                    <a:lnTo>
                      <a:pt x="16049" y="21600"/>
                    </a:lnTo>
                    <a:cubicBezTo>
                      <a:pt x="17855" y="21600"/>
                      <a:pt x="19587" y="17289"/>
                      <a:pt x="20791" y="9612"/>
                    </a:cubicBezTo>
                    <a:cubicBezTo>
                      <a:pt x="21319" y="5773"/>
                      <a:pt x="21092" y="0"/>
                      <a:pt x="202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344" name="Google Shape;3344;p37"/>
            <p:cNvGrpSpPr/>
            <p:nvPr/>
          </p:nvGrpSpPr>
          <p:grpSpPr>
            <a:xfrm>
              <a:off x="12094696" y="4781969"/>
              <a:ext cx="884858" cy="887069"/>
              <a:chOff x="0" y="73"/>
              <a:chExt cx="884857" cy="887067"/>
            </a:xfrm>
          </p:grpSpPr>
          <p:sp>
            <p:nvSpPr>
              <p:cNvPr id="3345" name="Google Shape;3345;p37"/>
              <p:cNvSpPr/>
              <p:nvPr/>
            </p:nvSpPr>
            <p:spPr>
              <a:xfrm>
                <a:off x="515551" y="73"/>
                <a:ext cx="53444" cy="15553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46" name="Google Shape;3346;p37"/>
              <p:cNvSpPr/>
              <p:nvPr/>
            </p:nvSpPr>
            <p:spPr>
              <a:xfrm>
                <a:off x="411099" y="520268"/>
                <a:ext cx="53370" cy="51084"/>
              </a:xfrm>
              <a:custGeom>
                <a:rect b="b" l="l" r="r" t="t"/>
                <a:pathLst>
                  <a:path extrusionOk="0" h="21600" w="21600">
                    <a:moveTo>
                      <a:pt x="10323" y="0"/>
                    </a:moveTo>
                    <a:cubicBezTo>
                      <a:pt x="4684" y="0"/>
                      <a:pt x="0" y="4894"/>
                      <a:pt x="0" y="10784"/>
                    </a:cubicBezTo>
                    <a:cubicBezTo>
                      <a:pt x="0" y="16675"/>
                      <a:pt x="4684" y="21600"/>
                      <a:pt x="10323" y="21600"/>
                    </a:cubicBezTo>
                    <a:cubicBezTo>
                      <a:pt x="16916" y="21600"/>
                      <a:pt x="21600" y="16675"/>
                      <a:pt x="21600" y="10784"/>
                    </a:cubicBezTo>
                    <a:cubicBezTo>
                      <a:pt x="21600" y="4894"/>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47" name="Google Shape;3347;p37"/>
              <p:cNvSpPr/>
              <p:nvPr/>
            </p:nvSpPr>
            <p:spPr>
              <a:xfrm>
                <a:off x="306574" y="418028"/>
                <a:ext cx="262420" cy="260135"/>
              </a:xfrm>
              <a:custGeom>
                <a:rect b="b" l="l" r="r" t="t"/>
                <a:pathLst>
                  <a:path extrusionOk="0" h="21600" w="21600">
                    <a:moveTo>
                      <a:pt x="10703" y="4052"/>
                    </a:moveTo>
                    <a:cubicBezTo>
                      <a:pt x="14337" y="4052"/>
                      <a:pt x="17201" y="6947"/>
                      <a:pt x="17201" y="10607"/>
                    </a:cubicBezTo>
                    <a:cubicBezTo>
                      <a:pt x="17201" y="14274"/>
                      <a:pt x="14337" y="17162"/>
                      <a:pt x="10703" y="17162"/>
                    </a:cubicBezTo>
                    <a:cubicBezTo>
                      <a:pt x="7263" y="17162"/>
                      <a:pt x="4393" y="14274"/>
                      <a:pt x="4393" y="10607"/>
                    </a:cubicBezTo>
                    <a:cubicBezTo>
                      <a:pt x="4393" y="6947"/>
                      <a:pt x="7263" y="4052"/>
                      <a:pt x="10703" y="4052"/>
                    </a:cubicBezTo>
                    <a:close/>
                    <a:moveTo>
                      <a:pt x="10703" y="0"/>
                    </a:moveTo>
                    <a:cubicBezTo>
                      <a:pt x="4775" y="0"/>
                      <a:pt x="0" y="4823"/>
                      <a:pt x="0" y="10803"/>
                    </a:cubicBezTo>
                    <a:cubicBezTo>
                      <a:pt x="0" y="16777"/>
                      <a:pt x="4775" y="21600"/>
                      <a:pt x="10703" y="21600"/>
                    </a:cubicBezTo>
                    <a:cubicBezTo>
                      <a:pt x="16819" y="21600"/>
                      <a:pt x="21600" y="16777"/>
                      <a:pt x="21600" y="10803"/>
                    </a:cubicBezTo>
                    <a:cubicBezTo>
                      <a:pt x="21600" y="4823"/>
                      <a:pt x="16819" y="0"/>
                      <a:pt x="107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48" name="Google Shape;3348;p37"/>
              <p:cNvSpPr/>
              <p:nvPr/>
            </p:nvSpPr>
            <p:spPr>
              <a:xfrm>
                <a:off x="0" y="2358"/>
                <a:ext cx="884857" cy="884782"/>
              </a:xfrm>
              <a:custGeom>
                <a:rect b="b" l="l" r="r" t="t"/>
                <a:pathLst>
                  <a:path extrusionOk="0" h="21600" w="21600">
                    <a:moveTo>
                      <a:pt x="10658" y="8958"/>
                    </a:moveTo>
                    <a:cubicBezTo>
                      <a:pt x="13096" y="8958"/>
                      <a:pt x="15081" y="10943"/>
                      <a:pt x="15081" y="13324"/>
                    </a:cubicBezTo>
                    <a:cubicBezTo>
                      <a:pt x="15137" y="15760"/>
                      <a:pt x="13152" y="17690"/>
                      <a:pt x="10658" y="17690"/>
                    </a:cubicBezTo>
                    <a:cubicBezTo>
                      <a:pt x="8277" y="17690"/>
                      <a:pt x="6293" y="15705"/>
                      <a:pt x="6293" y="13324"/>
                    </a:cubicBezTo>
                    <a:cubicBezTo>
                      <a:pt x="6293" y="10943"/>
                      <a:pt x="8277" y="8958"/>
                      <a:pt x="10658" y="8958"/>
                    </a:cubicBezTo>
                    <a:close/>
                    <a:moveTo>
                      <a:pt x="4365" y="17745"/>
                    </a:moveTo>
                    <a:cubicBezTo>
                      <a:pt x="4763" y="17745"/>
                      <a:pt x="4990" y="18030"/>
                      <a:pt x="4990" y="18370"/>
                    </a:cubicBezTo>
                    <a:cubicBezTo>
                      <a:pt x="4990" y="18710"/>
                      <a:pt x="4763" y="18992"/>
                      <a:pt x="4365" y="18992"/>
                    </a:cubicBezTo>
                    <a:lnTo>
                      <a:pt x="3118" y="18992"/>
                    </a:lnTo>
                    <a:cubicBezTo>
                      <a:pt x="2721" y="18992"/>
                      <a:pt x="2494" y="18710"/>
                      <a:pt x="2494" y="18370"/>
                    </a:cubicBezTo>
                    <a:cubicBezTo>
                      <a:pt x="2494" y="18030"/>
                      <a:pt x="2721" y="17745"/>
                      <a:pt x="3118" y="17745"/>
                    </a:cubicBezTo>
                    <a:close/>
                    <a:moveTo>
                      <a:pt x="624" y="0"/>
                    </a:moveTo>
                    <a:cubicBezTo>
                      <a:pt x="284" y="0"/>
                      <a:pt x="0" y="284"/>
                      <a:pt x="0" y="624"/>
                    </a:cubicBezTo>
                    <a:lnTo>
                      <a:pt x="0" y="20977"/>
                    </a:lnTo>
                    <a:cubicBezTo>
                      <a:pt x="0" y="21317"/>
                      <a:pt x="284" y="21600"/>
                      <a:pt x="624" y="21600"/>
                    </a:cubicBezTo>
                    <a:lnTo>
                      <a:pt x="20976" y="21600"/>
                    </a:lnTo>
                    <a:cubicBezTo>
                      <a:pt x="21316" y="21600"/>
                      <a:pt x="21600" y="21317"/>
                      <a:pt x="21600" y="20977"/>
                    </a:cubicBezTo>
                    <a:lnTo>
                      <a:pt x="21600" y="4479"/>
                    </a:lnTo>
                    <a:cubicBezTo>
                      <a:pt x="21429" y="4195"/>
                      <a:pt x="21373" y="4026"/>
                      <a:pt x="21316" y="3968"/>
                    </a:cubicBezTo>
                    <a:lnTo>
                      <a:pt x="17688" y="340"/>
                    </a:lnTo>
                    <a:lnTo>
                      <a:pt x="17688" y="6973"/>
                    </a:lnTo>
                    <a:cubicBezTo>
                      <a:pt x="17688" y="7313"/>
                      <a:pt x="17404" y="7598"/>
                      <a:pt x="17064" y="7598"/>
                    </a:cubicBezTo>
                    <a:lnTo>
                      <a:pt x="4423" y="7598"/>
                    </a:lnTo>
                    <a:cubicBezTo>
                      <a:pt x="4083" y="7598"/>
                      <a:pt x="3799" y="7313"/>
                      <a:pt x="3799" y="6973"/>
                    </a:cubicBezTo>
                    <a:lnTo>
                      <a:pt x="379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49" name="Google Shape;3349;p37"/>
              <p:cNvSpPr/>
              <p:nvPr/>
            </p:nvSpPr>
            <p:spPr>
              <a:xfrm>
                <a:off x="202048" y="73"/>
                <a:ext cx="469113" cy="257777"/>
              </a:xfrm>
              <a:custGeom>
                <a:rect b="b" l="l" r="r" t="t"/>
                <a:pathLst>
                  <a:path extrusionOk="0" h="21600" w="21600">
                    <a:moveTo>
                      <a:pt x="0" y="0"/>
                    </a:moveTo>
                    <a:lnTo>
                      <a:pt x="0" y="21600"/>
                    </a:lnTo>
                    <a:lnTo>
                      <a:pt x="21600" y="21600"/>
                    </a:lnTo>
                    <a:lnTo>
                      <a:pt x="21600" y="0"/>
                    </a:lnTo>
                    <a:lnTo>
                      <a:pt x="19143" y="0"/>
                    </a:lnTo>
                    <a:lnTo>
                      <a:pt x="19143" y="14979"/>
                    </a:lnTo>
                    <a:cubicBezTo>
                      <a:pt x="19143" y="16344"/>
                      <a:pt x="18606" y="17122"/>
                      <a:pt x="17965" y="17122"/>
                    </a:cubicBezTo>
                    <a:lnTo>
                      <a:pt x="13152" y="17122"/>
                    </a:lnTo>
                    <a:cubicBezTo>
                      <a:pt x="12405" y="17122"/>
                      <a:pt x="11869" y="16344"/>
                      <a:pt x="11869" y="14979"/>
                    </a:cubicBezTo>
                    <a:lnTo>
                      <a:pt x="1186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350" name="Google Shape;3350;p37"/>
            <p:cNvGrpSpPr/>
            <p:nvPr/>
          </p:nvGrpSpPr>
          <p:grpSpPr>
            <a:xfrm>
              <a:off x="12096104" y="5866439"/>
              <a:ext cx="883416" cy="891788"/>
              <a:chOff x="-1" y="0"/>
              <a:chExt cx="883414" cy="891786"/>
            </a:xfrm>
          </p:grpSpPr>
          <p:sp>
            <p:nvSpPr>
              <p:cNvPr id="3351" name="Google Shape;3351;p37"/>
              <p:cNvSpPr/>
              <p:nvPr/>
            </p:nvSpPr>
            <p:spPr>
              <a:xfrm>
                <a:off x="463098" y="0"/>
                <a:ext cx="420315" cy="887142"/>
              </a:xfrm>
              <a:custGeom>
                <a:rect b="b" l="l" r="r" t="t"/>
                <a:pathLst>
                  <a:path extrusionOk="0" h="21600" w="20151">
                    <a:moveTo>
                      <a:pt x="5008" y="0"/>
                    </a:moveTo>
                    <a:cubicBezTo>
                      <a:pt x="2226" y="0"/>
                      <a:pt x="0" y="1131"/>
                      <a:pt x="0" y="2545"/>
                    </a:cubicBezTo>
                    <a:lnTo>
                      <a:pt x="0" y="19055"/>
                    </a:lnTo>
                    <a:cubicBezTo>
                      <a:pt x="0" y="20469"/>
                      <a:pt x="2226" y="21600"/>
                      <a:pt x="5008" y="21600"/>
                    </a:cubicBezTo>
                    <a:cubicBezTo>
                      <a:pt x="8238" y="21600"/>
                      <a:pt x="11023" y="20469"/>
                      <a:pt x="12023" y="18942"/>
                    </a:cubicBezTo>
                    <a:cubicBezTo>
                      <a:pt x="11691" y="18942"/>
                      <a:pt x="11468" y="19055"/>
                      <a:pt x="11132" y="19055"/>
                    </a:cubicBezTo>
                    <a:cubicBezTo>
                      <a:pt x="8238" y="19055"/>
                      <a:pt x="5343" y="18490"/>
                      <a:pt x="3227" y="17359"/>
                    </a:cubicBezTo>
                    <a:cubicBezTo>
                      <a:pt x="2781" y="17133"/>
                      <a:pt x="2781" y="16681"/>
                      <a:pt x="3227" y="16399"/>
                    </a:cubicBezTo>
                    <a:cubicBezTo>
                      <a:pt x="3615" y="16323"/>
                      <a:pt x="3983" y="16282"/>
                      <a:pt x="4312" y="16282"/>
                    </a:cubicBezTo>
                    <a:cubicBezTo>
                      <a:pt x="4736" y="16282"/>
                      <a:pt x="5093" y="16352"/>
                      <a:pt x="5343" y="16512"/>
                    </a:cubicBezTo>
                    <a:cubicBezTo>
                      <a:pt x="7057" y="17382"/>
                      <a:pt x="9234" y="17779"/>
                      <a:pt x="11390" y="17779"/>
                    </a:cubicBezTo>
                    <a:cubicBezTo>
                      <a:pt x="15818" y="17779"/>
                      <a:pt x="20151" y="16101"/>
                      <a:pt x="20151" y="13402"/>
                    </a:cubicBezTo>
                    <a:cubicBezTo>
                      <a:pt x="20151" y="12949"/>
                      <a:pt x="20041" y="12553"/>
                      <a:pt x="19819" y="12100"/>
                    </a:cubicBezTo>
                    <a:cubicBezTo>
                      <a:pt x="17702" y="13231"/>
                      <a:pt x="14808" y="14024"/>
                      <a:pt x="11468" y="14024"/>
                    </a:cubicBezTo>
                    <a:cubicBezTo>
                      <a:pt x="10687" y="14024"/>
                      <a:pt x="10132" y="13741"/>
                      <a:pt x="10132" y="13402"/>
                    </a:cubicBezTo>
                    <a:cubicBezTo>
                      <a:pt x="10132" y="13005"/>
                      <a:pt x="10687" y="12723"/>
                      <a:pt x="11468" y="12723"/>
                    </a:cubicBezTo>
                    <a:cubicBezTo>
                      <a:pt x="14362" y="12723"/>
                      <a:pt x="17034" y="11987"/>
                      <a:pt x="18483" y="10857"/>
                    </a:cubicBezTo>
                    <a:cubicBezTo>
                      <a:pt x="21600" y="8595"/>
                      <a:pt x="19928" y="5542"/>
                      <a:pt x="15030" y="4354"/>
                    </a:cubicBezTo>
                    <a:cubicBezTo>
                      <a:pt x="14585" y="6899"/>
                      <a:pt x="10355" y="8934"/>
                      <a:pt x="5121" y="8934"/>
                    </a:cubicBezTo>
                    <a:cubicBezTo>
                      <a:pt x="4453" y="8934"/>
                      <a:pt x="3895" y="8653"/>
                      <a:pt x="3895" y="8313"/>
                    </a:cubicBezTo>
                    <a:cubicBezTo>
                      <a:pt x="3895" y="7917"/>
                      <a:pt x="4453" y="7633"/>
                      <a:pt x="5121" y="7633"/>
                    </a:cubicBezTo>
                    <a:cubicBezTo>
                      <a:pt x="9241" y="7633"/>
                      <a:pt x="12581" y="5937"/>
                      <a:pt x="12581" y="3902"/>
                    </a:cubicBezTo>
                    <a:lnTo>
                      <a:pt x="12581" y="3846"/>
                    </a:lnTo>
                    <a:cubicBezTo>
                      <a:pt x="12581" y="1696"/>
                      <a:pt x="9241" y="0"/>
                      <a:pt x="50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52" name="Google Shape;3352;p37"/>
              <p:cNvSpPr/>
              <p:nvPr/>
            </p:nvSpPr>
            <p:spPr>
              <a:xfrm>
                <a:off x="-1" y="4643"/>
                <a:ext cx="416661" cy="887143"/>
              </a:xfrm>
              <a:custGeom>
                <a:rect b="b" l="l" r="r" t="t"/>
                <a:pathLst>
                  <a:path extrusionOk="0" h="21600" w="20078">
                    <a:moveTo>
                      <a:pt x="15265" y="0"/>
                    </a:moveTo>
                    <a:cubicBezTo>
                      <a:pt x="11013" y="0"/>
                      <a:pt x="7656" y="1753"/>
                      <a:pt x="7656" y="3789"/>
                    </a:cubicBezTo>
                    <a:lnTo>
                      <a:pt x="7656" y="3846"/>
                    </a:lnTo>
                    <a:cubicBezTo>
                      <a:pt x="7656" y="5937"/>
                      <a:pt x="11013" y="7633"/>
                      <a:pt x="15041" y="7633"/>
                    </a:cubicBezTo>
                    <a:cubicBezTo>
                      <a:pt x="15823" y="7633"/>
                      <a:pt x="16384" y="7917"/>
                      <a:pt x="16384" y="8256"/>
                    </a:cubicBezTo>
                    <a:cubicBezTo>
                      <a:pt x="16384" y="8595"/>
                      <a:pt x="15823" y="8879"/>
                      <a:pt x="15041" y="8879"/>
                    </a:cubicBezTo>
                    <a:cubicBezTo>
                      <a:pt x="9894" y="8879"/>
                      <a:pt x="5753" y="6842"/>
                      <a:pt x="5191" y="4298"/>
                    </a:cubicBezTo>
                    <a:cubicBezTo>
                      <a:pt x="44" y="5485"/>
                      <a:pt x="-1522" y="8539"/>
                      <a:pt x="1611" y="10801"/>
                    </a:cubicBezTo>
                    <a:cubicBezTo>
                      <a:pt x="3177" y="11932"/>
                      <a:pt x="5976" y="12666"/>
                      <a:pt x="8885" y="12666"/>
                    </a:cubicBezTo>
                    <a:cubicBezTo>
                      <a:pt x="9671" y="12666"/>
                      <a:pt x="10118" y="12949"/>
                      <a:pt x="10118" y="13344"/>
                    </a:cubicBezTo>
                    <a:cubicBezTo>
                      <a:pt x="10118" y="13685"/>
                      <a:pt x="9671" y="13967"/>
                      <a:pt x="8885" y="13967"/>
                    </a:cubicBezTo>
                    <a:cubicBezTo>
                      <a:pt x="5529" y="13967"/>
                      <a:pt x="2620" y="13175"/>
                      <a:pt x="492" y="12045"/>
                    </a:cubicBezTo>
                    <a:cubicBezTo>
                      <a:pt x="268" y="12497"/>
                      <a:pt x="44" y="12892"/>
                      <a:pt x="44" y="13344"/>
                    </a:cubicBezTo>
                    <a:cubicBezTo>
                      <a:pt x="44" y="16045"/>
                      <a:pt x="4499" y="17722"/>
                      <a:pt x="8985" y="17722"/>
                    </a:cubicBezTo>
                    <a:cubicBezTo>
                      <a:pt x="11166" y="17722"/>
                      <a:pt x="13354" y="17325"/>
                      <a:pt x="15041" y="16454"/>
                    </a:cubicBezTo>
                    <a:cubicBezTo>
                      <a:pt x="15265" y="16341"/>
                      <a:pt x="15574" y="16286"/>
                      <a:pt x="15894" y="16286"/>
                    </a:cubicBezTo>
                    <a:cubicBezTo>
                      <a:pt x="16217" y="16286"/>
                      <a:pt x="16551" y="16341"/>
                      <a:pt x="16831" y="16454"/>
                    </a:cubicBezTo>
                    <a:cubicBezTo>
                      <a:pt x="17279" y="16625"/>
                      <a:pt x="17279" y="17077"/>
                      <a:pt x="16831" y="17359"/>
                    </a:cubicBezTo>
                    <a:cubicBezTo>
                      <a:pt x="14817" y="18434"/>
                      <a:pt x="12018" y="19055"/>
                      <a:pt x="8885" y="19055"/>
                    </a:cubicBezTo>
                    <a:cubicBezTo>
                      <a:pt x="8662" y="19055"/>
                      <a:pt x="8328" y="19055"/>
                      <a:pt x="8104" y="18999"/>
                    </a:cubicBezTo>
                    <a:cubicBezTo>
                      <a:pt x="8999" y="20469"/>
                      <a:pt x="11795" y="21600"/>
                      <a:pt x="15041" y="21600"/>
                    </a:cubicBezTo>
                    <a:cubicBezTo>
                      <a:pt x="17837" y="21600"/>
                      <a:pt x="20078" y="20469"/>
                      <a:pt x="20078" y="19055"/>
                    </a:cubicBezTo>
                    <a:lnTo>
                      <a:pt x="20078" y="2602"/>
                    </a:lnTo>
                    <a:cubicBezTo>
                      <a:pt x="20078" y="1075"/>
                      <a:pt x="17837" y="0"/>
                      <a:pt x="152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353" name="Google Shape;3353;p37"/>
            <p:cNvGrpSpPr/>
            <p:nvPr/>
          </p:nvGrpSpPr>
          <p:grpSpPr>
            <a:xfrm>
              <a:off x="16492067" y="4756391"/>
              <a:ext cx="887142" cy="884785"/>
              <a:chOff x="73" y="-1"/>
              <a:chExt cx="887141" cy="884784"/>
            </a:xfrm>
          </p:grpSpPr>
          <p:sp>
            <p:nvSpPr>
              <p:cNvPr id="3354" name="Google Shape;3354;p37"/>
              <p:cNvSpPr/>
              <p:nvPr/>
            </p:nvSpPr>
            <p:spPr>
              <a:xfrm>
                <a:off x="73" y="-1"/>
                <a:ext cx="887141" cy="884784"/>
              </a:xfrm>
              <a:custGeom>
                <a:rect b="b" l="l" r="r" t="t"/>
                <a:pathLst>
                  <a:path extrusionOk="0" h="21600" w="21600">
                    <a:moveTo>
                      <a:pt x="17754" y="2552"/>
                    </a:moveTo>
                    <a:lnTo>
                      <a:pt x="17754" y="3174"/>
                    </a:lnTo>
                    <a:cubicBezTo>
                      <a:pt x="17754" y="3515"/>
                      <a:pt x="18037" y="3799"/>
                      <a:pt x="18377" y="3799"/>
                    </a:cubicBezTo>
                    <a:lnTo>
                      <a:pt x="19055" y="3799"/>
                    </a:lnTo>
                    <a:lnTo>
                      <a:pt x="19055" y="17859"/>
                    </a:lnTo>
                    <a:lnTo>
                      <a:pt x="18377" y="17859"/>
                    </a:lnTo>
                    <a:cubicBezTo>
                      <a:pt x="18037" y="17859"/>
                      <a:pt x="17754" y="18143"/>
                      <a:pt x="17754" y="18483"/>
                    </a:cubicBezTo>
                    <a:lnTo>
                      <a:pt x="17754" y="19106"/>
                    </a:lnTo>
                    <a:lnTo>
                      <a:pt x="3844" y="19106"/>
                    </a:lnTo>
                    <a:lnTo>
                      <a:pt x="3844" y="18483"/>
                    </a:lnTo>
                    <a:cubicBezTo>
                      <a:pt x="3844" y="18143"/>
                      <a:pt x="3561" y="17859"/>
                      <a:pt x="3222" y="17859"/>
                    </a:cubicBezTo>
                    <a:lnTo>
                      <a:pt x="2601" y="17859"/>
                    </a:lnTo>
                    <a:lnTo>
                      <a:pt x="2601" y="3855"/>
                    </a:lnTo>
                    <a:lnTo>
                      <a:pt x="3222" y="3855"/>
                    </a:lnTo>
                    <a:cubicBezTo>
                      <a:pt x="3561" y="3855"/>
                      <a:pt x="3844" y="3572"/>
                      <a:pt x="3844" y="3232"/>
                    </a:cubicBezTo>
                    <a:lnTo>
                      <a:pt x="3844" y="2552"/>
                    </a:lnTo>
                    <a:close/>
                    <a:moveTo>
                      <a:pt x="678" y="0"/>
                    </a:moveTo>
                    <a:cubicBezTo>
                      <a:pt x="282" y="0"/>
                      <a:pt x="0" y="284"/>
                      <a:pt x="0" y="624"/>
                    </a:cubicBezTo>
                    <a:lnTo>
                      <a:pt x="0" y="3174"/>
                    </a:lnTo>
                    <a:cubicBezTo>
                      <a:pt x="0" y="3515"/>
                      <a:pt x="282" y="3799"/>
                      <a:pt x="678" y="3799"/>
                    </a:cubicBezTo>
                    <a:lnTo>
                      <a:pt x="1299" y="3799"/>
                    </a:lnTo>
                    <a:lnTo>
                      <a:pt x="1299" y="17745"/>
                    </a:lnTo>
                    <a:lnTo>
                      <a:pt x="678" y="17745"/>
                    </a:lnTo>
                    <a:cubicBezTo>
                      <a:pt x="282" y="17745"/>
                      <a:pt x="0" y="18030"/>
                      <a:pt x="0" y="18370"/>
                    </a:cubicBezTo>
                    <a:lnTo>
                      <a:pt x="0" y="20977"/>
                    </a:lnTo>
                    <a:cubicBezTo>
                      <a:pt x="0" y="21317"/>
                      <a:pt x="282" y="21600"/>
                      <a:pt x="678" y="21600"/>
                    </a:cubicBezTo>
                    <a:lnTo>
                      <a:pt x="3222" y="21600"/>
                    </a:lnTo>
                    <a:cubicBezTo>
                      <a:pt x="3561" y="21600"/>
                      <a:pt x="3844" y="21317"/>
                      <a:pt x="3844" y="20977"/>
                    </a:cubicBezTo>
                    <a:lnTo>
                      <a:pt x="3844" y="20297"/>
                    </a:lnTo>
                    <a:lnTo>
                      <a:pt x="17754" y="20297"/>
                    </a:lnTo>
                    <a:lnTo>
                      <a:pt x="17754" y="20977"/>
                    </a:lnTo>
                    <a:cubicBezTo>
                      <a:pt x="17754" y="21317"/>
                      <a:pt x="18037" y="21600"/>
                      <a:pt x="18377" y="21600"/>
                    </a:cubicBezTo>
                    <a:lnTo>
                      <a:pt x="20920" y="21600"/>
                    </a:lnTo>
                    <a:cubicBezTo>
                      <a:pt x="21316" y="21600"/>
                      <a:pt x="21600" y="21317"/>
                      <a:pt x="21600" y="20977"/>
                    </a:cubicBezTo>
                    <a:lnTo>
                      <a:pt x="21600" y="18370"/>
                    </a:lnTo>
                    <a:cubicBezTo>
                      <a:pt x="21600" y="18030"/>
                      <a:pt x="21316" y="17745"/>
                      <a:pt x="20920" y="17745"/>
                    </a:cubicBezTo>
                    <a:lnTo>
                      <a:pt x="20299" y="17745"/>
                    </a:lnTo>
                    <a:lnTo>
                      <a:pt x="20299" y="3799"/>
                    </a:lnTo>
                    <a:lnTo>
                      <a:pt x="20920" y="3799"/>
                    </a:lnTo>
                    <a:cubicBezTo>
                      <a:pt x="21316" y="3799"/>
                      <a:pt x="21600" y="3515"/>
                      <a:pt x="21600" y="3174"/>
                    </a:cubicBezTo>
                    <a:lnTo>
                      <a:pt x="21600" y="624"/>
                    </a:lnTo>
                    <a:cubicBezTo>
                      <a:pt x="21600" y="284"/>
                      <a:pt x="21316" y="0"/>
                      <a:pt x="20920" y="0"/>
                    </a:cubicBezTo>
                    <a:lnTo>
                      <a:pt x="18377" y="0"/>
                    </a:lnTo>
                    <a:cubicBezTo>
                      <a:pt x="18037" y="0"/>
                      <a:pt x="17754" y="284"/>
                      <a:pt x="17754" y="624"/>
                    </a:cubicBezTo>
                    <a:lnTo>
                      <a:pt x="17754" y="1247"/>
                    </a:lnTo>
                    <a:lnTo>
                      <a:pt x="3844" y="1247"/>
                    </a:lnTo>
                    <a:lnTo>
                      <a:pt x="3844" y="624"/>
                    </a:lnTo>
                    <a:cubicBezTo>
                      <a:pt x="3844" y="284"/>
                      <a:pt x="3561" y="0"/>
                      <a:pt x="32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55" name="Google Shape;3355;p37"/>
              <p:cNvSpPr/>
              <p:nvPr/>
            </p:nvSpPr>
            <p:spPr>
              <a:xfrm>
                <a:off x="157967" y="211336"/>
                <a:ext cx="571279" cy="431962"/>
              </a:xfrm>
              <a:custGeom>
                <a:rect b="b" l="l" r="r" t="t"/>
                <a:pathLst>
                  <a:path extrusionOk="0" h="21600" w="21600">
                    <a:moveTo>
                      <a:pt x="10714" y="3715"/>
                    </a:moveTo>
                    <a:cubicBezTo>
                      <a:pt x="12380" y="3715"/>
                      <a:pt x="13699" y="5459"/>
                      <a:pt x="13699" y="7663"/>
                    </a:cubicBezTo>
                    <a:cubicBezTo>
                      <a:pt x="13699" y="9871"/>
                      <a:pt x="12380" y="11611"/>
                      <a:pt x="10714" y="11611"/>
                    </a:cubicBezTo>
                    <a:cubicBezTo>
                      <a:pt x="9131" y="11611"/>
                      <a:pt x="7815" y="9871"/>
                      <a:pt x="7815" y="7663"/>
                    </a:cubicBezTo>
                    <a:cubicBezTo>
                      <a:pt x="7815" y="5459"/>
                      <a:pt x="9131" y="3715"/>
                      <a:pt x="10714" y="3715"/>
                    </a:cubicBezTo>
                    <a:close/>
                    <a:moveTo>
                      <a:pt x="967" y="0"/>
                    </a:moveTo>
                    <a:cubicBezTo>
                      <a:pt x="438" y="0"/>
                      <a:pt x="0" y="582"/>
                      <a:pt x="0" y="1279"/>
                    </a:cubicBezTo>
                    <a:lnTo>
                      <a:pt x="0" y="21482"/>
                    </a:lnTo>
                    <a:lnTo>
                      <a:pt x="6146" y="13354"/>
                    </a:lnTo>
                    <a:cubicBezTo>
                      <a:pt x="6321" y="13122"/>
                      <a:pt x="6564" y="13008"/>
                      <a:pt x="6817" y="13008"/>
                    </a:cubicBezTo>
                    <a:cubicBezTo>
                      <a:pt x="7068" y="13008"/>
                      <a:pt x="7333" y="13122"/>
                      <a:pt x="7550" y="13354"/>
                    </a:cubicBezTo>
                    <a:lnTo>
                      <a:pt x="10976" y="17767"/>
                    </a:lnTo>
                    <a:lnTo>
                      <a:pt x="14050" y="13472"/>
                    </a:lnTo>
                    <a:cubicBezTo>
                      <a:pt x="14312" y="13122"/>
                      <a:pt x="14487" y="13008"/>
                      <a:pt x="14752" y="13008"/>
                    </a:cubicBezTo>
                    <a:cubicBezTo>
                      <a:pt x="15014" y="13008"/>
                      <a:pt x="15279" y="13122"/>
                      <a:pt x="15454" y="13472"/>
                    </a:cubicBezTo>
                    <a:lnTo>
                      <a:pt x="21600" y="21600"/>
                    </a:lnTo>
                    <a:lnTo>
                      <a:pt x="21600" y="1393"/>
                    </a:lnTo>
                    <a:cubicBezTo>
                      <a:pt x="21514" y="582"/>
                      <a:pt x="21073" y="0"/>
                      <a:pt x="205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56" name="Google Shape;3356;p37"/>
              <p:cNvSpPr/>
              <p:nvPr/>
            </p:nvSpPr>
            <p:spPr>
              <a:xfrm>
                <a:off x="415743" y="339081"/>
                <a:ext cx="53443" cy="51085"/>
              </a:xfrm>
              <a:custGeom>
                <a:rect b="b" l="l" r="r" t="t"/>
                <a:pathLst>
                  <a:path extrusionOk="0" h="21600" w="21600">
                    <a:moveTo>
                      <a:pt x="10338" y="0"/>
                    </a:moveTo>
                    <a:cubicBezTo>
                      <a:pt x="4707" y="0"/>
                      <a:pt x="0" y="4894"/>
                      <a:pt x="0" y="10784"/>
                    </a:cubicBezTo>
                    <a:cubicBezTo>
                      <a:pt x="0" y="16675"/>
                      <a:pt x="4707" y="21600"/>
                      <a:pt x="10338" y="21600"/>
                    </a:cubicBezTo>
                    <a:cubicBezTo>
                      <a:pt x="16893" y="21600"/>
                      <a:pt x="21600" y="16675"/>
                      <a:pt x="21600" y="10784"/>
                    </a:cubicBezTo>
                    <a:cubicBezTo>
                      <a:pt x="21600" y="4894"/>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57" name="Google Shape;3357;p37"/>
              <p:cNvSpPr/>
              <p:nvPr/>
            </p:nvSpPr>
            <p:spPr>
              <a:xfrm>
                <a:off x="483117" y="534127"/>
                <a:ext cx="208978" cy="141678"/>
              </a:xfrm>
              <a:custGeom>
                <a:rect b="b" l="l" r="r" t="t"/>
                <a:pathLst>
                  <a:path extrusionOk="0" h="21600" w="21600">
                    <a:moveTo>
                      <a:pt x="6720" y="0"/>
                    </a:moveTo>
                    <a:lnTo>
                      <a:pt x="0" y="10620"/>
                    </a:lnTo>
                    <a:lnTo>
                      <a:pt x="7680" y="21600"/>
                    </a:lnTo>
                    <a:lnTo>
                      <a:pt x="21600" y="21600"/>
                    </a:lnTo>
                    <a:lnTo>
                      <a:pt x="672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58" name="Google Shape;3358;p37"/>
              <p:cNvSpPr/>
              <p:nvPr/>
            </p:nvSpPr>
            <p:spPr>
              <a:xfrm>
                <a:off x="195119" y="529483"/>
                <a:ext cx="287999" cy="146322"/>
              </a:xfrm>
              <a:custGeom>
                <a:rect b="b" l="l" r="r" t="t"/>
                <a:pathLst>
                  <a:path extrusionOk="0" h="21600" w="21600">
                    <a:moveTo>
                      <a:pt x="10974" y="0"/>
                    </a:moveTo>
                    <a:lnTo>
                      <a:pt x="0" y="21600"/>
                    </a:lnTo>
                    <a:lnTo>
                      <a:pt x="21600" y="21600"/>
                    </a:lnTo>
                    <a:lnTo>
                      <a:pt x="1097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359" name="Google Shape;3359;p37"/>
            <p:cNvGrpSpPr/>
            <p:nvPr/>
          </p:nvGrpSpPr>
          <p:grpSpPr>
            <a:xfrm>
              <a:off x="2193774" y="3644572"/>
              <a:ext cx="882498" cy="881910"/>
              <a:chOff x="0" y="-1"/>
              <a:chExt cx="882497" cy="881909"/>
            </a:xfrm>
          </p:grpSpPr>
          <p:sp>
            <p:nvSpPr>
              <p:cNvPr id="3360" name="Google Shape;3360;p37"/>
              <p:cNvSpPr/>
              <p:nvPr/>
            </p:nvSpPr>
            <p:spPr>
              <a:xfrm>
                <a:off x="466826" y="148090"/>
                <a:ext cx="206693" cy="304216"/>
              </a:xfrm>
              <a:custGeom>
                <a:rect b="b" l="l" r="r" t="t"/>
                <a:pathLst>
                  <a:path extrusionOk="0" h="21600" w="21600">
                    <a:moveTo>
                      <a:pt x="21600" y="0"/>
                    </a:moveTo>
                    <a:lnTo>
                      <a:pt x="0" y="7087"/>
                    </a:lnTo>
                    <a:lnTo>
                      <a:pt x="0" y="21600"/>
                    </a:lnTo>
                    <a:lnTo>
                      <a:pt x="21600" y="14178"/>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61" name="Google Shape;3361;p37"/>
              <p:cNvSpPr/>
              <p:nvPr/>
            </p:nvSpPr>
            <p:spPr>
              <a:xfrm>
                <a:off x="260134" y="533537"/>
                <a:ext cx="153251" cy="348371"/>
              </a:xfrm>
              <a:custGeom>
                <a:rect b="b" l="l" r="r" t="t"/>
                <a:pathLst>
                  <a:path extrusionOk="0" h="21600" w="21600">
                    <a:moveTo>
                      <a:pt x="21600" y="0"/>
                    </a:moveTo>
                    <a:lnTo>
                      <a:pt x="0" y="4900"/>
                    </a:lnTo>
                    <a:lnTo>
                      <a:pt x="0" y="21600"/>
                    </a:lnTo>
                    <a:lnTo>
                      <a:pt x="21600" y="16129"/>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62" name="Google Shape;3362;p37"/>
              <p:cNvSpPr/>
              <p:nvPr/>
            </p:nvSpPr>
            <p:spPr>
              <a:xfrm>
                <a:off x="209050" y="148090"/>
                <a:ext cx="204335" cy="304216"/>
              </a:xfrm>
              <a:custGeom>
                <a:rect b="b" l="l" r="r" t="t"/>
                <a:pathLst>
                  <a:path extrusionOk="0" h="21600" w="21600">
                    <a:moveTo>
                      <a:pt x="0" y="0"/>
                    </a:moveTo>
                    <a:lnTo>
                      <a:pt x="0" y="14178"/>
                    </a:lnTo>
                    <a:lnTo>
                      <a:pt x="21600" y="21600"/>
                    </a:lnTo>
                    <a:lnTo>
                      <a:pt x="21600" y="7087"/>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63" name="Google Shape;3363;p37"/>
              <p:cNvSpPr/>
              <p:nvPr/>
            </p:nvSpPr>
            <p:spPr>
              <a:xfrm>
                <a:off x="25578" y="387290"/>
                <a:ext cx="357584" cy="181115"/>
              </a:xfrm>
              <a:custGeom>
                <a:rect b="b" l="l" r="r" t="t"/>
                <a:pathLst>
                  <a:path extrusionOk="0" h="21600" w="21600">
                    <a:moveTo>
                      <a:pt x="9115" y="0"/>
                    </a:moveTo>
                    <a:lnTo>
                      <a:pt x="0" y="9134"/>
                    </a:lnTo>
                    <a:lnTo>
                      <a:pt x="12623" y="21600"/>
                    </a:lnTo>
                    <a:lnTo>
                      <a:pt x="21600" y="12457"/>
                    </a:lnTo>
                    <a:lnTo>
                      <a:pt x="911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64" name="Google Shape;3364;p37"/>
              <p:cNvSpPr/>
              <p:nvPr/>
            </p:nvSpPr>
            <p:spPr>
              <a:xfrm>
                <a:off x="466826" y="533537"/>
                <a:ext cx="153251" cy="348371"/>
              </a:xfrm>
              <a:custGeom>
                <a:rect b="b" l="l" r="r" t="t"/>
                <a:pathLst>
                  <a:path extrusionOk="0" h="21600" w="21600">
                    <a:moveTo>
                      <a:pt x="0" y="0"/>
                    </a:moveTo>
                    <a:lnTo>
                      <a:pt x="0" y="16129"/>
                    </a:lnTo>
                    <a:lnTo>
                      <a:pt x="21600" y="21600"/>
                    </a:lnTo>
                    <a:lnTo>
                      <a:pt x="21600" y="49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65" name="Google Shape;3365;p37"/>
              <p:cNvSpPr/>
              <p:nvPr/>
            </p:nvSpPr>
            <p:spPr>
              <a:xfrm>
                <a:off x="499334" y="387290"/>
                <a:ext cx="357584" cy="181115"/>
              </a:xfrm>
              <a:custGeom>
                <a:rect b="b" l="l" r="r" t="t"/>
                <a:pathLst>
                  <a:path extrusionOk="0" h="21600" w="21600">
                    <a:moveTo>
                      <a:pt x="12343" y="0"/>
                    </a:moveTo>
                    <a:lnTo>
                      <a:pt x="0" y="12457"/>
                    </a:lnTo>
                    <a:lnTo>
                      <a:pt x="8834" y="21600"/>
                    </a:lnTo>
                    <a:lnTo>
                      <a:pt x="21600" y="9134"/>
                    </a:lnTo>
                    <a:lnTo>
                      <a:pt x="1234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66" name="Google Shape;3366;p37"/>
              <p:cNvSpPr/>
              <p:nvPr/>
            </p:nvSpPr>
            <p:spPr>
              <a:xfrm>
                <a:off x="0" y="508033"/>
                <a:ext cx="206693" cy="373875"/>
              </a:xfrm>
              <a:custGeom>
                <a:rect b="b" l="l" r="r" t="t"/>
                <a:pathLst>
                  <a:path extrusionOk="0" h="21600" w="21600">
                    <a:moveTo>
                      <a:pt x="0" y="0"/>
                    </a:moveTo>
                    <a:lnTo>
                      <a:pt x="0" y="14088"/>
                    </a:lnTo>
                    <a:cubicBezTo>
                      <a:pt x="0" y="14488"/>
                      <a:pt x="485" y="15025"/>
                      <a:pt x="1456" y="15429"/>
                    </a:cubicBezTo>
                    <a:lnTo>
                      <a:pt x="21600" y="21600"/>
                    </a:lnTo>
                    <a:lnTo>
                      <a:pt x="21600" y="6039"/>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67" name="Google Shape;3367;p37"/>
              <p:cNvSpPr/>
              <p:nvPr/>
            </p:nvSpPr>
            <p:spPr>
              <a:xfrm>
                <a:off x="675803" y="508033"/>
                <a:ext cx="206694" cy="373875"/>
              </a:xfrm>
              <a:custGeom>
                <a:rect b="b" l="l" r="r" t="t"/>
                <a:pathLst>
                  <a:path extrusionOk="0" h="21600" w="21600">
                    <a:moveTo>
                      <a:pt x="21600" y="0"/>
                    </a:moveTo>
                    <a:lnTo>
                      <a:pt x="0" y="6039"/>
                    </a:lnTo>
                    <a:lnTo>
                      <a:pt x="0" y="21600"/>
                    </a:lnTo>
                    <a:lnTo>
                      <a:pt x="19898" y="15429"/>
                    </a:lnTo>
                    <a:cubicBezTo>
                      <a:pt x="20868" y="15025"/>
                      <a:pt x="21600" y="14488"/>
                      <a:pt x="21600" y="1408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68" name="Google Shape;3368;p37"/>
              <p:cNvSpPr/>
              <p:nvPr/>
            </p:nvSpPr>
            <p:spPr>
              <a:xfrm>
                <a:off x="234555" y="-1"/>
                <a:ext cx="413386" cy="206104"/>
              </a:xfrm>
              <a:custGeom>
                <a:rect b="b" l="l" r="r" t="t"/>
                <a:pathLst>
                  <a:path extrusionOk="0" h="21600" w="21600">
                    <a:moveTo>
                      <a:pt x="10754" y="0"/>
                    </a:moveTo>
                    <a:cubicBezTo>
                      <a:pt x="10557" y="0"/>
                      <a:pt x="10376" y="62"/>
                      <a:pt x="10195" y="185"/>
                    </a:cubicBezTo>
                    <a:lnTo>
                      <a:pt x="0" y="10645"/>
                    </a:lnTo>
                    <a:lnTo>
                      <a:pt x="10800" y="21600"/>
                    </a:lnTo>
                    <a:lnTo>
                      <a:pt x="21600" y="10645"/>
                    </a:lnTo>
                    <a:lnTo>
                      <a:pt x="11409" y="185"/>
                    </a:lnTo>
                    <a:cubicBezTo>
                      <a:pt x="11166" y="62"/>
                      <a:pt x="10950" y="0"/>
                      <a:pt x="10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369" name="Google Shape;3369;p37"/>
            <p:cNvGrpSpPr/>
            <p:nvPr/>
          </p:nvGrpSpPr>
          <p:grpSpPr>
            <a:xfrm>
              <a:off x="2193774" y="4729191"/>
              <a:ext cx="882498" cy="886479"/>
              <a:chOff x="0" y="0"/>
              <a:chExt cx="882496" cy="886478"/>
            </a:xfrm>
          </p:grpSpPr>
          <p:sp>
            <p:nvSpPr>
              <p:cNvPr id="3370" name="Google Shape;3370;p37"/>
              <p:cNvSpPr/>
              <p:nvPr/>
            </p:nvSpPr>
            <p:spPr>
              <a:xfrm>
                <a:off x="0" y="312839"/>
                <a:ext cx="104526" cy="53443"/>
              </a:xfrm>
              <a:custGeom>
                <a:rect b="b" l="l" r="r" t="t"/>
                <a:pathLst>
                  <a:path extrusionOk="0" h="21600" w="21600">
                    <a:moveTo>
                      <a:pt x="5286" y="0"/>
                    </a:moveTo>
                    <a:cubicBezTo>
                      <a:pt x="2407" y="0"/>
                      <a:pt x="0" y="4707"/>
                      <a:pt x="0" y="11262"/>
                    </a:cubicBezTo>
                    <a:cubicBezTo>
                      <a:pt x="0" y="16893"/>
                      <a:pt x="2407" y="21600"/>
                      <a:pt x="5286" y="21600"/>
                    </a:cubicBezTo>
                    <a:lnTo>
                      <a:pt x="15842" y="21600"/>
                    </a:lnTo>
                    <a:cubicBezTo>
                      <a:pt x="19193" y="21600"/>
                      <a:pt x="21600" y="16893"/>
                      <a:pt x="21600" y="11262"/>
                    </a:cubicBezTo>
                    <a:cubicBezTo>
                      <a:pt x="21113" y="4707"/>
                      <a:pt x="18234" y="0"/>
                      <a:pt x="158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71" name="Google Shape;3371;p37"/>
              <p:cNvSpPr/>
              <p:nvPr/>
            </p:nvSpPr>
            <p:spPr>
              <a:xfrm>
                <a:off x="6965" y="138654"/>
                <a:ext cx="88236" cy="88236"/>
              </a:xfrm>
              <a:custGeom>
                <a:rect b="b" l="l" r="r" t="t"/>
                <a:pathLst>
                  <a:path extrusionOk="0" h="21600" w="20520">
                    <a:moveTo>
                      <a:pt x="6146" y="0"/>
                    </a:moveTo>
                    <a:cubicBezTo>
                      <a:pt x="4586" y="0"/>
                      <a:pt x="2974" y="577"/>
                      <a:pt x="1620" y="1714"/>
                    </a:cubicBezTo>
                    <a:cubicBezTo>
                      <a:pt x="-540" y="3988"/>
                      <a:pt x="-540" y="7958"/>
                      <a:pt x="1620" y="10809"/>
                    </a:cubicBezTo>
                    <a:lnTo>
                      <a:pt x="10260" y="19904"/>
                    </a:lnTo>
                    <a:cubicBezTo>
                      <a:pt x="11340" y="21041"/>
                      <a:pt x="12831" y="21600"/>
                      <a:pt x="14374" y="21600"/>
                    </a:cubicBezTo>
                    <a:cubicBezTo>
                      <a:pt x="15934" y="21600"/>
                      <a:pt x="17563" y="21041"/>
                      <a:pt x="18900" y="19904"/>
                    </a:cubicBezTo>
                    <a:cubicBezTo>
                      <a:pt x="21060" y="18189"/>
                      <a:pt x="21060" y="13642"/>
                      <a:pt x="18900" y="10809"/>
                    </a:cubicBezTo>
                    <a:lnTo>
                      <a:pt x="10260" y="1714"/>
                    </a:lnTo>
                    <a:cubicBezTo>
                      <a:pt x="9180" y="577"/>
                      <a:pt x="7706" y="0"/>
                      <a:pt x="61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72" name="Google Shape;3372;p37"/>
              <p:cNvSpPr/>
              <p:nvPr/>
            </p:nvSpPr>
            <p:spPr>
              <a:xfrm>
                <a:off x="6965" y="450462"/>
                <a:ext cx="88236" cy="90005"/>
              </a:xfrm>
              <a:custGeom>
                <a:rect b="b" l="l" r="r" t="t"/>
                <a:pathLst>
                  <a:path extrusionOk="0" h="21600" w="20520">
                    <a:moveTo>
                      <a:pt x="14580" y="0"/>
                    </a:moveTo>
                    <a:cubicBezTo>
                      <a:pt x="13106" y="0"/>
                      <a:pt x="11614" y="690"/>
                      <a:pt x="10260" y="2087"/>
                    </a:cubicBezTo>
                    <a:lnTo>
                      <a:pt x="1620" y="11003"/>
                    </a:lnTo>
                    <a:cubicBezTo>
                      <a:pt x="-540" y="13232"/>
                      <a:pt x="-540" y="17142"/>
                      <a:pt x="1620" y="19919"/>
                    </a:cubicBezTo>
                    <a:cubicBezTo>
                      <a:pt x="2700" y="21034"/>
                      <a:pt x="4191" y="21600"/>
                      <a:pt x="5734" y="21600"/>
                    </a:cubicBezTo>
                    <a:cubicBezTo>
                      <a:pt x="7294" y="21600"/>
                      <a:pt x="8906" y="21034"/>
                      <a:pt x="10260" y="19919"/>
                    </a:cubicBezTo>
                    <a:lnTo>
                      <a:pt x="18900" y="11003"/>
                    </a:lnTo>
                    <a:cubicBezTo>
                      <a:pt x="21060" y="8774"/>
                      <a:pt x="21060" y="4865"/>
                      <a:pt x="18900" y="2087"/>
                    </a:cubicBezTo>
                    <a:cubicBezTo>
                      <a:pt x="17563" y="690"/>
                      <a:pt x="16071" y="0"/>
                      <a:pt x="145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73" name="Google Shape;3373;p37"/>
              <p:cNvSpPr/>
              <p:nvPr/>
            </p:nvSpPr>
            <p:spPr>
              <a:xfrm>
                <a:off x="777970" y="312839"/>
                <a:ext cx="104526" cy="53443"/>
              </a:xfrm>
              <a:custGeom>
                <a:rect b="b" l="l" r="r" t="t"/>
                <a:pathLst>
                  <a:path extrusionOk="0" h="21600" w="21600">
                    <a:moveTo>
                      <a:pt x="5286" y="0"/>
                    </a:moveTo>
                    <a:cubicBezTo>
                      <a:pt x="2407" y="0"/>
                      <a:pt x="0" y="4707"/>
                      <a:pt x="0" y="11262"/>
                    </a:cubicBezTo>
                    <a:cubicBezTo>
                      <a:pt x="0" y="16893"/>
                      <a:pt x="2407" y="21600"/>
                      <a:pt x="5286" y="21600"/>
                    </a:cubicBezTo>
                    <a:lnTo>
                      <a:pt x="16314" y="21600"/>
                    </a:lnTo>
                    <a:cubicBezTo>
                      <a:pt x="19193" y="21600"/>
                      <a:pt x="21600" y="16893"/>
                      <a:pt x="21600" y="11262"/>
                    </a:cubicBezTo>
                    <a:cubicBezTo>
                      <a:pt x="21600" y="4707"/>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74" name="Google Shape;3374;p37"/>
              <p:cNvSpPr/>
              <p:nvPr/>
            </p:nvSpPr>
            <p:spPr>
              <a:xfrm>
                <a:off x="784936" y="138654"/>
                <a:ext cx="88236" cy="90005"/>
              </a:xfrm>
              <a:custGeom>
                <a:rect b="b" l="l" r="r" t="t"/>
                <a:pathLst>
                  <a:path extrusionOk="0" h="21600" w="20520">
                    <a:moveTo>
                      <a:pt x="14991" y="0"/>
                    </a:moveTo>
                    <a:cubicBezTo>
                      <a:pt x="13380" y="0"/>
                      <a:pt x="11614" y="566"/>
                      <a:pt x="10260" y="1681"/>
                    </a:cubicBezTo>
                    <a:lnTo>
                      <a:pt x="1620" y="10597"/>
                    </a:lnTo>
                    <a:cubicBezTo>
                      <a:pt x="-540" y="12826"/>
                      <a:pt x="-540" y="16717"/>
                      <a:pt x="1620" y="19513"/>
                    </a:cubicBezTo>
                    <a:cubicBezTo>
                      <a:pt x="2974" y="20910"/>
                      <a:pt x="4466" y="21600"/>
                      <a:pt x="5940" y="21600"/>
                    </a:cubicBezTo>
                    <a:cubicBezTo>
                      <a:pt x="7431" y="21600"/>
                      <a:pt x="8923" y="20910"/>
                      <a:pt x="10260" y="19513"/>
                    </a:cubicBezTo>
                    <a:lnTo>
                      <a:pt x="18900" y="10597"/>
                    </a:lnTo>
                    <a:cubicBezTo>
                      <a:pt x="21060" y="8368"/>
                      <a:pt x="21060" y="4458"/>
                      <a:pt x="18900" y="1681"/>
                    </a:cubicBezTo>
                    <a:cubicBezTo>
                      <a:pt x="18094" y="566"/>
                      <a:pt x="16620" y="0"/>
                      <a:pt x="149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75" name="Google Shape;3375;p37"/>
              <p:cNvSpPr/>
              <p:nvPr/>
            </p:nvSpPr>
            <p:spPr>
              <a:xfrm>
                <a:off x="784936" y="452158"/>
                <a:ext cx="88236" cy="88309"/>
              </a:xfrm>
              <a:custGeom>
                <a:rect b="b" l="l" r="r" t="t"/>
                <a:pathLst>
                  <a:path extrusionOk="0" h="21600" w="20520">
                    <a:moveTo>
                      <a:pt x="6146" y="0"/>
                    </a:moveTo>
                    <a:cubicBezTo>
                      <a:pt x="4603" y="0"/>
                      <a:pt x="2974" y="577"/>
                      <a:pt x="1620" y="1713"/>
                    </a:cubicBezTo>
                    <a:cubicBezTo>
                      <a:pt x="-540" y="3985"/>
                      <a:pt x="-540" y="7951"/>
                      <a:pt x="1620" y="10800"/>
                    </a:cubicBezTo>
                    <a:lnTo>
                      <a:pt x="10260" y="19887"/>
                    </a:lnTo>
                    <a:cubicBezTo>
                      <a:pt x="11340" y="21023"/>
                      <a:pt x="12831" y="21600"/>
                      <a:pt x="14391" y="21600"/>
                    </a:cubicBezTo>
                    <a:cubicBezTo>
                      <a:pt x="15934" y="21600"/>
                      <a:pt x="17563" y="21023"/>
                      <a:pt x="18900" y="19887"/>
                    </a:cubicBezTo>
                    <a:cubicBezTo>
                      <a:pt x="21060" y="18192"/>
                      <a:pt x="21060" y="13649"/>
                      <a:pt x="18900" y="10800"/>
                    </a:cubicBezTo>
                    <a:lnTo>
                      <a:pt x="10260" y="1713"/>
                    </a:lnTo>
                    <a:cubicBezTo>
                      <a:pt x="9180" y="577"/>
                      <a:pt x="7706" y="0"/>
                      <a:pt x="61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76" name="Google Shape;3376;p37"/>
              <p:cNvSpPr/>
              <p:nvPr/>
            </p:nvSpPr>
            <p:spPr>
              <a:xfrm>
                <a:off x="128790" y="0"/>
                <a:ext cx="621317" cy="621699"/>
              </a:xfrm>
              <a:custGeom>
                <a:rect b="b" l="l" r="r" t="t"/>
                <a:pathLst>
                  <a:path extrusionOk="0" h="21600" w="21168">
                    <a:moveTo>
                      <a:pt x="10502" y="0"/>
                    </a:moveTo>
                    <a:cubicBezTo>
                      <a:pt x="9789" y="0"/>
                      <a:pt x="9068" y="72"/>
                      <a:pt x="8350" y="220"/>
                    </a:cubicBezTo>
                    <a:cubicBezTo>
                      <a:pt x="4395" y="1027"/>
                      <a:pt x="1150" y="4415"/>
                      <a:pt x="201" y="8449"/>
                    </a:cubicBezTo>
                    <a:cubicBezTo>
                      <a:pt x="-432" y="11919"/>
                      <a:pt x="439" y="15469"/>
                      <a:pt x="2735" y="17971"/>
                    </a:cubicBezTo>
                    <a:cubicBezTo>
                      <a:pt x="3604" y="18939"/>
                      <a:pt x="4159" y="20309"/>
                      <a:pt x="4395" y="21600"/>
                    </a:cubicBezTo>
                    <a:lnTo>
                      <a:pt x="7165" y="21600"/>
                    </a:lnTo>
                    <a:lnTo>
                      <a:pt x="7165" y="13533"/>
                    </a:lnTo>
                    <a:cubicBezTo>
                      <a:pt x="7165" y="13210"/>
                      <a:pt x="9774" y="8044"/>
                      <a:pt x="9932" y="7804"/>
                    </a:cubicBezTo>
                    <a:cubicBezTo>
                      <a:pt x="10090" y="7481"/>
                      <a:pt x="10409" y="7320"/>
                      <a:pt x="10726" y="7320"/>
                    </a:cubicBezTo>
                    <a:cubicBezTo>
                      <a:pt x="11042" y="7320"/>
                      <a:pt x="11359" y="7481"/>
                      <a:pt x="11517" y="7804"/>
                    </a:cubicBezTo>
                    <a:cubicBezTo>
                      <a:pt x="11753" y="8044"/>
                      <a:pt x="14284" y="13210"/>
                      <a:pt x="14284" y="13533"/>
                    </a:cubicBezTo>
                    <a:lnTo>
                      <a:pt x="14284" y="21600"/>
                    </a:lnTo>
                    <a:lnTo>
                      <a:pt x="17054" y="21600"/>
                    </a:lnTo>
                    <a:cubicBezTo>
                      <a:pt x="17290" y="20309"/>
                      <a:pt x="17846" y="18939"/>
                      <a:pt x="18717" y="17889"/>
                    </a:cubicBezTo>
                    <a:cubicBezTo>
                      <a:pt x="20299" y="16032"/>
                      <a:pt x="21168" y="13533"/>
                      <a:pt x="21168" y="10869"/>
                    </a:cubicBezTo>
                    <a:cubicBezTo>
                      <a:pt x="21168" y="7642"/>
                      <a:pt x="19824" y="4577"/>
                      <a:pt x="17213" y="2397"/>
                    </a:cubicBezTo>
                    <a:cubicBezTo>
                      <a:pt x="15314" y="837"/>
                      <a:pt x="12946" y="0"/>
                      <a:pt x="105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77" name="Google Shape;3377;p37"/>
              <p:cNvSpPr/>
              <p:nvPr/>
            </p:nvSpPr>
            <p:spPr>
              <a:xfrm>
                <a:off x="387805" y="431297"/>
                <a:ext cx="104527" cy="192761"/>
              </a:xfrm>
              <a:custGeom>
                <a:rect b="b" l="l" r="r" t="t"/>
                <a:pathLst>
                  <a:path extrusionOk="0" h="21600" w="21600">
                    <a:moveTo>
                      <a:pt x="0" y="0"/>
                    </a:moveTo>
                    <a:lnTo>
                      <a:pt x="0" y="21600"/>
                    </a:lnTo>
                    <a:lnTo>
                      <a:pt x="21600" y="21600"/>
                    </a:lnTo>
                    <a:lnTo>
                      <a:pt x="21600" y="0"/>
                    </a:lnTo>
                    <a:cubicBezTo>
                      <a:pt x="18249" y="776"/>
                      <a:pt x="14410" y="1041"/>
                      <a:pt x="11044" y="1041"/>
                    </a:cubicBezTo>
                    <a:cubicBezTo>
                      <a:pt x="7205" y="1041"/>
                      <a:pt x="3839" y="77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78" name="Google Shape;3378;p37"/>
              <p:cNvSpPr/>
              <p:nvPr/>
            </p:nvSpPr>
            <p:spPr>
              <a:xfrm>
                <a:off x="260134" y="677426"/>
                <a:ext cx="364587" cy="102241"/>
              </a:xfrm>
              <a:custGeom>
                <a:rect b="b" l="l" r="r" t="t"/>
                <a:pathLst>
                  <a:path extrusionOk="0" h="21600" w="21600">
                    <a:moveTo>
                      <a:pt x="0" y="0"/>
                    </a:moveTo>
                    <a:lnTo>
                      <a:pt x="0" y="5404"/>
                    </a:lnTo>
                    <a:cubicBezTo>
                      <a:pt x="0" y="14732"/>
                      <a:pt x="2061" y="21600"/>
                      <a:pt x="4677" y="21600"/>
                    </a:cubicBezTo>
                    <a:lnTo>
                      <a:pt x="16923" y="21600"/>
                    </a:lnTo>
                    <a:cubicBezTo>
                      <a:pt x="19534" y="21600"/>
                      <a:pt x="21600" y="14732"/>
                      <a:pt x="21600" y="5404"/>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79" name="Google Shape;3379;p37"/>
              <p:cNvSpPr/>
              <p:nvPr/>
            </p:nvSpPr>
            <p:spPr>
              <a:xfrm>
                <a:off x="397093" y="296622"/>
                <a:ext cx="85951" cy="92290"/>
              </a:xfrm>
              <a:custGeom>
                <a:rect b="b" l="l" r="r" t="t"/>
                <a:pathLst>
                  <a:path extrusionOk="0" h="21600" w="21600">
                    <a:moveTo>
                      <a:pt x="11096" y="0"/>
                    </a:moveTo>
                    <a:lnTo>
                      <a:pt x="0" y="19564"/>
                    </a:lnTo>
                    <a:cubicBezTo>
                      <a:pt x="3501" y="20927"/>
                      <a:pt x="7151" y="21600"/>
                      <a:pt x="10800" y="21600"/>
                    </a:cubicBezTo>
                    <a:cubicBezTo>
                      <a:pt x="14449" y="21600"/>
                      <a:pt x="18099" y="20927"/>
                      <a:pt x="21600" y="19564"/>
                    </a:cubicBezTo>
                    <a:lnTo>
                      <a:pt x="1109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80" name="Google Shape;3380;p37"/>
              <p:cNvSpPr/>
              <p:nvPr/>
            </p:nvSpPr>
            <p:spPr>
              <a:xfrm>
                <a:off x="315861" y="833035"/>
                <a:ext cx="250774" cy="53443"/>
              </a:xfrm>
              <a:custGeom>
                <a:rect b="b" l="l" r="r" t="t"/>
                <a:pathLst>
                  <a:path extrusionOk="0" h="21600" w="21600">
                    <a:moveTo>
                      <a:pt x="0" y="0"/>
                    </a:moveTo>
                    <a:cubicBezTo>
                      <a:pt x="997" y="12215"/>
                      <a:pt x="3397" y="21600"/>
                      <a:pt x="6197" y="21600"/>
                    </a:cubicBezTo>
                    <a:lnTo>
                      <a:pt x="15200" y="21600"/>
                    </a:lnTo>
                    <a:cubicBezTo>
                      <a:pt x="18203" y="21600"/>
                      <a:pt x="20603" y="12215"/>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381" name="Google Shape;3381;p37"/>
            <p:cNvGrpSpPr/>
            <p:nvPr/>
          </p:nvGrpSpPr>
          <p:grpSpPr>
            <a:xfrm>
              <a:off x="2187953" y="5817127"/>
              <a:ext cx="885639" cy="885372"/>
              <a:chOff x="0" y="0"/>
              <a:chExt cx="885638" cy="885370"/>
            </a:xfrm>
          </p:grpSpPr>
          <p:sp>
            <p:nvSpPr>
              <p:cNvPr id="3382" name="Google Shape;3382;p37"/>
              <p:cNvSpPr/>
              <p:nvPr/>
            </p:nvSpPr>
            <p:spPr>
              <a:xfrm>
                <a:off x="4643" y="0"/>
                <a:ext cx="673521" cy="263009"/>
              </a:xfrm>
              <a:custGeom>
                <a:rect b="b" l="l" r="r" t="t"/>
                <a:pathLst>
                  <a:path extrusionOk="0" h="21600" w="21600">
                    <a:moveTo>
                      <a:pt x="10799" y="0"/>
                    </a:moveTo>
                    <a:cubicBezTo>
                      <a:pt x="5399" y="0"/>
                      <a:pt x="0" y="3578"/>
                      <a:pt x="0" y="10727"/>
                    </a:cubicBezTo>
                    <a:cubicBezTo>
                      <a:pt x="0" y="17974"/>
                      <a:pt x="5437" y="21600"/>
                      <a:pt x="10799" y="21600"/>
                    </a:cubicBezTo>
                    <a:cubicBezTo>
                      <a:pt x="16163" y="21600"/>
                      <a:pt x="21600" y="17974"/>
                      <a:pt x="21600" y="10727"/>
                    </a:cubicBezTo>
                    <a:cubicBezTo>
                      <a:pt x="21600" y="3578"/>
                      <a:pt x="16198"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83" name="Google Shape;3383;p37"/>
              <p:cNvSpPr/>
              <p:nvPr/>
            </p:nvSpPr>
            <p:spPr>
              <a:xfrm>
                <a:off x="4643" y="230501"/>
                <a:ext cx="418030" cy="341367"/>
              </a:xfrm>
              <a:custGeom>
                <a:rect b="b" l="l" r="r" t="t"/>
                <a:pathLst>
                  <a:path extrusionOk="0" h="21600" w="21600">
                    <a:moveTo>
                      <a:pt x="0" y="0"/>
                    </a:moveTo>
                    <a:lnTo>
                      <a:pt x="0" y="18368"/>
                    </a:lnTo>
                    <a:cubicBezTo>
                      <a:pt x="0" y="20131"/>
                      <a:pt x="1200" y="21600"/>
                      <a:pt x="2640" y="21600"/>
                    </a:cubicBezTo>
                    <a:cubicBezTo>
                      <a:pt x="4201" y="21600"/>
                      <a:pt x="5401" y="20131"/>
                      <a:pt x="5401" y="18368"/>
                    </a:cubicBezTo>
                    <a:lnTo>
                      <a:pt x="5401" y="13372"/>
                    </a:lnTo>
                    <a:cubicBezTo>
                      <a:pt x="5401" y="10578"/>
                      <a:pt x="7199" y="8372"/>
                      <a:pt x="9358" y="8372"/>
                    </a:cubicBezTo>
                    <a:cubicBezTo>
                      <a:pt x="11640" y="8372"/>
                      <a:pt x="13441" y="10578"/>
                      <a:pt x="13441" y="13372"/>
                    </a:cubicBezTo>
                    <a:lnTo>
                      <a:pt x="13441" y="16749"/>
                    </a:lnTo>
                    <a:cubicBezTo>
                      <a:pt x="13441" y="17631"/>
                      <a:pt x="14039" y="18368"/>
                      <a:pt x="14759" y="18368"/>
                    </a:cubicBezTo>
                    <a:cubicBezTo>
                      <a:pt x="15601" y="18368"/>
                      <a:pt x="16199" y="17631"/>
                      <a:pt x="16199" y="16749"/>
                    </a:cubicBezTo>
                    <a:lnTo>
                      <a:pt x="16199" y="13372"/>
                    </a:lnTo>
                    <a:cubicBezTo>
                      <a:pt x="16199" y="11315"/>
                      <a:pt x="17399" y="9109"/>
                      <a:pt x="19200" y="8522"/>
                    </a:cubicBezTo>
                    <a:cubicBezTo>
                      <a:pt x="19440" y="8372"/>
                      <a:pt x="19798" y="8372"/>
                      <a:pt x="20160" y="8372"/>
                    </a:cubicBezTo>
                    <a:cubicBezTo>
                      <a:pt x="20998" y="8372"/>
                      <a:pt x="21600" y="7640"/>
                      <a:pt x="21600" y="6758"/>
                    </a:cubicBezTo>
                    <a:lnTo>
                      <a:pt x="21600" y="4846"/>
                    </a:lnTo>
                    <a:cubicBezTo>
                      <a:pt x="20160" y="5140"/>
                      <a:pt x="18839" y="5140"/>
                      <a:pt x="17521" y="5140"/>
                    </a:cubicBezTo>
                    <a:cubicBezTo>
                      <a:pt x="11042" y="5140"/>
                      <a:pt x="3839" y="3671"/>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84" name="Google Shape;3384;p37"/>
              <p:cNvSpPr/>
              <p:nvPr/>
            </p:nvSpPr>
            <p:spPr>
              <a:xfrm>
                <a:off x="411026" y="223498"/>
                <a:ext cx="474612" cy="436605"/>
              </a:xfrm>
              <a:custGeom>
                <a:rect b="b" l="l" r="r" t="t"/>
                <a:pathLst>
                  <a:path extrusionOk="0" h="21600" w="21223">
                    <a:moveTo>
                      <a:pt x="12048" y="2644"/>
                    </a:moveTo>
                    <a:cubicBezTo>
                      <a:pt x="14332" y="3793"/>
                      <a:pt x="16616" y="5631"/>
                      <a:pt x="17968" y="8045"/>
                    </a:cubicBezTo>
                    <a:cubicBezTo>
                      <a:pt x="19006" y="9766"/>
                      <a:pt x="19316" y="12064"/>
                      <a:pt x="18693" y="14131"/>
                    </a:cubicBezTo>
                    <a:cubicBezTo>
                      <a:pt x="17968" y="16086"/>
                      <a:pt x="16616" y="17694"/>
                      <a:pt x="14645" y="18384"/>
                    </a:cubicBezTo>
                    <a:cubicBezTo>
                      <a:pt x="13748" y="18715"/>
                      <a:pt x="12852" y="18938"/>
                      <a:pt x="12048" y="18956"/>
                    </a:cubicBezTo>
                    <a:lnTo>
                      <a:pt x="12048" y="2644"/>
                    </a:lnTo>
                    <a:close/>
                    <a:moveTo>
                      <a:pt x="12255" y="0"/>
                    </a:moveTo>
                    <a:cubicBezTo>
                      <a:pt x="10179" y="2184"/>
                      <a:pt x="6543" y="3333"/>
                      <a:pt x="2703" y="3906"/>
                    </a:cubicBezTo>
                    <a:lnTo>
                      <a:pt x="2703" y="5631"/>
                    </a:lnTo>
                    <a:cubicBezTo>
                      <a:pt x="2703" y="7469"/>
                      <a:pt x="1559" y="9077"/>
                      <a:pt x="0" y="9423"/>
                    </a:cubicBezTo>
                    <a:lnTo>
                      <a:pt x="3326" y="14361"/>
                    </a:lnTo>
                    <a:cubicBezTo>
                      <a:pt x="5337" y="17479"/>
                      <a:pt x="8418" y="19193"/>
                      <a:pt x="11725" y="19193"/>
                    </a:cubicBezTo>
                    <a:cubicBezTo>
                      <a:pt x="11797" y="19193"/>
                      <a:pt x="11870" y="19193"/>
                      <a:pt x="11945" y="19189"/>
                    </a:cubicBezTo>
                    <a:lnTo>
                      <a:pt x="11945" y="21600"/>
                    </a:lnTo>
                    <a:cubicBezTo>
                      <a:pt x="13086" y="21600"/>
                      <a:pt x="14230" y="21257"/>
                      <a:pt x="15268" y="20911"/>
                    </a:cubicBezTo>
                    <a:cubicBezTo>
                      <a:pt x="17862" y="19879"/>
                      <a:pt x="19837" y="17694"/>
                      <a:pt x="20769" y="14937"/>
                    </a:cubicBezTo>
                    <a:cubicBezTo>
                      <a:pt x="21600" y="12293"/>
                      <a:pt x="21290" y="9194"/>
                      <a:pt x="19837" y="6779"/>
                    </a:cubicBezTo>
                    <a:cubicBezTo>
                      <a:pt x="17968" y="3793"/>
                      <a:pt x="15268" y="1495"/>
                      <a:pt x="122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85" name="Google Shape;3385;p37"/>
              <p:cNvSpPr/>
              <p:nvPr/>
            </p:nvSpPr>
            <p:spPr>
              <a:xfrm>
                <a:off x="0" y="416258"/>
                <a:ext cx="678164" cy="469112"/>
              </a:xfrm>
              <a:custGeom>
                <a:rect b="b" l="l" r="r" t="t"/>
                <a:pathLst>
                  <a:path extrusionOk="0" h="21600" w="21600">
                    <a:moveTo>
                      <a:pt x="5844" y="0"/>
                    </a:moveTo>
                    <a:cubicBezTo>
                      <a:pt x="5400" y="0"/>
                      <a:pt x="5029" y="536"/>
                      <a:pt x="5029" y="1178"/>
                    </a:cubicBezTo>
                    <a:lnTo>
                      <a:pt x="5029" y="4813"/>
                    </a:lnTo>
                    <a:cubicBezTo>
                      <a:pt x="5029" y="7484"/>
                      <a:pt x="3477" y="9626"/>
                      <a:pt x="1702" y="9626"/>
                    </a:cubicBezTo>
                    <a:cubicBezTo>
                      <a:pt x="1035" y="9626"/>
                      <a:pt x="519" y="9303"/>
                      <a:pt x="0" y="8984"/>
                    </a:cubicBezTo>
                    <a:lnTo>
                      <a:pt x="0" y="15613"/>
                    </a:lnTo>
                    <a:cubicBezTo>
                      <a:pt x="0" y="19462"/>
                      <a:pt x="5473" y="21600"/>
                      <a:pt x="10873" y="21600"/>
                    </a:cubicBezTo>
                    <a:cubicBezTo>
                      <a:pt x="16200" y="21600"/>
                      <a:pt x="21600" y="19676"/>
                      <a:pt x="21600" y="15613"/>
                    </a:cubicBezTo>
                    <a:lnTo>
                      <a:pt x="21600" y="11336"/>
                    </a:lnTo>
                    <a:cubicBezTo>
                      <a:pt x="21415" y="11380"/>
                      <a:pt x="21208" y="11404"/>
                      <a:pt x="20985" y="11404"/>
                    </a:cubicBezTo>
                    <a:cubicBezTo>
                      <a:pt x="19142" y="11404"/>
                      <a:pt x="16099" y="9802"/>
                      <a:pt x="14054" y="5987"/>
                    </a:cubicBezTo>
                    <a:lnTo>
                      <a:pt x="11687" y="1283"/>
                    </a:lnTo>
                    <a:lnTo>
                      <a:pt x="11687" y="3635"/>
                    </a:lnTo>
                    <a:cubicBezTo>
                      <a:pt x="11687" y="5560"/>
                      <a:pt x="10577" y="7165"/>
                      <a:pt x="9173" y="7165"/>
                    </a:cubicBezTo>
                    <a:cubicBezTo>
                      <a:pt x="7767" y="7165"/>
                      <a:pt x="6658" y="5560"/>
                      <a:pt x="6658" y="3635"/>
                    </a:cubicBezTo>
                    <a:lnTo>
                      <a:pt x="6658" y="1178"/>
                    </a:lnTo>
                    <a:cubicBezTo>
                      <a:pt x="6658" y="536"/>
                      <a:pt x="6287" y="0"/>
                      <a:pt x="58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386" name="Google Shape;3386;p37"/>
            <p:cNvGrpSpPr/>
            <p:nvPr/>
          </p:nvGrpSpPr>
          <p:grpSpPr>
            <a:xfrm>
              <a:off x="7706254" y="3695065"/>
              <a:ext cx="889501" cy="882500"/>
              <a:chOff x="-1" y="-1"/>
              <a:chExt cx="889500" cy="882498"/>
            </a:xfrm>
          </p:grpSpPr>
          <p:sp>
            <p:nvSpPr>
              <p:cNvPr id="3387" name="Google Shape;3387;p37"/>
              <p:cNvSpPr/>
              <p:nvPr/>
            </p:nvSpPr>
            <p:spPr>
              <a:xfrm>
                <a:off x="-1" y="-1"/>
                <a:ext cx="889500" cy="522556"/>
              </a:xfrm>
              <a:custGeom>
                <a:rect b="b" l="l" r="r" t="t"/>
                <a:pathLst>
                  <a:path extrusionOk="0" h="21600" w="21600">
                    <a:moveTo>
                      <a:pt x="621" y="0"/>
                    </a:moveTo>
                    <a:cubicBezTo>
                      <a:pt x="283" y="0"/>
                      <a:pt x="0" y="481"/>
                      <a:pt x="0" y="1152"/>
                    </a:cubicBezTo>
                    <a:lnTo>
                      <a:pt x="0" y="5472"/>
                    </a:lnTo>
                    <a:cubicBezTo>
                      <a:pt x="0" y="6048"/>
                      <a:pt x="283" y="6530"/>
                      <a:pt x="621" y="6530"/>
                    </a:cubicBezTo>
                    <a:lnTo>
                      <a:pt x="3159" y="6530"/>
                    </a:lnTo>
                    <a:cubicBezTo>
                      <a:pt x="3553" y="6530"/>
                      <a:pt x="3836" y="6048"/>
                      <a:pt x="3836" y="5472"/>
                    </a:cubicBezTo>
                    <a:lnTo>
                      <a:pt x="3836" y="4321"/>
                    </a:lnTo>
                    <a:lnTo>
                      <a:pt x="8968" y="4321"/>
                    </a:lnTo>
                    <a:cubicBezTo>
                      <a:pt x="8798" y="4802"/>
                      <a:pt x="5866" y="13730"/>
                      <a:pt x="5696" y="14208"/>
                    </a:cubicBezTo>
                    <a:lnTo>
                      <a:pt x="8630" y="21600"/>
                    </a:lnTo>
                    <a:lnTo>
                      <a:pt x="10151" y="21600"/>
                    </a:lnTo>
                    <a:lnTo>
                      <a:pt x="10151" y="16993"/>
                    </a:lnTo>
                    <a:cubicBezTo>
                      <a:pt x="9475" y="16512"/>
                      <a:pt x="8911" y="15265"/>
                      <a:pt x="8911" y="13922"/>
                    </a:cubicBezTo>
                    <a:cubicBezTo>
                      <a:pt x="8911" y="12191"/>
                      <a:pt x="9757" y="10753"/>
                      <a:pt x="10772" y="10753"/>
                    </a:cubicBezTo>
                    <a:cubicBezTo>
                      <a:pt x="11843" y="10753"/>
                      <a:pt x="12689" y="12191"/>
                      <a:pt x="12689" y="13922"/>
                    </a:cubicBezTo>
                    <a:cubicBezTo>
                      <a:pt x="12689" y="15360"/>
                      <a:pt x="12181" y="16512"/>
                      <a:pt x="11449" y="16993"/>
                    </a:cubicBezTo>
                    <a:lnTo>
                      <a:pt x="11449" y="21408"/>
                    </a:lnTo>
                    <a:lnTo>
                      <a:pt x="12972" y="21408"/>
                    </a:lnTo>
                    <a:lnTo>
                      <a:pt x="15847" y="13922"/>
                    </a:lnTo>
                    <a:cubicBezTo>
                      <a:pt x="15734" y="13440"/>
                      <a:pt x="12745" y="4610"/>
                      <a:pt x="12632" y="4129"/>
                    </a:cubicBezTo>
                    <a:lnTo>
                      <a:pt x="17764" y="4129"/>
                    </a:lnTo>
                    <a:lnTo>
                      <a:pt x="17764" y="5186"/>
                    </a:lnTo>
                    <a:cubicBezTo>
                      <a:pt x="17764" y="5762"/>
                      <a:pt x="18047" y="6240"/>
                      <a:pt x="18385" y="6240"/>
                    </a:cubicBezTo>
                    <a:lnTo>
                      <a:pt x="20923" y="6240"/>
                    </a:lnTo>
                    <a:cubicBezTo>
                      <a:pt x="21317" y="6240"/>
                      <a:pt x="21600" y="5762"/>
                      <a:pt x="21600" y="5186"/>
                    </a:cubicBezTo>
                    <a:lnTo>
                      <a:pt x="21600" y="865"/>
                    </a:lnTo>
                    <a:cubicBezTo>
                      <a:pt x="21487" y="481"/>
                      <a:pt x="21204" y="0"/>
                      <a:pt x="20866" y="0"/>
                    </a:cubicBezTo>
                    <a:lnTo>
                      <a:pt x="18328" y="0"/>
                    </a:lnTo>
                    <a:cubicBezTo>
                      <a:pt x="17990" y="0"/>
                      <a:pt x="17709" y="481"/>
                      <a:pt x="17709" y="1152"/>
                    </a:cubicBezTo>
                    <a:lnTo>
                      <a:pt x="17709" y="2209"/>
                    </a:lnTo>
                    <a:lnTo>
                      <a:pt x="11843" y="2209"/>
                    </a:lnTo>
                    <a:lnTo>
                      <a:pt x="11279" y="673"/>
                    </a:lnTo>
                    <a:cubicBezTo>
                      <a:pt x="11166" y="289"/>
                      <a:pt x="10955" y="98"/>
                      <a:pt x="10744" y="98"/>
                    </a:cubicBezTo>
                    <a:cubicBezTo>
                      <a:pt x="10532" y="98"/>
                      <a:pt x="10321" y="289"/>
                      <a:pt x="10208" y="673"/>
                    </a:cubicBezTo>
                    <a:lnTo>
                      <a:pt x="9645" y="2209"/>
                    </a:lnTo>
                    <a:lnTo>
                      <a:pt x="3836" y="2209"/>
                    </a:lnTo>
                    <a:lnTo>
                      <a:pt x="3836" y="1152"/>
                    </a:lnTo>
                    <a:cubicBezTo>
                      <a:pt x="3836" y="481"/>
                      <a:pt x="3553" y="0"/>
                      <a:pt x="31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88" name="Google Shape;3388;p37"/>
              <p:cNvSpPr/>
              <p:nvPr/>
            </p:nvSpPr>
            <p:spPr>
              <a:xfrm>
                <a:off x="415743" y="311218"/>
                <a:ext cx="51084" cy="53443"/>
              </a:xfrm>
              <a:custGeom>
                <a:rect b="b" l="l" r="r" t="t"/>
                <a:pathLst>
                  <a:path extrusionOk="0" h="21600" w="21600">
                    <a:moveTo>
                      <a:pt x="10784" y="0"/>
                    </a:moveTo>
                    <a:cubicBezTo>
                      <a:pt x="4894" y="0"/>
                      <a:pt x="0" y="4707"/>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89" name="Google Shape;3389;p37"/>
              <p:cNvSpPr/>
              <p:nvPr/>
            </p:nvSpPr>
            <p:spPr>
              <a:xfrm>
                <a:off x="313576" y="573637"/>
                <a:ext cx="257776" cy="51085"/>
              </a:xfrm>
              <a:custGeom>
                <a:rect b="b" l="l" r="r" t="t"/>
                <a:pathLst>
                  <a:path extrusionOk="0" h="21600" w="21600">
                    <a:moveTo>
                      <a:pt x="2137" y="0"/>
                    </a:moveTo>
                    <a:cubicBezTo>
                      <a:pt x="970" y="0"/>
                      <a:pt x="0" y="4925"/>
                      <a:pt x="0" y="10816"/>
                    </a:cubicBezTo>
                    <a:lnTo>
                      <a:pt x="0" y="21600"/>
                    </a:lnTo>
                    <a:lnTo>
                      <a:pt x="21600" y="21600"/>
                    </a:lnTo>
                    <a:lnTo>
                      <a:pt x="21600" y="10816"/>
                    </a:lnTo>
                    <a:cubicBezTo>
                      <a:pt x="21600" y="4925"/>
                      <a:pt x="20822" y="0"/>
                      <a:pt x="19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90" name="Google Shape;3390;p37"/>
              <p:cNvSpPr/>
              <p:nvPr/>
            </p:nvSpPr>
            <p:spPr>
              <a:xfrm>
                <a:off x="589927" y="209051"/>
                <a:ext cx="299572" cy="413386"/>
              </a:xfrm>
              <a:custGeom>
                <a:rect b="b" l="l" r="r" t="t"/>
                <a:pathLst>
                  <a:path extrusionOk="0" h="21600" w="21600">
                    <a:moveTo>
                      <a:pt x="3348" y="0"/>
                    </a:moveTo>
                    <a:lnTo>
                      <a:pt x="8371" y="6309"/>
                    </a:lnTo>
                    <a:cubicBezTo>
                      <a:pt x="8706" y="6675"/>
                      <a:pt x="8706" y="7280"/>
                      <a:pt x="8371" y="7646"/>
                    </a:cubicBezTo>
                    <a:lnTo>
                      <a:pt x="0" y="16743"/>
                    </a:lnTo>
                    <a:cubicBezTo>
                      <a:pt x="1674" y="17471"/>
                      <a:pt x="2679" y="18688"/>
                      <a:pt x="2679" y="20263"/>
                    </a:cubicBezTo>
                    <a:lnTo>
                      <a:pt x="2679" y="21600"/>
                    </a:lnTo>
                    <a:lnTo>
                      <a:pt x="21600" y="21600"/>
                    </a:lnTo>
                    <a:lnTo>
                      <a:pt x="21600" y="4002"/>
                    </a:lnTo>
                    <a:cubicBezTo>
                      <a:pt x="21265" y="1818"/>
                      <a:pt x="18921" y="0"/>
                      <a:pt x="157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91" name="Google Shape;3391;p37"/>
              <p:cNvSpPr/>
              <p:nvPr/>
            </p:nvSpPr>
            <p:spPr>
              <a:xfrm>
                <a:off x="4643" y="213695"/>
                <a:ext cx="295002" cy="413386"/>
              </a:xfrm>
              <a:custGeom>
                <a:rect b="b" l="l" r="r" t="t"/>
                <a:pathLst>
                  <a:path extrusionOk="0" h="21600" w="21600">
                    <a:moveTo>
                      <a:pt x="5613" y="0"/>
                    </a:moveTo>
                    <a:cubicBezTo>
                      <a:pt x="2553" y="0"/>
                      <a:pt x="0" y="1699"/>
                      <a:pt x="0" y="4002"/>
                    </a:cubicBezTo>
                    <a:lnTo>
                      <a:pt x="0" y="21600"/>
                    </a:lnTo>
                    <a:lnTo>
                      <a:pt x="19047" y="21600"/>
                    </a:lnTo>
                    <a:lnTo>
                      <a:pt x="19047" y="20144"/>
                    </a:lnTo>
                    <a:lnTo>
                      <a:pt x="18874" y="20144"/>
                    </a:lnTo>
                    <a:cubicBezTo>
                      <a:pt x="18874" y="18565"/>
                      <a:pt x="19894" y="17352"/>
                      <a:pt x="21600" y="16624"/>
                    </a:cubicBezTo>
                    <a:lnTo>
                      <a:pt x="13094" y="7522"/>
                    </a:lnTo>
                    <a:cubicBezTo>
                      <a:pt x="12754" y="7037"/>
                      <a:pt x="12754" y="6675"/>
                      <a:pt x="13094" y="6190"/>
                    </a:cubicBezTo>
                    <a:lnTo>
                      <a:pt x="1819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92" name="Google Shape;3392;p37"/>
              <p:cNvSpPr/>
              <p:nvPr/>
            </p:nvSpPr>
            <p:spPr>
              <a:xfrm>
                <a:off x="0" y="673519"/>
                <a:ext cx="884855" cy="208978"/>
              </a:xfrm>
              <a:custGeom>
                <a:rect b="b" l="l" r="r" t="t"/>
                <a:pathLst>
                  <a:path extrusionOk="0" h="21600" w="21600">
                    <a:moveTo>
                      <a:pt x="0" y="0"/>
                    </a:moveTo>
                    <a:lnTo>
                      <a:pt x="0" y="2880"/>
                    </a:lnTo>
                    <a:cubicBezTo>
                      <a:pt x="0" y="7200"/>
                      <a:pt x="851" y="10796"/>
                      <a:pt x="1929" y="10796"/>
                    </a:cubicBezTo>
                    <a:lnTo>
                      <a:pt x="8957" y="10796"/>
                    </a:lnTo>
                    <a:lnTo>
                      <a:pt x="8957" y="16320"/>
                    </a:lnTo>
                    <a:lnTo>
                      <a:pt x="7030" y="16320"/>
                    </a:lnTo>
                    <a:cubicBezTo>
                      <a:pt x="6690" y="16320"/>
                      <a:pt x="6406" y="17524"/>
                      <a:pt x="6406" y="18964"/>
                    </a:cubicBezTo>
                    <a:cubicBezTo>
                      <a:pt x="6406" y="20404"/>
                      <a:pt x="6690" y="21600"/>
                      <a:pt x="7030" y="21600"/>
                    </a:cubicBezTo>
                    <a:lnTo>
                      <a:pt x="14627" y="21600"/>
                    </a:lnTo>
                    <a:cubicBezTo>
                      <a:pt x="14967" y="21600"/>
                      <a:pt x="15250" y="20404"/>
                      <a:pt x="15250" y="18964"/>
                    </a:cubicBezTo>
                    <a:cubicBezTo>
                      <a:pt x="15250" y="17524"/>
                      <a:pt x="14967" y="16320"/>
                      <a:pt x="14627" y="16320"/>
                    </a:cubicBezTo>
                    <a:lnTo>
                      <a:pt x="12698" y="16320"/>
                    </a:lnTo>
                    <a:lnTo>
                      <a:pt x="12698" y="10796"/>
                    </a:lnTo>
                    <a:lnTo>
                      <a:pt x="19729" y="10796"/>
                    </a:lnTo>
                    <a:cubicBezTo>
                      <a:pt x="20749" y="10796"/>
                      <a:pt x="21600" y="7200"/>
                      <a:pt x="21600" y="288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393" name="Google Shape;3393;p37"/>
            <p:cNvGrpSpPr/>
            <p:nvPr/>
          </p:nvGrpSpPr>
          <p:grpSpPr>
            <a:xfrm>
              <a:off x="7865402" y="4781969"/>
              <a:ext cx="571282" cy="884786"/>
              <a:chOff x="73" y="73"/>
              <a:chExt cx="571280" cy="884784"/>
            </a:xfrm>
          </p:grpSpPr>
          <p:sp>
            <p:nvSpPr>
              <p:cNvPr id="3394" name="Google Shape;3394;p37"/>
              <p:cNvSpPr/>
              <p:nvPr/>
            </p:nvSpPr>
            <p:spPr>
              <a:xfrm>
                <a:off x="155682" y="260134"/>
                <a:ext cx="150892" cy="150966"/>
              </a:xfrm>
              <a:custGeom>
                <a:rect b="b" l="l" r="r" t="t"/>
                <a:pathLst>
                  <a:path extrusionOk="0" h="21600" w="21600">
                    <a:moveTo>
                      <a:pt x="11301" y="0"/>
                    </a:moveTo>
                    <a:cubicBezTo>
                      <a:pt x="4981" y="0"/>
                      <a:pt x="0" y="4989"/>
                      <a:pt x="0" y="11296"/>
                    </a:cubicBezTo>
                    <a:cubicBezTo>
                      <a:pt x="0" y="16284"/>
                      <a:pt x="2986" y="19934"/>
                      <a:pt x="7640" y="21600"/>
                    </a:cubicBezTo>
                    <a:lnTo>
                      <a:pt x="7640" y="11296"/>
                    </a:lnTo>
                    <a:cubicBezTo>
                      <a:pt x="7640" y="9302"/>
                      <a:pt x="9307" y="7646"/>
                      <a:pt x="11301" y="7646"/>
                    </a:cubicBezTo>
                    <a:lnTo>
                      <a:pt x="21600" y="7646"/>
                    </a:lnTo>
                    <a:cubicBezTo>
                      <a:pt x="19943" y="3322"/>
                      <a:pt x="15955" y="0"/>
                      <a:pt x="113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95" name="Google Shape;3395;p37"/>
              <p:cNvSpPr/>
              <p:nvPr/>
            </p:nvSpPr>
            <p:spPr>
              <a:xfrm>
                <a:off x="260134" y="364660"/>
                <a:ext cx="46440" cy="46440"/>
              </a:xfrm>
              <a:custGeom>
                <a:rect b="b" l="l" r="r" t="t"/>
                <a:pathLst>
                  <a:path extrusionOk="0" h="21600" w="21600">
                    <a:moveTo>
                      <a:pt x="0" y="0"/>
                    </a:moveTo>
                    <a:lnTo>
                      <a:pt x="0" y="21600"/>
                    </a:lnTo>
                    <a:cubicBezTo>
                      <a:pt x="10800" y="18343"/>
                      <a:pt x="17280" y="9703"/>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96" name="Google Shape;3396;p37"/>
              <p:cNvSpPr/>
              <p:nvPr/>
            </p:nvSpPr>
            <p:spPr>
              <a:xfrm>
                <a:off x="2358" y="73"/>
                <a:ext cx="568995" cy="104453"/>
              </a:xfrm>
              <a:custGeom>
                <a:rect b="b" l="l" r="r" t="t"/>
                <a:pathLst>
                  <a:path extrusionOk="0" h="21600" w="21600">
                    <a:moveTo>
                      <a:pt x="971" y="0"/>
                    </a:moveTo>
                    <a:cubicBezTo>
                      <a:pt x="442" y="0"/>
                      <a:pt x="0" y="2393"/>
                      <a:pt x="0" y="5274"/>
                    </a:cubicBezTo>
                    <a:lnTo>
                      <a:pt x="0" y="21600"/>
                    </a:lnTo>
                    <a:lnTo>
                      <a:pt x="21600" y="21600"/>
                    </a:lnTo>
                    <a:lnTo>
                      <a:pt x="21600" y="5274"/>
                    </a:lnTo>
                    <a:cubicBezTo>
                      <a:pt x="21600" y="2393"/>
                      <a:pt x="21158" y="0"/>
                      <a:pt x="206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97" name="Google Shape;3397;p37"/>
              <p:cNvSpPr/>
              <p:nvPr/>
            </p:nvSpPr>
            <p:spPr>
              <a:xfrm>
                <a:off x="260134" y="362301"/>
                <a:ext cx="157969" cy="157969"/>
              </a:xfrm>
              <a:custGeom>
                <a:rect b="b" l="l" r="r" t="t"/>
                <a:pathLst>
                  <a:path extrusionOk="0" h="21600" w="21600">
                    <a:moveTo>
                      <a:pt x="13970" y="0"/>
                    </a:moveTo>
                    <a:cubicBezTo>
                      <a:pt x="12387" y="6673"/>
                      <a:pt x="7308" y="12387"/>
                      <a:pt x="0" y="13980"/>
                    </a:cubicBez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98" name="Google Shape;3398;p37"/>
              <p:cNvSpPr/>
              <p:nvPr/>
            </p:nvSpPr>
            <p:spPr>
              <a:xfrm>
                <a:off x="73" y="155609"/>
                <a:ext cx="568921" cy="469113"/>
              </a:xfrm>
              <a:custGeom>
                <a:rect b="b" l="l" r="r" t="t"/>
                <a:pathLst>
                  <a:path extrusionOk="0" h="21600" w="21600">
                    <a:moveTo>
                      <a:pt x="8905" y="2461"/>
                    </a:moveTo>
                    <a:cubicBezTo>
                      <a:pt x="11284" y="2461"/>
                      <a:pt x="13313" y="4494"/>
                      <a:pt x="13753" y="7274"/>
                    </a:cubicBezTo>
                    <a:lnTo>
                      <a:pt x="16839" y="7274"/>
                    </a:lnTo>
                    <a:cubicBezTo>
                      <a:pt x="17368" y="7274"/>
                      <a:pt x="17811" y="7806"/>
                      <a:pt x="17811" y="8448"/>
                    </a:cubicBezTo>
                    <a:lnTo>
                      <a:pt x="17811" y="17965"/>
                    </a:lnTo>
                    <a:cubicBezTo>
                      <a:pt x="17811" y="18606"/>
                      <a:pt x="17368" y="19143"/>
                      <a:pt x="16839" y="19143"/>
                    </a:cubicBezTo>
                    <a:lnTo>
                      <a:pt x="8992" y="19143"/>
                    </a:lnTo>
                    <a:cubicBezTo>
                      <a:pt x="8463" y="19143"/>
                      <a:pt x="8024" y="18606"/>
                      <a:pt x="8024" y="17965"/>
                    </a:cubicBezTo>
                    <a:lnTo>
                      <a:pt x="8024" y="14225"/>
                    </a:lnTo>
                    <a:cubicBezTo>
                      <a:pt x="5818" y="13688"/>
                      <a:pt x="4055" y="11228"/>
                      <a:pt x="4055" y="8343"/>
                    </a:cubicBezTo>
                    <a:cubicBezTo>
                      <a:pt x="3966" y="5135"/>
                      <a:pt x="6171" y="2461"/>
                      <a:pt x="8905" y="2461"/>
                    </a:cubicBezTo>
                    <a:close/>
                    <a:moveTo>
                      <a:pt x="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399" name="Google Shape;3399;p37"/>
              <p:cNvSpPr/>
              <p:nvPr/>
            </p:nvSpPr>
            <p:spPr>
              <a:xfrm>
                <a:off x="73" y="678163"/>
                <a:ext cx="568921" cy="206694"/>
              </a:xfrm>
              <a:custGeom>
                <a:rect b="b" l="l" r="r" t="t"/>
                <a:pathLst>
                  <a:path extrusionOk="0" h="21600" w="21600">
                    <a:moveTo>
                      <a:pt x="12871" y="5100"/>
                    </a:moveTo>
                    <a:cubicBezTo>
                      <a:pt x="13400" y="5100"/>
                      <a:pt x="13842" y="6309"/>
                      <a:pt x="13842" y="8011"/>
                    </a:cubicBezTo>
                    <a:cubicBezTo>
                      <a:pt x="13842" y="9467"/>
                      <a:pt x="13400" y="10677"/>
                      <a:pt x="12871" y="10677"/>
                    </a:cubicBezTo>
                    <a:lnTo>
                      <a:pt x="8905" y="10677"/>
                    </a:lnTo>
                    <a:cubicBezTo>
                      <a:pt x="8376" y="10677"/>
                      <a:pt x="7934" y="9467"/>
                      <a:pt x="7934" y="8011"/>
                    </a:cubicBezTo>
                    <a:cubicBezTo>
                      <a:pt x="7934" y="6555"/>
                      <a:pt x="8376" y="5100"/>
                      <a:pt x="8905" y="5100"/>
                    </a:cubicBezTo>
                    <a:close/>
                    <a:moveTo>
                      <a:pt x="0" y="0"/>
                    </a:moveTo>
                    <a:lnTo>
                      <a:pt x="0" y="18927"/>
                    </a:lnTo>
                    <a:cubicBezTo>
                      <a:pt x="0" y="20383"/>
                      <a:pt x="439" y="21600"/>
                      <a:pt x="968" y="21600"/>
                    </a:cubicBezTo>
                    <a:lnTo>
                      <a:pt x="20542" y="21600"/>
                    </a:lnTo>
                    <a:cubicBezTo>
                      <a:pt x="21161" y="21600"/>
                      <a:pt x="21600" y="20383"/>
                      <a:pt x="21600" y="18927"/>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400" name="Google Shape;3400;p37"/>
            <p:cNvGrpSpPr/>
            <p:nvPr/>
          </p:nvGrpSpPr>
          <p:grpSpPr>
            <a:xfrm>
              <a:off x="7710630" y="5868798"/>
              <a:ext cx="878412" cy="887142"/>
              <a:chOff x="0" y="0"/>
              <a:chExt cx="878410" cy="887140"/>
            </a:xfrm>
          </p:grpSpPr>
          <p:sp>
            <p:nvSpPr>
              <p:cNvPr id="3401" name="Google Shape;3401;p37"/>
              <p:cNvSpPr/>
              <p:nvPr/>
            </p:nvSpPr>
            <p:spPr>
              <a:xfrm>
                <a:off x="100187" y="0"/>
                <a:ext cx="208978" cy="130031"/>
              </a:xfrm>
              <a:custGeom>
                <a:rect b="b" l="l" r="r" t="t"/>
                <a:pathLst>
                  <a:path extrusionOk="0" h="21600" w="21600">
                    <a:moveTo>
                      <a:pt x="10796" y="0"/>
                    </a:moveTo>
                    <a:cubicBezTo>
                      <a:pt x="4800" y="0"/>
                      <a:pt x="0" y="8486"/>
                      <a:pt x="0" y="17363"/>
                    </a:cubicBezTo>
                    <a:lnTo>
                      <a:pt x="0" y="21600"/>
                    </a:lnTo>
                    <a:cubicBezTo>
                      <a:pt x="3360" y="18906"/>
                      <a:pt x="6956" y="17363"/>
                      <a:pt x="10796" y="17363"/>
                    </a:cubicBezTo>
                    <a:cubicBezTo>
                      <a:pt x="14636" y="17363"/>
                      <a:pt x="18240" y="18906"/>
                      <a:pt x="21600" y="21600"/>
                    </a:cubicBezTo>
                    <a:lnTo>
                      <a:pt x="21600" y="17363"/>
                    </a:lnTo>
                    <a:cubicBezTo>
                      <a:pt x="21600" y="7714"/>
                      <a:pt x="16800" y="0"/>
                      <a:pt x="10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02" name="Google Shape;3402;p37"/>
              <p:cNvSpPr/>
              <p:nvPr/>
            </p:nvSpPr>
            <p:spPr>
              <a:xfrm>
                <a:off x="0" y="157893"/>
                <a:ext cx="413691" cy="311219"/>
              </a:xfrm>
              <a:custGeom>
                <a:rect b="b" l="l" r="r" t="t"/>
                <a:pathLst>
                  <a:path extrusionOk="0" h="21600" w="21493">
                    <a:moveTo>
                      <a:pt x="10754" y="0"/>
                    </a:moveTo>
                    <a:cubicBezTo>
                      <a:pt x="4841" y="0"/>
                      <a:pt x="16" y="6446"/>
                      <a:pt x="16" y="14345"/>
                    </a:cubicBezTo>
                    <a:lnTo>
                      <a:pt x="16" y="19825"/>
                    </a:lnTo>
                    <a:cubicBezTo>
                      <a:pt x="-107" y="20792"/>
                      <a:pt x="498" y="21600"/>
                      <a:pt x="1222" y="21600"/>
                    </a:cubicBezTo>
                    <a:lnTo>
                      <a:pt x="20164" y="21600"/>
                    </a:lnTo>
                    <a:cubicBezTo>
                      <a:pt x="20888" y="21600"/>
                      <a:pt x="21493" y="20792"/>
                      <a:pt x="21493" y="19825"/>
                    </a:cubicBezTo>
                    <a:lnTo>
                      <a:pt x="21493" y="14345"/>
                    </a:lnTo>
                    <a:cubicBezTo>
                      <a:pt x="21493" y="6446"/>
                      <a:pt x="16667" y="0"/>
                      <a:pt x="10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03" name="Google Shape;3403;p37"/>
              <p:cNvSpPr/>
              <p:nvPr/>
            </p:nvSpPr>
            <p:spPr>
              <a:xfrm>
                <a:off x="348675" y="55727"/>
                <a:ext cx="352940" cy="262420"/>
              </a:xfrm>
              <a:custGeom>
                <a:rect b="b" l="l" r="r" t="t"/>
                <a:pathLst>
                  <a:path extrusionOk="0" h="21600" w="21600">
                    <a:moveTo>
                      <a:pt x="0" y="0"/>
                    </a:moveTo>
                    <a:cubicBezTo>
                      <a:pt x="424" y="1529"/>
                      <a:pt x="568" y="2870"/>
                      <a:pt x="568" y="4399"/>
                    </a:cubicBezTo>
                    <a:lnTo>
                      <a:pt x="568" y="8604"/>
                    </a:lnTo>
                    <a:lnTo>
                      <a:pt x="708" y="8604"/>
                    </a:lnTo>
                    <a:cubicBezTo>
                      <a:pt x="1989" y="9938"/>
                      <a:pt x="3126" y="11279"/>
                      <a:pt x="3979" y="12996"/>
                    </a:cubicBezTo>
                    <a:cubicBezTo>
                      <a:pt x="7674" y="13955"/>
                      <a:pt x="10944" y="17013"/>
                      <a:pt x="12650" y="21600"/>
                    </a:cubicBezTo>
                    <a:cubicBezTo>
                      <a:pt x="14495" y="18924"/>
                      <a:pt x="16913" y="17013"/>
                      <a:pt x="19755" y="17013"/>
                    </a:cubicBezTo>
                    <a:cubicBezTo>
                      <a:pt x="20323" y="17013"/>
                      <a:pt x="21032" y="17013"/>
                      <a:pt x="21600" y="17201"/>
                    </a:cubicBezTo>
                    <a:cubicBezTo>
                      <a:pt x="18189" y="7075"/>
                      <a:pt x="10516" y="0"/>
                      <a:pt x="18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04" name="Google Shape;3404;p37"/>
              <p:cNvSpPr/>
              <p:nvPr/>
            </p:nvSpPr>
            <p:spPr>
              <a:xfrm>
                <a:off x="569299" y="311143"/>
                <a:ext cx="211337" cy="209052"/>
              </a:xfrm>
              <a:custGeom>
                <a:rect b="b" l="l" r="r" t="t"/>
                <a:pathLst>
                  <a:path extrusionOk="0" h="21600" w="21600">
                    <a:moveTo>
                      <a:pt x="10917" y="0"/>
                    </a:moveTo>
                    <a:cubicBezTo>
                      <a:pt x="4980" y="0"/>
                      <a:pt x="0" y="5286"/>
                      <a:pt x="0" y="10800"/>
                    </a:cubicBezTo>
                    <a:cubicBezTo>
                      <a:pt x="0" y="16802"/>
                      <a:pt x="4980" y="21600"/>
                      <a:pt x="10917" y="21600"/>
                    </a:cubicBezTo>
                    <a:cubicBezTo>
                      <a:pt x="16846" y="21600"/>
                      <a:pt x="21600" y="16802"/>
                      <a:pt x="21600" y="10800"/>
                    </a:cubicBezTo>
                    <a:cubicBezTo>
                      <a:pt x="21600" y="4806"/>
                      <a:pt x="16846" y="0"/>
                      <a:pt x="109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05" name="Google Shape;3405;p37"/>
              <p:cNvSpPr/>
              <p:nvPr/>
            </p:nvSpPr>
            <p:spPr>
              <a:xfrm>
                <a:off x="357962" y="550343"/>
                <a:ext cx="520448" cy="336797"/>
              </a:xfrm>
              <a:custGeom>
                <a:rect b="b" l="l" r="r" t="t"/>
                <a:pathLst>
                  <a:path extrusionOk="0" h="21600" w="21419">
                    <a:moveTo>
                      <a:pt x="9653" y="0"/>
                    </a:moveTo>
                    <a:lnTo>
                      <a:pt x="9653" y="11469"/>
                    </a:lnTo>
                    <a:lnTo>
                      <a:pt x="7551" y="11469"/>
                    </a:lnTo>
                    <a:lnTo>
                      <a:pt x="7551" y="9833"/>
                    </a:lnTo>
                    <a:cubicBezTo>
                      <a:pt x="7551" y="8940"/>
                      <a:pt x="7072" y="8193"/>
                      <a:pt x="6498" y="8193"/>
                    </a:cubicBezTo>
                    <a:cubicBezTo>
                      <a:pt x="5925" y="8193"/>
                      <a:pt x="5446" y="8940"/>
                      <a:pt x="5446" y="9833"/>
                    </a:cubicBezTo>
                    <a:lnTo>
                      <a:pt x="5446" y="11469"/>
                    </a:lnTo>
                    <a:cubicBezTo>
                      <a:pt x="2388" y="11469"/>
                      <a:pt x="0" y="15194"/>
                      <a:pt x="0" y="19960"/>
                    </a:cubicBezTo>
                    <a:cubicBezTo>
                      <a:pt x="0" y="20853"/>
                      <a:pt x="476" y="21600"/>
                      <a:pt x="1147" y="21600"/>
                    </a:cubicBezTo>
                    <a:lnTo>
                      <a:pt x="20356" y="21600"/>
                    </a:lnTo>
                    <a:cubicBezTo>
                      <a:pt x="20930" y="21600"/>
                      <a:pt x="21409" y="20853"/>
                      <a:pt x="21409" y="19960"/>
                    </a:cubicBezTo>
                    <a:cubicBezTo>
                      <a:pt x="21600" y="15194"/>
                      <a:pt x="19115" y="11469"/>
                      <a:pt x="16151" y="11469"/>
                    </a:cubicBezTo>
                    <a:lnTo>
                      <a:pt x="16151" y="0"/>
                    </a:lnTo>
                    <a:cubicBezTo>
                      <a:pt x="15196" y="898"/>
                      <a:pt x="14143" y="1343"/>
                      <a:pt x="12902" y="1343"/>
                    </a:cubicBezTo>
                    <a:cubicBezTo>
                      <a:pt x="11756" y="1343"/>
                      <a:pt x="10703" y="747"/>
                      <a:pt x="96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06" name="Google Shape;3406;p37"/>
              <p:cNvSpPr/>
              <p:nvPr/>
            </p:nvSpPr>
            <p:spPr>
              <a:xfrm>
                <a:off x="181419" y="573636"/>
                <a:ext cx="51084" cy="130032"/>
              </a:xfrm>
              <a:custGeom>
                <a:rect b="b" l="l" r="r" t="t"/>
                <a:pathLst>
                  <a:path extrusionOk="0" h="21600" w="21600">
                    <a:moveTo>
                      <a:pt x="10816" y="0"/>
                    </a:moveTo>
                    <a:cubicBezTo>
                      <a:pt x="4925" y="0"/>
                      <a:pt x="0" y="1922"/>
                      <a:pt x="0" y="4237"/>
                    </a:cubicBezTo>
                    <a:lnTo>
                      <a:pt x="0" y="17351"/>
                    </a:lnTo>
                    <a:cubicBezTo>
                      <a:pt x="0" y="19665"/>
                      <a:pt x="4925" y="21600"/>
                      <a:pt x="10816" y="21600"/>
                    </a:cubicBezTo>
                    <a:cubicBezTo>
                      <a:pt x="16706" y="21600"/>
                      <a:pt x="21600" y="19665"/>
                      <a:pt x="21600" y="17351"/>
                    </a:cubicBezTo>
                    <a:lnTo>
                      <a:pt x="21600" y="4237"/>
                    </a:lnTo>
                    <a:cubicBezTo>
                      <a:pt x="21600" y="1922"/>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07" name="Google Shape;3407;p37"/>
              <p:cNvSpPr/>
              <p:nvPr/>
            </p:nvSpPr>
            <p:spPr>
              <a:xfrm>
                <a:off x="316130" y="514961"/>
                <a:ext cx="106812" cy="106811"/>
              </a:xfrm>
              <a:custGeom>
                <a:rect b="b" l="l" r="r" t="t"/>
                <a:pathLst>
                  <a:path extrusionOk="0" h="21600" w="20700">
                    <a:moveTo>
                      <a:pt x="5293" y="0"/>
                    </a:moveTo>
                    <a:cubicBezTo>
                      <a:pt x="3936" y="0"/>
                      <a:pt x="2479" y="358"/>
                      <a:pt x="1350" y="1058"/>
                    </a:cubicBezTo>
                    <a:cubicBezTo>
                      <a:pt x="-450" y="2937"/>
                      <a:pt x="-450" y="6693"/>
                      <a:pt x="1350" y="9048"/>
                    </a:cubicBezTo>
                    <a:lnTo>
                      <a:pt x="12150" y="19841"/>
                    </a:lnTo>
                    <a:cubicBezTo>
                      <a:pt x="13279" y="21019"/>
                      <a:pt x="14621" y="21600"/>
                      <a:pt x="15921" y="21600"/>
                    </a:cubicBezTo>
                    <a:cubicBezTo>
                      <a:pt x="17221" y="21600"/>
                      <a:pt x="18450" y="21019"/>
                      <a:pt x="19350" y="19841"/>
                    </a:cubicBezTo>
                    <a:cubicBezTo>
                      <a:pt x="21150" y="18440"/>
                      <a:pt x="21150" y="14683"/>
                      <a:pt x="19350" y="12328"/>
                    </a:cubicBezTo>
                    <a:lnTo>
                      <a:pt x="8550" y="1058"/>
                    </a:lnTo>
                    <a:cubicBezTo>
                      <a:pt x="7879" y="358"/>
                      <a:pt x="6636" y="0"/>
                      <a:pt x="52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08" name="Google Shape;3408;p37"/>
              <p:cNvSpPr/>
              <p:nvPr/>
            </p:nvSpPr>
            <p:spPr>
              <a:xfrm>
                <a:off x="268" y="516140"/>
                <a:ext cx="106885" cy="106812"/>
              </a:xfrm>
              <a:custGeom>
                <a:rect b="b" l="l" r="r" t="t"/>
                <a:pathLst>
                  <a:path extrusionOk="0" h="21600" w="20701">
                    <a:moveTo>
                      <a:pt x="15411" y="0"/>
                    </a:moveTo>
                    <a:cubicBezTo>
                      <a:pt x="14055" y="0"/>
                      <a:pt x="12827" y="581"/>
                      <a:pt x="12156" y="1759"/>
                    </a:cubicBezTo>
                    <a:lnTo>
                      <a:pt x="1349" y="12566"/>
                    </a:lnTo>
                    <a:cubicBezTo>
                      <a:pt x="-450" y="14445"/>
                      <a:pt x="-450" y="18201"/>
                      <a:pt x="1349" y="20542"/>
                    </a:cubicBezTo>
                    <a:cubicBezTo>
                      <a:pt x="2248" y="21242"/>
                      <a:pt x="3490" y="21600"/>
                      <a:pt x="4789" y="21600"/>
                    </a:cubicBezTo>
                    <a:cubicBezTo>
                      <a:pt x="6074" y="21600"/>
                      <a:pt x="7431" y="21242"/>
                      <a:pt x="8544" y="20542"/>
                    </a:cubicBezTo>
                    <a:lnTo>
                      <a:pt x="19351" y="9272"/>
                    </a:lnTo>
                    <a:cubicBezTo>
                      <a:pt x="21150" y="7394"/>
                      <a:pt x="21150" y="4099"/>
                      <a:pt x="19351" y="1759"/>
                    </a:cubicBezTo>
                    <a:cubicBezTo>
                      <a:pt x="18223" y="581"/>
                      <a:pt x="16753" y="0"/>
                      <a:pt x="154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409" name="Google Shape;3409;p37"/>
            <p:cNvGrpSpPr/>
            <p:nvPr/>
          </p:nvGrpSpPr>
          <p:grpSpPr>
            <a:xfrm>
              <a:off x="13190525" y="3748508"/>
              <a:ext cx="884786" cy="775690"/>
              <a:chOff x="73" y="73"/>
              <a:chExt cx="884784" cy="775688"/>
            </a:xfrm>
          </p:grpSpPr>
          <p:sp>
            <p:nvSpPr>
              <p:cNvPr id="3410" name="Google Shape;3410;p37"/>
              <p:cNvSpPr/>
              <p:nvPr/>
            </p:nvSpPr>
            <p:spPr>
              <a:xfrm>
                <a:off x="73" y="248561"/>
                <a:ext cx="104453" cy="383164"/>
              </a:xfrm>
              <a:custGeom>
                <a:rect b="b" l="l" r="r" t="t"/>
                <a:pathLst>
                  <a:path extrusionOk="0" h="21600" w="21600">
                    <a:moveTo>
                      <a:pt x="0" y="0"/>
                    </a:moveTo>
                    <a:lnTo>
                      <a:pt x="0" y="21600"/>
                    </a:lnTo>
                    <a:lnTo>
                      <a:pt x="21600" y="18720"/>
                    </a:lnTo>
                    <a:lnTo>
                      <a:pt x="21600" y="3013"/>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11" name="Google Shape;3411;p37"/>
              <p:cNvSpPr/>
              <p:nvPr/>
            </p:nvSpPr>
            <p:spPr>
              <a:xfrm>
                <a:off x="364660" y="362375"/>
                <a:ext cx="157895" cy="155610"/>
              </a:xfrm>
              <a:custGeom>
                <a:rect b="b" l="l" r="r" t="t"/>
                <a:pathLst>
                  <a:path extrusionOk="0" h="21600" w="21600">
                    <a:moveTo>
                      <a:pt x="10800" y="0"/>
                    </a:moveTo>
                    <a:cubicBezTo>
                      <a:pt x="4760" y="0"/>
                      <a:pt x="0" y="4830"/>
                      <a:pt x="0" y="10959"/>
                    </a:cubicBezTo>
                    <a:cubicBezTo>
                      <a:pt x="0" y="16760"/>
                      <a:pt x="4760" y="21600"/>
                      <a:pt x="10800" y="21600"/>
                    </a:cubicBezTo>
                    <a:cubicBezTo>
                      <a:pt x="16840" y="21600"/>
                      <a:pt x="21600" y="16760"/>
                      <a:pt x="21600" y="10959"/>
                    </a:cubicBezTo>
                    <a:cubicBezTo>
                      <a:pt x="21600" y="4830"/>
                      <a:pt x="1651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12" name="Google Shape;3412;p37"/>
              <p:cNvSpPr/>
              <p:nvPr/>
            </p:nvSpPr>
            <p:spPr>
              <a:xfrm>
                <a:off x="780330" y="248561"/>
                <a:ext cx="104527" cy="383164"/>
              </a:xfrm>
              <a:custGeom>
                <a:rect b="b" l="l" r="r" t="t"/>
                <a:pathLst>
                  <a:path extrusionOk="0" h="21600" w="21600">
                    <a:moveTo>
                      <a:pt x="21600" y="0"/>
                    </a:moveTo>
                    <a:lnTo>
                      <a:pt x="0" y="3013"/>
                    </a:lnTo>
                    <a:lnTo>
                      <a:pt x="0" y="1872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13" name="Google Shape;3413;p37"/>
              <p:cNvSpPr/>
              <p:nvPr/>
            </p:nvSpPr>
            <p:spPr>
              <a:xfrm>
                <a:off x="73" y="51157"/>
                <a:ext cx="884784" cy="724604"/>
              </a:xfrm>
              <a:custGeom>
                <a:rect b="b" l="l" r="r" t="t"/>
                <a:pathLst>
                  <a:path extrusionOk="0" h="21600" w="21600">
                    <a:moveTo>
                      <a:pt x="10828" y="4707"/>
                    </a:moveTo>
                    <a:cubicBezTo>
                      <a:pt x="13947" y="4707"/>
                      <a:pt x="16496" y="7823"/>
                      <a:pt x="16496" y="11631"/>
                    </a:cubicBezTo>
                    <a:cubicBezTo>
                      <a:pt x="16496" y="15439"/>
                      <a:pt x="13947" y="18552"/>
                      <a:pt x="10828" y="18552"/>
                    </a:cubicBezTo>
                    <a:cubicBezTo>
                      <a:pt x="7709" y="18552"/>
                      <a:pt x="5158" y="15439"/>
                      <a:pt x="5158" y="11631"/>
                    </a:cubicBezTo>
                    <a:cubicBezTo>
                      <a:pt x="5158" y="7823"/>
                      <a:pt x="7709" y="4707"/>
                      <a:pt x="10828" y="4707"/>
                    </a:cubicBezTo>
                    <a:close/>
                    <a:moveTo>
                      <a:pt x="3174" y="0"/>
                    </a:moveTo>
                    <a:cubicBezTo>
                      <a:pt x="2834" y="0"/>
                      <a:pt x="2550" y="347"/>
                      <a:pt x="2550" y="831"/>
                    </a:cubicBezTo>
                    <a:lnTo>
                      <a:pt x="2550" y="1593"/>
                    </a:lnTo>
                    <a:lnTo>
                      <a:pt x="1927" y="1593"/>
                    </a:lnTo>
                    <a:cubicBezTo>
                      <a:pt x="849" y="1593"/>
                      <a:pt x="0" y="2630"/>
                      <a:pt x="0" y="3946"/>
                    </a:cubicBezTo>
                    <a:lnTo>
                      <a:pt x="0" y="4153"/>
                    </a:lnTo>
                    <a:lnTo>
                      <a:pt x="3457" y="6230"/>
                    </a:lnTo>
                    <a:cubicBezTo>
                      <a:pt x="3684" y="6438"/>
                      <a:pt x="3855" y="6715"/>
                      <a:pt x="3855" y="6924"/>
                    </a:cubicBezTo>
                    <a:lnTo>
                      <a:pt x="3855" y="16199"/>
                    </a:lnTo>
                    <a:cubicBezTo>
                      <a:pt x="3855" y="16476"/>
                      <a:pt x="3684" y="16753"/>
                      <a:pt x="3457" y="16891"/>
                    </a:cubicBezTo>
                    <a:lnTo>
                      <a:pt x="0" y="18968"/>
                    </a:lnTo>
                    <a:lnTo>
                      <a:pt x="0" y="19244"/>
                    </a:lnTo>
                    <a:cubicBezTo>
                      <a:pt x="0" y="20561"/>
                      <a:pt x="849" y="21600"/>
                      <a:pt x="1927" y="21600"/>
                    </a:cubicBezTo>
                    <a:lnTo>
                      <a:pt x="19728" y="21600"/>
                    </a:lnTo>
                    <a:cubicBezTo>
                      <a:pt x="20749" y="21600"/>
                      <a:pt x="21600" y="20561"/>
                      <a:pt x="21600" y="19244"/>
                    </a:cubicBezTo>
                    <a:lnTo>
                      <a:pt x="21600" y="18968"/>
                    </a:lnTo>
                    <a:lnTo>
                      <a:pt x="18141" y="16891"/>
                    </a:lnTo>
                    <a:cubicBezTo>
                      <a:pt x="17915" y="16753"/>
                      <a:pt x="17801" y="16476"/>
                      <a:pt x="17801" y="16199"/>
                    </a:cubicBezTo>
                    <a:lnTo>
                      <a:pt x="17801" y="6924"/>
                    </a:lnTo>
                    <a:cubicBezTo>
                      <a:pt x="17801" y="6715"/>
                      <a:pt x="17915" y="6438"/>
                      <a:pt x="18141" y="6230"/>
                    </a:cubicBezTo>
                    <a:lnTo>
                      <a:pt x="21600" y="4153"/>
                    </a:lnTo>
                    <a:lnTo>
                      <a:pt x="21600" y="3946"/>
                    </a:lnTo>
                    <a:cubicBezTo>
                      <a:pt x="21600" y="2630"/>
                      <a:pt x="20749" y="1593"/>
                      <a:pt x="19673" y="1593"/>
                    </a:cubicBezTo>
                    <a:lnTo>
                      <a:pt x="3855" y="1593"/>
                    </a:lnTo>
                    <a:lnTo>
                      <a:pt x="3855" y="831"/>
                    </a:lnTo>
                    <a:cubicBezTo>
                      <a:pt x="3855" y="347"/>
                      <a:pt x="3570" y="0"/>
                      <a:pt x="31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14" name="Google Shape;3414;p37"/>
              <p:cNvSpPr/>
              <p:nvPr/>
            </p:nvSpPr>
            <p:spPr>
              <a:xfrm>
                <a:off x="264778" y="257849"/>
                <a:ext cx="359944" cy="359944"/>
              </a:xfrm>
              <a:custGeom>
                <a:rect b="b" l="l" r="r" t="t"/>
                <a:pathLst>
                  <a:path extrusionOk="0" h="21600" w="21600">
                    <a:moveTo>
                      <a:pt x="10731" y="2928"/>
                    </a:moveTo>
                    <a:cubicBezTo>
                      <a:pt x="15053" y="2928"/>
                      <a:pt x="18535" y="6410"/>
                      <a:pt x="18535" y="10869"/>
                    </a:cubicBezTo>
                    <a:cubicBezTo>
                      <a:pt x="18397" y="15190"/>
                      <a:pt x="14912" y="18676"/>
                      <a:pt x="10731" y="18676"/>
                    </a:cubicBezTo>
                    <a:cubicBezTo>
                      <a:pt x="6410" y="18676"/>
                      <a:pt x="2928" y="15190"/>
                      <a:pt x="2928" y="10869"/>
                    </a:cubicBezTo>
                    <a:cubicBezTo>
                      <a:pt x="2928" y="6410"/>
                      <a:pt x="6410" y="2928"/>
                      <a:pt x="10731" y="2928"/>
                    </a:cubicBezTo>
                    <a:close/>
                    <a:moveTo>
                      <a:pt x="10731" y="0"/>
                    </a:moveTo>
                    <a:cubicBezTo>
                      <a:pt x="4879" y="0"/>
                      <a:pt x="0" y="4879"/>
                      <a:pt x="0" y="10869"/>
                    </a:cubicBezTo>
                    <a:cubicBezTo>
                      <a:pt x="0" y="16725"/>
                      <a:pt x="4879" y="21600"/>
                      <a:pt x="10731" y="21600"/>
                    </a:cubicBezTo>
                    <a:cubicBezTo>
                      <a:pt x="16725" y="21600"/>
                      <a:pt x="21600" y="16725"/>
                      <a:pt x="21600" y="10869"/>
                    </a:cubicBezTo>
                    <a:cubicBezTo>
                      <a:pt x="21600" y="4879"/>
                      <a:pt x="16725" y="0"/>
                      <a:pt x="107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15" name="Google Shape;3415;p37"/>
              <p:cNvSpPr/>
              <p:nvPr/>
            </p:nvSpPr>
            <p:spPr>
              <a:xfrm>
                <a:off x="299645" y="73"/>
                <a:ext cx="290284" cy="51085"/>
              </a:xfrm>
              <a:custGeom>
                <a:rect b="b" l="l" r="r" t="t"/>
                <a:pathLst>
                  <a:path extrusionOk="0" h="21600" w="21600">
                    <a:moveTo>
                      <a:pt x="2934" y="0"/>
                    </a:moveTo>
                    <a:cubicBezTo>
                      <a:pt x="2243" y="0"/>
                      <a:pt x="1728" y="1964"/>
                      <a:pt x="1207" y="5891"/>
                    </a:cubicBezTo>
                    <a:lnTo>
                      <a:pt x="0" y="21600"/>
                    </a:lnTo>
                    <a:lnTo>
                      <a:pt x="21600" y="21600"/>
                    </a:lnTo>
                    <a:lnTo>
                      <a:pt x="20042" y="5891"/>
                    </a:lnTo>
                    <a:cubicBezTo>
                      <a:pt x="19697" y="1964"/>
                      <a:pt x="19006" y="0"/>
                      <a:pt x="18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416" name="Google Shape;3416;p37"/>
            <p:cNvGrpSpPr/>
            <p:nvPr/>
          </p:nvGrpSpPr>
          <p:grpSpPr>
            <a:xfrm>
              <a:off x="13191956" y="4780790"/>
              <a:ext cx="883353" cy="804658"/>
              <a:chOff x="0" y="0"/>
              <a:chExt cx="883352" cy="804656"/>
            </a:xfrm>
          </p:grpSpPr>
          <p:sp>
            <p:nvSpPr>
              <p:cNvPr id="3417" name="Google Shape;3417;p37"/>
              <p:cNvSpPr/>
              <p:nvPr/>
            </p:nvSpPr>
            <p:spPr>
              <a:xfrm>
                <a:off x="0" y="558526"/>
                <a:ext cx="337578" cy="246130"/>
              </a:xfrm>
              <a:custGeom>
                <a:rect b="b" l="l" r="r" t="t"/>
                <a:pathLst>
                  <a:path extrusionOk="0" h="21600" w="21509">
                    <a:moveTo>
                      <a:pt x="9227" y="0"/>
                    </a:moveTo>
                    <a:lnTo>
                      <a:pt x="501" y="11618"/>
                    </a:lnTo>
                    <a:cubicBezTo>
                      <a:pt x="55" y="12226"/>
                      <a:pt x="-91" y="13042"/>
                      <a:pt x="55" y="13656"/>
                    </a:cubicBezTo>
                    <a:cubicBezTo>
                      <a:pt x="350" y="14471"/>
                      <a:pt x="646" y="15079"/>
                      <a:pt x="1238" y="15286"/>
                    </a:cubicBezTo>
                    <a:lnTo>
                      <a:pt x="15295" y="21600"/>
                    </a:lnTo>
                    <a:lnTo>
                      <a:pt x="15887" y="21600"/>
                    </a:lnTo>
                    <a:cubicBezTo>
                      <a:pt x="16183" y="21600"/>
                      <a:pt x="16775" y="21399"/>
                      <a:pt x="16925" y="20785"/>
                    </a:cubicBezTo>
                    <a:lnTo>
                      <a:pt x="21509" y="14471"/>
                    </a:lnTo>
                    <a:lnTo>
                      <a:pt x="11153" y="10596"/>
                    </a:lnTo>
                    <a:cubicBezTo>
                      <a:pt x="11021" y="10667"/>
                      <a:pt x="10895" y="10706"/>
                      <a:pt x="10782" y="10706"/>
                    </a:cubicBezTo>
                    <a:cubicBezTo>
                      <a:pt x="10265" y="10706"/>
                      <a:pt x="9969" y="10008"/>
                      <a:pt x="9969" y="9167"/>
                    </a:cubicBezTo>
                    <a:lnTo>
                      <a:pt x="922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18" name="Google Shape;3418;p37"/>
              <p:cNvSpPr/>
              <p:nvPr/>
            </p:nvSpPr>
            <p:spPr>
              <a:xfrm>
                <a:off x="518765" y="251952"/>
                <a:ext cx="111455" cy="111455"/>
              </a:xfrm>
              <a:custGeom>
                <a:rect b="b" l="l" r="r" t="t"/>
                <a:pathLst>
                  <a:path extrusionOk="0" h="21600" w="21600">
                    <a:moveTo>
                      <a:pt x="14400" y="0"/>
                    </a:moveTo>
                    <a:lnTo>
                      <a:pt x="0" y="14400"/>
                    </a:lnTo>
                    <a:lnTo>
                      <a:pt x="7200" y="21600"/>
                    </a:lnTo>
                    <a:lnTo>
                      <a:pt x="21600" y="7200"/>
                    </a:lnTo>
                    <a:lnTo>
                      <a:pt x="144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19" name="Google Shape;3419;p37"/>
              <p:cNvSpPr/>
              <p:nvPr/>
            </p:nvSpPr>
            <p:spPr>
              <a:xfrm>
                <a:off x="630219" y="179934"/>
                <a:ext cx="74304" cy="74378"/>
              </a:xfrm>
              <a:custGeom>
                <a:rect b="b" l="l" r="r" t="t"/>
                <a:pathLst>
                  <a:path extrusionOk="0" h="21600" w="21600">
                    <a:moveTo>
                      <a:pt x="10800" y="0"/>
                    </a:moveTo>
                    <a:lnTo>
                      <a:pt x="0" y="10811"/>
                    </a:lnTo>
                    <a:lnTo>
                      <a:pt x="10800" y="21600"/>
                    </a:lnTo>
                    <a:lnTo>
                      <a:pt x="21600" y="10811"/>
                    </a:lnTo>
                    <a:lnTo>
                      <a:pt x="108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20" name="Google Shape;3420;p37"/>
              <p:cNvSpPr/>
              <p:nvPr/>
            </p:nvSpPr>
            <p:spPr>
              <a:xfrm>
                <a:off x="184327" y="0"/>
                <a:ext cx="699025" cy="701088"/>
              </a:xfrm>
              <a:custGeom>
                <a:rect b="b" l="l" r="r" t="t"/>
                <a:pathLst>
                  <a:path extrusionOk="0" h="21600" w="21600">
                    <a:moveTo>
                      <a:pt x="14801" y="3665"/>
                    </a:moveTo>
                    <a:cubicBezTo>
                      <a:pt x="15015" y="3665"/>
                      <a:pt x="15250" y="3720"/>
                      <a:pt x="15427" y="3827"/>
                    </a:cubicBezTo>
                    <a:lnTo>
                      <a:pt x="17653" y="6118"/>
                    </a:lnTo>
                    <a:cubicBezTo>
                      <a:pt x="18013" y="6475"/>
                      <a:pt x="18013" y="6977"/>
                      <a:pt x="17653" y="7263"/>
                    </a:cubicBezTo>
                    <a:lnTo>
                      <a:pt x="11983" y="12913"/>
                    </a:lnTo>
                    <a:cubicBezTo>
                      <a:pt x="11876" y="13056"/>
                      <a:pt x="11678" y="13129"/>
                      <a:pt x="11464" y="13129"/>
                    </a:cubicBezTo>
                    <a:cubicBezTo>
                      <a:pt x="11248" y="13129"/>
                      <a:pt x="11015" y="13056"/>
                      <a:pt x="10835" y="12913"/>
                    </a:cubicBezTo>
                    <a:lnTo>
                      <a:pt x="8612" y="10697"/>
                    </a:lnTo>
                    <a:cubicBezTo>
                      <a:pt x="8325" y="10411"/>
                      <a:pt x="8325" y="9838"/>
                      <a:pt x="8612" y="9479"/>
                    </a:cubicBezTo>
                    <a:lnTo>
                      <a:pt x="14279" y="3827"/>
                    </a:lnTo>
                    <a:cubicBezTo>
                      <a:pt x="14389" y="3720"/>
                      <a:pt x="14584" y="3665"/>
                      <a:pt x="14801" y="3665"/>
                    </a:cubicBezTo>
                    <a:close/>
                    <a:moveTo>
                      <a:pt x="7984" y="12700"/>
                    </a:moveTo>
                    <a:cubicBezTo>
                      <a:pt x="8198" y="12700"/>
                      <a:pt x="8432" y="12770"/>
                      <a:pt x="8612" y="12913"/>
                    </a:cubicBezTo>
                    <a:cubicBezTo>
                      <a:pt x="8970" y="13272"/>
                      <a:pt x="8970" y="13701"/>
                      <a:pt x="8612" y="14060"/>
                    </a:cubicBezTo>
                    <a:lnTo>
                      <a:pt x="5813" y="16849"/>
                    </a:lnTo>
                    <a:cubicBezTo>
                      <a:pt x="5669" y="16992"/>
                      <a:pt x="5471" y="17065"/>
                      <a:pt x="5266" y="17065"/>
                    </a:cubicBezTo>
                    <a:cubicBezTo>
                      <a:pt x="5059" y="17065"/>
                      <a:pt x="4845" y="16992"/>
                      <a:pt x="4665" y="16849"/>
                    </a:cubicBezTo>
                    <a:cubicBezTo>
                      <a:pt x="4378" y="16563"/>
                      <a:pt x="4378" y="16063"/>
                      <a:pt x="4665" y="15704"/>
                    </a:cubicBezTo>
                    <a:lnTo>
                      <a:pt x="7462" y="12913"/>
                    </a:lnTo>
                    <a:cubicBezTo>
                      <a:pt x="7571" y="12770"/>
                      <a:pt x="7767" y="12700"/>
                      <a:pt x="7984" y="12700"/>
                    </a:cubicBezTo>
                    <a:close/>
                    <a:moveTo>
                      <a:pt x="16019" y="0"/>
                    </a:moveTo>
                    <a:cubicBezTo>
                      <a:pt x="14566" y="0"/>
                      <a:pt x="13131" y="536"/>
                      <a:pt x="12127" y="1610"/>
                    </a:cubicBezTo>
                    <a:lnTo>
                      <a:pt x="287" y="13415"/>
                    </a:lnTo>
                    <a:cubicBezTo>
                      <a:pt x="71" y="13631"/>
                      <a:pt x="0" y="13917"/>
                      <a:pt x="0" y="14060"/>
                    </a:cubicBezTo>
                    <a:lnTo>
                      <a:pt x="501" y="19138"/>
                    </a:lnTo>
                    <a:cubicBezTo>
                      <a:pt x="501" y="19497"/>
                      <a:pt x="788" y="19783"/>
                      <a:pt x="1148" y="19854"/>
                    </a:cubicBezTo>
                    <a:lnTo>
                      <a:pt x="7318" y="21573"/>
                    </a:lnTo>
                    <a:cubicBezTo>
                      <a:pt x="7396" y="21591"/>
                      <a:pt x="7473" y="21600"/>
                      <a:pt x="7551" y="21600"/>
                    </a:cubicBezTo>
                    <a:cubicBezTo>
                      <a:pt x="7760" y="21600"/>
                      <a:pt x="7970" y="21534"/>
                      <a:pt x="8179" y="21430"/>
                    </a:cubicBezTo>
                    <a:lnTo>
                      <a:pt x="20022" y="9622"/>
                    </a:lnTo>
                    <a:cubicBezTo>
                      <a:pt x="21097" y="8551"/>
                      <a:pt x="21600" y="7190"/>
                      <a:pt x="21600" y="5687"/>
                    </a:cubicBezTo>
                    <a:cubicBezTo>
                      <a:pt x="21600" y="4113"/>
                      <a:pt x="20953" y="2682"/>
                      <a:pt x="20022" y="1610"/>
                    </a:cubicBezTo>
                    <a:cubicBezTo>
                      <a:pt x="18944" y="536"/>
                      <a:pt x="17473" y="0"/>
                      <a:pt x="160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421" name="Google Shape;3421;p37"/>
            <p:cNvGrpSpPr/>
            <p:nvPr/>
          </p:nvGrpSpPr>
          <p:grpSpPr>
            <a:xfrm>
              <a:off x="13294938" y="5869092"/>
              <a:ext cx="675806" cy="886848"/>
              <a:chOff x="0" y="-1"/>
              <a:chExt cx="675804" cy="886847"/>
            </a:xfrm>
          </p:grpSpPr>
          <p:sp>
            <p:nvSpPr>
              <p:cNvPr id="3422" name="Google Shape;3422;p37"/>
              <p:cNvSpPr/>
              <p:nvPr/>
            </p:nvSpPr>
            <p:spPr>
              <a:xfrm>
                <a:off x="571278" y="155314"/>
                <a:ext cx="104526" cy="51084"/>
              </a:xfrm>
              <a:custGeom>
                <a:rect b="b" l="l" r="r" t="t"/>
                <a:pathLst>
                  <a:path extrusionOk="0" h="21600" w="21600">
                    <a:moveTo>
                      <a:pt x="5286" y="0"/>
                    </a:moveTo>
                    <a:cubicBezTo>
                      <a:pt x="2407" y="0"/>
                      <a:pt x="0" y="4894"/>
                      <a:pt x="0" y="10784"/>
                    </a:cubicBezTo>
                    <a:cubicBezTo>
                      <a:pt x="0" y="16675"/>
                      <a:pt x="2407" y="21600"/>
                      <a:pt x="5286" y="21600"/>
                    </a:cubicBezTo>
                    <a:lnTo>
                      <a:pt x="16329" y="21600"/>
                    </a:lnTo>
                    <a:cubicBezTo>
                      <a:pt x="19208" y="21600"/>
                      <a:pt x="21600" y="16675"/>
                      <a:pt x="21600" y="10784"/>
                    </a:cubicBezTo>
                    <a:cubicBezTo>
                      <a:pt x="21600" y="4894"/>
                      <a:pt x="19208"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23" name="Google Shape;3423;p37"/>
              <p:cNvSpPr/>
              <p:nvPr/>
            </p:nvSpPr>
            <p:spPr>
              <a:xfrm>
                <a:off x="0" y="155314"/>
                <a:ext cx="104526" cy="51084"/>
              </a:xfrm>
              <a:custGeom>
                <a:rect b="b" l="l" r="r" t="t"/>
                <a:pathLst>
                  <a:path extrusionOk="0" h="21600" w="21600">
                    <a:moveTo>
                      <a:pt x="5286" y="0"/>
                    </a:moveTo>
                    <a:cubicBezTo>
                      <a:pt x="2407" y="0"/>
                      <a:pt x="0" y="4894"/>
                      <a:pt x="0" y="10784"/>
                    </a:cubicBezTo>
                    <a:cubicBezTo>
                      <a:pt x="0" y="16675"/>
                      <a:pt x="2407" y="21600"/>
                      <a:pt x="5286" y="21600"/>
                    </a:cubicBezTo>
                    <a:lnTo>
                      <a:pt x="16314" y="21600"/>
                    </a:lnTo>
                    <a:cubicBezTo>
                      <a:pt x="19193" y="21600"/>
                      <a:pt x="21600" y="16675"/>
                      <a:pt x="21600" y="10784"/>
                    </a:cubicBezTo>
                    <a:cubicBezTo>
                      <a:pt x="21600" y="4894"/>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24" name="Google Shape;3424;p37"/>
              <p:cNvSpPr/>
              <p:nvPr/>
            </p:nvSpPr>
            <p:spPr>
              <a:xfrm>
                <a:off x="536186" y="-1"/>
                <a:ext cx="95190" cy="78875"/>
              </a:xfrm>
              <a:custGeom>
                <a:rect b="b" l="l" r="r" t="t"/>
                <a:pathLst>
                  <a:path extrusionOk="0" h="21600" w="19671">
                    <a:moveTo>
                      <a:pt x="14213" y="0"/>
                    </a:moveTo>
                    <a:cubicBezTo>
                      <a:pt x="13284" y="0"/>
                      <a:pt x="12354" y="363"/>
                      <a:pt x="11578" y="1191"/>
                    </a:cubicBezTo>
                    <a:lnTo>
                      <a:pt x="2453" y="8176"/>
                    </a:lnTo>
                    <a:cubicBezTo>
                      <a:pt x="62" y="10093"/>
                      <a:pt x="-898" y="14535"/>
                      <a:pt x="1021" y="17724"/>
                    </a:cubicBezTo>
                    <a:cubicBezTo>
                      <a:pt x="1951" y="20187"/>
                      <a:pt x="3474" y="21600"/>
                      <a:pt x="5226" y="21600"/>
                    </a:cubicBezTo>
                    <a:cubicBezTo>
                      <a:pt x="6185" y="21600"/>
                      <a:pt x="7206" y="21176"/>
                      <a:pt x="8211" y="20268"/>
                    </a:cubicBezTo>
                    <a:lnTo>
                      <a:pt x="16863" y="13263"/>
                    </a:lnTo>
                    <a:cubicBezTo>
                      <a:pt x="19255" y="11365"/>
                      <a:pt x="20702" y="6904"/>
                      <a:pt x="18783" y="3735"/>
                    </a:cubicBezTo>
                    <a:cubicBezTo>
                      <a:pt x="18128" y="1575"/>
                      <a:pt x="16163" y="0"/>
                      <a:pt x="142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25" name="Google Shape;3425;p37"/>
              <p:cNvSpPr/>
              <p:nvPr/>
            </p:nvSpPr>
            <p:spPr>
              <a:xfrm>
                <a:off x="44486" y="285418"/>
                <a:ext cx="95845" cy="76220"/>
              </a:xfrm>
              <a:custGeom>
                <a:rect b="b" l="l" r="r" t="t"/>
                <a:pathLst>
                  <a:path extrusionOk="0" h="21600" w="19806">
                    <a:moveTo>
                      <a:pt x="14403" y="0"/>
                    </a:moveTo>
                    <a:cubicBezTo>
                      <a:pt x="13550" y="0"/>
                      <a:pt x="12681" y="209"/>
                      <a:pt x="11920" y="627"/>
                    </a:cubicBezTo>
                    <a:lnTo>
                      <a:pt x="2811" y="7875"/>
                    </a:lnTo>
                    <a:cubicBezTo>
                      <a:pt x="404" y="9860"/>
                      <a:pt x="-1028" y="14456"/>
                      <a:pt x="891" y="17756"/>
                    </a:cubicBezTo>
                    <a:cubicBezTo>
                      <a:pt x="1866" y="19971"/>
                      <a:pt x="3725" y="21600"/>
                      <a:pt x="5553" y="21600"/>
                    </a:cubicBezTo>
                    <a:cubicBezTo>
                      <a:pt x="6436" y="21600"/>
                      <a:pt x="7320" y="21224"/>
                      <a:pt x="8081" y="20388"/>
                    </a:cubicBezTo>
                    <a:lnTo>
                      <a:pt x="17206" y="13140"/>
                    </a:lnTo>
                    <a:cubicBezTo>
                      <a:pt x="19612" y="11824"/>
                      <a:pt x="20572" y="6559"/>
                      <a:pt x="19125" y="3259"/>
                    </a:cubicBezTo>
                    <a:cubicBezTo>
                      <a:pt x="18135" y="1024"/>
                      <a:pt x="16261" y="0"/>
                      <a:pt x="144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26" name="Google Shape;3426;p37"/>
              <p:cNvSpPr/>
              <p:nvPr/>
            </p:nvSpPr>
            <p:spPr>
              <a:xfrm>
                <a:off x="539514" y="285418"/>
                <a:ext cx="94683" cy="75852"/>
              </a:xfrm>
              <a:custGeom>
                <a:rect b="b" l="l" r="r" t="t"/>
                <a:pathLst>
                  <a:path extrusionOk="0" h="21600" w="20018">
                    <a:moveTo>
                      <a:pt x="5563" y="0"/>
                    </a:moveTo>
                    <a:cubicBezTo>
                      <a:pt x="3552" y="0"/>
                      <a:pt x="1495" y="1029"/>
                      <a:pt x="825" y="3275"/>
                    </a:cubicBezTo>
                    <a:cubicBezTo>
                      <a:pt x="-640" y="6591"/>
                      <a:pt x="-157" y="11881"/>
                      <a:pt x="2305" y="13203"/>
                    </a:cubicBezTo>
                    <a:lnTo>
                      <a:pt x="11641" y="20487"/>
                    </a:lnTo>
                    <a:cubicBezTo>
                      <a:pt x="12560" y="21222"/>
                      <a:pt x="13682" y="21600"/>
                      <a:pt x="14789" y="21600"/>
                    </a:cubicBezTo>
                    <a:cubicBezTo>
                      <a:pt x="16612" y="21600"/>
                      <a:pt x="18389" y="20571"/>
                      <a:pt x="18996" y="18493"/>
                    </a:cubicBezTo>
                    <a:cubicBezTo>
                      <a:pt x="20960" y="14526"/>
                      <a:pt x="19978" y="10559"/>
                      <a:pt x="17033" y="8564"/>
                    </a:cubicBezTo>
                    <a:lnTo>
                      <a:pt x="8196" y="630"/>
                    </a:lnTo>
                    <a:cubicBezTo>
                      <a:pt x="7417" y="210"/>
                      <a:pt x="6498" y="0"/>
                      <a:pt x="55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27" name="Google Shape;3427;p37"/>
              <p:cNvSpPr/>
              <p:nvPr/>
            </p:nvSpPr>
            <p:spPr>
              <a:xfrm>
                <a:off x="46548" y="1031"/>
                <a:ext cx="93783" cy="75189"/>
              </a:xfrm>
              <a:custGeom>
                <a:rect b="b" l="l" r="r" t="t"/>
                <a:pathLst>
                  <a:path extrusionOk="0" h="21600" w="20281">
                    <a:moveTo>
                      <a:pt x="5396" y="0"/>
                    </a:moveTo>
                    <a:cubicBezTo>
                      <a:pt x="3451" y="0"/>
                      <a:pt x="1507" y="1355"/>
                      <a:pt x="486" y="3621"/>
                    </a:cubicBezTo>
                    <a:cubicBezTo>
                      <a:pt x="-518" y="6946"/>
                      <a:pt x="-24" y="11626"/>
                      <a:pt x="2495" y="13616"/>
                    </a:cubicBezTo>
                    <a:lnTo>
                      <a:pt x="12028" y="20965"/>
                    </a:lnTo>
                    <a:cubicBezTo>
                      <a:pt x="12825" y="21388"/>
                      <a:pt x="13733" y="21600"/>
                      <a:pt x="14626" y="21600"/>
                    </a:cubicBezTo>
                    <a:cubicBezTo>
                      <a:pt x="16571" y="21600"/>
                      <a:pt x="18531" y="20584"/>
                      <a:pt x="19568" y="18296"/>
                    </a:cubicBezTo>
                    <a:cubicBezTo>
                      <a:pt x="21082" y="14951"/>
                      <a:pt x="20078" y="10948"/>
                      <a:pt x="17559" y="8280"/>
                    </a:cubicBezTo>
                    <a:lnTo>
                      <a:pt x="8010" y="953"/>
                    </a:lnTo>
                    <a:cubicBezTo>
                      <a:pt x="7213" y="318"/>
                      <a:pt x="6305" y="0"/>
                      <a:pt x="53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28" name="Google Shape;3428;p37"/>
              <p:cNvSpPr/>
              <p:nvPr/>
            </p:nvSpPr>
            <p:spPr>
              <a:xfrm>
                <a:off x="157967" y="415374"/>
                <a:ext cx="362228" cy="104527"/>
              </a:xfrm>
              <a:custGeom>
                <a:rect b="b" l="l" r="r" t="t"/>
                <a:pathLst>
                  <a:path extrusionOk="0" h="21600" w="21600">
                    <a:moveTo>
                      <a:pt x="1521" y="0"/>
                    </a:moveTo>
                    <a:cubicBezTo>
                      <a:pt x="690" y="0"/>
                      <a:pt x="0" y="2407"/>
                      <a:pt x="0" y="5758"/>
                    </a:cubicBezTo>
                    <a:cubicBezTo>
                      <a:pt x="0" y="8637"/>
                      <a:pt x="690" y="11044"/>
                      <a:pt x="1521" y="11044"/>
                    </a:cubicBezTo>
                    <a:lnTo>
                      <a:pt x="4567" y="11044"/>
                    </a:lnTo>
                    <a:lnTo>
                      <a:pt x="4567" y="21600"/>
                    </a:lnTo>
                    <a:lnTo>
                      <a:pt x="16892" y="21600"/>
                    </a:lnTo>
                    <a:lnTo>
                      <a:pt x="16892" y="11044"/>
                    </a:lnTo>
                    <a:lnTo>
                      <a:pt x="20079" y="11044"/>
                    </a:lnTo>
                    <a:cubicBezTo>
                      <a:pt x="20910" y="11044"/>
                      <a:pt x="21600" y="8637"/>
                      <a:pt x="21600" y="5758"/>
                    </a:cubicBezTo>
                    <a:cubicBezTo>
                      <a:pt x="21600" y="2407"/>
                      <a:pt x="20910" y="0"/>
                      <a:pt x="199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29" name="Google Shape;3429;p37"/>
              <p:cNvSpPr/>
              <p:nvPr/>
            </p:nvSpPr>
            <p:spPr>
              <a:xfrm>
                <a:off x="159340" y="1547"/>
                <a:ext cx="363214" cy="362745"/>
              </a:xfrm>
              <a:custGeom>
                <a:rect b="b" l="l" r="r" t="t"/>
                <a:pathLst>
                  <a:path extrusionOk="0" h="21600" w="21113">
                    <a:moveTo>
                      <a:pt x="10469" y="0"/>
                    </a:moveTo>
                    <a:cubicBezTo>
                      <a:pt x="9831" y="0"/>
                      <a:pt x="9193" y="53"/>
                      <a:pt x="8558" y="167"/>
                    </a:cubicBezTo>
                    <a:cubicBezTo>
                      <a:pt x="4372" y="856"/>
                      <a:pt x="863" y="4455"/>
                      <a:pt x="190" y="8739"/>
                    </a:cubicBezTo>
                    <a:cubicBezTo>
                      <a:pt x="-487" y="12611"/>
                      <a:pt x="730" y="14963"/>
                      <a:pt x="2482" y="18005"/>
                    </a:cubicBezTo>
                    <a:cubicBezTo>
                      <a:pt x="3429" y="19111"/>
                      <a:pt x="4102" y="20358"/>
                      <a:pt x="4372" y="21600"/>
                    </a:cubicBezTo>
                    <a:lnTo>
                      <a:pt x="9098" y="21600"/>
                    </a:lnTo>
                    <a:lnTo>
                      <a:pt x="9098" y="12198"/>
                    </a:lnTo>
                    <a:lnTo>
                      <a:pt x="7611" y="12198"/>
                    </a:lnTo>
                    <a:cubicBezTo>
                      <a:pt x="6802" y="12198"/>
                      <a:pt x="6129" y="11504"/>
                      <a:pt x="6129" y="10675"/>
                    </a:cubicBezTo>
                    <a:cubicBezTo>
                      <a:pt x="6129" y="9845"/>
                      <a:pt x="6802" y="9156"/>
                      <a:pt x="7611" y="9156"/>
                    </a:cubicBezTo>
                    <a:lnTo>
                      <a:pt x="13687" y="9156"/>
                    </a:lnTo>
                    <a:cubicBezTo>
                      <a:pt x="14497" y="9156"/>
                      <a:pt x="15174" y="9845"/>
                      <a:pt x="15174" y="10675"/>
                    </a:cubicBezTo>
                    <a:cubicBezTo>
                      <a:pt x="15174" y="11504"/>
                      <a:pt x="14497" y="12198"/>
                      <a:pt x="13687" y="12198"/>
                    </a:cubicBezTo>
                    <a:lnTo>
                      <a:pt x="12205" y="12198"/>
                    </a:lnTo>
                    <a:lnTo>
                      <a:pt x="12205" y="21600"/>
                    </a:lnTo>
                    <a:lnTo>
                      <a:pt x="16927" y="21600"/>
                    </a:lnTo>
                    <a:cubicBezTo>
                      <a:pt x="17197" y="20358"/>
                      <a:pt x="18144" y="19111"/>
                      <a:pt x="18816" y="17729"/>
                    </a:cubicBezTo>
                    <a:cubicBezTo>
                      <a:pt x="20166" y="15516"/>
                      <a:pt x="21113" y="13857"/>
                      <a:pt x="21113" y="10675"/>
                    </a:cubicBezTo>
                    <a:cubicBezTo>
                      <a:pt x="21113" y="7633"/>
                      <a:pt x="19763" y="4455"/>
                      <a:pt x="17467" y="2379"/>
                    </a:cubicBezTo>
                    <a:cubicBezTo>
                      <a:pt x="15427" y="838"/>
                      <a:pt x="12959" y="0"/>
                      <a:pt x="104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30" name="Google Shape;3430;p37"/>
              <p:cNvSpPr/>
              <p:nvPr/>
            </p:nvSpPr>
            <p:spPr>
              <a:xfrm>
                <a:off x="234555" y="573342"/>
                <a:ext cx="206693" cy="116100"/>
              </a:xfrm>
              <a:custGeom>
                <a:rect b="b" l="l" r="r" t="t"/>
                <a:pathLst>
                  <a:path extrusionOk="0" h="21600" w="21600">
                    <a:moveTo>
                      <a:pt x="0" y="0"/>
                    </a:moveTo>
                    <a:lnTo>
                      <a:pt x="0" y="21600"/>
                    </a:lnTo>
                    <a:lnTo>
                      <a:pt x="1217" y="19872"/>
                    </a:lnTo>
                    <a:cubicBezTo>
                      <a:pt x="4129" y="16416"/>
                      <a:pt x="7464" y="14688"/>
                      <a:pt x="10800" y="14688"/>
                    </a:cubicBezTo>
                    <a:cubicBezTo>
                      <a:pt x="14136" y="14688"/>
                      <a:pt x="17479" y="16416"/>
                      <a:pt x="20391" y="19872"/>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31" name="Google Shape;3431;p37"/>
              <p:cNvSpPr/>
              <p:nvPr/>
            </p:nvSpPr>
            <p:spPr>
              <a:xfrm>
                <a:off x="253131" y="705068"/>
                <a:ext cx="174186" cy="181778"/>
              </a:xfrm>
              <a:custGeom>
                <a:rect b="b" l="l" r="r" t="t"/>
                <a:pathLst>
                  <a:path extrusionOk="0" h="21600" w="21600">
                    <a:moveTo>
                      <a:pt x="10585" y="0"/>
                    </a:moveTo>
                    <a:cubicBezTo>
                      <a:pt x="7852" y="0"/>
                      <a:pt x="5183" y="762"/>
                      <a:pt x="2879" y="2277"/>
                    </a:cubicBezTo>
                    <a:lnTo>
                      <a:pt x="0" y="4213"/>
                    </a:lnTo>
                    <a:lnTo>
                      <a:pt x="7779" y="19945"/>
                    </a:lnTo>
                    <a:cubicBezTo>
                      <a:pt x="8638" y="20768"/>
                      <a:pt x="9507" y="21600"/>
                      <a:pt x="10658" y="21600"/>
                    </a:cubicBezTo>
                    <a:cubicBezTo>
                      <a:pt x="11810" y="21600"/>
                      <a:pt x="12962" y="20768"/>
                      <a:pt x="13538" y="19945"/>
                    </a:cubicBezTo>
                    <a:lnTo>
                      <a:pt x="21600" y="4213"/>
                    </a:lnTo>
                    <a:lnTo>
                      <a:pt x="18721" y="2277"/>
                    </a:lnTo>
                    <a:cubicBezTo>
                      <a:pt x="16134" y="762"/>
                      <a:pt x="13318" y="0"/>
                      <a:pt x="105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432" name="Google Shape;3432;p37"/>
            <p:cNvGrpSpPr/>
            <p:nvPr/>
          </p:nvGrpSpPr>
          <p:grpSpPr>
            <a:xfrm>
              <a:off x="16546651" y="5844400"/>
              <a:ext cx="777975" cy="890605"/>
              <a:chOff x="73" y="0"/>
              <a:chExt cx="777973" cy="890604"/>
            </a:xfrm>
          </p:grpSpPr>
          <p:sp>
            <p:nvSpPr>
              <p:cNvPr id="3433" name="Google Shape;3433;p37"/>
              <p:cNvSpPr/>
              <p:nvPr/>
            </p:nvSpPr>
            <p:spPr>
              <a:xfrm>
                <a:off x="241558" y="505083"/>
                <a:ext cx="299573" cy="148680"/>
              </a:xfrm>
              <a:custGeom>
                <a:rect b="b" l="l" r="r" t="t"/>
                <a:pathLst>
                  <a:path extrusionOk="0" h="21600" w="21600">
                    <a:moveTo>
                      <a:pt x="10720" y="0"/>
                    </a:moveTo>
                    <a:lnTo>
                      <a:pt x="0" y="10463"/>
                    </a:lnTo>
                    <a:lnTo>
                      <a:pt x="10720" y="21600"/>
                    </a:lnTo>
                    <a:lnTo>
                      <a:pt x="21600" y="10463"/>
                    </a:lnTo>
                    <a:lnTo>
                      <a:pt x="1072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34" name="Google Shape;3434;p37"/>
              <p:cNvSpPr/>
              <p:nvPr/>
            </p:nvSpPr>
            <p:spPr>
              <a:xfrm>
                <a:off x="30222" y="0"/>
                <a:ext cx="719960" cy="258955"/>
              </a:xfrm>
              <a:custGeom>
                <a:rect b="b" l="l" r="r" t="t"/>
                <a:pathLst>
                  <a:path extrusionOk="0" h="21600" w="21600">
                    <a:moveTo>
                      <a:pt x="10686" y="0"/>
                    </a:moveTo>
                    <a:cubicBezTo>
                      <a:pt x="10573" y="0"/>
                      <a:pt x="10452" y="98"/>
                      <a:pt x="10312" y="289"/>
                    </a:cubicBezTo>
                    <a:lnTo>
                      <a:pt x="0" y="14818"/>
                    </a:lnTo>
                    <a:lnTo>
                      <a:pt x="4600" y="21600"/>
                    </a:lnTo>
                    <a:lnTo>
                      <a:pt x="10452" y="13269"/>
                    </a:lnTo>
                    <a:cubicBezTo>
                      <a:pt x="10522" y="13170"/>
                      <a:pt x="10626" y="13121"/>
                      <a:pt x="10730" y="13121"/>
                    </a:cubicBezTo>
                    <a:cubicBezTo>
                      <a:pt x="10834" y="13121"/>
                      <a:pt x="10940" y="13170"/>
                      <a:pt x="11009" y="13269"/>
                    </a:cubicBezTo>
                    <a:lnTo>
                      <a:pt x="16863" y="21600"/>
                    </a:lnTo>
                    <a:lnTo>
                      <a:pt x="21600" y="15015"/>
                    </a:lnTo>
                    <a:lnTo>
                      <a:pt x="11009" y="289"/>
                    </a:lnTo>
                    <a:cubicBezTo>
                      <a:pt x="10905" y="98"/>
                      <a:pt x="10801" y="0"/>
                      <a:pt x="106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35" name="Google Shape;3435;p37"/>
              <p:cNvSpPr/>
              <p:nvPr/>
            </p:nvSpPr>
            <p:spPr>
              <a:xfrm>
                <a:off x="209051" y="226447"/>
                <a:ext cx="153325" cy="311144"/>
              </a:xfrm>
              <a:custGeom>
                <a:rect b="b" l="l" r="r" t="t"/>
                <a:pathLst>
                  <a:path extrusionOk="0" h="21600" w="21600">
                    <a:moveTo>
                      <a:pt x="21600" y="0"/>
                    </a:moveTo>
                    <a:lnTo>
                      <a:pt x="0" y="5158"/>
                    </a:lnTo>
                    <a:lnTo>
                      <a:pt x="0" y="21600"/>
                    </a:lnTo>
                    <a:lnTo>
                      <a:pt x="21600" y="16119"/>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36" name="Google Shape;3436;p37"/>
              <p:cNvSpPr/>
              <p:nvPr/>
            </p:nvSpPr>
            <p:spPr>
              <a:xfrm>
                <a:off x="415743" y="224088"/>
                <a:ext cx="362303" cy="657228"/>
              </a:xfrm>
              <a:custGeom>
                <a:rect b="b" l="l" r="r" t="t"/>
                <a:pathLst>
                  <a:path extrusionOk="0" h="21600" w="21600">
                    <a:moveTo>
                      <a:pt x="21600" y="0"/>
                    </a:moveTo>
                    <a:lnTo>
                      <a:pt x="12323" y="2520"/>
                    </a:lnTo>
                    <a:lnTo>
                      <a:pt x="12323" y="11602"/>
                    </a:lnTo>
                    <a:cubicBezTo>
                      <a:pt x="12323" y="11907"/>
                      <a:pt x="11910" y="12212"/>
                      <a:pt x="11492" y="12365"/>
                    </a:cubicBezTo>
                    <a:lnTo>
                      <a:pt x="0" y="15495"/>
                    </a:lnTo>
                    <a:lnTo>
                      <a:pt x="0" y="21600"/>
                    </a:lnTo>
                    <a:lnTo>
                      <a:pt x="20769" y="15495"/>
                    </a:lnTo>
                    <a:cubicBezTo>
                      <a:pt x="21323" y="15342"/>
                      <a:pt x="21600" y="15037"/>
                      <a:pt x="21600" y="1473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37" name="Google Shape;3437;p37"/>
              <p:cNvSpPr/>
              <p:nvPr/>
            </p:nvSpPr>
            <p:spPr>
              <a:xfrm>
                <a:off x="415743" y="226447"/>
                <a:ext cx="155610" cy="311144"/>
              </a:xfrm>
              <a:custGeom>
                <a:rect b="b" l="l" r="r" t="t"/>
                <a:pathLst>
                  <a:path extrusionOk="0" h="21600" w="21600">
                    <a:moveTo>
                      <a:pt x="0" y="0"/>
                    </a:moveTo>
                    <a:lnTo>
                      <a:pt x="0" y="16119"/>
                    </a:lnTo>
                    <a:lnTo>
                      <a:pt x="21600" y="21600"/>
                    </a:lnTo>
                    <a:lnTo>
                      <a:pt x="21600" y="5158"/>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38" name="Google Shape;3438;p37"/>
              <p:cNvSpPr/>
              <p:nvPr/>
            </p:nvSpPr>
            <p:spPr>
              <a:xfrm>
                <a:off x="73" y="226447"/>
                <a:ext cx="362303" cy="664157"/>
              </a:xfrm>
              <a:custGeom>
                <a:rect b="b" l="l" r="r" t="t"/>
                <a:pathLst>
                  <a:path extrusionOk="0" h="21600" w="21600">
                    <a:moveTo>
                      <a:pt x="0" y="0"/>
                    </a:moveTo>
                    <a:lnTo>
                      <a:pt x="0" y="14804"/>
                    </a:lnTo>
                    <a:cubicBezTo>
                      <a:pt x="0" y="15106"/>
                      <a:pt x="413" y="15408"/>
                      <a:pt x="831" y="15559"/>
                    </a:cubicBezTo>
                    <a:lnTo>
                      <a:pt x="21600" y="21600"/>
                    </a:lnTo>
                    <a:lnTo>
                      <a:pt x="21600" y="15408"/>
                    </a:lnTo>
                    <a:lnTo>
                      <a:pt x="10244" y="12236"/>
                    </a:lnTo>
                    <a:lnTo>
                      <a:pt x="10108" y="12236"/>
                    </a:lnTo>
                    <a:cubicBezTo>
                      <a:pt x="9690" y="12159"/>
                      <a:pt x="9413" y="11857"/>
                      <a:pt x="9413" y="11632"/>
                    </a:cubicBezTo>
                    <a:lnTo>
                      <a:pt x="9413" y="2642"/>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439" name="Google Shape;3439;p37"/>
            <p:cNvGrpSpPr/>
            <p:nvPr/>
          </p:nvGrpSpPr>
          <p:grpSpPr>
            <a:xfrm>
              <a:off x="3291472" y="3671844"/>
              <a:ext cx="887142" cy="829131"/>
              <a:chOff x="73" y="-1"/>
              <a:chExt cx="887141" cy="829130"/>
            </a:xfrm>
          </p:grpSpPr>
          <p:sp>
            <p:nvSpPr>
              <p:cNvPr id="3440" name="Google Shape;3440;p37"/>
              <p:cNvSpPr/>
              <p:nvPr/>
            </p:nvSpPr>
            <p:spPr>
              <a:xfrm>
                <a:off x="211409" y="310701"/>
                <a:ext cx="190403" cy="172343"/>
              </a:xfrm>
              <a:custGeom>
                <a:rect b="b" l="l" r="r" t="t"/>
                <a:pathLst>
                  <a:path extrusionOk="0" h="21600" w="21600">
                    <a:moveTo>
                      <a:pt x="8730" y="0"/>
                    </a:moveTo>
                    <a:cubicBezTo>
                      <a:pt x="5778" y="0"/>
                      <a:pt x="2801" y="490"/>
                      <a:pt x="0" y="1515"/>
                    </a:cubicBezTo>
                    <a:cubicBezTo>
                      <a:pt x="1313" y="9959"/>
                      <a:pt x="5795" y="17239"/>
                      <a:pt x="12385" y="21600"/>
                    </a:cubicBezTo>
                    <a:cubicBezTo>
                      <a:pt x="13698" y="14616"/>
                      <a:pt x="16859" y="8213"/>
                      <a:pt x="21600" y="3261"/>
                    </a:cubicBezTo>
                    <a:cubicBezTo>
                      <a:pt x="17770" y="1155"/>
                      <a:pt x="13271" y="0"/>
                      <a:pt x="87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41" name="Google Shape;3441;p37"/>
              <p:cNvSpPr/>
              <p:nvPr/>
            </p:nvSpPr>
            <p:spPr>
              <a:xfrm>
                <a:off x="159833" y="-1"/>
                <a:ext cx="569906" cy="306575"/>
              </a:xfrm>
              <a:custGeom>
                <a:rect b="b" l="l" r="r" t="t"/>
                <a:pathLst>
                  <a:path extrusionOk="0" h="21600" w="20953">
                    <a:moveTo>
                      <a:pt x="10434" y="0"/>
                    </a:moveTo>
                    <a:cubicBezTo>
                      <a:pt x="4200" y="0"/>
                      <a:pt x="-323" y="10636"/>
                      <a:pt x="18" y="20291"/>
                    </a:cubicBezTo>
                    <a:cubicBezTo>
                      <a:pt x="1688" y="18899"/>
                      <a:pt x="3311" y="18245"/>
                      <a:pt x="4845" y="18245"/>
                    </a:cubicBezTo>
                    <a:cubicBezTo>
                      <a:pt x="6913" y="18245"/>
                      <a:pt x="8816" y="19439"/>
                      <a:pt x="10434" y="21600"/>
                    </a:cubicBezTo>
                    <a:cubicBezTo>
                      <a:pt x="12103" y="19439"/>
                      <a:pt x="13968" y="18245"/>
                      <a:pt x="16033" y="18245"/>
                    </a:cubicBezTo>
                    <a:cubicBezTo>
                      <a:pt x="17559" y="18245"/>
                      <a:pt x="19193" y="18899"/>
                      <a:pt x="20936" y="20291"/>
                    </a:cubicBezTo>
                    <a:cubicBezTo>
                      <a:pt x="21277" y="10636"/>
                      <a:pt x="16754" y="0"/>
                      <a:pt x="104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42" name="Google Shape;3442;p37"/>
              <p:cNvSpPr/>
              <p:nvPr/>
            </p:nvSpPr>
            <p:spPr>
              <a:xfrm>
                <a:off x="367018" y="557346"/>
                <a:ext cx="155610" cy="157969"/>
              </a:xfrm>
              <a:custGeom>
                <a:rect b="b" l="l" r="r" t="t"/>
                <a:pathLst>
                  <a:path extrusionOk="0" h="21600" w="21600">
                    <a:moveTo>
                      <a:pt x="21600" y="0"/>
                    </a:moveTo>
                    <a:cubicBezTo>
                      <a:pt x="18049" y="1119"/>
                      <a:pt x="14345" y="1673"/>
                      <a:pt x="10672" y="1673"/>
                    </a:cubicBezTo>
                    <a:cubicBezTo>
                      <a:pt x="7009" y="1673"/>
                      <a:pt x="3377" y="1119"/>
                      <a:pt x="0" y="0"/>
                    </a:cubicBezTo>
                    <a:cubicBezTo>
                      <a:pt x="317" y="8578"/>
                      <a:pt x="4512" y="15885"/>
                      <a:pt x="10631" y="21600"/>
                    </a:cubicBezTo>
                    <a:cubicBezTo>
                      <a:pt x="17405" y="15885"/>
                      <a:pt x="20955" y="7943"/>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43" name="Google Shape;3443;p37"/>
              <p:cNvSpPr/>
              <p:nvPr/>
            </p:nvSpPr>
            <p:spPr>
              <a:xfrm>
                <a:off x="487760" y="310923"/>
                <a:ext cx="185759" cy="172121"/>
              </a:xfrm>
              <a:custGeom>
                <a:rect b="b" l="l" r="r" t="t"/>
                <a:pathLst>
                  <a:path extrusionOk="0" h="21600" w="21600">
                    <a:moveTo>
                      <a:pt x="13251" y="0"/>
                    </a:moveTo>
                    <a:cubicBezTo>
                      <a:pt x="8640" y="0"/>
                      <a:pt x="4011" y="1304"/>
                      <a:pt x="0" y="3830"/>
                    </a:cubicBezTo>
                    <a:cubicBezTo>
                      <a:pt x="4860" y="8492"/>
                      <a:pt x="7834" y="14903"/>
                      <a:pt x="9180" y="21600"/>
                    </a:cubicBezTo>
                    <a:cubicBezTo>
                      <a:pt x="15934" y="17234"/>
                      <a:pt x="20254" y="9944"/>
                      <a:pt x="21600" y="1489"/>
                    </a:cubicBezTo>
                    <a:cubicBezTo>
                      <a:pt x="18926" y="490"/>
                      <a:pt x="16097" y="0"/>
                      <a:pt x="132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44" name="Google Shape;3444;p37"/>
              <p:cNvSpPr/>
              <p:nvPr/>
            </p:nvSpPr>
            <p:spPr>
              <a:xfrm>
                <a:off x="369303" y="369303"/>
                <a:ext cx="143963" cy="146839"/>
              </a:xfrm>
              <a:custGeom>
                <a:rect b="b" l="l" r="r" t="t"/>
                <a:pathLst>
                  <a:path extrusionOk="0" h="21600" w="21600">
                    <a:moveTo>
                      <a:pt x="10806" y="0"/>
                    </a:moveTo>
                    <a:cubicBezTo>
                      <a:pt x="4877" y="5465"/>
                      <a:pt x="1747" y="11266"/>
                      <a:pt x="0" y="19811"/>
                    </a:cubicBezTo>
                    <a:cubicBezTo>
                      <a:pt x="3838" y="21004"/>
                      <a:pt x="7410" y="21600"/>
                      <a:pt x="10938" y="21600"/>
                    </a:cubicBezTo>
                    <a:cubicBezTo>
                      <a:pt x="14466" y="21600"/>
                      <a:pt x="17950" y="21004"/>
                      <a:pt x="21600" y="19811"/>
                    </a:cubicBezTo>
                    <a:cubicBezTo>
                      <a:pt x="20560" y="11949"/>
                      <a:pt x="17773" y="6148"/>
                      <a:pt x="108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45" name="Google Shape;3445;p37"/>
              <p:cNvSpPr/>
              <p:nvPr/>
            </p:nvSpPr>
            <p:spPr>
              <a:xfrm>
                <a:off x="445965" y="290283"/>
                <a:ext cx="441249" cy="538846"/>
              </a:xfrm>
              <a:custGeom>
                <a:rect b="b" l="l" r="r" t="t"/>
                <a:pathLst>
                  <a:path extrusionOk="0" h="21600" w="21600">
                    <a:moveTo>
                      <a:pt x="13867" y="0"/>
                    </a:moveTo>
                    <a:cubicBezTo>
                      <a:pt x="13412" y="4935"/>
                      <a:pt x="10457" y="8194"/>
                      <a:pt x="6253" y="9961"/>
                    </a:cubicBezTo>
                    <a:cubicBezTo>
                      <a:pt x="6365" y="13406"/>
                      <a:pt x="4547" y="16943"/>
                      <a:pt x="0" y="19735"/>
                    </a:cubicBezTo>
                    <a:cubicBezTo>
                      <a:pt x="2273" y="20852"/>
                      <a:pt x="4774" y="21600"/>
                      <a:pt x="7502" y="21600"/>
                    </a:cubicBezTo>
                    <a:cubicBezTo>
                      <a:pt x="15119" y="21600"/>
                      <a:pt x="21600" y="16479"/>
                      <a:pt x="21600" y="10147"/>
                    </a:cubicBezTo>
                    <a:cubicBezTo>
                      <a:pt x="21485" y="5865"/>
                      <a:pt x="18417" y="1862"/>
                      <a:pt x="138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46" name="Google Shape;3446;p37"/>
              <p:cNvSpPr/>
              <p:nvPr/>
            </p:nvSpPr>
            <p:spPr>
              <a:xfrm>
                <a:off x="73" y="290283"/>
                <a:ext cx="441249" cy="538846"/>
              </a:xfrm>
              <a:custGeom>
                <a:rect b="b" l="l" r="r" t="t"/>
                <a:pathLst>
                  <a:path extrusionOk="0" h="21600" w="21600">
                    <a:moveTo>
                      <a:pt x="7729" y="0"/>
                    </a:moveTo>
                    <a:cubicBezTo>
                      <a:pt x="3071" y="2051"/>
                      <a:pt x="0" y="5865"/>
                      <a:pt x="0" y="10147"/>
                    </a:cubicBezTo>
                    <a:cubicBezTo>
                      <a:pt x="0" y="16479"/>
                      <a:pt x="6481" y="21600"/>
                      <a:pt x="14098" y="21600"/>
                    </a:cubicBezTo>
                    <a:cubicBezTo>
                      <a:pt x="16826" y="21600"/>
                      <a:pt x="19327" y="20852"/>
                      <a:pt x="21600" y="19735"/>
                    </a:cubicBezTo>
                    <a:cubicBezTo>
                      <a:pt x="17053" y="16943"/>
                      <a:pt x="15235" y="13406"/>
                      <a:pt x="15347" y="9961"/>
                    </a:cubicBezTo>
                    <a:cubicBezTo>
                      <a:pt x="11139" y="8194"/>
                      <a:pt x="8299" y="4935"/>
                      <a:pt x="77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447" name="Google Shape;3447;p37"/>
            <p:cNvGrpSpPr/>
            <p:nvPr/>
          </p:nvGrpSpPr>
          <p:grpSpPr>
            <a:xfrm>
              <a:off x="3356485" y="4728527"/>
              <a:ext cx="757039" cy="887142"/>
              <a:chOff x="73" y="73"/>
              <a:chExt cx="757038" cy="887141"/>
            </a:xfrm>
          </p:grpSpPr>
          <p:sp>
            <p:nvSpPr>
              <p:cNvPr id="3448" name="Google Shape;3448;p37"/>
              <p:cNvSpPr/>
              <p:nvPr/>
            </p:nvSpPr>
            <p:spPr>
              <a:xfrm>
                <a:off x="425031" y="257849"/>
                <a:ext cx="174186" cy="174185"/>
              </a:xfrm>
              <a:custGeom>
                <a:rect b="b" l="l" r="r" t="t"/>
                <a:pathLst>
                  <a:path extrusionOk="0" h="21600" w="21600">
                    <a:moveTo>
                      <a:pt x="0" y="0"/>
                    </a:moveTo>
                    <a:lnTo>
                      <a:pt x="13821"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49" name="Google Shape;3449;p37"/>
              <p:cNvSpPr/>
              <p:nvPr/>
            </p:nvSpPr>
            <p:spPr>
              <a:xfrm>
                <a:off x="248561" y="517983"/>
                <a:ext cx="257777" cy="364587"/>
              </a:xfrm>
              <a:custGeom>
                <a:rect b="b" l="l" r="r" t="t"/>
                <a:pathLst>
                  <a:path extrusionOk="0" h="21600" w="21600">
                    <a:moveTo>
                      <a:pt x="0" y="0"/>
                    </a:moveTo>
                    <a:lnTo>
                      <a:pt x="10698"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50" name="Google Shape;3450;p37"/>
              <p:cNvSpPr/>
              <p:nvPr/>
            </p:nvSpPr>
            <p:spPr>
              <a:xfrm>
                <a:off x="257849" y="283427"/>
                <a:ext cx="239201" cy="181115"/>
              </a:xfrm>
              <a:custGeom>
                <a:rect b="b" l="l" r="r" t="t"/>
                <a:pathLst>
                  <a:path extrusionOk="0" h="21600" w="21600">
                    <a:moveTo>
                      <a:pt x="10690" y="0"/>
                    </a:moveTo>
                    <a:lnTo>
                      <a:pt x="0" y="21600"/>
                    </a:lnTo>
                    <a:lnTo>
                      <a:pt x="21600" y="21600"/>
                    </a:lnTo>
                    <a:lnTo>
                      <a:pt x="1069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51" name="Google Shape;3451;p37"/>
              <p:cNvSpPr/>
              <p:nvPr/>
            </p:nvSpPr>
            <p:spPr>
              <a:xfrm>
                <a:off x="73" y="288071"/>
                <a:ext cx="174112" cy="176471"/>
              </a:xfrm>
              <a:custGeom>
                <a:rect b="b" l="l" r="r" t="t"/>
                <a:pathLst>
                  <a:path extrusionOk="0" h="21600" w="21600">
                    <a:moveTo>
                      <a:pt x="13827" y="0"/>
                    </a:moveTo>
                    <a:lnTo>
                      <a:pt x="0" y="21600"/>
                    </a:lnTo>
                    <a:lnTo>
                      <a:pt x="21600" y="21600"/>
                    </a:lnTo>
                    <a:lnTo>
                      <a:pt x="1382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52" name="Google Shape;3452;p37"/>
              <p:cNvSpPr/>
              <p:nvPr/>
            </p:nvSpPr>
            <p:spPr>
              <a:xfrm>
                <a:off x="431960" y="517983"/>
                <a:ext cx="322866" cy="369231"/>
              </a:xfrm>
              <a:custGeom>
                <a:rect b="b" l="l" r="r" t="t"/>
                <a:pathLst>
                  <a:path extrusionOk="0" h="21600" w="21600">
                    <a:moveTo>
                      <a:pt x="8704" y="0"/>
                    </a:moveTo>
                    <a:lnTo>
                      <a:pt x="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53" name="Google Shape;3453;p37"/>
              <p:cNvSpPr/>
              <p:nvPr/>
            </p:nvSpPr>
            <p:spPr>
              <a:xfrm>
                <a:off x="580640" y="288071"/>
                <a:ext cx="176471" cy="176471"/>
              </a:xfrm>
              <a:custGeom>
                <a:rect b="b" l="l" r="r" t="t"/>
                <a:pathLst>
                  <a:path extrusionOk="0" h="21600" w="21600">
                    <a:moveTo>
                      <a:pt x="7669" y="0"/>
                    </a:moveTo>
                    <a:lnTo>
                      <a:pt x="0" y="21600"/>
                    </a:lnTo>
                    <a:lnTo>
                      <a:pt x="21600" y="21600"/>
                    </a:lnTo>
                    <a:lnTo>
                      <a:pt x="766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54" name="Google Shape;3454;p37"/>
              <p:cNvSpPr/>
              <p:nvPr/>
            </p:nvSpPr>
            <p:spPr>
              <a:xfrm>
                <a:off x="155608" y="257849"/>
                <a:ext cx="174186" cy="174185"/>
              </a:xfrm>
              <a:custGeom>
                <a:rect b="b" l="l" r="r" t="t"/>
                <a:pathLst>
                  <a:path extrusionOk="0" h="21600" w="21600">
                    <a:moveTo>
                      <a:pt x="0" y="0"/>
                    </a:moveTo>
                    <a:lnTo>
                      <a:pt x="7486"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55" name="Google Shape;3455;p37"/>
              <p:cNvSpPr/>
              <p:nvPr/>
            </p:nvSpPr>
            <p:spPr>
              <a:xfrm>
                <a:off x="2358" y="517983"/>
                <a:ext cx="320507" cy="369231"/>
              </a:xfrm>
              <a:custGeom>
                <a:rect b="b" l="l" r="r" t="t"/>
                <a:pathLst>
                  <a:path extrusionOk="0" h="21600" w="21600">
                    <a:moveTo>
                      <a:pt x="0" y="0"/>
                    </a:moveTo>
                    <a:lnTo>
                      <a:pt x="21600" y="21600"/>
                    </a:lnTo>
                    <a:lnTo>
                      <a:pt x="1283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56" name="Google Shape;3456;p37"/>
              <p:cNvSpPr/>
              <p:nvPr/>
            </p:nvSpPr>
            <p:spPr>
              <a:xfrm>
                <a:off x="350728" y="73"/>
                <a:ext cx="51084" cy="157895"/>
              </a:xfrm>
              <a:custGeom>
                <a:rect b="b" l="l" r="r" t="t"/>
                <a:pathLst>
                  <a:path extrusionOk="0" h="21600" w="21600">
                    <a:moveTo>
                      <a:pt x="10784" y="0"/>
                    </a:moveTo>
                    <a:cubicBezTo>
                      <a:pt x="4894" y="0"/>
                      <a:pt x="0" y="1593"/>
                      <a:pt x="0" y="3499"/>
                    </a:cubicBezTo>
                    <a:lnTo>
                      <a:pt x="0" y="18111"/>
                    </a:lnTo>
                    <a:cubicBezTo>
                      <a:pt x="0" y="20017"/>
                      <a:pt x="4894" y="21600"/>
                      <a:pt x="10784" y="21600"/>
                    </a:cubicBezTo>
                    <a:cubicBezTo>
                      <a:pt x="16675" y="21600"/>
                      <a:pt x="21600" y="20017"/>
                      <a:pt x="21600" y="18111"/>
                    </a:cubicBezTo>
                    <a:lnTo>
                      <a:pt x="21600" y="3499"/>
                    </a:lnTo>
                    <a:cubicBezTo>
                      <a:pt x="21600" y="1593"/>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57" name="Google Shape;3457;p37"/>
              <p:cNvSpPr/>
              <p:nvPr/>
            </p:nvSpPr>
            <p:spPr>
              <a:xfrm>
                <a:off x="158018" y="73344"/>
                <a:ext cx="122308" cy="96271"/>
              </a:xfrm>
              <a:custGeom>
                <a:rect b="b" l="l" r="r" t="t"/>
                <a:pathLst>
                  <a:path extrusionOk="0" h="21600" w="20681">
                    <a:moveTo>
                      <a:pt x="4217" y="0"/>
                    </a:moveTo>
                    <a:cubicBezTo>
                      <a:pt x="2821" y="0"/>
                      <a:pt x="1425" y="926"/>
                      <a:pt x="378" y="2315"/>
                    </a:cubicBezTo>
                    <a:cubicBezTo>
                      <a:pt x="-407" y="4929"/>
                      <a:pt x="-8" y="8567"/>
                      <a:pt x="1949" y="10138"/>
                    </a:cubicBezTo>
                    <a:lnTo>
                      <a:pt x="14126" y="21071"/>
                    </a:lnTo>
                    <a:cubicBezTo>
                      <a:pt x="15310" y="21600"/>
                      <a:pt x="15696" y="21600"/>
                      <a:pt x="16880" y="21600"/>
                    </a:cubicBezTo>
                    <a:cubicBezTo>
                      <a:pt x="18052" y="21600"/>
                      <a:pt x="19623" y="20029"/>
                      <a:pt x="20021" y="18987"/>
                    </a:cubicBezTo>
                    <a:cubicBezTo>
                      <a:pt x="21193" y="16390"/>
                      <a:pt x="20807" y="13264"/>
                      <a:pt x="18837" y="11180"/>
                    </a:cubicBezTo>
                    <a:lnTo>
                      <a:pt x="6274" y="761"/>
                    </a:lnTo>
                    <a:cubicBezTo>
                      <a:pt x="5613" y="232"/>
                      <a:pt x="4915" y="0"/>
                      <a:pt x="42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58" name="Google Shape;3458;p37"/>
              <p:cNvSpPr/>
              <p:nvPr/>
            </p:nvSpPr>
            <p:spPr>
              <a:xfrm>
                <a:off x="470532" y="72386"/>
                <a:ext cx="124336" cy="97229"/>
              </a:xfrm>
              <a:custGeom>
                <a:rect b="b" l="l" r="r" t="t"/>
                <a:pathLst>
                  <a:path extrusionOk="0" h="21600" w="20286">
                    <a:moveTo>
                      <a:pt x="15872" y="0"/>
                    </a:moveTo>
                    <a:cubicBezTo>
                      <a:pt x="15138" y="0"/>
                      <a:pt x="14404" y="295"/>
                      <a:pt x="13791" y="966"/>
                    </a:cubicBezTo>
                    <a:lnTo>
                      <a:pt x="2053" y="11283"/>
                    </a:lnTo>
                    <a:cubicBezTo>
                      <a:pt x="153" y="12315"/>
                      <a:pt x="-605" y="16442"/>
                      <a:pt x="538" y="19013"/>
                    </a:cubicBezTo>
                    <a:cubicBezTo>
                      <a:pt x="1295" y="21076"/>
                      <a:pt x="2426" y="21600"/>
                      <a:pt x="3941" y="21600"/>
                    </a:cubicBezTo>
                    <a:cubicBezTo>
                      <a:pt x="5084" y="21600"/>
                      <a:pt x="5841" y="21076"/>
                      <a:pt x="6214" y="21076"/>
                    </a:cubicBezTo>
                    <a:lnTo>
                      <a:pt x="18337" y="10759"/>
                    </a:lnTo>
                    <a:cubicBezTo>
                      <a:pt x="20237" y="9220"/>
                      <a:pt x="20995" y="5601"/>
                      <a:pt x="19480" y="3030"/>
                    </a:cubicBezTo>
                    <a:cubicBezTo>
                      <a:pt x="18962" y="1277"/>
                      <a:pt x="17411" y="0"/>
                      <a:pt x="158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459" name="Google Shape;3459;p37"/>
            <p:cNvGrpSpPr/>
            <p:nvPr/>
          </p:nvGrpSpPr>
          <p:grpSpPr>
            <a:xfrm>
              <a:off x="3344838" y="5817716"/>
              <a:ext cx="778096" cy="887142"/>
              <a:chOff x="0" y="0"/>
              <a:chExt cx="778094" cy="887140"/>
            </a:xfrm>
          </p:grpSpPr>
          <p:sp>
            <p:nvSpPr>
              <p:cNvPr id="3460" name="Google Shape;3460;p37"/>
              <p:cNvSpPr/>
              <p:nvPr/>
            </p:nvSpPr>
            <p:spPr>
              <a:xfrm>
                <a:off x="311218" y="780255"/>
                <a:ext cx="208978" cy="104526"/>
              </a:xfrm>
              <a:custGeom>
                <a:rect b="b" l="l" r="r" t="t"/>
                <a:pathLst>
                  <a:path extrusionOk="0" h="21600" w="21600">
                    <a:moveTo>
                      <a:pt x="236" y="0"/>
                    </a:moveTo>
                    <a:lnTo>
                      <a:pt x="236" y="5758"/>
                    </a:lnTo>
                    <a:lnTo>
                      <a:pt x="0" y="5758"/>
                    </a:lnTo>
                    <a:cubicBezTo>
                      <a:pt x="0" y="14395"/>
                      <a:pt x="3596" y="21600"/>
                      <a:pt x="7916" y="21600"/>
                    </a:cubicBezTo>
                    <a:lnTo>
                      <a:pt x="13440" y="21600"/>
                    </a:lnTo>
                    <a:cubicBezTo>
                      <a:pt x="18004" y="21600"/>
                      <a:pt x="21600" y="14395"/>
                      <a:pt x="21600" y="575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61" name="Google Shape;3461;p37"/>
              <p:cNvSpPr/>
              <p:nvPr/>
            </p:nvSpPr>
            <p:spPr>
              <a:xfrm>
                <a:off x="0" y="0"/>
                <a:ext cx="257776" cy="887140"/>
              </a:xfrm>
              <a:custGeom>
                <a:rect b="b" l="l" r="r" t="t"/>
                <a:pathLst>
                  <a:path extrusionOk="0" h="21600" w="21600">
                    <a:moveTo>
                      <a:pt x="2143" y="0"/>
                    </a:moveTo>
                    <a:cubicBezTo>
                      <a:pt x="976" y="0"/>
                      <a:pt x="0" y="282"/>
                      <a:pt x="0" y="621"/>
                    </a:cubicBezTo>
                    <a:lnTo>
                      <a:pt x="0" y="2543"/>
                    </a:lnTo>
                    <a:lnTo>
                      <a:pt x="10896" y="2543"/>
                    </a:lnTo>
                    <a:cubicBezTo>
                      <a:pt x="12063" y="2543"/>
                      <a:pt x="13039" y="2827"/>
                      <a:pt x="13039" y="3166"/>
                    </a:cubicBezTo>
                    <a:cubicBezTo>
                      <a:pt x="13039" y="3505"/>
                      <a:pt x="12063" y="3789"/>
                      <a:pt x="10896" y="3789"/>
                    </a:cubicBezTo>
                    <a:lnTo>
                      <a:pt x="0" y="3789"/>
                    </a:lnTo>
                    <a:lnTo>
                      <a:pt x="0" y="5088"/>
                    </a:lnTo>
                    <a:lnTo>
                      <a:pt x="6615" y="5088"/>
                    </a:lnTo>
                    <a:cubicBezTo>
                      <a:pt x="7783" y="5088"/>
                      <a:pt x="8759" y="5372"/>
                      <a:pt x="8759" y="5711"/>
                    </a:cubicBezTo>
                    <a:cubicBezTo>
                      <a:pt x="8759" y="6050"/>
                      <a:pt x="7783" y="6332"/>
                      <a:pt x="6615" y="6332"/>
                    </a:cubicBezTo>
                    <a:lnTo>
                      <a:pt x="0" y="6332"/>
                    </a:lnTo>
                    <a:lnTo>
                      <a:pt x="0" y="7633"/>
                    </a:lnTo>
                    <a:lnTo>
                      <a:pt x="10896" y="7633"/>
                    </a:lnTo>
                    <a:cubicBezTo>
                      <a:pt x="12063" y="7633"/>
                      <a:pt x="13039" y="7915"/>
                      <a:pt x="13039" y="8254"/>
                    </a:cubicBezTo>
                    <a:cubicBezTo>
                      <a:pt x="13039" y="8593"/>
                      <a:pt x="12063" y="8877"/>
                      <a:pt x="10896" y="8877"/>
                    </a:cubicBezTo>
                    <a:lnTo>
                      <a:pt x="0" y="8877"/>
                    </a:lnTo>
                    <a:lnTo>
                      <a:pt x="0" y="10178"/>
                    </a:lnTo>
                    <a:lnTo>
                      <a:pt x="6615" y="10178"/>
                    </a:lnTo>
                    <a:cubicBezTo>
                      <a:pt x="7783" y="10178"/>
                      <a:pt x="8759" y="10460"/>
                      <a:pt x="8759" y="10799"/>
                    </a:cubicBezTo>
                    <a:cubicBezTo>
                      <a:pt x="8759" y="11138"/>
                      <a:pt x="7783" y="11422"/>
                      <a:pt x="6615" y="11422"/>
                    </a:cubicBezTo>
                    <a:lnTo>
                      <a:pt x="0" y="11422"/>
                    </a:lnTo>
                    <a:lnTo>
                      <a:pt x="0" y="12721"/>
                    </a:lnTo>
                    <a:lnTo>
                      <a:pt x="10896" y="12721"/>
                    </a:lnTo>
                    <a:cubicBezTo>
                      <a:pt x="12063" y="12721"/>
                      <a:pt x="13039" y="13005"/>
                      <a:pt x="13039" y="13344"/>
                    </a:cubicBezTo>
                    <a:cubicBezTo>
                      <a:pt x="13039" y="13683"/>
                      <a:pt x="12063" y="13965"/>
                      <a:pt x="10896" y="13965"/>
                    </a:cubicBezTo>
                    <a:lnTo>
                      <a:pt x="0" y="13965"/>
                    </a:lnTo>
                    <a:lnTo>
                      <a:pt x="0" y="15266"/>
                    </a:lnTo>
                    <a:lnTo>
                      <a:pt x="6615" y="15266"/>
                    </a:lnTo>
                    <a:cubicBezTo>
                      <a:pt x="7783" y="15266"/>
                      <a:pt x="8759" y="15550"/>
                      <a:pt x="8759" y="15889"/>
                    </a:cubicBezTo>
                    <a:cubicBezTo>
                      <a:pt x="8759" y="16228"/>
                      <a:pt x="7783" y="16510"/>
                      <a:pt x="6615" y="16510"/>
                    </a:cubicBezTo>
                    <a:lnTo>
                      <a:pt x="0" y="16510"/>
                    </a:lnTo>
                    <a:lnTo>
                      <a:pt x="0" y="17811"/>
                    </a:lnTo>
                    <a:lnTo>
                      <a:pt x="10896" y="17811"/>
                    </a:lnTo>
                    <a:cubicBezTo>
                      <a:pt x="12063" y="17811"/>
                      <a:pt x="13039" y="18093"/>
                      <a:pt x="13039" y="18432"/>
                    </a:cubicBezTo>
                    <a:cubicBezTo>
                      <a:pt x="13039" y="18771"/>
                      <a:pt x="12063" y="19055"/>
                      <a:pt x="10896" y="19055"/>
                    </a:cubicBezTo>
                    <a:lnTo>
                      <a:pt x="0" y="19055"/>
                    </a:lnTo>
                    <a:lnTo>
                      <a:pt x="0" y="20977"/>
                    </a:lnTo>
                    <a:cubicBezTo>
                      <a:pt x="0" y="21316"/>
                      <a:pt x="976" y="21600"/>
                      <a:pt x="2143" y="21600"/>
                    </a:cubicBezTo>
                    <a:lnTo>
                      <a:pt x="19463" y="21600"/>
                    </a:lnTo>
                    <a:cubicBezTo>
                      <a:pt x="20630" y="21600"/>
                      <a:pt x="21600" y="21316"/>
                      <a:pt x="21600" y="20977"/>
                    </a:cubicBezTo>
                    <a:lnTo>
                      <a:pt x="21600" y="678"/>
                    </a:lnTo>
                    <a:cubicBezTo>
                      <a:pt x="21600" y="282"/>
                      <a:pt x="20630" y="0"/>
                      <a:pt x="194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62" name="Google Shape;3462;p37"/>
              <p:cNvSpPr/>
              <p:nvPr/>
            </p:nvSpPr>
            <p:spPr>
              <a:xfrm>
                <a:off x="568994" y="0"/>
                <a:ext cx="209100" cy="257776"/>
              </a:xfrm>
              <a:custGeom>
                <a:rect b="b" l="l" r="r" t="t"/>
                <a:pathLst>
                  <a:path extrusionOk="0" h="21600" w="21371">
                    <a:moveTo>
                      <a:pt x="18752" y="0"/>
                    </a:moveTo>
                    <a:cubicBezTo>
                      <a:pt x="13290" y="0"/>
                      <a:pt x="9252" y="191"/>
                      <a:pt x="4746" y="3891"/>
                    </a:cubicBezTo>
                    <a:cubicBezTo>
                      <a:pt x="1899" y="6418"/>
                      <a:pt x="0" y="9728"/>
                      <a:pt x="0" y="13231"/>
                    </a:cubicBezTo>
                    <a:cubicBezTo>
                      <a:pt x="0" y="17709"/>
                      <a:pt x="4746" y="21600"/>
                      <a:pt x="10676" y="21600"/>
                    </a:cubicBezTo>
                    <a:cubicBezTo>
                      <a:pt x="15189" y="21600"/>
                      <a:pt x="19227" y="19265"/>
                      <a:pt x="20651" y="15763"/>
                    </a:cubicBezTo>
                    <a:cubicBezTo>
                      <a:pt x="21600" y="13817"/>
                      <a:pt x="21125" y="11872"/>
                      <a:pt x="19701" y="10507"/>
                    </a:cubicBezTo>
                    <a:cubicBezTo>
                      <a:pt x="18036" y="8950"/>
                      <a:pt x="17087" y="7004"/>
                      <a:pt x="20651" y="3502"/>
                    </a:cubicBezTo>
                    <a:cubicBezTo>
                      <a:pt x="21359" y="2724"/>
                      <a:pt x="21600" y="1946"/>
                      <a:pt x="21125" y="1167"/>
                    </a:cubicBezTo>
                    <a:cubicBezTo>
                      <a:pt x="20651" y="581"/>
                      <a:pt x="19701" y="0"/>
                      <a:pt x="187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63" name="Google Shape;3463;p37"/>
              <p:cNvSpPr/>
              <p:nvPr/>
            </p:nvSpPr>
            <p:spPr>
              <a:xfrm>
                <a:off x="578282" y="292568"/>
                <a:ext cx="190402" cy="125461"/>
              </a:xfrm>
              <a:custGeom>
                <a:rect b="b" l="l" r="r" t="t"/>
                <a:pathLst>
                  <a:path extrusionOk="0" h="21600" w="21600">
                    <a:moveTo>
                      <a:pt x="2634" y="0"/>
                    </a:moveTo>
                    <a:cubicBezTo>
                      <a:pt x="1313" y="6003"/>
                      <a:pt x="259" y="13998"/>
                      <a:pt x="0" y="21600"/>
                    </a:cubicBezTo>
                    <a:lnTo>
                      <a:pt x="21600" y="21600"/>
                    </a:lnTo>
                    <a:cubicBezTo>
                      <a:pt x="21073" y="13998"/>
                      <a:pt x="20287" y="6396"/>
                      <a:pt x="18966" y="0"/>
                    </a:cubicBezTo>
                    <a:cubicBezTo>
                      <a:pt x="16332" y="2005"/>
                      <a:pt x="13698" y="3198"/>
                      <a:pt x="10796" y="3198"/>
                    </a:cubicBezTo>
                    <a:cubicBezTo>
                      <a:pt x="7902" y="3198"/>
                      <a:pt x="5268" y="2005"/>
                      <a:pt x="26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64" name="Google Shape;3464;p37"/>
              <p:cNvSpPr/>
              <p:nvPr/>
            </p:nvSpPr>
            <p:spPr>
              <a:xfrm>
                <a:off x="568994" y="466752"/>
                <a:ext cx="208978" cy="418029"/>
              </a:xfrm>
              <a:custGeom>
                <a:rect b="b" l="l" r="r" t="t"/>
                <a:pathLst>
                  <a:path extrusionOk="0" h="21600" w="21600">
                    <a:moveTo>
                      <a:pt x="236" y="0"/>
                    </a:moveTo>
                    <a:cubicBezTo>
                      <a:pt x="0" y="1440"/>
                      <a:pt x="0" y="2879"/>
                      <a:pt x="0" y="4079"/>
                    </a:cubicBezTo>
                    <a:cubicBezTo>
                      <a:pt x="0" y="10562"/>
                      <a:pt x="2400" y="21600"/>
                      <a:pt x="10796" y="21600"/>
                    </a:cubicBezTo>
                    <a:cubicBezTo>
                      <a:pt x="19200" y="21600"/>
                      <a:pt x="21600" y="10680"/>
                      <a:pt x="21600" y="4079"/>
                    </a:cubicBezTo>
                    <a:cubicBezTo>
                      <a:pt x="21364" y="2879"/>
                      <a:pt x="21364" y="1562"/>
                      <a:pt x="208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65" name="Google Shape;3465;p37"/>
              <p:cNvSpPr/>
              <p:nvPr/>
            </p:nvSpPr>
            <p:spPr>
              <a:xfrm>
                <a:off x="315862" y="0"/>
                <a:ext cx="192761" cy="206693"/>
              </a:xfrm>
              <a:custGeom>
                <a:rect b="b" l="l" r="r" t="t"/>
                <a:pathLst>
                  <a:path extrusionOk="0" h="21600" w="21600">
                    <a:moveTo>
                      <a:pt x="10928" y="0"/>
                    </a:moveTo>
                    <a:cubicBezTo>
                      <a:pt x="9755" y="0"/>
                      <a:pt x="8582" y="485"/>
                      <a:pt x="8062" y="1456"/>
                    </a:cubicBezTo>
                    <a:lnTo>
                      <a:pt x="0" y="21600"/>
                    </a:lnTo>
                    <a:lnTo>
                      <a:pt x="21600" y="21600"/>
                    </a:lnTo>
                    <a:lnTo>
                      <a:pt x="13786" y="1456"/>
                    </a:lnTo>
                    <a:cubicBezTo>
                      <a:pt x="13266" y="485"/>
                      <a:pt x="12101" y="0"/>
                      <a:pt x="109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66" name="Google Shape;3466;p37"/>
              <p:cNvSpPr/>
              <p:nvPr/>
            </p:nvSpPr>
            <p:spPr>
              <a:xfrm>
                <a:off x="311218" y="257775"/>
                <a:ext cx="206693" cy="471398"/>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467" name="Google Shape;3467;p37"/>
            <p:cNvGrpSpPr/>
            <p:nvPr/>
          </p:nvGrpSpPr>
          <p:grpSpPr>
            <a:xfrm>
              <a:off x="8860894" y="3695065"/>
              <a:ext cx="777974" cy="889502"/>
              <a:chOff x="73" y="-1"/>
              <a:chExt cx="777973" cy="889500"/>
            </a:xfrm>
          </p:grpSpPr>
          <p:sp>
            <p:nvSpPr>
              <p:cNvPr id="3468" name="Google Shape;3468;p37"/>
              <p:cNvSpPr/>
              <p:nvPr/>
            </p:nvSpPr>
            <p:spPr>
              <a:xfrm>
                <a:off x="362375" y="311217"/>
                <a:ext cx="155536" cy="157895"/>
              </a:xfrm>
              <a:custGeom>
                <a:rect b="b" l="l" r="r" t="t"/>
                <a:pathLst>
                  <a:path extrusionOk="0" h="21600" w="21600">
                    <a:moveTo>
                      <a:pt x="14188" y="0"/>
                    </a:moveTo>
                    <a:cubicBezTo>
                      <a:pt x="12254" y="7311"/>
                      <a:pt x="7094" y="12706"/>
                      <a:pt x="0" y="13976"/>
                    </a:cubicBez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69" name="Google Shape;3469;p37"/>
              <p:cNvSpPr/>
              <p:nvPr/>
            </p:nvSpPr>
            <p:spPr>
              <a:xfrm>
                <a:off x="362375" y="311217"/>
                <a:ext cx="46440" cy="46441"/>
              </a:xfrm>
              <a:custGeom>
                <a:rect b="b" l="l" r="r" t="t"/>
                <a:pathLst>
                  <a:path extrusionOk="0" h="21600" w="21600">
                    <a:moveTo>
                      <a:pt x="0" y="0"/>
                    </a:moveTo>
                    <a:lnTo>
                      <a:pt x="0" y="21600"/>
                    </a:lnTo>
                    <a:cubicBezTo>
                      <a:pt x="10800" y="19440"/>
                      <a:pt x="18343" y="1080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70" name="Google Shape;3470;p37"/>
              <p:cNvSpPr/>
              <p:nvPr/>
            </p:nvSpPr>
            <p:spPr>
              <a:xfrm>
                <a:off x="51157" y="-1"/>
                <a:ext cx="620078" cy="889500"/>
              </a:xfrm>
              <a:custGeom>
                <a:rect b="b" l="l" r="r" t="t"/>
                <a:pathLst>
                  <a:path extrusionOk="0" h="21600" w="21600">
                    <a:moveTo>
                      <a:pt x="9870" y="3779"/>
                    </a:moveTo>
                    <a:cubicBezTo>
                      <a:pt x="12135" y="3779"/>
                      <a:pt x="13915" y="4794"/>
                      <a:pt x="14318" y="6317"/>
                    </a:cubicBezTo>
                    <a:lnTo>
                      <a:pt x="17150" y="6317"/>
                    </a:lnTo>
                    <a:cubicBezTo>
                      <a:pt x="17718" y="6317"/>
                      <a:pt x="18121" y="6598"/>
                      <a:pt x="18121" y="6936"/>
                    </a:cubicBezTo>
                    <a:lnTo>
                      <a:pt x="18121" y="12013"/>
                    </a:lnTo>
                    <a:lnTo>
                      <a:pt x="17959" y="12013"/>
                    </a:lnTo>
                    <a:cubicBezTo>
                      <a:pt x="17959" y="12351"/>
                      <a:pt x="17556" y="12632"/>
                      <a:pt x="17068" y="12632"/>
                    </a:cubicBezTo>
                    <a:lnTo>
                      <a:pt x="9870" y="12632"/>
                    </a:lnTo>
                    <a:cubicBezTo>
                      <a:pt x="9385" y="12632"/>
                      <a:pt x="8979" y="12351"/>
                      <a:pt x="8979" y="12013"/>
                    </a:cubicBezTo>
                    <a:lnTo>
                      <a:pt x="8979" y="10038"/>
                    </a:lnTo>
                    <a:cubicBezTo>
                      <a:pt x="6956" y="9757"/>
                      <a:pt x="5338" y="8460"/>
                      <a:pt x="5338" y="6936"/>
                    </a:cubicBezTo>
                    <a:cubicBezTo>
                      <a:pt x="5338" y="5189"/>
                      <a:pt x="7362" y="3779"/>
                      <a:pt x="9870" y="3779"/>
                    </a:cubicBezTo>
                    <a:close/>
                    <a:moveTo>
                      <a:pt x="13509" y="15115"/>
                    </a:moveTo>
                    <a:cubicBezTo>
                      <a:pt x="14076" y="15115"/>
                      <a:pt x="14480" y="15396"/>
                      <a:pt x="14480" y="15734"/>
                    </a:cubicBezTo>
                    <a:cubicBezTo>
                      <a:pt x="14480" y="16072"/>
                      <a:pt x="14076" y="16355"/>
                      <a:pt x="13509" y="16355"/>
                    </a:cubicBezTo>
                    <a:lnTo>
                      <a:pt x="6391" y="16355"/>
                    </a:lnTo>
                    <a:cubicBezTo>
                      <a:pt x="5824" y="16355"/>
                      <a:pt x="5421" y="16072"/>
                      <a:pt x="5421" y="15734"/>
                    </a:cubicBezTo>
                    <a:cubicBezTo>
                      <a:pt x="5421" y="15396"/>
                      <a:pt x="5824" y="15115"/>
                      <a:pt x="6391" y="15115"/>
                    </a:cubicBezTo>
                    <a:close/>
                    <a:moveTo>
                      <a:pt x="17150" y="15115"/>
                    </a:moveTo>
                    <a:cubicBezTo>
                      <a:pt x="17718" y="15115"/>
                      <a:pt x="18121" y="15396"/>
                      <a:pt x="18121" y="15734"/>
                    </a:cubicBezTo>
                    <a:cubicBezTo>
                      <a:pt x="17959" y="16072"/>
                      <a:pt x="17556" y="16355"/>
                      <a:pt x="17150" y="16355"/>
                    </a:cubicBezTo>
                    <a:cubicBezTo>
                      <a:pt x="16665" y="16355"/>
                      <a:pt x="16259" y="16072"/>
                      <a:pt x="16259" y="15734"/>
                    </a:cubicBezTo>
                    <a:cubicBezTo>
                      <a:pt x="16259" y="15396"/>
                      <a:pt x="16665" y="15115"/>
                      <a:pt x="17150" y="15115"/>
                    </a:cubicBezTo>
                    <a:close/>
                    <a:moveTo>
                      <a:pt x="17150" y="17651"/>
                    </a:moveTo>
                    <a:cubicBezTo>
                      <a:pt x="17718" y="17651"/>
                      <a:pt x="18121" y="17934"/>
                      <a:pt x="18121" y="18272"/>
                    </a:cubicBezTo>
                    <a:cubicBezTo>
                      <a:pt x="18121" y="18611"/>
                      <a:pt x="17556" y="18892"/>
                      <a:pt x="17150" y="18892"/>
                    </a:cubicBezTo>
                    <a:lnTo>
                      <a:pt x="6391" y="18892"/>
                    </a:lnTo>
                    <a:cubicBezTo>
                      <a:pt x="5824" y="18892"/>
                      <a:pt x="5421" y="18611"/>
                      <a:pt x="5421" y="18272"/>
                    </a:cubicBezTo>
                    <a:cubicBezTo>
                      <a:pt x="5421" y="17934"/>
                      <a:pt x="5824" y="17651"/>
                      <a:pt x="6391" y="17651"/>
                    </a:cubicBezTo>
                    <a:close/>
                    <a:moveTo>
                      <a:pt x="888" y="0"/>
                    </a:moveTo>
                    <a:cubicBezTo>
                      <a:pt x="403" y="0"/>
                      <a:pt x="0" y="283"/>
                      <a:pt x="0" y="677"/>
                    </a:cubicBezTo>
                    <a:lnTo>
                      <a:pt x="0" y="2538"/>
                    </a:lnTo>
                    <a:lnTo>
                      <a:pt x="2750" y="2538"/>
                    </a:lnTo>
                    <a:cubicBezTo>
                      <a:pt x="3235" y="2538"/>
                      <a:pt x="3641" y="2821"/>
                      <a:pt x="3641" y="3215"/>
                    </a:cubicBezTo>
                    <a:cubicBezTo>
                      <a:pt x="3641" y="3553"/>
                      <a:pt x="3235" y="3836"/>
                      <a:pt x="2750" y="3836"/>
                    </a:cubicBezTo>
                    <a:lnTo>
                      <a:pt x="0" y="3836"/>
                    </a:lnTo>
                    <a:lnTo>
                      <a:pt x="0" y="6372"/>
                    </a:lnTo>
                    <a:lnTo>
                      <a:pt x="2750" y="6372"/>
                    </a:lnTo>
                    <a:cubicBezTo>
                      <a:pt x="3235" y="6372"/>
                      <a:pt x="3641" y="6655"/>
                      <a:pt x="3641" y="6994"/>
                    </a:cubicBezTo>
                    <a:cubicBezTo>
                      <a:pt x="3641" y="7332"/>
                      <a:pt x="3235" y="7613"/>
                      <a:pt x="2750" y="7613"/>
                    </a:cubicBezTo>
                    <a:lnTo>
                      <a:pt x="0" y="7613"/>
                    </a:lnTo>
                    <a:lnTo>
                      <a:pt x="0" y="10151"/>
                    </a:lnTo>
                    <a:lnTo>
                      <a:pt x="2750" y="10151"/>
                    </a:lnTo>
                    <a:cubicBezTo>
                      <a:pt x="3235" y="10151"/>
                      <a:pt x="3641" y="10434"/>
                      <a:pt x="3641" y="10828"/>
                    </a:cubicBezTo>
                    <a:cubicBezTo>
                      <a:pt x="3641" y="11166"/>
                      <a:pt x="3235" y="11449"/>
                      <a:pt x="2750" y="11449"/>
                    </a:cubicBezTo>
                    <a:lnTo>
                      <a:pt x="0" y="11449"/>
                    </a:lnTo>
                    <a:lnTo>
                      <a:pt x="0" y="13987"/>
                    </a:lnTo>
                    <a:lnTo>
                      <a:pt x="2750" y="13987"/>
                    </a:lnTo>
                    <a:cubicBezTo>
                      <a:pt x="3235" y="13987"/>
                      <a:pt x="3641" y="14268"/>
                      <a:pt x="3641" y="14606"/>
                    </a:cubicBezTo>
                    <a:cubicBezTo>
                      <a:pt x="3641" y="14945"/>
                      <a:pt x="3235" y="15228"/>
                      <a:pt x="2750" y="15228"/>
                    </a:cubicBezTo>
                    <a:lnTo>
                      <a:pt x="0" y="15228"/>
                    </a:lnTo>
                    <a:lnTo>
                      <a:pt x="0" y="17764"/>
                    </a:lnTo>
                    <a:lnTo>
                      <a:pt x="2750" y="17764"/>
                    </a:lnTo>
                    <a:cubicBezTo>
                      <a:pt x="3235" y="17764"/>
                      <a:pt x="3641" y="18047"/>
                      <a:pt x="3641" y="18441"/>
                    </a:cubicBezTo>
                    <a:cubicBezTo>
                      <a:pt x="3641" y="18779"/>
                      <a:pt x="3235" y="19062"/>
                      <a:pt x="2750" y="19062"/>
                    </a:cubicBezTo>
                    <a:lnTo>
                      <a:pt x="0" y="19062"/>
                    </a:lnTo>
                    <a:lnTo>
                      <a:pt x="0" y="20923"/>
                    </a:lnTo>
                    <a:cubicBezTo>
                      <a:pt x="0" y="21317"/>
                      <a:pt x="403" y="21600"/>
                      <a:pt x="888" y="21600"/>
                    </a:cubicBezTo>
                    <a:lnTo>
                      <a:pt x="20709" y="21600"/>
                    </a:lnTo>
                    <a:cubicBezTo>
                      <a:pt x="21194" y="21600"/>
                      <a:pt x="21600" y="21317"/>
                      <a:pt x="21600" y="20923"/>
                    </a:cubicBezTo>
                    <a:lnTo>
                      <a:pt x="21600" y="734"/>
                    </a:lnTo>
                    <a:cubicBezTo>
                      <a:pt x="21600" y="283"/>
                      <a:pt x="21194" y="0"/>
                      <a:pt x="207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71" name="Google Shape;3471;p37"/>
              <p:cNvSpPr/>
              <p:nvPr/>
            </p:nvSpPr>
            <p:spPr>
              <a:xfrm>
                <a:off x="257849" y="209050"/>
                <a:ext cx="150966" cy="150966"/>
              </a:xfrm>
              <a:custGeom>
                <a:rect b="b" l="l" r="r" t="t"/>
                <a:pathLst>
                  <a:path extrusionOk="0" h="21600" w="21600">
                    <a:moveTo>
                      <a:pt x="10969" y="0"/>
                    </a:moveTo>
                    <a:cubicBezTo>
                      <a:pt x="4978" y="0"/>
                      <a:pt x="0" y="4978"/>
                      <a:pt x="0" y="11296"/>
                    </a:cubicBezTo>
                    <a:cubicBezTo>
                      <a:pt x="0" y="16284"/>
                      <a:pt x="2658" y="19934"/>
                      <a:pt x="7309" y="21600"/>
                    </a:cubicBezTo>
                    <a:lnTo>
                      <a:pt x="7309" y="11296"/>
                    </a:lnTo>
                    <a:cubicBezTo>
                      <a:pt x="7309" y="9302"/>
                      <a:pt x="8975" y="7636"/>
                      <a:pt x="10969" y="7636"/>
                    </a:cubicBezTo>
                    <a:lnTo>
                      <a:pt x="21600" y="7636"/>
                    </a:lnTo>
                    <a:cubicBezTo>
                      <a:pt x="20271" y="2985"/>
                      <a:pt x="15947" y="0"/>
                      <a:pt x="10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72" name="Google Shape;3472;p37"/>
              <p:cNvSpPr/>
              <p:nvPr/>
            </p:nvSpPr>
            <p:spPr>
              <a:xfrm>
                <a:off x="73" y="104525"/>
                <a:ext cx="51085" cy="53443"/>
              </a:xfrm>
              <a:custGeom>
                <a:rect b="b" l="l" r="r" t="t"/>
                <a:pathLst>
                  <a:path extrusionOk="0" h="21600" w="21600">
                    <a:moveTo>
                      <a:pt x="10784" y="0"/>
                    </a:moveTo>
                    <a:cubicBezTo>
                      <a:pt x="3927" y="0"/>
                      <a:pt x="0" y="4707"/>
                      <a:pt x="0" y="11262"/>
                    </a:cubicBezTo>
                    <a:cubicBezTo>
                      <a:pt x="0" y="16893"/>
                      <a:pt x="3927" y="21600"/>
                      <a:pt x="10784"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73" name="Google Shape;3473;p37"/>
              <p:cNvSpPr/>
              <p:nvPr/>
            </p:nvSpPr>
            <p:spPr>
              <a:xfrm>
                <a:off x="73" y="726887"/>
                <a:ext cx="51085" cy="51084"/>
              </a:xfrm>
              <a:custGeom>
                <a:rect b="b" l="l" r="r" t="t"/>
                <a:pathLst>
                  <a:path extrusionOk="0" h="21600" w="21600">
                    <a:moveTo>
                      <a:pt x="10784" y="0"/>
                    </a:moveTo>
                    <a:cubicBezTo>
                      <a:pt x="3927" y="0"/>
                      <a:pt x="0" y="4925"/>
                      <a:pt x="0" y="10816"/>
                    </a:cubicBezTo>
                    <a:cubicBezTo>
                      <a:pt x="0" y="16706"/>
                      <a:pt x="3927" y="21600"/>
                      <a:pt x="10784"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74" name="Google Shape;3474;p37"/>
              <p:cNvSpPr/>
              <p:nvPr/>
            </p:nvSpPr>
            <p:spPr>
              <a:xfrm>
                <a:off x="73" y="571351"/>
                <a:ext cx="51085" cy="53370"/>
              </a:xfrm>
              <a:custGeom>
                <a:rect b="b" l="l" r="r" t="t"/>
                <a:pathLst>
                  <a:path extrusionOk="0" h="21600" w="21600">
                    <a:moveTo>
                      <a:pt x="10784" y="0"/>
                    </a:moveTo>
                    <a:lnTo>
                      <a:pt x="10784" y="925"/>
                    </a:lnTo>
                    <a:cubicBezTo>
                      <a:pt x="3927" y="925"/>
                      <a:pt x="0" y="5639"/>
                      <a:pt x="0" y="11277"/>
                    </a:cubicBezTo>
                    <a:cubicBezTo>
                      <a:pt x="0" y="16916"/>
                      <a:pt x="3927" y="21600"/>
                      <a:pt x="10784"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75" name="Google Shape;3475;p37"/>
              <p:cNvSpPr/>
              <p:nvPr/>
            </p:nvSpPr>
            <p:spPr>
              <a:xfrm>
                <a:off x="73" y="415743"/>
                <a:ext cx="51085" cy="53369"/>
              </a:xfrm>
              <a:custGeom>
                <a:rect b="b" l="l" r="r" t="t"/>
                <a:pathLst>
                  <a:path extrusionOk="0" h="21600" w="21600">
                    <a:moveTo>
                      <a:pt x="10784" y="0"/>
                    </a:moveTo>
                    <a:cubicBezTo>
                      <a:pt x="3927" y="0"/>
                      <a:pt x="0" y="4684"/>
                      <a:pt x="0" y="10323"/>
                    </a:cubicBezTo>
                    <a:cubicBezTo>
                      <a:pt x="0" y="16916"/>
                      <a:pt x="3927" y="21600"/>
                      <a:pt x="10784"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76" name="Google Shape;3476;p37"/>
              <p:cNvSpPr/>
              <p:nvPr/>
            </p:nvSpPr>
            <p:spPr>
              <a:xfrm>
                <a:off x="73" y="262419"/>
                <a:ext cx="51085" cy="51084"/>
              </a:xfrm>
              <a:custGeom>
                <a:rect b="b" l="l" r="r" t="t"/>
                <a:pathLst>
                  <a:path extrusionOk="0" h="21600" w="21600">
                    <a:moveTo>
                      <a:pt x="10784" y="0"/>
                    </a:moveTo>
                    <a:cubicBezTo>
                      <a:pt x="3927" y="0"/>
                      <a:pt x="0" y="4925"/>
                      <a:pt x="0" y="10816"/>
                    </a:cubicBezTo>
                    <a:cubicBezTo>
                      <a:pt x="0" y="16706"/>
                      <a:pt x="3927" y="21600"/>
                      <a:pt x="10784"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77" name="Google Shape;3477;p37"/>
              <p:cNvSpPr/>
              <p:nvPr/>
            </p:nvSpPr>
            <p:spPr>
              <a:xfrm>
                <a:off x="724603" y="622435"/>
                <a:ext cx="53443" cy="150892"/>
              </a:xfrm>
              <a:custGeom>
                <a:rect b="b" l="l" r="r" t="t"/>
                <a:pathLst>
                  <a:path extrusionOk="0" h="21600" w="21600">
                    <a:moveTo>
                      <a:pt x="0" y="0"/>
                    </a:moveTo>
                    <a:lnTo>
                      <a:pt x="0" y="21600"/>
                    </a:lnTo>
                    <a:cubicBezTo>
                      <a:pt x="12215" y="19943"/>
                      <a:pt x="21600" y="15617"/>
                      <a:pt x="21600" y="1130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78" name="Google Shape;3478;p37"/>
              <p:cNvSpPr/>
              <p:nvPr/>
            </p:nvSpPr>
            <p:spPr>
              <a:xfrm>
                <a:off x="724603" y="311217"/>
                <a:ext cx="53443" cy="104527"/>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79" name="Google Shape;3479;p37"/>
              <p:cNvSpPr/>
              <p:nvPr/>
            </p:nvSpPr>
            <p:spPr>
              <a:xfrm>
                <a:off x="724603" y="469111"/>
                <a:ext cx="53443" cy="102241"/>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80" name="Google Shape;3480;p37"/>
              <p:cNvSpPr/>
              <p:nvPr/>
            </p:nvSpPr>
            <p:spPr>
              <a:xfrm>
                <a:off x="724603" y="111528"/>
                <a:ext cx="53443" cy="150892"/>
              </a:xfrm>
              <a:custGeom>
                <a:rect b="b" l="l" r="r" t="t"/>
                <a:pathLst>
                  <a:path extrusionOk="0" h="21600" w="21600">
                    <a:moveTo>
                      <a:pt x="0" y="0"/>
                    </a:moveTo>
                    <a:lnTo>
                      <a:pt x="0" y="21600"/>
                    </a:lnTo>
                    <a:lnTo>
                      <a:pt x="21600" y="21600"/>
                    </a:lnTo>
                    <a:lnTo>
                      <a:pt x="21600" y="10299"/>
                    </a:lnTo>
                    <a:cubicBezTo>
                      <a:pt x="20647" y="5318"/>
                      <a:pt x="12215" y="1330"/>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481" name="Google Shape;3481;p37"/>
            <p:cNvGrpSpPr/>
            <p:nvPr/>
          </p:nvGrpSpPr>
          <p:grpSpPr>
            <a:xfrm>
              <a:off x="8813239" y="4781969"/>
              <a:ext cx="880175" cy="884194"/>
              <a:chOff x="0" y="0"/>
              <a:chExt cx="880173" cy="884192"/>
            </a:xfrm>
          </p:grpSpPr>
          <p:sp>
            <p:nvSpPr>
              <p:cNvPr id="3482" name="Google Shape;3482;p37"/>
              <p:cNvSpPr/>
              <p:nvPr/>
            </p:nvSpPr>
            <p:spPr>
              <a:xfrm>
                <a:off x="0" y="550343"/>
                <a:ext cx="332115" cy="333849"/>
              </a:xfrm>
              <a:custGeom>
                <a:rect b="b" l="l" r="r" t="t"/>
                <a:pathLst>
                  <a:path extrusionOk="0" h="21600" w="21156">
                    <a:moveTo>
                      <a:pt x="14056" y="0"/>
                    </a:moveTo>
                    <a:lnTo>
                      <a:pt x="1331" y="13073"/>
                    </a:lnTo>
                    <a:cubicBezTo>
                      <a:pt x="-444" y="14875"/>
                      <a:pt x="-444" y="18033"/>
                      <a:pt x="1331" y="20136"/>
                    </a:cubicBezTo>
                    <a:cubicBezTo>
                      <a:pt x="2294" y="21114"/>
                      <a:pt x="3552" y="21600"/>
                      <a:pt x="4829" y="21600"/>
                    </a:cubicBezTo>
                    <a:cubicBezTo>
                      <a:pt x="6102" y="21600"/>
                      <a:pt x="7398" y="21114"/>
                      <a:pt x="8431" y="20136"/>
                    </a:cubicBezTo>
                    <a:lnTo>
                      <a:pt x="21156" y="7211"/>
                    </a:lnTo>
                    <a:cubicBezTo>
                      <a:pt x="18343" y="5260"/>
                      <a:pt x="15977" y="2857"/>
                      <a:pt x="140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83" name="Google Shape;3483;p37"/>
              <p:cNvSpPr/>
              <p:nvPr/>
            </p:nvSpPr>
            <p:spPr>
              <a:xfrm>
                <a:off x="520231" y="311143"/>
                <a:ext cx="46440" cy="46441"/>
              </a:xfrm>
              <a:custGeom>
                <a:rect b="b" l="l" r="r" t="t"/>
                <a:pathLst>
                  <a:path extrusionOk="0" h="21600" w="21600">
                    <a:moveTo>
                      <a:pt x="0" y="0"/>
                    </a:moveTo>
                    <a:lnTo>
                      <a:pt x="0" y="21600"/>
                    </a:lnTo>
                    <a:cubicBezTo>
                      <a:pt x="9703" y="18377"/>
                      <a:pt x="17280" y="1080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84" name="Google Shape;3484;p37"/>
              <p:cNvSpPr/>
              <p:nvPr/>
            </p:nvSpPr>
            <p:spPr>
              <a:xfrm>
                <a:off x="413420" y="208977"/>
                <a:ext cx="150892" cy="150966"/>
              </a:xfrm>
              <a:custGeom>
                <a:rect b="b" l="l" r="r" t="t"/>
                <a:pathLst>
                  <a:path extrusionOk="0" h="21600" w="21600">
                    <a:moveTo>
                      <a:pt x="10964" y="0"/>
                    </a:moveTo>
                    <a:cubicBezTo>
                      <a:pt x="4981" y="0"/>
                      <a:pt x="0" y="4989"/>
                      <a:pt x="0" y="11296"/>
                    </a:cubicBezTo>
                    <a:cubicBezTo>
                      <a:pt x="0" y="15947"/>
                      <a:pt x="2659" y="19934"/>
                      <a:pt x="7313" y="21600"/>
                    </a:cubicBezTo>
                    <a:lnTo>
                      <a:pt x="7313" y="11296"/>
                    </a:lnTo>
                    <a:cubicBezTo>
                      <a:pt x="7313" y="8975"/>
                      <a:pt x="8969" y="7309"/>
                      <a:pt x="10964" y="7309"/>
                    </a:cubicBezTo>
                    <a:lnTo>
                      <a:pt x="21600" y="7309"/>
                    </a:lnTo>
                    <a:cubicBezTo>
                      <a:pt x="20270" y="2995"/>
                      <a:pt x="15955" y="0"/>
                      <a:pt x="109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85" name="Google Shape;3485;p37"/>
              <p:cNvSpPr/>
              <p:nvPr/>
            </p:nvSpPr>
            <p:spPr>
              <a:xfrm>
                <a:off x="517872" y="311143"/>
                <a:ext cx="155609" cy="155610"/>
              </a:xfrm>
              <a:custGeom>
                <a:rect b="b" l="l" r="r" t="t"/>
                <a:pathLst>
                  <a:path extrusionOk="0" h="21600" w="21600">
                    <a:moveTo>
                      <a:pt x="13865" y="0"/>
                    </a:moveTo>
                    <a:cubicBezTo>
                      <a:pt x="12903" y="7091"/>
                      <a:pt x="7091" y="12892"/>
                      <a:pt x="0" y="13865"/>
                    </a:cubicBez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86" name="Google Shape;3486;p37"/>
              <p:cNvSpPr/>
              <p:nvPr/>
            </p:nvSpPr>
            <p:spPr>
              <a:xfrm>
                <a:off x="206728" y="0"/>
                <a:ext cx="673445" cy="673445"/>
              </a:xfrm>
              <a:custGeom>
                <a:rect b="b" l="l" r="r" t="t"/>
                <a:pathLst>
                  <a:path extrusionOk="0" h="21600" w="21600">
                    <a:moveTo>
                      <a:pt x="9235" y="4915"/>
                    </a:moveTo>
                    <a:cubicBezTo>
                      <a:pt x="11247" y="4915"/>
                      <a:pt x="12961" y="6332"/>
                      <a:pt x="13332" y="8268"/>
                    </a:cubicBezTo>
                    <a:lnTo>
                      <a:pt x="15940" y="8268"/>
                    </a:lnTo>
                    <a:cubicBezTo>
                      <a:pt x="16387" y="8268"/>
                      <a:pt x="16758" y="8639"/>
                      <a:pt x="16758" y="9086"/>
                    </a:cubicBezTo>
                    <a:lnTo>
                      <a:pt x="16758" y="15791"/>
                    </a:lnTo>
                    <a:lnTo>
                      <a:pt x="16685" y="15791"/>
                    </a:lnTo>
                    <a:cubicBezTo>
                      <a:pt x="16685" y="16311"/>
                      <a:pt x="16311" y="16685"/>
                      <a:pt x="15791" y="16685"/>
                    </a:cubicBezTo>
                    <a:lnTo>
                      <a:pt x="9235" y="16685"/>
                    </a:lnTo>
                    <a:cubicBezTo>
                      <a:pt x="8715" y="16685"/>
                      <a:pt x="8341" y="16311"/>
                      <a:pt x="8341" y="15791"/>
                    </a:cubicBezTo>
                    <a:lnTo>
                      <a:pt x="8341" y="13183"/>
                    </a:lnTo>
                    <a:cubicBezTo>
                      <a:pt x="6480" y="12810"/>
                      <a:pt x="4989" y="11171"/>
                      <a:pt x="4989" y="9086"/>
                    </a:cubicBezTo>
                    <a:cubicBezTo>
                      <a:pt x="4989" y="6778"/>
                      <a:pt x="6852" y="4915"/>
                      <a:pt x="9235" y="4915"/>
                    </a:cubicBezTo>
                    <a:close/>
                    <a:moveTo>
                      <a:pt x="10800" y="0"/>
                    </a:moveTo>
                    <a:cubicBezTo>
                      <a:pt x="4840" y="0"/>
                      <a:pt x="0" y="4840"/>
                      <a:pt x="0" y="10800"/>
                    </a:cubicBezTo>
                    <a:cubicBezTo>
                      <a:pt x="0" y="16758"/>
                      <a:pt x="4840" y="21600"/>
                      <a:pt x="10800" y="21600"/>
                    </a:cubicBezTo>
                    <a:cubicBezTo>
                      <a:pt x="16758" y="21600"/>
                      <a:pt x="21600" y="16758"/>
                      <a:pt x="21600" y="10800"/>
                    </a:cubicBezTo>
                    <a:cubicBezTo>
                      <a:pt x="21600" y="4840"/>
                      <a:pt x="1675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487" name="Google Shape;3487;p37"/>
            <p:cNvGrpSpPr/>
            <p:nvPr/>
          </p:nvGrpSpPr>
          <p:grpSpPr>
            <a:xfrm>
              <a:off x="8807414" y="5975610"/>
              <a:ext cx="884858" cy="673449"/>
              <a:chOff x="0" y="0"/>
              <a:chExt cx="884857" cy="673447"/>
            </a:xfrm>
          </p:grpSpPr>
          <p:sp>
            <p:nvSpPr>
              <p:cNvPr id="3488" name="Google Shape;3488;p37"/>
              <p:cNvSpPr/>
              <p:nvPr/>
            </p:nvSpPr>
            <p:spPr>
              <a:xfrm>
                <a:off x="313503" y="257776"/>
                <a:ext cx="46440" cy="46440"/>
              </a:xfrm>
              <a:custGeom>
                <a:rect b="b" l="l" r="r" t="t"/>
                <a:pathLst>
                  <a:path extrusionOk="0" h="21600" w="21600">
                    <a:moveTo>
                      <a:pt x="0" y="0"/>
                    </a:moveTo>
                    <a:lnTo>
                      <a:pt x="0" y="21600"/>
                    </a:lnTo>
                    <a:cubicBezTo>
                      <a:pt x="9737" y="18377"/>
                      <a:pt x="17280" y="1080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89" name="Google Shape;3489;p37"/>
              <p:cNvSpPr/>
              <p:nvPr/>
            </p:nvSpPr>
            <p:spPr>
              <a:xfrm>
                <a:off x="311218" y="257776"/>
                <a:ext cx="155610" cy="155610"/>
              </a:xfrm>
              <a:custGeom>
                <a:rect b="b" l="l" r="r" t="t"/>
                <a:pathLst>
                  <a:path extrusionOk="0" h="21600" w="21600">
                    <a:moveTo>
                      <a:pt x="13865" y="0"/>
                    </a:moveTo>
                    <a:cubicBezTo>
                      <a:pt x="12892" y="7091"/>
                      <a:pt x="7091" y="12892"/>
                      <a:pt x="0" y="14182"/>
                    </a:cubicBez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90" name="Google Shape;3490;p37"/>
              <p:cNvSpPr/>
              <p:nvPr/>
            </p:nvSpPr>
            <p:spPr>
              <a:xfrm>
                <a:off x="206692" y="155609"/>
                <a:ext cx="150966" cy="150966"/>
              </a:xfrm>
              <a:custGeom>
                <a:rect b="b" l="l" r="r" t="t"/>
                <a:pathLst>
                  <a:path extrusionOk="0" h="21600" w="21600">
                    <a:moveTo>
                      <a:pt x="11296" y="0"/>
                    </a:moveTo>
                    <a:cubicBezTo>
                      <a:pt x="4989" y="0"/>
                      <a:pt x="0" y="4978"/>
                      <a:pt x="0" y="11296"/>
                    </a:cubicBezTo>
                    <a:cubicBezTo>
                      <a:pt x="0" y="16284"/>
                      <a:pt x="2995" y="19934"/>
                      <a:pt x="7309" y="21600"/>
                    </a:cubicBezTo>
                    <a:lnTo>
                      <a:pt x="7309" y="11296"/>
                    </a:lnTo>
                    <a:cubicBezTo>
                      <a:pt x="7309" y="9302"/>
                      <a:pt x="8975" y="7636"/>
                      <a:pt x="11296" y="7636"/>
                    </a:cubicBezTo>
                    <a:lnTo>
                      <a:pt x="21600" y="7636"/>
                    </a:lnTo>
                    <a:cubicBezTo>
                      <a:pt x="20271" y="2985"/>
                      <a:pt x="15947" y="0"/>
                      <a:pt x="112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91" name="Google Shape;3491;p37"/>
              <p:cNvSpPr/>
              <p:nvPr/>
            </p:nvSpPr>
            <p:spPr>
              <a:xfrm>
                <a:off x="48798" y="0"/>
                <a:ext cx="780257" cy="515553"/>
              </a:xfrm>
              <a:custGeom>
                <a:rect b="b" l="l" r="r" t="t"/>
                <a:pathLst>
                  <a:path extrusionOk="0" h="21600" w="21600">
                    <a:moveTo>
                      <a:pt x="18066" y="4379"/>
                    </a:moveTo>
                    <a:cubicBezTo>
                      <a:pt x="18515" y="4379"/>
                      <a:pt x="18837" y="4864"/>
                      <a:pt x="18837" y="5448"/>
                    </a:cubicBezTo>
                    <a:cubicBezTo>
                      <a:pt x="18837" y="6032"/>
                      <a:pt x="18515" y="6520"/>
                      <a:pt x="18066" y="6520"/>
                    </a:cubicBezTo>
                    <a:lnTo>
                      <a:pt x="15172" y="6520"/>
                    </a:lnTo>
                    <a:cubicBezTo>
                      <a:pt x="14786" y="6520"/>
                      <a:pt x="14464" y="6032"/>
                      <a:pt x="14464" y="5448"/>
                    </a:cubicBezTo>
                    <a:cubicBezTo>
                      <a:pt x="14464" y="4864"/>
                      <a:pt x="14786" y="4379"/>
                      <a:pt x="15172" y="4379"/>
                    </a:cubicBezTo>
                    <a:close/>
                    <a:moveTo>
                      <a:pt x="18066" y="8561"/>
                    </a:moveTo>
                    <a:cubicBezTo>
                      <a:pt x="18515" y="8561"/>
                      <a:pt x="18837" y="9049"/>
                      <a:pt x="18837" y="9731"/>
                    </a:cubicBezTo>
                    <a:cubicBezTo>
                      <a:pt x="18837" y="10315"/>
                      <a:pt x="18515" y="10800"/>
                      <a:pt x="18066" y="10800"/>
                    </a:cubicBezTo>
                    <a:lnTo>
                      <a:pt x="15172" y="10800"/>
                    </a:lnTo>
                    <a:cubicBezTo>
                      <a:pt x="14786" y="10800"/>
                      <a:pt x="14464" y="10315"/>
                      <a:pt x="14464" y="9731"/>
                    </a:cubicBezTo>
                    <a:cubicBezTo>
                      <a:pt x="14464" y="9049"/>
                      <a:pt x="14786" y="8561"/>
                      <a:pt x="15172" y="8561"/>
                    </a:cubicBezTo>
                    <a:close/>
                    <a:moveTo>
                      <a:pt x="18066" y="12940"/>
                    </a:moveTo>
                    <a:cubicBezTo>
                      <a:pt x="18515" y="12940"/>
                      <a:pt x="18837" y="13428"/>
                      <a:pt x="18837" y="14108"/>
                    </a:cubicBezTo>
                    <a:cubicBezTo>
                      <a:pt x="18837" y="14691"/>
                      <a:pt x="18515" y="15179"/>
                      <a:pt x="18066" y="15179"/>
                    </a:cubicBezTo>
                    <a:lnTo>
                      <a:pt x="15172" y="15179"/>
                    </a:lnTo>
                    <a:cubicBezTo>
                      <a:pt x="14786" y="15179"/>
                      <a:pt x="14464" y="14691"/>
                      <a:pt x="14464" y="14108"/>
                    </a:cubicBezTo>
                    <a:cubicBezTo>
                      <a:pt x="14464" y="13428"/>
                      <a:pt x="14786" y="12940"/>
                      <a:pt x="15172" y="12940"/>
                    </a:cubicBezTo>
                    <a:close/>
                    <a:moveTo>
                      <a:pt x="6622" y="4185"/>
                    </a:moveTo>
                    <a:cubicBezTo>
                      <a:pt x="8356" y="4185"/>
                      <a:pt x="9836" y="6032"/>
                      <a:pt x="10158" y="8561"/>
                    </a:cubicBezTo>
                    <a:lnTo>
                      <a:pt x="12407" y="8561"/>
                    </a:lnTo>
                    <a:cubicBezTo>
                      <a:pt x="12793" y="8561"/>
                      <a:pt x="13115" y="9049"/>
                      <a:pt x="13115" y="9731"/>
                    </a:cubicBezTo>
                    <a:lnTo>
                      <a:pt x="13115" y="18487"/>
                    </a:lnTo>
                    <a:lnTo>
                      <a:pt x="13050" y="18487"/>
                    </a:lnTo>
                    <a:cubicBezTo>
                      <a:pt x="13050" y="19071"/>
                      <a:pt x="12729" y="19559"/>
                      <a:pt x="12278" y="19559"/>
                    </a:cubicBezTo>
                    <a:lnTo>
                      <a:pt x="6622" y="19559"/>
                    </a:lnTo>
                    <a:cubicBezTo>
                      <a:pt x="6171" y="19559"/>
                      <a:pt x="5850" y="19071"/>
                      <a:pt x="5850" y="18487"/>
                    </a:cubicBezTo>
                    <a:lnTo>
                      <a:pt x="5850" y="15080"/>
                    </a:lnTo>
                    <a:cubicBezTo>
                      <a:pt x="4242" y="14596"/>
                      <a:pt x="2957" y="12357"/>
                      <a:pt x="2957" y="9731"/>
                    </a:cubicBezTo>
                    <a:cubicBezTo>
                      <a:pt x="2957" y="6615"/>
                      <a:pt x="4565" y="4185"/>
                      <a:pt x="6622" y="4185"/>
                    </a:cubicBezTo>
                    <a:close/>
                    <a:moveTo>
                      <a:pt x="18066" y="17320"/>
                    </a:moveTo>
                    <a:cubicBezTo>
                      <a:pt x="18515" y="17320"/>
                      <a:pt x="18837" y="17804"/>
                      <a:pt x="18837" y="18487"/>
                    </a:cubicBezTo>
                    <a:cubicBezTo>
                      <a:pt x="18837" y="19071"/>
                      <a:pt x="18515" y="19559"/>
                      <a:pt x="18066" y="19559"/>
                    </a:cubicBezTo>
                    <a:lnTo>
                      <a:pt x="15172" y="19559"/>
                    </a:lnTo>
                    <a:cubicBezTo>
                      <a:pt x="14786" y="19559"/>
                      <a:pt x="14464" y="19071"/>
                      <a:pt x="14464" y="18487"/>
                    </a:cubicBezTo>
                    <a:cubicBezTo>
                      <a:pt x="14464" y="17804"/>
                      <a:pt x="14786" y="17320"/>
                      <a:pt x="15172" y="17320"/>
                    </a:cubicBezTo>
                    <a:close/>
                    <a:moveTo>
                      <a:pt x="706" y="0"/>
                    </a:moveTo>
                    <a:cubicBezTo>
                      <a:pt x="320" y="0"/>
                      <a:pt x="0" y="488"/>
                      <a:pt x="0" y="1072"/>
                    </a:cubicBezTo>
                    <a:lnTo>
                      <a:pt x="0" y="21600"/>
                    </a:lnTo>
                    <a:lnTo>
                      <a:pt x="21600" y="21600"/>
                    </a:lnTo>
                    <a:lnTo>
                      <a:pt x="21600" y="1072"/>
                    </a:lnTo>
                    <a:cubicBezTo>
                      <a:pt x="21600" y="488"/>
                      <a:pt x="21280" y="0"/>
                      <a:pt x="208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92" name="Google Shape;3492;p37"/>
              <p:cNvSpPr/>
              <p:nvPr/>
            </p:nvSpPr>
            <p:spPr>
              <a:xfrm>
                <a:off x="0" y="568994"/>
                <a:ext cx="884857" cy="104453"/>
              </a:xfrm>
              <a:custGeom>
                <a:rect b="b" l="l" r="r" t="t"/>
                <a:pathLst>
                  <a:path extrusionOk="0" h="21600" w="21600">
                    <a:moveTo>
                      <a:pt x="0" y="0"/>
                    </a:moveTo>
                    <a:lnTo>
                      <a:pt x="0" y="15838"/>
                    </a:lnTo>
                    <a:cubicBezTo>
                      <a:pt x="0" y="19207"/>
                      <a:pt x="284" y="21600"/>
                      <a:pt x="624" y="21600"/>
                    </a:cubicBezTo>
                    <a:lnTo>
                      <a:pt x="20976" y="21600"/>
                    </a:lnTo>
                    <a:cubicBezTo>
                      <a:pt x="21316" y="21600"/>
                      <a:pt x="21600" y="19207"/>
                      <a:pt x="21600" y="1583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493" name="Google Shape;3493;p37"/>
            <p:cNvGrpSpPr/>
            <p:nvPr/>
          </p:nvGrpSpPr>
          <p:grpSpPr>
            <a:xfrm>
              <a:off x="14299788" y="3691602"/>
              <a:ext cx="882499" cy="890606"/>
              <a:chOff x="0" y="0"/>
              <a:chExt cx="882497" cy="890604"/>
            </a:xfrm>
          </p:grpSpPr>
          <p:sp>
            <p:nvSpPr>
              <p:cNvPr id="3494" name="Google Shape;3494;p37"/>
              <p:cNvSpPr/>
              <p:nvPr/>
            </p:nvSpPr>
            <p:spPr>
              <a:xfrm>
                <a:off x="2358" y="0"/>
                <a:ext cx="880139" cy="572458"/>
              </a:xfrm>
              <a:custGeom>
                <a:rect b="b" l="l" r="r" t="t"/>
                <a:pathLst>
                  <a:path extrusionOk="0" h="21600" w="21600">
                    <a:moveTo>
                      <a:pt x="10757" y="0"/>
                    </a:moveTo>
                    <a:cubicBezTo>
                      <a:pt x="10643" y="0"/>
                      <a:pt x="10543" y="45"/>
                      <a:pt x="10487" y="131"/>
                    </a:cubicBezTo>
                    <a:lnTo>
                      <a:pt x="284" y="10032"/>
                    </a:lnTo>
                    <a:cubicBezTo>
                      <a:pt x="56" y="10208"/>
                      <a:pt x="0" y="10472"/>
                      <a:pt x="0" y="10908"/>
                    </a:cubicBezTo>
                    <a:cubicBezTo>
                      <a:pt x="0" y="11173"/>
                      <a:pt x="114" y="11523"/>
                      <a:pt x="284" y="11785"/>
                    </a:cubicBezTo>
                    <a:lnTo>
                      <a:pt x="10373" y="21514"/>
                    </a:lnTo>
                    <a:cubicBezTo>
                      <a:pt x="10487" y="21600"/>
                      <a:pt x="10601" y="21600"/>
                      <a:pt x="10771" y="21600"/>
                    </a:cubicBezTo>
                    <a:cubicBezTo>
                      <a:pt x="10885" y="21600"/>
                      <a:pt x="10943" y="21600"/>
                      <a:pt x="11113" y="21514"/>
                    </a:cubicBezTo>
                    <a:lnTo>
                      <a:pt x="21316" y="11785"/>
                    </a:lnTo>
                    <a:cubicBezTo>
                      <a:pt x="21486" y="11523"/>
                      <a:pt x="21600" y="11348"/>
                      <a:pt x="21600" y="10908"/>
                    </a:cubicBezTo>
                    <a:cubicBezTo>
                      <a:pt x="21600" y="10558"/>
                      <a:pt x="21430" y="10208"/>
                      <a:pt x="21316" y="10032"/>
                    </a:cubicBezTo>
                    <a:lnTo>
                      <a:pt x="11113" y="131"/>
                    </a:lnTo>
                    <a:cubicBezTo>
                      <a:pt x="10999" y="45"/>
                      <a:pt x="10871" y="0"/>
                      <a:pt x="107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95" name="Google Shape;3495;p37"/>
              <p:cNvSpPr/>
              <p:nvPr/>
            </p:nvSpPr>
            <p:spPr>
              <a:xfrm>
                <a:off x="0" y="553881"/>
                <a:ext cx="882497" cy="336723"/>
              </a:xfrm>
              <a:custGeom>
                <a:rect b="b" l="l" r="r" t="t"/>
                <a:pathLst>
                  <a:path extrusionOk="0" h="21600" w="21600">
                    <a:moveTo>
                      <a:pt x="1250" y="0"/>
                    </a:moveTo>
                    <a:lnTo>
                      <a:pt x="285" y="1641"/>
                    </a:lnTo>
                    <a:cubicBezTo>
                      <a:pt x="58" y="1939"/>
                      <a:pt x="0" y="2383"/>
                      <a:pt x="0" y="3130"/>
                    </a:cubicBezTo>
                    <a:cubicBezTo>
                      <a:pt x="0" y="3726"/>
                      <a:pt x="114" y="4171"/>
                      <a:pt x="285" y="4620"/>
                    </a:cubicBezTo>
                    <a:lnTo>
                      <a:pt x="10459" y="21302"/>
                    </a:lnTo>
                    <a:cubicBezTo>
                      <a:pt x="10517" y="21600"/>
                      <a:pt x="10630" y="21600"/>
                      <a:pt x="10800" y="21600"/>
                    </a:cubicBezTo>
                    <a:cubicBezTo>
                      <a:pt x="10914" y="21600"/>
                      <a:pt x="11027" y="21600"/>
                      <a:pt x="11141" y="21302"/>
                    </a:cubicBezTo>
                    <a:lnTo>
                      <a:pt x="21317" y="4620"/>
                    </a:lnTo>
                    <a:cubicBezTo>
                      <a:pt x="21544" y="4171"/>
                      <a:pt x="21600" y="3873"/>
                      <a:pt x="21600" y="3130"/>
                    </a:cubicBezTo>
                    <a:cubicBezTo>
                      <a:pt x="21600" y="2535"/>
                      <a:pt x="21430" y="1939"/>
                      <a:pt x="21317" y="1641"/>
                    </a:cubicBezTo>
                    <a:lnTo>
                      <a:pt x="20294" y="0"/>
                    </a:lnTo>
                    <a:lnTo>
                      <a:pt x="11141" y="14895"/>
                    </a:lnTo>
                    <a:cubicBezTo>
                      <a:pt x="11085" y="15046"/>
                      <a:pt x="10914" y="15046"/>
                      <a:pt x="10800" y="15046"/>
                    </a:cubicBezTo>
                    <a:cubicBezTo>
                      <a:pt x="10630" y="15046"/>
                      <a:pt x="10573" y="15046"/>
                      <a:pt x="10459" y="14895"/>
                    </a:cubicBezTo>
                    <a:lnTo>
                      <a:pt x="125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96" name="Google Shape;3496;p37"/>
              <p:cNvSpPr/>
              <p:nvPr/>
            </p:nvSpPr>
            <p:spPr>
              <a:xfrm>
                <a:off x="0" y="398272"/>
                <a:ext cx="882497" cy="334438"/>
              </a:xfrm>
              <a:custGeom>
                <a:rect b="b" l="l" r="r" t="t"/>
                <a:pathLst>
                  <a:path extrusionOk="0" h="21600" w="21600">
                    <a:moveTo>
                      <a:pt x="1250" y="0"/>
                    </a:moveTo>
                    <a:lnTo>
                      <a:pt x="285" y="1800"/>
                    </a:lnTo>
                    <a:cubicBezTo>
                      <a:pt x="58" y="2100"/>
                      <a:pt x="0" y="2552"/>
                      <a:pt x="0" y="3299"/>
                    </a:cubicBezTo>
                    <a:cubicBezTo>
                      <a:pt x="0" y="4051"/>
                      <a:pt x="114" y="4351"/>
                      <a:pt x="285" y="4799"/>
                    </a:cubicBezTo>
                    <a:lnTo>
                      <a:pt x="10459" y="21448"/>
                    </a:lnTo>
                    <a:cubicBezTo>
                      <a:pt x="10517" y="21600"/>
                      <a:pt x="10630" y="21600"/>
                      <a:pt x="10800" y="21600"/>
                    </a:cubicBezTo>
                    <a:cubicBezTo>
                      <a:pt x="10914" y="21600"/>
                      <a:pt x="11027" y="21600"/>
                      <a:pt x="11141" y="21448"/>
                    </a:cubicBezTo>
                    <a:lnTo>
                      <a:pt x="21317" y="4799"/>
                    </a:lnTo>
                    <a:cubicBezTo>
                      <a:pt x="21544" y="4351"/>
                      <a:pt x="21600" y="4051"/>
                      <a:pt x="21600" y="3299"/>
                    </a:cubicBezTo>
                    <a:cubicBezTo>
                      <a:pt x="21600" y="2552"/>
                      <a:pt x="21430" y="2100"/>
                      <a:pt x="21317" y="1800"/>
                    </a:cubicBezTo>
                    <a:lnTo>
                      <a:pt x="20294" y="0"/>
                    </a:lnTo>
                    <a:lnTo>
                      <a:pt x="11141" y="15301"/>
                    </a:lnTo>
                    <a:cubicBezTo>
                      <a:pt x="11085" y="15449"/>
                      <a:pt x="10914" y="15449"/>
                      <a:pt x="10800" y="15449"/>
                    </a:cubicBezTo>
                    <a:cubicBezTo>
                      <a:pt x="10630" y="15449"/>
                      <a:pt x="10573" y="15449"/>
                      <a:pt x="10459" y="15301"/>
                    </a:cubicBezTo>
                    <a:lnTo>
                      <a:pt x="125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497" name="Google Shape;3497;p37"/>
            <p:cNvGrpSpPr/>
            <p:nvPr/>
          </p:nvGrpSpPr>
          <p:grpSpPr>
            <a:xfrm>
              <a:off x="14297537" y="4833051"/>
              <a:ext cx="887143" cy="782618"/>
              <a:chOff x="73" y="73"/>
              <a:chExt cx="887141" cy="782616"/>
            </a:xfrm>
          </p:grpSpPr>
          <p:sp>
            <p:nvSpPr>
              <p:cNvPr id="3498" name="Google Shape;3498;p37"/>
              <p:cNvSpPr/>
              <p:nvPr/>
            </p:nvSpPr>
            <p:spPr>
              <a:xfrm>
                <a:off x="73" y="73"/>
                <a:ext cx="884782" cy="208978"/>
              </a:xfrm>
              <a:custGeom>
                <a:rect b="b" l="l" r="r" t="t"/>
                <a:pathLst>
                  <a:path extrusionOk="0" h="21600" w="21600">
                    <a:moveTo>
                      <a:pt x="10828" y="10796"/>
                    </a:moveTo>
                    <a:cubicBezTo>
                      <a:pt x="11168" y="10796"/>
                      <a:pt x="11452" y="12000"/>
                      <a:pt x="11452" y="13440"/>
                    </a:cubicBezTo>
                    <a:cubicBezTo>
                      <a:pt x="11452" y="15124"/>
                      <a:pt x="11168" y="16320"/>
                      <a:pt x="10828" y="16320"/>
                    </a:cubicBezTo>
                    <a:lnTo>
                      <a:pt x="9525" y="16320"/>
                    </a:lnTo>
                    <a:cubicBezTo>
                      <a:pt x="9185" y="16320"/>
                      <a:pt x="8901" y="15124"/>
                      <a:pt x="8901" y="13440"/>
                    </a:cubicBezTo>
                    <a:cubicBezTo>
                      <a:pt x="8901" y="12000"/>
                      <a:pt x="9185" y="10796"/>
                      <a:pt x="9525" y="10796"/>
                    </a:cubicBezTo>
                    <a:close/>
                    <a:moveTo>
                      <a:pt x="14627" y="10796"/>
                    </a:moveTo>
                    <a:cubicBezTo>
                      <a:pt x="14967" y="10796"/>
                      <a:pt x="15251" y="12000"/>
                      <a:pt x="15251" y="13440"/>
                    </a:cubicBezTo>
                    <a:cubicBezTo>
                      <a:pt x="15251" y="15124"/>
                      <a:pt x="14967" y="16320"/>
                      <a:pt x="14627" y="16320"/>
                    </a:cubicBezTo>
                    <a:lnTo>
                      <a:pt x="13380" y="16320"/>
                    </a:lnTo>
                    <a:cubicBezTo>
                      <a:pt x="12982" y="16320"/>
                      <a:pt x="12755" y="15124"/>
                      <a:pt x="12755" y="13440"/>
                    </a:cubicBezTo>
                    <a:cubicBezTo>
                      <a:pt x="12755" y="12000"/>
                      <a:pt x="12982" y="10796"/>
                      <a:pt x="13380" y="10796"/>
                    </a:cubicBezTo>
                    <a:close/>
                    <a:moveTo>
                      <a:pt x="18426" y="10796"/>
                    </a:moveTo>
                    <a:cubicBezTo>
                      <a:pt x="18766" y="10796"/>
                      <a:pt x="19050" y="12000"/>
                      <a:pt x="19050" y="13440"/>
                    </a:cubicBezTo>
                    <a:cubicBezTo>
                      <a:pt x="19050" y="15124"/>
                      <a:pt x="18766" y="16320"/>
                      <a:pt x="18426" y="16320"/>
                    </a:cubicBezTo>
                    <a:lnTo>
                      <a:pt x="17121" y="16320"/>
                    </a:lnTo>
                    <a:cubicBezTo>
                      <a:pt x="16781" y="16320"/>
                      <a:pt x="16498" y="15124"/>
                      <a:pt x="16498" y="13440"/>
                    </a:cubicBezTo>
                    <a:cubicBezTo>
                      <a:pt x="16498" y="12000"/>
                      <a:pt x="16781" y="10796"/>
                      <a:pt x="17121" y="10796"/>
                    </a:cubicBezTo>
                    <a:close/>
                    <a:moveTo>
                      <a:pt x="1872" y="0"/>
                    </a:moveTo>
                    <a:cubicBezTo>
                      <a:pt x="794" y="0"/>
                      <a:pt x="0" y="3596"/>
                      <a:pt x="0" y="8160"/>
                    </a:cubicBezTo>
                    <a:lnTo>
                      <a:pt x="0" y="21600"/>
                    </a:lnTo>
                    <a:lnTo>
                      <a:pt x="21600" y="21600"/>
                    </a:lnTo>
                    <a:lnTo>
                      <a:pt x="21600" y="8160"/>
                    </a:lnTo>
                    <a:cubicBezTo>
                      <a:pt x="21600" y="3596"/>
                      <a:pt x="20751" y="0"/>
                      <a:pt x="196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499" name="Google Shape;3499;p37"/>
              <p:cNvSpPr/>
              <p:nvPr/>
            </p:nvSpPr>
            <p:spPr>
              <a:xfrm>
                <a:off x="2358" y="262493"/>
                <a:ext cx="884856" cy="520196"/>
              </a:xfrm>
              <a:custGeom>
                <a:rect b="b" l="l" r="r" t="t"/>
                <a:pathLst>
                  <a:path extrusionOk="0" h="21600" w="21600">
                    <a:moveTo>
                      <a:pt x="6931" y="4242"/>
                    </a:moveTo>
                    <a:cubicBezTo>
                      <a:pt x="7100" y="4242"/>
                      <a:pt x="7286" y="4337"/>
                      <a:pt x="7428" y="4530"/>
                    </a:cubicBezTo>
                    <a:cubicBezTo>
                      <a:pt x="7655" y="4916"/>
                      <a:pt x="7655" y="5592"/>
                      <a:pt x="7428" y="6171"/>
                    </a:cubicBezTo>
                    <a:lnTo>
                      <a:pt x="5386" y="9641"/>
                    </a:lnTo>
                    <a:lnTo>
                      <a:pt x="7428" y="13210"/>
                    </a:lnTo>
                    <a:cubicBezTo>
                      <a:pt x="7655" y="13596"/>
                      <a:pt x="7655" y="14367"/>
                      <a:pt x="7428" y="14848"/>
                    </a:cubicBezTo>
                    <a:cubicBezTo>
                      <a:pt x="7313" y="14995"/>
                      <a:pt x="7158" y="15065"/>
                      <a:pt x="6994" y="15065"/>
                    </a:cubicBezTo>
                    <a:cubicBezTo>
                      <a:pt x="6832" y="15065"/>
                      <a:pt x="6661" y="14995"/>
                      <a:pt x="6519" y="14848"/>
                    </a:cubicBezTo>
                    <a:lnTo>
                      <a:pt x="3969" y="10511"/>
                    </a:lnTo>
                    <a:cubicBezTo>
                      <a:pt x="3743" y="10125"/>
                      <a:pt x="3743" y="9354"/>
                      <a:pt x="3969" y="8870"/>
                    </a:cubicBezTo>
                    <a:lnTo>
                      <a:pt x="6519" y="4530"/>
                    </a:lnTo>
                    <a:cubicBezTo>
                      <a:pt x="6606" y="4337"/>
                      <a:pt x="6760" y="4242"/>
                      <a:pt x="6931" y="4242"/>
                    </a:cubicBezTo>
                    <a:close/>
                    <a:moveTo>
                      <a:pt x="14521" y="4435"/>
                    </a:moveTo>
                    <a:cubicBezTo>
                      <a:pt x="14698" y="4435"/>
                      <a:pt x="14881" y="4530"/>
                      <a:pt x="15023" y="4723"/>
                    </a:cubicBezTo>
                    <a:lnTo>
                      <a:pt x="17575" y="9063"/>
                    </a:lnTo>
                    <a:cubicBezTo>
                      <a:pt x="17744" y="9256"/>
                      <a:pt x="17744" y="9932"/>
                      <a:pt x="17575" y="10511"/>
                    </a:cubicBezTo>
                    <a:lnTo>
                      <a:pt x="15023" y="14848"/>
                    </a:lnTo>
                    <a:cubicBezTo>
                      <a:pt x="14910" y="14995"/>
                      <a:pt x="14741" y="15065"/>
                      <a:pt x="14563" y="15065"/>
                    </a:cubicBezTo>
                    <a:cubicBezTo>
                      <a:pt x="14386" y="15065"/>
                      <a:pt x="14201" y="14995"/>
                      <a:pt x="14061" y="14848"/>
                    </a:cubicBezTo>
                    <a:cubicBezTo>
                      <a:pt x="13890" y="14462"/>
                      <a:pt x="13890" y="13691"/>
                      <a:pt x="14061" y="13210"/>
                    </a:cubicBezTo>
                    <a:lnTo>
                      <a:pt x="16157" y="9739"/>
                    </a:lnTo>
                    <a:lnTo>
                      <a:pt x="14061" y="6268"/>
                    </a:lnTo>
                    <a:cubicBezTo>
                      <a:pt x="13890" y="5883"/>
                      <a:pt x="13890" y="5206"/>
                      <a:pt x="14061" y="4723"/>
                    </a:cubicBezTo>
                    <a:cubicBezTo>
                      <a:pt x="14174" y="4530"/>
                      <a:pt x="14343" y="4435"/>
                      <a:pt x="14521" y="4435"/>
                    </a:cubicBezTo>
                    <a:close/>
                    <a:moveTo>
                      <a:pt x="12063" y="2253"/>
                    </a:moveTo>
                    <a:cubicBezTo>
                      <a:pt x="12124" y="2253"/>
                      <a:pt x="12187" y="2274"/>
                      <a:pt x="12245" y="2314"/>
                    </a:cubicBezTo>
                    <a:cubicBezTo>
                      <a:pt x="12585" y="2409"/>
                      <a:pt x="12756" y="2987"/>
                      <a:pt x="12698" y="3566"/>
                    </a:cubicBezTo>
                    <a:lnTo>
                      <a:pt x="10091" y="16488"/>
                    </a:lnTo>
                    <a:cubicBezTo>
                      <a:pt x="9992" y="16994"/>
                      <a:pt x="9720" y="17278"/>
                      <a:pt x="9465" y="17278"/>
                    </a:cubicBezTo>
                    <a:cubicBezTo>
                      <a:pt x="9427" y="17278"/>
                      <a:pt x="9391" y="17272"/>
                      <a:pt x="9355" y="17260"/>
                    </a:cubicBezTo>
                    <a:cubicBezTo>
                      <a:pt x="8957" y="16972"/>
                      <a:pt x="8844" y="16394"/>
                      <a:pt x="8902" y="15910"/>
                    </a:cubicBezTo>
                    <a:lnTo>
                      <a:pt x="11451" y="2987"/>
                    </a:lnTo>
                    <a:cubicBezTo>
                      <a:pt x="11586" y="2531"/>
                      <a:pt x="11827" y="2253"/>
                      <a:pt x="12063" y="2253"/>
                    </a:cubicBezTo>
                    <a:close/>
                    <a:moveTo>
                      <a:pt x="0" y="0"/>
                    </a:moveTo>
                    <a:lnTo>
                      <a:pt x="0" y="18322"/>
                    </a:lnTo>
                    <a:cubicBezTo>
                      <a:pt x="0" y="20152"/>
                      <a:pt x="851" y="21600"/>
                      <a:pt x="1871" y="21600"/>
                    </a:cubicBezTo>
                    <a:lnTo>
                      <a:pt x="19673" y="21600"/>
                    </a:lnTo>
                    <a:cubicBezTo>
                      <a:pt x="20749" y="21600"/>
                      <a:pt x="21600" y="20152"/>
                      <a:pt x="21600" y="1832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500" name="Google Shape;3500;p37"/>
            <p:cNvGrpSpPr/>
            <p:nvPr/>
          </p:nvGrpSpPr>
          <p:grpSpPr>
            <a:xfrm>
              <a:off x="14299788" y="5868798"/>
              <a:ext cx="882499" cy="887143"/>
              <a:chOff x="0" y="73"/>
              <a:chExt cx="882498" cy="887141"/>
            </a:xfrm>
          </p:grpSpPr>
          <p:sp>
            <p:nvSpPr>
              <p:cNvPr id="3501" name="Google Shape;3501;p37"/>
              <p:cNvSpPr/>
              <p:nvPr/>
            </p:nvSpPr>
            <p:spPr>
              <a:xfrm>
                <a:off x="0" y="73"/>
                <a:ext cx="843061" cy="399454"/>
              </a:xfrm>
              <a:custGeom>
                <a:rect b="b" l="l" r="r" t="t"/>
                <a:pathLst>
                  <a:path extrusionOk="0" h="21600" w="21600">
                    <a:moveTo>
                      <a:pt x="21600" y="0"/>
                    </a:moveTo>
                    <a:lnTo>
                      <a:pt x="417" y="13688"/>
                    </a:lnTo>
                    <a:cubicBezTo>
                      <a:pt x="119" y="13811"/>
                      <a:pt x="0" y="14441"/>
                      <a:pt x="0" y="15067"/>
                    </a:cubicBezTo>
                    <a:cubicBezTo>
                      <a:pt x="0" y="15697"/>
                      <a:pt x="179" y="16199"/>
                      <a:pt x="417" y="16574"/>
                    </a:cubicBezTo>
                    <a:lnTo>
                      <a:pt x="8212" y="21600"/>
                    </a:lnTo>
                    <a:lnTo>
                      <a:pt x="21540" y="251"/>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02" name="Google Shape;3502;p37"/>
              <p:cNvSpPr/>
              <p:nvPr/>
            </p:nvSpPr>
            <p:spPr>
              <a:xfrm>
                <a:off x="282467" y="155682"/>
                <a:ext cx="444421" cy="444935"/>
              </a:xfrm>
              <a:custGeom>
                <a:rect b="b" l="l" r="r" t="t"/>
                <a:pathLst>
                  <a:path extrusionOk="0" h="21600" w="21529">
                    <a:moveTo>
                      <a:pt x="21529" y="0"/>
                    </a:moveTo>
                    <a:lnTo>
                      <a:pt x="1843" y="14880"/>
                    </a:lnTo>
                    <a:lnTo>
                      <a:pt x="43" y="19954"/>
                    </a:lnTo>
                    <a:cubicBezTo>
                      <a:pt x="-71" y="20405"/>
                      <a:pt x="43" y="20970"/>
                      <a:pt x="379" y="21307"/>
                    </a:cubicBezTo>
                    <a:cubicBezTo>
                      <a:pt x="593" y="21521"/>
                      <a:pt x="854" y="21600"/>
                      <a:pt x="1129" y="21600"/>
                    </a:cubicBezTo>
                    <a:cubicBezTo>
                      <a:pt x="1289" y="21600"/>
                      <a:pt x="1454" y="21575"/>
                      <a:pt x="1618" y="21532"/>
                    </a:cubicBezTo>
                    <a:lnTo>
                      <a:pt x="6681" y="19728"/>
                    </a:lnTo>
                    <a:lnTo>
                      <a:pt x="2152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03" name="Google Shape;3503;p37"/>
              <p:cNvSpPr/>
              <p:nvPr/>
            </p:nvSpPr>
            <p:spPr>
              <a:xfrm>
                <a:off x="483044" y="39510"/>
                <a:ext cx="399454" cy="845345"/>
              </a:xfrm>
              <a:custGeom>
                <a:rect b="b" l="l" r="r" t="t"/>
                <a:pathLst>
                  <a:path extrusionOk="0" h="21600" w="21600">
                    <a:moveTo>
                      <a:pt x="21600" y="0"/>
                    </a:moveTo>
                    <a:lnTo>
                      <a:pt x="21349" y="60"/>
                    </a:lnTo>
                    <a:lnTo>
                      <a:pt x="0" y="13352"/>
                    </a:lnTo>
                    <a:lnTo>
                      <a:pt x="5026" y="21125"/>
                    </a:lnTo>
                    <a:cubicBezTo>
                      <a:pt x="5277" y="21423"/>
                      <a:pt x="5903" y="21600"/>
                      <a:pt x="6533" y="21600"/>
                    </a:cubicBezTo>
                    <a:cubicBezTo>
                      <a:pt x="7159" y="21600"/>
                      <a:pt x="7537" y="21363"/>
                      <a:pt x="7912" y="2112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04" name="Google Shape;3504;p37"/>
              <p:cNvSpPr/>
              <p:nvPr/>
            </p:nvSpPr>
            <p:spPr>
              <a:xfrm>
                <a:off x="9324" y="520268"/>
                <a:ext cx="208979" cy="207283"/>
              </a:xfrm>
              <a:custGeom>
                <a:rect b="b" l="l" r="r" t="t"/>
                <a:pathLst>
                  <a:path extrusionOk="0" h="21600" w="21130">
                    <a:moveTo>
                      <a:pt x="18548" y="0"/>
                    </a:moveTo>
                    <a:cubicBezTo>
                      <a:pt x="17907" y="0"/>
                      <a:pt x="17258" y="238"/>
                      <a:pt x="16669" y="722"/>
                    </a:cubicBezTo>
                    <a:lnTo>
                      <a:pt x="704" y="16937"/>
                    </a:lnTo>
                    <a:cubicBezTo>
                      <a:pt x="-235" y="17905"/>
                      <a:pt x="-235" y="19603"/>
                      <a:pt x="704" y="21055"/>
                    </a:cubicBezTo>
                    <a:cubicBezTo>
                      <a:pt x="1174" y="21416"/>
                      <a:pt x="1822" y="21600"/>
                      <a:pt x="2523" y="21600"/>
                    </a:cubicBezTo>
                    <a:cubicBezTo>
                      <a:pt x="3231" y="21600"/>
                      <a:pt x="3991" y="21416"/>
                      <a:pt x="4692" y="21055"/>
                    </a:cubicBezTo>
                    <a:lnTo>
                      <a:pt x="20426" y="4601"/>
                    </a:lnTo>
                    <a:cubicBezTo>
                      <a:pt x="21365" y="3626"/>
                      <a:pt x="21365" y="1936"/>
                      <a:pt x="20426" y="722"/>
                    </a:cubicBezTo>
                    <a:cubicBezTo>
                      <a:pt x="19845" y="238"/>
                      <a:pt x="19196" y="0"/>
                      <a:pt x="185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05" name="Google Shape;3505;p37"/>
              <p:cNvSpPr/>
              <p:nvPr/>
            </p:nvSpPr>
            <p:spPr>
              <a:xfrm>
                <a:off x="157930" y="665999"/>
                <a:ext cx="204980" cy="209568"/>
              </a:xfrm>
              <a:custGeom>
                <a:rect b="b" l="l" r="r" t="t"/>
                <a:pathLst>
                  <a:path extrusionOk="0" h="21600" w="21179">
                    <a:moveTo>
                      <a:pt x="18717" y="0"/>
                    </a:moveTo>
                    <a:cubicBezTo>
                      <a:pt x="18001" y="0"/>
                      <a:pt x="17278" y="175"/>
                      <a:pt x="16798" y="539"/>
                    </a:cubicBezTo>
                    <a:lnTo>
                      <a:pt x="720" y="16814"/>
                    </a:lnTo>
                    <a:cubicBezTo>
                      <a:pt x="-240" y="17771"/>
                      <a:pt x="-240" y="19450"/>
                      <a:pt x="720" y="20643"/>
                    </a:cubicBezTo>
                    <a:cubicBezTo>
                      <a:pt x="1443" y="21121"/>
                      <a:pt x="1923" y="21600"/>
                      <a:pt x="2639" y="21600"/>
                    </a:cubicBezTo>
                    <a:cubicBezTo>
                      <a:pt x="3119" y="21600"/>
                      <a:pt x="4078" y="21121"/>
                      <a:pt x="4322" y="20643"/>
                    </a:cubicBezTo>
                    <a:lnTo>
                      <a:pt x="20636" y="4604"/>
                    </a:lnTo>
                    <a:cubicBezTo>
                      <a:pt x="21360" y="3647"/>
                      <a:pt x="21360" y="1732"/>
                      <a:pt x="20636" y="539"/>
                    </a:cubicBezTo>
                    <a:cubicBezTo>
                      <a:pt x="20157" y="175"/>
                      <a:pt x="19441" y="0"/>
                      <a:pt x="187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06" name="Google Shape;3506;p37"/>
              <p:cNvSpPr/>
              <p:nvPr/>
            </p:nvSpPr>
            <p:spPr>
              <a:xfrm>
                <a:off x="1750" y="654353"/>
                <a:ext cx="230222" cy="232861"/>
              </a:xfrm>
              <a:custGeom>
                <a:rect b="b" l="l" r="r" t="t"/>
                <a:pathLst>
                  <a:path extrusionOk="0" h="21600" w="21201">
                    <a:moveTo>
                      <a:pt x="18955" y="0"/>
                    </a:moveTo>
                    <a:cubicBezTo>
                      <a:pt x="18344" y="0"/>
                      <a:pt x="17699" y="164"/>
                      <a:pt x="17162" y="485"/>
                    </a:cubicBezTo>
                    <a:lnTo>
                      <a:pt x="484" y="17292"/>
                    </a:lnTo>
                    <a:cubicBezTo>
                      <a:pt x="-161" y="18154"/>
                      <a:pt x="-161" y="19658"/>
                      <a:pt x="484" y="20738"/>
                    </a:cubicBezTo>
                    <a:cubicBezTo>
                      <a:pt x="1122" y="21381"/>
                      <a:pt x="1550" y="21600"/>
                      <a:pt x="2194" y="21600"/>
                    </a:cubicBezTo>
                    <a:cubicBezTo>
                      <a:pt x="2833" y="21600"/>
                      <a:pt x="3477" y="21381"/>
                      <a:pt x="3905" y="20738"/>
                    </a:cubicBezTo>
                    <a:lnTo>
                      <a:pt x="20373" y="4150"/>
                    </a:lnTo>
                    <a:cubicBezTo>
                      <a:pt x="21439" y="3070"/>
                      <a:pt x="21439" y="1347"/>
                      <a:pt x="20584" y="485"/>
                    </a:cubicBezTo>
                    <a:cubicBezTo>
                      <a:pt x="20156" y="164"/>
                      <a:pt x="19572" y="0"/>
                      <a:pt x="189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507" name="Google Shape;3507;p37"/>
            <p:cNvGrpSpPr/>
            <p:nvPr/>
          </p:nvGrpSpPr>
          <p:grpSpPr>
            <a:xfrm>
              <a:off x="17684564" y="3623121"/>
              <a:ext cx="887143" cy="887143"/>
              <a:chOff x="73" y="73"/>
              <a:chExt cx="887141" cy="887141"/>
            </a:xfrm>
          </p:grpSpPr>
          <p:sp>
            <p:nvSpPr>
              <p:cNvPr id="3508" name="Google Shape;3508;p37"/>
              <p:cNvSpPr/>
              <p:nvPr/>
            </p:nvSpPr>
            <p:spPr>
              <a:xfrm>
                <a:off x="73" y="73"/>
                <a:ext cx="887141" cy="887141"/>
              </a:xfrm>
              <a:custGeom>
                <a:rect b="b" l="l" r="r" t="t"/>
                <a:pathLst>
                  <a:path extrusionOk="0" h="21600" w="21600">
                    <a:moveTo>
                      <a:pt x="5824" y="5146"/>
                    </a:moveTo>
                    <a:cubicBezTo>
                      <a:pt x="6163" y="5146"/>
                      <a:pt x="6445" y="5427"/>
                      <a:pt x="6445" y="5824"/>
                    </a:cubicBezTo>
                    <a:cubicBezTo>
                      <a:pt x="6445" y="6163"/>
                      <a:pt x="6163" y="6445"/>
                      <a:pt x="5824" y="6445"/>
                    </a:cubicBezTo>
                    <a:cubicBezTo>
                      <a:pt x="5485" y="6445"/>
                      <a:pt x="5201" y="6163"/>
                      <a:pt x="5201" y="5824"/>
                    </a:cubicBezTo>
                    <a:cubicBezTo>
                      <a:pt x="5201" y="5427"/>
                      <a:pt x="5485" y="5146"/>
                      <a:pt x="5824" y="5146"/>
                    </a:cubicBezTo>
                    <a:close/>
                    <a:moveTo>
                      <a:pt x="15889" y="5146"/>
                    </a:moveTo>
                    <a:cubicBezTo>
                      <a:pt x="16228" y="5146"/>
                      <a:pt x="16510" y="5427"/>
                      <a:pt x="16510" y="5824"/>
                    </a:cubicBezTo>
                    <a:cubicBezTo>
                      <a:pt x="16510" y="6163"/>
                      <a:pt x="16228" y="6445"/>
                      <a:pt x="15889" y="6445"/>
                    </a:cubicBezTo>
                    <a:cubicBezTo>
                      <a:pt x="15550" y="6445"/>
                      <a:pt x="15266" y="6163"/>
                      <a:pt x="15266" y="5824"/>
                    </a:cubicBezTo>
                    <a:cubicBezTo>
                      <a:pt x="15266" y="5427"/>
                      <a:pt x="15550" y="5146"/>
                      <a:pt x="15889" y="5146"/>
                    </a:cubicBezTo>
                    <a:close/>
                    <a:moveTo>
                      <a:pt x="12156" y="5880"/>
                    </a:moveTo>
                    <a:cubicBezTo>
                      <a:pt x="12495" y="5880"/>
                      <a:pt x="12779" y="6163"/>
                      <a:pt x="12779" y="6502"/>
                    </a:cubicBezTo>
                    <a:lnTo>
                      <a:pt x="12779" y="6955"/>
                    </a:lnTo>
                    <a:cubicBezTo>
                      <a:pt x="13005" y="7010"/>
                      <a:pt x="13174" y="7123"/>
                      <a:pt x="13400" y="7294"/>
                    </a:cubicBezTo>
                    <a:lnTo>
                      <a:pt x="13739" y="7068"/>
                    </a:lnTo>
                    <a:cubicBezTo>
                      <a:pt x="13829" y="7032"/>
                      <a:pt x="13936" y="7012"/>
                      <a:pt x="14042" y="7012"/>
                    </a:cubicBezTo>
                    <a:cubicBezTo>
                      <a:pt x="14276" y="7012"/>
                      <a:pt x="14511" y="7100"/>
                      <a:pt x="14588" y="7294"/>
                    </a:cubicBezTo>
                    <a:lnTo>
                      <a:pt x="15889" y="9500"/>
                    </a:lnTo>
                    <a:cubicBezTo>
                      <a:pt x="16002" y="9781"/>
                      <a:pt x="15945" y="10178"/>
                      <a:pt x="15663" y="10291"/>
                    </a:cubicBezTo>
                    <a:lnTo>
                      <a:pt x="15324" y="10517"/>
                    </a:lnTo>
                    <a:lnTo>
                      <a:pt x="15324" y="11251"/>
                    </a:lnTo>
                    <a:lnTo>
                      <a:pt x="15663" y="11478"/>
                    </a:lnTo>
                    <a:cubicBezTo>
                      <a:pt x="15945" y="11591"/>
                      <a:pt x="16115" y="12043"/>
                      <a:pt x="15889" y="12326"/>
                    </a:cubicBezTo>
                    <a:lnTo>
                      <a:pt x="14588" y="14475"/>
                    </a:lnTo>
                    <a:cubicBezTo>
                      <a:pt x="14434" y="14669"/>
                      <a:pt x="14225" y="14755"/>
                      <a:pt x="14019" y="14755"/>
                    </a:cubicBezTo>
                    <a:cubicBezTo>
                      <a:pt x="13924" y="14755"/>
                      <a:pt x="13829" y="14737"/>
                      <a:pt x="13739" y="14701"/>
                    </a:cubicBezTo>
                    <a:lnTo>
                      <a:pt x="13400" y="14475"/>
                    </a:lnTo>
                    <a:cubicBezTo>
                      <a:pt x="13174" y="14643"/>
                      <a:pt x="12947" y="14757"/>
                      <a:pt x="12779" y="14814"/>
                    </a:cubicBezTo>
                    <a:lnTo>
                      <a:pt x="12779" y="15266"/>
                    </a:lnTo>
                    <a:cubicBezTo>
                      <a:pt x="12779" y="15605"/>
                      <a:pt x="12495" y="15889"/>
                      <a:pt x="12156" y="15889"/>
                    </a:cubicBezTo>
                    <a:lnTo>
                      <a:pt x="9613" y="15889"/>
                    </a:lnTo>
                    <a:cubicBezTo>
                      <a:pt x="9216" y="15889"/>
                      <a:pt x="8933" y="15605"/>
                      <a:pt x="8933" y="15266"/>
                    </a:cubicBezTo>
                    <a:lnTo>
                      <a:pt x="8933" y="14814"/>
                    </a:lnTo>
                    <a:cubicBezTo>
                      <a:pt x="8764" y="14757"/>
                      <a:pt x="8538" y="14643"/>
                      <a:pt x="8312" y="14475"/>
                    </a:cubicBezTo>
                    <a:lnTo>
                      <a:pt x="7972" y="14701"/>
                    </a:lnTo>
                    <a:cubicBezTo>
                      <a:pt x="7883" y="14737"/>
                      <a:pt x="7777" y="14755"/>
                      <a:pt x="7669" y="14755"/>
                    </a:cubicBezTo>
                    <a:cubicBezTo>
                      <a:pt x="7438" y="14755"/>
                      <a:pt x="7201" y="14669"/>
                      <a:pt x="7123" y="14475"/>
                    </a:cubicBezTo>
                    <a:lnTo>
                      <a:pt x="5824" y="12326"/>
                    </a:lnTo>
                    <a:cubicBezTo>
                      <a:pt x="5711" y="11987"/>
                      <a:pt x="5767" y="11591"/>
                      <a:pt x="6050" y="11478"/>
                    </a:cubicBezTo>
                    <a:lnTo>
                      <a:pt x="6389" y="11251"/>
                    </a:lnTo>
                    <a:lnTo>
                      <a:pt x="6389" y="10517"/>
                    </a:lnTo>
                    <a:lnTo>
                      <a:pt x="6050" y="10291"/>
                    </a:lnTo>
                    <a:cubicBezTo>
                      <a:pt x="5767" y="10178"/>
                      <a:pt x="5654" y="9726"/>
                      <a:pt x="5824" y="9500"/>
                    </a:cubicBezTo>
                    <a:lnTo>
                      <a:pt x="7123" y="7294"/>
                    </a:lnTo>
                    <a:cubicBezTo>
                      <a:pt x="7201" y="7102"/>
                      <a:pt x="7432" y="6962"/>
                      <a:pt x="7662" y="6962"/>
                    </a:cubicBezTo>
                    <a:cubicBezTo>
                      <a:pt x="7771" y="6962"/>
                      <a:pt x="7881" y="6994"/>
                      <a:pt x="7972" y="7068"/>
                    </a:cubicBezTo>
                    <a:lnTo>
                      <a:pt x="8312" y="7294"/>
                    </a:lnTo>
                    <a:cubicBezTo>
                      <a:pt x="8538" y="7123"/>
                      <a:pt x="8764" y="7010"/>
                      <a:pt x="8933" y="6955"/>
                    </a:cubicBezTo>
                    <a:lnTo>
                      <a:pt x="8933" y="6502"/>
                    </a:lnTo>
                    <a:cubicBezTo>
                      <a:pt x="8933" y="6163"/>
                      <a:pt x="9216" y="5880"/>
                      <a:pt x="9613" y="5880"/>
                    </a:cubicBezTo>
                    <a:close/>
                    <a:moveTo>
                      <a:pt x="5824" y="15209"/>
                    </a:moveTo>
                    <a:cubicBezTo>
                      <a:pt x="6163" y="15209"/>
                      <a:pt x="6445" y="15492"/>
                      <a:pt x="6445" y="15832"/>
                    </a:cubicBezTo>
                    <a:cubicBezTo>
                      <a:pt x="6445" y="16228"/>
                      <a:pt x="6163" y="16454"/>
                      <a:pt x="5824" y="16454"/>
                    </a:cubicBezTo>
                    <a:cubicBezTo>
                      <a:pt x="5485" y="16454"/>
                      <a:pt x="5201" y="16171"/>
                      <a:pt x="5201" y="15832"/>
                    </a:cubicBezTo>
                    <a:cubicBezTo>
                      <a:pt x="5201" y="15492"/>
                      <a:pt x="5485" y="15209"/>
                      <a:pt x="5824" y="15209"/>
                    </a:cubicBezTo>
                    <a:close/>
                    <a:moveTo>
                      <a:pt x="15889" y="15209"/>
                    </a:moveTo>
                    <a:cubicBezTo>
                      <a:pt x="16228" y="15209"/>
                      <a:pt x="16510" y="15492"/>
                      <a:pt x="16510" y="15832"/>
                    </a:cubicBezTo>
                    <a:cubicBezTo>
                      <a:pt x="16510" y="16228"/>
                      <a:pt x="16228" y="16454"/>
                      <a:pt x="15889" y="16454"/>
                    </a:cubicBezTo>
                    <a:cubicBezTo>
                      <a:pt x="15550" y="16454"/>
                      <a:pt x="15266" y="16171"/>
                      <a:pt x="15266" y="15832"/>
                    </a:cubicBezTo>
                    <a:cubicBezTo>
                      <a:pt x="15266" y="15492"/>
                      <a:pt x="15550" y="15209"/>
                      <a:pt x="15889" y="15209"/>
                    </a:cubicBezTo>
                    <a:close/>
                    <a:moveTo>
                      <a:pt x="5711" y="0"/>
                    </a:moveTo>
                    <a:cubicBezTo>
                      <a:pt x="5372" y="0"/>
                      <a:pt x="5088" y="282"/>
                      <a:pt x="5088" y="621"/>
                    </a:cubicBezTo>
                    <a:lnTo>
                      <a:pt x="5088" y="2543"/>
                    </a:lnTo>
                    <a:lnTo>
                      <a:pt x="4410" y="2543"/>
                    </a:lnTo>
                    <a:cubicBezTo>
                      <a:pt x="3392" y="2543"/>
                      <a:pt x="2543" y="3392"/>
                      <a:pt x="2543" y="4467"/>
                    </a:cubicBezTo>
                    <a:lnTo>
                      <a:pt x="2543" y="5088"/>
                    </a:lnTo>
                    <a:lnTo>
                      <a:pt x="621" y="5088"/>
                    </a:lnTo>
                    <a:cubicBezTo>
                      <a:pt x="282" y="5088"/>
                      <a:pt x="0" y="5372"/>
                      <a:pt x="0" y="5711"/>
                    </a:cubicBezTo>
                    <a:cubicBezTo>
                      <a:pt x="0" y="6050"/>
                      <a:pt x="282" y="6332"/>
                      <a:pt x="621" y="6332"/>
                    </a:cubicBezTo>
                    <a:lnTo>
                      <a:pt x="2543" y="6332"/>
                    </a:lnTo>
                    <a:lnTo>
                      <a:pt x="2543" y="7633"/>
                    </a:lnTo>
                    <a:lnTo>
                      <a:pt x="621" y="7633"/>
                    </a:lnTo>
                    <a:cubicBezTo>
                      <a:pt x="282" y="7633"/>
                      <a:pt x="0" y="7915"/>
                      <a:pt x="0" y="8254"/>
                    </a:cubicBezTo>
                    <a:cubicBezTo>
                      <a:pt x="0" y="8651"/>
                      <a:pt x="282" y="8933"/>
                      <a:pt x="621" y="8933"/>
                    </a:cubicBezTo>
                    <a:lnTo>
                      <a:pt x="2543" y="8933"/>
                    </a:lnTo>
                    <a:lnTo>
                      <a:pt x="2543" y="10178"/>
                    </a:lnTo>
                    <a:lnTo>
                      <a:pt x="621" y="10178"/>
                    </a:lnTo>
                    <a:cubicBezTo>
                      <a:pt x="282" y="10178"/>
                      <a:pt x="0" y="10460"/>
                      <a:pt x="0" y="10799"/>
                    </a:cubicBezTo>
                    <a:cubicBezTo>
                      <a:pt x="0" y="11196"/>
                      <a:pt x="282" y="11478"/>
                      <a:pt x="621" y="11478"/>
                    </a:cubicBezTo>
                    <a:lnTo>
                      <a:pt x="2543" y="11478"/>
                    </a:lnTo>
                    <a:lnTo>
                      <a:pt x="2543" y="12721"/>
                    </a:lnTo>
                    <a:lnTo>
                      <a:pt x="621" y="12721"/>
                    </a:lnTo>
                    <a:cubicBezTo>
                      <a:pt x="282" y="12721"/>
                      <a:pt x="0" y="13005"/>
                      <a:pt x="0" y="13344"/>
                    </a:cubicBezTo>
                    <a:cubicBezTo>
                      <a:pt x="0" y="13739"/>
                      <a:pt x="282" y="14023"/>
                      <a:pt x="621" y="14023"/>
                    </a:cubicBezTo>
                    <a:lnTo>
                      <a:pt x="2543" y="14023"/>
                    </a:lnTo>
                    <a:lnTo>
                      <a:pt x="2543" y="15266"/>
                    </a:lnTo>
                    <a:lnTo>
                      <a:pt x="621" y="15266"/>
                    </a:lnTo>
                    <a:cubicBezTo>
                      <a:pt x="282" y="15266"/>
                      <a:pt x="0" y="15550"/>
                      <a:pt x="0" y="15889"/>
                    </a:cubicBezTo>
                    <a:cubicBezTo>
                      <a:pt x="0" y="16284"/>
                      <a:pt x="282" y="16567"/>
                      <a:pt x="621" y="16567"/>
                    </a:cubicBezTo>
                    <a:lnTo>
                      <a:pt x="2543" y="16567"/>
                    </a:lnTo>
                    <a:lnTo>
                      <a:pt x="2543" y="17188"/>
                    </a:lnTo>
                    <a:cubicBezTo>
                      <a:pt x="2543" y="18264"/>
                      <a:pt x="3392" y="19055"/>
                      <a:pt x="4410" y="19055"/>
                    </a:cubicBezTo>
                    <a:lnTo>
                      <a:pt x="5088" y="19055"/>
                    </a:lnTo>
                    <a:lnTo>
                      <a:pt x="5088" y="20977"/>
                    </a:lnTo>
                    <a:cubicBezTo>
                      <a:pt x="5088" y="21316"/>
                      <a:pt x="5372" y="21600"/>
                      <a:pt x="5711" y="21600"/>
                    </a:cubicBezTo>
                    <a:cubicBezTo>
                      <a:pt x="6050" y="21600"/>
                      <a:pt x="6332" y="21316"/>
                      <a:pt x="6332" y="20977"/>
                    </a:cubicBezTo>
                    <a:lnTo>
                      <a:pt x="6332" y="19055"/>
                    </a:lnTo>
                    <a:lnTo>
                      <a:pt x="7633" y="19055"/>
                    </a:lnTo>
                    <a:lnTo>
                      <a:pt x="7633" y="20977"/>
                    </a:lnTo>
                    <a:cubicBezTo>
                      <a:pt x="7633" y="21316"/>
                      <a:pt x="7915" y="21600"/>
                      <a:pt x="8254" y="21600"/>
                    </a:cubicBezTo>
                    <a:cubicBezTo>
                      <a:pt x="8593" y="21600"/>
                      <a:pt x="8877" y="21316"/>
                      <a:pt x="8877" y="20977"/>
                    </a:cubicBezTo>
                    <a:lnTo>
                      <a:pt x="8877" y="19055"/>
                    </a:lnTo>
                    <a:lnTo>
                      <a:pt x="10178" y="19055"/>
                    </a:lnTo>
                    <a:lnTo>
                      <a:pt x="10178" y="20977"/>
                    </a:lnTo>
                    <a:cubicBezTo>
                      <a:pt x="10178" y="21316"/>
                      <a:pt x="10460" y="21600"/>
                      <a:pt x="10799" y="21600"/>
                    </a:cubicBezTo>
                    <a:cubicBezTo>
                      <a:pt x="11138" y="21600"/>
                      <a:pt x="11422" y="21316"/>
                      <a:pt x="11422" y="20977"/>
                    </a:cubicBezTo>
                    <a:lnTo>
                      <a:pt x="11422" y="19055"/>
                    </a:lnTo>
                    <a:lnTo>
                      <a:pt x="12721" y="19055"/>
                    </a:lnTo>
                    <a:lnTo>
                      <a:pt x="12721" y="20977"/>
                    </a:lnTo>
                    <a:cubicBezTo>
                      <a:pt x="12721" y="21316"/>
                      <a:pt x="13005" y="21600"/>
                      <a:pt x="13344" y="21600"/>
                    </a:cubicBezTo>
                    <a:cubicBezTo>
                      <a:pt x="13683" y="21600"/>
                      <a:pt x="13965" y="21316"/>
                      <a:pt x="13965" y="20977"/>
                    </a:cubicBezTo>
                    <a:lnTo>
                      <a:pt x="13965" y="19055"/>
                    </a:lnTo>
                    <a:lnTo>
                      <a:pt x="15266" y="19055"/>
                    </a:lnTo>
                    <a:lnTo>
                      <a:pt x="15266" y="20977"/>
                    </a:lnTo>
                    <a:cubicBezTo>
                      <a:pt x="15266" y="21316"/>
                      <a:pt x="15550" y="21600"/>
                      <a:pt x="15889" y="21600"/>
                    </a:cubicBezTo>
                    <a:cubicBezTo>
                      <a:pt x="16228" y="21600"/>
                      <a:pt x="16510" y="21316"/>
                      <a:pt x="16510" y="20977"/>
                    </a:cubicBezTo>
                    <a:lnTo>
                      <a:pt x="16510" y="19055"/>
                    </a:lnTo>
                    <a:lnTo>
                      <a:pt x="17133" y="19055"/>
                    </a:lnTo>
                    <a:cubicBezTo>
                      <a:pt x="18206" y="19055"/>
                      <a:pt x="19055" y="18264"/>
                      <a:pt x="19055" y="17188"/>
                    </a:cubicBezTo>
                    <a:lnTo>
                      <a:pt x="19055" y="16567"/>
                    </a:lnTo>
                    <a:lnTo>
                      <a:pt x="20977" y="16567"/>
                    </a:lnTo>
                    <a:cubicBezTo>
                      <a:pt x="21316" y="16567"/>
                      <a:pt x="21600" y="16284"/>
                      <a:pt x="21600" y="15889"/>
                    </a:cubicBezTo>
                    <a:cubicBezTo>
                      <a:pt x="21600" y="15550"/>
                      <a:pt x="21316" y="15266"/>
                      <a:pt x="20977" y="15266"/>
                    </a:cubicBezTo>
                    <a:lnTo>
                      <a:pt x="19055" y="15266"/>
                    </a:lnTo>
                    <a:lnTo>
                      <a:pt x="19055" y="14023"/>
                    </a:lnTo>
                    <a:lnTo>
                      <a:pt x="20977" y="14023"/>
                    </a:lnTo>
                    <a:cubicBezTo>
                      <a:pt x="21316" y="14023"/>
                      <a:pt x="21600" y="13739"/>
                      <a:pt x="21600" y="13344"/>
                    </a:cubicBezTo>
                    <a:cubicBezTo>
                      <a:pt x="21600" y="13005"/>
                      <a:pt x="21316" y="12721"/>
                      <a:pt x="20977" y="12721"/>
                    </a:cubicBezTo>
                    <a:lnTo>
                      <a:pt x="19055" y="12721"/>
                    </a:lnTo>
                    <a:lnTo>
                      <a:pt x="19055" y="11478"/>
                    </a:lnTo>
                    <a:lnTo>
                      <a:pt x="20977" y="11478"/>
                    </a:lnTo>
                    <a:cubicBezTo>
                      <a:pt x="21316" y="11478"/>
                      <a:pt x="21600" y="11196"/>
                      <a:pt x="21600" y="10799"/>
                    </a:cubicBezTo>
                    <a:cubicBezTo>
                      <a:pt x="21600" y="10460"/>
                      <a:pt x="21316" y="10178"/>
                      <a:pt x="20977" y="10178"/>
                    </a:cubicBezTo>
                    <a:lnTo>
                      <a:pt x="19055" y="10178"/>
                    </a:lnTo>
                    <a:lnTo>
                      <a:pt x="19055" y="8933"/>
                    </a:lnTo>
                    <a:lnTo>
                      <a:pt x="20977" y="8933"/>
                    </a:lnTo>
                    <a:cubicBezTo>
                      <a:pt x="21316" y="8933"/>
                      <a:pt x="21600" y="8651"/>
                      <a:pt x="21600" y="8254"/>
                    </a:cubicBezTo>
                    <a:cubicBezTo>
                      <a:pt x="21600" y="7915"/>
                      <a:pt x="21316" y="7633"/>
                      <a:pt x="20977" y="7633"/>
                    </a:cubicBezTo>
                    <a:lnTo>
                      <a:pt x="19055" y="7633"/>
                    </a:lnTo>
                    <a:lnTo>
                      <a:pt x="19055" y="6332"/>
                    </a:lnTo>
                    <a:lnTo>
                      <a:pt x="20977" y="6332"/>
                    </a:lnTo>
                    <a:cubicBezTo>
                      <a:pt x="21316" y="6332"/>
                      <a:pt x="21600" y="6050"/>
                      <a:pt x="21600" y="5711"/>
                    </a:cubicBezTo>
                    <a:cubicBezTo>
                      <a:pt x="21600" y="5372"/>
                      <a:pt x="21316" y="5088"/>
                      <a:pt x="20977" y="5088"/>
                    </a:cubicBezTo>
                    <a:lnTo>
                      <a:pt x="19055" y="5088"/>
                    </a:lnTo>
                    <a:lnTo>
                      <a:pt x="19055" y="4467"/>
                    </a:lnTo>
                    <a:cubicBezTo>
                      <a:pt x="19055" y="3392"/>
                      <a:pt x="18206" y="2543"/>
                      <a:pt x="17133" y="2543"/>
                    </a:cubicBezTo>
                    <a:lnTo>
                      <a:pt x="16510" y="2543"/>
                    </a:lnTo>
                    <a:lnTo>
                      <a:pt x="16510" y="621"/>
                    </a:lnTo>
                    <a:cubicBezTo>
                      <a:pt x="16510" y="282"/>
                      <a:pt x="16228" y="0"/>
                      <a:pt x="15889" y="0"/>
                    </a:cubicBezTo>
                    <a:cubicBezTo>
                      <a:pt x="15550" y="0"/>
                      <a:pt x="15266" y="282"/>
                      <a:pt x="15266" y="621"/>
                    </a:cubicBezTo>
                    <a:lnTo>
                      <a:pt x="15266" y="2543"/>
                    </a:lnTo>
                    <a:lnTo>
                      <a:pt x="13965" y="2543"/>
                    </a:lnTo>
                    <a:lnTo>
                      <a:pt x="13965" y="621"/>
                    </a:lnTo>
                    <a:cubicBezTo>
                      <a:pt x="13965" y="282"/>
                      <a:pt x="13683" y="0"/>
                      <a:pt x="13344" y="0"/>
                    </a:cubicBezTo>
                    <a:cubicBezTo>
                      <a:pt x="13005" y="0"/>
                      <a:pt x="12721" y="282"/>
                      <a:pt x="12721" y="621"/>
                    </a:cubicBezTo>
                    <a:lnTo>
                      <a:pt x="12721" y="2543"/>
                    </a:lnTo>
                    <a:lnTo>
                      <a:pt x="11422" y="2543"/>
                    </a:lnTo>
                    <a:lnTo>
                      <a:pt x="11422" y="621"/>
                    </a:lnTo>
                    <a:cubicBezTo>
                      <a:pt x="11422" y="282"/>
                      <a:pt x="11138" y="0"/>
                      <a:pt x="10799" y="0"/>
                    </a:cubicBezTo>
                    <a:cubicBezTo>
                      <a:pt x="10460" y="0"/>
                      <a:pt x="10178" y="282"/>
                      <a:pt x="10178" y="621"/>
                    </a:cubicBezTo>
                    <a:lnTo>
                      <a:pt x="10178" y="2543"/>
                    </a:lnTo>
                    <a:lnTo>
                      <a:pt x="8877" y="2543"/>
                    </a:lnTo>
                    <a:lnTo>
                      <a:pt x="8877" y="621"/>
                    </a:lnTo>
                    <a:cubicBezTo>
                      <a:pt x="8877" y="282"/>
                      <a:pt x="8593" y="0"/>
                      <a:pt x="8254" y="0"/>
                    </a:cubicBezTo>
                    <a:cubicBezTo>
                      <a:pt x="7915" y="0"/>
                      <a:pt x="7633" y="282"/>
                      <a:pt x="7633" y="621"/>
                    </a:cubicBezTo>
                    <a:lnTo>
                      <a:pt x="7633" y="2543"/>
                    </a:lnTo>
                    <a:lnTo>
                      <a:pt x="6332" y="2543"/>
                    </a:lnTo>
                    <a:lnTo>
                      <a:pt x="6332" y="621"/>
                    </a:lnTo>
                    <a:cubicBezTo>
                      <a:pt x="6332" y="282"/>
                      <a:pt x="6050" y="0"/>
                      <a:pt x="57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09" name="Google Shape;3509;p37"/>
              <p:cNvSpPr/>
              <p:nvPr/>
            </p:nvSpPr>
            <p:spPr>
              <a:xfrm>
                <a:off x="420386" y="418101"/>
                <a:ext cx="51085" cy="53370"/>
              </a:xfrm>
              <a:custGeom>
                <a:rect b="b" l="l" r="r" t="t"/>
                <a:pathLst>
                  <a:path extrusionOk="0" h="21600" w="21600">
                    <a:moveTo>
                      <a:pt x="10816" y="0"/>
                    </a:moveTo>
                    <a:cubicBezTo>
                      <a:pt x="4925" y="0"/>
                      <a:pt x="0" y="4684"/>
                      <a:pt x="0" y="10323"/>
                    </a:cubicBezTo>
                    <a:cubicBezTo>
                      <a:pt x="0" y="16916"/>
                      <a:pt x="4925" y="21600"/>
                      <a:pt x="10816" y="21600"/>
                    </a:cubicBezTo>
                    <a:cubicBezTo>
                      <a:pt x="16706" y="21600"/>
                      <a:pt x="21600" y="16916"/>
                      <a:pt x="21600" y="10323"/>
                    </a:cubicBezTo>
                    <a:cubicBezTo>
                      <a:pt x="21600" y="468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10" name="Google Shape;3510;p37"/>
              <p:cNvSpPr/>
              <p:nvPr/>
            </p:nvSpPr>
            <p:spPr>
              <a:xfrm>
                <a:off x="297285" y="292641"/>
                <a:ext cx="297287" cy="301931"/>
              </a:xfrm>
              <a:custGeom>
                <a:rect b="b" l="l" r="r" t="t"/>
                <a:pathLst>
                  <a:path extrusionOk="0" h="21600" w="21600">
                    <a:moveTo>
                      <a:pt x="10803" y="5316"/>
                    </a:moveTo>
                    <a:cubicBezTo>
                      <a:pt x="14005" y="5316"/>
                      <a:pt x="16539" y="7810"/>
                      <a:pt x="16539" y="10800"/>
                    </a:cubicBezTo>
                    <a:cubicBezTo>
                      <a:pt x="16539" y="13959"/>
                      <a:pt x="14005" y="16448"/>
                      <a:pt x="10803" y="16448"/>
                    </a:cubicBezTo>
                    <a:cubicBezTo>
                      <a:pt x="7595" y="16448"/>
                      <a:pt x="5061" y="13959"/>
                      <a:pt x="5061" y="10800"/>
                    </a:cubicBezTo>
                    <a:cubicBezTo>
                      <a:pt x="5061" y="7810"/>
                      <a:pt x="7595" y="5316"/>
                      <a:pt x="10803" y="5316"/>
                    </a:cubicBezTo>
                    <a:close/>
                    <a:moveTo>
                      <a:pt x="8944" y="0"/>
                    </a:moveTo>
                    <a:lnTo>
                      <a:pt x="8944" y="664"/>
                    </a:lnTo>
                    <a:cubicBezTo>
                      <a:pt x="8944" y="1498"/>
                      <a:pt x="8441" y="2162"/>
                      <a:pt x="7595" y="2326"/>
                    </a:cubicBezTo>
                    <a:cubicBezTo>
                      <a:pt x="6582" y="2827"/>
                      <a:pt x="5570" y="3322"/>
                      <a:pt x="4724" y="3987"/>
                    </a:cubicBezTo>
                    <a:cubicBezTo>
                      <a:pt x="4333" y="4277"/>
                      <a:pt x="3883" y="4456"/>
                      <a:pt x="3444" y="4456"/>
                    </a:cubicBezTo>
                    <a:cubicBezTo>
                      <a:pt x="3128" y="4456"/>
                      <a:pt x="2817" y="4366"/>
                      <a:pt x="2533" y="4155"/>
                    </a:cubicBezTo>
                    <a:lnTo>
                      <a:pt x="1858" y="3823"/>
                    </a:lnTo>
                    <a:lnTo>
                      <a:pt x="0" y="6982"/>
                    </a:lnTo>
                    <a:lnTo>
                      <a:pt x="675" y="7314"/>
                    </a:lnTo>
                    <a:cubicBezTo>
                      <a:pt x="1350" y="7810"/>
                      <a:pt x="1687" y="8643"/>
                      <a:pt x="1521" y="9139"/>
                    </a:cubicBezTo>
                    <a:cubicBezTo>
                      <a:pt x="1350" y="10468"/>
                      <a:pt x="1350" y="11301"/>
                      <a:pt x="1521" y="12461"/>
                    </a:cubicBezTo>
                    <a:cubicBezTo>
                      <a:pt x="1687" y="13294"/>
                      <a:pt x="1350" y="13959"/>
                      <a:pt x="675" y="14454"/>
                    </a:cubicBezTo>
                    <a:lnTo>
                      <a:pt x="0" y="14787"/>
                    </a:lnTo>
                    <a:lnTo>
                      <a:pt x="1858" y="17946"/>
                    </a:lnTo>
                    <a:lnTo>
                      <a:pt x="2533" y="17445"/>
                    </a:lnTo>
                    <a:cubicBezTo>
                      <a:pt x="2774" y="17329"/>
                      <a:pt x="3031" y="17276"/>
                      <a:pt x="3299" y="17276"/>
                    </a:cubicBezTo>
                    <a:cubicBezTo>
                      <a:pt x="3787" y="17276"/>
                      <a:pt x="4290" y="17455"/>
                      <a:pt x="4724" y="17777"/>
                    </a:cubicBezTo>
                    <a:cubicBezTo>
                      <a:pt x="5570" y="18610"/>
                      <a:pt x="6582" y="18942"/>
                      <a:pt x="7595" y="19438"/>
                    </a:cubicBezTo>
                    <a:cubicBezTo>
                      <a:pt x="8441" y="19607"/>
                      <a:pt x="8944" y="20435"/>
                      <a:pt x="8944" y="21099"/>
                    </a:cubicBezTo>
                    <a:lnTo>
                      <a:pt x="8944" y="21600"/>
                    </a:lnTo>
                    <a:lnTo>
                      <a:pt x="12656" y="21600"/>
                    </a:lnTo>
                    <a:lnTo>
                      <a:pt x="12656" y="21099"/>
                    </a:lnTo>
                    <a:cubicBezTo>
                      <a:pt x="12656" y="20271"/>
                      <a:pt x="13165" y="19607"/>
                      <a:pt x="14005" y="19438"/>
                    </a:cubicBezTo>
                    <a:cubicBezTo>
                      <a:pt x="15018" y="18942"/>
                      <a:pt x="16030" y="18278"/>
                      <a:pt x="16876" y="17777"/>
                    </a:cubicBezTo>
                    <a:cubicBezTo>
                      <a:pt x="17310" y="17455"/>
                      <a:pt x="17819" y="17276"/>
                      <a:pt x="18301" y="17276"/>
                    </a:cubicBezTo>
                    <a:cubicBezTo>
                      <a:pt x="18569" y="17276"/>
                      <a:pt x="18831" y="17329"/>
                      <a:pt x="19067" y="17445"/>
                    </a:cubicBezTo>
                    <a:lnTo>
                      <a:pt x="19742" y="17946"/>
                    </a:lnTo>
                    <a:lnTo>
                      <a:pt x="21600" y="14787"/>
                    </a:lnTo>
                    <a:lnTo>
                      <a:pt x="20925" y="14454"/>
                    </a:lnTo>
                    <a:cubicBezTo>
                      <a:pt x="20250" y="13959"/>
                      <a:pt x="19913" y="13126"/>
                      <a:pt x="20079" y="12461"/>
                    </a:cubicBezTo>
                    <a:cubicBezTo>
                      <a:pt x="20250" y="11301"/>
                      <a:pt x="20250" y="10468"/>
                      <a:pt x="20079" y="9139"/>
                    </a:cubicBezTo>
                    <a:cubicBezTo>
                      <a:pt x="19913" y="8311"/>
                      <a:pt x="20250" y="7810"/>
                      <a:pt x="20925" y="7314"/>
                    </a:cubicBezTo>
                    <a:lnTo>
                      <a:pt x="21600" y="6982"/>
                    </a:lnTo>
                    <a:lnTo>
                      <a:pt x="19742" y="3823"/>
                    </a:lnTo>
                    <a:lnTo>
                      <a:pt x="19067" y="4155"/>
                    </a:lnTo>
                    <a:cubicBezTo>
                      <a:pt x="18756" y="4387"/>
                      <a:pt x="18408" y="4509"/>
                      <a:pt x="18054" y="4509"/>
                    </a:cubicBezTo>
                    <a:cubicBezTo>
                      <a:pt x="17647" y="4509"/>
                      <a:pt x="17235" y="4345"/>
                      <a:pt x="16876" y="3987"/>
                    </a:cubicBezTo>
                    <a:cubicBezTo>
                      <a:pt x="16030" y="3159"/>
                      <a:pt x="15018" y="2827"/>
                      <a:pt x="14005" y="2326"/>
                    </a:cubicBezTo>
                    <a:cubicBezTo>
                      <a:pt x="13165" y="2162"/>
                      <a:pt x="12656" y="1329"/>
                      <a:pt x="12656" y="664"/>
                    </a:cubicBezTo>
                    <a:lnTo>
                      <a:pt x="1265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511" name="Google Shape;3511;p37"/>
            <p:cNvGrpSpPr/>
            <p:nvPr/>
          </p:nvGrpSpPr>
          <p:grpSpPr>
            <a:xfrm>
              <a:off x="4391451" y="3643984"/>
              <a:ext cx="882500" cy="882500"/>
              <a:chOff x="73" y="0"/>
              <a:chExt cx="882498" cy="882498"/>
            </a:xfrm>
          </p:grpSpPr>
          <p:sp>
            <p:nvSpPr>
              <p:cNvPr id="3512" name="Google Shape;3512;p37"/>
              <p:cNvSpPr/>
              <p:nvPr/>
            </p:nvSpPr>
            <p:spPr>
              <a:xfrm>
                <a:off x="464541" y="0"/>
                <a:ext cx="418030" cy="548060"/>
              </a:xfrm>
              <a:custGeom>
                <a:rect b="b" l="l" r="r" t="t"/>
                <a:pathLst>
                  <a:path extrusionOk="0" h="21600" w="21600">
                    <a:moveTo>
                      <a:pt x="0" y="0"/>
                    </a:moveTo>
                    <a:lnTo>
                      <a:pt x="0" y="5218"/>
                    </a:lnTo>
                    <a:lnTo>
                      <a:pt x="118" y="5218"/>
                    </a:lnTo>
                    <a:cubicBezTo>
                      <a:pt x="598" y="5128"/>
                      <a:pt x="1078" y="5128"/>
                      <a:pt x="1440" y="5128"/>
                    </a:cubicBezTo>
                    <a:cubicBezTo>
                      <a:pt x="4437" y="5128"/>
                      <a:pt x="6959" y="6958"/>
                      <a:pt x="6959" y="9244"/>
                    </a:cubicBezTo>
                    <a:cubicBezTo>
                      <a:pt x="6959" y="11534"/>
                      <a:pt x="4437" y="13364"/>
                      <a:pt x="1440" y="13364"/>
                    </a:cubicBezTo>
                    <a:cubicBezTo>
                      <a:pt x="1078" y="13364"/>
                      <a:pt x="598" y="13364"/>
                      <a:pt x="118" y="13271"/>
                    </a:cubicBezTo>
                    <a:lnTo>
                      <a:pt x="118" y="16475"/>
                    </a:lnTo>
                    <a:lnTo>
                      <a:pt x="6479" y="16475"/>
                    </a:lnTo>
                    <a:cubicBezTo>
                      <a:pt x="7679" y="16475"/>
                      <a:pt x="8280" y="17483"/>
                      <a:pt x="7439" y="18215"/>
                    </a:cubicBezTo>
                    <a:cubicBezTo>
                      <a:pt x="7081" y="18489"/>
                      <a:pt x="6719" y="19131"/>
                      <a:pt x="6719" y="19587"/>
                    </a:cubicBezTo>
                    <a:cubicBezTo>
                      <a:pt x="6719" y="20685"/>
                      <a:pt x="7919" y="21600"/>
                      <a:pt x="9480" y="21600"/>
                    </a:cubicBezTo>
                    <a:cubicBezTo>
                      <a:pt x="10920" y="21600"/>
                      <a:pt x="12120" y="20685"/>
                      <a:pt x="12120" y="19587"/>
                    </a:cubicBezTo>
                    <a:cubicBezTo>
                      <a:pt x="12120" y="19131"/>
                      <a:pt x="11880" y="18489"/>
                      <a:pt x="11400" y="18215"/>
                    </a:cubicBezTo>
                    <a:cubicBezTo>
                      <a:pt x="10680" y="17483"/>
                      <a:pt x="11278" y="16475"/>
                      <a:pt x="12478" y="16475"/>
                    </a:cubicBezTo>
                    <a:lnTo>
                      <a:pt x="21600" y="16475"/>
                    </a:lnTo>
                    <a:lnTo>
                      <a:pt x="21600" y="5128"/>
                    </a:lnTo>
                    <a:cubicBezTo>
                      <a:pt x="21600" y="2289"/>
                      <a:pt x="18599" y="0"/>
                      <a:pt x="148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13" name="Google Shape;3513;p37"/>
              <p:cNvSpPr/>
              <p:nvPr/>
            </p:nvSpPr>
            <p:spPr>
              <a:xfrm>
                <a:off x="73" y="0"/>
                <a:ext cx="548060" cy="418029"/>
              </a:xfrm>
              <a:custGeom>
                <a:rect b="b" l="l" r="r" t="t"/>
                <a:pathLst>
                  <a:path extrusionOk="0" h="21600" w="21600">
                    <a:moveTo>
                      <a:pt x="5125" y="0"/>
                    </a:moveTo>
                    <a:cubicBezTo>
                      <a:pt x="2286" y="0"/>
                      <a:pt x="0" y="3001"/>
                      <a:pt x="0" y="6723"/>
                    </a:cubicBezTo>
                    <a:lnTo>
                      <a:pt x="0" y="21600"/>
                    </a:lnTo>
                    <a:lnTo>
                      <a:pt x="5308" y="21600"/>
                    </a:lnTo>
                    <a:lnTo>
                      <a:pt x="5308" y="21482"/>
                    </a:lnTo>
                    <a:cubicBezTo>
                      <a:pt x="5125" y="21002"/>
                      <a:pt x="5125" y="20522"/>
                      <a:pt x="5125" y="20042"/>
                    </a:cubicBezTo>
                    <a:cubicBezTo>
                      <a:pt x="5125" y="17041"/>
                      <a:pt x="6955" y="14641"/>
                      <a:pt x="9244" y="14641"/>
                    </a:cubicBezTo>
                    <a:cubicBezTo>
                      <a:pt x="11531" y="14641"/>
                      <a:pt x="13361" y="17041"/>
                      <a:pt x="13361" y="20042"/>
                    </a:cubicBezTo>
                    <a:cubicBezTo>
                      <a:pt x="13361" y="20522"/>
                      <a:pt x="13271" y="21002"/>
                      <a:pt x="13271" y="21482"/>
                    </a:cubicBezTo>
                    <a:lnTo>
                      <a:pt x="16475" y="21482"/>
                    </a:lnTo>
                    <a:lnTo>
                      <a:pt x="16475" y="15121"/>
                    </a:lnTo>
                    <a:cubicBezTo>
                      <a:pt x="16475" y="14276"/>
                      <a:pt x="16972" y="13731"/>
                      <a:pt x="17521" y="13731"/>
                    </a:cubicBezTo>
                    <a:cubicBezTo>
                      <a:pt x="17754" y="13731"/>
                      <a:pt x="17995" y="13826"/>
                      <a:pt x="18213" y="14039"/>
                    </a:cubicBezTo>
                    <a:cubicBezTo>
                      <a:pt x="18579" y="14519"/>
                      <a:pt x="19128" y="14881"/>
                      <a:pt x="19587" y="14881"/>
                    </a:cubicBezTo>
                    <a:cubicBezTo>
                      <a:pt x="20685" y="14881"/>
                      <a:pt x="21600" y="13681"/>
                      <a:pt x="21600" y="12120"/>
                    </a:cubicBezTo>
                    <a:cubicBezTo>
                      <a:pt x="21600" y="10680"/>
                      <a:pt x="20685" y="9480"/>
                      <a:pt x="19587" y="9480"/>
                    </a:cubicBezTo>
                    <a:cubicBezTo>
                      <a:pt x="19128" y="9480"/>
                      <a:pt x="18579" y="9720"/>
                      <a:pt x="18213" y="10200"/>
                    </a:cubicBezTo>
                    <a:cubicBezTo>
                      <a:pt x="17995" y="10413"/>
                      <a:pt x="17754" y="10512"/>
                      <a:pt x="17521" y="10512"/>
                    </a:cubicBezTo>
                    <a:cubicBezTo>
                      <a:pt x="16972" y="10512"/>
                      <a:pt x="16475" y="9964"/>
                      <a:pt x="16475" y="9122"/>
                    </a:cubicBezTo>
                    <a:lnTo>
                      <a:pt x="1647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14" name="Google Shape;3514;p37"/>
              <p:cNvSpPr/>
              <p:nvPr/>
            </p:nvSpPr>
            <p:spPr>
              <a:xfrm>
                <a:off x="73" y="332078"/>
                <a:ext cx="418030" cy="550419"/>
              </a:xfrm>
              <a:custGeom>
                <a:rect b="b" l="l" r="r" t="t"/>
                <a:pathLst>
                  <a:path extrusionOk="0" h="21600" w="21600">
                    <a:moveTo>
                      <a:pt x="12120" y="0"/>
                    </a:moveTo>
                    <a:cubicBezTo>
                      <a:pt x="10680" y="0"/>
                      <a:pt x="9480" y="911"/>
                      <a:pt x="9480" y="2097"/>
                    </a:cubicBezTo>
                    <a:cubicBezTo>
                      <a:pt x="9480" y="2554"/>
                      <a:pt x="9720" y="3101"/>
                      <a:pt x="10200" y="3465"/>
                    </a:cubicBezTo>
                    <a:cubicBezTo>
                      <a:pt x="10920" y="4102"/>
                      <a:pt x="10318" y="5195"/>
                      <a:pt x="9118" y="5195"/>
                    </a:cubicBezTo>
                    <a:lnTo>
                      <a:pt x="0" y="5195"/>
                    </a:lnTo>
                    <a:lnTo>
                      <a:pt x="0" y="16405"/>
                    </a:lnTo>
                    <a:cubicBezTo>
                      <a:pt x="0" y="19321"/>
                      <a:pt x="2998" y="21600"/>
                      <a:pt x="6719" y="21600"/>
                    </a:cubicBezTo>
                    <a:lnTo>
                      <a:pt x="21600" y="21600"/>
                    </a:lnTo>
                    <a:lnTo>
                      <a:pt x="21600" y="16315"/>
                    </a:lnTo>
                    <a:lnTo>
                      <a:pt x="21478" y="16315"/>
                    </a:lnTo>
                    <a:cubicBezTo>
                      <a:pt x="20998" y="16497"/>
                      <a:pt x="20518" y="16497"/>
                      <a:pt x="20160" y="16497"/>
                    </a:cubicBezTo>
                    <a:cubicBezTo>
                      <a:pt x="17159" y="16497"/>
                      <a:pt x="14637" y="14582"/>
                      <a:pt x="14637" y="12306"/>
                    </a:cubicBezTo>
                    <a:cubicBezTo>
                      <a:pt x="14637" y="10026"/>
                      <a:pt x="17159" y="8293"/>
                      <a:pt x="20160" y="8293"/>
                    </a:cubicBezTo>
                    <a:cubicBezTo>
                      <a:pt x="20518" y="8293"/>
                      <a:pt x="20998" y="8293"/>
                      <a:pt x="21478" y="8386"/>
                    </a:cubicBezTo>
                    <a:lnTo>
                      <a:pt x="21478" y="5195"/>
                    </a:lnTo>
                    <a:lnTo>
                      <a:pt x="15117" y="5195"/>
                    </a:lnTo>
                    <a:cubicBezTo>
                      <a:pt x="13918" y="5195"/>
                      <a:pt x="13320" y="4102"/>
                      <a:pt x="14158" y="3465"/>
                    </a:cubicBezTo>
                    <a:cubicBezTo>
                      <a:pt x="14519" y="3101"/>
                      <a:pt x="14877" y="2554"/>
                      <a:pt x="14877" y="2097"/>
                    </a:cubicBezTo>
                    <a:cubicBezTo>
                      <a:pt x="14877" y="911"/>
                      <a:pt x="13678" y="0"/>
                      <a:pt x="121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15" name="Google Shape;3515;p37"/>
              <p:cNvSpPr/>
              <p:nvPr/>
            </p:nvSpPr>
            <p:spPr>
              <a:xfrm>
                <a:off x="334437" y="464468"/>
                <a:ext cx="548134" cy="418030"/>
              </a:xfrm>
              <a:custGeom>
                <a:rect b="b" l="l" r="r" t="t"/>
                <a:pathLst>
                  <a:path extrusionOk="0" h="21600" w="21600">
                    <a:moveTo>
                      <a:pt x="16290" y="0"/>
                    </a:moveTo>
                    <a:lnTo>
                      <a:pt x="16290" y="122"/>
                    </a:lnTo>
                    <a:cubicBezTo>
                      <a:pt x="16473" y="602"/>
                      <a:pt x="16473" y="1082"/>
                      <a:pt x="16473" y="1440"/>
                    </a:cubicBezTo>
                    <a:cubicBezTo>
                      <a:pt x="16473" y="4441"/>
                      <a:pt x="14643" y="6841"/>
                      <a:pt x="12357" y="6841"/>
                    </a:cubicBezTo>
                    <a:cubicBezTo>
                      <a:pt x="10068" y="6841"/>
                      <a:pt x="8238" y="4441"/>
                      <a:pt x="8238" y="1440"/>
                    </a:cubicBezTo>
                    <a:cubicBezTo>
                      <a:pt x="8238" y="1082"/>
                      <a:pt x="8328" y="602"/>
                      <a:pt x="8328" y="122"/>
                    </a:cubicBezTo>
                    <a:lnTo>
                      <a:pt x="5127" y="122"/>
                    </a:lnTo>
                    <a:lnTo>
                      <a:pt x="5127" y="6361"/>
                    </a:lnTo>
                    <a:cubicBezTo>
                      <a:pt x="5127" y="7263"/>
                      <a:pt x="4653" y="7774"/>
                      <a:pt x="4122" y="7774"/>
                    </a:cubicBezTo>
                    <a:cubicBezTo>
                      <a:pt x="3875" y="7774"/>
                      <a:pt x="3616" y="7667"/>
                      <a:pt x="3387" y="7442"/>
                    </a:cubicBezTo>
                    <a:cubicBezTo>
                      <a:pt x="3021" y="6959"/>
                      <a:pt x="2472" y="6719"/>
                      <a:pt x="2016" y="6719"/>
                    </a:cubicBezTo>
                    <a:cubicBezTo>
                      <a:pt x="915" y="6719"/>
                      <a:pt x="0" y="7922"/>
                      <a:pt x="0" y="9362"/>
                    </a:cubicBezTo>
                    <a:cubicBezTo>
                      <a:pt x="0" y="10920"/>
                      <a:pt x="915" y="12120"/>
                      <a:pt x="2016" y="12120"/>
                    </a:cubicBezTo>
                    <a:cubicBezTo>
                      <a:pt x="2472" y="12120"/>
                      <a:pt x="3021" y="11880"/>
                      <a:pt x="3387" y="11400"/>
                    </a:cubicBezTo>
                    <a:cubicBezTo>
                      <a:pt x="3622" y="11171"/>
                      <a:pt x="3884" y="11061"/>
                      <a:pt x="4134" y="11061"/>
                    </a:cubicBezTo>
                    <a:cubicBezTo>
                      <a:pt x="4662" y="11061"/>
                      <a:pt x="5127" y="11545"/>
                      <a:pt x="5127" y="12360"/>
                    </a:cubicBezTo>
                    <a:lnTo>
                      <a:pt x="5127" y="21600"/>
                    </a:lnTo>
                    <a:lnTo>
                      <a:pt x="16473" y="21600"/>
                    </a:lnTo>
                    <a:cubicBezTo>
                      <a:pt x="19311" y="21600"/>
                      <a:pt x="21600" y="18599"/>
                      <a:pt x="21600" y="1488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516" name="Google Shape;3516;p37"/>
            <p:cNvGrpSpPr/>
            <p:nvPr/>
          </p:nvGrpSpPr>
          <p:grpSpPr>
            <a:xfrm>
              <a:off x="4390309" y="4728527"/>
              <a:ext cx="884785" cy="889429"/>
              <a:chOff x="73" y="73"/>
              <a:chExt cx="884784" cy="889427"/>
            </a:xfrm>
          </p:grpSpPr>
          <p:sp>
            <p:nvSpPr>
              <p:cNvPr id="3517" name="Google Shape;3517;p37"/>
              <p:cNvSpPr/>
              <p:nvPr/>
            </p:nvSpPr>
            <p:spPr>
              <a:xfrm>
                <a:off x="255490" y="183546"/>
                <a:ext cx="218340" cy="78948"/>
              </a:xfrm>
              <a:custGeom>
                <a:rect b="b" l="l" r="r" t="t"/>
                <a:pathLst>
                  <a:path extrusionOk="0" h="21600" w="21600">
                    <a:moveTo>
                      <a:pt x="9188" y="0"/>
                    </a:moveTo>
                    <a:lnTo>
                      <a:pt x="0" y="21600"/>
                    </a:lnTo>
                    <a:lnTo>
                      <a:pt x="12412"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18" name="Google Shape;3518;p37"/>
              <p:cNvSpPr/>
              <p:nvPr/>
            </p:nvSpPr>
            <p:spPr>
              <a:xfrm>
                <a:off x="462183" y="183546"/>
                <a:ext cx="215981" cy="78948"/>
              </a:xfrm>
              <a:custGeom>
                <a:rect b="b" l="l" r="r" t="t"/>
                <a:pathLst>
                  <a:path extrusionOk="0" h="21600" w="21600">
                    <a:moveTo>
                      <a:pt x="9289" y="0"/>
                    </a:moveTo>
                    <a:lnTo>
                      <a:pt x="0" y="21600"/>
                    </a:lnTo>
                    <a:lnTo>
                      <a:pt x="12311"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19" name="Google Shape;3519;p37"/>
              <p:cNvSpPr/>
              <p:nvPr/>
            </p:nvSpPr>
            <p:spPr>
              <a:xfrm>
                <a:off x="397167" y="4717"/>
                <a:ext cx="280997" cy="127746"/>
              </a:xfrm>
              <a:custGeom>
                <a:rect b="b" l="l" r="r" t="t"/>
                <a:pathLst>
                  <a:path extrusionOk="0" h="21600" w="21600">
                    <a:moveTo>
                      <a:pt x="0" y="0"/>
                    </a:moveTo>
                    <a:lnTo>
                      <a:pt x="12137" y="21600"/>
                    </a:lnTo>
                    <a:lnTo>
                      <a:pt x="21600" y="21600"/>
                    </a:lnTo>
                    <a:lnTo>
                      <a:pt x="982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20" name="Google Shape;3520;p37"/>
              <p:cNvSpPr/>
              <p:nvPr/>
            </p:nvSpPr>
            <p:spPr>
              <a:xfrm>
                <a:off x="73" y="73"/>
                <a:ext cx="294929" cy="257777"/>
              </a:xfrm>
              <a:custGeom>
                <a:rect b="b" l="l" r="r" t="t"/>
                <a:pathLst>
                  <a:path extrusionOk="0" h="21600" w="21600">
                    <a:moveTo>
                      <a:pt x="11397" y="11093"/>
                    </a:moveTo>
                    <a:cubicBezTo>
                      <a:pt x="12584" y="11093"/>
                      <a:pt x="13437" y="11872"/>
                      <a:pt x="13437" y="13231"/>
                    </a:cubicBezTo>
                    <a:cubicBezTo>
                      <a:pt x="13437" y="14398"/>
                      <a:pt x="12584" y="15374"/>
                      <a:pt x="11397" y="15374"/>
                    </a:cubicBezTo>
                    <a:cubicBezTo>
                      <a:pt x="10376" y="15374"/>
                      <a:pt x="9523" y="14398"/>
                      <a:pt x="9523" y="13231"/>
                    </a:cubicBezTo>
                    <a:cubicBezTo>
                      <a:pt x="9523" y="11872"/>
                      <a:pt x="10376" y="11093"/>
                      <a:pt x="11397" y="11093"/>
                    </a:cubicBezTo>
                    <a:close/>
                    <a:moveTo>
                      <a:pt x="5782" y="0"/>
                    </a:moveTo>
                    <a:cubicBezTo>
                      <a:pt x="2548" y="0"/>
                      <a:pt x="0" y="2922"/>
                      <a:pt x="0" y="6615"/>
                    </a:cubicBezTo>
                    <a:lnTo>
                      <a:pt x="0" y="21600"/>
                    </a:lnTo>
                    <a:lnTo>
                      <a:pt x="12757" y="21600"/>
                    </a:lnTo>
                    <a:lnTo>
                      <a:pt x="21600" y="13231"/>
                    </a:lnTo>
                    <a:lnTo>
                      <a:pt x="799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21" name="Google Shape;3521;p37"/>
              <p:cNvSpPr/>
              <p:nvPr/>
            </p:nvSpPr>
            <p:spPr>
              <a:xfrm>
                <a:off x="192834" y="4717"/>
                <a:ext cx="280996" cy="127746"/>
              </a:xfrm>
              <a:custGeom>
                <a:rect b="b" l="l" r="r" t="t"/>
                <a:pathLst>
                  <a:path extrusionOk="0" h="21600" w="21600">
                    <a:moveTo>
                      <a:pt x="0" y="0"/>
                    </a:moveTo>
                    <a:lnTo>
                      <a:pt x="11956" y="21600"/>
                    </a:lnTo>
                    <a:lnTo>
                      <a:pt x="21600" y="21600"/>
                    </a:lnTo>
                    <a:lnTo>
                      <a:pt x="963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22" name="Google Shape;3522;p37"/>
              <p:cNvSpPr/>
              <p:nvPr/>
            </p:nvSpPr>
            <p:spPr>
              <a:xfrm>
                <a:off x="73" y="313576"/>
                <a:ext cx="884784" cy="575924"/>
              </a:xfrm>
              <a:custGeom>
                <a:rect b="b" l="l" r="r" t="t"/>
                <a:pathLst>
                  <a:path extrusionOk="0" h="21600" w="21600">
                    <a:moveTo>
                      <a:pt x="10772" y="1133"/>
                    </a:moveTo>
                    <a:cubicBezTo>
                      <a:pt x="13889" y="1133"/>
                      <a:pt x="16441" y="5051"/>
                      <a:pt x="16441" y="9842"/>
                    </a:cubicBezTo>
                    <a:cubicBezTo>
                      <a:pt x="16441" y="14633"/>
                      <a:pt x="13889" y="18553"/>
                      <a:pt x="10772" y="18553"/>
                    </a:cubicBezTo>
                    <a:cubicBezTo>
                      <a:pt x="7653" y="18553"/>
                      <a:pt x="5102" y="14633"/>
                      <a:pt x="5102" y="9842"/>
                    </a:cubicBezTo>
                    <a:cubicBezTo>
                      <a:pt x="5102" y="5051"/>
                      <a:pt x="7653" y="1133"/>
                      <a:pt x="10772" y="1133"/>
                    </a:cubicBezTo>
                    <a:close/>
                    <a:moveTo>
                      <a:pt x="0" y="0"/>
                    </a:moveTo>
                    <a:lnTo>
                      <a:pt x="0" y="18639"/>
                    </a:lnTo>
                    <a:cubicBezTo>
                      <a:pt x="0" y="20295"/>
                      <a:pt x="849" y="21600"/>
                      <a:pt x="1927" y="21600"/>
                    </a:cubicBezTo>
                    <a:lnTo>
                      <a:pt x="19673" y="21600"/>
                    </a:lnTo>
                    <a:cubicBezTo>
                      <a:pt x="20751" y="21600"/>
                      <a:pt x="21600" y="20295"/>
                      <a:pt x="21600" y="1863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23" name="Google Shape;3523;p37"/>
              <p:cNvSpPr/>
              <p:nvPr/>
            </p:nvSpPr>
            <p:spPr>
              <a:xfrm>
                <a:off x="415743" y="517984"/>
                <a:ext cx="83592" cy="109096"/>
              </a:xfrm>
              <a:custGeom>
                <a:rect b="b" l="l" r="r" t="t"/>
                <a:pathLst>
                  <a:path extrusionOk="0" h="21600" w="21600">
                    <a:moveTo>
                      <a:pt x="0" y="0"/>
                    </a:moveTo>
                    <a:lnTo>
                      <a:pt x="0" y="21600"/>
                    </a:lnTo>
                    <a:lnTo>
                      <a:pt x="21600" y="11034"/>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24" name="Google Shape;3524;p37"/>
              <p:cNvSpPr/>
              <p:nvPr/>
            </p:nvSpPr>
            <p:spPr>
              <a:xfrm>
                <a:off x="603860" y="73"/>
                <a:ext cx="278711" cy="132390"/>
              </a:xfrm>
              <a:custGeom>
                <a:rect b="b" l="l" r="r" t="t"/>
                <a:pathLst>
                  <a:path extrusionOk="0" h="21600" w="21600">
                    <a:moveTo>
                      <a:pt x="0" y="0"/>
                    </a:moveTo>
                    <a:lnTo>
                      <a:pt x="12060" y="21600"/>
                    </a:lnTo>
                    <a:lnTo>
                      <a:pt x="21600" y="21600"/>
                    </a:lnTo>
                    <a:lnTo>
                      <a:pt x="21600" y="12881"/>
                    </a:lnTo>
                    <a:cubicBezTo>
                      <a:pt x="21600" y="5689"/>
                      <a:pt x="18898" y="0"/>
                      <a:pt x="154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25" name="Google Shape;3525;p37"/>
              <p:cNvSpPr/>
              <p:nvPr/>
            </p:nvSpPr>
            <p:spPr>
              <a:xfrm>
                <a:off x="260134" y="392523"/>
                <a:ext cx="360018" cy="360018"/>
              </a:xfrm>
              <a:custGeom>
                <a:rect b="b" l="l" r="r" t="t"/>
                <a:pathLst>
                  <a:path extrusionOk="0" h="21600" w="21600">
                    <a:moveTo>
                      <a:pt x="7700" y="3348"/>
                    </a:moveTo>
                    <a:cubicBezTo>
                      <a:pt x="8014" y="3348"/>
                      <a:pt x="8337" y="3436"/>
                      <a:pt x="8642" y="3622"/>
                    </a:cubicBezTo>
                    <a:lnTo>
                      <a:pt x="17973" y="9893"/>
                    </a:lnTo>
                    <a:cubicBezTo>
                      <a:pt x="18809" y="10172"/>
                      <a:pt x="18809" y="11565"/>
                      <a:pt x="17973" y="12264"/>
                    </a:cubicBezTo>
                    <a:lnTo>
                      <a:pt x="8642" y="18531"/>
                    </a:lnTo>
                    <a:cubicBezTo>
                      <a:pt x="8337" y="18721"/>
                      <a:pt x="8014" y="18809"/>
                      <a:pt x="7700" y="18809"/>
                    </a:cubicBezTo>
                    <a:cubicBezTo>
                      <a:pt x="6868" y="18809"/>
                      <a:pt x="6134" y="18190"/>
                      <a:pt x="6134" y="17279"/>
                    </a:cubicBezTo>
                    <a:lnTo>
                      <a:pt x="6134" y="4878"/>
                    </a:lnTo>
                    <a:cubicBezTo>
                      <a:pt x="6134" y="3967"/>
                      <a:pt x="6868" y="3348"/>
                      <a:pt x="7700" y="3348"/>
                    </a:cubicBezTo>
                    <a:close/>
                    <a:moveTo>
                      <a:pt x="10871" y="0"/>
                    </a:moveTo>
                    <a:cubicBezTo>
                      <a:pt x="4878" y="0"/>
                      <a:pt x="0" y="4878"/>
                      <a:pt x="0" y="10871"/>
                    </a:cubicBezTo>
                    <a:cubicBezTo>
                      <a:pt x="0" y="16722"/>
                      <a:pt x="4878" y="21600"/>
                      <a:pt x="10871" y="21600"/>
                    </a:cubicBezTo>
                    <a:cubicBezTo>
                      <a:pt x="16722" y="21600"/>
                      <a:pt x="21600" y="16722"/>
                      <a:pt x="21600" y="10871"/>
                    </a:cubicBezTo>
                    <a:cubicBezTo>
                      <a:pt x="21600" y="4878"/>
                      <a:pt x="16859" y="0"/>
                      <a:pt x="108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26" name="Google Shape;3526;p37"/>
              <p:cNvSpPr/>
              <p:nvPr/>
            </p:nvSpPr>
            <p:spPr>
              <a:xfrm>
                <a:off x="666590" y="183546"/>
                <a:ext cx="215981" cy="78948"/>
              </a:xfrm>
              <a:custGeom>
                <a:rect b="b" l="l" r="r" t="t"/>
                <a:pathLst>
                  <a:path extrusionOk="0" h="21600" w="21600">
                    <a:moveTo>
                      <a:pt x="9289"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527" name="Google Shape;3527;p37"/>
            <p:cNvGrpSpPr/>
            <p:nvPr/>
          </p:nvGrpSpPr>
          <p:grpSpPr>
            <a:xfrm>
              <a:off x="4394885" y="5817127"/>
              <a:ext cx="882134" cy="885372"/>
              <a:chOff x="0" y="0"/>
              <a:chExt cx="882132" cy="885370"/>
            </a:xfrm>
          </p:grpSpPr>
          <p:sp>
            <p:nvSpPr>
              <p:cNvPr id="3528" name="Google Shape;3528;p37"/>
              <p:cNvSpPr/>
              <p:nvPr/>
            </p:nvSpPr>
            <p:spPr>
              <a:xfrm>
                <a:off x="0" y="624203"/>
                <a:ext cx="313717" cy="261167"/>
              </a:xfrm>
              <a:custGeom>
                <a:rect b="b" l="l" r="r" t="t"/>
                <a:pathLst>
                  <a:path extrusionOk="0" h="21600" w="20969">
                    <a:moveTo>
                      <a:pt x="1695" y="0"/>
                    </a:moveTo>
                    <a:cubicBezTo>
                      <a:pt x="364" y="0"/>
                      <a:pt x="-631" y="1981"/>
                      <a:pt x="478" y="3353"/>
                    </a:cubicBezTo>
                    <a:lnTo>
                      <a:pt x="10878" y="20643"/>
                    </a:lnTo>
                    <a:cubicBezTo>
                      <a:pt x="11189" y="21216"/>
                      <a:pt x="11657" y="21600"/>
                      <a:pt x="12278" y="21600"/>
                    </a:cubicBezTo>
                    <a:lnTo>
                      <a:pt x="20969" y="21600"/>
                    </a:lnTo>
                    <a:lnTo>
                      <a:pt x="12278" y="3548"/>
                    </a:lnTo>
                    <a:lnTo>
                      <a:pt x="2187" y="91"/>
                    </a:lnTo>
                    <a:cubicBezTo>
                      <a:pt x="2020" y="24"/>
                      <a:pt x="1857" y="0"/>
                      <a:pt x="16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29" name="Google Shape;3529;p37"/>
              <p:cNvSpPr/>
              <p:nvPr/>
            </p:nvSpPr>
            <p:spPr>
              <a:xfrm>
                <a:off x="313716" y="0"/>
                <a:ext cx="234557" cy="386111"/>
              </a:xfrm>
              <a:custGeom>
                <a:rect b="b" l="l" r="r" t="t"/>
                <a:pathLst>
                  <a:path extrusionOk="0" h="21600" w="21600">
                    <a:moveTo>
                      <a:pt x="2043" y="0"/>
                    </a:moveTo>
                    <a:cubicBezTo>
                      <a:pt x="1860" y="0"/>
                      <a:pt x="1677" y="8"/>
                      <a:pt x="1493" y="33"/>
                    </a:cubicBezTo>
                    <a:cubicBezTo>
                      <a:pt x="428" y="161"/>
                      <a:pt x="0" y="812"/>
                      <a:pt x="0" y="1460"/>
                    </a:cubicBezTo>
                    <a:lnTo>
                      <a:pt x="428" y="5229"/>
                    </a:lnTo>
                    <a:lnTo>
                      <a:pt x="17534" y="21600"/>
                    </a:lnTo>
                    <a:lnTo>
                      <a:pt x="21600" y="17311"/>
                    </a:lnTo>
                    <a:lnTo>
                      <a:pt x="4277" y="680"/>
                    </a:lnTo>
                    <a:cubicBezTo>
                      <a:pt x="3747" y="252"/>
                      <a:pt x="2919" y="0"/>
                      <a:pt x="20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30" name="Google Shape;3530;p37"/>
              <p:cNvSpPr/>
              <p:nvPr/>
            </p:nvSpPr>
            <p:spPr>
              <a:xfrm>
                <a:off x="545913" y="259175"/>
                <a:ext cx="336219" cy="157084"/>
              </a:xfrm>
              <a:custGeom>
                <a:rect b="b" l="l" r="r" t="t"/>
                <a:pathLst>
                  <a:path extrusionOk="0" h="21600" w="21418">
                    <a:moveTo>
                      <a:pt x="6381" y="0"/>
                    </a:moveTo>
                    <a:cubicBezTo>
                      <a:pt x="5846" y="0"/>
                      <a:pt x="5315" y="578"/>
                      <a:pt x="5034" y="1804"/>
                    </a:cubicBezTo>
                    <a:lnTo>
                      <a:pt x="0" y="21600"/>
                    </a:lnTo>
                    <a:lnTo>
                      <a:pt x="19679" y="21600"/>
                    </a:lnTo>
                    <a:cubicBezTo>
                      <a:pt x="20271" y="21600"/>
                      <a:pt x="21159" y="20323"/>
                      <a:pt x="21304" y="18731"/>
                    </a:cubicBezTo>
                    <a:cubicBezTo>
                      <a:pt x="21600" y="17130"/>
                      <a:pt x="21304" y="15539"/>
                      <a:pt x="20567" y="14890"/>
                    </a:cubicBezTo>
                    <a:lnTo>
                      <a:pt x="7250" y="527"/>
                    </a:lnTo>
                    <a:cubicBezTo>
                      <a:pt x="6987" y="182"/>
                      <a:pt x="6682" y="0"/>
                      <a:pt x="63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31" name="Google Shape;3531;p37"/>
              <p:cNvSpPr/>
              <p:nvPr/>
            </p:nvSpPr>
            <p:spPr>
              <a:xfrm>
                <a:off x="557560" y="467342"/>
                <a:ext cx="150966" cy="197405"/>
              </a:xfrm>
              <a:custGeom>
                <a:rect b="b" l="l" r="r" t="t"/>
                <a:pathLst>
                  <a:path extrusionOk="0" h="21600" w="21600">
                    <a:moveTo>
                      <a:pt x="0" y="0"/>
                    </a:moveTo>
                    <a:lnTo>
                      <a:pt x="18278"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32" name="Google Shape;3532;p37"/>
              <p:cNvSpPr/>
              <p:nvPr/>
            </p:nvSpPr>
            <p:spPr>
              <a:xfrm>
                <a:off x="155823" y="1105"/>
                <a:ext cx="510907" cy="733301"/>
              </a:xfrm>
              <a:custGeom>
                <a:rect b="b" l="l" r="r" t="t"/>
                <a:pathLst>
                  <a:path extrusionOk="0" h="21600" w="21600">
                    <a:moveTo>
                      <a:pt x="1162" y="0"/>
                    </a:moveTo>
                    <a:cubicBezTo>
                      <a:pt x="1038" y="0"/>
                      <a:pt x="910" y="17"/>
                      <a:pt x="785" y="52"/>
                    </a:cubicBezTo>
                    <a:cubicBezTo>
                      <a:pt x="293" y="189"/>
                      <a:pt x="0" y="532"/>
                      <a:pt x="0" y="873"/>
                    </a:cubicBezTo>
                    <a:lnTo>
                      <a:pt x="2160" y="16469"/>
                    </a:lnTo>
                    <a:lnTo>
                      <a:pt x="21600" y="21600"/>
                    </a:lnTo>
                    <a:lnTo>
                      <a:pt x="2160" y="395"/>
                    </a:lnTo>
                    <a:cubicBezTo>
                      <a:pt x="1867" y="141"/>
                      <a:pt x="1521" y="0"/>
                      <a:pt x="11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33" name="Google Shape;3533;p37"/>
              <p:cNvSpPr/>
              <p:nvPr/>
            </p:nvSpPr>
            <p:spPr>
              <a:xfrm>
                <a:off x="213835" y="618306"/>
                <a:ext cx="445893" cy="264779"/>
              </a:xfrm>
              <a:custGeom>
                <a:rect b="b" l="l" r="r" t="t"/>
                <a:pathLst>
                  <a:path extrusionOk="0" h="21600" w="21600">
                    <a:moveTo>
                      <a:pt x="0" y="0"/>
                    </a:moveTo>
                    <a:lnTo>
                      <a:pt x="7763" y="21600"/>
                    </a:lnTo>
                    <a:lnTo>
                      <a:pt x="18451" y="21600"/>
                    </a:lnTo>
                    <a:cubicBezTo>
                      <a:pt x="18900" y="21600"/>
                      <a:pt x="19350" y="21221"/>
                      <a:pt x="19575" y="20463"/>
                    </a:cubicBezTo>
                    <a:lnTo>
                      <a:pt x="21600" y="13638"/>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534" name="Google Shape;3534;p37"/>
            <p:cNvGrpSpPr/>
            <p:nvPr/>
          </p:nvGrpSpPr>
          <p:grpSpPr>
            <a:xfrm>
              <a:off x="9894243" y="3695066"/>
              <a:ext cx="887141" cy="882499"/>
              <a:chOff x="-1" y="0"/>
              <a:chExt cx="887140" cy="882497"/>
            </a:xfrm>
          </p:grpSpPr>
          <p:sp>
            <p:nvSpPr>
              <p:cNvPr id="3535" name="Google Shape;3535;p37"/>
              <p:cNvSpPr/>
              <p:nvPr/>
            </p:nvSpPr>
            <p:spPr>
              <a:xfrm>
                <a:off x="624719" y="16290"/>
                <a:ext cx="139319" cy="141678"/>
              </a:xfrm>
              <a:custGeom>
                <a:rect b="b" l="l" r="r" t="t"/>
                <a:pathLst>
                  <a:path extrusionOk="0" h="21600" w="21600">
                    <a:moveTo>
                      <a:pt x="0" y="0"/>
                    </a:moveTo>
                    <a:lnTo>
                      <a:pt x="0" y="21600"/>
                    </a:lnTo>
                    <a:lnTo>
                      <a:pt x="21600" y="216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36" name="Google Shape;3536;p37"/>
              <p:cNvSpPr/>
              <p:nvPr/>
            </p:nvSpPr>
            <p:spPr>
              <a:xfrm>
                <a:off x="109169" y="0"/>
                <a:ext cx="673445" cy="262420"/>
              </a:xfrm>
              <a:custGeom>
                <a:rect b="b" l="l" r="r" t="t"/>
                <a:pathLst>
                  <a:path extrusionOk="0" h="21600" w="21600">
                    <a:moveTo>
                      <a:pt x="818" y="0"/>
                    </a:moveTo>
                    <a:cubicBezTo>
                      <a:pt x="371" y="0"/>
                      <a:pt x="0" y="959"/>
                      <a:pt x="0" y="2293"/>
                    </a:cubicBezTo>
                    <a:lnTo>
                      <a:pt x="0" y="13002"/>
                    </a:lnTo>
                    <a:lnTo>
                      <a:pt x="4766" y="13002"/>
                    </a:lnTo>
                    <a:cubicBezTo>
                      <a:pt x="6332" y="13002"/>
                      <a:pt x="7672" y="15102"/>
                      <a:pt x="8417" y="18924"/>
                    </a:cubicBezTo>
                    <a:lnTo>
                      <a:pt x="9013" y="21600"/>
                    </a:lnTo>
                    <a:lnTo>
                      <a:pt x="21600" y="21600"/>
                    </a:lnTo>
                    <a:lnTo>
                      <a:pt x="21600" y="17207"/>
                    </a:lnTo>
                    <a:lnTo>
                      <a:pt x="15791" y="17207"/>
                    </a:lnTo>
                    <a:cubicBezTo>
                      <a:pt x="15344" y="17207"/>
                      <a:pt x="14971" y="16249"/>
                      <a:pt x="14971" y="15102"/>
                    </a:cubicBezTo>
                    <a:lnTo>
                      <a:pt x="1497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37" name="Google Shape;3537;p37"/>
              <p:cNvSpPr/>
              <p:nvPr/>
            </p:nvSpPr>
            <p:spPr>
              <a:xfrm>
                <a:off x="418027" y="573637"/>
                <a:ext cx="46441" cy="46441"/>
              </a:xfrm>
              <a:custGeom>
                <a:rect b="b" l="l" r="r" t="t"/>
                <a:pathLst>
                  <a:path extrusionOk="0" h="21600" w="21600">
                    <a:moveTo>
                      <a:pt x="0" y="0"/>
                    </a:moveTo>
                    <a:lnTo>
                      <a:pt x="0" y="21600"/>
                    </a:lnTo>
                    <a:cubicBezTo>
                      <a:pt x="9703" y="17280"/>
                      <a:pt x="18343" y="864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38" name="Google Shape;3538;p37"/>
              <p:cNvSpPr/>
              <p:nvPr/>
            </p:nvSpPr>
            <p:spPr>
              <a:xfrm>
                <a:off x="313502" y="469112"/>
                <a:ext cx="150966" cy="150966"/>
              </a:xfrm>
              <a:custGeom>
                <a:rect b="b" l="l" r="r" t="t"/>
                <a:pathLst>
                  <a:path extrusionOk="0" h="21600" w="21600">
                    <a:moveTo>
                      <a:pt x="11296" y="0"/>
                    </a:moveTo>
                    <a:cubicBezTo>
                      <a:pt x="4989" y="0"/>
                      <a:pt x="0" y="4989"/>
                      <a:pt x="0" y="10969"/>
                    </a:cubicBezTo>
                    <a:cubicBezTo>
                      <a:pt x="0" y="15957"/>
                      <a:pt x="2995" y="19944"/>
                      <a:pt x="7646" y="21600"/>
                    </a:cubicBezTo>
                    <a:lnTo>
                      <a:pt x="7646" y="10969"/>
                    </a:lnTo>
                    <a:cubicBezTo>
                      <a:pt x="7646" y="8975"/>
                      <a:pt x="9302" y="7309"/>
                      <a:pt x="11296" y="7309"/>
                    </a:cubicBezTo>
                    <a:lnTo>
                      <a:pt x="21600" y="7309"/>
                    </a:lnTo>
                    <a:cubicBezTo>
                      <a:pt x="19934" y="2658"/>
                      <a:pt x="15947" y="0"/>
                      <a:pt x="112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39" name="Google Shape;3539;p37"/>
              <p:cNvSpPr/>
              <p:nvPr/>
            </p:nvSpPr>
            <p:spPr>
              <a:xfrm>
                <a:off x="420312" y="568993"/>
                <a:ext cx="155610" cy="157896"/>
              </a:xfrm>
              <a:custGeom>
                <a:rect b="b" l="l" r="r" t="t"/>
                <a:pathLst>
                  <a:path extrusionOk="0" h="21600" w="21600">
                    <a:moveTo>
                      <a:pt x="13865" y="0"/>
                    </a:moveTo>
                    <a:cubicBezTo>
                      <a:pt x="12258" y="7311"/>
                      <a:pt x="6774" y="12706"/>
                      <a:pt x="0" y="13976"/>
                    </a:cubicBez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40" name="Google Shape;3540;p37"/>
              <p:cNvSpPr/>
              <p:nvPr/>
            </p:nvSpPr>
            <p:spPr>
              <a:xfrm>
                <a:off x="-1" y="206692"/>
                <a:ext cx="887140" cy="675805"/>
              </a:xfrm>
              <a:custGeom>
                <a:rect b="b" l="l" r="r" t="t"/>
                <a:pathLst>
                  <a:path extrusionOk="0" h="21600" w="21600">
                    <a:moveTo>
                      <a:pt x="9555" y="6606"/>
                    </a:moveTo>
                    <a:cubicBezTo>
                      <a:pt x="11138" y="6606"/>
                      <a:pt x="12384" y="8018"/>
                      <a:pt x="12666" y="9947"/>
                    </a:cubicBezTo>
                    <a:lnTo>
                      <a:pt x="14645" y="9947"/>
                    </a:lnTo>
                    <a:cubicBezTo>
                      <a:pt x="14984" y="9947"/>
                      <a:pt x="15266" y="10317"/>
                      <a:pt x="15266" y="10762"/>
                    </a:cubicBezTo>
                    <a:lnTo>
                      <a:pt x="15266" y="17444"/>
                    </a:lnTo>
                    <a:lnTo>
                      <a:pt x="15211" y="17444"/>
                    </a:lnTo>
                    <a:cubicBezTo>
                      <a:pt x="15211" y="17889"/>
                      <a:pt x="14927" y="18259"/>
                      <a:pt x="14588" y="18259"/>
                    </a:cubicBezTo>
                    <a:lnTo>
                      <a:pt x="9555" y="18259"/>
                    </a:lnTo>
                    <a:cubicBezTo>
                      <a:pt x="9216" y="18259"/>
                      <a:pt x="8934" y="17889"/>
                      <a:pt x="8934" y="17444"/>
                    </a:cubicBezTo>
                    <a:lnTo>
                      <a:pt x="8934" y="14845"/>
                    </a:lnTo>
                    <a:cubicBezTo>
                      <a:pt x="7520" y="14475"/>
                      <a:pt x="6389" y="12843"/>
                      <a:pt x="6389" y="10762"/>
                    </a:cubicBezTo>
                    <a:cubicBezTo>
                      <a:pt x="6389" y="8463"/>
                      <a:pt x="7804" y="6606"/>
                      <a:pt x="9555" y="6606"/>
                    </a:cubicBezTo>
                    <a:close/>
                    <a:moveTo>
                      <a:pt x="1922" y="0"/>
                    </a:moveTo>
                    <a:cubicBezTo>
                      <a:pt x="849" y="0"/>
                      <a:pt x="0" y="1114"/>
                      <a:pt x="0" y="2523"/>
                    </a:cubicBezTo>
                    <a:lnTo>
                      <a:pt x="0" y="19077"/>
                    </a:lnTo>
                    <a:cubicBezTo>
                      <a:pt x="0" y="20488"/>
                      <a:pt x="849" y="21600"/>
                      <a:pt x="1922" y="21600"/>
                    </a:cubicBezTo>
                    <a:lnTo>
                      <a:pt x="19678" y="21600"/>
                    </a:lnTo>
                    <a:cubicBezTo>
                      <a:pt x="20751" y="21600"/>
                      <a:pt x="21600" y="20488"/>
                      <a:pt x="21600" y="19077"/>
                    </a:cubicBezTo>
                    <a:lnTo>
                      <a:pt x="21600" y="5864"/>
                    </a:lnTo>
                    <a:cubicBezTo>
                      <a:pt x="21600" y="4455"/>
                      <a:pt x="20751" y="3341"/>
                      <a:pt x="19678" y="3341"/>
                    </a:cubicBezTo>
                    <a:lnTo>
                      <a:pt x="8651" y="3341"/>
                    </a:lnTo>
                    <a:lnTo>
                      <a:pt x="7917" y="1411"/>
                    </a:lnTo>
                    <a:cubicBezTo>
                      <a:pt x="7577" y="594"/>
                      <a:pt x="6955" y="0"/>
                      <a:pt x="62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541" name="Google Shape;3541;p37"/>
            <p:cNvGrpSpPr/>
            <p:nvPr/>
          </p:nvGrpSpPr>
          <p:grpSpPr>
            <a:xfrm>
              <a:off x="9895461" y="4781969"/>
              <a:ext cx="884786" cy="884786"/>
              <a:chOff x="73" y="73"/>
              <a:chExt cx="884784" cy="884784"/>
            </a:xfrm>
          </p:grpSpPr>
          <p:sp>
            <p:nvSpPr>
              <p:cNvPr id="3542" name="Google Shape;3542;p37"/>
              <p:cNvSpPr/>
              <p:nvPr/>
            </p:nvSpPr>
            <p:spPr>
              <a:xfrm>
                <a:off x="471471" y="469185"/>
                <a:ext cx="413386" cy="415672"/>
              </a:xfrm>
              <a:custGeom>
                <a:rect b="b" l="l" r="r" t="t"/>
                <a:pathLst>
                  <a:path extrusionOk="0" h="21600" w="21600">
                    <a:moveTo>
                      <a:pt x="10677" y="6634"/>
                    </a:moveTo>
                    <a:cubicBezTo>
                      <a:pt x="11405" y="6634"/>
                      <a:pt x="12013" y="7240"/>
                      <a:pt x="12013" y="8082"/>
                    </a:cubicBezTo>
                    <a:lnTo>
                      <a:pt x="12013" y="9411"/>
                    </a:lnTo>
                    <a:lnTo>
                      <a:pt x="13350" y="9411"/>
                    </a:lnTo>
                    <a:cubicBezTo>
                      <a:pt x="14078" y="9411"/>
                      <a:pt x="14682" y="10013"/>
                      <a:pt x="14682" y="10737"/>
                    </a:cubicBezTo>
                    <a:cubicBezTo>
                      <a:pt x="14682" y="11465"/>
                      <a:pt x="14078" y="12066"/>
                      <a:pt x="13350" y="12066"/>
                    </a:cubicBezTo>
                    <a:lnTo>
                      <a:pt x="10677" y="12066"/>
                    </a:lnTo>
                    <a:cubicBezTo>
                      <a:pt x="9829" y="12066"/>
                      <a:pt x="9344" y="11465"/>
                      <a:pt x="9344" y="10737"/>
                    </a:cubicBezTo>
                    <a:lnTo>
                      <a:pt x="9344" y="8082"/>
                    </a:lnTo>
                    <a:cubicBezTo>
                      <a:pt x="9344" y="7240"/>
                      <a:pt x="9829" y="6634"/>
                      <a:pt x="10677" y="6634"/>
                    </a:cubicBezTo>
                    <a:close/>
                    <a:moveTo>
                      <a:pt x="9463" y="0"/>
                    </a:moveTo>
                    <a:cubicBezTo>
                      <a:pt x="4610" y="601"/>
                      <a:pt x="851" y="4462"/>
                      <a:pt x="0" y="9411"/>
                    </a:cubicBezTo>
                    <a:lnTo>
                      <a:pt x="2669" y="9411"/>
                    </a:lnTo>
                    <a:cubicBezTo>
                      <a:pt x="3397" y="9411"/>
                      <a:pt x="4006" y="10013"/>
                      <a:pt x="4006" y="10737"/>
                    </a:cubicBezTo>
                    <a:cubicBezTo>
                      <a:pt x="4006" y="11465"/>
                      <a:pt x="3397" y="12066"/>
                      <a:pt x="2669" y="12066"/>
                    </a:cubicBezTo>
                    <a:lnTo>
                      <a:pt x="0" y="12066"/>
                    </a:lnTo>
                    <a:cubicBezTo>
                      <a:pt x="609" y="16892"/>
                      <a:pt x="4491" y="20876"/>
                      <a:pt x="9463" y="21477"/>
                    </a:cubicBezTo>
                    <a:lnTo>
                      <a:pt x="9463" y="18945"/>
                    </a:lnTo>
                    <a:cubicBezTo>
                      <a:pt x="9463" y="18099"/>
                      <a:pt x="10072" y="17498"/>
                      <a:pt x="10800" y="17498"/>
                    </a:cubicBezTo>
                    <a:cubicBezTo>
                      <a:pt x="11528" y="17498"/>
                      <a:pt x="12137" y="18099"/>
                      <a:pt x="12137" y="18945"/>
                    </a:cubicBezTo>
                    <a:lnTo>
                      <a:pt x="12137" y="21600"/>
                    </a:lnTo>
                    <a:cubicBezTo>
                      <a:pt x="16990" y="20995"/>
                      <a:pt x="20991" y="17134"/>
                      <a:pt x="21600" y="12307"/>
                    </a:cubicBezTo>
                    <a:lnTo>
                      <a:pt x="18808" y="12307"/>
                    </a:lnTo>
                    <a:cubicBezTo>
                      <a:pt x="18080" y="12066"/>
                      <a:pt x="17475" y="11465"/>
                      <a:pt x="17475" y="10737"/>
                    </a:cubicBezTo>
                    <a:cubicBezTo>
                      <a:pt x="17475" y="10013"/>
                      <a:pt x="18080" y="9411"/>
                      <a:pt x="18808" y="9411"/>
                    </a:cubicBezTo>
                    <a:lnTo>
                      <a:pt x="21600" y="9411"/>
                    </a:lnTo>
                    <a:cubicBezTo>
                      <a:pt x="20991" y="4585"/>
                      <a:pt x="16990" y="843"/>
                      <a:pt x="12137" y="0"/>
                    </a:cubicBezTo>
                    <a:lnTo>
                      <a:pt x="12137" y="2655"/>
                    </a:lnTo>
                    <a:cubicBezTo>
                      <a:pt x="12137" y="3378"/>
                      <a:pt x="11528" y="3980"/>
                      <a:pt x="10800" y="3980"/>
                    </a:cubicBezTo>
                    <a:cubicBezTo>
                      <a:pt x="10072" y="3980"/>
                      <a:pt x="9463" y="3378"/>
                      <a:pt x="9463" y="2655"/>
                    </a:cubicBezTo>
                    <a:lnTo>
                      <a:pt x="946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43" name="Google Shape;3543;p37"/>
              <p:cNvSpPr/>
              <p:nvPr/>
            </p:nvSpPr>
            <p:spPr>
              <a:xfrm>
                <a:off x="520269" y="16290"/>
                <a:ext cx="139319" cy="139320"/>
              </a:xfrm>
              <a:custGeom>
                <a:rect b="b" l="l" r="r" t="t"/>
                <a:pathLst>
                  <a:path extrusionOk="0" h="21600" w="21600">
                    <a:moveTo>
                      <a:pt x="0" y="0"/>
                    </a:moveTo>
                    <a:lnTo>
                      <a:pt x="0" y="21600"/>
                    </a:lnTo>
                    <a:lnTo>
                      <a:pt x="21600" y="216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44" name="Google Shape;3544;p37"/>
              <p:cNvSpPr/>
              <p:nvPr/>
            </p:nvSpPr>
            <p:spPr>
              <a:xfrm>
                <a:off x="234629" y="283354"/>
                <a:ext cx="46441" cy="46440"/>
              </a:xfrm>
              <a:custGeom>
                <a:rect b="b" l="l" r="r" t="t"/>
                <a:pathLst>
                  <a:path extrusionOk="0" h="21600" w="21600">
                    <a:moveTo>
                      <a:pt x="0" y="0"/>
                    </a:moveTo>
                    <a:lnTo>
                      <a:pt x="0" y="21600"/>
                    </a:lnTo>
                    <a:cubicBezTo>
                      <a:pt x="10800" y="18377"/>
                      <a:pt x="17280" y="9737"/>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45" name="Google Shape;3545;p37"/>
              <p:cNvSpPr/>
              <p:nvPr/>
            </p:nvSpPr>
            <p:spPr>
              <a:xfrm>
                <a:off x="130104" y="183472"/>
                <a:ext cx="150966" cy="150966"/>
              </a:xfrm>
              <a:custGeom>
                <a:rect b="b" l="l" r="r" t="t"/>
                <a:pathLst>
                  <a:path extrusionOk="0" h="21600" w="21600">
                    <a:moveTo>
                      <a:pt x="10958" y="0"/>
                    </a:moveTo>
                    <a:cubicBezTo>
                      <a:pt x="4978" y="0"/>
                      <a:pt x="0" y="4989"/>
                      <a:pt x="0" y="10969"/>
                    </a:cubicBezTo>
                    <a:cubicBezTo>
                      <a:pt x="0" y="15620"/>
                      <a:pt x="2658" y="19607"/>
                      <a:pt x="7309" y="21600"/>
                    </a:cubicBezTo>
                    <a:lnTo>
                      <a:pt x="7309" y="10969"/>
                    </a:lnTo>
                    <a:cubicBezTo>
                      <a:pt x="7309" y="8975"/>
                      <a:pt x="8965" y="7320"/>
                      <a:pt x="10958" y="7320"/>
                    </a:cubicBezTo>
                    <a:lnTo>
                      <a:pt x="21600" y="7320"/>
                    </a:lnTo>
                    <a:cubicBezTo>
                      <a:pt x="19934" y="3333"/>
                      <a:pt x="15620" y="0"/>
                      <a:pt x="109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46" name="Google Shape;3546;p37"/>
              <p:cNvSpPr/>
              <p:nvPr/>
            </p:nvSpPr>
            <p:spPr>
              <a:xfrm>
                <a:off x="234629" y="283354"/>
                <a:ext cx="157896" cy="160254"/>
              </a:xfrm>
              <a:custGeom>
                <a:rect b="b" l="l" r="r" t="t"/>
                <a:pathLst>
                  <a:path extrusionOk="0" h="21600" w="21600">
                    <a:moveTo>
                      <a:pt x="13654" y="0"/>
                    </a:moveTo>
                    <a:cubicBezTo>
                      <a:pt x="12383" y="6885"/>
                      <a:pt x="6988" y="12211"/>
                      <a:pt x="0" y="13771"/>
                    </a:cubicBez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47" name="Google Shape;3547;p37"/>
              <p:cNvSpPr/>
              <p:nvPr/>
            </p:nvSpPr>
            <p:spPr>
              <a:xfrm>
                <a:off x="73" y="73"/>
                <a:ext cx="675732" cy="884784"/>
              </a:xfrm>
              <a:custGeom>
                <a:rect b="b" l="l" r="r" t="t"/>
                <a:pathLst>
                  <a:path extrusionOk="0" h="21600" w="21600">
                    <a:moveTo>
                      <a:pt x="6605" y="3174"/>
                    </a:moveTo>
                    <a:cubicBezTo>
                      <a:pt x="8685" y="3174"/>
                      <a:pt x="10318" y="4251"/>
                      <a:pt x="10688" y="5726"/>
                    </a:cubicBezTo>
                    <a:lnTo>
                      <a:pt x="13435" y="5726"/>
                    </a:lnTo>
                    <a:cubicBezTo>
                      <a:pt x="13881" y="5726"/>
                      <a:pt x="14251" y="6009"/>
                      <a:pt x="14251" y="6349"/>
                    </a:cubicBezTo>
                    <a:lnTo>
                      <a:pt x="14251" y="11566"/>
                    </a:lnTo>
                    <a:cubicBezTo>
                      <a:pt x="14251" y="11906"/>
                      <a:pt x="13881" y="12188"/>
                      <a:pt x="13435" y="12188"/>
                    </a:cubicBezTo>
                    <a:lnTo>
                      <a:pt x="6605" y="12188"/>
                    </a:lnTo>
                    <a:cubicBezTo>
                      <a:pt x="6159" y="12188"/>
                      <a:pt x="5789" y="11906"/>
                      <a:pt x="5789" y="11566"/>
                    </a:cubicBezTo>
                    <a:lnTo>
                      <a:pt x="5789" y="9467"/>
                    </a:lnTo>
                    <a:cubicBezTo>
                      <a:pt x="3933" y="9183"/>
                      <a:pt x="2448" y="7936"/>
                      <a:pt x="2448" y="6349"/>
                    </a:cubicBezTo>
                    <a:cubicBezTo>
                      <a:pt x="2448" y="4591"/>
                      <a:pt x="4305" y="3174"/>
                      <a:pt x="6605" y="3174"/>
                    </a:cubicBezTo>
                    <a:close/>
                    <a:moveTo>
                      <a:pt x="9873" y="14683"/>
                    </a:moveTo>
                    <a:cubicBezTo>
                      <a:pt x="10318" y="14683"/>
                      <a:pt x="10688" y="14967"/>
                      <a:pt x="10688" y="15307"/>
                    </a:cubicBezTo>
                    <a:cubicBezTo>
                      <a:pt x="10688" y="15647"/>
                      <a:pt x="10318" y="15930"/>
                      <a:pt x="9873" y="15930"/>
                    </a:cubicBezTo>
                    <a:lnTo>
                      <a:pt x="3266" y="15930"/>
                    </a:lnTo>
                    <a:cubicBezTo>
                      <a:pt x="2820" y="15930"/>
                      <a:pt x="2448" y="15647"/>
                      <a:pt x="2448" y="15307"/>
                    </a:cubicBezTo>
                    <a:cubicBezTo>
                      <a:pt x="2448" y="14967"/>
                      <a:pt x="2820" y="14683"/>
                      <a:pt x="3266" y="14683"/>
                    </a:cubicBezTo>
                    <a:close/>
                    <a:moveTo>
                      <a:pt x="9873" y="17121"/>
                    </a:moveTo>
                    <a:cubicBezTo>
                      <a:pt x="10318" y="17121"/>
                      <a:pt x="10688" y="17405"/>
                      <a:pt x="10688" y="17801"/>
                    </a:cubicBezTo>
                    <a:cubicBezTo>
                      <a:pt x="10688" y="18141"/>
                      <a:pt x="10318" y="18426"/>
                      <a:pt x="9873" y="18426"/>
                    </a:cubicBezTo>
                    <a:lnTo>
                      <a:pt x="3266" y="18426"/>
                    </a:lnTo>
                    <a:cubicBezTo>
                      <a:pt x="2820" y="18426"/>
                      <a:pt x="2448" y="18141"/>
                      <a:pt x="2448" y="17801"/>
                    </a:cubicBezTo>
                    <a:cubicBezTo>
                      <a:pt x="2448" y="17405"/>
                      <a:pt x="2820" y="17121"/>
                      <a:pt x="3266" y="17121"/>
                    </a:cubicBezTo>
                    <a:close/>
                    <a:moveTo>
                      <a:pt x="815" y="0"/>
                    </a:moveTo>
                    <a:cubicBezTo>
                      <a:pt x="370" y="0"/>
                      <a:pt x="0" y="283"/>
                      <a:pt x="0" y="623"/>
                    </a:cubicBezTo>
                    <a:lnTo>
                      <a:pt x="0" y="20976"/>
                    </a:lnTo>
                    <a:cubicBezTo>
                      <a:pt x="0" y="21316"/>
                      <a:pt x="370" y="21600"/>
                      <a:pt x="815" y="21600"/>
                    </a:cubicBezTo>
                    <a:lnTo>
                      <a:pt x="16701" y="21600"/>
                    </a:lnTo>
                    <a:cubicBezTo>
                      <a:pt x="14698" y="20409"/>
                      <a:pt x="13360" y="18652"/>
                      <a:pt x="13360" y="16496"/>
                    </a:cubicBezTo>
                    <a:cubicBezTo>
                      <a:pt x="13360" y="13040"/>
                      <a:pt x="17074" y="10203"/>
                      <a:pt x="21600" y="10203"/>
                    </a:cubicBezTo>
                    <a:lnTo>
                      <a:pt x="21600" y="5046"/>
                    </a:lnTo>
                    <a:lnTo>
                      <a:pt x="15811" y="5046"/>
                    </a:lnTo>
                    <a:cubicBezTo>
                      <a:pt x="15365" y="5046"/>
                      <a:pt x="14995" y="4762"/>
                      <a:pt x="14995" y="4364"/>
                    </a:cubicBezTo>
                    <a:lnTo>
                      <a:pt x="1499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548" name="Google Shape;3548;p37"/>
            <p:cNvGrpSpPr/>
            <p:nvPr/>
          </p:nvGrpSpPr>
          <p:grpSpPr>
            <a:xfrm>
              <a:off x="9896566" y="5873441"/>
              <a:ext cx="882498" cy="880141"/>
              <a:chOff x="0" y="73"/>
              <a:chExt cx="882497" cy="880139"/>
            </a:xfrm>
          </p:grpSpPr>
          <p:sp>
            <p:nvSpPr>
              <p:cNvPr id="3549" name="Google Shape;3549;p37"/>
              <p:cNvSpPr/>
              <p:nvPr/>
            </p:nvSpPr>
            <p:spPr>
              <a:xfrm>
                <a:off x="204333" y="566708"/>
                <a:ext cx="469113" cy="313504"/>
              </a:xfrm>
              <a:custGeom>
                <a:rect b="b" l="l" r="r" t="t"/>
                <a:pathLst>
                  <a:path extrusionOk="0" h="21600" w="21600">
                    <a:moveTo>
                      <a:pt x="15508" y="3520"/>
                    </a:moveTo>
                    <a:cubicBezTo>
                      <a:pt x="16254" y="3520"/>
                      <a:pt x="16791" y="4322"/>
                      <a:pt x="16791" y="5282"/>
                    </a:cubicBezTo>
                    <a:cubicBezTo>
                      <a:pt x="16791" y="6399"/>
                      <a:pt x="16254" y="7202"/>
                      <a:pt x="15508" y="7202"/>
                    </a:cubicBezTo>
                    <a:lnTo>
                      <a:pt x="6096" y="7202"/>
                    </a:lnTo>
                    <a:cubicBezTo>
                      <a:pt x="5349" y="7202"/>
                      <a:pt x="4813" y="6399"/>
                      <a:pt x="4813" y="5282"/>
                    </a:cubicBezTo>
                    <a:cubicBezTo>
                      <a:pt x="4813" y="4322"/>
                      <a:pt x="5349" y="3520"/>
                      <a:pt x="6096" y="3520"/>
                    </a:cubicBezTo>
                    <a:close/>
                    <a:moveTo>
                      <a:pt x="15508" y="10721"/>
                    </a:moveTo>
                    <a:cubicBezTo>
                      <a:pt x="16254" y="10721"/>
                      <a:pt x="16791" y="11519"/>
                      <a:pt x="16791" y="12479"/>
                    </a:cubicBezTo>
                    <a:cubicBezTo>
                      <a:pt x="16791" y="13601"/>
                      <a:pt x="16254" y="14398"/>
                      <a:pt x="15508" y="14398"/>
                    </a:cubicBezTo>
                    <a:lnTo>
                      <a:pt x="6096" y="14398"/>
                    </a:lnTo>
                    <a:cubicBezTo>
                      <a:pt x="5349" y="14398"/>
                      <a:pt x="4813" y="13601"/>
                      <a:pt x="4813" y="12479"/>
                    </a:cubicBezTo>
                    <a:cubicBezTo>
                      <a:pt x="4813" y="11519"/>
                      <a:pt x="5349" y="10721"/>
                      <a:pt x="6096" y="10721"/>
                    </a:cubicBezTo>
                    <a:close/>
                    <a:moveTo>
                      <a:pt x="0" y="0"/>
                    </a:moveTo>
                    <a:lnTo>
                      <a:pt x="0" y="19680"/>
                    </a:lnTo>
                    <a:cubicBezTo>
                      <a:pt x="0" y="20803"/>
                      <a:pt x="536" y="21600"/>
                      <a:pt x="1286" y="21600"/>
                    </a:cubicBezTo>
                    <a:lnTo>
                      <a:pt x="20317" y="21600"/>
                    </a:lnTo>
                    <a:cubicBezTo>
                      <a:pt x="21067" y="21600"/>
                      <a:pt x="21600" y="20803"/>
                      <a:pt x="21600" y="1968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50" name="Google Shape;3550;p37"/>
              <p:cNvSpPr/>
              <p:nvPr/>
            </p:nvSpPr>
            <p:spPr>
              <a:xfrm>
                <a:off x="515551" y="11646"/>
                <a:ext cx="141678" cy="139393"/>
              </a:xfrm>
              <a:custGeom>
                <a:rect b="b" l="l" r="r" t="t"/>
                <a:pathLst>
                  <a:path extrusionOk="0" h="21600" w="21600">
                    <a:moveTo>
                      <a:pt x="0" y="0"/>
                    </a:moveTo>
                    <a:lnTo>
                      <a:pt x="0" y="21600"/>
                    </a:lnTo>
                    <a:lnTo>
                      <a:pt x="21600" y="216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51" name="Google Shape;3551;p37"/>
              <p:cNvSpPr/>
              <p:nvPr/>
            </p:nvSpPr>
            <p:spPr>
              <a:xfrm>
                <a:off x="0" y="257849"/>
                <a:ext cx="882497" cy="415671"/>
              </a:xfrm>
              <a:custGeom>
                <a:rect b="b" l="l" r="r" t="t"/>
                <a:pathLst>
                  <a:path extrusionOk="0" h="21600" w="21600">
                    <a:moveTo>
                      <a:pt x="5685" y="7964"/>
                    </a:moveTo>
                    <a:cubicBezTo>
                      <a:pt x="6026" y="7964"/>
                      <a:pt x="6309" y="8569"/>
                      <a:pt x="6309" y="9411"/>
                    </a:cubicBezTo>
                    <a:cubicBezTo>
                      <a:pt x="6309" y="10135"/>
                      <a:pt x="6026" y="10741"/>
                      <a:pt x="5685" y="10741"/>
                    </a:cubicBezTo>
                    <a:cubicBezTo>
                      <a:pt x="5286" y="10741"/>
                      <a:pt x="5059" y="10135"/>
                      <a:pt x="5059" y="9411"/>
                    </a:cubicBezTo>
                    <a:cubicBezTo>
                      <a:pt x="5059" y="8569"/>
                      <a:pt x="5286" y="7964"/>
                      <a:pt x="5685" y="7964"/>
                    </a:cubicBezTo>
                    <a:close/>
                    <a:moveTo>
                      <a:pt x="8242" y="7964"/>
                    </a:moveTo>
                    <a:cubicBezTo>
                      <a:pt x="8583" y="7964"/>
                      <a:pt x="8868" y="8569"/>
                      <a:pt x="8868" y="9411"/>
                    </a:cubicBezTo>
                    <a:cubicBezTo>
                      <a:pt x="8868" y="10135"/>
                      <a:pt x="8583" y="10741"/>
                      <a:pt x="8242" y="10741"/>
                    </a:cubicBezTo>
                    <a:cubicBezTo>
                      <a:pt x="7845" y="10741"/>
                      <a:pt x="7560" y="10135"/>
                      <a:pt x="7560" y="9411"/>
                    </a:cubicBezTo>
                    <a:cubicBezTo>
                      <a:pt x="7560" y="8569"/>
                      <a:pt x="7845" y="7964"/>
                      <a:pt x="8242" y="7964"/>
                    </a:cubicBezTo>
                    <a:close/>
                    <a:moveTo>
                      <a:pt x="11994" y="7964"/>
                    </a:moveTo>
                    <a:cubicBezTo>
                      <a:pt x="12335" y="7964"/>
                      <a:pt x="12619" y="8569"/>
                      <a:pt x="12619" y="9411"/>
                    </a:cubicBezTo>
                    <a:cubicBezTo>
                      <a:pt x="12619" y="10135"/>
                      <a:pt x="12335" y="10741"/>
                      <a:pt x="11994" y="10741"/>
                    </a:cubicBezTo>
                    <a:lnTo>
                      <a:pt x="10686" y="10741"/>
                    </a:lnTo>
                    <a:cubicBezTo>
                      <a:pt x="10345" y="10741"/>
                      <a:pt x="10060" y="10135"/>
                      <a:pt x="10060" y="9411"/>
                    </a:cubicBezTo>
                    <a:cubicBezTo>
                      <a:pt x="10060" y="8569"/>
                      <a:pt x="10345" y="7964"/>
                      <a:pt x="10686" y="7964"/>
                    </a:cubicBezTo>
                    <a:close/>
                    <a:moveTo>
                      <a:pt x="15859" y="7964"/>
                    </a:moveTo>
                    <a:cubicBezTo>
                      <a:pt x="16200" y="7964"/>
                      <a:pt x="16483" y="8569"/>
                      <a:pt x="16483" y="9411"/>
                    </a:cubicBezTo>
                    <a:cubicBezTo>
                      <a:pt x="16483" y="10135"/>
                      <a:pt x="16200" y="10741"/>
                      <a:pt x="15859" y="10741"/>
                    </a:cubicBezTo>
                    <a:lnTo>
                      <a:pt x="14551" y="10741"/>
                    </a:lnTo>
                    <a:cubicBezTo>
                      <a:pt x="14210" y="10741"/>
                      <a:pt x="13927" y="10135"/>
                      <a:pt x="13927" y="9411"/>
                    </a:cubicBezTo>
                    <a:cubicBezTo>
                      <a:pt x="13927" y="8569"/>
                      <a:pt x="14210" y="7964"/>
                      <a:pt x="14551" y="7964"/>
                    </a:cubicBezTo>
                    <a:close/>
                    <a:moveTo>
                      <a:pt x="1932" y="0"/>
                    </a:moveTo>
                    <a:cubicBezTo>
                      <a:pt x="853" y="0"/>
                      <a:pt x="0" y="1808"/>
                      <a:pt x="0" y="4102"/>
                    </a:cubicBezTo>
                    <a:lnTo>
                      <a:pt x="0" y="17498"/>
                    </a:lnTo>
                    <a:cubicBezTo>
                      <a:pt x="0" y="19792"/>
                      <a:pt x="853" y="21600"/>
                      <a:pt x="1932" y="21600"/>
                    </a:cubicBezTo>
                    <a:lnTo>
                      <a:pt x="3809" y="21600"/>
                    </a:lnTo>
                    <a:lnTo>
                      <a:pt x="3809" y="16172"/>
                    </a:lnTo>
                    <a:lnTo>
                      <a:pt x="3183" y="16172"/>
                    </a:lnTo>
                    <a:cubicBezTo>
                      <a:pt x="2842" y="16172"/>
                      <a:pt x="2558" y="15567"/>
                      <a:pt x="2558" y="14843"/>
                    </a:cubicBezTo>
                    <a:cubicBezTo>
                      <a:pt x="2558" y="13997"/>
                      <a:pt x="2842" y="13395"/>
                      <a:pt x="3183" y="13395"/>
                    </a:cubicBezTo>
                    <a:lnTo>
                      <a:pt x="18417" y="13395"/>
                    </a:lnTo>
                    <a:cubicBezTo>
                      <a:pt x="18758" y="13395"/>
                      <a:pt x="19042" y="13997"/>
                      <a:pt x="19042" y="14843"/>
                    </a:cubicBezTo>
                    <a:cubicBezTo>
                      <a:pt x="19042" y="15567"/>
                      <a:pt x="18758" y="16172"/>
                      <a:pt x="18417" y="16172"/>
                    </a:cubicBezTo>
                    <a:lnTo>
                      <a:pt x="17735" y="16172"/>
                    </a:lnTo>
                    <a:lnTo>
                      <a:pt x="17735" y="21600"/>
                    </a:lnTo>
                    <a:lnTo>
                      <a:pt x="19668" y="21600"/>
                    </a:lnTo>
                    <a:cubicBezTo>
                      <a:pt x="20747" y="21600"/>
                      <a:pt x="21600" y="19792"/>
                      <a:pt x="21600" y="17498"/>
                    </a:cubicBezTo>
                    <a:lnTo>
                      <a:pt x="21600" y="4102"/>
                    </a:lnTo>
                    <a:cubicBezTo>
                      <a:pt x="21600" y="1808"/>
                      <a:pt x="20747" y="0"/>
                      <a:pt x="19668" y="0"/>
                    </a:cubicBezTo>
                    <a:lnTo>
                      <a:pt x="17735" y="0"/>
                    </a:lnTo>
                    <a:lnTo>
                      <a:pt x="17735" y="4102"/>
                    </a:lnTo>
                    <a:cubicBezTo>
                      <a:pt x="17735" y="4826"/>
                      <a:pt x="17450" y="5432"/>
                      <a:pt x="17109" y="5432"/>
                    </a:cubicBezTo>
                    <a:lnTo>
                      <a:pt x="4491" y="5432"/>
                    </a:lnTo>
                    <a:cubicBezTo>
                      <a:pt x="4092" y="5432"/>
                      <a:pt x="3809" y="4826"/>
                      <a:pt x="3809" y="4102"/>
                    </a:cubicBezTo>
                    <a:lnTo>
                      <a:pt x="380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52" name="Google Shape;3552;p37"/>
              <p:cNvSpPr/>
              <p:nvPr/>
            </p:nvSpPr>
            <p:spPr>
              <a:xfrm>
                <a:off x="208977" y="73"/>
                <a:ext cx="466827" cy="313504"/>
              </a:xfrm>
              <a:custGeom>
                <a:rect b="b" l="l" r="r" t="t"/>
                <a:pathLst>
                  <a:path extrusionOk="0" h="21600" w="21600">
                    <a:moveTo>
                      <a:pt x="1184" y="0"/>
                    </a:moveTo>
                    <a:cubicBezTo>
                      <a:pt x="539" y="0"/>
                      <a:pt x="0" y="797"/>
                      <a:pt x="0" y="1757"/>
                    </a:cubicBezTo>
                    <a:lnTo>
                      <a:pt x="0" y="21600"/>
                    </a:lnTo>
                    <a:lnTo>
                      <a:pt x="21600" y="21600"/>
                    </a:lnTo>
                    <a:lnTo>
                      <a:pt x="21600" y="17760"/>
                    </a:lnTo>
                    <a:lnTo>
                      <a:pt x="21491" y="17760"/>
                    </a:lnTo>
                    <a:lnTo>
                      <a:pt x="21491" y="14241"/>
                    </a:lnTo>
                    <a:lnTo>
                      <a:pt x="13111" y="14241"/>
                    </a:lnTo>
                    <a:cubicBezTo>
                      <a:pt x="12466" y="14241"/>
                      <a:pt x="11931" y="13438"/>
                      <a:pt x="11931" y="12321"/>
                    </a:cubicBezTo>
                    <a:lnTo>
                      <a:pt x="1193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553" name="Google Shape;3553;p37"/>
            <p:cNvGrpSpPr/>
            <p:nvPr/>
          </p:nvGrpSpPr>
          <p:grpSpPr>
            <a:xfrm>
              <a:off x="15439172" y="3695066"/>
              <a:ext cx="777975" cy="882499"/>
              <a:chOff x="-1" y="0"/>
              <a:chExt cx="777973" cy="882497"/>
            </a:xfrm>
          </p:grpSpPr>
          <p:sp>
            <p:nvSpPr>
              <p:cNvPr id="3554" name="Google Shape;3554;p37"/>
              <p:cNvSpPr/>
              <p:nvPr/>
            </p:nvSpPr>
            <p:spPr>
              <a:xfrm>
                <a:off x="157967" y="0"/>
                <a:ext cx="620005" cy="729247"/>
              </a:xfrm>
              <a:custGeom>
                <a:rect b="b" l="l" r="r" t="t"/>
                <a:pathLst>
                  <a:path extrusionOk="0" h="21600" w="21600">
                    <a:moveTo>
                      <a:pt x="8089" y="0"/>
                    </a:moveTo>
                    <a:cubicBezTo>
                      <a:pt x="4854" y="0"/>
                      <a:pt x="2183" y="2063"/>
                      <a:pt x="1780" y="4747"/>
                    </a:cubicBezTo>
                    <a:cubicBezTo>
                      <a:pt x="889" y="5022"/>
                      <a:pt x="162" y="5709"/>
                      <a:pt x="0" y="6467"/>
                    </a:cubicBezTo>
                    <a:cubicBezTo>
                      <a:pt x="809" y="6330"/>
                      <a:pt x="1697" y="6122"/>
                      <a:pt x="2589" y="6122"/>
                    </a:cubicBezTo>
                    <a:cubicBezTo>
                      <a:pt x="3477" y="6122"/>
                      <a:pt x="4448" y="6192"/>
                      <a:pt x="5257" y="6467"/>
                    </a:cubicBezTo>
                    <a:cubicBezTo>
                      <a:pt x="5015" y="5709"/>
                      <a:pt x="4448" y="5092"/>
                      <a:pt x="3477" y="4747"/>
                    </a:cubicBezTo>
                    <a:cubicBezTo>
                      <a:pt x="3801" y="2958"/>
                      <a:pt x="5742" y="1513"/>
                      <a:pt x="7928" y="1513"/>
                    </a:cubicBezTo>
                    <a:cubicBezTo>
                      <a:pt x="10516" y="1513"/>
                      <a:pt x="12540" y="3234"/>
                      <a:pt x="12540" y="5367"/>
                    </a:cubicBezTo>
                    <a:lnTo>
                      <a:pt x="12540" y="18504"/>
                    </a:lnTo>
                    <a:cubicBezTo>
                      <a:pt x="12540" y="20224"/>
                      <a:pt x="14158" y="21600"/>
                      <a:pt x="16181" y="21600"/>
                    </a:cubicBezTo>
                    <a:cubicBezTo>
                      <a:pt x="18202" y="21600"/>
                      <a:pt x="19820" y="20224"/>
                      <a:pt x="19820" y="18504"/>
                    </a:cubicBezTo>
                    <a:lnTo>
                      <a:pt x="19820" y="13690"/>
                    </a:lnTo>
                    <a:cubicBezTo>
                      <a:pt x="20791" y="13345"/>
                      <a:pt x="21600" y="12589"/>
                      <a:pt x="21600" y="11557"/>
                    </a:cubicBezTo>
                    <a:lnTo>
                      <a:pt x="21600" y="8461"/>
                    </a:lnTo>
                    <a:cubicBezTo>
                      <a:pt x="21600" y="8048"/>
                      <a:pt x="21197" y="7705"/>
                      <a:pt x="20711" y="7705"/>
                    </a:cubicBezTo>
                    <a:lnTo>
                      <a:pt x="19741" y="7705"/>
                    </a:lnTo>
                    <a:lnTo>
                      <a:pt x="19741" y="5367"/>
                    </a:lnTo>
                    <a:cubicBezTo>
                      <a:pt x="19741" y="4954"/>
                      <a:pt x="19417" y="4609"/>
                      <a:pt x="18850" y="4609"/>
                    </a:cubicBezTo>
                    <a:cubicBezTo>
                      <a:pt x="18364" y="4609"/>
                      <a:pt x="17961" y="4954"/>
                      <a:pt x="17961" y="5367"/>
                    </a:cubicBezTo>
                    <a:lnTo>
                      <a:pt x="17961" y="7705"/>
                    </a:lnTo>
                    <a:lnTo>
                      <a:pt x="17070" y="7705"/>
                    </a:lnTo>
                    <a:cubicBezTo>
                      <a:pt x="16585" y="7705"/>
                      <a:pt x="16181" y="8048"/>
                      <a:pt x="16181" y="8461"/>
                    </a:cubicBezTo>
                    <a:lnTo>
                      <a:pt x="16181" y="11557"/>
                    </a:lnTo>
                    <a:cubicBezTo>
                      <a:pt x="16181" y="12589"/>
                      <a:pt x="16829" y="13345"/>
                      <a:pt x="17961" y="13690"/>
                    </a:cubicBezTo>
                    <a:lnTo>
                      <a:pt x="17961" y="18504"/>
                    </a:lnTo>
                    <a:cubicBezTo>
                      <a:pt x="17961" y="19399"/>
                      <a:pt x="17152" y="20087"/>
                      <a:pt x="16181" y="20087"/>
                    </a:cubicBezTo>
                    <a:cubicBezTo>
                      <a:pt x="15128" y="20087"/>
                      <a:pt x="14320" y="19399"/>
                      <a:pt x="14320" y="18504"/>
                    </a:cubicBezTo>
                    <a:lnTo>
                      <a:pt x="14320" y="5367"/>
                    </a:lnTo>
                    <a:cubicBezTo>
                      <a:pt x="14320" y="2408"/>
                      <a:pt x="11487" y="0"/>
                      <a:pt x="80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55" name="Google Shape;3555;p37"/>
              <p:cNvSpPr/>
              <p:nvPr/>
            </p:nvSpPr>
            <p:spPr>
              <a:xfrm>
                <a:off x="206692" y="413384"/>
                <a:ext cx="51084" cy="51085"/>
              </a:xfrm>
              <a:custGeom>
                <a:rect b="b" l="l" r="r" t="t"/>
                <a:pathLst>
                  <a:path extrusionOk="0" h="21600" w="2160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56" name="Google Shape;3556;p37"/>
              <p:cNvSpPr/>
              <p:nvPr/>
            </p:nvSpPr>
            <p:spPr>
              <a:xfrm>
                <a:off x="-1" y="262419"/>
                <a:ext cx="464514" cy="620078"/>
              </a:xfrm>
              <a:custGeom>
                <a:rect b="b" l="l" r="r" t="t"/>
                <a:pathLst>
                  <a:path extrusionOk="0" h="21600" w="21493">
                    <a:moveTo>
                      <a:pt x="9564" y="0"/>
                    </a:moveTo>
                    <a:cubicBezTo>
                      <a:pt x="4192" y="485"/>
                      <a:pt x="0" y="3803"/>
                      <a:pt x="0" y="8009"/>
                    </a:cubicBezTo>
                    <a:lnTo>
                      <a:pt x="0" y="13512"/>
                    </a:lnTo>
                    <a:cubicBezTo>
                      <a:pt x="0" y="17959"/>
                      <a:pt x="4836" y="21600"/>
                      <a:pt x="10747" y="21600"/>
                    </a:cubicBezTo>
                    <a:cubicBezTo>
                      <a:pt x="16658" y="21600"/>
                      <a:pt x="21491" y="17959"/>
                      <a:pt x="21491" y="13512"/>
                    </a:cubicBezTo>
                    <a:lnTo>
                      <a:pt x="21491" y="8009"/>
                    </a:lnTo>
                    <a:cubicBezTo>
                      <a:pt x="21600" y="3803"/>
                      <a:pt x="17303" y="406"/>
                      <a:pt x="11927" y="0"/>
                    </a:cubicBezTo>
                    <a:lnTo>
                      <a:pt x="11927" y="3641"/>
                    </a:lnTo>
                    <a:cubicBezTo>
                      <a:pt x="13326" y="4047"/>
                      <a:pt x="14400" y="5017"/>
                      <a:pt x="14400" y="6150"/>
                    </a:cubicBezTo>
                    <a:cubicBezTo>
                      <a:pt x="14400" y="7282"/>
                      <a:pt x="13431" y="8253"/>
                      <a:pt x="11927" y="8656"/>
                    </a:cubicBezTo>
                    <a:lnTo>
                      <a:pt x="11927" y="9870"/>
                    </a:lnTo>
                    <a:cubicBezTo>
                      <a:pt x="11927" y="10438"/>
                      <a:pt x="11392" y="10761"/>
                      <a:pt x="10747" y="10761"/>
                    </a:cubicBezTo>
                    <a:cubicBezTo>
                      <a:pt x="10103" y="10761"/>
                      <a:pt x="9564" y="10438"/>
                      <a:pt x="9564" y="9870"/>
                    </a:cubicBezTo>
                    <a:lnTo>
                      <a:pt x="9564" y="8656"/>
                    </a:lnTo>
                    <a:cubicBezTo>
                      <a:pt x="8169" y="8253"/>
                      <a:pt x="7094" y="7282"/>
                      <a:pt x="7094" y="6150"/>
                    </a:cubicBezTo>
                    <a:cubicBezTo>
                      <a:pt x="7094" y="5017"/>
                      <a:pt x="8059" y="4047"/>
                      <a:pt x="9564" y="3641"/>
                    </a:cubicBezTo>
                    <a:lnTo>
                      <a:pt x="956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557" name="Google Shape;3557;p37"/>
            <p:cNvGrpSpPr/>
            <p:nvPr/>
          </p:nvGrpSpPr>
          <p:grpSpPr>
            <a:xfrm>
              <a:off x="15439172" y="4784254"/>
              <a:ext cx="777975" cy="882498"/>
              <a:chOff x="-1" y="0"/>
              <a:chExt cx="777973" cy="882496"/>
            </a:xfrm>
          </p:grpSpPr>
          <p:sp>
            <p:nvSpPr>
              <p:cNvPr id="3558" name="Google Shape;3558;p37"/>
              <p:cNvSpPr/>
              <p:nvPr/>
            </p:nvSpPr>
            <p:spPr>
              <a:xfrm>
                <a:off x="153323" y="466826"/>
                <a:ext cx="53370" cy="53369"/>
              </a:xfrm>
              <a:custGeom>
                <a:rect b="b" l="l" r="r" t="t"/>
                <a:pathLst>
                  <a:path extrusionOk="0" h="21600" w="21600">
                    <a:moveTo>
                      <a:pt x="0" y="0"/>
                    </a:moveTo>
                    <a:lnTo>
                      <a:pt x="0" y="21600"/>
                    </a:lnTo>
                    <a:lnTo>
                      <a:pt x="10323" y="21600"/>
                    </a:lnTo>
                    <a:cubicBezTo>
                      <a:pt x="16916" y="21600"/>
                      <a:pt x="21600" y="16916"/>
                      <a:pt x="21600" y="11277"/>
                    </a:cubicBezTo>
                    <a:cubicBezTo>
                      <a:pt x="21600" y="3759"/>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59" name="Google Shape;3559;p37"/>
              <p:cNvSpPr/>
              <p:nvPr/>
            </p:nvSpPr>
            <p:spPr>
              <a:xfrm>
                <a:off x="-1" y="362301"/>
                <a:ext cx="777973" cy="362302"/>
              </a:xfrm>
              <a:custGeom>
                <a:rect b="b" l="l" r="r" t="t"/>
                <a:pathLst>
                  <a:path extrusionOk="0" h="21600" w="21600">
                    <a:moveTo>
                      <a:pt x="5031" y="3182"/>
                    </a:moveTo>
                    <a:cubicBezTo>
                      <a:pt x="6191" y="3182"/>
                      <a:pt x="7157" y="5260"/>
                      <a:pt x="7157" y="7752"/>
                    </a:cubicBezTo>
                    <a:cubicBezTo>
                      <a:pt x="7157" y="10385"/>
                      <a:pt x="6191" y="12323"/>
                      <a:pt x="4965" y="12323"/>
                    </a:cubicBezTo>
                    <a:lnTo>
                      <a:pt x="4257" y="12323"/>
                    </a:lnTo>
                    <a:lnTo>
                      <a:pt x="4257" y="17030"/>
                    </a:lnTo>
                    <a:cubicBezTo>
                      <a:pt x="4257" y="17860"/>
                      <a:pt x="3934" y="18550"/>
                      <a:pt x="3547" y="18550"/>
                    </a:cubicBezTo>
                    <a:cubicBezTo>
                      <a:pt x="3160" y="18550"/>
                      <a:pt x="2839" y="17860"/>
                      <a:pt x="2839" y="17030"/>
                    </a:cubicBezTo>
                    <a:lnTo>
                      <a:pt x="2839" y="4707"/>
                    </a:lnTo>
                    <a:cubicBezTo>
                      <a:pt x="2839" y="3876"/>
                      <a:pt x="3160" y="3182"/>
                      <a:pt x="3547" y="3182"/>
                    </a:cubicBezTo>
                    <a:close/>
                    <a:moveTo>
                      <a:pt x="10769" y="3046"/>
                    </a:moveTo>
                    <a:cubicBezTo>
                      <a:pt x="11993" y="3046"/>
                      <a:pt x="12961" y="5124"/>
                      <a:pt x="12961" y="7616"/>
                    </a:cubicBezTo>
                    <a:cubicBezTo>
                      <a:pt x="12961" y="8583"/>
                      <a:pt x="12638" y="9277"/>
                      <a:pt x="12251" y="9277"/>
                    </a:cubicBezTo>
                    <a:cubicBezTo>
                      <a:pt x="11864" y="9277"/>
                      <a:pt x="11543" y="8583"/>
                      <a:pt x="11543" y="7616"/>
                    </a:cubicBezTo>
                    <a:cubicBezTo>
                      <a:pt x="11543" y="6785"/>
                      <a:pt x="11220" y="6091"/>
                      <a:pt x="10769" y="6091"/>
                    </a:cubicBezTo>
                    <a:cubicBezTo>
                      <a:pt x="10382" y="6091"/>
                      <a:pt x="10059" y="6785"/>
                      <a:pt x="10059" y="7616"/>
                    </a:cubicBezTo>
                    <a:cubicBezTo>
                      <a:pt x="10059" y="8583"/>
                      <a:pt x="10382" y="9277"/>
                      <a:pt x="10769" y="9277"/>
                    </a:cubicBezTo>
                    <a:cubicBezTo>
                      <a:pt x="11993" y="9277"/>
                      <a:pt x="12961" y="11215"/>
                      <a:pt x="12961" y="13843"/>
                    </a:cubicBezTo>
                    <a:cubicBezTo>
                      <a:pt x="12961" y="16476"/>
                      <a:pt x="11993" y="18550"/>
                      <a:pt x="10769" y="18550"/>
                    </a:cubicBezTo>
                    <a:cubicBezTo>
                      <a:pt x="9609" y="18550"/>
                      <a:pt x="8641" y="16476"/>
                      <a:pt x="8641" y="13843"/>
                    </a:cubicBezTo>
                    <a:cubicBezTo>
                      <a:pt x="8641" y="13013"/>
                      <a:pt x="8962" y="12323"/>
                      <a:pt x="9351" y="12323"/>
                    </a:cubicBezTo>
                    <a:cubicBezTo>
                      <a:pt x="9738" y="12323"/>
                      <a:pt x="10059" y="13013"/>
                      <a:pt x="10059" y="13843"/>
                    </a:cubicBezTo>
                    <a:cubicBezTo>
                      <a:pt x="10059" y="14674"/>
                      <a:pt x="10382" y="15368"/>
                      <a:pt x="10769" y="15368"/>
                    </a:cubicBezTo>
                    <a:cubicBezTo>
                      <a:pt x="11220" y="15368"/>
                      <a:pt x="11543" y="14674"/>
                      <a:pt x="11543" y="13843"/>
                    </a:cubicBezTo>
                    <a:cubicBezTo>
                      <a:pt x="11543" y="13013"/>
                      <a:pt x="11220" y="12323"/>
                      <a:pt x="10769" y="12323"/>
                    </a:cubicBezTo>
                    <a:cubicBezTo>
                      <a:pt x="9609" y="12323"/>
                      <a:pt x="8641" y="10244"/>
                      <a:pt x="8641" y="7616"/>
                    </a:cubicBezTo>
                    <a:cubicBezTo>
                      <a:pt x="8641" y="5124"/>
                      <a:pt x="9609" y="3046"/>
                      <a:pt x="10769" y="3046"/>
                    </a:cubicBezTo>
                    <a:close/>
                    <a:moveTo>
                      <a:pt x="16508" y="3182"/>
                    </a:moveTo>
                    <a:cubicBezTo>
                      <a:pt x="17732" y="3182"/>
                      <a:pt x="18700" y="5260"/>
                      <a:pt x="18700" y="7752"/>
                    </a:cubicBezTo>
                    <a:lnTo>
                      <a:pt x="18700" y="13843"/>
                    </a:lnTo>
                    <a:cubicBezTo>
                      <a:pt x="18700" y="16476"/>
                      <a:pt x="17732" y="18550"/>
                      <a:pt x="16508" y="18550"/>
                    </a:cubicBezTo>
                    <a:lnTo>
                      <a:pt x="15088" y="18550"/>
                    </a:lnTo>
                    <a:cubicBezTo>
                      <a:pt x="14637" y="18550"/>
                      <a:pt x="14314" y="17860"/>
                      <a:pt x="14314" y="17030"/>
                    </a:cubicBezTo>
                    <a:lnTo>
                      <a:pt x="14314" y="4707"/>
                    </a:lnTo>
                    <a:cubicBezTo>
                      <a:pt x="14314" y="3876"/>
                      <a:pt x="14637" y="3182"/>
                      <a:pt x="15088" y="3182"/>
                    </a:cubicBezTo>
                    <a:close/>
                    <a:moveTo>
                      <a:pt x="710" y="0"/>
                    </a:moveTo>
                    <a:cubicBezTo>
                      <a:pt x="323" y="0"/>
                      <a:pt x="0" y="690"/>
                      <a:pt x="0" y="1521"/>
                    </a:cubicBezTo>
                    <a:lnTo>
                      <a:pt x="0" y="20075"/>
                    </a:lnTo>
                    <a:cubicBezTo>
                      <a:pt x="0" y="20906"/>
                      <a:pt x="323" y="21600"/>
                      <a:pt x="710" y="21600"/>
                    </a:cubicBezTo>
                    <a:lnTo>
                      <a:pt x="20892" y="21600"/>
                    </a:lnTo>
                    <a:cubicBezTo>
                      <a:pt x="21279" y="21600"/>
                      <a:pt x="21600" y="20906"/>
                      <a:pt x="21600" y="20075"/>
                    </a:cubicBezTo>
                    <a:lnTo>
                      <a:pt x="21600" y="1521"/>
                    </a:lnTo>
                    <a:cubicBezTo>
                      <a:pt x="21600" y="690"/>
                      <a:pt x="21279" y="0"/>
                      <a:pt x="208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60" name="Google Shape;3560;p37"/>
              <p:cNvSpPr/>
              <p:nvPr/>
            </p:nvSpPr>
            <p:spPr>
              <a:xfrm>
                <a:off x="568994" y="466826"/>
                <a:ext cx="51084" cy="157895"/>
              </a:xfrm>
              <a:custGeom>
                <a:rect b="b" l="l" r="r" t="t"/>
                <a:pathLst>
                  <a:path extrusionOk="0" h="21600" w="21600">
                    <a:moveTo>
                      <a:pt x="0" y="0"/>
                    </a:moveTo>
                    <a:lnTo>
                      <a:pt x="0" y="21600"/>
                    </a:lnTo>
                    <a:lnTo>
                      <a:pt x="10816" y="21600"/>
                    </a:lnTo>
                    <a:cubicBezTo>
                      <a:pt x="16706" y="21600"/>
                      <a:pt x="21600" y="20007"/>
                      <a:pt x="21600" y="18101"/>
                    </a:cubicBezTo>
                    <a:lnTo>
                      <a:pt x="21600" y="3489"/>
                    </a:lnTo>
                    <a:cubicBezTo>
                      <a:pt x="21600" y="1271"/>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61" name="Google Shape;3561;p37"/>
              <p:cNvSpPr/>
              <p:nvPr/>
            </p:nvSpPr>
            <p:spPr>
              <a:xfrm>
                <a:off x="53442" y="0"/>
                <a:ext cx="673447" cy="313503"/>
              </a:xfrm>
              <a:custGeom>
                <a:rect b="b" l="l" r="r" t="t"/>
                <a:pathLst>
                  <a:path extrusionOk="0" h="21600" w="21600">
                    <a:moveTo>
                      <a:pt x="818" y="0"/>
                    </a:moveTo>
                    <a:cubicBezTo>
                      <a:pt x="371" y="0"/>
                      <a:pt x="0" y="802"/>
                      <a:pt x="0" y="1762"/>
                    </a:cubicBezTo>
                    <a:lnTo>
                      <a:pt x="0" y="21600"/>
                    </a:lnTo>
                    <a:lnTo>
                      <a:pt x="21600" y="21600"/>
                    </a:lnTo>
                    <a:lnTo>
                      <a:pt x="21600" y="14241"/>
                    </a:lnTo>
                    <a:lnTo>
                      <a:pt x="15791" y="14241"/>
                    </a:lnTo>
                    <a:cubicBezTo>
                      <a:pt x="15344" y="14241"/>
                      <a:pt x="14971" y="13443"/>
                      <a:pt x="14971" y="12479"/>
                    </a:cubicBezTo>
                    <a:lnTo>
                      <a:pt x="1497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62" name="Google Shape;3562;p37"/>
              <p:cNvSpPr/>
              <p:nvPr/>
            </p:nvSpPr>
            <p:spPr>
              <a:xfrm>
                <a:off x="568994" y="13931"/>
                <a:ext cx="139319" cy="139320"/>
              </a:xfrm>
              <a:custGeom>
                <a:rect b="b" l="l" r="r" t="t"/>
                <a:pathLst>
                  <a:path extrusionOk="0" h="21600" w="21600">
                    <a:moveTo>
                      <a:pt x="0" y="0"/>
                    </a:moveTo>
                    <a:lnTo>
                      <a:pt x="0" y="21600"/>
                    </a:lnTo>
                    <a:lnTo>
                      <a:pt x="21600" y="216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63" name="Google Shape;3563;p37"/>
              <p:cNvSpPr/>
              <p:nvPr/>
            </p:nvSpPr>
            <p:spPr>
              <a:xfrm>
                <a:off x="51083" y="777970"/>
                <a:ext cx="673521" cy="104526"/>
              </a:xfrm>
              <a:custGeom>
                <a:rect b="b" l="l" r="r" t="t"/>
                <a:pathLst>
                  <a:path extrusionOk="0" h="21600" w="21600">
                    <a:moveTo>
                      <a:pt x="0" y="0"/>
                    </a:moveTo>
                    <a:lnTo>
                      <a:pt x="0" y="16314"/>
                    </a:lnTo>
                    <a:cubicBezTo>
                      <a:pt x="0" y="19193"/>
                      <a:pt x="374" y="21600"/>
                      <a:pt x="894" y="21600"/>
                    </a:cubicBezTo>
                    <a:lnTo>
                      <a:pt x="20780" y="21600"/>
                    </a:lnTo>
                    <a:cubicBezTo>
                      <a:pt x="21226" y="21600"/>
                      <a:pt x="21600" y="19193"/>
                      <a:pt x="21600" y="16314"/>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564" name="Google Shape;3564;p37"/>
            <p:cNvGrpSpPr/>
            <p:nvPr/>
          </p:nvGrpSpPr>
          <p:grpSpPr>
            <a:xfrm>
              <a:off x="15467112" y="5871082"/>
              <a:ext cx="722247" cy="884858"/>
              <a:chOff x="73" y="0"/>
              <a:chExt cx="722245" cy="884857"/>
            </a:xfrm>
          </p:grpSpPr>
          <p:sp>
            <p:nvSpPr>
              <p:cNvPr id="3565" name="Google Shape;3565;p37"/>
              <p:cNvSpPr/>
              <p:nvPr/>
            </p:nvSpPr>
            <p:spPr>
              <a:xfrm>
                <a:off x="197478" y="499334"/>
                <a:ext cx="69660" cy="72019"/>
              </a:xfrm>
              <a:custGeom>
                <a:rect b="b" l="l" r="r" t="t"/>
                <a:pathLst>
                  <a:path extrusionOk="0" h="21600" w="21600">
                    <a:moveTo>
                      <a:pt x="10789" y="0"/>
                    </a:moveTo>
                    <a:lnTo>
                      <a:pt x="0" y="21600"/>
                    </a:lnTo>
                    <a:lnTo>
                      <a:pt x="21600" y="21600"/>
                    </a:lnTo>
                    <a:lnTo>
                      <a:pt x="1078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66" name="Google Shape;3566;p37"/>
              <p:cNvSpPr/>
              <p:nvPr/>
            </p:nvSpPr>
            <p:spPr>
              <a:xfrm>
                <a:off x="569067" y="13931"/>
                <a:ext cx="139319" cy="139393"/>
              </a:xfrm>
              <a:custGeom>
                <a:rect b="b" l="l" r="r" t="t"/>
                <a:pathLst>
                  <a:path extrusionOk="0" h="21600" w="21600">
                    <a:moveTo>
                      <a:pt x="0" y="0"/>
                    </a:moveTo>
                    <a:lnTo>
                      <a:pt x="0" y="21600"/>
                    </a:lnTo>
                    <a:lnTo>
                      <a:pt x="21600" y="216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67" name="Google Shape;3567;p37"/>
              <p:cNvSpPr/>
              <p:nvPr/>
            </p:nvSpPr>
            <p:spPr>
              <a:xfrm>
                <a:off x="51157" y="0"/>
                <a:ext cx="671161" cy="884857"/>
              </a:xfrm>
              <a:custGeom>
                <a:rect b="b" l="l" r="r" t="t"/>
                <a:pathLst>
                  <a:path extrusionOk="0" h="21600" w="21600">
                    <a:moveTo>
                      <a:pt x="823" y="0"/>
                    </a:moveTo>
                    <a:cubicBezTo>
                      <a:pt x="372" y="0"/>
                      <a:pt x="0" y="284"/>
                      <a:pt x="0" y="624"/>
                    </a:cubicBezTo>
                    <a:lnTo>
                      <a:pt x="0" y="7597"/>
                    </a:lnTo>
                    <a:lnTo>
                      <a:pt x="17415" y="7597"/>
                    </a:lnTo>
                    <a:cubicBezTo>
                      <a:pt x="17937" y="7597"/>
                      <a:pt x="18312" y="7881"/>
                      <a:pt x="18312" y="8277"/>
                    </a:cubicBezTo>
                    <a:lnTo>
                      <a:pt x="18312" y="18368"/>
                    </a:lnTo>
                    <a:cubicBezTo>
                      <a:pt x="18312" y="18764"/>
                      <a:pt x="17937" y="19048"/>
                      <a:pt x="17415" y="19048"/>
                    </a:cubicBezTo>
                    <a:lnTo>
                      <a:pt x="0" y="19048"/>
                    </a:lnTo>
                    <a:lnTo>
                      <a:pt x="0" y="20920"/>
                    </a:lnTo>
                    <a:cubicBezTo>
                      <a:pt x="0" y="21316"/>
                      <a:pt x="372" y="21600"/>
                      <a:pt x="823" y="21600"/>
                    </a:cubicBezTo>
                    <a:lnTo>
                      <a:pt x="20777" y="21600"/>
                    </a:lnTo>
                    <a:cubicBezTo>
                      <a:pt x="21301" y="21600"/>
                      <a:pt x="21600" y="21316"/>
                      <a:pt x="21600" y="20920"/>
                    </a:cubicBezTo>
                    <a:lnTo>
                      <a:pt x="21600" y="5046"/>
                    </a:lnTo>
                    <a:lnTo>
                      <a:pt x="15845" y="5046"/>
                    </a:lnTo>
                    <a:lnTo>
                      <a:pt x="15845" y="4990"/>
                    </a:lnTo>
                    <a:cubicBezTo>
                      <a:pt x="15396" y="4990"/>
                      <a:pt x="15022" y="4705"/>
                      <a:pt x="15022" y="4365"/>
                    </a:cubicBezTo>
                    <a:lnTo>
                      <a:pt x="1502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68" name="Google Shape;3568;p37"/>
              <p:cNvSpPr/>
              <p:nvPr/>
            </p:nvSpPr>
            <p:spPr>
              <a:xfrm>
                <a:off x="73" y="362301"/>
                <a:ext cx="568995" cy="362303"/>
              </a:xfrm>
              <a:custGeom>
                <a:rect b="b" l="l" r="r" t="t"/>
                <a:pathLst>
                  <a:path extrusionOk="0" h="21600" w="21600">
                    <a:moveTo>
                      <a:pt x="16751" y="3046"/>
                    </a:moveTo>
                    <a:cubicBezTo>
                      <a:pt x="17366" y="3046"/>
                      <a:pt x="17719" y="3740"/>
                      <a:pt x="17719" y="4707"/>
                    </a:cubicBezTo>
                    <a:cubicBezTo>
                      <a:pt x="17632" y="5537"/>
                      <a:pt x="17190" y="6232"/>
                      <a:pt x="16751" y="6232"/>
                    </a:cubicBezTo>
                    <a:cubicBezTo>
                      <a:pt x="16222" y="6232"/>
                      <a:pt x="15780" y="5537"/>
                      <a:pt x="15780" y="4707"/>
                    </a:cubicBezTo>
                    <a:cubicBezTo>
                      <a:pt x="15780" y="3740"/>
                      <a:pt x="16222" y="3046"/>
                      <a:pt x="16751" y="3046"/>
                    </a:cubicBezTo>
                    <a:close/>
                    <a:moveTo>
                      <a:pt x="9080" y="3081"/>
                    </a:moveTo>
                    <a:cubicBezTo>
                      <a:pt x="9433" y="3081"/>
                      <a:pt x="9786" y="3393"/>
                      <a:pt x="9962" y="4017"/>
                    </a:cubicBezTo>
                    <a:lnTo>
                      <a:pt x="13930" y="16199"/>
                    </a:lnTo>
                    <a:cubicBezTo>
                      <a:pt x="13930" y="17170"/>
                      <a:pt x="13664" y="18001"/>
                      <a:pt x="13225" y="18278"/>
                    </a:cubicBezTo>
                    <a:cubicBezTo>
                      <a:pt x="13135" y="18554"/>
                      <a:pt x="12872" y="18554"/>
                      <a:pt x="12783" y="18554"/>
                    </a:cubicBezTo>
                    <a:cubicBezTo>
                      <a:pt x="12430" y="18554"/>
                      <a:pt x="12167" y="18137"/>
                      <a:pt x="11901" y="17583"/>
                    </a:cubicBezTo>
                    <a:lnTo>
                      <a:pt x="11283" y="15368"/>
                    </a:lnTo>
                    <a:lnTo>
                      <a:pt x="6612" y="15368"/>
                    </a:lnTo>
                    <a:lnTo>
                      <a:pt x="5994" y="17583"/>
                    </a:lnTo>
                    <a:cubicBezTo>
                      <a:pt x="5804" y="18084"/>
                      <a:pt x="5426" y="18440"/>
                      <a:pt x="5065" y="18440"/>
                    </a:cubicBezTo>
                    <a:cubicBezTo>
                      <a:pt x="4928" y="18440"/>
                      <a:pt x="4793" y="18392"/>
                      <a:pt x="4673" y="18278"/>
                    </a:cubicBezTo>
                    <a:cubicBezTo>
                      <a:pt x="4231" y="18001"/>
                      <a:pt x="3968" y="16893"/>
                      <a:pt x="4231" y="16199"/>
                    </a:cubicBezTo>
                    <a:lnTo>
                      <a:pt x="8199" y="4017"/>
                    </a:lnTo>
                    <a:cubicBezTo>
                      <a:pt x="8375" y="3393"/>
                      <a:pt x="8728" y="3081"/>
                      <a:pt x="9080" y="3081"/>
                    </a:cubicBezTo>
                    <a:close/>
                    <a:moveTo>
                      <a:pt x="16661" y="9137"/>
                    </a:moveTo>
                    <a:cubicBezTo>
                      <a:pt x="17190" y="9137"/>
                      <a:pt x="17632" y="9831"/>
                      <a:pt x="17632" y="10662"/>
                    </a:cubicBezTo>
                    <a:lnTo>
                      <a:pt x="17632" y="16893"/>
                    </a:lnTo>
                    <a:cubicBezTo>
                      <a:pt x="17632" y="17860"/>
                      <a:pt x="17190" y="18554"/>
                      <a:pt x="16661" y="18554"/>
                    </a:cubicBezTo>
                    <a:cubicBezTo>
                      <a:pt x="16132" y="18554"/>
                      <a:pt x="15693" y="17860"/>
                      <a:pt x="15693" y="16893"/>
                    </a:cubicBezTo>
                    <a:lnTo>
                      <a:pt x="15693" y="10662"/>
                    </a:lnTo>
                    <a:cubicBezTo>
                      <a:pt x="15693" y="9831"/>
                      <a:pt x="16132" y="9137"/>
                      <a:pt x="16661" y="9137"/>
                    </a:cubicBezTo>
                    <a:close/>
                    <a:moveTo>
                      <a:pt x="968" y="0"/>
                    </a:moveTo>
                    <a:cubicBezTo>
                      <a:pt x="439" y="0"/>
                      <a:pt x="0" y="694"/>
                      <a:pt x="0" y="1525"/>
                    </a:cubicBezTo>
                    <a:lnTo>
                      <a:pt x="0" y="20075"/>
                    </a:lnTo>
                    <a:cubicBezTo>
                      <a:pt x="0" y="20906"/>
                      <a:pt x="439" y="21600"/>
                      <a:pt x="968"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569" name="Google Shape;3569;p37"/>
            <p:cNvGrpSpPr/>
            <p:nvPr/>
          </p:nvGrpSpPr>
          <p:grpSpPr>
            <a:xfrm>
              <a:off x="17685743" y="4805188"/>
              <a:ext cx="884785" cy="884785"/>
              <a:chOff x="73" y="73"/>
              <a:chExt cx="884784" cy="884784"/>
            </a:xfrm>
          </p:grpSpPr>
          <p:sp>
            <p:nvSpPr>
              <p:cNvPr id="3570" name="Google Shape;3570;p37"/>
              <p:cNvSpPr/>
              <p:nvPr/>
            </p:nvSpPr>
            <p:spPr>
              <a:xfrm>
                <a:off x="106884" y="73"/>
                <a:ext cx="157895" cy="55729"/>
              </a:xfrm>
              <a:custGeom>
                <a:rect b="b" l="l" r="r" t="t"/>
                <a:pathLst>
                  <a:path extrusionOk="0" h="21600" w="21600">
                    <a:moveTo>
                      <a:pt x="3499" y="0"/>
                    </a:moveTo>
                    <a:cubicBezTo>
                      <a:pt x="1583" y="0"/>
                      <a:pt x="0" y="4486"/>
                      <a:pt x="0" y="9886"/>
                    </a:cubicBezTo>
                    <a:lnTo>
                      <a:pt x="0" y="21600"/>
                    </a:lnTo>
                    <a:lnTo>
                      <a:pt x="21600" y="21600"/>
                    </a:lnTo>
                    <a:lnTo>
                      <a:pt x="21600" y="9886"/>
                    </a:lnTo>
                    <a:cubicBezTo>
                      <a:pt x="21600" y="4486"/>
                      <a:pt x="20017" y="0"/>
                      <a:pt x="177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71" name="Google Shape;3571;p37"/>
              <p:cNvSpPr/>
              <p:nvPr/>
            </p:nvSpPr>
            <p:spPr>
              <a:xfrm>
                <a:off x="73" y="53442"/>
                <a:ext cx="832873" cy="831415"/>
              </a:xfrm>
              <a:custGeom>
                <a:rect b="b" l="l" r="r" t="t"/>
                <a:pathLst>
                  <a:path extrusionOk="0" h="21600" w="21518">
                    <a:moveTo>
                      <a:pt x="20842" y="0"/>
                    </a:moveTo>
                    <a:cubicBezTo>
                      <a:pt x="20669" y="0"/>
                      <a:pt x="20490" y="61"/>
                      <a:pt x="20339" y="182"/>
                    </a:cubicBezTo>
                    <a:lnTo>
                      <a:pt x="19199" y="1327"/>
                    </a:lnTo>
                    <a:lnTo>
                      <a:pt x="659" y="1327"/>
                    </a:lnTo>
                    <a:cubicBezTo>
                      <a:pt x="299" y="1327"/>
                      <a:pt x="0" y="1630"/>
                      <a:pt x="0" y="1992"/>
                    </a:cubicBezTo>
                    <a:lnTo>
                      <a:pt x="0" y="4707"/>
                    </a:lnTo>
                    <a:cubicBezTo>
                      <a:pt x="0" y="5069"/>
                      <a:pt x="299" y="5370"/>
                      <a:pt x="659" y="5370"/>
                    </a:cubicBezTo>
                    <a:lnTo>
                      <a:pt x="15119" y="5370"/>
                    </a:lnTo>
                    <a:lnTo>
                      <a:pt x="6780" y="13817"/>
                    </a:lnTo>
                    <a:lnTo>
                      <a:pt x="6780" y="6758"/>
                    </a:lnTo>
                    <a:lnTo>
                      <a:pt x="2699" y="6758"/>
                    </a:lnTo>
                    <a:lnTo>
                      <a:pt x="2699" y="17919"/>
                    </a:lnTo>
                    <a:lnTo>
                      <a:pt x="1560" y="19066"/>
                    </a:lnTo>
                    <a:cubicBezTo>
                      <a:pt x="1379" y="19246"/>
                      <a:pt x="1379" y="19729"/>
                      <a:pt x="1560" y="20032"/>
                    </a:cubicBezTo>
                    <a:cubicBezTo>
                      <a:pt x="1739" y="20152"/>
                      <a:pt x="1859" y="20273"/>
                      <a:pt x="2040" y="20273"/>
                    </a:cubicBezTo>
                    <a:cubicBezTo>
                      <a:pt x="2160" y="20273"/>
                      <a:pt x="2400" y="20152"/>
                      <a:pt x="2459" y="20032"/>
                    </a:cubicBezTo>
                    <a:lnTo>
                      <a:pt x="3599" y="18884"/>
                    </a:lnTo>
                    <a:lnTo>
                      <a:pt x="14698" y="18884"/>
                    </a:lnTo>
                    <a:lnTo>
                      <a:pt x="14698" y="14842"/>
                    </a:lnTo>
                    <a:lnTo>
                      <a:pt x="7679" y="14842"/>
                    </a:lnTo>
                    <a:lnTo>
                      <a:pt x="16079" y="6396"/>
                    </a:lnTo>
                    <a:lnTo>
                      <a:pt x="16079" y="20935"/>
                    </a:lnTo>
                    <a:cubicBezTo>
                      <a:pt x="16079" y="21297"/>
                      <a:pt x="16380" y="21600"/>
                      <a:pt x="16740" y="21600"/>
                    </a:cubicBezTo>
                    <a:lnTo>
                      <a:pt x="19438" y="21600"/>
                    </a:lnTo>
                    <a:cubicBezTo>
                      <a:pt x="19798" y="21600"/>
                      <a:pt x="20099" y="21297"/>
                      <a:pt x="20099" y="20935"/>
                    </a:cubicBezTo>
                    <a:lnTo>
                      <a:pt x="20099" y="2292"/>
                    </a:lnTo>
                    <a:lnTo>
                      <a:pt x="21238" y="1147"/>
                    </a:lnTo>
                    <a:cubicBezTo>
                      <a:pt x="21600" y="845"/>
                      <a:pt x="21600" y="483"/>
                      <a:pt x="21299" y="182"/>
                    </a:cubicBezTo>
                    <a:cubicBezTo>
                      <a:pt x="21179" y="61"/>
                      <a:pt x="21013" y="0"/>
                      <a:pt x="208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72" name="Google Shape;3572;p37"/>
              <p:cNvSpPr/>
              <p:nvPr/>
            </p:nvSpPr>
            <p:spPr>
              <a:xfrm>
                <a:off x="829128" y="624721"/>
                <a:ext cx="55729" cy="155610"/>
              </a:xfrm>
              <a:custGeom>
                <a:rect b="b" l="l" r="r" t="t"/>
                <a:pathLst>
                  <a:path extrusionOk="0" h="21600" w="21600">
                    <a:moveTo>
                      <a:pt x="0" y="0"/>
                    </a:moveTo>
                    <a:lnTo>
                      <a:pt x="0" y="21600"/>
                    </a:lnTo>
                    <a:lnTo>
                      <a:pt x="11714" y="21600"/>
                    </a:lnTo>
                    <a:cubicBezTo>
                      <a:pt x="17114" y="21600"/>
                      <a:pt x="21600" y="19994"/>
                      <a:pt x="21600" y="18060"/>
                    </a:cubicBezTo>
                    <a:lnTo>
                      <a:pt x="21600" y="3551"/>
                    </a:lnTo>
                    <a:cubicBezTo>
                      <a:pt x="21600" y="1617"/>
                      <a:pt x="17114" y="0"/>
                      <a:pt x="117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573" name="Google Shape;3573;p37"/>
            <p:cNvGrpSpPr/>
            <p:nvPr/>
          </p:nvGrpSpPr>
          <p:grpSpPr>
            <a:xfrm>
              <a:off x="3361066" y="1313718"/>
              <a:ext cx="759322" cy="643746"/>
              <a:chOff x="81" y="81"/>
              <a:chExt cx="759321" cy="643744"/>
            </a:xfrm>
          </p:grpSpPr>
          <p:sp>
            <p:nvSpPr>
              <p:cNvPr id="3574" name="Google Shape;3574;p37"/>
              <p:cNvSpPr/>
              <p:nvPr/>
            </p:nvSpPr>
            <p:spPr>
              <a:xfrm>
                <a:off x="42895" y="81"/>
                <a:ext cx="716507" cy="643744"/>
              </a:xfrm>
              <a:custGeom>
                <a:rect b="b" l="l" r="r" t="t"/>
                <a:pathLst>
                  <a:path extrusionOk="0" h="21600" w="21600">
                    <a:moveTo>
                      <a:pt x="8571" y="1144"/>
                    </a:moveTo>
                    <a:lnTo>
                      <a:pt x="5759" y="5342"/>
                    </a:lnTo>
                    <a:lnTo>
                      <a:pt x="4320" y="1144"/>
                    </a:lnTo>
                    <a:close/>
                    <a:moveTo>
                      <a:pt x="15976" y="1144"/>
                    </a:moveTo>
                    <a:lnTo>
                      <a:pt x="14468" y="5342"/>
                    </a:lnTo>
                    <a:lnTo>
                      <a:pt x="11656" y="1144"/>
                    </a:lnTo>
                    <a:close/>
                    <a:moveTo>
                      <a:pt x="3085" y="2212"/>
                    </a:moveTo>
                    <a:lnTo>
                      <a:pt x="4455" y="6333"/>
                    </a:lnTo>
                    <a:lnTo>
                      <a:pt x="753" y="6333"/>
                    </a:lnTo>
                    <a:lnTo>
                      <a:pt x="3085" y="2212"/>
                    </a:lnTo>
                    <a:close/>
                    <a:moveTo>
                      <a:pt x="10217" y="1678"/>
                    </a:moveTo>
                    <a:lnTo>
                      <a:pt x="13302" y="6333"/>
                    </a:lnTo>
                    <a:lnTo>
                      <a:pt x="7132" y="6333"/>
                    </a:lnTo>
                    <a:lnTo>
                      <a:pt x="10217" y="1678"/>
                    </a:lnTo>
                    <a:close/>
                    <a:moveTo>
                      <a:pt x="17211" y="2212"/>
                    </a:moveTo>
                    <a:lnTo>
                      <a:pt x="19543" y="6333"/>
                    </a:lnTo>
                    <a:lnTo>
                      <a:pt x="15841" y="6333"/>
                    </a:lnTo>
                    <a:lnTo>
                      <a:pt x="17211" y="2212"/>
                    </a:lnTo>
                    <a:close/>
                    <a:moveTo>
                      <a:pt x="5004" y="8014"/>
                    </a:moveTo>
                    <a:lnTo>
                      <a:pt x="7885" y="16789"/>
                    </a:lnTo>
                    <a:lnTo>
                      <a:pt x="1028" y="8014"/>
                    </a:lnTo>
                    <a:close/>
                    <a:moveTo>
                      <a:pt x="19201" y="8014"/>
                    </a:moveTo>
                    <a:lnTo>
                      <a:pt x="12343" y="16789"/>
                    </a:lnTo>
                    <a:lnTo>
                      <a:pt x="15292" y="8014"/>
                    </a:lnTo>
                    <a:close/>
                    <a:moveTo>
                      <a:pt x="13646" y="8014"/>
                    </a:moveTo>
                    <a:lnTo>
                      <a:pt x="10148" y="18394"/>
                    </a:lnTo>
                    <a:lnTo>
                      <a:pt x="6583" y="8014"/>
                    </a:lnTo>
                    <a:close/>
                    <a:moveTo>
                      <a:pt x="3840" y="0"/>
                    </a:moveTo>
                    <a:lnTo>
                      <a:pt x="0" y="6793"/>
                    </a:lnTo>
                    <a:lnTo>
                      <a:pt x="0" y="7861"/>
                    </a:lnTo>
                    <a:lnTo>
                      <a:pt x="10697" y="21447"/>
                    </a:lnTo>
                    <a:lnTo>
                      <a:pt x="10834" y="21600"/>
                    </a:lnTo>
                    <a:lnTo>
                      <a:pt x="12001" y="21600"/>
                    </a:lnTo>
                    <a:lnTo>
                      <a:pt x="12069" y="21447"/>
                    </a:lnTo>
                    <a:lnTo>
                      <a:pt x="21531" y="7631"/>
                    </a:lnTo>
                    <a:cubicBezTo>
                      <a:pt x="21509" y="7658"/>
                      <a:pt x="21494" y="7666"/>
                      <a:pt x="21487" y="7666"/>
                    </a:cubicBezTo>
                    <a:cubicBezTo>
                      <a:pt x="21472" y="7666"/>
                      <a:pt x="21487" y="7631"/>
                      <a:pt x="21531" y="7631"/>
                    </a:cubicBezTo>
                    <a:lnTo>
                      <a:pt x="21600" y="7554"/>
                    </a:lnTo>
                    <a:lnTo>
                      <a:pt x="21600" y="6793"/>
                    </a:lnTo>
                    <a:lnTo>
                      <a:pt x="1776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75" name="Google Shape;3575;p37"/>
              <p:cNvSpPr/>
              <p:nvPr/>
            </p:nvSpPr>
            <p:spPr>
              <a:xfrm flipH="1">
                <a:off x="81" y="81"/>
                <a:ext cx="716507" cy="643744"/>
              </a:xfrm>
              <a:custGeom>
                <a:rect b="b" l="l" r="r" t="t"/>
                <a:pathLst>
                  <a:path extrusionOk="0" h="21600" w="21600">
                    <a:moveTo>
                      <a:pt x="8571" y="1144"/>
                    </a:moveTo>
                    <a:lnTo>
                      <a:pt x="5759" y="5342"/>
                    </a:lnTo>
                    <a:lnTo>
                      <a:pt x="4320" y="1144"/>
                    </a:lnTo>
                    <a:close/>
                    <a:moveTo>
                      <a:pt x="15976" y="1144"/>
                    </a:moveTo>
                    <a:lnTo>
                      <a:pt x="14468" y="5342"/>
                    </a:lnTo>
                    <a:lnTo>
                      <a:pt x="11656" y="1144"/>
                    </a:lnTo>
                    <a:close/>
                    <a:moveTo>
                      <a:pt x="3085" y="2212"/>
                    </a:moveTo>
                    <a:lnTo>
                      <a:pt x="4455" y="6333"/>
                    </a:lnTo>
                    <a:lnTo>
                      <a:pt x="753" y="6333"/>
                    </a:lnTo>
                    <a:lnTo>
                      <a:pt x="3085" y="2212"/>
                    </a:lnTo>
                    <a:close/>
                    <a:moveTo>
                      <a:pt x="10217" y="1678"/>
                    </a:moveTo>
                    <a:lnTo>
                      <a:pt x="13302" y="6333"/>
                    </a:lnTo>
                    <a:lnTo>
                      <a:pt x="7132" y="6333"/>
                    </a:lnTo>
                    <a:lnTo>
                      <a:pt x="10217" y="1678"/>
                    </a:lnTo>
                    <a:close/>
                    <a:moveTo>
                      <a:pt x="17211" y="2212"/>
                    </a:moveTo>
                    <a:lnTo>
                      <a:pt x="19543" y="6333"/>
                    </a:lnTo>
                    <a:lnTo>
                      <a:pt x="15841" y="6333"/>
                    </a:lnTo>
                    <a:lnTo>
                      <a:pt x="17211" y="2212"/>
                    </a:lnTo>
                    <a:close/>
                    <a:moveTo>
                      <a:pt x="5004" y="8014"/>
                    </a:moveTo>
                    <a:lnTo>
                      <a:pt x="7885" y="16789"/>
                    </a:lnTo>
                    <a:lnTo>
                      <a:pt x="1028" y="8014"/>
                    </a:lnTo>
                    <a:close/>
                    <a:moveTo>
                      <a:pt x="19201" y="8014"/>
                    </a:moveTo>
                    <a:lnTo>
                      <a:pt x="12343" y="16789"/>
                    </a:lnTo>
                    <a:lnTo>
                      <a:pt x="15292" y="8014"/>
                    </a:lnTo>
                    <a:close/>
                    <a:moveTo>
                      <a:pt x="13646" y="8014"/>
                    </a:moveTo>
                    <a:lnTo>
                      <a:pt x="10148" y="18394"/>
                    </a:lnTo>
                    <a:lnTo>
                      <a:pt x="6583" y="8014"/>
                    </a:lnTo>
                    <a:close/>
                    <a:moveTo>
                      <a:pt x="3840" y="0"/>
                    </a:moveTo>
                    <a:lnTo>
                      <a:pt x="0" y="6793"/>
                    </a:lnTo>
                    <a:lnTo>
                      <a:pt x="0" y="7861"/>
                    </a:lnTo>
                    <a:lnTo>
                      <a:pt x="10697" y="21447"/>
                    </a:lnTo>
                    <a:lnTo>
                      <a:pt x="10834" y="21600"/>
                    </a:lnTo>
                    <a:lnTo>
                      <a:pt x="12001" y="21600"/>
                    </a:lnTo>
                    <a:lnTo>
                      <a:pt x="12069" y="21447"/>
                    </a:lnTo>
                    <a:lnTo>
                      <a:pt x="21531" y="7631"/>
                    </a:lnTo>
                    <a:cubicBezTo>
                      <a:pt x="21509" y="7658"/>
                      <a:pt x="21494" y="7666"/>
                      <a:pt x="21487" y="7666"/>
                    </a:cubicBezTo>
                    <a:cubicBezTo>
                      <a:pt x="21472" y="7666"/>
                      <a:pt x="21487" y="7631"/>
                      <a:pt x="21531" y="7631"/>
                    </a:cubicBezTo>
                    <a:lnTo>
                      <a:pt x="21600" y="7554"/>
                    </a:lnTo>
                    <a:lnTo>
                      <a:pt x="21600" y="6793"/>
                    </a:lnTo>
                    <a:lnTo>
                      <a:pt x="1776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76" name="Google Shape;3576;p37"/>
              <p:cNvSpPr/>
              <p:nvPr/>
            </p:nvSpPr>
            <p:spPr>
              <a:xfrm>
                <a:off x="321745" y="579523"/>
                <a:ext cx="120452" cy="64138"/>
              </a:xfrm>
              <a:custGeom>
                <a:rect b="b" l="l" r="r" t="t"/>
                <a:pathLst>
                  <a:path extrusionOk="0" h="21600" w="21600">
                    <a:moveTo>
                      <a:pt x="0" y="21600"/>
                    </a:moveTo>
                    <a:lnTo>
                      <a:pt x="21600" y="21600"/>
                    </a:lnTo>
                    <a:lnTo>
                      <a:pt x="11151" y="0"/>
                    </a:lnTo>
                    <a:close/>
                  </a:path>
                </a:pathLst>
              </a:custGeom>
              <a:solidFill>
                <a:srgbClr val="5F7D95"/>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77" name="Google Shape;3577;p37"/>
              <p:cNvSpPr/>
              <p:nvPr/>
            </p:nvSpPr>
            <p:spPr>
              <a:xfrm>
                <a:off x="156573" y="14116"/>
                <a:ext cx="456671" cy="36885"/>
              </a:xfrm>
              <a:custGeom>
                <a:rect b="b" l="l" r="r" t="t"/>
                <a:pathLst>
                  <a:path extrusionOk="0" h="21600" w="21600">
                    <a:moveTo>
                      <a:pt x="0" y="21600"/>
                    </a:moveTo>
                    <a:lnTo>
                      <a:pt x="21600" y="21600"/>
                    </a:lnTo>
                    <a:lnTo>
                      <a:pt x="21229" y="0"/>
                    </a:lnTo>
                    <a:lnTo>
                      <a:pt x="919" y="2246"/>
                    </a:lnTo>
                    <a:close/>
                  </a:path>
                </a:pathLst>
              </a:custGeom>
              <a:solidFill>
                <a:srgbClr val="5F7D95"/>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578" name="Google Shape;3578;p37"/>
            <p:cNvGrpSpPr/>
            <p:nvPr/>
          </p:nvGrpSpPr>
          <p:grpSpPr>
            <a:xfrm>
              <a:off x="6740791" y="2247179"/>
              <a:ext cx="631642" cy="901951"/>
              <a:chOff x="0" y="0"/>
              <a:chExt cx="631641" cy="901949"/>
            </a:xfrm>
          </p:grpSpPr>
          <p:sp>
            <p:nvSpPr>
              <p:cNvPr id="3579" name="Google Shape;3579;p37"/>
              <p:cNvSpPr/>
              <p:nvPr/>
            </p:nvSpPr>
            <p:spPr>
              <a:xfrm>
                <a:off x="0" y="0"/>
                <a:ext cx="631641" cy="901949"/>
              </a:xfrm>
              <a:custGeom>
                <a:rect b="b" l="l" r="r" t="t"/>
                <a:pathLst>
                  <a:path extrusionOk="0" h="21600" w="21368">
                    <a:moveTo>
                      <a:pt x="14507" y="2567"/>
                    </a:moveTo>
                    <a:cubicBezTo>
                      <a:pt x="16003" y="2567"/>
                      <a:pt x="17109" y="3404"/>
                      <a:pt x="17109" y="4465"/>
                    </a:cubicBezTo>
                    <a:lnTo>
                      <a:pt x="17109" y="12558"/>
                    </a:lnTo>
                    <a:lnTo>
                      <a:pt x="11825" y="12558"/>
                    </a:lnTo>
                    <a:lnTo>
                      <a:pt x="11825" y="11385"/>
                    </a:lnTo>
                    <a:lnTo>
                      <a:pt x="12694" y="11385"/>
                    </a:lnTo>
                    <a:cubicBezTo>
                      <a:pt x="13245" y="11385"/>
                      <a:pt x="13638" y="11106"/>
                      <a:pt x="13638" y="10772"/>
                    </a:cubicBezTo>
                    <a:cubicBezTo>
                      <a:pt x="13638" y="10436"/>
                      <a:pt x="13245" y="10157"/>
                      <a:pt x="12694" y="10157"/>
                    </a:cubicBezTo>
                    <a:lnTo>
                      <a:pt x="11825" y="10157"/>
                    </a:lnTo>
                    <a:lnTo>
                      <a:pt x="11825" y="8874"/>
                    </a:lnTo>
                    <a:lnTo>
                      <a:pt x="12694" y="8874"/>
                    </a:lnTo>
                    <a:cubicBezTo>
                      <a:pt x="13245" y="8874"/>
                      <a:pt x="13638" y="8596"/>
                      <a:pt x="13638" y="8259"/>
                    </a:cubicBezTo>
                    <a:cubicBezTo>
                      <a:pt x="13638" y="7869"/>
                      <a:pt x="13245" y="7590"/>
                      <a:pt x="12694" y="7590"/>
                    </a:cubicBezTo>
                    <a:lnTo>
                      <a:pt x="11825" y="7590"/>
                    </a:lnTo>
                    <a:lnTo>
                      <a:pt x="11825" y="6363"/>
                    </a:lnTo>
                    <a:lnTo>
                      <a:pt x="12694" y="6363"/>
                    </a:lnTo>
                    <a:cubicBezTo>
                      <a:pt x="13245" y="6363"/>
                      <a:pt x="13638" y="6083"/>
                      <a:pt x="13638" y="5748"/>
                    </a:cubicBezTo>
                    <a:cubicBezTo>
                      <a:pt x="13638" y="5358"/>
                      <a:pt x="13245" y="5078"/>
                      <a:pt x="12694" y="5078"/>
                    </a:cubicBezTo>
                    <a:lnTo>
                      <a:pt x="11825" y="5078"/>
                    </a:lnTo>
                    <a:lnTo>
                      <a:pt x="11825" y="4465"/>
                    </a:lnTo>
                    <a:cubicBezTo>
                      <a:pt x="11825" y="3404"/>
                      <a:pt x="13008" y="2567"/>
                      <a:pt x="14507" y="2567"/>
                    </a:cubicBezTo>
                    <a:close/>
                    <a:moveTo>
                      <a:pt x="7489" y="3906"/>
                    </a:moveTo>
                    <a:cubicBezTo>
                      <a:pt x="8986" y="3906"/>
                      <a:pt x="10171" y="4743"/>
                      <a:pt x="10171" y="5804"/>
                    </a:cubicBezTo>
                    <a:lnTo>
                      <a:pt x="10171" y="12668"/>
                    </a:lnTo>
                    <a:lnTo>
                      <a:pt x="4808" y="12668"/>
                    </a:lnTo>
                    <a:lnTo>
                      <a:pt x="4808" y="5804"/>
                    </a:lnTo>
                    <a:cubicBezTo>
                      <a:pt x="4808" y="4743"/>
                      <a:pt x="5990" y="3906"/>
                      <a:pt x="7489" y="3906"/>
                    </a:cubicBezTo>
                    <a:close/>
                    <a:moveTo>
                      <a:pt x="19708" y="13897"/>
                    </a:moveTo>
                    <a:lnTo>
                      <a:pt x="19708" y="14510"/>
                    </a:lnTo>
                    <a:lnTo>
                      <a:pt x="19787" y="14510"/>
                    </a:lnTo>
                    <a:cubicBezTo>
                      <a:pt x="19787" y="14901"/>
                      <a:pt x="19394" y="15181"/>
                      <a:pt x="18922" y="15181"/>
                    </a:cubicBezTo>
                    <a:lnTo>
                      <a:pt x="3074" y="15181"/>
                    </a:lnTo>
                    <a:cubicBezTo>
                      <a:pt x="2599" y="15181"/>
                      <a:pt x="2206" y="14901"/>
                      <a:pt x="2206" y="14510"/>
                    </a:cubicBezTo>
                    <a:lnTo>
                      <a:pt x="2206" y="13897"/>
                    </a:lnTo>
                    <a:close/>
                    <a:moveTo>
                      <a:pt x="17739" y="16352"/>
                    </a:moveTo>
                    <a:lnTo>
                      <a:pt x="16478" y="20204"/>
                    </a:lnTo>
                    <a:lnTo>
                      <a:pt x="5518" y="20204"/>
                    </a:lnTo>
                    <a:lnTo>
                      <a:pt x="4257" y="16352"/>
                    </a:lnTo>
                    <a:close/>
                    <a:moveTo>
                      <a:pt x="14427" y="0"/>
                    </a:moveTo>
                    <a:cubicBezTo>
                      <a:pt x="13876" y="0"/>
                      <a:pt x="13480" y="278"/>
                      <a:pt x="13480" y="613"/>
                    </a:cubicBezTo>
                    <a:lnTo>
                      <a:pt x="13480" y="1339"/>
                    </a:lnTo>
                    <a:cubicBezTo>
                      <a:pt x="12928" y="1396"/>
                      <a:pt x="12456" y="1562"/>
                      <a:pt x="11904" y="1842"/>
                    </a:cubicBezTo>
                    <a:lnTo>
                      <a:pt x="11274" y="1339"/>
                    </a:lnTo>
                    <a:cubicBezTo>
                      <a:pt x="11115" y="1227"/>
                      <a:pt x="10878" y="1171"/>
                      <a:pt x="10632" y="1171"/>
                    </a:cubicBezTo>
                    <a:cubicBezTo>
                      <a:pt x="10386" y="1171"/>
                      <a:pt x="10131" y="1227"/>
                      <a:pt x="9933" y="1339"/>
                    </a:cubicBezTo>
                    <a:cubicBezTo>
                      <a:pt x="9696" y="1562"/>
                      <a:pt x="9696" y="1952"/>
                      <a:pt x="9933" y="2232"/>
                    </a:cubicBezTo>
                    <a:lnTo>
                      <a:pt x="10643" y="2735"/>
                    </a:lnTo>
                    <a:cubicBezTo>
                      <a:pt x="10485" y="2957"/>
                      <a:pt x="10326" y="3125"/>
                      <a:pt x="10171" y="3348"/>
                    </a:cubicBezTo>
                    <a:cubicBezTo>
                      <a:pt x="9540" y="3013"/>
                      <a:pt x="8830" y="2735"/>
                      <a:pt x="8120" y="2679"/>
                    </a:cubicBezTo>
                    <a:lnTo>
                      <a:pt x="8120" y="1952"/>
                    </a:lnTo>
                    <a:cubicBezTo>
                      <a:pt x="8120" y="1618"/>
                      <a:pt x="7724" y="1339"/>
                      <a:pt x="7173" y="1339"/>
                    </a:cubicBezTo>
                    <a:cubicBezTo>
                      <a:pt x="6700" y="1339"/>
                      <a:pt x="6307" y="1618"/>
                      <a:pt x="6307" y="1952"/>
                    </a:cubicBezTo>
                    <a:lnTo>
                      <a:pt x="6307" y="2679"/>
                    </a:lnTo>
                    <a:cubicBezTo>
                      <a:pt x="5756" y="2735"/>
                      <a:pt x="5201" y="2901"/>
                      <a:pt x="4729" y="3125"/>
                    </a:cubicBezTo>
                    <a:lnTo>
                      <a:pt x="4019" y="2679"/>
                    </a:lnTo>
                    <a:cubicBezTo>
                      <a:pt x="3900" y="2567"/>
                      <a:pt x="3685" y="2511"/>
                      <a:pt x="3448" y="2511"/>
                    </a:cubicBezTo>
                    <a:cubicBezTo>
                      <a:pt x="3213" y="2511"/>
                      <a:pt x="2956" y="2567"/>
                      <a:pt x="2758" y="2679"/>
                    </a:cubicBezTo>
                    <a:cubicBezTo>
                      <a:pt x="2444" y="2901"/>
                      <a:pt x="2444" y="3292"/>
                      <a:pt x="2758" y="3572"/>
                    </a:cubicBezTo>
                    <a:lnTo>
                      <a:pt x="3468" y="4075"/>
                    </a:lnTo>
                    <a:cubicBezTo>
                      <a:pt x="3154" y="4409"/>
                      <a:pt x="2916" y="4743"/>
                      <a:pt x="2758" y="5190"/>
                    </a:cubicBezTo>
                    <a:lnTo>
                      <a:pt x="1813" y="5190"/>
                    </a:lnTo>
                    <a:cubicBezTo>
                      <a:pt x="1261" y="5190"/>
                      <a:pt x="865" y="5470"/>
                      <a:pt x="865" y="5804"/>
                    </a:cubicBezTo>
                    <a:cubicBezTo>
                      <a:pt x="865" y="6139"/>
                      <a:pt x="1261" y="6417"/>
                      <a:pt x="1813" y="6417"/>
                    </a:cubicBezTo>
                    <a:lnTo>
                      <a:pt x="2678" y="6417"/>
                    </a:lnTo>
                    <a:lnTo>
                      <a:pt x="2678" y="7703"/>
                    </a:lnTo>
                    <a:lnTo>
                      <a:pt x="1813" y="7703"/>
                    </a:lnTo>
                    <a:cubicBezTo>
                      <a:pt x="1261" y="7703"/>
                      <a:pt x="865" y="7981"/>
                      <a:pt x="865" y="8315"/>
                    </a:cubicBezTo>
                    <a:cubicBezTo>
                      <a:pt x="865" y="8650"/>
                      <a:pt x="1261" y="8930"/>
                      <a:pt x="1813" y="8930"/>
                    </a:cubicBezTo>
                    <a:lnTo>
                      <a:pt x="2678" y="8930"/>
                    </a:lnTo>
                    <a:lnTo>
                      <a:pt x="2678" y="10213"/>
                    </a:lnTo>
                    <a:lnTo>
                      <a:pt x="1813" y="10213"/>
                    </a:lnTo>
                    <a:cubicBezTo>
                      <a:pt x="1261" y="10213"/>
                      <a:pt x="865" y="10492"/>
                      <a:pt x="865" y="10828"/>
                    </a:cubicBezTo>
                    <a:cubicBezTo>
                      <a:pt x="865" y="11162"/>
                      <a:pt x="1261" y="11441"/>
                      <a:pt x="1813" y="11441"/>
                    </a:cubicBezTo>
                    <a:lnTo>
                      <a:pt x="2678" y="11441"/>
                    </a:lnTo>
                    <a:lnTo>
                      <a:pt x="2678" y="12724"/>
                    </a:lnTo>
                    <a:lnTo>
                      <a:pt x="865" y="12724"/>
                    </a:lnTo>
                    <a:cubicBezTo>
                      <a:pt x="393" y="12724"/>
                      <a:pt x="0" y="13004"/>
                      <a:pt x="0" y="13339"/>
                    </a:cubicBezTo>
                    <a:lnTo>
                      <a:pt x="0" y="14622"/>
                    </a:lnTo>
                    <a:cubicBezTo>
                      <a:pt x="0" y="15459"/>
                      <a:pt x="786" y="16186"/>
                      <a:pt x="1969" y="16408"/>
                    </a:cubicBezTo>
                    <a:lnTo>
                      <a:pt x="3547" y="21097"/>
                    </a:lnTo>
                    <a:cubicBezTo>
                      <a:pt x="3626" y="21376"/>
                      <a:pt x="4019" y="21600"/>
                      <a:pt x="4415" y="21600"/>
                    </a:cubicBezTo>
                    <a:lnTo>
                      <a:pt x="16713" y="21600"/>
                    </a:lnTo>
                    <a:cubicBezTo>
                      <a:pt x="17109" y="21600"/>
                      <a:pt x="17581" y="21376"/>
                      <a:pt x="17660" y="21097"/>
                    </a:cubicBezTo>
                    <a:lnTo>
                      <a:pt x="19236" y="16408"/>
                    </a:lnTo>
                    <a:cubicBezTo>
                      <a:pt x="20262" y="16186"/>
                      <a:pt x="21207" y="15459"/>
                      <a:pt x="21207" y="14622"/>
                    </a:cubicBezTo>
                    <a:lnTo>
                      <a:pt x="21207" y="13339"/>
                    </a:lnTo>
                    <a:cubicBezTo>
                      <a:pt x="21600" y="12948"/>
                      <a:pt x="21207" y="12668"/>
                      <a:pt x="20735" y="12668"/>
                    </a:cubicBezTo>
                    <a:lnTo>
                      <a:pt x="18922" y="12668"/>
                    </a:lnTo>
                    <a:lnTo>
                      <a:pt x="18922" y="10157"/>
                    </a:lnTo>
                    <a:lnTo>
                      <a:pt x="19787" y="10157"/>
                    </a:lnTo>
                    <a:cubicBezTo>
                      <a:pt x="20339" y="10157"/>
                      <a:pt x="20735" y="9879"/>
                      <a:pt x="20735" y="9489"/>
                    </a:cubicBezTo>
                    <a:cubicBezTo>
                      <a:pt x="20735" y="9152"/>
                      <a:pt x="20339" y="8874"/>
                      <a:pt x="19787" y="8874"/>
                    </a:cubicBezTo>
                    <a:lnTo>
                      <a:pt x="18922" y="8874"/>
                    </a:lnTo>
                    <a:lnTo>
                      <a:pt x="18922" y="7646"/>
                    </a:lnTo>
                    <a:lnTo>
                      <a:pt x="19787" y="7646"/>
                    </a:lnTo>
                    <a:cubicBezTo>
                      <a:pt x="20339" y="7646"/>
                      <a:pt x="20735" y="7366"/>
                      <a:pt x="20735" y="6976"/>
                    </a:cubicBezTo>
                    <a:cubicBezTo>
                      <a:pt x="20735" y="6641"/>
                      <a:pt x="20339" y="6363"/>
                      <a:pt x="19787" y="6363"/>
                    </a:cubicBezTo>
                    <a:lnTo>
                      <a:pt x="18922" y="6363"/>
                    </a:lnTo>
                    <a:lnTo>
                      <a:pt x="18922" y="5078"/>
                    </a:lnTo>
                    <a:lnTo>
                      <a:pt x="19787" y="5078"/>
                    </a:lnTo>
                    <a:cubicBezTo>
                      <a:pt x="20339" y="5078"/>
                      <a:pt x="20735" y="4799"/>
                      <a:pt x="20735" y="4465"/>
                    </a:cubicBezTo>
                    <a:cubicBezTo>
                      <a:pt x="20735" y="4131"/>
                      <a:pt x="20339" y="3850"/>
                      <a:pt x="19787" y="3850"/>
                    </a:cubicBezTo>
                    <a:lnTo>
                      <a:pt x="18842" y="3850"/>
                    </a:lnTo>
                    <a:cubicBezTo>
                      <a:pt x="18763" y="3404"/>
                      <a:pt x="18526" y="3069"/>
                      <a:pt x="18132" y="2735"/>
                    </a:cubicBezTo>
                    <a:lnTo>
                      <a:pt x="18842" y="2232"/>
                    </a:lnTo>
                    <a:cubicBezTo>
                      <a:pt x="19156" y="2008"/>
                      <a:pt x="19156" y="1618"/>
                      <a:pt x="18842" y="1339"/>
                    </a:cubicBezTo>
                    <a:cubicBezTo>
                      <a:pt x="18684" y="1227"/>
                      <a:pt x="18466" y="1171"/>
                      <a:pt x="18240" y="1171"/>
                    </a:cubicBezTo>
                    <a:cubicBezTo>
                      <a:pt x="18014" y="1171"/>
                      <a:pt x="17776" y="1227"/>
                      <a:pt x="17581" y="1339"/>
                    </a:cubicBezTo>
                    <a:lnTo>
                      <a:pt x="16871" y="1842"/>
                    </a:lnTo>
                    <a:cubicBezTo>
                      <a:pt x="16399" y="1618"/>
                      <a:pt x="15847" y="1452"/>
                      <a:pt x="15293" y="1339"/>
                    </a:cubicBezTo>
                    <a:lnTo>
                      <a:pt x="15293" y="613"/>
                    </a:lnTo>
                    <a:cubicBezTo>
                      <a:pt x="15293" y="278"/>
                      <a:pt x="14900" y="0"/>
                      <a:pt x="144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80" name="Google Shape;3580;p37"/>
              <p:cNvSpPr/>
              <p:nvPr/>
            </p:nvSpPr>
            <p:spPr>
              <a:xfrm>
                <a:off x="195723" y="216708"/>
                <a:ext cx="51252" cy="104927"/>
              </a:xfrm>
              <a:custGeom>
                <a:rect b="b" l="l" r="r" t="t"/>
                <a:pathLst>
                  <a:path extrusionOk="0" h="21600" w="21600">
                    <a:moveTo>
                      <a:pt x="10818" y="0"/>
                    </a:moveTo>
                    <a:cubicBezTo>
                      <a:pt x="4933" y="0"/>
                      <a:pt x="0" y="2410"/>
                      <a:pt x="0" y="5284"/>
                    </a:cubicBezTo>
                    <a:lnTo>
                      <a:pt x="0" y="16316"/>
                    </a:lnTo>
                    <a:cubicBezTo>
                      <a:pt x="0" y="19190"/>
                      <a:pt x="4933" y="21600"/>
                      <a:pt x="10818" y="21600"/>
                    </a:cubicBezTo>
                    <a:cubicBezTo>
                      <a:pt x="16702" y="21600"/>
                      <a:pt x="21600" y="19190"/>
                      <a:pt x="21600" y="16316"/>
                    </a:cubicBezTo>
                    <a:lnTo>
                      <a:pt x="21600" y="5284"/>
                    </a:lnTo>
                    <a:cubicBezTo>
                      <a:pt x="21600" y="2410"/>
                      <a:pt x="16702" y="0"/>
                      <a:pt x="108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81" name="Google Shape;3581;p37"/>
              <p:cNvSpPr/>
              <p:nvPr/>
            </p:nvSpPr>
            <p:spPr>
              <a:xfrm>
                <a:off x="195723" y="372885"/>
                <a:ext cx="51252" cy="104844"/>
              </a:xfrm>
              <a:custGeom>
                <a:rect b="b" l="l" r="r" t="t"/>
                <a:pathLst>
                  <a:path extrusionOk="0" h="21600" w="21600">
                    <a:moveTo>
                      <a:pt x="10818" y="0"/>
                    </a:moveTo>
                    <a:cubicBezTo>
                      <a:pt x="4933" y="0"/>
                      <a:pt x="0" y="2394"/>
                      <a:pt x="0" y="5753"/>
                    </a:cubicBezTo>
                    <a:lnTo>
                      <a:pt x="0" y="16329"/>
                    </a:lnTo>
                    <a:cubicBezTo>
                      <a:pt x="0" y="19206"/>
                      <a:pt x="4933" y="21600"/>
                      <a:pt x="10818" y="21600"/>
                    </a:cubicBezTo>
                    <a:cubicBezTo>
                      <a:pt x="16702" y="21600"/>
                      <a:pt x="21600" y="19206"/>
                      <a:pt x="21600" y="16329"/>
                    </a:cubicBezTo>
                    <a:lnTo>
                      <a:pt x="21600" y="5753"/>
                    </a:lnTo>
                    <a:cubicBezTo>
                      <a:pt x="21600" y="2394"/>
                      <a:pt x="16702" y="0"/>
                      <a:pt x="108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82" name="Google Shape;3582;p37"/>
              <p:cNvSpPr/>
              <p:nvPr/>
            </p:nvSpPr>
            <p:spPr>
              <a:xfrm>
                <a:off x="403151" y="163116"/>
                <a:ext cx="51252" cy="104844"/>
              </a:xfrm>
              <a:custGeom>
                <a:rect b="b" l="l" r="r" t="t"/>
                <a:pathLst>
                  <a:path extrusionOk="0" h="21600" w="21600">
                    <a:moveTo>
                      <a:pt x="10818" y="0"/>
                    </a:moveTo>
                    <a:cubicBezTo>
                      <a:pt x="4898" y="0"/>
                      <a:pt x="0" y="2394"/>
                      <a:pt x="0" y="5770"/>
                    </a:cubicBezTo>
                    <a:lnTo>
                      <a:pt x="0" y="16329"/>
                    </a:lnTo>
                    <a:cubicBezTo>
                      <a:pt x="0" y="19206"/>
                      <a:pt x="4898" y="21600"/>
                      <a:pt x="10818" y="21600"/>
                    </a:cubicBezTo>
                    <a:cubicBezTo>
                      <a:pt x="16702" y="21600"/>
                      <a:pt x="21600" y="19206"/>
                      <a:pt x="21600" y="16329"/>
                    </a:cubicBezTo>
                    <a:lnTo>
                      <a:pt x="21600" y="5770"/>
                    </a:lnTo>
                    <a:cubicBezTo>
                      <a:pt x="21600" y="2394"/>
                      <a:pt x="16702" y="0"/>
                      <a:pt x="108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83" name="Google Shape;3583;p37"/>
              <p:cNvSpPr/>
              <p:nvPr/>
            </p:nvSpPr>
            <p:spPr>
              <a:xfrm>
                <a:off x="403151" y="316952"/>
                <a:ext cx="51252" cy="107185"/>
              </a:xfrm>
              <a:custGeom>
                <a:rect b="b" l="l" r="r" t="t"/>
                <a:pathLst>
                  <a:path extrusionOk="0" h="21600" w="21600">
                    <a:moveTo>
                      <a:pt x="10818" y="0"/>
                    </a:moveTo>
                    <a:cubicBezTo>
                      <a:pt x="4898" y="0"/>
                      <a:pt x="0" y="2342"/>
                      <a:pt x="0" y="5627"/>
                    </a:cubicBezTo>
                    <a:lnTo>
                      <a:pt x="0" y="15973"/>
                    </a:lnTo>
                    <a:cubicBezTo>
                      <a:pt x="0" y="19258"/>
                      <a:pt x="4898" y="21600"/>
                      <a:pt x="10818" y="21600"/>
                    </a:cubicBezTo>
                    <a:cubicBezTo>
                      <a:pt x="16702" y="21600"/>
                      <a:pt x="21600" y="19258"/>
                      <a:pt x="21600" y="15973"/>
                    </a:cubicBezTo>
                    <a:lnTo>
                      <a:pt x="21600" y="5627"/>
                    </a:lnTo>
                    <a:cubicBezTo>
                      <a:pt x="21600" y="2342"/>
                      <a:pt x="16702" y="0"/>
                      <a:pt x="108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87" name="Shape 3587"/>
        <p:cNvGrpSpPr/>
        <p:nvPr/>
      </p:nvGrpSpPr>
      <p:grpSpPr>
        <a:xfrm>
          <a:off x="0" y="0"/>
          <a:ext cx="0" cy="0"/>
          <a:chOff x="0" y="0"/>
          <a:chExt cx="0" cy="0"/>
        </a:xfrm>
      </p:grpSpPr>
      <p:sp>
        <p:nvSpPr>
          <p:cNvPr id="3588" name="Google Shape;3588;p38"/>
          <p:cNvSpPr/>
          <p:nvPr/>
        </p:nvSpPr>
        <p:spPr>
          <a:xfrm>
            <a:off x="3159972" y="3485617"/>
            <a:ext cx="778947" cy="916387"/>
          </a:xfrm>
          <a:custGeom>
            <a:rect b="b" l="l" r="r" t="t"/>
            <a:pathLst>
              <a:path extrusionOk="0" h="21600" w="21191">
                <a:moveTo>
                  <a:pt x="11531" y="1394"/>
                </a:moveTo>
                <a:lnTo>
                  <a:pt x="11531" y="2788"/>
                </a:lnTo>
                <a:lnTo>
                  <a:pt x="9860" y="2788"/>
                </a:lnTo>
                <a:lnTo>
                  <a:pt x="9860" y="1394"/>
                </a:lnTo>
                <a:close/>
                <a:moveTo>
                  <a:pt x="18030" y="4182"/>
                </a:moveTo>
                <a:lnTo>
                  <a:pt x="18030" y="14049"/>
                </a:lnTo>
                <a:lnTo>
                  <a:pt x="3424" y="14049"/>
                </a:lnTo>
                <a:lnTo>
                  <a:pt x="3424" y="4182"/>
                </a:lnTo>
                <a:close/>
                <a:moveTo>
                  <a:pt x="18834" y="15443"/>
                </a:moveTo>
                <a:cubicBezTo>
                  <a:pt x="19329" y="15443"/>
                  <a:pt x="19639" y="15820"/>
                  <a:pt x="19700" y="16194"/>
                </a:cubicBezTo>
                <a:cubicBezTo>
                  <a:pt x="19639" y="16516"/>
                  <a:pt x="19392" y="16730"/>
                  <a:pt x="19081" y="16892"/>
                </a:cubicBezTo>
                <a:cubicBezTo>
                  <a:pt x="19020" y="16917"/>
                  <a:pt x="19081" y="16931"/>
                  <a:pt x="18494" y="16931"/>
                </a:cubicBezTo>
                <a:cubicBezTo>
                  <a:pt x="17906" y="16931"/>
                  <a:pt x="16669" y="16917"/>
                  <a:pt x="14007" y="16892"/>
                </a:cubicBezTo>
                <a:lnTo>
                  <a:pt x="2618" y="16892"/>
                </a:lnTo>
                <a:cubicBezTo>
                  <a:pt x="2247" y="16892"/>
                  <a:pt x="1937" y="16677"/>
                  <a:pt x="1813" y="16409"/>
                </a:cubicBezTo>
                <a:cubicBezTo>
                  <a:pt x="1689" y="15927"/>
                  <a:pt x="2060" y="15443"/>
                  <a:pt x="2618" y="15443"/>
                </a:cubicBezTo>
                <a:close/>
                <a:moveTo>
                  <a:pt x="9056" y="0"/>
                </a:moveTo>
                <a:cubicBezTo>
                  <a:pt x="8561" y="0"/>
                  <a:pt x="8188" y="322"/>
                  <a:pt x="8188" y="643"/>
                </a:cubicBezTo>
                <a:lnTo>
                  <a:pt x="8188" y="2788"/>
                </a:lnTo>
                <a:lnTo>
                  <a:pt x="2434" y="2788"/>
                </a:lnTo>
                <a:cubicBezTo>
                  <a:pt x="2000" y="2788"/>
                  <a:pt x="1689" y="3110"/>
                  <a:pt x="1689" y="3539"/>
                </a:cubicBezTo>
                <a:lnTo>
                  <a:pt x="1689" y="14209"/>
                </a:lnTo>
                <a:cubicBezTo>
                  <a:pt x="1194" y="14318"/>
                  <a:pt x="762" y="14586"/>
                  <a:pt x="451" y="14962"/>
                </a:cubicBezTo>
                <a:cubicBezTo>
                  <a:pt x="-352" y="15927"/>
                  <a:pt x="-44" y="17266"/>
                  <a:pt x="1070" y="17964"/>
                </a:cubicBezTo>
                <a:cubicBezTo>
                  <a:pt x="1442" y="18124"/>
                  <a:pt x="1937" y="18286"/>
                  <a:pt x="2434" y="18286"/>
                </a:cubicBezTo>
                <a:lnTo>
                  <a:pt x="6084" y="18286"/>
                </a:lnTo>
                <a:lnTo>
                  <a:pt x="4909" y="20538"/>
                </a:lnTo>
                <a:cubicBezTo>
                  <a:pt x="4785" y="20914"/>
                  <a:pt x="4909" y="21289"/>
                  <a:pt x="5217" y="21503"/>
                </a:cubicBezTo>
                <a:cubicBezTo>
                  <a:pt x="5369" y="21569"/>
                  <a:pt x="5514" y="21600"/>
                  <a:pt x="5652" y="21600"/>
                </a:cubicBezTo>
                <a:cubicBezTo>
                  <a:pt x="5960" y="21600"/>
                  <a:pt x="6221" y="21442"/>
                  <a:pt x="6394" y="21181"/>
                </a:cubicBezTo>
                <a:lnTo>
                  <a:pt x="7817" y="18286"/>
                </a:lnTo>
                <a:lnTo>
                  <a:pt x="9736" y="18286"/>
                </a:lnTo>
                <a:lnTo>
                  <a:pt x="9736" y="20807"/>
                </a:lnTo>
                <a:cubicBezTo>
                  <a:pt x="9736" y="21181"/>
                  <a:pt x="10046" y="21503"/>
                  <a:pt x="10418" y="21557"/>
                </a:cubicBezTo>
                <a:cubicBezTo>
                  <a:pt x="10453" y="21561"/>
                  <a:pt x="10490" y="21563"/>
                  <a:pt x="10526" y="21563"/>
                </a:cubicBezTo>
                <a:cubicBezTo>
                  <a:pt x="10974" y="21563"/>
                  <a:pt x="11345" y="21261"/>
                  <a:pt x="11345" y="20914"/>
                </a:cubicBezTo>
                <a:lnTo>
                  <a:pt x="11345" y="18286"/>
                </a:lnTo>
                <a:lnTo>
                  <a:pt x="13264" y="18286"/>
                </a:lnTo>
                <a:lnTo>
                  <a:pt x="14688" y="21074"/>
                </a:lnTo>
                <a:cubicBezTo>
                  <a:pt x="14789" y="21340"/>
                  <a:pt x="15142" y="21532"/>
                  <a:pt x="15472" y="21532"/>
                </a:cubicBezTo>
                <a:cubicBezTo>
                  <a:pt x="15543" y="21532"/>
                  <a:pt x="15612" y="21522"/>
                  <a:pt x="15679" y="21503"/>
                </a:cubicBezTo>
                <a:cubicBezTo>
                  <a:pt x="16174" y="21343"/>
                  <a:pt x="16358" y="20860"/>
                  <a:pt x="16235" y="20538"/>
                </a:cubicBezTo>
                <a:lnTo>
                  <a:pt x="15060" y="18286"/>
                </a:lnTo>
                <a:lnTo>
                  <a:pt x="18710" y="18286"/>
                </a:lnTo>
                <a:cubicBezTo>
                  <a:pt x="20010" y="18286"/>
                  <a:pt x="21187" y="17321"/>
                  <a:pt x="21187" y="16141"/>
                </a:cubicBezTo>
                <a:cubicBezTo>
                  <a:pt x="21248" y="15283"/>
                  <a:pt x="20629" y="14478"/>
                  <a:pt x="19639" y="14209"/>
                </a:cubicBezTo>
                <a:lnTo>
                  <a:pt x="19639" y="3539"/>
                </a:lnTo>
                <a:cubicBezTo>
                  <a:pt x="19639" y="3110"/>
                  <a:pt x="19268" y="2788"/>
                  <a:pt x="18773" y="2788"/>
                </a:cubicBezTo>
                <a:lnTo>
                  <a:pt x="13140" y="2788"/>
                </a:lnTo>
                <a:lnTo>
                  <a:pt x="13140" y="643"/>
                </a:lnTo>
                <a:cubicBezTo>
                  <a:pt x="13140" y="267"/>
                  <a:pt x="12769" y="0"/>
                  <a:pt x="122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89" name="Google Shape;3589;p38"/>
          <p:cNvSpPr/>
          <p:nvPr/>
        </p:nvSpPr>
        <p:spPr>
          <a:xfrm>
            <a:off x="3083998" y="4592974"/>
            <a:ext cx="919574" cy="830961"/>
          </a:xfrm>
          <a:custGeom>
            <a:rect b="b" l="l" r="r" t="t"/>
            <a:pathLst>
              <a:path extrusionOk="0" h="21600" w="21139">
                <a:moveTo>
                  <a:pt x="15222" y="1567"/>
                </a:moveTo>
                <a:cubicBezTo>
                  <a:pt x="15398" y="1567"/>
                  <a:pt x="15569" y="1641"/>
                  <a:pt x="15674" y="1789"/>
                </a:cubicBezTo>
                <a:lnTo>
                  <a:pt x="19543" y="6164"/>
                </a:lnTo>
                <a:cubicBezTo>
                  <a:pt x="19805" y="6461"/>
                  <a:pt x="19805" y="6934"/>
                  <a:pt x="19543" y="7289"/>
                </a:cubicBezTo>
                <a:lnTo>
                  <a:pt x="11228" y="16631"/>
                </a:lnTo>
                <a:lnTo>
                  <a:pt x="6416" y="11191"/>
                </a:lnTo>
                <a:lnTo>
                  <a:pt x="14732" y="1789"/>
                </a:lnTo>
                <a:cubicBezTo>
                  <a:pt x="14862" y="1641"/>
                  <a:pt x="15046" y="1567"/>
                  <a:pt x="15222" y="1567"/>
                </a:cubicBezTo>
                <a:close/>
                <a:moveTo>
                  <a:pt x="5528" y="12198"/>
                </a:moveTo>
                <a:lnTo>
                  <a:pt x="10338" y="17696"/>
                </a:lnTo>
                <a:lnTo>
                  <a:pt x="9815" y="18289"/>
                </a:lnTo>
                <a:cubicBezTo>
                  <a:pt x="9711" y="18407"/>
                  <a:pt x="9555" y="18525"/>
                  <a:pt x="9346" y="18525"/>
                </a:cubicBezTo>
                <a:cubicBezTo>
                  <a:pt x="9136" y="18525"/>
                  <a:pt x="9032" y="18407"/>
                  <a:pt x="8927" y="18289"/>
                </a:cubicBezTo>
                <a:cubicBezTo>
                  <a:pt x="8497" y="17842"/>
                  <a:pt x="7968" y="17590"/>
                  <a:pt x="7427" y="17590"/>
                </a:cubicBezTo>
                <a:cubicBezTo>
                  <a:pt x="7178" y="17590"/>
                  <a:pt x="6925" y="17643"/>
                  <a:pt x="6678" y="17756"/>
                </a:cubicBezTo>
                <a:cubicBezTo>
                  <a:pt x="6311" y="17934"/>
                  <a:pt x="6102" y="18229"/>
                  <a:pt x="5893" y="18407"/>
                </a:cubicBezTo>
                <a:lnTo>
                  <a:pt x="4900" y="17341"/>
                </a:lnTo>
                <a:lnTo>
                  <a:pt x="5056" y="17164"/>
                </a:lnTo>
                <a:cubicBezTo>
                  <a:pt x="5841" y="16276"/>
                  <a:pt x="5893" y="14739"/>
                  <a:pt x="5005" y="13853"/>
                </a:cubicBezTo>
                <a:cubicBezTo>
                  <a:pt x="4742" y="13557"/>
                  <a:pt x="4796" y="13025"/>
                  <a:pt x="5056" y="12729"/>
                </a:cubicBezTo>
                <a:lnTo>
                  <a:pt x="5528" y="12198"/>
                </a:lnTo>
                <a:close/>
                <a:moveTo>
                  <a:pt x="3801" y="18407"/>
                </a:moveTo>
                <a:lnTo>
                  <a:pt x="4796" y="19530"/>
                </a:lnTo>
                <a:lnTo>
                  <a:pt x="4377" y="20003"/>
                </a:lnTo>
                <a:lnTo>
                  <a:pt x="2337" y="20003"/>
                </a:lnTo>
                <a:lnTo>
                  <a:pt x="3801" y="18407"/>
                </a:lnTo>
                <a:close/>
                <a:moveTo>
                  <a:pt x="15229" y="0"/>
                </a:moveTo>
                <a:cubicBezTo>
                  <a:pt x="14706" y="0"/>
                  <a:pt x="14183" y="222"/>
                  <a:pt x="13789" y="665"/>
                </a:cubicBezTo>
                <a:lnTo>
                  <a:pt x="4063" y="11724"/>
                </a:lnTo>
                <a:cubicBezTo>
                  <a:pt x="3278" y="12610"/>
                  <a:pt x="3225" y="14148"/>
                  <a:pt x="4010" y="15036"/>
                </a:cubicBezTo>
                <a:cubicBezTo>
                  <a:pt x="4273" y="15272"/>
                  <a:pt x="4273" y="15685"/>
                  <a:pt x="4115" y="15922"/>
                </a:cubicBezTo>
                <a:cubicBezTo>
                  <a:pt x="4063" y="16040"/>
                  <a:pt x="4063" y="16040"/>
                  <a:pt x="4010" y="16158"/>
                </a:cubicBezTo>
                <a:lnTo>
                  <a:pt x="192" y="20299"/>
                </a:lnTo>
                <a:cubicBezTo>
                  <a:pt x="-226" y="20772"/>
                  <a:pt x="88" y="21600"/>
                  <a:pt x="664" y="21600"/>
                </a:cubicBezTo>
                <a:lnTo>
                  <a:pt x="4638" y="21600"/>
                </a:lnTo>
                <a:cubicBezTo>
                  <a:pt x="4847" y="21600"/>
                  <a:pt x="5056" y="21540"/>
                  <a:pt x="5161" y="21363"/>
                </a:cubicBezTo>
                <a:lnTo>
                  <a:pt x="6887" y="19471"/>
                </a:lnTo>
                <a:cubicBezTo>
                  <a:pt x="7018" y="19323"/>
                  <a:pt x="7201" y="19248"/>
                  <a:pt x="7383" y="19248"/>
                </a:cubicBezTo>
                <a:cubicBezTo>
                  <a:pt x="7566" y="19248"/>
                  <a:pt x="7750" y="19323"/>
                  <a:pt x="7880" y="19471"/>
                </a:cubicBezTo>
                <a:cubicBezTo>
                  <a:pt x="8227" y="19922"/>
                  <a:pt x="8760" y="20158"/>
                  <a:pt x="9306" y="20158"/>
                </a:cubicBezTo>
                <a:cubicBezTo>
                  <a:pt x="9834" y="20158"/>
                  <a:pt x="10371" y="19937"/>
                  <a:pt x="10757" y="19471"/>
                </a:cubicBezTo>
                <a:lnTo>
                  <a:pt x="20484" y="8411"/>
                </a:lnTo>
                <a:cubicBezTo>
                  <a:pt x="21321" y="7465"/>
                  <a:pt x="21374" y="5988"/>
                  <a:pt x="20537" y="5040"/>
                </a:cubicBezTo>
                <a:lnTo>
                  <a:pt x="16666" y="665"/>
                </a:lnTo>
                <a:cubicBezTo>
                  <a:pt x="16274" y="222"/>
                  <a:pt x="15752" y="0"/>
                  <a:pt x="152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90" name="Google Shape;3590;p38"/>
          <p:cNvSpPr/>
          <p:nvPr/>
        </p:nvSpPr>
        <p:spPr>
          <a:xfrm>
            <a:off x="3094664" y="5602196"/>
            <a:ext cx="898625" cy="916027"/>
          </a:xfrm>
          <a:custGeom>
            <a:rect b="b" l="l" r="r" t="t"/>
            <a:pathLst>
              <a:path extrusionOk="0" h="21600" w="21600">
                <a:moveTo>
                  <a:pt x="10718" y="1374"/>
                </a:moveTo>
                <a:cubicBezTo>
                  <a:pt x="11156" y="1374"/>
                  <a:pt x="11375" y="1696"/>
                  <a:pt x="11375" y="2125"/>
                </a:cubicBezTo>
                <a:cubicBezTo>
                  <a:pt x="11375" y="2547"/>
                  <a:pt x="11036" y="2837"/>
                  <a:pt x="10678" y="2837"/>
                </a:cubicBezTo>
                <a:cubicBezTo>
                  <a:pt x="10581" y="2837"/>
                  <a:pt x="10484" y="2815"/>
                  <a:pt x="10390" y="2769"/>
                </a:cubicBezTo>
                <a:cubicBezTo>
                  <a:pt x="10116" y="2661"/>
                  <a:pt x="9953" y="2447"/>
                  <a:pt x="9953" y="2125"/>
                </a:cubicBezTo>
                <a:cubicBezTo>
                  <a:pt x="10007" y="1696"/>
                  <a:pt x="10281" y="1374"/>
                  <a:pt x="10718" y="1374"/>
                </a:cubicBezTo>
                <a:close/>
                <a:moveTo>
                  <a:pt x="3446" y="4325"/>
                </a:moveTo>
                <a:lnTo>
                  <a:pt x="5358" y="9798"/>
                </a:lnTo>
                <a:lnTo>
                  <a:pt x="1640" y="9798"/>
                </a:lnTo>
                <a:lnTo>
                  <a:pt x="3446" y="4325"/>
                </a:lnTo>
                <a:close/>
                <a:moveTo>
                  <a:pt x="17882" y="4325"/>
                </a:moveTo>
                <a:lnTo>
                  <a:pt x="19741" y="9798"/>
                </a:lnTo>
                <a:lnTo>
                  <a:pt x="15967" y="9798"/>
                </a:lnTo>
                <a:lnTo>
                  <a:pt x="17882" y="4325"/>
                </a:lnTo>
                <a:close/>
                <a:moveTo>
                  <a:pt x="5523" y="11245"/>
                </a:moveTo>
                <a:cubicBezTo>
                  <a:pt x="5249" y="12103"/>
                  <a:pt x="4484" y="12640"/>
                  <a:pt x="3555" y="12640"/>
                </a:cubicBezTo>
                <a:cubicBezTo>
                  <a:pt x="2569" y="12640"/>
                  <a:pt x="1803" y="12051"/>
                  <a:pt x="1475" y="11245"/>
                </a:cubicBezTo>
                <a:close/>
                <a:moveTo>
                  <a:pt x="19850" y="11245"/>
                </a:moveTo>
                <a:cubicBezTo>
                  <a:pt x="19576" y="12103"/>
                  <a:pt x="18866" y="12640"/>
                  <a:pt x="17882" y="12640"/>
                </a:cubicBezTo>
                <a:cubicBezTo>
                  <a:pt x="16952" y="12640"/>
                  <a:pt x="16186" y="12051"/>
                  <a:pt x="15858" y="11245"/>
                </a:cubicBezTo>
                <a:close/>
                <a:moveTo>
                  <a:pt x="11484" y="4111"/>
                </a:moveTo>
                <a:lnTo>
                  <a:pt x="11484" y="14571"/>
                </a:lnTo>
                <a:lnTo>
                  <a:pt x="10007" y="14571"/>
                </a:lnTo>
                <a:lnTo>
                  <a:pt x="10007" y="4111"/>
                </a:lnTo>
                <a:cubicBezTo>
                  <a:pt x="10253" y="4191"/>
                  <a:pt x="10500" y="4231"/>
                  <a:pt x="10744" y="4231"/>
                </a:cubicBezTo>
                <a:cubicBezTo>
                  <a:pt x="10991" y="4231"/>
                  <a:pt x="11237" y="4191"/>
                  <a:pt x="11484" y="4111"/>
                </a:cubicBezTo>
                <a:close/>
                <a:moveTo>
                  <a:pt x="14327" y="15913"/>
                </a:moveTo>
                <a:lnTo>
                  <a:pt x="14327" y="17307"/>
                </a:lnTo>
                <a:lnTo>
                  <a:pt x="7164" y="17307"/>
                </a:lnTo>
                <a:lnTo>
                  <a:pt x="7164" y="15913"/>
                </a:lnTo>
                <a:close/>
                <a:moveTo>
                  <a:pt x="15749" y="18756"/>
                </a:moveTo>
                <a:lnTo>
                  <a:pt x="15749" y="20151"/>
                </a:lnTo>
                <a:lnTo>
                  <a:pt x="5742" y="20151"/>
                </a:lnTo>
                <a:lnTo>
                  <a:pt x="5742" y="18756"/>
                </a:lnTo>
                <a:close/>
                <a:moveTo>
                  <a:pt x="10873" y="0"/>
                </a:moveTo>
                <a:cubicBezTo>
                  <a:pt x="9974" y="0"/>
                  <a:pt x="9116" y="553"/>
                  <a:pt x="8804" y="1429"/>
                </a:cubicBezTo>
                <a:lnTo>
                  <a:pt x="2241" y="1429"/>
                </a:lnTo>
                <a:cubicBezTo>
                  <a:pt x="1913" y="1429"/>
                  <a:pt x="1585" y="1696"/>
                  <a:pt x="1475" y="2018"/>
                </a:cubicBezTo>
                <a:cubicBezTo>
                  <a:pt x="1422" y="2447"/>
                  <a:pt x="1750" y="2823"/>
                  <a:pt x="2187" y="2823"/>
                </a:cubicBezTo>
                <a:lnTo>
                  <a:pt x="2569" y="2823"/>
                </a:lnTo>
                <a:cubicBezTo>
                  <a:pt x="50" y="10290"/>
                  <a:pt x="0" y="10442"/>
                  <a:pt x="0" y="10442"/>
                </a:cubicBezTo>
                <a:cubicBezTo>
                  <a:pt x="0" y="10442"/>
                  <a:pt x="0" y="10442"/>
                  <a:pt x="0" y="10442"/>
                </a:cubicBezTo>
                <a:lnTo>
                  <a:pt x="0" y="10549"/>
                </a:lnTo>
                <a:cubicBezTo>
                  <a:pt x="0" y="11031"/>
                  <a:pt x="109" y="11514"/>
                  <a:pt x="273" y="11889"/>
                </a:cubicBezTo>
                <a:cubicBezTo>
                  <a:pt x="804" y="13253"/>
                  <a:pt x="2132" y="14046"/>
                  <a:pt x="3543" y="14046"/>
                </a:cubicBezTo>
                <a:cubicBezTo>
                  <a:pt x="4020" y="14046"/>
                  <a:pt x="4506" y="13956"/>
                  <a:pt x="4976" y="13767"/>
                </a:cubicBezTo>
                <a:cubicBezTo>
                  <a:pt x="5905" y="13391"/>
                  <a:pt x="6671" y="12587"/>
                  <a:pt x="6999" y="11567"/>
                </a:cubicBezTo>
                <a:cubicBezTo>
                  <a:pt x="7164" y="11138"/>
                  <a:pt x="7217" y="10709"/>
                  <a:pt x="7164" y="10494"/>
                </a:cubicBezTo>
                <a:lnTo>
                  <a:pt x="7164" y="10280"/>
                </a:lnTo>
                <a:cubicBezTo>
                  <a:pt x="7164" y="10227"/>
                  <a:pt x="4648" y="2823"/>
                  <a:pt x="4648" y="2769"/>
                </a:cubicBezTo>
                <a:lnTo>
                  <a:pt x="8639" y="2769"/>
                </a:lnTo>
                <a:lnTo>
                  <a:pt x="8639" y="14518"/>
                </a:lnTo>
                <a:lnTo>
                  <a:pt x="6561" y="14518"/>
                </a:lnTo>
                <a:cubicBezTo>
                  <a:pt x="6124" y="14518"/>
                  <a:pt x="5796" y="14840"/>
                  <a:pt x="5796" y="15269"/>
                </a:cubicBezTo>
                <a:lnTo>
                  <a:pt x="5796" y="17307"/>
                </a:lnTo>
                <a:lnTo>
                  <a:pt x="5086" y="17307"/>
                </a:lnTo>
                <a:cubicBezTo>
                  <a:pt x="4702" y="17307"/>
                  <a:pt x="4374" y="17684"/>
                  <a:pt x="4374" y="18058"/>
                </a:cubicBezTo>
                <a:lnTo>
                  <a:pt x="4374" y="20849"/>
                </a:lnTo>
                <a:cubicBezTo>
                  <a:pt x="4374" y="21278"/>
                  <a:pt x="4702" y="21600"/>
                  <a:pt x="5086" y="21600"/>
                </a:cubicBezTo>
                <a:lnTo>
                  <a:pt x="16570" y="21600"/>
                </a:lnTo>
                <a:cubicBezTo>
                  <a:pt x="16788" y="21600"/>
                  <a:pt x="16952" y="21546"/>
                  <a:pt x="17061" y="21385"/>
                </a:cubicBezTo>
                <a:cubicBezTo>
                  <a:pt x="17226" y="21278"/>
                  <a:pt x="17280" y="21064"/>
                  <a:pt x="17280" y="20956"/>
                </a:cubicBezTo>
                <a:lnTo>
                  <a:pt x="17280" y="18113"/>
                </a:lnTo>
                <a:cubicBezTo>
                  <a:pt x="17280" y="17736"/>
                  <a:pt x="16952" y="17415"/>
                  <a:pt x="16514" y="17415"/>
                </a:cubicBezTo>
                <a:lnTo>
                  <a:pt x="15858" y="17415"/>
                </a:lnTo>
                <a:lnTo>
                  <a:pt x="15858" y="15269"/>
                </a:lnTo>
                <a:cubicBezTo>
                  <a:pt x="15858" y="14840"/>
                  <a:pt x="15476" y="14518"/>
                  <a:pt x="15093" y="14518"/>
                </a:cubicBezTo>
                <a:lnTo>
                  <a:pt x="12959" y="14518"/>
                </a:lnTo>
                <a:lnTo>
                  <a:pt x="12959" y="2769"/>
                </a:lnTo>
                <a:lnTo>
                  <a:pt x="17007" y="2769"/>
                </a:lnTo>
                <a:cubicBezTo>
                  <a:pt x="17007" y="2823"/>
                  <a:pt x="14492" y="10280"/>
                  <a:pt x="14492" y="10334"/>
                </a:cubicBezTo>
                <a:lnTo>
                  <a:pt x="14492" y="10602"/>
                </a:lnTo>
                <a:cubicBezTo>
                  <a:pt x="14492" y="11836"/>
                  <a:pt x="15093" y="12854"/>
                  <a:pt x="16023" y="13498"/>
                </a:cubicBezTo>
                <a:cubicBezTo>
                  <a:pt x="16663" y="13924"/>
                  <a:pt x="17375" y="14123"/>
                  <a:pt x="18069" y="14123"/>
                </a:cubicBezTo>
                <a:cubicBezTo>
                  <a:pt x="19569" y="14123"/>
                  <a:pt x="20987" y="13197"/>
                  <a:pt x="21437" y="11622"/>
                </a:cubicBezTo>
                <a:cubicBezTo>
                  <a:pt x="21491" y="11300"/>
                  <a:pt x="21600" y="10978"/>
                  <a:pt x="21600" y="10602"/>
                </a:cubicBezTo>
                <a:cubicBezTo>
                  <a:pt x="21491" y="10494"/>
                  <a:pt x="21437" y="10442"/>
                  <a:pt x="21437" y="10334"/>
                </a:cubicBezTo>
                <a:lnTo>
                  <a:pt x="18920" y="2823"/>
                </a:lnTo>
                <a:lnTo>
                  <a:pt x="19357" y="2823"/>
                </a:lnTo>
                <a:cubicBezTo>
                  <a:pt x="19685" y="2823"/>
                  <a:pt x="20015" y="2554"/>
                  <a:pt x="20069" y="2232"/>
                </a:cubicBezTo>
                <a:cubicBezTo>
                  <a:pt x="20178" y="1858"/>
                  <a:pt x="19797" y="1429"/>
                  <a:pt x="19413" y="1429"/>
                </a:cubicBezTo>
                <a:lnTo>
                  <a:pt x="12850" y="1429"/>
                </a:lnTo>
                <a:cubicBezTo>
                  <a:pt x="12631" y="785"/>
                  <a:pt x="12084" y="301"/>
                  <a:pt x="11484" y="87"/>
                </a:cubicBezTo>
                <a:cubicBezTo>
                  <a:pt x="11283" y="27"/>
                  <a:pt x="11076" y="0"/>
                  <a:pt x="108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591" name="Google Shape;3591;p38"/>
          <p:cNvGrpSpPr/>
          <p:nvPr/>
        </p:nvGrpSpPr>
        <p:grpSpPr>
          <a:xfrm>
            <a:off x="8406166" y="3554027"/>
            <a:ext cx="912346" cy="916824"/>
            <a:chOff x="0" y="72"/>
            <a:chExt cx="912344" cy="916822"/>
          </a:xfrm>
        </p:grpSpPr>
        <p:sp>
          <p:nvSpPr>
            <p:cNvPr id="3592" name="Google Shape;3592;p38"/>
            <p:cNvSpPr/>
            <p:nvPr/>
          </p:nvSpPr>
          <p:spPr>
            <a:xfrm>
              <a:off x="0" y="72"/>
              <a:ext cx="912344" cy="916822"/>
            </a:xfrm>
            <a:custGeom>
              <a:rect b="b" l="l" r="r" t="t"/>
              <a:pathLst>
                <a:path extrusionOk="0" h="21600" w="21600">
                  <a:moveTo>
                    <a:pt x="20198" y="1393"/>
                  </a:moveTo>
                  <a:lnTo>
                    <a:pt x="20198" y="20154"/>
                  </a:lnTo>
                  <a:lnTo>
                    <a:pt x="1347" y="20154"/>
                  </a:lnTo>
                  <a:lnTo>
                    <a:pt x="1347" y="1393"/>
                  </a:lnTo>
                  <a:close/>
                  <a:moveTo>
                    <a:pt x="646" y="0"/>
                  </a:moveTo>
                  <a:cubicBezTo>
                    <a:pt x="270" y="0"/>
                    <a:pt x="0" y="322"/>
                    <a:pt x="0" y="696"/>
                  </a:cubicBezTo>
                  <a:lnTo>
                    <a:pt x="0" y="20904"/>
                  </a:lnTo>
                  <a:cubicBezTo>
                    <a:pt x="0" y="21278"/>
                    <a:pt x="323" y="21600"/>
                    <a:pt x="646" y="21600"/>
                  </a:cubicBezTo>
                  <a:lnTo>
                    <a:pt x="20899" y="21600"/>
                  </a:lnTo>
                  <a:cubicBezTo>
                    <a:pt x="21330" y="21600"/>
                    <a:pt x="21600" y="21278"/>
                    <a:pt x="21600" y="20904"/>
                  </a:cubicBezTo>
                  <a:lnTo>
                    <a:pt x="21600" y="696"/>
                  </a:lnTo>
                  <a:cubicBezTo>
                    <a:pt x="21600" y="267"/>
                    <a:pt x="21330" y="0"/>
                    <a:pt x="208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93" name="Google Shape;3593;p38"/>
            <p:cNvSpPr/>
            <p:nvPr/>
          </p:nvSpPr>
          <p:spPr>
            <a:xfrm>
              <a:off x="116046" y="120668"/>
              <a:ext cx="680252" cy="555105"/>
            </a:xfrm>
            <a:custGeom>
              <a:rect b="b" l="l" r="r" t="t"/>
              <a:pathLst>
                <a:path extrusionOk="0" h="21600" w="21600">
                  <a:moveTo>
                    <a:pt x="19578" y="2211"/>
                  </a:moveTo>
                  <a:lnTo>
                    <a:pt x="19578" y="19299"/>
                  </a:lnTo>
                  <a:lnTo>
                    <a:pt x="1878" y="19299"/>
                  </a:lnTo>
                  <a:lnTo>
                    <a:pt x="1878" y="2211"/>
                  </a:lnTo>
                  <a:close/>
                  <a:moveTo>
                    <a:pt x="1011" y="0"/>
                  </a:moveTo>
                  <a:cubicBezTo>
                    <a:pt x="433" y="0"/>
                    <a:pt x="0" y="618"/>
                    <a:pt x="0" y="1149"/>
                  </a:cubicBezTo>
                  <a:lnTo>
                    <a:pt x="0" y="20538"/>
                  </a:lnTo>
                  <a:cubicBezTo>
                    <a:pt x="0" y="20802"/>
                    <a:pt x="71" y="21069"/>
                    <a:pt x="289" y="21246"/>
                  </a:cubicBezTo>
                  <a:cubicBezTo>
                    <a:pt x="433" y="21510"/>
                    <a:pt x="722" y="21600"/>
                    <a:pt x="1011" y="21600"/>
                  </a:cubicBezTo>
                  <a:lnTo>
                    <a:pt x="20589" y="21600"/>
                  </a:lnTo>
                  <a:cubicBezTo>
                    <a:pt x="21167" y="21600"/>
                    <a:pt x="21600" y="21069"/>
                    <a:pt x="21600" y="20538"/>
                  </a:cubicBezTo>
                  <a:lnTo>
                    <a:pt x="21600" y="1149"/>
                  </a:lnTo>
                  <a:cubicBezTo>
                    <a:pt x="21600" y="441"/>
                    <a:pt x="21167" y="0"/>
                    <a:pt x="205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94" name="Google Shape;3594;p38"/>
            <p:cNvSpPr/>
            <p:nvPr/>
          </p:nvSpPr>
          <p:spPr>
            <a:xfrm>
              <a:off x="377676" y="255274"/>
              <a:ext cx="237149" cy="299470"/>
            </a:xfrm>
            <a:custGeom>
              <a:rect b="b" l="l" r="r" t="t"/>
              <a:pathLst>
                <a:path extrusionOk="0" h="21600" w="21244">
                  <a:moveTo>
                    <a:pt x="5098" y="6370"/>
                  </a:moveTo>
                  <a:lnTo>
                    <a:pt x="13656" y="10803"/>
                  </a:lnTo>
                  <a:lnTo>
                    <a:pt x="5098" y="15558"/>
                  </a:lnTo>
                  <a:lnTo>
                    <a:pt x="5098" y="6370"/>
                  </a:lnTo>
                  <a:close/>
                  <a:moveTo>
                    <a:pt x="2510" y="0"/>
                  </a:moveTo>
                  <a:cubicBezTo>
                    <a:pt x="1171" y="0"/>
                    <a:pt x="0" y="964"/>
                    <a:pt x="0" y="2266"/>
                  </a:cubicBezTo>
                  <a:lnTo>
                    <a:pt x="0" y="19496"/>
                  </a:lnTo>
                  <a:cubicBezTo>
                    <a:pt x="0" y="20735"/>
                    <a:pt x="1274" y="21600"/>
                    <a:pt x="2685" y="21600"/>
                  </a:cubicBezTo>
                  <a:cubicBezTo>
                    <a:pt x="3144" y="21600"/>
                    <a:pt x="3623" y="21506"/>
                    <a:pt x="4075" y="21303"/>
                  </a:cubicBezTo>
                  <a:lnTo>
                    <a:pt x="20177" y="12771"/>
                  </a:lnTo>
                  <a:cubicBezTo>
                    <a:pt x="21600" y="11948"/>
                    <a:pt x="21600" y="9980"/>
                    <a:pt x="20177" y="8995"/>
                  </a:cubicBezTo>
                  <a:lnTo>
                    <a:pt x="4075" y="464"/>
                  </a:lnTo>
                  <a:cubicBezTo>
                    <a:pt x="3564" y="146"/>
                    <a:pt x="3027" y="0"/>
                    <a:pt x="25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95" name="Google Shape;3595;p38"/>
            <p:cNvSpPr/>
            <p:nvPr/>
          </p:nvSpPr>
          <p:spPr>
            <a:xfrm>
              <a:off x="116046" y="732604"/>
              <a:ext cx="680252" cy="61455"/>
            </a:xfrm>
            <a:custGeom>
              <a:rect b="b" l="l" r="r" t="t"/>
              <a:pathLst>
                <a:path extrusionOk="0" h="21600" w="21600">
                  <a:moveTo>
                    <a:pt x="1011" y="0"/>
                  </a:moveTo>
                  <a:cubicBezTo>
                    <a:pt x="433" y="0"/>
                    <a:pt x="0" y="4797"/>
                    <a:pt x="0" y="11193"/>
                  </a:cubicBezTo>
                  <a:cubicBezTo>
                    <a:pt x="0" y="16803"/>
                    <a:pt x="433" y="21600"/>
                    <a:pt x="1011" y="21600"/>
                  </a:cubicBezTo>
                  <a:lnTo>
                    <a:pt x="20589" y="21600"/>
                  </a:lnTo>
                  <a:cubicBezTo>
                    <a:pt x="21167" y="21600"/>
                    <a:pt x="21600" y="16803"/>
                    <a:pt x="21600" y="11193"/>
                  </a:cubicBezTo>
                  <a:cubicBezTo>
                    <a:pt x="21600" y="4797"/>
                    <a:pt x="21167" y="0"/>
                    <a:pt x="205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596" name="Google Shape;3596;p38"/>
          <p:cNvSpPr/>
          <p:nvPr/>
        </p:nvSpPr>
        <p:spPr>
          <a:xfrm>
            <a:off x="8429948" y="4610220"/>
            <a:ext cx="914216" cy="912704"/>
          </a:xfrm>
          <a:custGeom>
            <a:rect b="b" l="l" r="r" t="t"/>
            <a:pathLst>
              <a:path extrusionOk="0" h="21600" w="20333">
                <a:moveTo>
                  <a:pt x="9488" y="1817"/>
                </a:moveTo>
                <a:lnTo>
                  <a:pt x="11360" y="3862"/>
                </a:lnTo>
                <a:lnTo>
                  <a:pt x="9488" y="5855"/>
                </a:lnTo>
                <a:lnTo>
                  <a:pt x="7565" y="3862"/>
                </a:lnTo>
                <a:lnTo>
                  <a:pt x="9488" y="1817"/>
                </a:lnTo>
                <a:close/>
                <a:moveTo>
                  <a:pt x="16977" y="9786"/>
                </a:moveTo>
                <a:lnTo>
                  <a:pt x="18899" y="11778"/>
                </a:lnTo>
                <a:lnTo>
                  <a:pt x="16977" y="13824"/>
                </a:lnTo>
                <a:lnTo>
                  <a:pt x="15104" y="11778"/>
                </a:lnTo>
                <a:lnTo>
                  <a:pt x="16977" y="9786"/>
                </a:lnTo>
                <a:close/>
                <a:moveTo>
                  <a:pt x="6603" y="4833"/>
                </a:moveTo>
                <a:lnTo>
                  <a:pt x="8526" y="6879"/>
                </a:lnTo>
                <a:cubicBezTo>
                  <a:pt x="5036" y="10594"/>
                  <a:pt x="5137" y="10432"/>
                  <a:pt x="4935" y="10755"/>
                </a:cubicBezTo>
                <a:cubicBezTo>
                  <a:pt x="3264" y="13178"/>
                  <a:pt x="4429" y="16623"/>
                  <a:pt x="7210" y="17377"/>
                </a:cubicBezTo>
                <a:cubicBezTo>
                  <a:pt x="7591" y="17485"/>
                  <a:pt x="7931" y="17512"/>
                  <a:pt x="8172" y="17512"/>
                </a:cubicBezTo>
                <a:cubicBezTo>
                  <a:pt x="8413" y="17512"/>
                  <a:pt x="8551" y="17485"/>
                  <a:pt x="8526" y="17485"/>
                </a:cubicBezTo>
                <a:cubicBezTo>
                  <a:pt x="8526" y="17485"/>
                  <a:pt x="8627" y="17485"/>
                  <a:pt x="8829" y="17432"/>
                </a:cubicBezTo>
                <a:cubicBezTo>
                  <a:pt x="9640" y="17324"/>
                  <a:pt x="10349" y="16893"/>
                  <a:pt x="10904" y="16300"/>
                </a:cubicBezTo>
                <a:lnTo>
                  <a:pt x="14142" y="12855"/>
                </a:lnTo>
                <a:lnTo>
                  <a:pt x="16066" y="14901"/>
                </a:lnTo>
                <a:cubicBezTo>
                  <a:pt x="12575" y="18508"/>
                  <a:pt x="12676" y="18401"/>
                  <a:pt x="12372" y="18669"/>
                </a:cubicBezTo>
                <a:cubicBezTo>
                  <a:pt x="11182" y="19732"/>
                  <a:pt x="9644" y="20298"/>
                  <a:pt x="8108" y="20298"/>
                </a:cubicBezTo>
                <a:cubicBezTo>
                  <a:pt x="7618" y="20298"/>
                  <a:pt x="7130" y="20240"/>
                  <a:pt x="6655" y="20123"/>
                </a:cubicBezTo>
                <a:cubicBezTo>
                  <a:pt x="3264" y="19315"/>
                  <a:pt x="836" y="15707"/>
                  <a:pt x="1594" y="11831"/>
                </a:cubicBezTo>
                <a:cubicBezTo>
                  <a:pt x="1848" y="10647"/>
                  <a:pt x="2354" y="9408"/>
                  <a:pt x="3264" y="8439"/>
                </a:cubicBezTo>
                <a:lnTo>
                  <a:pt x="6603" y="4833"/>
                </a:lnTo>
                <a:close/>
                <a:moveTo>
                  <a:pt x="9361" y="0"/>
                </a:moveTo>
                <a:cubicBezTo>
                  <a:pt x="9184" y="0"/>
                  <a:pt x="9007" y="67"/>
                  <a:pt x="8881" y="202"/>
                </a:cubicBezTo>
                <a:lnTo>
                  <a:pt x="2354" y="7147"/>
                </a:lnTo>
                <a:cubicBezTo>
                  <a:pt x="1443" y="8171"/>
                  <a:pt x="735" y="9463"/>
                  <a:pt x="330" y="10702"/>
                </a:cubicBezTo>
                <a:cubicBezTo>
                  <a:pt x="-1183" y="16150"/>
                  <a:pt x="2712" y="21600"/>
                  <a:pt x="7980" y="21600"/>
                </a:cubicBezTo>
                <a:cubicBezTo>
                  <a:pt x="8177" y="21600"/>
                  <a:pt x="8376" y="21593"/>
                  <a:pt x="8577" y="21578"/>
                </a:cubicBezTo>
                <a:cubicBezTo>
                  <a:pt x="8577" y="21578"/>
                  <a:pt x="8779" y="21578"/>
                  <a:pt x="8881" y="21470"/>
                </a:cubicBezTo>
                <a:cubicBezTo>
                  <a:pt x="10450" y="21308"/>
                  <a:pt x="11967" y="20607"/>
                  <a:pt x="13231" y="19423"/>
                </a:cubicBezTo>
                <a:cubicBezTo>
                  <a:pt x="13485" y="19207"/>
                  <a:pt x="12928" y="19746"/>
                  <a:pt x="20064" y="12154"/>
                </a:cubicBezTo>
                <a:cubicBezTo>
                  <a:pt x="20215" y="11994"/>
                  <a:pt x="20266" y="11778"/>
                  <a:pt x="20266" y="11671"/>
                </a:cubicBezTo>
                <a:cubicBezTo>
                  <a:pt x="20266" y="11508"/>
                  <a:pt x="20417" y="11455"/>
                  <a:pt x="20266" y="11348"/>
                </a:cubicBezTo>
                <a:lnTo>
                  <a:pt x="17431" y="8278"/>
                </a:lnTo>
                <a:cubicBezTo>
                  <a:pt x="17306" y="8143"/>
                  <a:pt x="17128" y="8077"/>
                  <a:pt x="16951" y="8077"/>
                </a:cubicBezTo>
                <a:cubicBezTo>
                  <a:pt x="16774" y="8077"/>
                  <a:pt x="16596" y="8143"/>
                  <a:pt x="16471" y="8278"/>
                </a:cubicBezTo>
                <a:lnTo>
                  <a:pt x="9944" y="15224"/>
                </a:lnTo>
                <a:cubicBezTo>
                  <a:pt x="9398" y="15783"/>
                  <a:pt x="8709" y="16049"/>
                  <a:pt x="8031" y="16049"/>
                </a:cubicBezTo>
                <a:cubicBezTo>
                  <a:pt x="7011" y="16049"/>
                  <a:pt x="6017" y="15441"/>
                  <a:pt x="5591" y="14308"/>
                </a:cubicBezTo>
                <a:cubicBezTo>
                  <a:pt x="5238" y="13231"/>
                  <a:pt x="5389" y="11994"/>
                  <a:pt x="6149" y="11185"/>
                </a:cubicBezTo>
                <a:lnTo>
                  <a:pt x="12676" y="4240"/>
                </a:lnTo>
                <a:cubicBezTo>
                  <a:pt x="12928" y="3970"/>
                  <a:pt x="12928" y="3539"/>
                  <a:pt x="12676" y="3216"/>
                </a:cubicBezTo>
                <a:lnTo>
                  <a:pt x="9843" y="202"/>
                </a:lnTo>
                <a:cubicBezTo>
                  <a:pt x="9716" y="67"/>
                  <a:pt x="9539" y="0"/>
                  <a:pt x="93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97" name="Google Shape;3597;p38"/>
          <p:cNvSpPr/>
          <p:nvPr/>
        </p:nvSpPr>
        <p:spPr>
          <a:xfrm>
            <a:off x="8407725" y="5670798"/>
            <a:ext cx="919514" cy="916027"/>
          </a:xfrm>
          <a:custGeom>
            <a:rect b="b" l="l" r="r" t="t"/>
            <a:pathLst>
              <a:path extrusionOk="0" h="21600" w="21503">
                <a:moveTo>
                  <a:pt x="4945" y="13083"/>
                </a:moveTo>
                <a:cubicBezTo>
                  <a:pt x="6844" y="13083"/>
                  <a:pt x="8468" y="14588"/>
                  <a:pt x="8468" y="16602"/>
                </a:cubicBezTo>
                <a:cubicBezTo>
                  <a:pt x="8468" y="18264"/>
                  <a:pt x="7458" y="19553"/>
                  <a:pt x="6021" y="19982"/>
                </a:cubicBezTo>
                <a:cubicBezTo>
                  <a:pt x="5653" y="20108"/>
                  <a:pt x="5281" y="20170"/>
                  <a:pt x="4920" y="20170"/>
                </a:cubicBezTo>
                <a:cubicBezTo>
                  <a:pt x="3451" y="20170"/>
                  <a:pt x="2117" y="19180"/>
                  <a:pt x="1605" y="17675"/>
                </a:cubicBezTo>
                <a:cubicBezTo>
                  <a:pt x="1021" y="15797"/>
                  <a:pt x="2085" y="13813"/>
                  <a:pt x="3946" y="13222"/>
                </a:cubicBezTo>
                <a:cubicBezTo>
                  <a:pt x="4283" y="13127"/>
                  <a:pt x="4618" y="13083"/>
                  <a:pt x="4945" y="13083"/>
                </a:cubicBezTo>
                <a:close/>
                <a:moveTo>
                  <a:pt x="16597" y="13103"/>
                </a:moveTo>
                <a:cubicBezTo>
                  <a:pt x="17062" y="13103"/>
                  <a:pt x="17535" y="13193"/>
                  <a:pt x="17992" y="13384"/>
                </a:cubicBezTo>
                <a:cubicBezTo>
                  <a:pt x="19269" y="13920"/>
                  <a:pt x="20120" y="15100"/>
                  <a:pt x="20120" y="16602"/>
                </a:cubicBezTo>
                <a:cubicBezTo>
                  <a:pt x="20120" y="18211"/>
                  <a:pt x="19108" y="19553"/>
                  <a:pt x="17673" y="19982"/>
                </a:cubicBezTo>
                <a:cubicBezTo>
                  <a:pt x="17305" y="20108"/>
                  <a:pt x="16933" y="20170"/>
                  <a:pt x="16570" y="20170"/>
                </a:cubicBezTo>
                <a:cubicBezTo>
                  <a:pt x="15103" y="20170"/>
                  <a:pt x="13769" y="19180"/>
                  <a:pt x="13257" y="17675"/>
                </a:cubicBezTo>
                <a:cubicBezTo>
                  <a:pt x="12990" y="16924"/>
                  <a:pt x="13044" y="16066"/>
                  <a:pt x="13416" y="15260"/>
                </a:cubicBezTo>
                <a:cubicBezTo>
                  <a:pt x="13934" y="13897"/>
                  <a:pt x="15224" y="13103"/>
                  <a:pt x="16597" y="13103"/>
                </a:cubicBezTo>
                <a:close/>
                <a:moveTo>
                  <a:pt x="3535" y="0"/>
                </a:moveTo>
                <a:cubicBezTo>
                  <a:pt x="1690" y="0"/>
                  <a:pt x="9" y="1531"/>
                  <a:pt x="9" y="3513"/>
                </a:cubicBezTo>
                <a:lnTo>
                  <a:pt x="9" y="16333"/>
                </a:lnTo>
                <a:cubicBezTo>
                  <a:pt x="-97" y="18104"/>
                  <a:pt x="754" y="19713"/>
                  <a:pt x="2137" y="20733"/>
                </a:cubicBezTo>
                <a:cubicBezTo>
                  <a:pt x="2980" y="21319"/>
                  <a:pt x="3934" y="21600"/>
                  <a:pt x="4880" y="21600"/>
                </a:cubicBezTo>
                <a:cubicBezTo>
                  <a:pt x="6445" y="21600"/>
                  <a:pt x="7985" y="20829"/>
                  <a:pt x="8948" y="19391"/>
                </a:cubicBezTo>
                <a:cubicBezTo>
                  <a:pt x="9480" y="18586"/>
                  <a:pt x="9799" y="17675"/>
                  <a:pt x="9799" y="16655"/>
                </a:cubicBezTo>
                <a:cubicBezTo>
                  <a:pt x="9799" y="16388"/>
                  <a:pt x="10066" y="16119"/>
                  <a:pt x="10385" y="15959"/>
                </a:cubicBezTo>
                <a:cubicBezTo>
                  <a:pt x="10491" y="15931"/>
                  <a:pt x="10609" y="15918"/>
                  <a:pt x="10729" y="15918"/>
                </a:cubicBezTo>
                <a:cubicBezTo>
                  <a:pt x="10849" y="15918"/>
                  <a:pt x="10969" y="15931"/>
                  <a:pt x="11075" y="15959"/>
                </a:cubicBezTo>
                <a:cubicBezTo>
                  <a:pt x="11395" y="16119"/>
                  <a:pt x="11661" y="16388"/>
                  <a:pt x="11661" y="16655"/>
                </a:cubicBezTo>
                <a:cubicBezTo>
                  <a:pt x="11661" y="18319"/>
                  <a:pt x="12512" y="19821"/>
                  <a:pt x="13789" y="20733"/>
                </a:cubicBezTo>
                <a:cubicBezTo>
                  <a:pt x="14610" y="21319"/>
                  <a:pt x="15561" y="21600"/>
                  <a:pt x="16508" y="21600"/>
                </a:cubicBezTo>
                <a:cubicBezTo>
                  <a:pt x="18077" y="21600"/>
                  <a:pt x="19637" y="20829"/>
                  <a:pt x="20600" y="19391"/>
                </a:cubicBezTo>
                <a:cubicBezTo>
                  <a:pt x="21184" y="18533"/>
                  <a:pt x="21503" y="17406"/>
                  <a:pt x="21397" y="16226"/>
                </a:cubicBezTo>
                <a:cubicBezTo>
                  <a:pt x="21503" y="16119"/>
                  <a:pt x="21503" y="16977"/>
                  <a:pt x="21503" y="3513"/>
                </a:cubicBezTo>
                <a:cubicBezTo>
                  <a:pt x="21503" y="3029"/>
                  <a:pt x="21451" y="2547"/>
                  <a:pt x="21238" y="2171"/>
                </a:cubicBezTo>
                <a:cubicBezTo>
                  <a:pt x="20691" y="778"/>
                  <a:pt x="19389" y="12"/>
                  <a:pt x="18056" y="12"/>
                </a:cubicBezTo>
                <a:cubicBezTo>
                  <a:pt x="17182" y="12"/>
                  <a:pt x="16293" y="342"/>
                  <a:pt x="15598" y="1044"/>
                </a:cubicBezTo>
                <a:cubicBezTo>
                  <a:pt x="15333" y="1313"/>
                  <a:pt x="15333" y="1742"/>
                  <a:pt x="15598" y="2011"/>
                </a:cubicBezTo>
                <a:cubicBezTo>
                  <a:pt x="15731" y="2144"/>
                  <a:pt x="15917" y="2212"/>
                  <a:pt x="16103" y="2212"/>
                </a:cubicBezTo>
                <a:cubicBezTo>
                  <a:pt x="16290" y="2212"/>
                  <a:pt x="16476" y="2144"/>
                  <a:pt x="16609" y="2011"/>
                </a:cubicBezTo>
                <a:cubicBezTo>
                  <a:pt x="17026" y="1590"/>
                  <a:pt x="17546" y="1393"/>
                  <a:pt x="18060" y="1393"/>
                </a:cubicBezTo>
                <a:cubicBezTo>
                  <a:pt x="18923" y="1393"/>
                  <a:pt x="19767" y="1946"/>
                  <a:pt x="20066" y="2922"/>
                </a:cubicBezTo>
                <a:cubicBezTo>
                  <a:pt x="20120" y="3084"/>
                  <a:pt x="20120" y="3298"/>
                  <a:pt x="20120" y="3513"/>
                </a:cubicBezTo>
                <a:lnTo>
                  <a:pt x="20120" y="13222"/>
                </a:lnTo>
                <a:cubicBezTo>
                  <a:pt x="19135" y="12229"/>
                  <a:pt x="17877" y="11760"/>
                  <a:pt x="16636" y="11760"/>
                </a:cubicBezTo>
                <a:cubicBezTo>
                  <a:pt x="14728" y="11760"/>
                  <a:pt x="12860" y="12870"/>
                  <a:pt x="12087" y="14886"/>
                </a:cubicBezTo>
                <a:cubicBezTo>
                  <a:pt x="11714" y="14671"/>
                  <a:pt x="11302" y="14564"/>
                  <a:pt x="10869" y="14564"/>
                </a:cubicBezTo>
                <a:cubicBezTo>
                  <a:pt x="10437" y="14564"/>
                  <a:pt x="9984" y="14671"/>
                  <a:pt x="9532" y="14886"/>
                </a:cubicBezTo>
                <a:cubicBezTo>
                  <a:pt x="9213" y="13973"/>
                  <a:pt x="8574" y="13169"/>
                  <a:pt x="7671" y="12579"/>
                </a:cubicBezTo>
                <a:cubicBezTo>
                  <a:pt x="6855" y="12008"/>
                  <a:pt x="5915" y="11729"/>
                  <a:pt x="4971" y="11729"/>
                </a:cubicBezTo>
                <a:cubicBezTo>
                  <a:pt x="3699" y="11729"/>
                  <a:pt x="2424" y="12236"/>
                  <a:pt x="1446" y="13222"/>
                </a:cubicBezTo>
                <a:lnTo>
                  <a:pt x="1446" y="3513"/>
                </a:lnTo>
                <a:cubicBezTo>
                  <a:pt x="1446" y="2280"/>
                  <a:pt x="2412" y="1384"/>
                  <a:pt x="3503" y="1384"/>
                </a:cubicBezTo>
                <a:cubicBezTo>
                  <a:pt x="3789" y="1384"/>
                  <a:pt x="4084" y="1447"/>
                  <a:pt x="4371" y="1580"/>
                </a:cubicBezTo>
                <a:cubicBezTo>
                  <a:pt x="4638" y="1687"/>
                  <a:pt x="4799" y="1849"/>
                  <a:pt x="5011" y="2011"/>
                </a:cubicBezTo>
                <a:cubicBezTo>
                  <a:pt x="5143" y="2144"/>
                  <a:pt x="5330" y="2212"/>
                  <a:pt x="5516" y="2212"/>
                </a:cubicBezTo>
                <a:cubicBezTo>
                  <a:pt x="5702" y="2212"/>
                  <a:pt x="5888" y="2144"/>
                  <a:pt x="6021" y="2011"/>
                </a:cubicBezTo>
                <a:cubicBezTo>
                  <a:pt x="6288" y="1742"/>
                  <a:pt x="6288" y="1313"/>
                  <a:pt x="6021" y="1044"/>
                </a:cubicBezTo>
                <a:cubicBezTo>
                  <a:pt x="5702" y="669"/>
                  <a:pt x="5330" y="400"/>
                  <a:pt x="4905" y="293"/>
                </a:cubicBezTo>
                <a:cubicBezTo>
                  <a:pt x="4452" y="92"/>
                  <a:pt x="3990" y="0"/>
                  <a:pt x="35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98" name="Google Shape;3598;p38"/>
          <p:cNvSpPr/>
          <p:nvPr/>
        </p:nvSpPr>
        <p:spPr>
          <a:xfrm>
            <a:off x="14026395" y="3478755"/>
            <a:ext cx="538933" cy="914654"/>
          </a:xfrm>
          <a:custGeom>
            <a:rect b="b" l="l" r="r" t="t"/>
            <a:pathLst>
              <a:path extrusionOk="0" h="21600" w="20468">
                <a:moveTo>
                  <a:pt x="17112" y="1344"/>
                </a:moveTo>
                <a:cubicBezTo>
                  <a:pt x="17803" y="1344"/>
                  <a:pt x="18234" y="1666"/>
                  <a:pt x="18321" y="2041"/>
                </a:cubicBezTo>
                <a:cubicBezTo>
                  <a:pt x="18149" y="2471"/>
                  <a:pt x="17715" y="2741"/>
                  <a:pt x="17024" y="2741"/>
                </a:cubicBezTo>
                <a:lnTo>
                  <a:pt x="14778" y="2741"/>
                </a:lnTo>
                <a:cubicBezTo>
                  <a:pt x="14087" y="2741"/>
                  <a:pt x="13654" y="3116"/>
                  <a:pt x="13654" y="3440"/>
                </a:cubicBezTo>
                <a:cubicBezTo>
                  <a:pt x="13654" y="3815"/>
                  <a:pt x="14260" y="4192"/>
                  <a:pt x="14778" y="4192"/>
                </a:cubicBezTo>
                <a:lnTo>
                  <a:pt x="15987" y="4192"/>
                </a:lnTo>
                <a:lnTo>
                  <a:pt x="15987" y="7468"/>
                </a:lnTo>
                <a:lnTo>
                  <a:pt x="4581" y="7468"/>
                </a:lnTo>
                <a:lnTo>
                  <a:pt x="4581" y="4192"/>
                </a:lnTo>
                <a:lnTo>
                  <a:pt x="5794" y="4192"/>
                </a:lnTo>
                <a:cubicBezTo>
                  <a:pt x="6485" y="4192"/>
                  <a:pt x="7003" y="3815"/>
                  <a:pt x="7003" y="3440"/>
                </a:cubicBezTo>
                <a:cubicBezTo>
                  <a:pt x="7003" y="3008"/>
                  <a:pt x="6485" y="2741"/>
                  <a:pt x="5794" y="2741"/>
                </a:cubicBezTo>
                <a:lnTo>
                  <a:pt x="3545" y="2741"/>
                </a:lnTo>
                <a:cubicBezTo>
                  <a:pt x="2854" y="2741"/>
                  <a:pt x="2423" y="2418"/>
                  <a:pt x="2423" y="2041"/>
                </a:cubicBezTo>
                <a:cubicBezTo>
                  <a:pt x="2423" y="1612"/>
                  <a:pt x="3026" y="1344"/>
                  <a:pt x="3545" y="1344"/>
                </a:cubicBezTo>
                <a:close/>
                <a:moveTo>
                  <a:pt x="15815" y="8757"/>
                </a:moveTo>
                <a:lnTo>
                  <a:pt x="15815" y="16441"/>
                </a:lnTo>
                <a:cubicBezTo>
                  <a:pt x="15815" y="18590"/>
                  <a:pt x="13396" y="20149"/>
                  <a:pt x="10198" y="20149"/>
                </a:cubicBezTo>
                <a:cubicBezTo>
                  <a:pt x="7521" y="20149"/>
                  <a:pt x="5187" y="18912"/>
                  <a:pt x="4754" y="17354"/>
                </a:cubicBezTo>
                <a:lnTo>
                  <a:pt x="7952" y="17354"/>
                </a:lnTo>
                <a:cubicBezTo>
                  <a:pt x="8643" y="17354"/>
                  <a:pt x="9076" y="16978"/>
                  <a:pt x="9076" y="16602"/>
                </a:cubicBezTo>
                <a:cubicBezTo>
                  <a:pt x="9076" y="16172"/>
                  <a:pt x="8470" y="15904"/>
                  <a:pt x="7952" y="15904"/>
                </a:cubicBezTo>
                <a:lnTo>
                  <a:pt x="4496" y="15904"/>
                </a:lnTo>
                <a:lnTo>
                  <a:pt x="4496" y="14507"/>
                </a:lnTo>
                <a:lnTo>
                  <a:pt x="7952" y="14507"/>
                </a:lnTo>
                <a:cubicBezTo>
                  <a:pt x="8643" y="14507"/>
                  <a:pt x="9076" y="14183"/>
                  <a:pt x="9076" y="13754"/>
                </a:cubicBezTo>
                <a:cubicBezTo>
                  <a:pt x="9076" y="13378"/>
                  <a:pt x="8470" y="13056"/>
                  <a:pt x="7952" y="13056"/>
                </a:cubicBezTo>
                <a:lnTo>
                  <a:pt x="4496" y="13056"/>
                </a:lnTo>
                <a:lnTo>
                  <a:pt x="4496" y="11605"/>
                </a:lnTo>
                <a:lnTo>
                  <a:pt x="7952" y="11605"/>
                </a:lnTo>
                <a:cubicBezTo>
                  <a:pt x="8643" y="11605"/>
                  <a:pt x="9076" y="11283"/>
                  <a:pt x="9076" y="10907"/>
                </a:cubicBezTo>
                <a:cubicBezTo>
                  <a:pt x="9076" y="10478"/>
                  <a:pt x="8470" y="10155"/>
                  <a:pt x="7952" y="10155"/>
                </a:cubicBezTo>
                <a:lnTo>
                  <a:pt x="4496" y="10155"/>
                </a:lnTo>
                <a:lnTo>
                  <a:pt x="4496" y="8757"/>
                </a:lnTo>
                <a:close/>
                <a:moveTo>
                  <a:pt x="3460" y="0"/>
                </a:moveTo>
                <a:cubicBezTo>
                  <a:pt x="2250" y="0"/>
                  <a:pt x="1299" y="322"/>
                  <a:pt x="607" y="967"/>
                </a:cubicBezTo>
                <a:cubicBezTo>
                  <a:pt x="-687" y="2096"/>
                  <a:pt x="177" y="3655"/>
                  <a:pt x="2335" y="4084"/>
                </a:cubicBezTo>
                <a:lnTo>
                  <a:pt x="2335" y="16656"/>
                </a:lnTo>
                <a:cubicBezTo>
                  <a:pt x="2335" y="19479"/>
                  <a:pt x="6175" y="21600"/>
                  <a:pt x="10385" y="21600"/>
                </a:cubicBezTo>
                <a:cubicBezTo>
                  <a:pt x="11383" y="21600"/>
                  <a:pt x="12403" y="21481"/>
                  <a:pt x="13396" y="21223"/>
                </a:cubicBezTo>
                <a:cubicBezTo>
                  <a:pt x="16248" y="20471"/>
                  <a:pt x="18234" y="18697"/>
                  <a:pt x="18234" y="16656"/>
                </a:cubicBezTo>
                <a:lnTo>
                  <a:pt x="18234" y="4084"/>
                </a:lnTo>
                <a:cubicBezTo>
                  <a:pt x="18840" y="3977"/>
                  <a:pt x="19531" y="3707"/>
                  <a:pt x="19961" y="3278"/>
                </a:cubicBezTo>
                <a:cubicBezTo>
                  <a:pt x="20913" y="2311"/>
                  <a:pt x="20480" y="1022"/>
                  <a:pt x="19012" y="322"/>
                </a:cubicBezTo>
                <a:cubicBezTo>
                  <a:pt x="18406" y="162"/>
                  <a:pt x="17803" y="0"/>
                  <a:pt x="170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599" name="Google Shape;3599;p38"/>
          <p:cNvSpPr/>
          <p:nvPr/>
        </p:nvSpPr>
        <p:spPr>
          <a:xfrm>
            <a:off x="13889964" y="4533833"/>
            <a:ext cx="802561" cy="919638"/>
          </a:xfrm>
          <a:custGeom>
            <a:rect b="b" l="l" r="r" t="t"/>
            <a:pathLst>
              <a:path extrusionOk="0" h="21600" w="21524">
                <a:moveTo>
                  <a:pt x="18306" y="7227"/>
                </a:moveTo>
                <a:cubicBezTo>
                  <a:pt x="18794" y="7975"/>
                  <a:pt x="18610" y="8937"/>
                  <a:pt x="17878" y="9631"/>
                </a:cubicBezTo>
                <a:cubicBezTo>
                  <a:pt x="17384" y="10031"/>
                  <a:pt x="16795" y="10243"/>
                  <a:pt x="16199" y="10243"/>
                </a:cubicBezTo>
                <a:cubicBezTo>
                  <a:pt x="15838" y="10243"/>
                  <a:pt x="15478" y="10167"/>
                  <a:pt x="15133" y="10005"/>
                </a:cubicBezTo>
                <a:lnTo>
                  <a:pt x="18306" y="7227"/>
                </a:lnTo>
                <a:close/>
                <a:moveTo>
                  <a:pt x="11655" y="1415"/>
                </a:moveTo>
                <a:cubicBezTo>
                  <a:pt x="11853" y="1415"/>
                  <a:pt x="12052" y="1482"/>
                  <a:pt x="12203" y="1616"/>
                </a:cubicBezTo>
                <a:lnTo>
                  <a:pt x="13973" y="3165"/>
                </a:lnTo>
                <a:cubicBezTo>
                  <a:pt x="14150" y="3280"/>
                  <a:pt x="14326" y="3368"/>
                  <a:pt x="14523" y="3368"/>
                </a:cubicBezTo>
                <a:cubicBezTo>
                  <a:pt x="14601" y="3368"/>
                  <a:pt x="14682" y="3355"/>
                  <a:pt x="14767" y="3326"/>
                </a:cubicBezTo>
                <a:cubicBezTo>
                  <a:pt x="15228" y="3216"/>
                  <a:pt x="15707" y="3162"/>
                  <a:pt x="16189" y="3162"/>
                </a:cubicBezTo>
                <a:cubicBezTo>
                  <a:pt x="17359" y="3162"/>
                  <a:pt x="18550" y="3484"/>
                  <a:pt x="19586" y="4127"/>
                </a:cubicBezTo>
                <a:lnTo>
                  <a:pt x="11715" y="11020"/>
                </a:lnTo>
                <a:cubicBezTo>
                  <a:pt x="10617" y="9792"/>
                  <a:pt x="10373" y="8296"/>
                  <a:pt x="10801" y="6800"/>
                </a:cubicBezTo>
                <a:cubicBezTo>
                  <a:pt x="10861" y="6532"/>
                  <a:pt x="10801" y="6318"/>
                  <a:pt x="10557" y="6157"/>
                </a:cubicBezTo>
                <a:lnTo>
                  <a:pt x="10069" y="5729"/>
                </a:lnTo>
                <a:lnTo>
                  <a:pt x="8787" y="4608"/>
                </a:lnTo>
                <a:cubicBezTo>
                  <a:pt x="8483" y="4340"/>
                  <a:pt x="8483" y="3860"/>
                  <a:pt x="8787" y="3592"/>
                </a:cubicBezTo>
                <a:lnTo>
                  <a:pt x="11105" y="1616"/>
                </a:lnTo>
                <a:cubicBezTo>
                  <a:pt x="11258" y="1482"/>
                  <a:pt x="11456" y="1415"/>
                  <a:pt x="11655" y="1415"/>
                </a:cubicBezTo>
                <a:close/>
                <a:moveTo>
                  <a:pt x="2498" y="11730"/>
                </a:moveTo>
                <a:cubicBezTo>
                  <a:pt x="2909" y="11730"/>
                  <a:pt x="3296" y="12051"/>
                  <a:pt x="3296" y="12410"/>
                </a:cubicBezTo>
                <a:cubicBezTo>
                  <a:pt x="3234" y="12784"/>
                  <a:pt x="2990" y="13052"/>
                  <a:pt x="2686" y="13104"/>
                </a:cubicBezTo>
                <a:cubicBezTo>
                  <a:pt x="2599" y="13126"/>
                  <a:pt x="2514" y="13136"/>
                  <a:pt x="2432" y="13136"/>
                </a:cubicBezTo>
                <a:cubicBezTo>
                  <a:pt x="2099" y="13136"/>
                  <a:pt x="1807" y="12965"/>
                  <a:pt x="1710" y="12624"/>
                </a:cubicBezTo>
                <a:cubicBezTo>
                  <a:pt x="1526" y="12249"/>
                  <a:pt x="1770" y="11874"/>
                  <a:pt x="2258" y="11768"/>
                </a:cubicBezTo>
                <a:cubicBezTo>
                  <a:pt x="2338" y="11742"/>
                  <a:pt x="2417" y="11730"/>
                  <a:pt x="2498" y="11730"/>
                </a:cubicBezTo>
                <a:close/>
                <a:moveTo>
                  <a:pt x="11246" y="17367"/>
                </a:moveTo>
                <a:cubicBezTo>
                  <a:pt x="11822" y="17367"/>
                  <a:pt x="12412" y="17456"/>
                  <a:pt x="12997" y="17646"/>
                </a:cubicBezTo>
                <a:cubicBezTo>
                  <a:pt x="14279" y="18021"/>
                  <a:pt x="15255" y="18983"/>
                  <a:pt x="15803" y="20158"/>
                </a:cubicBezTo>
                <a:lnTo>
                  <a:pt x="6835" y="20158"/>
                </a:lnTo>
                <a:cubicBezTo>
                  <a:pt x="7450" y="18455"/>
                  <a:pt x="9246" y="17367"/>
                  <a:pt x="11246" y="17367"/>
                </a:cubicBezTo>
                <a:close/>
                <a:moveTo>
                  <a:pt x="11678" y="0"/>
                </a:moveTo>
                <a:cubicBezTo>
                  <a:pt x="11060" y="0"/>
                  <a:pt x="10435" y="200"/>
                  <a:pt x="9947" y="600"/>
                </a:cubicBezTo>
                <a:lnTo>
                  <a:pt x="7627" y="2631"/>
                </a:lnTo>
                <a:cubicBezTo>
                  <a:pt x="6713" y="3379"/>
                  <a:pt x="6713" y="4715"/>
                  <a:pt x="7627" y="5623"/>
                </a:cubicBezTo>
                <a:lnTo>
                  <a:pt x="8421" y="6264"/>
                </a:lnTo>
                <a:lnTo>
                  <a:pt x="3540" y="10540"/>
                </a:lnTo>
                <a:cubicBezTo>
                  <a:pt x="3199" y="10390"/>
                  <a:pt x="2843" y="10323"/>
                  <a:pt x="2493" y="10323"/>
                </a:cubicBezTo>
                <a:cubicBezTo>
                  <a:pt x="1207" y="10323"/>
                  <a:pt x="0" y="11235"/>
                  <a:pt x="0" y="12410"/>
                </a:cubicBezTo>
                <a:cubicBezTo>
                  <a:pt x="0" y="13655"/>
                  <a:pt x="1183" y="14556"/>
                  <a:pt x="2504" y="14556"/>
                </a:cubicBezTo>
                <a:cubicBezTo>
                  <a:pt x="2826" y="14556"/>
                  <a:pt x="3155" y="14502"/>
                  <a:pt x="3478" y="14386"/>
                </a:cubicBezTo>
                <a:lnTo>
                  <a:pt x="6957" y="17433"/>
                </a:lnTo>
                <a:cubicBezTo>
                  <a:pt x="5919" y="18287"/>
                  <a:pt x="5126" y="19463"/>
                  <a:pt x="5004" y="20799"/>
                </a:cubicBezTo>
                <a:cubicBezTo>
                  <a:pt x="4882" y="21173"/>
                  <a:pt x="5308" y="21600"/>
                  <a:pt x="5737" y="21600"/>
                </a:cubicBezTo>
                <a:lnTo>
                  <a:pt x="16780" y="21600"/>
                </a:lnTo>
                <a:cubicBezTo>
                  <a:pt x="17268" y="21600"/>
                  <a:pt x="17634" y="21173"/>
                  <a:pt x="17574" y="20799"/>
                </a:cubicBezTo>
                <a:cubicBezTo>
                  <a:pt x="17115" y="17902"/>
                  <a:pt x="14268" y="15974"/>
                  <a:pt x="11223" y="15974"/>
                </a:cubicBezTo>
                <a:cubicBezTo>
                  <a:pt x="10224" y="15974"/>
                  <a:pt x="9203" y="16183"/>
                  <a:pt x="8239" y="16630"/>
                </a:cubicBezTo>
                <a:lnTo>
                  <a:pt x="4576" y="13425"/>
                </a:lnTo>
                <a:cubicBezTo>
                  <a:pt x="4882" y="12890"/>
                  <a:pt x="4882" y="12249"/>
                  <a:pt x="4698" y="11608"/>
                </a:cubicBezTo>
                <a:lnTo>
                  <a:pt x="9031" y="7814"/>
                </a:lnTo>
                <a:cubicBezTo>
                  <a:pt x="8971" y="9631"/>
                  <a:pt x="9641" y="11340"/>
                  <a:pt x="11105" y="12624"/>
                </a:cubicBezTo>
                <a:cubicBezTo>
                  <a:pt x="11258" y="12756"/>
                  <a:pt x="11456" y="12824"/>
                  <a:pt x="11655" y="12824"/>
                </a:cubicBezTo>
                <a:cubicBezTo>
                  <a:pt x="11853" y="12824"/>
                  <a:pt x="12052" y="12756"/>
                  <a:pt x="12203" y="12624"/>
                </a:cubicBezTo>
                <a:lnTo>
                  <a:pt x="13973" y="11074"/>
                </a:lnTo>
                <a:cubicBezTo>
                  <a:pt x="14649" y="11483"/>
                  <a:pt x="15412" y="11679"/>
                  <a:pt x="16175" y="11679"/>
                </a:cubicBezTo>
                <a:cubicBezTo>
                  <a:pt x="17204" y="11679"/>
                  <a:pt x="18232" y="11322"/>
                  <a:pt x="19038" y="10647"/>
                </a:cubicBezTo>
                <a:cubicBezTo>
                  <a:pt x="20380" y="9417"/>
                  <a:pt x="20564" y="7548"/>
                  <a:pt x="19526" y="6211"/>
                </a:cubicBezTo>
                <a:lnTo>
                  <a:pt x="21296" y="4661"/>
                </a:lnTo>
                <a:cubicBezTo>
                  <a:pt x="21600" y="4340"/>
                  <a:pt x="21600" y="3967"/>
                  <a:pt x="21296" y="3592"/>
                </a:cubicBezTo>
                <a:cubicBezTo>
                  <a:pt x="19869" y="2344"/>
                  <a:pt x="18005" y="1789"/>
                  <a:pt x="16154" y="1789"/>
                </a:cubicBezTo>
                <a:cubicBezTo>
                  <a:pt x="15709" y="1789"/>
                  <a:pt x="15265" y="1820"/>
                  <a:pt x="14827" y="1883"/>
                </a:cubicBezTo>
                <a:lnTo>
                  <a:pt x="13363" y="600"/>
                </a:lnTo>
                <a:cubicBezTo>
                  <a:pt x="12906" y="200"/>
                  <a:pt x="12296" y="0"/>
                  <a:pt x="116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00" name="Google Shape;3600;p38"/>
          <p:cNvSpPr/>
          <p:nvPr/>
        </p:nvSpPr>
        <p:spPr>
          <a:xfrm>
            <a:off x="13830873" y="5598297"/>
            <a:ext cx="914582" cy="917617"/>
          </a:xfrm>
          <a:custGeom>
            <a:rect b="b" l="l" r="r" t="t"/>
            <a:pathLst>
              <a:path extrusionOk="0" h="21600" w="21600">
                <a:moveTo>
                  <a:pt x="10825" y="1430"/>
                </a:moveTo>
                <a:cubicBezTo>
                  <a:pt x="11727" y="1430"/>
                  <a:pt x="12535" y="1992"/>
                  <a:pt x="12842" y="2910"/>
                </a:cubicBezTo>
                <a:cubicBezTo>
                  <a:pt x="13165" y="4088"/>
                  <a:pt x="12573" y="5213"/>
                  <a:pt x="11391" y="5535"/>
                </a:cubicBezTo>
                <a:cubicBezTo>
                  <a:pt x="11203" y="5591"/>
                  <a:pt x="11012" y="5618"/>
                  <a:pt x="10821" y="5618"/>
                </a:cubicBezTo>
                <a:cubicBezTo>
                  <a:pt x="9929" y="5618"/>
                  <a:pt x="9078" y="5025"/>
                  <a:pt x="8812" y="4143"/>
                </a:cubicBezTo>
                <a:cubicBezTo>
                  <a:pt x="8437" y="3017"/>
                  <a:pt x="9082" y="1839"/>
                  <a:pt x="10209" y="1518"/>
                </a:cubicBezTo>
                <a:cubicBezTo>
                  <a:pt x="10417" y="1458"/>
                  <a:pt x="10623" y="1430"/>
                  <a:pt x="10825" y="1430"/>
                </a:cubicBezTo>
                <a:close/>
                <a:moveTo>
                  <a:pt x="10835" y="10061"/>
                </a:moveTo>
                <a:cubicBezTo>
                  <a:pt x="11974" y="10061"/>
                  <a:pt x="13003" y="10979"/>
                  <a:pt x="13003" y="12174"/>
                </a:cubicBezTo>
                <a:cubicBezTo>
                  <a:pt x="12950" y="13085"/>
                  <a:pt x="12305" y="13888"/>
                  <a:pt x="11498" y="14156"/>
                </a:cubicBezTo>
                <a:cubicBezTo>
                  <a:pt x="11270" y="14229"/>
                  <a:pt x="11041" y="14263"/>
                  <a:pt x="10821" y="14263"/>
                </a:cubicBezTo>
                <a:cubicBezTo>
                  <a:pt x="9909" y="14263"/>
                  <a:pt x="9126" y="13670"/>
                  <a:pt x="8867" y="12764"/>
                </a:cubicBezTo>
                <a:cubicBezTo>
                  <a:pt x="8544" y="11639"/>
                  <a:pt x="9135" y="10515"/>
                  <a:pt x="10264" y="10140"/>
                </a:cubicBezTo>
                <a:cubicBezTo>
                  <a:pt x="10455" y="10087"/>
                  <a:pt x="10646" y="10061"/>
                  <a:pt x="10835" y="10061"/>
                </a:cubicBezTo>
                <a:close/>
                <a:moveTo>
                  <a:pt x="3546" y="15895"/>
                </a:moveTo>
                <a:cubicBezTo>
                  <a:pt x="4680" y="15895"/>
                  <a:pt x="5696" y="16779"/>
                  <a:pt x="5696" y="18012"/>
                </a:cubicBezTo>
                <a:cubicBezTo>
                  <a:pt x="5642" y="18975"/>
                  <a:pt x="5052" y="19725"/>
                  <a:pt x="4138" y="19994"/>
                </a:cubicBezTo>
                <a:cubicBezTo>
                  <a:pt x="3931" y="20053"/>
                  <a:pt x="3723" y="20080"/>
                  <a:pt x="3522" y="20080"/>
                </a:cubicBezTo>
                <a:cubicBezTo>
                  <a:pt x="2623" y="20080"/>
                  <a:pt x="1821" y="19519"/>
                  <a:pt x="1559" y="18601"/>
                </a:cubicBezTo>
                <a:cubicBezTo>
                  <a:pt x="1182" y="17476"/>
                  <a:pt x="1827" y="16298"/>
                  <a:pt x="2956" y="15977"/>
                </a:cubicBezTo>
                <a:cubicBezTo>
                  <a:pt x="3153" y="15922"/>
                  <a:pt x="3351" y="15895"/>
                  <a:pt x="3546" y="15895"/>
                </a:cubicBezTo>
                <a:close/>
                <a:moveTo>
                  <a:pt x="18107" y="15895"/>
                </a:moveTo>
                <a:cubicBezTo>
                  <a:pt x="19240" y="15895"/>
                  <a:pt x="20258" y="16779"/>
                  <a:pt x="20258" y="18012"/>
                </a:cubicBezTo>
                <a:cubicBezTo>
                  <a:pt x="20203" y="18975"/>
                  <a:pt x="19613" y="19725"/>
                  <a:pt x="18752" y="19994"/>
                </a:cubicBezTo>
                <a:cubicBezTo>
                  <a:pt x="18535" y="20053"/>
                  <a:pt x="18320" y="20080"/>
                  <a:pt x="18112" y="20080"/>
                </a:cubicBezTo>
                <a:cubicBezTo>
                  <a:pt x="17184" y="20080"/>
                  <a:pt x="16383" y="19519"/>
                  <a:pt x="16120" y="18601"/>
                </a:cubicBezTo>
                <a:cubicBezTo>
                  <a:pt x="15798" y="17476"/>
                  <a:pt x="16388" y="16298"/>
                  <a:pt x="17517" y="15977"/>
                </a:cubicBezTo>
                <a:cubicBezTo>
                  <a:pt x="17715" y="15922"/>
                  <a:pt x="17913" y="15895"/>
                  <a:pt x="18107" y="15895"/>
                </a:cubicBezTo>
                <a:close/>
                <a:moveTo>
                  <a:pt x="10820" y="0"/>
                </a:moveTo>
                <a:cubicBezTo>
                  <a:pt x="9682" y="0"/>
                  <a:pt x="8563" y="524"/>
                  <a:pt x="7898" y="1518"/>
                </a:cubicBezTo>
                <a:cubicBezTo>
                  <a:pt x="6501" y="3607"/>
                  <a:pt x="7630" y="6391"/>
                  <a:pt x="10156" y="6927"/>
                </a:cubicBezTo>
                <a:lnTo>
                  <a:pt x="10156" y="8747"/>
                </a:lnTo>
                <a:cubicBezTo>
                  <a:pt x="7845" y="9230"/>
                  <a:pt x="6663" y="11746"/>
                  <a:pt x="7738" y="13781"/>
                </a:cubicBezTo>
                <a:lnTo>
                  <a:pt x="5857" y="15334"/>
                </a:lnTo>
                <a:cubicBezTo>
                  <a:pt x="5159" y="14799"/>
                  <a:pt x="4407" y="14530"/>
                  <a:pt x="3547" y="14530"/>
                </a:cubicBezTo>
                <a:cubicBezTo>
                  <a:pt x="1612" y="14530"/>
                  <a:pt x="0" y="16138"/>
                  <a:pt x="0" y="18066"/>
                </a:cubicBezTo>
                <a:cubicBezTo>
                  <a:pt x="0" y="19994"/>
                  <a:pt x="1612" y="21600"/>
                  <a:pt x="3547" y="21600"/>
                </a:cubicBezTo>
                <a:cubicBezTo>
                  <a:pt x="5481" y="21600"/>
                  <a:pt x="7093" y="20046"/>
                  <a:pt x="7093" y="18066"/>
                </a:cubicBezTo>
                <a:cubicBezTo>
                  <a:pt x="7093" y="17476"/>
                  <a:pt x="6986" y="16941"/>
                  <a:pt x="6716" y="16460"/>
                </a:cubicBezTo>
                <a:lnTo>
                  <a:pt x="8597" y="14906"/>
                </a:lnTo>
                <a:cubicBezTo>
                  <a:pt x="9269" y="15441"/>
                  <a:pt x="10074" y="15710"/>
                  <a:pt x="10874" y="15710"/>
                </a:cubicBezTo>
                <a:cubicBezTo>
                  <a:pt x="11674" y="15710"/>
                  <a:pt x="12465" y="15441"/>
                  <a:pt x="13110" y="14906"/>
                </a:cubicBezTo>
                <a:lnTo>
                  <a:pt x="14991" y="16460"/>
                </a:lnTo>
                <a:cubicBezTo>
                  <a:pt x="14186" y="18012"/>
                  <a:pt x="14616" y="19939"/>
                  <a:pt x="16120" y="21012"/>
                </a:cubicBezTo>
                <a:cubicBezTo>
                  <a:pt x="16719" y="21410"/>
                  <a:pt x="17401" y="21600"/>
                  <a:pt x="18075" y="21600"/>
                </a:cubicBezTo>
                <a:cubicBezTo>
                  <a:pt x="19214" y="21600"/>
                  <a:pt x="20335" y="21056"/>
                  <a:pt x="21010" y="20046"/>
                </a:cubicBezTo>
                <a:cubicBezTo>
                  <a:pt x="21440" y="19511"/>
                  <a:pt x="21600" y="18816"/>
                  <a:pt x="21600" y="18119"/>
                </a:cubicBezTo>
                <a:cubicBezTo>
                  <a:pt x="21600" y="16031"/>
                  <a:pt x="20096" y="14530"/>
                  <a:pt x="18107" y="14530"/>
                </a:cubicBezTo>
                <a:cubicBezTo>
                  <a:pt x="17248" y="14530"/>
                  <a:pt x="16495" y="14799"/>
                  <a:pt x="15851" y="15334"/>
                </a:cubicBezTo>
                <a:lnTo>
                  <a:pt x="13971" y="13781"/>
                </a:lnTo>
                <a:cubicBezTo>
                  <a:pt x="15046" y="11693"/>
                  <a:pt x="13809" y="9176"/>
                  <a:pt x="11553" y="8747"/>
                </a:cubicBezTo>
                <a:lnTo>
                  <a:pt x="11553" y="6927"/>
                </a:lnTo>
                <a:cubicBezTo>
                  <a:pt x="12842" y="6658"/>
                  <a:pt x="13809" y="5749"/>
                  <a:pt x="14239" y="4517"/>
                </a:cubicBezTo>
                <a:cubicBezTo>
                  <a:pt x="14723" y="3070"/>
                  <a:pt x="14186" y="1464"/>
                  <a:pt x="12842" y="607"/>
                </a:cubicBezTo>
                <a:cubicBezTo>
                  <a:pt x="12228" y="199"/>
                  <a:pt x="11521" y="0"/>
                  <a:pt x="108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01" name="Google Shape;3601;p38"/>
          <p:cNvSpPr/>
          <p:nvPr/>
        </p:nvSpPr>
        <p:spPr>
          <a:xfrm>
            <a:off x="19275330" y="3479334"/>
            <a:ext cx="913176" cy="913428"/>
          </a:xfrm>
          <a:custGeom>
            <a:rect b="b" l="l" r="r" t="t"/>
            <a:pathLst>
              <a:path extrusionOk="0" h="21600" w="21460">
                <a:moveTo>
                  <a:pt x="15760" y="1708"/>
                </a:moveTo>
                <a:lnTo>
                  <a:pt x="19715" y="5690"/>
                </a:lnTo>
                <a:lnTo>
                  <a:pt x="5708" y="19838"/>
                </a:lnTo>
                <a:lnTo>
                  <a:pt x="1752" y="15857"/>
                </a:lnTo>
                <a:lnTo>
                  <a:pt x="4211" y="13383"/>
                </a:lnTo>
                <a:lnTo>
                  <a:pt x="5708" y="14836"/>
                </a:lnTo>
                <a:cubicBezTo>
                  <a:pt x="5842" y="14969"/>
                  <a:pt x="6015" y="15038"/>
                  <a:pt x="6188" y="15038"/>
                </a:cubicBezTo>
                <a:cubicBezTo>
                  <a:pt x="6363" y="15038"/>
                  <a:pt x="6536" y="14969"/>
                  <a:pt x="6670" y="14836"/>
                </a:cubicBezTo>
                <a:cubicBezTo>
                  <a:pt x="6938" y="14566"/>
                  <a:pt x="6938" y="14136"/>
                  <a:pt x="6670" y="13813"/>
                </a:cubicBezTo>
                <a:lnTo>
                  <a:pt x="5226" y="12360"/>
                </a:lnTo>
                <a:lnTo>
                  <a:pt x="7045" y="10531"/>
                </a:lnTo>
                <a:lnTo>
                  <a:pt x="8488" y="12037"/>
                </a:lnTo>
                <a:cubicBezTo>
                  <a:pt x="8622" y="12172"/>
                  <a:pt x="8809" y="12239"/>
                  <a:pt x="8995" y="12239"/>
                </a:cubicBezTo>
                <a:cubicBezTo>
                  <a:pt x="9184" y="12239"/>
                  <a:pt x="9370" y="12172"/>
                  <a:pt x="9504" y="12037"/>
                </a:cubicBezTo>
                <a:cubicBezTo>
                  <a:pt x="9771" y="11769"/>
                  <a:pt x="9771" y="11284"/>
                  <a:pt x="9504" y="11016"/>
                </a:cubicBezTo>
                <a:lnTo>
                  <a:pt x="8008" y="9563"/>
                </a:lnTo>
                <a:lnTo>
                  <a:pt x="9825" y="7734"/>
                </a:lnTo>
                <a:lnTo>
                  <a:pt x="11322" y="9187"/>
                </a:lnTo>
                <a:cubicBezTo>
                  <a:pt x="11456" y="9320"/>
                  <a:pt x="11629" y="9389"/>
                  <a:pt x="11802" y="9389"/>
                </a:cubicBezTo>
                <a:cubicBezTo>
                  <a:pt x="11977" y="9389"/>
                  <a:pt x="12150" y="9320"/>
                  <a:pt x="12284" y="9187"/>
                </a:cubicBezTo>
                <a:cubicBezTo>
                  <a:pt x="12552" y="8917"/>
                  <a:pt x="12552" y="8487"/>
                  <a:pt x="12284" y="8217"/>
                </a:cubicBezTo>
                <a:lnTo>
                  <a:pt x="10840" y="6711"/>
                </a:lnTo>
                <a:lnTo>
                  <a:pt x="12659" y="4882"/>
                </a:lnTo>
                <a:lnTo>
                  <a:pt x="14102" y="6388"/>
                </a:lnTo>
                <a:cubicBezTo>
                  <a:pt x="14236" y="6523"/>
                  <a:pt x="14422" y="6590"/>
                  <a:pt x="14609" y="6590"/>
                </a:cubicBezTo>
                <a:cubicBezTo>
                  <a:pt x="14797" y="6590"/>
                  <a:pt x="14984" y="6523"/>
                  <a:pt x="15118" y="6388"/>
                </a:cubicBezTo>
                <a:cubicBezTo>
                  <a:pt x="15385" y="6120"/>
                  <a:pt x="15385" y="5635"/>
                  <a:pt x="15118" y="5367"/>
                </a:cubicBezTo>
                <a:lnTo>
                  <a:pt x="13621" y="3914"/>
                </a:lnTo>
                <a:lnTo>
                  <a:pt x="15760" y="1708"/>
                </a:lnTo>
                <a:close/>
                <a:moveTo>
                  <a:pt x="15812" y="0"/>
                </a:moveTo>
                <a:cubicBezTo>
                  <a:pt x="15639" y="0"/>
                  <a:pt x="15466" y="67"/>
                  <a:pt x="15332" y="202"/>
                </a:cubicBezTo>
                <a:lnTo>
                  <a:pt x="12231" y="3268"/>
                </a:lnTo>
                <a:lnTo>
                  <a:pt x="12016" y="3484"/>
                </a:lnTo>
                <a:lnTo>
                  <a:pt x="9450" y="6120"/>
                </a:lnTo>
                <a:lnTo>
                  <a:pt x="9236" y="6281"/>
                </a:lnTo>
                <a:lnTo>
                  <a:pt x="6402" y="9132"/>
                </a:lnTo>
                <a:lnTo>
                  <a:pt x="3836" y="11769"/>
                </a:lnTo>
                <a:lnTo>
                  <a:pt x="3622" y="11984"/>
                </a:lnTo>
                <a:lnTo>
                  <a:pt x="201" y="15374"/>
                </a:lnTo>
                <a:cubicBezTo>
                  <a:pt x="-67" y="15642"/>
                  <a:pt x="-67" y="16127"/>
                  <a:pt x="201" y="16395"/>
                </a:cubicBezTo>
                <a:lnTo>
                  <a:pt x="5173" y="21398"/>
                </a:lnTo>
                <a:cubicBezTo>
                  <a:pt x="5308" y="21533"/>
                  <a:pt x="5481" y="21600"/>
                  <a:pt x="5654" y="21600"/>
                </a:cubicBezTo>
                <a:cubicBezTo>
                  <a:pt x="5829" y="21600"/>
                  <a:pt x="6002" y="21533"/>
                  <a:pt x="6136" y="21398"/>
                </a:cubicBezTo>
                <a:lnTo>
                  <a:pt x="21212" y="6228"/>
                </a:lnTo>
                <a:cubicBezTo>
                  <a:pt x="21533" y="5905"/>
                  <a:pt x="21533" y="5420"/>
                  <a:pt x="21267" y="5152"/>
                </a:cubicBezTo>
                <a:lnTo>
                  <a:pt x="16294" y="202"/>
                </a:lnTo>
                <a:cubicBezTo>
                  <a:pt x="16160" y="67"/>
                  <a:pt x="15987" y="0"/>
                  <a:pt x="158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602" name="Google Shape;3602;p38"/>
          <p:cNvGrpSpPr/>
          <p:nvPr/>
        </p:nvGrpSpPr>
        <p:grpSpPr>
          <a:xfrm>
            <a:off x="4115410" y="3485353"/>
            <a:ext cx="918699" cy="915377"/>
            <a:chOff x="-1" y="0"/>
            <a:chExt cx="918697" cy="915376"/>
          </a:xfrm>
        </p:grpSpPr>
        <p:sp>
          <p:nvSpPr>
            <p:cNvPr id="3603" name="Google Shape;3603;p38"/>
            <p:cNvSpPr/>
            <p:nvPr/>
          </p:nvSpPr>
          <p:spPr>
            <a:xfrm>
              <a:off x="188936" y="183494"/>
              <a:ext cx="548317" cy="548461"/>
            </a:xfrm>
            <a:custGeom>
              <a:rect b="b" l="l" r="r" t="t"/>
              <a:pathLst>
                <a:path extrusionOk="0" h="21600" w="21600">
                  <a:moveTo>
                    <a:pt x="10756" y="2287"/>
                  </a:moveTo>
                  <a:cubicBezTo>
                    <a:pt x="15416" y="2287"/>
                    <a:pt x="19179" y="6049"/>
                    <a:pt x="19179" y="10710"/>
                  </a:cubicBezTo>
                  <a:cubicBezTo>
                    <a:pt x="19270" y="15369"/>
                    <a:pt x="15416" y="19222"/>
                    <a:pt x="10756" y="19222"/>
                  </a:cubicBezTo>
                  <a:cubicBezTo>
                    <a:pt x="6901" y="19222"/>
                    <a:pt x="3675" y="16714"/>
                    <a:pt x="2691" y="13219"/>
                  </a:cubicBezTo>
                  <a:cubicBezTo>
                    <a:pt x="987" y="7753"/>
                    <a:pt x="5021" y="2287"/>
                    <a:pt x="10756" y="2287"/>
                  </a:cubicBezTo>
                  <a:close/>
                  <a:moveTo>
                    <a:pt x="10836" y="0"/>
                  </a:moveTo>
                  <a:cubicBezTo>
                    <a:pt x="9379" y="0"/>
                    <a:pt x="7923" y="296"/>
                    <a:pt x="6543" y="853"/>
                  </a:cubicBezTo>
                  <a:cubicBezTo>
                    <a:pt x="2691" y="2466"/>
                    <a:pt x="0" y="6319"/>
                    <a:pt x="0" y="10799"/>
                  </a:cubicBezTo>
                  <a:cubicBezTo>
                    <a:pt x="0" y="14382"/>
                    <a:pt x="1792" y="17698"/>
                    <a:pt x="4751" y="19760"/>
                  </a:cubicBezTo>
                  <a:cubicBezTo>
                    <a:pt x="6637" y="21014"/>
                    <a:pt x="8705" y="21600"/>
                    <a:pt x="10742" y="21600"/>
                  </a:cubicBezTo>
                  <a:cubicBezTo>
                    <a:pt x="12192" y="21600"/>
                    <a:pt x="13626" y="21304"/>
                    <a:pt x="14969" y="20744"/>
                  </a:cubicBezTo>
                  <a:cubicBezTo>
                    <a:pt x="18912" y="19043"/>
                    <a:pt x="21600" y="15278"/>
                    <a:pt x="21600" y="10799"/>
                  </a:cubicBezTo>
                  <a:cubicBezTo>
                    <a:pt x="21600" y="7124"/>
                    <a:pt x="19717" y="3811"/>
                    <a:pt x="16761" y="1840"/>
                  </a:cubicBezTo>
                  <a:cubicBezTo>
                    <a:pt x="14929" y="583"/>
                    <a:pt x="12881" y="0"/>
                    <a:pt x="108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04" name="Google Shape;3604;p38"/>
            <p:cNvSpPr/>
            <p:nvPr/>
          </p:nvSpPr>
          <p:spPr>
            <a:xfrm>
              <a:off x="-1" y="0"/>
              <a:ext cx="918697" cy="915376"/>
            </a:xfrm>
            <a:custGeom>
              <a:rect b="b" l="l" r="r" t="t"/>
              <a:pathLst>
                <a:path extrusionOk="0" h="21600" w="20378">
                  <a:moveTo>
                    <a:pt x="4793" y="1390"/>
                  </a:moveTo>
                  <a:cubicBezTo>
                    <a:pt x="5535" y="1390"/>
                    <a:pt x="6278" y="1646"/>
                    <a:pt x="6866" y="2157"/>
                  </a:cubicBezTo>
                  <a:cubicBezTo>
                    <a:pt x="4747" y="3069"/>
                    <a:pt x="2980" y="4948"/>
                    <a:pt x="2072" y="7257"/>
                  </a:cubicBezTo>
                  <a:cubicBezTo>
                    <a:pt x="962" y="5593"/>
                    <a:pt x="1215" y="3231"/>
                    <a:pt x="2931" y="1995"/>
                  </a:cubicBezTo>
                  <a:cubicBezTo>
                    <a:pt x="3477" y="1592"/>
                    <a:pt x="4135" y="1390"/>
                    <a:pt x="4793" y="1390"/>
                  </a:cubicBezTo>
                  <a:close/>
                  <a:moveTo>
                    <a:pt x="15678" y="1401"/>
                  </a:moveTo>
                  <a:cubicBezTo>
                    <a:pt x="16751" y="1401"/>
                    <a:pt x="17816" y="1936"/>
                    <a:pt x="18473" y="3016"/>
                  </a:cubicBezTo>
                  <a:cubicBezTo>
                    <a:pt x="19331" y="4304"/>
                    <a:pt x="19230" y="6022"/>
                    <a:pt x="18372" y="7257"/>
                  </a:cubicBezTo>
                  <a:cubicBezTo>
                    <a:pt x="17515" y="4948"/>
                    <a:pt x="15799" y="3069"/>
                    <a:pt x="13578" y="2157"/>
                  </a:cubicBezTo>
                  <a:cubicBezTo>
                    <a:pt x="14196" y="1653"/>
                    <a:pt x="14939" y="1401"/>
                    <a:pt x="15678" y="1401"/>
                  </a:cubicBezTo>
                  <a:close/>
                  <a:moveTo>
                    <a:pt x="10169" y="2871"/>
                  </a:moveTo>
                  <a:cubicBezTo>
                    <a:pt x="11170" y="2871"/>
                    <a:pt x="12165" y="3081"/>
                    <a:pt x="13073" y="3500"/>
                  </a:cubicBezTo>
                  <a:cubicBezTo>
                    <a:pt x="15799" y="4681"/>
                    <a:pt x="17616" y="7525"/>
                    <a:pt x="17616" y="10800"/>
                  </a:cubicBezTo>
                  <a:cubicBezTo>
                    <a:pt x="17717" y="15149"/>
                    <a:pt x="14335" y="18691"/>
                    <a:pt x="10248" y="18691"/>
                  </a:cubicBezTo>
                  <a:cubicBezTo>
                    <a:pt x="6160" y="18691"/>
                    <a:pt x="2778" y="15149"/>
                    <a:pt x="2729" y="10800"/>
                  </a:cubicBezTo>
                  <a:cubicBezTo>
                    <a:pt x="2729" y="8116"/>
                    <a:pt x="3989" y="5700"/>
                    <a:pt x="6009" y="4197"/>
                  </a:cubicBezTo>
                  <a:cubicBezTo>
                    <a:pt x="7260" y="3309"/>
                    <a:pt x="8723" y="2871"/>
                    <a:pt x="10169" y="2871"/>
                  </a:cubicBezTo>
                  <a:close/>
                  <a:moveTo>
                    <a:pt x="4755" y="0"/>
                  </a:moveTo>
                  <a:cubicBezTo>
                    <a:pt x="3257" y="0"/>
                    <a:pt x="1758" y="743"/>
                    <a:pt x="811" y="2210"/>
                  </a:cubicBezTo>
                  <a:cubicBezTo>
                    <a:pt x="-502" y="4251"/>
                    <a:pt x="-199" y="7095"/>
                    <a:pt x="1567" y="8760"/>
                  </a:cubicBezTo>
                  <a:cubicBezTo>
                    <a:pt x="811" y="12465"/>
                    <a:pt x="2224" y="16277"/>
                    <a:pt x="5099" y="18477"/>
                  </a:cubicBezTo>
                  <a:lnTo>
                    <a:pt x="4090" y="20571"/>
                  </a:lnTo>
                  <a:cubicBezTo>
                    <a:pt x="3940" y="20893"/>
                    <a:pt x="4090" y="21322"/>
                    <a:pt x="4444" y="21537"/>
                  </a:cubicBezTo>
                  <a:cubicBezTo>
                    <a:pt x="4523" y="21580"/>
                    <a:pt x="4606" y="21600"/>
                    <a:pt x="4688" y="21600"/>
                  </a:cubicBezTo>
                  <a:cubicBezTo>
                    <a:pt x="4922" y="21600"/>
                    <a:pt x="5152" y="21438"/>
                    <a:pt x="5301" y="21162"/>
                  </a:cubicBezTo>
                  <a:lnTo>
                    <a:pt x="6261" y="19175"/>
                  </a:lnTo>
                  <a:cubicBezTo>
                    <a:pt x="7497" y="19819"/>
                    <a:pt x="8822" y="20141"/>
                    <a:pt x="10147" y="20141"/>
                  </a:cubicBezTo>
                  <a:cubicBezTo>
                    <a:pt x="11471" y="20141"/>
                    <a:pt x="12796" y="19819"/>
                    <a:pt x="14033" y="19175"/>
                  </a:cubicBezTo>
                  <a:lnTo>
                    <a:pt x="14941" y="21162"/>
                  </a:lnTo>
                  <a:cubicBezTo>
                    <a:pt x="15093" y="21447"/>
                    <a:pt x="15362" y="21576"/>
                    <a:pt x="15615" y="21576"/>
                  </a:cubicBezTo>
                  <a:cubicBezTo>
                    <a:pt x="15697" y="21576"/>
                    <a:pt x="15775" y="21563"/>
                    <a:pt x="15849" y="21537"/>
                  </a:cubicBezTo>
                  <a:cubicBezTo>
                    <a:pt x="16152" y="21322"/>
                    <a:pt x="16304" y="20893"/>
                    <a:pt x="16152" y="20571"/>
                  </a:cubicBezTo>
                  <a:lnTo>
                    <a:pt x="15143" y="18477"/>
                  </a:lnTo>
                  <a:cubicBezTo>
                    <a:pt x="18069" y="16330"/>
                    <a:pt x="19482" y="12518"/>
                    <a:pt x="18675" y="8760"/>
                  </a:cubicBezTo>
                  <a:cubicBezTo>
                    <a:pt x="21098" y="6613"/>
                    <a:pt x="20896" y="2694"/>
                    <a:pt x="18322" y="869"/>
                  </a:cubicBezTo>
                  <a:cubicBezTo>
                    <a:pt x="17507" y="290"/>
                    <a:pt x="16570" y="7"/>
                    <a:pt x="15641" y="7"/>
                  </a:cubicBezTo>
                  <a:cubicBezTo>
                    <a:pt x="14327" y="7"/>
                    <a:pt x="13031" y="574"/>
                    <a:pt x="12115" y="1673"/>
                  </a:cubicBezTo>
                  <a:cubicBezTo>
                    <a:pt x="11484" y="1540"/>
                    <a:pt x="10840" y="1472"/>
                    <a:pt x="10196" y="1472"/>
                  </a:cubicBezTo>
                  <a:cubicBezTo>
                    <a:pt x="9554" y="1472"/>
                    <a:pt x="8910" y="1540"/>
                    <a:pt x="8279" y="1673"/>
                  </a:cubicBezTo>
                  <a:cubicBezTo>
                    <a:pt x="7344" y="554"/>
                    <a:pt x="6049" y="0"/>
                    <a:pt x="47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05" name="Google Shape;3605;p38"/>
            <p:cNvSpPr/>
            <p:nvPr/>
          </p:nvSpPr>
          <p:spPr>
            <a:xfrm>
              <a:off x="441466" y="318893"/>
              <a:ext cx="170642" cy="188839"/>
            </a:xfrm>
            <a:custGeom>
              <a:rect b="b" l="l" r="r" t="t"/>
              <a:pathLst>
                <a:path extrusionOk="0" h="21600" w="21600">
                  <a:moveTo>
                    <a:pt x="4040" y="0"/>
                  </a:moveTo>
                  <a:cubicBezTo>
                    <a:pt x="1728" y="0"/>
                    <a:pt x="0" y="1561"/>
                    <a:pt x="0" y="3387"/>
                  </a:cubicBezTo>
                  <a:lnTo>
                    <a:pt x="0" y="18478"/>
                  </a:lnTo>
                  <a:cubicBezTo>
                    <a:pt x="0" y="20303"/>
                    <a:pt x="1728" y="21600"/>
                    <a:pt x="4040" y="21600"/>
                  </a:cubicBezTo>
                  <a:lnTo>
                    <a:pt x="17569" y="21600"/>
                  </a:lnTo>
                  <a:cubicBezTo>
                    <a:pt x="19872" y="21600"/>
                    <a:pt x="21600" y="20039"/>
                    <a:pt x="21600" y="18478"/>
                  </a:cubicBezTo>
                  <a:cubicBezTo>
                    <a:pt x="21600" y="16140"/>
                    <a:pt x="19872" y="14835"/>
                    <a:pt x="17569" y="14835"/>
                  </a:cubicBezTo>
                  <a:lnTo>
                    <a:pt x="7496" y="14835"/>
                  </a:lnTo>
                  <a:lnTo>
                    <a:pt x="7496" y="3387"/>
                  </a:lnTo>
                  <a:cubicBezTo>
                    <a:pt x="7496" y="1561"/>
                    <a:pt x="5768" y="0"/>
                    <a:pt x="40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606" name="Google Shape;3606;p38"/>
          <p:cNvGrpSpPr/>
          <p:nvPr/>
        </p:nvGrpSpPr>
        <p:grpSpPr>
          <a:xfrm>
            <a:off x="4182269" y="4555628"/>
            <a:ext cx="806963" cy="893497"/>
            <a:chOff x="-1" y="0"/>
            <a:chExt cx="806961" cy="893496"/>
          </a:xfrm>
        </p:grpSpPr>
        <p:sp>
          <p:nvSpPr>
            <p:cNvPr id="3607" name="Google Shape;3607;p38"/>
            <p:cNvSpPr/>
            <p:nvPr/>
          </p:nvSpPr>
          <p:spPr>
            <a:xfrm>
              <a:off x="-1" y="0"/>
              <a:ext cx="806961" cy="893496"/>
            </a:xfrm>
            <a:custGeom>
              <a:rect b="b" l="l" r="r" t="t"/>
              <a:pathLst>
                <a:path extrusionOk="0" h="21600" w="21164">
                  <a:moveTo>
                    <a:pt x="10484" y="1421"/>
                  </a:moveTo>
                  <a:cubicBezTo>
                    <a:pt x="10988" y="1421"/>
                    <a:pt x="11490" y="1683"/>
                    <a:pt x="12009" y="2186"/>
                  </a:cubicBezTo>
                  <a:cubicBezTo>
                    <a:pt x="12486" y="2736"/>
                    <a:pt x="12963" y="3451"/>
                    <a:pt x="13261" y="4221"/>
                  </a:cubicBezTo>
                  <a:cubicBezTo>
                    <a:pt x="12306" y="4441"/>
                    <a:pt x="11412" y="4771"/>
                    <a:pt x="10516" y="5101"/>
                  </a:cubicBezTo>
                  <a:cubicBezTo>
                    <a:pt x="9621" y="4771"/>
                    <a:pt x="8727" y="4441"/>
                    <a:pt x="7711" y="4221"/>
                  </a:cubicBezTo>
                  <a:cubicBezTo>
                    <a:pt x="8011" y="3615"/>
                    <a:pt x="8427" y="2901"/>
                    <a:pt x="8846" y="2352"/>
                  </a:cubicBezTo>
                  <a:cubicBezTo>
                    <a:pt x="9403" y="1723"/>
                    <a:pt x="9942" y="1421"/>
                    <a:pt x="10484" y="1421"/>
                  </a:cubicBezTo>
                  <a:close/>
                  <a:moveTo>
                    <a:pt x="7234" y="5651"/>
                  </a:moveTo>
                  <a:cubicBezTo>
                    <a:pt x="7653" y="5815"/>
                    <a:pt x="8130" y="5871"/>
                    <a:pt x="8488" y="5981"/>
                  </a:cubicBezTo>
                  <a:cubicBezTo>
                    <a:pt x="7891" y="6311"/>
                    <a:pt x="7414" y="6587"/>
                    <a:pt x="6937" y="6807"/>
                  </a:cubicBezTo>
                  <a:cubicBezTo>
                    <a:pt x="7056" y="6421"/>
                    <a:pt x="7175" y="5981"/>
                    <a:pt x="7234" y="5651"/>
                  </a:cubicBezTo>
                  <a:close/>
                  <a:moveTo>
                    <a:pt x="13679" y="5651"/>
                  </a:moveTo>
                  <a:cubicBezTo>
                    <a:pt x="13857" y="6091"/>
                    <a:pt x="13918" y="6477"/>
                    <a:pt x="13977" y="6917"/>
                  </a:cubicBezTo>
                  <a:cubicBezTo>
                    <a:pt x="13499" y="6641"/>
                    <a:pt x="12963" y="6311"/>
                    <a:pt x="12425" y="6091"/>
                  </a:cubicBezTo>
                  <a:cubicBezTo>
                    <a:pt x="12783" y="5871"/>
                    <a:pt x="13261" y="5761"/>
                    <a:pt x="13679" y="5651"/>
                  </a:cubicBezTo>
                  <a:close/>
                  <a:moveTo>
                    <a:pt x="4208" y="5223"/>
                  </a:moveTo>
                  <a:cubicBezTo>
                    <a:pt x="4734" y="5223"/>
                    <a:pt x="5263" y="5272"/>
                    <a:pt x="5744" y="5321"/>
                  </a:cubicBezTo>
                  <a:cubicBezTo>
                    <a:pt x="5505" y="6147"/>
                    <a:pt x="5266" y="6971"/>
                    <a:pt x="5206" y="8016"/>
                  </a:cubicBezTo>
                  <a:cubicBezTo>
                    <a:pt x="4429" y="8566"/>
                    <a:pt x="3655" y="9116"/>
                    <a:pt x="2939" y="9720"/>
                  </a:cubicBezTo>
                  <a:cubicBezTo>
                    <a:pt x="1746" y="8346"/>
                    <a:pt x="672" y="6311"/>
                    <a:pt x="2342" y="5541"/>
                  </a:cubicBezTo>
                  <a:cubicBezTo>
                    <a:pt x="2903" y="5298"/>
                    <a:pt x="3554" y="5223"/>
                    <a:pt x="4208" y="5223"/>
                  </a:cubicBezTo>
                  <a:close/>
                  <a:moveTo>
                    <a:pt x="16698" y="5258"/>
                  </a:moveTo>
                  <a:cubicBezTo>
                    <a:pt x="18105" y="5258"/>
                    <a:pt x="19467" y="5616"/>
                    <a:pt x="19467" y="6751"/>
                  </a:cubicBezTo>
                  <a:cubicBezTo>
                    <a:pt x="19467" y="7741"/>
                    <a:pt x="18632" y="8896"/>
                    <a:pt x="17975" y="9720"/>
                  </a:cubicBezTo>
                  <a:cubicBezTo>
                    <a:pt x="17378" y="9170"/>
                    <a:pt x="16601" y="8566"/>
                    <a:pt x="15708" y="8016"/>
                  </a:cubicBezTo>
                  <a:cubicBezTo>
                    <a:pt x="15588" y="7137"/>
                    <a:pt x="15408" y="6201"/>
                    <a:pt x="15230" y="5375"/>
                  </a:cubicBezTo>
                  <a:cubicBezTo>
                    <a:pt x="15685" y="5304"/>
                    <a:pt x="16194" y="5258"/>
                    <a:pt x="16698" y="5258"/>
                  </a:cubicBezTo>
                  <a:close/>
                  <a:moveTo>
                    <a:pt x="15946" y="9940"/>
                  </a:moveTo>
                  <a:cubicBezTo>
                    <a:pt x="16304" y="10216"/>
                    <a:pt x="16601" y="10490"/>
                    <a:pt x="16901" y="10766"/>
                  </a:cubicBezTo>
                  <a:cubicBezTo>
                    <a:pt x="16601" y="11040"/>
                    <a:pt x="16244" y="11316"/>
                    <a:pt x="15946" y="11590"/>
                  </a:cubicBezTo>
                  <a:lnTo>
                    <a:pt x="15946" y="9940"/>
                  </a:lnTo>
                  <a:close/>
                  <a:moveTo>
                    <a:pt x="4967" y="9996"/>
                  </a:moveTo>
                  <a:lnTo>
                    <a:pt x="4967" y="11646"/>
                  </a:lnTo>
                  <a:cubicBezTo>
                    <a:pt x="4609" y="11370"/>
                    <a:pt x="4310" y="11096"/>
                    <a:pt x="4013" y="10820"/>
                  </a:cubicBezTo>
                  <a:cubicBezTo>
                    <a:pt x="4371" y="10490"/>
                    <a:pt x="4668" y="10270"/>
                    <a:pt x="4967" y="9996"/>
                  </a:cubicBezTo>
                  <a:close/>
                  <a:moveTo>
                    <a:pt x="10516" y="6697"/>
                  </a:moveTo>
                  <a:cubicBezTo>
                    <a:pt x="11829" y="7247"/>
                    <a:pt x="13083" y="7961"/>
                    <a:pt x="14276" y="8730"/>
                  </a:cubicBezTo>
                  <a:cubicBezTo>
                    <a:pt x="14454" y="10160"/>
                    <a:pt x="14454" y="11536"/>
                    <a:pt x="14276" y="12801"/>
                  </a:cubicBezTo>
                  <a:cubicBezTo>
                    <a:pt x="13083" y="13571"/>
                    <a:pt x="11829" y="14285"/>
                    <a:pt x="10516" y="14891"/>
                  </a:cubicBezTo>
                  <a:cubicBezTo>
                    <a:pt x="9143" y="14341"/>
                    <a:pt x="7891" y="13625"/>
                    <a:pt x="6698" y="12801"/>
                  </a:cubicBezTo>
                  <a:cubicBezTo>
                    <a:pt x="6518" y="11536"/>
                    <a:pt x="6518" y="10160"/>
                    <a:pt x="6698" y="8730"/>
                  </a:cubicBezTo>
                  <a:cubicBezTo>
                    <a:pt x="7295" y="8346"/>
                    <a:pt x="7891" y="8016"/>
                    <a:pt x="8547" y="7686"/>
                  </a:cubicBezTo>
                  <a:cubicBezTo>
                    <a:pt x="9204" y="7301"/>
                    <a:pt x="9920" y="6971"/>
                    <a:pt x="10516" y="6697"/>
                  </a:cubicBezTo>
                  <a:close/>
                  <a:moveTo>
                    <a:pt x="6937" y="14725"/>
                  </a:moveTo>
                  <a:cubicBezTo>
                    <a:pt x="7175" y="14891"/>
                    <a:pt x="7414" y="15001"/>
                    <a:pt x="7772" y="15165"/>
                  </a:cubicBezTo>
                  <a:cubicBezTo>
                    <a:pt x="7808" y="15083"/>
                    <a:pt x="7821" y="15055"/>
                    <a:pt x="7825" y="15055"/>
                  </a:cubicBezTo>
                  <a:cubicBezTo>
                    <a:pt x="7829" y="15055"/>
                    <a:pt x="7793" y="15150"/>
                    <a:pt x="7778" y="15169"/>
                  </a:cubicBezTo>
                  <a:cubicBezTo>
                    <a:pt x="7776" y="15167"/>
                    <a:pt x="7774" y="15167"/>
                    <a:pt x="7772" y="15165"/>
                  </a:cubicBezTo>
                  <a:cubicBezTo>
                    <a:pt x="7772" y="15170"/>
                    <a:pt x="7772" y="15172"/>
                    <a:pt x="7774" y="15172"/>
                  </a:cubicBezTo>
                  <a:cubicBezTo>
                    <a:pt x="7774" y="15172"/>
                    <a:pt x="7776" y="15170"/>
                    <a:pt x="7778" y="15169"/>
                  </a:cubicBezTo>
                  <a:cubicBezTo>
                    <a:pt x="8014" y="15279"/>
                    <a:pt x="8251" y="15441"/>
                    <a:pt x="8547" y="15551"/>
                  </a:cubicBezTo>
                  <a:cubicBezTo>
                    <a:pt x="8130" y="15715"/>
                    <a:pt x="7653" y="15825"/>
                    <a:pt x="7295" y="15935"/>
                  </a:cubicBezTo>
                  <a:cubicBezTo>
                    <a:pt x="7175" y="15551"/>
                    <a:pt x="7056" y="15165"/>
                    <a:pt x="6937" y="14725"/>
                  </a:cubicBezTo>
                  <a:close/>
                  <a:moveTo>
                    <a:pt x="13977" y="14835"/>
                  </a:moveTo>
                  <a:cubicBezTo>
                    <a:pt x="13918" y="15165"/>
                    <a:pt x="13857" y="15551"/>
                    <a:pt x="13679" y="15991"/>
                  </a:cubicBezTo>
                  <a:cubicBezTo>
                    <a:pt x="13261" y="15825"/>
                    <a:pt x="12783" y="15771"/>
                    <a:pt x="12425" y="15661"/>
                  </a:cubicBezTo>
                  <a:cubicBezTo>
                    <a:pt x="13022" y="15385"/>
                    <a:pt x="13560" y="15055"/>
                    <a:pt x="13977" y="14835"/>
                  </a:cubicBezTo>
                  <a:close/>
                  <a:moveTo>
                    <a:pt x="2878" y="11866"/>
                  </a:moveTo>
                  <a:cubicBezTo>
                    <a:pt x="3535" y="12472"/>
                    <a:pt x="4310" y="13076"/>
                    <a:pt x="5147" y="13571"/>
                  </a:cubicBezTo>
                  <a:cubicBezTo>
                    <a:pt x="5266" y="14451"/>
                    <a:pt x="5444" y="15385"/>
                    <a:pt x="5624" y="16211"/>
                  </a:cubicBezTo>
                  <a:cubicBezTo>
                    <a:pt x="5170" y="16316"/>
                    <a:pt x="4668" y="16354"/>
                    <a:pt x="4149" y="16354"/>
                  </a:cubicBezTo>
                  <a:cubicBezTo>
                    <a:pt x="3848" y="16354"/>
                    <a:pt x="3543" y="16340"/>
                    <a:pt x="3236" y="16321"/>
                  </a:cubicBezTo>
                  <a:cubicBezTo>
                    <a:pt x="1865" y="16101"/>
                    <a:pt x="1149" y="15441"/>
                    <a:pt x="1566" y="14121"/>
                  </a:cubicBezTo>
                  <a:cubicBezTo>
                    <a:pt x="1746" y="13351"/>
                    <a:pt x="2282" y="12636"/>
                    <a:pt x="2878" y="11866"/>
                  </a:cubicBezTo>
                  <a:close/>
                  <a:moveTo>
                    <a:pt x="18035" y="11922"/>
                  </a:moveTo>
                  <a:cubicBezTo>
                    <a:pt x="18690" y="12692"/>
                    <a:pt x="19526" y="13845"/>
                    <a:pt x="19526" y="14891"/>
                  </a:cubicBezTo>
                  <a:cubicBezTo>
                    <a:pt x="19482" y="16045"/>
                    <a:pt x="18160" y="16392"/>
                    <a:pt x="16798" y="16392"/>
                  </a:cubicBezTo>
                  <a:cubicBezTo>
                    <a:pt x="16278" y="16392"/>
                    <a:pt x="15751" y="16342"/>
                    <a:pt x="15289" y="16265"/>
                  </a:cubicBezTo>
                  <a:cubicBezTo>
                    <a:pt x="15469" y="15441"/>
                    <a:pt x="15708" y="14615"/>
                    <a:pt x="15766" y="13625"/>
                  </a:cubicBezTo>
                  <a:cubicBezTo>
                    <a:pt x="16543" y="13076"/>
                    <a:pt x="17378" y="12526"/>
                    <a:pt x="18035" y="11922"/>
                  </a:cubicBezTo>
                  <a:close/>
                  <a:moveTo>
                    <a:pt x="10516" y="16485"/>
                  </a:moveTo>
                  <a:cubicBezTo>
                    <a:pt x="11412" y="16815"/>
                    <a:pt x="12306" y="17145"/>
                    <a:pt x="13261" y="17365"/>
                  </a:cubicBezTo>
                  <a:cubicBezTo>
                    <a:pt x="12783" y="18246"/>
                    <a:pt x="12128" y="19510"/>
                    <a:pt x="11232" y="19950"/>
                  </a:cubicBezTo>
                  <a:cubicBezTo>
                    <a:pt x="10967" y="20121"/>
                    <a:pt x="10727" y="20195"/>
                    <a:pt x="10494" y="20195"/>
                  </a:cubicBezTo>
                  <a:cubicBezTo>
                    <a:pt x="10200" y="20195"/>
                    <a:pt x="9920" y="20079"/>
                    <a:pt x="9621" y="19896"/>
                  </a:cubicBezTo>
                  <a:cubicBezTo>
                    <a:pt x="8785" y="19346"/>
                    <a:pt x="8130" y="18246"/>
                    <a:pt x="7772" y="17365"/>
                  </a:cubicBezTo>
                  <a:cubicBezTo>
                    <a:pt x="8666" y="17145"/>
                    <a:pt x="9621" y="16815"/>
                    <a:pt x="10516" y="16485"/>
                  </a:cubicBezTo>
                  <a:close/>
                  <a:moveTo>
                    <a:pt x="10550" y="0"/>
                  </a:moveTo>
                  <a:cubicBezTo>
                    <a:pt x="9514" y="0"/>
                    <a:pt x="8607" y="492"/>
                    <a:pt x="7891" y="1196"/>
                  </a:cubicBezTo>
                  <a:cubicBezTo>
                    <a:pt x="7175" y="1966"/>
                    <a:pt x="6638" y="2901"/>
                    <a:pt x="6280" y="3945"/>
                  </a:cubicBezTo>
                  <a:cubicBezTo>
                    <a:pt x="5560" y="3834"/>
                    <a:pt x="4912" y="3783"/>
                    <a:pt x="4331" y="3783"/>
                  </a:cubicBezTo>
                  <a:cubicBezTo>
                    <a:pt x="1202" y="3783"/>
                    <a:pt x="15" y="5267"/>
                    <a:pt x="15" y="6751"/>
                  </a:cubicBezTo>
                  <a:cubicBezTo>
                    <a:pt x="15" y="8181"/>
                    <a:pt x="969" y="9666"/>
                    <a:pt x="1984" y="10766"/>
                  </a:cubicBezTo>
                  <a:cubicBezTo>
                    <a:pt x="1268" y="11590"/>
                    <a:pt x="611" y="12526"/>
                    <a:pt x="195" y="13571"/>
                  </a:cubicBezTo>
                  <a:cubicBezTo>
                    <a:pt x="-224" y="14835"/>
                    <a:pt x="15" y="16101"/>
                    <a:pt x="1088" y="16925"/>
                  </a:cubicBezTo>
                  <a:cubicBezTo>
                    <a:pt x="1963" y="17592"/>
                    <a:pt x="3155" y="17812"/>
                    <a:pt x="4352" y="17812"/>
                  </a:cubicBezTo>
                  <a:cubicBezTo>
                    <a:pt x="5032" y="17812"/>
                    <a:pt x="5713" y="17740"/>
                    <a:pt x="6340" y="17641"/>
                  </a:cubicBezTo>
                  <a:lnTo>
                    <a:pt x="6996" y="19070"/>
                  </a:lnTo>
                  <a:cubicBezTo>
                    <a:pt x="8189" y="21050"/>
                    <a:pt x="9501" y="21600"/>
                    <a:pt x="10575" y="21600"/>
                  </a:cubicBezTo>
                  <a:cubicBezTo>
                    <a:pt x="12725" y="21600"/>
                    <a:pt x="14156" y="19510"/>
                    <a:pt x="14931" y="17641"/>
                  </a:cubicBezTo>
                  <a:cubicBezTo>
                    <a:pt x="15528" y="17733"/>
                    <a:pt x="16177" y="17794"/>
                    <a:pt x="16829" y="17794"/>
                  </a:cubicBezTo>
                  <a:cubicBezTo>
                    <a:pt x="18128" y="17794"/>
                    <a:pt x="19427" y="17550"/>
                    <a:pt x="20302" y="16815"/>
                  </a:cubicBezTo>
                  <a:cubicBezTo>
                    <a:pt x="21196" y="15991"/>
                    <a:pt x="21315" y="14891"/>
                    <a:pt x="21018" y="13791"/>
                  </a:cubicBezTo>
                  <a:cubicBezTo>
                    <a:pt x="20599" y="12746"/>
                    <a:pt x="19884" y="11700"/>
                    <a:pt x="19109" y="10820"/>
                  </a:cubicBezTo>
                  <a:cubicBezTo>
                    <a:pt x="20302" y="9500"/>
                    <a:pt x="21376" y="7741"/>
                    <a:pt x="20957" y="6091"/>
                  </a:cubicBezTo>
                  <a:cubicBezTo>
                    <a:pt x="20599" y="4825"/>
                    <a:pt x="19467" y="4165"/>
                    <a:pt x="18035" y="3891"/>
                  </a:cubicBezTo>
                  <a:cubicBezTo>
                    <a:pt x="17590" y="3795"/>
                    <a:pt x="17111" y="3752"/>
                    <a:pt x="16622" y="3752"/>
                  </a:cubicBezTo>
                  <a:cubicBezTo>
                    <a:pt x="15997" y="3752"/>
                    <a:pt x="15355" y="3823"/>
                    <a:pt x="14753" y="3945"/>
                  </a:cubicBezTo>
                  <a:cubicBezTo>
                    <a:pt x="14156" y="2352"/>
                    <a:pt x="13022" y="592"/>
                    <a:pt x="11352" y="96"/>
                  </a:cubicBezTo>
                  <a:cubicBezTo>
                    <a:pt x="11077" y="30"/>
                    <a:pt x="10810" y="0"/>
                    <a:pt x="105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08" name="Google Shape;3608;p38"/>
            <p:cNvSpPr/>
            <p:nvPr/>
          </p:nvSpPr>
          <p:spPr>
            <a:xfrm>
              <a:off x="312229" y="356589"/>
              <a:ext cx="179739" cy="177574"/>
            </a:xfrm>
            <a:custGeom>
              <a:rect b="b" l="l" r="r" t="t"/>
              <a:pathLst>
                <a:path extrusionOk="0" h="21600" w="21600">
                  <a:moveTo>
                    <a:pt x="10839" y="7537"/>
                  </a:moveTo>
                  <a:cubicBezTo>
                    <a:pt x="12740" y="7537"/>
                    <a:pt x="14224" y="9021"/>
                    <a:pt x="14224" y="11068"/>
                  </a:cubicBezTo>
                  <a:cubicBezTo>
                    <a:pt x="13946" y="12456"/>
                    <a:pt x="12852" y="13835"/>
                    <a:pt x="11481" y="14669"/>
                  </a:cubicBezTo>
                  <a:cubicBezTo>
                    <a:pt x="11151" y="14766"/>
                    <a:pt x="10830" y="14810"/>
                    <a:pt x="10509" y="14810"/>
                  </a:cubicBezTo>
                  <a:cubicBezTo>
                    <a:pt x="9025" y="14810"/>
                    <a:pt x="7784" y="13782"/>
                    <a:pt x="7107" y="12175"/>
                  </a:cubicBezTo>
                  <a:cubicBezTo>
                    <a:pt x="6561" y="9961"/>
                    <a:pt x="7385" y="8301"/>
                    <a:pt x="9572" y="7748"/>
                  </a:cubicBezTo>
                  <a:cubicBezTo>
                    <a:pt x="10006" y="7607"/>
                    <a:pt x="10431" y="7537"/>
                    <a:pt x="10839" y="7537"/>
                  </a:cubicBezTo>
                  <a:close/>
                  <a:moveTo>
                    <a:pt x="10665" y="0"/>
                  </a:moveTo>
                  <a:cubicBezTo>
                    <a:pt x="4921" y="0"/>
                    <a:pt x="0" y="4981"/>
                    <a:pt x="0" y="10796"/>
                  </a:cubicBezTo>
                  <a:cubicBezTo>
                    <a:pt x="0" y="16461"/>
                    <a:pt x="4417" y="21600"/>
                    <a:pt x="10214" y="21600"/>
                  </a:cubicBezTo>
                  <a:cubicBezTo>
                    <a:pt x="10362" y="21600"/>
                    <a:pt x="10509" y="21591"/>
                    <a:pt x="10665" y="21591"/>
                  </a:cubicBezTo>
                  <a:cubicBezTo>
                    <a:pt x="16410" y="21591"/>
                    <a:pt x="21600" y="16611"/>
                    <a:pt x="21600" y="10796"/>
                  </a:cubicBezTo>
                  <a:cubicBezTo>
                    <a:pt x="21053" y="4981"/>
                    <a:pt x="16410" y="0"/>
                    <a:pt x="106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609" name="Google Shape;3609;p38"/>
          <p:cNvGrpSpPr/>
          <p:nvPr/>
        </p:nvGrpSpPr>
        <p:grpSpPr>
          <a:xfrm>
            <a:off x="4118939" y="5597016"/>
            <a:ext cx="914215" cy="919133"/>
            <a:chOff x="0" y="0"/>
            <a:chExt cx="914214" cy="919131"/>
          </a:xfrm>
        </p:grpSpPr>
        <p:sp>
          <p:nvSpPr>
            <p:cNvPr id="3610" name="Google Shape;3610;p38"/>
            <p:cNvSpPr/>
            <p:nvPr/>
          </p:nvSpPr>
          <p:spPr>
            <a:xfrm>
              <a:off x="361789" y="500510"/>
              <a:ext cx="200400" cy="61454"/>
            </a:xfrm>
            <a:custGeom>
              <a:rect b="b" l="l" r="r" t="t"/>
              <a:pathLst>
                <a:path extrusionOk="0" h="21600" w="21377">
                  <a:moveTo>
                    <a:pt x="3397" y="0"/>
                  </a:moveTo>
                  <a:cubicBezTo>
                    <a:pt x="1456" y="0"/>
                    <a:pt x="0" y="5609"/>
                    <a:pt x="0" y="10407"/>
                  </a:cubicBezTo>
                  <a:cubicBezTo>
                    <a:pt x="0" y="15991"/>
                    <a:pt x="1456" y="21600"/>
                    <a:pt x="3397" y="21600"/>
                  </a:cubicBezTo>
                  <a:lnTo>
                    <a:pt x="18203" y="21600"/>
                  </a:lnTo>
                  <a:cubicBezTo>
                    <a:pt x="20144" y="21600"/>
                    <a:pt x="21353" y="15991"/>
                    <a:pt x="21353" y="10407"/>
                  </a:cubicBezTo>
                  <a:cubicBezTo>
                    <a:pt x="21600" y="5609"/>
                    <a:pt x="19898" y="0"/>
                    <a:pt x="182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11" name="Google Shape;3611;p38"/>
            <p:cNvSpPr/>
            <p:nvPr/>
          </p:nvSpPr>
          <p:spPr>
            <a:xfrm>
              <a:off x="361789" y="621106"/>
              <a:ext cx="200400" cy="59144"/>
            </a:xfrm>
            <a:custGeom>
              <a:rect b="b" l="l" r="r" t="t"/>
              <a:pathLst>
                <a:path extrusionOk="0" h="21600" w="21377">
                  <a:moveTo>
                    <a:pt x="3397" y="0"/>
                  </a:moveTo>
                  <a:cubicBezTo>
                    <a:pt x="1456" y="0"/>
                    <a:pt x="0" y="4985"/>
                    <a:pt x="0" y="11631"/>
                  </a:cubicBezTo>
                  <a:cubicBezTo>
                    <a:pt x="0" y="17459"/>
                    <a:pt x="1456" y="21600"/>
                    <a:pt x="3397" y="21600"/>
                  </a:cubicBezTo>
                  <a:lnTo>
                    <a:pt x="18203" y="21600"/>
                  </a:lnTo>
                  <a:cubicBezTo>
                    <a:pt x="20144" y="21600"/>
                    <a:pt x="21353" y="16615"/>
                    <a:pt x="21353" y="11631"/>
                  </a:cubicBezTo>
                  <a:cubicBezTo>
                    <a:pt x="21600" y="4985"/>
                    <a:pt x="19898" y="0"/>
                    <a:pt x="182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12" name="Google Shape;3612;p38"/>
            <p:cNvSpPr/>
            <p:nvPr/>
          </p:nvSpPr>
          <p:spPr>
            <a:xfrm>
              <a:off x="0" y="0"/>
              <a:ext cx="914214" cy="919131"/>
            </a:xfrm>
            <a:custGeom>
              <a:rect b="b" l="l" r="r" t="t"/>
              <a:pathLst>
                <a:path extrusionOk="0" h="21600" w="21431">
                  <a:moveTo>
                    <a:pt x="15254" y="1497"/>
                  </a:moveTo>
                  <a:cubicBezTo>
                    <a:pt x="15519" y="1497"/>
                    <a:pt x="15839" y="1551"/>
                    <a:pt x="16053" y="1604"/>
                  </a:cubicBezTo>
                  <a:cubicBezTo>
                    <a:pt x="16588" y="1818"/>
                    <a:pt x="17014" y="2299"/>
                    <a:pt x="17228" y="2887"/>
                  </a:cubicBezTo>
                  <a:lnTo>
                    <a:pt x="4427" y="2887"/>
                  </a:lnTo>
                  <a:cubicBezTo>
                    <a:pt x="4747" y="2086"/>
                    <a:pt x="5493" y="1497"/>
                    <a:pt x="6400" y="1497"/>
                  </a:cubicBezTo>
                  <a:close/>
                  <a:moveTo>
                    <a:pt x="2934" y="6148"/>
                  </a:moveTo>
                  <a:lnTo>
                    <a:pt x="2934" y="8982"/>
                  </a:lnTo>
                  <a:lnTo>
                    <a:pt x="1547" y="8982"/>
                  </a:lnTo>
                  <a:lnTo>
                    <a:pt x="1547" y="6148"/>
                  </a:lnTo>
                  <a:close/>
                  <a:moveTo>
                    <a:pt x="20214" y="6148"/>
                  </a:moveTo>
                  <a:lnTo>
                    <a:pt x="20214" y="8982"/>
                  </a:lnTo>
                  <a:lnTo>
                    <a:pt x="18827" y="8982"/>
                  </a:lnTo>
                  <a:lnTo>
                    <a:pt x="18827" y="6148"/>
                  </a:lnTo>
                  <a:close/>
                  <a:moveTo>
                    <a:pt x="17334" y="4278"/>
                  </a:moveTo>
                  <a:lnTo>
                    <a:pt x="17334" y="9021"/>
                  </a:lnTo>
                  <a:cubicBezTo>
                    <a:pt x="17172" y="8982"/>
                    <a:pt x="16933" y="8982"/>
                    <a:pt x="16694" y="8982"/>
                  </a:cubicBezTo>
                  <a:lnTo>
                    <a:pt x="11734" y="8982"/>
                  </a:lnTo>
                  <a:lnTo>
                    <a:pt x="11734" y="4278"/>
                  </a:lnTo>
                  <a:close/>
                  <a:moveTo>
                    <a:pt x="10401" y="4278"/>
                  </a:moveTo>
                  <a:lnTo>
                    <a:pt x="10401" y="8982"/>
                  </a:lnTo>
                  <a:lnTo>
                    <a:pt x="5014" y="8982"/>
                  </a:lnTo>
                  <a:cubicBezTo>
                    <a:pt x="4747" y="8982"/>
                    <a:pt x="4533" y="8982"/>
                    <a:pt x="4320" y="9035"/>
                  </a:cubicBezTo>
                  <a:lnTo>
                    <a:pt x="4320" y="4278"/>
                  </a:lnTo>
                  <a:close/>
                  <a:moveTo>
                    <a:pt x="16747" y="10534"/>
                  </a:moveTo>
                  <a:cubicBezTo>
                    <a:pt x="17867" y="10534"/>
                    <a:pt x="18827" y="11441"/>
                    <a:pt x="18827" y="12565"/>
                  </a:cubicBezTo>
                  <a:lnTo>
                    <a:pt x="18827" y="16735"/>
                  </a:lnTo>
                  <a:cubicBezTo>
                    <a:pt x="18827" y="17003"/>
                    <a:pt x="18666" y="17217"/>
                    <a:pt x="18507" y="17323"/>
                  </a:cubicBezTo>
                  <a:cubicBezTo>
                    <a:pt x="18346" y="17376"/>
                    <a:pt x="18240" y="17483"/>
                    <a:pt x="18081" y="17483"/>
                  </a:cubicBezTo>
                  <a:lnTo>
                    <a:pt x="3628" y="17483"/>
                  </a:lnTo>
                  <a:cubicBezTo>
                    <a:pt x="3254" y="17483"/>
                    <a:pt x="3040" y="17269"/>
                    <a:pt x="2934" y="17003"/>
                  </a:cubicBezTo>
                  <a:cubicBezTo>
                    <a:pt x="2881" y="16841"/>
                    <a:pt x="2934" y="17055"/>
                    <a:pt x="2934" y="14007"/>
                  </a:cubicBezTo>
                  <a:lnTo>
                    <a:pt x="2934" y="12565"/>
                  </a:lnTo>
                  <a:cubicBezTo>
                    <a:pt x="2934" y="11869"/>
                    <a:pt x="3254" y="11228"/>
                    <a:pt x="3893" y="10854"/>
                  </a:cubicBezTo>
                  <a:cubicBezTo>
                    <a:pt x="4213" y="10640"/>
                    <a:pt x="4587" y="10534"/>
                    <a:pt x="5067" y="10534"/>
                  </a:cubicBezTo>
                  <a:close/>
                  <a:moveTo>
                    <a:pt x="5761" y="18820"/>
                  </a:moveTo>
                  <a:lnTo>
                    <a:pt x="5761" y="20210"/>
                  </a:lnTo>
                  <a:lnTo>
                    <a:pt x="4320" y="20210"/>
                  </a:lnTo>
                  <a:lnTo>
                    <a:pt x="4320" y="18820"/>
                  </a:lnTo>
                  <a:close/>
                  <a:moveTo>
                    <a:pt x="17387" y="18820"/>
                  </a:moveTo>
                  <a:lnTo>
                    <a:pt x="17387" y="20210"/>
                  </a:lnTo>
                  <a:lnTo>
                    <a:pt x="16000" y="20210"/>
                  </a:lnTo>
                  <a:lnTo>
                    <a:pt x="16000" y="18820"/>
                  </a:lnTo>
                  <a:close/>
                  <a:moveTo>
                    <a:pt x="6348" y="0"/>
                  </a:moveTo>
                  <a:cubicBezTo>
                    <a:pt x="4427" y="0"/>
                    <a:pt x="2827" y="1604"/>
                    <a:pt x="2827" y="3528"/>
                  </a:cubicBezTo>
                  <a:lnTo>
                    <a:pt x="2827" y="4759"/>
                  </a:lnTo>
                  <a:lnTo>
                    <a:pt x="748" y="4759"/>
                  </a:lnTo>
                  <a:cubicBezTo>
                    <a:pt x="322" y="4759"/>
                    <a:pt x="0" y="5079"/>
                    <a:pt x="0" y="5454"/>
                  </a:cubicBezTo>
                  <a:lnTo>
                    <a:pt x="0" y="9624"/>
                  </a:lnTo>
                  <a:cubicBezTo>
                    <a:pt x="0" y="10052"/>
                    <a:pt x="322" y="10372"/>
                    <a:pt x="748" y="10372"/>
                  </a:cubicBezTo>
                  <a:lnTo>
                    <a:pt x="2135" y="10372"/>
                  </a:lnTo>
                  <a:cubicBezTo>
                    <a:pt x="1654" y="10961"/>
                    <a:pt x="1388" y="11710"/>
                    <a:pt x="1388" y="12458"/>
                  </a:cubicBezTo>
                  <a:lnTo>
                    <a:pt x="1388" y="16682"/>
                  </a:lnTo>
                  <a:cubicBezTo>
                    <a:pt x="1388" y="17590"/>
                    <a:pt x="2028" y="18338"/>
                    <a:pt x="2827" y="18659"/>
                  </a:cubicBezTo>
                  <a:lnTo>
                    <a:pt x="2827" y="20852"/>
                  </a:lnTo>
                  <a:cubicBezTo>
                    <a:pt x="2827" y="21279"/>
                    <a:pt x="3147" y="21600"/>
                    <a:pt x="3467" y="21600"/>
                  </a:cubicBezTo>
                  <a:lnTo>
                    <a:pt x="6294" y="21600"/>
                  </a:lnTo>
                  <a:cubicBezTo>
                    <a:pt x="6668" y="21600"/>
                    <a:pt x="6934" y="21279"/>
                    <a:pt x="6934" y="20852"/>
                  </a:cubicBezTo>
                  <a:lnTo>
                    <a:pt x="6934" y="18820"/>
                  </a:lnTo>
                  <a:lnTo>
                    <a:pt x="14401" y="18820"/>
                  </a:lnTo>
                  <a:lnTo>
                    <a:pt x="14401" y="20852"/>
                  </a:lnTo>
                  <a:cubicBezTo>
                    <a:pt x="14401" y="21279"/>
                    <a:pt x="14721" y="21600"/>
                    <a:pt x="15093" y="21600"/>
                  </a:cubicBezTo>
                  <a:lnTo>
                    <a:pt x="17867" y="21600"/>
                  </a:lnTo>
                  <a:cubicBezTo>
                    <a:pt x="18294" y="21600"/>
                    <a:pt x="18560" y="21279"/>
                    <a:pt x="18560" y="20852"/>
                  </a:cubicBezTo>
                  <a:lnTo>
                    <a:pt x="18560" y="18659"/>
                  </a:lnTo>
                  <a:cubicBezTo>
                    <a:pt x="19413" y="18393"/>
                    <a:pt x="19946" y="17590"/>
                    <a:pt x="19946" y="16682"/>
                  </a:cubicBezTo>
                  <a:lnTo>
                    <a:pt x="19946" y="12458"/>
                  </a:lnTo>
                  <a:cubicBezTo>
                    <a:pt x="19946" y="11655"/>
                    <a:pt x="19680" y="10907"/>
                    <a:pt x="19254" y="10372"/>
                  </a:cubicBezTo>
                  <a:lnTo>
                    <a:pt x="20693" y="10372"/>
                  </a:lnTo>
                  <a:cubicBezTo>
                    <a:pt x="21067" y="10372"/>
                    <a:pt x="21333" y="10052"/>
                    <a:pt x="21333" y="9624"/>
                  </a:cubicBezTo>
                  <a:lnTo>
                    <a:pt x="21333" y="5454"/>
                  </a:lnTo>
                  <a:cubicBezTo>
                    <a:pt x="21600" y="5079"/>
                    <a:pt x="21280" y="4759"/>
                    <a:pt x="20853" y="4759"/>
                  </a:cubicBezTo>
                  <a:lnTo>
                    <a:pt x="18721" y="4759"/>
                  </a:lnTo>
                  <a:lnTo>
                    <a:pt x="18721" y="3528"/>
                  </a:lnTo>
                  <a:cubicBezTo>
                    <a:pt x="18721" y="1604"/>
                    <a:pt x="17173" y="0"/>
                    <a:pt x="152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13" name="Google Shape;3613;p38"/>
            <p:cNvSpPr/>
            <p:nvPr/>
          </p:nvSpPr>
          <p:spPr>
            <a:xfrm>
              <a:off x="125145" y="502098"/>
              <a:ext cx="176894" cy="178152"/>
            </a:xfrm>
            <a:custGeom>
              <a:rect b="b" l="l" r="r" t="t"/>
              <a:pathLst>
                <a:path extrusionOk="0" h="21600" w="20733">
                  <a:moveTo>
                    <a:pt x="10690" y="7258"/>
                  </a:moveTo>
                  <a:cubicBezTo>
                    <a:pt x="12146" y="7258"/>
                    <a:pt x="13246" y="8309"/>
                    <a:pt x="13872" y="10016"/>
                  </a:cubicBezTo>
                  <a:cubicBezTo>
                    <a:pt x="14541" y="12345"/>
                    <a:pt x="12552" y="14674"/>
                    <a:pt x="10309" y="14674"/>
                  </a:cubicBezTo>
                  <a:cubicBezTo>
                    <a:pt x="9903" y="14674"/>
                    <a:pt x="9480" y="14604"/>
                    <a:pt x="9065" y="14429"/>
                  </a:cubicBezTo>
                  <a:cubicBezTo>
                    <a:pt x="7998" y="14149"/>
                    <a:pt x="7465" y="13046"/>
                    <a:pt x="7203" y="11943"/>
                  </a:cubicBezTo>
                  <a:cubicBezTo>
                    <a:pt x="6399" y="10016"/>
                    <a:pt x="7736" y="7810"/>
                    <a:pt x="9336" y="7530"/>
                  </a:cubicBezTo>
                  <a:cubicBezTo>
                    <a:pt x="9818" y="7346"/>
                    <a:pt x="10267" y="7258"/>
                    <a:pt x="10690" y="7258"/>
                  </a:cubicBezTo>
                  <a:close/>
                  <a:moveTo>
                    <a:pt x="10445" y="0"/>
                  </a:moveTo>
                  <a:cubicBezTo>
                    <a:pt x="7118" y="0"/>
                    <a:pt x="3750" y="1699"/>
                    <a:pt x="1600" y="4772"/>
                  </a:cubicBezTo>
                  <a:cubicBezTo>
                    <a:pt x="804" y="6427"/>
                    <a:pt x="0" y="8633"/>
                    <a:pt x="0" y="10839"/>
                  </a:cubicBezTo>
                  <a:cubicBezTo>
                    <a:pt x="0" y="16916"/>
                    <a:pt x="4799" y="21600"/>
                    <a:pt x="10402" y="21600"/>
                  </a:cubicBezTo>
                  <a:cubicBezTo>
                    <a:pt x="14939" y="21600"/>
                    <a:pt x="18934" y="18571"/>
                    <a:pt x="20271" y="14149"/>
                  </a:cubicBezTo>
                  <a:cubicBezTo>
                    <a:pt x="21600" y="9465"/>
                    <a:pt x="20000" y="4500"/>
                    <a:pt x="16268" y="2014"/>
                  </a:cubicBezTo>
                  <a:cubicBezTo>
                    <a:pt x="14541" y="648"/>
                    <a:pt x="12501" y="0"/>
                    <a:pt x="104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14" name="Google Shape;3614;p38"/>
            <p:cNvSpPr/>
            <p:nvPr/>
          </p:nvSpPr>
          <p:spPr>
            <a:xfrm>
              <a:off x="623324" y="500510"/>
              <a:ext cx="175630" cy="177573"/>
            </a:xfrm>
            <a:custGeom>
              <a:rect b="b" l="l" r="r" t="t"/>
              <a:pathLst>
                <a:path extrusionOk="0" h="21600" w="20838">
                  <a:moveTo>
                    <a:pt x="10610" y="7554"/>
                  </a:moveTo>
                  <a:cubicBezTo>
                    <a:pt x="12529" y="7554"/>
                    <a:pt x="14046" y="9214"/>
                    <a:pt x="14046" y="11068"/>
                  </a:cubicBezTo>
                  <a:cubicBezTo>
                    <a:pt x="14046" y="13009"/>
                    <a:pt x="13240" y="14388"/>
                    <a:pt x="11347" y="14669"/>
                  </a:cubicBezTo>
                  <a:cubicBezTo>
                    <a:pt x="10970" y="14784"/>
                    <a:pt x="10601" y="14836"/>
                    <a:pt x="10250" y="14836"/>
                  </a:cubicBezTo>
                  <a:cubicBezTo>
                    <a:pt x="8845" y="14836"/>
                    <a:pt x="7680" y="13949"/>
                    <a:pt x="7028" y="12175"/>
                  </a:cubicBezTo>
                  <a:cubicBezTo>
                    <a:pt x="6489" y="10242"/>
                    <a:pt x="7294" y="8301"/>
                    <a:pt x="9462" y="7748"/>
                  </a:cubicBezTo>
                  <a:cubicBezTo>
                    <a:pt x="9847" y="7616"/>
                    <a:pt x="10233" y="7554"/>
                    <a:pt x="10610" y="7554"/>
                  </a:cubicBezTo>
                  <a:close/>
                  <a:moveTo>
                    <a:pt x="10541" y="0"/>
                  </a:moveTo>
                  <a:cubicBezTo>
                    <a:pt x="4595" y="0"/>
                    <a:pt x="-263" y="4981"/>
                    <a:pt x="11" y="10796"/>
                  </a:cubicBezTo>
                  <a:cubicBezTo>
                    <a:pt x="11" y="16461"/>
                    <a:pt x="4372" y="21600"/>
                    <a:pt x="10087" y="21600"/>
                  </a:cubicBezTo>
                  <a:cubicBezTo>
                    <a:pt x="10241" y="21600"/>
                    <a:pt x="10387" y="21591"/>
                    <a:pt x="10541" y="21591"/>
                  </a:cubicBezTo>
                  <a:cubicBezTo>
                    <a:pt x="16205" y="21591"/>
                    <a:pt x="21337" y="16611"/>
                    <a:pt x="20797" y="10796"/>
                  </a:cubicBezTo>
                  <a:cubicBezTo>
                    <a:pt x="21337" y="4981"/>
                    <a:pt x="16479" y="0"/>
                    <a:pt x="105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615" name="Google Shape;3615;p38"/>
          <p:cNvSpPr/>
          <p:nvPr/>
        </p:nvSpPr>
        <p:spPr>
          <a:xfrm>
            <a:off x="9517498" y="3548150"/>
            <a:ext cx="915739" cy="915161"/>
          </a:xfrm>
          <a:custGeom>
            <a:rect b="b" l="l" r="r" t="t"/>
            <a:pathLst>
              <a:path extrusionOk="0" h="21600" w="21466">
                <a:moveTo>
                  <a:pt x="3699" y="1476"/>
                </a:moveTo>
                <a:cubicBezTo>
                  <a:pt x="3947" y="1476"/>
                  <a:pt x="4201" y="1583"/>
                  <a:pt x="4414" y="1800"/>
                </a:cubicBezTo>
                <a:lnTo>
                  <a:pt x="5426" y="2819"/>
                </a:lnTo>
                <a:lnTo>
                  <a:pt x="2814" y="5396"/>
                </a:lnTo>
                <a:lnTo>
                  <a:pt x="1800" y="4430"/>
                </a:lnTo>
                <a:cubicBezTo>
                  <a:pt x="1748" y="4322"/>
                  <a:pt x="1587" y="4215"/>
                  <a:pt x="1587" y="4055"/>
                </a:cubicBezTo>
                <a:cubicBezTo>
                  <a:pt x="1480" y="3733"/>
                  <a:pt x="1534" y="3249"/>
                  <a:pt x="1800" y="2981"/>
                </a:cubicBezTo>
                <a:lnTo>
                  <a:pt x="3027" y="1800"/>
                </a:lnTo>
                <a:cubicBezTo>
                  <a:pt x="3214" y="1583"/>
                  <a:pt x="3454" y="1476"/>
                  <a:pt x="3699" y="1476"/>
                </a:cubicBezTo>
                <a:close/>
                <a:moveTo>
                  <a:pt x="6386" y="3785"/>
                </a:moveTo>
                <a:lnTo>
                  <a:pt x="7561" y="4967"/>
                </a:lnTo>
                <a:lnTo>
                  <a:pt x="4947" y="7545"/>
                </a:lnTo>
                <a:lnTo>
                  <a:pt x="3826" y="6417"/>
                </a:lnTo>
                <a:lnTo>
                  <a:pt x="6386" y="3785"/>
                </a:lnTo>
                <a:close/>
                <a:moveTo>
                  <a:pt x="15933" y="1800"/>
                </a:moveTo>
                <a:lnTo>
                  <a:pt x="19879" y="5773"/>
                </a:lnTo>
                <a:lnTo>
                  <a:pt x="15133" y="10497"/>
                </a:lnTo>
                <a:lnTo>
                  <a:pt x="11187" y="6524"/>
                </a:lnTo>
                <a:lnTo>
                  <a:pt x="13320" y="4430"/>
                </a:lnTo>
                <a:lnTo>
                  <a:pt x="14813" y="5880"/>
                </a:lnTo>
                <a:cubicBezTo>
                  <a:pt x="14946" y="6015"/>
                  <a:pt x="15133" y="6081"/>
                  <a:pt x="15320" y="6081"/>
                </a:cubicBezTo>
                <a:cubicBezTo>
                  <a:pt x="15507" y="6081"/>
                  <a:pt x="15693" y="6015"/>
                  <a:pt x="15827" y="5880"/>
                </a:cubicBezTo>
                <a:cubicBezTo>
                  <a:pt x="16092" y="5611"/>
                  <a:pt x="16092" y="5129"/>
                  <a:pt x="15827" y="4859"/>
                </a:cubicBezTo>
                <a:lnTo>
                  <a:pt x="14334" y="3411"/>
                </a:lnTo>
                <a:lnTo>
                  <a:pt x="15933" y="1800"/>
                </a:lnTo>
                <a:close/>
                <a:moveTo>
                  <a:pt x="8466" y="5880"/>
                </a:moveTo>
                <a:cubicBezTo>
                  <a:pt x="9000" y="6417"/>
                  <a:pt x="17480" y="14847"/>
                  <a:pt x="17746" y="15224"/>
                </a:cubicBezTo>
                <a:lnTo>
                  <a:pt x="15080" y="17746"/>
                </a:lnTo>
                <a:lnTo>
                  <a:pt x="5853" y="8512"/>
                </a:lnTo>
                <a:lnTo>
                  <a:pt x="8466" y="5880"/>
                </a:lnTo>
                <a:close/>
                <a:moveTo>
                  <a:pt x="18547" y="16405"/>
                </a:moveTo>
                <a:lnTo>
                  <a:pt x="19666" y="19788"/>
                </a:lnTo>
                <a:lnTo>
                  <a:pt x="16199" y="18660"/>
                </a:lnTo>
                <a:lnTo>
                  <a:pt x="18547" y="16405"/>
                </a:lnTo>
                <a:close/>
                <a:moveTo>
                  <a:pt x="6601" y="11249"/>
                </a:moveTo>
                <a:lnTo>
                  <a:pt x="10547" y="15224"/>
                </a:lnTo>
                <a:lnTo>
                  <a:pt x="5800" y="20003"/>
                </a:lnTo>
                <a:lnTo>
                  <a:pt x="1854" y="16028"/>
                </a:lnTo>
                <a:lnTo>
                  <a:pt x="4146" y="13721"/>
                </a:lnTo>
                <a:lnTo>
                  <a:pt x="5587" y="15224"/>
                </a:lnTo>
                <a:cubicBezTo>
                  <a:pt x="5721" y="15357"/>
                  <a:pt x="5907" y="15425"/>
                  <a:pt x="6093" y="15425"/>
                </a:cubicBezTo>
                <a:cubicBezTo>
                  <a:pt x="6279" y="15425"/>
                  <a:pt x="6467" y="15357"/>
                  <a:pt x="6601" y="15224"/>
                </a:cubicBezTo>
                <a:cubicBezTo>
                  <a:pt x="6867" y="14955"/>
                  <a:pt x="6867" y="14472"/>
                  <a:pt x="6601" y="14203"/>
                </a:cubicBezTo>
                <a:lnTo>
                  <a:pt x="5160" y="12752"/>
                </a:lnTo>
                <a:lnTo>
                  <a:pt x="6601" y="11249"/>
                </a:lnTo>
                <a:close/>
                <a:moveTo>
                  <a:pt x="3647" y="0"/>
                </a:moveTo>
                <a:cubicBezTo>
                  <a:pt x="3027" y="0"/>
                  <a:pt x="2413" y="242"/>
                  <a:pt x="1961" y="724"/>
                </a:cubicBezTo>
                <a:lnTo>
                  <a:pt x="734" y="1907"/>
                </a:lnTo>
                <a:cubicBezTo>
                  <a:pt x="307" y="2390"/>
                  <a:pt x="94" y="2981"/>
                  <a:pt x="94" y="3625"/>
                </a:cubicBezTo>
                <a:cubicBezTo>
                  <a:pt x="94" y="4215"/>
                  <a:pt x="360" y="4859"/>
                  <a:pt x="734" y="5289"/>
                </a:cubicBezTo>
                <a:lnTo>
                  <a:pt x="2281" y="6847"/>
                </a:lnTo>
                <a:cubicBezTo>
                  <a:pt x="2281" y="6847"/>
                  <a:pt x="4414" y="8994"/>
                  <a:pt x="4360" y="8994"/>
                </a:cubicBezTo>
                <a:lnTo>
                  <a:pt x="5480" y="10122"/>
                </a:lnTo>
                <a:lnTo>
                  <a:pt x="3613" y="12001"/>
                </a:lnTo>
                <a:lnTo>
                  <a:pt x="3400" y="12216"/>
                </a:lnTo>
                <a:lnTo>
                  <a:pt x="200" y="15439"/>
                </a:lnTo>
                <a:cubicBezTo>
                  <a:pt x="-67" y="15706"/>
                  <a:pt x="-67" y="16136"/>
                  <a:pt x="200" y="16405"/>
                </a:cubicBezTo>
                <a:lnTo>
                  <a:pt x="5160" y="21399"/>
                </a:lnTo>
                <a:cubicBezTo>
                  <a:pt x="5294" y="21534"/>
                  <a:pt x="5467" y="21600"/>
                  <a:pt x="5639" y="21600"/>
                </a:cubicBezTo>
                <a:cubicBezTo>
                  <a:pt x="5814" y="21600"/>
                  <a:pt x="5986" y="21534"/>
                  <a:pt x="6120" y="21399"/>
                </a:cubicBezTo>
                <a:lnTo>
                  <a:pt x="11346" y="16136"/>
                </a:lnTo>
                <a:lnTo>
                  <a:pt x="14440" y="19251"/>
                </a:lnTo>
                <a:cubicBezTo>
                  <a:pt x="14493" y="19304"/>
                  <a:pt x="14547" y="19359"/>
                  <a:pt x="14654" y="19359"/>
                </a:cubicBezTo>
                <a:cubicBezTo>
                  <a:pt x="14760" y="19519"/>
                  <a:pt x="14867" y="19626"/>
                  <a:pt x="15080" y="19734"/>
                </a:cubicBezTo>
                <a:lnTo>
                  <a:pt x="20412" y="21506"/>
                </a:lnTo>
                <a:cubicBezTo>
                  <a:pt x="20495" y="21539"/>
                  <a:pt x="20578" y="21554"/>
                  <a:pt x="20658" y="21554"/>
                </a:cubicBezTo>
                <a:cubicBezTo>
                  <a:pt x="21093" y="21554"/>
                  <a:pt x="21447" y="21101"/>
                  <a:pt x="21266" y="20647"/>
                </a:cubicBezTo>
                <a:lnTo>
                  <a:pt x="19666" y="15277"/>
                </a:lnTo>
                <a:cubicBezTo>
                  <a:pt x="19613" y="15169"/>
                  <a:pt x="19559" y="15009"/>
                  <a:pt x="19346" y="14902"/>
                </a:cubicBezTo>
                <a:cubicBezTo>
                  <a:pt x="19293" y="14740"/>
                  <a:pt x="19453" y="15009"/>
                  <a:pt x="16092" y="11518"/>
                </a:cubicBezTo>
                <a:lnTo>
                  <a:pt x="21266" y="6310"/>
                </a:lnTo>
                <a:cubicBezTo>
                  <a:pt x="21533" y="6040"/>
                  <a:pt x="21533" y="5558"/>
                  <a:pt x="21266" y="5289"/>
                </a:cubicBezTo>
                <a:lnTo>
                  <a:pt x="16360" y="295"/>
                </a:lnTo>
                <a:cubicBezTo>
                  <a:pt x="16226" y="162"/>
                  <a:pt x="16040" y="94"/>
                  <a:pt x="15854" y="94"/>
                </a:cubicBezTo>
                <a:cubicBezTo>
                  <a:pt x="15666" y="94"/>
                  <a:pt x="15480" y="162"/>
                  <a:pt x="15346" y="295"/>
                </a:cubicBezTo>
                <a:lnTo>
                  <a:pt x="12893" y="2819"/>
                </a:lnTo>
                <a:lnTo>
                  <a:pt x="12680" y="2981"/>
                </a:lnTo>
                <a:lnTo>
                  <a:pt x="10173" y="5558"/>
                </a:lnTo>
                <a:lnTo>
                  <a:pt x="5374" y="724"/>
                </a:lnTo>
                <a:cubicBezTo>
                  <a:pt x="4893" y="242"/>
                  <a:pt x="4267" y="0"/>
                  <a:pt x="36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16" name="Google Shape;3616;p38"/>
          <p:cNvSpPr/>
          <p:nvPr/>
        </p:nvSpPr>
        <p:spPr>
          <a:xfrm>
            <a:off x="9511403" y="4689086"/>
            <a:ext cx="912678" cy="780340"/>
          </a:xfrm>
          <a:custGeom>
            <a:rect b="b" l="l" r="r" t="t"/>
            <a:pathLst>
              <a:path extrusionOk="0" h="21600" w="21135">
                <a:moveTo>
                  <a:pt x="17605" y="1699"/>
                </a:moveTo>
                <a:cubicBezTo>
                  <a:pt x="16868" y="3212"/>
                  <a:pt x="16868" y="5163"/>
                  <a:pt x="17605" y="6674"/>
                </a:cubicBezTo>
                <a:lnTo>
                  <a:pt x="3433" y="6674"/>
                </a:lnTo>
                <a:cubicBezTo>
                  <a:pt x="2485" y="6674"/>
                  <a:pt x="1696" y="5919"/>
                  <a:pt x="1431" y="4911"/>
                </a:cubicBezTo>
                <a:cubicBezTo>
                  <a:pt x="1063" y="3338"/>
                  <a:pt x="2063" y="1699"/>
                  <a:pt x="3433" y="1699"/>
                </a:cubicBezTo>
                <a:close/>
                <a:moveTo>
                  <a:pt x="14286" y="8311"/>
                </a:moveTo>
                <a:lnTo>
                  <a:pt x="14286" y="13287"/>
                </a:lnTo>
                <a:lnTo>
                  <a:pt x="2695" y="13287"/>
                </a:lnTo>
                <a:lnTo>
                  <a:pt x="2695" y="8311"/>
                </a:lnTo>
                <a:close/>
                <a:moveTo>
                  <a:pt x="17132" y="8311"/>
                </a:moveTo>
                <a:lnTo>
                  <a:pt x="17132" y="13287"/>
                </a:lnTo>
                <a:lnTo>
                  <a:pt x="15761" y="13287"/>
                </a:lnTo>
                <a:lnTo>
                  <a:pt x="15761" y="8311"/>
                </a:lnTo>
                <a:close/>
                <a:moveTo>
                  <a:pt x="19817" y="8311"/>
                </a:moveTo>
                <a:lnTo>
                  <a:pt x="19817" y="13287"/>
                </a:lnTo>
                <a:lnTo>
                  <a:pt x="18501" y="13287"/>
                </a:lnTo>
                <a:lnTo>
                  <a:pt x="18501" y="8311"/>
                </a:lnTo>
                <a:close/>
                <a:moveTo>
                  <a:pt x="2854" y="14924"/>
                </a:moveTo>
                <a:lnTo>
                  <a:pt x="2854" y="19899"/>
                </a:lnTo>
                <a:lnTo>
                  <a:pt x="1379" y="19899"/>
                </a:lnTo>
                <a:lnTo>
                  <a:pt x="1379" y="14924"/>
                </a:lnTo>
                <a:close/>
                <a:moveTo>
                  <a:pt x="5593" y="14924"/>
                </a:moveTo>
                <a:lnTo>
                  <a:pt x="5593" y="19899"/>
                </a:lnTo>
                <a:lnTo>
                  <a:pt x="4224" y="19899"/>
                </a:lnTo>
                <a:lnTo>
                  <a:pt x="4224" y="14924"/>
                </a:lnTo>
                <a:close/>
                <a:moveTo>
                  <a:pt x="18448" y="14924"/>
                </a:moveTo>
                <a:lnTo>
                  <a:pt x="18448" y="19899"/>
                </a:lnTo>
                <a:lnTo>
                  <a:pt x="6963" y="19899"/>
                </a:lnTo>
                <a:lnTo>
                  <a:pt x="6963" y="14924"/>
                </a:lnTo>
                <a:close/>
                <a:moveTo>
                  <a:pt x="3486" y="0"/>
                </a:moveTo>
                <a:cubicBezTo>
                  <a:pt x="2328" y="0"/>
                  <a:pt x="1274" y="756"/>
                  <a:pt x="588" y="1825"/>
                </a:cubicBezTo>
                <a:cubicBezTo>
                  <a:pt x="-465" y="3652"/>
                  <a:pt x="-44" y="6171"/>
                  <a:pt x="1379" y="7430"/>
                </a:cubicBezTo>
                <a:lnTo>
                  <a:pt x="1379" y="13287"/>
                </a:lnTo>
                <a:lnTo>
                  <a:pt x="694" y="13287"/>
                </a:lnTo>
                <a:cubicBezTo>
                  <a:pt x="272" y="13287"/>
                  <a:pt x="8" y="13664"/>
                  <a:pt x="8" y="14106"/>
                </a:cubicBezTo>
                <a:lnTo>
                  <a:pt x="8" y="20718"/>
                </a:lnTo>
                <a:cubicBezTo>
                  <a:pt x="8" y="21222"/>
                  <a:pt x="324" y="21600"/>
                  <a:pt x="694" y="21600"/>
                </a:cubicBezTo>
                <a:lnTo>
                  <a:pt x="19133" y="21600"/>
                </a:lnTo>
                <a:cubicBezTo>
                  <a:pt x="19501" y="21600"/>
                  <a:pt x="19817" y="21222"/>
                  <a:pt x="19817" y="20718"/>
                </a:cubicBezTo>
                <a:lnTo>
                  <a:pt x="19817" y="14988"/>
                </a:lnTo>
                <a:lnTo>
                  <a:pt x="20503" y="14988"/>
                </a:lnTo>
                <a:cubicBezTo>
                  <a:pt x="20871" y="14988"/>
                  <a:pt x="21135" y="14610"/>
                  <a:pt x="21135" y="14106"/>
                </a:cubicBezTo>
                <a:lnTo>
                  <a:pt x="21135" y="7494"/>
                </a:lnTo>
                <a:cubicBezTo>
                  <a:pt x="21135" y="7052"/>
                  <a:pt x="20871" y="6674"/>
                  <a:pt x="20503" y="6674"/>
                </a:cubicBezTo>
                <a:lnTo>
                  <a:pt x="19396" y="6674"/>
                </a:lnTo>
                <a:cubicBezTo>
                  <a:pt x="18080" y="5289"/>
                  <a:pt x="18132" y="2770"/>
                  <a:pt x="19555" y="1511"/>
                </a:cubicBezTo>
                <a:cubicBezTo>
                  <a:pt x="20028" y="1069"/>
                  <a:pt x="19817" y="126"/>
                  <a:pt x="192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17" name="Google Shape;3617;p38"/>
          <p:cNvSpPr/>
          <p:nvPr/>
        </p:nvSpPr>
        <p:spPr>
          <a:xfrm>
            <a:off x="9519792" y="5670726"/>
            <a:ext cx="916262" cy="913716"/>
          </a:xfrm>
          <a:custGeom>
            <a:rect b="b" l="l" r="r" t="t"/>
            <a:pathLst>
              <a:path extrusionOk="0" h="21600" w="21480">
                <a:moveTo>
                  <a:pt x="10706" y="1478"/>
                </a:moveTo>
                <a:lnTo>
                  <a:pt x="19294" y="6480"/>
                </a:lnTo>
                <a:cubicBezTo>
                  <a:pt x="14707" y="9116"/>
                  <a:pt x="21428" y="5244"/>
                  <a:pt x="10706" y="11429"/>
                </a:cubicBezTo>
                <a:cubicBezTo>
                  <a:pt x="-120" y="5244"/>
                  <a:pt x="6814" y="9223"/>
                  <a:pt x="2120" y="6480"/>
                </a:cubicBezTo>
                <a:lnTo>
                  <a:pt x="10706" y="1478"/>
                </a:lnTo>
                <a:close/>
                <a:moveTo>
                  <a:pt x="17160" y="9386"/>
                </a:moveTo>
                <a:lnTo>
                  <a:pt x="17160" y="13795"/>
                </a:lnTo>
                <a:cubicBezTo>
                  <a:pt x="17107" y="14010"/>
                  <a:pt x="16894" y="14280"/>
                  <a:pt x="16681" y="14387"/>
                </a:cubicBezTo>
                <a:cubicBezTo>
                  <a:pt x="15643" y="15313"/>
                  <a:pt x="13230" y="15876"/>
                  <a:pt x="10652" y="15876"/>
                </a:cubicBezTo>
                <a:cubicBezTo>
                  <a:pt x="9785" y="15876"/>
                  <a:pt x="8900" y="15813"/>
                  <a:pt x="8040" y="15678"/>
                </a:cubicBezTo>
                <a:cubicBezTo>
                  <a:pt x="7187" y="15571"/>
                  <a:pt x="6173" y="15301"/>
                  <a:pt x="5374" y="14871"/>
                </a:cubicBezTo>
                <a:cubicBezTo>
                  <a:pt x="4947" y="14655"/>
                  <a:pt x="4253" y="14225"/>
                  <a:pt x="4253" y="13742"/>
                </a:cubicBezTo>
                <a:lnTo>
                  <a:pt x="4253" y="9386"/>
                </a:lnTo>
                <a:cubicBezTo>
                  <a:pt x="7347" y="11159"/>
                  <a:pt x="7187" y="11052"/>
                  <a:pt x="10386" y="12880"/>
                </a:cubicBezTo>
                <a:cubicBezTo>
                  <a:pt x="10468" y="12935"/>
                  <a:pt x="10574" y="12962"/>
                  <a:pt x="10688" y="12962"/>
                </a:cubicBezTo>
                <a:cubicBezTo>
                  <a:pt x="10801" y="12962"/>
                  <a:pt x="10920" y="12935"/>
                  <a:pt x="11026" y="12880"/>
                </a:cubicBezTo>
                <a:cubicBezTo>
                  <a:pt x="11080" y="12773"/>
                  <a:pt x="16681" y="9546"/>
                  <a:pt x="17160" y="9386"/>
                </a:cubicBezTo>
                <a:close/>
                <a:moveTo>
                  <a:pt x="10688" y="0"/>
                </a:moveTo>
                <a:cubicBezTo>
                  <a:pt x="10574" y="0"/>
                  <a:pt x="10468" y="27"/>
                  <a:pt x="10386" y="80"/>
                </a:cubicBezTo>
                <a:lnTo>
                  <a:pt x="359" y="5890"/>
                </a:lnTo>
                <a:cubicBezTo>
                  <a:pt x="-120" y="6158"/>
                  <a:pt x="-120" y="6803"/>
                  <a:pt x="359" y="7073"/>
                </a:cubicBezTo>
                <a:lnTo>
                  <a:pt x="2920" y="8471"/>
                </a:lnTo>
                <a:lnTo>
                  <a:pt x="2920" y="13688"/>
                </a:lnTo>
                <a:cubicBezTo>
                  <a:pt x="2920" y="14871"/>
                  <a:pt x="4040" y="15731"/>
                  <a:pt x="5106" y="16216"/>
                </a:cubicBezTo>
                <a:cubicBezTo>
                  <a:pt x="6640" y="16905"/>
                  <a:pt x="8707" y="17249"/>
                  <a:pt x="10764" y="17249"/>
                </a:cubicBezTo>
                <a:cubicBezTo>
                  <a:pt x="13359" y="17249"/>
                  <a:pt x="15941" y="16704"/>
                  <a:pt x="17427" y="15623"/>
                </a:cubicBezTo>
                <a:cubicBezTo>
                  <a:pt x="18121" y="15140"/>
                  <a:pt x="18655" y="14495"/>
                  <a:pt x="18655" y="13688"/>
                </a:cubicBezTo>
                <a:lnTo>
                  <a:pt x="18655" y="8471"/>
                </a:lnTo>
                <a:lnTo>
                  <a:pt x="20093" y="7665"/>
                </a:lnTo>
                <a:lnTo>
                  <a:pt x="20093" y="20840"/>
                </a:lnTo>
                <a:cubicBezTo>
                  <a:pt x="20093" y="21218"/>
                  <a:pt x="20361" y="21540"/>
                  <a:pt x="20681" y="21593"/>
                </a:cubicBezTo>
                <a:cubicBezTo>
                  <a:pt x="20711" y="21598"/>
                  <a:pt x="20744" y="21600"/>
                  <a:pt x="20774" y="21600"/>
                </a:cubicBezTo>
                <a:cubicBezTo>
                  <a:pt x="21160" y="21600"/>
                  <a:pt x="21480" y="21296"/>
                  <a:pt x="21480" y="20948"/>
                </a:cubicBezTo>
                <a:lnTo>
                  <a:pt x="21480" y="6480"/>
                </a:lnTo>
                <a:cubicBezTo>
                  <a:pt x="21428" y="6212"/>
                  <a:pt x="21321" y="5997"/>
                  <a:pt x="21053" y="5890"/>
                </a:cubicBezTo>
                <a:lnTo>
                  <a:pt x="11026" y="80"/>
                </a:lnTo>
                <a:cubicBezTo>
                  <a:pt x="10920" y="27"/>
                  <a:pt x="10801" y="0"/>
                  <a:pt x="106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18" name="Google Shape;3618;p38"/>
          <p:cNvSpPr/>
          <p:nvPr/>
        </p:nvSpPr>
        <p:spPr>
          <a:xfrm>
            <a:off x="15046019" y="3478755"/>
            <a:ext cx="655317" cy="910033"/>
          </a:xfrm>
          <a:custGeom>
            <a:rect b="b" l="l" r="r" t="t"/>
            <a:pathLst>
              <a:path extrusionOk="0" h="21600" w="21455">
                <a:moveTo>
                  <a:pt x="12812" y="1351"/>
                </a:moveTo>
                <a:cubicBezTo>
                  <a:pt x="16609" y="1351"/>
                  <a:pt x="19590" y="3565"/>
                  <a:pt x="19590" y="6265"/>
                </a:cubicBezTo>
                <a:lnTo>
                  <a:pt x="19590" y="8532"/>
                </a:lnTo>
                <a:lnTo>
                  <a:pt x="13779" y="8532"/>
                </a:lnTo>
                <a:lnTo>
                  <a:pt x="13779" y="6373"/>
                </a:lnTo>
                <a:cubicBezTo>
                  <a:pt x="13779" y="5401"/>
                  <a:pt x="12885" y="4645"/>
                  <a:pt x="11769" y="4321"/>
                </a:cubicBezTo>
                <a:lnTo>
                  <a:pt x="11769" y="1351"/>
                </a:lnTo>
                <a:close/>
                <a:moveTo>
                  <a:pt x="9831" y="1512"/>
                </a:moveTo>
                <a:lnTo>
                  <a:pt x="9831" y="4482"/>
                </a:lnTo>
                <a:cubicBezTo>
                  <a:pt x="8715" y="4753"/>
                  <a:pt x="7894" y="5562"/>
                  <a:pt x="7894" y="6481"/>
                </a:cubicBezTo>
                <a:lnTo>
                  <a:pt x="7894" y="8640"/>
                </a:lnTo>
                <a:lnTo>
                  <a:pt x="2010" y="8640"/>
                </a:lnTo>
                <a:lnTo>
                  <a:pt x="2010" y="6426"/>
                </a:lnTo>
                <a:cubicBezTo>
                  <a:pt x="2010" y="3673"/>
                  <a:pt x="5140" y="1512"/>
                  <a:pt x="8937" y="1512"/>
                </a:cubicBezTo>
                <a:close/>
                <a:moveTo>
                  <a:pt x="10800" y="5670"/>
                </a:moveTo>
                <a:cubicBezTo>
                  <a:pt x="11323" y="5670"/>
                  <a:pt x="11694" y="5994"/>
                  <a:pt x="11694" y="6426"/>
                </a:cubicBezTo>
                <a:lnTo>
                  <a:pt x="11694" y="9235"/>
                </a:lnTo>
                <a:cubicBezTo>
                  <a:pt x="11694" y="9633"/>
                  <a:pt x="11195" y="9993"/>
                  <a:pt x="10646" y="9993"/>
                </a:cubicBezTo>
                <a:cubicBezTo>
                  <a:pt x="10526" y="9993"/>
                  <a:pt x="10400" y="9976"/>
                  <a:pt x="10277" y="9936"/>
                </a:cubicBezTo>
                <a:cubicBezTo>
                  <a:pt x="9906" y="9775"/>
                  <a:pt x="9757" y="9612"/>
                  <a:pt x="9757" y="9235"/>
                </a:cubicBezTo>
                <a:lnTo>
                  <a:pt x="9757" y="6373"/>
                </a:lnTo>
                <a:cubicBezTo>
                  <a:pt x="9831" y="5941"/>
                  <a:pt x="10277" y="5670"/>
                  <a:pt x="10800" y="5670"/>
                </a:cubicBezTo>
                <a:close/>
                <a:moveTo>
                  <a:pt x="19590" y="9936"/>
                </a:moveTo>
                <a:lnTo>
                  <a:pt x="19590" y="15337"/>
                </a:lnTo>
                <a:cubicBezTo>
                  <a:pt x="19590" y="18090"/>
                  <a:pt x="16536" y="20251"/>
                  <a:pt x="12812" y="20251"/>
                </a:cubicBezTo>
                <a:lnTo>
                  <a:pt x="8937" y="20251"/>
                </a:lnTo>
                <a:cubicBezTo>
                  <a:pt x="5064" y="20251"/>
                  <a:pt x="2085" y="18037"/>
                  <a:pt x="2010" y="15337"/>
                </a:cubicBezTo>
                <a:lnTo>
                  <a:pt x="2010" y="9936"/>
                </a:lnTo>
                <a:lnTo>
                  <a:pt x="8043" y="9936"/>
                </a:lnTo>
                <a:cubicBezTo>
                  <a:pt x="8268" y="10315"/>
                  <a:pt x="8639" y="10747"/>
                  <a:pt x="9162" y="11016"/>
                </a:cubicBezTo>
                <a:cubicBezTo>
                  <a:pt x="9686" y="11276"/>
                  <a:pt x="10259" y="11396"/>
                  <a:pt x="10814" y="11396"/>
                </a:cubicBezTo>
                <a:cubicBezTo>
                  <a:pt x="11992" y="11396"/>
                  <a:pt x="13100" y="10853"/>
                  <a:pt x="13557" y="9936"/>
                </a:cubicBezTo>
                <a:close/>
                <a:moveTo>
                  <a:pt x="8864" y="0"/>
                </a:moveTo>
                <a:cubicBezTo>
                  <a:pt x="4022" y="0"/>
                  <a:pt x="0" y="2862"/>
                  <a:pt x="0" y="6373"/>
                </a:cubicBezTo>
                <a:lnTo>
                  <a:pt x="0" y="15229"/>
                </a:lnTo>
                <a:cubicBezTo>
                  <a:pt x="0" y="18738"/>
                  <a:pt x="3873" y="21600"/>
                  <a:pt x="8864" y="21600"/>
                </a:cubicBezTo>
                <a:lnTo>
                  <a:pt x="12736" y="21600"/>
                </a:lnTo>
                <a:cubicBezTo>
                  <a:pt x="17578" y="21600"/>
                  <a:pt x="21600" y="18792"/>
                  <a:pt x="21451" y="15229"/>
                </a:cubicBezTo>
                <a:lnTo>
                  <a:pt x="21451" y="6318"/>
                </a:lnTo>
                <a:cubicBezTo>
                  <a:pt x="21600" y="2862"/>
                  <a:pt x="17652" y="0"/>
                  <a:pt x="127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619" name="Google Shape;3619;p38"/>
          <p:cNvGrpSpPr/>
          <p:nvPr/>
        </p:nvGrpSpPr>
        <p:grpSpPr>
          <a:xfrm>
            <a:off x="14905740" y="4543566"/>
            <a:ext cx="913580" cy="906711"/>
            <a:chOff x="-1" y="0"/>
            <a:chExt cx="913579" cy="906710"/>
          </a:xfrm>
        </p:grpSpPr>
        <p:sp>
          <p:nvSpPr>
            <p:cNvPr id="3620" name="Google Shape;3620;p38"/>
            <p:cNvSpPr/>
            <p:nvPr/>
          </p:nvSpPr>
          <p:spPr>
            <a:xfrm>
              <a:off x="217904" y="214545"/>
              <a:ext cx="478884" cy="478919"/>
            </a:xfrm>
            <a:custGeom>
              <a:rect b="b" l="l" r="r" t="t"/>
              <a:pathLst>
                <a:path extrusionOk="0" h="21600" w="21347">
                  <a:moveTo>
                    <a:pt x="11991" y="0"/>
                  </a:moveTo>
                  <a:cubicBezTo>
                    <a:pt x="11637" y="0"/>
                    <a:pt x="11282" y="127"/>
                    <a:pt x="11028" y="384"/>
                  </a:cubicBezTo>
                  <a:cubicBezTo>
                    <a:pt x="10523" y="896"/>
                    <a:pt x="10523" y="1821"/>
                    <a:pt x="11028" y="2335"/>
                  </a:cubicBezTo>
                  <a:lnTo>
                    <a:pt x="14070" y="5413"/>
                  </a:lnTo>
                  <a:lnTo>
                    <a:pt x="10622" y="8901"/>
                  </a:lnTo>
                  <a:lnTo>
                    <a:pt x="7580" y="5823"/>
                  </a:lnTo>
                  <a:cubicBezTo>
                    <a:pt x="7326" y="5566"/>
                    <a:pt x="6998" y="5439"/>
                    <a:pt x="6666" y="5439"/>
                  </a:cubicBezTo>
                  <a:cubicBezTo>
                    <a:pt x="6338" y="5439"/>
                    <a:pt x="6010" y="5566"/>
                    <a:pt x="5755" y="5823"/>
                  </a:cubicBezTo>
                  <a:cubicBezTo>
                    <a:pt x="5247" y="6335"/>
                    <a:pt x="5247" y="7155"/>
                    <a:pt x="5755" y="7771"/>
                  </a:cubicBezTo>
                  <a:lnTo>
                    <a:pt x="8797" y="10849"/>
                  </a:lnTo>
                  <a:lnTo>
                    <a:pt x="5350" y="14236"/>
                  </a:lnTo>
                  <a:lnTo>
                    <a:pt x="2308" y="11158"/>
                  </a:lnTo>
                  <a:cubicBezTo>
                    <a:pt x="2053" y="10901"/>
                    <a:pt x="1699" y="10774"/>
                    <a:pt x="1342" y="10774"/>
                  </a:cubicBezTo>
                  <a:cubicBezTo>
                    <a:pt x="988" y="10774"/>
                    <a:pt x="634" y="10901"/>
                    <a:pt x="379" y="11158"/>
                  </a:cubicBezTo>
                  <a:cubicBezTo>
                    <a:pt x="-126" y="11670"/>
                    <a:pt x="-126" y="12595"/>
                    <a:pt x="379" y="13109"/>
                  </a:cubicBezTo>
                  <a:lnTo>
                    <a:pt x="3421" y="16187"/>
                  </a:lnTo>
                  <a:lnTo>
                    <a:pt x="3016" y="16597"/>
                  </a:lnTo>
                  <a:cubicBezTo>
                    <a:pt x="2510" y="17109"/>
                    <a:pt x="2510" y="18034"/>
                    <a:pt x="3016" y="18545"/>
                  </a:cubicBezTo>
                  <a:cubicBezTo>
                    <a:pt x="3270" y="18802"/>
                    <a:pt x="3624" y="18929"/>
                    <a:pt x="3978" y="18929"/>
                  </a:cubicBezTo>
                  <a:cubicBezTo>
                    <a:pt x="4336" y="18929"/>
                    <a:pt x="4690" y="18802"/>
                    <a:pt x="4944" y="18545"/>
                  </a:cubicBezTo>
                  <a:lnTo>
                    <a:pt x="5350" y="18135"/>
                  </a:lnTo>
                  <a:lnTo>
                    <a:pt x="8392" y="21212"/>
                  </a:lnTo>
                  <a:cubicBezTo>
                    <a:pt x="8646" y="21470"/>
                    <a:pt x="9000" y="21600"/>
                    <a:pt x="9354" y="21600"/>
                  </a:cubicBezTo>
                  <a:cubicBezTo>
                    <a:pt x="9711" y="21600"/>
                    <a:pt x="10066" y="21470"/>
                    <a:pt x="10320" y="21212"/>
                  </a:cubicBezTo>
                  <a:cubicBezTo>
                    <a:pt x="10825" y="20701"/>
                    <a:pt x="10825" y="19776"/>
                    <a:pt x="10320" y="19265"/>
                  </a:cubicBezTo>
                  <a:lnTo>
                    <a:pt x="7275" y="16187"/>
                  </a:lnTo>
                  <a:lnTo>
                    <a:pt x="10622" y="12696"/>
                  </a:lnTo>
                  <a:lnTo>
                    <a:pt x="13665" y="15777"/>
                  </a:lnTo>
                  <a:cubicBezTo>
                    <a:pt x="13919" y="16031"/>
                    <a:pt x="14273" y="16161"/>
                    <a:pt x="14630" y="16161"/>
                  </a:cubicBezTo>
                  <a:cubicBezTo>
                    <a:pt x="14984" y="16161"/>
                    <a:pt x="15338" y="16031"/>
                    <a:pt x="15593" y="15777"/>
                  </a:cubicBezTo>
                  <a:cubicBezTo>
                    <a:pt x="16098" y="15262"/>
                    <a:pt x="16098" y="14441"/>
                    <a:pt x="15593" y="13930"/>
                  </a:cubicBezTo>
                  <a:lnTo>
                    <a:pt x="12551" y="10849"/>
                  </a:lnTo>
                  <a:lnTo>
                    <a:pt x="15998" y="7361"/>
                  </a:lnTo>
                  <a:lnTo>
                    <a:pt x="19040" y="10438"/>
                  </a:lnTo>
                  <a:cubicBezTo>
                    <a:pt x="19295" y="10696"/>
                    <a:pt x="19649" y="10826"/>
                    <a:pt x="20003" y="10826"/>
                  </a:cubicBezTo>
                  <a:cubicBezTo>
                    <a:pt x="20360" y="10826"/>
                    <a:pt x="20714" y="10696"/>
                    <a:pt x="20969" y="10438"/>
                  </a:cubicBezTo>
                  <a:cubicBezTo>
                    <a:pt x="21474" y="9927"/>
                    <a:pt x="21474" y="9002"/>
                    <a:pt x="20969" y="8491"/>
                  </a:cubicBezTo>
                  <a:lnTo>
                    <a:pt x="17923" y="5413"/>
                  </a:lnTo>
                  <a:lnTo>
                    <a:pt x="18229" y="5003"/>
                  </a:lnTo>
                  <a:cubicBezTo>
                    <a:pt x="18735" y="4488"/>
                    <a:pt x="18735" y="3667"/>
                    <a:pt x="18229" y="3156"/>
                  </a:cubicBezTo>
                  <a:cubicBezTo>
                    <a:pt x="17975" y="2899"/>
                    <a:pt x="17647" y="2768"/>
                    <a:pt x="17315" y="2768"/>
                  </a:cubicBezTo>
                  <a:cubicBezTo>
                    <a:pt x="16987" y="2768"/>
                    <a:pt x="16658" y="2899"/>
                    <a:pt x="16404" y="3156"/>
                  </a:cubicBezTo>
                  <a:lnTo>
                    <a:pt x="15998" y="3462"/>
                  </a:lnTo>
                  <a:lnTo>
                    <a:pt x="12956" y="384"/>
                  </a:lnTo>
                  <a:cubicBezTo>
                    <a:pt x="12702" y="127"/>
                    <a:pt x="12348" y="0"/>
                    <a:pt x="119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21" name="Google Shape;3621;p38"/>
            <p:cNvSpPr/>
            <p:nvPr/>
          </p:nvSpPr>
          <p:spPr>
            <a:xfrm>
              <a:off x="-1" y="0"/>
              <a:ext cx="913579" cy="906710"/>
            </a:xfrm>
            <a:custGeom>
              <a:rect b="b" l="l" r="r" t="t"/>
              <a:pathLst>
                <a:path extrusionOk="0" h="21600" w="20602">
                  <a:moveTo>
                    <a:pt x="14510" y="1362"/>
                  </a:moveTo>
                  <a:cubicBezTo>
                    <a:pt x="15984" y="1362"/>
                    <a:pt x="17100" y="1578"/>
                    <a:pt x="17829" y="1791"/>
                  </a:cubicBezTo>
                  <a:cubicBezTo>
                    <a:pt x="17984" y="1846"/>
                    <a:pt x="18240" y="2008"/>
                    <a:pt x="18445" y="2063"/>
                  </a:cubicBezTo>
                  <a:lnTo>
                    <a:pt x="18650" y="2279"/>
                  </a:lnTo>
                  <a:cubicBezTo>
                    <a:pt x="18958" y="2766"/>
                    <a:pt x="19112" y="3688"/>
                    <a:pt x="19163" y="4230"/>
                  </a:cubicBezTo>
                  <a:cubicBezTo>
                    <a:pt x="19266" y="5422"/>
                    <a:pt x="19266" y="6615"/>
                    <a:pt x="19215" y="7698"/>
                  </a:cubicBezTo>
                  <a:lnTo>
                    <a:pt x="13263" y="1412"/>
                  </a:lnTo>
                  <a:cubicBezTo>
                    <a:pt x="13704" y="1378"/>
                    <a:pt x="14120" y="1362"/>
                    <a:pt x="14510" y="1362"/>
                  </a:cubicBezTo>
                  <a:close/>
                  <a:moveTo>
                    <a:pt x="11519" y="1682"/>
                  </a:moveTo>
                  <a:lnTo>
                    <a:pt x="18958" y="9541"/>
                  </a:lnTo>
                  <a:cubicBezTo>
                    <a:pt x="17932" y="15015"/>
                    <a:pt x="14597" y="18971"/>
                    <a:pt x="9159" y="19947"/>
                  </a:cubicBezTo>
                  <a:lnTo>
                    <a:pt x="1720" y="12088"/>
                  </a:lnTo>
                  <a:cubicBezTo>
                    <a:pt x="2797" y="6615"/>
                    <a:pt x="6081" y="2766"/>
                    <a:pt x="11519" y="1682"/>
                  </a:cubicBezTo>
                  <a:close/>
                  <a:moveTo>
                    <a:pt x="1463" y="13769"/>
                  </a:moveTo>
                  <a:lnTo>
                    <a:pt x="7415" y="20110"/>
                  </a:lnTo>
                  <a:cubicBezTo>
                    <a:pt x="6870" y="20165"/>
                    <a:pt x="6368" y="20189"/>
                    <a:pt x="5907" y="20189"/>
                  </a:cubicBezTo>
                  <a:cubicBezTo>
                    <a:pt x="3678" y="20189"/>
                    <a:pt x="2437" y="19630"/>
                    <a:pt x="2181" y="19405"/>
                  </a:cubicBezTo>
                  <a:cubicBezTo>
                    <a:pt x="1720" y="18971"/>
                    <a:pt x="1207" y="16857"/>
                    <a:pt x="1463" y="13769"/>
                  </a:cubicBezTo>
                  <a:close/>
                  <a:moveTo>
                    <a:pt x="14590" y="0"/>
                  </a:moveTo>
                  <a:cubicBezTo>
                    <a:pt x="13325" y="0"/>
                    <a:pt x="11946" y="132"/>
                    <a:pt x="10698" y="382"/>
                  </a:cubicBezTo>
                  <a:cubicBezTo>
                    <a:pt x="8646" y="870"/>
                    <a:pt x="6902" y="1682"/>
                    <a:pt x="5516" y="2821"/>
                  </a:cubicBezTo>
                  <a:cubicBezTo>
                    <a:pt x="2592" y="5042"/>
                    <a:pt x="950" y="8512"/>
                    <a:pt x="284" y="12197"/>
                  </a:cubicBezTo>
                  <a:lnTo>
                    <a:pt x="284" y="12252"/>
                  </a:lnTo>
                  <a:cubicBezTo>
                    <a:pt x="-281" y="15503"/>
                    <a:pt x="27" y="18810"/>
                    <a:pt x="950" y="20164"/>
                  </a:cubicBezTo>
                  <a:cubicBezTo>
                    <a:pt x="1155" y="20435"/>
                    <a:pt x="1258" y="20544"/>
                    <a:pt x="1515" y="20705"/>
                  </a:cubicBezTo>
                  <a:cubicBezTo>
                    <a:pt x="2452" y="21313"/>
                    <a:pt x="4157" y="21600"/>
                    <a:pt x="6018" y="21600"/>
                  </a:cubicBezTo>
                  <a:cubicBezTo>
                    <a:pt x="7314" y="21600"/>
                    <a:pt x="8685" y="21461"/>
                    <a:pt x="9929" y="21194"/>
                  </a:cubicBezTo>
                  <a:cubicBezTo>
                    <a:pt x="13366" y="20435"/>
                    <a:pt x="15932" y="18538"/>
                    <a:pt x="17727" y="15990"/>
                  </a:cubicBezTo>
                  <a:cubicBezTo>
                    <a:pt x="21319" y="10841"/>
                    <a:pt x="21011" y="3472"/>
                    <a:pt x="19676" y="1466"/>
                  </a:cubicBezTo>
                  <a:cubicBezTo>
                    <a:pt x="19471" y="1196"/>
                    <a:pt x="19215" y="924"/>
                    <a:pt x="18702" y="707"/>
                  </a:cubicBezTo>
                  <a:cubicBezTo>
                    <a:pt x="18086" y="382"/>
                    <a:pt x="17163" y="274"/>
                    <a:pt x="16445" y="110"/>
                  </a:cubicBezTo>
                  <a:cubicBezTo>
                    <a:pt x="15882" y="36"/>
                    <a:pt x="15251" y="0"/>
                    <a:pt x="145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622" name="Google Shape;3622;p38"/>
          <p:cNvSpPr/>
          <p:nvPr/>
        </p:nvSpPr>
        <p:spPr>
          <a:xfrm>
            <a:off x="14909520" y="5674118"/>
            <a:ext cx="919132" cy="780339"/>
          </a:xfrm>
          <a:custGeom>
            <a:rect b="b" l="l" r="r" t="t"/>
            <a:pathLst>
              <a:path extrusionOk="0" h="21600" w="21600">
                <a:moveTo>
                  <a:pt x="20156" y="1637"/>
                </a:moveTo>
                <a:lnTo>
                  <a:pt x="20156" y="4975"/>
                </a:lnTo>
                <a:lnTo>
                  <a:pt x="1444" y="4975"/>
                </a:lnTo>
                <a:lnTo>
                  <a:pt x="1444" y="1637"/>
                </a:lnTo>
                <a:close/>
                <a:moveTo>
                  <a:pt x="5668" y="6612"/>
                </a:moveTo>
                <a:lnTo>
                  <a:pt x="5668" y="13225"/>
                </a:lnTo>
                <a:lnTo>
                  <a:pt x="4277" y="13225"/>
                </a:lnTo>
                <a:lnTo>
                  <a:pt x="4277" y="6612"/>
                </a:lnTo>
                <a:close/>
                <a:moveTo>
                  <a:pt x="11282" y="6612"/>
                </a:moveTo>
                <a:lnTo>
                  <a:pt x="11282" y="13225"/>
                </a:lnTo>
                <a:lnTo>
                  <a:pt x="9890" y="13225"/>
                </a:lnTo>
                <a:lnTo>
                  <a:pt x="9890" y="6612"/>
                </a:lnTo>
                <a:close/>
                <a:moveTo>
                  <a:pt x="17376" y="6612"/>
                </a:moveTo>
                <a:lnTo>
                  <a:pt x="17376" y="13225"/>
                </a:lnTo>
                <a:lnTo>
                  <a:pt x="15986" y="13225"/>
                </a:lnTo>
                <a:lnTo>
                  <a:pt x="15986" y="6612"/>
                </a:lnTo>
                <a:close/>
                <a:moveTo>
                  <a:pt x="2887" y="6612"/>
                </a:moveTo>
                <a:lnTo>
                  <a:pt x="2887" y="14044"/>
                </a:lnTo>
                <a:cubicBezTo>
                  <a:pt x="2887" y="14484"/>
                  <a:pt x="3207" y="14862"/>
                  <a:pt x="3582" y="14862"/>
                </a:cubicBezTo>
                <a:lnTo>
                  <a:pt x="4331" y="14862"/>
                </a:lnTo>
                <a:lnTo>
                  <a:pt x="4331" y="19837"/>
                </a:lnTo>
                <a:lnTo>
                  <a:pt x="1444" y="19837"/>
                </a:lnTo>
                <a:lnTo>
                  <a:pt x="1444" y="6612"/>
                </a:lnTo>
                <a:close/>
                <a:moveTo>
                  <a:pt x="8501" y="6612"/>
                </a:moveTo>
                <a:lnTo>
                  <a:pt x="8501" y="14044"/>
                </a:lnTo>
                <a:cubicBezTo>
                  <a:pt x="8501" y="14484"/>
                  <a:pt x="8821" y="14862"/>
                  <a:pt x="9142" y="14862"/>
                </a:cubicBezTo>
                <a:lnTo>
                  <a:pt x="9890" y="14862"/>
                </a:lnTo>
                <a:lnTo>
                  <a:pt x="9890" y="19837"/>
                </a:lnTo>
                <a:lnTo>
                  <a:pt x="5668" y="19837"/>
                </a:lnTo>
                <a:lnTo>
                  <a:pt x="5668" y="14862"/>
                </a:lnTo>
                <a:lnTo>
                  <a:pt x="6417" y="14862"/>
                </a:lnTo>
                <a:cubicBezTo>
                  <a:pt x="6790" y="14862"/>
                  <a:pt x="7058" y="14484"/>
                  <a:pt x="7058" y="14044"/>
                </a:cubicBezTo>
                <a:lnTo>
                  <a:pt x="7058" y="6612"/>
                </a:lnTo>
                <a:close/>
                <a:moveTo>
                  <a:pt x="14542" y="6612"/>
                </a:moveTo>
                <a:lnTo>
                  <a:pt x="14542" y="14044"/>
                </a:lnTo>
                <a:cubicBezTo>
                  <a:pt x="14542" y="14484"/>
                  <a:pt x="14917" y="14862"/>
                  <a:pt x="15290" y="14862"/>
                </a:cubicBezTo>
                <a:lnTo>
                  <a:pt x="16040" y="14862"/>
                </a:lnTo>
                <a:lnTo>
                  <a:pt x="16040" y="19837"/>
                </a:lnTo>
                <a:lnTo>
                  <a:pt x="11282" y="19837"/>
                </a:lnTo>
                <a:lnTo>
                  <a:pt x="11282" y="14862"/>
                </a:lnTo>
                <a:lnTo>
                  <a:pt x="12030" y="14862"/>
                </a:lnTo>
                <a:cubicBezTo>
                  <a:pt x="12404" y="14862"/>
                  <a:pt x="12672" y="14484"/>
                  <a:pt x="12672" y="14044"/>
                </a:cubicBezTo>
                <a:lnTo>
                  <a:pt x="12672" y="6612"/>
                </a:lnTo>
                <a:close/>
                <a:moveTo>
                  <a:pt x="20263" y="6612"/>
                </a:moveTo>
                <a:lnTo>
                  <a:pt x="20263" y="19837"/>
                </a:lnTo>
                <a:lnTo>
                  <a:pt x="17376" y="19837"/>
                </a:lnTo>
                <a:lnTo>
                  <a:pt x="17376" y="14862"/>
                </a:lnTo>
                <a:lnTo>
                  <a:pt x="18124" y="14862"/>
                </a:lnTo>
                <a:cubicBezTo>
                  <a:pt x="18499" y="14862"/>
                  <a:pt x="18820" y="14484"/>
                  <a:pt x="18820" y="14044"/>
                </a:cubicBezTo>
                <a:lnTo>
                  <a:pt x="18820" y="6612"/>
                </a:lnTo>
                <a:close/>
                <a:moveTo>
                  <a:pt x="748" y="0"/>
                </a:moveTo>
                <a:cubicBezTo>
                  <a:pt x="321" y="0"/>
                  <a:pt x="0" y="378"/>
                  <a:pt x="0" y="882"/>
                </a:cubicBezTo>
                <a:lnTo>
                  <a:pt x="0" y="20718"/>
                </a:lnTo>
                <a:cubicBezTo>
                  <a:pt x="0" y="21160"/>
                  <a:pt x="321" y="21600"/>
                  <a:pt x="748" y="21600"/>
                </a:cubicBezTo>
                <a:lnTo>
                  <a:pt x="20852" y="21600"/>
                </a:lnTo>
                <a:cubicBezTo>
                  <a:pt x="21227" y="21600"/>
                  <a:pt x="21600" y="21160"/>
                  <a:pt x="21600" y="20718"/>
                </a:cubicBezTo>
                <a:lnTo>
                  <a:pt x="21600" y="882"/>
                </a:lnTo>
                <a:cubicBezTo>
                  <a:pt x="21600" y="378"/>
                  <a:pt x="21227" y="0"/>
                  <a:pt x="208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23" name="Google Shape;3623;p38"/>
          <p:cNvSpPr/>
          <p:nvPr/>
        </p:nvSpPr>
        <p:spPr>
          <a:xfrm>
            <a:off x="19376063" y="4507619"/>
            <a:ext cx="712097" cy="920865"/>
          </a:xfrm>
          <a:custGeom>
            <a:rect b="b" l="l" r="r" t="t"/>
            <a:pathLst>
              <a:path extrusionOk="0" h="21600" w="21600">
                <a:moveTo>
                  <a:pt x="5244" y="1696"/>
                </a:moveTo>
                <a:lnTo>
                  <a:pt x="11042" y="6017"/>
                </a:lnTo>
                <a:lnTo>
                  <a:pt x="8696" y="7885"/>
                </a:lnTo>
                <a:lnTo>
                  <a:pt x="2968" y="3562"/>
                </a:lnTo>
                <a:lnTo>
                  <a:pt x="5244" y="1696"/>
                </a:lnTo>
                <a:close/>
                <a:moveTo>
                  <a:pt x="12352" y="7031"/>
                </a:moveTo>
                <a:lnTo>
                  <a:pt x="13802" y="8098"/>
                </a:lnTo>
                <a:lnTo>
                  <a:pt x="11456" y="9967"/>
                </a:lnTo>
                <a:lnTo>
                  <a:pt x="10006" y="8899"/>
                </a:lnTo>
                <a:lnTo>
                  <a:pt x="12352" y="7031"/>
                </a:lnTo>
                <a:close/>
                <a:moveTo>
                  <a:pt x="9730" y="14503"/>
                </a:moveTo>
                <a:cubicBezTo>
                  <a:pt x="10214" y="14503"/>
                  <a:pt x="10558" y="14716"/>
                  <a:pt x="10628" y="14982"/>
                </a:cubicBezTo>
                <a:cubicBezTo>
                  <a:pt x="10696" y="15089"/>
                  <a:pt x="10628" y="15036"/>
                  <a:pt x="10696" y="16583"/>
                </a:cubicBezTo>
                <a:lnTo>
                  <a:pt x="10696" y="17277"/>
                </a:lnTo>
                <a:lnTo>
                  <a:pt x="8902" y="17277"/>
                </a:lnTo>
                <a:lnTo>
                  <a:pt x="8902" y="15250"/>
                </a:lnTo>
                <a:cubicBezTo>
                  <a:pt x="8902" y="14823"/>
                  <a:pt x="9316" y="14503"/>
                  <a:pt x="9730" y="14503"/>
                </a:cubicBezTo>
                <a:close/>
                <a:moveTo>
                  <a:pt x="17114" y="18558"/>
                </a:moveTo>
                <a:cubicBezTo>
                  <a:pt x="17598" y="18558"/>
                  <a:pt x="18012" y="18878"/>
                  <a:pt x="18012" y="19252"/>
                </a:cubicBezTo>
                <a:lnTo>
                  <a:pt x="18012" y="19893"/>
                </a:lnTo>
                <a:lnTo>
                  <a:pt x="1726" y="20106"/>
                </a:lnTo>
                <a:lnTo>
                  <a:pt x="1726" y="19412"/>
                </a:lnTo>
                <a:cubicBezTo>
                  <a:pt x="1726" y="19091"/>
                  <a:pt x="2002" y="18825"/>
                  <a:pt x="2346" y="18771"/>
                </a:cubicBezTo>
                <a:cubicBezTo>
                  <a:pt x="2416" y="18744"/>
                  <a:pt x="2346" y="18744"/>
                  <a:pt x="3001" y="18744"/>
                </a:cubicBezTo>
                <a:cubicBezTo>
                  <a:pt x="3658" y="18744"/>
                  <a:pt x="5038" y="18744"/>
                  <a:pt x="8006" y="18719"/>
                </a:cubicBezTo>
                <a:cubicBezTo>
                  <a:pt x="8144" y="18719"/>
                  <a:pt x="11732" y="18612"/>
                  <a:pt x="11662" y="18612"/>
                </a:cubicBezTo>
                <a:cubicBezTo>
                  <a:pt x="12008" y="18612"/>
                  <a:pt x="15596" y="18558"/>
                  <a:pt x="17114" y="18558"/>
                </a:cubicBezTo>
                <a:close/>
                <a:moveTo>
                  <a:pt x="5314" y="0"/>
                </a:moveTo>
                <a:cubicBezTo>
                  <a:pt x="5088" y="0"/>
                  <a:pt x="4865" y="68"/>
                  <a:pt x="4692" y="200"/>
                </a:cubicBezTo>
                <a:lnTo>
                  <a:pt x="1104" y="3083"/>
                </a:lnTo>
                <a:cubicBezTo>
                  <a:pt x="760" y="3349"/>
                  <a:pt x="760" y="3830"/>
                  <a:pt x="1104" y="4096"/>
                </a:cubicBezTo>
                <a:lnTo>
                  <a:pt x="3520" y="5857"/>
                </a:lnTo>
                <a:cubicBezTo>
                  <a:pt x="1588" y="7832"/>
                  <a:pt x="1104" y="10339"/>
                  <a:pt x="2070" y="12528"/>
                </a:cubicBezTo>
                <a:cubicBezTo>
                  <a:pt x="2968" y="14396"/>
                  <a:pt x="4762" y="15943"/>
                  <a:pt x="7176" y="16744"/>
                </a:cubicBezTo>
                <a:lnTo>
                  <a:pt x="7176" y="17384"/>
                </a:lnTo>
                <a:lnTo>
                  <a:pt x="2692" y="17437"/>
                </a:lnTo>
                <a:cubicBezTo>
                  <a:pt x="1242" y="17437"/>
                  <a:pt x="0" y="18399"/>
                  <a:pt x="0" y="19572"/>
                </a:cubicBezTo>
                <a:lnTo>
                  <a:pt x="0" y="20960"/>
                </a:lnTo>
                <a:cubicBezTo>
                  <a:pt x="0" y="21332"/>
                  <a:pt x="484" y="21600"/>
                  <a:pt x="966" y="21600"/>
                </a:cubicBezTo>
                <a:lnTo>
                  <a:pt x="19116" y="21439"/>
                </a:lnTo>
                <a:cubicBezTo>
                  <a:pt x="19598" y="21439"/>
                  <a:pt x="19944" y="21066"/>
                  <a:pt x="19944" y="20692"/>
                </a:cubicBezTo>
                <a:lnTo>
                  <a:pt x="19944" y="19305"/>
                </a:lnTo>
                <a:cubicBezTo>
                  <a:pt x="19944" y="18131"/>
                  <a:pt x="18632" y="17223"/>
                  <a:pt x="17184" y="17223"/>
                </a:cubicBezTo>
                <a:lnTo>
                  <a:pt x="12698" y="17277"/>
                </a:lnTo>
                <a:lnTo>
                  <a:pt x="12698" y="17171"/>
                </a:lnTo>
                <a:cubicBezTo>
                  <a:pt x="15666" y="16690"/>
                  <a:pt x="18080" y="15089"/>
                  <a:pt x="19184" y="13009"/>
                </a:cubicBezTo>
                <a:lnTo>
                  <a:pt x="20702" y="13009"/>
                </a:lnTo>
                <a:cubicBezTo>
                  <a:pt x="21254" y="13009"/>
                  <a:pt x="21600" y="12689"/>
                  <a:pt x="21600" y="12314"/>
                </a:cubicBezTo>
                <a:cubicBezTo>
                  <a:pt x="21462" y="11833"/>
                  <a:pt x="21048" y="11513"/>
                  <a:pt x="20564" y="11513"/>
                </a:cubicBezTo>
                <a:lnTo>
                  <a:pt x="15114" y="11567"/>
                </a:lnTo>
                <a:cubicBezTo>
                  <a:pt x="14562" y="11567"/>
                  <a:pt x="14216" y="11887"/>
                  <a:pt x="14216" y="12314"/>
                </a:cubicBezTo>
                <a:cubicBezTo>
                  <a:pt x="14216" y="12689"/>
                  <a:pt x="14700" y="12955"/>
                  <a:pt x="15182" y="12955"/>
                </a:cubicBezTo>
                <a:lnTo>
                  <a:pt x="16976" y="12955"/>
                </a:lnTo>
                <a:cubicBezTo>
                  <a:pt x="16080" y="14289"/>
                  <a:pt x="14424" y="15250"/>
                  <a:pt x="12490" y="15622"/>
                </a:cubicBezTo>
                <a:lnTo>
                  <a:pt x="12490" y="15089"/>
                </a:lnTo>
                <a:cubicBezTo>
                  <a:pt x="12490" y="14128"/>
                  <a:pt x="11732" y="13381"/>
                  <a:pt x="10558" y="13061"/>
                </a:cubicBezTo>
                <a:cubicBezTo>
                  <a:pt x="10313" y="13009"/>
                  <a:pt x="10069" y="12983"/>
                  <a:pt x="9829" y="12983"/>
                </a:cubicBezTo>
                <a:cubicBezTo>
                  <a:pt x="8378" y="12983"/>
                  <a:pt x="7108" y="13898"/>
                  <a:pt x="7108" y="15089"/>
                </a:cubicBezTo>
                <a:cubicBezTo>
                  <a:pt x="3174" y="13436"/>
                  <a:pt x="2278" y="9433"/>
                  <a:pt x="4830" y="6818"/>
                </a:cubicBezTo>
                <a:lnTo>
                  <a:pt x="10972" y="11406"/>
                </a:lnTo>
                <a:cubicBezTo>
                  <a:pt x="11145" y="11540"/>
                  <a:pt x="11386" y="11608"/>
                  <a:pt x="11629" y="11608"/>
                </a:cubicBezTo>
                <a:cubicBezTo>
                  <a:pt x="11870" y="11608"/>
                  <a:pt x="12111" y="11540"/>
                  <a:pt x="12284" y="11406"/>
                </a:cubicBezTo>
                <a:lnTo>
                  <a:pt x="15804" y="8525"/>
                </a:lnTo>
                <a:cubicBezTo>
                  <a:pt x="16148" y="8259"/>
                  <a:pt x="16148" y="7832"/>
                  <a:pt x="15804" y="7565"/>
                </a:cubicBezTo>
                <a:lnTo>
                  <a:pt x="13042" y="5483"/>
                </a:lnTo>
                <a:lnTo>
                  <a:pt x="5934" y="200"/>
                </a:lnTo>
                <a:cubicBezTo>
                  <a:pt x="5763" y="68"/>
                  <a:pt x="5537" y="0"/>
                  <a:pt x="5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624" name="Google Shape;3624;p38"/>
          <p:cNvGrpSpPr/>
          <p:nvPr/>
        </p:nvGrpSpPr>
        <p:grpSpPr>
          <a:xfrm>
            <a:off x="5157478" y="3485787"/>
            <a:ext cx="912033" cy="912055"/>
            <a:chOff x="0" y="0"/>
            <a:chExt cx="912032" cy="912054"/>
          </a:xfrm>
        </p:grpSpPr>
        <p:sp>
          <p:nvSpPr>
            <p:cNvPr id="3625" name="Google Shape;3625;p38"/>
            <p:cNvSpPr/>
            <p:nvPr/>
          </p:nvSpPr>
          <p:spPr>
            <a:xfrm>
              <a:off x="213895" y="334419"/>
              <a:ext cx="118286" cy="118286"/>
            </a:xfrm>
            <a:custGeom>
              <a:rect b="b" l="l" r="r" t="t"/>
              <a:pathLst>
                <a:path extrusionOk="0" h="21600" w="21600">
                  <a:moveTo>
                    <a:pt x="10800" y="0"/>
                  </a:moveTo>
                  <a:cubicBezTo>
                    <a:pt x="4985" y="0"/>
                    <a:pt x="0" y="4985"/>
                    <a:pt x="0" y="10800"/>
                  </a:cubicBezTo>
                  <a:cubicBezTo>
                    <a:pt x="0" y="17037"/>
                    <a:pt x="4985" y="21600"/>
                    <a:pt x="10800" y="21600"/>
                  </a:cubicBezTo>
                  <a:cubicBezTo>
                    <a:pt x="16615" y="21600"/>
                    <a:pt x="21600" y="17037"/>
                    <a:pt x="21600" y="10800"/>
                  </a:cubicBezTo>
                  <a:cubicBezTo>
                    <a:pt x="21600" y="4985"/>
                    <a:pt x="16615"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26" name="Google Shape;3626;p38"/>
            <p:cNvSpPr/>
            <p:nvPr/>
          </p:nvSpPr>
          <p:spPr>
            <a:xfrm>
              <a:off x="398183" y="334419"/>
              <a:ext cx="118287" cy="118286"/>
            </a:xfrm>
            <a:custGeom>
              <a:rect b="b" l="l" r="r" t="t"/>
              <a:pathLst>
                <a:path extrusionOk="0" h="21600" w="21600">
                  <a:moveTo>
                    <a:pt x="10800" y="0"/>
                  </a:moveTo>
                  <a:cubicBezTo>
                    <a:pt x="4985" y="0"/>
                    <a:pt x="0" y="4985"/>
                    <a:pt x="0" y="10800"/>
                  </a:cubicBezTo>
                  <a:cubicBezTo>
                    <a:pt x="0" y="17037"/>
                    <a:pt x="4985" y="21600"/>
                    <a:pt x="10800" y="21600"/>
                  </a:cubicBezTo>
                  <a:cubicBezTo>
                    <a:pt x="17024" y="21600"/>
                    <a:pt x="21600" y="17037"/>
                    <a:pt x="21600" y="10800"/>
                  </a:cubicBezTo>
                  <a:cubicBezTo>
                    <a:pt x="21600" y="4985"/>
                    <a:pt x="1702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27" name="Google Shape;3627;p38"/>
            <p:cNvSpPr/>
            <p:nvPr/>
          </p:nvSpPr>
          <p:spPr>
            <a:xfrm>
              <a:off x="580161" y="334419"/>
              <a:ext cx="118286" cy="118286"/>
            </a:xfrm>
            <a:custGeom>
              <a:rect b="b" l="l" r="r" t="t"/>
              <a:pathLst>
                <a:path extrusionOk="0" h="21600" w="21600">
                  <a:moveTo>
                    <a:pt x="10800" y="0"/>
                  </a:moveTo>
                  <a:cubicBezTo>
                    <a:pt x="4985" y="0"/>
                    <a:pt x="0" y="4985"/>
                    <a:pt x="0" y="10800"/>
                  </a:cubicBezTo>
                  <a:cubicBezTo>
                    <a:pt x="0" y="17037"/>
                    <a:pt x="4985" y="21600"/>
                    <a:pt x="10800" y="21600"/>
                  </a:cubicBezTo>
                  <a:cubicBezTo>
                    <a:pt x="17037" y="21600"/>
                    <a:pt x="21600" y="17037"/>
                    <a:pt x="21600" y="10800"/>
                  </a:cubicBezTo>
                  <a:cubicBezTo>
                    <a:pt x="21600" y="4985"/>
                    <a:pt x="1703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28" name="Google Shape;3628;p38"/>
            <p:cNvSpPr/>
            <p:nvPr/>
          </p:nvSpPr>
          <p:spPr>
            <a:xfrm>
              <a:off x="0" y="0"/>
              <a:ext cx="912032" cy="912054"/>
            </a:xfrm>
            <a:custGeom>
              <a:rect b="b" l="l" r="r" t="t"/>
              <a:pathLst>
                <a:path extrusionOk="0" h="21600" w="21120">
                  <a:moveTo>
                    <a:pt x="10536" y="1293"/>
                  </a:moveTo>
                  <a:cubicBezTo>
                    <a:pt x="14488" y="1293"/>
                    <a:pt x="17702" y="3448"/>
                    <a:pt x="19019" y="6249"/>
                  </a:cubicBezTo>
                  <a:cubicBezTo>
                    <a:pt x="20019" y="8243"/>
                    <a:pt x="20019" y="10398"/>
                    <a:pt x="19019" y="12337"/>
                  </a:cubicBezTo>
                  <a:cubicBezTo>
                    <a:pt x="17647" y="15146"/>
                    <a:pt x="14486" y="17215"/>
                    <a:pt x="10612" y="17215"/>
                  </a:cubicBezTo>
                  <a:cubicBezTo>
                    <a:pt x="10173" y="17215"/>
                    <a:pt x="9727" y="17188"/>
                    <a:pt x="9272" y="17133"/>
                  </a:cubicBezTo>
                  <a:cubicBezTo>
                    <a:pt x="9061" y="17133"/>
                    <a:pt x="8904" y="17188"/>
                    <a:pt x="8694" y="17348"/>
                  </a:cubicBezTo>
                  <a:lnTo>
                    <a:pt x="6954" y="19072"/>
                  </a:lnTo>
                  <a:lnTo>
                    <a:pt x="6954" y="17080"/>
                  </a:lnTo>
                  <a:cubicBezTo>
                    <a:pt x="6954" y="16810"/>
                    <a:pt x="6796" y="16541"/>
                    <a:pt x="6533" y="16379"/>
                  </a:cubicBezTo>
                  <a:cubicBezTo>
                    <a:pt x="4953" y="15732"/>
                    <a:pt x="3635" y="14710"/>
                    <a:pt x="2792" y="13523"/>
                  </a:cubicBezTo>
                  <a:cubicBezTo>
                    <a:pt x="-211" y="9536"/>
                    <a:pt x="1580" y="4202"/>
                    <a:pt x="6533" y="2100"/>
                  </a:cubicBezTo>
                  <a:cubicBezTo>
                    <a:pt x="7692" y="1561"/>
                    <a:pt x="9061" y="1293"/>
                    <a:pt x="10536" y="1293"/>
                  </a:cubicBezTo>
                  <a:close/>
                  <a:moveTo>
                    <a:pt x="10536" y="0"/>
                  </a:moveTo>
                  <a:cubicBezTo>
                    <a:pt x="4742" y="0"/>
                    <a:pt x="0" y="4149"/>
                    <a:pt x="0" y="9321"/>
                  </a:cubicBezTo>
                  <a:cubicBezTo>
                    <a:pt x="0" y="12984"/>
                    <a:pt x="2371" y="16055"/>
                    <a:pt x="5637" y="17619"/>
                  </a:cubicBezTo>
                  <a:lnTo>
                    <a:pt x="5637" y="20851"/>
                  </a:lnTo>
                  <a:cubicBezTo>
                    <a:pt x="5637" y="21066"/>
                    <a:pt x="5742" y="21337"/>
                    <a:pt x="5901" y="21444"/>
                  </a:cubicBezTo>
                  <a:cubicBezTo>
                    <a:pt x="6025" y="21545"/>
                    <a:pt x="6185" y="21600"/>
                    <a:pt x="6346" y="21600"/>
                  </a:cubicBezTo>
                  <a:cubicBezTo>
                    <a:pt x="6526" y="21600"/>
                    <a:pt x="6710" y="21532"/>
                    <a:pt x="6849" y="21390"/>
                  </a:cubicBezTo>
                  <a:lnTo>
                    <a:pt x="9536" y="18641"/>
                  </a:lnTo>
                  <a:cubicBezTo>
                    <a:pt x="9928" y="18682"/>
                    <a:pt x="10316" y="18701"/>
                    <a:pt x="10699" y="18701"/>
                  </a:cubicBezTo>
                  <a:cubicBezTo>
                    <a:pt x="14964" y="18701"/>
                    <a:pt x="18692" y="16297"/>
                    <a:pt x="20336" y="12984"/>
                  </a:cubicBezTo>
                  <a:cubicBezTo>
                    <a:pt x="21389" y="10668"/>
                    <a:pt x="21389" y="7973"/>
                    <a:pt x="20284" y="5657"/>
                  </a:cubicBezTo>
                  <a:cubicBezTo>
                    <a:pt x="18703" y="2263"/>
                    <a:pt x="14963" y="0"/>
                    <a:pt x="105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629" name="Google Shape;3629;p38"/>
          <p:cNvSpPr/>
          <p:nvPr/>
        </p:nvSpPr>
        <p:spPr>
          <a:xfrm>
            <a:off x="5220646" y="4543438"/>
            <a:ext cx="796296" cy="914582"/>
          </a:xfrm>
          <a:custGeom>
            <a:rect b="b" l="l" r="r" t="t"/>
            <a:pathLst>
              <a:path extrusionOk="0" h="21600" w="21600">
                <a:moveTo>
                  <a:pt x="16724" y="1398"/>
                </a:moveTo>
                <a:lnTo>
                  <a:pt x="16724" y="4622"/>
                </a:lnTo>
                <a:lnTo>
                  <a:pt x="16478" y="4407"/>
                </a:lnTo>
                <a:cubicBezTo>
                  <a:pt x="16323" y="4272"/>
                  <a:pt x="16107" y="4206"/>
                  <a:pt x="15892" y="4206"/>
                </a:cubicBezTo>
                <a:cubicBezTo>
                  <a:pt x="15677" y="4206"/>
                  <a:pt x="15459" y="4272"/>
                  <a:pt x="15306" y="4407"/>
                </a:cubicBezTo>
                <a:lnTo>
                  <a:pt x="15120" y="4622"/>
                </a:lnTo>
                <a:lnTo>
                  <a:pt x="15120" y="1398"/>
                </a:lnTo>
                <a:close/>
                <a:moveTo>
                  <a:pt x="19935" y="1398"/>
                </a:moveTo>
                <a:lnTo>
                  <a:pt x="19935" y="15958"/>
                </a:lnTo>
                <a:lnTo>
                  <a:pt x="4815" y="15958"/>
                </a:lnTo>
                <a:lnTo>
                  <a:pt x="4815" y="1398"/>
                </a:lnTo>
                <a:lnTo>
                  <a:pt x="13455" y="1398"/>
                </a:lnTo>
                <a:lnTo>
                  <a:pt x="13455" y="6288"/>
                </a:lnTo>
                <a:cubicBezTo>
                  <a:pt x="13455" y="6503"/>
                  <a:pt x="13579" y="6771"/>
                  <a:pt x="13763" y="6878"/>
                </a:cubicBezTo>
                <a:cubicBezTo>
                  <a:pt x="13908" y="6981"/>
                  <a:pt x="14096" y="7033"/>
                  <a:pt x="14284" y="7033"/>
                </a:cubicBezTo>
                <a:cubicBezTo>
                  <a:pt x="14495" y="7033"/>
                  <a:pt x="14711" y="6967"/>
                  <a:pt x="14873" y="6825"/>
                </a:cubicBezTo>
                <a:lnTo>
                  <a:pt x="15923" y="5911"/>
                </a:lnTo>
                <a:lnTo>
                  <a:pt x="16971" y="6771"/>
                </a:lnTo>
                <a:cubicBezTo>
                  <a:pt x="17079" y="6863"/>
                  <a:pt x="17324" y="6996"/>
                  <a:pt x="17547" y="6996"/>
                </a:cubicBezTo>
                <a:cubicBezTo>
                  <a:pt x="17582" y="6996"/>
                  <a:pt x="17618" y="6992"/>
                  <a:pt x="17651" y="6986"/>
                </a:cubicBezTo>
                <a:cubicBezTo>
                  <a:pt x="18021" y="6878"/>
                  <a:pt x="18329" y="6610"/>
                  <a:pt x="18329" y="6288"/>
                </a:cubicBezTo>
                <a:lnTo>
                  <a:pt x="18329" y="1398"/>
                </a:lnTo>
                <a:close/>
                <a:moveTo>
                  <a:pt x="3211" y="1451"/>
                </a:moveTo>
                <a:lnTo>
                  <a:pt x="3211" y="15905"/>
                </a:lnTo>
                <a:cubicBezTo>
                  <a:pt x="2654" y="15905"/>
                  <a:pt x="2161" y="16013"/>
                  <a:pt x="1606" y="16281"/>
                </a:cubicBezTo>
                <a:lnTo>
                  <a:pt x="1606" y="3440"/>
                </a:lnTo>
                <a:cubicBezTo>
                  <a:pt x="1606" y="2526"/>
                  <a:pt x="2284" y="1774"/>
                  <a:pt x="3211" y="1451"/>
                </a:cubicBezTo>
                <a:close/>
                <a:moveTo>
                  <a:pt x="19872" y="17357"/>
                </a:moveTo>
                <a:lnTo>
                  <a:pt x="19872" y="20203"/>
                </a:lnTo>
                <a:lnTo>
                  <a:pt x="3211" y="20203"/>
                </a:lnTo>
                <a:cubicBezTo>
                  <a:pt x="2284" y="20203"/>
                  <a:pt x="1606" y="19613"/>
                  <a:pt x="1606" y="18806"/>
                </a:cubicBezTo>
                <a:cubicBezTo>
                  <a:pt x="1606" y="18001"/>
                  <a:pt x="2284" y="17357"/>
                  <a:pt x="3211" y="17357"/>
                </a:cubicBezTo>
                <a:close/>
                <a:moveTo>
                  <a:pt x="3888" y="0"/>
                </a:moveTo>
                <a:cubicBezTo>
                  <a:pt x="1667" y="55"/>
                  <a:pt x="0" y="1613"/>
                  <a:pt x="0" y="3440"/>
                </a:cubicBezTo>
                <a:lnTo>
                  <a:pt x="0" y="18806"/>
                </a:lnTo>
                <a:cubicBezTo>
                  <a:pt x="0" y="20311"/>
                  <a:pt x="1420" y="21600"/>
                  <a:pt x="3211" y="21600"/>
                </a:cubicBezTo>
                <a:lnTo>
                  <a:pt x="20799" y="21600"/>
                </a:lnTo>
                <a:cubicBezTo>
                  <a:pt x="21292" y="21600"/>
                  <a:pt x="21600" y="21278"/>
                  <a:pt x="21600" y="20848"/>
                </a:cubicBezTo>
                <a:lnTo>
                  <a:pt x="21600" y="646"/>
                </a:lnTo>
                <a:cubicBezTo>
                  <a:pt x="21600" y="322"/>
                  <a:pt x="21169" y="0"/>
                  <a:pt x="207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30" name="Google Shape;3630;p38"/>
          <p:cNvSpPr/>
          <p:nvPr/>
        </p:nvSpPr>
        <p:spPr>
          <a:xfrm>
            <a:off x="5165451" y="5604435"/>
            <a:ext cx="907724" cy="914078"/>
          </a:xfrm>
          <a:custGeom>
            <a:rect b="b" l="l" r="r" t="t"/>
            <a:pathLst>
              <a:path extrusionOk="0" h="21600" w="21600">
                <a:moveTo>
                  <a:pt x="4763" y="1432"/>
                </a:moveTo>
                <a:cubicBezTo>
                  <a:pt x="5196" y="1432"/>
                  <a:pt x="5468" y="1809"/>
                  <a:pt x="5468" y="2131"/>
                </a:cubicBezTo>
                <a:lnTo>
                  <a:pt x="5468" y="4926"/>
                </a:lnTo>
                <a:cubicBezTo>
                  <a:pt x="5468" y="5356"/>
                  <a:pt x="5088" y="5626"/>
                  <a:pt x="4763" y="5626"/>
                </a:cubicBezTo>
                <a:cubicBezTo>
                  <a:pt x="4385" y="5626"/>
                  <a:pt x="4114" y="5304"/>
                  <a:pt x="4006" y="4926"/>
                </a:cubicBezTo>
                <a:lnTo>
                  <a:pt x="4006" y="2131"/>
                </a:lnTo>
                <a:cubicBezTo>
                  <a:pt x="4006" y="1701"/>
                  <a:pt x="4385" y="1432"/>
                  <a:pt x="4763" y="1432"/>
                </a:cubicBezTo>
                <a:close/>
                <a:moveTo>
                  <a:pt x="16620" y="1432"/>
                </a:moveTo>
                <a:cubicBezTo>
                  <a:pt x="17053" y="1432"/>
                  <a:pt x="17323" y="1809"/>
                  <a:pt x="17323" y="2131"/>
                </a:cubicBezTo>
                <a:lnTo>
                  <a:pt x="17323" y="4926"/>
                </a:lnTo>
                <a:cubicBezTo>
                  <a:pt x="17323" y="5356"/>
                  <a:pt x="16945" y="5626"/>
                  <a:pt x="16620" y="5626"/>
                </a:cubicBezTo>
                <a:cubicBezTo>
                  <a:pt x="16240" y="5626"/>
                  <a:pt x="15971" y="5304"/>
                  <a:pt x="15862" y="4926"/>
                </a:cubicBezTo>
                <a:lnTo>
                  <a:pt x="15862" y="2131"/>
                </a:lnTo>
                <a:cubicBezTo>
                  <a:pt x="15862" y="1701"/>
                  <a:pt x="16240" y="1432"/>
                  <a:pt x="16620" y="1432"/>
                </a:cubicBezTo>
                <a:close/>
                <a:moveTo>
                  <a:pt x="19543" y="4229"/>
                </a:moveTo>
                <a:cubicBezTo>
                  <a:pt x="19706" y="4229"/>
                  <a:pt x="19923" y="4336"/>
                  <a:pt x="20084" y="4551"/>
                </a:cubicBezTo>
                <a:cubicBezTo>
                  <a:pt x="20193" y="4766"/>
                  <a:pt x="20139" y="4874"/>
                  <a:pt x="20139" y="5089"/>
                </a:cubicBezTo>
                <a:lnTo>
                  <a:pt x="20139" y="8421"/>
                </a:lnTo>
                <a:lnTo>
                  <a:pt x="1191" y="8421"/>
                </a:lnTo>
                <a:lnTo>
                  <a:pt x="1191" y="5089"/>
                </a:lnTo>
                <a:cubicBezTo>
                  <a:pt x="1191" y="4874"/>
                  <a:pt x="1191" y="4766"/>
                  <a:pt x="1244" y="4551"/>
                </a:cubicBezTo>
                <a:cubicBezTo>
                  <a:pt x="1407" y="4336"/>
                  <a:pt x="1624" y="4229"/>
                  <a:pt x="1785" y="4229"/>
                </a:cubicBezTo>
                <a:lnTo>
                  <a:pt x="2598" y="4229"/>
                </a:lnTo>
                <a:lnTo>
                  <a:pt x="2598" y="4926"/>
                </a:lnTo>
                <a:cubicBezTo>
                  <a:pt x="2598" y="6165"/>
                  <a:pt x="3662" y="7051"/>
                  <a:pt x="4815" y="7051"/>
                </a:cubicBezTo>
                <a:cubicBezTo>
                  <a:pt x="5014" y="7051"/>
                  <a:pt x="5215" y="7025"/>
                  <a:pt x="5413" y="6969"/>
                </a:cubicBezTo>
                <a:cubicBezTo>
                  <a:pt x="6279" y="6701"/>
                  <a:pt x="6875" y="5894"/>
                  <a:pt x="6875" y="4926"/>
                </a:cubicBezTo>
                <a:lnTo>
                  <a:pt x="6875" y="4229"/>
                </a:lnTo>
                <a:lnTo>
                  <a:pt x="14455" y="4229"/>
                </a:lnTo>
                <a:lnTo>
                  <a:pt x="14455" y="4926"/>
                </a:lnTo>
                <a:cubicBezTo>
                  <a:pt x="14455" y="5894"/>
                  <a:pt x="15050" y="6701"/>
                  <a:pt x="15916" y="6969"/>
                </a:cubicBezTo>
                <a:cubicBezTo>
                  <a:pt x="16115" y="7025"/>
                  <a:pt x="16316" y="7051"/>
                  <a:pt x="16515" y="7051"/>
                </a:cubicBezTo>
                <a:cubicBezTo>
                  <a:pt x="17667" y="7051"/>
                  <a:pt x="18732" y="6165"/>
                  <a:pt x="18732" y="4926"/>
                </a:cubicBezTo>
                <a:lnTo>
                  <a:pt x="18732" y="4229"/>
                </a:lnTo>
                <a:close/>
                <a:moveTo>
                  <a:pt x="20139" y="9873"/>
                </a:moveTo>
                <a:lnTo>
                  <a:pt x="20139" y="19549"/>
                </a:lnTo>
                <a:cubicBezTo>
                  <a:pt x="20139" y="19926"/>
                  <a:pt x="19815" y="20194"/>
                  <a:pt x="19382" y="20249"/>
                </a:cubicBezTo>
                <a:lnTo>
                  <a:pt x="1840" y="20249"/>
                </a:lnTo>
                <a:cubicBezTo>
                  <a:pt x="1461" y="20249"/>
                  <a:pt x="1191" y="19926"/>
                  <a:pt x="1191" y="19549"/>
                </a:cubicBezTo>
                <a:lnTo>
                  <a:pt x="1191" y="9873"/>
                </a:lnTo>
                <a:close/>
                <a:moveTo>
                  <a:pt x="4853" y="0"/>
                </a:moveTo>
                <a:cubicBezTo>
                  <a:pt x="3744" y="0"/>
                  <a:pt x="2761" y="896"/>
                  <a:pt x="2761" y="2131"/>
                </a:cubicBezTo>
                <a:lnTo>
                  <a:pt x="2761" y="2884"/>
                </a:lnTo>
                <a:lnTo>
                  <a:pt x="1949" y="2884"/>
                </a:lnTo>
                <a:cubicBezTo>
                  <a:pt x="1461" y="2884"/>
                  <a:pt x="974" y="3044"/>
                  <a:pt x="650" y="3421"/>
                </a:cubicBezTo>
                <a:cubicBezTo>
                  <a:pt x="270" y="3799"/>
                  <a:pt x="0" y="4336"/>
                  <a:pt x="0" y="4926"/>
                </a:cubicBezTo>
                <a:lnTo>
                  <a:pt x="0" y="19549"/>
                </a:lnTo>
                <a:cubicBezTo>
                  <a:pt x="0" y="20624"/>
                  <a:pt x="833" y="21600"/>
                  <a:pt x="1892" y="21600"/>
                </a:cubicBezTo>
                <a:cubicBezTo>
                  <a:pt x="1947" y="21600"/>
                  <a:pt x="2002" y="21598"/>
                  <a:pt x="2057" y="21593"/>
                </a:cubicBezTo>
                <a:lnTo>
                  <a:pt x="19435" y="21593"/>
                </a:lnTo>
                <a:cubicBezTo>
                  <a:pt x="20626" y="21593"/>
                  <a:pt x="21600" y="20679"/>
                  <a:pt x="21600" y="19549"/>
                </a:cubicBezTo>
                <a:lnTo>
                  <a:pt x="21600" y="4926"/>
                </a:lnTo>
                <a:cubicBezTo>
                  <a:pt x="21600" y="4336"/>
                  <a:pt x="21330" y="3799"/>
                  <a:pt x="20950" y="3421"/>
                </a:cubicBezTo>
                <a:cubicBezTo>
                  <a:pt x="20626" y="3044"/>
                  <a:pt x="20139" y="2884"/>
                  <a:pt x="19651" y="2884"/>
                </a:cubicBezTo>
                <a:lnTo>
                  <a:pt x="18840" y="2884"/>
                </a:lnTo>
                <a:lnTo>
                  <a:pt x="18840" y="2131"/>
                </a:lnTo>
                <a:cubicBezTo>
                  <a:pt x="18840" y="896"/>
                  <a:pt x="17856" y="0"/>
                  <a:pt x="16747" y="0"/>
                </a:cubicBezTo>
                <a:cubicBezTo>
                  <a:pt x="16455" y="0"/>
                  <a:pt x="16154" y="61"/>
                  <a:pt x="15862" y="196"/>
                </a:cubicBezTo>
                <a:cubicBezTo>
                  <a:pt x="15050" y="519"/>
                  <a:pt x="14617" y="1271"/>
                  <a:pt x="14617" y="2131"/>
                </a:cubicBezTo>
                <a:lnTo>
                  <a:pt x="14617" y="2884"/>
                </a:lnTo>
                <a:lnTo>
                  <a:pt x="7037" y="2884"/>
                </a:lnTo>
                <a:lnTo>
                  <a:pt x="7037" y="2131"/>
                </a:lnTo>
                <a:cubicBezTo>
                  <a:pt x="7037" y="1271"/>
                  <a:pt x="6495" y="519"/>
                  <a:pt x="5738" y="196"/>
                </a:cubicBezTo>
                <a:cubicBezTo>
                  <a:pt x="5446" y="61"/>
                  <a:pt x="5145" y="0"/>
                  <a:pt x="48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31" name="Google Shape;3631;p38"/>
          <p:cNvSpPr/>
          <p:nvPr/>
        </p:nvSpPr>
        <p:spPr>
          <a:xfrm>
            <a:off x="10596055" y="3569742"/>
            <a:ext cx="914671" cy="835003"/>
          </a:xfrm>
          <a:custGeom>
            <a:rect b="b" l="l" r="r" t="t"/>
            <a:pathLst>
              <a:path extrusionOk="0" h="21600" w="21549">
                <a:moveTo>
                  <a:pt x="4184" y="1532"/>
                </a:moveTo>
                <a:cubicBezTo>
                  <a:pt x="5951" y="1707"/>
                  <a:pt x="7773" y="2413"/>
                  <a:pt x="9276" y="3768"/>
                </a:cubicBezTo>
                <a:lnTo>
                  <a:pt x="9812" y="4179"/>
                </a:lnTo>
                <a:lnTo>
                  <a:pt x="9812" y="19304"/>
                </a:lnTo>
                <a:lnTo>
                  <a:pt x="9757" y="19304"/>
                </a:lnTo>
                <a:cubicBezTo>
                  <a:pt x="8095" y="17950"/>
                  <a:pt x="6166" y="17126"/>
                  <a:pt x="4184" y="17008"/>
                </a:cubicBezTo>
                <a:lnTo>
                  <a:pt x="4184" y="1532"/>
                </a:lnTo>
                <a:close/>
                <a:moveTo>
                  <a:pt x="16833" y="1649"/>
                </a:moveTo>
                <a:lnTo>
                  <a:pt x="16833" y="17068"/>
                </a:lnTo>
                <a:cubicBezTo>
                  <a:pt x="14796" y="17186"/>
                  <a:pt x="12865" y="17950"/>
                  <a:pt x="11205" y="19304"/>
                </a:cubicBezTo>
                <a:lnTo>
                  <a:pt x="11205" y="4296"/>
                </a:lnTo>
                <a:lnTo>
                  <a:pt x="11741" y="3826"/>
                </a:lnTo>
                <a:cubicBezTo>
                  <a:pt x="13187" y="2531"/>
                  <a:pt x="15011" y="1767"/>
                  <a:pt x="16833" y="1649"/>
                </a:cubicBezTo>
                <a:close/>
                <a:moveTo>
                  <a:pt x="2843" y="4592"/>
                </a:moveTo>
                <a:lnTo>
                  <a:pt x="2843" y="17715"/>
                </a:lnTo>
                <a:cubicBezTo>
                  <a:pt x="2843" y="18185"/>
                  <a:pt x="3165" y="18538"/>
                  <a:pt x="3486" y="18538"/>
                </a:cubicBezTo>
                <a:cubicBezTo>
                  <a:pt x="5148" y="18538"/>
                  <a:pt x="6916" y="19069"/>
                  <a:pt x="8416" y="20070"/>
                </a:cubicBezTo>
                <a:lnTo>
                  <a:pt x="2093" y="20070"/>
                </a:lnTo>
                <a:cubicBezTo>
                  <a:pt x="1664" y="20070"/>
                  <a:pt x="1395" y="19717"/>
                  <a:pt x="1395" y="19304"/>
                </a:cubicBezTo>
                <a:lnTo>
                  <a:pt x="1395" y="5356"/>
                </a:lnTo>
                <a:cubicBezTo>
                  <a:pt x="1395" y="4945"/>
                  <a:pt x="1717" y="4650"/>
                  <a:pt x="2093" y="4592"/>
                </a:cubicBezTo>
                <a:close/>
                <a:moveTo>
                  <a:pt x="19353" y="4592"/>
                </a:moveTo>
                <a:cubicBezTo>
                  <a:pt x="19781" y="4592"/>
                  <a:pt x="20048" y="4945"/>
                  <a:pt x="20103" y="5356"/>
                </a:cubicBezTo>
                <a:lnTo>
                  <a:pt x="20103" y="19304"/>
                </a:lnTo>
                <a:cubicBezTo>
                  <a:pt x="20103" y="19717"/>
                  <a:pt x="19781" y="20010"/>
                  <a:pt x="19353" y="20070"/>
                </a:cubicBezTo>
                <a:lnTo>
                  <a:pt x="12598" y="20070"/>
                </a:lnTo>
                <a:cubicBezTo>
                  <a:pt x="13992" y="19127"/>
                  <a:pt x="15761" y="18538"/>
                  <a:pt x="17476" y="18538"/>
                </a:cubicBezTo>
                <a:cubicBezTo>
                  <a:pt x="17905" y="18538"/>
                  <a:pt x="18172" y="18185"/>
                  <a:pt x="18172" y="17715"/>
                </a:cubicBezTo>
                <a:lnTo>
                  <a:pt x="18172" y="4592"/>
                </a:lnTo>
                <a:close/>
                <a:moveTo>
                  <a:pt x="3486" y="0"/>
                </a:moveTo>
                <a:cubicBezTo>
                  <a:pt x="3057" y="0"/>
                  <a:pt x="2789" y="353"/>
                  <a:pt x="2789" y="766"/>
                </a:cubicBezTo>
                <a:lnTo>
                  <a:pt x="2789" y="3120"/>
                </a:lnTo>
                <a:lnTo>
                  <a:pt x="2093" y="3120"/>
                </a:lnTo>
                <a:cubicBezTo>
                  <a:pt x="914" y="3120"/>
                  <a:pt x="-51" y="4121"/>
                  <a:pt x="2" y="5473"/>
                </a:cubicBezTo>
                <a:lnTo>
                  <a:pt x="2" y="19304"/>
                </a:lnTo>
                <a:cubicBezTo>
                  <a:pt x="2" y="20541"/>
                  <a:pt x="914" y="21600"/>
                  <a:pt x="2093" y="21600"/>
                </a:cubicBezTo>
                <a:lnTo>
                  <a:pt x="19405" y="21600"/>
                </a:lnTo>
                <a:cubicBezTo>
                  <a:pt x="20584" y="21600"/>
                  <a:pt x="21549" y="20599"/>
                  <a:pt x="21549" y="19304"/>
                </a:cubicBezTo>
                <a:lnTo>
                  <a:pt x="21549" y="5356"/>
                </a:lnTo>
                <a:cubicBezTo>
                  <a:pt x="21496" y="4121"/>
                  <a:pt x="20584" y="3120"/>
                  <a:pt x="19405" y="3120"/>
                </a:cubicBezTo>
                <a:lnTo>
                  <a:pt x="18226" y="3120"/>
                </a:lnTo>
                <a:lnTo>
                  <a:pt x="18226" y="766"/>
                </a:lnTo>
                <a:cubicBezTo>
                  <a:pt x="18226" y="295"/>
                  <a:pt x="17905" y="0"/>
                  <a:pt x="17529" y="0"/>
                </a:cubicBezTo>
                <a:cubicBezTo>
                  <a:pt x="15225" y="0"/>
                  <a:pt x="12813" y="884"/>
                  <a:pt x="10829" y="2591"/>
                </a:cubicBezTo>
                <a:lnTo>
                  <a:pt x="10507" y="2884"/>
                </a:lnTo>
                <a:lnTo>
                  <a:pt x="10186" y="2591"/>
                </a:lnTo>
                <a:cubicBezTo>
                  <a:pt x="8309" y="884"/>
                  <a:pt x="5899" y="0"/>
                  <a:pt x="34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32" name="Google Shape;3632;p38"/>
          <p:cNvSpPr/>
          <p:nvPr/>
        </p:nvSpPr>
        <p:spPr>
          <a:xfrm>
            <a:off x="10587081" y="4607198"/>
            <a:ext cx="920064" cy="916822"/>
          </a:xfrm>
          <a:custGeom>
            <a:rect b="b" l="l" r="r" t="t"/>
            <a:pathLst>
              <a:path extrusionOk="0" h="21600" w="21358">
                <a:moveTo>
                  <a:pt x="13097" y="5628"/>
                </a:moveTo>
                <a:cubicBezTo>
                  <a:pt x="13044" y="6109"/>
                  <a:pt x="13044" y="6645"/>
                  <a:pt x="13097" y="7074"/>
                </a:cubicBezTo>
                <a:lnTo>
                  <a:pt x="8291" y="7074"/>
                </a:lnTo>
                <a:cubicBezTo>
                  <a:pt x="8343" y="6593"/>
                  <a:pt x="8343" y="6109"/>
                  <a:pt x="8291" y="5628"/>
                </a:cubicBezTo>
                <a:close/>
                <a:moveTo>
                  <a:pt x="16477" y="1339"/>
                </a:moveTo>
                <a:cubicBezTo>
                  <a:pt x="16899" y="1339"/>
                  <a:pt x="17376" y="1393"/>
                  <a:pt x="17798" y="1608"/>
                </a:cubicBezTo>
                <a:cubicBezTo>
                  <a:pt x="19647" y="2518"/>
                  <a:pt x="20438" y="4554"/>
                  <a:pt x="19699" y="6324"/>
                </a:cubicBezTo>
                <a:cubicBezTo>
                  <a:pt x="19277" y="7236"/>
                  <a:pt x="18484" y="7986"/>
                  <a:pt x="17533" y="8308"/>
                </a:cubicBezTo>
                <a:cubicBezTo>
                  <a:pt x="17200" y="8420"/>
                  <a:pt x="16821" y="8488"/>
                  <a:pt x="16454" y="8488"/>
                </a:cubicBezTo>
                <a:cubicBezTo>
                  <a:pt x="16123" y="8488"/>
                  <a:pt x="15801" y="8433"/>
                  <a:pt x="15527" y="8308"/>
                </a:cubicBezTo>
                <a:cubicBezTo>
                  <a:pt x="15210" y="8200"/>
                  <a:pt x="14893" y="7932"/>
                  <a:pt x="14735" y="7610"/>
                </a:cubicBezTo>
                <a:cubicBezTo>
                  <a:pt x="14735" y="7503"/>
                  <a:pt x="14682" y="7450"/>
                  <a:pt x="14630" y="7396"/>
                </a:cubicBezTo>
                <a:cubicBezTo>
                  <a:pt x="14365" y="6753"/>
                  <a:pt x="14365" y="6057"/>
                  <a:pt x="14630" y="5414"/>
                </a:cubicBezTo>
                <a:cubicBezTo>
                  <a:pt x="14682" y="5359"/>
                  <a:pt x="14682" y="5306"/>
                  <a:pt x="14735" y="5252"/>
                </a:cubicBezTo>
                <a:cubicBezTo>
                  <a:pt x="15052" y="4609"/>
                  <a:pt x="15686" y="4287"/>
                  <a:pt x="16477" y="4287"/>
                </a:cubicBezTo>
                <a:cubicBezTo>
                  <a:pt x="16688" y="4287"/>
                  <a:pt x="16794" y="4340"/>
                  <a:pt x="16899" y="4447"/>
                </a:cubicBezTo>
                <a:cubicBezTo>
                  <a:pt x="17164" y="4716"/>
                  <a:pt x="17164" y="5145"/>
                  <a:pt x="17005" y="5414"/>
                </a:cubicBezTo>
                <a:cubicBezTo>
                  <a:pt x="16847" y="5628"/>
                  <a:pt x="16688" y="5681"/>
                  <a:pt x="16477" y="5681"/>
                </a:cubicBezTo>
                <a:cubicBezTo>
                  <a:pt x="16055" y="5681"/>
                  <a:pt x="15738" y="6057"/>
                  <a:pt x="15738" y="6431"/>
                </a:cubicBezTo>
                <a:cubicBezTo>
                  <a:pt x="15738" y="6860"/>
                  <a:pt x="16055" y="7181"/>
                  <a:pt x="16477" y="7181"/>
                </a:cubicBezTo>
                <a:cubicBezTo>
                  <a:pt x="17692" y="7181"/>
                  <a:pt x="18537" y="6217"/>
                  <a:pt x="18537" y="5038"/>
                </a:cubicBezTo>
                <a:cubicBezTo>
                  <a:pt x="18537" y="4073"/>
                  <a:pt x="17904" y="3216"/>
                  <a:pt x="16953" y="2947"/>
                </a:cubicBezTo>
                <a:cubicBezTo>
                  <a:pt x="16819" y="2926"/>
                  <a:pt x="16650" y="2911"/>
                  <a:pt x="16455" y="2911"/>
                </a:cubicBezTo>
                <a:cubicBezTo>
                  <a:pt x="15654" y="2911"/>
                  <a:pt x="14434" y="3164"/>
                  <a:pt x="13626" y="4287"/>
                </a:cubicBezTo>
                <a:lnTo>
                  <a:pt x="7710" y="4287"/>
                </a:lnTo>
                <a:cubicBezTo>
                  <a:pt x="7024" y="3375"/>
                  <a:pt x="6020" y="2894"/>
                  <a:pt x="4912" y="2894"/>
                </a:cubicBezTo>
                <a:cubicBezTo>
                  <a:pt x="4013" y="2894"/>
                  <a:pt x="3328" y="3375"/>
                  <a:pt x="3009" y="4180"/>
                </a:cubicBezTo>
                <a:cubicBezTo>
                  <a:pt x="2481" y="5521"/>
                  <a:pt x="3274" y="7129"/>
                  <a:pt x="4912" y="7129"/>
                </a:cubicBezTo>
                <a:cubicBezTo>
                  <a:pt x="5334" y="7129"/>
                  <a:pt x="5597" y="6753"/>
                  <a:pt x="5597" y="6378"/>
                </a:cubicBezTo>
                <a:cubicBezTo>
                  <a:pt x="5597" y="5950"/>
                  <a:pt x="5229" y="5628"/>
                  <a:pt x="4912" y="5628"/>
                </a:cubicBezTo>
                <a:cubicBezTo>
                  <a:pt x="4701" y="5628"/>
                  <a:pt x="4595" y="5574"/>
                  <a:pt x="4436" y="5521"/>
                </a:cubicBezTo>
                <a:cubicBezTo>
                  <a:pt x="4119" y="5199"/>
                  <a:pt x="4172" y="4447"/>
                  <a:pt x="4701" y="4287"/>
                </a:cubicBezTo>
                <a:cubicBezTo>
                  <a:pt x="4753" y="4274"/>
                  <a:pt x="4825" y="4267"/>
                  <a:pt x="4912" y="4267"/>
                </a:cubicBezTo>
                <a:cubicBezTo>
                  <a:pt x="5168" y="4267"/>
                  <a:pt x="5545" y="4328"/>
                  <a:pt x="5862" y="4447"/>
                </a:cubicBezTo>
                <a:cubicBezTo>
                  <a:pt x="6179" y="4554"/>
                  <a:pt x="6496" y="4823"/>
                  <a:pt x="6654" y="5145"/>
                </a:cubicBezTo>
                <a:cubicBezTo>
                  <a:pt x="6654" y="5252"/>
                  <a:pt x="6707" y="5306"/>
                  <a:pt x="6759" y="5359"/>
                </a:cubicBezTo>
                <a:cubicBezTo>
                  <a:pt x="7024" y="5950"/>
                  <a:pt x="7024" y="6700"/>
                  <a:pt x="6759" y="7288"/>
                </a:cubicBezTo>
                <a:cubicBezTo>
                  <a:pt x="6707" y="7396"/>
                  <a:pt x="6707" y="7450"/>
                  <a:pt x="6654" y="7503"/>
                </a:cubicBezTo>
                <a:cubicBezTo>
                  <a:pt x="6285" y="8039"/>
                  <a:pt x="5703" y="8467"/>
                  <a:pt x="4912" y="8467"/>
                </a:cubicBezTo>
                <a:cubicBezTo>
                  <a:pt x="3009" y="8467"/>
                  <a:pt x="1425" y="6860"/>
                  <a:pt x="1425" y="4930"/>
                </a:cubicBezTo>
                <a:cubicBezTo>
                  <a:pt x="1425" y="2947"/>
                  <a:pt x="2957" y="1446"/>
                  <a:pt x="4912" y="1339"/>
                </a:cubicBezTo>
                <a:close/>
                <a:moveTo>
                  <a:pt x="12992" y="8360"/>
                </a:moveTo>
                <a:lnTo>
                  <a:pt x="12992" y="18063"/>
                </a:lnTo>
                <a:cubicBezTo>
                  <a:pt x="12992" y="18437"/>
                  <a:pt x="13309" y="18759"/>
                  <a:pt x="13626" y="18759"/>
                </a:cubicBezTo>
                <a:cubicBezTo>
                  <a:pt x="13942" y="18759"/>
                  <a:pt x="14365" y="18437"/>
                  <a:pt x="14365" y="18063"/>
                </a:cubicBezTo>
                <a:lnTo>
                  <a:pt x="14365" y="9218"/>
                </a:lnTo>
                <a:cubicBezTo>
                  <a:pt x="14735" y="9487"/>
                  <a:pt x="15210" y="9647"/>
                  <a:pt x="15738" y="9808"/>
                </a:cubicBezTo>
                <a:lnTo>
                  <a:pt x="15738" y="20207"/>
                </a:lnTo>
                <a:lnTo>
                  <a:pt x="5651" y="20207"/>
                </a:lnTo>
                <a:lnTo>
                  <a:pt x="5651" y="9808"/>
                </a:lnTo>
                <a:cubicBezTo>
                  <a:pt x="6179" y="9754"/>
                  <a:pt x="6654" y="9539"/>
                  <a:pt x="7024" y="9218"/>
                </a:cubicBezTo>
                <a:lnTo>
                  <a:pt x="7024" y="18063"/>
                </a:lnTo>
                <a:cubicBezTo>
                  <a:pt x="7024" y="18437"/>
                  <a:pt x="7341" y="18759"/>
                  <a:pt x="7710" y="18759"/>
                </a:cubicBezTo>
                <a:cubicBezTo>
                  <a:pt x="8080" y="18759"/>
                  <a:pt x="8397" y="18437"/>
                  <a:pt x="8397" y="18063"/>
                </a:cubicBezTo>
                <a:lnTo>
                  <a:pt x="8397" y="8360"/>
                </a:lnTo>
                <a:lnTo>
                  <a:pt x="9824" y="8360"/>
                </a:lnTo>
                <a:lnTo>
                  <a:pt x="9824" y="18063"/>
                </a:lnTo>
                <a:cubicBezTo>
                  <a:pt x="9824" y="18437"/>
                  <a:pt x="10140" y="18759"/>
                  <a:pt x="10457" y="18759"/>
                </a:cubicBezTo>
                <a:cubicBezTo>
                  <a:pt x="10774" y="18759"/>
                  <a:pt x="11143" y="18437"/>
                  <a:pt x="11143" y="18063"/>
                </a:cubicBezTo>
                <a:lnTo>
                  <a:pt x="11143" y="8360"/>
                </a:lnTo>
                <a:close/>
                <a:moveTo>
                  <a:pt x="4912" y="0"/>
                </a:moveTo>
                <a:cubicBezTo>
                  <a:pt x="2218" y="0"/>
                  <a:pt x="0" y="2251"/>
                  <a:pt x="0" y="4930"/>
                </a:cubicBezTo>
                <a:cubicBezTo>
                  <a:pt x="0" y="7396"/>
                  <a:pt x="1795" y="9379"/>
                  <a:pt x="4172" y="9808"/>
                </a:cubicBezTo>
                <a:lnTo>
                  <a:pt x="4172" y="20850"/>
                </a:lnTo>
                <a:cubicBezTo>
                  <a:pt x="4172" y="21278"/>
                  <a:pt x="4489" y="21600"/>
                  <a:pt x="4912" y="21600"/>
                </a:cubicBezTo>
                <a:lnTo>
                  <a:pt x="16477" y="21600"/>
                </a:lnTo>
                <a:cubicBezTo>
                  <a:pt x="16847" y="21600"/>
                  <a:pt x="17111" y="21278"/>
                  <a:pt x="17111" y="20850"/>
                </a:cubicBezTo>
                <a:lnTo>
                  <a:pt x="17111" y="9861"/>
                </a:lnTo>
                <a:cubicBezTo>
                  <a:pt x="18378" y="9647"/>
                  <a:pt x="19647" y="9003"/>
                  <a:pt x="20438" y="7717"/>
                </a:cubicBezTo>
                <a:cubicBezTo>
                  <a:pt x="21494" y="6324"/>
                  <a:pt x="21600" y="4554"/>
                  <a:pt x="20966" y="3054"/>
                </a:cubicBezTo>
                <a:cubicBezTo>
                  <a:pt x="20227" y="1232"/>
                  <a:pt x="18432" y="0"/>
                  <a:pt x="164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33" name="Google Shape;3633;p38"/>
          <p:cNvSpPr/>
          <p:nvPr/>
        </p:nvSpPr>
        <p:spPr>
          <a:xfrm>
            <a:off x="10603367" y="5667835"/>
            <a:ext cx="901599" cy="916822"/>
          </a:xfrm>
          <a:custGeom>
            <a:rect b="b" l="l" r="r" t="t"/>
            <a:pathLst>
              <a:path extrusionOk="0" h="21600" w="21241">
                <a:moveTo>
                  <a:pt x="19688" y="1649"/>
                </a:moveTo>
                <a:lnTo>
                  <a:pt x="19688" y="4383"/>
                </a:lnTo>
                <a:lnTo>
                  <a:pt x="8432" y="6848"/>
                </a:lnTo>
                <a:lnTo>
                  <a:pt x="8432" y="4116"/>
                </a:lnTo>
                <a:lnTo>
                  <a:pt x="19688" y="1649"/>
                </a:lnTo>
                <a:close/>
                <a:moveTo>
                  <a:pt x="16848" y="13168"/>
                </a:moveTo>
                <a:cubicBezTo>
                  <a:pt x="18323" y="13168"/>
                  <a:pt x="19688" y="14095"/>
                  <a:pt x="19688" y="15264"/>
                </a:cubicBezTo>
                <a:cubicBezTo>
                  <a:pt x="19688" y="16443"/>
                  <a:pt x="18400" y="17353"/>
                  <a:pt x="16899" y="17353"/>
                </a:cubicBezTo>
                <a:cubicBezTo>
                  <a:pt x="15560" y="17353"/>
                  <a:pt x="14381" y="16658"/>
                  <a:pt x="14112" y="15693"/>
                </a:cubicBezTo>
                <a:cubicBezTo>
                  <a:pt x="13845" y="14781"/>
                  <a:pt x="14488" y="13871"/>
                  <a:pt x="15399" y="13495"/>
                </a:cubicBezTo>
                <a:cubicBezTo>
                  <a:pt x="15865" y="13269"/>
                  <a:pt x="16362" y="13168"/>
                  <a:pt x="16848" y="13168"/>
                </a:cubicBezTo>
                <a:close/>
                <a:moveTo>
                  <a:pt x="4173" y="15979"/>
                </a:moveTo>
                <a:cubicBezTo>
                  <a:pt x="5657" y="15979"/>
                  <a:pt x="7037" y="16889"/>
                  <a:pt x="7037" y="18104"/>
                </a:cubicBezTo>
                <a:cubicBezTo>
                  <a:pt x="7037" y="19230"/>
                  <a:pt x="5750" y="20195"/>
                  <a:pt x="4197" y="20195"/>
                </a:cubicBezTo>
                <a:cubicBezTo>
                  <a:pt x="2857" y="20195"/>
                  <a:pt x="1730" y="19444"/>
                  <a:pt x="1463" y="18533"/>
                </a:cubicBezTo>
                <a:cubicBezTo>
                  <a:pt x="1194" y="17568"/>
                  <a:pt x="1785" y="16710"/>
                  <a:pt x="2749" y="16282"/>
                </a:cubicBezTo>
                <a:cubicBezTo>
                  <a:pt x="3207" y="16072"/>
                  <a:pt x="3695" y="15979"/>
                  <a:pt x="4173" y="15979"/>
                </a:cubicBezTo>
                <a:close/>
                <a:moveTo>
                  <a:pt x="20467" y="0"/>
                </a:moveTo>
                <a:cubicBezTo>
                  <a:pt x="20390" y="0"/>
                  <a:pt x="20309" y="14"/>
                  <a:pt x="20224" y="41"/>
                </a:cubicBezTo>
                <a:lnTo>
                  <a:pt x="7573" y="2829"/>
                </a:lnTo>
                <a:cubicBezTo>
                  <a:pt x="7251" y="2882"/>
                  <a:pt x="7037" y="3151"/>
                  <a:pt x="7037" y="3525"/>
                </a:cubicBezTo>
                <a:lnTo>
                  <a:pt x="7037" y="15424"/>
                </a:lnTo>
                <a:cubicBezTo>
                  <a:pt x="6234" y="14836"/>
                  <a:pt x="5215" y="14567"/>
                  <a:pt x="4197" y="14567"/>
                </a:cubicBezTo>
                <a:cubicBezTo>
                  <a:pt x="2159" y="14567"/>
                  <a:pt x="551" y="15746"/>
                  <a:pt x="122" y="17246"/>
                </a:cubicBezTo>
                <a:cubicBezTo>
                  <a:pt x="-359" y="18856"/>
                  <a:pt x="606" y="20516"/>
                  <a:pt x="2481" y="21267"/>
                </a:cubicBezTo>
                <a:cubicBezTo>
                  <a:pt x="3037" y="21493"/>
                  <a:pt x="3636" y="21600"/>
                  <a:pt x="4233" y="21600"/>
                </a:cubicBezTo>
                <a:cubicBezTo>
                  <a:pt x="5764" y="21600"/>
                  <a:pt x="7285" y="20892"/>
                  <a:pt x="8056" y="19659"/>
                </a:cubicBezTo>
                <a:cubicBezTo>
                  <a:pt x="8323" y="19177"/>
                  <a:pt x="8484" y="18640"/>
                  <a:pt x="8484" y="18051"/>
                </a:cubicBezTo>
                <a:lnTo>
                  <a:pt x="8484" y="8350"/>
                </a:lnTo>
                <a:lnTo>
                  <a:pt x="19740" y="5830"/>
                </a:lnTo>
                <a:lnTo>
                  <a:pt x="19740" y="12690"/>
                </a:lnTo>
                <a:cubicBezTo>
                  <a:pt x="18936" y="12102"/>
                  <a:pt x="17971" y="11833"/>
                  <a:pt x="16954" y="11833"/>
                </a:cubicBezTo>
                <a:cubicBezTo>
                  <a:pt x="14863" y="11833"/>
                  <a:pt x="13255" y="13012"/>
                  <a:pt x="12879" y="14514"/>
                </a:cubicBezTo>
                <a:cubicBezTo>
                  <a:pt x="12398" y="16122"/>
                  <a:pt x="13308" y="17782"/>
                  <a:pt x="15184" y="18533"/>
                </a:cubicBezTo>
                <a:cubicBezTo>
                  <a:pt x="15751" y="18742"/>
                  <a:pt x="16351" y="18842"/>
                  <a:pt x="16945" y="18842"/>
                </a:cubicBezTo>
                <a:cubicBezTo>
                  <a:pt x="18485" y="18842"/>
                  <a:pt x="19985" y="18163"/>
                  <a:pt x="20760" y="16925"/>
                </a:cubicBezTo>
                <a:cubicBezTo>
                  <a:pt x="21027" y="16443"/>
                  <a:pt x="21241" y="15907"/>
                  <a:pt x="21241" y="15264"/>
                </a:cubicBezTo>
                <a:cubicBezTo>
                  <a:pt x="21081" y="15210"/>
                  <a:pt x="21081" y="684"/>
                  <a:pt x="21081" y="684"/>
                </a:cubicBezTo>
                <a:cubicBezTo>
                  <a:pt x="21081" y="288"/>
                  <a:pt x="20826" y="0"/>
                  <a:pt x="204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34" name="Google Shape;3634;p38"/>
          <p:cNvSpPr/>
          <p:nvPr/>
        </p:nvSpPr>
        <p:spPr>
          <a:xfrm>
            <a:off x="15995495" y="3471390"/>
            <a:ext cx="916279" cy="921372"/>
          </a:xfrm>
          <a:custGeom>
            <a:rect b="b" l="l" r="r" t="t"/>
            <a:pathLst>
              <a:path extrusionOk="0" h="21600" w="21533">
                <a:moveTo>
                  <a:pt x="17913" y="1491"/>
                </a:moveTo>
                <a:cubicBezTo>
                  <a:pt x="18738" y="1491"/>
                  <a:pt x="19547" y="1969"/>
                  <a:pt x="19877" y="2787"/>
                </a:cubicBezTo>
                <a:cubicBezTo>
                  <a:pt x="20197" y="3587"/>
                  <a:pt x="20036" y="4441"/>
                  <a:pt x="19449" y="5133"/>
                </a:cubicBezTo>
                <a:lnTo>
                  <a:pt x="19235" y="5294"/>
                </a:lnTo>
                <a:lnTo>
                  <a:pt x="16240" y="2306"/>
                </a:lnTo>
                <a:lnTo>
                  <a:pt x="16454" y="2092"/>
                </a:lnTo>
                <a:cubicBezTo>
                  <a:pt x="16868" y="1681"/>
                  <a:pt x="17392" y="1491"/>
                  <a:pt x="17913" y="1491"/>
                </a:cubicBezTo>
                <a:close/>
                <a:moveTo>
                  <a:pt x="15225" y="3213"/>
                </a:moveTo>
                <a:lnTo>
                  <a:pt x="18273" y="6254"/>
                </a:lnTo>
                <a:lnTo>
                  <a:pt x="12926" y="11586"/>
                </a:lnTo>
                <a:lnTo>
                  <a:pt x="9878" y="8546"/>
                </a:lnTo>
                <a:lnTo>
                  <a:pt x="15225" y="3213"/>
                </a:lnTo>
                <a:close/>
                <a:moveTo>
                  <a:pt x="8915" y="9560"/>
                </a:moveTo>
                <a:lnTo>
                  <a:pt x="11909" y="12600"/>
                </a:lnTo>
                <a:lnTo>
                  <a:pt x="6831" y="17667"/>
                </a:lnTo>
                <a:lnTo>
                  <a:pt x="3836" y="14627"/>
                </a:lnTo>
                <a:lnTo>
                  <a:pt x="8915" y="9560"/>
                </a:lnTo>
                <a:close/>
                <a:moveTo>
                  <a:pt x="3356" y="16120"/>
                </a:moveTo>
                <a:lnTo>
                  <a:pt x="5440" y="18201"/>
                </a:lnTo>
                <a:lnTo>
                  <a:pt x="2874" y="18627"/>
                </a:lnTo>
                <a:lnTo>
                  <a:pt x="3356" y="16120"/>
                </a:lnTo>
                <a:close/>
                <a:moveTo>
                  <a:pt x="13105" y="0"/>
                </a:moveTo>
                <a:cubicBezTo>
                  <a:pt x="12564" y="0"/>
                  <a:pt x="12016" y="200"/>
                  <a:pt x="11588" y="599"/>
                </a:cubicBezTo>
                <a:lnTo>
                  <a:pt x="7687" y="4441"/>
                </a:lnTo>
                <a:cubicBezTo>
                  <a:pt x="7419" y="4706"/>
                  <a:pt x="7419" y="5187"/>
                  <a:pt x="7687" y="5453"/>
                </a:cubicBezTo>
                <a:cubicBezTo>
                  <a:pt x="7819" y="5587"/>
                  <a:pt x="8008" y="5653"/>
                  <a:pt x="8194" y="5653"/>
                </a:cubicBezTo>
                <a:cubicBezTo>
                  <a:pt x="8381" y="5653"/>
                  <a:pt x="8568" y="5587"/>
                  <a:pt x="8702" y="5453"/>
                </a:cubicBezTo>
                <a:lnTo>
                  <a:pt x="12552" y="1559"/>
                </a:lnTo>
                <a:cubicBezTo>
                  <a:pt x="12685" y="1427"/>
                  <a:pt x="12873" y="1359"/>
                  <a:pt x="13060" y="1359"/>
                </a:cubicBezTo>
                <a:cubicBezTo>
                  <a:pt x="13246" y="1359"/>
                  <a:pt x="13433" y="1427"/>
                  <a:pt x="13567" y="1559"/>
                </a:cubicBezTo>
                <a:lnTo>
                  <a:pt x="14315" y="2306"/>
                </a:lnTo>
                <a:lnTo>
                  <a:pt x="8488" y="8119"/>
                </a:lnTo>
                <a:lnTo>
                  <a:pt x="2394" y="14200"/>
                </a:lnTo>
                <a:cubicBezTo>
                  <a:pt x="2339" y="14253"/>
                  <a:pt x="2287" y="14359"/>
                  <a:pt x="2232" y="14520"/>
                </a:cubicBezTo>
                <a:cubicBezTo>
                  <a:pt x="2232" y="14574"/>
                  <a:pt x="2287" y="14253"/>
                  <a:pt x="1431" y="19160"/>
                </a:cubicBezTo>
                <a:lnTo>
                  <a:pt x="201" y="20388"/>
                </a:lnTo>
                <a:cubicBezTo>
                  <a:pt x="-67" y="20654"/>
                  <a:pt x="-67" y="21134"/>
                  <a:pt x="201" y="21400"/>
                </a:cubicBezTo>
                <a:cubicBezTo>
                  <a:pt x="335" y="21534"/>
                  <a:pt x="522" y="21600"/>
                  <a:pt x="709" y="21600"/>
                </a:cubicBezTo>
                <a:cubicBezTo>
                  <a:pt x="895" y="21600"/>
                  <a:pt x="1084" y="21534"/>
                  <a:pt x="1216" y="21400"/>
                </a:cubicBezTo>
                <a:lnTo>
                  <a:pt x="2394" y="20175"/>
                </a:lnTo>
                <a:cubicBezTo>
                  <a:pt x="2501" y="20175"/>
                  <a:pt x="7045" y="19374"/>
                  <a:pt x="7045" y="19374"/>
                </a:cubicBezTo>
                <a:cubicBezTo>
                  <a:pt x="7152" y="19374"/>
                  <a:pt x="7259" y="19320"/>
                  <a:pt x="7366" y="19267"/>
                </a:cubicBezTo>
                <a:lnTo>
                  <a:pt x="20518" y="6093"/>
                </a:lnTo>
                <a:cubicBezTo>
                  <a:pt x="21212" y="5453"/>
                  <a:pt x="21533" y="4600"/>
                  <a:pt x="21533" y="3640"/>
                </a:cubicBezTo>
                <a:cubicBezTo>
                  <a:pt x="21480" y="1666"/>
                  <a:pt x="19929" y="120"/>
                  <a:pt x="18005" y="120"/>
                </a:cubicBezTo>
                <a:cubicBezTo>
                  <a:pt x="17043" y="120"/>
                  <a:pt x="16187" y="440"/>
                  <a:pt x="15492" y="1133"/>
                </a:cubicBezTo>
                <a:lnTo>
                  <a:pt x="15332" y="1293"/>
                </a:lnTo>
                <a:lnTo>
                  <a:pt x="14584" y="599"/>
                </a:lnTo>
                <a:cubicBezTo>
                  <a:pt x="14181" y="200"/>
                  <a:pt x="13647" y="0"/>
                  <a:pt x="131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635" name="Google Shape;3635;p38"/>
          <p:cNvGrpSpPr/>
          <p:nvPr/>
        </p:nvGrpSpPr>
        <p:grpSpPr>
          <a:xfrm>
            <a:off x="16010075" y="4539017"/>
            <a:ext cx="912371" cy="912706"/>
            <a:chOff x="0" y="0"/>
            <a:chExt cx="912369" cy="912704"/>
          </a:xfrm>
        </p:grpSpPr>
        <p:sp>
          <p:nvSpPr>
            <p:cNvPr id="3636" name="Google Shape;3636;p38"/>
            <p:cNvSpPr/>
            <p:nvPr/>
          </p:nvSpPr>
          <p:spPr>
            <a:xfrm>
              <a:off x="0" y="0"/>
              <a:ext cx="912369" cy="912704"/>
            </a:xfrm>
            <a:custGeom>
              <a:rect b="b" l="l" r="r" t="t"/>
              <a:pathLst>
                <a:path extrusionOk="0" h="21600" w="21548">
                  <a:moveTo>
                    <a:pt x="13917" y="1456"/>
                  </a:moveTo>
                  <a:cubicBezTo>
                    <a:pt x="14292" y="1456"/>
                    <a:pt x="14561" y="1779"/>
                    <a:pt x="14614" y="2157"/>
                  </a:cubicBezTo>
                  <a:lnTo>
                    <a:pt x="14614" y="2910"/>
                  </a:lnTo>
                  <a:lnTo>
                    <a:pt x="7093" y="2910"/>
                  </a:lnTo>
                  <a:lnTo>
                    <a:pt x="7093" y="2102"/>
                  </a:lnTo>
                  <a:lnTo>
                    <a:pt x="7039" y="2102"/>
                  </a:lnTo>
                  <a:cubicBezTo>
                    <a:pt x="7039" y="2049"/>
                    <a:pt x="7039" y="1887"/>
                    <a:pt x="7093" y="1834"/>
                  </a:cubicBezTo>
                  <a:cubicBezTo>
                    <a:pt x="7253" y="1564"/>
                    <a:pt x="7468" y="1456"/>
                    <a:pt x="7791" y="1456"/>
                  </a:cubicBezTo>
                  <a:close/>
                  <a:moveTo>
                    <a:pt x="19504" y="4148"/>
                  </a:moveTo>
                  <a:cubicBezTo>
                    <a:pt x="19881" y="4148"/>
                    <a:pt x="20149" y="4471"/>
                    <a:pt x="20203" y="4794"/>
                  </a:cubicBezTo>
                  <a:lnTo>
                    <a:pt x="20203" y="9640"/>
                  </a:lnTo>
                  <a:cubicBezTo>
                    <a:pt x="20203" y="9963"/>
                    <a:pt x="19988" y="10232"/>
                    <a:pt x="19719" y="10339"/>
                  </a:cubicBezTo>
                  <a:cubicBezTo>
                    <a:pt x="19683" y="10358"/>
                    <a:pt x="19666" y="10363"/>
                    <a:pt x="19574" y="10363"/>
                  </a:cubicBezTo>
                  <a:cubicBezTo>
                    <a:pt x="19391" y="10363"/>
                    <a:pt x="18914" y="10339"/>
                    <a:pt x="17408" y="10339"/>
                  </a:cubicBezTo>
                  <a:lnTo>
                    <a:pt x="17408" y="8241"/>
                  </a:lnTo>
                  <a:cubicBezTo>
                    <a:pt x="17408" y="7810"/>
                    <a:pt x="17033" y="7487"/>
                    <a:pt x="16656" y="7487"/>
                  </a:cubicBezTo>
                  <a:lnTo>
                    <a:pt x="13862" y="7487"/>
                  </a:lnTo>
                  <a:cubicBezTo>
                    <a:pt x="13432" y="7487"/>
                    <a:pt x="13110" y="7810"/>
                    <a:pt x="13110" y="8241"/>
                  </a:cubicBezTo>
                  <a:lnTo>
                    <a:pt x="13110" y="10339"/>
                  </a:lnTo>
                  <a:lnTo>
                    <a:pt x="8382" y="10339"/>
                  </a:lnTo>
                  <a:lnTo>
                    <a:pt x="8382" y="8241"/>
                  </a:lnTo>
                  <a:cubicBezTo>
                    <a:pt x="8382" y="7810"/>
                    <a:pt x="8060" y="7487"/>
                    <a:pt x="7683" y="7487"/>
                  </a:cubicBezTo>
                  <a:lnTo>
                    <a:pt x="4835" y="7487"/>
                  </a:lnTo>
                  <a:cubicBezTo>
                    <a:pt x="4620" y="7487"/>
                    <a:pt x="4513" y="7540"/>
                    <a:pt x="4352" y="7702"/>
                  </a:cubicBezTo>
                  <a:cubicBezTo>
                    <a:pt x="4245" y="7810"/>
                    <a:pt x="4190" y="8025"/>
                    <a:pt x="4190" y="8186"/>
                  </a:cubicBezTo>
                  <a:lnTo>
                    <a:pt x="4190" y="10232"/>
                  </a:lnTo>
                  <a:lnTo>
                    <a:pt x="2096" y="10232"/>
                  </a:lnTo>
                  <a:cubicBezTo>
                    <a:pt x="1666" y="10232"/>
                    <a:pt x="1397" y="9909"/>
                    <a:pt x="1342" y="9533"/>
                  </a:cubicBezTo>
                  <a:lnTo>
                    <a:pt x="1342" y="4794"/>
                  </a:lnTo>
                  <a:cubicBezTo>
                    <a:pt x="1342" y="4418"/>
                    <a:pt x="1666" y="4148"/>
                    <a:pt x="2096" y="4148"/>
                  </a:cubicBezTo>
                  <a:close/>
                  <a:moveTo>
                    <a:pt x="7039" y="8887"/>
                  </a:moveTo>
                  <a:lnTo>
                    <a:pt x="7039" y="10985"/>
                  </a:lnTo>
                  <a:cubicBezTo>
                    <a:pt x="7039" y="11255"/>
                    <a:pt x="6931" y="11471"/>
                    <a:pt x="6716" y="11578"/>
                  </a:cubicBezTo>
                  <a:cubicBezTo>
                    <a:pt x="6576" y="11666"/>
                    <a:pt x="6425" y="11708"/>
                    <a:pt x="6281" y="11708"/>
                  </a:cubicBezTo>
                  <a:cubicBezTo>
                    <a:pt x="5981" y="11708"/>
                    <a:pt x="5713" y="11529"/>
                    <a:pt x="5642" y="11201"/>
                  </a:cubicBezTo>
                  <a:lnTo>
                    <a:pt x="5642" y="8887"/>
                  </a:lnTo>
                  <a:close/>
                  <a:moveTo>
                    <a:pt x="15958" y="8887"/>
                  </a:moveTo>
                  <a:lnTo>
                    <a:pt x="15958" y="10985"/>
                  </a:lnTo>
                  <a:cubicBezTo>
                    <a:pt x="15958" y="11255"/>
                    <a:pt x="15851" y="11471"/>
                    <a:pt x="15636" y="11578"/>
                  </a:cubicBezTo>
                  <a:cubicBezTo>
                    <a:pt x="15513" y="11666"/>
                    <a:pt x="15373" y="11708"/>
                    <a:pt x="15235" y="11708"/>
                  </a:cubicBezTo>
                  <a:cubicBezTo>
                    <a:pt x="14949" y="11708"/>
                    <a:pt x="14669" y="11529"/>
                    <a:pt x="14561" y="11201"/>
                  </a:cubicBezTo>
                  <a:lnTo>
                    <a:pt x="14561" y="8887"/>
                  </a:lnTo>
                  <a:close/>
                  <a:moveTo>
                    <a:pt x="18859" y="11739"/>
                  </a:moveTo>
                  <a:lnTo>
                    <a:pt x="18859" y="19547"/>
                  </a:lnTo>
                  <a:lnTo>
                    <a:pt x="18806" y="19547"/>
                  </a:lnTo>
                  <a:cubicBezTo>
                    <a:pt x="18806" y="19923"/>
                    <a:pt x="18484" y="20193"/>
                    <a:pt x="18107" y="20193"/>
                  </a:cubicBezTo>
                  <a:lnTo>
                    <a:pt x="3546" y="20193"/>
                  </a:lnTo>
                  <a:cubicBezTo>
                    <a:pt x="3171" y="20193"/>
                    <a:pt x="2901" y="19870"/>
                    <a:pt x="2901" y="19547"/>
                  </a:cubicBezTo>
                  <a:lnTo>
                    <a:pt x="2901" y="11739"/>
                  </a:lnTo>
                  <a:lnTo>
                    <a:pt x="4460" y="11739"/>
                  </a:lnTo>
                  <a:cubicBezTo>
                    <a:pt x="4620" y="12332"/>
                    <a:pt x="5157" y="12870"/>
                    <a:pt x="5802" y="13086"/>
                  </a:cubicBezTo>
                  <a:cubicBezTo>
                    <a:pt x="6002" y="13146"/>
                    <a:pt x="6201" y="13175"/>
                    <a:pt x="6397" y="13175"/>
                  </a:cubicBezTo>
                  <a:cubicBezTo>
                    <a:pt x="7269" y="13175"/>
                    <a:pt x="8075" y="12618"/>
                    <a:pt x="8382" y="11739"/>
                  </a:cubicBezTo>
                  <a:lnTo>
                    <a:pt x="13380" y="11739"/>
                  </a:lnTo>
                  <a:cubicBezTo>
                    <a:pt x="13671" y="12619"/>
                    <a:pt x="14517" y="13173"/>
                    <a:pt x="15409" y="13173"/>
                  </a:cubicBezTo>
                  <a:cubicBezTo>
                    <a:pt x="15663" y="13173"/>
                    <a:pt x="15922" y="13129"/>
                    <a:pt x="16173" y="13033"/>
                  </a:cubicBezTo>
                  <a:cubicBezTo>
                    <a:pt x="16710" y="12817"/>
                    <a:pt x="17193" y="12332"/>
                    <a:pt x="17300" y="11739"/>
                  </a:cubicBezTo>
                  <a:close/>
                  <a:moveTo>
                    <a:pt x="14002" y="0"/>
                  </a:moveTo>
                  <a:cubicBezTo>
                    <a:pt x="13973" y="0"/>
                    <a:pt x="13944" y="2"/>
                    <a:pt x="13917" y="2"/>
                  </a:cubicBezTo>
                  <a:lnTo>
                    <a:pt x="7791" y="2"/>
                  </a:lnTo>
                  <a:cubicBezTo>
                    <a:pt x="6662" y="2"/>
                    <a:pt x="5642" y="972"/>
                    <a:pt x="5695" y="2102"/>
                  </a:cubicBezTo>
                  <a:lnTo>
                    <a:pt x="5695" y="2856"/>
                  </a:lnTo>
                  <a:lnTo>
                    <a:pt x="2149" y="2856"/>
                  </a:lnTo>
                  <a:cubicBezTo>
                    <a:pt x="1020" y="2856"/>
                    <a:pt x="0" y="3772"/>
                    <a:pt x="0" y="4901"/>
                  </a:cubicBezTo>
                  <a:lnTo>
                    <a:pt x="0" y="9640"/>
                  </a:lnTo>
                  <a:cubicBezTo>
                    <a:pt x="0" y="10502"/>
                    <a:pt x="537" y="11308"/>
                    <a:pt x="1397" y="11686"/>
                  </a:cubicBezTo>
                  <a:lnTo>
                    <a:pt x="1397" y="19547"/>
                  </a:lnTo>
                  <a:cubicBezTo>
                    <a:pt x="1397" y="20622"/>
                    <a:pt x="2272" y="21600"/>
                    <a:pt x="3329" y="21600"/>
                  </a:cubicBezTo>
                  <a:cubicBezTo>
                    <a:pt x="3382" y="21600"/>
                    <a:pt x="3437" y="21598"/>
                    <a:pt x="3493" y="21593"/>
                  </a:cubicBezTo>
                  <a:lnTo>
                    <a:pt x="18054" y="21593"/>
                  </a:lnTo>
                  <a:cubicBezTo>
                    <a:pt x="19182" y="21593"/>
                    <a:pt x="20203" y="20677"/>
                    <a:pt x="20149" y="19547"/>
                  </a:cubicBezTo>
                  <a:lnTo>
                    <a:pt x="20149" y="11686"/>
                  </a:lnTo>
                  <a:cubicBezTo>
                    <a:pt x="20955" y="11416"/>
                    <a:pt x="21545" y="10609"/>
                    <a:pt x="21545" y="9640"/>
                  </a:cubicBezTo>
                  <a:lnTo>
                    <a:pt x="21545" y="4901"/>
                  </a:lnTo>
                  <a:cubicBezTo>
                    <a:pt x="21600" y="3772"/>
                    <a:pt x="20686" y="2803"/>
                    <a:pt x="19559" y="2803"/>
                  </a:cubicBezTo>
                  <a:lnTo>
                    <a:pt x="15958" y="2803"/>
                  </a:lnTo>
                  <a:lnTo>
                    <a:pt x="15958" y="2102"/>
                  </a:lnTo>
                  <a:cubicBezTo>
                    <a:pt x="15958" y="1000"/>
                    <a:pt x="15090" y="0"/>
                    <a:pt x="140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37" name="Google Shape;3637;p38"/>
            <p:cNvSpPr/>
            <p:nvPr/>
          </p:nvSpPr>
          <p:spPr>
            <a:xfrm>
              <a:off x="298024" y="614390"/>
              <a:ext cx="320772" cy="181979"/>
            </a:xfrm>
            <a:custGeom>
              <a:rect b="b" l="l" r="r" t="t"/>
              <a:pathLst>
                <a:path extrusionOk="0" h="21600" w="21600">
                  <a:moveTo>
                    <a:pt x="17467" y="7286"/>
                  </a:moveTo>
                  <a:lnTo>
                    <a:pt x="17467" y="14306"/>
                  </a:lnTo>
                  <a:lnTo>
                    <a:pt x="3983" y="14306"/>
                  </a:lnTo>
                  <a:lnTo>
                    <a:pt x="3983" y="7286"/>
                  </a:lnTo>
                  <a:close/>
                  <a:moveTo>
                    <a:pt x="2144" y="0"/>
                  </a:moveTo>
                  <a:cubicBezTo>
                    <a:pt x="919" y="0"/>
                    <a:pt x="0" y="1886"/>
                    <a:pt x="0" y="3780"/>
                  </a:cubicBezTo>
                  <a:lnTo>
                    <a:pt x="0" y="18094"/>
                  </a:lnTo>
                  <a:cubicBezTo>
                    <a:pt x="0" y="19980"/>
                    <a:pt x="919" y="21600"/>
                    <a:pt x="2144" y="21600"/>
                  </a:cubicBezTo>
                  <a:lnTo>
                    <a:pt x="19611" y="21600"/>
                  </a:lnTo>
                  <a:cubicBezTo>
                    <a:pt x="20681" y="21600"/>
                    <a:pt x="21600" y="19980"/>
                    <a:pt x="21600" y="18094"/>
                  </a:cubicBezTo>
                  <a:lnTo>
                    <a:pt x="21600" y="3780"/>
                  </a:lnTo>
                  <a:cubicBezTo>
                    <a:pt x="21449" y="1886"/>
                    <a:pt x="20681" y="0"/>
                    <a:pt x="196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638" name="Google Shape;3638;p38"/>
          <p:cNvGrpSpPr/>
          <p:nvPr/>
        </p:nvGrpSpPr>
        <p:grpSpPr>
          <a:xfrm>
            <a:off x="16006645" y="5601566"/>
            <a:ext cx="915322" cy="916895"/>
            <a:chOff x="0" y="0"/>
            <a:chExt cx="915321" cy="916894"/>
          </a:xfrm>
        </p:grpSpPr>
        <p:sp>
          <p:nvSpPr>
            <p:cNvPr id="3639" name="Google Shape;3639;p38"/>
            <p:cNvSpPr/>
            <p:nvPr/>
          </p:nvSpPr>
          <p:spPr>
            <a:xfrm>
              <a:off x="0" y="0"/>
              <a:ext cx="915321" cy="916894"/>
            </a:xfrm>
            <a:custGeom>
              <a:rect b="b" l="l" r="r" t="t"/>
              <a:pathLst>
                <a:path extrusionOk="0" h="21600" w="21458">
                  <a:moveTo>
                    <a:pt x="19486" y="10199"/>
                  </a:moveTo>
                  <a:cubicBezTo>
                    <a:pt x="19877" y="10199"/>
                    <a:pt x="20213" y="10520"/>
                    <a:pt x="20213" y="10881"/>
                  </a:cubicBezTo>
                  <a:cubicBezTo>
                    <a:pt x="20213" y="11255"/>
                    <a:pt x="20000" y="11524"/>
                    <a:pt x="19680" y="11577"/>
                  </a:cubicBezTo>
                  <a:cubicBezTo>
                    <a:pt x="19596" y="11599"/>
                    <a:pt x="19514" y="11609"/>
                    <a:pt x="19438" y="11609"/>
                  </a:cubicBezTo>
                  <a:cubicBezTo>
                    <a:pt x="19132" y="11609"/>
                    <a:pt x="18901" y="11437"/>
                    <a:pt x="18775" y="11095"/>
                  </a:cubicBezTo>
                  <a:cubicBezTo>
                    <a:pt x="18668" y="10719"/>
                    <a:pt x="18881" y="10345"/>
                    <a:pt x="19254" y="10238"/>
                  </a:cubicBezTo>
                  <a:cubicBezTo>
                    <a:pt x="19331" y="10211"/>
                    <a:pt x="19409" y="10199"/>
                    <a:pt x="19486" y="10199"/>
                  </a:cubicBezTo>
                  <a:close/>
                  <a:moveTo>
                    <a:pt x="8534" y="1341"/>
                  </a:moveTo>
                  <a:cubicBezTo>
                    <a:pt x="12374" y="1341"/>
                    <a:pt x="15521" y="4449"/>
                    <a:pt x="15521" y="8361"/>
                  </a:cubicBezTo>
                  <a:cubicBezTo>
                    <a:pt x="15521" y="12220"/>
                    <a:pt x="12374" y="15382"/>
                    <a:pt x="8534" y="15382"/>
                  </a:cubicBezTo>
                  <a:cubicBezTo>
                    <a:pt x="6133" y="15382"/>
                    <a:pt x="4000" y="14149"/>
                    <a:pt x="2721" y="12327"/>
                  </a:cubicBezTo>
                  <a:cubicBezTo>
                    <a:pt x="1387" y="10290"/>
                    <a:pt x="1173" y="7771"/>
                    <a:pt x="2081" y="5628"/>
                  </a:cubicBezTo>
                  <a:cubicBezTo>
                    <a:pt x="3147" y="3108"/>
                    <a:pt x="5600" y="1341"/>
                    <a:pt x="8534" y="1341"/>
                  </a:cubicBezTo>
                  <a:close/>
                  <a:moveTo>
                    <a:pt x="12748" y="15651"/>
                  </a:moveTo>
                  <a:lnTo>
                    <a:pt x="12748" y="19348"/>
                  </a:lnTo>
                  <a:cubicBezTo>
                    <a:pt x="12748" y="19724"/>
                    <a:pt x="12374" y="19991"/>
                    <a:pt x="11999" y="20098"/>
                  </a:cubicBezTo>
                  <a:lnTo>
                    <a:pt x="5013" y="20098"/>
                  </a:lnTo>
                  <a:cubicBezTo>
                    <a:pt x="4586" y="20098"/>
                    <a:pt x="4320" y="19724"/>
                    <a:pt x="4320" y="19348"/>
                  </a:cubicBezTo>
                  <a:lnTo>
                    <a:pt x="4320" y="15651"/>
                  </a:lnTo>
                  <a:cubicBezTo>
                    <a:pt x="5612" y="16408"/>
                    <a:pt x="7065" y="16796"/>
                    <a:pt x="8532" y="16796"/>
                  </a:cubicBezTo>
                  <a:cubicBezTo>
                    <a:pt x="9973" y="16796"/>
                    <a:pt x="11426" y="16420"/>
                    <a:pt x="12748" y="15651"/>
                  </a:cubicBezTo>
                  <a:close/>
                  <a:moveTo>
                    <a:pt x="8373" y="0"/>
                  </a:moveTo>
                  <a:cubicBezTo>
                    <a:pt x="7271" y="0"/>
                    <a:pt x="6166" y="214"/>
                    <a:pt x="5119" y="643"/>
                  </a:cubicBezTo>
                  <a:cubicBezTo>
                    <a:pt x="2081" y="1929"/>
                    <a:pt x="0" y="4984"/>
                    <a:pt x="0" y="8414"/>
                  </a:cubicBezTo>
                  <a:cubicBezTo>
                    <a:pt x="0" y="10881"/>
                    <a:pt x="1067" y="13184"/>
                    <a:pt x="2773" y="14739"/>
                  </a:cubicBezTo>
                  <a:lnTo>
                    <a:pt x="2773" y="19455"/>
                  </a:lnTo>
                  <a:cubicBezTo>
                    <a:pt x="2773" y="20581"/>
                    <a:pt x="3733" y="21600"/>
                    <a:pt x="4854" y="21600"/>
                  </a:cubicBezTo>
                  <a:lnTo>
                    <a:pt x="11840" y="21600"/>
                  </a:lnTo>
                  <a:cubicBezTo>
                    <a:pt x="12800" y="21600"/>
                    <a:pt x="13601" y="21010"/>
                    <a:pt x="13867" y="20205"/>
                  </a:cubicBezTo>
                  <a:cubicBezTo>
                    <a:pt x="17121" y="19938"/>
                    <a:pt x="20054" y="17204"/>
                    <a:pt x="20054" y="13882"/>
                  </a:cubicBezTo>
                  <a:lnTo>
                    <a:pt x="20054" y="13131"/>
                  </a:lnTo>
                  <a:cubicBezTo>
                    <a:pt x="20908" y="12810"/>
                    <a:pt x="21441" y="12060"/>
                    <a:pt x="21441" y="11095"/>
                  </a:cubicBezTo>
                  <a:cubicBezTo>
                    <a:pt x="21600" y="9755"/>
                    <a:pt x="20640" y="8843"/>
                    <a:pt x="19467" y="8843"/>
                  </a:cubicBezTo>
                  <a:cubicBezTo>
                    <a:pt x="18348" y="8843"/>
                    <a:pt x="17334" y="9755"/>
                    <a:pt x="17334" y="10988"/>
                  </a:cubicBezTo>
                  <a:cubicBezTo>
                    <a:pt x="17334" y="11898"/>
                    <a:pt x="17921" y="12648"/>
                    <a:pt x="18720" y="12970"/>
                  </a:cubicBezTo>
                  <a:lnTo>
                    <a:pt x="18720" y="13775"/>
                  </a:lnTo>
                  <a:cubicBezTo>
                    <a:pt x="18720" y="16240"/>
                    <a:pt x="16533" y="18330"/>
                    <a:pt x="14080" y="18652"/>
                  </a:cubicBezTo>
                  <a:lnTo>
                    <a:pt x="14080" y="14739"/>
                  </a:lnTo>
                  <a:cubicBezTo>
                    <a:pt x="14613" y="14256"/>
                    <a:pt x="15040" y="13720"/>
                    <a:pt x="15414" y="13184"/>
                  </a:cubicBezTo>
                  <a:cubicBezTo>
                    <a:pt x="17974" y="9380"/>
                    <a:pt x="17014" y="4074"/>
                    <a:pt x="13120" y="1448"/>
                  </a:cubicBezTo>
                  <a:cubicBezTo>
                    <a:pt x="11679" y="483"/>
                    <a:pt x="10029" y="0"/>
                    <a:pt x="83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40" name="Google Shape;3640;p38"/>
            <p:cNvSpPr/>
            <p:nvPr/>
          </p:nvSpPr>
          <p:spPr>
            <a:xfrm>
              <a:off x="275188" y="263939"/>
              <a:ext cx="179829" cy="177069"/>
            </a:xfrm>
            <a:custGeom>
              <a:rect b="b" l="l" r="r" t="t"/>
              <a:pathLst>
                <a:path extrusionOk="0" h="21600" w="21336">
                  <a:moveTo>
                    <a:pt x="10566" y="6933"/>
                  </a:moveTo>
                  <a:cubicBezTo>
                    <a:pt x="11003" y="6933"/>
                    <a:pt x="11457" y="7021"/>
                    <a:pt x="11885" y="7215"/>
                  </a:cubicBezTo>
                  <a:cubicBezTo>
                    <a:pt x="12965" y="7488"/>
                    <a:pt x="13505" y="8598"/>
                    <a:pt x="13779" y="9708"/>
                  </a:cubicBezTo>
                  <a:cubicBezTo>
                    <a:pt x="14439" y="12209"/>
                    <a:pt x="12751" y="14517"/>
                    <a:pt x="10643" y="14517"/>
                  </a:cubicBezTo>
                  <a:cubicBezTo>
                    <a:pt x="10172" y="14517"/>
                    <a:pt x="9683" y="14403"/>
                    <a:pt x="9187" y="14147"/>
                  </a:cubicBezTo>
                  <a:cubicBezTo>
                    <a:pt x="7567" y="13592"/>
                    <a:pt x="6488" y="11373"/>
                    <a:pt x="7027" y="9435"/>
                  </a:cubicBezTo>
                  <a:cubicBezTo>
                    <a:pt x="7653" y="7937"/>
                    <a:pt x="9075" y="6933"/>
                    <a:pt x="10566" y="6933"/>
                  </a:cubicBezTo>
                  <a:close/>
                  <a:moveTo>
                    <a:pt x="10540" y="0"/>
                  </a:moveTo>
                  <a:cubicBezTo>
                    <a:pt x="4868" y="0"/>
                    <a:pt x="-264" y="4713"/>
                    <a:pt x="10" y="10818"/>
                  </a:cubicBezTo>
                  <a:cubicBezTo>
                    <a:pt x="10" y="15539"/>
                    <a:pt x="2983" y="19706"/>
                    <a:pt x="7567" y="21089"/>
                  </a:cubicBezTo>
                  <a:cubicBezTo>
                    <a:pt x="8630" y="21441"/>
                    <a:pt x="9701" y="21600"/>
                    <a:pt x="10746" y="21600"/>
                  </a:cubicBezTo>
                  <a:cubicBezTo>
                    <a:pt x="16349" y="21600"/>
                    <a:pt x="21336" y="16905"/>
                    <a:pt x="21336" y="10818"/>
                  </a:cubicBezTo>
                  <a:cubicBezTo>
                    <a:pt x="21062" y="4713"/>
                    <a:pt x="16204" y="0"/>
                    <a:pt x="105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641" name="Google Shape;3641;p38"/>
          <p:cNvGrpSpPr/>
          <p:nvPr/>
        </p:nvGrpSpPr>
        <p:grpSpPr>
          <a:xfrm>
            <a:off x="19259191" y="5560619"/>
            <a:ext cx="919018" cy="924045"/>
            <a:chOff x="0" y="0"/>
            <a:chExt cx="919017" cy="924043"/>
          </a:xfrm>
        </p:grpSpPr>
        <p:sp>
          <p:nvSpPr>
            <p:cNvPr id="3642" name="Google Shape;3642;p38"/>
            <p:cNvSpPr/>
            <p:nvPr/>
          </p:nvSpPr>
          <p:spPr>
            <a:xfrm>
              <a:off x="0" y="0"/>
              <a:ext cx="919017" cy="924043"/>
            </a:xfrm>
            <a:custGeom>
              <a:rect b="b" l="l" r="r" t="t"/>
              <a:pathLst>
                <a:path extrusionOk="0" h="21600" w="20676">
                  <a:moveTo>
                    <a:pt x="8133" y="1408"/>
                  </a:moveTo>
                  <a:cubicBezTo>
                    <a:pt x="9011" y="1408"/>
                    <a:pt x="9887" y="1578"/>
                    <a:pt x="10698" y="1914"/>
                  </a:cubicBezTo>
                  <a:cubicBezTo>
                    <a:pt x="14383" y="3616"/>
                    <a:pt x="15868" y="8190"/>
                    <a:pt x="13923" y="11754"/>
                  </a:cubicBezTo>
                  <a:cubicBezTo>
                    <a:pt x="13871" y="11860"/>
                    <a:pt x="13871" y="11860"/>
                    <a:pt x="13871" y="11912"/>
                  </a:cubicBezTo>
                  <a:cubicBezTo>
                    <a:pt x="13614" y="12444"/>
                    <a:pt x="13257" y="12924"/>
                    <a:pt x="12847" y="13295"/>
                  </a:cubicBezTo>
                  <a:cubicBezTo>
                    <a:pt x="12591" y="13508"/>
                    <a:pt x="12386" y="13720"/>
                    <a:pt x="12233" y="13827"/>
                  </a:cubicBezTo>
                  <a:cubicBezTo>
                    <a:pt x="12079" y="13881"/>
                    <a:pt x="12131" y="13881"/>
                    <a:pt x="12079" y="13987"/>
                  </a:cubicBezTo>
                  <a:cubicBezTo>
                    <a:pt x="11210" y="14625"/>
                    <a:pt x="10288" y="15103"/>
                    <a:pt x="9213" y="15315"/>
                  </a:cubicBezTo>
                  <a:cubicBezTo>
                    <a:pt x="8841" y="15378"/>
                    <a:pt x="8474" y="15408"/>
                    <a:pt x="8111" y="15408"/>
                  </a:cubicBezTo>
                  <a:cubicBezTo>
                    <a:pt x="4427" y="15408"/>
                    <a:pt x="1330" y="12319"/>
                    <a:pt x="1330" y="8349"/>
                  </a:cubicBezTo>
                  <a:cubicBezTo>
                    <a:pt x="1330" y="6063"/>
                    <a:pt x="2508" y="3828"/>
                    <a:pt x="4300" y="2606"/>
                  </a:cubicBezTo>
                  <a:cubicBezTo>
                    <a:pt x="5444" y="1803"/>
                    <a:pt x="6792" y="1408"/>
                    <a:pt x="8133" y="1408"/>
                  </a:cubicBezTo>
                  <a:close/>
                  <a:moveTo>
                    <a:pt x="14537" y="13295"/>
                  </a:moveTo>
                  <a:lnTo>
                    <a:pt x="18938" y="17869"/>
                  </a:lnTo>
                  <a:cubicBezTo>
                    <a:pt x="19195" y="18134"/>
                    <a:pt x="19297" y="18401"/>
                    <a:pt x="19297" y="18827"/>
                  </a:cubicBezTo>
                  <a:cubicBezTo>
                    <a:pt x="19297" y="19571"/>
                    <a:pt x="18733" y="20103"/>
                    <a:pt x="18119" y="20103"/>
                  </a:cubicBezTo>
                  <a:cubicBezTo>
                    <a:pt x="17760" y="20103"/>
                    <a:pt x="17453" y="19942"/>
                    <a:pt x="17198" y="19677"/>
                  </a:cubicBezTo>
                  <a:lnTo>
                    <a:pt x="12795" y="15103"/>
                  </a:lnTo>
                  <a:cubicBezTo>
                    <a:pt x="12847" y="15050"/>
                    <a:pt x="13820" y="14358"/>
                    <a:pt x="14537" y="13295"/>
                  </a:cubicBezTo>
                  <a:close/>
                  <a:moveTo>
                    <a:pt x="8035" y="0"/>
                  </a:moveTo>
                  <a:cubicBezTo>
                    <a:pt x="5323" y="0"/>
                    <a:pt x="2815" y="1489"/>
                    <a:pt x="1382" y="3722"/>
                  </a:cubicBezTo>
                  <a:cubicBezTo>
                    <a:pt x="-153" y="6116"/>
                    <a:pt x="-410" y="9093"/>
                    <a:pt x="614" y="11700"/>
                  </a:cubicBezTo>
                  <a:cubicBezTo>
                    <a:pt x="1978" y="14956"/>
                    <a:pt x="5042" y="16833"/>
                    <a:pt x="8121" y="16833"/>
                  </a:cubicBezTo>
                  <a:cubicBezTo>
                    <a:pt x="9319" y="16833"/>
                    <a:pt x="10516" y="16549"/>
                    <a:pt x="11619" y="15955"/>
                  </a:cubicBezTo>
                  <a:lnTo>
                    <a:pt x="16327" y="20793"/>
                  </a:lnTo>
                  <a:cubicBezTo>
                    <a:pt x="16792" y="21313"/>
                    <a:pt x="17504" y="21600"/>
                    <a:pt x="18222" y="21600"/>
                  </a:cubicBezTo>
                  <a:cubicBezTo>
                    <a:pt x="18535" y="21600"/>
                    <a:pt x="18849" y="21544"/>
                    <a:pt x="19143" y="21433"/>
                  </a:cubicBezTo>
                  <a:cubicBezTo>
                    <a:pt x="20781" y="20528"/>
                    <a:pt x="21190" y="18241"/>
                    <a:pt x="19962" y="16965"/>
                  </a:cubicBezTo>
                  <a:lnTo>
                    <a:pt x="15304" y="12125"/>
                  </a:lnTo>
                  <a:cubicBezTo>
                    <a:pt x="16379" y="9892"/>
                    <a:pt x="16379" y="7340"/>
                    <a:pt x="15458" y="5106"/>
                  </a:cubicBezTo>
                  <a:cubicBezTo>
                    <a:pt x="14280" y="2075"/>
                    <a:pt x="11312" y="0"/>
                    <a:pt x="80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43" name="Google Shape;3643;p38"/>
            <p:cNvSpPr/>
            <p:nvPr/>
          </p:nvSpPr>
          <p:spPr>
            <a:xfrm>
              <a:off x="118272" y="119585"/>
              <a:ext cx="475619" cy="475021"/>
            </a:xfrm>
            <a:custGeom>
              <a:rect b="b" l="l" r="r" t="t"/>
              <a:pathLst>
                <a:path extrusionOk="0" h="21600" w="21503">
                  <a:moveTo>
                    <a:pt x="10800" y="2735"/>
                  </a:moveTo>
                  <a:cubicBezTo>
                    <a:pt x="15328" y="2735"/>
                    <a:pt x="18926" y="6357"/>
                    <a:pt x="18926" y="10803"/>
                  </a:cubicBezTo>
                  <a:cubicBezTo>
                    <a:pt x="18926" y="15151"/>
                    <a:pt x="15430" y="18976"/>
                    <a:pt x="10800" y="18976"/>
                  </a:cubicBezTo>
                  <a:cubicBezTo>
                    <a:pt x="6379" y="18976"/>
                    <a:pt x="2778" y="15358"/>
                    <a:pt x="2778" y="10803"/>
                  </a:cubicBezTo>
                  <a:cubicBezTo>
                    <a:pt x="2778" y="6357"/>
                    <a:pt x="6379" y="2735"/>
                    <a:pt x="10800" y="2735"/>
                  </a:cubicBezTo>
                  <a:close/>
                  <a:moveTo>
                    <a:pt x="10836" y="0"/>
                  </a:moveTo>
                  <a:cubicBezTo>
                    <a:pt x="9403" y="0"/>
                    <a:pt x="7960" y="266"/>
                    <a:pt x="6585" y="768"/>
                  </a:cubicBezTo>
                  <a:cubicBezTo>
                    <a:pt x="2778" y="2423"/>
                    <a:pt x="0" y="6357"/>
                    <a:pt x="0" y="10701"/>
                  </a:cubicBezTo>
                  <a:cubicBezTo>
                    <a:pt x="0" y="14323"/>
                    <a:pt x="1854" y="17735"/>
                    <a:pt x="4835" y="19804"/>
                  </a:cubicBezTo>
                  <a:cubicBezTo>
                    <a:pt x="6637" y="21032"/>
                    <a:pt x="8635" y="21600"/>
                    <a:pt x="10627" y="21600"/>
                  </a:cubicBezTo>
                  <a:cubicBezTo>
                    <a:pt x="12161" y="21600"/>
                    <a:pt x="13689" y="21262"/>
                    <a:pt x="15123" y="20631"/>
                  </a:cubicBezTo>
                  <a:cubicBezTo>
                    <a:pt x="19031" y="18875"/>
                    <a:pt x="21499" y="14944"/>
                    <a:pt x="21499" y="10701"/>
                  </a:cubicBezTo>
                  <a:cubicBezTo>
                    <a:pt x="21600" y="7286"/>
                    <a:pt x="19853" y="3875"/>
                    <a:pt x="16869" y="1803"/>
                  </a:cubicBezTo>
                  <a:cubicBezTo>
                    <a:pt x="15034" y="575"/>
                    <a:pt x="12945" y="0"/>
                    <a:pt x="108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644" name="Google Shape;3644;p38"/>
          <p:cNvSpPr/>
          <p:nvPr/>
        </p:nvSpPr>
        <p:spPr>
          <a:xfrm>
            <a:off x="6247232" y="3483883"/>
            <a:ext cx="916847" cy="914006"/>
          </a:xfrm>
          <a:custGeom>
            <a:rect b="b" l="l" r="r" t="t"/>
            <a:pathLst>
              <a:path extrusionOk="0" h="21600" w="21494">
                <a:moveTo>
                  <a:pt x="10554" y="1761"/>
                </a:moveTo>
                <a:lnTo>
                  <a:pt x="11675" y="2889"/>
                </a:lnTo>
                <a:lnTo>
                  <a:pt x="9487" y="2889"/>
                </a:lnTo>
                <a:lnTo>
                  <a:pt x="10554" y="1761"/>
                </a:lnTo>
                <a:close/>
                <a:moveTo>
                  <a:pt x="19140" y="4234"/>
                </a:moveTo>
                <a:lnTo>
                  <a:pt x="17754" y="5632"/>
                </a:lnTo>
                <a:lnTo>
                  <a:pt x="3887" y="5632"/>
                </a:lnTo>
                <a:lnTo>
                  <a:pt x="2501" y="4234"/>
                </a:lnTo>
                <a:close/>
                <a:moveTo>
                  <a:pt x="14128" y="16009"/>
                </a:moveTo>
                <a:lnTo>
                  <a:pt x="14128" y="17407"/>
                </a:lnTo>
                <a:lnTo>
                  <a:pt x="11301" y="17407"/>
                </a:lnTo>
                <a:lnTo>
                  <a:pt x="11301" y="16009"/>
                </a:lnTo>
                <a:close/>
                <a:moveTo>
                  <a:pt x="17381" y="7084"/>
                </a:moveTo>
                <a:lnTo>
                  <a:pt x="17381" y="17407"/>
                </a:lnTo>
                <a:lnTo>
                  <a:pt x="15514" y="17407"/>
                </a:lnTo>
                <a:lnTo>
                  <a:pt x="15514" y="15364"/>
                </a:lnTo>
                <a:cubicBezTo>
                  <a:pt x="15514" y="14934"/>
                  <a:pt x="15142" y="14612"/>
                  <a:pt x="14768" y="14612"/>
                </a:cubicBezTo>
                <a:lnTo>
                  <a:pt x="10554" y="14612"/>
                </a:lnTo>
                <a:cubicBezTo>
                  <a:pt x="10181" y="14612"/>
                  <a:pt x="9914" y="14934"/>
                  <a:pt x="9914" y="15364"/>
                </a:cubicBezTo>
                <a:lnTo>
                  <a:pt x="9914" y="17407"/>
                </a:lnTo>
                <a:lnTo>
                  <a:pt x="4314" y="17407"/>
                </a:lnTo>
                <a:lnTo>
                  <a:pt x="4314" y="7084"/>
                </a:lnTo>
                <a:close/>
                <a:moveTo>
                  <a:pt x="1487" y="5256"/>
                </a:moveTo>
                <a:lnTo>
                  <a:pt x="2873" y="6654"/>
                </a:lnTo>
                <a:lnTo>
                  <a:pt x="2873" y="17837"/>
                </a:lnTo>
                <a:lnTo>
                  <a:pt x="1487" y="19235"/>
                </a:lnTo>
                <a:lnTo>
                  <a:pt x="1487" y="5256"/>
                </a:lnTo>
                <a:close/>
                <a:moveTo>
                  <a:pt x="20154" y="5256"/>
                </a:moveTo>
                <a:lnTo>
                  <a:pt x="20154" y="19235"/>
                </a:lnTo>
                <a:lnTo>
                  <a:pt x="18768" y="17837"/>
                </a:lnTo>
                <a:lnTo>
                  <a:pt x="18768" y="6654"/>
                </a:lnTo>
                <a:lnTo>
                  <a:pt x="20154" y="5256"/>
                </a:lnTo>
                <a:close/>
                <a:moveTo>
                  <a:pt x="17701" y="18858"/>
                </a:moveTo>
                <a:lnTo>
                  <a:pt x="19088" y="20257"/>
                </a:lnTo>
                <a:lnTo>
                  <a:pt x="2447" y="20257"/>
                </a:lnTo>
                <a:lnTo>
                  <a:pt x="3833" y="18858"/>
                </a:lnTo>
                <a:close/>
                <a:moveTo>
                  <a:pt x="10527" y="0"/>
                </a:moveTo>
                <a:cubicBezTo>
                  <a:pt x="10341" y="0"/>
                  <a:pt x="10154" y="67"/>
                  <a:pt x="10021" y="201"/>
                </a:cubicBezTo>
                <a:lnTo>
                  <a:pt x="7461" y="2836"/>
                </a:lnTo>
                <a:lnTo>
                  <a:pt x="581" y="2836"/>
                </a:lnTo>
                <a:cubicBezTo>
                  <a:pt x="313" y="2889"/>
                  <a:pt x="100" y="3104"/>
                  <a:pt x="48" y="3321"/>
                </a:cubicBezTo>
                <a:cubicBezTo>
                  <a:pt x="-59" y="3428"/>
                  <a:pt x="48" y="2514"/>
                  <a:pt x="48" y="20902"/>
                </a:cubicBezTo>
                <a:cubicBezTo>
                  <a:pt x="48" y="21117"/>
                  <a:pt x="100" y="21332"/>
                  <a:pt x="313" y="21440"/>
                </a:cubicBezTo>
                <a:cubicBezTo>
                  <a:pt x="420" y="21600"/>
                  <a:pt x="581" y="21600"/>
                  <a:pt x="740" y="21600"/>
                </a:cubicBezTo>
                <a:lnTo>
                  <a:pt x="20849" y="21600"/>
                </a:lnTo>
                <a:cubicBezTo>
                  <a:pt x="21221" y="21600"/>
                  <a:pt x="21489" y="21277"/>
                  <a:pt x="21489" y="20847"/>
                </a:cubicBezTo>
                <a:lnTo>
                  <a:pt x="21489" y="3428"/>
                </a:lnTo>
                <a:cubicBezTo>
                  <a:pt x="21541" y="3159"/>
                  <a:pt x="21221" y="2836"/>
                  <a:pt x="20849" y="2836"/>
                </a:cubicBezTo>
                <a:lnTo>
                  <a:pt x="13647" y="2836"/>
                </a:lnTo>
                <a:lnTo>
                  <a:pt x="11035" y="201"/>
                </a:lnTo>
                <a:cubicBezTo>
                  <a:pt x="10901" y="67"/>
                  <a:pt x="10715" y="0"/>
                  <a:pt x="105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645" name="Google Shape;3645;p38"/>
          <p:cNvGrpSpPr/>
          <p:nvPr/>
        </p:nvGrpSpPr>
        <p:grpSpPr>
          <a:xfrm>
            <a:off x="6235473" y="4543641"/>
            <a:ext cx="916684" cy="917690"/>
            <a:chOff x="0" y="0"/>
            <a:chExt cx="916682" cy="917689"/>
          </a:xfrm>
        </p:grpSpPr>
        <p:sp>
          <p:nvSpPr>
            <p:cNvPr id="3646" name="Google Shape;3646;p38"/>
            <p:cNvSpPr/>
            <p:nvPr/>
          </p:nvSpPr>
          <p:spPr>
            <a:xfrm>
              <a:off x="286294" y="465271"/>
              <a:ext cx="338843" cy="325394"/>
            </a:xfrm>
            <a:custGeom>
              <a:rect b="b" l="l" r="r" t="t"/>
              <a:pathLst>
                <a:path extrusionOk="0" h="21600" w="20364">
                  <a:moveTo>
                    <a:pt x="10419" y="6572"/>
                  </a:moveTo>
                  <a:lnTo>
                    <a:pt x="11512" y="8686"/>
                  </a:lnTo>
                  <a:cubicBezTo>
                    <a:pt x="11786" y="9290"/>
                    <a:pt x="12198" y="9592"/>
                    <a:pt x="12879" y="9894"/>
                  </a:cubicBezTo>
                  <a:lnTo>
                    <a:pt x="15067" y="10196"/>
                  </a:lnTo>
                  <a:lnTo>
                    <a:pt x="13153" y="11855"/>
                  </a:lnTo>
                  <a:cubicBezTo>
                    <a:pt x="12879" y="12310"/>
                    <a:pt x="12472" y="13063"/>
                    <a:pt x="12745" y="13667"/>
                  </a:cubicBezTo>
                  <a:lnTo>
                    <a:pt x="13018" y="16083"/>
                  </a:lnTo>
                  <a:lnTo>
                    <a:pt x="11104" y="14875"/>
                  </a:lnTo>
                  <a:cubicBezTo>
                    <a:pt x="10896" y="14726"/>
                    <a:pt x="10623" y="14649"/>
                    <a:pt x="10332" y="14649"/>
                  </a:cubicBezTo>
                  <a:cubicBezTo>
                    <a:pt x="10041" y="14649"/>
                    <a:pt x="9737" y="14726"/>
                    <a:pt x="9464" y="14875"/>
                  </a:cubicBezTo>
                  <a:lnTo>
                    <a:pt x="7550" y="16083"/>
                  </a:lnTo>
                  <a:lnTo>
                    <a:pt x="7958" y="13667"/>
                  </a:lnTo>
                  <a:cubicBezTo>
                    <a:pt x="8097" y="13063"/>
                    <a:pt x="7685" y="12310"/>
                    <a:pt x="7411" y="11855"/>
                  </a:cubicBezTo>
                  <a:lnTo>
                    <a:pt x="5905" y="10196"/>
                  </a:lnTo>
                  <a:lnTo>
                    <a:pt x="8097" y="9894"/>
                  </a:lnTo>
                  <a:cubicBezTo>
                    <a:pt x="8644" y="9894"/>
                    <a:pt x="9052" y="9290"/>
                    <a:pt x="9464" y="8686"/>
                  </a:cubicBezTo>
                  <a:lnTo>
                    <a:pt x="10419" y="6572"/>
                  </a:lnTo>
                  <a:close/>
                  <a:moveTo>
                    <a:pt x="10215" y="0"/>
                  </a:moveTo>
                  <a:cubicBezTo>
                    <a:pt x="9598" y="0"/>
                    <a:pt x="8982" y="379"/>
                    <a:pt x="8644" y="1131"/>
                  </a:cubicBezTo>
                  <a:lnTo>
                    <a:pt x="6317" y="6117"/>
                  </a:lnTo>
                  <a:lnTo>
                    <a:pt x="1530" y="6874"/>
                  </a:lnTo>
                  <a:cubicBezTo>
                    <a:pt x="29" y="7023"/>
                    <a:pt x="-518" y="9137"/>
                    <a:pt x="576" y="10196"/>
                  </a:cubicBezTo>
                  <a:lnTo>
                    <a:pt x="3991" y="13969"/>
                  </a:lnTo>
                  <a:lnTo>
                    <a:pt x="3171" y="19256"/>
                  </a:lnTo>
                  <a:cubicBezTo>
                    <a:pt x="2958" y="20569"/>
                    <a:pt x="3939" y="21600"/>
                    <a:pt x="4898" y="21600"/>
                  </a:cubicBezTo>
                  <a:cubicBezTo>
                    <a:pt x="5154" y="21600"/>
                    <a:pt x="5406" y="21528"/>
                    <a:pt x="5632" y="21370"/>
                  </a:cubicBezTo>
                  <a:lnTo>
                    <a:pt x="10011" y="18954"/>
                  </a:lnTo>
                  <a:lnTo>
                    <a:pt x="14247" y="21370"/>
                  </a:lnTo>
                  <a:cubicBezTo>
                    <a:pt x="14516" y="21519"/>
                    <a:pt x="14789" y="21586"/>
                    <a:pt x="15054" y="21586"/>
                  </a:cubicBezTo>
                  <a:cubicBezTo>
                    <a:pt x="16139" y="21586"/>
                    <a:pt x="17063" y="20469"/>
                    <a:pt x="16846" y="19256"/>
                  </a:cubicBezTo>
                  <a:lnTo>
                    <a:pt x="15887" y="13969"/>
                  </a:lnTo>
                  <a:lnTo>
                    <a:pt x="19307" y="10196"/>
                  </a:lnTo>
                  <a:cubicBezTo>
                    <a:pt x="21082" y="9137"/>
                    <a:pt x="20401" y="7023"/>
                    <a:pt x="18895" y="6874"/>
                  </a:cubicBezTo>
                  <a:lnTo>
                    <a:pt x="14112" y="6117"/>
                  </a:lnTo>
                  <a:lnTo>
                    <a:pt x="11786" y="1131"/>
                  </a:lnTo>
                  <a:cubicBezTo>
                    <a:pt x="11443" y="379"/>
                    <a:pt x="10831" y="0"/>
                    <a:pt x="102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47" name="Google Shape;3647;p38"/>
            <p:cNvSpPr/>
            <p:nvPr/>
          </p:nvSpPr>
          <p:spPr>
            <a:xfrm>
              <a:off x="0" y="0"/>
              <a:ext cx="916682" cy="917689"/>
            </a:xfrm>
            <a:custGeom>
              <a:rect b="b" l="l" r="r" t="t"/>
              <a:pathLst>
                <a:path extrusionOk="0" h="21600" w="21490">
                  <a:moveTo>
                    <a:pt x="16216" y="1446"/>
                  </a:moveTo>
                  <a:lnTo>
                    <a:pt x="13709" y="4445"/>
                  </a:lnTo>
                  <a:cubicBezTo>
                    <a:pt x="13655" y="4392"/>
                    <a:pt x="13548" y="4392"/>
                    <a:pt x="13389" y="4392"/>
                  </a:cubicBezTo>
                  <a:lnTo>
                    <a:pt x="8109" y="4392"/>
                  </a:lnTo>
                  <a:cubicBezTo>
                    <a:pt x="8002" y="4392"/>
                    <a:pt x="7948" y="4392"/>
                    <a:pt x="7789" y="4445"/>
                  </a:cubicBezTo>
                  <a:lnTo>
                    <a:pt x="5336" y="1446"/>
                  </a:lnTo>
                  <a:close/>
                  <a:moveTo>
                    <a:pt x="12695" y="5730"/>
                  </a:moveTo>
                  <a:lnTo>
                    <a:pt x="10775" y="8033"/>
                  </a:lnTo>
                  <a:lnTo>
                    <a:pt x="8908" y="5730"/>
                  </a:lnTo>
                  <a:close/>
                  <a:moveTo>
                    <a:pt x="17816" y="1715"/>
                  </a:moveTo>
                  <a:lnTo>
                    <a:pt x="19895" y="3802"/>
                  </a:lnTo>
                  <a:lnTo>
                    <a:pt x="14776" y="10067"/>
                  </a:lnTo>
                  <a:cubicBezTo>
                    <a:pt x="13922" y="9425"/>
                    <a:pt x="13015" y="8944"/>
                    <a:pt x="12003" y="8730"/>
                  </a:cubicBezTo>
                  <a:lnTo>
                    <a:pt x="17816" y="1715"/>
                  </a:lnTo>
                  <a:close/>
                  <a:moveTo>
                    <a:pt x="3789" y="1768"/>
                  </a:moveTo>
                  <a:lnTo>
                    <a:pt x="9602" y="8837"/>
                  </a:lnTo>
                  <a:cubicBezTo>
                    <a:pt x="8588" y="8997"/>
                    <a:pt x="7576" y="9425"/>
                    <a:pt x="6775" y="10175"/>
                  </a:cubicBezTo>
                  <a:cubicBezTo>
                    <a:pt x="5388" y="8408"/>
                    <a:pt x="1708" y="3857"/>
                    <a:pt x="1708" y="3857"/>
                  </a:cubicBezTo>
                  <a:lnTo>
                    <a:pt x="3789" y="1768"/>
                  </a:lnTo>
                  <a:close/>
                  <a:moveTo>
                    <a:pt x="10696" y="10161"/>
                  </a:moveTo>
                  <a:cubicBezTo>
                    <a:pt x="11962" y="10161"/>
                    <a:pt x="13228" y="10630"/>
                    <a:pt x="14188" y="11567"/>
                  </a:cubicBezTo>
                  <a:lnTo>
                    <a:pt x="14401" y="11782"/>
                  </a:lnTo>
                  <a:cubicBezTo>
                    <a:pt x="14562" y="11942"/>
                    <a:pt x="14721" y="12156"/>
                    <a:pt x="14882" y="12371"/>
                  </a:cubicBezTo>
                  <a:cubicBezTo>
                    <a:pt x="15949" y="13763"/>
                    <a:pt x="16003" y="15583"/>
                    <a:pt x="15416" y="17137"/>
                  </a:cubicBezTo>
                  <a:cubicBezTo>
                    <a:pt x="14611" y="19035"/>
                    <a:pt x="12685" y="20201"/>
                    <a:pt x="10711" y="20201"/>
                  </a:cubicBezTo>
                  <a:cubicBezTo>
                    <a:pt x="10068" y="20201"/>
                    <a:pt x="9419" y="20077"/>
                    <a:pt x="8801" y="19814"/>
                  </a:cubicBezTo>
                  <a:cubicBezTo>
                    <a:pt x="5602" y="18476"/>
                    <a:pt x="4696" y="14298"/>
                    <a:pt x="6988" y="11782"/>
                  </a:cubicBezTo>
                  <a:lnTo>
                    <a:pt x="7201" y="11567"/>
                  </a:lnTo>
                  <a:cubicBezTo>
                    <a:pt x="8161" y="10630"/>
                    <a:pt x="9429" y="10161"/>
                    <a:pt x="10696" y="10161"/>
                  </a:cubicBezTo>
                  <a:close/>
                  <a:moveTo>
                    <a:pt x="3789" y="0"/>
                  </a:moveTo>
                  <a:cubicBezTo>
                    <a:pt x="3575" y="0"/>
                    <a:pt x="3414" y="54"/>
                    <a:pt x="3255" y="161"/>
                  </a:cubicBezTo>
                  <a:lnTo>
                    <a:pt x="215" y="3267"/>
                  </a:lnTo>
                  <a:cubicBezTo>
                    <a:pt x="-51" y="3535"/>
                    <a:pt x="-51" y="3909"/>
                    <a:pt x="108" y="4178"/>
                  </a:cubicBezTo>
                  <a:lnTo>
                    <a:pt x="5656" y="11086"/>
                  </a:lnTo>
                  <a:cubicBezTo>
                    <a:pt x="3308" y="14031"/>
                    <a:pt x="4002" y="18369"/>
                    <a:pt x="7149" y="20456"/>
                  </a:cubicBezTo>
                  <a:cubicBezTo>
                    <a:pt x="8261" y="21228"/>
                    <a:pt x="9528" y="21600"/>
                    <a:pt x="10777" y="21600"/>
                  </a:cubicBezTo>
                  <a:cubicBezTo>
                    <a:pt x="12824" y="21600"/>
                    <a:pt x="14830" y="20604"/>
                    <a:pt x="16055" y="18743"/>
                  </a:cubicBezTo>
                  <a:cubicBezTo>
                    <a:pt x="17603" y="16387"/>
                    <a:pt x="17549" y="13282"/>
                    <a:pt x="15736" y="11086"/>
                  </a:cubicBezTo>
                  <a:lnTo>
                    <a:pt x="21336" y="4178"/>
                  </a:lnTo>
                  <a:cubicBezTo>
                    <a:pt x="21549" y="3909"/>
                    <a:pt x="21549" y="3535"/>
                    <a:pt x="21283" y="3267"/>
                  </a:cubicBezTo>
                  <a:lnTo>
                    <a:pt x="18189" y="161"/>
                  </a:lnTo>
                  <a:cubicBezTo>
                    <a:pt x="18082" y="54"/>
                    <a:pt x="17816" y="0"/>
                    <a:pt x="176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648" name="Google Shape;3648;p38"/>
          <p:cNvSpPr/>
          <p:nvPr/>
        </p:nvSpPr>
        <p:spPr>
          <a:xfrm>
            <a:off x="6245034" y="5602196"/>
            <a:ext cx="918245" cy="920649"/>
          </a:xfrm>
          <a:custGeom>
            <a:rect b="b" l="l" r="r" t="t"/>
            <a:pathLst>
              <a:path extrusionOk="0" h="21600" w="21368">
                <a:moveTo>
                  <a:pt x="10505" y="1303"/>
                </a:moveTo>
                <a:cubicBezTo>
                  <a:pt x="10866" y="1303"/>
                  <a:pt x="11189" y="1611"/>
                  <a:pt x="11189" y="2008"/>
                </a:cubicBezTo>
                <a:lnTo>
                  <a:pt x="11189" y="2809"/>
                </a:lnTo>
                <a:cubicBezTo>
                  <a:pt x="10950" y="2782"/>
                  <a:pt x="10725" y="2768"/>
                  <a:pt x="10501" y="2768"/>
                </a:cubicBezTo>
                <a:cubicBezTo>
                  <a:pt x="10276" y="2768"/>
                  <a:pt x="10051" y="2782"/>
                  <a:pt x="9812" y="2809"/>
                </a:cubicBezTo>
                <a:lnTo>
                  <a:pt x="9812" y="2008"/>
                </a:lnTo>
                <a:cubicBezTo>
                  <a:pt x="9812" y="1742"/>
                  <a:pt x="9918" y="1581"/>
                  <a:pt x="10130" y="1421"/>
                </a:cubicBezTo>
                <a:cubicBezTo>
                  <a:pt x="10253" y="1338"/>
                  <a:pt x="10380" y="1303"/>
                  <a:pt x="10505" y="1303"/>
                </a:cubicBezTo>
                <a:close/>
                <a:moveTo>
                  <a:pt x="10412" y="4103"/>
                </a:moveTo>
                <a:cubicBezTo>
                  <a:pt x="11787" y="4103"/>
                  <a:pt x="12931" y="5610"/>
                  <a:pt x="12301" y="7026"/>
                </a:cubicBezTo>
                <a:cubicBezTo>
                  <a:pt x="11983" y="7824"/>
                  <a:pt x="11222" y="8324"/>
                  <a:pt x="10416" y="8324"/>
                </a:cubicBezTo>
                <a:cubicBezTo>
                  <a:pt x="10143" y="8324"/>
                  <a:pt x="9868" y="8268"/>
                  <a:pt x="9601" y="8146"/>
                </a:cubicBezTo>
                <a:cubicBezTo>
                  <a:pt x="8542" y="7719"/>
                  <a:pt x="8065" y="6279"/>
                  <a:pt x="8700" y="5157"/>
                </a:cubicBezTo>
                <a:cubicBezTo>
                  <a:pt x="8860" y="4837"/>
                  <a:pt x="9123" y="4571"/>
                  <a:pt x="9389" y="4410"/>
                </a:cubicBezTo>
                <a:cubicBezTo>
                  <a:pt x="9601" y="4303"/>
                  <a:pt x="9812" y="4251"/>
                  <a:pt x="10024" y="4144"/>
                </a:cubicBezTo>
                <a:cubicBezTo>
                  <a:pt x="10155" y="4117"/>
                  <a:pt x="10284" y="4103"/>
                  <a:pt x="10412" y="4103"/>
                </a:cubicBezTo>
                <a:close/>
                <a:moveTo>
                  <a:pt x="8065" y="8734"/>
                </a:moveTo>
                <a:cubicBezTo>
                  <a:pt x="8382" y="9108"/>
                  <a:pt x="8806" y="9374"/>
                  <a:pt x="9283" y="9481"/>
                </a:cubicBezTo>
                <a:lnTo>
                  <a:pt x="6530" y="13964"/>
                </a:lnTo>
                <a:lnTo>
                  <a:pt x="4889" y="13964"/>
                </a:lnTo>
                <a:lnTo>
                  <a:pt x="8065" y="8734"/>
                </a:lnTo>
                <a:close/>
                <a:moveTo>
                  <a:pt x="12882" y="8786"/>
                </a:moveTo>
                <a:lnTo>
                  <a:pt x="16060" y="13964"/>
                </a:lnTo>
                <a:lnTo>
                  <a:pt x="14418" y="13964"/>
                </a:lnTo>
                <a:lnTo>
                  <a:pt x="11718" y="9481"/>
                </a:lnTo>
                <a:cubicBezTo>
                  <a:pt x="12195" y="9322"/>
                  <a:pt x="12565" y="9108"/>
                  <a:pt x="12882" y="8786"/>
                </a:cubicBezTo>
                <a:close/>
                <a:moveTo>
                  <a:pt x="10553" y="10176"/>
                </a:moveTo>
                <a:lnTo>
                  <a:pt x="12830" y="14018"/>
                </a:lnTo>
                <a:lnTo>
                  <a:pt x="12459" y="14018"/>
                </a:lnTo>
                <a:lnTo>
                  <a:pt x="12459" y="13964"/>
                </a:lnTo>
                <a:cubicBezTo>
                  <a:pt x="12301" y="13485"/>
                  <a:pt x="12035" y="13164"/>
                  <a:pt x="11666" y="12897"/>
                </a:cubicBezTo>
                <a:cubicBezTo>
                  <a:pt x="11310" y="12641"/>
                  <a:pt x="10910" y="12521"/>
                  <a:pt x="10515" y="12521"/>
                </a:cubicBezTo>
                <a:cubicBezTo>
                  <a:pt x="9678" y="12521"/>
                  <a:pt x="8866" y="13058"/>
                  <a:pt x="8542" y="13964"/>
                </a:cubicBezTo>
                <a:lnTo>
                  <a:pt x="8224" y="13964"/>
                </a:lnTo>
                <a:lnTo>
                  <a:pt x="10553" y="10176"/>
                </a:lnTo>
                <a:close/>
                <a:moveTo>
                  <a:pt x="10454" y="13911"/>
                </a:moveTo>
                <a:cubicBezTo>
                  <a:pt x="10540" y="13911"/>
                  <a:pt x="10627" y="13928"/>
                  <a:pt x="10713" y="13964"/>
                </a:cubicBezTo>
                <a:cubicBezTo>
                  <a:pt x="10977" y="14071"/>
                  <a:pt x="11136" y="14391"/>
                  <a:pt x="11136" y="14659"/>
                </a:cubicBezTo>
                <a:cubicBezTo>
                  <a:pt x="11177" y="15079"/>
                  <a:pt x="10859" y="15367"/>
                  <a:pt x="10490" y="15367"/>
                </a:cubicBezTo>
                <a:cubicBezTo>
                  <a:pt x="10389" y="15367"/>
                  <a:pt x="10284" y="15345"/>
                  <a:pt x="10184" y="15299"/>
                </a:cubicBezTo>
                <a:cubicBezTo>
                  <a:pt x="9866" y="15192"/>
                  <a:pt x="9654" y="14765"/>
                  <a:pt x="9812" y="14391"/>
                </a:cubicBezTo>
                <a:cubicBezTo>
                  <a:pt x="9895" y="14105"/>
                  <a:pt x="10164" y="13911"/>
                  <a:pt x="10454" y="13911"/>
                </a:cubicBezTo>
                <a:close/>
                <a:moveTo>
                  <a:pt x="5684" y="15353"/>
                </a:moveTo>
                <a:lnTo>
                  <a:pt x="3089" y="19623"/>
                </a:lnTo>
                <a:cubicBezTo>
                  <a:pt x="2560" y="18982"/>
                  <a:pt x="2454" y="17968"/>
                  <a:pt x="2929" y="17220"/>
                </a:cubicBezTo>
                <a:lnTo>
                  <a:pt x="4042" y="15353"/>
                </a:lnTo>
                <a:close/>
                <a:moveTo>
                  <a:pt x="16959" y="15353"/>
                </a:moveTo>
                <a:lnTo>
                  <a:pt x="18072" y="17220"/>
                </a:lnTo>
                <a:cubicBezTo>
                  <a:pt x="18441" y="17968"/>
                  <a:pt x="18389" y="18982"/>
                  <a:pt x="17860" y="19623"/>
                </a:cubicBezTo>
                <a:lnTo>
                  <a:pt x="15319" y="15353"/>
                </a:lnTo>
                <a:close/>
                <a:moveTo>
                  <a:pt x="10424" y="0"/>
                </a:moveTo>
                <a:cubicBezTo>
                  <a:pt x="9537" y="0"/>
                  <a:pt x="8749" y="559"/>
                  <a:pt x="8488" y="1474"/>
                </a:cubicBezTo>
                <a:cubicBezTo>
                  <a:pt x="8382" y="1687"/>
                  <a:pt x="8382" y="1901"/>
                  <a:pt x="8382" y="2062"/>
                </a:cubicBezTo>
                <a:lnTo>
                  <a:pt x="8382" y="3504"/>
                </a:lnTo>
                <a:cubicBezTo>
                  <a:pt x="7166" y="4410"/>
                  <a:pt x="6688" y="6065"/>
                  <a:pt x="7218" y="7506"/>
                </a:cubicBezTo>
                <a:cubicBezTo>
                  <a:pt x="6636" y="8466"/>
                  <a:pt x="4677" y="11723"/>
                  <a:pt x="3247" y="14018"/>
                </a:cubicBezTo>
                <a:lnTo>
                  <a:pt x="706" y="14018"/>
                </a:lnTo>
                <a:cubicBezTo>
                  <a:pt x="389" y="14018"/>
                  <a:pt x="71" y="14284"/>
                  <a:pt x="19" y="14659"/>
                </a:cubicBezTo>
                <a:cubicBezTo>
                  <a:pt x="-87" y="15033"/>
                  <a:pt x="283" y="15406"/>
                  <a:pt x="654" y="15406"/>
                </a:cubicBezTo>
                <a:lnTo>
                  <a:pt x="2294" y="15406"/>
                </a:lnTo>
                <a:lnTo>
                  <a:pt x="1607" y="16580"/>
                </a:lnTo>
                <a:cubicBezTo>
                  <a:pt x="918" y="17647"/>
                  <a:pt x="918" y="19035"/>
                  <a:pt x="1501" y="20102"/>
                </a:cubicBezTo>
                <a:cubicBezTo>
                  <a:pt x="1765" y="20638"/>
                  <a:pt x="2242" y="21117"/>
                  <a:pt x="2771" y="21437"/>
                </a:cubicBezTo>
                <a:cubicBezTo>
                  <a:pt x="2871" y="21505"/>
                  <a:pt x="2981" y="21534"/>
                  <a:pt x="3092" y="21534"/>
                </a:cubicBezTo>
                <a:cubicBezTo>
                  <a:pt x="3334" y="21534"/>
                  <a:pt x="3578" y="21390"/>
                  <a:pt x="3724" y="21171"/>
                </a:cubicBezTo>
                <a:lnTo>
                  <a:pt x="7218" y="15406"/>
                </a:lnTo>
                <a:lnTo>
                  <a:pt x="8382" y="15406"/>
                </a:lnTo>
                <a:cubicBezTo>
                  <a:pt x="8594" y="16100"/>
                  <a:pt x="9123" y="16580"/>
                  <a:pt x="9706" y="16741"/>
                </a:cubicBezTo>
                <a:cubicBezTo>
                  <a:pt x="9928" y="16819"/>
                  <a:pt x="10155" y="16856"/>
                  <a:pt x="10375" y="16856"/>
                </a:cubicBezTo>
                <a:cubicBezTo>
                  <a:pt x="11049" y="16856"/>
                  <a:pt x="11678" y="16516"/>
                  <a:pt x="12035" y="15994"/>
                </a:cubicBezTo>
                <a:cubicBezTo>
                  <a:pt x="12195" y="15833"/>
                  <a:pt x="12301" y="15567"/>
                  <a:pt x="12301" y="15567"/>
                </a:cubicBezTo>
                <a:lnTo>
                  <a:pt x="13518" y="15567"/>
                </a:lnTo>
                <a:lnTo>
                  <a:pt x="16959" y="21224"/>
                </a:lnTo>
                <a:cubicBezTo>
                  <a:pt x="17063" y="21470"/>
                  <a:pt x="17282" y="21600"/>
                  <a:pt x="17510" y="21600"/>
                </a:cubicBezTo>
                <a:cubicBezTo>
                  <a:pt x="17630" y="21600"/>
                  <a:pt x="17751" y="21564"/>
                  <a:pt x="17860" y="21492"/>
                </a:cubicBezTo>
                <a:cubicBezTo>
                  <a:pt x="19500" y="20531"/>
                  <a:pt x="20029" y="18288"/>
                  <a:pt x="19076" y="16687"/>
                </a:cubicBezTo>
                <a:lnTo>
                  <a:pt x="18389" y="15567"/>
                </a:lnTo>
                <a:lnTo>
                  <a:pt x="20560" y="15567"/>
                </a:lnTo>
                <a:cubicBezTo>
                  <a:pt x="20930" y="15567"/>
                  <a:pt x="21247" y="15299"/>
                  <a:pt x="21301" y="14979"/>
                </a:cubicBezTo>
                <a:cubicBezTo>
                  <a:pt x="21513" y="14284"/>
                  <a:pt x="21195" y="13964"/>
                  <a:pt x="20718" y="13964"/>
                </a:cubicBezTo>
                <a:lnTo>
                  <a:pt x="17648" y="13964"/>
                </a:lnTo>
                <a:lnTo>
                  <a:pt x="13677" y="7399"/>
                </a:lnTo>
                <a:cubicBezTo>
                  <a:pt x="14207" y="6011"/>
                  <a:pt x="13783" y="4358"/>
                  <a:pt x="12513" y="3395"/>
                </a:cubicBezTo>
                <a:lnTo>
                  <a:pt x="12513" y="2062"/>
                </a:lnTo>
                <a:cubicBezTo>
                  <a:pt x="12513" y="1154"/>
                  <a:pt x="11930" y="354"/>
                  <a:pt x="11031" y="86"/>
                </a:cubicBezTo>
                <a:cubicBezTo>
                  <a:pt x="10826" y="29"/>
                  <a:pt x="10622" y="0"/>
                  <a:pt x="104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649" name="Google Shape;3649;p38"/>
          <p:cNvGrpSpPr/>
          <p:nvPr/>
        </p:nvGrpSpPr>
        <p:grpSpPr>
          <a:xfrm>
            <a:off x="11733710" y="3565366"/>
            <a:ext cx="784636" cy="903247"/>
            <a:chOff x="0" y="0"/>
            <a:chExt cx="784634" cy="903246"/>
          </a:xfrm>
        </p:grpSpPr>
        <p:sp>
          <p:nvSpPr>
            <p:cNvPr id="3650" name="Google Shape;3650;p38"/>
            <p:cNvSpPr/>
            <p:nvPr/>
          </p:nvSpPr>
          <p:spPr>
            <a:xfrm>
              <a:off x="0" y="0"/>
              <a:ext cx="784634" cy="903246"/>
            </a:xfrm>
            <a:custGeom>
              <a:rect b="b" l="l" r="r" t="t"/>
              <a:pathLst>
                <a:path extrusionOk="0" h="21600" w="20925">
                  <a:moveTo>
                    <a:pt x="15893" y="1447"/>
                  </a:moveTo>
                  <a:cubicBezTo>
                    <a:pt x="16369" y="1447"/>
                    <a:pt x="16858" y="1508"/>
                    <a:pt x="17353" y="1634"/>
                  </a:cubicBezTo>
                  <a:cubicBezTo>
                    <a:pt x="16989" y="2993"/>
                    <a:pt x="16138" y="3972"/>
                    <a:pt x="15108" y="4516"/>
                  </a:cubicBezTo>
                  <a:cubicBezTo>
                    <a:pt x="14986" y="4625"/>
                    <a:pt x="14925" y="4625"/>
                    <a:pt x="14925" y="4625"/>
                  </a:cubicBezTo>
                  <a:cubicBezTo>
                    <a:pt x="14896" y="4652"/>
                    <a:pt x="14880" y="4652"/>
                    <a:pt x="14865" y="4652"/>
                  </a:cubicBezTo>
                  <a:cubicBezTo>
                    <a:pt x="14850" y="4652"/>
                    <a:pt x="14834" y="4652"/>
                    <a:pt x="14803" y="4680"/>
                  </a:cubicBezTo>
                  <a:cubicBezTo>
                    <a:pt x="14143" y="4953"/>
                    <a:pt x="13398" y="5074"/>
                    <a:pt x="12745" y="5074"/>
                  </a:cubicBezTo>
                  <a:cubicBezTo>
                    <a:pt x="12618" y="5074"/>
                    <a:pt x="12496" y="5068"/>
                    <a:pt x="12377" y="5060"/>
                  </a:cubicBezTo>
                  <a:lnTo>
                    <a:pt x="12196" y="5060"/>
                  </a:lnTo>
                  <a:cubicBezTo>
                    <a:pt x="11892" y="5060"/>
                    <a:pt x="11528" y="5006"/>
                    <a:pt x="11225" y="4951"/>
                  </a:cubicBezTo>
                  <a:cubicBezTo>
                    <a:pt x="11774" y="2758"/>
                    <a:pt x="13681" y="1447"/>
                    <a:pt x="15893" y="1447"/>
                  </a:cubicBezTo>
                  <a:close/>
                  <a:moveTo>
                    <a:pt x="18626" y="14744"/>
                  </a:moveTo>
                  <a:cubicBezTo>
                    <a:pt x="18690" y="14756"/>
                    <a:pt x="18749" y="14772"/>
                    <a:pt x="18807" y="14791"/>
                  </a:cubicBezTo>
                  <a:cubicBezTo>
                    <a:pt x="18686" y="14758"/>
                    <a:pt x="18626" y="14744"/>
                    <a:pt x="18626" y="14744"/>
                  </a:cubicBezTo>
                  <a:close/>
                  <a:moveTo>
                    <a:pt x="6368" y="5623"/>
                  </a:moveTo>
                  <a:cubicBezTo>
                    <a:pt x="6509" y="5623"/>
                    <a:pt x="6632" y="5637"/>
                    <a:pt x="6734" y="5659"/>
                  </a:cubicBezTo>
                  <a:cubicBezTo>
                    <a:pt x="7584" y="5877"/>
                    <a:pt x="8675" y="6856"/>
                    <a:pt x="9708" y="7129"/>
                  </a:cubicBezTo>
                  <a:cubicBezTo>
                    <a:pt x="9950" y="7182"/>
                    <a:pt x="10193" y="7182"/>
                    <a:pt x="10376" y="7182"/>
                  </a:cubicBezTo>
                  <a:lnTo>
                    <a:pt x="10497" y="7182"/>
                  </a:lnTo>
                  <a:cubicBezTo>
                    <a:pt x="11164" y="7182"/>
                    <a:pt x="11832" y="6747"/>
                    <a:pt x="12439" y="6421"/>
                  </a:cubicBezTo>
                  <a:cubicBezTo>
                    <a:pt x="13530" y="6421"/>
                    <a:pt x="14561" y="6203"/>
                    <a:pt x="15472" y="5821"/>
                  </a:cubicBezTo>
                  <a:cubicBezTo>
                    <a:pt x="17656" y="6583"/>
                    <a:pt x="20629" y="9305"/>
                    <a:pt x="18566" y="14635"/>
                  </a:cubicBezTo>
                  <a:cubicBezTo>
                    <a:pt x="17898" y="16703"/>
                    <a:pt x="16138" y="19586"/>
                    <a:pt x="14318" y="20022"/>
                  </a:cubicBezTo>
                  <a:cubicBezTo>
                    <a:pt x="14170" y="20079"/>
                    <a:pt x="14016" y="20103"/>
                    <a:pt x="13852" y="20103"/>
                  </a:cubicBezTo>
                  <a:cubicBezTo>
                    <a:pt x="13548" y="20103"/>
                    <a:pt x="13218" y="20020"/>
                    <a:pt x="12862" y="19913"/>
                  </a:cubicBezTo>
                  <a:cubicBezTo>
                    <a:pt x="12196" y="19478"/>
                    <a:pt x="11468" y="19042"/>
                    <a:pt x="10557" y="19042"/>
                  </a:cubicBezTo>
                  <a:cubicBezTo>
                    <a:pt x="10314" y="19042"/>
                    <a:pt x="10072" y="19042"/>
                    <a:pt x="9646" y="19098"/>
                  </a:cubicBezTo>
                  <a:cubicBezTo>
                    <a:pt x="9039" y="19207"/>
                    <a:pt x="8494" y="19533"/>
                    <a:pt x="7948" y="19804"/>
                  </a:cubicBezTo>
                  <a:cubicBezTo>
                    <a:pt x="7641" y="19977"/>
                    <a:pt x="7333" y="20084"/>
                    <a:pt x="7012" y="20084"/>
                  </a:cubicBezTo>
                  <a:cubicBezTo>
                    <a:pt x="6825" y="20084"/>
                    <a:pt x="6632" y="20048"/>
                    <a:pt x="6432" y="19968"/>
                  </a:cubicBezTo>
                  <a:cubicBezTo>
                    <a:pt x="5764" y="19750"/>
                    <a:pt x="5157" y="19207"/>
                    <a:pt x="4672" y="18716"/>
                  </a:cubicBezTo>
                  <a:cubicBezTo>
                    <a:pt x="2426" y="16431"/>
                    <a:pt x="-243" y="10719"/>
                    <a:pt x="2973" y="7291"/>
                  </a:cubicBezTo>
                  <a:cubicBezTo>
                    <a:pt x="4067" y="6075"/>
                    <a:pt x="5519" y="5623"/>
                    <a:pt x="6368" y="5623"/>
                  </a:cubicBezTo>
                  <a:close/>
                  <a:moveTo>
                    <a:pt x="15963" y="0"/>
                  </a:moveTo>
                  <a:cubicBezTo>
                    <a:pt x="13400" y="0"/>
                    <a:pt x="11167" y="1299"/>
                    <a:pt x="10072" y="3428"/>
                  </a:cubicBezTo>
                  <a:cubicBezTo>
                    <a:pt x="9586" y="2722"/>
                    <a:pt x="8737" y="2069"/>
                    <a:pt x="7826" y="1687"/>
                  </a:cubicBezTo>
                  <a:lnTo>
                    <a:pt x="7524" y="1525"/>
                  </a:lnTo>
                  <a:cubicBezTo>
                    <a:pt x="7412" y="1482"/>
                    <a:pt x="7300" y="1461"/>
                    <a:pt x="7195" y="1461"/>
                  </a:cubicBezTo>
                  <a:cubicBezTo>
                    <a:pt x="6888" y="1461"/>
                    <a:pt x="6611" y="1623"/>
                    <a:pt x="6432" y="1905"/>
                  </a:cubicBezTo>
                  <a:cubicBezTo>
                    <a:pt x="6189" y="2231"/>
                    <a:pt x="6432" y="2613"/>
                    <a:pt x="6796" y="2830"/>
                  </a:cubicBezTo>
                  <a:lnTo>
                    <a:pt x="7098" y="2993"/>
                  </a:lnTo>
                  <a:cubicBezTo>
                    <a:pt x="8252" y="3428"/>
                    <a:pt x="9039" y="4354"/>
                    <a:pt x="9344" y="5333"/>
                  </a:cubicBezTo>
                  <a:cubicBezTo>
                    <a:pt x="8616" y="4951"/>
                    <a:pt x="7948" y="4516"/>
                    <a:pt x="7281" y="4354"/>
                  </a:cubicBezTo>
                  <a:cubicBezTo>
                    <a:pt x="7023" y="4281"/>
                    <a:pt x="6734" y="4246"/>
                    <a:pt x="6424" y="4246"/>
                  </a:cubicBezTo>
                  <a:cubicBezTo>
                    <a:pt x="3899" y="4246"/>
                    <a:pt x="0" y="6616"/>
                    <a:pt x="0" y="11316"/>
                  </a:cubicBezTo>
                  <a:cubicBezTo>
                    <a:pt x="0" y="13874"/>
                    <a:pt x="1153" y="16649"/>
                    <a:pt x="2730" y="18771"/>
                  </a:cubicBezTo>
                  <a:cubicBezTo>
                    <a:pt x="4312" y="20844"/>
                    <a:pt x="5841" y="21555"/>
                    <a:pt x="7133" y="21555"/>
                  </a:cubicBezTo>
                  <a:cubicBezTo>
                    <a:pt x="7772" y="21555"/>
                    <a:pt x="8356" y="21381"/>
                    <a:pt x="8858" y="21110"/>
                  </a:cubicBezTo>
                  <a:cubicBezTo>
                    <a:pt x="9344" y="20838"/>
                    <a:pt x="10010" y="20457"/>
                    <a:pt x="10376" y="20457"/>
                  </a:cubicBezTo>
                  <a:cubicBezTo>
                    <a:pt x="10436" y="20457"/>
                    <a:pt x="10490" y="20453"/>
                    <a:pt x="10545" y="20453"/>
                  </a:cubicBezTo>
                  <a:cubicBezTo>
                    <a:pt x="10713" y="20453"/>
                    <a:pt x="10906" y="20484"/>
                    <a:pt x="11406" y="20730"/>
                  </a:cubicBezTo>
                  <a:lnTo>
                    <a:pt x="12075" y="21110"/>
                  </a:lnTo>
                  <a:cubicBezTo>
                    <a:pt x="12681" y="21491"/>
                    <a:pt x="13226" y="21600"/>
                    <a:pt x="13833" y="21600"/>
                  </a:cubicBezTo>
                  <a:cubicBezTo>
                    <a:pt x="16747" y="21600"/>
                    <a:pt x="19173" y="17790"/>
                    <a:pt x="20203" y="15288"/>
                  </a:cubicBezTo>
                  <a:cubicBezTo>
                    <a:pt x="21174" y="12513"/>
                    <a:pt x="21357" y="9522"/>
                    <a:pt x="19537" y="7073"/>
                  </a:cubicBezTo>
                  <a:cubicBezTo>
                    <a:pt x="18869" y="6148"/>
                    <a:pt x="17960" y="5441"/>
                    <a:pt x="17049" y="4951"/>
                  </a:cubicBezTo>
                  <a:cubicBezTo>
                    <a:pt x="18141" y="4081"/>
                    <a:pt x="18869" y="2775"/>
                    <a:pt x="19111" y="1197"/>
                  </a:cubicBezTo>
                  <a:cubicBezTo>
                    <a:pt x="19173" y="870"/>
                    <a:pt x="18930" y="599"/>
                    <a:pt x="18566" y="435"/>
                  </a:cubicBezTo>
                  <a:cubicBezTo>
                    <a:pt x="17683" y="140"/>
                    <a:pt x="16804" y="0"/>
                    <a:pt x="159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51" name="Google Shape;3651;p38"/>
            <p:cNvSpPr/>
            <p:nvPr/>
          </p:nvSpPr>
          <p:spPr>
            <a:xfrm>
              <a:off x="548761" y="316944"/>
              <a:ext cx="114374" cy="304164"/>
            </a:xfrm>
            <a:custGeom>
              <a:rect b="b" l="l" r="r" t="t"/>
              <a:pathLst>
                <a:path extrusionOk="0" h="21600" w="19048">
                  <a:moveTo>
                    <a:pt x="4821" y="0"/>
                  </a:moveTo>
                  <a:cubicBezTo>
                    <a:pt x="3462" y="0"/>
                    <a:pt x="2139" y="277"/>
                    <a:pt x="1056" y="923"/>
                  </a:cubicBezTo>
                  <a:cubicBezTo>
                    <a:pt x="-459" y="1892"/>
                    <a:pt x="-459" y="3021"/>
                    <a:pt x="1814" y="3831"/>
                  </a:cubicBezTo>
                  <a:cubicBezTo>
                    <a:pt x="11676" y="7062"/>
                    <a:pt x="10533" y="13523"/>
                    <a:pt x="5987" y="18856"/>
                  </a:cubicBezTo>
                  <a:cubicBezTo>
                    <a:pt x="5230" y="19826"/>
                    <a:pt x="6745" y="20954"/>
                    <a:pt x="9391" y="21441"/>
                  </a:cubicBezTo>
                  <a:cubicBezTo>
                    <a:pt x="9908" y="21549"/>
                    <a:pt x="10461" y="21600"/>
                    <a:pt x="11014" y="21600"/>
                  </a:cubicBezTo>
                  <a:cubicBezTo>
                    <a:pt x="12915" y="21600"/>
                    <a:pt x="14875" y="20985"/>
                    <a:pt x="15464" y="19985"/>
                  </a:cubicBezTo>
                  <a:cubicBezTo>
                    <a:pt x="19253" y="14979"/>
                    <a:pt x="21141" y="9159"/>
                    <a:pt x="15464" y="4313"/>
                  </a:cubicBezTo>
                  <a:cubicBezTo>
                    <a:pt x="13564" y="2862"/>
                    <a:pt x="11291" y="1405"/>
                    <a:pt x="7876" y="436"/>
                  </a:cubicBezTo>
                  <a:cubicBezTo>
                    <a:pt x="6901" y="159"/>
                    <a:pt x="5855" y="0"/>
                    <a:pt x="48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652" name="Google Shape;3652;p38"/>
          <p:cNvGrpSpPr/>
          <p:nvPr/>
        </p:nvGrpSpPr>
        <p:grpSpPr>
          <a:xfrm>
            <a:off x="11734626" y="4611953"/>
            <a:ext cx="804438" cy="914583"/>
            <a:chOff x="-1" y="0"/>
            <a:chExt cx="804436" cy="914582"/>
          </a:xfrm>
        </p:grpSpPr>
        <p:sp>
          <p:nvSpPr>
            <p:cNvPr id="3653" name="Google Shape;3653;p38"/>
            <p:cNvSpPr/>
            <p:nvPr/>
          </p:nvSpPr>
          <p:spPr>
            <a:xfrm>
              <a:off x="435719" y="615184"/>
              <a:ext cx="180039" cy="179451"/>
            </a:xfrm>
            <a:custGeom>
              <a:rect b="b" l="l" r="r" t="t"/>
              <a:pathLst>
                <a:path extrusionOk="0" h="21600" w="18989">
                  <a:moveTo>
                    <a:pt x="9426" y="7006"/>
                  </a:moveTo>
                  <a:cubicBezTo>
                    <a:pt x="9830" y="7006"/>
                    <a:pt x="10264" y="7093"/>
                    <a:pt x="10698" y="7284"/>
                  </a:cubicBezTo>
                  <a:cubicBezTo>
                    <a:pt x="11901" y="7832"/>
                    <a:pt x="12381" y="8927"/>
                    <a:pt x="12381" y="10839"/>
                  </a:cubicBezTo>
                  <a:cubicBezTo>
                    <a:pt x="12754" y="12995"/>
                    <a:pt x="11353" y="14472"/>
                    <a:pt x="9685" y="14472"/>
                  </a:cubicBezTo>
                  <a:cubicBezTo>
                    <a:pt x="9235" y="14472"/>
                    <a:pt x="8763" y="14359"/>
                    <a:pt x="8299" y="14125"/>
                  </a:cubicBezTo>
                  <a:cubicBezTo>
                    <a:pt x="6859" y="13577"/>
                    <a:pt x="5899" y="11387"/>
                    <a:pt x="6379" y="9474"/>
                  </a:cubicBezTo>
                  <a:cubicBezTo>
                    <a:pt x="6935" y="7997"/>
                    <a:pt x="8063" y="7006"/>
                    <a:pt x="9426" y="7006"/>
                  </a:cubicBezTo>
                  <a:close/>
                  <a:moveTo>
                    <a:pt x="9654" y="0"/>
                  </a:moveTo>
                  <a:cubicBezTo>
                    <a:pt x="6623" y="0"/>
                    <a:pt x="3538" y="1625"/>
                    <a:pt x="1581" y="4537"/>
                  </a:cubicBezTo>
                  <a:cubicBezTo>
                    <a:pt x="-1298" y="9474"/>
                    <a:pt x="-95" y="16315"/>
                    <a:pt x="3980" y="19601"/>
                  </a:cubicBezTo>
                  <a:cubicBezTo>
                    <a:pt x="5625" y="20957"/>
                    <a:pt x="7522" y="21600"/>
                    <a:pt x="9403" y="21600"/>
                  </a:cubicBezTo>
                  <a:cubicBezTo>
                    <a:pt x="12457" y="21600"/>
                    <a:pt x="15488" y="19914"/>
                    <a:pt x="17415" y="16863"/>
                  </a:cubicBezTo>
                  <a:cubicBezTo>
                    <a:pt x="20302" y="12212"/>
                    <a:pt x="19099" y="5363"/>
                    <a:pt x="14780" y="1799"/>
                  </a:cubicBezTo>
                  <a:cubicBezTo>
                    <a:pt x="13257" y="574"/>
                    <a:pt x="11467" y="0"/>
                    <a:pt x="96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54" name="Google Shape;3654;p38"/>
            <p:cNvSpPr/>
            <p:nvPr/>
          </p:nvSpPr>
          <p:spPr>
            <a:xfrm>
              <a:off x="325559" y="766688"/>
              <a:ext cx="84202" cy="59144"/>
            </a:xfrm>
            <a:custGeom>
              <a:rect b="b" l="l" r="r" t="t"/>
              <a:pathLst>
                <a:path extrusionOk="0" h="21600" w="21600">
                  <a:moveTo>
                    <a:pt x="13431" y="0"/>
                  </a:moveTo>
                  <a:cubicBezTo>
                    <a:pt x="8762" y="0"/>
                    <a:pt x="0" y="4985"/>
                    <a:pt x="0" y="10787"/>
                  </a:cubicBezTo>
                  <a:cubicBezTo>
                    <a:pt x="0" y="16615"/>
                    <a:pt x="8762" y="21600"/>
                    <a:pt x="13431" y="21600"/>
                  </a:cubicBezTo>
                  <a:cubicBezTo>
                    <a:pt x="17506" y="21600"/>
                    <a:pt x="21600" y="16615"/>
                    <a:pt x="21600" y="10787"/>
                  </a:cubicBezTo>
                  <a:cubicBezTo>
                    <a:pt x="20433" y="4141"/>
                    <a:pt x="16932" y="0"/>
                    <a:pt x="134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55" name="Google Shape;3655;p38"/>
            <p:cNvSpPr/>
            <p:nvPr/>
          </p:nvSpPr>
          <p:spPr>
            <a:xfrm>
              <a:off x="209584" y="707545"/>
              <a:ext cx="56833" cy="56833"/>
            </a:xfrm>
            <a:custGeom>
              <a:rect b="b" l="l" r="r" t="t"/>
              <a:pathLst>
                <a:path extrusionOk="0" h="21600" w="21600">
                  <a:moveTo>
                    <a:pt x="11225" y="0"/>
                  </a:moveTo>
                  <a:cubicBezTo>
                    <a:pt x="5187" y="0"/>
                    <a:pt x="0" y="4309"/>
                    <a:pt x="0" y="10375"/>
                  </a:cubicBezTo>
                  <a:cubicBezTo>
                    <a:pt x="0" y="16413"/>
                    <a:pt x="5187" y="21600"/>
                    <a:pt x="11225" y="21600"/>
                  </a:cubicBezTo>
                  <a:cubicBezTo>
                    <a:pt x="17291" y="21600"/>
                    <a:pt x="21600" y="16413"/>
                    <a:pt x="21600" y="10375"/>
                  </a:cubicBezTo>
                  <a:cubicBezTo>
                    <a:pt x="21600" y="4309"/>
                    <a:pt x="17291" y="0"/>
                    <a:pt x="112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56" name="Google Shape;3656;p38"/>
            <p:cNvSpPr/>
            <p:nvPr/>
          </p:nvSpPr>
          <p:spPr>
            <a:xfrm>
              <a:off x="-1" y="0"/>
              <a:ext cx="804436" cy="914582"/>
            </a:xfrm>
            <a:custGeom>
              <a:rect b="b" l="l" r="r" t="t"/>
              <a:pathLst>
                <a:path extrusionOk="0" h="21600" w="20698">
                  <a:moveTo>
                    <a:pt x="13586" y="1397"/>
                  </a:moveTo>
                  <a:cubicBezTo>
                    <a:pt x="13938" y="1397"/>
                    <a:pt x="14231" y="1612"/>
                    <a:pt x="14348" y="1827"/>
                  </a:cubicBezTo>
                  <a:cubicBezTo>
                    <a:pt x="14465" y="2309"/>
                    <a:pt x="14114" y="2794"/>
                    <a:pt x="13586" y="2794"/>
                  </a:cubicBezTo>
                  <a:lnTo>
                    <a:pt x="6914" y="2794"/>
                  </a:lnTo>
                  <a:cubicBezTo>
                    <a:pt x="6563" y="2794"/>
                    <a:pt x="6212" y="2471"/>
                    <a:pt x="6212" y="2149"/>
                  </a:cubicBezTo>
                  <a:cubicBezTo>
                    <a:pt x="6212" y="1719"/>
                    <a:pt x="6563" y="1450"/>
                    <a:pt x="6914" y="1397"/>
                  </a:cubicBezTo>
                  <a:close/>
                  <a:moveTo>
                    <a:pt x="12944" y="4190"/>
                  </a:moveTo>
                  <a:lnTo>
                    <a:pt x="12944" y="9992"/>
                  </a:lnTo>
                  <a:cubicBezTo>
                    <a:pt x="12944" y="10692"/>
                    <a:pt x="13235" y="11444"/>
                    <a:pt x="13586" y="11981"/>
                  </a:cubicBezTo>
                  <a:cubicBezTo>
                    <a:pt x="12416" y="12196"/>
                    <a:pt x="11245" y="12626"/>
                    <a:pt x="10132" y="13270"/>
                  </a:cubicBezTo>
                  <a:cubicBezTo>
                    <a:pt x="8923" y="13995"/>
                    <a:pt x="7241" y="14415"/>
                    <a:pt x="5680" y="14415"/>
                  </a:cubicBezTo>
                  <a:cubicBezTo>
                    <a:pt x="5504" y="14415"/>
                    <a:pt x="5329" y="14410"/>
                    <a:pt x="5158" y="14399"/>
                  </a:cubicBezTo>
                  <a:lnTo>
                    <a:pt x="7031" y="11981"/>
                  </a:lnTo>
                  <a:cubicBezTo>
                    <a:pt x="7499" y="11391"/>
                    <a:pt x="7791" y="10639"/>
                    <a:pt x="7791" y="9940"/>
                  </a:cubicBezTo>
                  <a:lnTo>
                    <a:pt x="7791" y="4190"/>
                  </a:lnTo>
                  <a:close/>
                  <a:moveTo>
                    <a:pt x="14582" y="13270"/>
                  </a:moveTo>
                  <a:cubicBezTo>
                    <a:pt x="19382" y="19611"/>
                    <a:pt x="19031" y="19127"/>
                    <a:pt x="19090" y="19234"/>
                  </a:cubicBezTo>
                  <a:cubicBezTo>
                    <a:pt x="19207" y="19719"/>
                    <a:pt x="18914" y="20201"/>
                    <a:pt x="18328" y="20201"/>
                  </a:cubicBezTo>
                  <a:lnTo>
                    <a:pt x="2289" y="20201"/>
                  </a:lnTo>
                  <a:cubicBezTo>
                    <a:pt x="1587" y="20201"/>
                    <a:pt x="1294" y="19504"/>
                    <a:pt x="1587" y="19127"/>
                  </a:cubicBezTo>
                  <a:lnTo>
                    <a:pt x="4162" y="15743"/>
                  </a:lnTo>
                  <a:cubicBezTo>
                    <a:pt x="4610" y="15796"/>
                    <a:pt x="5078" y="15825"/>
                    <a:pt x="5554" y="15825"/>
                  </a:cubicBezTo>
                  <a:cubicBezTo>
                    <a:pt x="7438" y="15825"/>
                    <a:pt x="9458" y="15385"/>
                    <a:pt x="10954" y="14399"/>
                  </a:cubicBezTo>
                  <a:cubicBezTo>
                    <a:pt x="12065" y="13755"/>
                    <a:pt x="13295" y="13325"/>
                    <a:pt x="14582" y="13270"/>
                  </a:cubicBezTo>
                  <a:close/>
                  <a:moveTo>
                    <a:pt x="7031" y="0"/>
                  </a:moveTo>
                  <a:cubicBezTo>
                    <a:pt x="5744" y="0"/>
                    <a:pt x="4748" y="912"/>
                    <a:pt x="4748" y="2149"/>
                  </a:cubicBezTo>
                  <a:cubicBezTo>
                    <a:pt x="4748" y="3008"/>
                    <a:pt x="5333" y="3813"/>
                    <a:pt x="6269" y="4136"/>
                  </a:cubicBezTo>
                  <a:lnTo>
                    <a:pt x="6269" y="9992"/>
                  </a:lnTo>
                  <a:cubicBezTo>
                    <a:pt x="6269" y="10369"/>
                    <a:pt x="6152" y="10854"/>
                    <a:pt x="5861" y="11176"/>
                  </a:cubicBezTo>
                  <a:lnTo>
                    <a:pt x="417" y="18322"/>
                  </a:lnTo>
                  <a:cubicBezTo>
                    <a:pt x="-637" y="19719"/>
                    <a:pt x="417" y="21600"/>
                    <a:pt x="2347" y="21600"/>
                  </a:cubicBezTo>
                  <a:lnTo>
                    <a:pt x="18445" y="21600"/>
                  </a:lnTo>
                  <a:cubicBezTo>
                    <a:pt x="18973" y="21600"/>
                    <a:pt x="19558" y="21385"/>
                    <a:pt x="19967" y="21061"/>
                  </a:cubicBezTo>
                  <a:cubicBezTo>
                    <a:pt x="20786" y="20416"/>
                    <a:pt x="20963" y="19182"/>
                    <a:pt x="20261" y="18322"/>
                  </a:cubicBezTo>
                  <a:lnTo>
                    <a:pt x="14817" y="11176"/>
                  </a:lnTo>
                  <a:cubicBezTo>
                    <a:pt x="14523" y="10854"/>
                    <a:pt x="14406" y="10369"/>
                    <a:pt x="14406" y="9992"/>
                  </a:cubicBezTo>
                  <a:lnTo>
                    <a:pt x="14406" y="4136"/>
                  </a:lnTo>
                  <a:cubicBezTo>
                    <a:pt x="15285" y="3868"/>
                    <a:pt x="15928" y="3061"/>
                    <a:pt x="15928" y="2149"/>
                  </a:cubicBezTo>
                  <a:cubicBezTo>
                    <a:pt x="15928" y="967"/>
                    <a:pt x="14934" y="0"/>
                    <a:pt x="136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657" name="Google Shape;3657;p38"/>
          <p:cNvGrpSpPr/>
          <p:nvPr/>
        </p:nvGrpSpPr>
        <p:grpSpPr>
          <a:xfrm>
            <a:off x="11665289" y="5669805"/>
            <a:ext cx="921373" cy="914584"/>
            <a:chOff x="72" y="-1"/>
            <a:chExt cx="921371" cy="914583"/>
          </a:xfrm>
        </p:grpSpPr>
        <p:sp>
          <p:nvSpPr>
            <p:cNvPr id="3658" name="Google Shape;3658;p38"/>
            <p:cNvSpPr/>
            <p:nvPr/>
          </p:nvSpPr>
          <p:spPr>
            <a:xfrm>
              <a:off x="300094" y="238881"/>
              <a:ext cx="131289" cy="169774"/>
            </a:xfrm>
            <a:custGeom>
              <a:rect b="b" l="l" r="r" t="t"/>
              <a:pathLst>
                <a:path extrusionOk="0" h="21600" w="20442">
                  <a:moveTo>
                    <a:pt x="4648" y="0"/>
                  </a:moveTo>
                  <a:cubicBezTo>
                    <a:pt x="1814" y="0"/>
                    <a:pt x="-311" y="1452"/>
                    <a:pt x="38" y="3767"/>
                  </a:cubicBezTo>
                  <a:cubicBezTo>
                    <a:pt x="38" y="11586"/>
                    <a:pt x="5356" y="18237"/>
                    <a:pt x="13857" y="21131"/>
                  </a:cubicBezTo>
                  <a:cubicBezTo>
                    <a:pt x="14543" y="21453"/>
                    <a:pt x="15262" y="21600"/>
                    <a:pt x="15959" y="21600"/>
                  </a:cubicBezTo>
                  <a:cubicBezTo>
                    <a:pt x="17747" y="21600"/>
                    <a:pt x="19366" y="20644"/>
                    <a:pt x="19872" y="19395"/>
                  </a:cubicBezTo>
                  <a:cubicBezTo>
                    <a:pt x="21289" y="17374"/>
                    <a:pt x="19872" y="15058"/>
                    <a:pt x="17747" y="14480"/>
                  </a:cubicBezTo>
                  <a:cubicBezTo>
                    <a:pt x="12440" y="12449"/>
                    <a:pt x="9247" y="8682"/>
                    <a:pt x="9247" y="3767"/>
                  </a:cubicBezTo>
                  <a:cubicBezTo>
                    <a:pt x="9247" y="1736"/>
                    <a:pt x="7121" y="0"/>
                    <a:pt x="46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59" name="Google Shape;3659;p38"/>
            <p:cNvSpPr/>
            <p:nvPr/>
          </p:nvSpPr>
          <p:spPr>
            <a:xfrm>
              <a:off x="72" y="-1"/>
              <a:ext cx="921371" cy="914583"/>
            </a:xfrm>
            <a:custGeom>
              <a:rect b="b" l="l" r="r" t="t"/>
              <a:pathLst>
                <a:path extrusionOk="0" h="21600" w="21600">
                  <a:moveTo>
                    <a:pt x="4212" y="2795"/>
                  </a:moveTo>
                  <a:lnTo>
                    <a:pt x="4212" y="6341"/>
                  </a:lnTo>
                  <a:cubicBezTo>
                    <a:pt x="4212" y="7039"/>
                    <a:pt x="4319" y="7685"/>
                    <a:pt x="4532" y="8330"/>
                  </a:cubicBezTo>
                  <a:cubicBezTo>
                    <a:pt x="2773" y="7845"/>
                    <a:pt x="1387" y="6179"/>
                    <a:pt x="1387" y="4192"/>
                  </a:cubicBezTo>
                  <a:lnTo>
                    <a:pt x="1387" y="3493"/>
                  </a:lnTo>
                  <a:cubicBezTo>
                    <a:pt x="1387" y="3063"/>
                    <a:pt x="1706" y="2795"/>
                    <a:pt x="2133" y="2795"/>
                  </a:cubicBezTo>
                  <a:close/>
                  <a:moveTo>
                    <a:pt x="19467" y="2795"/>
                  </a:moveTo>
                  <a:cubicBezTo>
                    <a:pt x="19839" y="2795"/>
                    <a:pt x="20107" y="3118"/>
                    <a:pt x="20107" y="3493"/>
                  </a:cubicBezTo>
                  <a:lnTo>
                    <a:pt x="20107" y="4138"/>
                  </a:lnTo>
                  <a:cubicBezTo>
                    <a:pt x="20107" y="6179"/>
                    <a:pt x="18773" y="7792"/>
                    <a:pt x="16960" y="8330"/>
                  </a:cubicBezTo>
                  <a:cubicBezTo>
                    <a:pt x="17173" y="7685"/>
                    <a:pt x="17334" y="7039"/>
                    <a:pt x="17334" y="6341"/>
                  </a:cubicBezTo>
                  <a:lnTo>
                    <a:pt x="17334" y="2795"/>
                  </a:lnTo>
                  <a:close/>
                  <a:moveTo>
                    <a:pt x="15893" y="1344"/>
                  </a:moveTo>
                  <a:lnTo>
                    <a:pt x="15893" y="6286"/>
                  </a:lnTo>
                  <a:cubicBezTo>
                    <a:pt x="15893" y="8168"/>
                    <a:pt x="14827" y="9994"/>
                    <a:pt x="12959" y="10801"/>
                  </a:cubicBezTo>
                  <a:cubicBezTo>
                    <a:pt x="12267" y="11123"/>
                    <a:pt x="11734" y="11875"/>
                    <a:pt x="11734" y="12735"/>
                  </a:cubicBezTo>
                  <a:cubicBezTo>
                    <a:pt x="11734" y="12735"/>
                    <a:pt x="11734" y="13487"/>
                    <a:pt x="11893" y="14509"/>
                  </a:cubicBezTo>
                  <a:cubicBezTo>
                    <a:pt x="12054" y="14938"/>
                    <a:pt x="12267" y="15476"/>
                    <a:pt x="12426" y="15958"/>
                  </a:cubicBezTo>
                  <a:lnTo>
                    <a:pt x="9066" y="15958"/>
                  </a:lnTo>
                  <a:cubicBezTo>
                    <a:pt x="9599" y="14938"/>
                    <a:pt x="9760" y="13756"/>
                    <a:pt x="9760" y="12788"/>
                  </a:cubicBezTo>
                  <a:cubicBezTo>
                    <a:pt x="9760" y="11928"/>
                    <a:pt x="9226" y="11176"/>
                    <a:pt x="8532" y="10854"/>
                  </a:cubicBezTo>
                  <a:cubicBezTo>
                    <a:pt x="7733" y="10479"/>
                    <a:pt x="6987" y="9834"/>
                    <a:pt x="6453" y="9027"/>
                  </a:cubicBezTo>
                  <a:cubicBezTo>
                    <a:pt x="5920" y="8222"/>
                    <a:pt x="5653" y="7308"/>
                    <a:pt x="5653" y="6286"/>
                  </a:cubicBezTo>
                  <a:lnTo>
                    <a:pt x="5653" y="1344"/>
                  </a:lnTo>
                  <a:close/>
                  <a:moveTo>
                    <a:pt x="14720" y="17355"/>
                  </a:moveTo>
                  <a:lnTo>
                    <a:pt x="15680" y="20203"/>
                  </a:lnTo>
                  <a:lnTo>
                    <a:pt x="5920" y="20203"/>
                  </a:lnTo>
                  <a:lnTo>
                    <a:pt x="6826" y="17355"/>
                  </a:lnTo>
                  <a:close/>
                  <a:moveTo>
                    <a:pt x="4959" y="0"/>
                  </a:moveTo>
                  <a:cubicBezTo>
                    <a:pt x="4586" y="0"/>
                    <a:pt x="4319" y="322"/>
                    <a:pt x="4319" y="699"/>
                  </a:cubicBezTo>
                  <a:lnTo>
                    <a:pt x="4319" y="1451"/>
                  </a:lnTo>
                  <a:lnTo>
                    <a:pt x="2240" y="1451"/>
                  </a:lnTo>
                  <a:cubicBezTo>
                    <a:pt x="2202" y="1450"/>
                    <a:pt x="2165" y="1450"/>
                    <a:pt x="2128" y="1450"/>
                  </a:cubicBezTo>
                  <a:cubicBezTo>
                    <a:pt x="855" y="1450"/>
                    <a:pt x="0" y="2343"/>
                    <a:pt x="0" y="3493"/>
                  </a:cubicBezTo>
                  <a:lnTo>
                    <a:pt x="0" y="4138"/>
                  </a:lnTo>
                  <a:cubicBezTo>
                    <a:pt x="0" y="7146"/>
                    <a:pt x="2292" y="9564"/>
                    <a:pt x="5226" y="9834"/>
                  </a:cubicBezTo>
                  <a:cubicBezTo>
                    <a:pt x="5920" y="10854"/>
                    <a:pt x="6826" y="11660"/>
                    <a:pt x="7999" y="12143"/>
                  </a:cubicBezTo>
                  <a:cubicBezTo>
                    <a:pt x="8267" y="12251"/>
                    <a:pt x="8373" y="12465"/>
                    <a:pt x="8373" y="12788"/>
                  </a:cubicBezTo>
                  <a:cubicBezTo>
                    <a:pt x="8373" y="13809"/>
                    <a:pt x="7999" y="15153"/>
                    <a:pt x="7359" y="15958"/>
                  </a:cubicBezTo>
                  <a:lnTo>
                    <a:pt x="6293" y="15958"/>
                  </a:lnTo>
                  <a:cubicBezTo>
                    <a:pt x="5973" y="15958"/>
                    <a:pt x="5707" y="16173"/>
                    <a:pt x="5653" y="16443"/>
                  </a:cubicBezTo>
                  <a:lnTo>
                    <a:pt x="4266" y="20688"/>
                  </a:lnTo>
                  <a:cubicBezTo>
                    <a:pt x="4105" y="21117"/>
                    <a:pt x="4425" y="21600"/>
                    <a:pt x="4906" y="21600"/>
                  </a:cubicBezTo>
                  <a:lnTo>
                    <a:pt x="16587" y="21600"/>
                  </a:lnTo>
                  <a:cubicBezTo>
                    <a:pt x="17066" y="21600"/>
                    <a:pt x="17386" y="21117"/>
                    <a:pt x="17227" y="20688"/>
                  </a:cubicBezTo>
                  <a:lnTo>
                    <a:pt x="15839" y="16443"/>
                  </a:lnTo>
                  <a:cubicBezTo>
                    <a:pt x="15787" y="16173"/>
                    <a:pt x="15519" y="15958"/>
                    <a:pt x="15199" y="15958"/>
                  </a:cubicBezTo>
                  <a:lnTo>
                    <a:pt x="14133" y="15958"/>
                  </a:lnTo>
                  <a:cubicBezTo>
                    <a:pt x="13493" y="15153"/>
                    <a:pt x="13120" y="13809"/>
                    <a:pt x="13120" y="12788"/>
                  </a:cubicBezTo>
                  <a:cubicBezTo>
                    <a:pt x="13120" y="12520"/>
                    <a:pt x="13333" y="12251"/>
                    <a:pt x="13493" y="12198"/>
                  </a:cubicBezTo>
                  <a:cubicBezTo>
                    <a:pt x="14559" y="11713"/>
                    <a:pt x="15573" y="10908"/>
                    <a:pt x="16267" y="9941"/>
                  </a:cubicBezTo>
                  <a:cubicBezTo>
                    <a:pt x="18453" y="9779"/>
                    <a:pt x="20320" y="8437"/>
                    <a:pt x="21119" y="6448"/>
                  </a:cubicBezTo>
                  <a:cubicBezTo>
                    <a:pt x="21600" y="5212"/>
                    <a:pt x="21600" y="4352"/>
                    <a:pt x="21600" y="3547"/>
                  </a:cubicBezTo>
                  <a:cubicBezTo>
                    <a:pt x="21600" y="2447"/>
                    <a:pt x="20688" y="1450"/>
                    <a:pt x="19604" y="1450"/>
                  </a:cubicBezTo>
                  <a:cubicBezTo>
                    <a:pt x="19577" y="1450"/>
                    <a:pt x="19548" y="1450"/>
                    <a:pt x="19519" y="1451"/>
                  </a:cubicBezTo>
                  <a:lnTo>
                    <a:pt x="17386" y="1451"/>
                  </a:lnTo>
                  <a:lnTo>
                    <a:pt x="17386" y="699"/>
                  </a:lnTo>
                  <a:cubicBezTo>
                    <a:pt x="17386" y="322"/>
                    <a:pt x="17066" y="0"/>
                    <a:pt x="166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660" name="Google Shape;3660;p38"/>
          <p:cNvGrpSpPr/>
          <p:nvPr/>
        </p:nvGrpSpPr>
        <p:grpSpPr>
          <a:xfrm>
            <a:off x="17203889" y="3476686"/>
            <a:ext cx="650448" cy="916823"/>
            <a:chOff x="0" y="0"/>
            <a:chExt cx="650446" cy="916821"/>
          </a:xfrm>
        </p:grpSpPr>
        <p:sp>
          <p:nvSpPr>
            <p:cNvPr id="3661" name="Google Shape;3661;p38"/>
            <p:cNvSpPr/>
            <p:nvPr/>
          </p:nvSpPr>
          <p:spPr>
            <a:xfrm>
              <a:off x="0" y="0"/>
              <a:ext cx="650446" cy="916821"/>
            </a:xfrm>
            <a:custGeom>
              <a:rect b="b" l="l" r="r" t="t"/>
              <a:pathLst>
                <a:path extrusionOk="0" h="21600" w="21006">
                  <a:moveTo>
                    <a:pt x="10599" y="1516"/>
                  </a:moveTo>
                  <a:cubicBezTo>
                    <a:pt x="11217" y="1516"/>
                    <a:pt x="11849" y="1564"/>
                    <a:pt x="12491" y="1660"/>
                  </a:cubicBezTo>
                  <a:cubicBezTo>
                    <a:pt x="16238" y="2196"/>
                    <a:pt x="19324" y="4663"/>
                    <a:pt x="19324" y="7824"/>
                  </a:cubicBezTo>
                  <a:cubicBezTo>
                    <a:pt x="19324" y="10184"/>
                    <a:pt x="17561" y="12273"/>
                    <a:pt x="14914" y="13345"/>
                  </a:cubicBezTo>
                  <a:cubicBezTo>
                    <a:pt x="13960" y="13667"/>
                    <a:pt x="13519" y="14417"/>
                    <a:pt x="13519" y="15115"/>
                  </a:cubicBezTo>
                  <a:lnTo>
                    <a:pt x="13519" y="15598"/>
                  </a:lnTo>
                  <a:lnTo>
                    <a:pt x="7715" y="15598"/>
                  </a:lnTo>
                  <a:lnTo>
                    <a:pt x="7715" y="15062"/>
                  </a:lnTo>
                  <a:cubicBezTo>
                    <a:pt x="7715" y="14310"/>
                    <a:pt x="7199" y="13667"/>
                    <a:pt x="6245" y="13238"/>
                  </a:cubicBezTo>
                  <a:cubicBezTo>
                    <a:pt x="3601" y="12113"/>
                    <a:pt x="1910" y="10130"/>
                    <a:pt x="1910" y="7824"/>
                  </a:cubicBezTo>
                  <a:cubicBezTo>
                    <a:pt x="1910" y="4313"/>
                    <a:pt x="5826" y="1516"/>
                    <a:pt x="10599" y="1516"/>
                  </a:cubicBezTo>
                  <a:close/>
                  <a:moveTo>
                    <a:pt x="13519" y="16937"/>
                  </a:moveTo>
                  <a:lnTo>
                    <a:pt x="13519" y="18170"/>
                  </a:lnTo>
                  <a:cubicBezTo>
                    <a:pt x="13519" y="18544"/>
                    <a:pt x="13078" y="18813"/>
                    <a:pt x="12491" y="18866"/>
                  </a:cubicBezTo>
                  <a:lnTo>
                    <a:pt x="8671" y="18866"/>
                  </a:lnTo>
                  <a:cubicBezTo>
                    <a:pt x="8083" y="18866"/>
                    <a:pt x="7715" y="18544"/>
                    <a:pt x="7640" y="18170"/>
                  </a:cubicBezTo>
                  <a:lnTo>
                    <a:pt x="7640" y="16937"/>
                  </a:lnTo>
                  <a:close/>
                  <a:moveTo>
                    <a:pt x="10359" y="0"/>
                  </a:moveTo>
                  <a:cubicBezTo>
                    <a:pt x="4776" y="53"/>
                    <a:pt x="0" y="3537"/>
                    <a:pt x="0" y="7824"/>
                  </a:cubicBezTo>
                  <a:cubicBezTo>
                    <a:pt x="0" y="10666"/>
                    <a:pt x="2057" y="13131"/>
                    <a:pt x="5217" y="14526"/>
                  </a:cubicBezTo>
                  <a:cubicBezTo>
                    <a:pt x="5436" y="14579"/>
                    <a:pt x="5583" y="14793"/>
                    <a:pt x="5730" y="14900"/>
                  </a:cubicBezTo>
                  <a:lnTo>
                    <a:pt x="5730" y="18170"/>
                  </a:lnTo>
                  <a:cubicBezTo>
                    <a:pt x="5730" y="19080"/>
                    <a:pt x="6539" y="19885"/>
                    <a:pt x="7715" y="20154"/>
                  </a:cubicBezTo>
                  <a:cubicBezTo>
                    <a:pt x="8083" y="21011"/>
                    <a:pt x="9184" y="21600"/>
                    <a:pt x="10506" y="21600"/>
                  </a:cubicBezTo>
                  <a:cubicBezTo>
                    <a:pt x="11756" y="21600"/>
                    <a:pt x="12857" y="21011"/>
                    <a:pt x="13225" y="20154"/>
                  </a:cubicBezTo>
                  <a:cubicBezTo>
                    <a:pt x="14401" y="19885"/>
                    <a:pt x="15282" y="19080"/>
                    <a:pt x="15282" y="18170"/>
                  </a:cubicBezTo>
                  <a:lnTo>
                    <a:pt x="15282" y="15062"/>
                  </a:lnTo>
                  <a:cubicBezTo>
                    <a:pt x="15282" y="14847"/>
                    <a:pt x="15429" y="14579"/>
                    <a:pt x="15651" y="14471"/>
                  </a:cubicBezTo>
                  <a:cubicBezTo>
                    <a:pt x="19396" y="12916"/>
                    <a:pt x="21600" y="9755"/>
                    <a:pt x="20865" y="6378"/>
                  </a:cubicBezTo>
                  <a:cubicBezTo>
                    <a:pt x="20058" y="2894"/>
                    <a:pt x="15870" y="0"/>
                    <a:pt x="103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62" name="Google Shape;3662;p38"/>
            <p:cNvSpPr/>
            <p:nvPr/>
          </p:nvSpPr>
          <p:spPr>
            <a:xfrm>
              <a:off x="116046" y="122834"/>
              <a:ext cx="243432" cy="241122"/>
            </a:xfrm>
            <a:custGeom>
              <a:rect b="b" l="l" r="r" t="t"/>
              <a:pathLst>
                <a:path extrusionOk="0" h="21600" w="21600">
                  <a:moveTo>
                    <a:pt x="18774" y="0"/>
                  </a:moveTo>
                  <a:cubicBezTo>
                    <a:pt x="8676" y="0"/>
                    <a:pt x="404" y="8358"/>
                    <a:pt x="0" y="18747"/>
                  </a:cubicBezTo>
                  <a:cubicBezTo>
                    <a:pt x="0" y="20177"/>
                    <a:pt x="1006" y="21600"/>
                    <a:pt x="2621" y="21600"/>
                  </a:cubicBezTo>
                  <a:cubicBezTo>
                    <a:pt x="4037" y="21600"/>
                    <a:pt x="5446" y="20177"/>
                    <a:pt x="5446" y="18747"/>
                  </a:cubicBezTo>
                  <a:cubicBezTo>
                    <a:pt x="5651" y="11411"/>
                    <a:pt x="11502" y="5298"/>
                    <a:pt x="18774" y="5298"/>
                  </a:cubicBezTo>
                  <a:cubicBezTo>
                    <a:pt x="20184" y="5298"/>
                    <a:pt x="21600" y="4075"/>
                    <a:pt x="21600" y="2445"/>
                  </a:cubicBezTo>
                  <a:cubicBezTo>
                    <a:pt x="21600" y="1223"/>
                    <a:pt x="20184" y="0"/>
                    <a:pt x="187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663" name="Google Shape;3663;p38"/>
          <p:cNvSpPr/>
          <p:nvPr/>
        </p:nvSpPr>
        <p:spPr>
          <a:xfrm>
            <a:off x="17075913" y="4535782"/>
            <a:ext cx="914662" cy="917688"/>
          </a:xfrm>
          <a:custGeom>
            <a:rect b="b" l="l" r="r" t="t"/>
            <a:pathLst>
              <a:path extrusionOk="0" h="21600" w="21495">
                <a:moveTo>
                  <a:pt x="12029" y="1520"/>
                </a:moveTo>
                <a:cubicBezTo>
                  <a:pt x="13846" y="1681"/>
                  <a:pt x="15504" y="2483"/>
                  <a:pt x="16894" y="3716"/>
                </a:cubicBezTo>
                <a:lnTo>
                  <a:pt x="13901" y="6714"/>
                </a:lnTo>
                <a:cubicBezTo>
                  <a:pt x="12618" y="5267"/>
                  <a:pt x="12029" y="3287"/>
                  <a:pt x="12029" y="1520"/>
                </a:cubicBezTo>
                <a:close/>
                <a:moveTo>
                  <a:pt x="17911" y="4625"/>
                </a:moveTo>
                <a:cubicBezTo>
                  <a:pt x="19087" y="6071"/>
                  <a:pt x="19835" y="7732"/>
                  <a:pt x="20103" y="9552"/>
                </a:cubicBezTo>
                <a:cubicBezTo>
                  <a:pt x="18284" y="9552"/>
                  <a:pt x="16414" y="8910"/>
                  <a:pt x="14917" y="7625"/>
                </a:cubicBezTo>
                <a:lnTo>
                  <a:pt x="17911" y="4625"/>
                </a:lnTo>
                <a:close/>
                <a:moveTo>
                  <a:pt x="10639" y="1412"/>
                </a:moveTo>
                <a:cubicBezTo>
                  <a:pt x="10532" y="3661"/>
                  <a:pt x="11335" y="5910"/>
                  <a:pt x="12884" y="7732"/>
                </a:cubicBezTo>
                <a:lnTo>
                  <a:pt x="10800" y="9819"/>
                </a:lnTo>
                <a:lnTo>
                  <a:pt x="4759" y="3716"/>
                </a:lnTo>
                <a:cubicBezTo>
                  <a:pt x="6415" y="2216"/>
                  <a:pt x="8501" y="1412"/>
                  <a:pt x="10639" y="1412"/>
                </a:cubicBezTo>
                <a:close/>
                <a:moveTo>
                  <a:pt x="3742" y="4625"/>
                </a:moveTo>
                <a:lnTo>
                  <a:pt x="9838" y="10730"/>
                </a:lnTo>
                <a:lnTo>
                  <a:pt x="7752" y="12819"/>
                </a:lnTo>
                <a:cubicBezTo>
                  <a:pt x="6189" y="11252"/>
                  <a:pt x="3964" y="10246"/>
                  <a:pt x="1624" y="10246"/>
                </a:cubicBezTo>
                <a:cubicBezTo>
                  <a:pt x="1565" y="10246"/>
                  <a:pt x="1504" y="10248"/>
                  <a:pt x="1442" y="10248"/>
                </a:cubicBezTo>
                <a:cubicBezTo>
                  <a:pt x="1604" y="8267"/>
                  <a:pt x="2352" y="6231"/>
                  <a:pt x="3742" y="4625"/>
                </a:cubicBezTo>
                <a:close/>
                <a:moveTo>
                  <a:pt x="13901" y="8748"/>
                </a:moveTo>
                <a:cubicBezTo>
                  <a:pt x="15718" y="10248"/>
                  <a:pt x="17963" y="10997"/>
                  <a:pt x="20156" y="10997"/>
                </a:cubicBezTo>
                <a:cubicBezTo>
                  <a:pt x="20103" y="13086"/>
                  <a:pt x="19353" y="15228"/>
                  <a:pt x="17911" y="16888"/>
                </a:cubicBezTo>
                <a:lnTo>
                  <a:pt x="11815" y="10783"/>
                </a:lnTo>
                <a:lnTo>
                  <a:pt x="13901" y="8748"/>
                </a:lnTo>
                <a:close/>
                <a:moveTo>
                  <a:pt x="1741" y="11745"/>
                </a:moveTo>
                <a:cubicBezTo>
                  <a:pt x="3698" y="11745"/>
                  <a:pt x="5495" y="12541"/>
                  <a:pt x="6790" y="13890"/>
                </a:cubicBezTo>
                <a:lnTo>
                  <a:pt x="3742" y="16941"/>
                </a:lnTo>
                <a:cubicBezTo>
                  <a:pt x="2459" y="15496"/>
                  <a:pt x="1711" y="13676"/>
                  <a:pt x="1549" y="11747"/>
                </a:cubicBezTo>
                <a:cubicBezTo>
                  <a:pt x="1614" y="11745"/>
                  <a:pt x="1677" y="11745"/>
                  <a:pt x="1741" y="11745"/>
                </a:cubicBezTo>
                <a:close/>
                <a:moveTo>
                  <a:pt x="7698" y="14907"/>
                </a:moveTo>
                <a:cubicBezTo>
                  <a:pt x="8660" y="16406"/>
                  <a:pt x="9035" y="18173"/>
                  <a:pt x="8821" y="19887"/>
                </a:cubicBezTo>
                <a:cubicBezTo>
                  <a:pt x="7270" y="19565"/>
                  <a:pt x="5935" y="18923"/>
                  <a:pt x="4759" y="17852"/>
                </a:cubicBezTo>
                <a:lnTo>
                  <a:pt x="7698" y="14907"/>
                </a:lnTo>
                <a:close/>
                <a:moveTo>
                  <a:pt x="10800" y="11747"/>
                </a:moveTo>
                <a:lnTo>
                  <a:pt x="16894" y="17852"/>
                </a:lnTo>
                <a:cubicBezTo>
                  <a:pt x="15183" y="19375"/>
                  <a:pt x="13093" y="20137"/>
                  <a:pt x="10997" y="20137"/>
                </a:cubicBezTo>
                <a:cubicBezTo>
                  <a:pt x="10736" y="20137"/>
                  <a:pt x="10472" y="20125"/>
                  <a:pt x="10211" y="20101"/>
                </a:cubicBezTo>
                <a:cubicBezTo>
                  <a:pt x="10479" y="17959"/>
                  <a:pt x="9997" y="15763"/>
                  <a:pt x="8660" y="13890"/>
                </a:cubicBezTo>
                <a:lnTo>
                  <a:pt x="10800" y="11747"/>
                </a:lnTo>
                <a:close/>
                <a:moveTo>
                  <a:pt x="10773" y="0"/>
                </a:moveTo>
                <a:cubicBezTo>
                  <a:pt x="4821" y="0"/>
                  <a:pt x="0" y="4795"/>
                  <a:pt x="0" y="10783"/>
                </a:cubicBezTo>
                <a:cubicBezTo>
                  <a:pt x="0" y="16781"/>
                  <a:pt x="4811" y="21600"/>
                  <a:pt x="10746" y="21600"/>
                </a:cubicBezTo>
                <a:cubicBezTo>
                  <a:pt x="16680" y="21600"/>
                  <a:pt x="21493" y="16781"/>
                  <a:pt x="21493" y="10783"/>
                </a:cubicBezTo>
                <a:cubicBezTo>
                  <a:pt x="21600" y="5053"/>
                  <a:pt x="17108" y="342"/>
                  <a:pt x="11441" y="20"/>
                </a:cubicBezTo>
                <a:cubicBezTo>
                  <a:pt x="11217" y="7"/>
                  <a:pt x="10993" y="0"/>
                  <a:pt x="107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64" name="Google Shape;3664;p38"/>
          <p:cNvSpPr/>
          <p:nvPr/>
        </p:nvSpPr>
        <p:spPr>
          <a:xfrm>
            <a:off x="17273503" y="5594542"/>
            <a:ext cx="536694" cy="919132"/>
          </a:xfrm>
          <a:custGeom>
            <a:rect b="b" l="l" r="r" t="t"/>
            <a:pathLst>
              <a:path extrusionOk="0" h="21600" w="21502">
                <a:moveTo>
                  <a:pt x="10699" y="9778"/>
                </a:moveTo>
                <a:cubicBezTo>
                  <a:pt x="11098" y="9778"/>
                  <a:pt x="11506" y="9897"/>
                  <a:pt x="11801" y="10104"/>
                </a:cubicBezTo>
                <a:cubicBezTo>
                  <a:pt x="12348" y="10586"/>
                  <a:pt x="11801" y="11173"/>
                  <a:pt x="10708" y="11173"/>
                </a:cubicBezTo>
                <a:cubicBezTo>
                  <a:pt x="10253" y="11173"/>
                  <a:pt x="9979" y="11014"/>
                  <a:pt x="9707" y="10853"/>
                </a:cubicBezTo>
                <a:cubicBezTo>
                  <a:pt x="9342" y="10586"/>
                  <a:pt x="9524" y="10104"/>
                  <a:pt x="10071" y="9890"/>
                </a:cubicBezTo>
                <a:cubicBezTo>
                  <a:pt x="10265" y="9814"/>
                  <a:pt x="10479" y="9778"/>
                  <a:pt x="10699" y="9778"/>
                </a:cubicBezTo>
                <a:close/>
                <a:moveTo>
                  <a:pt x="11894" y="3260"/>
                </a:moveTo>
                <a:lnTo>
                  <a:pt x="18913" y="10479"/>
                </a:lnTo>
                <a:lnTo>
                  <a:pt x="14718" y="15397"/>
                </a:lnTo>
                <a:lnTo>
                  <a:pt x="6605" y="15397"/>
                </a:lnTo>
                <a:cubicBezTo>
                  <a:pt x="5604" y="14167"/>
                  <a:pt x="2778" y="10746"/>
                  <a:pt x="2413" y="10479"/>
                </a:cubicBezTo>
                <a:lnTo>
                  <a:pt x="9524" y="3260"/>
                </a:lnTo>
                <a:lnTo>
                  <a:pt x="9524" y="8501"/>
                </a:lnTo>
                <a:cubicBezTo>
                  <a:pt x="8156" y="8767"/>
                  <a:pt x="7062" y="9570"/>
                  <a:pt x="7062" y="10479"/>
                </a:cubicBezTo>
                <a:cubicBezTo>
                  <a:pt x="7062" y="11601"/>
                  <a:pt x="8703" y="12618"/>
                  <a:pt x="10708" y="12618"/>
                </a:cubicBezTo>
                <a:cubicBezTo>
                  <a:pt x="12713" y="12618"/>
                  <a:pt x="14353" y="11708"/>
                  <a:pt x="14263" y="10479"/>
                </a:cubicBezTo>
                <a:cubicBezTo>
                  <a:pt x="14263" y="9570"/>
                  <a:pt x="13259" y="8821"/>
                  <a:pt x="11894" y="8501"/>
                </a:cubicBezTo>
                <a:lnTo>
                  <a:pt x="11894" y="3260"/>
                </a:lnTo>
                <a:close/>
                <a:moveTo>
                  <a:pt x="14263" y="16787"/>
                </a:moveTo>
                <a:lnTo>
                  <a:pt x="14263" y="20049"/>
                </a:lnTo>
                <a:lnTo>
                  <a:pt x="7062" y="20049"/>
                </a:lnTo>
                <a:lnTo>
                  <a:pt x="7062" y="16787"/>
                </a:lnTo>
                <a:close/>
                <a:moveTo>
                  <a:pt x="10343" y="0"/>
                </a:moveTo>
                <a:cubicBezTo>
                  <a:pt x="10161" y="53"/>
                  <a:pt x="9979" y="160"/>
                  <a:pt x="9889" y="214"/>
                </a:cubicBezTo>
                <a:cubicBezTo>
                  <a:pt x="9889" y="214"/>
                  <a:pt x="9889" y="266"/>
                  <a:pt x="9707" y="266"/>
                </a:cubicBezTo>
                <a:lnTo>
                  <a:pt x="9707" y="321"/>
                </a:lnTo>
                <a:lnTo>
                  <a:pt x="136" y="10159"/>
                </a:lnTo>
                <a:cubicBezTo>
                  <a:pt x="-46" y="10372"/>
                  <a:pt x="-46" y="10639"/>
                  <a:pt x="136" y="10853"/>
                </a:cubicBezTo>
                <a:lnTo>
                  <a:pt x="4783" y="16307"/>
                </a:lnTo>
                <a:lnTo>
                  <a:pt x="4783" y="20852"/>
                </a:lnTo>
                <a:cubicBezTo>
                  <a:pt x="4783" y="21279"/>
                  <a:pt x="5422" y="21600"/>
                  <a:pt x="5969" y="21600"/>
                </a:cubicBezTo>
                <a:lnTo>
                  <a:pt x="15539" y="21600"/>
                </a:lnTo>
                <a:cubicBezTo>
                  <a:pt x="16176" y="21600"/>
                  <a:pt x="16815" y="21279"/>
                  <a:pt x="16815" y="20852"/>
                </a:cubicBezTo>
                <a:lnTo>
                  <a:pt x="16815" y="16307"/>
                </a:lnTo>
                <a:lnTo>
                  <a:pt x="21464" y="10853"/>
                </a:lnTo>
                <a:cubicBezTo>
                  <a:pt x="21554" y="10586"/>
                  <a:pt x="21464" y="10372"/>
                  <a:pt x="21372" y="10159"/>
                </a:cubicBezTo>
                <a:lnTo>
                  <a:pt x="11801" y="321"/>
                </a:lnTo>
                <a:lnTo>
                  <a:pt x="11801" y="266"/>
                </a:lnTo>
                <a:cubicBezTo>
                  <a:pt x="11801" y="266"/>
                  <a:pt x="11801" y="214"/>
                  <a:pt x="11619" y="214"/>
                </a:cubicBezTo>
                <a:cubicBezTo>
                  <a:pt x="11529" y="160"/>
                  <a:pt x="11437" y="53"/>
                  <a:pt x="111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665" name="Google Shape;3665;p38"/>
          <p:cNvGrpSpPr/>
          <p:nvPr/>
        </p:nvGrpSpPr>
        <p:grpSpPr>
          <a:xfrm>
            <a:off x="20388929" y="3490337"/>
            <a:ext cx="913626" cy="912273"/>
            <a:chOff x="-1" y="0"/>
            <a:chExt cx="913624" cy="912272"/>
          </a:xfrm>
        </p:grpSpPr>
        <p:sp>
          <p:nvSpPr>
            <p:cNvPr id="3666" name="Google Shape;3666;p38"/>
            <p:cNvSpPr/>
            <p:nvPr/>
          </p:nvSpPr>
          <p:spPr>
            <a:xfrm>
              <a:off x="-1" y="0"/>
              <a:ext cx="913624" cy="912272"/>
            </a:xfrm>
            <a:custGeom>
              <a:rect b="b" l="l" r="r" t="t"/>
              <a:pathLst>
                <a:path extrusionOk="0" h="21600" w="21054">
                  <a:moveTo>
                    <a:pt x="10590" y="1349"/>
                  </a:moveTo>
                  <a:cubicBezTo>
                    <a:pt x="13266" y="1349"/>
                    <a:pt x="15949" y="2544"/>
                    <a:pt x="17804" y="4902"/>
                  </a:cubicBezTo>
                  <a:cubicBezTo>
                    <a:pt x="19009" y="6518"/>
                    <a:pt x="19743" y="8564"/>
                    <a:pt x="19743" y="10719"/>
                  </a:cubicBezTo>
                  <a:cubicBezTo>
                    <a:pt x="19691" y="12066"/>
                    <a:pt x="18694" y="12981"/>
                    <a:pt x="17541" y="12981"/>
                  </a:cubicBezTo>
                  <a:lnTo>
                    <a:pt x="16125" y="12981"/>
                  </a:lnTo>
                  <a:cubicBezTo>
                    <a:pt x="14186" y="12981"/>
                    <a:pt x="12665" y="14598"/>
                    <a:pt x="12665" y="16590"/>
                  </a:cubicBezTo>
                  <a:lnTo>
                    <a:pt x="12665" y="17991"/>
                  </a:lnTo>
                  <a:cubicBezTo>
                    <a:pt x="12665" y="19175"/>
                    <a:pt x="11773" y="20147"/>
                    <a:pt x="10569" y="20200"/>
                  </a:cubicBezTo>
                  <a:cubicBezTo>
                    <a:pt x="9835" y="20200"/>
                    <a:pt x="9257" y="20147"/>
                    <a:pt x="8472" y="19931"/>
                  </a:cubicBezTo>
                  <a:cubicBezTo>
                    <a:pt x="5849" y="19338"/>
                    <a:pt x="3596" y="17452"/>
                    <a:pt x="2389" y="15029"/>
                  </a:cubicBezTo>
                  <a:cubicBezTo>
                    <a:pt x="344" y="10989"/>
                    <a:pt x="1551" y="5709"/>
                    <a:pt x="5483" y="2961"/>
                  </a:cubicBezTo>
                  <a:cubicBezTo>
                    <a:pt x="7016" y="1882"/>
                    <a:pt x="8801" y="1349"/>
                    <a:pt x="10590" y="1349"/>
                  </a:cubicBezTo>
                  <a:close/>
                  <a:moveTo>
                    <a:pt x="10515" y="0"/>
                  </a:moveTo>
                  <a:cubicBezTo>
                    <a:pt x="6898" y="0"/>
                    <a:pt x="3701" y="1884"/>
                    <a:pt x="1814" y="4794"/>
                  </a:cubicBezTo>
                  <a:cubicBezTo>
                    <a:pt x="-390" y="8079"/>
                    <a:pt x="-546" y="12335"/>
                    <a:pt x="1131" y="15676"/>
                  </a:cubicBezTo>
                  <a:cubicBezTo>
                    <a:pt x="2914" y="19175"/>
                    <a:pt x="6427" y="21600"/>
                    <a:pt x="10569" y="21600"/>
                  </a:cubicBezTo>
                  <a:cubicBezTo>
                    <a:pt x="12456" y="21600"/>
                    <a:pt x="14081" y="19984"/>
                    <a:pt x="14081" y="17991"/>
                  </a:cubicBezTo>
                  <a:lnTo>
                    <a:pt x="14081" y="16590"/>
                  </a:lnTo>
                  <a:cubicBezTo>
                    <a:pt x="14081" y="15352"/>
                    <a:pt x="15025" y="14436"/>
                    <a:pt x="16125" y="14436"/>
                  </a:cubicBezTo>
                  <a:lnTo>
                    <a:pt x="17541" y="14436"/>
                  </a:lnTo>
                  <a:cubicBezTo>
                    <a:pt x="19428" y="14436"/>
                    <a:pt x="21054" y="12820"/>
                    <a:pt x="21054" y="10827"/>
                  </a:cubicBezTo>
                  <a:cubicBezTo>
                    <a:pt x="21054" y="5063"/>
                    <a:pt x="16493" y="0"/>
                    <a:pt x="105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67" name="Google Shape;3667;p38"/>
            <p:cNvSpPr/>
            <p:nvPr/>
          </p:nvSpPr>
          <p:spPr>
            <a:xfrm>
              <a:off x="303133" y="610203"/>
              <a:ext cx="183503" cy="182267"/>
            </a:xfrm>
            <a:custGeom>
              <a:rect b="b" l="l" r="r" t="t"/>
              <a:pathLst>
                <a:path extrusionOk="0" h="21600" w="18933">
                  <a:moveTo>
                    <a:pt x="9231" y="6949"/>
                  </a:moveTo>
                  <a:cubicBezTo>
                    <a:pt x="11109" y="6949"/>
                    <a:pt x="12517" y="8566"/>
                    <a:pt x="12517" y="10723"/>
                  </a:cubicBezTo>
                  <a:cubicBezTo>
                    <a:pt x="12517" y="12614"/>
                    <a:pt x="11109" y="14232"/>
                    <a:pt x="9231" y="14232"/>
                  </a:cubicBezTo>
                  <a:cubicBezTo>
                    <a:pt x="7592" y="14232"/>
                    <a:pt x="6184" y="12614"/>
                    <a:pt x="6184" y="10723"/>
                  </a:cubicBezTo>
                  <a:cubicBezTo>
                    <a:pt x="6184" y="8566"/>
                    <a:pt x="7592" y="6949"/>
                    <a:pt x="9231" y="6949"/>
                  </a:cubicBezTo>
                  <a:close/>
                  <a:moveTo>
                    <a:pt x="9134" y="0"/>
                  </a:moveTo>
                  <a:cubicBezTo>
                    <a:pt x="7980" y="0"/>
                    <a:pt x="6817" y="240"/>
                    <a:pt x="5714" y="753"/>
                  </a:cubicBezTo>
                  <a:cubicBezTo>
                    <a:pt x="1020" y="3175"/>
                    <a:pt x="-1334" y="9645"/>
                    <a:pt x="782" y="15036"/>
                  </a:cubicBezTo>
                  <a:cubicBezTo>
                    <a:pt x="2362" y="19075"/>
                    <a:pt x="5916" y="21600"/>
                    <a:pt x="9567" y="21600"/>
                  </a:cubicBezTo>
                  <a:cubicBezTo>
                    <a:pt x="10796" y="21600"/>
                    <a:pt x="12040" y="21309"/>
                    <a:pt x="13225" y="20701"/>
                  </a:cubicBezTo>
                  <a:cubicBezTo>
                    <a:pt x="17919" y="18271"/>
                    <a:pt x="20266" y="11801"/>
                    <a:pt x="18150" y="6410"/>
                  </a:cubicBezTo>
                  <a:cubicBezTo>
                    <a:pt x="16541" y="2499"/>
                    <a:pt x="12875" y="0"/>
                    <a:pt x="91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68" name="Google Shape;3668;p38"/>
            <p:cNvSpPr/>
            <p:nvPr/>
          </p:nvSpPr>
          <p:spPr>
            <a:xfrm>
              <a:off x="121144" y="426564"/>
              <a:ext cx="183503" cy="181618"/>
            </a:xfrm>
            <a:custGeom>
              <a:rect b="b" l="l" r="r" t="t"/>
              <a:pathLst>
                <a:path extrusionOk="0" h="21600" w="18933">
                  <a:moveTo>
                    <a:pt x="9232" y="7171"/>
                  </a:moveTo>
                  <a:cubicBezTo>
                    <a:pt x="11110" y="7171"/>
                    <a:pt x="12518" y="8795"/>
                    <a:pt x="12518" y="10959"/>
                  </a:cubicBezTo>
                  <a:cubicBezTo>
                    <a:pt x="12518" y="12848"/>
                    <a:pt x="11110" y="14472"/>
                    <a:pt x="9232" y="14472"/>
                  </a:cubicBezTo>
                  <a:cubicBezTo>
                    <a:pt x="7586" y="14472"/>
                    <a:pt x="6177" y="12848"/>
                    <a:pt x="6177" y="10959"/>
                  </a:cubicBezTo>
                  <a:cubicBezTo>
                    <a:pt x="6177" y="8795"/>
                    <a:pt x="7586" y="7171"/>
                    <a:pt x="9232" y="7171"/>
                  </a:cubicBezTo>
                  <a:close/>
                  <a:moveTo>
                    <a:pt x="9180" y="0"/>
                  </a:moveTo>
                  <a:cubicBezTo>
                    <a:pt x="8010" y="0"/>
                    <a:pt x="6833" y="223"/>
                    <a:pt x="5708" y="678"/>
                  </a:cubicBezTo>
                  <a:cubicBezTo>
                    <a:pt x="1014" y="3109"/>
                    <a:pt x="-1333" y="9602"/>
                    <a:pt x="783" y="15013"/>
                  </a:cubicBezTo>
                  <a:cubicBezTo>
                    <a:pt x="2363" y="19066"/>
                    <a:pt x="5909" y="21600"/>
                    <a:pt x="9568" y="21600"/>
                  </a:cubicBezTo>
                  <a:cubicBezTo>
                    <a:pt x="10797" y="21600"/>
                    <a:pt x="12041" y="21308"/>
                    <a:pt x="13219" y="20698"/>
                  </a:cubicBezTo>
                  <a:cubicBezTo>
                    <a:pt x="17913" y="18259"/>
                    <a:pt x="20267" y="11766"/>
                    <a:pt x="18151" y="6355"/>
                  </a:cubicBezTo>
                  <a:cubicBezTo>
                    <a:pt x="16542" y="2242"/>
                    <a:pt x="12898" y="0"/>
                    <a:pt x="91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69" name="Google Shape;3669;p38"/>
            <p:cNvSpPr/>
            <p:nvPr/>
          </p:nvSpPr>
          <p:spPr>
            <a:xfrm>
              <a:off x="181597" y="183494"/>
              <a:ext cx="182204" cy="181328"/>
            </a:xfrm>
            <a:custGeom>
              <a:rect b="b" l="l" r="r" t="t"/>
              <a:pathLst>
                <a:path extrusionOk="0" h="21600" w="19009">
                  <a:moveTo>
                    <a:pt x="9433" y="6865"/>
                  </a:moveTo>
                  <a:cubicBezTo>
                    <a:pt x="11098" y="6865"/>
                    <a:pt x="12522" y="8766"/>
                    <a:pt x="12522" y="10658"/>
                  </a:cubicBezTo>
                  <a:cubicBezTo>
                    <a:pt x="12522" y="12559"/>
                    <a:pt x="11098" y="14452"/>
                    <a:pt x="9433" y="14452"/>
                  </a:cubicBezTo>
                  <a:cubicBezTo>
                    <a:pt x="7534" y="14452"/>
                    <a:pt x="6110" y="12559"/>
                    <a:pt x="6110" y="10658"/>
                  </a:cubicBezTo>
                  <a:cubicBezTo>
                    <a:pt x="6351" y="8766"/>
                    <a:pt x="7534" y="6865"/>
                    <a:pt x="9433" y="6865"/>
                  </a:cubicBezTo>
                  <a:close/>
                  <a:moveTo>
                    <a:pt x="9531" y="0"/>
                  </a:moveTo>
                  <a:cubicBezTo>
                    <a:pt x="8310" y="0"/>
                    <a:pt x="7075" y="292"/>
                    <a:pt x="5877" y="903"/>
                  </a:cubicBezTo>
                  <a:cubicBezTo>
                    <a:pt x="1130" y="3346"/>
                    <a:pt x="-1243" y="9574"/>
                    <a:pt x="656" y="14994"/>
                  </a:cubicBezTo>
                  <a:cubicBezTo>
                    <a:pt x="2306" y="19191"/>
                    <a:pt x="6088" y="21600"/>
                    <a:pt x="9907" y="21600"/>
                  </a:cubicBezTo>
                  <a:cubicBezTo>
                    <a:pt x="11030" y="21600"/>
                    <a:pt x="12160" y="21394"/>
                    <a:pt x="13237" y="20955"/>
                  </a:cubicBezTo>
                  <a:cubicBezTo>
                    <a:pt x="17984" y="18520"/>
                    <a:pt x="20357" y="12017"/>
                    <a:pt x="18217" y="6598"/>
                  </a:cubicBezTo>
                  <a:cubicBezTo>
                    <a:pt x="16620" y="2538"/>
                    <a:pt x="13162" y="0"/>
                    <a:pt x="95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70" name="Google Shape;3670;p38"/>
            <p:cNvSpPr/>
            <p:nvPr/>
          </p:nvSpPr>
          <p:spPr>
            <a:xfrm>
              <a:off x="425998" y="121101"/>
              <a:ext cx="182235" cy="182196"/>
            </a:xfrm>
            <a:custGeom>
              <a:rect b="b" l="l" r="r" t="t"/>
              <a:pathLst>
                <a:path extrusionOk="0" h="21600" w="19012">
                  <a:moveTo>
                    <a:pt x="9332" y="7217"/>
                  </a:moveTo>
                  <a:cubicBezTo>
                    <a:pt x="11238" y="7217"/>
                    <a:pt x="12662" y="8835"/>
                    <a:pt x="12662" y="10993"/>
                  </a:cubicBezTo>
                  <a:cubicBezTo>
                    <a:pt x="12662" y="12885"/>
                    <a:pt x="11238" y="14768"/>
                    <a:pt x="9332" y="14768"/>
                  </a:cubicBezTo>
                  <a:cubicBezTo>
                    <a:pt x="7674" y="14768"/>
                    <a:pt x="6009" y="12885"/>
                    <a:pt x="6009" y="10993"/>
                  </a:cubicBezTo>
                  <a:cubicBezTo>
                    <a:pt x="6009" y="8835"/>
                    <a:pt x="7674" y="7217"/>
                    <a:pt x="9332" y="7217"/>
                  </a:cubicBezTo>
                  <a:close/>
                  <a:moveTo>
                    <a:pt x="9211" y="0"/>
                  </a:moveTo>
                  <a:cubicBezTo>
                    <a:pt x="8051" y="0"/>
                    <a:pt x="6891" y="240"/>
                    <a:pt x="5776" y="745"/>
                  </a:cubicBezTo>
                  <a:cubicBezTo>
                    <a:pt x="1029" y="3176"/>
                    <a:pt x="-1344" y="9649"/>
                    <a:pt x="788" y="15042"/>
                  </a:cubicBezTo>
                  <a:cubicBezTo>
                    <a:pt x="2385" y="19074"/>
                    <a:pt x="5843" y="21600"/>
                    <a:pt x="9475" y="21600"/>
                  </a:cubicBezTo>
                  <a:cubicBezTo>
                    <a:pt x="10695" y="21600"/>
                    <a:pt x="11938" y="21317"/>
                    <a:pt x="13136" y="20701"/>
                  </a:cubicBezTo>
                  <a:cubicBezTo>
                    <a:pt x="17883" y="18278"/>
                    <a:pt x="20256" y="12071"/>
                    <a:pt x="18357" y="6678"/>
                  </a:cubicBezTo>
                  <a:cubicBezTo>
                    <a:pt x="16723" y="2551"/>
                    <a:pt x="13001" y="0"/>
                    <a:pt x="92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671" name="Google Shape;3671;p38"/>
          <p:cNvSpPr/>
          <p:nvPr/>
        </p:nvSpPr>
        <p:spPr>
          <a:xfrm>
            <a:off x="7319481" y="3479334"/>
            <a:ext cx="917417" cy="916894"/>
          </a:xfrm>
          <a:custGeom>
            <a:rect b="b" l="l" r="r" t="t"/>
            <a:pathLst>
              <a:path extrusionOk="0" h="21600" w="21348">
                <a:moveTo>
                  <a:pt x="13315" y="1756"/>
                </a:moveTo>
                <a:lnTo>
                  <a:pt x="19721" y="8241"/>
                </a:lnTo>
                <a:lnTo>
                  <a:pt x="12363" y="15690"/>
                </a:lnTo>
                <a:lnTo>
                  <a:pt x="5955" y="9152"/>
                </a:lnTo>
                <a:lnTo>
                  <a:pt x="13315" y="1756"/>
                </a:lnTo>
                <a:close/>
                <a:moveTo>
                  <a:pt x="4950" y="10170"/>
                </a:moveTo>
                <a:lnTo>
                  <a:pt x="11356" y="16655"/>
                </a:lnTo>
                <a:lnTo>
                  <a:pt x="8074" y="20032"/>
                </a:lnTo>
                <a:cubicBezTo>
                  <a:pt x="7941" y="20166"/>
                  <a:pt x="7757" y="20232"/>
                  <a:pt x="7570" y="20232"/>
                </a:cubicBezTo>
                <a:cubicBezTo>
                  <a:pt x="7385" y="20232"/>
                  <a:pt x="7200" y="20166"/>
                  <a:pt x="7068" y="20032"/>
                </a:cubicBezTo>
                <a:lnTo>
                  <a:pt x="1668" y="14511"/>
                </a:lnTo>
                <a:cubicBezTo>
                  <a:pt x="1403" y="14242"/>
                  <a:pt x="1403" y="13814"/>
                  <a:pt x="1668" y="13547"/>
                </a:cubicBezTo>
                <a:lnTo>
                  <a:pt x="4950" y="10170"/>
                </a:lnTo>
                <a:close/>
                <a:moveTo>
                  <a:pt x="13235" y="0"/>
                </a:moveTo>
                <a:cubicBezTo>
                  <a:pt x="13050" y="0"/>
                  <a:pt x="12865" y="66"/>
                  <a:pt x="12732" y="201"/>
                </a:cubicBezTo>
                <a:lnTo>
                  <a:pt x="556" y="12528"/>
                </a:lnTo>
                <a:cubicBezTo>
                  <a:pt x="-185" y="13332"/>
                  <a:pt x="-185" y="14673"/>
                  <a:pt x="556" y="15530"/>
                </a:cubicBezTo>
                <a:lnTo>
                  <a:pt x="6009" y="20996"/>
                </a:lnTo>
                <a:cubicBezTo>
                  <a:pt x="6406" y="21398"/>
                  <a:pt x="6935" y="21600"/>
                  <a:pt x="7471" y="21600"/>
                </a:cubicBezTo>
                <a:cubicBezTo>
                  <a:pt x="8007" y="21600"/>
                  <a:pt x="8550" y="21398"/>
                  <a:pt x="8973" y="20996"/>
                </a:cubicBezTo>
                <a:lnTo>
                  <a:pt x="21149" y="8669"/>
                </a:lnTo>
                <a:cubicBezTo>
                  <a:pt x="21415" y="8455"/>
                  <a:pt x="21415" y="7972"/>
                  <a:pt x="21149" y="7705"/>
                </a:cubicBezTo>
                <a:lnTo>
                  <a:pt x="13739" y="201"/>
                </a:lnTo>
                <a:cubicBezTo>
                  <a:pt x="13606" y="66"/>
                  <a:pt x="13421" y="0"/>
                  <a:pt x="132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672" name="Google Shape;3672;p38"/>
          <p:cNvGrpSpPr/>
          <p:nvPr/>
        </p:nvGrpSpPr>
        <p:grpSpPr>
          <a:xfrm>
            <a:off x="7318712" y="4737026"/>
            <a:ext cx="916896" cy="718958"/>
            <a:chOff x="0" y="-1"/>
            <a:chExt cx="916894" cy="718956"/>
          </a:xfrm>
        </p:grpSpPr>
        <p:sp>
          <p:nvSpPr>
            <p:cNvPr id="3673" name="Google Shape;3673;p38"/>
            <p:cNvSpPr/>
            <p:nvPr/>
          </p:nvSpPr>
          <p:spPr>
            <a:xfrm>
              <a:off x="0" y="-1"/>
              <a:ext cx="916894" cy="718956"/>
            </a:xfrm>
            <a:custGeom>
              <a:rect b="b" l="l" r="r" t="t"/>
              <a:pathLst>
                <a:path extrusionOk="0" h="21600" w="21600">
                  <a:moveTo>
                    <a:pt x="17956" y="1846"/>
                  </a:moveTo>
                  <a:cubicBezTo>
                    <a:pt x="18385" y="1846"/>
                    <a:pt x="18652" y="2256"/>
                    <a:pt x="18652" y="2803"/>
                  </a:cubicBezTo>
                  <a:lnTo>
                    <a:pt x="18652" y="16269"/>
                  </a:lnTo>
                  <a:lnTo>
                    <a:pt x="2681" y="16269"/>
                  </a:lnTo>
                  <a:lnTo>
                    <a:pt x="2681" y="2803"/>
                  </a:lnTo>
                  <a:lnTo>
                    <a:pt x="2734" y="2803"/>
                  </a:lnTo>
                  <a:cubicBezTo>
                    <a:pt x="2734" y="2256"/>
                    <a:pt x="3110" y="1914"/>
                    <a:pt x="3431" y="1846"/>
                  </a:cubicBezTo>
                  <a:close/>
                  <a:moveTo>
                    <a:pt x="14472" y="17977"/>
                  </a:moveTo>
                  <a:lnTo>
                    <a:pt x="14472" y="18934"/>
                  </a:lnTo>
                  <a:cubicBezTo>
                    <a:pt x="14472" y="19348"/>
                    <a:pt x="14686" y="19684"/>
                    <a:pt x="14931" y="19823"/>
                  </a:cubicBezTo>
                  <a:lnTo>
                    <a:pt x="2038" y="19823"/>
                  </a:lnTo>
                  <a:cubicBezTo>
                    <a:pt x="1716" y="19823"/>
                    <a:pt x="1448" y="19550"/>
                    <a:pt x="1341" y="19207"/>
                  </a:cubicBezTo>
                  <a:cubicBezTo>
                    <a:pt x="1288" y="19003"/>
                    <a:pt x="1341" y="19003"/>
                    <a:pt x="1341" y="17977"/>
                  </a:cubicBezTo>
                  <a:close/>
                  <a:moveTo>
                    <a:pt x="17259" y="17977"/>
                  </a:moveTo>
                  <a:lnTo>
                    <a:pt x="17259" y="18934"/>
                  </a:lnTo>
                  <a:cubicBezTo>
                    <a:pt x="17259" y="19348"/>
                    <a:pt x="17444" y="19684"/>
                    <a:pt x="17696" y="19823"/>
                  </a:cubicBezTo>
                  <a:lnTo>
                    <a:pt x="15397" y="19823"/>
                  </a:lnTo>
                  <a:cubicBezTo>
                    <a:pt x="15627" y="19684"/>
                    <a:pt x="15811" y="19348"/>
                    <a:pt x="15811" y="18934"/>
                  </a:cubicBezTo>
                  <a:lnTo>
                    <a:pt x="15811" y="17977"/>
                  </a:lnTo>
                  <a:close/>
                  <a:moveTo>
                    <a:pt x="20045" y="17977"/>
                  </a:moveTo>
                  <a:lnTo>
                    <a:pt x="20045" y="18934"/>
                  </a:lnTo>
                  <a:cubicBezTo>
                    <a:pt x="20100" y="19480"/>
                    <a:pt x="19778" y="19823"/>
                    <a:pt x="19349" y="19823"/>
                  </a:cubicBezTo>
                  <a:lnTo>
                    <a:pt x="18237" y="19823"/>
                  </a:lnTo>
                  <a:cubicBezTo>
                    <a:pt x="18499" y="19684"/>
                    <a:pt x="18652" y="19348"/>
                    <a:pt x="18652" y="18934"/>
                  </a:cubicBezTo>
                  <a:lnTo>
                    <a:pt x="18652" y="17977"/>
                  </a:lnTo>
                  <a:close/>
                  <a:moveTo>
                    <a:pt x="3484" y="0"/>
                  </a:moveTo>
                  <a:cubicBezTo>
                    <a:pt x="2360" y="0"/>
                    <a:pt x="1341" y="1163"/>
                    <a:pt x="1395" y="2736"/>
                  </a:cubicBezTo>
                  <a:lnTo>
                    <a:pt x="1395" y="16200"/>
                  </a:lnTo>
                  <a:lnTo>
                    <a:pt x="590" y="16200"/>
                  </a:lnTo>
                  <a:cubicBezTo>
                    <a:pt x="269" y="16200"/>
                    <a:pt x="0" y="16543"/>
                    <a:pt x="0" y="16953"/>
                  </a:cubicBezTo>
                  <a:lnTo>
                    <a:pt x="0" y="18866"/>
                  </a:lnTo>
                  <a:cubicBezTo>
                    <a:pt x="0" y="20300"/>
                    <a:pt x="966" y="21600"/>
                    <a:pt x="2091" y="21600"/>
                  </a:cubicBezTo>
                  <a:lnTo>
                    <a:pt x="19457" y="21600"/>
                  </a:lnTo>
                  <a:cubicBezTo>
                    <a:pt x="20581" y="21600"/>
                    <a:pt x="21600" y="20370"/>
                    <a:pt x="21600" y="18866"/>
                  </a:cubicBezTo>
                  <a:lnTo>
                    <a:pt x="21600" y="17090"/>
                  </a:lnTo>
                  <a:cubicBezTo>
                    <a:pt x="21493" y="16610"/>
                    <a:pt x="21171" y="16200"/>
                    <a:pt x="20795" y="16200"/>
                  </a:cubicBezTo>
                  <a:lnTo>
                    <a:pt x="20100" y="16200"/>
                  </a:lnTo>
                  <a:lnTo>
                    <a:pt x="20100" y="2736"/>
                  </a:lnTo>
                  <a:cubicBezTo>
                    <a:pt x="20100" y="1230"/>
                    <a:pt x="19188" y="0"/>
                    <a:pt x="180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74" name="Google Shape;3674;p38"/>
            <p:cNvSpPr/>
            <p:nvPr/>
          </p:nvSpPr>
          <p:spPr>
            <a:xfrm>
              <a:off x="316491" y="123123"/>
              <a:ext cx="301782" cy="297231"/>
            </a:xfrm>
            <a:custGeom>
              <a:rect b="b" l="l" r="r" t="t"/>
              <a:pathLst>
                <a:path extrusionOk="0" h="21600" w="21012">
                  <a:moveTo>
                    <a:pt x="5371" y="5437"/>
                  </a:moveTo>
                  <a:lnTo>
                    <a:pt x="10756" y="7258"/>
                  </a:lnTo>
                  <a:lnTo>
                    <a:pt x="7111" y="11057"/>
                  </a:lnTo>
                  <a:lnTo>
                    <a:pt x="5371" y="5437"/>
                  </a:lnTo>
                  <a:close/>
                  <a:moveTo>
                    <a:pt x="1947" y="0"/>
                  </a:moveTo>
                  <a:cubicBezTo>
                    <a:pt x="655" y="0"/>
                    <a:pt x="-391" y="1396"/>
                    <a:pt x="142" y="2792"/>
                  </a:cubicBezTo>
                  <a:lnTo>
                    <a:pt x="4260" y="15854"/>
                  </a:lnTo>
                  <a:cubicBezTo>
                    <a:pt x="4567" y="16704"/>
                    <a:pt x="5456" y="17276"/>
                    <a:pt x="6346" y="17276"/>
                  </a:cubicBezTo>
                  <a:cubicBezTo>
                    <a:pt x="6849" y="17276"/>
                    <a:pt x="7347" y="17097"/>
                    <a:pt x="7744" y="16683"/>
                  </a:cubicBezTo>
                  <a:lnTo>
                    <a:pt x="10439" y="13707"/>
                  </a:lnTo>
                  <a:lnTo>
                    <a:pt x="17408" y="20981"/>
                  </a:lnTo>
                  <a:cubicBezTo>
                    <a:pt x="17805" y="21390"/>
                    <a:pt x="18358" y="21600"/>
                    <a:pt x="18911" y="21600"/>
                  </a:cubicBezTo>
                  <a:cubicBezTo>
                    <a:pt x="19469" y="21600"/>
                    <a:pt x="20022" y="21390"/>
                    <a:pt x="20420" y="20981"/>
                  </a:cubicBezTo>
                  <a:cubicBezTo>
                    <a:pt x="21209" y="20152"/>
                    <a:pt x="21209" y="18666"/>
                    <a:pt x="20420" y="17837"/>
                  </a:cubicBezTo>
                  <a:lnTo>
                    <a:pt x="13290" y="10894"/>
                  </a:lnTo>
                  <a:lnTo>
                    <a:pt x="15985" y="7919"/>
                  </a:lnTo>
                  <a:cubicBezTo>
                    <a:pt x="17252" y="6759"/>
                    <a:pt x="16618" y="4776"/>
                    <a:pt x="15191" y="4445"/>
                  </a:cubicBezTo>
                  <a:lnTo>
                    <a:pt x="2676" y="147"/>
                  </a:lnTo>
                  <a:cubicBezTo>
                    <a:pt x="2430" y="47"/>
                    <a:pt x="2188" y="0"/>
                    <a:pt x="19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675" name="Google Shape;3675;p38"/>
          <p:cNvGrpSpPr/>
          <p:nvPr/>
        </p:nvGrpSpPr>
        <p:grpSpPr>
          <a:xfrm>
            <a:off x="7315033" y="5603876"/>
            <a:ext cx="913193" cy="916823"/>
            <a:chOff x="0" y="0"/>
            <a:chExt cx="913192" cy="916821"/>
          </a:xfrm>
        </p:grpSpPr>
        <p:sp>
          <p:nvSpPr>
            <p:cNvPr id="3676" name="Google Shape;3676;p38"/>
            <p:cNvSpPr/>
            <p:nvPr/>
          </p:nvSpPr>
          <p:spPr>
            <a:xfrm>
              <a:off x="0" y="0"/>
              <a:ext cx="913192" cy="916821"/>
            </a:xfrm>
            <a:custGeom>
              <a:rect b="b" l="l" r="r" t="t"/>
              <a:pathLst>
                <a:path extrusionOk="0" h="21600" w="21407">
                  <a:moveTo>
                    <a:pt x="10464" y="4287"/>
                  </a:moveTo>
                  <a:lnTo>
                    <a:pt x="17238" y="8843"/>
                  </a:lnTo>
                  <a:lnTo>
                    <a:pt x="17238" y="20099"/>
                  </a:lnTo>
                  <a:lnTo>
                    <a:pt x="4172" y="20099"/>
                  </a:lnTo>
                  <a:lnTo>
                    <a:pt x="4172" y="8843"/>
                  </a:lnTo>
                  <a:lnTo>
                    <a:pt x="10464" y="4287"/>
                  </a:lnTo>
                  <a:close/>
                  <a:moveTo>
                    <a:pt x="10518" y="0"/>
                  </a:moveTo>
                  <a:cubicBezTo>
                    <a:pt x="10144" y="0"/>
                    <a:pt x="9824" y="322"/>
                    <a:pt x="9824" y="643"/>
                  </a:cubicBezTo>
                  <a:lnTo>
                    <a:pt x="9824" y="3161"/>
                  </a:lnTo>
                  <a:lnTo>
                    <a:pt x="3105" y="7986"/>
                  </a:lnTo>
                  <a:lnTo>
                    <a:pt x="278" y="9970"/>
                  </a:lnTo>
                  <a:cubicBezTo>
                    <a:pt x="-42" y="10184"/>
                    <a:pt x="-96" y="10666"/>
                    <a:pt x="171" y="10987"/>
                  </a:cubicBezTo>
                  <a:cubicBezTo>
                    <a:pt x="292" y="11169"/>
                    <a:pt x="483" y="11266"/>
                    <a:pt x="693" y="11266"/>
                  </a:cubicBezTo>
                  <a:cubicBezTo>
                    <a:pt x="852" y="11266"/>
                    <a:pt x="1023" y="11210"/>
                    <a:pt x="1185" y="11094"/>
                  </a:cubicBezTo>
                  <a:lnTo>
                    <a:pt x="2838" y="9915"/>
                  </a:lnTo>
                  <a:lnTo>
                    <a:pt x="2838" y="20904"/>
                  </a:lnTo>
                  <a:cubicBezTo>
                    <a:pt x="2838" y="21278"/>
                    <a:pt x="3158" y="21600"/>
                    <a:pt x="3477" y="21600"/>
                  </a:cubicBezTo>
                  <a:lnTo>
                    <a:pt x="17931" y="21600"/>
                  </a:lnTo>
                  <a:cubicBezTo>
                    <a:pt x="18357" y="21600"/>
                    <a:pt x="18625" y="21278"/>
                    <a:pt x="18625" y="20904"/>
                  </a:cubicBezTo>
                  <a:lnTo>
                    <a:pt x="18625" y="9863"/>
                  </a:lnTo>
                  <a:lnTo>
                    <a:pt x="20277" y="11042"/>
                  </a:lnTo>
                  <a:cubicBezTo>
                    <a:pt x="20410" y="11130"/>
                    <a:pt x="20563" y="11173"/>
                    <a:pt x="20715" y="11173"/>
                  </a:cubicBezTo>
                  <a:cubicBezTo>
                    <a:pt x="20925" y="11173"/>
                    <a:pt x="21135" y="11089"/>
                    <a:pt x="21291" y="10934"/>
                  </a:cubicBezTo>
                  <a:cubicBezTo>
                    <a:pt x="21504" y="10558"/>
                    <a:pt x="21397" y="10184"/>
                    <a:pt x="21184" y="9915"/>
                  </a:cubicBezTo>
                  <a:lnTo>
                    <a:pt x="18357" y="7879"/>
                  </a:lnTo>
                  <a:cubicBezTo>
                    <a:pt x="18357" y="7879"/>
                    <a:pt x="11210" y="3054"/>
                    <a:pt x="11158" y="3054"/>
                  </a:cubicBezTo>
                  <a:lnTo>
                    <a:pt x="11158" y="643"/>
                  </a:lnTo>
                  <a:cubicBezTo>
                    <a:pt x="11158" y="267"/>
                    <a:pt x="10838" y="0"/>
                    <a:pt x="105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77" name="Google Shape;3677;p38"/>
            <p:cNvSpPr/>
            <p:nvPr/>
          </p:nvSpPr>
          <p:spPr>
            <a:xfrm>
              <a:off x="238240" y="377531"/>
              <a:ext cx="418541" cy="418694"/>
            </a:xfrm>
            <a:custGeom>
              <a:rect b="b" l="l" r="r" t="t"/>
              <a:pathLst>
                <a:path extrusionOk="0" h="21600" w="20591">
                  <a:moveTo>
                    <a:pt x="10327" y="2913"/>
                  </a:moveTo>
                  <a:cubicBezTo>
                    <a:pt x="11304" y="2913"/>
                    <a:pt x="12302" y="3111"/>
                    <a:pt x="13261" y="3528"/>
                  </a:cubicBezTo>
                  <a:cubicBezTo>
                    <a:pt x="16732" y="5286"/>
                    <a:pt x="18523" y="9746"/>
                    <a:pt x="16956" y="13620"/>
                  </a:cubicBezTo>
                  <a:cubicBezTo>
                    <a:pt x="15837" y="16437"/>
                    <a:pt x="13375" y="18314"/>
                    <a:pt x="10238" y="18314"/>
                  </a:cubicBezTo>
                  <a:cubicBezTo>
                    <a:pt x="4980" y="18314"/>
                    <a:pt x="1509" y="12801"/>
                    <a:pt x="3524" y="7633"/>
                  </a:cubicBezTo>
                  <a:cubicBezTo>
                    <a:pt x="4696" y="4649"/>
                    <a:pt x="7432" y="2913"/>
                    <a:pt x="10327" y="2913"/>
                  </a:cubicBezTo>
                  <a:close/>
                  <a:moveTo>
                    <a:pt x="10036" y="0"/>
                  </a:moveTo>
                  <a:cubicBezTo>
                    <a:pt x="6579" y="0"/>
                    <a:pt x="3470" y="1852"/>
                    <a:pt x="1733" y="4701"/>
                  </a:cubicBezTo>
                  <a:cubicBezTo>
                    <a:pt x="-171" y="7753"/>
                    <a:pt x="-505" y="11743"/>
                    <a:pt x="724" y="15028"/>
                  </a:cubicBezTo>
                  <a:cubicBezTo>
                    <a:pt x="2294" y="18903"/>
                    <a:pt x="6099" y="21600"/>
                    <a:pt x="10352" y="21600"/>
                  </a:cubicBezTo>
                  <a:cubicBezTo>
                    <a:pt x="13823" y="21600"/>
                    <a:pt x="16842" y="19842"/>
                    <a:pt x="18857" y="16906"/>
                  </a:cubicBezTo>
                  <a:cubicBezTo>
                    <a:pt x="20761" y="13855"/>
                    <a:pt x="21095" y="9865"/>
                    <a:pt x="19866" y="6579"/>
                  </a:cubicBezTo>
                  <a:cubicBezTo>
                    <a:pt x="18299" y="2705"/>
                    <a:pt x="14494" y="4"/>
                    <a:pt x="10352" y="4"/>
                  </a:cubicBezTo>
                  <a:cubicBezTo>
                    <a:pt x="10245" y="4"/>
                    <a:pt x="10139" y="0"/>
                    <a:pt x="100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78" name="Google Shape;3678;p38"/>
            <p:cNvSpPr/>
            <p:nvPr/>
          </p:nvSpPr>
          <p:spPr>
            <a:xfrm>
              <a:off x="416819" y="493650"/>
              <a:ext cx="116048" cy="122836"/>
            </a:xfrm>
            <a:custGeom>
              <a:rect b="b" l="l" r="r" t="t"/>
              <a:pathLst>
                <a:path extrusionOk="0" h="21600" w="21600">
                  <a:moveTo>
                    <a:pt x="5081" y="0"/>
                  </a:moveTo>
                  <a:cubicBezTo>
                    <a:pt x="2540" y="0"/>
                    <a:pt x="0" y="2806"/>
                    <a:pt x="0" y="5600"/>
                  </a:cubicBezTo>
                  <a:lnTo>
                    <a:pt x="0" y="16000"/>
                  </a:lnTo>
                  <a:cubicBezTo>
                    <a:pt x="0" y="19200"/>
                    <a:pt x="2540" y="21600"/>
                    <a:pt x="5081" y="21600"/>
                  </a:cubicBezTo>
                  <a:lnTo>
                    <a:pt x="16519" y="21600"/>
                  </a:lnTo>
                  <a:cubicBezTo>
                    <a:pt x="19476" y="21600"/>
                    <a:pt x="21600" y="19200"/>
                    <a:pt x="21600" y="16000"/>
                  </a:cubicBezTo>
                  <a:cubicBezTo>
                    <a:pt x="21600" y="13206"/>
                    <a:pt x="19060" y="10806"/>
                    <a:pt x="16519" y="10806"/>
                  </a:cubicBezTo>
                  <a:lnTo>
                    <a:pt x="10578" y="10806"/>
                  </a:lnTo>
                  <a:lnTo>
                    <a:pt x="10578" y="5206"/>
                  </a:lnTo>
                  <a:cubicBezTo>
                    <a:pt x="10578" y="2006"/>
                    <a:pt x="7621" y="0"/>
                    <a:pt x="50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679" name="Google Shape;3679;p38"/>
          <p:cNvGrpSpPr/>
          <p:nvPr/>
        </p:nvGrpSpPr>
        <p:grpSpPr>
          <a:xfrm>
            <a:off x="12795967" y="3549478"/>
            <a:ext cx="839555" cy="921372"/>
            <a:chOff x="-1" y="72"/>
            <a:chExt cx="839554" cy="921371"/>
          </a:xfrm>
        </p:grpSpPr>
        <p:sp>
          <p:nvSpPr>
            <p:cNvPr id="3680" name="Google Shape;3680;p38"/>
            <p:cNvSpPr/>
            <p:nvPr/>
          </p:nvSpPr>
          <p:spPr>
            <a:xfrm>
              <a:off x="361788" y="500583"/>
              <a:ext cx="118287" cy="120597"/>
            </a:xfrm>
            <a:custGeom>
              <a:rect b="b" l="l" r="r" t="t"/>
              <a:pathLst>
                <a:path extrusionOk="0" h="21600" w="21600">
                  <a:moveTo>
                    <a:pt x="10800" y="0"/>
                  </a:moveTo>
                  <a:cubicBezTo>
                    <a:pt x="4985" y="0"/>
                    <a:pt x="0" y="4889"/>
                    <a:pt x="0" y="11007"/>
                  </a:cubicBezTo>
                  <a:cubicBezTo>
                    <a:pt x="0" y="16711"/>
                    <a:pt x="4985" y="21600"/>
                    <a:pt x="10800" y="21600"/>
                  </a:cubicBezTo>
                  <a:cubicBezTo>
                    <a:pt x="16615" y="21600"/>
                    <a:pt x="21600" y="16711"/>
                    <a:pt x="21600" y="11007"/>
                  </a:cubicBezTo>
                  <a:cubicBezTo>
                    <a:pt x="21600" y="4889"/>
                    <a:pt x="16615"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81" name="Google Shape;3681;p38"/>
            <p:cNvSpPr/>
            <p:nvPr/>
          </p:nvSpPr>
          <p:spPr>
            <a:xfrm>
              <a:off x="-1" y="72"/>
              <a:ext cx="839554" cy="921371"/>
            </a:xfrm>
            <a:custGeom>
              <a:rect b="b" l="l" r="r" t="t"/>
              <a:pathLst>
                <a:path extrusionOk="0" h="21600" w="21600">
                  <a:moveTo>
                    <a:pt x="11532" y="6240"/>
                  </a:moveTo>
                  <a:cubicBezTo>
                    <a:pt x="12820" y="6240"/>
                    <a:pt x="13815" y="7146"/>
                    <a:pt x="13815" y="8267"/>
                  </a:cubicBezTo>
                  <a:lnTo>
                    <a:pt x="13815" y="20161"/>
                  </a:lnTo>
                  <a:lnTo>
                    <a:pt x="7727" y="20161"/>
                  </a:lnTo>
                  <a:lnTo>
                    <a:pt x="7727" y="8267"/>
                  </a:lnTo>
                  <a:cubicBezTo>
                    <a:pt x="7727" y="7146"/>
                    <a:pt x="8780" y="6240"/>
                    <a:pt x="10010" y="6240"/>
                  </a:cubicBezTo>
                  <a:close/>
                  <a:moveTo>
                    <a:pt x="19961" y="1546"/>
                  </a:moveTo>
                  <a:lnTo>
                    <a:pt x="19961" y="6667"/>
                  </a:lnTo>
                  <a:cubicBezTo>
                    <a:pt x="18146" y="7467"/>
                    <a:pt x="16916" y="9174"/>
                    <a:pt x="16916" y="11094"/>
                  </a:cubicBezTo>
                  <a:cubicBezTo>
                    <a:pt x="16916" y="13013"/>
                    <a:pt x="18146" y="14667"/>
                    <a:pt x="19961" y="15467"/>
                  </a:cubicBezTo>
                  <a:cubicBezTo>
                    <a:pt x="20019" y="17173"/>
                    <a:pt x="20019" y="19094"/>
                    <a:pt x="20019" y="20161"/>
                  </a:cubicBezTo>
                  <a:lnTo>
                    <a:pt x="15454" y="20161"/>
                  </a:lnTo>
                  <a:lnTo>
                    <a:pt x="15454" y="8267"/>
                  </a:lnTo>
                  <a:cubicBezTo>
                    <a:pt x="15454" y="6347"/>
                    <a:pt x="13698" y="4747"/>
                    <a:pt x="11532" y="4747"/>
                  </a:cubicBezTo>
                  <a:lnTo>
                    <a:pt x="10010" y="4747"/>
                  </a:lnTo>
                  <a:cubicBezTo>
                    <a:pt x="7904" y="4747"/>
                    <a:pt x="6146" y="6347"/>
                    <a:pt x="6146" y="8267"/>
                  </a:cubicBezTo>
                  <a:lnTo>
                    <a:pt x="6146" y="20161"/>
                  </a:lnTo>
                  <a:lnTo>
                    <a:pt x="1523" y="20161"/>
                  </a:lnTo>
                  <a:lnTo>
                    <a:pt x="1523" y="15467"/>
                  </a:lnTo>
                  <a:cubicBezTo>
                    <a:pt x="4039" y="14400"/>
                    <a:pt x="5210" y="11893"/>
                    <a:pt x="4333" y="9546"/>
                  </a:cubicBezTo>
                  <a:cubicBezTo>
                    <a:pt x="3864" y="8267"/>
                    <a:pt x="2869" y="7200"/>
                    <a:pt x="1523" y="6667"/>
                  </a:cubicBezTo>
                  <a:lnTo>
                    <a:pt x="1523" y="1546"/>
                  </a:lnTo>
                  <a:close/>
                  <a:moveTo>
                    <a:pt x="819" y="0"/>
                  </a:moveTo>
                  <a:cubicBezTo>
                    <a:pt x="351" y="0"/>
                    <a:pt x="0" y="372"/>
                    <a:pt x="0" y="747"/>
                  </a:cubicBezTo>
                  <a:lnTo>
                    <a:pt x="0" y="7093"/>
                  </a:lnTo>
                  <a:cubicBezTo>
                    <a:pt x="0" y="7361"/>
                    <a:pt x="234" y="7627"/>
                    <a:pt x="528" y="7733"/>
                  </a:cubicBezTo>
                  <a:cubicBezTo>
                    <a:pt x="1992" y="8214"/>
                    <a:pt x="3045" y="9494"/>
                    <a:pt x="3045" y="11040"/>
                  </a:cubicBezTo>
                  <a:cubicBezTo>
                    <a:pt x="3045" y="12533"/>
                    <a:pt x="1992" y="13814"/>
                    <a:pt x="528" y="14348"/>
                  </a:cubicBezTo>
                  <a:cubicBezTo>
                    <a:pt x="234" y="14400"/>
                    <a:pt x="0" y="14667"/>
                    <a:pt x="0" y="15040"/>
                  </a:cubicBezTo>
                  <a:lnTo>
                    <a:pt x="0" y="20908"/>
                  </a:lnTo>
                  <a:cubicBezTo>
                    <a:pt x="0" y="21280"/>
                    <a:pt x="351" y="21600"/>
                    <a:pt x="819" y="21600"/>
                  </a:cubicBezTo>
                  <a:lnTo>
                    <a:pt x="20781" y="21600"/>
                  </a:lnTo>
                  <a:cubicBezTo>
                    <a:pt x="21189" y="21600"/>
                    <a:pt x="21483" y="21280"/>
                    <a:pt x="21600" y="20960"/>
                  </a:cubicBezTo>
                  <a:lnTo>
                    <a:pt x="21600" y="15040"/>
                  </a:lnTo>
                  <a:cubicBezTo>
                    <a:pt x="21600" y="14720"/>
                    <a:pt x="21366" y="14454"/>
                    <a:pt x="21072" y="14348"/>
                  </a:cubicBezTo>
                  <a:cubicBezTo>
                    <a:pt x="19610" y="13867"/>
                    <a:pt x="18497" y="12533"/>
                    <a:pt x="18497" y="11040"/>
                  </a:cubicBezTo>
                  <a:cubicBezTo>
                    <a:pt x="18497" y="9494"/>
                    <a:pt x="19610" y="8214"/>
                    <a:pt x="21072" y="7733"/>
                  </a:cubicBezTo>
                  <a:cubicBezTo>
                    <a:pt x="21366" y="7681"/>
                    <a:pt x="21600" y="7413"/>
                    <a:pt x="21600" y="7093"/>
                  </a:cubicBezTo>
                  <a:lnTo>
                    <a:pt x="21600" y="747"/>
                  </a:lnTo>
                  <a:cubicBezTo>
                    <a:pt x="21600" y="372"/>
                    <a:pt x="21189" y="0"/>
                    <a:pt x="207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682" name="Google Shape;3682;p38"/>
          <p:cNvGrpSpPr/>
          <p:nvPr/>
        </p:nvGrpSpPr>
        <p:grpSpPr>
          <a:xfrm>
            <a:off x="12817560" y="4607043"/>
            <a:ext cx="796298" cy="919495"/>
            <a:chOff x="-1" y="72"/>
            <a:chExt cx="796297" cy="919494"/>
          </a:xfrm>
        </p:grpSpPr>
        <p:sp>
          <p:nvSpPr>
            <p:cNvPr id="3683" name="Google Shape;3683;p38"/>
            <p:cNvSpPr/>
            <p:nvPr/>
          </p:nvSpPr>
          <p:spPr>
            <a:xfrm>
              <a:off x="135977" y="377531"/>
              <a:ext cx="546064" cy="428804"/>
            </a:xfrm>
            <a:custGeom>
              <a:rect b="b" l="l" r="r" t="t"/>
              <a:pathLst>
                <a:path extrusionOk="0" h="21600" w="20992">
                  <a:moveTo>
                    <a:pt x="17294" y="2805"/>
                  </a:moveTo>
                  <a:cubicBezTo>
                    <a:pt x="17599" y="2805"/>
                    <a:pt x="17907" y="2950"/>
                    <a:pt x="18124" y="3237"/>
                  </a:cubicBezTo>
                  <a:cubicBezTo>
                    <a:pt x="18299" y="3467"/>
                    <a:pt x="18388" y="3696"/>
                    <a:pt x="18563" y="3925"/>
                  </a:cubicBezTo>
                  <a:cubicBezTo>
                    <a:pt x="18649" y="4725"/>
                    <a:pt x="18649" y="5300"/>
                    <a:pt x="18299" y="5642"/>
                  </a:cubicBezTo>
                  <a:lnTo>
                    <a:pt x="8941" y="18021"/>
                  </a:lnTo>
                  <a:cubicBezTo>
                    <a:pt x="8722" y="18304"/>
                    <a:pt x="8416" y="18450"/>
                    <a:pt x="8111" y="18450"/>
                  </a:cubicBezTo>
                  <a:cubicBezTo>
                    <a:pt x="7806" y="18450"/>
                    <a:pt x="7498" y="18304"/>
                    <a:pt x="7281" y="18021"/>
                  </a:cubicBezTo>
                  <a:lnTo>
                    <a:pt x="2556" y="11829"/>
                  </a:lnTo>
                  <a:cubicBezTo>
                    <a:pt x="2120" y="11258"/>
                    <a:pt x="2120" y="10225"/>
                    <a:pt x="2556" y="9654"/>
                  </a:cubicBezTo>
                  <a:lnTo>
                    <a:pt x="2820" y="9425"/>
                  </a:lnTo>
                  <a:cubicBezTo>
                    <a:pt x="3039" y="9138"/>
                    <a:pt x="3322" y="8996"/>
                    <a:pt x="3606" y="8996"/>
                  </a:cubicBezTo>
                  <a:cubicBezTo>
                    <a:pt x="3892" y="8996"/>
                    <a:pt x="4175" y="9138"/>
                    <a:pt x="4394" y="9425"/>
                  </a:cubicBezTo>
                  <a:lnTo>
                    <a:pt x="7281" y="13092"/>
                  </a:lnTo>
                  <a:cubicBezTo>
                    <a:pt x="7498" y="13379"/>
                    <a:pt x="7806" y="13521"/>
                    <a:pt x="8111" y="13521"/>
                  </a:cubicBezTo>
                  <a:cubicBezTo>
                    <a:pt x="8416" y="13521"/>
                    <a:pt x="8722" y="13379"/>
                    <a:pt x="8941" y="13092"/>
                  </a:cubicBezTo>
                  <a:lnTo>
                    <a:pt x="16464" y="3237"/>
                  </a:lnTo>
                  <a:cubicBezTo>
                    <a:pt x="16681" y="2950"/>
                    <a:pt x="16989" y="2805"/>
                    <a:pt x="17294" y="2805"/>
                  </a:cubicBezTo>
                  <a:close/>
                  <a:moveTo>
                    <a:pt x="17350" y="0"/>
                  </a:moveTo>
                  <a:cubicBezTo>
                    <a:pt x="16464" y="0"/>
                    <a:pt x="15545" y="429"/>
                    <a:pt x="14801" y="1288"/>
                  </a:cubicBezTo>
                  <a:lnTo>
                    <a:pt x="8067" y="10112"/>
                  </a:lnTo>
                  <a:lnTo>
                    <a:pt x="5968" y="7362"/>
                  </a:lnTo>
                  <a:cubicBezTo>
                    <a:pt x="5332" y="6529"/>
                    <a:pt x="4505" y="6046"/>
                    <a:pt x="3614" y="6046"/>
                  </a:cubicBezTo>
                  <a:cubicBezTo>
                    <a:pt x="3156" y="6046"/>
                    <a:pt x="2681" y="6173"/>
                    <a:pt x="2206" y="6446"/>
                  </a:cubicBezTo>
                  <a:cubicBezTo>
                    <a:pt x="1596" y="6788"/>
                    <a:pt x="1157" y="7246"/>
                    <a:pt x="982" y="7704"/>
                  </a:cubicBezTo>
                  <a:cubicBezTo>
                    <a:pt x="-328" y="9425"/>
                    <a:pt x="-328" y="12288"/>
                    <a:pt x="982" y="14121"/>
                  </a:cubicBezTo>
                  <a:lnTo>
                    <a:pt x="5618" y="20312"/>
                  </a:lnTo>
                  <a:cubicBezTo>
                    <a:pt x="6273" y="21171"/>
                    <a:pt x="7148" y="21600"/>
                    <a:pt x="8044" y="21600"/>
                  </a:cubicBezTo>
                  <a:cubicBezTo>
                    <a:pt x="8941" y="21600"/>
                    <a:pt x="9860" y="21171"/>
                    <a:pt x="10604" y="20312"/>
                  </a:cubicBezTo>
                  <a:lnTo>
                    <a:pt x="19962" y="7934"/>
                  </a:lnTo>
                  <a:cubicBezTo>
                    <a:pt x="20922" y="6675"/>
                    <a:pt x="21272" y="4725"/>
                    <a:pt x="20747" y="3121"/>
                  </a:cubicBezTo>
                  <a:cubicBezTo>
                    <a:pt x="20398" y="2088"/>
                    <a:pt x="19962" y="1517"/>
                    <a:pt x="19698" y="1288"/>
                  </a:cubicBezTo>
                  <a:cubicBezTo>
                    <a:pt x="19087" y="429"/>
                    <a:pt x="18235" y="0"/>
                    <a:pt x="173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84" name="Google Shape;3684;p38"/>
            <p:cNvSpPr/>
            <p:nvPr/>
          </p:nvSpPr>
          <p:spPr>
            <a:xfrm>
              <a:off x="-1" y="72"/>
              <a:ext cx="796297" cy="919494"/>
            </a:xfrm>
            <a:custGeom>
              <a:rect b="b" l="l" r="r" t="t"/>
              <a:pathLst>
                <a:path extrusionOk="0" h="21600" w="21600">
                  <a:moveTo>
                    <a:pt x="10985" y="1344"/>
                  </a:moveTo>
                  <a:cubicBezTo>
                    <a:pt x="11418" y="1344"/>
                    <a:pt x="11726" y="1718"/>
                    <a:pt x="11849" y="2092"/>
                  </a:cubicBezTo>
                  <a:cubicBezTo>
                    <a:pt x="11849" y="2519"/>
                    <a:pt x="12219" y="2787"/>
                    <a:pt x="12652" y="2787"/>
                  </a:cubicBezTo>
                  <a:lnTo>
                    <a:pt x="15923" y="2787"/>
                  </a:lnTo>
                  <a:cubicBezTo>
                    <a:pt x="16354" y="2787"/>
                    <a:pt x="16664" y="3108"/>
                    <a:pt x="16787" y="3481"/>
                  </a:cubicBezTo>
                  <a:lnTo>
                    <a:pt x="16787" y="4229"/>
                  </a:lnTo>
                  <a:lnTo>
                    <a:pt x="5432" y="4229"/>
                  </a:lnTo>
                  <a:lnTo>
                    <a:pt x="5432" y="3588"/>
                  </a:lnTo>
                  <a:lnTo>
                    <a:pt x="5369" y="3588"/>
                  </a:lnTo>
                  <a:cubicBezTo>
                    <a:pt x="5369" y="3160"/>
                    <a:pt x="5739" y="2894"/>
                    <a:pt x="6110" y="2840"/>
                  </a:cubicBezTo>
                  <a:lnTo>
                    <a:pt x="9381" y="2840"/>
                  </a:lnTo>
                  <a:cubicBezTo>
                    <a:pt x="9814" y="2840"/>
                    <a:pt x="10121" y="2519"/>
                    <a:pt x="10121" y="2092"/>
                  </a:cubicBezTo>
                  <a:cubicBezTo>
                    <a:pt x="10121" y="1718"/>
                    <a:pt x="10491" y="1450"/>
                    <a:pt x="10985" y="1344"/>
                  </a:cubicBezTo>
                  <a:close/>
                  <a:moveTo>
                    <a:pt x="19935" y="4229"/>
                  </a:moveTo>
                  <a:lnTo>
                    <a:pt x="19935" y="20156"/>
                  </a:lnTo>
                  <a:lnTo>
                    <a:pt x="1544" y="20156"/>
                  </a:lnTo>
                  <a:lnTo>
                    <a:pt x="1544" y="4229"/>
                  </a:lnTo>
                  <a:lnTo>
                    <a:pt x="3704" y="4229"/>
                  </a:lnTo>
                  <a:lnTo>
                    <a:pt x="3704" y="4925"/>
                  </a:lnTo>
                  <a:cubicBezTo>
                    <a:pt x="3704" y="5299"/>
                    <a:pt x="4135" y="5620"/>
                    <a:pt x="4568" y="5620"/>
                  </a:cubicBezTo>
                  <a:lnTo>
                    <a:pt x="17528" y="5620"/>
                  </a:lnTo>
                  <a:cubicBezTo>
                    <a:pt x="18021" y="5620"/>
                    <a:pt x="18329" y="5299"/>
                    <a:pt x="18329" y="4925"/>
                  </a:cubicBezTo>
                  <a:lnTo>
                    <a:pt x="18329" y="4229"/>
                  </a:lnTo>
                  <a:close/>
                  <a:moveTo>
                    <a:pt x="10999" y="0"/>
                  </a:moveTo>
                  <a:cubicBezTo>
                    <a:pt x="10687" y="0"/>
                    <a:pt x="10368" y="54"/>
                    <a:pt x="10061" y="168"/>
                  </a:cubicBezTo>
                  <a:cubicBezTo>
                    <a:pt x="9444" y="382"/>
                    <a:pt x="8887" y="809"/>
                    <a:pt x="8764" y="1450"/>
                  </a:cubicBezTo>
                  <a:lnTo>
                    <a:pt x="6172" y="1450"/>
                  </a:lnTo>
                  <a:cubicBezTo>
                    <a:pt x="5185" y="1450"/>
                    <a:pt x="4258" y="2039"/>
                    <a:pt x="3888" y="2840"/>
                  </a:cubicBezTo>
                  <a:lnTo>
                    <a:pt x="803" y="2840"/>
                  </a:lnTo>
                  <a:cubicBezTo>
                    <a:pt x="309" y="2840"/>
                    <a:pt x="0" y="3160"/>
                    <a:pt x="0" y="3588"/>
                  </a:cubicBezTo>
                  <a:lnTo>
                    <a:pt x="0" y="20850"/>
                  </a:lnTo>
                  <a:cubicBezTo>
                    <a:pt x="0" y="21278"/>
                    <a:pt x="433" y="21600"/>
                    <a:pt x="803" y="21600"/>
                  </a:cubicBezTo>
                  <a:lnTo>
                    <a:pt x="20799" y="21600"/>
                  </a:lnTo>
                  <a:cubicBezTo>
                    <a:pt x="21230" y="21600"/>
                    <a:pt x="21600" y="21278"/>
                    <a:pt x="21600" y="20850"/>
                  </a:cubicBezTo>
                  <a:lnTo>
                    <a:pt x="21600" y="3588"/>
                  </a:lnTo>
                  <a:cubicBezTo>
                    <a:pt x="21539" y="3160"/>
                    <a:pt x="21169" y="2840"/>
                    <a:pt x="20675" y="2840"/>
                  </a:cubicBezTo>
                  <a:lnTo>
                    <a:pt x="18145" y="2840"/>
                  </a:lnTo>
                  <a:cubicBezTo>
                    <a:pt x="17835" y="2039"/>
                    <a:pt x="16911" y="1450"/>
                    <a:pt x="15861" y="1450"/>
                  </a:cubicBezTo>
                  <a:lnTo>
                    <a:pt x="13269" y="1450"/>
                  </a:lnTo>
                  <a:cubicBezTo>
                    <a:pt x="12940" y="555"/>
                    <a:pt x="12002" y="0"/>
                    <a:pt x="109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685" name="Google Shape;3685;p38"/>
          <p:cNvSpPr/>
          <p:nvPr/>
        </p:nvSpPr>
        <p:spPr>
          <a:xfrm>
            <a:off x="12759300" y="5675419"/>
            <a:ext cx="904132" cy="915665"/>
          </a:xfrm>
          <a:custGeom>
            <a:rect b="b" l="l" r="r" t="t"/>
            <a:pathLst>
              <a:path extrusionOk="0" h="21600" w="21407">
                <a:moveTo>
                  <a:pt x="3334" y="1472"/>
                </a:moveTo>
                <a:lnTo>
                  <a:pt x="6082" y="2170"/>
                </a:lnTo>
                <a:cubicBezTo>
                  <a:pt x="6135" y="2332"/>
                  <a:pt x="4466" y="8449"/>
                  <a:pt x="4466" y="8449"/>
                </a:cubicBezTo>
                <a:lnTo>
                  <a:pt x="4250" y="9093"/>
                </a:lnTo>
                <a:lnTo>
                  <a:pt x="1503" y="8342"/>
                </a:lnTo>
                <a:lnTo>
                  <a:pt x="3334" y="1472"/>
                </a:lnTo>
                <a:close/>
                <a:moveTo>
                  <a:pt x="17770" y="8289"/>
                </a:moveTo>
                <a:lnTo>
                  <a:pt x="19871" y="8826"/>
                </a:lnTo>
                <a:lnTo>
                  <a:pt x="19495" y="10221"/>
                </a:lnTo>
                <a:lnTo>
                  <a:pt x="17394" y="9684"/>
                </a:lnTo>
                <a:lnTo>
                  <a:pt x="17770" y="8289"/>
                </a:lnTo>
                <a:close/>
                <a:moveTo>
                  <a:pt x="6996" y="3995"/>
                </a:moveTo>
                <a:lnTo>
                  <a:pt x="16640" y="6570"/>
                </a:lnTo>
                <a:lnTo>
                  <a:pt x="15616" y="10703"/>
                </a:lnTo>
                <a:lnTo>
                  <a:pt x="14215" y="10328"/>
                </a:lnTo>
                <a:cubicBezTo>
                  <a:pt x="14270" y="9308"/>
                  <a:pt x="13839" y="8289"/>
                  <a:pt x="12923" y="7752"/>
                </a:cubicBezTo>
                <a:cubicBezTo>
                  <a:pt x="12437" y="7436"/>
                  <a:pt x="11878" y="7281"/>
                  <a:pt x="11326" y="7281"/>
                </a:cubicBezTo>
                <a:cubicBezTo>
                  <a:pt x="10288" y="7281"/>
                  <a:pt x="9267" y="7827"/>
                  <a:pt x="8775" y="8878"/>
                </a:cubicBezTo>
                <a:cubicBezTo>
                  <a:pt x="7752" y="8611"/>
                  <a:pt x="5919" y="8182"/>
                  <a:pt x="5919" y="8182"/>
                </a:cubicBezTo>
                <a:cubicBezTo>
                  <a:pt x="6082" y="7752"/>
                  <a:pt x="6943" y="4478"/>
                  <a:pt x="6996" y="3995"/>
                </a:cubicBezTo>
                <a:close/>
                <a:moveTo>
                  <a:pt x="11420" y="8696"/>
                </a:moveTo>
                <a:cubicBezTo>
                  <a:pt x="12028" y="8696"/>
                  <a:pt x="12598" y="9120"/>
                  <a:pt x="12815" y="9684"/>
                </a:cubicBezTo>
                <a:cubicBezTo>
                  <a:pt x="12870" y="10059"/>
                  <a:pt x="12870" y="10381"/>
                  <a:pt x="12762" y="10703"/>
                </a:cubicBezTo>
                <a:cubicBezTo>
                  <a:pt x="12483" y="11258"/>
                  <a:pt x="11969" y="11578"/>
                  <a:pt x="11437" y="11578"/>
                </a:cubicBezTo>
                <a:cubicBezTo>
                  <a:pt x="11249" y="11578"/>
                  <a:pt x="11059" y="11539"/>
                  <a:pt x="10876" y="11454"/>
                </a:cubicBezTo>
                <a:cubicBezTo>
                  <a:pt x="10445" y="11294"/>
                  <a:pt x="10175" y="10972"/>
                  <a:pt x="10067" y="10596"/>
                </a:cubicBezTo>
                <a:cubicBezTo>
                  <a:pt x="9799" y="9792"/>
                  <a:pt x="10230" y="8986"/>
                  <a:pt x="10984" y="8771"/>
                </a:cubicBezTo>
                <a:cubicBezTo>
                  <a:pt x="11127" y="8720"/>
                  <a:pt x="11274" y="8696"/>
                  <a:pt x="11420" y="8696"/>
                </a:cubicBezTo>
                <a:close/>
                <a:moveTo>
                  <a:pt x="12762" y="12582"/>
                </a:moveTo>
                <a:lnTo>
                  <a:pt x="14378" y="15801"/>
                </a:lnTo>
                <a:lnTo>
                  <a:pt x="8344" y="15801"/>
                </a:lnTo>
                <a:lnTo>
                  <a:pt x="10067" y="12582"/>
                </a:lnTo>
                <a:cubicBezTo>
                  <a:pt x="10472" y="12824"/>
                  <a:pt x="10915" y="12945"/>
                  <a:pt x="11373" y="12945"/>
                </a:cubicBezTo>
                <a:cubicBezTo>
                  <a:pt x="11832" y="12945"/>
                  <a:pt x="12304" y="12824"/>
                  <a:pt x="12762" y="12582"/>
                </a:cubicBezTo>
                <a:close/>
                <a:moveTo>
                  <a:pt x="2948" y="0"/>
                </a:moveTo>
                <a:cubicBezTo>
                  <a:pt x="2633" y="0"/>
                  <a:pt x="2347" y="233"/>
                  <a:pt x="2257" y="506"/>
                </a:cubicBezTo>
                <a:lnTo>
                  <a:pt x="48" y="8771"/>
                </a:lnTo>
                <a:cubicBezTo>
                  <a:pt x="-113" y="9148"/>
                  <a:pt x="155" y="9522"/>
                  <a:pt x="479" y="9630"/>
                </a:cubicBezTo>
                <a:lnTo>
                  <a:pt x="4574" y="10703"/>
                </a:lnTo>
                <a:cubicBezTo>
                  <a:pt x="4627" y="10710"/>
                  <a:pt x="4680" y="10713"/>
                  <a:pt x="4729" y="10713"/>
                </a:cubicBezTo>
                <a:cubicBezTo>
                  <a:pt x="5083" y="10713"/>
                  <a:pt x="5348" y="10550"/>
                  <a:pt x="5488" y="10221"/>
                </a:cubicBezTo>
                <a:lnTo>
                  <a:pt x="5704" y="9577"/>
                </a:lnTo>
                <a:lnTo>
                  <a:pt x="8559" y="10381"/>
                </a:lnTo>
                <a:cubicBezTo>
                  <a:pt x="8559" y="10865"/>
                  <a:pt x="8775" y="11294"/>
                  <a:pt x="8990" y="11723"/>
                </a:cubicBezTo>
                <a:lnTo>
                  <a:pt x="4358" y="20578"/>
                </a:lnTo>
                <a:cubicBezTo>
                  <a:pt x="4143" y="20900"/>
                  <a:pt x="4250" y="21329"/>
                  <a:pt x="4627" y="21491"/>
                </a:cubicBezTo>
                <a:cubicBezTo>
                  <a:pt x="4738" y="21564"/>
                  <a:pt x="4856" y="21600"/>
                  <a:pt x="4970" y="21600"/>
                </a:cubicBezTo>
                <a:cubicBezTo>
                  <a:pt x="5191" y="21600"/>
                  <a:pt x="5401" y="21469"/>
                  <a:pt x="5543" y="21222"/>
                </a:cubicBezTo>
                <a:lnTo>
                  <a:pt x="7644" y="17358"/>
                </a:lnTo>
                <a:cubicBezTo>
                  <a:pt x="7680" y="17375"/>
                  <a:pt x="7644" y="17382"/>
                  <a:pt x="7867" y="17382"/>
                </a:cubicBezTo>
                <a:cubicBezTo>
                  <a:pt x="8315" y="17382"/>
                  <a:pt x="9799" y="17358"/>
                  <a:pt x="14969" y="17358"/>
                </a:cubicBezTo>
                <a:lnTo>
                  <a:pt x="15132" y="17358"/>
                </a:lnTo>
                <a:lnTo>
                  <a:pt x="17124" y="21222"/>
                </a:lnTo>
                <a:cubicBezTo>
                  <a:pt x="17265" y="21469"/>
                  <a:pt x="17478" y="21600"/>
                  <a:pt x="17712" y="21600"/>
                </a:cubicBezTo>
                <a:cubicBezTo>
                  <a:pt x="17835" y="21600"/>
                  <a:pt x="17965" y="21564"/>
                  <a:pt x="18095" y="21491"/>
                </a:cubicBezTo>
                <a:cubicBezTo>
                  <a:pt x="18418" y="21329"/>
                  <a:pt x="18526" y="20900"/>
                  <a:pt x="18363" y="20578"/>
                </a:cubicBezTo>
                <a:lnTo>
                  <a:pt x="13784" y="11776"/>
                </a:lnTo>
                <a:lnTo>
                  <a:pt x="15939" y="12367"/>
                </a:lnTo>
                <a:cubicBezTo>
                  <a:pt x="16005" y="12386"/>
                  <a:pt x="16070" y="12394"/>
                  <a:pt x="16134" y="12394"/>
                </a:cubicBezTo>
                <a:cubicBezTo>
                  <a:pt x="16426" y="12394"/>
                  <a:pt x="16669" y="12202"/>
                  <a:pt x="16800" y="11938"/>
                </a:cubicBezTo>
                <a:lnTo>
                  <a:pt x="17016" y="11239"/>
                </a:lnTo>
                <a:lnTo>
                  <a:pt x="19764" y="11991"/>
                </a:lnTo>
                <a:cubicBezTo>
                  <a:pt x="19822" y="12008"/>
                  <a:pt x="19880" y="12016"/>
                  <a:pt x="19936" y="12016"/>
                </a:cubicBezTo>
                <a:cubicBezTo>
                  <a:pt x="20249" y="12016"/>
                  <a:pt x="20535" y="11781"/>
                  <a:pt x="20625" y="11509"/>
                </a:cubicBezTo>
                <a:lnTo>
                  <a:pt x="21379" y="8771"/>
                </a:lnTo>
                <a:cubicBezTo>
                  <a:pt x="21487" y="8182"/>
                  <a:pt x="21272" y="7805"/>
                  <a:pt x="20895" y="7698"/>
                </a:cubicBezTo>
                <a:lnTo>
                  <a:pt x="18148" y="6947"/>
                </a:lnTo>
                <a:lnTo>
                  <a:pt x="18310" y="6303"/>
                </a:lnTo>
                <a:cubicBezTo>
                  <a:pt x="18418" y="5874"/>
                  <a:pt x="18202" y="5552"/>
                  <a:pt x="17878" y="5390"/>
                </a:cubicBezTo>
                <a:lnTo>
                  <a:pt x="7482" y="2654"/>
                </a:lnTo>
                <a:lnTo>
                  <a:pt x="7697" y="2010"/>
                </a:lnTo>
                <a:cubicBezTo>
                  <a:pt x="7752" y="1579"/>
                  <a:pt x="7590" y="1257"/>
                  <a:pt x="7212" y="1097"/>
                </a:cubicBezTo>
                <a:lnTo>
                  <a:pt x="3119" y="24"/>
                </a:lnTo>
                <a:cubicBezTo>
                  <a:pt x="3060" y="7"/>
                  <a:pt x="3004" y="0"/>
                  <a:pt x="29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686" name="Google Shape;3686;p38"/>
          <p:cNvGrpSpPr/>
          <p:nvPr/>
        </p:nvGrpSpPr>
        <p:grpSpPr>
          <a:xfrm>
            <a:off x="18146130" y="3481238"/>
            <a:ext cx="921936" cy="914079"/>
            <a:chOff x="-1" y="0"/>
            <a:chExt cx="921934" cy="914078"/>
          </a:xfrm>
        </p:grpSpPr>
        <p:sp>
          <p:nvSpPr>
            <p:cNvPr id="3687" name="Google Shape;3687;p38"/>
            <p:cNvSpPr/>
            <p:nvPr/>
          </p:nvSpPr>
          <p:spPr>
            <a:xfrm>
              <a:off x="-1" y="0"/>
              <a:ext cx="921934" cy="914078"/>
            </a:xfrm>
            <a:custGeom>
              <a:rect b="b" l="l" r="r" t="t"/>
              <a:pathLst>
                <a:path extrusionOk="0" h="21600" w="21143">
                  <a:moveTo>
                    <a:pt x="19045" y="1439"/>
                  </a:moveTo>
                  <a:cubicBezTo>
                    <a:pt x="19410" y="1439"/>
                    <a:pt x="19774" y="1693"/>
                    <a:pt x="19774" y="2095"/>
                  </a:cubicBezTo>
                  <a:cubicBezTo>
                    <a:pt x="19774" y="2311"/>
                    <a:pt x="19723" y="2418"/>
                    <a:pt x="19565" y="2580"/>
                  </a:cubicBezTo>
                  <a:lnTo>
                    <a:pt x="14870" y="7257"/>
                  </a:lnTo>
                  <a:cubicBezTo>
                    <a:pt x="14609" y="6935"/>
                    <a:pt x="14296" y="6612"/>
                    <a:pt x="13878" y="6290"/>
                  </a:cubicBezTo>
                  <a:cubicBezTo>
                    <a:pt x="15288" y="4945"/>
                    <a:pt x="18575" y="1613"/>
                    <a:pt x="18575" y="1613"/>
                  </a:cubicBezTo>
                  <a:cubicBezTo>
                    <a:pt x="18708" y="1493"/>
                    <a:pt x="18876" y="1439"/>
                    <a:pt x="19045" y="1439"/>
                  </a:cubicBezTo>
                  <a:close/>
                  <a:moveTo>
                    <a:pt x="6158" y="18278"/>
                  </a:moveTo>
                  <a:lnTo>
                    <a:pt x="7097" y="19300"/>
                  </a:lnTo>
                  <a:lnTo>
                    <a:pt x="6522" y="19890"/>
                  </a:lnTo>
                  <a:cubicBezTo>
                    <a:pt x="6391" y="20025"/>
                    <a:pt x="6209" y="20093"/>
                    <a:pt x="6027" y="20093"/>
                  </a:cubicBezTo>
                  <a:cubicBezTo>
                    <a:pt x="5845" y="20093"/>
                    <a:pt x="5661" y="20025"/>
                    <a:pt x="5532" y="19890"/>
                  </a:cubicBezTo>
                  <a:cubicBezTo>
                    <a:pt x="5270" y="19622"/>
                    <a:pt x="5270" y="19192"/>
                    <a:pt x="5532" y="18923"/>
                  </a:cubicBezTo>
                  <a:lnTo>
                    <a:pt x="6158" y="18278"/>
                  </a:lnTo>
                  <a:close/>
                  <a:moveTo>
                    <a:pt x="10094" y="6240"/>
                  </a:moveTo>
                  <a:cubicBezTo>
                    <a:pt x="10917" y="6240"/>
                    <a:pt x="11754" y="6464"/>
                    <a:pt x="12522" y="6935"/>
                  </a:cubicBezTo>
                  <a:cubicBezTo>
                    <a:pt x="13097" y="7257"/>
                    <a:pt x="13618" y="7795"/>
                    <a:pt x="14036" y="8333"/>
                  </a:cubicBezTo>
                  <a:cubicBezTo>
                    <a:pt x="15339" y="10590"/>
                    <a:pt x="14870" y="13278"/>
                    <a:pt x="13252" y="14945"/>
                  </a:cubicBezTo>
                  <a:lnTo>
                    <a:pt x="11427" y="16827"/>
                  </a:lnTo>
                  <a:cubicBezTo>
                    <a:pt x="11114" y="17150"/>
                    <a:pt x="10906" y="17633"/>
                    <a:pt x="10853" y="18170"/>
                  </a:cubicBezTo>
                  <a:cubicBezTo>
                    <a:pt x="10853" y="18815"/>
                    <a:pt x="10644" y="19568"/>
                    <a:pt x="10174" y="20052"/>
                  </a:cubicBezTo>
                  <a:cubicBezTo>
                    <a:pt x="10149" y="20080"/>
                    <a:pt x="10083" y="20093"/>
                    <a:pt x="10018" y="20093"/>
                  </a:cubicBezTo>
                  <a:cubicBezTo>
                    <a:pt x="9954" y="20093"/>
                    <a:pt x="9887" y="20080"/>
                    <a:pt x="9861" y="20052"/>
                  </a:cubicBezTo>
                  <a:cubicBezTo>
                    <a:pt x="993" y="10913"/>
                    <a:pt x="1461" y="11397"/>
                    <a:pt x="1461" y="11290"/>
                  </a:cubicBezTo>
                  <a:lnTo>
                    <a:pt x="1461" y="11128"/>
                  </a:lnTo>
                  <a:cubicBezTo>
                    <a:pt x="1461" y="11020"/>
                    <a:pt x="1514" y="11020"/>
                    <a:pt x="1514" y="11020"/>
                  </a:cubicBezTo>
                  <a:cubicBezTo>
                    <a:pt x="1774" y="10752"/>
                    <a:pt x="2140" y="10590"/>
                    <a:pt x="2558" y="10430"/>
                  </a:cubicBezTo>
                  <a:cubicBezTo>
                    <a:pt x="3184" y="10215"/>
                    <a:pt x="3548" y="10375"/>
                    <a:pt x="4123" y="10160"/>
                  </a:cubicBezTo>
                  <a:cubicBezTo>
                    <a:pt x="4383" y="10053"/>
                    <a:pt x="4591" y="9892"/>
                    <a:pt x="4749" y="9677"/>
                  </a:cubicBezTo>
                  <a:lnTo>
                    <a:pt x="6731" y="7687"/>
                  </a:lnTo>
                  <a:cubicBezTo>
                    <a:pt x="7642" y="6749"/>
                    <a:pt x="8854" y="6240"/>
                    <a:pt x="10094" y="6240"/>
                  </a:cubicBezTo>
                  <a:close/>
                  <a:moveTo>
                    <a:pt x="19062" y="0"/>
                  </a:moveTo>
                  <a:cubicBezTo>
                    <a:pt x="18540" y="0"/>
                    <a:pt x="18019" y="215"/>
                    <a:pt x="17636" y="645"/>
                  </a:cubicBezTo>
                  <a:lnTo>
                    <a:pt x="12731" y="5590"/>
                  </a:lnTo>
                  <a:cubicBezTo>
                    <a:pt x="11881" y="5172"/>
                    <a:pt x="10954" y="4961"/>
                    <a:pt x="10026" y="4961"/>
                  </a:cubicBezTo>
                  <a:cubicBezTo>
                    <a:pt x="8447" y="4961"/>
                    <a:pt x="6870" y="5575"/>
                    <a:pt x="5688" y="6827"/>
                  </a:cubicBezTo>
                  <a:lnTo>
                    <a:pt x="3705" y="8815"/>
                  </a:lnTo>
                  <a:cubicBezTo>
                    <a:pt x="3601" y="8978"/>
                    <a:pt x="3392" y="9032"/>
                    <a:pt x="3184" y="9032"/>
                  </a:cubicBezTo>
                  <a:cubicBezTo>
                    <a:pt x="1306" y="9085"/>
                    <a:pt x="575" y="10107"/>
                    <a:pt x="471" y="10160"/>
                  </a:cubicBezTo>
                  <a:cubicBezTo>
                    <a:pt x="-208" y="10860"/>
                    <a:pt x="-104" y="11827"/>
                    <a:pt x="471" y="12525"/>
                  </a:cubicBezTo>
                  <a:lnTo>
                    <a:pt x="5166" y="17365"/>
                  </a:lnTo>
                  <a:lnTo>
                    <a:pt x="4487" y="18010"/>
                  </a:lnTo>
                  <a:cubicBezTo>
                    <a:pt x="3444" y="19085"/>
                    <a:pt x="3861" y="20912"/>
                    <a:pt x="5166" y="21450"/>
                  </a:cubicBezTo>
                  <a:cubicBezTo>
                    <a:pt x="5413" y="21552"/>
                    <a:pt x="5664" y="21600"/>
                    <a:pt x="5911" y="21600"/>
                  </a:cubicBezTo>
                  <a:cubicBezTo>
                    <a:pt x="6448" y="21600"/>
                    <a:pt x="6964" y="21371"/>
                    <a:pt x="7357" y="20967"/>
                  </a:cubicBezTo>
                  <a:lnTo>
                    <a:pt x="8036" y="20322"/>
                  </a:lnTo>
                  <a:lnTo>
                    <a:pt x="8818" y="21127"/>
                  </a:lnTo>
                  <a:cubicBezTo>
                    <a:pt x="9124" y="21443"/>
                    <a:pt x="9518" y="21591"/>
                    <a:pt x="9919" y="21591"/>
                  </a:cubicBezTo>
                  <a:cubicBezTo>
                    <a:pt x="10339" y="21591"/>
                    <a:pt x="10767" y="21429"/>
                    <a:pt x="11114" y="21127"/>
                  </a:cubicBezTo>
                  <a:cubicBezTo>
                    <a:pt x="11792" y="20375"/>
                    <a:pt x="12158" y="19353"/>
                    <a:pt x="12209" y="18278"/>
                  </a:cubicBezTo>
                  <a:cubicBezTo>
                    <a:pt x="12209" y="18170"/>
                    <a:pt x="12262" y="17955"/>
                    <a:pt x="12418" y="17848"/>
                  </a:cubicBezTo>
                  <a:lnTo>
                    <a:pt x="14244" y="15967"/>
                  </a:lnTo>
                  <a:cubicBezTo>
                    <a:pt x="16122" y="13977"/>
                    <a:pt x="16697" y="10967"/>
                    <a:pt x="15601" y="8548"/>
                  </a:cubicBezTo>
                  <a:lnTo>
                    <a:pt x="20557" y="3602"/>
                  </a:lnTo>
                  <a:cubicBezTo>
                    <a:pt x="20766" y="3387"/>
                    <a:pt x="20870" y="3118"/>
                    <a:pt x="21026" y="2848"/>
                  </a:cubicBezTo>
                  <a:cubicBezTo>
                    <a:pt x="21392" y="1828"/>
                    <a:pt x="20870" y="645"/>
                    <a:pt x="19827" y="160"/>
                  </a:cubicBezTo>
                  <a:cubicBezTo>
                    <a:pt x="19584" y="53"/>
                    <a:pt x="19322" y="0"/>
                    <a:pt x="190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88" name="Google Shape;3688;p38"/>
            <p:cNvSpPr/>
            <p:nvPr/>
          </p:nvSpPr>
          <p:spPr>
            <a:xfrm>
              <a:off x="331729" y="318966"/>
              <a:ext cx="229667" cy="99078"/>
            </a:xfrm>
            <a:custGeom>
              <a:rect b="b" l="l" r="r" t="t"/>
              <a:pathLst>
                <a:path extrusionOk="0" h="21600" w="20970">
                  <a:moveTo>
                    <a:pt x="9492" y="0"/>
                  </a:moveTo>
                  <a:cubicBezTo>
                    <a:pt x="6413" y="0"/>
                    <a:pt x="3426" y="2362"/>
                    <a:pt x="1079" y="6833"/>
                  </a:cubicBezTo>
                  <a:cubicBezTo>
                    <a:pt x="-168" y="9808"/>
                    <a:pt x="-372" y="13791"/>
                    <a:pt x="663" y="16767"/>
                  </a:cubicBezTo>
                  <a:cubicBezTo>
                    <a:pt x="1237" y="18121"/>
                    <a:pt x="1929" y="18892"/>
                    <a:pt x="2687" y="18892"/>
                  </a:cubicBezTo>
                  <a:cubicBezTo>
                    <a:pt x="3301" y="18892"/>
                    <a:pt x="3953" y="18373"/>
                    <a:pt x="4613" y="17255"/>
                  </a:cubicBezTo>
                  <a:cubicBezTo>
                    <a:pt x="6004" y="14594"/>
                    <a:pt x="7804" y="13224"/>
                    <a:pt x="9670" y="13224"/>
                  </a:cubicBezTo>
                  <a:cubicBezTo>
                    <a:pt x="11991" y="13224"/>
                    <a:pt x="14404" y="15334"/>
                    <a:pt x="16243" y="19742"/>
                  </a:cubicBezTo>
                  <a:cubicBezTo>
                    <a:pt x="16764" y="20970"/>
                    <a:pt x="17490" y="21600"/>
                    <a:pt x="18215" y="21600"/>
                  </a:cubicBezTo>
                  <a:cubicBezTo>
                    <a:pt x="18947" y="21600"/>
                    <a:pt x="19672" y="20970"/>
                    <a:pt x="20193" y="19742"/>
                  </a:cubicBezTo>
                  <a:cubicBezTo>
                    <a:pt x="21228" y="17255"/>
                    <a:pt x="21228" y="13287"/>
                    <a:pt x="20193" y="10800"/>
                  </a:cubicBezTo>
                  <a:cubicBezTo>
                    <a:pt x="17114" y="3464"/>
                    <a:pt x="13230" y="0"/>
                    <a:pt x="94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689" name="Google Shape;3689;p38"/>
          <p:cNvGrpSpPr/>
          <p:nvPr/>
        </p:nvGrpSpPr>
        <p:grpSpPr>
          <a:xfrm>
            <a:off x="18155506" y="4725689"/>
            <a:ext cx="921373" cy="596049"/>
            <a:chOff x="72" y="72"/>
            <a:chExt cx="921371" cy="596048"/>
          </a:xfrm>
        </p:grpSpPr>
        <p:sp>
          <p:nvSpPr>
            <p:cNvPr id="3690" name="Google Shape;3690;p38"/>
            <p:cNvSpPr/>
            <p:nvPr/>
          </p:nvSpPr>
          <p:spPr>
            <a:xfrm>
              <a:off x="72" y="72"/>
              <a:ext cx="921371" cy="596048"/>
            </a:xfrm>
            <a:custGeom>
              <a:rect b="b" l="l" r="r" t="t"/>
              <a:pathLst>
                <a:path extrusionOk="0" h="21600" w="21600">
                  <a:moveTo>
                    <a:pt x="19414" y="2060"/>
                  </a:moveTo>
                  <a:cubicBezTo>
                    <a:pt x="19841" y="2060"/>
                    <a:pt x="20107" y="2554"/>
                    <a:pt x="20161" y="3132"/>
                  </a:cubicBezTo>
                  <a:lnTo>
                    <a:pt x="20161" y="16241"/>
                  </a:lnTo>
                  <a:lnTo>
                    <a:pt x="20054" y="16241"/>
                  </a:lnTo>
                  <a:cubicBezTo>
                    <a:pt x="20054" y="16735"/>
                    <a:pt x="19894" y="17149"/>
                    <a:pt x="19628" y="17313"/>
                  </a:cubicBezTo>
                  <a:cubicBezTo>
                    <a:pt x="19574" y="17340"/>
                    <a:pt x="19657" y="17350"/>
                    <a:pt x="19110" y="17350"/>
                  </a:cubicBezTo>
                  <a:cubicBezTo>
                    <a:pt x="18016" y="17350"/>
                    <a:pt x="14400" y="17313"/>
                    <a:pt x="2133" y="17313"/>
                  </a:cubicBezTo>
                  <a:cubicBezTo>
                    <a:pt x="1761" y="17313"/>
                    <a:pt x="1493" y="16735"/>
                    <a:pt x="1441" y="16159"/>
                  </a:cubicBezTo>
                  <a:lnTo>
                    <a:pt x="1441" y="3132"/>
                  </a:lnTo>
                  <a:cubicBezTo>
                    <a:pt x="1441" y="2554"/>
                    <a:pt x="1761" y="2143"/>
                    <a:pt x="2133" y="2060"/>
                  </a:cubicBezTo>
                  <a:close/>
                  <a:moveTo>
                    <a:pt x="2133" y="0"/>
                  </a:moveTo>
                  <a:cubicBezTo>
                    <a:pt x="1014" y="0"/>
                    <a:pt x="0" y="1400"/>
                    <a:pt x="0" y="3132"/>
                  </a:cubicBezTo>
                  <a:lnTo>
                    <a:pt x="0" y="16159"/>
                  </a:lnTo>
                  <a:cubicBezTo>
                    <a:pt x="0" y="17559"/>
                    <a:pt x="587" y="18714"/>
                    <a:pt x="1387" y="19208"/>
                  </a:cubicBezTo>
                  <a:lnTo>
                    <a:pt x="1387" y="20446"/>
                  </a:lnTo>
                  <a:cubicBezTo>
                    <a:pt x="1387" y="21105"/>
                    <a:pt x="1761" y="21600"/>
                    <a:pt x="2133" y="21600"/>
                  </a:cubicBezTo>
                  <a:lnTo>
                    <a:pt x="4960" y="21600"/>
                  </a:lnTo>
                  <a:cubicBezTo>
                    <a:pt x="5333" y="21600"/>
                    <a:pt x="5654" y="21105"/>
                    <a:pt x="5654" y="20446"/>
                  </a:cubicBezTo>
                  <a:lnTo>
                    <a:pt x="5654" y="19373"/>
                  </a:lnTo>
                  <a:lnTo>
                    <a:pt x="15947" y="19373"/>
                  </a:lnTo>
                  <a:lnTo>
                    <a:pt x="15947" y="20446"/>
                  </a:lnTo>
                  <a:cubicBezTo>
                    <a:pt x="15947" y="21105"/>
                    <a:pt x="16267" y="21600"/>
                    <a:pt x="16694" y="21600"/>
                  </a:cubicBezTo>
                  <a:lnTo>
                    <a:pt x="19467" y="21600"/>
                  </a:lnTo>
                  <a:cubicBezTo>
                    <a:pt x="19894" y="21600"/>
                    <a:pt x="20213" y="21105"/>
                    <a:pt x="20213" y="20446"/>
                  </a:cubicBezTo>
                  <a:lnTo>
                    <a:pt x="20213" y="19208"/>
                  </a:lnTo>
                  <a:cubicBezTo>
                    <a:pt x="21067" y="18797"/>
                    <a:pt x="21600" y="17559"/>
                    <a:pt x="21600" y="16159"/>
                  </a:cubicBezTo>
                  <a:lnTo>
                    <a:pt x="21600" y="3132"/>
                  </a:lnTo>
                  <a:cubicBezTo>
                    <a:pt x="21493" y="1400"/>
                    <a:pt x="20533" y="0"/>
                    <a:pt x="194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91" name="Google Shape;3691;p38"/>
            <p:cNvSpPr/>
            <p:nvPr/>
          </p:nvSpPr>
          <p:spPr>
            <a:xfrm>
              <a:off x="498344" y="118357"/>
              <a:ext cx="298494" cy="300624"/>
            </a:xfrm>
            <a:custGeom>
              <a:rect b="b" l="l" r="r" t="t"/>
              <a:pathLst>
                <a:path extrusionOk="0" h="21600" w="20246">
                  <a:moveTo>
                    <a:pt x="10002" y="4172"/>
                  </a:moveTo>
                  <a:cubicBezTo>
                    <a:pt x="11980" y="4172"/>
                    <a:pt x="13998" y="5220"/>
                    <a:pt x="15277" y="7191"/>
                  </a:cubicBezTo>
                  <a:cubicBezTo>
                    <a:pt x="16971" y="9972"/>
                    <a:pt x="16354" y="14056"/>
                    <a:pt x="13425" y="16183"/>
                  </a:cubicBezTo>
                  <a:cubicBezTo>
                    <a:pt x="12456" y="16910"/>
                    <a:pt x="11319" y="17252"/>
                    <a:pt x="10168" y="17252"/>
                  </a:cubicBezTo>
                  <a:cubicBezTo>
                    <a:pt x="8204" y="17252"/>
                    <a:pt x="6201" y="16240"/>
                    <a:pt x="4937" y="14388"/>
                  </a:cubicBezTo>
                  <a:cubicBezTo>
                    <a:pt x="3086" y="11441"/>
                    <a:pt x="3855" y="7357"/>
                    <a:pt x="6789" y="5230"/>
                  </a:cubicBezTo>
                  <a:cubicBezTo>
                    <a:pt x="7744" y="4514"/>
                    <a:pt x="8865" y="4172"/>
                    <a:pt x="10002" y="4172"/>
                  </a:cubicBezTo>
                  <a:close/>
                  <a:moveTo>
                    <a:pt x="10183" y="0"/>
                  </a:moveTo>
                  <a:cubicBezTo>
                    <a:pt x="4629" y="0"/>
                    <a:pt x="0" y="4903"/>
                    <a:pt x="0" y="10787"/>
                  </a:cubicBezTo>
                  <a:cubicBezTo>
                    <a:pt x="0" y="15529"/>
                    <a:pt x="2929" y="19618"/>
                    <a:pt x="7097" y="21086"/>
                  </a:cubicBezTo>
                  <a:cubicBezTo>
                    <a:pt x="8062" y="21429"/>
                    <a:pt x="9051" y="21600"/>
                    <a:pt x="10036" y="21600"/>
                  </a:cubicBezTo>
                  <a:cubicBezTo>
                    <a:pt x="11417" y="21600"/>
                    <a:pt x="12779" y="21263"/>
                    <a:pt x="14042" y="20599"/>
                  </a:cubicBezTo>
                  <a:cubicBezTo>
                    <a:pt x="19288" y="18471"/>
                    <a:pt x="21600" y="12095"/>
                    <a:pt x="19440" y="6538"/>
                  </a:cubicBezTo>
                  <a:cubicBezTo>
                    <a:pt x="17897" y="2615"/>
                    <a:pt x="14194" y="0"/>
                    <a:pt x="101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92" name="Google Shape;3692;p38"/>
            <p:cNvSpPr/>
            <p:nvPr/>
          </p:nvSpPr>
          <p:spPr>
            <a:xfrm>
              <a:off x="122907" y="118357"/>
              <a:ext cx="298025" cy="61454"/>
            </a:xfrm>
            <a:custGeom>
              <a:rect b="b" l="l" r="r" t="t"/>
              <a:pathLst>
                <a:path extrusionOk="0" h="21600" w="21600">
                  <a:moveTo>
                    <a:pt x="1978" y="0"/>
                  </a:moveTo>
                  <a:cubicBezTo>
                    <a:pt x="827" y="0"/>
                    <a:pt x="0" y="4797"/>
                    <a:pt x="0" y="11193"/>
                  </a:cubicBezTo>
                  <a:cubicBezTo>
                    <a:pt x="0" y="16803"/>
                    <a:pt x="989" y="21600"/>
                    <a:pt x="1978" y="21600"/>
                  </a:cubicBezTo>
                  <a:lnTo>
                    <a:pt x="19292" y="21600"/>
                  </a:lnTo>
                  <a:cubicBezTo>
                    <a:pt x="20611" y="21600"/>
                    <a:pt x="21600" y="16803"/>
                    <a:pt x="21600" y="11193"/>
                  </a:cubicBezTo>
                  <a:cubicBezTo>
                    <a:pt x="21438" y="4797"/>
                    <a:pt x="20449" y="0"/>
                    <a:pt x="192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93" name="Google Shape;3693;p38"/>
            <p:cNvSpPr/>
            <p:nvPr/>
          </p:nvSpPr>
          <p:spPr>
            <a:xfrm>
              <a:off x="122907" y="238953"/>
              <a:ext cx="298025" cy="61382"/>
            </a:xfrm>
            <a:custGeom>
              <a:rect b="b" l="l" r="r" t="t"/>
              <a:pathLst>
                <a:path extrusionOk="0" h="21600" w="21600">
                  <a:moveTo>
                    <a:pt x="1978" y="0"/>
                  </a:moveTo>
                  <a:cubicBezTo>
                    <a:pt x="827" y="0"/>
                    <a:pt x="0" y="4803"/>
                    <a:pt x="0" y="10393"/>
                  </a:cubicBezTo>
                  <a:cubicBezTo>
                    <a:pt x="0" y="16797"/>
                    <a:pt x="989" y="21600"/>
                    <a:pt x="1978" y="21600"/>
                  </a:cubicBezTo>
                  <a:lnTo>
                    <a:pt x="19292" y="21600"/>
                  </a:lnTo>
                  <a:cubicBezTo>
                    <a:pt x="20611" y="21600"/>
                    <a:pt x="21600" y="16797"/>
                    <a:pt x="21600" y="10393"/>
                  </a:cubicBezTo>
                  <a:cubicBezTo>
                    <a:pt x="21600" y="4803"/>
                    <a:pt x="20449" y="0"/>
                    <a:pt x="192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94" name="Google Shape;3694;p38"/>
            <p:cNvSpPr/>
            <p:nvPr/>
          </p:nvSpPr>
          <p:spPr>
            <a:xfrm>
              <a:off x="122907" y="357238"/>
              <a:ext cx="298025" cy="63693"/>
            </a:xfrm>
            <a:custGeom>
              <a:rect b="b" l="l" r="r" t="t"/>
              <a:pathLst>
                <a:path extrusionOk="0" h="21600" w="21600">
                  <a:moveTo>
                    <a:pt x="1978" y="0"/>
                  </a:moveTo>
                  <a:cubicBezTo>
                    <a:pt x="827" y="0"/>
                    <a:pt x="0" y="4629"/>
                    <a:pt x="0" y="10800"/>
                  </a:cubicBezTo>
                  <a:cubicBezTo>
                    <a:pt x="0" y="16212"/>
                    <a:pt x="989" y="21600"/>
                    <a:pt x="1978" y="21600"/>
                  </a:cubicBezTo>
                  <a:lnTo>
                    <a:pt x="19292" y="21600"/>
                  </a:lnTo>
                  <a:cubicBezTo>
                    <a:pt x="20611" y="21600"/>
                    <a:pt x="21600" y="16212"/>
                    <a:pt x="21600" y="10800"/>
                  </a:cubicBezTo>
                  <a:cubicBezTo>
                    <a:pt x="21600" y="4629"/>
                    <a:pt x="20449" y="0"/>
                    <a:pt x="192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695" name="Google Shape;3695;p38"/>
          <p:cNvSpPr/>
          <p:nvPr/>
        </p:nvSpPr>
        <p:spPr>
          <a:xfrm>
            <a:off x="18138388" y="5592232"/>
            <a:ext cx="919375" cy="919132"/>
          </a:xfrm>
          <a:custGeom>
            <a:rect b="b" l="l" r="r" t="t"/>
            <a:pathLst>
              <a:path extrusionOk="0" h="21600" w="20983">
                <a:moveTo>
                  <a:pt x="16875" y="1422"/>
                </a:moveTo>
                <a:cubicBezTo>
                  <a:pt x="17233" y="1422"/>
                  <a:pt x="17602" y="1497"/>
                  <a:pt x="17966" y="1658"/>
                </a:cubicBezTo>
                <a:cubicBezTo>
                  <a:pt x="19367" y="2245"/>
                  <a:pt x="19990" y="3958"/>
                  <a:pt x="19420" y="5347"/>
                </a:cubicBezTo>
                <a:cubicBezTo>
                  <a:pt x="18960" y="6437"/>
                  <a:pt x="17925" y="7058"/>
                  <a:pt x="16852" y="7058"/>
                </a:cubicBezTo>
                <a:cubicBezTo>
                  <a:pt x="16348" y="7058"/>
                  <a:pt x="15835" y="6921"/>
                  <a:pt x="15369" y="6630"/>
                </a:cubicBezTo>
                <a:cubicBezTo>
                  <a:pt x="14694" y="6096"/>
                  <a:pt x="14175" y="5186"/>
                  <a:pt x="14175" y="4278"/>
                </a:cubicBezTo>
                <a:cubicBezTo>
                  <a:pt x="14217" y="2610"/>
                  <a:pt x="15453" y="1422"/>
                  <a:pt x="16875" y="1422"/>
                </a:cubicBezTo>
                <a:close/>
                <a:moveTo>
                  <a:pt x="18225" y="8234"/>
                </a:moveTo>
                <a:lnTo>
                  <a:pt x="18225" y="10165"/>
                </a:lnTo>
                <a:lnTo>
                  <a:pt x="17394" y="9358"/>
                </a:lnTo>
                <a:cubicBezTo>
                  <a:pt x="17264" y="9223"/>
                  <a:pt x="17083" y="9156"/>
                  <a:pt x="16901" y="9156"/>
                </a:cubicBezTo>
                <a:cubicBezTo>
                  <a:pt x="16720" y="9156"/>
                  <a:pt x="16537" y="9223"/>
                  <a:pt x="16408" y="9358"/>
                </a:cubicBezTo>
                <a:lnTo>
                  <a:pt x="15525" y="10265"/>
                </a:lnTo>
                <a:lnTo>
                  <a:pt x="15525" y="8234"/>
                </a:lnTo>
                <a:cubicBezTo>
                  <a:pt x="15940" y="8394"/>
                  <a:pt x="16395" y="8475"/>
                  <a:pt x="16855" y="8475"/>
                </a:cubicBezTo>
                <a:cubicBezTo>
                  <a:pt x="17317" y="8475"/>
                  <a:pt x="17783" y="8394"/>
                  <a:pt x="18225" y="8234"/>
                </a:cubicBezTo>
                <a:close/>
                <a:moveTo>
                  <a:pt x="19523" y="18713"/>
                </a:moveTo>
                <a:cubicBezTo>
                  <a:pt x="19212" y="19569"/>
                  <a:pt x="18485" y="20103"/>
                  <a:pt x="17602" y="20103"/>
                </a:cubicBezTo>
                <a:lnTo>
                  <a:pt x="6231" y="20103"/>
                </a:lnTo>
                <a:cubicBezTo>
                  <a:pt x="6543" y="19728"/>
                  <a:pt x="6751" y="19248"/>
                  <a:pt x="6802" y="18713"/>
                </a:cubicBezTo>
                <a:close/>
                <a:moveTo>
                  <a:pt x="13915" y="1444"/>
                </a:moveTo>
                <a:cubicBezTo>
                  <a:pt x="12410" y="3207"/>
                  <a:pt x="12514" y="5882"/>
                  <a:pt x="14226" y="7431"/>
                </a:cubicBezTo>
                <a:lnTo>
                  <a:pt x="14226" y="12030"/>
                </a:lnTo>
                <a:cubicBezTo>
                  <a:pt x="14226" y="12297"/>
                  <a:pt x="14434" y="12565"/>
                  <a:pt x="14591" y="12672"/>
                </a:cubicBezTo>
                <a:cubicBezTo>
                  <a:pt x="14693" y="12735"/>
                  <a:pt x="14795" y="12765"/>
                  <a:pt x="14894" y="12765"/>
                </a:cubicBezTo>
                <a:cubicBezTo>
                  <a:pt x="15047" y="12765"/>
                  <a:pt x="15192" y="12694"/>
                  <a:pt x="15317" y="12565"/>
                </a:cubicBezTo>
                <a:lnTo>
                  <a:pt x="16875" y="10961"/>
                </a:lnTo>
                <a:lnTo>
                  <a:pt x="16875" y="17430"/>
                </a:lnTo>
                <a:lnTo>
                  <a:pt x="6231" y="17430"/>
                </a:lnTo>
                <a:cubicBezTo>
                  <a:pt x="6182" y="17415"/>
                  <a:pt x="6136" y="17408"/>
                  <a:pt x="6091" y="17408"/>
                </a:cubicBezTo>
                <a:cubicBezTo>
                  <a:pt x="5803" y="17408"/>
                  <a:pt x="5608" y="17693"/>
                  <a:pt x="5608" y="18018"/>
                </a:cubicBezTo>
                <a:cubicBezTo>
                  <a:pt x="5608" y="19229"/>
                  <a:pt x="4621" y="20161"/>
                  <a:pt x="3530" y="20161"/>
                </a:cubicBezTo>
                <a:cubicBezTo>
                  <a:pt x="3273" y="20161"/>
                  <a:pt x="3009" y="20108"/>
                  <a:pt x="2752" y="19996"/>
                </a:cubicBezTo>
                <a:cubicBezTo>
                  <a:pt x="2129" y="19728"/>
                  <a:pt x="1765" y="19248"/>
                  <a:pt x="1557" y="18659"/>
                </a:cubicBezTo>
                <a:cubicBezTo>
                  <a:pt x="1454" y="18231"/>
                  <a:pt x="1506" y="18018"/>
                  <a:pt x="1506" y="17483"/>
                </a:cubicBezTo>
                <a:lnTo>
                  <a:pt x="1506" y="1444"/>
                </a:lnTo>
                <a:close/>
                <a:moveTo>
                  <a:pt x="727" y="0"/>
                </a:moveTo>
                <a:cubicBezTo>
                  <a:pt x="311" y="0"/>
                  <a:pt x="0" y="321"/>
                  <a:pt x="0" y="748"/>
                </a:cubicBezTo>
                <a:lnTo>
                  <a:pt x="0" y="18018"/>
                </a:lnTo>
                <a:cubicBezTo>
                  <a:pt x="0" y="19996"/>
                  <a:pt x="1557" y="21600"/>
                  <a:pt x="3426" y="21600"/>
                </a:cubicBezTo>
                <a:lnTo>
                  <a:pt x="17551" y="21600"/>
                </a:lnTo>
                <a:cubicBezTo>
                  <a:pt x="19420" y="21600"/>
                  <a:pt x="20977" y="19996"/>
                  <a:pt x="20977" y="18018"/>
                </a:cubicBezTo>
                <a:cubicBezTo>
                  <a:pt x="21028" y="17644"/>
                  <a:pt x="20717" y="17323"/>
                  <a:pt x="20301" y="17323"/>
                </a:cubicBezTo>
                <a:lnTo>
                  <a:pt x="18329" y="17323"/>
                </a:lnTo>
                <a:lnTo>
                  <a:pt x="18329" y="12244"/>
                </a:lnTo>
                <a:lnTo>
                  <a:pt x="18485" y="12404"/>
                </a:lnTo>
                <a:cubicBezTo>
                  <a:pt x="18624" y="12546"/>
                  <a:pt x="18808" y="12618"/>
                  <a:pt x="18976" y="12618"/>
                </a:cubicBezTo>
                <a:cubicBezTo>
                  <a:pt x="19062" y="12618"/>
                  <a:pt x="19143" y="12601"/>
                  <a:pt x="19212" y="12565"/>
                </a:cubicBezTo>
                <a:cubicBezTo>
                  <a:pt x="19471" y="12404"/>
                  <a:pt x="19627" y="12244"/>
                  <a:pt x="19627" y="11869"/>
                </a:cubicBezTo>
                <a:lnTo>
                  <a:pt x="19627" y="7272"/>
                </a:lnTo>
                <a:cubicBezTo>
                  <a:pt x="21600" y="5454"/>
                  <a:pt x="21341" y="2193"/>
                  <a:pt x="19159" y="641"/>
                </a:cubicBezTo>
                <a:cubicBezTo>
                  <a:pt x="18848" y="375"/>
                  <a:pt x="18381" y="214"/>
                  <a:pt x="17966" y="107"/>
                </a:cubicBezTo>
                <a:cubicBezTo>
                  <a:pt x="17862" y="0"/>
                  <a:pt x="17706" y="0"/>
                  <a:pt x="175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96" name="Google Shape;3696;p38"/>
          <p:cNvSpPr/>
          <p:nvPr/>
        </p:nvSpPr>
        <p:spPr>
          <a:xfrm>
            <a:off x="20507506" y="4611747"/>
            <a:ext cx="659742" cy="916822"/>
          </a:xfrm>
          <a:custGeom>
            <a:rect b="b" l="l" r="r" t="t"/>
            <a:pathLst>
              <a:path extrusionOk="0" h="21600" w="21600">
                <a:moveTo>
                  <a:pt x="17652" y="1446"/>
                </a:moveTo>
                <a:lnTo>
                  <a:pt x="17652" y="3001"/>
                </a:lnTo>
                <a:cubicBezTo>
                  <a:pt x="17652" y="4019"/>
                  <a:pt x="17429" y="4985"/>
                  <a:pt x="16907" y="5895"/>
                </a:cubicBezTo>
                <a:cubicBezTo>
                  <a:pt x="16191" y="5766"/>
                  <a:pt x="15436" y="5701"/>
                  <a:pt x="14677" y="5701"/>
                </a:cubicBezTo>
                <a:cubicBezTo>
                  <a:pt x="13226" y="5701"/>
                  <a:pt x="11746" y="5939"/>
                  <a:pt x="10426" y="6431"/>
                </a:cubicBezTo>
                <a:cubicBezTo>
                  <a:pt x="9303" y="6836"/>
                  <a:pt x="8050" y="7026"/>
                  <a:pt x="6800" y="7026"/>
                </a:cubicBezTo>
                <a:cubicBezTo>
                  <a:pt x="6393" y="7026"/>
                  <a:pt x="5986" y="7006"/>
                  <a:pt x="5587" y="6967"/>
                </a:cubicBezTo>
                <a:cubicBezTo>
                  <a:pt x="4468" y="5788"/>
                  <a:pt x="4022" y="4395"/>
                  <a:pt x="4022" y="3001"/>
                </a:cubicBezTo>
                <a:lnTo>
                  <a:pt x="4022" y="1446"/>
                </a:lnTo>
                <a:close/>
                <a:moveTo>
                  <a:pt x="14841" y="7037"/>
                </a:moveTo>
                <a:cubicBezTo>
                  <a:pt x="15188" y="7037"/>
                  <a:pt x="15531" y="7050"/>
                  <a:pt x="15864" y="7074"/>
                </a:cubicBezTo>
                <a:cubicBezTo>
                  <a:pt x="15195" y="7664"/>
                  <a:pt x="14375" y="8146"/>
                  <a:pt x="13408" y="8467"/>
                </a:cubicBezTo>
                <a:cubicBezTo>
                  <a:pt x="12216" y="8896"/>
                  <a:pt x="11620" y="9915"/>
                  <a:pt x="11694" y="10827"/>
                </a:cubicBezTo>
                <a:lnTo>
                  <a:pt x="10800" y="12166"/>
                </a:lnTo>
                <a:lnTo>
                  <a:pt x="9831" y="10827"/>
                </a:lnTo>
                <a:cubicBezTo>
                  <a:pt x="9980" y="9915"/>
                  <a:pt x="9384" y="8896"/>
                  <a:pt x="8192" y="8467"/>
                </a:cubicBezTo>
                <a:cubicBezTo>
                  <a:pt x="7970" y="8467"/>
                  <a:pt x="7894" y="8415"/>
                  <a:pt x="7745" y="8360"/>
                </a:cubicBezTo>
                <a:cubicBezTo>
                  <a:pt x="8937" y="8308"/>
                  <a:pt x="10129" y="8039"/>
                  <a:pt x="11247" y="7610"/>
                </a:cubicBezTo>
                <a:cubicBezTo>
                  <a:pt x="12401" y="7195"/>
                  <a:pt x="13647" y="7037"/>
                  <a:pt x="14841" y="7037"/>
                </a:cubicBezTo>
                <a:close/>
                <a:moveTo>
                  <a:pt x="12736" y="12649"/>
                </a:moveTo>
                <a:cubicBezTo>
                  <a:pt x="12961" y="12757"/>
                  <a:pt x="13183" y="12916"/>
                  <a:pt x="13481" y="13024"/>
                </a:cubicBezTo>
                <a:cubicBezTo>
                  <a:pt x="16387" y="14043"/>
                  <a:pt x="17727" y="16348"/>
                  <a:pt x="17727" y="18599"/>
                </a:cubicBezTo>
                <a:lnTo>
                  <a:pt x="17727" y="19456"/>
                </a:lnTo>
                <a:lnTo>
                  <a:pt x="17652" y="19456"/>
                </a:lnTo>
                <a:lnTo>
                  <a:pt x="11471" y="16134"/>
                </a:lnTo>
                <a:cubicBezTo>
                  <a:pt x="11285" y="16026"/>
                  <a:pt x="11060" y="15972"/>
                  <a:pt x="10838" y="15972"/>
                </a:cubicBezTo>
                <a:cubicBezTo>
                  <a:pt x="10613" y="15972"/>
                  <a:pt x="10391" y="16026"/>
                  <a:pt x="10204" y="16134"/>
                </a:cubicBezTo>
                <a:lnTo>
                  <a:pt x="4022" y="19456"/>
                </a:lnTo>
                <a:lnTo>
                  <a:pt x="4022" y="18599"/>
                </a:lnTo>
                <a:cubicBezTo>
                  <a:pt x="4022" y="16241"/>
                  <a:pt x="5362" y="14043"/>
                  <a:pt x="8192" y="13024"/>
                </a:cubicBezTo>
                <a:cubicBezTo>
                  <a:pt x="8490" y="12971"/>
                  <a:pt x="8639" y="12809"/>
                  <a:pt x="8937" y="12649"/>
                </a:cubicBezTo>
                <a:lnTo>
                  <a:pt x="9980" y="14095"/>
                </a:lnTo>
                <a:cubicBezTo>
                  <a:pt x="10166" y="14364"/>
                  <a:pt x="10502" y="14499"/>
                  <a:pt x="10838" y="14499"/>
                </a:cubicBezTo>
                <a:cubicBezTo>
                  <a:pt x="11171" y="14499"/>
                  <a:pt x="11507" y="14364"/>
                  <a:pt x="11694" y="14095"/>
                </a:cubicBezTo>
                <a:lnTo>
                  <a:pt x="12736" y="12649"/>
                </a:lnTo>
                <a:close/>
                <a:moveTo>
                  <a:pt x="10873" y="17527"/>
                </a:moveTo>
                <a:lnTo>
                  <a:pt x="15864" y="20152"/>
                </a:lnTo>
                <a:lnTo>
                  <a:pt x="5958" y="20152"/>
                </a:lnTo>
                <a:lnTo>
                  <a:pt x="10873" y="17527"/>
                </a:lnTo>
                <a:close/>
                <a:moveTo>
                  <a:pt x="1043" y="0"/>
                </a:moveTo>
                <a:cubicBezTo>
                  <a:pt x="447" y="0"/>
                  <a:pt x="0" y="322"/>
                  <a:pt x="0" y="696"/>
                </a:cubicBezTo>
                <a:cubicBezTo>
                  <a:pt x="0" y="1125"/>
                  <a:pt x="447" y="1446"/>
                  <a:pt x="1043" y="1446"/>
                </a:cubicBezTo>
                <a:lnTo>
                  <a:pt x="2010" y="1446"/>
                </a:lnTo>
                <a:lnTo>
                  <a:pt x="2010" y="3001"/>
                </a:lnTo>
                <a:cubicBezTo>
                  <a:pt x="2010" y="5895"/>
                  <a:pt x="3797" y="8575"/>
                  <a:pt x="7374" y="9808"/>
                </a:cubicBezTo>
                <a:cubicBezTo>
                  <a:pt x="7821" y="9968"/>
                  <a:pt x="7894" y="10451"/>
                  <a:pt x="7894" y="10827"/>
                </a:cubicBezTo>
                <a:cubicBezTo>
                  <a:pt x="7894" y="10880"/>
                  <a:pt x="7821" y="11042"/>
                  <a:pt x="7894" y="11094"/>
                </a:cubicBezTo>
                <a:cubicBezTo>
                  <a:pt x="7821" y="11363"/>
                  <a:pt x="7596" y="11685"/>
                  <a:pt x="7374" y="11792"/>
                </a:cubicBezTo>
                <a:cubicBezTo>
                  <a:pt x="3797" y="13024"/>
                  <a:pt x="2010" y="15705"/>
                  <a:pt x="2010" y="18599"/>
                </a:cubicBezTo>
                <a:lnTo>
                  <a:pt x="2010" y="20152"/>
                </a:lnTo>
                <a:lnTo>
                  <a:pt x="1043" y="20152"/>
                </a:lnTo>
                <a:cubicBezTo>
                  <a:pt x="447" y="20152"/>
                  <a:pt x="0" y="20474"/>
                  <a:pt x="0" y="20902"/>
                </a:cubicBezTo>
                <a:cubicBezTo>
                  <a:pt x="0" y="21278"/>
                  <a:pt x="447" y="21600"/>
                  <a:pt x="1043" y="21600"/>
                </a:cubicBezTo>
                <a:lnTo>
                  <a:pt x="20557" y="21600"/>
                </a:lnTo>
                <a:cubicBezTo>
                  <a:pt x="21153" y="21600"/>
                  <a:pt x="21600" y="21278"/>
                  <a:pt x="21600" y="20902"/>
                </a:cubicBezTo>
                <a:cubicBezTo>
                  <a:pt x="21600" y="20474"/>
                  <a:pt x="21153" y="20152"/>
                  <a:pt x="20557" y="20152"/>
                </a:cubicBezTo>
                <a:lnTo>
                  <a:pt x="19515" y="20152"/>
                </a:lnTo>
                <a:lnTo>
                  <a:pt x="19515" y="18599"/>
                </a:lnTo>
                <a:cubicBezTo>
                  <a:pt x="19515" y="15705"/>
                  <a:pt x="17801" y="13024"/>
                  <a:pt x="14226" y="11792"/>
                </a:cubicBezTo>
                <a:cubicBezTo>
                  <a:pt x="13928" y="11630"/>
                  <a:pt x="13779" y="11363"/>
                  <a:pt x="13706" y="11094"/>
                </a:cubicBezTo>
                <a:lnTo>
                  <a:pt x="13706" y="10827"/>
                </a:lnTo>
                <a:cubicBezTo>
                  <a:pt x="13706" y="10451"/>
                  <a:pt x="13855" y="9968"/>
                  <a:pt x="14226" y="9808"/>
                </a:cubicBezTo>
                <a:cubicBezTo>
                  <a:pt x="17801" y="8575"/>
                  <a:pt x="19515" y="5842"/>
                  <a:pt x="19515" y="3001"/>
                </a:cubicBezTo>
                <a:lnTo>
                  <a:pt x="19515" y="1446"/>
                </a:lnTo>
                <a:lnTo>
                  <a:pt x="20557" y="1446"/>
                </a:lnTo>
                <a:cubicBezTo>
                  <a:pt x="21153" y="1446"/>
                  <a:pt x="21600" y="1125"/>
                  <a:pt x="21600" y="696"/>
                </a:cubicBezTo>
                <a:cubicBezTo>
                  <a:pt x="21600" y="322"/>
                  <a:pt x="21153" y="0"/>
                  <a:pt x="205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697" name="Google Shape;3697;p38"/>
          <p:cNvGrpSpPr/>
          <p:nvPr/>
        </p:nvGrpSpPr>
        <p:grpSpPr>
          <a:xfrm>
            <a:off x="3141746" y="7148589"/>
            <a:ext cx="796299" cy="916030"/>
            <a:chOff x="0" y="-1"/>
            <a:chExt cx="796297" cy="916028"/>
          </a:xfrm>
        </p:grpSpPr>
        <p:sp>
          <p:nvSpPr>
            <p:cNvPr id="3698" name="Google Shape;3698;p38"/>
            <p:cNvSpPr/>
            <p:nvPr/>
          </p:nvSpPr>
          <p:spPr>
            <a:xfrm>
              <a:off x="59214" y="177500"/>
              <a:ext cx="675629" cy="439058"/>
            </a:xfrm>
            <a:custGeom>
              <a:rect b="b" l="l" r="r" t="t"/>
              <a:pathLst>
                <a:path extrusionOk="0" h="21600" w="21600">
                  <a:moveTo>
                    <a:pt x="873" y="0"/>
                  </a:moveTo>
                  <a:cubicBezTo>
                    <a:pt x="362" y="0"/>
                    <a:pt x="0" y="782"/>
                    <a:pt x="0" y="1453"/>
                  </a:cubicBezTo>
                  <a:lnTo>
                    <a:pt x="0" y="21600"/>
                  </a:lnTo>
                  <a:lnTo>
                    <a:pt x="21600" y="21600"/>
                  </a:lnTo>
                  <a:lnTo>
                    <a:pt x="21600" y="1453"/>
                  </a:lnTo>
                  <a:cubicBezTo>
                    <a:pt x="21600" y="558"/>
                    <a:pt x="21164" y="0"/>
                    <a:pt x="207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699" name="Google Shape;3699;p38"/>
            <p:cNvSpPr/>
            <p:nvPr/>
          </p:nvSpPr>
          <p:spPr>
            <a:xfrm>
              <a:off x="0" y="675700"/>
              <a:ext cx="796297" cy="240327"/>
            </a:xfrm>
            <a:custGeom>
              <a:rect b="b" l="l" r="r" t="t"/>
              <a:pathLst>
                <a:path extrusionOk="0" h="21600" w="21600">
                  <a:moveTo>
                    <a:pt x="123" y="0"/>
                  </a:moveTo>
                  <a:cubicBezTo>
                    <a:pt x="63" y="818"/>
                    <a:pt x="0" y="1843"/>
                    <a:pt x="0" y="2661"/>
                  </a:cubicBezTo>
                  <a:cubicBezTo>
                    <a:pt x="0" y="7159"/>
                    <a:pt x="1050" y="10839"/>
                    <a:pt x="2347" y="10839"/>
                  </a:cubicBezTo>
                  <a:lnTo>
                    <a:pt x="6172" y="10839"/>
                  </a:lnTo>
                  <a:lnTo>
                    <a:pt x="5122" y="17589"/>
                  </a:lnTo>
                  <a:cubicBezTo>
                    <a:pt x="4938" y="19017"/>
                    <a:pt x="5122" y="20652"/>
                    <a:pt x="5555" y="21269"/>
                  </a:cubicBezTo>
                  <a:cubicBezTo>
                    <a:pt x="5659" y="21496"/>
                    <a:pt x="5777" y="21600"/>
                    <a:pt x="5894" y="21600"/>
                  </a:cubicBezTo>
                  <a:cubicBezTo>
                    <a:pt x="6202" y="21600"/>
                    <a:pt x="6515" y="20925"/>
                    <a:pt x="6603" y="20042"/>
                  </a:cubicBezTo>
                  <a:lnTo>
                    <a:pt x="8023" y="10638"/>
                  </a:lnTo>
                  <a:lnTo>
                    <a:pt x="9937" y="10638"/>
                  </a:lnTo>
                  <a:lnTo>
                    <a:pt x="9937" y="18608"/>
                  </a:lnTo>
                  <a:cubicBezTo>
                    <a:pt x="9937" y="20244"/>
                    <a:pt x="10307" y="21470"/>
                    <a:pt x="10801" y="21470"/>
                  </a:cubicBezTo>
                  <a:cubicBezTo>
                    <a:pt x="11232" y="21470"/>
                    <a:pt x="11541" y="20244"/>
                    <a:pt x="11541" y="18608"/>
                  </a:cubicBezTo>
                  <a:lnTo>
                    <a:pt x="11541" y="10638"/>
                  </a:lnTo>
                  <a:lnTo>
                    <a:pt x="13453" y="10638"/>
                  </a:lnTo>
                  <a:lnTo>
                    <a:pt x="14873" y="20042"/>
                  </a:lnTo>
                  <a:cubicBezTo>
                    <a:pt x="15059" y="20964"/>
                    <a:pt x="15347" y="21425"/>
                    <a:pt x="15637" y="21425"/>
                  </a:cubicBezTo>
                  <a:cubicBezTo>
                    <a:pt x="15733" y="21425"/>
                    <a:pt x="15829" y="21373"/>
                    <a:pt x="15923" y="21269"/>
                  </a:cubicBezTo>
                  <a:cubicBezTo>
                    <a:pt x="16354" y="20451"/>
                    <a:pt x="16478" y="19017"/>
                    <a:pt x="16354" y="17589"/>
                  </a:cubicBezTo>
                  <a:lnTo>
                    <a:pt x="15306" y="10839"/>
                  </a:lnTo>
                  <a:lnTo>
                    <a:pt x="19132" y="10839"/>
                  </a:lnTo>
                  <a:cubicBezTo>
                    <a:pt x="20429" y="10839"/>
                    <a:pt x="21600" y="7159"/>
                    <a:pt x="21600" y="2661"/>
                  </a:cubicBezTo>
                  <a:cubicBezTo>
                    <a:pt x="21600" y="1636"/>
                    <a:pt x="21477" y="818"/>
                    <a:pt x="214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00" name="Google Shape;3700;p38"/>
            <p:cNvSpPr/>
            <p:nvPr/>
          </p:nvSpPr>
          <p:spPr>
            <a:xfrm>
              <a:off x="302645" y="-1"/>
              <a:ext cx="181979" cy="118359"/>
            </a:xfrm>
            <a:custGeom>
              <a:rect b="b" l="l" r="r" t="t"/>
              <a:pathLst>
                <a:path extrusionOk="0" h="21600" w="21600">
                  <a:moveTo>
                    <a:pt x="3780" y="0"/>
                  </a:moveTo>
                  <a:cubicBezTo>
                    <a:pt x="1886" y="0"/>
                    <a:pt x="0" y="2491"/>
                    <a:pt x="0" y="5403"/>
                  </a:cubicBezTo>
                  <a:lnTo>
                    <a:pt x="0" y="21600"/>
                  </a:lnTo>
                  <a:lnTo>
                    <a:pt x="21326" y="21600"/>
                  </a:lnTo>
                  <a:lnTo>
                    <a:pt x="21326" y="5403"/>
                  </a:lnTo>
                  <a:lnTo>
                    <a:pt x="21600" y="5403"/>
                  </a:lnTo>
                  <a:cubicBezTo>
                    <a:pt x="21600" y="2491"/>
                    <a:pt x="19980" y="0"/>
                    <a:pt x="180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701" name="Google Shape;3701;p38"/>
          <p:cNvGrpSpPr/>
          <p:nvPr/>
        </p:nvGrpSpPr>
        <p:grpSpPr>
          <a:xfrm>
            <a:off x="3082225" y="8288985"/>
            <a:ext cx="916661" cy="834426"/>
            <a:chOff x="-1" y="0"/>
            <a:chExt cx="916660" cy="834424"/>
          </a:xfrm>
        </p:grpSpPr>
        <p:sp>
          <p:nvSpPr>
            <p:cNvPr id="3702" name="Google Shape;3702;p38"/>
            <p:cNvSpPr/>
            <p:nvPr/>
          </p:nvSpPr>
          <p:spPr>
            <a:xfrm>
              <a:off x="226732" y="0"/>
              <a:ext cx="689927" cy="691081"/>
            </a:xfrm>
            <a:custGeom>
              <a:rect b="b" l="l" r="r" t="t"/>
              <a:pathLst>
                <a:path extrusionOk="0" h="21600" w="21336">
                  <a:moveTo>
                    <a:pt x="13317" y="0"/>
                  </a:moveTo>
                  <a:cubicBezTo>
                    <a:pt x="12642" y="0"/>
                    <a:pt x="11981" y="284"/>
                    <a:pt x="11470" y="835"/>
                  </a:cubicBezTo>
                  <a:lnTo>
                    <a:pt x="0" y="12427"/>
                  </a:lnTo>
                  <a:lnTo>
                    <a:pt x="9076" y="21600"/>
                  </a:lnTo>
                  <a:lnTo>
                    <a:pt x="20546" y="10010"/>
                  </a:lnTo>
                  <a:cubicBezTo>
                    <a:pt x="21600" y="8942"/>
                    <a:pt x="21600" y="7236"/>
                    <a:pt x="20546" y="6169"/>
                  </a:cubicBezTo>
                  <a:lnTo>
                    <a:pt x="15338" y="977"/>
                  </a:lnTo>
                  <a:cubicBezTo>
                    <a:pt x="14760" y="321"/>
                    <a:pt x="14032" y="0"/>
                    <a:pt x="133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03" name="Google Shape;3703;p38"/>
            <p:cNvSpPr/>
            <p:nvPr/>
          </p:nvSpPr>
          <p:spPr>
            <a:xfrm>
              <a:off x="133504" y="434001"/>
              <a:ext cx="343520" cy="343519"/>
            </a:xfrm>
            <a:custGeom>
              <a:rect b="b" l="l" r="r" t="t"/>
              <a:pathLst>
                <a:path extrusionOk="0" h="21600" w="21600">
                  <a:moveTo>
                    <a:pt x="3287" y="0"/>
                  </a:moveTo>
                  <a:lnTo>
                    <a:pt x="2143" y="1285"/>
                  </a:lnTo>
                  <a:cubicBezTo>
                    <a:pt x="1144" y="2289"/>
                    <a:pt x="427" y="3719"/>
                    <a:pt x="427" y="5435"/>
                  </a:cubicBezTo>
                  <a:cubicBezTo>
                    <a:pt x="427" y="6579"/>
                    <a:pt x="858" y="8010"/>
                    <a:pt x="2002" y="9013"/>
                  </a:cubicBezTo>
                  <a:cubicBezTo>
                    <a:pt x="2861" y="9585"/>
                    <a:pt x="2715" y="11156"/>
                    <a:pt x="2002" y="11874"/>
                  </a:cubicBezTo>
                  <a:lnTo>
                    <a:pt x="0" y="13731"/>
                  </a:lnTo>
                  <a:lnTo>
                    <a:pt x="7864" y="21600"/>
                  </a:lnTo>
                  <a:lnTo>
                    <a:pt x="9867" y="19738"/>
                  </a:lnTo>
                  <a:cubicBezTo>
                    <a:pt x="10226" y="19384"/>
                    <a:pt x="10725" y="19203"/>
                    <a:pt x="11247" y="19203"/>
                  </a:cubicBezTo>
                  <a:cubicBezTo>
                    <a:pt x="11765" y="19203"/>
                    <a:pt x="12301" y="19384"/>
                    <a:pt x="12728" y="19738"/>
                  </a:cubicBezTo>
                  <a:cubicBezTo>
                    <a:pt x="13731" y="20742"/>
                    <a:pt x="15161" y="21314"/>
                    <a:pt x="16592" y="21314"/>
                  </a:cubicBezTo>
                  <a:cubicBezTo>
                    <a:pt x="18022" y="21314"/>
                    <a:pt x="19311" y="20742"/>
                    <a:pt x="20456" y="19738"/>
                  </a:cubicBezTo>
                  <a:lnTo>
                    <a:pt x="21600" y="18453"/>
                  </a:lnTo>
                  <a:lnTo>
                    <a:pt x="328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04" name="Google Shape;3704;p38"/>
            <p:cNvSpPr/>
            <p:nvPr/>
          </p:nvSpPr>
          <p:spPr>
            <a:xfrm>
              <a:off x="-1" y="702418"/>
              <a:ext cx="215396" cy="132006"/>
            </a:xfrm>
            <a:custGeom>
              <a:rect b="b" l="l" r="r" t="t"/>
              <a:pathLst>
                <a:path extrusionOk="0" h="21600" w="20656">
                  <a:moveTo>
                    <a:pt x="9091" y="0"/>
                  </a:moveTo>
                  <a:lnTo>
                    <a:pt x="801" y="13778"/>
                  </a:lnTo>
                  <a:cubicBezTo>
                    <a:pt x="-944" y="16011"/>
                    <a:pt x="365" y="21600"/>
                    <a:pt x="2761" y="21600"/>
                  </a:cubicBezTo>
                  <a:lnTo>
                    <a:pt x="18253" y="21600"/>
                  </a:lnTo>
                  <a:cubicBezTo>
                    <a:pt x="19347" y="21600"/>
                    <a:pt x="19998" y="20856"/>
                    <a:pt x="20656" y="19733"/>
                  </a:cubicBezTo>
                  <a:lnTo>
                    <a:pt x="909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705" name="Google Shape;3705;p38"/>
          <p:cNvGrpSpPr/>
          <p:nvPr/>
        </p:nvGrpSpPr>
        <p:grpSpPr>
          <a:xfrm>
            <a:off x="3081446" y="9264441"/>
            <a:ext cx="916902" cy="916823"/>
            <a:chOff x="0" y="0"/>
            <a:chExt cx="916900" cy="916821"/>
          </a:xfrm>
        </p:grpSpPr>
        <p:sp>
          <p:nvSpPr>
            <p:cNvPr id="3706" name="Google Shape;3706;p38"/>
            <p:cNvSpPr/>
            <p:nvPr/>
          </p:nvSpPr>
          <p:spPr>
            <a:xfrm>
              <a:off x="182053" y="793985"/>
              <a:ext cx="552794" cy="122836"/>
            </a:xfrm>
            <a:custGeom>
              <a:rect b="b" l="l" r="r" t="t"/>
              <a:pathLst>
                <a:path extrusionOk="0" h="21600" w="21600">
                  <a:moveTo>
                    <a:pt x="1244" y="0"/>
                  </a:moveTo>
                  <a:cubicBezTo>
                    <a:pt x="533" y="0"/>
                    <a:pt x="0" y="2806"/>
                    <a:pt x="0" y="5600"/>
                  </a:cubicBezTo>
                  <a:lnTo>
                    <a:pt x="0" y="16406"/>
                  </a:lnTo>
                  <a:cubicBezTo>
                    <a:pt x="0" y="19200"/>
                    <a:pt x="533" y="21600"/>
                    <a:pt x="1244" y="21600"/>
                  </a:cubicBezTo>
                  <a:lnTo>
                    <a:pt x="20356" y="21600"/>
                  </a:lnTo>
                  <a:cubicBezTo>
                    <a:pt x="21157" y="21600"/>
                    <a:pt x="21600" y="19200"/>
                    <a:pt x="21600" y="16406"/>
                  </a:cubicBezTo>
                  <a:lnTo>
                    <a:pt x="21600" y="5600"/>
                  </a:lnTo>
                  <a:cubicBezTo>
                    <a:pt x="21600" y="2806"/>
                    <a:pt x="20979" y="0"/>
                    <a:pt x="203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07" name="Google Shape;3707;p38"/>
            <p:cNvSpPr/>
            <p:nvPr/>
          </p:nvSpPr>
          <p:spPr>
            <a:xfrm>
              <a:off x="245745" y="616557"/>
              <a:ext cx="429959" cy="122836"/>
            </a:xfrm>
            <a:custGeom>
              <a:rect b="b" l="l" r="r" t="t"/>
              <a:pathLst>
                <a:path extrusionOk="0" h="21600" w="21600">
                  <a:moveTo>
                    <a:pt x="1600" y="0"/>
                  </a:moveTo>
                  <a:cubicBezTo>
                    <a:pt x="686" y="0"/>
                    <a:pt x="0" y="2400"/>
                    <a:pt x="0" y="5194"/>
                  </a:cubicBezTo>
                  <a:lnTo>
                    <a:pt x="0" y="16000"/>
                  </a:lnTo>
                  <a:cubicBezTo>
                    <a:pt x="0" y="18794"/>
                    <a:pt x="686" y="21600"/>
                    <a:pt x="1600" y="21600"/>
                  </a:cubicBezTo>
                  <a:lnTo>
                    <a:pt x="20000" y="21600"/>
                  </a:lnTo>
                  <a:cubicBezTo>
                    <a:pt x="20802" y="21600"/>
                    <a:pt x="21600" y="18794"/>
                    <a:pt x="21600" y="16000"/>
                  </a:cubicBezTo>
                  <a:lnTo>
                    <a:pt x="21600" y="5194"/>
                  </a:lnTo>
                  <a:cubicBezTo>
                    <a:pt x="21600" y="2400"/>
                    <a:pt x="20802" y="0"/>
                    <a:pt x="200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08" name="Google Shape;3708;p38"/>
            <p:cNvSpPr/>
            <p:nvPr/>
          </p:nvSpPr>
          <p:spPr>
            <a:xfrm>
              <a:off x="0" y="0"/>
              <a:ext cx="916900" cy="609698"/>
            </a:xfrm>
            <a:custGeom>
              <a:rect b="b" l="l" r="r" t="t"/>
              <a:pathLst>
                <a:path extrusionOk="0" h="21600" w="21495">
                  <a:moveTo>
                    <a:pt x="10828" y="2177"/>
                  </a:moveTo>
                  <a:cubicBezTo>
                    <a:pt x="11201" y="2177"/>
                    <a:pt x="11468" y="2579"/>
                    <a:pt x="11575" y="3223"/>
                  </a:cubicBezTo>
                  <a:lnTo>
                    <a:pt x="11575" y="3385"/>
                  </a:lnTo>
                  <a:cubicBezTo>
                    <a:pt x="11468" y="3868"/>
                    <a:pt x="11201" y="4352"/>
                    <a:pt x="10828" y="4352"/>
                  </a:cubicBezTo>
                  <a:cubicBezTo>
                    <a:pt x="10402" y="4352"/>
                    <a:pt x="10134" y="4029"/>
                    <a:pt x="10082" y="3385"/>
                  </a:cubicBezTo>
                  <a:lnTo>
                    <a:pt x="10082" y="3223"/>
                  </a:lnTo>
                  <a:cubicBezTo>
                    <a:pt x="10134" y="2661"/>
                    <a:pt x="10402" y="2177"/>
                    <a:pt x="10828" y="2177"/>
                  </a:cubicBezTo>
                  <a:close/>
                  <a:moveTo>
                    <a:pt x="3522" y="7012"/>
                  </a:moveTo>
                  <a:lnTo>
                    <a:pt x="5601" y="16361"/>
                  </a:lnTo>
                  <a:lnTo>
                    <a:pt x="1494" y="16361"/>
                  </a:lnTo>
                  <a:lnTo>
                    <a:pt x="3522" y="7012"/>
                  </a:lnTo>
                  <a:close/>
                  <a:moveTo>
                    <a:pt x="18028" y="7012"/>
                  </a:moveTo>
                  <a:lnTo>
                    <a:pt x="20055" y="16361"/>
                  </a:lnTo>
                  <a:lnTo>
                    <a:pt x="15948" y="16361"/>
                  </a:lnTo>
                  <a:lnTo>
                    <a:pt x="18028" y="7012"/>
                  </a:lnTo>
                  <a:close/>
                  <a:moveTo>
                    <a:pt x="10668" y="0"/>
                  </a:moveTo>
                  <a:cubicBezTo>
                    <a:pt x="9762" y="0"/>
                    <a:pt x="8961" y="885"/>
                    <a:pt x="8695" y="2177"/>
                  </a:cubicBezTo>
                  <a:lnTo>
                    <a:pt x="2134" y="2177"/>
                  </a:lnTo>
                  <a:cubicBezTo>
                    <a:pt x="1814" y="2177"/>
                    <a:pt x="1494" y="2579"/>
                    <a:pt x="1441" y="3062"/>
                  </a:cubicBezTo>
                  <a:cubicBezTo>
                    <a:pt x="1335" y="3789"/>
                    <a:pt x="1707" y="4352"/>
                    <a:pt x="2134" y="4352"/>
                  </a:cubicBezTo>
                  <a:lnTo>
                    <a:pt x="2614" y="4352"/>
                  </a:lnTo>
                  <a:cubicBezTo>
                    <a:pt x="-52" y="16604"/>
                    <a:pt x="0" y="16199"/>
                    <a:pt x="0" y="16522"/>
                  </a:cubicBezTo>
                  <a:cubicBezTo>
                    <a:pt x="55" y="19344"/>
                    <a:pt x="1654" y="21600"/>
                    <a:pt x="3522" y="21600"/>
                  </a:cubicBezTo>
                  <a:cubicBezTo>
                    <a:pt x="5494" y="21600"/>
                    <a:pt x="6987" y="19344"/>
                    <a:pt x="6987" y="16522"/>
                  </a:cubicBezTo>
                  <a:cubicBezTo>
                    <a:pt x="6987" y="16199"/>
                    <a:pt x="7094" y="16604"/>
                    <a:pt x="4427" y="4352"/>
                  </a:cubicBezTo>
                  <a:lnTo>
                    <a:pt x="8589" y="4352"/>
                  </a:lnTo>
                  <a:lnTo>
                    <a:pt x="8589" y="18781"/>
                  </a:lnTo>
                  <a:cubicBezTo>
                    <a:pt x="8589" y="19425"/>
                    <a:pt x="8961" y="19909"/>
                    <a:pt x="9335" y="19909"/>
                  </a:cubicBezTo>
                  <a:lnTo>
                    <a:pt x="12215" y="19909"/>
                  </a:lnTo>
                  <a:cubicBezTo>
                    <a:pt x="12642" y="19909"/>
                    <a:pt x="12961" y="19425"/>
                    <a:pt x="12961" y="18781"/>
                  </a:cubicBezTo>
                  <a:lnTo>
                    <a:pt x="12961" y="4352"/>
                  </a:lnTo>
                  <a:lnTo>
                    <a:pt x="17175" y="4352"/>
                  </a:lnTo>
                  <a:cubicBezTo>
                    <a:pt x="14509" y="16604"/>
                    <a:pt x="14561" y="16199"/>
                    <a:pt x="14561" y="16522"/>
                  </a:cubicBezTo>
                  <a:cubicBezTo>
                    <a:pt x="14615" y="19344"/>
                    <a:pt x="16161" y="21600"/>
                    <a:pt x="18028" y="21600"/>
                  </a:cubicBezTo>
                  <a:cubicBezTo>
                    <a:pt x="19948" y="21600"/>
                    <a:pt x="21496" y="19344"/>
                    <a:pt x="21496" y="16522"/>
                  </a:cubicBezTo>
                  <a:cubicBezTo>
                    <a:pt x="21496" y="16199"/>
                    <a:pt x="21548" y="16604"/>
                    <a:pt x="18882" y="4352"/>
                  </a:cubicBezTo>
                  <a:lnTo>
                    <a:pt x="19308" y="4352"/>
                  </a:lnTo>
                  <a:cubicBezTo>
                    <a:pt x="19628" y="4352"/>
                    <a:pt x="19948" y="4029"/>
                    <a:pt x="20002" y="3467"/>
                  </a:cubicBezTo>
                  <a:cubicBezTo>
                    <a:pt x="20109" y="2822"/>
                    <a:pt x="19735" y="2177"/>
                    <a:pt x="19308" y="2177"/>
                  </a:cubicBezTo>
                  <a:lnTo>
                    <a:pt x="12694" y="2177"/>
                  </a:lnTo>
                  <a:cubicBezTo>
                    <a:pt x="12428" y="885"/>
                    <a:pt x="11627" y="0"/>
                    <a:pt x="106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709" name="Google Shape;3709;p38"/>
          <p:cNvGrpSpPr/>
          <p:nvPr/>
        </p:nvGrpSpPr>
        <p:grpSpPr>
          <a:xfrm>
            <a:off x="8402784" y="7210044"/>
            <a:ext cx="919133" cy="916895"/>
            <a:chOff x="0" y="0"/>
            <a:chExt cx="919131" cy="916894"/>
          </a:xfrm>
        </p:grpSpPr>
        <p:sp>
          <p:nvSpPr>
            <p:cNvPr id="3710" name="Google Shape;3710;p38"/>
            <p:cNvSpPr/>
            <p:nvPr/>
          </p:nvSpPr>
          <p:spPr>
            <a:xfrm>
              <a:off x="0" y="0"/>
              <a:ext cx="420932" cy="418621"/>
            </a:xfrm>
            <a:custGeom>
              <a:rect b="b" l="l" r="r" t="t"/>
              <a:pathLst>
                <a:path extrusionOk="0" h="21600" w="21600">
                  <a:moveTo>
                    <a:pt x="10857" y="6223"/>
                  </a:moveTo>
                  <a:cubicBezTo>
                    <a:pt x="11558" y="6223"/>
                    <a:pt x="12258" y="6927"/>
                    <a:pt x="12258" y="7631"/>
                  </a:cubicBezTo>
                  <a:lnTo>
                    <a:pt x="12258" y="9274"/>
                  </a:lnTo>
                  <a:lnTo>
                    <a:pt x="13892" y="9274"/>
                  </a:lnTo>
                  <a:cubicBezTo>
                    <a:pt x="14826" y="9274"/>
                    <a:pt x="15412" y="9978"/>
                    <a:pt x="15412" y="10917"/>
                  </a:cubicBezTo>
                  <a:cubicBezTo>
                    <a:pt x="15412" y="11741"/>
                    <a:pt x="14593" y="12445"/>
                    <a:pt x="13892" y="12445"/>
                  </a:cubicBezTo>
                  <a:lnTo>
                    <a:pt x="12258" y="12445"/>
                  </a:lnTo>
                  <a:lnTo>
                    <a:pt x="12258" y="14088"/>
                  </a:lnTo>
                  <a:cubicBezTo>
                    <a:pt x="12258" y="14908"/>
                    <a:pt x="11558" y="15497"/>
                    <a:pt x="10857" y="15497"/>
                  </a:cubicBezTo>
                  <a:cubicBezTo>
                    <a:pt x="10042" y="15497"/>
                    <a:pt x="9338" y="14792"/>
                    <a:pt x="9338" y="14088"/>
                  </a:cubicBezTo>
                  <a:lnTo>
                    <a:pt x="9338" y="12445"/>
                  </a:lnTo>
                  <a:lnTo>
                    <a:pt x="7704" y="12445"/>
                  </a:lnTo>
                  <a:cubicBezTo>
                    <a:pt x="6889" y="12445"/>
                    <a:pt x="6303" y="11741"/>
                    <a:pt x="6303" y="10917"/>
                  </a:cubicBezTo>
                  <a:cubicBezTo>
                    <a:pt x="6303" y="9978"/>
                    <a:pt x="6889" y="9274"/>
                    <a:pt x="7704" y="9274"/>
                  </a:cubicBezTo>
                  <a:lnTo>
                    <a:pt x="9338" y="9274"/>
                  </a:lnTo>
                  <a:lnTo>
                    <a:pt x="9338" y="7631"/>
                  </a:lnTo>
                  <a:cubicBezTo>
                    <a:pt x="9338" y="6808"/>
                    <a:pt x="10042" y="6223"/>
                    <a:pt x="10857" y="6223"/>
                  </a:cubicBezTo>
                  <a:close/>
                  <a:moveTo>
                    <a:pt x="1634" y="0"/>
                  </a:moveTo>
                  <a:cubicBezTo>
                    <a:pt x="700" y="0"/>
                    <a:pt x="0" y="704"/>
                    <a:pt x="0" y="1643"/>
                  </a:cubicBezTo>
                  <a:lnTo>
                    <a:pt x="0" y="20072"/>
                  </a:lnTo>
                  <a:cubicBezTo>
                    <a:pt x="119" y="21011"/>
                    <a:pt x="819" y="21600"/>
                    <a:pt x="1634" y="21600"/>
                  </a:cubicBezTo>
                  <a:lnTo>
                    <a:pt x="19962" y="21600"/>
                  </a:lnTo>
                  <a:cubicBezTo>
                    <a:pt x="20896" y="21600"/>
                    <a:pt x="21600" y="20896"/>
                    <a:pt x="21600" y="20072"/>
                  </a:cubicBezTo>
                  <a:lnTo>
                    <a:pt x="21600" y="1643"/>
                  </a:lnTo>
                  <a:cubicBezTo>
                    <a:pt x="21600" y="704"/>
                    <a:pt x="20896" y="0"/>
                    <a:pt x="199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11" name="Google Shape;3711;p38"/>
            <p:cNvSpPr/>
            <p:nvPr/>
          </p:nvSpPr>
          <p:spPr>
            <a:xfrm>
              <a:off x="2310" y="500510"/>
              <a:ext cx="423171" cy="416384"/>
            </a:xfrm>
            <a:custGeom>
              <a:rect b="b" l="l" r="r" t="t"/>
              <a:pathLst>
                <a:path extrusionOk="0" h="21600" w="21600">
                  <a:moveTo>
                    <a:pt x="12713" y="6964"/>
                  </a:moveTo>
                  <a:cubicBezTo>
                    <a:pt x="13122" y="6964"/>
                    <a:pt x="13528" y="7080"/>
                    <a:pt x="13819" y="7316"/>
                  </a:cubicBezTo>
                  <a:cubicBezTo>
                    <a:pt x="14398" y="7908"/>
                    <a:pt x="14398" y="8972"/>
                    <a:pt x="13819" y="9560"/>
                  </a:cubicBezTo>
                  <a:lnTo>
                    <a:pt x="12772" y="10624"/>
                  </a:lnTo>
                  <a:lnTo>
                    <a:pt x="13819" y="11684"/>
                  </a:lnTo>
                  <a:cubicBezTo>
                    <a:pt x="14398" y="12276"/>
                    <a:pt x="14398" y="13220"/>
                    <a:pt x="13819" y="13808"/>
                  </a:cubicBezTo>
                  <a:cubicBezTo>
                    <a:pt x="13528" y="14104"/>
                    <a:pt x="13122" y="14250"/>
                    <a:pt x="12713" y="14250"/>
                  </a:cubicBezTo>
                  <a:cubicBezTo>
                    <a:pt x="12308" y="14250"/>
                    <a:pt x="11902" y="14104"/>
                    <a:pt x="11611" y="13808"/>
                  </a:cubicBezTo>
                  <a:lnTo>
                    <a:pt x="10682" y="12864"/>
                  </a:lnTo>
                  <a:lnTo>
                    <a:pt x="9639" y="13808"/>
                  </a:lnTo>
                  <a:cubicBezTo>
                    <a:pt x="9348" y="14104"/>
                    <a:pt x="8939" y="14250"/>
                    <a:pt x="8533" y="14250"/>
                  </a:cubicBezTo>
                  <a:cubicBezTo>
                    <a:pt x="8128" y="14250"/>
                    <a:pt x="7722" y="14104"/>
                    <a:pt x="7431" y="13808"/>
                  </a:cubicBezTo>
                  <a:cubicBezTo>
                    <a:pt x="6849" y="13220"/>
                    <a:pt x="6849" y="12276"/>
                    <a:pt x="7431" y="11684"/>
                  </a:cubicBezTo>
                  <a:lnTo>
                    <a:pt x="8474" y="10624"/>
                  </a:lnTo>
                  <a:lnTo>
                    <a:pt x="7431" y="9560"/>
                  </a:lnTo>
                  <a:cubicBezTo>
                    <a:pt x="6849" y="8972"/>
                    <a:pt x="6849" y="7908"/>
                    <a:pt x="7431" y="7316"/>
                  </a:cubicBezTo>
                  <a:cubicBezTo>
                    <a:pt x="7722" y="7080"/>
                    <a:pt x="8128" y="6964"/>
                    <a:pt x="8533" y="6964"/>
                  </a:cubicBezTo>
                  <a:cubicBezTo>
                    <a:pt x="8939" y="6964"/>
                    <a:pt x="9348" y="7080"/>
                    <a:pt x="9639" y="7316"/>
                  </a:cubicBezTo>
                  <a:lnTo>
                    <a:pt x="10682" y="8380"/>
                  </a:lnTo>
                  <a:lnTo>
                    <a:pt x="11611" y="7316"/>
                  </a:lnTo>
                  <a:cubicBezTo>
                    <a:pt x="11902" y="7080"/>
                    <a:pt x="12308" y="6964"/>
                    <a:pt x="12713" y="6964"/>
                  </a:cubicBezTo>
                  <a:close/>
                  <a:moveTo>
                    <a:pt x="1626" y="0"/>
                  </a:moveTo>
                  <a:cubicBezTo>
                    <a:pt x="811" y="0"/>
                    <a:pt x="0" y="708"/>
                    <a:pt x="0" y="1416"/>
                  </a:cubicBezTo>
                  <a:lnTo>
                    <a:pt x="0" y="20064"/>
                  </a:lnTo>
                  <a:cubicBezTo>
                    <a:pt x="0" y="21008"/>
                    <a:pt x="811" y="21600"/>
                    <a:pt x="1626" y="21600"/>
                  </a:cubicBezTo>
                  <a:lnTo>
                    <a:pt x="19971" y="21600"/>
                  </a:lnTo>
                  <a:cubicBezTo>
                    <a:pt x="20785" y="21600"/>
                    <a:pt x="21600" y="20772"/>
                    <a:pt x="21600" y="20064"/>
                  </a:cubicBezTo>
                  <a:lnTo>
                    <a:pt x="21600" y="1416"/>
                  </a:lnTo>
                  <a:cubicBezTo>
                    <a:pt x="21600" y="592"/>
                    <a:pt x="20785" y="0"/>
                    <a:pt x="199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12" name="Google Shape;3712;p38"/>
            <p:cNvSpPr/>
            <p:nvPr/>
          </p:nvSpPr>
          <p:spPr>
            <a:xfrm>
              <a:off x="498271" y="0"/>
              <a:ext cx="420860" cy="418621"/>
            </a:xfrm>
            <a:custGeom>
              <a:rect b="b" l="l" r="r" t="t"/>
              <a:pathLst>
                <a:path extrusionOk="0" h="21600" w="21600">
                  <a:moveTo>
                    <a:pt x="13895" y="9155"/>
                  </a:moveTo>
                  <a:cubicBezTo>
                    <a:pt x="14710" y="9155"/>
                    <a:pt x="15296" y="9859"/>
                    <a:pt x="15296" y="10683"/>
                  </a:cubicBezTo>
                  <a:cubicBezTo>
                    <a:pt x="15411" y="11741"/>
                    <a:pt x="14710" y="12326"/>
                    <a:pt x="13895" y="12326"/>
                  </a:cubicBezTo>
                  <a:lnTo>
                    <a:pt x="7705" y="12326"/>
                  </a:lnTo>
                  <a:cubicBezTo>
                    <a:pt x="6886" y="12326"/>
                    <a:pt x="6304" y="11622"/>
                    <a:pt x="6304" y="10683"/>
                  </a:cubicBezTo>
                  <a:cubicBezTo>
                    <a:pt x="6304" y="9859"/>
                    <a:pt x="7005" y="9155"/>
                    <a:pt x="7705" y="9155"/>
                  </a:cubicBezTo>
                  <a:close/>
                  <a:moveTo>
                    <a:pt x="1634" y="0"/>
                  </a:moveTo>
                  <a:cubicBezTo>
                    <a:pt x="700" y="0"/>
                    <a:pt x="0" y="704"/>
                    <a:pt x="0" y="1643"/>
                  </a:cubicBezTo>
                  <a:lnTo>
                    <a:pt x="0" y="20072"/>
                  </a:lnTo>
                  <a:cubicBezTo>
                    <a:pt x="0" y="21011"/>
                    <a:pt x="700" y="21600"/>
                    <a:pt x="1634" y="21600"/>
                  </a:cubicBezTo>
                  <a:lnTo>
                    <a:pt x="19966" y="21600"/>
                  </a:lnTo>
                  <a:cubicBezTo>
                    <a:pt x="20900" y="21600"/>
                    <a:pt x="21600" y="20896"/>
                    <a:pt x="21600" y="20072"/>
                  </a:cubicBezTo>
                  <a:lnTo>
                    <a:pt x="21600" y="1643"/>
                  </a:lnTo>
                  <a:cubicBezTo>
                    <a:pt x="21600" y="704"/>
                    <a:pt x="20900" y="0"/>
                    <a:pt x="199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13" name="Google Shape;3713;p38"/>
            <p:cNvSpPr/>
            <p:nvPr/>
          </p:nvSpPr>
          <p:spPr>
            <a:xfrm>
              <a:off x="498271" y="498272"/>
              <a:ext cx="420860" cy="418622"/>
            </a:xfrm>
            <a:custGeom>
              <a:rect b="b" l="l" r="r" t="t"/>
              <a:pathLst>
                <a:path extrusionOk="0" h="21600" w="21600">
                  <a:moveTo>
                    <a:pt x="13895" y="6103"/>
                  </a:moveTo>
                  <a:cubicBezTo>
                    <a:pt x="14710" y="6103"/>
                    <a:pt x="15296" y="6923"/>
                    <a:pt x="15296" y="7746"/>
                  </a:cubicBezTo>
                  <a:cubicBezTo>
                    <a:pt x="15411" y="8685"/>
                    <a:pt x="14710" y="9274"/>
                    <a:pt x="13895" y="9274"/>
                  </a:cubicBezTo>
                  <a:lnTo>
                    <a:pt x="7705" y="9274"/>
                  </a:lnTo>
                  <a:cubicBezTo>
                    <a:pt x="6886" y="9274"/>
                    <a:pt x="6304" y="8451"/>
                    <a:pt x="6304" y="7746"/>
                  </a:cubicBezTo>
                  <a:cubicBezTo>
                    <a:pt x="6304" y="6923"/>
                    <a:pt x="7005" y="6103"/>
                    <a:pt x="7705" y="6103"/>
                  </a:cubicBezTo>
                  <a:close/>
                  <a:moveTo>
                    <a:pt x="13895" y="12326"/>
                  </a:moveTo>
                  <a:cubicBezTo>
                    <a:pt x="14710" y="12326"/>
                    <a:pt x="15296" y="13030"/>
                    <a:pt x="15296" y="13734"/>
                  </a:cubicBezTo>
                  <a:cubicBezTo>
                    <a:pt x="15411" y="14789"/>
                    <a:pt x="14710" y="15377"/>
                    <a:pt x="13895" y="15377"/>
                  </a:cubicBezTo>
                  <a:lnTo>
                    <a:pt x="7705" y="15377"/>
                  </a:lnTo>
                  <a:cubicBezTo>
                    <a:pt x="6886" y="15377"/>
                    <a:pt x="6304" y="14673"/>
                    <a:pt x="6304" y="13734"/>
                  </a:cubicBezTo>
                  <a:cubicBezTo>
                    <a:pt x="6304" y="12911"/>
                    <a:pt x="7005" y="12326"/>
                    <a:pt x="7705" y="12326"/>
                  </a:cubicBezTo>
                  <a:close/>
                  <a:moveTo>
                    <a:pt x="1634" y="0"/>
                  </a:moveTo>
                  <a:cubicBezTo>
                    <a:pt x="700" y="0"/>
                    <a:pt x="0" y="704"/>
                    <a:pt x="0" y="1408"/>
                  </a:cubicBezTo>
                  <a:lnTo>
                    <a:pt x="0" y="20072"/>
                  </a:lnTo>
                  <a:cubicBezTo>
                    <a:pt x="0" y="21011"/>
                    <a:pt x="700" y="21600"/>
                    <a:pt x="1634" y="21600"/>
                  </a:cubicBezTo>
                  <a:lnTo>
                    <a:pt x="19966" y="21600"/>
                  </a:lnTo>
                  <a:cubicBezTo>
                    <a:pt x="20900" y="21600"/>
                    <a:pt x="21600" y="20777"/>
                    <a:pt x="21600" y="20072"/>
                  </a:cubicBezTo>
                  <a:lnTo>
                    <a:pt x="21600" y="1524"/>
                  </a:lnTo>
                  <a:cubicBezTo>
                    <a:pt x="21600" y="704"/>
                    <a:pt x="20900" y="0"/>
                    <a:pt x="199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714" name="Google Shape;3714;p38"/>
          <p:cNvGrpSpPr/>
          <p:nvPr/>
        </p:nvGrpSpPr>
        <p:grpSpPr>
          <a:xfrm>
            <a:off x="8415073" y="8268548"/>
            <a:ext cx="913108" cy="917039"/>
            <a:chOff x="-1" y="0"/>
            <a:chExt cx="913107" cy="917038"/>
          </a:xfrm>
        </p:grpSpPr>
        <p:sp>
          <p:nvSpPr>
            <p:cNvPr id="3715" name="Google Shape;3715;p38"/>
            <p:cNvSpPr/>
            <p:nvPr/>
          </p:nvSpPr>
          <p:spPr>
            <a:xfrm>
              <a:off x="269847" y="0"/>
              <a:ext cx="304271" cy="304235"/>
            </a:xfrm>
            <a:custGeom>
              <a:rect b="b" l="l" r="r" t="t"/>
              <a:pathLst>
                <a:path extrusionOk="0" h="21600" w="21399">
                  <a:moveTo>
                    <a:pt x="10477" y="0"/>
                  </a:moveTo>
                  <a:cubicBezTo>
                    <a:pt x="9919" y="0"/>
                    <a:pt x="9360" y="200"/>
                    <a:pt x="8959" y="605"/>
                  </a:cubicBezTo>
                  <a:lnTo>
                    <a:pt x="0" y="9649"/>
                  </a:lnTo>
                  <a:lnTo>
                    <a:pt x="11839" y="21600"/>
                  </a:lnTo>
                  <a:lnTo>
                    <a:pt x="20798" y="12556"/>
                  </a:lnTo>
                  <a:cubicBezTo>
                    <a:pt x="21600" y="11751"/>
                    <a:pt x="21600" y="10295"/>
                    <a:pt x="20798" y="9490"/>
                  </a:cubicBezTo>
                  <a:lnTo>
                    <a:pt x="12001" y="605"/>
                  </a:lnTo>
                  <a:cubicBezTo>
                    <a:pt x="11600" y="200"/>
                    <a:pt x="11041" y="0"/>
                    <a:pt x="104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16" name="Google Shape;3716;p38"/>
            <p:cNvSpPr/>
            <p:nvPr/>
          </p:nvSpPr>
          <p:spPr>
            <a:xfrm>
              <a:off x="606505" y="334419"/>
              <a:ext cx="306601" cy="304308"/>
            </a:xfrm>
            <a:custGeom>
              <a:rect b="b" l="l" r="r" t="t"/>
              <a:pathLst>
                <a:path extrusionOk="0" h="21600" w="21402">
                  <a:moveTo>
                    <a:pt x="10404" y="0"/>
                  </a:moveTo>
                  <a:cubicBezTo>
                    <a:pt x="9850" y="0"/>
                    <a:pt x="9290" y="200"/>
                    <a:pt x="8897" y="605"/>
                  </a:cubicBezTo>
                  <a:lnTo>
                    <a:pt x="0" y="9811"/>
                  </a:lnTo>
                  <a:lnTo>
                    <a:pt x="11594" y="21600"/>
                  </a:lnTo>
                  <a:lnTo>
                    <a:pt x="20809" y="12717"/>
                  </a:lnTo>
                  <a:cubicBezTo>
                    <a:pt x="21600" y="11907"/>
                    <a:pt x="21600" y="10615"/>
                    <a:pt x="20809" y="9811"/>
                  </a:cubicBezTo>
                  <a:lnTo>
                    <a:pt x="11912" y="605"/>
                  </a:lnTo>
                  <a:cubicBezTo>
                    <a:pt x="11518" y="200"/>
                    <a:pt x="10959" y="0"/>
                    <a:pt x="104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17" name="Google Shape;3717;p38"/>
            <p:cNvSpPr/>
            <p:nvPr/>
          </p:nvSpPr>
          <p:spPr>
            <a:xfrm>
              <a:off x="-1" y="181399"/>
              <a:ext cx="736202" cy="735639"/>
            </a:xfrm>
            <a:custGeom>
              <a:rect b="b" l="l" r="r" t="t"/>
              <a:pathLst>
                <a:path extrusionOk="0" h="21600" w="20990">
                  <a:moveTo>
                    <a:pt x="6590" y="0"/>
                  </a:moveTo>
                  <a:lnTo>
                    <a:pt x="3022" y="3675"/>
                  </a:lnTo>
                  <a:cubicBezTo>
                    <a:pt x="1791" y="4945"/>
                    <a:pt x="883" y="6548"/>
                    <a:pt x="428" y="8083"/>
                  </a:cubicBezTo>
                  <a:cubicBezTo>
                    <a:pt x="-610" y="11692"/>
                    <a:pt x="234" y="15699"/>
                    <a:pt x="3022" y="18572"/>
                  </a:cubicBezTo>
                  <a:cubicBezTo>
                    <a:pt x="4881" y="20485"/>
                    <a:pt x="7459" y="21600"/>
                    <a:pt x="10247" y="21600"/>
                  </a:cubicBezTo>
                  <a:cubicBezTo>
                    <a:pt x="10475" y="21600"/>
                    <a:pt x="10706" y="21592"/>
                    <a:pt x="10936" y="21577"/>
                  </a:cubicBezTo>
                  <a:cubicBezTo>
                    <a:pt x="13141" y="21377"/>
                    <a:pt x="15606" y="20374"/>
                    <a:pt x="17422" y="18572"/>
                  </a:cubicBezTo>
                  <a:lnTo>
                    <a:pt x="20990" y="14898"/>
                  </a:lnTo>
                  <a:lnTo>
                    <a:pt x="16255" y="9953"/>
                  </a:lnTo>
                  <a:lnTo>
                    <a:pt x="12559" y="13562"/>
                  </a:lnTo>
                  <a:cubicBezTo>
                    <a:pt x="11902" y="14238"/>
                    <a:pt x="11013" y="14588"/>
                    <a:pt x="10125" y="14588"/>
                  </a:cubicBezTo>
                  <a:cubicBezTo>
                    <a:pt x="9260" y="14588"/>
                    <a:pt x="8398" y="14253"/>
                    <a:pt x="7757" y="13562"/>
                  </a:cubicBezTo>
                  <a:cubicBezTo>
                    <a:pt x="6460" y="12226"/>
                    <a:pt x="6460" y="9953"/>
                    <a:pt x="7757" y="8617"/>
                  </a:cubicBezTo>
                  <a:lnTo>
                    <a:pt x="11325" y="4945"/>
                  </a:lnTo>
                  <a:lnTo>
                    <a:pt x="659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718" name="Google Shape;3718;p38"/>
          <p:cNvSpPr/>
          <p:nvPr/>
        </p:nvSpPr>
        <p:spPr>
          <a:xfrm>
            <a:off x="8405607" y="9343745"/>
            <a:ext cx="921371" cy="894076"/>
          </a:xfrm>
          <a:custGeom>
            <a:rect b="b" l="l" r="r" t="t"/>
            <a:pathLst>
              <a:path extrusionOk="0" h="21600" w="21600">
                <a:moveTo>
                  <a:pt x="3520" y="0"/>
                </a:moveTo>
                <a:cubicBezTo>
                  <a:pt x="1600" y="0"/>
                  <a:pt x="52" y="1649"/>
                  <a:pt x="0" y="3627"/>
                </a:cubicBezTo>
                <a:lnTo>
                  <a:pt x="0" y="16598"/>
                </a:lnTo>
                <a:cubicBezTo>
                  <a:pt x="0" y="19346"/>
                  <a:pt x="2133" y="21600"/>
                  <a:pt x="4906" y="21600"/>
                </a:cubicBezTo>
                <a:cubicBezTo>
                  <a:pt x="7679" y="21600"/>
                  <a:pt x="9814" y="19346"/>
                  <a:pt x="9866" y="16598"/>
                </a:cubicBezTo>
                <a:cubicBezTo>
                  <a:pt x="9866" y="16214"/>
                  <a:pt x="10400" y="15939"/>
                  <a:pt x="10774" y="15829"/>
                </a:cubicBezTo>
                <a:cubicBezTo>
                  <a:pt x="11200" y="15829"/>
                  <a:pt x="11734" y="16214"/>
                  <a:pt x="11734" y="16598"/>
                </a:cubicBezTo>
                <a:cubicBezTo>
                  <a:pt x="11734" y="19402"/>
                  <a:pt x="13919" y="21600"/>
                  <a:pt x="16640" y="21600"/>
                </a:cubicBezTo>
                <a:cubicBezTo>
                  <a:pt x="19254" y="21600"/>
                  <a:pt x="21600" y="19566"/>
                  <a:pt x="21600" y="16488"/>
                </a:cubicBezTo>
                <a:lnTo>
                  <a:pt x="21600" y="3627"/>
                </a:lnTo>
                <a:cubicBezTo>
                  <a:pt x="21600" y="1649"/>
                  <a:pt x="20000" y="54"/>
                  <a:pt x="18080" y="0"/>
                </a:cubicBezTo>
                <a:cubicBezTo>
                  <a:pt x="17121" y="0"/>
                  <a:pt x="16213" y="384"/>
                  <a:pt x="15573" y="989"/>
                </a:cubicBezTo>
                <a:cubicBezTo>
                  <a:pt x="15307" y="1263"/>
                  <a:pt x="15307" y="1759"/>
                  <a:pt x="15573" y="2032"/>
                </a:cubicBezTo>
                <a:cubicBezTo>
                  <a:pt x="15707" y="2170"/>
                  <a:pt x="15893" y="2238"/>
                  <a:pt x="16079" y="2238"/>
                </a:cubicBezTo>
                <a:cubicBezTo>
                  <a:pt x="16267" y="2238"/>
                  <a:pt x="16454" y="2170"/>
                  <a:pt x="16587" y="2032"/>
                </a:cubicBezTo>
                <a:cubicBezTo>
                  <a:pt x="17014" y="1649"/>
                  <a:pt x="17547" y="1429"/>
                  <a:pt x="18080" y="1429"/>
                </a:cubicBezTo>
                <a:cubicBezTo>
                  <a:pt x="19199" y="1429"/>
                  <a:pt x="20107" y="2362"/>
                  <a:pt x="20107" y="3627"/>
                </a:cubicBezTo>
                <a:lnTo>
                  <a:pt x="20107" y="13081"/>
                </a:lnTo>
                <a:cubicBezTo>
                  <a:pt x="19254" y="12146"/>
                  <a:pt x="17974" y="11596"/>
                  <a:pt x="16587" y="11596"/>
                </a:cubicBezTo>
                <a:cubicBezTo>
                  <a:pt x="14507" y="11596"/>
                  <a:pt x="12800" y="12915"/>
                  <a:pt x="12054" y="14730"/>
                </a:cubicBezTo>
                <a:cubicBezTo>
                  <a:pt x="11734" y="14564"/>
                  <a:pt x="11146" y="14454"/>
                  <a:pt x="10774" y="14454"/>
                </a:cubicBezTo>
                <a:cubicBezTo>
                  <a:pt x="10400" y="14454"/>
                  <a:pt x="9814" y="14620"/>
                  <a:pt x="9546" y="14730"/>
                </a:cubicBezTo>
                <a:cubicBezTo>
                  <a:pt x="8800" y="12915"/>
                  <a:pt x="7093" y="11596"/>
                  <a:pt x="5013" y="11596"/>
                </a:cubicBezTo>
                <a:cubicBezTo>
                  <a:pt x="3572" y="11596"/>
                  <a:pt x="2399" y="12202"/>
                  <a:pt x="1439" y="13081"/>
                </a:cubicBezTo>
                <a:lnTo>
                  <a:pt x="1439" y="3627"/>
                </a:lnTo>
                <a:cubicBezTo>
                  <a:pt x="1439" y="2472"/>
                  <a:pt x="2399" y="1483"/>
                  <a:pt x="3520" y="1429"/>
                </a:cubicBezTo>
                <a:cubicBezTo>
                  <a:pt x="4105" y="1429"/>
                  <a:pt x="4640" y="1703"/>
                  <a:pt x="5013" y="2032"/>
                </a:cubicBezTo>
                <a:cubicBezTo>
                  <a:pt x="5146" y="2170"/>
                  <a:pt x="5333" y="2238"/>
                  <a:pt x="5512" y="2238"/>
                </a:cubicBezTo>
                <a:cubicBezTo>
                  <a:pt x="5693" y="2238"/>
                  <a:pt x="5866" y="2170"/>
                  <a:pt x="5973" y="2032"/>
                </a:cubicBezTo>
                <a:cubicBezTo>
                  <a:pt x="6240" y="1759"/>
                  <a:pt x="6240" y="1263"/>
                  <a:pt x="5973" y="989"/>
                </a:cubicBezTo>
                <a:cubicBezTo>
                  <a:pt x="5387" y="384"/>
                  <a:pt x="4479" y="0"/>
                  <a:pt x="35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719" name="Google Shape;3719;p38"/>
          <p:cNvGrpSpPr/>
          <p:nvPr/>
        </p:nvGrpSpPr>
        <p:grpSpPr>
          <a:xfrm>
            <a:off x="14021597" y="7155451"/>
            <a:ext cx="534670" cy="919133"/>
            <a:chOff x="-1" y="72"/>
            <a:chExt cx="534668" cy="919131"/>
          </a:xfrm>
        </p:grpSpPr>
        <p:sp>
          <p:nvSpPr>
            <p:cNvPr id="3720" name="Google Shape;3720;p38"/>
            <p:cNvSpPr/>
            <p:nvPr/>
          </p:nvSpPr>
          <p:spPr>
            <a:xfrm>
              <a:off x="-1" y="72"/>
              <a:ext cx="534668" cy="323083"/>
            </a:xfrm>
            <a:custGeom>
              <a:rect b="b" l="l" r="r" t="t"/>
              <a:pathLst>
                <a:path extrusionOk="0" h="21600" w="21600">
                  <a:moveTo>
                    <a:pt x="3585" y="0"/>
                  </a:moveTo>
                  <a:cubicBezTo>
                    <a:pt x="1654" y="0"/>
                    <a:pt x="0" y="2737"/>
                    <a:pt x="0" y="6083"/>
                  </a:cubicBezTo>
                  <a:cubicBezTo>
                    <a:pt x="0" y="8671"/>
                    <a:pt x="919" y="10950"/>
                    <a:pt x="2389" y="11862"/>
                  </a:cubicBezTo>
                  <a:lnTo>
                    <a:pt x="2389" y="21600"/>
                  </a:lnTo>
                  <a:lnTo>
                    <a:pt x="19301" y="21600"/>
                  </a:lnTo>
                  <a:lnTo>
                    <a:pt x="19301" y="11862"/>
                  </a:lnTo>
                  <a:lnTo>
                    <a:pt x="19211" y="11862"/>
                  </a:lnTo>
                  <a:cubicBezTo>
                    <a:pt x="20588" y="11104"/>
                    <a:pt x="21600" y="8821"/>
                    <a:pt x="21600" y="6083"/>
                  </a:cubicBezTo>
                  <a:cubicBezTo>
                    <a:pt x="21600" y="2892"/>
                    <a:pt x="20036" y="304"/>
                    <a:pt x="180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21" name="Google Shape;3721;p38"/>
            <p:cNvSpPr/>
            <p:nvPr/>
          </p:nvSpPr>
          <p:spPr>
            <a:xfrm>
              <a:off x="59142" y="384535"/>
              <a:ext cx="418621" cy="534668"/>
            </a:xfrm>
            <a:custGeom>
              <a:rect b="b" l="l" r="r" t="t"/>
              <a:pathLst>
                <a:path extrusionOk="0" h="21600" w="21600">
                  <a:moveTo>
                    <a:pt x="0" y="0"/>
                  </a:moveTo>
                  <a:lnTo>
                    <a:pt x="0" y="2389"/>
                  </a:lnTo>
                  <a:lnTo>
                    <a:pt x="7866" y="2389"/>
                  </a:lnTo>
                  <a:cubicBezTo>
                    <a:pt x="8689" y="2389"/>
                    <a:pt x="9274" y="3034"/>
                    <a:pt x="9274" y="3676"/>
                  </a:cubicBezTo>
                  <a:cubicBezTo>
                    <a:pt x="9274" y="4414"/>
                    <a:pt x="8570" y="4965"/>
                    <a:pt x="7866" y="4965"/>
                  </a:cubicBezTo>
                  <a:lnTo>
                    <a:pt x="0" y="4965"/>
                  </a:lnTo>
                  <a:lnTo>
                    <a:pt x="0" y="7355"/>
                  </a:lnTo>
                  <a:lnTo>
                    <a:pt x="7866" y="7355"/>
                  </a:lnTo>
                  <a:cubicBezTo>
                    <a:pt x="8689" y="7355"/>
                    <a:pt x="9274" y="7906"/>
                    <a:pt x="9274" y="8548"/>
                  </a:cubicBezTo>
                  <a:cubicBezTo>
                    <a:pt x="9274" y="9193"/>
                    <a:pt x="8570" y="9744"/>
                    <a:pt x="7866" y="9744"/>
                  </a:cubicBezTo>
                  <a:lnTo>
                    <a:pt x="0" y="9744"/>
                  </a:lnTo>
                  <a:lnTo>
                    <a:pt x="0" y="12224"/>
                  </a:lnTo>
                  <a:lnTo>
                    <a:pt x="7866" y="12224"/>
                  </a:lnTo>
                  <a:cubicBezTo>
                    <a:pt x="8689" y="12224"/>
                    <a:pt x="9274" y="12775"/>
                    <a:pt x="9274" y="13420"/>
                  </a:cubicBezTo>
                  <a:cubicBezTo>
                    <a:pt x="9159" y="13787"/>
                    <a:pt x="8570" y="14339"/>
                    <a:pt x="7631" y="14339"/>
                  </a:cubicBezTo>
                  <a:lnTo>
                    <a:pt x="235" y="14339"/>
                  </a:lnTo>
                  <a:cubicBezTo>
                    <a:pt x="939" y="18750"/>
                    <a:pt x="5634" y="21600"/>
                    <a:pt x="10802" y="21600"/>
                  </a:cubicBezTo>
                  <a:cubicBezTo>
                    <a:pt x="16670" y="21600"/>
                    <a:pt x="21600" y="17831"/>
                    <a:pt x="21600" y="1323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722" name="Google Shape;3722;p38"/>
          <p:cNvGrpSpPr/>
          <p:nvPr/>
        </p:nvGrpSpPr>
        <p:grpSpPr>
          <a:xfrm>
            <a:off x="13918080" y="8219588"/>
            <a:ext cx="741706" cy="912922"/>
            <a:chOff x="0" y="0"/>
            <a:chExt cx="741705" cy="912921"/>
          </a:xfrm>
        </p:grpSpPr>
        <p:sp>
          <p:nvSpPr>
            <p:cNvPr id="3723" name="Google Shape;3723;p38"/>
            <p:cNvSpPr/>
            <p:nvPr/>
          </p:nvSpPr>
          <p:spPr>
            <a:xfrm>
              <a:off x="0" y="0"/>
              <a:ext cx="741705" cy="912921"/>
            </a:xfrm>
            <a:custGeom>
              <a:rect b="b" l="l" r="r" t="t"/>
              <a:pathLst>
                <a:path extrusionOk="0" h="21600" w="21600">
                  <a:moveTo>
                    <a:pt x="11281" y="0"/>
                  </a:moveTo>
                  <a:cubicBezTo>
                    <a:pt x="10601" y="0"/>
                    <a:pt x="9905" y="202"/>
                    <a:pt x="9344" y="607"/>
                  </a:cubicBezTo>
                  <a:lnTo>
                    <a:pt x="6892" y="2652"/>
                  </a:lnTo>
                  <a:cubicBezTo>
                    <a:pt x="5897" y="3460"/>
                    <a:pt x="5897" y="4805"/>
                    <a:pt x="6892" y="5666"/>
                  </a:cubicBezTo>
                  <a:lnTo>
                    <a:pt x="8282" y="6797"/>
                  </a:lnTo>
                  <a:lnTo>
                    <a:pt x="3579" y="10619"/>
                  </a:lnTo>
                  <a:cubicBezTo>
                    <a:pt x="3247" y="10511"/>
                    <a:pt x="2850" y="10349"/>
                    <a:pt x="2387" y="10349"/>
                  </a:cubicBezTo>
                  <a:cubicBezTo>
                    <a:pt x="2353" y="10347"/>
                    <a:pt x="2322" y="10347"/>
                    <a:pt x="2290" y="10347"/>
                  </a:cubicBezTo>
                  <a:cubicBezTo>
                    <a:pt x="1131" y="10347"/>
                    <a:pt x="0" y="11295"/>
                    <a:pt x="0" y="12449"/>
                  </a:cubicBezTo>
                  <a:cubicBezTo>
                    <a:pt x="0" y="13578"/>
                    <a:pt x="1192" y="14549"/>
                    <a:pt x="2585" y="14549"/>
                  </a:cubicBezTo>
                  <a:cubicBezTo>
                    <a:pt x="2982" y="14549"/>
                    <a:pt x="3314" y="14494"/>
                    <a:pt x="3645" y="14332"/>
                  </a:cubicBezTo>
                  <a:lnTo>
                    <a:pt x="7487" y="17455"/>
                  </a:lnTo>
                  <a:cubicBezTo>
                    <a:pt x="6294" y="18316"/>
                    <a:pt x="5499" y="19445"/>
                    <a:pt x="5302" y="20792"/>
                  </a:cubicBezTo>
                  <a:cubicBezTo>
                    <a:pt x="5234" y="21222"/>
                    <a:pt x="5632" y="21600"/>
                    <a:pt x="6162" y="21600"/>
                  </a:cubicBezTo>
                  <a:lnTo>
                    <a:pt x="18155" y="21600"/>
                  </a:lnTo>
                  <a:cubicBezTo>
                    <a:pt x="18618" y="21600"/>
                    <a:pt x="19083" y="21222"/>
                    <a:pt x="18950" y="20792"/>
                  </a:cubicBezTo>
                  <a:cubicBezTo>
                    <a:pt x="18485" y="18046"/>
                    <a:pt x="15571" y="15948"/>
                    <a:pt x="12126" y="15948"/>
                  </a:cubicBezTo>
                  <a:cubicBezTo>
                    <a:pt x="10934" y="15948"/>
                    <a:pt x="9874" y="16216"/>
                    <a:pt x="8879" y="16647"/>
                  </a:cubicBezTo>
                  <a:lnTo>
                    <a:pt x="4837" y="13418"/>
                  </a:lnTo>
                  <a:cubicBezTo>
                    <a:pt x="4969" y="13148"/>
                    <a:pt x="5037" y="12772"/>
                    <a:pt x="5037" y="12449"/>
                  </a:cubicBezTo>
                  <a:cubicBezTo>
                    <a:pt x="5037" y="12126"/>
                    <a:pt x="4969" y="11856"/>
                    <a:pt x="4837" y="11588"/>
                  </a:cubicBezTo>
                  <a:lnTo>
                    <a:pt x="9011" y="8196"/>
                  </a:lnTo>
                  <a:cubicBezTo>
                    <a:pt x="8944" y="9811"/>
                    <a:pt x="9541" y="11318"/>
                    <a:pt x="10669" y="12502"/>
                  </a:cubicBezTo>
                  <a:lnTo>
                    <a:pt x="21600" y="3621"/>
                  </a:lnTo>
                  <a:cubicBezTo>
                    <a:pt x="20265" y="2744"/>
                    <a:pt x="18692" y="2257"/>
                    <a:pt x="16879" y="2257"/>
                  </a:cubicBezTo>
                  <a:cubicBezTo>
                    <a:pt x="16353" y="2257"/>
                    <a:pt x="15806" y="2298"/>
                    <a:pt x="15238" y="2382"/>
                  </a:cubicBezTo>
                  <a:lnTo>
                    <a:pt x="13119" y="607"/>
                  </a:lnTo>
                  <a:cubicBezTo>
                    <a:pt x="12622" y="202"/>
                    <a:pt x="11960" y="0"/>
                    <a:pt x="112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24" name="Google Shape;3724;p38"/>
            <p:cNvSpPr/>
            <p:nvPr/>
          </p:nvSpPr>
          <p:spPr>
            <a:xfrm>
              <a:off x="498272" y="278165"/>
              <a:ext cx="230730" cy="231878"/>
            </a:xfrm>
            <a:custGeom>
              <a:rect b="b" l="l" r="r" t="t"/>
              <a:pathLst>
                <a:path extrusionOk="0" h="21600" w="20473">
                  <a:moveTo>
                    <a:pt x="18371" y="0"/>
                  </a:moveTo>
                  <a:lnTo>
                    <a:pt x="0" y="19286"/>
                  </a:lnTo>
                  <a:cubicBezTo>
                    <a:pt x="2255" y="20833"/>
                    <a:pt x="4844" y="21600"/>
                    <a:pt x="7401" y="21600"/>
                  </a:cubicBezTo>
                  <a:cubicBezTo>
                    <a:pt x="10797" y="21600"/>
                    <a:pt x="14135" y="20248"/>
                    <a:pt x="16551" y="17591"/>
                  </a:cubicBezTo>
                  <a:cubicBezTo>
                    <a:pt x="21196" y="12714"/>
                    <a:pt x="21600" y="5718"/>
                    <a:pt x="183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725" name="Google Shape;3725;p38"/>
          <p:cNvSpPr/>
          <p:nvPr/>
        </p:nvSpPr>
        <p:spPr>
          <a:xfrm>
            <a:off x="13843350" y="9273195"/>
            <a:ext cx="898625" cy="916822"/>
          </a:xfrm>
          <a:custGeom>
            <a:rect b="b" l="l" r="r" t="t"/>
            <a:pathLst>
              <a:path extrusionOk="0" h="21600" w="21600">
                <a:moveTo>
                  <a:pt x="10828" y="0"/>
                </a:moveTo>
                <a:cubicBezTo>
                  <a:pt x="8859" y="0"/>
                  <a:pt x="7273" y="1555"/>
                  <a:pt x="7217" y="3591"/>
                </a:cubicBezTo>
                <a:cubicBezTo>
                  <a:pt x="7217" y="5252"/>
                  <a:pt x="8420" y="6700"/>
                  <a:pt x="10062" y="6969"/>
                </a:cubicBezTo>
                <a:lnTo>
                  <a:pt x="10062" y="9005"/>
                </a:lnTo>
                <a:cubicBezTo>
                  <a:pt x="8420" y="9327"/>
                  <a:pt x="7217" y="10773"/>
                  <a:pt x="7217" y="12435"/>
                </a:cubicBezTo>
                <a:cubicBezTo>
                  <a:pt x="7217" y="13025"/>
                  <a:pt x="7327" y="13561"/>
                  <a:pt x="7601" y="14043"/>
                </a:cubicBezTo>
                <a:lnTo>
                  <a:pt x="5905" y="15383"/>
                </a:lnTo>
                <a:cubicBezTo>
                  <a:pt x="5305" y="14847"/>
                  <a:pt x="4484" y="14579"/>
                  <a:pt x="3664" y="14579"/>
                </a:cubicBezTo>
                <a:cubicBezTo>
                  <a:pt x="1640" y="14633"/>
                  <a:pt x="0" y="16186"/>
                  <a:pt x="0" y="18117"/>
                </a:cubicBezTo>
                <a:cubicBezTo>
                  <a:pt x="0" y="20047"/>
                  <a:pt x="1640" y="21600"/>
                  <a:pt x="3664" y="21600"/>
                </a:cubicBezTo>
                <a:cubicBezTo>
                  <a:pt x="5633" y="21600"/>
                  <a:pt x="7164" y="19992"/>
                  <a:pt x="7273" y="18117"/>
                </a:cubicBezTo>
                <a:cubicBezTo>
                  <a:pt x="7273" y="17527"/>
                  <a:pt x="7108" y="16991"/>
                  <a:pt x="6835" y="16508"/>
                </a:cubicBezTo>
                <a:lnTo>
                  <a:pt x="8585" y="15169"/>
                </a:lnTo>
                <a:cubicBezTo>
                  <a:pt x="9187" y="15705"/>
                  <a:pt x="10007" y="15972"/>
                  <a:pt x="10828" y="15972"/>
                </a:cubicBezTo>
                <a:cubicBezTo>
                  <a:pt x="11703" y="15972"/>
                  <a:pt x="12468" y="15650"/>
                  <a:pt x="13069" y="15169"/>
                </a:cubicBezTo>
                <a:lnTo>
                  <a:pt x="14765" y="16508"/>
                </a:lnTo>
                <a:cubicBezTo>
                  <a:pt x="14492" y="16991"/>
                  <a:pt x="14383" y="17527"/>
                  <a:pt x="14383" y="18117"/>
                </a:cubicBezTo>
                <a:cubicBezTo>
                  <a:pt x="14383" y="20047"/>
                  <a:pt x="16023" y="21600"/>
                  <a:pt x="17991" y="21600"/>
                </a:cubicBezTo>
                <a:cubicBezTo>
                  <a:pt x="19960" y="21600"/>
                  <a:pt x="21546" y="19992"/>
                  <a:pt x="21600" y="18117"/>
                </a:cubicBezTo>
                <a:cubicBezTo>
                  <a:pt x="21600" y="16186"/>
                  <a:pt x="20069" y="14633"/>
                  <a:pt x="17991" y="14579"/>
                </a:cubicBezTo>
                <a:cubicBezTo>
                  <a:pt x="17116" y="14579"/>
                  <a:pt x="16351" y="14900"/>
                  <a:pt x="15749" y="15383"/>
                </a:cubicBezTo>
                <a:lnTo>
                  <a:pt x="14053" y="14043"/>
                </a:lnTo>
                <a:cubicBezTo>
                  <a:pt x="14327" y="13561"/>
                  <a:pt x="14436" y="13025"/>
                  <a:pt x="14436" y="12435"/>
                </a:cubicBezTo>
                <a:cubicBezTo>
                  <a:pt x="14436" y="10773"/>
                  <a:pt x="13234" y="9272"/>
                  <a:pt x="11593" y="9005"/>
                </a:cubicBezTo>
                <a:lnTo>
                  <a:pt x="11593" y="6969"/>
                </a:lnTo>
                <a:cubicBezTo>
                  <a:pt x="13234" y="6647"/>
                  <a:pt x="14436" y="5252"/>
                  <a:pt x="14436" y="3591"/>
                </a:cubicBezTo>
                <a:cubicBezTo>
                  <a:pt x="14436" y="1608"/>
                  <a:pt x="12850" y="107"/>
                  <a:pt x="108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26" name="Google Shape;3726;p38"/>
          <p:cNvSpPr/>
          <p:nvPr/>
        </p:nvSpPr>
        <p:spPr>
          <a:xfrm>
            <a:off x="19277606" y="7123903"/>
            <a:ext cx="908895" cy="911118"/>
          </a:xfrm>
          <a:custGeom>
            <a:rect b="b" l="l" r="r" t="t"/>
            <a:pathLst>
              <a:path extrusionOk="0" h="21600" w="21466">
                <a:moveTo>
                  <a:pt x="15784" y="0"/>
                </a:moveTo>
                <a:cubicBezTo>
                  <a:pt x="15610" y="0"/>
                  <a:pt x="15434" y="67"/>
                  <a:pt x="15301" y="202"/>
                </a:cubicBezTo>
                <a:lnTo>
                  <a:pt x="12883" y="2630"/>
                </a:lnTo>
                <a:lnTo>
                  <a:pt x="15301" y="5055"/>
                </a:lnTo>
                <a:cubicBezTo>
                  <a:pt x="15569" y="5326"/>
                  <a:pt x="15569" y="5810"/>
                  <a:pt x="15301" y="6081"/>
                </a:cubicBezTo>
                <a:cubicBezTo>
                  <a:pt x="15166" y="6216"/>
                  <a:pt x="14979" y="6283"/>
                  <a:pt x="14790" y="6283"/>
                </a:cubicBezTo>
                <a:cubicBezTo>
                  <a:pt x="14602" y="6283"/>
                  <a:pt x="14414" y="6216"/>
                  <a:pt x="14280" y="6081"/>
                </a:cubicBezTo>
                <a:lnTo>
                  <a:pt x="11861" y="3653"/>
                </a:lnTo>
                <a:lnTo>
                  <a:pt x="10035" y="5487"/>
                </a:lnTo>
                <a:lnTo>
                  <a:pt x="12453" y="7914"/>
                </a:lnTo>
                <a:cubicBezTo>
                  <a:pt x="12721" y="8185"/>
                  <a:pt x="12721" y="8616"/>
                  <a:pt x="12453" y="8885"/>
                </a:cubicBezTo>
                <a:cubicBezTo>
                  <a:pt x="12318" y="9020"/>
                  <a:pt x="12144" y="9087"/>
                  <a:pt x="11962" y="9087"/>
                </a:cubicBezTo>
                <a:cubicBezTo>
                  <a:pt x="11781" y="9087"/>
                  <a:pt x="11593" y="9020"/>
                  <a:pt x="11431" y="8885"/>
                </a:cubicBezTo>
                <a:lnTo>
                  <a:pt x="9068" y="6458"/>
                </a:lnTo>
                <a:lnTo>
                  <a:pt x="7241" y="8293"/>
                </a:lnTo>
                <a:lnTo>
                  <a:pt x="9659" y="10719"/>
                </a:lnTo>
                <a:cubicBezTo>
                  <a:pt x="9927" y="10989"/>
                  <a:pt x="9927" y="11474"/>
                  <a:pt x="9659" y="11744"/>
                </a:cubicBezTo>
                <a:cubicBezTo>
                  <a:pt x="9525" y="11879"/>
                  <a:pt x="9337" y="11946"/>
                  <a:pt x="9148" y="11946"/>
                </a:cubicBezTo>
                <a:cubicBezTo>
                  <a:pt x="8960" y="11946"/>
                  <a:pt x="8773" y="11879"/>
                  <a:pt x="8638" y="11744"/>
                </a:cubicBezTo>
                <a:lnTo>
                  <a:pt x="6219" y="9317"/>
                </a:lnTo>
                <a:lnTo>
                  <a:pt x="4393" y="11150"/>
                </a:lnTo>
                <a:lnTo>
                  <a:pt x="6919" y="13578"/>
                </a:lnTo>
                <a:cubicBezTo>
                  <a:pt x="7186" y="13848"/>
                  <a:pt x="7186" y="14333"/>
                  <a:pt x="6919" y="14548"/>
                </a:cubicBezTo>
                <a:cubicBezTo>
                  <a:pt x="6784" y="14684"/>
                  <a:pt x="6596" y="14750"/>
                  <a:pt x="6409" y="14750"/>
                </a:cubicBezTo>
                <a:cubicBezTo>
                  <a:pt x="6219" y="14750"/>
                  <a:pt x="6032" y="14684"/>
                  <a:pt x="5897" y="14548"/>
                </a:cubicBezTo>
                <a:lnTo>
                  <a:pt x="3426" y="12121"/>
                </a:lnTo>
                <a:lnTo>
                  <a:pt x="202" y="15358"/>
                </a:lnTo>
                <a:cubicBezTo>
                  <a:pt x="-67" y="15627"/>
                  <a:pt x="-67" y="16113"/>
                  <a:pt x="202" y="16382"/>
                </a:cubicBezTo>
                <a:lnTo>
                  <a:pt x="5145" y="21398"/>
                </a:lnTo>
                <a:cubicBezTo>
                  <a:pt x="5280" y="21533"/>
                  <a:pt x="5467" y="21600"/>
                  <a:pt x="5657" y="21600"/>
                </a:cubicBezTo>
                <a:cubicBezTo>
                  <a:pt x="5844" y="21600"/>
                  <a:pt x="6032" y="21533"/>
                  <a:pt x="6167" y="21398"/>
                </a:cubicBezTo>
                <a:lnTo>
                  <a:pt x="21265" y="6189"/>
                </a:lnTo>
                <a:cubicBezTo>
                  <a:pt x="21533" y="5918"/>
                  <a:pt x="21533" y="5487"/>
                  <a:pt x="21265" y="5218"/>
                </a:cubicBezTo>
                <a:lnTo>
                  <a:pt x="16268" y="202"/>
                </a:lnTo>
                <a:cubicBezTo>
                  <a:pt x="16133" y="67"/>
                  <a:pt x="15959" y="0"/>
                  <a:pt x="15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727" name="Google Shape;3727;p38"/>
          <p:cNvGrpSpPr/>
          <p:nvPr/>
        </p:nvGrpSpPr>
        <p:grpSpPr>
          <a:xfrm>
            <a:off x="4130006" y="7148590"/>
            <a:ext cx="896385" cy="916896"/>
            <a:chOff x="0" y="0"/>
            <a:chExt cx="896384" cy="916894"/>
          </a:xfrm>
        </p:grpSpPr>
        <p:sp>
          <p:nvSpPr>
            <p:cNvPr id="3728" name="Google Shape;3728;p38"/>
            <p:cNvSpPr/>
            <p:nvPr/>
          </p:nvSpPr>
          <p:spPr>
            <a:xfrm>
              <a:off x="61818" y="61453"/>
              <a:ext cx="775048" cy="855441"/>
            </a:xfrm>
            <a:custGeom>
              <a:rect b="b" l="l" r="r" t="t"/>
              <a:pathLst>
                <a:path extrusionOk="0" h="21600" w="15767">
                  <a:moveTo>
                    <a:pt x="7917" y="1451"/>
                  </a:moveTo>
                  <a:cubicBezTo>
                    <a:pt x="9630" y="1451"/>
                    <a:pt x="11331" y="2270"/>
                    <a:pt x="12627" y="3906"/>
                  </a:cubicBezTo>
                  <a:cubicBezTo>
                    <a:pt x="15219" y="7124"/>
                    <a:pt x="15219" y="12352"/>
                    <a:pt x="12627" y="15568"/>
                  </a:cubicBezTo>
                  <a:cubicBezTo>
                    <a:pt x="11424" y="17120"/>
                    <a:pt x="9758" y="18039"/>
                    <a:pt x="7907" y="18039"/>
                  </a:cubicBezTo>
                  <a:cubicBezTo>
                    <a:pt x="6054" y="18039"/>
                    <a:pt x="4343" y="17062"/>
                    <a:pt x="3140" y="15568"/>
                  </a:cubicBezTo>
                  <a:cubicBezTo>
                    <a:pt x="547" y="12352"/>
                    <a:pt x="547" y="7124"/>
                    <a:pt x="3140" y="3906"/>
                  </a:cubicBezTo>
                  <a:cubicBezTo>
                    <a:pt x="4481" y="2270"/>
                    <a:pt x="6206" y="1451"/>
                    <a:pt x="7917" y="1451"/>
                  </a:cubicBezTo>
                  <a:close/>
                  <a:moveTo>
                    <a:pt x="7853" y="0"/>
                  </a:moveTo>
                  <a:cubicBezTo>
                    <a:pt x="162" y="0"/>
                    <a:pt x="-2910" y="12306"/>
                    <a:pt x="3370" y="17809"/>
                  </a:cubicBezTo>
                  <a:lnTo>
                    <a:pt x="2120" y="20566"/>
                  </a:lnTo>
                  <a:cubicBezTo>
                    <a:pt x="1935" y="21026"/>
                    <a:pt x="2213" y="21600"/>
                    <a:pt x="2630" y="21600"/>
                  </a:cubicBezTo>
                  <a:cubicBezTo>
                    <a:pt x="2862" y="21600"/>
                    <a:pt x="3093" y="21485"/>
                    <a:pt x="3140" y="21197"/>
                  </a:cubicBezTo>
                  <a:lnTo>
                    <a:pt x="4435" y="18613"/>
                  </a:lnTo>
                  <a:cubicBezTo>
                    <a:pt x="5523" y="19273"/>
                    <a:pt x="6702" y="19603"/>
                    <a:pt x="7889" y="19603"/>
                  </a:cubicBezTo>
                  <a:cubicBezTo>
                    <a:pt x="9075" y="19603"/>
                    <a:pt x="10266" y="19273"/>
                    <a:pt x="11377" y="18613"/>
                  </a:cubicBezTo>
                  <a:lnTo>
                    <a:pt x="12627" y="21197"/>
                  </a:lnTo>
                  <a:cubicBezTo>
                    <a:pt x="12767" y="21485"/>
                    <a:pt x="12997" y="21600"/>
                    <a:pt x="13137" y="21600"/>
                  </a:cubicBezTo>
                  <a:cubicBezTo>
                    <a:pt x="13600" y="21600"/>
                    <a:pt x="13923" y="21026"/>
                    <a:pt x="13692" y="20566"/>
                  </a:cubicBezTo>
                  <a:lnTo>
                    <a:pt x="12396" y="17809"/>
                  </a:lnTo>
                  <a:cubicBezTo>
                    <a:pt x="18690" y="12352"/>
                    <a:pt x="15589" y="0"/>
                    <a:pt x="7907" y="0"/>
                  </a:cubicBezTo>
                  <a:cubicBezTo>
                    <a:pt x="7888" y="0"/>
                    <a:pt x="7870" y="0"/>
                    <a:pt x="78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29" name="Google Shape;3729;p38"/>
            <p:cNvSpPr/>
            <p:nvPr/>
          </p:nvSpPr>
          <p:spPr>
            <a:xfrm>
              <a:off x="589188" y="0"/>
              <a:ext cx="307196" cy="307196"/>
            </a:xfrm>
            <a:custGeom>
              <a:rect b="b" l="l" r="r" t="t"/>
              <a:pathLst>
                <a:path extrusionOk="0" h="21600" w="21600">
                  <a:moveTo>
                    <a:pt x="6880" y="0"/>
                  </a:moveTo>
                  <a:cubicBezTo>
                    <a:pt x="4478" y="0"/>
                    <a:pt x="2082" y="482"/>
                    <a:pt x="0" y="1599"/>
                  </a:cubicBezTo>
                  <a:cubicBezTo>
                    <a:pt x="9602" y="4803"/>
                    <a:pt x="16959" y="12161"/>
                    <a:pt x="19995" y="21600"/>
                  </a:cubicBezTo>
                  <a:cubicBezTo>
                    <a:pt x="20960" y="19518"/>
                    <a:pt x="21600" y="17117"/>
                    <a:pt x="21600" y="14720"/>
                  </a:cubicBezTo>
                  <a:cubicBezTo>
                    <a:pt x="21600" y="6560"/>
                    <a:pt x="15040" y="0"/>
                    <a:pt x="68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30" name="Google Shape;3730;p38"/>
            <p:cNvSpPr/>
            <p:nvPr/>
          </p:nvSpPr>
          <p:spPr>
            <a:xfrm>
              <a:off x="0" y="2310"/>
              <a:ext cx="307124" cy="307125"/>
            </a:xfrm>
            <a:custGeom>
              <a:rect b="b" l="l" r="r" t="t"/>
              <a:pathLst>
                <a:path extrusionOk="0" h="21600" w="21600">
                  <a:moveTo>
                    <a:pt x="14881" y="0"/>
                  </a:moveTo>
                  <a:cubicBezTo>
                    <a:pt x="6557" y="0"/>
                    <a:pt x="0" y="6562"/>
                    <a:pt x="0" y="14718"/>
                  </a:cubicBezTo>
                  <a:cubicBezTo>
                    <a:pt x="0" y="17121"/>
                    <a:pt x="640" y="19523"/>
                    <a:pt x="1600" y="21600"/>
                  </a:cubicBezTo>
                  <a:cubicBezTo>
                    <a:pt x="4957" y="12001"/>
                    <a:pt x="12316" y="4642"/>
                    <a:pt x="21600" y="1600"/>
                  </a:cubicBezTo>
                  <a:cubicBezTo>
                    <a:pt x="19680" y="640"/>
                    <a:pt x="17278" y="0"/>
                    <a:pt x="148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31" name="Google Shape;3731;p38"/>
            <p:cNvSpPr/>
            <p:nvPr/>
          </p:nvSpPr>
          <p:spPr>
            <a:xfrm>
              <a:off x="179666" y="177500"/>
              <a:ext cx="536979" cy="539146"/>
            </a:xfrm>
            <a:custGeom>
              <a:rect b="b" l="l" r="r" t="t"/>
              <a:pathLst>
                <a:path extrusionOk="0" h="21600" w="21600">
                  <a:moveTo>
                    <a:pt x="10983" y="4832"/>
                  </a:moveTo>
                  <a:cubicBezTo>
                    <a:pt x="11715" y="4832"/>
                    <a:pt x="12174" y="5378"/>
                    <a:pt x="12174" y="6107"/>
                  </a:cubicBezTo>
                  <a:lnTo>
                    <a:pt x="12174" y="9660"/>
                  </a:lnTo>
                  <a:lnTo>
                    <a:pt x="15651" y="9660"/>
                  </a:lnTo>
                  <a:cubicBezTo>
                    <a:pt x="16383" y="9660"/>
                    <a:pt x="16932" y="10207"/>
                    <a:pt x="16932" y="10846"/>
                  </a:cubicBezTo>
                  <a:cubicBezTo>
                    <a:pt x="16932" y="11575"/>
                    <a:pt x="16383" y="11940"/>
                    <a:pt x="15651" y="11940"/>
                  </a:cubicBezTo>
                  <a:lnTo>
                    <a:pt x="10893" y="11940"/>
                  </a:lnTo>
                  <a:cubicBezTo>
                    <a:pt x="10161" y="11940"/>
                    <a:pt x="9609" y="11393"/>
                    <a:pt x="9609" y="10846"/>
                  </a:cubicBezTo>
                  <a:lnTo>
                    <a:pt x="9609" y="6107"/>
                  </a:lnTo>
                  <a:lnTo>
                    <a:pt x="9702" y="6107"/>
                  </a:lnTo>
                  <a:cubicBezTo>
                    <a:pt x="9702" y="5378"/>
                    <a:pt x="10251" y="4832"/>
                    <a:pt x="10983" y="4832"/>
                  </a:cubicBezTo>
                  <a:close/>
                  <a:moveTo>
                    <a:pt x="10893" y="0"/>
                  </a:moveTo>
                  <a:cubicBezTo>
                    <a:pt x="4944" y="0"/>
                    <a:pt x="93" y="4832"/>
                    <a:pt x="0" y="10846"/>
                  </a:cubicBezTo>
                  <a:cubicBezTo>
                    <a:pt x="93" y="16771"/>
                    <a:pt x="4944" y="21600"/>
                    <a:pt x="10893" y="21600"/>
                  </a:cubicBezTo>
                  <a:cubicBezTo>
                    <a:pt x="16839" y="21600"/>
                    <a:pt x="21600" y="16771"/>
                    <a:pt x="21600" y="10846"/>
                  </a:cubicBezTo>
                  <a:cubicBezTo>
                    <a:pt x="21600" y="4921"/>
                    <a:pt x="16839" y="182"/>
                    <a:pt x="108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732" name="Google Shape;3732;p38"/>
          <p:cNvGrpSpPr/>
          <p:nvPr/>
        </p:nvGrpSpPr>
        <p:grpSpPr>
          <a:xfrm>
            <a:off x="4160464" y="8217275"/>
            <a:ext cx="806167" cy="897830"/>
            <a:chOff x="-1" y="0"/>
            <a:chExt cx="806166" cy="897829"/>
          </a:xfrm>
        </p:grpSpPr>
        <p:sp>
          <p:nvSpPr>
            <p:cNvPr id="3733" name="Google Shape;3733;p38"/>
            <p:cNvSpPr/>
            <p:nvPr/>
          </p:nvSpPr>
          <p:spPr>
            <a:xfrm>
              <a:off x="-1" y="0"/>
              <a:ext cx="806166" cy="897829"/>
            </a:xfrm>
            <a:custGeom>
              <a:rect b="b" l="l" r="r" t="t"/>
              <a:pathLst>
                <a:path extrusionOk="0" h="21600" w="19641">
                  <a:moveTo>
                    <a:pt x="9801" y="1492"/>
                  </a:moveTo>
                  <a:cubicBezTo>
                    <a:pt x="10709" y="1492"/>
                    <a:pt x="11598" y="2451"/>
                    <a:pt x="12328" y="4284"/>
                  </a:cubicBezTo>
                  <a:cubicBezTo>
                    <a:pt x="11441" y="4503"/>
                    <a:pt x="10611" y="4831"/>
                    <a:pt x="9779" y="5215"/>
                  </a:cubicBezTo>
                  <a:cubicBezTo>
                    <a:pt x="8946" y="4831"/>
                    <a:pt x="8116" y="4503"/>
                    <a:pt x="7229" y="4284"/>
                  </a:cubicBezTo>
                  <a:cubicBezTo>
                    <a:pt x="8021" y="2397"/>
                    <a:pt x="8920" y="1492"/>
                    <a:pt x="9801" y="1492"/>
                  </a:cubicBezTo>
                  <a:close/>
                  <a:moveTo>
                    <a:pt x="6786" y="5653"/>
                  </a:moveTo>
                  <a:cubicBezTo>
                    <a:pt x="7229" y="5817"/>
                    <a:pt x="7562" y="5872"/>
                    <a:pt x="8005" y="6035"/>
                  </a:cubicBezTo>
                  <a:cubicBezTo>
                    <a:pt x="7727" y="6145"/>
                    <a:pt x="7505" y="6254"/>
                    <a:pt x="7229" y="6419"/>
                  </a:cubicBezTo>
                  <a:cubicBezTo>
                    <a:pt x="6951" y="6583"/>
                    <a:pt x="6730" y="6692"/>
                    <a:pt x="6453" y="6857"/>
                  </a:cubicBezTo>
                  <a:cubicBezTo>
                    <a:pt x="6619" y="6473"/>
                    <a:pt x="6730" y="6091"/>
                    <a:pt x="6786" y="5653"/>
                  </a:cubicBezTo>
                  <a:close/>
                  <a:moveTo>
                    <a:pt x="12828" y="5763"/>
                  </a:moveTo>
                  <a:cubicBezTo>
                    <a:pt x="12938" y="6091"/>
                    <a:pt x="13049" y="6473"/>
                    <a:pt x="13104" y="6911"/>
                  </a:cubicBezTo>
                  <a:cubicBezTo>
                    <a:pt x="12606" y="6583"/>
                    <a:pt x="12163" y="6310"/>
                    <a:pt x="11663" y="6091"/>
                  </a:cubicBezTo>
                  <a:cubicBezTo>
                    <a:pt x="12052" y="5926"/>
                    <a:pt x="12439" y="5817"/>
                    <a:pt x="12828" y="5763"/>
                  </a:cubicBezTo>
                  <a:close/>
                  <a:moveTo>
                    <a:pt x="4006" y="5269"/>
                  </a:moveTo>
                  <a:cubicBezTo>
                    <a:pt x="4419" y="5269"/>
                    <a:pt x="4884" y="5304"/>
                    <a:pt x="5399" y="5379"/>
                  </a:cubicBezTo>
                  <a:cubicBezTo>
                    <a:pt x="5234" y="6200"/>
                    <a:pt x="5012" y="7020"/>
                    <a:pt x="4956" y="8006"/>
                  </a:cubicBezTo>
                  <a:cubicBezTo>
                    <a:pt x="4236" y="8553"/>
                    <a:pt x="3570" y="9102"/>
                    <a:pt x="2850" y="9703"/>
                  </a:cubicBezTo>
                  <a:cubicBezTo>
                    <a:pt x="665" y="7066"/>
                    <a:pt x="1075" y="5269"/>
                    <a:pt x="4006" y="5269"/>
                  </a:cubicBezTo>
                  <a:close/>
                  <a:moveTo>
                    <a:pt x="15776" y="5340"/>
                  </a:moveTo>
                  <a:cubicBezTo>
                    <a:pt x="18553" y="5340"/>
                    <a:pt x="18904" y="7125"/>
                    <a:pt x="16763" y="9758"/>
                  </a:cubicBezTo>
                  <a:cubicBezTo>
                    <a:pt x="16153" y="9156"/>
                    <a:pt x="15488" y="8553"/>
                    <a:pt x="14712" y="8061"/>
                  </a:cubicBezTo>
                  <a:cubicBezTo>
                    <a:pt x="14545" y="7186"/>
                    <a:pt x="14434" y="6254"/>
                    <a:pt x="14212" y="5488"/>
                  </a:cubicBezTo>
                  <a:cubicBezTo>
                    <a:pt x="14800" y="5387"/>
                    <a:pt x="15321" y="5340"/>
                    <a:pt x="15776" y="5340"/>
                  </a:cubicBezTo>
                  <a:close/>
                  <a:moveTo>
                    <a:pt x="14934" y="9977"/>
                  </a:moveTo>
                  <a:cubicBezTo>
                    <a:pt x="15266" y="10250"/>
                    <a:pt x="15544" y="10525"/>
                    <a:pt x="15820" y="10797"/>
                  </a:cubicBezTo>
                  <a:cubicBezTo>
                    <a:pt x="15544" y="11072"/>
                    <a:pt x="15212" y="11345"/>
                    <a:pt x="14934" y="11619"/>
                  </a:cubicBezTo>
                  <a:lnTo>
                    <a:pt x="14934" y="9977"/>
                  </a:lnTo>
                  <a:close/>
                  <a:moveTo>
                    <a:pt x="4734" y="10031"/>
                  </a:moveTo>
                  <a:lnTo>
                    <a:pt x="4734" y="11673"/>
                  </a:lnTo>
                  <a:cubicBezTo>
                    <a:pt x="4402" y="11400"/>
                    <a:pt x="4126" y="11126"/>
                    <a:pt x="3848" y="10853"/>
                  </a:cubicBezTo>
                  <a:cubicBezTo>
                    <a:pt x="4126" y="10578"/>
                    <a:pt x="4458" y="10306"/>
                    <a:pt x="4734" y="10031"/>
                  </a:cubicBezTo>
                  <a:close/>
                  <a:moveTo>
                    <a:pt x="9779" y="6748"/>
                  </a:moveTo>
                  <a:cubicBezTo>
                    <a:pt x="11054" y="7295"/>
                    <a:pt x="12217" y="8006"/>
                    <a:pt x="13325" y="8827"/>
                  </a:cubicBezTo>
                  <a:cubicBezTo>
                    <a:pt x="13493" y="10141"/>
                    <a:pt x="13493" y="11510"/>
                    <a:pt x="13325" y="12877"/>
                  </a:cubicBezTo>
                  <a:cubicBezTo>
                    <a:pt x="12217" y="13589"/>
                    <a:pt x="10998" y="14300"/>
                    <a:pt x="9779" y="14903"/>
                  </a:cubicBezTo>
                  <a:cubicBezTo>
                    <a:pt x="9168" y="14628"/>
                    <a:pt x="8614" y="14300"/>
                    <a:pt x="8005" y="13971"/>
                  </a:cubicBezTo>
                  <a:cubicBezTo>
                    <a:pt x="7395" y="13589"/>
                    <a:pt x="6786" y="13261"/>
                    <a:pt x="6232" y="12877"/>
                  </a:cubicBezTo>
                  <a:cubicBezTo>
                    <a:pt x="6175" y="11564"/>
                    <a:pt x="6175" y="10196"/>
                    <a:pt x="6232" y="8827"/>
                  </a:cubicBezTo>
                  <a:cubicBezTo>
                    <a:pt x="6786" y="8389"/>
                    <a:pt x="7395" y="8061"/>
                    <a:pt x="8005" y="7733"/>
                  </a:cubicBezTo>
                  <a:cubicBezTo>
                    <a:pt x="8614" y="7404"/>
                    <a:pt x="9224" y="7020"/>
                    <a:pt x="9779" y="6748"/>
                  </a:cubicBezTo>
                  <a:close/>
                  <a:moveTo>
                    <a:pt x="6508" y="14793"/>
                  </a:moveTo>
                  <a:cubicBezTo>
                    <a:pt x="6730" y="14903"/>
                    <a:pt x="7008" y="15068"/>
                    <a:pt x="7284" y="15177"/>
                  </a:cubicBezTo>
                  <a:cubicBezTo>
                    <a:pt x="7562" y="15340"/>
                    <a:pt x="7783" y="15450"/>
                    <a:pt x="8060" y="15615"/>
                  </a:cubicBezTo>
                  <a:cubicBezTo>
                    <a:pt x="7616" y="15724"/>
                    <a:pt x="7284" y="15888"/>
                    <a:pt x="6897" y="15943"/>
                  </a:cubicBezTo>
                  <a:cubicBezTo>
                    <a:pt x="6730" y="15506"/>
                    <a:pt x="6619" y="15177"/>
                    <a:pt x="6508" y="14793"/>
                  </a:cubicBezTo>
                  <a:close/>
                  <a:moveTo>
                    <a:pt x="13104" y="14793"/>
                  </a:moveTo>
                  <a:cubicBezTo>
                    <a:pt x="13049" y="15177"/>
                    <a:pt x="12938" y="15615"/>
                    <a:pt x="12828" y="15943"/>
                  </a:cubicBezTo>
                  <a:cubicBezTo>
                    <a:pt x="12439" y="15778"/>
                    <a:pt x="12052" y="15724"/>
                    <a:pt x="11663" y="15615"/>
                  </a:cubicBezTo>
                  <a:cubicBezTo>
                    <a:pt x="12217" y="15340"/>
                    <a:pt x="12606" y="15068"/>
                    <a:pt x="13104" y="14793"/>
                  </a:cubicBezTo>
                  <a:close/>
                  <a:moveTo>
                    <a:pt x="2850" y="11892"/>
                  </a:moveTo>
                  <a:cubicBezTo>
                    <a:pt x="3459" y="12495"/>
                    <a:pt x="4180" y="13151"/>
                    <a:pt x="4956" y="13589"/>
                  </a:cubicBezTo>
                  <a:cubicBezTo>
                    <a:pt x="5067" y="14519"/>
                    <a:pt x="5234" y="15396"/>
                    <a:pt x="5399" y="16216"/>
                  </a:cubicBezTo>
                  <a:cubicBezTo>
                    <a:pt x="4849" y="16308"/>
                    <a:pt x="4349" y="16353"/>
                    <a:pt x="3907" y="16353"/>
                  </a:cubicBezTo>
                  <a:cubicBezTo>
                    <a:pt x="1198" y="16353"/>
                    <a:pt x="610" y="14670"/>
                    <a:pt x="2850" y="11892"/>
                  </a:cubicBezTo>
                  <a:close/>
                  <a:moveTo>
                    <a:pt x="16874" y="11892"/>
                  </a:moveTo>
                  <a:cubicBezTo>
                    <a:pt x="19059" y="14578"/>
                    <a:pt x="18649" y="16381"/>
                    <a:pt x="15716" y="16381"/>
                  </a:cubicBezTo>
                  <a:cubicBezTo>
                    <a:pt x="15303" y="16381"/>
                    <a:pt x="14839" y="16346"/>
                    <a:pt x="14323" y="16272"/>
                  </a:cubicBezTo>
                  <a:cubicBezTo>
                    <a:pt x="14434" y="15450"/>
                    <a:pt x="14656" y="14574"/>
                    <a:pt x="14766" y="13589"/>
                  </a:cubicBezTo>
                  <a:cubicBezTo>
                    <a:pt x="15488" y="13042"/>
                    <a:pt x="16153" y="12495"/>
                    <a:pt x="16874" y="11892"/>
                  </a:cubicBezTo>
                  <a:close/>
                  <a:moveTo>
                    <a:pt x="9835" y="16435"/>
                  </a:moveTo>
                  <a:cubicBezTo>
                    <a:pt x="10665" y="16763"/>
                    <a:pt x="11497" y="17092"/>
                    <a:pt x="12439" y="17311"/>
                  </a:cubicBezTo>
                  <a:cubicBezTo>
                    <a:pt x="11661" y="19206"/>
                    <a:pt x="10743" y="20163"/>
                    <a:pt x="9831" y="20163"/>
                  </a:cubicBezTo>
                  <a:cubicBezTo>
                    <a:pt x="8927" y="20163"/>
                    <a:pt x="8030" y="19220"/>
                    <a:pt x="7284" y="17311"/>
                  </a:cubicBezTo>
                  <a:cubicBezTo>
                    <a:pt x="8170" y="17092"/>
                    <a:pt x="9003" y="16763"/>
                    <a:pt x="9835" y="16435"/>
                  </a:cubicBezTo>
                  <a:close/>
                  <a:moveTo>
                    <a:pt x="9847" y="0"/>
                  </a:moveTo>
                  <a:cubicBezTo>
                    <a:pt x="9647" y="0"/>
                    <a:pt x="9439" y="23"/>
                    <a:pt x="9224" y="69"/>
                  </a:cubicBezTo>
                  <a:cubicBezTo>
                    <a:pt x="7562" y="453"/>
                    <a:pt x="6453" y="2314"/>
                    <a:pt x="5843" y="3956"/>
                  </a:cubicBezTo>
                  <a:cubicBezTo>
                    <a:pt x="5264" y="3860"/>
                    <a:pt x="4643" y="3798"/>
                    <a:pt x="4029" y="3798"/>
                  </a:cubicBezTo>
                  <a:cubicBezTo>
                    <a:pt x="2526" y="3798"/>
                    <a:pt x="1064" y="4175"/>
                    <a:pt x="355" y="5379"/>
                  </a:cubicBezTo>
                  <a:cubicBezTo>
                    <a:pt x="-586" y="7076"/>
                    <a:pt x="577" y="9265"/>
                    <a:pt x="1853" y="10797"/>
                  </a:cubicBezTo>
                  <a:cubicBezTo>
                    <a:pt x="799" y="12111"/>
                    <a:pt x="-310" y="13971"/>
                    <a:pt x="79" y="15506"/>
                  </a:cubicBezTo>
                  <a:cubicBezTo>
                    <a:pt x="466" y="16763"/>
                    <a:pt x="1464" y="17420"/>
                    <a:pt x="2794" y="17695"/>
                  </a:cubicBezTo>
                  <a:cubicBezTo>
                    <a:pt x="3207" y="17790"/>
                    <a:pt x="3652" y="17834"/>
                    <a:pt x="4106" y="17834"/>
                  </a:cubicBezTo>
                  <a:cubicBezTo>
                    <a:pt x="4687" y="17834"/>
                    <a:pt x="5283" y="17762"/>
                    <a:pt x="5843" y="17639"/>
                  </a:cubicBezTo>
                  <a:cubicBezTo>
                    <a:pt x="6839" y="20287"/>
                    <a:pt x="8343" y="21600"/>
                    <a:pt x="9844" y="21600"/>
                  </a:cubicBezTo>
                  <a:cubicBezTo>
                    <a:pt x="11351" y="21600"/>
                    <a:pt x="12852" y="20273"/>
                    <a:pt x="13825" y="17639"/>
                  </a:cubicBezTo>
                  <a:cubicBezTo>
                    <a:pt x="14455" y="17745"/>
                    <a:pt x="15039" y="17794"/>
                    <a:pt x="15574" y="17794"/>
                  </a:cubicBezTo>
                  <a:cubicBezTo>
                    <a:pt x="19802" y="17794"/>
                    <a:pt x="21014" y="14684"/>
                    <a:pt x="17815" y="10797"/>
                  </a:cubicBezTo>
                  <a:cubicBezTo>
                    <a:pt x="21003" y="6972"/>
                    <a:pt x="19853" y="3789"/>
                    <a:pt x="15629" y="3789"/>
                  </a:cubicBezTo>
                  <a:cubicBezTo>
                    <a:pt x="15078" y="3789"/>
                    <a:pt x="14476" y="3843"/>
                    <a:pt x="13825" y="3956"/>
                  </a:cubicBezTo>
                  <a:cubicBezTo>
                    <a:pt x="13074" y="1977"/>
                    <a:pt x="11735" y="0"/>
                    <a:pt x="98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34" name="Google Shape;3734;p38"/>
            <p:cNvSpPr/>
            <p:nvPr/>
          </p:nvSpPr>
          <p:spPr>
            <a:xfrm>
              <a:off x="316829" y="359983"/>
              <a:ext cx="175629" cy="179813"/>
            </a:xfrm>
            <a:custGeom>
              <a:rect b="b" l="l" r="r" t="t"/>
              <a:pathLst>
                <a:path extrusionOk="0" h="21600" w="20838">
                  <a:moveTo>
                    <a:pt x="10751" y="0"/>
                  </a:moveTo>
                  <a:cubicBezTo>
                    <a:pt x="10597" y="0"/>
                    <a:pt x="10451" y="9"/>
                    <a:pt x="10305" y="9"/>
                  </a:cubicBezTo>
                  <a:cubicBezTo>
                    <a:pt x="4633" y="9"/>
                    <a:pt x="-499" y="4936"/>
                    <a:pt x="41" y="10670"/>
                  </a:cubicBezTo>
                  <a:cubicBezTo>
                    <a:pt x="-499" y="16959"/>
                    <a:pt x="4359" y="21600"/>
                    <a:pt x="10305" y="21600"/>
                  </a:cubicBezTo>
                  <a:cubicBezTo>
                    <a:pt x="16243" y="21600"/>
                    <a:pt x="21101" y="16959"/>
                    <a:pt x="20827" y="10670"/>
                  </a:cubicBezTo>
                  <a:cubicBezTo>
                    <a:pt x="20827" y="5075"/>
                    <a:pt x="16466" y="0"/>
                    <a:pt x="107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735" name="Google Shape;3735;p38"/>
          <p:cNvSpPr/>
          <p:nvPr/>
        </p:nvSpPr>
        <p:spPr>
          <a:xfrm>
            <a:off x="4124157" y="9266334"/>
            <a:ext cx="919132" cy="914582"/>
          </a:xfrm>
          <a:custGeom>
            <a:rect b="b" l="l" r="r" t="t"/>
            <a:pathLst>
              <a:path extrusionOk="0" h="21600" w="21600">
                <a:moveTo>
                  <a:pt x="3155" y="5642"/>
                </a:moveTo>
                <a:lnTo>
                  <a:pt x="3155" y="8920"/>
                </a:lnTo>
                <a:lnTo>
                  <a:pt x="1497" y="8920"/>
                </a:lnTo>
                <a:lnTo>
                  <a:pt x="1497" y="5642"/>
                </a:lnTo>
                <a:close/>
                <a:moveTo>
                  <a:pt x="9783" y="4192"/>
                </a:moveTo>
                <a:cubicBezTo>
                  <a:pt x="9945" y="4192"/>
                  <a:pt x="10159" y="4407"/>
                  <a:pt x="10159" y="4622"/>
                </a:cubicBezTo>
                <a:lnTo>
                  <a:pt x="10159" y="8920"/>
                </a:lnTo>
                <a:lnTo>
                  <a:pt x="4545" y="8920"/>
                </a:lnTo>
                <a:lnTo>
                  <a:pt x="4545" y="4622"/>
                </a:lnTo>
                <a:cubicBezTo>
                  <a:pt x="4545" y="4407"/>
                  <a:pt x="4704" y="4192"/>
                  <a:pt x="4972" y="4192"/>
                </a:cubicBezTo>
                <a:close/>
                <a:moveTo>
                  <a:pt x="16789" y="4192"/>
                </a:moveTo>
                <a:cubicBezTo>
                  <a:pt x="17003" y="4192"/>
                  <a:pt x="17162" y="4407"/>
                  <a:pt x="17162" y="4622"/>
                </a:cubicBezTo>
                <a:lnTo>
                  <a:pt x="17162" y="8920"/>
                </a:lnTo>
                <a:lnTo>
                  <a:pt x="11603" y="8920"/>
                </a:lnTo>
                <a:lnTo>
                  <a:pt x="11603" y="4622"/>
                </a:lnTo>
                <a:cubicBezTo>
                  <a:pt x="11548" y="4407"/>
                  <a:pt x="11710" y="4192"/>
                  <a:pt x="11976" y="4192"/>
                </a:cubicBezTo>
                <a:close/>
                <a:moveTo>
                  <a:pt x="20263" y="5642"/>
                </a:moveTo>
                <a:lnTo>
                  <a:pt x="20263" y="8920"/>
                </a:lnTo>
                <a:lnTo>
                  <a:pt x="18606" y="8920"/>
                </a:lnTo>
                <a:lnTo>
                  <a:pt x="18606" y="5642"/>
                </a:lnTo>
                <a:close/>
                <a:moveTo>
                  <a:pt x="12244" y="11768"/>
                </a:moveTo>
                <a:cubicBezTo>
                  <a:pt x="12618" y="11768"/>
                  <a:pt x="12993" y="12090"/>
                  <a:pt x="12993" y="12413"/>
                </a:cubicBezTo>
                <a:cubicBezTo>
                  <a:pt x="12993" y="12842"/>
                  <a:pt x="12618" y="13165"/>
                  <a:pt x="12244" y="13165"/>
                </a:cubicBezTo>
                <a:lnTo>
                  <a:pt x="9410" y="13165"/>
                </a:lnTo>
                <a:cubicBezTo>
                  <a:pt x="9035" y="13165"/>
                  <a:pt x="8714" y="12842"/>
                  <a:pt x="8714" y="12413"/>
                </a:cubicBezTo>
                <a:cubicBezTo>
                  <a:pt x="8714" y="11983"/>
                  <a:pt x="9035" y="11768"/>
                  <a:pt x="9410" y="11768"/>
                </a:cubicBezTo>
                <a:close/>
                <a:moveTo>
                  <a:pt x="5240" y="11768"/>
                </a:moveTo>
                <a:cubicBezTo>
                  <a:pt x="6362" y="11768"/>
                  <a:pt x="7272" y="12682"/>
                  <a:pt x="7379" y="13809"/>
                </a:cubicBezTo>
                <a:cubicBezTo>
                  <a:pt x="7379" y="14991"/>
                  <a:pt x="6417" y="15905"/>
                  <a:pt x="5240" y="15905"/>
                </a:cubicBezTo>
                <a:cubicBezTo>
                  <a:pt x="4063" y="15905"/>
                  <a:pt x="3155" y="14991"/>
                  <a:pt x="3155" y="13809"/>
                </a:cubicBezTo>
                <a:cubicBezTo>
                  <a:pt x="3155" y="12682"/>
                  <a:pt x="4063" y="11768"/>
                  <a:pt x="5240" y="11768"/>
                </a:cubicBezTo>
                <a:close/>
                <a:moveTo>
                  <a:pt x="12244" y="14616"/>
                </a:moveTo>
                <a:cubicBezTo>
                  <a:pt x="12618" y="14616"/>
                  <a:pt x="12993" y="14991"/>
                  <a:pt x="12993" y="15314"/>
                </a:cubicBezTo>
                <a:cubicBezTo>
                  <a:pt x="12993" y="15636"/>
                  <a:pt x="12618" y="15958"/>
                  <a:pt x="12244" y="15958"/>
                </a:cubicBezTo>
                <a:lnTo>
                  <a:pt x="9410" y="15958"/>
                </a:lnTo>
                <a:cubicBezTo>
                  <a:pt x="9035" y="15958"/>
                  <a:pt x="8714" y="15636"/>
                  <a:pt x="8714" y="15314"/>
                </a:cubicBezTo>
                <a:cubicBezTo>
                  <a:pt x="8714" y="14884"/>
                  <a:pt x="9035" y="14616"/>
                  <a:pt x="9410" y="14616"/>
                </a:cubicBezTo>
                <a:close/>
                <a:moveTo>
                  <a:pt x="16614" y="11819"/>
                </a:moveTo>
                <a:cubicBezTo>
                  <a:pt x="17697" y="11819"/>
                  <a:pt x="18606" y="12716"/>
                  <a:pt x="18606" y="13917"/>
                </a:cubicBezTo>
                <a:cubicBezTo>
                  <a:pt x="18606" y="15046"/>
                  <a:pt x="17644" y="15958"/>
                  <a:pt x="16521" y="15958"/>
                </a:cubicBezTo>
                <a:cubicBezTo>
                  <a:pt x="15397" y="15958"/>
                  <a:pt x="14435" y="15046"/>
                  <a:pt x="14435" y="13917"/>
                </a:cubicBezTo>
                <a:cubicBezTo>
                  <a:pt x="14435" y="12735"/>
                  <a:pt x="15397" y="11821"/>
                  <a:pt x="16521" y="11821"/>
                </a:cubicBezTo>
                <a:cubicBezTo>
                  <a:pt x="16553" y="11821"/>
                  <a:pt x="16584" y="11819"/>
                  <a:pt x="16614" y="11819"/>
                </a:cubicBezTo>
                <a:close/>
                <a:moveTo>
                  <a:pt x="6576" y="0"/>
                </a:moveTo>
                <a:cubicBezTo>
                  <a:pt x="4597" y="0"/>
                  <a:pt x="3101" y="1613"/>
                  <a:pt x="2994" y="3547"/>
                </a:cubicBezTo>
                <a:lnTo>
                  <a:pt x="2994" y="4192"/>
                </a:lnTo>
                <a:lnTo>
                  <a:pt x="696" y="4192"/>
                </a:lnTo>
                <a:cubicBezTo>
                  <a:pt x="268" y="4192"/>
                  <a:pt x="0" y="4567"/>
                  <a:pt x="0" y="4944"/>
                </a:cubicBezTo>
                <a:lnTo>
                  <a:pt x="0" y="9672"/>
                </a:lnTo>
                <a:cubicBezTo>
                  <a:pt x="54" y="9994"/>
                  <a:pt x="428" y="10316"/>
                  <a:pt x="803" y="10316"/>
                </a:cubicBezTo>
                <a:lnTo>
                  <a:pt x="2459" y="10316"/>
                </a:lnTo>
                <a:cubicBezTo>
                  <a:pt x="2031" y="10961"/>
                  <a:pt x="1765" y="11660"/>
                  <a:pt x="1765" y="12413"/>
                </a:cubicBezTo>
                <a:lnTo>
                  <a:pt x="1765" y="16657"/>
                </a:lnTo>
                <a:cubicBezTo>
                  <a:pt x="1765" y="17570"/>
                  <a:pt x="2352" y="18324"/>
                  <a:pt x="3155" y="18646"/>
                </a:cubicBezTo>
                <a:lnTo>
                  <a:pt x="3155" y="20902"/>
                </a:lnTo>
                <a:cubicBezTo>
                  <a:pt x="3155" y="21278"/>
                  <a:pt x="3476" y="21600"/>
                  <a:pt x="3903" y="21600"/>
                </a:cubicBezTo>
                <a:lnTo>
                  <a:pt x="6683" y="21600"/>
                </a:lnTo>
                <a:cubicBezTo>
                  <a:pt x="7111" y="21600"/>
                  <a:pt x="7379" y="21278"/>
                  <a:pt x="7379" y="20902"/>
                </a:cubicBezTo>
                <a:lnTo>
                  <a:pt x="7379" y="18754"/>
                </a:lnTo>
                <a:lnTo>
                  <a:pt x="14382" y="18754"/>
                </a:lnTo>
                <a:lnTo>
                  <a:pt x="14382" y="20902"/>
                </a:lnTo>
                <a:cubicBezTo>
                  <a:pt x="14382" y="21278"/>
                  <a:pt x="14703" y="21600"/>
                  <a:pt x="15077" y="21600"/>
                </a:cubicBezTo>
                <a:lnTo>
                  <a:pt x="17858" y="21600"/>
                </a:lnTo>
                <a:cubicBezTo>
                  <a:pt x="18286" y="21600"/>
                  <a:pt x="18499" y="21278"/>
                  <a:pt x="18499" y="20902"/>
                </a:cubicBezTo>
                <a:lnTo>
                  <a:pt x="18499" y="18646"/>
                </a:lnTo>
                <a:cubicBezTo>
                  <a:pt x="19301" y="18377"/>
                  <a:pt x="19942" y="17570"/>
                  <a:pt x="19942" y="16657"/>
                </a:cubicBezTo>
                <a:lnTo>
                  <a:pt x="19942" y="12413"/>
                </a:lnTo>
                <a:cubicBezTo>
                  <a:pt x="19942" y="11606"/>
                  <a:pt x="19676" y="10854"/>
                  <a:pt x="19194" y="10316"/>
                </a:cubicBezTo>
                <a:lnTo>
                  <a:pt x="20852" y="10316"/>
                </a:lnTo>
                <a:cubicBezTo>
                  <a:pt x="21279" y="10316"/>
                  <a:pt x="21600" y="9994"/>
                  <a:pt x="21600" y="9672"/>
                </a:cubicBezTo>
                <a:lnTo>
                  <a:pt x="21600" y="4944"/>
                </a:lnTo>
                <a:cubicBezTo>
                  <a:pt x="21600" y="4567"/>
                  <a:pt x="21279" y="4192"/>
                  <a:pt x="20852" y="4192"/>
                </a:cubicBezTo>
                <a:lnTo>
                  <a:pt x="18499" y="4192"/>
                </a:lnTo>
                <a:lnTo>
                  <a:pt x="18499" y="3547"/>
                </a:lnTo>
                <a:cubicBezTo>
                  <a:pt x="18499" y="1613"/>
                  <a:pt x="16948" y="55"/>
                  <a:pt x="149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736" name="Google Shape;3736;p38"/>
          <p:cNvGrpSpPr/>
          <p:nvPr/>
        </p:nvGrpSpPr>
        <p:grpSpPr>
          <a:xfrm>
            <a:off x="9515887" y="7208889"/>
            <a:ext cx="916922" cy="915522"/>
            <a:chOff x="-1" y="0"/>
            <a:chExt cx="916921" cy="915521"/>
          </a:xfrm>
        </p:grpSpPr>
        <p:sp>
          <p:nvSpPr>
            <p:cNvPr id="3737" name="Google Shape;3737;p38"/>
            <p:cNvSpPr/>
            <p:nvPr/>
          </p:nvSpPr>
          <p:spPr>
            <a:xfrm>
              <a:off x="101261" y="101243"/>
              <a:ext cx="243431" cy="243432"/>
            </a:xfrm>
            <a:custGeom>
              <a:rect b="b" l="l" r="r" t="t"/>
              <a:pathLst>
                <a:path extrusionOk="0" h="21600" w="21600">
                  <a:moveTo>
                    <a:pt x="17358" y="0"/>
                  </a:moveTo>
                  <a:lnTo>
                    <a:pt x="0" y="17365"/>
                  </a:lnTo>
                  <a:lnTo>
                    <a:pt x="4440" y="21600"/>
                  </a:lnTo>
                  <a:lnTo>
                    <a:pt x="21600" y="4242"/>
                  </a:lnTo>
                  <a:lnTo>
                    <a:pt x="1735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38" name="Google Shape;3738;p38"/>
            <p:cNvSpPr/>
            <p:nvPr/>
          </p:nvSpPr>
          <p:spPr>
            <a:xfrm>
              <a:off x="478864" y="24480"/>
              <a:ext cx="433985" cy="431692"/>
            </a:xfrm>
            <a:custGeom>
              <a:rect b="b" l="l" r="r" t="t"/>
              <a:pathLst>
                <a:path extrusionOk="0" h="21600" w="21460">
                  <a:moveTo>
                    <a:pt x="9509" y="0"/>
                  </a:moveTo>
                  <a:cubicBezTo>
                    <a:pt x="9113" y="0"/>
                    <a:pt x="8720" y="141"/>
                    <a:pt x="8438" y="426"/>
                  </a:cubicBezTo>
                  <a:lnTo>
                    <a:pt x="4503" y="4412"/>
                  </a:lnTo>
                  <a:lnTo>
                    <a:pt x="9563" y="9535"/>
                  </a:lnTo>
                  <a:cubicBezTo>
                    <a:pt x="10127" y="10103"/>
                    <a:pt x="10127" y="11129"/>
                    <a:pt x="9563" y="11696"/>
                  </a:cubicBezTo>
                  <a:cubicBezTo>
                    <a:pt x="9416" y="11844"/>
                    <a:pt x="9141" y="11931"/>
                    <a:pt x="8831" y="11931"/>
                  </a:cubicBezTo>
                  <a:cubicBezTo>
                    <a:pt x="8427" y="11931"/>
                    <a:pt x="7970" y="11790"/>
                    <a:pt x="7652" y="11468"/>
                  </a:cubicBezTo>
                  <a:lnTo>
                    <a:pt x="2589" y="6345"/>
                  </a:lnTo>
                  <a:lnTo>
                    <a:pt x="0" y="8964"/>
                  </a:lnTo>
                  <a:lnTo>
                    <a:pt x="12601" y="21600"/>
                  </a:lnTo>
                  <a:lnTo>
                    <a:pt x="21039" y="13062"/>
                  </a:lnTo>
                  <a:cubicBezTo>
                    <a:pt x="21600" y="12495"/>
                    <a:pt x="21600" y="11468"/>
                    <a:pt x="21039" y="10901"/>
                  </a:cubicBezTo>
                  <a:lnTo>
                    <a:pt x="10577" y="426"/>
                  </a:lnTo>
                  <a:cubicBezTo>
                    <a:pt x="10295" y="141"/>
                    <a:pt x="9902" y="0"/>
                    <a:pt x="95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39" name="Google Shape;3739;p38"/>
            <p:cNvSpPr/>
            <p:nvPr/>
          </p:nvSpPr>
          <p:spPr>
            <a:xfrm>
              <a:off x="192249" y="192231"/>
              <a:ext cx="616558" cy="616558"/>
            </a:xfrm>
            <a:custGeom>
              <a:rect b="b" l="l" r="r" t="t"/>
              <a:pathLst>
                <a:path extrusionOk="0" h="21600" w="21600">
                  <a:moveTo>
                    <a:pt x="6775" y="0"/>
                  </a:moveTo>
                  <a:lnTo>
                    <a:pt x="0" y="6775"/>
                  </a:lnTo>
                  <a:lnTo>
                    <a:pt x="14825" y="21600"/>
                  </a:lnTo>
                  <a:lnTo>
                    <a:pt x="21600" y="14825"/>
                  </a:lnTo>
                  <a:lnTo>
                    <a:pt x="677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40" name="Google Shape;3740;p38"/>
            <p:cNvSpPr/>
            <p:nvPr/>
          </p:nvSpPr>
          <p:spPr>
            <a:xfrm>
              <a:off x="667701" y="667756"/>
              <a:ext cx="249219" cy="247765"/>
            </a:xfrm>
            <a:custGeom>
              <a:rect b="b" l="l" r="r" t="t"/>
              <a:pathLst>
                <a:path extrusionOk="0" h="21600" w="21214">
                  <a:moveTo>
                    <a:pt x="14912" y="0"/>
                  </a:moveTo>
                  <a:lnTo>
                    <a:pt x="0" y="15273"/>
                  </a:lnTo>
                  <a:lnTo>
                    <a:pt x="17820" y="21424"/>
                  </a:lnTo>
                  <a:cubicBezTo>
                    <a:pt x="18121" y="21543"/>
                    <a:pt x="18416" y="21600"/>
                    <a:pt x="18711" y="21600"/>
                  </a:cubicBezTo>
                  <a:cubicBezTo>
                    <a:pt x="20297" y="21600"/>
                    <a:pt x="21600" y="19925"/>
                    <a:pt x="21108" y="18244"/>
                  </a:cubicBezTo>
                  <a:lnTo>
                    <a:pt x="1491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41" name="Google Shape;3741;p38"/>
            <p:cNvSpPr/>
            <p:nvPr/>
          </p:nvSpPr>
          <p:spPr>
            <a:xfrm>
              <a:off x="22151" y="478918"/>
              <a:ext cx="431728" cy="431692"/>
            </a:xfrm>
            <a:custGeom>
              <a:rect b="b" l="l" r="r" t="t"/>
              <a:pathLst>
                <a:path extrusionOk="0" h="21600" w="21458">
                  <a:moveTo>
                    <a:pt x="8906" y="0"/>
                  </a:moveTo>
                  <a:lnTo>
                    <a:pt x="6304" y="2620"/>
                  </a:lnTo>
                  <a:lnTo>
                    <a:pt x="11731" y="7967"/>
                  </a:lnTo>
                  <a:cubicBezTo>
                    <a:pt x="12298" y="8538"/>
                    <a:pt x="12298" y="9561"/>
                    <a:pt x="11731" y="10132"/>
                  </a:cubicBezTo>
                  <a:cubicBezTo>
                    <a:pt x="11451" y="10417"/>
                    <a:pt x="11053" y="10558"/>
                    <a:pt x="10658" y="10558"/>
                  </a:cubicBezTo>
                  <a:cubicBezTo>
                    <a:pt x="10263" y="10558"/>
                    <a:pt x="9868" y="10417"/>
                    <a:pt x="9585" y="10132"/>
                  </a:cubicBezTo>
                  <a:lnTo>
                    <a:pt x="4269" y="4668"/>
                  </a:lnTo>
                  <a:lnTo>
                    <a:pt x="425" y="8538"/>
                  </a:lnTo>
                  <a:cubicBezTo>
                    <a:pt x="-142" y="9105"/>
                    <a:pt x="-142" y="10132"/>
                    <a:pt x="425" y="10702"/>
                  </a:cubicBezTo>
                  <a:lnTo>
                    <a:pt x="10827" y="21174"/>
                  </a:lnTo>
                  <a:cubicBezTo>
                    <a:pt x="11110" y="21459"/>
                    <a:pt x="11505" y="21600"/>
                    <a:pt x="11903" y="21600"/>
                  </a:cubicBezTo>
                  <a:cubicBezTo>
                    <a:pt x="12298" y="21600"/>
                    <a:pt x="12693" y="21459"/>
                    <a:pt x="12977" y="21174"/>
                  </a:cubicBezTo>
                  <a:lnTo>
                    <a:pt x="21458" y="12636"/>
                  </a:lnTo>
                  <a:lnTo>
                    <a:pt x="890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42" name="Google Shape;3742;p38"/>
            <p:cNvSpPr/>
            <p:nvPr/>
          </p:nvSpPr>
          <p:spPr>
            <a:xfrm>
              <a:off x="-1" y="0"/>
              <a:ext cx="255943" cy="253686"/>
            </a:xfrm>
            <a:custGeom>
              <a:rect b="b" l="l" r="r" t="t"/>
              <a:pathLst>
                <a:path extrusionOk="0" h="21600" w="20769">
                  <a:moveTo>
                    <a:pt x="12530" y="0"/>
                  </a:moveTo>
                  <a:cubicBezTo>
                    <a:pt x="10385" y="0"/>
                    <a:pt x="8217" y="873"/>
                    <a:pt x="6553" y="2619"/>
                  </a:cubicBezTo>
                  <a:lnTo>
                    <a:pt x="2492" y="6880"/>
                  </a:lnTo>
                  <a:cubicBezTo>
                    <a:pt x="-831" y="10367"/>
                    <a:pt x="-831" y="15790"/>
                    <a:pt x="2492" y="19276"/>
                  </a:cubicBezTo>
                  <a:lnTo>
                    <a:pt x="4707" y="21600"/>
                  </a:lnTo>
                  <a:lnTo>
                    <a:pt x="20769" y="4943"/>
                  </a:lnTo>
                  <a:lnTo>
                    <a:pt x="18366" y="2619"/>
                  </a:lnTo>
                  <a:cubicBezTo>
                    <a:pt x="16802" y="873"/>
                    <a:pt x="14675" y="0"/>
                    <a:pt x="125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743" name="Google Shape;3743;p38"/>
          <p:cNvGrpSpPr/>
          <p:nvPr/>
        </p:nvGrpSpPr>
        <p:grpSpPr>
          <a:xfrm>
            <a:off x="9511969" y="8347549"/>
            <a:ext cx="919133" cy="837245"/>
            <a:chOff x="72" y="-1"/>
            <a:chExt cx="919131" cy="837244"/>
          </a:xfrm>
        </p:grpSpPr>
        <p:sp>
          <p:nvSpPr>
            <p:cNvPr id="3744" name="Google Shape;3744;p38"/>
            <p:cNvSpPr/>
            <p:nvPr/>
          </p:nvSpPr>
          <p:spPr>
            <a:xfrm>
              <a:off x="72" y="-1"/>
              <a:ext cx="857706" cy="238884"/>
            </a:xfrm>
            <a:custGeom>
              <a:rect b="b" l="l" r="r" t="t"/>
              <a:pathLst>
                <a:path extrusionOk="0" h="21600" w="21374">
                  <a:moveTo>
                    <a:pt x="3005" y="0"/>
                  </a:moveTo>
                  <a:cubicBezTo>
                    <a:pt x="1360" y="0"/>
                    <a:pt x="0" y="4943"/>
                    <a:pt x="0" y="10904"/>
                  </a:cubicBezTo>
                  <a:cubicBezTo>
                    <a:pt x="0" y="16664"/>
                    <a:pt x="1360" y="21600"/>
                    <a:pt x="3005" y="21600"/>
                  </a:cubicBezTo>
                  <a:lnTo>
                    <a:pt x="20637" y="21600"/>
                  </a:lnTo>
                  <a:cubicBezTo>
                    <a:pt x="21260" y="21600"/>
                    <a:pt x="21600" y="19132"/>
                    <a:pt x="21204" y="17284"/>
                  </a:cubicBezTo>
                  <a:cubicBezTo>
                    <a:pt x="20864" y="15430"/>
                    <a:pt x="20637" y="13170"/>
                    <a:pt x="20637" y="10904"/>
                  </a:cubicBezTo>
                  <a:cubicBezTo>
                    <a:pt x="20637" y="8436"/>
                    <a:pt x="20864" y="6177"/>
                    <a:pt x="21204" y="4323"/>
                  </a:cubicBezTo>
                  <a:cubicBezTo>
                    <a:pt x="21544" y="2677"/>
                    <a:pt x="21204" y="0"/>
                    <a:pt x="206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45" name="Google Shape;3745;p38"/>
            <p:cNvSpPr/>
            <p:nvPr/>
          </p:nvSpPr>
          <p:spPr>
            <a:xfrm>
              <a:off x="684870" y="298097"/>
              <a:ext cx="61455" cy="238883"/>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46" name="Google Shape;3746;p38"/>
            <p:cNvSpPr/>
            <p:nvPr/>
          </p:nvSpPr>
          <p:spPr>
            <a:xfrm>
              <a:off x="805466" y="300335"/>
              <a:ext cx="113737" cy="238883"/>
            </a:xfrm>
            <a:custGeom>
              <a:rect b="b" l="l" r="r" t="t"/>
              <a:pathLst>
                <a:path extrusionOk="0" h="21600" w="21600">
                  <a:moveTo>
                    <a:pt x="0" y="0"/>
                  </a:moveTo>
                  <a:lnTo>
                    <a:pt x="0" y="21600"/>
                  </a:lnTo>
                  <a:lnTo>
                    <a:pt x="16416" y="21600"/>
                  </a:lnTo>
                  <a:cubicBezTo>
                    <a:pt x="19008" y="21398"/>
                    <a:pt x="21600" y="20163"/>
                    <a:pt x="21600" y="18929"/>
                  </a:cubicBezTo>
                  <a:lnTo>
                    <a:pt x="21600" y="2677"/>
                  </a:lnTo>
                  <a:cubicBezTo>
                    <a:pt x="21600" y="1032"/>
                    <a:pt x="19008" y="0"/>
                    <a:pt x="164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47" name="Google Shape;3747;p38"/>
            <p:cNvSpPr/>
            <p:nvPr/>
          </p:nvSpPr>
          <p:spPr>
            <a:xfrm>
              <a:off x="63764" y="298097"/>
              <a:ext cx="561964" cy="238883"/>
            </a:xfrm>
            <a:custGeom>
              <a:rect b="b" l="l" r="r" t="t"/>
              <a:pathLst>
                <a:path extrusionOk="0" h="21600" w="21600">
                  <a:moveTo>
                    <a:pt x="1224" y="0"/>
                  </a:moveTo>
                  <a:cubicBezTo>
                    <a:pt x="525" y="0"/>
                    <a:pt x="0" y="1437"/>
                    <a:pt x="0" y="2880"/>
                  </a:cubicBezTo>
                  <a:lnTo>
                    <a:pt x="0" y="19132"/>
                  </a:lnTo>
                  <a:cubicBezTo>
                    <a:pt x="0" y="20568"/>
                    <a:pt x="525" y="21600"/>
                    <a:pt x="1224"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48" name="Google Shape;3748;p38"/>
            <p:cNvSpPr/>
            <p:nvPr/>
          </p:nvSpPr>
          <p:spPr>
            <a:xfrm>
              <a:off x="184360" y="596121"/>
              <a:ext cx="61382" cy="238883"/>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49" name="Google Shape;3749;p38"/>
            <p:cNvSpPr/>
            <p:nvPr/>
          </p:nvSpPr>
          <p:spPr>
            <a:xfrm>
              <a:off x="304956" y="600671"/>
              <a:ext cx="550555" cy="236572"/>
            </a:xfrm>
            <a:custGeom>
              <a:rect b="b" l="l" r="r" t="t"/>
              <a:pathLst>
                <a:path extrusionOk="0" h="21600" w="21600">
                  <a:moveTo>
                    <a:pt x="0" y="0"/>
                  </a:moveTo>
                  <a:lnTo>
                    <a:pt x="0" y="21600"/>
                  </a:lnTo>
                  <a:lnTo>
                    <a:pt x="20529" y="21600"/>
                  </a:lnTo>
                  <a:cubicBezTo>
                    <a:pt x="21152" y="21600"/>
                    <a:pt x="21600" y="20149"/>
                    <a:pt x="21600" y="18903"/>
                  </a:cubicBezTo>
                  <a:lnTo>
                    <a:pt x="21600" y="2492"/>
                  </a:lnTo>
                  <a:cubicBezTo>
                    <a:pt x="21600" y="1035"/>
                    <a:pt x="21065" y="0"/>
                    <a:pt x="205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50" name="Google Shape;3750;p38"/>
            <p:cNvSpPr/>
            <p:nvPr/>
          </p:nvSpPr>
          <p:spPr>
            <a:xfrm>
              <a:off x="72" y="598360"/>
              <a:ext cx="125146" cy="238883"/>
            </a:xfrm>
            <a:custGeom>
              <a:rect b="b" l="l" r="r" t="t"/>
              <a:pathLst>
                <a:path extrusionOk="0" h="21600" w="21600">
                  <a:moveTo>
                    <a:pt x="5497" y="0"/>
                  </a:moveTo>
                  <a:cubicBezTo>
                    <a:pt x="2356" y="0"/>
                    <a:pt x="0" y="1234"/>
                    <a:pt x="0" y="2468"/>
                  </a:cubicBezTo>
                  <a:lnTo>
                    <a:pt x="0" y="18720"/>
                  </a:lnTo>
                  <a:cubicBezTo>
                    <a:pt x="0" y="20163"/>
                    <a:pt x="2356" y="21600"/>
                    <a:pt x="5497"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751" name="Google Shape;3751;p38"/>
          <p:cNvGrpSpPr/>
          <p:nvPr/>
        </p:nvGrpSpPr>
        <p:grpSpPr>
          <a:xfrm>
            <a:off x="9527280" y="9327555"/>
            <a:ext cx="893571" cy="915162"/>
            <a:chOff x="0" y="0"/>
            <a:chExt cx="893569" cy="915161"/>
          </a:xfrm>
        </p:grpSpPr>
        <p:sp>
          <p:nvSpPr>
            <p:cNvPr id="3752" name="Google Shape;3752;p38"/>
            <p:cNvSpPr/>
            <p:nvPr/>
          </p:nvSpPr>
          <p:spPr>
            <a:xfrm>
              <a:off x="120018" y="421437"/>
              <a:ext cx="655266" cy="293548"/>
            </a:xfrm>
            <a:custGeom>
              <a:rect b="b" l="l" r="r" t="t"/>
              <a:pathLst>
                <a:path extrusionOk="0" h="21600" w="21600">
                  <a:moveTo>
                    <a:pt x="0" y="0"/>
                  </a:moveTo>
                  <a:lnTo>
                    <a:pt x="0" y="10718"/>
                  </a:lnTo>
                  <a:cubicBezTo>
                    <a:pt x="0" y="18752"/>
                    <a:pt x="6525" y="21600"/>
                    <a:pt x="10724" y="21600"/>
                  </a:cubicBezTo>
                  <a:cubicBezTo>
                    <a:pt x="16125" y="21600"/>
                    <a:pt x="21600" y="17912"/>
                    <a:pt x="21600" y="10718"/>
                  </a:cubicBezTo>
                  <a:lnTo>
                    <a:pt x="21600" y="0"/>
                  </a:lnTo>
                  <a:lnTo>
                    <a:pt x="12223" y="11887"/>
                  </a:lnTo>
                  <a:cubicBezTo>
                    <a:pt x="11790" y="12535"/>
                    <a:pt x="11302" y="12832"/>
                    <a:pt x="10821" y="12832"/>
                  </a:cubicBezTo>
                  <a:cubicBezTo>
                    <a:pt x="10307" y="12832"/>
                    <a:pt x="9800" y="12492"/>
                    <a:pt x="9374" y="11887"/>
                  </a:cubicBezTo>
                  <a:cubicBezTo>
                    <a:pt x="8624" y="10882"/>
                    <a:pt x="750" y="117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53" name="Google Shape;3753;p38"/>
            <p:cNvSpPr/>
            <p:nvPr/>
          </p:nvSpPr>
          <p:spPr>
            <a:xfrm>
              <a:off x="0" y="0"/>
              <a:ext cx="893569" cy="915161"/>
            </a:xfrm>
            <a:custGeom>
              <a:rect b="b" l="l" r="r" t="t"/>
              <a:pathLst>
                <a:path extrusionOk="0" h="21600" w="21477">
                  <a:moveTo>
                    <a:pt x="10732" y="0"/>
                  </a:moveTo>
                  <a:cubicBezTo>
                    <a:pt x="10608" y="0"/>
                    <a:pt x="10485" y="41"/>
                    <a:pt x="10376" y="121"/>
                  </a:cubicBezTo>
                  <a:lnTo>
                    <a:pt x="370" y="5759"/>
                  </a:lnTo>
                  <a:cubicBezTo>
                    <a:pt x="-123" y="6029"/>
                    <a:pt x="-123" y="6673"/>
                    <a:pt x="370" y="6940"/>
                  </a:cubicBezTo>
                  <a:lnTo>
                    <a:pt x="10376" y="12579"/>
                  </a:lnTo>
                  <a:cubicBezTo>
                    <a:pt x="10485" y="12659"/>
                    <a:pt x="10608" y="12700"/>
                    <a:pt x="10732" y="12700"/>
                  </a:cubicBezTo>
                  <a:cubicBezTo>
                    <a:pt x="10855" y="12700"/>
                    <a:pt x="10978" y="12659"/>
                    <a:pt x="11087" y="12579"/>
                  </a:cubicBezTo>
                  <a:cubicBezTo>
                    <a:pt x="19618" y="7747"/>
                    <a:pt x="20056" y="7532"/>
                    <a:pt x="20056" y="7532"/>
                  </a:cubicBezTo>
                  <a:lnTo>
                    <a:pt x="20056" y="20901"/>
                  </a:lnTo>
                  <a:cubicBezTo>
                    <a:pt x="20109" y="21331"/>
                    <a:pt x="20437" y="21600"/>
                    <a:pt x="20765" y="21600"/>
                  </a:cubicBezTo>
                  <a:cubicBezTo>
                    <a:pt x="21203" y="21600"/>
                    <a:pt x="21477" y="21223"/>
                    <a:pt x="21477" y="20901"/>
                  </a:cubicBezTo>
                  <a:lnTo>
                    <a:pt x="21477" y="6351"/>
                  </a:lnTo>
                  <a:cubicBezTo>
                    <a:pt x="21477" y="6081"/>
                    <a:pt x="21258" y="5814"/>
                    <a:pt x="21149" y="5759"/>
                  </a:cubicBezTo>
                  <a:lnTo>
                    <a:pt x="11087" y="121"/>
                  </a:lnTo>
                  <a:cubicBezTo>
                    <a:pt x="10978" y="41"/>
                    <a:pt x="10855" y="0"/>
                    <a:pt x="10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754" name="Google Shape;3754;p38"/>
          <p:cNvGrpSpPr/>
          <p:nvPr/>
        </p:nvGrpSpPr>
        <p:grpSpPr>
          <a:xfrm>
            <a:off x="15042293" y="7160001"/>
            <a:ext cx="659816" cy="914583"/>
            <a:chOff x="-1" y="72"/>
            <a:chExt cx="659815" cy="914582"/>
          </a:xfrm>
        </p:grpSpPr>
        <p:sp>
          <p:nvSpPr>
            <p:cNvPr id="3755" name="Google Shape;3755;p38"/>
            <p:cNvSpPr/>
            <p:nvPr/>
          </p:nvSpPr>
          <p:spPr>
            <a:xfrm>
              <a:off x="359478" y="2310"/>
              <a:ext cx="300336" cy="357240"/>
            </a:xfrm>
            <a:custGeom>
              <a:rect b="b" l="l" r="r" t="t"/>
              <a:pathLst>
                <a:path extrusionOk="0" h="21600" w="21600">
                  <a:moveTo>
                    <a:pt x="0" y="0"/>
                  </a:moveTo>
                  <a:lnTo>
                    <a:pt x="0" y="11143"/>
                  </a:lnTo>
                  <a:cubicBezTo>
                    <a:pt x="2457" y="11833"/>
                    <a:pt x="4420" y="13894"/>
                    <a:pt x="4420" y="16374"/>
                  </a:cubicBezTo>
                  <a:lnTo>
                    <a:pt x="4420" y="21600"/>
                  </a:lnTo>
                  <a:lnTo>
                    <a:pt x="21600" y="21600"/>
                  </a:lnTo>
                  <a:lnTo>
                    <a:pt x="21600" y="16098"/>
                  </a:lnTo>
                  <a:cubicBezTo>
                    <a:pt x="21600" y="7156"/>
                    <a:pt x="12927" y="0"/>
                    <a:pt x="22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56" name="Google Shape;3756;p38"/>
            <p:cNvSpPr/>
            <p:nvPr/>
          </p:nvSpPr>
          <p:spPr>
            <a:xfrm>
              <a:off x="305351" y="234404"/>
              <a:ext cx="58677" cy="181978"/>
            </a:xfrm>
            <a:custGeom>
              <a:rect b="b" l="l" r="r" t="t"/>
              <a:pathLst>
                <a:path extrusionOk="0" h="21600" w="19899">
                  <a:moveTo>
                    <a:pt x="9883" y="0"/>
                  </a:moveTo>
                  <a:cubicBezTo>
                    <a:pt x="4470" y="0"/>
                    <a:pt x="601" y="1894"/>
                    <a:pt x="601" y="3780"/>
                  </a:cubicBezTo>
                  <a:lnTo>
                    <a:pt x="601" y="18094"/>
                  </a:lnTo>
                  <a:cubicBezTo>
                    <a:pt x="-1701" y="19980"/>
                    <a:pt x="2928" y="21600"/>
                    <a:pt x="9099" y="21600"/>
                  </a:cubicBezTo>
                  <a:cubicBezTo>
                    <a:pt x="14511" y="21600"/>
                    <a:pt x="18356" y="19980"/>
                    <a:pt x="19899" y="18094"/>
                  </a:cubicBezTo>
                  <a:lnTo>
                    <a:pt x="19899" y="3780"/>
                  </a:lnTo>
                  <a:cubicBezTo>
                    <a:pt x="19899" y="1894"/>
                    <a:pt x="14511" y="540"/>
                    <a:pt x="98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57" name="Google Shape;3757;p38"/>
            <p:cNvSpPr/>
            <p:nvPr/>
          </p:nvSpPr>
          <p:spPr>
            <a:xfrm>
              <a:off x="2310" y="72"/>
              <a:ext cx="298026" cy="354929"/>
            </a:xfrm>
            <a:custGeom>
              <a:rect b="b" l="l" r="r" t="t"/>
              <a:pathLst>
                <a:path extrusionOk="0" h="21600" w="21600">
                  <a:moveTo>
                    <a:pt x="19292" y="0"/>
                  </a:moveTo>
                  <a:cubicBezTo>
                    <a:pt x="8740" y="0"/>
                    <a:pt x="0" y="7199"/>
                    <a:pt x="0" y="16199"/>
                  </a:cubicBezTo>
                  <a:lnTo>
                    <a:pt x="0" y="21600"/>
                  </a:lnTo>
                  <a:lnTo>
                    <a:pt x="17313" y="21600"/>
                  </a:lnTo>
                  <a:lnTo>
                    <a:pt x="17313" y="16199"/>
                  </a:lnTo>
                  <a:cubicBezTo>
                    <a:pt x="17313" y="13843"/>
                    <a:pt x="19124" y="11905"/>
                    <a:pt x="21600" y="1107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58" name="Google Shape;3758;p38"/>
            <p:cNvSpPr/>
            <p:nvPr/>
          </p:nvSpPr>
          <p:spPr>
            <a:xfrm>
              <a:off x="-1" y="420931"/>
              <a:ext cx="659815" cy="493723"/>
            </a:xfrm>
            <a:custGeom>
              <a:rect b="b" l="l" r="r" t="t"/>
              <a:pathLst>
                <a:path extrusionOk="0" h="21600" w="21600">
                  <a:moveTo>
                    <a:pt x="0" y="0"/>
                  </a:moveTo>
                  <a:lnTo>
                    <a:pt x="0" y="9955"/>
                  </a:lnTo>
                  <a:cubicBezTo>
                    <a:pt x="0" y="16425"/>
                    <a:pt x="3875" y="21600"/>
                    <a:pt x="8714" y="21600"/>
                  </a:cubicBezTo>
                  <a:lnTo>
                    <a:pt x="12662" y="21600"/>
                  </a:lnTo>
                  <a:cubicBezTo>
                    <a:pt x="17652" y="21600"/>
                    <a:pt x="21600" y="16425"/>
                    <a:pt x="21600" y="9955"/>
                  </a:cubicBezTo>
                  <a:lnTo>
                    <a:pt x="21600" y="0"/>
                  </a:lnTo>
                  <a:lnTo>
                    <a:pt x="13555" y="0"/>
                  </a:lnTo>
                  <a:cubicBezTo>
                    <a:pt x="13184" y="1494"/>
                    <a:pt x="12066" y="2587"/>
                    <a:pt x="10799" y="2587"/>
                  </a:cubicBezTo>
                  <a:cubicBezTo>
                    <a:pt x="9458" y="2587"/>
                    <a:pt x="8416" y="1494"/>
                    <a:pt x="7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759" name="Google Shape;3759;p38"/>
          <p:cNvGrpSpPr/>
          <p:nvPr/>
        </p:nvGrpSpPr>
        <p:grpSpPr>
          <a:xfrm>
            <a:off x="14915429" y="8229119"/>
            <a:ext cx="913181" cy="907506"/>
            <a:chOff x="-1" y="0"/>
            <a:chExt cx="913180" cy="907504"/>
          </a:xfrm>
        </p:grpSpPr>
        <p:sp>
          <p:nvSpPr>
            <p:cNvPr id="3760" name="Google Shape;3760;p38"/>
            <p:cNvSpPr/>
            <p:nvPr/>
          </p:nvSpPr>
          <p:spPr>
            <a:xfrm>
              <a:off x="530716" y="0"/>
              <a:ext cx="382463" cy="380131"/>
            </a:xfrm>
            <a:custGeom>
              <a:rect b="b" l="l" r="r" t="t"/>
              <a:pathLst>
                <a:path extrusionOk="0" h="21600" w="20868">
                  <a:moveTo>
                    <a:pt x="6080" y="0"/>
                  </a:moveTo>
                  <a:cubicBezTo>
                    <a:pt x="3889" y="0"/>
                    <a:pt x="1761" y="152"/>
                    <a:pt x="0" y="398"/>
                  </a:cubicBezTo>
                  <a:lnTo>
                    <a:pt x="20359" y="21600"/>
                  </a:lnTo>
                  <a:cubicBezTo>
                    <a:pt x="21600" y="13582"/>
                    <a:pt x="20481" y="5437"/>
                    <a:pt x="17999" y="2852"/>
                  </a:cubicBezTo>
                  <a:cubicBezTo>
                    <a:pt x="15875" y="726"/>
                    <a:pt x="10839" y="0"/>
                    <a:pt x="60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61" name="Google Shape;3761;p38"/>
            <p:cNvSpPr/>
            <p:nvPr/>
          </p:nvSpPr>
          <p:spPr>
            <a:xfrm>
              <a:off x="-1" y="527951"/>
              <a:ext cx="382825" cy="379553"/>
            </a:xfrm>
            <a:custGeom>
              <a:rect b="b" l="l" r="r" t="t"/>
              <a:pathLst>
                <a:path extrusionOk="0" h="21600" w="20888">
                  <a:moveTo>
                    <a:pt x="533" y="0"/>
                  </a:moveTo>
                  <a:cubicBezTo>
                    <a:pt x="-712" y="7899"/>
                    <a:pt x="285" y="16056"/>
                    <a:pt x="2889" y="18777"/>
                  </a:cubicBezTo>
                  <a:cubicBezTo>
                    <a:pt x="4710" y="20675"/>
                    <a:pt x="9536" y="21600"/>
                    <a:pt x="14919" y="21600"/>
                  </a:cubicBezTo>
                  <a:cubicBezTo>
                    <a:pt x="16877" y="21600"/>
                    <a:pt x="18906" y="21477"/>
                    <a:pt x="20888" y="21234"/>
                  </a:cubicBezTo>
                  <a:lnTo>
                    <a:pt x="53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62" name="Google Shape;3762;p38"/>
            <p:cNvSpPr/>
            <p:nvPr/>
          </p:nvSpPr>
          <p:spPr>
            <a:xfrm>
              <a:off x="27967" y="20652"/>
              <a:ext cx="862228" cy="869088"/>
            </a:xfrm>
            <a:custGeom>
              <a:rect b="b" l="l" r="r" t="t"/>
              <a:pathLst>
                <a:path extrusionOk="0" h="21600" w="21600">
                  <a:moveTo>
                    <a:pt x="11484" y="4821"/>
                  </a:moveTo>
                  <a:cubicBezTo>
                    <a:pt x="11683" y="4821"/>
                    <a:pt x="11882" y="4891"/>
                    <a:pt x="12025" y="5033"/>
                  </a:cubicBezTo>
                  <a:lnTo>
                    <a:pt x="13734" y="6729"/>
                  </a:lnTo>
                  <a:lnTo>
                    <a:pt x="13962" y="6558"/>
                  </a:lnTo>
                  <a:cubicBezTo>
                    <a:pt x="14105" y="6418"/>
                    <a:pt x="14304" y="6346"/>
                    <a:pt x="14505" y="6346"/>
                  </a:cubicBezTo>
                  <a:cubicBezTo>
                    <a:pt x="14704" y="6346"/>
                    <a:pt x="14903" y="6418"/>
                    <a:pt x="15046" y="6558"/>
                  </a:cubicBezTo>
                  <a:cubicBezTo>
                    <a:pt x="15330" y="6842"/>
                    <a:pt x="15330" y="7294"/>
                    <a:pt x="15046" y="7576"/>
                  </a:cubicBezTo>
                  <a:lnTo>
                    <a:pt x="14818" y="7802"/>
                  </a:lnTo>
                  <a:lnTo>
                    <a:pt x="16527" y="9500"/>
                  </a:lnTo>
                  <a:cubicBezTo>
                    <a:pt x="16813" y="9781"/>
                    <a:pt x="16813" y="10291"/>
                    <a:pt x="16527" y="10573"/>
                  </a:cubicBezTo>
                  <a:cubicBezTo>
                    <a:pt x="16385" y="10715"/>
                    <a:pt x="16186" y="10785"/>
                    <a:pt x="15987" y="10785"/>
                  </a:cubicBezTo>
                  <a:cubicBezTo>
                    <a:pt x="15786" y="10785"/>
                    <a:pt x="15587" y="10715"/>
                    <a:pt x="15444" y="10573"/>
                  </a:cubicBezTo>
                  <a:lnTo>
                    <a:pt x="13734" y="8877"/>
                  </a:lnTo>
                  <a:lnTo>
                    <a:pt x="11797" y="10799"/>
                  </a:lnTo>
                  <a:lnTo>
                    <a:pt x="13506" y="12495"/>
                  </a:lnTo>
                  <a:cubicBezTo>
                    <a:pt x="13792" y="12721"/>
                    <a:pt x="13792" y="13231"/>
                    <a:pt x="13506" y="13513"/>
                  </a:cubicBezTo>
                  <a:cubicBezTo>
                    <a:pt x="13363" y="13655"/>
                    <a:pt x="13179" y="13726"/>
                    <a:pt x="12994" y="13726"/>
                  </a:cubicBezTo>
                  <a:cubicBezTo>
                    <a:pt x="12808" y="13726"/>
                    <a:pt x="12624" y="13655"/>
                    <a:pt x="12481" y="13513"/>
                  </a:cubicBezTo>
                  <a:lnTo>
                    <a:pt x="10771" y="11817"/>
                  </a:lnTo>
                  <a:lnTo>
                    <a:pt x="8834" y="13739"/>
                  </a:lnTo>
                  <a:lnTo>
                    <a:pt x="10543" y="15437"/>
                  </a:lnTo>
                  <a:cubicBezTo>
                    <a:pt x="10829" y="15719"/>
                    <a:pt x="10829" y="16228"/>
                    <a:pt x="10543" y="16510"/>
                  </a:cubicBezTo>
                  <a:cubicBezTo>
                    <a:pt x="10400" y="16652"/>
                    <a:pt x="10201" y="16722"/>
                    <a:pt x="10002" y="16722"/>
                  </a:cubicBezTo>
                  <a:cubicBezTo>
                    <a:pt x="9801" y="16722"/>
                    <a:pt x="9602" y="16652"/>
                    <a:pt x="9459" y="16510"/>
                  </a:cubicBezTo>
                  <a:lnTo>
                    <a:pt x="7750" y="14814"/>
                  </a:lnTo>
                  <a:lnTo>
                    <a:pt x="7522" y="15040"/>
                  </a:lnTo>
                  <a:cubicBezTo>
                    <a:pt x="7379" y="15182"/>
                    <a:pt x="7195" y="15252"/>
                    <a:pt x="7010" y="15252"/>
                  </a:cubicBezTo>
                  <a:cubicBezTo>
                    <a:pt x="6824" y="15252"/>
                    <a:pt x="6639" y="15182"/>
                    <a:pt x="6496" y="15040"/>
                  </a:cubicBezTo>
                  <a:cubicBezTo>
                    <a:pt x="6212" y="14758"/>
                    <a:pt x="6212" y="14249"/>
                    <a:pt x="6496" y="13965"/>
                  </a:cubicBezTo>
                  <a:lnTo>
                    <a:pt x="6668" y="13739"/>
                  </a:lnTo>
                  <a:lnTo>
                    <a:pt x="4959" y="12043"/>
                  </a:lnTo>
                  <a:cubicBezTo>
                    <a:pt x="4673" y="11761"/>
                    <a:pt x="4673" y="11251"/>
                    <a:pt x="4959" y="10970"/>
                  </a:cubicBezTo>
                  <a:cubicBezTo>
                    <a:pt x="5100" y="10828"/>
                    <a:pt x="5301" y="10758"/>
                    <a:pt x="5499" y="10758"/>
                  </a:cubicBezTo>
                  <a:cubicBezTo>
                    <a:pt x="5698" y="10758"/>
                    <a:pt x="5897" y="10828"/>
                    <a:pt x="6040" y="10970"/>
                  </a:cubicBezTo>
                  <a:lnTo>
                    <a:pt x="7750" y="12666"/>
                  </a:lnTo>
                  <a:lnTo>
                    <a:pt x="9687" y="10799"/>
                  </a:lnTo>
                  <a:lnTo>
                    <a:pt x="7978" y="9103"/>
                  </a:lnTo>
                  <a:cubicBezTo>
                    <a:pt x="7694" y="8821"/>
                    <a:pt x="7694" y="8312"/>
                    <a:pt x="7978" y="8028"/>
                  </a:cubicBezTo>
                  <a:cubicBezTo>
                    <a:pt x="8121" y="7888"/>
                    <a:pt x="8320" y="7816"/>
                    <a:pt x="8521" y="7816"/>
                  </a:cubicBezTo>
                  <a:cubicBezTo>
                    <a:pt x="8720" y="7816"/>
                    <a:pt x="8919" y="7888"/>
                    <a:pt x="9062" y="8028"/>
                  </a:cubicBezTo>
                  <a:lnTo>
                    <a:pt x="10771" y="9726"/>
                  </a:lnTo>
                  <a:lnTo>
                    <a:pt x="12652" y="7802"/>
                  </a:lnTo>
                  <a:lnTo>
                    <a:pt x="10943" y="6106"/>
                  </a:lnTo>
                  <a:cubicBezTo>
                    <a:pt x="10657" y="5824"/>
                    <a:pt x="10657" y="5314"/>
                    <a:pt x="10943" y="5033"/>
                  </a:cubicBezTo>
                  <a:cubicBezTo>
                    <a:pt x="11084" y="4891"/>
                    <a:pt x="11285" y="4821"/>
                    <a:pt x="11484" y="4821"/>
                  </a:cubicBezTo>
                  <a:close/>
                  <a:moveTo>
                    <a:pt x="10829" y="0"/>
                  </a:moveTo>
                  <a:cubicBezTo>
                    <a:pt x="5073" y="1357"/>
                    <a:pt x="1424" y="5427"/>
                    <a:pt x="0" y="10912"/>
                  </a:cubicBezTo>
                  <a:lnTo>
                    <a:pt x="10771" y="21600"/>
                  </a:lnTo>
                  <a:cubicBezTo>
                    <a:pt x="16471" y="20186"/>
                    <a:pt x="20174" y="16228"/>
                    <a:pt x="21600" y="10686"/>
                  </a:cubicBezTo>
                  <a:lnTo>
                    <a:pt x="1082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763" name="Google Shape;3763;p38"/>
          <p:cNvSpPr/>
          <p:nvPr/>
        </p:nvSpPr>
        <p:spPr>
          <a:xfrm>
            <a:off x="14918638" y="9416535"/>
            <a:ext cx="914510" cy="773478"/>
          </a:xfrm>
          <a:custGeom>
            <a:rect b="b" l="l" r="r" t="t"/>
            <a:pathLst>
              <a:path extrusionOk="0" h="21600" w="21600">
                <a:moveTo>
                  <a:pt x="3009" y="6671"/>
                </a:moveTo>
                <a:lnTo>
                  <a:pt x="3009" y="14231"/>
                </a:lnTo>
                <a:cubicBezTo>
                  <a:pt x="3009" y="14675"/>
                  <a:pt x="3331" y="14994"/>
                  <a:pt x="3761" y="14994"/>
                </a:cubicBezTo>
                <a:lnTo>
                  <a:pt x="4458" y="14994"/>
                </a:lnTo>
                <a:lnTo>
                  <a:pt x="4458" y="20013"/>
                </a:lnTo>
                <a:lnTo>
                  <a:pt x="1342" y="20013"/>
                </a:lnTo>
                <a:lnTo>
                  <a:pt x="1342" y="6671"/>
                </a:lnTo>
                <a:close/>
                <a:moveTo>
                  <a:pt x="8651" y="6671"/>
                </a:moveTo>
                <a:lnTo>
                  <a:pt x="8651" y="14231"/>
                </a:lnTo>
                <a:cubicBezTo>
                  <a:pt x="8651" y="14675"/>
                  <a:pt x="8973" y="14994"/>
                  <a:pt x="9403" y="14994"/>
                </a:cubicBezTo>
                <a:lnTo>
                  <a:pt x="10048" y="14994"/>
                </a:lnTo>
                <a:lnTo>
                  <a:pt x="10048" y="20013"/>
                </a:lnTo>
                <a:lnTo>
                  <a:pt x="5803" y="20013"/>
                </a:lnTo>
                <a:lnTo>
                  <a:pt x="5803" y="14994"/>
                </a:lnTo>
                <a:lnTo>
                  <a:pt x="6502" y="14994"/>
                </a:lnTo>
                <a:cubicBezTo>
                  <a:pt x="6877" y="14994"/>
                  <a:pt x="7254" y="14612"/>
                  <a:pt x="7254" y="14231"/>
                </a:cubicBezTo>
                <a:lnTo>
                  <a:pt x="7254" y="6671"/>
                </a:lnTo>
                <a:close/>
                <a:moveTo>
                  <a:pt x="14346" y="6671"/>
                </a:moveTo>
                <a:lnTo>
                  <a:pt x="14346" y="14231"/>
                </a:lnTo>
                <a:cubicBezTo>
                  <a:pt x="14346" y="14675"/>
                  <a:pt x="14668" y="14994"/>
                  <a:pt x="15098" y="14994"/>
                </a:cubicBezTo>
                <a:lnTo>
                  <a:pt x="15850" y="14994"/>
                </a:lnTo>
                <a:lnTo>
                  <a:pt x="15850" y="20013"/>
                </a:lnTo>
                <a:lnTo>
                  <a:pt x="11445" y="20013"/>
                </a:lnTo>
                <a:lnTo>
                  <a:pt x="11445" y="14994"/>
                </a:lnTo>
                <a:lnTo>
                  <a:pt x="12197" y="14994"/>
                </a:lnTo>
                <a:cubicBezTo>
                  <a:pt x="12627" y="14994"/>
                  <a:pt x="12949" y="14612"/>
                  <a:pt x="12949" y="14231"/>
                </a:cubicBezTo>
                <a:lnTo>
                  <a:pt x="12949" y="6671"/>
                </a:lnTo>
                <a:close/>
                <a:moveTo>
                  <a:pt x="20150" y="6671"/>
                </a:moveTo>
                <a:lnTo>
                  <a:pt x="20150" y="20013"/>
                </a:lnTo>
                <a:lnTo>
                  <a:pt x="17034" y="20013"/>
                </a:lnTo>
                <a:lnTo>
                  <a:pt x="17034" y="14994"/>
                </a:lnTo>
                <a:lnTo>
                  <a:pt x="17786" y="14994"/>
                </a:lnTo>
                <a:cubicBezTo>
                  <a:pt x="18161" y="14994"/>
                  <a:pt x="18538" y="14612"/>
                  <a:pt x="18538" y="14231"/>
                </a:cubicBezTo>
                <a:lnTo>
                  <a:pt x="18538" y="6671"/>
                </a:lnTo>
                <a:close/>
                <a:moveTo>
                  <a:pt x="645" y="0"/>
                </a:moveTo>
                <a:cubicBezTo>
                  <a:pt x="268" y="0"/>
                  <a:pt x="0" y="381"/>
                  <a:pt x="0" y="762"/>
                </a:cubicBezTo>
                <a:lnTo>
                  <a:pt x="0" y="20838"/>
                </a:lnTo>
                <a:cubicBezTo>
                  <a:pt x="0" y="21283"/>
                  <a:pt x="322" y="21600"/>
                  <a:pt x="645" y="21600"/>
                </a:cubicBezTo>
                <a:lnTo>
                  <a:pt x="20848" y="21600"/>
                </a:lnTo>
                <a:cubicBezTo>
                  <a:pt x="21278" y="21600"/>
                  <a:pt x="21600" y="21219"/>
                  <a:pt x="21600" y="20838"/>
                </a:cubicBezTo>
                <a:lnTo>
                  <a:pt x="21600" y="762"/>
                </a:lnTo>
                <a:cubicBezTo>
                  <a:pt x="21547" y="381"/>
                  <a:pt x="21225" y="0"/>
                  <a:pt x="208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764" name="Google Shape;3764;p38"/>
          <p:cNvGrpSpPr/>
          <p:nvPr/>
        </p:nvGrpSpPr>
        <p:grpSpPr>
          <a:xfrm>
            <a:off x="19369049" y="8192160"/>
            <a:ext cx="718957" cy="914008"/>
            <a:chOff x="-1" y="-1"/>
            <a:chExt cx="718956" cy="914007"/>
          </a:xfrm>
        </p:grpSpPr>
        <p:sp>
          <p:nvSpPr>
            <p:cNvPr id="3765" name="Google Shape;3765;p38"/>
            <p:cNvSpPr/>
            <p:nvPr/>
          </p:nvSpPr>
          <p:spPr>
            <a:xfrm>
              <a:off x="295785" y="265673"/>
              <a:ext cx="238286" cy="238305"/>
            </a:xfrm>
            <a:custGeom>
              <a:rect b="b" l="l" r="r" t="t"/>
              <a:pathLst>
                <a:path extrusionOk="0" h="21600" w="21346">
                  <a:moveTo>
                    <a:pt x="14471" y="0"/>
                  </a:moveTo>
                  <a:lnTo>
                    <a:pt x="0" y="14636"/>
                  </a:lnTo>
                  <a:lnTo>
                    <a:pt x="6113" y="20828"/>
                  </a:lnTo>
                  <a:cubicBezTo>
                    <a:pt x="6721" y="21338"/>
                    <a:pt x="7439" y="21600"/>
                    <a:pt x="8125" y="21600"/>
                  </a:cubicBezTo>
                  <a:cubicBezTo>
                    <a:pt x="8811" y="21600"/>
                    <a:pt x="9477" y="21338"/>
                    <a:pt x="9988" y="20828"/>
                  </a:cubicBezTo>
                  <a:lnTo>
                    <a:pt x="20584" y="10100"/>
                  </a:lnTo>
                  <a:cubicBezTo>
                    <a:pt x="21600" y="9072"/>
                    <a:pt x="21600" y="7213"/>
                    <a:pt x="20584" y="6185"/>
                  </a:cubicBezTo>
                  <a:lnTo>
                    <a:pt x="1447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66" name="Google Shape;3766;p38"/>
            <p:cNvSpPr/>
            <p:nvPr/>
          </p:nvSpPr>
          <p:spPr>
            <a:xfrm>
              <a:off x="-1" y="-1"/>
              <a:ext cx="718956" cy="914007"/>
            </a:xfrm>
            <a:custGeom>
              <a:rect b="b" l="l" r="r" t="t"/>
              <a:pathLst>
                <a:path extrusionOk="0" h="21600" w="21600">
                  <a:moveTo>
                    <a:pt x="9843" y="14719"/>
                  </a:moveTo>
                  <a:cubicBezTo>
                    <a:pt x="10321" y="14719"/>
                    <a:pt x="10731" y="15095"/>
                    <a:pt x="10731" y="15472"/>
                  </a:cubicBezTo>
                  <a:cubicBezTo>
                    <a:pt x="10663" y="15794"/>
                    <a:pt x="10321" y="16170"/>
                    <a:pt x="9843" y="16170"/>
                  </a:cubicBezTo>
                  <a:cubicBezTo>
                    <a:pt x="9297" y="16170"/>
                    <a:pt x="8886" y="15794"/>
                    <a:pt x="8886" y="15472"/>
                  </a:cubicBezTo>
                  <a:cubicBezTo>
                    <a:pt x="8886" y="15095"/>
                    <a:pt x="9297" y="14719"/>
                    <a:pt x="9843" y="14719"/>
                  </a:cubicBezTo>
                  <a:close/>
                  <a:moveTo>
                    <a:pt x="5673" y="0"/>
                  </a:moveTo>
                  <a:cubicBezTo>
                    <a:pt x="5452" y="0"/>
                    <a:pt x="5229" y="68"/>
                    <a:pt x="5059" y="203"/>
                  </a:cubicBezTo>
                  <a:lnTo>
                    <a:pt x="1436" y="3051"/>
                  </a:lnTo>
                  <a:cubicBezTo>
                    <a:pt x="1093" y="3321"/>
                    <a:pt x="1093" y="3804"/>
                    <a:pt x="1436" y="4019"/>
                  </a:cubicBezTo>
                  <a:lnTo>
                    <a:pt x="3827" y="5901"/>
                  </a:lnTo>
                  <a:cubicBezTo>
                    <a:pt x="2530" y="7139"/>
                    <a:pt x="1777" y="8697"/>
                    <a:pt x="1777" y="10364"/>
                  </a:cubicBezTo>
                  <a:cubicBezTo>
                    <a:pt x="1777" y="13267"/>
                    <a:pt x="4033" y="15740"/>
                    <a:pt x="7177" y="16815"/>
                  </a:cubicBezTo>
                  <a:lnTo>
                    <a:pt x="7177" y="17407"/>
                  </a:lnTo>
                  <a:lnTo>
                    <a:pt x="2666" y="17407"/>
                  </a:lnTo>
                  <a:cubicBezTo>
                    <a:pt x="1163" y="17407"/>
                    <a:pt x="0" y="18375"/>
                    <a:pt x="0" y="19504"/>
                  </a:cubicBezTo>
                  <a:lnTo>
                    <a:pt x="0" y="20902"/>
                  </a:lnTo>
                  <a:cubicBezTo>
                    <a:pt x="0" y="21332"/>
                    <a:pt x="410" y="21600"/>
                    <a:pt x="957" y="21600"/>
                  </a:cubicBezTo>
                  <a:lnTo>
                    <a:pt x="18866" y="21600"/>
                  </a:lnTo>
                  <a:cubicBezTo>
                    <a:pt x="19413" y="21600"/>
                    <a:pt x="19823" y="21277"/>
                    <a:pt x="19823" y="20902"/>
                  </a:cubicBezTo>
                  <a:lnTo>
                    <a:pt x="19823" y="19504"/>
                  </a:lnTo>
                  <a:cubicBezTo>
                    <a:pt x="19823" y="18375"/>
                    <a:pt x="18593" y="17407"/>
                    <a:pt x="17087" y="17407"/>
                  </a:cubicBezTo>
                  <a:lnTo>
                    <a:pt x="12577" y="17407"/>
                  </a:lnTo>
                  <a:lnTo>
                    <a:pt x="12577" y="17299"/>
                  </a:lnTo>
                  <a:cubicBezTo>
                    <a:pt x="15447" y="16815"/>
                    <a:pt x="17840" y="15257"/>
                    <a:pt x="19070" y="13214"/>
                  </a:cubicBezTo>
                  <a:lnTo>
                    <a:pt x="20643" y="13214"/>
                  </a:lnTo>
                  <a:cubicBezTo>
                    <a:pt x="21190" y="13214"/>
                    <a:pt x="21600" y="12837"/>
                    <a:pt x="21600" y="12514"/>
                  </a:cubicBezTo>
                  <a:cubicBezTo>
                    <a:pt x="21463" y="12246"/>
                    <a:pt x="21121" y="11924"/>
                    <a:pt x="20574" y="11924"/>
                  </a:cubicBezTo>
                  <a:lnTo>
                    <a:pt x="15174" y="11924"/>
                  </a:lnTo>
                  <a:cubicBezTo>
                    <a:pt x="14697" y="11924"/>
                    <a:pt x="14286" y="12246"/>
                    <a:pt x="14286" y="12569"/>
                  </a:cubicBezTo>
                  <a:cubicBezTo>
                    <a:pt x="14286" y="12999"/>
                    <a:pt x="14697" y="13267"/>
                    <a:pt x="15174" y="13267"/>
                  </a:cubicBezTo>
                  <a:lnTo>
                    <a:pt x="17020" y="13267"/>
                  </a:lnTo>
                  <a:cubicBezTo>
                    <a:pt x="16063" y="14557"/>
                    <a:pt x="14423" y="15525"/>
                    <a:pt x="12440" y="15902"/>
                  </a:cubicBezTo>
                  <a:lnTo>
                    <a:pt x="12440" y="15310"/>
                  </a:lnTo>
                  <a:cubicBezTo>
                    <a:pt x="12440" y="14182"/>
                    <a:pt x="11277" y="13267"/>
                    <a:pt x="9843" y="13214"/>
                  </a:cubicBezTo>
                  <a:cubicBezTo>
                    <a:pt x="8340" y="13214"/>
                    <a:pt x="7177" y="14127"/>
                    <a:pt x="7177" y="15257"/>
                  </a:cubicBezTo>
                  <a:cubicBezTo>
                    <a:pt x="5059" y="14289"/>
                    <a:pt x="3554" y="12461"/>
                    <a:pt x="3554" y="10364"/>
                  </a:cubicBezTo>
                  <a:cubicBezTo>
                    <a:pt x="3554" y="9019"/>
                    <a:pt x="4170" y="7891"/>
                    <a:pt x="5127" y="6924"/>
                  </a:cubicBezTo>
                  <a:lnTo>
                    <a:pt x="7656" y="8966"/>
                  </a:lnTo>
                  <a:lnTo>
                    <a:pt x="12577" y="5149"/>
                  </a:lnTo>
                  <a:lnTo>
                    <a:pt x="6290" y="203"/>
                  </a:lnTo>
                  <a:cubicBezTo>
                    <a:pt x="6118" y="68"/>
                    <a:pt x="5895" y="0"/>
                    <a:pt x="56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767" name="Google Shape;3767;p38"/>
          <p:cNvSpPr/>
          <p:nvPr/>
        </p:nvSpPr>
        <p:spPr>
          <a:xfrm>
            <a:off x="5168401" y="7150620"/>
            <a:ext cx="900934" cy="913139"/>
          </a:xfrm>
          <a:custGeom>
            <a:rect b="b" l="l" r="r" t="t"/>
            <a:pathLst>
              <a:path extrusionOk="0" h="21600" w="21600">
                <a:moveTo>
                  <a:pt x="6491" y="7750"/>
                </a:moveTo>
                <a:cubicBezTo>
                  <a:pt x="7310" y="7750"/>
                  <a:pt x="7964" y="8341"/>
                  <a:pt x="7964" y="9149"/>
                </a:cubicBezTo>
                <a:cubicBezTo>
                  <a:pt x="7964" y="9955"/>
                  <a:pt x="7310" y="10548"/>
                  <a:pt x="6491" y="10548"/>
                </a:cubicBezTo>
                <a:cubicBezTo>
                  <a:pt x="5672" y="10548"/>
                  <a:pt x="5073" y="9955"/>
                  <a:pt x="5073" y="9149"/>
                </a:cubicBezTo>
                <a:cubicBezTo>
                  <a:pt x="5073" y="8341"/>
                  <a:pt x="5672" y="7750"/>
                  <a:pt x="6491" y="7750"/>
                </a:cubicBezTo>
                <a:close/>
                <a:moveTo>
                  <a:pt x="10800" y="7750"/>
                </a:moveTo>
                <a:cubicBezTo>
                  <a:pt x="11617" y="7750"/>
                  <a:pt x="12218" y="8341"/>
                  <a:pt x="12218" y="9149"/>
                </a:cubicBezTo>
                <a:cubicBezTo>
                  <a:pt x="12218" y="9955"/>
                  <a:pt x="11617" y="10548"/>
                  <a:pt x="10800" y="10548"/>
                </a:cubicBezTo>
                <a:cubicBezTo>
                  <a:pt x="9981" y="10548"/>
                  <a:pt x="9382" y="9955"/>
                  <a:pt x="9382" y="9149"/>
                </a:cubicBezTo>
                <a:cubicBezTo>
                  <a:pt x="9382" y="8341"/>
                  <a:pt x="9981" y="7750"/>
                  <a:pt x="10800" y="7750"/>
                </a:cubicBezTo>
                <a:close/>
                <a:moveTo>
                  <a:pt x="15109" y="7750"/>
                </a:moveTo>
                <a:cubicBezTo>
                  <a:pt x="15926" y="7750"/>
                  <a:pt x="16527" y="8341"/>
                  <a:pt x="16527" y="9149"/>
                </a:cubicBezTo>
                <a:cubicBezTo>
                  <a:pt x="16527" y="9955"/>
                  <a:pt x="15926" y="10548"/>
                  <a:pt x="15109" y="10548"/>
                </a:cubicBezTo>
                <a:cubicBezTo>
                  <a:pt x="14290" y="10548"/>
                  <a:pt x="13636" y="9955"/>
                  <a:pt x="13636" y="9149"/>
                </a:cubicBezTo>
                <a:cubicBezTo>
                  <a:pt x="13636" y="8341"/>
                  <a:pt x="14290" y="7750"/>
                  <a:pt x="15109" y="7750"/>
                </a:cubicBezTo>
                <a:close/>
                <a:moveTo>
                  <a:pt x="10800" y="0"/>
                </a:moveTo>
                <a:cubicBezTo>
                  <a:pt x="4855" y="0"/>
                  <a:pt x="0" y="4089"/>
                  <a:pt x="0" y="9149"/>
                </a:cubicBezTo>
                <a:cubicBezTo>
                  <a:pt x="0" y="12700"/>
                  <a:pt x="2400" y="15714"/>
                  <a:pt x="5727" y="17220"/>
                </a:cubicBezTo>
                <a:lnTo>
                  <a:pt x="5727" y="20934"/>
                </a:lnTo>
                <a:cubicBezTo>
                  <a:pt x="5727" y="21327"/>
                  <a:pt x="6061" y="21600"/>
                  <a:pt x="6430" y="21600"/>
                </a:cubicBezTo>
                <a:cubicBezTo>
                  <a:pt x="6619" y="21600"/>
                  <a:pt x="6816" y="21528"/>
                  <a:pt x="6982" y="21364"/>
                </a:cubicBezTo>
                <a:lnTo>
                  <a:pt x="9709" y="18243"/>
                </a:lnTo>
                <a:cubicBezTo>
                  <a:pt x="10036" y="18243"/>
                  <a:pt x="10364" y="18298"/>
                  <a:pt x="10800" y="18298"/>
                </a:cubicBezTo>
                <a:cubicBezTo>
                  <a:pt x="16690" y="18298"/>
                  <a:pt x="21600" y="14262"/>
                  <a:pt x="21600" y="9149"/>
                </a:cubicBezTo>
                <a:cubicBezTo>
                  <a:pt x="21600" y="4089"/>
                  <a:pt x="16799"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68" name="Google Shape;3768;p38"/>
          <p:cNvSpPr/>
          <p:nvPr/>
        </p:nvSpPr>
        <p:spPr>
          <a:xfrm>
            <a:off x="5229816" y="8208513"/>
            <a:ext cx="778028" cy="919132"/>
          </a:xfrm>
          <a:custGeom>
            <a:rect b="b" l="l" r="r" t="t"/>
            <a:pathLst>
              <a:path extrusionOk="0" h="21600" w="21600">
                <a:moveTo>
                  <a:pt x="3346" y="1442"/>
                </a:moveTo>
                <a:lnTo>
                  <a:pt x="3346" y="15825"/>
                </a:lnTo>
                <a:cubicBezTo>
                  <a:pt x="2715" y="15825"/>
                  <a:pt x="2147" y="15986"/>
                  <a:pt x="1704" y="16253"/>
                </a:cubicBezTo>
                <a:lnTo>
                  <a:pt x="1704" y="3476"/>
                </a:lnTo>
                <a:cubicBezTo>
                  <a:pt x="1704" y="2512"/>
                  <a:pt x="2400" y="1818"/>
                  <a:pt x="3346" y="1442"/>
                </a:cubicBezTo>
                <a:close/>
                <a:moveTo>
                  <a:pt x="19896" y="17269"/>
                </a:moveTo>
                <a:lnTo>
                  <a:pt x="19896" y="20102"/>
                </a:lnTo>
                <a:lnTo>
                  <a:pt x="3346" y="20102"/>
                </a:lnTo>
                <a:cubicBezTo>
                  <a:pt x="2462" y="20102"/>
                  <a:pt x="1704" y="19460"/>
                  <a:pt x="1704" y="18712"/>
                </a:cubicBezTo>
                <a:cubicBezTo>
                  <a:pt x="1704" y="17963"/>
                  <a:pt x="2462" y="17269"/>
                  <a:pt x="3346" y="17269"/>
                </a:cubicBezTo>
                <a:close/>
                <a:moveTo>
                  <a:pt x="4230" y="0"/>
                </a:moveTo>
                <a:cubicBezTo>
                  <a:pt x="1830" y="0"/>
                  <a:pt x="0" y="1604"/>
                  <a:pt x="0" y="3528"/>
                </a:cubicBezTo>
                <a:lnTo>
                  <a:pt x="0" y="18766"/>
                </a:lnTo>
                <a:cubicBezTo>
                  <a:pt x="0" y="20317"/>
                  <a:pt x="1516" y="21600"/>
                  <a:pt x="3346" y="21600"/>
                </a:cubicBezTo>
                <a:lnTo>
                  <a:pt x="20716" y="21600"/>
                </a:lnTo>
                <a:cubicBezTo>
                  <a:pt x="21221" y="21600"/>
                  <a:pt x="21600" y="21225"/>
                  <a:pt x="21600" y="20904"/>
                </a:cubicBezTo>
                <a:lnTo>
                  <a:pt x="21600" y="801"/>
                </a:lnTo>
                <a:cubicBezTo>
                  <a:pt x="21600" y="373"/>
                  <a:pt x="21221" y="107"/>
                  <a:pt x="20716" y="107"/>
                </a:cubicBezTo>
                <a:lnTo>
                  <a:pt x="18252" y="107"/>
                </a:lnTo>
                <a:lnTo>
                  <a:pt x="18252" y="6415"/>
                </a:lnTo>
                <a:cubicBezTo>
                  <a:pt x="18252" y="6805"/>
                  <a:pt x="17865" y="7077"/>
                  <a:pt x="17456" y="7077"/>
                </a:cubicBezTo>
                <a:cubicBezTo>
                  <a:pt x="17248" y="7077"/>
                  <a:pt x="17035" y="7005"/>
                  <a:pt x="16863" y="6842"/>
                </a:cubicBezTo>
                <a:lnTo>
                  <a:pt x="15726" y="5935"/>
                </a:lnTo>
                <a:lnTo>
                  <a:pt x="14653" y="6842"/>
                </a:lnTo>
                <a:cubicBezTo>
                  <a:pt x="14461" y="7005"/>
                  <a:pt x="14232" y="7077"/>
                  <a:pt x="14014" y="7077"/>
                </a:cubicBezTo>
                <a:cubicBezTo>
                  <a:pt x="13587" y="7077"/>
                  <a:pt x="13200" y="6805"/>
                  <a:pt x="13200" y="6415"/>
                </a:cubicBezTo>
                <a:lnTo>
                  <a:pt x="13200" y="107"/>
                </a:lnTo>
                <a:lnTo>
                  <a:pt x="4230" y="107"/>
                </a:lnTo>
                <a:lnTo>
                  <a:pt x="423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769" name="Google Shape;3769;p38"/>
          <p:cNvGrpSpPr/>
          <p:nvPr/>
        </p:nvGrpSpPr>
        <p:grpSpPr>
          <a:xfrm>
            <a:off x="5155291" y="9266679"/>
            <a:ext cx="919133" cy="914585"/>
            <a:chOff x="72" y="-1"/>
            <a:chExt cx="919131" cy="914583"/>
          </a:xfrm>
        </p:grpSpPr>
        <p:sp>
          <p:nvSpPr>
            <p:cNvPr id="3770" name="Google Shape;3770;p38"/>
            <p:cNvSpPr/>
            <p:nvPr/>
          </p:nvSpPr>
          <p:spPr>
            <a:xfrm>
              <a:off x="4621" y="-1"/>
              <a:ext cx="914582" cy="357241"/>
            </a:xfrm>
            <a:custGeom>
              <a:rect b="b" l="l" r="r" t="t"/>
              <a:pathLst>
                <a:path extrusionOk="0" h="21600" w="21600">
                  <a:moveTo>
                    <a:pt x="4890" y="3580"/>
                  </a:moveTo>
                  <a:cubicBezTo>
                    <a:pt x="5319" y="3580"/>
                    <a:pt x="5587" y="4406"/>
                    <a:pt x="5587" y="5506"/>
                  </a:cubicBezTo>
                  <a:lnTo>
                    <a:pt x="5587" y="12658"/>
                  </a:lnTo>
                  <a:cubicBezTo>
                    <a:pt x="5587" y="13758"/>
                    <a:pt x="5212" y="14444"/>
                    <a:pt x="4890" y="14444"/>
                  </a:cubicBezTo>
                  <a:cubicBezTo>
                    <a:pt x="4513" y="14444"/>
                    <a:pt x="4245" y="13618"/>
                    <a:pt x="4138" y="12658"/>
                  </a:cubicBezTo>
                  <a:lnTo>
                    <a:pt x="4138" y="5506"/>
                  </a:lnTo>
                  <a:cubicBezTo>
                    <a:pt x="4138" y="4406"/>
                    <a:pt x="4513" y="3716"/>
                    <a:pt x="4890" y="3580"/>
                  </a:cubicBezTo>
                  <a:close/>
                  <a:moveTo>
                    <a:pt x="16656" y="3580"/>
                  </a:moveTo>
                  <a:cubicBezTo>
                    <a:pt x="17033" y="3580"/>
                    <a:pt x="17300" y="4406"/>
                    <a:pt x="17300" y="5506"/>
                  </a:cubicBezTo>
                  <a:lnTo>
                    <a:pt x="17300" y="12658"/>
                  </a:lnTo>
                  <a:cubicBezTo>
                    <a:pt x="17300" y="13758"/>
                    <a:pt x="16978" y="14444"/>
                    <a:pt x="16656" y="14444"/>
                  </a:cubicBezTo>
                  <a:cubicBezTo>
                    <a:pt x="16226" y="14444"/>
                    <a:pt x="15958" y="13618"/>
                    <a:pt x="15904" y="12658"/>
                  </a:cubicBezTo>
                  <a:lnTo>
                    <a:pt x="15904" y="5506"/>
                  </a:lnTo>
                  <a:cubicBezTo>
                    <a:pt x="15904" y="4406"/>
                    <a:pt x="16226" y="3716"/>
                    <a:pt x="16656" y="3580"/>
                  </a:cubicBezTo>
                  <a:close/>
                  <a:moveTo>
                    <a:pt x="4890" y="0"/>
                  </a:moveTo>
                  <a:cubicBezTo>
                    <a:pt x="3761" y="0"/>
                    <a:pt x="2794" y="2340"/>
                    <a:pt x="2741" y="5366"/>
                  </a:cubicBezTo>
                  <a:lnTo>
                    <a:pt x="2741" y="7156"/>
                  </a:lnTo>
                  <a:lnTo>
                    <a:pt x="2096" y="7156"/>
                  </a:lnTo>
                  <a:cubicBezTo>
                    <a:pt x="912" y="7156"/>
                    <a:pt x="0" y="9632"/>
                    <a:pt x="0" y="12518"/>
                  </a:cubicBezTo>
                  <a:lnTo>
                    <a:pt x="0" y="21600"/>
                  </a:lnTo>
                  <a:lnTo>
                    <a:pt x="21600" y="21600"/>
                  </a:lnTo>
                  <a:lnTo>
                    <a:pt x="21600" y="12518"/>
                  </a:lnTo>
                  <a:cubicBezTo>
                    <a:pt x="21545" y="9632"/>
                    <a:pt x="20526" y="7156"/>
                    <a:pt x="19397" y="7156"/>
                  </a:cubicBezTo>
                  <a:lnTo>
                    <a:pt x="18752" y="7156"/>
                  </a:lnTo>
                  <a:lnTo>
                    <a:pt x="18752" y="5366"/>
                  </a:lnTo>
                  <a:cubicBezTo>
                    <a:pt x="18752" y="2340"/>
                    <a:pt x="17785" y="0"/>
                    <a:pt x="16656" y="0"/>
                  </a:cubicBezTo>
                  <a:cubicBezTo>
                    <a:pt x="15528" y="0"/>
                    <a:pt x="14561" y="2340"/>
                    <a:pt x="14507" y="5366"/>
                  </a:cubicBezTo>
                  <a:lnTo>
                    <a:pt x="14507" y="7156"/>
                  </a:lnTo>
                  <a:lnTo>
                    <a:pt x="6986" y="7156"/>
                  </a:lnTo>
                  <a:lnTo>
                    <a:pt x="6986" y="5366"/>
                  </a:lnTo>
                  <a:cubicBezTo>
                    <a:pt x="6986" y="2340"/>
                    <a:pt x="6072" y="0"/>
                    <a:pt x="48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71" name="Google Shape;3771;p38"/>
            <p:cNvSpPr/>
            <p:nvPr/>
          </p:nvSpPr>
          <p:spPr>
            <a:xfrm>
              <a:off x="72" y="420931"/>
              <a:ext cx="914582" cy="493651"/>
            </a:xfrm>
            <a:custGeom>
              <a:rect b="b" l="l" r="r" t="t"/>
              <a:pathLst>
                <a:path extrusionOk="0" h="21600" w="21600">
                  <a:moveTo>
                    <a:pt x="0" y="0"/>
                  </a:moveTo>
                  <a:lnTo>
                    <a:pt x="0" y="17818"/>
                  </a:lnTo>
                  <a:lnTo>
                    <a:pt x="53" y="17818"/>
                  </a:lnTo>
                  <a:cubicBezTo>
                    <a:pt x="53" y="19910"/>
                    <a:pt x="967" y="21600"/>
                    <a:pt x="2149" y="21600"/>
                  </a:cubicBezTo>
                  <a:lnTo>
                    <a:pt x="19504" y="21600"/>
                  </a:lnTo>
                  <a:cubicBezTo>
                    <a:pt x="20633" y="21600"/>
                    <a:pt x="21600" y="19910"/>
                    <a:pt x="21600" y="1781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772" name="Google Shape;3772;p38"/>
          <p:cNvGrpSpPr/>
          <p:nvPr/>
        </p:nvGrpSpPr>
        <p:grpSpPr>
          <a:xfrm>
            <a:off x="10590034" y="7291934"/>
            <a:ext cx="916896" cy="835005"/>
            <a:chOff x="0" y="0"/>
            <a:chExt cx="916894" cy="835003"/>
          </a:xfrm>
        </p:grpSpPr>
        <p:sp>
          <p:nvSpPr>
            <p:cNvPr id="3773" name="Google Shape;3773;p38"/>
            <p:cNvSpPr/>
            <p:nvPr/>
          </p:nvSpPr>
          <p:spPr>
            <a:xfrm>
              <a:off x="459565" y="118357"/>
              <a:ext cx="457329" cy="716646"/>
            </a:xfrm>
            <a:custGeom>
              <a:rect b="b" l="l" r="r" t="t"/>
              <a:pathLst>
                <a:path extrusionOk="0" h="21600" w="21600">
                  <a:moveTo>
                    <a:pt x="16010" y="0"/>
                  </a:moveTo>
                  <a:lnTo>
                    <a:pt x="16010" y="17142"/>
                  </a:lnTo>
                  <a:cubicBezTo>
                    <a:pt x="16010" y="17621"/>
                    <a:pt x="15259" y="17965"/>
                    <a:pt x="14506" y="17965"/>
                  </a:cubicBezTo>
                  <a:cubicBezTo>
                    <a:pt x="10208" y="17965"/>
                    <a:pt x="5587" y="18925"/>
                    <a:pt x="2364" y="20570"/>
                  </a:cubicBezTo>
                  <a:cubicBezTo>
                    <a:pt x="1828" y="20775"/>
                    <a:pt x="645" y="21600"/>
                    <a:pt x="0" y="21600"/>
                  </a:cubicBezTo>
                  <a:lnTo>
                    <a:pt x="17303" y="21600"/>
                  </a:lnTo>
                  <a:cubicBezTo>
                    <a:pt x="19557" y="21600"/>
                    <a:pt x="21600" y="20364"/>
                    <a:pt x="21600" y="18925"/>
                  </a:cubicBezTo>
                  <a:lnTo>
                    <a:pt x="21600" y="2673"/>
                  </a:lnTo>
                  <a:cubicBezTo>
                    <a:pt x="21600" y="1164"/>
                    <a:pt x="19666" y="0"/>
                    <a:pt x="173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74" name="Google Shape;3774;p38"/>
            <p:cNvSpPr/>
            <p:nvPr/>
          </p:nvSpPr>
          <p:spPr>
            <a:xfrm>
              <a:off x="177500" y="0"/>
              <a:ext cx="250220" cy="743942"/>
            </a:xfrm>
            <a:custGeom>
              <a:rect b="b" l="l" r="r" t="t"/>
              <a:pathLst>
                <a:path extrusionOk="0" h="21600" w="21600">
                  <a:moveTo>
                    <a:pt x="0" y="0"/>
                  </a:moveTo>
                  <a:lnTo>
                    <a:pt x="0" y="19090"/>
                  </a:lnTo>
                  <a:cubicBezTo>
                    <a:pt x="7262" y="19289"/>
                    <a:pt x="15510" y="20082"/>
                    <a:pt x="21600" y="21600"/>
                  </a:cubicBezTo>
                  <a:lnTo>
                    <a:pt x="21600" y="2510"/>
                  </a:lnTo>
                  <a:cubicBezTo>
                    <a:pt x="15510" y="992"/>
                    <a:pt x="7655" y="199"/>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75" name="Google Shape;3775;p38"/>
            <p:cNvSpPr/>
            <p:nvPr/>
          </p:nvSpPr>
          <p:spPr>
            <a:xfrm>
              <a:off x="486862" y="0"/>
              <a:ext cx="250293" cy="743942"/>
            </a:xfrm>
            <a:custGeom>
              <a:rect b="b" l="l" r="r" t="t"/>
              <a:pathLst>
                <a:path extrusionOk="0" h="21600" w="21600">
                  <a:moveTo>
                    <a:pt x="21600" y="0"/>
                  </a:moveTo>
                  <a:cubicBezTo>
                    <a:pt x="14334" y="199"/>
                    <a:pt x="6089" y="992"/>
                    <a:pt x="0" y="2510"/>
                  </a:cubicBezTo>
                  <a:lnTo>
                    <a:pt x="0" y="21600"/>
                  </a:lnTo>
                  <a:cubicBezTo>
                    <a:pt x="6089" y="20082"/>
                    <a:pt x="13941" y="19289"/>
                    <a:pt x="21600" y="1909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76" name="Google Shape;3776;p38"/>
            <p:cNvSpPr/>
            <p:nvPr/>
          </p:nvSpPr>
          <p:spPr>
            <a:xfrm>
              <a:off x="0" y="118357"/>
              <a:ext cx="455017" cy="716646"/>
            </a:xfrm>
            <a:custGeom>
              <a:rect b="b" l="l" r="r" t="t"/>
              <a:pathLst>
                <a:path extrusionOk="0" h="21600" w="21600">
                  <a:moveTo>
                    <a:pt x="4213" y="0"/>
                  </a:moveTo>
                  <a:cubicBezTo>
                    <a:pt x="1944" y="0"/>
                    <a:pt x="0" y="1164"/>
                    <a:pt x="0" y="2605"/>
                  </a:cubicBezTo>
                  <a:lnTo>
                    <a:pt x="0" y="18855"/>
                  </a:lnTo>
                  <a:cubicBezTo>
                    <a:pt x="110" y="20364"/>
                    <a:pt x="1944" y="21600"/>
                    <a:pt x="4213" y="21600"/>
                  </a:cubicBezTo>
                  <a:lnTo>
                    <a:pt x="21600" y="21600"/>
                  </a:lnTo>
                  <a:cubicBezTo>
                    <a:pt x="20952" y="21600"/>
                    <a:pt x="19766" y="20912"/>
                    <a:pt x="19224" y="20570"/>
                  </a:cubicBezTo>
                  <a:cubicBezTo>
                    <a:pt x="15875" y="18855"/>
                    <a:pt x="11234" y="17965"/>
                    <a:pt x="7021" y="17965"/>
                  </a:cubicBezTo>
                  <a:cubicBezTo>
                    <a:pt x="6266" y="17965"/>
                    <a:pt x="5615" y="17554"/>
                    <a:pt x="5615" y="17142"/>
                  </a:cubicBezTo>
                  <a:lnTo>
                    <a:pt x="561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777" name="Google Shape;3777;p38"/>
          <p:cNvGrpSpPr/>
          <p:nvPr/>
        </p:nvGrpSpPr>
        <p:grpSpPr>
          <a:xfrm>
            <a:off x="10604234" y="8265659"/>
            <a:ext cx="887037" cy="914583"/>
            <a:chOff x="-1" y="0"/>
            <a:chExt cx="887036" cy="914582"/>
          </a:xfrm>
        </p:grpSpPr>
        <p:sp>
          <p:nvSpPr>
            <p:cNvPr id="3778" name="Google Shape;3778;p38"/>
            <p:cNvSpPr/>
            <p:nvPr/>
          </p:nvSpPr>
          <p:spPr>
            <a:xfrm>
              <a:off x="-1" y="0"/>
              <a:ext cx="887036" cy="388436"/>
            </a:xfrm>
            <a:custGeom>
              <a:rect b="b" l="l" r="r" t="t"/>
              <a:pathLst>
                <a:path extrusionOk="0" h="21600" w="21321">
                  <a:moveTo>
                    <a:pt x="5236" y="0"/>
                  </a:moveTo>
                  <a:cubicBezTo>
                    <a:pt x="2721" y="0"/>
                    <a:pt x="425" y="4048"/>
                    <a:pt x="41" y="9995"/>
                  </a:cubicBezTo>
                  <a:cubicBezTo>
                    <a:pt x="-122" y="12906"/>
                    <a:pt x="206" y="15813"/>
                    <a:pt x="862" y="18094"/>
                  </a:cubicBezTo>
                  <a:cubicBezTo>
                    <a:pt x="1546" y="20363"/>
                    <a:pt x="2666" y="21548"/>
                    <a:pt x="3764" y="21548"/>
                  </a:cubicBezTo>
                  <a:cubicBezTo>
                    <a:pt x="4688" y="21548"/>
                    <a:pt x="5597" y="20709"/>
                    <a:pt x="6221" y="18978"/>
                  </a:cubicBezTo>
                  <a:cubicBezTo>
                    <a:pt x="7807" y="14677"/>
                    <a:pt x="6549" y="9995"/>
                    <a:pt x="4799" y="9995"/>
                  </a:cubicBezTo>
                  <a:cubicBezTo>
                    <a:pt x="4362" y="9995"/>
                    <a:pt x="4089" y="10754"/>
                    <a:pt x="4089" y="11641"/>
                  </a:cubicBezTo>
                  <a:cubicBezTo>
                    <a:pt x="4089" y="12653"/>
                    <a:pt x="4417" y="13284"/>
                    <a:pt x="4799" y="13412"/>
                  </a:cubicBezTo>
                  <a:cubicBezTo>
                    <a:pt x="5183" y="13412"/>
                    <a:pt x="5455" y="14171"/>
                    <a:pt x="5455" y="15055"/>
                  </a:cubicBezTo>
                  <a:cubicBezTo>
                    <a:pt x="5455" y="15942"/>
                    <a:pt x="5127" y="16572"/>
                    <a:pt x="4799" y="16572"/>
                  </a:cubicBezTo>
                  <a:cubicBezTo>
                    <a:pt x="3433" y="16572"/>
                    <a:pt x="2393" y="13790"/>
                    <a:pt x="2667" y="10376"/>
                  </a:cubicBezTo>
                  <a:cubicBezTo>
                    <a:pt x="2921" y="8027"/>
                    <a:pt x="3832" y="6553"/>
                    <a:pt x="4879" y="6553"/>
                  </a:cubicBezTo>
                  <a:cubicBezTo>
                    <a:pt x="4962" y="6553"/>
                    <a:pt x="5044" y="6562"/>
                    <a:pt x="5127" y="6582"/>
                  </a:cubicBezTo>
                  <a:cubicBezTo>
                    <a:pt x="6167" y="6959"/>
                    <a:pt x="7042" y="8224"/>
                    <a:pt x="7642" y="9995"/>
                  </a:cubicBezTo>
                  <a:lnTo>
                    <a:pt x="13603" y="9995"/>
                  </a:lnTo>
                  <a:cubicBezTo>
                    <a:pt x="14205" y="8099"/>
                    <a:pt x="15080" y="6835"/>
                    <a:pt x="16120" y="6582"/>
                  </a:cubicBezTo>
                  <a:cubicBezTo>
                    <a:pt x="16203" y="6562"/>
                    <a:pt x="16285" y="6553"/>
                    <a:pt x="16368" y="6553"/>
                  </a:cubicBezTo>
                  <a:cubicBezTo>
                    <a:pt x="17415" y="6553"/>
                    <a:pt x="18326" y="8027"/>
                    <a:pt x="18579" y="10376"/>
                  </a:cubicBezTo>
                  <a:cubicBezTo>
                    <a:pt x="18907" y="13790"/>
                    <a:pt x="17814" y="16572"/>
                    <a:pt x="16448" y="16572"/>
                  </a:cubicBezTo>
                  <a:cubicBezTo>
                    <a:pt x="16064" y="16572"/>
                    <a:pt x="15736" y="15813"/>
                    <a:pt x="15736" y="15055"/>
                  </a:cubicBezTo>
                  <a:cubicBezTo>
                    <a:pt x="15736" y="14043"/>
                    <a:pt x="16064" y="13412"/>
                    <a:pt x="16448" y="13412"/>
                  </a:cubicBezTo>
                  <a:cubicBezTo>
                    <a:pt x="16885" y="13412"/>
                    <a:pt x="17158" y="12653"/>
                    <a:pt x="17158" y="11641"/>
                  </a:cubicBezTo>
                  <a:cubicBezTo>
                    <a:pt x="17158" y="10754"/>
                    <a:pt x="16830" y="10123"/>
                    <a:pt x="16448" y="9995"/>
                  </a:cubicBezTo>
                  <a:cubicBezTo>
                    <a:pt x="14698" y="9995"/>
                    <a:pt x="13440" y="14802"/>
                    <a:pt x="15026" y="18978"/>
                  </a:cubicBezTo>
                  <a:cubicBezTo>
                    <a:pt x="15670" y="20757"/>
                    <a:pt x="16585" y="21600"/>
                    <a:pt x="17508" y="21600"/>
                  </a:cubicBezTo>
                  <a:cubicBezTo>
                    <a:pt x="18623" y="21600"/>
                    <a:pt x="19753" y="20375"/>
                    <a:pt x="20440" y="18094"/>
                  </a:cubicBezTo>
                  <a:cubicBezTo>
                    <a:pt x="21096" y="15942"/>
                    <a:pt x="21478" y="13159"/>
                    <a:pt x="21259" y="9995"/>
                  </a:cubicBezTo>
                  <a:cubicBezTo>
                    <a:pt x="20931" y="4048"/>
                    <a:pt x="18579" y="0"/>
                    <a:pt x="160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79" name="Google Shape;3779;p38"/>
            <p:cNvSpPr/>
            <p:nvPr/>
          </p:nvSpPr>
          <p:spPr>
            <a:xfrm>
              <a:off x="167814" y="364027"/>
              <a:ext cx="534669" cy="550555"/>
            </a:xfrm>
            <a:custGeom>
              <a:rect b="b" l="l" r="r" t="t"/>
              <a:pathLst>
                <a:path extrusionOk="0" h="21600" w="21600">
                  <a:moveTo>
                    <a:pt x="7077" y="0"/>
                  </a:moveTo>
                  <a:lnTo>
                    <a:pt x="7077" y="15976"/>
                  </a:lnTo>
                  <a:cubicBezTo>
                    <a:pt x="7077" y="16602"/>
                    <a:pt x="6526" y="17047"/>
                    <a:pt x="5975" y="17047"/>
                  </a:cubicBezTo>
                  <a:cubicBezTo>
                    <a:pt x="5240" y="17047"/>
                    <a:pt x="4779" y="16512"/>
                    <a:pt x="4779" y="15976"/>
                  </a:cubicBezTo>
                  <a:lnTo>
                    <a:pt x="4779" y="1340"/>
                  </a:lnTo>
                  <a:cubicBezTo>
                    <a:pt x="3585" y="2411"/>
                    <a:pt x="1838" y="3125"/>
                    <a:pt x="0" y="3213"/>
                  </a:cubicBezTo>
                  <a:lnTo>
                    <a:pt x="0" y="20529"/>
                  </a:lnTo>
                  <a:cubicBezTo>
                    <a:pt x="0" y="21155"/>
                    <a:pt x="551" y="21600"/>
                    <a:pt x="1103" y="21600"/>
                  </a:cubicBezTo>
                  <a:lnTo>
                    <a:pt x="20404" y="21600"/>
                  </a:lnTo>
                  <a:cubicBezTo>
                    <a:pt x="21139" y="21600"/>
                    <a:pt x="21600" y="21065"/>
                    <a:pt x="21600" y="20529"/>
                  </a:cubicBezTo>
                  <a:lnTo>
                    <a:pt x="21600" y="3213"/>
                  </a:lnTo>
                  <a:cubicBezTo>
                    <a:pt x="19762" y="3034"/>
                    <a:pt x="18015" y="2233"/>
                    <a:pt x="16728" y="892"/>
                  </a:cubicBezTo>
                  <a:lnTo>
                    <a:pt x="16728" y="15976"/>
                  </a:lnTo>
                  <a:cubicBezTo>
                    <a:pt x="16728" y="16602"/>
                    <a:pt x="16177" y="17047"/>
                    <a:pt x="15532" y="17047"/>
                  </a:cubicBezTo>
                  <a:cubicBezTo>
                    <a:pt x="14797" y="17047"/>
                    <a:pt x="14339" y="16512"/>
                    <a:pt x="14339" y="15976"/>
                  </a:cubicBezTo>
                  <a:lnTo>
                    <a:pt x="14339" y="0"/>
                  </a:lnTo>
                  <a:lnTo>
                    <a:pt x="11949" y="0"/>
                  </a:lnTo>
                  <a:lnTo>
                    <a:pt x="11949" y="15976"/>
                  </a:lnTo>
                  <a:cubicBezTo>
                    <a:pt x="11949" y="16602"/>
                    <a:pt x="11398" y="17047"/>
                    <a:pt x="10753" y="17047"/>
                  </a:cubicBezTo>
                  <a:cubicBezTo>
                    <a:pt x="10112" y="17047"/>
                    <a:pt x="9560" y="16512"/>
                    <a:pt x="9560" y="15976"/>
                  </a:cubicBezTo>
                  <a:lnTo>
                    <a:pt x="956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80" name="Google Shape;3780;p38"/>
            <p:cNvSpPr/>
            <p:nvPr/>
          </p:nvSpPr>
          <p:spPr>
            <a:xfrm>
              <a:off x="347553" y="241192"/>
              <a:ext cx="193389" cy="59144"/>
            </a:xfrm>
            <a:custGeom>
              <a:rect b="b" l="l" r="r" t="t"/>
              <a:pathLst>
                <a:path extrusionOk="0" h="21600" w="21600">
                  <a:moveTo>
                    <a:pt x="0" y="0"/>
                  </a:moveTo>
                  <a:cubicBezTo>
                    <a:pt x="258" y="3323"/>
                    <a:pt x="258" y="7464"/>
                    <a:pt x="258" y="9969"/>
                  </a:cubicBezTo>
                  <a:cubicBezTo>
                    <a:pt x="258" y="14110"/>
                    <a:pt x="258" y="17433"/>
                    <a:pt x="0" y="20756"/>
                  </a:cubicBezTo>
                  <a:lnTo>
                    <a:pt x="21503" y="20756"/>
                  </a:lnTo>
                  <a:cubicBezTo>
                    <a:pt x="21092" y="17090"/>
                    <a:pt x="21092" y="14611"/>
                    <a:pt x="21092" y="9969"/>
                  </a:cubicBezTo>
                  <a:cubicBezTo>
                    <a:pt x="21092" y="7464"/>
                    <a:pt x="21092" y="3323"/>
                    <a:pt x="21600" y="0"/>
                  </a:cubicBezTo>
                  <a:close/>
                  <a:moveTo>
                    <a:pt x="21503" y="20756"/>
                  </a:moveTo>
                  <a:cubicBezTo>
                    <a:pt x="21535" y="21046"/>
                    <a:pt x="21568" y="21310"/>
                    <a:pt x="21600" y="21600"/>
                  </a:cubicBezTo>
                  <a:lnTo>
                    <a:pt x="21600" y="20756"/>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781" name="Google Shape;3781;p38"/>
          <p:cNvSpPr/>
          <p:nvPr/>
        </p:nvSpPr>
        <p:spPr>
          <a:xfrm>
            <a:off x="10604158" y="9325260"/>
            <a:ext cx="896384" cy="919350"/>
          </a:xfrm>
          <a:custGeom>
            <a:rect b="b" l="l" r="r" t="t"/>
            <a:pathLst>
              <a:path extrusionOk="0" h="21600" w="21600">
                <a:moveTo>
                  <a:pt x="20819" y="0"/>
                </a:moveTo>
                <a:cubicBezTo>
                  <a:pt x="20786" y="0"/>
                  <a:pt x="20754" y="2"/>
                  <a:pt x="20723" y="7"/>
                </a:cubicBezTo>
                <a:lnTo>
                  <a:pt x="7784" y="2786"/>
                </a:lnTo>
                <a:cubicBezTo>
                  <a:pt x="7401" y="2893"/>
                  <a:pt x="7181" y="3159"/>
                  <a:pt x="7181" y="3480"/>
                </a:cubicBezTo>
                <a:lnTo>
                  <a:pt x="7181" y="15453"/>
                </a:lnTo>
                <a:cubicBezTo>
                  <a:pt x="6468" y="14919"/>
                  <a:pt x="5427" y="14491"/>
                  <a:pt x="4331" y="14491"/>
                </a:cubicBezTo>
                <a:cubicBezTo>
                  <a:pt x="1918" y="14491"/>
                  <a:pt x="0" y="16094"/>
                  <a:pt x="0" y="18073"/>
                </a:cubicBezTo>
                <a:cubicBezTo>
                  <a:pt x="0" y="19997"/>
                  <a:pt x="1918" y="21600"/>
                  <a:pt x="4331" y="21600"/>
                </a:cubicBezTo>
                <a:cubicBezTo>
                  <a:pt x="6743" y="21600"/>
                  <a:pt x="8662" y="19997"/>
                  <a:pt x="8662" y="18073"/>
                </a:cubicBezTo>
                <a:lnTo>
                  <a:pt x="8662" y="8292"/>
                </a:lnTo>
                <a:lnTo>
                  <a:pt x="20175" y="5833"/>
                </a:lnTo>
                <a:lnTo>
                  <a:pt x="20175" y="12728"/>
                </a:lnTo>
                <a:cubicBezTo>
                  <a:pt x="19407" y="12194"/>
                  <a:pt x="18365" y="11766"/>
                  <a:pt x="17269" y="11766"/>
                </a:cubicBezTo>
                <a:cubicBezTo>
                  <a:pt x="14911" y="11766"/>
                  <a:pt x="12992" y="13370"/>
                  <a:pt x="12992" y="15294"/>
                </a:cubicBezTo>
                <a:cubicBezTo>
                  <a:pt x="12992" y="17272"/>
                  <a:pt x="14911" y="18875"/>
                  <a:pt x="17269" y="18875"/>
                </a:cubicBezTo>
                <a:cubicBezTo>
                  <a:pt x="19681" y="18875"/>
                  <a:pt x="21600" y="17272"/>
                  <a:pt x="21600" y="15294"/>
                </a:cubicBezTo>
                <a:lnTo>
                  <a:pt x="21600" y="755"/>
                </a:lnTo>
                <a:cubicBezTo>
                  <a:pt x="21600" y="309"/>
                  <a:pt x="21222" y="0"/>
                  <a:pt x="208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782" name="Google Shape;3782;p38"/>
          <p:cNvGrpSpPr/>
          <p:nvPr/>
        </p:nvGrpSpPr>
        <p:grpSpPr>
          <a:xfrm>
            <a:off x="15986264" y="7155452"/>
            <a:ext cx="916613" cy="919999"/>
            <a:chOff x="0" y="0"/>
            <a:chExt cx="916611" cy="919998"/>
          </a:xfrm>
        </p:grpSpPr>
        <p:sp>
          <p:nvSpPr>
            <p:cNvPr id="3783" name="Google Shape;3783;p38"/>
            <p:cNvSpPr/>
            <p:nvPr/>
          </p:nvSpPr>
          <p:spPr>
            <a:xfrm>
              <a:off x="0" y="636993"/>
              <a:ext cx="281664" cy="283005"/>
            </a:xfrm>
            <a:custGeom>
              <a:rect b="b" l="l" r="r" t="t"/>
              <a:pathLst>
                <a:path extrusionOk="0" h="21600" w="20710">
                  <a:moveTo>
                    <a:pt x="6830" y="0"/>
                  </a:moveTo>
                  <a:lnTo>
                    <a:pt x="4483" y="13718"/>
                  </a:lnTo>
                  <a:lnTo>
                    <a:pt x="639" y="17714"/>
                  </a:lnTo>
                  <a:cubicBezTo>
                    <a:pt x="-890" y="19302"/>
                    <a:pt x="591" y="21600"/>
                    <a:pt x="2275" y="21600"/>
                  </a:cubicBezTo>
                  <a:cubicBezTo>
                    <a:pt x="2795" y="21600"/>
                    <a:pt x="3342" y="21374"/>
                    <a:pt x="3814" y="20839"/>
                  </a:cubicBezTo>
                  <a:lnTo>
                    <a:pt x="7664" y="17020"/>
                  </a:lnTo>
                  <a:lnTo>
                    <a:pt x="20710" y="14589"/>
                  </a:lnTo>
                  <a:lnTo>
                    <a:pt x="683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84" name="Google Shape;3784;p38"/>
            <p:cNvSpPr/>
            <p:nvPr/>
          </p:nvSpPr>
          <p:spPr>
            <a:xfrm>
              <a:off x="124743" y="386774"/>
              <a:ext cx="409451" cy="407211"/>
            </a:xfrm>
            <a:custGeom>
              <a:rect b="b" l="l" r="r" t="t"/>
              <a:pathLst>
                <a:path extrusionOk="0" h="21600" w="21600">
                  <a:moveTo>
                    <a:pt x="10442" y="0"/>
                  </a:moveTo>
                  <a:lnTo>
                    <a:pt x="0" y="10377"/>
                  </a:lnTo>
                  <a:lnTo>
                    <a:pt x="11162" y="21600"/>
                  </a:lnTo>
                  <a:lnTo>
                    <a:pt x="21600" y="11101"/>
                  </a:lnTo>
                  <a:lnTo>
                    <a:pt x="1044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85" name="Google Shape;3785;p38"/>
            <p:cNvSpPr/>
            <p:nvPr/>
          </p:nvSpPr>
          <p:spPr>
            <a:xfrm>
              <a:off x="318503" y="0"/>
              <a:ext cx="598108" cy="555104"/>
            </a:xfrm>
            <a:custGeom>
              <a:rect b="b" l="l" r="r" t="t"/>
              <a:pathLst>
                <a:path extrusionOk="0" h="21600" w="19337">
                  <a:moveTo>
                    <a:pt x="7636" y="0"/>
                  </a:moveTo>
                  <a:cubicBezTo>
                    <a:pt x="6901" y="0"/>
                    <a:pt x="6166" y="354"/>
                    <a:pt x="5650" y="1062"/>
                  </a:cubicBezTo>
                  <a:lnTo>
                    <a:pt x="282" y="7435"/>
                  </a:lnTo>
                  <a:cubicBezTo>
                    <a:pt x="-397" y="8320"/>
                    <a:pt x="271" y="9467"/>
                    <a:pt x="1018" y="9467"/>
                  </a:cubicBezTo>
                  <a:cubicBezTo>
                    <a:pt x="1244" y="9467"/>
                    <a:pt x="1475" y="9363"/>
                    <a:pt x="1678" y="9118"/>
                  </a:cubicBezTo>
                  <a:lnTo>
                    <a:pt x="7048" y="2655"/>
                  </a:lnTo>
                  <a:cubicBezTo>
                    <a:pt x="7233" y="2433"/>
                    <a:pt x="7471" y="2324"/>
                    <a:pt x="7711" y="2324"/>
                  </a:cubicBezTo>
                  <a:cubicBezTo>
                    <a:pt x="7949" y="2324"/>
                    <a:pt x="8187" y="2433"/>
                    <a:pt x="8372" y="2655"/>
                  </a:cubicBezTo>
                  <a:lnTo>
                    <a:pt x="9401" y="3895"/>
                  </a:lnTo>
                  <a:lnTo>
                    <a:pt x="1531" y="13367"/>
                  </a:lnTo>
                  <a:lnTo>
                    <a:pt x="8299" y="21600"/>
                  </a:lnTo>
                  <a:lnTo>
                    <a:pt x="17860" y="10093"/>
                  </a:lnTo>
                  <a:cubicBezTo>
                    <a:pt x="21203" y="6069"/>
                    <a:pt x="18343" y="118"/>
                    <a:pt x="14524" y="118"/>
                  </a:cubicBezTo>
                  <a:cubicBezTo>
                    <a:pt x="13300" y="118"/>
                    <a:pt x="11977" y="731"/>
                    <a:pt x="10725" y="2214"/>
                  </a:cubicBezTo>
                  <a:cubicBezTo>
                    <a:pt x="9696" y="1062"/>
                    <a:pt x="9035" y="0"/>
                    <a:pt x="7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786" name="Google Shape;3786;p38"/>
          <p:cNvGrpSpPr/>
          <p:nvPr/>
        </p:nvGrpSpPr>
        <p:grpSpPr>
          <a:xfrm>
            <a:off x="16010015" y="8217927"/>
            <a:ext cx="914584" cy="912273"/>
            <a:chOff x="-1" y="72"/>
            <a:chExt cx="914583" cy="912272"/>
          </a:xfrm>
        </p:grpSpPr>
        <p:sp>
          <p:nvSpPr>
            <p:cNvPr id="3787" name="Google Shape;3787;p38"/>
            <p:cNvSpPr/>
            <p:nvPr/>
          </p:nvSpPr>
          <p:spPr>
            <a:xfrm>
              <a:off x="605219" y="379986"/>
              <a:ext cx="59144" cy="120598"/>
            </a:xfrm>
            <a:custGeom>
              <a:rect b="b" l="l" r="r" t="t"/>
              <a:pathLst>
                <a:path extrusionOk="0" h="21600" w="21600">
                  <a:moveTo>
                    <a:pt x="0" y="0"/>
                  </a:moveTo>
                  <a:lnTo>
                    <a:pt x="0" y="15896"/>
                  </a:lnTo>
                  <a:cubicBezTo>
                    <a:pt x="0" y="18742"/>
                    <a:pt x="4985" y="20785"/>
                    <a:pt x="11631" y="21600"/>
                  </a:cubicBezTo>
                  <a:cubicBezTo>
                    <a:pt x="16615" y="20785"/>
                    <a:pt x="21600" y="18742"/>
                    <a:pt x="21600" y="1589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88" name="Google Shape;3788;p38"/>
            <p:cNvSpPr/>
            <p:nvPr/>
          </p:nvSpPr>
          <p:spPr>
            <a:xfrm>
              <a:off x="245741" y="379986"/>
              <a:ext cx="61383" cy="120598"/>
            </a:xfrm>
            <a:custGeom>
              <a:rect b="b" l="l" r="r" t="t"/>
              <a:pathLst>
                <a:path extrusionOk="0" h="21600" w="21600">
                  <a:moveTo>
                    <a:pt x="0" y="0"/>
                  </a:moveTo>
                  <a:lnTo>
                    <a:pt x="0" y="15896"/>
                  </a:lnTo>
                  <a:cubicBezTo>
                    <a:pt x="0" y="18742"/>
                    <a:pt x="5591" y="20785"/>
                    <a:pt x="10393" y="21600"/>
                  </a:cubicBezTo>
                  <a:cubicBezTo>
                    <a:pt x="16009" y="20785"/>
                    <a:pt x="21600" y="18742"/>
                    <a:pt x="21600" y="1589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89" name="Google Shape;3789;p38"/>
            <p:cNvSpPr/>
            <p:nvPr/>
          </p:nvSpPr>
          <p:spPr>
            <a:xfrm>
              <a:off x="59142" y="496033"/>
              <a:ext cx="796297" cy="416311"/>
            </a:xfrm>
            <a:custGeom>
              <a:rect b="b" l="l" r="r" t="t"/>
              <a:pathLst>
                <a:path extrusionOk="0" h="21600" w="21600">
                  <a:moveTo>
                    <a:pt x="14010" y="6257"/>
                  </a:moveTo>
                  <a:cubicBezTo>
                    <a:pt x="14503" y="6257"/>
                    <a:pt x="14873" y="6965"/>
                    <a:pt x="14873" y="7909"/>
                  </a:cubicBezTo>
                  <a:lnTo>
                    <a:pt x="14873" y="14047"/>
                  </a:lnTo>
                  <a:cubicBezTo>
                    <a:pt x="14873" y="14991"/>
                    <a:pt x="14503" y="15579"/>
                    <a:pt x="14010" y="15579"/>
                  </a:cubicBezTo>
                  <a:lnTo>
                    <a:pt x="7530" y="15579"/>
                  </a:lnTo>
                  <a:cubicBezTo>
                    <a:pt x="7099" y="15579"/>
                    <a:pt x="6727" y="14755"/>
                    <a:pt x="6727" y="14047"/>
                  </a:cubicBezTo>
                  <a:lnTo>
                    <a:pt x="6727" y="7909"/>
                  </a:lnTo>
                  <a:cubicBezTo>
                    <a:pt x="6727" y="6965"/>
                    <a:pt x="7099" y="6257"/>
                    <a:pt x="7530" y="6257"/>
                  </a:cubicBezTo>
                  <a:close/>
                  <a:moveTo>
                    <a:pt x="0" y="0"/>
                  </a:moveTo>
                  <a:lnTo>
                    <a:pt x="0" y="16995"/>
                  </a:lnTo>
                  <a:cubicBezTo>
                    <a:pt x="0" y="19476"/>
                    <a:pt x="1113" y="21600"/>
                    <a:pt x="2470" y="21600"/>
                  </a:cubicBezTo>
                  <a:lnTo>
                    <a:pt x="19193" y="21600"/>
                  </a:lnTo>
                  <a:cubicBezTo>
                    <a:pt x="20489" y="21600"/>
                    <a:pt x="21600" y="19476"/>
                    <a:pt x="21600" y="16995"/>
                  </a:cubicBezTo>
                  <a:lnTo>
                    <a:pt x="21600" y="0"/>
                  </a:lnTo>
                  <a:lnTo>
                    <a:pt x="17959" y="0"/>
                  </a:lnTo>
                  <a:cubicBezTo>
                    <a:pt x="17651" y="1768"/>
                    <a:pt x="16724" y="3185"/>
                    <a:pt x="15677" y="3185"/>
                  </a:cubicBezTo>
                  <a:cubicBezTo>
                    <a:pt x="14566" y="3185"/>
                    <a:pt x="13702" y="1768"/>
                    <a:pt x="13332" y="0"/>
                  </a:cubicBezTo>
                  <a:lnTo>
                    <a:pt x="8147" y="0"/>
                  </a:lnTo>
                  <a:cubicBezTo>
                    <a:pt x="7839" y="1768"/>
                    <a:pt x="6973" y="3185"/>
                    <a:pt x="5863" y="3185"/>
                  </a:cubicBezTo>
                  <a:cubicBezTo>
                    <a:pt x="4876" y="3185"/>
                    <a:pt x="3951" y="2005"/>
                    <a:pt x="3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90" name="Google Shape;3790;p38"/>
            <p:cNvSpPr/>
            <p:nvPr/>
          </p:nvSpPr>
          <p:spPr>
            <a:xfrm>
              <a:off x="-1" y="72"/>
              <a:ext cx="914583" cy="436819"/>
            </a:xfrm>
            <a:custGeom>
              <a:rect b="b" l="l" r="r" t="t"/>
              <a:pathLst>
                <a:path extrusionOk="0" h="21600" w="21600">
                  <a:moveTo>
                    <a:pt x="13594" y="2925"/>
                  </a:moveTo>
                  <a:cubicBezTo>
                    <a:pt x="14024" y="2925"/>
                    <a:pt x="14294" y="3599"/>
                    <a:pt x="14347" y="4385"/>
                  </a:cubicBezTo>
                  <a:lnTo>
                    <a:pt x="14347" y="5849"/>
                  </a:lnTo>
                  <a:lnTo>
                    <a:pt x="7253" y="5849"/>
                  </a:lnTo>
                  <a:lnTo>
                    <a:pt x="7253" y="4385"/>
                  </a:lnTo>
                  <a:cubicBezTo>
                    <a:pt x="7253" y="3599"/>
                    <a:pt x="7577" y="3035"/>
                    <a:pt x="7953" y="2925"/>
                  </a:cubicBezTo>
                  <a:close/>
                  <a:moveTo>
                    <a:pt x="7900" y="0"/>
                  </a:moveTo>
                  <a:cubicBezTo>
                    <a:pt x="6771" y="0"/>
                    <a:pt x="5804" y="1910"/>
                    <a:pt x="5804" y="4385"/>
                  </a:cubicBezTo>
                  <a:lnTo>
                    <a:pt x="5804" y="5849"/>
                  </a:lnTo>
                  <a:lnTo>
                    <a:pt x="2096" y="5849"/>
                  </a:lnTo>
                  <a:cubicBezTo>
                    <a:pt x="914" y="5849"/>
                    <a:pt x="0" y="7763"/>
                    <a:pt x="0" y="10238"/>
                  </a:cubicBezTo>
                  <a:lnTo>
                    <a:pt x="0" y="20025"/>
                  </a:lnTo>
                  <a:cubicBezTo>
                    <a:pt x="0" y="20925"/>
                    <a:pt x="322" y="21600"/>
                    <a:pt x="645" y="21600"/>
                  </a:cubicBezTo>
                  <a:lnTo>
                    <a:pt x="4407" y="21600"/>
                  </a:lnTo>
                  <a:lnTo>
                    <a:pt x="4407" y="17211"/>
                  </a:lnTo>
                  <a:cubicBezTo>
                    <a:pt x="4407" y="16422"/>
                    <a:pt x="4782" y="15637"/>
                    <a:pt x="5159" y="15637"/>
                  </a:cubicBezTo>
                  <a:lnTo>
                    <a:pt x="7953" y="15637"/>
                  </a:lnTo>
                  <a:cubicBezTo>
                    <a:pt x="8382" y="15637"/>
                    <a:pt x="8705" y="16422"/>
                    <a:pt x="8705" y="17211"/>
                  </a:cubicBezTo>
                  <a:lnTo>
                    <a:pt x="8705" y="21600"/>
                  </a:lnTo>
                  <a:lnTo>
                    <a:pt x="12950" y="21600"/>
                  </a:lnTo>
                  <a:lnTo>
                    <a:pt x="12950" y="17211"/>
                  </a:lnTo>
                  <a:cubicBezTo>
                    <a:pt x="12950" y="16422"/>
                    <a:pt x="13272" y="15637"/>
                    <a:pt x="13594" y="15637"/>
                  </a:cubicBezTo>
                  <a:lnTo>
                    <a:pt x="16443" y="15637"/>
                  </a:lnTo>
                  <a:cubicBezTo>
                    <a:pt x="16818" y="15637"/>
                    <a:pt x="17087" y="16422"/>
                    <a:pt x="17087" y="17211"/>
                  </a:cubicBezTo>
                  <a:lnTo>
                    <a:pt x="17087" y="21600"/>
                  </a:lnTo>
                  <a:lnTo>
                    <a:pt x="20848" y="21600"/>
                  </a:lnTo>
                  <a:cubicBezTo>
                    <a:pt x="21278" y="21600"/>
                    <a:pt x="21600" y="20925"/>
                    <a:pt x="21600" y="20025"/>
                  </a:cubicBezTo>
                  <a:lnTo>
                    <a:pt x="21600" y="10238"/>
                  </a:lnTo>
                  <a:cubicBezTo>
                    <a:pt x="21600" y="7988"/>
                    <a:pt x="20580" y="5849"/>
                    <a:pt x="19451" y="5849"/>
                  </a:cubicBezTo>
                  <a:lnTo>
                    <a:pt x="15690" y="5849"/>
                  </a:lnTo>
                  <a:lnTo>
                    <a:pt x="15690" y="4385"/>
                  </a:lnTo>
                  <a:cubicBezTo>
                    <a:pt x="15690" y="2025"/>
                    <a:pt x="14776" y="111"/>
                    <a:pt x="135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791" name="Google Shape;3791;p38"/>
          <p:cNvGrpSpPr/>
          <p:nvPr/>
        </p:nvGrpSpPr>
        <p:grpSpPr>
          <a:xfrm>
            <a:off x="16007742" y="9275780"/>
            <a:ext cx="917022" cy="914583"/>
            <a:chOff x="0" y="0"/>
            <a:chExt cx="917021" cy="914582"/>
          </a:xfrm>
        </p:grpSpPr>
        <p:sp>
          <p:nvSpPr>
            <p:cNvPr id="3792" name="Google Shape;3792;p38"/>
            <p:cNvSpPr/>
            <p:nvPr/>
          </p:nvSpPr>
          <p:spPr>
            <a:xfrm>
              <a:off x="0" y="0"/>
              <a:ext cx="734843" cy="732604"/>
            </a:xfrm>
            <a:custGeom>
              <a:rect b="b" l="l" r="r" t="t"/>
              <a:pathLst>
                <a:path extrusionOk="0" h="21600" w="21600">
                  <a:moveTo>
                    <a:pt x="10834" y="8118"/>
                  </a:moveTo>
                  <a:cubicBezTo>
                    <a:pt x="12305" y="8118"/>
                    <a:pt x="13508" y="9257"/>
                    <a:pt x="13508" y="10801"/>
                  </a:cubicBezTo>
                  <a:cubicBezTo>
                    <a:pt x="13508" y="12277"/>
                    <a:pt x="12305" y="13484"/>
                    <a:pt x="10834" y="13484"/>
                  </a:cubicBezTo>
                  <a:cubicBezTo>
                    <a:pt x="9295" y="13484"/>
                    <a:pt x="8159" y="12277"/>
                    <a:pt x="8159" y="10801"/>
                  </a:cubicBezTo>
                  <a:cubicBezTo>
                    <a:pt x="8159" y="9392"/>
                    <a:pt x="9363" y="8118"/>
                    <a:pt x="10834" y="8118"/>
                  </a:cubicBezTo>
                  <a:close/>
                  <a:moveTo>
                    <a:pt x="10834" y="0"/>
                  </a:moveTo>
                  <a:cubicBezTo>
                    <a:pt x="4882" y="0"/>
                    <a:pt x="0" y="4831"/>
                    <a:pt x="0" y="10801"/>
                  </a:cubicBezTo>
                  <a:cubicBezTo>
                    <a:pt x="134" y="16837"/>
                    <a:pt x="4882" y="21600"/>
                    <a:pt x="10834" y="21600"/>
                  </a:cubicBezTo>
                  <a:cubicBezTo>
                    <a:pt x="16720" y="21600"/>
                    <a:pt x="21600" y="16771"/>
                    <a:pt x="21600" y="10801"/>
                  </a:cubicBezTo>
                  <a:cubicBezTo>
                    <a:pt x="21600" y="4831"/>
                    <a:pt x="16720" y="0"/>
                    <a:pt x="108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93" name="Google Shape;3793;p38"/>
            <p:cNvSpPr/>
            <p:nvPr/>
          </p:nvSpPr>
          <p:spPr>
            <a:xfrm>
              <a:off x="122906" y="368215"/>
              <a:ext cx="794115" cy="546367"/>
            </a:xfrm>
            <a:custGeom>
              <a:rect b="b" l="l" r="r" t="t"/>
              <a:pathLst>
                <a:path extrusionOk="0" h="21600" w="21543">
                  <a:moveTo>
                    <a:pt x="19145" y="0"/>
                  </a:moveTo>
                  <a:cubicBezTo>
                    <a:pt x="17707" y="0"/>
                    <a:pt x="16540" y="1564"/>
                    <a:pt x="16540" y="3611"/>
                  </a:cubicBezTo>
                  <a:cubicBezTo>
                    <a:pt x="16540" y="5142"/>
                    <a:pt x="17218" y="6580"/>
                    <a:pt x="18207" y="7032"/>
                  </a:cubicBezTo>
                  <a:lnTo>
                    <a:pt x="18207" y="8470"/>
                  </a:lnTo>
                  <a:cubicBezTo>
                    <a:pt x="18207" y="12607"/>
                    <a:pt x="16046" y="16116"/>
                    <a:pt x="13268" y="16655"/>
                  </a:cubicBezTo>
                  <a:lnTo>
                    <a:pt x="13268" y="13775"/>
                  </a:lnTo>
                  <a:cubicBezTo>
                    <a:pt x="11417" y="15665"/>
                    <a:pt x="9133" y="16744"/>
                    <a:pt x="6665" y="16744"/>
                  </a:cubicBezTo>
                  <a:cubicBezTo>
                    <a:pt x="4196" y="16744"/>
                    <a:pt x="1912" y="15665"/>
                    <a:pt x="0" y="13775"/>
                  </a:cubicBezTo>
                  <a:lnTo>
                    <a:pt x="0" y="18003"/>
                  </a:lnTo>
                  <a:cubicBezTo>
                    <a:pt x="0" y="20073"/>
                    <a:pt x="1111" y="21600"/>
                    <a:pt x="2468" y="21600"/>
                  </a:cubicBezTo>
                  <a:lnTo>
                    <a:pt x="10553" y="21600"/>
                  </a:lnTo>
                  <a:cubicBezTo>
                    <a:pt x="11664" y="21600"/>
                    <a:pt x="12651" y="20612"/>
                    <a:pt x="12961" y="19173"/>
                  </a:cubicBezTo>
                  <a:cubicBezTo>
                    <a:pt x="16847" y="18542"/>
                    <a:pt x="19749" y="14046"/>
                    <a:pt x="19811" y="8291"/>
                  </a:cubicBezTo>
                  <a:lnTo>
                    <a:pt x="19811" y="6852"/>
                  </a:lnTo>
                  <a:cubicBezTo>
                    <a:pt x="20859" y="6312"/>
                    <a:pt x="21600" y="4870"/>
                    <a:pt x="21539" y="3163"/>
                  </a:cubicBezTo>
                  <a:cubicBezTo>
                    <a:pt x="21477" y="1633"/>
                    <a:pt x="20552" y="285"/>
                    <a:pt x="19378" y="14"/>
                  </a:cubicBezTo>
                  <a:cubicBezTo>
                    <a:pt x="19300" y="6"/>
                    <a:pt x="19222" y="0"/>
                    <a:pt x="191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794" name="Google Shape;3794;p38"/>
          <p:cNvGrpSpPr/>
          <p:nvPr/>
        </p:nvGrpSpPr>
        <p:grpSpPr>
          <a:xfrm>
            <a:off x="19264416" y="9263310"/>
            <a:ext cx="916858" cy="919133"/>
            <a:chOff x="0" y="0"/>
            <a:chExt cx="916856" cy="919131"/>
          </a:xfrm>
        </p:grpSpPr>
        <p:sp>
          <p:nvSpPr>
            <p:cNvPr id="3795" name="Google Shape;3795;p38"/>
            <p:cNvSpPr/>
            <p:nvPr/>
          </p:nvSpPr>
          <p:spPr>
            <a:xfrm>
              <a:off x="561963" y="564202"/>
              <a:ext cx="354893" cy="354929"/>
            </a:xfrm>
            <a:custGeom>
              <a:rect b="b" l="l" r="r" t="t"/>
              <a:pathLst>
                <a:path extrusionOk="0" h="21600" w="20929">
                  <a:moveTo>
                    <a:pt x="9527" y="0"/>
                  </a:moveTo>
                  <a:cubicBezTo>
                    <a:pt x="8453" y="1938"/>
                    <a:pt x="7112" y="3599"/>
                    <a:pt x="5634" y="5397"/>
                  </a:cubicBezTo>
                  <a:cubicBezTo>
                    <a:pt x="4024" y="7339"/>
                    <a:pt x="2010" y="8723"/>
                    <a:pt x="0" y="9831"/>
                  </a:cubicBezTo>
                  <a:lnTo>
                    <a:pt x="9390" y="19521"/>
                  </a:lnTo>
                  <a:cubicBezTo>
                    <a:pt x="10732" y="20906"/>
                    <a:pt x="12444" y="21600"/>
                    <a:pt x="14156" y="21600"/>
                  </a:cubicBezTo>
                  <a:cubicBezTo>
                    <a:pt x="15864" y="21600"/>
                    <a:pt x="17576" y="20906"/>
                    <a:pt x="18917" y="19521"/>
                  </a:cubicBezTo>
                  <a:cubicBezTo>
                    <a:pt x="21600" y="16753"/>
                    <a:pt x="21600" y="12459"/>
                    <a:pt x="18917" y="9690"/>
                  </a:cubicBezTo>
                  <a:lnTo>
                    <a:pt x="952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96" name="Google Shape;3796;p38"/>
            <p:cNvSpPr/>
            <p:nvPr/>
          </p:nvSpPr>
          <p:spPr>
            <a:xfrm>
              <a:off x="0" y="0"/>
              <a:ext cx="716645" cy="718956"/>
            </a:xfrm>
            <a:custGeom>
              <a:rect b="b" l="l" r="r" t="t"/>
              <a:pathLst>
                <a:path extrusionOk="0" h="21600" w="21600">
                  <a:moveTo>
                    <a:pt x="10835" y="3690"/>
                  </a:moveTo>
                  <a:cubicBezTo>
                    <a:pt x="14744" y="3690"/>
                    <a:pt x="18035" y="6971"/>
                    <a:pt x="18035" y="10867"/>
                  </a:cubicBezTo>
                  <a:cubicBezTo>
                    <a:pt x="17965" y="12781"/>
                    <a:pt x="17280" y="14558"/>
                    <a:pt x="15978" y="15857"/>
                  </a:cubicBezTo>
                  <a:cubicBezTo>
                    <a:pt x="14674" y="17155"/>
                    <a:pt x="12892" y="18044"/>
                    <a:pt x="10835" y="18044"/>
                  </a:cubicBezTo>
                  <a:cubicBezTo>
                    <a:pt x="6858" y="18044"/>
                    <a:pt x="3635" y="14831"/>
                    <a:pt x="3635" y="10867"/>
                  </a:cubicBezTo>
                  <a:cubicBezTo>
                    <a:pt x="3635" y="6971"/>
                    <a:pt x="6858" y="3690"/>
                    <a:pt x="10835" y="3690"/>
                  </a:cubicBezTo>
                  <a:close/>
                  <a:moveTo>
                    <a:pt x="10835" y="0"/>
                  </a:moveTo>
                  <a:cubicBezTo>
                    <a:pt x="4936" y="0"/>
                    <a:pt x="0" y="4921"/>
                    <a:pt x="0" y="10798"/>
                  </a:cubicBezTo>
                  <a:cubicBezTo>
                    <a:pt x="0" y="16677"/>
                    <a:pt x="4936" y="21598"/>
                    <a:pt x="10835" y="21598"/>
                  </a:cubicBezTo>
                  <a:cubicBezTo>
                    <a:pt x="10911" y="21600"/>
                    <a:pt x="10987" y="21600"/>
                    <a:pt x="11063" y="21600"/>
                  </a:cubicBezTo>
                  <a:cubicBezTo>
                    <a:pt x="13858" y="21600"/>
                    <a:pt x="16511" y="20381"/>
                    <a:pt x="18514" y="18317"/>
                  </a:cubicBezTo>
                  <a:cubicBezTo>
                    <a:pt x="20503" y="16267"/>
                    <a:pt x="21600" y="13601"/>
                    <a:pt x="21600" y="10798"/>
                  </a:cubicBezTo>
                  <a:cubicBezTo>
                    <a:pt x="21600" y="4921"/>
                    <a:pt x="16731" y="0"/>
                    <a:pt x="108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797" name="Google Shape;3797;p38"/>
          <p:cNvGrpSpPr/>
          <p:nvPr/>
        </p:nvGrpSpPr>
        <p:grpSpPr>
          <a:xfrm>
            <a:off x="6242966" y="7146929"/>
            <a:ext cx="916824" cy="916245"/>
            <a:chOff x="72" y="72"/>
            <a:chExt cx="916822" cy="916243"/>
          </a:xfrm>
        </p:grpSpPr>
        <p:sp>
          <p:nvSpPr>
            <p:cNvPr id="3798" name="Google Shape;3798;p38"/>
            <p:cNvSpPr/>
            <p:nvPr/>
          </p:nvSpPr>
          <p:spPr>
            <a:xfrm>
              <a:off x="72" y="163274"/>
              <a:ext cx="120525" cy="709857"/>
            </a:xfrm>
            <a:custGeom>
              <a:rect b="b" l="l" r="r" t="t"/>
              <a:pathLst>
                <a:path extrusionOk="0" h="21600" w="21600">
                  <a:moveTo>
                    <a:pt x="0" y="0"/>
                  </a:moveTo>
                  <a:lnTo>
                    <a:pt x="0" y="21600"/>
                  </a:lnTo>
                  <a:lnTo>
                    <a:pt x="21600" y="18001"/>
                  </a:lnTo>
                  <a:lnTo>
                    <a:pt x="21600" y="3601"/>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799" name="Google Shape;3799;p38"/>
            <p:cNvSpPr/>
            <p:nvPr/>
          </p:nvSpPr>
          <p:spPr>
            <a:xfrm>
              <a:off x="796296" y="163274"/>
              <a:ext cx="120598" cy="709857"/>
            </a:xfrm>
            <a:custGeom>
              <a:rect b="b" l="l" r="r" t="t"/>
              <a:pathLst>
                <a:path extrusionOk="0" h="21600" w="21600">
                  <a:moveTo>
                    <a:pt x="21600" y="0"/>
                  </a:moveTo>
                  <a:lnTo>
                    <a:pt x="0" y="3601"/>
                  </a:lnTo>
                  <a:lnTo>
                    <a:pt x="0" y="18001"/>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00" name="Google Shape;3800;p38"/>
            <p:cNvSpPr/>
            <p:nvPr/>
          </p:nvSpPr>
          <p:spPr>
            <a:xfrm>
              <a:off x="179811" y="299829"/>
              <a:ext cx="557344" cy="436819"/>
            </a:xfrm>
            <a:custGeom>
              <a:rect b="b" l="l" r="r" t="t"/>
              <a:pathLst>
                <a:path extrusionOk="0" h="21600" w="21600">
                  <a:moveTo>
                    <a:pt x="0" y="0"/>
                  </a:moveTo>
                  <a:lnTo>
                    <a:pt x="0" y="21600"/>
                  </a:lnTo>
                  <a:lnTo>
                    <a:pt x="10050" y="21600"/>
                  </a:lnTo>
                  <a:lnTo>
                    <a:pt x="10050" y="17211"/>
                  </a:lnTo>
                  <a:cubicBezTo>
                    <a:pt x="10050" y="16422"/>
                    <a:pt x="10579" y="15747"/>
                    <a:pt x="11197" y="15747"/>
                  </a:cubicBezTo>
                  <a:lnTo>
                    <a:pt x="18163" y="15747"/>
                  </a:lnTo>
                  <a:cubicBezTo>
                    <a:pt x="18869" y="15747"/>
                    <a:pt x="19397" y="16422"/>
                    <a:pt x="19397" y="17211"/>
                  </a:cubicBezTo>
                  <a:lnTo>
                    <a:pt x="19397"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01" name="Google Shape;3801;p38"/>
            <p:cNvSpPr/>
            <p:nvPr/>
          </p:nvSpPr>
          <p:spPr>
            <a:xfrm>
              <a:off x="43255" y="798029"/>
              <a:ext cx="830455" cy="118286"/>
            </a:xfrm>
            <a:custGeom>
              <a:rect b="b" l="l" r="r" t="t"/>
              <a:pathLst>
                <a:path extrusionOk="0" h="21600" w="21600">
                  <a:moveTo>
                    <a:pt x="3078" y="0"/>
                  </a:moveTo>
                  <a:lnTo>
                    <a:pt x="0" y="21600"/>
                  </a:lnTo>
                  <a:lnTo>
                    <a:pt x="21600" y="21600"/>
                  </a:lnTo>
                  <a:lnTo>
                    <a:pt x="1846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02" name="Google Shape;3802;p38"/>
            <p:cNvSpPr/>
            <p:nvPr/>
          </p:nvSpPr>
          <p:spPr>
            <a:xfrm>
              <a:off x="41017" y="72"/>
              <a:ext cx="832693" cy="240543"/>
            </a:xfrm>
            <a:custGeom>
              <a:rect b="b" l="l" r="r" t="t"/>
              <a:pathLst>
                <a:path extrusionOk="0" h="21600" w="21600">
                  <a:moveTo>
                    <a:pt x="10859" y="6692"/>
                  </a:moveTo>
                  <a:lnTo>
                    <a:pt x="12097" y="10978"/>
                  </a:lnTo>
                  <a:lnTo>
                    <a:pt x="9619" y="10978"/>
                  </a:lnTo>
                  <a:lnTo>
                    <a:pt x="10859" y="6692"/>
                  </a:lnTo>
                  <a:close/>
                  <a:moveTo>
                    <a:pt x="10769" y="0"/>
                  </a:moveTo>
                  <a:cubicBezTo>
                    <a:pt x="10563" y="0"/>
                    <a:pt x="10357" y="253"/>
                    <a:pt x="10209" y="765"/>
                  </a:cubicBezTo>
                  <a:lnTo>
                    <a:pt x="7377" y="10777"/>
                  </a:lnTo>
                  <a:lnTo>
                    <a:pt x="0" y="10777"/>
                  </a:lnTo>
                  <a:lnTo>
                    <a:pt x="3068" y="21600"/>
                  </a:lnTo>
                  <a:lnTo>
                    <a:pt x="18472" y="21600"/>
                  </a:lnTo>
                  <a:lnTo>
                    <a:pt x="21600" y="10777"/>
                  </a:lnTo>
                  <a:lnTo>
                    <a:pt x="14221" y="10777"/>
                  </a:lnTo>
                  <a:lnTo>
                    <a:pt x="11331" y="765"/>
                  </a:lnTo>
                  <a:cubicBezTo>
                    <a:pt x="11183" y="253"/>
                    <a:pt x="10977" y="0"/>
                    <a:pt x="107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803" name="Google Shape;3803;p38"/>
          <p:cNvGrpSpPr/>
          <p:nvPr/>
        </p:nvGrpSpPr>
        <p:grpSpPr>
          <a:xfrm>
            <a:off x="6243546" y="8208828"/>
            <a:ext cx="914678" cy="914583"/>
            <a:chOff x="0" y="0"/>
            <a:chExt cx="914677" cy="914582"/>
          </a:xfrm>
        </p:grpSpPr>
        <p:sp>
          <p:nvSpPr>
            <p:cNvPr id="3804" name="Google Shape;3804;p38"/>
            <p:cNvSpPr/>
            <p:nvPr/>
          </p:nvSpPr>
          <p:spPr>
            <a:xfrm>
              <a:off x="191657" y="377603"/>
              <a:ext cx="536939" cy="536979"/>
            </a:xfrm>
            <a:custGeom>
              <a:rect b="b" l="l" r="r" t="t"/>
              <a:pathLst>
                <a:path extrusionOk="0" h="21600" w="21509">
                  <a:moveTo>
                    <a:pt x="10572" y="4256"/>
                  </a:moveTo>
                  <a:cubicBezTo>
                    <a:pt x="11006" y="4256"/>
                    <a:pt x="11437" y="4485"/>
                    <a:pt x="11665" y="4944"/>
                  </a:cubicBezTo>
                  <a:lnTo>
                    <a:pt x="13033" y="7779"/>
                  </a:lnTo>
                  <a:lnTo>
                    <a:pt x="16131" y="8238"/>
                  </a:lnTo>
                  <a:cubicBezTo>
                    <a:pt x="17135" y="8328"/>
                    <a:pt x="17500" y="9609"/>
                    <a:pt x="16771" y="10344"/>
                  </a:cubicBezTo>
                  <a:lnTo>
                    <a:pt x="14491" y="12447"/>
                  </a:lnTo>
                  <a:lnTo>
                    <a:pt x="15128" y="15558"/>
                  </a:lnTo>
                  <a:cubicBezTo>
                    <a:pt x="15200" y="16354"/>
                    <a:pt x="14590" y="16978"/>
                    <a:pt x="13924" y="16978"/>
                  </a:cubicBezTo>
                  <a:cubicBezTo>
                    <a:pt x="13748" y="16978"/>
                    <a:pt x="13568" y="16935"/>
                    <a:pt x="13398" y="16839"/>
                  </a:cubicBezTo>
                  <a:lnTo>
                    <a:pt x="10572" y="15285"/>
                  </a:lnTo>
                  <a:lnTo>
                    <a:pt x="7656" y="16839"/>
                  </a:lnTo>
                  <a:cubicBezTo>
                    <a:pt x="7476" y="16929"/>
                    <a:pt x="7294" y="16970"/>
                    <a:pt x="7118" y="16970"/>
                  </a:cubicBezTo>
                  <a:cubicBezTo>
                    <a:pt x="6400" y="16970"/>
                    <a:pt x="5796" y="16293"/>
                    <a:pt x="6016" y="15558"/>
                  </a:cubicBezTo>
                  <a:lnTo>
                    <a:pt x="6562" y="12447"/>
                  </a:lnTo>
                  <a:lnTo>
                    <a:pt x="4283" y="10344"/>
                  </a:lnTo>
                  <a:cubicBezTo>
                    <a:pt x="3736" y="9609"/>
                    <a:pt x="4011" y="8328"/>
                    <a:pt x="5104" y="8238"/>
                  </a:cubicBezTo>
                  <a:lnTo>
                    <a:pt x="8113" y="7779"/>
                  </a:lnTo>
                  <a:lnTo>
                    <a:pt x="9478" y="4944"/>
                  </a:lnTo>
                  <a:cubicBezTo>
                    <a:pt x="9707" y="4485"/>
                    <a:pt x="10141" y="4256"/>
                    <a:pt x="10572" y="4256"/>
                  </a:cubicBezTo>
                  <a:close/>
                  <a:moveTo>
                    <a:pt x="10664" y="0"/>
                  </a:moveTo>
                  <a:cubicBezTo>
                    <a:pt x="4740" y="0"/>
                    <a:pt x="2" y="4851"/>
                    <a:pt x="2" y="10893"/>
                  </a:cubicBezTo>
                  <a:cubicBezTo>
                    <a:pt x="-91" y="16749"/>
                    <a:pt x="4740" y="21600"/>
                    <a:pt x="10664" y="21600"/>
                  </a:cubicBezTo>
                  <a:cubicBezTo>
                    <a:pt x="16586" y="21600"/>
                    <a:pt x="21327" y="16839"/>
                    <a:pt x="21509" y="10893"/>
                  </a:cubicBezTo>
                  <a:cubicBezTo>
                    <a:pt x="21509" y="4944"/>
                    <a:pt x="16678" y="93"/>
                    <a:pt x="106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05" name="Google Shape;3805;p38"/>
            <p:cNvSpPr/>
            <p:nvPr/>
          </p:nvSpPr>
          <p:spPr>
            <a:xfrm>
              <a:off x="480615" y="5343"/>
              <a:ext cx="434062" cy="426926"/>
            </a:xfrm>
            <a:custGeom>
              <a:rect b="b" l="l" r="r" t="t"/>
              <a:pathLst>
                <a:path extrusionOk="0" h="21600" w="21464">
                  <a:moveTo>
                    <a:pt x="13669" y="0"/>
                  </a:moveTo>
                  <a:cubicBezTo>
                    <a:pt x="13230" y="0"/>
                    <a:pt x="12780" y="172"/>
                    <a:pt x="12487" y="533"/>
                  </a:cubicBezTo>
                  <a:lnTo>
                    <a:pt x="0" y="15842"/>
                  </a:lnTo>
                  <a:cubicBezTo>
                    <a:pt x="4385" y="16072"/>
                    <a:pt x="8324" y="18261"/>
                    <a:pt x="11023" y="21600"/>
                  </a:cubicBezTo>
                  <a:lnTo>
                    <a:pt x="20925" y="8937"/>
                  </a:lnTo>
                  <a:cubicBezTo>
                    <a:pt x="21600" y="8363"/>
                    <a:pt x="21600" y="7442"/>
                    <a:pt x="21150" y="6865"/>
                  </a:cubicBezTo>
                  <a:lnTo>
                    <a:pt x="14737" y="420"/>
                  </a:lnTo>
                  <a:cubicBezTo>
                    <a:pt x="14469" y="146"/>
                    <a:pt x="14073" y="0"/>
                    <a:pt x="136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06" name="Google Shape;3806;p38"/>
            <p:cNvSpPr/>
            <p:nvPr/>
          </p:nvSpPr>
          <p:spPr>
            <a:xfrm>
              <a:off x="243972" y="0"/>
              <a:ext cx="427720" cy="259318"/>
            </a:xfrm>
            <a:custGeom>
              <a:rect b="b" l="l" r="r" t="t"/>
              <a:pathLst>
                <a:path extrusionOk="0" h="21600" w="21600">
                  <a:moveTo>
                    <a:pt x="0" y="0"/>
                  </a:moveTo>
                  <a:lnTo>
                    <a:pt x="10802"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07" name="Google Shape;3807;p38"/>
            <p:cNvSpPr/>
            <p:nvPr/>
          </p:nvSpPr>
          <p:spPr>
            <a:xfrm>
              <a:off x="0" y="5343"/>
              <a:ext cx="428261" cy="424615"/>
            </a:xfrm>
            <a:custGeom>
              <a:rect b="b" l="l" r="r" t="t"/>
              <a:pathLst>
                <a:path extrusionOk="0" h="21600" w="21515">
                  <a:moveTo>
                    <a:pt x="7871" y="0"/>
                  </a:moveTo>
                  <a:cubicBezTo>
                    <a:pt x="7472" y="0"/>
                    <a:pt x="7040" y="147"/>
                    <a:pt x="6655" y="422"/>
                  </a:cubicBezTo>
                  <a:lnTo>
                    <a:pt x="256" y="6902"/>
                  </a:lnTo>
                  <a:cubicBezTo>
                    <a:pt x="-85" y="7483"/>
                    <a:pt x="-85" y="8409"/>
                    <a:pt x="256" y="8985"/>
                  </a:cubicBezTo>
                  <a:lnTo>
                    <a:pt x="10428" y="21600"/>
                  </a:lnTo>
                  <a:cubicBezTo>
                    <a:pt x="13171" y="18360"/>
                    <a:pt x="17173" y="16160"/>
                    <a:pt x="21515" y="15814"/>
                  </a:cubicBezTo>
                  <a:lnTo>
                    <a:pt x="8945" y="536"/>
                  </a:lnTo>
                  <a:cubicBezTo>
                    <a:pt x="8705" y="173"/>
                    <a:pt x="8310" y="0"/>
                    <a:pt x="78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808" name="Google Shape;3808;p38"/>
          <p:cNvSpPr/>
          <p:nvPr/>
        </p:nvSpPr>
        <p:spPr>
          <a:xfrm>
            <a:off x="6250828" y="9270884"/>
            <a:ext cx="914128" cy="912921"/>
          </a:xfrm>
          <a:custGeom>
            <a:rect b="b" l="l" r="r" t="t"/>
            <a:pathLst>
              <a:path extrusionOk="0" h="21600" w="21482">
                <a:moveTo>
                  <a:pt x="10682" y="4092"/>
                </a:moveTo>
                <a:cubicBezTo>
                  <a:pt x="11804" y="4092"/>
                  <a:pt x="12713" y="5061"/>
                  <a:pt x="12713" y="6245"/>
                </a:cubicBezTo>
                <a:cubicBezTo>
                  <a:pt x="12713" y="7429"/>
                  <a:pt x="11804" y="8345"/>
                  <a:pt x="10682" y="8345"/>
                </a:cubicBezTo>
                <a:cubicBezTo>
                  <a:pt x="9506" y="8345"/>
                  <a:pt x="8596" y="7429"/>
                  <a:pt x="8596" y="6245"/>
                </a:cubicBezTo>
                <a:cubicBezTo>
                  <a:pt x="8489" y="5061"/>
                  <a:pt x="9506" y="4092"/>
                  <a:pt x="10682" y="4092"/>
                </a:cubicBezTo>
                <a:close/>
                <a:moveTo>
                  <a:pt x="11430" y="9636"/>
                </a:moveTo>
                <a:lnTo>
                  <a:pt x="14049" y="13997"/>
                </a:lnTo>
                <a:lnTo>
                  <a:pt x="12659" y="13997"/>
                </a:lnTo>
                <a:cubicBezTo>
                  <a:pt x="12393" y="13189"/>
                  <a:pt x="11590" y="12597"/>
                  <a:pt x="10628" y="12597"/>
                </a:cubicBezTo>
                <a:cubicBezTo>
                  <a:pt x="9720" y="12597"/>
                  <a:pt x="8971" y="13189"/>
                  <a:pt x="8649" y="13997"/>
                </a:cubicBezTo>
                <a:lnTo>
                  <a:pt x="7152" y="13997"/>
                </a:lnTo>
                <a:lnTo>
                  <a:pt x="9772" y="9636"/>
                </a:lnTo>
                <a:cubicBezTo>
                  <a:pt x="10041" y="9689"/>
                  <a:pt x="10307" y="9797"/>
                  <a:pt x="10682" y="9797"/>
                </a:cubicBezTo>
                <a:cubicBezTo>
                  <a:pt x="10896" y="9797"/>
                  <a:pt x="11217" y="9689"/>
                  <a:pt x="11430" y="9636"/>
                </a:cubicBezTo>
                <a:close/>
                <a:moveTo>
                  <a:pt x="10682" y="13997"/>
                </a:moveTo>
                <a:cubicBezTo>
                  <a:pt x="11055" y="13997"/>
                  <a:pt x="11323" y="14373"/>
                  <a:pt x="11323" y="14750"/>
                </a:cubicBezTo>
                <a:cubicBezTo>
                  <a:pt x="11323" y="15073"/>
                  <a:pt x="11055" y="15449"/>
                  <a:pt x="10682" y="15449"/>
                </a:cubicBezTo>
                <a:cubicBezTo>
                  <a:pt x="10254" y="15449"/>
                  <a:pt x="9986" y="15073"/>
                  <a:pt x="9986" y="14750"/>
                </a:cubicBezTo>
                <a:cubicBezTo>
                  <a:pt x="9986" y="14373"/>
                  <a:pt x="10307" y="14104"/>
                  <a:pt x="10682" y="13997"/>
                </a:cubicBezTo>
                <a:close/>
                <a:moveTo>
                  <a:pt x="10789" y="0"/>
                </a:moveTo>
                <a:cubicBezTo>
                  <a:pt x="9665" y="0"/>
                  <a:pt x="8703" y="970"/>
                  <a:pt x="8703" y="2100"/>
                </a:cubicBezTo>
                <a:lnTo>
                  <a:pt x="8703" y="3554"/>
                </a:lnTo>
                <a:cubicBezTo>
                  <a:pt x="7848" y="4253"/>
                  <a:pt x="7313" y="5168"/>
                  <a:pt x="7313" y="6353"/>
                </a:cubicBezTo>
                <a:cubicBezTo>
                  <a:pt x="7313" y="6945"/>
                  <a:pt x="7420" y="7484"/>
                  <a:pt x="7687" y="8022"/>
                </a:cubicBezTo>
                <a:lnTo>
                  <a:pt x="4052" y="14157"/>
                </a:lnTo>
                <a:lnTo>
                  <a:pt x="737" y="14157"/>
                </a:lnTo>
                <a:cubicBezTo>
                  <a:pt x="362" y="14157"/>
                  <a:pt x="42" y="14480"/>
                  <a:pt x="42" y="14803"/>
                </a:cubicBezTo>
                <a:cubicBezTo>
                  <a:pt x="-118" y="15073"/>
                  <a:pt x="203" y="15449"/>
                  <a:pt x="576" y="15449"/>
                </a:cubicBezTo>
                <a:lnTo>
                  <a:pt x="3035" y="15449"/>
                </a:lnTo>
                <a:cubicBezTo>
                  <a:pt x="2020" y="17064"/>
                  <a:pt x="951" y="18410"/>
                  <a:pt x="951" y="19541"/>
                </a:cubicBezTo>
                <a:cubicBezTo>
                  <a:pt x="951" y="20688"/>
                  <a:pt x="1613" y="21600"/>
                  <a:pt x="2198" y="21600"/>
                </a:cubicBezTo>
                <a:cubicBezTo>
                  <a:pt x="2411" y="21600"/>
                  <a:pt x="2613" y="21480"/>
                  <a:pt x="2769" y="21209"/>
                </a:cubicBezTo>
                <a:lnTo>
                  <a:pt x="6297" y="15504"/>
                </a:lnTo>
                <a:lnTo>
                  <a:pt x="8649" y="15504"/>
                </a:lnTo>
                <a:cubicBezTo>
                  <a:pt x="8917" y="16310"/>
                  <a:pt x="9720" y="16903"/>
                  <a:pt x="10628" y="16903"/>
                </a:cubicBezTo>
                <a:cubicBezTo>
                  <a:pt x="11590" y="16903"/>
                  <a:pt x="12338" y="16310"/>
                  <a:pt x="12659" y="15504"/>
                </a:cubicBezTo>
                <a:lnTo>
                  <a:pt x="14906" y="15504"/>
                </a:lnTo>
                <a:lnTo>
                  <a:pt x="18487" y="21209"/>
                </a:lnTo>
                <a:cubicBezTo>
                  <a:pt x="18643" y="21480"/>
                  <a:pt x="18841" y="21600"/>
                  <a:pt x="19048" y="21600"/>
                </a:cubicBezTo>
                <a:cubicBezTo>
                  <a:pt x="19617" y="21600"/>
                  <a:pt x="20252" y="20688"/>
                  <a:pt x="20252" y="19541"/>
                </a:cubicBezTo>
                <a:cubicBezTo>
                  <a:pt x="20252" y="18410"/>
                  <a:pt x="19183" y="17064"/>
                  <a:pt x="18220" y="15449"/>
                </a:cubicBezTo>
                <a:lnTo>
                  <a:pt x="20734" y="15449"/>
                </a:lnTo>
                <a:cubicBezTo>
                  <a:pt x="21161" y="15449"/>
                  <a:pt x="21482" y="15073"/>
                  <a:pt x="21482" y="14750"/>
                </a:cubicBezTo>
                <a:cubicBezTo>
                  <a:pt x="21482" y="14373"/>
                  <a:pt x="21161" y="14104"/>
                  <a:pt x="20734" y="14104"/>
                </a:cubicBezTo>
                <a:lnTo>
                  <a:pt x="17418" y="14104"/>
                </a:lnTo>
                <a:lnTo>
                  <a:pt x="13783" y="8022"/>
                </a:lnTo>
                <a:cubicBezTo>
                  <a:pt x="14049" y="7484"/>
                  <a:pt x="14263" y="6945"/>
                  <a:pt x="14263" y="6353"/>
                </a:cubicBezTo>
                <a:cubicBezTo>
                  <a:pt x="14263" y="5221"/>
                  <a:pt x="13728" y="4200"/>
                  <a:pt x="12873" y="3554"/>
                </a:cubicBezTo>
                <a:lnTo>
                  <a:pt x="12873" y="2100"/>
                </a:lnTo>
                <a:cubicBezTo>
                  <a:pt x="12873" y="970"/>
                  <a:pt x="11911" y="0"/>
                  <a:pt x="107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09" name="Google Shape;3809;p38"/>
          <p:cNvSpPr/>
          <p:nvPr/>
        </p:nvSpPr>
        <p:spPr>
          <a:xfrm>
            <a:off x="11718982" y="7207524"/>
            <a:ext cx="793660" cy="912273"/>
          </a:xfrm>
          <a:custGeom>
            <a:rect b="b" l="l" r="r" t="t"/>
            <a:pathLst>
              <a:path extrusionOk="0" h="21600" w="15797">
                <a:moveTo>
                  <a:pt x="12044" y="1511"/>
                </a:moveTo>
                <a:cubicBezTo>
                  <a:pt x="12386" y="1511"/>
                  <a:pt x="12745" y="1563"/>
                  <a:pt x="13116" y="1669"/>
                </a:cubicBezTo>
                <a:cubicBezTo>
                  <a:pt x="12663" y="3986"/>
                  <a:pt x="11169" y="5117"/>
                  <a:pt x="9629" y="5170"/>
                </a:cubicBezTo>
                <a:lnTo>
                  <a:pt x="9585" y="5170"/>
                </a:lnTo>
                <a:cubicBezTo>
                  <a:pt x="9223" y="5170"/>
                  <a:pt x="8905" y="5117"/>
                  <a:pt x="8543" y="4955"/>
                </a:cubicBezTo>
                <a:cubicBezTo>
                  <a:pt x="8959" y="2838"/>
                  <a:pt x="10293" y="1511"/>
                  <a:pt x="12044" y="1511"/>
                </a:cubicBezTo>
                <a:close/>
                <a:moveTo>
                  <a:pt x="11712" y="7433"/>
                </a:moveTo>
                <a:cubicBezTo>
                  <a:pt x="12211" y="7595"/>
                  <a:pt x="13434" y="8995"/>
                  <a:pt x="13434" y="11365"/>
                </a:cubicBezTo>
                <a:cubicBezTo>
                  <a:pt x="13434" y="12389"/>
                  <a:pt x="13253" y="13412"/>
                  <a:pt x="12981" y="14328"/>
                </a:cubicBezTo>
                <a:cubicBezTo>
                  <a:pt x="12891" y="14597"/>
                  <a:pt x="12619" y="14812"/>
                  <a:pt x="12392" y="14812"/>
                </a:cubicBezTo>
                <a:cubicBezTo>
                  <a:pt x="12074" y="14812"/>
                  <a:pt x="11758" y="14489"/>
                  <a:pt x="11758" y="14058"/>
                </a:cubicBezTo>
                <a:cubicBezTo>
                  <a:pt x="11758" y="13790"/>
                  <a:pt x="12981" y="10343"/>
                  <a:pt x="11305" y="8780"/>
                </a:cubicBezTo>
                <a:cubicBezTo>
                  <a:pt x="11169" y="8672"/>
                  <a:pt x="11078" y="8457"/>
                  <a:pt x="11078" y="8187"/>
                </a:cubicBezTo>
                <a:cubicBezTo>
                  <a:pt x="11078" y="7810"/>
                  <a:pt x="11396" y="7433"/>
                  <a:pt x="11712" y="7433"/>
                </a:cubicBezTo>
                <a:close/>
                <a:moveTo>
                  <a:pt x="12074" y="0"/>
                </a:moveTo>
                <a:cubicBezTo>
                  <a:pt x="10309" y="0"/>
                  <a:pt x="8498" y="1077"/>
                  <a:pt x="7637" y="3500"/>
                </a:cubicBezTo>
                <a:cubicBezTo>
                  <a:pt x="7094" y="2478"/>
                  <a:pt x="6460" y="1992"/>
                  <a:pt x="5690" y="1561"/>
                </a:cubicBezTo>
                <a:cubicBezTo>
                  <a:pt x="5582" y="1501"/>
                  <a:pt x="5480" y="1474"/>
                  <a:pt x="5385" y="1474"/>
                </a:cubicBezTo>
                <a:cubicBezTo>
                  <a:pt x="4804" y="1474"/>
                  <a:pt x="4524" y="2476"/>
                  <a:pt x="5146" y="2801"/>
                </a:cubicBezTo>
                <a:cubicBezTo>
                  <a:pt x="6052" y="3339"/>
                  <a:pt x="6732" y="4039"/>
                  <a:pt x="7094" y="5386"/>
                </a:cubicBezTo>
                <a:cubicBezTo>
                  <a:pt x="6369" y="4847"/>
                  <a:pt x="5780" y="4254"/>
                  <a:pt x="4921" y="4254"/>
                </a:cubicBezTo>
                <a:cubicBezTo>
                  <a:pt x="3969" y="4309"/>
                  <a:pt x="2792" y="4902"/>
                  <a:pt x="1750" y="6032"/>
                </a:cubicBezTo>
                <a:cubicBezTo>
                  <a:pt x="-2552" y="11097"/>
                  <a:pt x="2022" y="21600"/>
                  <a:pt x="5373" y="21600"/>
                </a:cubicBezTo>
                <a:cubicBezTo>
                  <a:pt x="5826" y="21600"/>
                  <a:pt x="6279" y="21492"/>
                  <a:pt x="6686" y="21114"/>
                </a:cubicBezTo>
                <a:cubicBezTo>
                  <a:pt x="7252" y="20684"/>
                  <a:pt x="7581" y="20468"/>
                  <a:pt x="7909" y="20468"/>
                </a:cubicBezTo>
                <a:cubicBezTo>
                  <a:pt x="8237" y="20468"/>
                  <a:pt x="8566" y="20684"/>
                  <a:pt x="9132" y="21114"/>
                </a:cubicBezTo>
                <a:cubicBezTo>
                  <a:pt x="9539" y="21492"/>
                  <a:pt x="9991" y="21600"/>
                  <a:pt x="10444" y="21600"/>
                </a:cubicBezTo>
                <a:cubicBezTo>
                  <a:pt x="14112" y="21600"/>
                  <a:pt x="19048" y="9103"/>
                  <a:pt x="12845" y="4955"/>
                </a:cubicBezTo>
                <a:cubicBezTo>
                  <a:pt x="13841" y="3823"/>
                  <a:pt x="14430" y="2154"/>
                  <a:pt x="14430" y="1130"/>
                </a:cubicBezTo>
                <a:cubicBezTo>
                  <a:pt x="14430" y="862"/>
                  <a:pt x="14293" y="592"/>
                  <a:pt x="14068" y="484"/>
                </a:cubicBezTo>
                <a:cubicBezTo>
                  <a:pt x="13388" y="215"/>
                  <a:pt x="12754" y="0"/>
                  <a:pt x="120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810" name="Google Shape;3810;p38"/>
          <p:cNvGrpSpPr/>
          <p:nvPr/>
        </p:nvGrpSpPr>
        <p:grpSpPr>
          <a:xfrm>
            <a:off x="11736596" y="8267969"/>
            <a:ext cx="786042" cy="916895"/>
            <a:chOff x="-1" y="0"/>
            <a:chExt cx="786040" cy="916894"/>
          </a:xfrm>
        </p:grpSpPr>
        <p:sp>
          <p:nvSpPr>
            <p:cNvPr id="3811" name="Google Shape;3811;p38"/>
            <p:cNvSpPr/>
            <p:nvPr/>
          </p:nvSpPr>
          <p:spPr>
            <a:xfrm>
              <a:off x="-1" y="561170"/>
              <a:ext cx="786040" cy="355724"/>
            </a:xfrm>
            <a:custGeom>
              <a:rect b="b" l="l" r="r" t="t"/>
              <a:pathLst>
                <a:path extrusionOk="0" h="21600" w="20347">
                  <a:moveTo>
                    <a:pt x="6250" y="8888"/>
                  </a:moveTo>
                  <a:cubicBezTo>
                    <a:pt x="6721" y="8888"/>
                    <a:pt x="7015" y="9717"/>
                    <a:pt x="7015" y="10822"/>
                  </a:cubicBezTo>
                  <a:cubicBezTo>
                    <a:pt x="7015" y="11927"/>
                    <a:pt x="6604" y="12615"/>
                    <a:pt x="6250" y="12615"/>
                  </a:cubicBezTo>
                  <a:cubicBezTo>
                    <a:pt x="5837" y="12615"/>
                    <a:pt x="5426" y="11651"/>
                    <a:pt x="5426" y="10822"/>
                  </a:cubicBezTo>
                  <a:cubicBezTo>
                    <a:pt x="5426" y="9577"/>
                    <a:pt x="5837" y="8888"/>
                    <a:pt x="6250" y="8888"/>
                  </a:cubicBezTo>
                  <a:close/>
                  <a:moveTo>
                    <a:pt x="13965" y="7090"/>
                  </a:moveTo>
                  <a:cubicBezTo>
                    <a:pt x="14847" y="7090"/>
                    <a:pt x="15554" y="8612"/>
                    <a:pt x="15554" y="10682"/>
                  </a:cubicBezTo>
                  <a:cubicBezTo>
                    <a:pt x="15554" y="12756"/>
                    <a:pt x="14847" y="14273"/>
                    <a:pt x="13965" y="14273"/>
                  </a:cubicBezTo>
                  <a:cubicBezTo>
                    <a:pt x="13081" y="14273"/>
                    <a:pt x="12434" y="12756"/>
                    <a:pt x="12434" y="10682"/>
                  </a:cubicBezTo>
                  <a:cubicBezTo>
                    <a:pt x="12434" y="8612"/>
                    <a:pt x="13081" y="7090"/>
                    <a:pt x="13965" y="7090"/>
                  </a:cubicBezTo>
                  <a:close/>
                  <a:moveTo>
                    <a:pt x="9370" y="12615"/>
                  </a:moveTo>
                  <a:cubicBezTo>
                    <a:pt x="9783" y="12615"/>
                    <a:pt x="10137" y="13444"/>
                    <a:pt x="10137" y="14273"/>
                  </a:cubicBezTo>
                  <a:cubicBezTo>
                    <a:pt x="10137" y="15382"/>
                    <a:pt x="9783" y="16211"/>
                    <a:pt x="9370" y="16211"/>
                  </a:cubicBezTo>
                  <a:cubicBezTo>
                    <a:pt x="8899" y="16211"/>
                    <a:pt x="8546" y="15382"/>
                    <a:pt x="8546" y="14273"/>
                  </a:cubicBezTo>
                  <a:cubicBezTo>
                    <a:pt x="8546" y="13168"/>
                    <a:pt x="8899" y="12615"/>
                    <a:pt x="9370" y="12615"/>
                  </a:cubicBezTo>
                  <a:close/>
                  <a:moveTo>
                    <a:pt x="14793" y="0"/>
                  </a:moveTo>
                  <a:cubicBezTo>
                    <a:pt x="11185" y="0"/>
                    <a:pt x="9467" y="6705"/>
                    <a:pt x="5693" y="6705"/>
                  </a:cubicBezTo>
                  <a:cubicBezTo>
                    <a:pt x="4811" y="6705"/>
                    <a:pt x="3816" y="6341"/>
                    <a:pt x="2657" y="5433"/>
                  </a:cubicBezTo>
                  <a:lnTo>
                    <a:pt x="420" y="13032"/>
                  </a:lnTo>
                  <a:cubicBezTo>
                    <a:pt x="-627" y="16711"/>
                    <a:pt x="390" y="21600"/>
                    <a:pt x="2284" y="21600"/>
                  </a:cubicBezTo>
                  <a:cubicBezTo>
                    <a:pt x="2310" y="21600"/>
                    <a:pt x="2336" y="21600"/>
                    <a:pt x="2362" y="21596"/>
                  </a:cubicBezTo>
                  <a:lnTo>
                    <a:pt x="18029" y="21596"/>
                  </a:lnTo>
                  <a:cubicBezTo>
                    <a:pt x="19853" y="21596"/>
                    <a:pt x="20973" y="16487"/>
                    <a:pt x="19971" y="12892"/>
                  </a:cubicBezTo>
                  <a:lnTo>
                    <a:pt x="16202" y="324"/>
                  </a:lnTo>
                  <a:cubicBezTo>
                    <a:pt x="15700" y="101"/>
                    <a:pt x="15232" y="0"/>
                    <a:pt x="147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12" name="Google Shape;3812;p38"/>
            <p:cNvSpPr/>
            <p:nvPr/>
          </p:nvSpPr>
          <p:spPr>
            <a:xfrm>
              <a:off x="141302" y="0"/>
              <a:ext cx="464115" cy="612442"/>
            </a:xfrm>
            <a:custGeom>
              <a:rect b="b" l="l" r="r" t="t"/>
              <a:pathLst>
                <a:path extrusionOk="0" h="21600" w="21600">
                  <a:moveTo>
                    <a:pt x="6355" y="0"/>
                  </a:moveTo>
                  <a:cubicBezTo>
                    <a:pt x="4130" y="0"/>
                    <a:pt x="2332" y="1444"/>
                    <a:pt x="2332" y="3209"/>
                  </a:cubicBezTo>
                  <a:cubicBezTo>
                    <a:pt x="2332" y="4653"/>
                    <a:pt x="3495" y="5697"/>
                    <a:pt x="5085" y="6097"/>
                  </a:cubicBezTo>
                  <a:lnTo>
                    <a:pt x="5085" y="14843"/>
                  </a:lnTo>
                  <a:cubicBezTo>
                    <a:pt x="4977" y="16448"/>
                    <a:pt x="3603" y="17250"/>
                    <a:pt x="0" y="21182"/>
                  </a:cubicBezTo>
                  <a:cubicBezTo>
                    <a:pt x="1482" y="21475"/>
                    <a:pt x="2763" y="21600"/>
                    <a:pt x="3905" y="21600"/>
                  </a:cubicBezTo>
                  <a:cubicBezTo>
                    <a:pt x="10287" y="21600"/>
                    <a:pt x="12338" y="17731"/>
                    <a:pt x="20330" y="17731"/>
                  </a:cubicBezTo>
                  <a:lnTo>
                    <a:pt x="20541" y="17731"/>
                  </a:lnTo>
                  <a:cubicBezTo>
                    <a:pt x="19590" y="16769"/>
                    <a:pt x="18847" y="16127"/>
                    <a:pt x="18847" y="14925"/>
                  </a:cubicBezTo>
                  <a:lnTo>
                    <a:pt x="18847" y="6258"/>
                  </a:lnTo>
                  <a:cubicBezTo>
                    <a:pt x="20437" y="5858"/>
                    <a:pt x="21600" y="4653"/>
                    <a:pt x="21600" y="3209"/>
                  </a:cubicBezTo>
                  <a:cubicBezTo>
                    <a:pt x="21600" y="1523"/>
                    <a:pt x="19802" y="0"/>
                    <a:pt x="174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813" name="Google Shape;3813;p38"/>
          <p:cNvGrpSpPr/>
          <p:nvPr/>
        </p:nvGrpSpPr>
        <p:grpSpPr>
          <a:xfrm>
            <a:off x="11672345" y="9328133"/>
            <a:ext cx="914583" cy="914584"/>
            <a:chOff x="72" y="-1"/>
            <a:chExt cx="914582" cy="914583"/>
          </a:xfrm>
        </p:grpSpPr>
        <p:sp>
          <p:nvSpPr>
            <p:cNvPr id="3814" name="Google Shape;3814;p38"/>
            <p:cNvSpPr/>
            <p:nvPr/>
          </p:nvSpPr>
          <p:spPr>
            <a:xfrm>
              <a:off x="72" y="-1"/>
              <a:ext cx="914582" cy="671152"/>
            </a:xfrm>
            <a:custGeom>
              <a:rect b="b" l="l" r="r" t="t"/>
              <a:pathLst>
                <a:path extrusionOk="0" h="21600" w="21600">
                  <a:moveTo>
                    <a:pt x="19449" y="3953"/>
                  </a:moveTo>
                  <a:cubicBezTo>
                    <a:pt x="19826" y="3953"/>
                    <a:pt x="20201" y="4393"/>
                    <a:pt x="20201" y="4978"/>
                  </a:cubicBezTo>
                  <a:cubicBezTo>
                    <a:pt x="20201" y="8713"/>
                    <a:pt x="18912" y="10837"/>
                    <a:pt x="16978" y="11569"/>
                  </a:cubicBezTo>
                  <a:cubicBezTo>
                    <a:pt x="17140" y="10763"/>
                    <a:pt x="17300" y="9812"/>
                    <a:pt x="17300" y="8934"/>
                  </a:cubicBezTo>
                  <a:lnTo>
                    <a:pt x="17300" y="3953"/>
                  </a:lnTo>
                  <a:close/>
                  <a:moveTo>
                    <a:pt x="4405" y="3953"/>
                  </a:moveTo>
                  <a:lnTo>
                    <a:pt x="4405" y="8859"/>
                  </a:lnTo>
                  <a:cubicBezTo>
                    <a:pt x="4405" y="9812"/>
                    <a:pt x="4513" y="10691"/>
                    <a:pt x="4728" y="11641"/>
                  </a:cubicBezTo>
                  <a:cubicBezTo>
                    <a:pt x="2794" y="10909"/>
                    <a:pt x="1450" y="8787"/>
                    <a:pt x="1450" y="4978"/>
                  </a:cubicBezTo>
                  <a:cubicBezTo>
                    <a:pt x="1450" y="4393"/>
                    <a:pt x="1772" y="3953"/>
                    <a:pt x="2202" y="3953"/>
                  </a:cubicBezTo>
                  <a:close/>
                  <a:moveTo>
                    <a:pt x="6931" y="8495"/>
                  </a:moveTo>
                  <a:cubicBezTo>
                    <a:pt x="7361" y="8495"/>
                    <a:pt x="7683" y="9006"/>
                    <a:pt x="7683" y="9519"/>
                  </a:cubicBezTo>
                  <a:cubicBezTo>
                    <a:pt x="7683" y="10763"/>
                    <a:pt x="8220" y="11716"/>
                    <a:pt x="8973" y="12227"/>
                  </a:cubicBezTo>
                  <a:cubicBezTo>
                    <a:pt x="9295" y="12373"/>
                    <a:pt x="9510" y="13033"/>
                    <a:pt x="9348" y="13473"/>
                  </a:cubicBezTo>
                  <a:cubicBezTo>
                    <a:pt x="9261" y="13833"/>
                    <a:pt x="8916" y="14096"/>
                    <a:pt x="8618" y="14096"/>
                  </a:cubicBezTo>
                  <a:cubicBezTo>
                    <a:pt x="8555" y="14096"/>
                    <a:pt x="8492" y="14084"/>
                    <a:pt x="8435" y="14058"/>
                  </a:cubicBezTo>
                  <a:cubicBezTo>
                    <a:pt x="7039" y="13326"/>
                    <a:pt x="6232" y="11495"/>
                    <a:pt x="6232" y="9519"/>
                  </a:cubicBezTo>
                  <a:cubicBezTo>
                    <a:pt x="6232" y="9006"/>
                    <a:pt x="6554" y="8495"/>
                    <a:pt x="6931" y="8495"/>
                  </a:cubicBezTo>
                  <a:close/>
                  <a:moveTo>
                    <a:pt x="5103" y="0"/>
                  </a:moveTo>
                  <a:cubicBezTo>
                    <a:pt x="4673" y="0"/>
                    <a:pt x="4351" y="439"/>
                    <a:pt x="4351" y="1025"/>
                  </a:cubicBezTo>
                  <a:lnTo>
                    <a:pt x="4351" y="2050"/>
                  </a:lnTo>
                  <a:lnTo>
                    <a:pt x="2149" y="2050"/>
                  </a:lnTo>
                  <a:cubicBezTo>
                    <a:pt x="912" y="2050"/>
                    <a:pt x="0" y="3296"/>
                    <a:pt x="0" y="4978"/>
                  </a:cubicBezTo>
                  <a:cubicBezTo>
                    <a:pt x="0" y="10616"/>
                    <a:pt x="2579" y="13473"/>
                    <a:pt x="5427" y="13766"/>
                  </a:cubicBezTo>
                  <a:cubicBezTo>
                    <a:pt x="7091" y="17133"/>
                    <a:pt x="8650" y="16475"/>
                    <a:pt x="8650" y="17865"/>
                  </a:cubicBezTo>
                  <a:cubicBezTo>
                    <a:pt x="8650" y="19257"/>
                    <a:pt x="8220" y="20647"/>
                    <a:pt x="7576" y="21600"/>
                  </a:cubicBezTo>
                  <a:lnTo>
                    <a:pt x="13970" y="21600"/>
                  </a:lnTo>
                  <a:cubicBezTo>
                    <a:pt x="13270" y="20647"/>
                    <a:pt x="12895" y="19257"/>
                    <a:pt x="12895" y="17865"/>
                  </a:cubicBezTo>
                  <a:cubicBezTo>
                    <a:pt x="12895" y="16475"/>
                    <a:pt x="14507" y="17133"/>
                    <a:pt x="16173" y="13766"/>
                  </a:cubicBezTo>
                  <a:cubicBezTo>
                    <a:pt x="19127" y="13473"/>
                    <a:pt x="21600" y="10544"/>
                    <a:pt x="21600" y="4978"/>
                  </a:cubicBezTo>
                  <a:cubicBezTo>
                    <a:pt x="21600" y="3296"/>
                    <a:pt x="20631" y="2050"/>
                    <a:pt x="19449" y="2050"/>
                  </a:cubicBezTo>
                  <a:lnTo>
                    <a:pt x="17300" y="2050"/>
                  </a:lnTo>
                  <a:lnTo>
                    <a:pt x="17300" y="1025"/>
                  </a:lnTo>
                  <a:cubicBezTo>
                    <a:pt x="17300" y="439"/>
                    <a:pt x="16978" y="0"/>
                    <a:pt x="165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15" name="Google Shape;3815;p38"/>
            <p:cNvSpPr/>
            <p:nvPr/>
          </p:nvSpPr>
          <p:spPr>
            <a:xfrm>
              <a:off x="178752" y="732603"/>
              <a:ext cx="553360" cy="181979"/>
            </a:xfrm>
            <a:custGeom>
              <a:rect b="b" l="l" r="r" t="t"/>
              <a:pathLst>
                <a:path extrusionOk="0" h="21600" w="21269">
                  <a:moveTo>
                    <a:pt x="1964" y="0"/>
                  </a:moveTo>
                  <a:lnTo>
                    <a:pt x="38" y="16740"/>
                  </a:lnTo>
                  <a:cubicBezTo>
                    <a:pt x="-137" y="19166"/>
                    <a:pt x="302" y="21600"/>
                    <a:pt x="1176" y="21600"/>
                  </a:cubicBezTo>
                  <a:lnTo>
                    <a:pt x="20064" y="21600"/>
                  </a:lnTo>
                  <a:cubicBezTo>
                    <a:pt x="20938" y="21600"/>
                    <a:pt x="21463" y="19166"/>
                    <a:pt x="21202" y="16740"/>
                  </a:cubicBezTo>
                  <a:lnTo>
                    <a:pt x="1927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816" name="Google Shape;3816;p38"/>
          <p:cNvGrpSpPr/>
          <p:nvPr/>
        </p:nvGrpSpPr>
        <p:grpSpPr>
          <a:xfrm>
            <a:off x="17208452" y="7162240"/>
            <a:ext cx="659744" cy="912347"/>
            <a:chOff x="72" y="-1"/>
            <a:chExt cx="659742" cy="912346"/>
          </a:xfrm>
        </p:grpSpPr>
        <p:sp>
          <p:nvSpPr>
            <p:cNvPr id="3817" name="Google Shape;3817;p38"/>
            <p:cNvSpPr/>
            <p:nvPr/>
          </p:nvSpPr>
          <p:spPr>
            <a:xfrm>
              <a:off x="72" y="-1"/>
              <a:ext cx="659742" cy="657504"/>
            </a:xfrm>
            <a:custGeom>
              <a:rect b="b" l="l" r="r" t="t"/>
              <a:pathLst>
                <a:path extrusionOk="0" h="21600" w="21600">
                  <a:moveTo>
                    <a:pt x="9684" y="3065"/>
                  </a:moveTo>
                  <a:cubicBezTo>
                    <a:pt x="10280" y="3065"/>
                    <a:pt x="10727" y="3440"/>
                    <a:pt x="10727" y="4038"/>
                  </a:cubicBezTo>
                  <a:cubicBezTo>
                    <a:pt x="10727" y="4560"/>
                    <a:pt x="10280" y="5008"/>
                    <a:pt x="9833" y="5008"/>
                  </a:cubicBezTo>
                  <a:cubicBezTo>
                    <a:pt x="7076" y="5008"/>
                    <a:pt x="4991" y="7250"/>
                    <a:pt x="4842" y="10016"/>
                  </a:cubicBezTo>
                  <a:cubicBezTo>
                    <a:pt x="4842" y="10540"/>
                    <a:pt x="4395" y="10913"/>
                    <a:pt x="3873" y="10913"/>
                  </a:cubicBezTo>
                  <a:cubicBezTo>
                    <a:pt x="3277" y="10913"/>
                    <a:pt x="2830" y="10464"/>
                    <a:pt x="2830" y="10016"/>
                  </a:cubicBezTo>
                  <a:cubicBezTo>
                    <a:pt x="2830" y="6130"/>
                    <a:pt x="5885" y="3141"/>
                    <a:pt x="9684" y="3065"/>
                  </a:cubicBezTo>
                  <a:close/>
                  <a:moveTo>
                    <a:pt x="10800" y="0"/>
                  </a:moveTo>
                  <a:cubicBezTo>
                    <a:pt x="4842" y="0"/>
                    <a:pt x="0" y="4859"/>
                    <a:pt x="0" y="10839"/>
                  </a:cubicBezTo>
                  <a:cubicBezTo>
                    <a:pt x="0" y="14725"/>
                    <a:pt x="2234" y="18238"/>
                    <a:pt x="5511" y="20105"/>
                  </a:cubicBezTo>
                  <a:cubicBezTo>
                    <a:pt x="5809" y="20181"/>
                    <a:pt x="5958" y="20554"/>
                    <a:pt x="5958" y="20929"/>
                  </a:cubicBezTo>
                  <a:lnTo>
                    <a:pt x="5958" y="21600"/>
                  </a:lnTo>
                  <a:lnTo>
                    <a:pt x="15791" y="21600"/>
                  </a:lnTo>
                  <a:lnTo>
                    <a:pt x="15791" y="20929"/>
                  </a:lnTo>
                  <a:cubicBezTo>
                    <a:pt x="15791" y="20630"/>
                    <a:pt x="15940" y="20331"/>
                    <a:pt x="16311" y="20181"/>
                  </a:cubicBezTo>
                  <a:cubicBezTo>
                    <a:pt x="19515" y="18312"/>
                    <a:pt x="21600" y="14874"/>
                    <a:pt x="21600" y="10839"/>
                  </a:cubicBezTo>
                  <a:cubicBezTo>
                    <a:pt x="21600" y="4859"/>
                    <a:pt x="16758" y="76"/>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18" name="Google Shape;3818;p38"/>
            <p:cNvSpPr/>
            <p:nvPr/>
          </p:nvSpPr>
          <p:spPr>
            <a:xfrm>
              <a:off x="179811" y="716645"/>
              <a:ext cx="298025" cy="195700"/>
            </a:xfrm>
            <a:custGeom>
              <a:rect b="b" l="l" r="r" t="t"/>
              <a:pathLst>
                <a:path extrusionOk="0" h="21600" w="21600">
                  <a:moveTo>
                    <a:pt x="0" y="0"/>
                  </a:moveTo>
                  <a:lnTo>
                    <a:pt x="0" y="5276"/>
                  </a:lnTo>
                  <a:cubicBezTo>
                    <a:pt x="0" y="9549"/>
                    <a:pt x="2141" y="13566"/>
                    <a:pt x="4616" y="14817"/>
                  </a:cubicBezTo>
                  <a:cubicBezTo>
                    <a:pt x="5438" y="18834"/>
                    <a:pt x="7914" y="21600"/>
                    <a:pt x="10719" y="21600"/>
                  </a:cubicBezTo>
                  <a:cubicBezTo>
                    <a:pt x="13849" y="21600"/>
                    <a:pt x="16324" y="18834"/>
                    <a:pt x="17146" y="14817"/>
                  </a:cubicBezTo>
                  <a:cubicBezTo>
                    <a:pt x="19784" y="13566"/>
                    <a:pt x="21600" y="9549"/>
                    <a:pt x="21600" y="527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819" name="Google Shape;3819;p38"/>
          <p:cNvGrpSpPr/>
          <p:nvPr/>
        </p:nvGrpSpPr>
        <p:grpSpPr>
          <a:xfrm>
            <a:off x="17078754" y="8217927"/>
            <a:ext cx="919134" cy="914583"/>
            <a:chOff x="-1" y="72"/>
            <a:chExt cx="919132" cy="914582"/>
          </a:xfrm>
        </p:grpSpPr>
        <p:sp>
          <p:nvSpPr>
            <p:cNvPr id="3820" name="Google Shape;3820;p38"/>
            <p:cNvSpPr/>
            <p:nvPr/>
          </p:nvSpPr>
          <p:spPr>
            <a:xfrm>
              <a:off x="4549" y="497043"/>
              <a:ext cx="284377" cy="262858"/>
            </a:xfrm>
            <a:custGeom>
              <a:rect b="b" l="l" r="r" t="t"/>
              <a:pathLst>
                <a:path extrusionOk="0" h="21600" w="21600">
                  <a:moveTo>
                    <a:pt x="4053" y="0"/>
                  </a:moveTo>
                  <a:cubicBezTo>
                    <a:pt x="2633" y="0"/>
                    <a:pt x="1273" y="65"/>
                    <a:pt x="0" y="101"/>
                  </a:cubicBezTo>
                  <a:cubicBezTo>
                    <a:pt x="521" y="7952"/>
                    <a:pt x="3456" y="15435"/>
                    <a:pt x="8293" y="21600"/>
                  </a:cubicBezTo>
                  <a:lnTo>
                    <a:pt x="21600" y="7394"/>
                  </a:lnTo>
                  <a:cubicBezTo>
                    <a:pt x="15599" y="902"/>
                    <a:pt x="9385" y="0"/>
                    <a:pt x="40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21" name="Google Shape;3821;p38"/>
            <p:cNvSpPr/>
            <p:nvPr/>
          </p:nvSpPr>
          <p:spPr>
            <a:xfrm>
              <a:off x="-1" y="154753"/>
              <a:ext cx="416383" cy="386775"/>
            </a:xfrm>
            <a:custGeom>
              <a:rect b="b" l="l" r="r" t="t"/>
              <a:pathLst>
                <a:path extrusionOk="0" h="21600" w="21600">
                  <a:moveTo>
                    <a:pt x="5900" y="0"/>
                  </a:moveTo>
                  <a:cubicBezTo>
                    <a:pt x="2244" y="4448"/>
                    <a:pt x="356" y="10163"/>
                    <a:pt x="0" y="15756"/>
                  </a:cubicBezTo>
                  <a:cubicBezTo>
                    <a:pt x="798" y="15732"/>
                    <a:pt x="1693" y="15692"/>
                    <a:pt x="2667" y="15692"/>
                  </a:cubicBezTo>
                  <a:cubicBezTo>
                    <a:pt x="6747" y="15692"/>
                    <a:pt x="12160" y="16369"/>
                    <a:pt x="17112" y="21600"/>
                  </a:cubicBezTo>
                  <a:lnTo>
                    <a:pt x="21600" y="16898"/>
                  </a:lnTo>
                  <a:lnTo>
                    <a:pt x="59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22" name="Google Shape;3822;p38"/>
            <p:cNvSpPr/>
            <p:nvPr/>
          </p:nvSpPr>
          <p:spPr>
            <a:xfrm>
              <a:off x="159230" y="632516"/>
              <a:ext cx="218407" cy="273039"/>
            </a:xfrm>
            <a:custGeom>
              <a:rect b="b" l="l" r="r" t="t"/>
              <a:pathLst>
                <a:path extrusionOk="0" h="21600" w="21156">
                  <a:moveTo>
                    <a:pt x="16312" y="0"/>
                  </a:moveTo>
                  <a:lnTo>
                    <a:pt x="0" y="13316"/>
                  </a:lnTo>
                  <a:cubicBezTo>
                    <a:pt x="6176" y="17641"/>
                    <a:pt x="13227" y="20520"/>
                    <a:pt x="20719" y="21600"/>
                  </a:cubicBezTo>
                  <a:cubicBezTo>
                    <a:pt x="21600" y="13499"/>
                    <a:pt x="21600" y="6838"/>
                    <a:pt x="163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23" name="Google Shape;3823;p38"/>
            <p:cNvSpPr/>
            <p:nvPr/>
          </p:nvSpPr>
          <p:spPr>
            <a:xfrm>
              <a:off x="505059" y="370887"/>
              <a:ext cx="414072" cy="391325"/>
            </a:xfrm>
            <a:custGeom>
              <a:rect b="b" l="l" r="r" t="t"/>
              <a:pathLst>
                <a:path extrusionOk="0" h="21600" w="21600">
                  <a:moveTo>
                    <a:pt x="4509" y="0"/>
                  </a:moveTo>
                  <a:lnTo>
                    <a:pt x="0" y="4899"/>
                  </a:lnTo>
                  <a:lnTo>
                    <a:pt x="15667" y="21600"/>
                  </a:lnTo>
                  <a:cubicBezTo>
                    <a:pt x="19585" y="16701"/>
                    <a:pt x="21483" y="11049"/>
                    <a:pt x="21600" y="5273"/>
                  </a:cubicBezTo>
                  <a:cubicBezTo>
                    <a:pt x="20933" y="5273"/>
                    <a:pt x="20176" y="5293"/>
                    <a:pt x="19344" y="5293"/>
                  </a:cubicBezTo>
                  <a:cubicBezTo>
                    <a:pt x="15437" y="5293"/>
                    <a:pt x="9892" y="4867"/>
                    <a:pt x="45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24" name="Google Shape;3824;p38"/>
            <p:cNvSpPr/>
            <p:nvPr/>
          </p:nvSpPr>
          <p:spPr>
            <a:xfrm>
              <a:off x="370815" y="500582"/>
              <a:ext cx="391324" cy="414072"/>
            </a:xfrm>
            <a:custGeom>
              <a:rect b="b" l="l" r="r" t="t"/>
              <a:pathLst>
                <a:path extrusionOk="0" h="21600" w="21600">
                  <a:moveTo>
                    <a:pt x="5026" y="0"/>
                  </a:moveTo>
                  <a:lnTo>
                    <a:pt x="0" y="4746"/>
                  </a:lnTo>
                  <a:cubicBezTo>
                    <a:pt x="4022" y="10088"/>
                    <a:pt x="4022" y="15072"/>
                    <a:pt x="3392" y="21600"/>
                  </a:cubicBezTo>
                  <a:lnTo>
                    <a:pt x="5026" y="21600"/>
                  </a:lnTo>
                  <a:cubicBezTo>
                    <a:pt x="11053" y="21600"/>
                    <a:pt x="16956" y="19701"/>
                    <a:pt x="21600" y="15663"/>
                  </a:cubicBezTo>
                  <a:lnTo>
                    <a:pt x="502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25" name="Google Shape;3825;p38"/>
            <p:cNvSpPr/>
            <p:nvPr/>
          </p:nvSpPr>
          <p:spPr>
            <a:xfrm>
              <a:off x="515095" y="2310"/>
              <a:ext cx="247045" cy="282139"/>
            </a:xfrm>
            <a:custGeom>
              <a:rect b="b" l="l" r="r" t="t"/>
              <a:pathLst>
                <a:path extrusionOk="0" h="21600" w="20757">
                  <a:moveTo>
                    <a:pt x="116" y="0"/>
                  </a:moveTo>
                  <a:cubicBezTo>
                    <a:pt x="-79" y="5401"/>
                    <a:pt x="-843" y="13241"/>
                    <a:pt x="6802" y="21600"/>
                  </a:cubicBezTo>
                  <a:lnTo>
                    <a:pt x="20757" y="8536"/>
                  </a:lnTo>
                  <a:cubicBezTo>
                    <a:pt x="14835" y="3660"/>
                    <a:pt x="7378" y="874"/>
                    <a:pt x="1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26" name="Google Shape;3826;p38"/>
            <p:cNvSpPr/>
            <p:nvPr/>
          </p:nvSpPr>
          <p:spPr>
            <a:xfrm>
              <a:off x="159230" y="72"/>
              <a:ext cx="391325" cy="414072"/>
            </a:xfrm>
            <a:custGeom>
              <a:rect b="b" l="l" r="r" t="t"/>
              <a:pathLst>
                <a:path extrusionOk="0" h="21600" w="21600">
                  <a:moveTo>
                    <a:pt x="16327" y="0"/>
                  </a:moveTo>
                  <a:cubicBezTo>
                    <a:pt x="10551" y="117"/>
                    <a:pt x="4775" y="2015"/>
                    <a:pt x="0" y="5933"/>
                  </a:cubicBezTo>
                  <a:lnTo>
                    <a:pt x="16705" y="21600"/>
                  </a:lnTo>
                  <a:lnTo>
                    <a:pt x="21600" y="16970"/>
                  </a:lnTo>
                  <a:cubicBezTo>
                    <a:pt x="15701" y="10563"/>
                    <a:pt x="16203" y="4272"/>
                    <a:pt x="163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27" name="Google Shape;3827;p38"/>
            <p:cNvSpPr/>
            <p:nvPr/>
          </p:nvSpPr>
          <p:spPr>
            <a:xfrm>
              <a:off x="634754" y="154753"/>
              <a:ext cx="282139" cy="249353"/>
            </a:xfrm>
            <a:custGeom>
              <a:rect b="b" l="l" r="r" t="t"/>
              <a:pathLst>
                <a:path extrusionOk="0" h="21600" w="21600">
                  <a:moveTo>
                    <a:pt x="13064" y="0"/>
                  </a:moveTo>
                  <a:lnTo>
                    <a:pt x="0" y="14782"/>
                  </a:lnTo>
                  <a:cubicBezTo>
                    <a:pt x="6468" y="20724"/>
                    <a:pt x="12412" y="21600"/>
                    <a:pt x="17437" y="21600"/>
                  </a:cubicBezTo>
                  <a:cubicBezTo>
                    <a:pt x="18908" y="21600"/>
                    <a:pt x="20295" y="21525"/>
                    <a:pt x="21600" y="21481"/>
                  </a:cubicBezTo>
                  <a:cubicBezTo>
                    <a:pt x="20726" y="13793"/>
                    <a:pt x="17940" y="6305"/>
                    <a:pt x="130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828" name="Google Shape;3828;p38"/>
          <p:cNvGrpSpPr/>
          <p:nvPr/>
        </p:nvGrpSpPr>
        <p:grpSpPr>
          <a:xfrm>
            <a:off x="17268173" y="9278090"/>
            <a:ext cx="540087" cy="914583"/>
            <a:chOff x="0" y="0"/>
            <a:chExt cx="540085" cy="914582"/>
          </a:xfrm>
        </p:grpSpPr>
        <p:sp>
          <p:nvSpPr>
            <p:cNvPr id="3829" name="Google Shape;3829;p38"/>
            <p:cNvSpPr/>
            <p:nvPr/>
          </p:nvSpPr>
          <p:spPr>
            <a:xfrm>
              <a:off x="0" y="0"/>
              <a:ext cx="540085" cy="636994"/>
            </a:xfrm>
            <a:custGeom>
              <a:rect b="b" l="l" r="r" t="t"/>
              <a:pathLst>
                <a:path extrusionOk="0" h="21600" w="21457">
                  <a:moveTo>
                    <a:pt x="9604" y="0"/>
                  </a:moveTo>
                  <a:lnTo>
                    <a:pt x="203" y="13962"/>
                  </a:lnTo>
                  <a:cubicBezTo>
                    <a:pt x="-67" y="14271"/>
                    <a:pt x="-67" y="14658"/>
                    <a:pt x="203" y="14966"/>
                  </a:cubicBezTo>
                  <a:lnTo>
                    <a:pt x="3998" y="21600"/>
                  </a:lnTo>
                  <a:lnTo>
                    <a:pt x="17376" y="21600"/>
                  </a:lnTo>
                  <a:lnTo>
                    <a:pt x="21352" y="14966"/>
                  </a:lnTo>
                  <a:cubicBezTo>
                    <a:pt x="21533" y="14658"/>
                    <a:pt x="21444" y="14271"/>
                    <a:pt x="21352" y="13962"/>
                  </a:cubicBezTo>
                  <a:lnTo>
                    <a:pt x="11954" y="0"/>
                  </a:lnTo>
                  <a:lnTo>
                    <a:pt x="11954" y="11573"/>
                  </a:lnTo>
                  <a:cubicBezTo>
                    <a:pt x="13308" y="11957"/>
                    <a:pt x="14303" y="13115"/>
                    <a:pt x="14303" y="14425"/>
                  </a:cubicBezTo>
                  <a:cubicBezTo>
                    <a:pt x="14303" y="16122"/>
                    <a:pt x="12766" y="17435"/>
                    <a:pt x="10689" y="17435"/>
                  </a:cubicBezTo>
                  <a:cubicBezTo>
                    <a:pt x="8789" y="17435"/>
                    <a:pt x="7163" y="16122"/>
                    <a:pt x="7163" y="14425"/>
                  </a:cubicBezTo>
                  <a:cubicBezTo>
                    <a:pt x="7163" y="13115"/>
                    <a:pt x="8247" y="12035"/>
                    <a:pt x="9604" y="11573"/>
                  </a:cubicBezTo>
                  <a:lnTo>
                    <a:pt x="960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30" name="Google Shape;3830;p38"/>
            <p:cNvSpPr/>
            <p:nvPr/>
          </p:nvSpPr>
          <p:spPr>
            <a:xfrm>
              <a:off x="123135" y="696135"/>
              <a:ext cx="300576" cy="218447"/>
            </a:xfrm>
            <a:custGeom>
              <a:rect b="b" l="l" r="r" t="t"/>
              <a:pathLst>
                <a:path extrusionOk="0" h="21600" w="21457">
                  <a:moveTo>
                    <a:pt x="17" y="0"/>
                  </a:moveTo>
                  <a:lnTo>
                    <a:pt x="17" y="18672"/>
                  </a:lnTo>
                  <a:cubicBezTo>
                    <a:pt x="-143" y="20250"/>
                    <a:pt x="831" y="21600"/>
                    <a:pt x="2130" y="21600"/>
                  </a:cubicBezTo>
                  <a:lnTo>
                    <a:pt x="19184" y="21600"/>
                  </a:lnTo>
                  <a:cubicBezTo>
                    <a:pt x="20318" y="21600"/>
                    <a:pt x="21457" y="20250"/>
                    <a:pt x="21457" y="18672"/>
                  </a:cubicBezTo>
                  <a:lnTo>
                    <a:pt x="2145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831" name="Google Shape;3831;p38"/>
          <p:cNvSpPr/>
          <p:nvPr/>
        </p:nvSpPr>
        <p:spPr>
          <a:xfrm>
            <a:off x="20363052" y="7139212"/>
            <a:ext cx="914922" cy="915305"/>
          </a:xfrm>
          <a:custGeom>
            <a:rect b="b" l="l" r="r" t="t"/>
            <a:pathLst>
              <a:path extrusionOk="0" h="21600" w="20830">
                <a:moveTo>
                  <a:pt x="11809" y="2900"/>
                </a:moveTo>
                <a:cubicBezTo>
                  <a:pt x="13001" y="2900"/>
                  <a:pt x="13881" y="3812"/>
                  <a:pt x="13881" y="5048"/>
                </a:cubicBezTo>
                <a:cubicBezTo>
                  <a:pt x="13881" y="6174"/>
                  <a:pt x="12949" y="7195"/>
                  <a:pt x="11809" y="7195"/>
                </a:cubicBezTo>
                <a:cubicBezTo>
                  <a:pt x="10670" y="7195"/>
                  <a:pt x="9789" y="6229"/>
                  <a:pt x="9789" y="5048"/>
                </a:cubicBezTo>
                <a:cubicBezTo>
                  <a:pt x="9789" y="3812"/>
                  <a:pt x="10670" y="2900"/>
                  <a:pt x="11809" y="2900"/>
                </a:cubicBezTo>
                <a:close/>
                <a:moveTo>
                  <a:pt x="6267" y="4296"/>
                </a:moveTo>
                <a:cubicBezTo>
                  <a:pt x="7407" y="4296"/>
                  <a:pt x="8339" y="5208"/>
                  <a:pt x="8339" y="6443"/>
                </a:cubicBezTo>
                <a:cubicBezTo>
                  <a:pt x="8339" y="7624"/>
                  <a:pt x="7407" y="8591"/>
                  <a:pt x="6267" y="8591"/>
                </a:cubicBezTo>
                <a:cubicBezTo>
                  <a:pt x="5075" y="8591"/>
                  <a:pt x="4196" y="7624"/>
                  <a:pt x="4196" y="6443"/>
                </a:cubicBezTo>
                <a:cubicBezTo>
                  <a:pt x="4143" y="5208"/>
                  <a:pt x="5075" y="4296"/>
                  <a:pt x="6267" y="4296"/>
                </a:cubicBezTo>
                <a:close/>
                <a:moveTo>
                  <a:pt x="4817" y="10041"/>
                </a:moveTo>
                <a:cubicBezTo>
                  <a:pt x="6009" y="10041"/>
                  <a:pt x="6889" y="11007"/>
                  <a:pt x="6889" y="12188"/>
                </a:cubicBezTo>
                <a:cubicBezTo>
                  <a:pt x="6889" y="13424"/>
                  <a:pt x="6009" y="14335"/>
                  <a:pt x="4817" y="14335"/>
                </a:cubicBezTo>
                <a:cubicBezTo>
                  <a:pt x="3678" y="14335"/>
                  <a:pt x="2746" y="13424"/>
                  <a:pt x="2746" y="12188"/>
                </a:cubicBezTo>
                <a:cubicBezTo>
                  <a:pt x="2746" y="11007"/>
                  <a:pt x="3678" y="10041"/>
                  <a:pt x="4817" y="10041"/>
                </a:cubicBezTo>
                <a:close/>
                <a:moveTo>
                  <a:pt x="9064" y="14443"/>
                </a:moveTo>
                <a:cubicBezTo>
                  <a:pt x="10203" y="14443"/>
                  <a:pt x="11137" y="15356"/>
                  <a:pt x="11137" y="16590"/>
                </a:cubicBezTo>
                <a:cubicBezTo>
                  <a:pt x="11137" y="17718"/>
                  <a:pt x="10152" y="18739"/>
                  <a:pt x="9064" y="18739"/>
                </a:cubicBezTo>
                <a:cubicBezTo>
                  <a:pt x="7874" y="18739"/>
                  <a:pt x="6992" y="17772"/>
                  <a:pt x="6992" y="16590"/>
                </a:cubicBezTo>
                <a:cubicBezTo>
                  <a:pt x="6992" y="15356"/>
                  <a:pt x="7874" y="14443"/>
                  <a:pt x="9064" y="14443"/>
                </a:cubicBezTo>
                <a:close/>
                <a:moveTo>
                  <a:pt x="10410" y="0"/>
                </a:moveTo>
                <a:cubicBezTo>
                  <a:pt x="4661" y="0"/>
                  <a:pt x="0" y="4833"/>
                  <a:pt x="0" y="10792"/>
                </a:cubicBezTo>
                <a:cubicBezTo>
                  <a:pt x="0" y="16053"/>
                  <a:pt x="3522" y="20242"/>
                  <a:pt x="8081" y="21315"/>
                </a:cubicBezTo>
                <a:cubicBezTo>
                  <a:pt x="8890" y="21508"/>
                  <a:pt x="9597" y="21600"/>
                  <a:pt x="10210" y="21600"/>
                </a:cubicBezTo>
                <a:cubicBezTo>
                  <a:pt x="13010" y="21600"/>
                  <a:pt x="13881" y="19674"/>
                  <a:pt x="13881" y="16590"/>
                </a:cubicBezTo>
                <a:cubicBezTo>
                  <a:pt x="13881" y="15356"/>
                  <a:pt x="14813" y="14443"/>
                  <a:pt x="15954" y="14443"/>
                </a:cubicBezTo>
                <a:cubicBezTo>
                  <a:pt x="19527" y="14443"/>
                  <a:pt x="21600" y="13154"/>
                  <a:pt x="20563" y="8376"/>
                </a:cubicBezTo>
                <a:cubicBezTo>
                  <a:pt x="19527" y="3759"/>
                  <a:pt x="15538" y="0"/>
                  <a:pt x="104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832" name="Google Shape;3832;p38"/>
          <p:cNvGrpSpPr/>
          <p:nvPr/>
        </p:nvGrpSpPr>
        <p:grpSpPr>
          <a:xfrm>
            <a:off x="7318318" y="7151482"/>
            <a:ext cx="912308" cy="912273"/>
            <a:chOff x="0" y="0"/>
            <a:chExt cx="912307" cy="912272"/>
          </a:xfrm>
        </p:grpSpPr>
        <p:sp>
          <p:nvSpPr>
            <p:cNvPr id="3833" name="Google Shape;3833;p38"/>
            <p:cNvSpPr/>
            <p:nvPr/>
          </p:nvSpPr>
          <p:spPr>
            <a:xfrm>
              <a:off x="0" y="342941"/>
              <a:ext cx="567073" cy="569331"/>
            </a:xfrm>
            <a:custGeom>
              <a:rect b="b" l="l" r="r" t="t"/>
              <a:pathLst>
                <a:path extrusionOk="0" h="21600" w="21280">
                  <a:moveTo>
                    <a:pt x="8473" y="0"/>
                  </a:moveTo>
                  <a:lnTo>
                    <a:pt x="962" y="7682"/>
                  </a:lnTo>
                  <a:cubicBezTo>
                    <a:pt x="-320" y="8978"/>
                    <a:pt x="-320" y="11134"/>
                    <a:pt x="962" y="12515"/>
                  </a:cubicBezTo>
                  <a:lnTo>
                    <a:pt x="8902" y="20630"/>
                  </a:lnTo>
                  <a:cubicBezTo>
                    <a:pt x="9541" y="21277"/>
                    <a:pt x="10395" y="21600"/>
                    <a:pt x="11270" y="21600"/>
                  </a:cubicBezTo>
                  <a:cubicBezTo>
                    <a:pt x="12145" y="21600"/>
                    <a:pt x="13042" y="21277"/>
                    <a:pt x="13768" y="20630"/>
                  </a:cubicBezTo>
                  <a:lnTo>
                    <a:pt x="21280" y="12948"/>
                  </a:lnTo>
                  <a:lnTo>
                    <a:pt x="847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34" name="Google Shape;3834;p38"/>
            <p:cNvSpPr/>
            <p:nvPr/>
          </p:nvSpPr>
          <p:spPr>
            <a:xfrm>
              <a:off x="266809" y="0"/>
              <a:ext cx="645498" cy="640966"/>
            </a:xfrm>
            <a:custGeom>
              <a:rect b="b" l="l" r="r" t="t"/>
              <a:pathLst>
                <a:path extrusionOk="0" h="21600" w="21506">
                  <a:moveTo>
                    <a:pt x="10571" y="0"/>
                  </a:moveTo>
                  <a:cubicBezTo>
                    <a:pt x="10307" y="0"/>
                    <a:pt x="10042" y="95"/>
                    <a:pt x="9852" y="287"/>
                  </a:cubicBezTo>
                  <a:lnTo>
                    <a:pt x="0" y="10102"/>
                  </a:lnTo>
                  <a:lnTo>
                    <a:pt x="11368" y="21600"/>
                  </a:lnTo>
                  <a:lnTo>
                    <a:pt x="21222" y="11788"/>
                  </a:lnTo>
                  <a:cubicBezTo>
                    <a:pt x="21600" y="11404"/>
                    <a:pt x="21600" y="10715"/>
                    <a:pt x="21222" y="10330"/>
                  </a:cubicBezTo>
                  <a:lnTo>
                    <a:pt x="11293" y="287"/>
                  </a:lnTo>
                  <a:cubicBezTo>
                    <a:pt x="11103" y="95"/>
                    <a:pt x="10838" y="0"/>
                    <a:pt x="105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835" name="Google Shape;3835;p38"/>
          <p:cNvGrpSpPr/>
          <p:nvPr/>
        </p:nvGrpSpPr>
        <p:grpSpPr>
          <a:xfrm>
            <a:off x="7315521" y="8406764"/>
            <a:ext cx="912273" cy="714338"/>
            <a:chOff x="72" y="72"/>
            <a:chExt cx="912272" cy="714336"/>
          </a:xfrm>
        </p:grpSpPr>
        <p:sp>
          <p:nvSpPr>
            <p:cNvPr id="3836" name="Google Shape;3836;p38"/>
            <p:cNvSpPr/>
            <p:nvPr/>
          </p:nvSpPr>
          <p:spPr>
            <a:xfrm>
              <a:off x="72" y="598360"/>
              <a:ext cx="912272" cy="116048"/>
            </a:xfrm>
            <a:custGeom>
              <a:rect b="b" l="l" r="r" t="t"/>
              <a:pathLst>
                <a:path extrusionOk="0" h="21600" w="21600">
                  <a:moveTo>
                    <a:pt x="646" y="0"/>
                  </a:moveTo>
                  <a:cubicBezTo>
                    <a:pt x="270" y="0"/>
                    <a:pt x="0" y="2540"/>
                    <a:pt x="0" y="5081"/>
                  </a:cubicBezTo>
                  <a:cubicBezTo>
                    <a:pt x="0" y="13979"/>
                    <a:pt x="916" y="21600"/>
                    <a:pt x="2047" y="21600"/>
                  </a:cubicBezTo>
                  <a:lnTo>
                    <a:pt x="19500" y="21600"/>
                  </a:lnTo>
                  <a:cubicBezTo>
                    <a:pt x="20631" y="21600"/>
                    <a:pt x="21600" y="14409"/>
                    <a:pt x="21600" y="5081"/>
                  </a:cubicBezTo>
                  <a:cubicBezTo>
                    <a:pt x="21547" y="2124"/>
                    <a:pt x="21277" y="0"/>
                    <a:pt x="20846" y="0"/>
                  </a:cubicBezTo>
                  <a:lnTo>
                    <a:pt x="18746" y="0"/>
                  </a:lnTo>
                  <a:lnTo>
                    <a:pt x="18746" y="5081"/>
                  </a:lnTo>
                  <a:cubicBezTo>
                    <a:pt x="18746" y="8468"/>
                    <a:pt x="18423" y="11008"/>
                    <a:pt x="18045" y="11008"/>
                  </a:cubicBezTo>
                  <a:cubicBezTo>
                    <a:pt x="17614" y="11008"/>
                    <a:pt x="17346" y="8468"/>
                    <a:pt x="17346" y="5081"/>
                  </a:cubicBezTo>
                  <a:lnTo>
                    <a:pt x="17346" y="0"/>
                  </a:lnTo>
                  <a:lnTo>
                    <a:pt x="15944" y="0"/>
                  </a:lnTo>
                  <a:lnTo>
                    <a:pt x="15944" y="5081"/>
                  </a:lnTo>
                  <a:cubicBezTo>
                    <a:pt x="15944" y="8468"/>
                    <a:pt x="15621" y="11008"/>
                    <a:pt x="15245" y="11008"/>
                  </a:cubicBezTo>
                  <a:cubicBezTo>
                    <a:pt x="14867" y="11008"/>
                    <a:pt x="14544" y="8468"/>
                    <a:pt x="14544" y="5081"/>
                  </a:cubicBezTo>
                  <a:lnTo>
                    <a:pt x="1454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37" name="Google Shape;3837;p38"/>
            <p:cNvSpPr/>
            <p:nvPr/>
          </p:nvSpPr>
          <p:spPr>
            <a:xfrm>
              <a:off x="56976" y="72"/>
              <a:ext cx="796226" cy="539146"/>
            </a:xfrm>
            <a:custGeom>
              <a:rect b="b" l="l" r="r" t="t"/>
              <a:pathLst>
                <a:path extrusionOk="0" h="21600" w="21600">
                  <a:moveTo>
                    <a:pt x="7431" y="4837"/>
                  </a:moveTo>
                  <a:cubicBezTo>
                    <a:pt x="7523" y="4837"/>
                    <a:pt x="7619" y="4863"/>
                    <a:pt x="7715" y="4921"/>
                  </a:cubicBezTo>
                  <a:lnTo>
                    <a:pt x="12591" y="7291"/>
                  </a:lnTo>
                  <a:cubicBezTo>
                    <a:pt x="13084" y="7565"/>
                    <a:pt x="13331" y="8659"/>
                    <a:pt x="12898" y="9296"/>
                  </a:cubicBezTo>
                  <a:lnTo>
                    <a:pt x="11787" y="10846"/>
                  </a:lnTo>
                  <a:lnTo>
                    <a:pt x="14503" y="14856"/>
                  </a:lnTo>
                  <a:cubicBezTo>
                    <a:pt x="14873" y="15221"/>
                    <a:pt x="14873" y="15950"/>
                    <a:pt x="14565" y="16404"/>
                  </a:cubicBezTo>
                  <a:cubicBezTo>
                    <a:pt x="14410" y="16633"/>
                    <a:pt x="14195" y="16748"/>
                    <a:pt x="13978" y="16748"/>
                  </a:cubicBezTo>
                  <a:cubicBezTo>
                    <a:pt x="13762" y="16748"/>
                    <a:pt x="13547" y="16633"/>
                    <a:pt x="13392" y="16404"/>
                  </a:cubicBezTo>
                  <a:lnTo>
                    <a:pt x="10677" y="12487"/>
                  </a:lnTo>
                  <a:lnTo>
                    <a:pt x="9627" y="14035"/>
                  </a:lnTo>
                  <a:cubicBezTo>
                    <a:pt x="9442" y="14309"/>
                    <a:pt x="9233" y="14428"/>
                    <a:pt x="9035" y="14428"/>
                  </a:cubicBezTo>
                  <a:cubicBezTo>
                    <a:pt x="8704" y="14428"/>
                    <a:pt x="8408" y="14092"/>
                    <a:pt x="8332" y="13580"/>
                  </a:cubicBezTo>
                  <a:lnTo>
                    <a:pt x="6727" y="6379"/>
                  </a:lnTo>
                  <a:cubicBezTo>
                    <a:pt x="6518" y="5610"/>
                    <a:pt x="6927" y="4837"/>
                    <a:pt x="7431" y="4837"/>
                  </a:cubicBezTo>
                  <a:close/>
                  <a:moveTo>
                    <a:pt x="2345" y="0"/>
                  </a:moveTo>
                  <a:cubicBezTo>
                    <a:pt x="1048" y="0"/>
                    <a:pt x="0" y="1640"/>
                    <a:pt x="0" y="3553"/>
                  </a:cubicBezTo>
                  <a:lnTo>
                    <a:pt x="0" y="21600"/>
                  </a:lnTo>
                  <a:lnTo>
                    <a:pt x="21600" y="21600"/>
                  </a:lnTo>
                  <a:lnTo>
                    <a:pt x="21600" y="3553"/>
                  </a:lnTo>
                  <a:cubicBezTo>
                    <a:pt x="21600" y="1640"/>
                    <a:pt x="20489" y="0"/>
                    <a:pt x="191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838" name="Google Shape;3838;p38"/>
          <p:cNvGrpSpPr/>
          <p:nvPr/>
        </p:nvGrpSpPr>
        <p:grpSpPr>
          <a:xfrm>
            <a:off x="7323038" y="9266680"/>
            <a:ext cx="898393" cy="914584"/>
            <a:chOff x="-1" y="0"/>
            <a:chExt cx="898391" cy="914582"/>
          </a:xfrm>
        </p:grpSpPr>
        <p:sp>
          <p:nvSpPr>
            <p:cNvPr id="3839" name="Google Shape;3839;p38"/>
            <p:cNvSpPr/>
            <p:nvPr/>
          </p:nvSpPr>
          <p:spPr>
            <a:xfrm>
              <a:off x="121056" y="261628"/>
              <a:ext cx="652953" cy="652954"/>
            </a:xfrm>
            <a:custGeom>
              <a:rect b="b" l="l" r="r" t="t"/>
              <a:pathLst>
                <a:path extrusionOk="0" h="21600" w="21600">
                  <a:moveTo>
                    <a:pt x="10762" y="5193"/>
                  </a:moveTo>
                  <a:cubicBezTo>
                    <a:pt x="14675" y="5193"/>
                    <a:pt x="17685" y="8280"/>
                    <a:pt x="17761" y="12042"/>
                  </a:cubicBezTo>
                  <a:cubicBezTo>
                    <a:pt x="17761" y="15881"/>
                    <a:pt x="14675" y="18891"/>
                    <a:pt x="10762" y="18891"/>
                  </a:cubicBezTo>
                  <a:cubicBezTo>
                    <a:pt x="6923" y="18891"/>
                    <a:pt x="3913" y="15805"/>
                    <a:pt x="3913" y="12042"/>
                  </a:cubicBezTo>
                  <a:cubicBezTo>
                    <a:pt x="3913" y="8280"/>
                    <a:pt x="6999" y="5193"/>
                    <a:pt x="10762" y="5193"/>
                  </a:cubicBezTo>
                  <a:close/>
                  <a:moveTo>
                    <a:pt x="10762" y="0"/>
                  </a:moveTo>
                  <a:lnTo>
                    <a:pt x="0" y="7678"/>
                  </a:lnTo>
                  <a:lnTo>
                    <a:pt x="0" y="20697"/>
                  </a:lnTo>
                  <a:cubicBezTo>
                    <a:pt x="0" y="21225"/>
                    <a:pt x="451" y="21600"/>
                    <a:pt x="903" y="21600"/>
                  </a:cubicBezTo>
                  <a:lnTo>
                    <a:pt x="20697" y="21600"/>
                  </a:lnTo>
                  <a:cubicBezTo>
                    <a:pt x="21223" y="21600"/>
                    <a:pt x="21600" y="21149"/>
                    <a:pt x="21600" y="20697"/>
                  </a:cubicBezTo>
                  <a:lnTo>
                    <a:pt x="21600" y="7678"/>
                  </a:lnTo>
                  <a:lnTo>
                    <a:pt x="1076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40" name="Google Shape;3840;p38"/>
            <p:cNvSpPr/>
            <p:nvPr/>
          </p:nvSpPr>
          <p:spPr>
            <a:xfrm>
              <a:off x="296245" y="473213"/>
              <a:ext cx="302575" cy="302647"/>
            </a:xfrm>
            <a:custGeom>
              <a:rect b="b" l="l" r="r" t="t"/>
              <a:pathLst>
                <a:path extrusionOk="0" h="21600" w="21600">
                  <a:moveTo>
                    <a:pt x="10718" y="5360"/>
                  </a:moveTo>
                  <a:cubicBezTo>
                    <a:pt x="12017" y="5360"/>
                    <a:pt x="12991" y="6334"/>
                    <a:pt x="12991" y="7473"/>
                  </a:cubicBezTo>
                  <a:lnTo>
                    <a:pt x="12991" y="9581"/>
                  </a:lnTo>
                  <a:lnTo>
                    <a:pt x="15105" y="9581"/>
                  </a:lnTo>
                  <a:cubicBezTo>
                    <a:pt x="16239" y="9581"/>
                    <a:pt x="17378" y="10720"/>
                    <a:pt x="17378" y="11694"/>
                  </a:cubicBezTo>
                  <a:cubicBezTo>
                    <a:pt x="17378" y="12828"/>
                    <a:pt x="16239" y="13967"/>
                    <a:pt x="15105" y="13967"/>
                  </a:cubicBezTo>
                  <a:lnTo>
                    <a:pt x="10718" y="13967"/>
                  </a:lnTo>
                  <a:cubicBezTo>
                    <a:pt x="9578" y="13967"/>
                    <a:pt x="8769" y="12828"/>
                    <a:pt x="8769" y="11694"/>
                  </a:cubicBezTo>
                  <a:lnTo>
                    <a:pt x="8769" y="7473"/>
                  </a:lnTo>
                  <a:cubicBezTo>
                    <a:pt x="8769" y="6174"/>
                    <a:pt x="9743" y="5360"/>
                    <a:pt x="10718" y="5360"/>
                  </a:cubicBezTo>
                  <a:close/>
                  <a:moveTo>
                    <a:pt x="10718" y="0"/>
                  </a:moveTo>
                  <a:cubicBezTo>
                    <a:pt x="4872" y="0"/>
                    <a:pt x="325" y="4876"/>
                    <a:pt x="0" y="10880"/>
                  </a:cubicBezTo>
                  <a:cubicBezTo>
                    <a:pt x="325" y="16889"/>
                    <a:pt x="4872" y="21600"/>
                    <a:pt x="10718" y="21600"/>
                  </a:cubicBezTo>
                  <a:cubicBezTo>
                    <a:pt x="16728" y="21600"/>
                    <a:pt x="21275" y="16724"/>
                    <a:pt x="21600" y="10880"/>
                  </a:cubicBezTo>
                  <a:cubicBezTo>
                    <a:pt x="21600" y="5035"/>
                    <a:pt x="16728" y="325"/>
                    <a:pt x="107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41" name="Google Shape;3841;p38"/>
            <p:cNvSpPr/>
            <p:nvPr/>
          </p:nvSpPr>
          <p:spPr>
            <a:xfrm>
              <a:off x="-1" y="0"/>
              <a:ext cx="898391" cy="478269"/>
            </a:xfrm>
            <a:custGeom>
              <a:rect b="b" l="l" r="r" t="t"/>
              <a:pathLst>
                <a:path extrusionOk="0" h="21600" w="21431">
                  <a:moveTo>
                    <a:pt x="10648" y="0"/>
                  </a:moveTo>
                  <a:cubicBezTo>
                    <a:pt x="10267" y="0"/>
                    <a:pt x="9997" y="616"/>
                    <a:pt x="9997" y="1233"/>
                  </a:cubicBezTo>
                  <a:lnTo>
                    <a:pt x="9997" y="6063"/>
                  </a:lnTo>
                  <a:lnTo>
                    <a:pt x="3158" y="15312"/>
                  </a:lnTo>
                  <a:lnTo>
                    <a:pt x="283" y="19112"/>
                  </a:lnTo>
                  <a:cubicBezTo>
                    <a:pt x="-45" y="19523"/>
                    <a:pt x="-98" y="20449"/>
                    <a:pt x="174" y="21065"/>
                  </a:cubicBezTo>
                  <a:cubicBezTo>
                    <a:pt x="296" y="21414"/>
                    <a:pt x="489" y="21600"/>
                    <a:pt x="693" y="21600"/>
                  </a:cubicBezTo>
                  <a:cubicBezTo>
                    <a:pt x="848" y="21600"/>
                    <a:pt x="1010" y="21492"/>
                    <a:pt x="1151" y="21271"/>
                  </a:cubicBezTo>
                  <a:lnTo>
                    <a:pt x="10322" y="8939"/>
                  </a:lnTo>
                  <a:cubicBezTo>
                    <a:pt x="10458" y="8734"/>
                    <a:pt x="10606" y="8633"/>
                    <a:pt x="10749" y="8633"/>
                  </a:cubicBezTo>
                  <a:cubicBezTo>
                    <a:pt x="10892" y="8633"/>
                    <a:pt x="11027" y="8734"/>
                    <a:pt x="11137" y="8939"/>
                  </a:cubicBezTo>
                  <a:lnTo>
                    <a:pt x="20308" y="21271"/>
                  </a:lnTo>
                  <a:cubicBezTo>
                    <a:pt x="20444" y="21443"/>
                    <a:pt x="20599" y="21525"/>
                    <a:pt x="20753" y="21525"/>
                  </a:cubicBezTo>
                  <a:cubicBezTo>
                    <a:pt x="20968" y="21525"/>
                    <a:pt x="21182" y="21365"/>
                    <a:pt x="21338" y="21065"/>
                  </a:cubicBezTo>
                  <a:cubicBezTo>
                    <a:pt x="21502" y="20449"/>
                    <a:pt x="21447" y="19627"/>
                    <a:pt x="21176" y="19112"/>
                  </a:cubicBezTo>
                  <a:lnTo>
                    <a:pt x="18355" y="15312"/>
                  </a:lnTo>
                  <a:lnTo>
                    <a:pt x="11463" y="6063"/>
                  </a:lnTo>
                  <a:lnTo>
                    <a:pt x="11463" y="1233"/>
                  </a:lnTo>
                  <a:cubicBezTo>
                    <a:pt x="11407" y="616"/>
                    <a:pt x="11082" y="0"/>
                    <a:pt x="106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842" name="Google Shape;3842;p38"/>
          <p:cNvGrpSpPr/>
          <p:nvPr/>
        </p:nvGrpSpPr>
        <p:grpSpPr>
          <a:xfrm>
            <a:off x="12795984" y="7207806"/>
            <a:ext cx="839555" cy="919133"/>
            <a:chOff x="-1" y="72"/>
            <a:chExt cx="839554" cy="919131"/>
          </a:xfrm>
        </p:grpSpPr>
        <p:sp>
          <p:nvSpPr>
            <p:cNvPr id="3843" name="Google Shape;3843;p38"/>
            <p:cNvSpPr/>
            <p:nvPr/>
          </p:nvSpPr>
          <p:spPr>
            <a:xfrm>
              <a:off x="-1" y="72"/>
              <a:ext cx="839554" cy="919131"/>
            </a:xfrm>
            <a:custGeom>
              <a:rect b="b" l="l" r="r" t="t"/>
              <a:pathLst>
                <a:path extrusionOk="0" h="21600" w="21600">
                  <a:moveTo>
                    <a:pt x="821" y="0"/>
                  </a:moveTo>
                  <a:cubicBezTo>
                    <a:pt x="411" y="0"/>
                    <a:pt x="59" y="321"/>
                    <a:pt x="59" y="748"/>
                  </a:cubicBezTo>
                  <a:lnTo>
                    <a:pt x="59" y="7056"/>
                  </a:lnTo>
                  <a:cubicBezTo>
                    <a:pt x="59" y="7324"/>
                    <a:pt x="234" y="7591"/>
                    <a:pt x="528" y="7752"/>
                  </a:cubicBezTo>
                  <a:cubicBezTo>
                    <a:pt x="1992" y="8180"/>
                    <a:pt x="3103" y="9570"/>
                    <a:pt x="3103" y="11014"/>
                  </a:cubicBezTo>
                  <a:cubicBezTo>
                    <a:pt x="3103" y="12563"/>
                    <a:pt x="2049" y="13794"/>
                    <a:pt x="528" y="14381"/>
                  </a:cubicBezTo>
                  <a:cubicBezTo>
                    <a:pt x="234" y="14435"/>
                    <a:pt x="0" y="14702"/>
                    <a:pt x="0" y="15022"/>
                  </a:cubicBezTo>
                  <a:lnTo>
                    <a:pt x="0" y="20904"/>
                  </a:lnTo>
                  <a:cubicBezTo>
                    <a:pt x="0" y="21332"/>
                    <a:pt x="411" y="21600"/>
                    <a:pt x="821" y="21600"/>
                  </a:cubicBezTo>
                  <a:lnTo>
                    <a:pt x="6146" y="21600"/>
                  </a:lnTo>
                  <a:lnTo>
                    <a:pt x="6146" y="8232"/>
                  </a:lnTo>
                  <a:cubicBezTo>
                    <a:pt x="6146" y="6255"/>
                    <a:pt x="7904" y="4759"/>
                    <a:pt x="10068" y="4650"/>
                  </a:cubicBezTo>
                  <a:lnTo>
                    <a:pt x="11590" y="4650"/>
                  </a:lnTo>
                  <a:cubicBezTo>
                    <a:pt x="13698" y="4650"/>
                    <a:pt x="15395" y="6255"/>
                    <a:pt x="15454" y="8232"/>
                  </a:cubicBezTo>
                  <a:lnTo>
                    <a:pt x="15454" y="21600"/>
                  </a:lnTo>
                  <a:lnTo>
                    <a:pt x="20838" y="21600"/>
                  </a:lnTo>
                  <a:cubicBezTo>
                    <a:pt x="21249" y="21600"/>
                    <a:pt x="21541" y="21225"/>
                    <a:pt x="21600" y="20904"/>
                  </a:cubicBezTo>
                  <a:lnTo>
                    <a:pt x="21600" y="15022"/>
                  </a:lnTo>
                  <a:cubicBezTo>
                    <a:pt x="21600" y="14756"/>
                    <a:pt x="21366" y="14488"/>
                    <a:pt x="21132" y="14381"/>
                  </a:cubicBezTo>
                  <a:cubicBezTo>
                    <a:pt x="19668" y="13901"/>
                    <a:pt x="18557" y="12563"/>
                    <a:pt x="18557" y="11014"/>
                  </a:cubicBezTo>
                  <a:cubicBezTo>
                    <a:pt x="18557" y="9463"/>
                    <a:pt x="19668" y="8232"/>
                    <a:pt x="21132" y="7752"/>
                  </a:cubicBezTo>
                  <a:cubicBezTo>
                    <a:pt x="21423" y="7698"/>
                    <a:pt x="21600" y="7431"/>
                    <a:pt x="21600" y="7056"/>
                  </a:cubicBezTo>
                  <a:lnTo>
                    <a:pt x="21600" y="748"/>
                  </a:lnTo>
                  <a:cubicBezTo>
                    <a:pt x="21600" y="321"/>
                    <a:pt x="21249" y="0"/>
                    <a:pt x="208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44" name="Google Shape;3844;p38"/>
            <p:cNvSpPr/>
            <p:nvPr/>
          </p:nvSpPr>
          <p:spPr>
            <a:xfrm>
              <a:off x="302646" y="261700"/>
              <a:ext cx="238882" cy="657503"/>
            </a:xfrm>
            <a:custGeom>
              <a:rect b="b" l="l" r="r" t="t"/>
              <a:pathLst>
                <a:path extrusionOk="0" h="21600" w="21600">
                  <a:moveTo>
                    <a:pt x="10487" y="7848"/>
                  </a:moveTo>
                  <a:cubicBezTo>
                    <a:pt x="13575" y="7848"/>
                    <a:pt x="15834" y="8668"/>
                    <a:pt x="15834" y="9791"/>
                  </a:cubicBezTo>
                  <a:cubicBezTo>
                    <a:pt x="15834" y="10910"/>
                    <a:pt x="13575" y="11734"/>
                    <a:pt x="10487" y="11734"/>
                  </a:cubicBezTo>
                  <a:cubicBezTo>
                    <a:pt x="7405" y="11734"/>
                    <a:pt x="5139" y="10910"/>
                    <a:pt x="5139" y="9791"/>
                  </a:cubicBezTo>
                  <a:cubicBezTo>
                    <a:pt x="5139" y="8668"/>
                    <a:pt x="7405" y="7848"/>
                    <a:pt x="10487" y="7848"/>
                  </a:cubicBezTo>
                  <a:close/>
                  <a:moveTo>
                    <a:pt x="8018" y="0"/>
                  </a:moveTo>
                  <a:cubicBezTo>
                    <a:pt x="3493" y="0"/>
                    <a:pt x="0" y="1269"/>
                    <a:pt x="0" y="2989"/>
                  </a:cubicBezTo>
                  <a:lnTo>
                    <a:pt x="0" y="21600"/>
                  </a:lnTo>
                  <a:lnTo>
                    <a:pt x="21600" y="21600"/>
                  </a:lnTo>
                  <a:lnTo>
                    <a:pt x="21600" y="2913"/>
                  </a:lnTo>
                  <a:cubicBezTo>
                    <a:pt x="21600" y="1269"/>
                    <a:pt x="17898" y="0"/>
                    <a:pt x="135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845" name="Google Shape;3845;p38"/>
          <p:cNvSpPr/>
          <p:nvPr/>
        </p:nvSpPr>
        <p:spPr>
          <a:xfrm>
            <a:off x="12829318" y="8269895"/>
            <a:ext cx="780412" cy="914582"/>
          </a:xfrm>
          <a:custGeom>
            <a:rect b="b" l="l" r="r" t="t"/>
            <a:pathLst>
              <a:path extrusionOk="0" h="21600" w="21600">
                <a:moveTo>
                  <a:pt x="10831" y="1451"/>
                </a:moveTo>
                <a:cubicBezTo>
                  <a:pt x="11273" y="1451"/>
                  <a:pt x="11586" y="1774"/>
                  <a:pt x="11650" y="2151"/>
                </a:cubicBezTo>
                <a:cubicBezTo>
                  <a:pt x="11650" y="2580"/>
                  <a:pt x="12090" y="2848"/>
                  <a:pt x="12532" y="2848"/>
                </a:cubicBezTo>
                <a:lnTo>
                  <a:pt x="15870" y="2848"/>
                </a:lnTo>
                <a:cubicBezTo>
                  <a:pt x="16309" y="2848"/>
                  <a:pt x="16625" y="3171"/>
                  <a:pt x="16687" y="3493"/>
                </a:cubicBezTo>
                <a:lnTo>
                  <a:pt x="16687" y="4245"/>
                </a:lnTo>
                <a:lnTo>
                  <a:pt x="5227" y="4245"/>
                </a:lnTo>
                <a:lnTo>
                  <a:pt x="5227" y="3493"/>
                </a:lnTo>
                <a:lnTo>
                  <a:pt x="5039" y="3493"/>
                </a:lnTo>
                <a:cubicBezTo>
                  <a:pt x="5039" y="3118"/>
                  <a:pt x="5478" y="2848"/>
                  <a:pt x="5920" y="2848"/>
                </a:cubicBezTo>
                <a:lnTo>
                  <a:pt x="9132" y="2848"/>
                </a:lnTo>
                <a:cubicBezTo>
                  <a:pt x="9636" y="2848"/>
                  <a:pt x="10014" y="2526"/>
                  <a:pt x="10014" y="2151"/>
                </a:cubicBezTo>
                <a:cubicBezTo>
                  <a:pt x="10014" y="1774"/>
                  <a:pt x="10391" y="1504"/>
                  <a:pt x="10831" y="1451"/>
                </a:cubicBezTo>
                <a:close/>
                <a:moveTo>
                  <a:pt x="16395" y="9638"/>
                </a:moveTo>
                <a:cubicBezTo>
                  <a:pt x="16823" y="9638"/>
                  <a:pt x="17247" y="9772"/>
                  <a:pt x="17569" y="10049"/>
                </a:cubicBezTo>
                <a:lnTo>
                  <a:pt x="17758" y="10156"/>
                </a:lnTo>
                <a:cubicBezTo>
                  <a:pt x="18388" y="10693"/>
                  <a:pt x="18388" y="11606"/>
                  <a:pt x="17758" y="12198"/>
                </a:cubicBezTo>
                <a:lnTo>
                  <a:pt x="11147" y="17785"/>
                </a:lnTo>
                <a:cubicBezTo>
                  <a:pt x="10831" y="18054"/>
                  <a:pt x="10391" y="18189"/>
                  <a:pt x="9950" y="18189"/>
                </a:cubicBezTo>
                <a:cubicBezTo>
                  <a:pt x="9510" y="18189"/>
                  <a:pt x="9068" y="18054"/>
                  <a:pt x="8754" y="17785"/>
                </a:cubicBezTo>
                <a:lnTo>
                  <a:pt x="5542" y="15046"/>
                </a:lnTo>
                <a:cubicBezTo>
                  <a:pt x="4913" y="14509"/>
                  <a:pt x="4913" y="13594"/>
                  <a:pt x="5542" y="13057"/>
                </a:cubicBezTo>
                <a:lnTo>
                  <a:pt x="5668" y="12895"/>
                </a:lnTo>
                <a:cubicBezTo>
                  <a:pt x="5982" y="12627"/>
                  <a:pt x="6424" y="12493"/>
                  <a:pt x="6864" y="12493"/>
                </a:cubicBezTo>
                <a:cubicBezTo>
                  <a:pt x="7305" y="12493"/>
                  <a:pt x="7747" y="12627"/>
                  <a:pt x="8061" y="12895"/>
                </a:cubicBezTo>
                <a:lnTo>
                  <a:pt x="9950" y="14509"/>
                </a:lnTo>
                <a:lnTo>
                  <a:pt x="15240" y="9994"/>
                </a:lnTo>
                <a:cubicBezTo>
                  <a:pt x="15576" y="9759"/>
                  <a:pt x="15988" y="9638"/>
                  <a:pt x="16395" y="9638"/>
                </a:cubicBezTo>
                <a:close/>
                <a:moveTo>
                  <a:pt x="10831" y="0"/>
                </a:moveTo>
                <a:cubicBezTo>
                  <a:pt x="9698" y="0"/>
                  <a:pt x="8816" y="592"/>
                  <a:pt x="8439" y="1451"/>
                </a:cubicBezTo>
                <a:lnTo>
                  <a:pt x="5856" y="1451"/>
                </a:lnTo>
                <a:cubicBezTo>
                  <a:pt x="4723" y="1451"/>
                  <a:pt x="3905" y="2043"/>
                  <a:pt x="3464" y="2848"/>
                </a:cubicBezTo>
                <a:lnTo>
                  <a:pt x="883" y="2848"/>
                </a:lnTo>
                <a:cubicBezTo>
                  <a:pt x="442" y="2848"/>
                  <a:pt x="0" y="3171"/>
                  <a:pt x="0" y="3493"/>
                </a:cubicBezTo>
                <a:lnTo>
                  <a:pt x="0" y="20902"/>
                </a:lnTo>
                <a:cubicBezTo>
                  <a:pt x="0" y="21332"/>
                  <a:pt x="442" y="21600"/>
                  <a:pt x="883" y="21600"/>
                </a:cubicBezTo>
                <a:lnTo>
                  <a:pt x="20719" y="21600"/>
                </a:lnTo>
                <a:cubicBezTo>
                  <a:pt x="21222" y="21600"/>
                  <a:pt x="21600" y="21225"/>
                  <a:pt x="21600" y="20902"/>
                </a:cubicBezTo>
                <a:lnTo>
                  <a:pt x="21600" y="3493"/>
                </a:lnTo>
                <a:cubicBezTo>
                  <a:pt x="21600" y="3118"/>
                  <a:pt x="21222" y="2848"/>
                  <a:pt x="20719" y="2848"/>
                </a:cubicBezTo>
                <a:lnTo>
                  <a:pt x="18136" y="2848"/>
                </a:lnTo>
                <a:cubicBezTo>
                  <a:pt x="17820" y="2043"/>
                  <a:pt x="16877" y="1451"/>
                  <a:pt x="15744" y="1451"/>
                </a:cubicBezTo>
                <a:lnTo>
                  <a:pt x="13161" y="1451"/>
                </a:lnTo>
                <a:cubicBezTo>
                  <a:pt x="12846" y="645"/>
                  <a:pt x="11902" y="0"/>
                  <a:pt x="108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846" name="Google Shape;3846;p38"/>
          <p:cNvGrpSpPr/>
          <p:nvPr/>
        </p:nvGrpSpPr>
        <p:grpSpPr>
          <a:xfrm>
            <a:off x="12763055" y="9327124"/>
            <a:ext cx="905484" cy="915668"/>
            <a:chOff x="72" y="72"/>
            <a:chExt cx="905483" cy="915667"/>
          </a:xfrm>
        </p:grpSpPr>
        <p:sp>
          <p:nvSpPr>
            <p:cNvPr id="3847" name="Google Shape;3847;p38"/>
            <p:cNvSpPr/>
            <p:nvPr/>
          </p:nvSpPr>
          <p:spPr>
            <a:xfrm>
              <a:off x="72" y="72"/>
              <a:ext cx="275278" cy="444619"/>
            </a:xfrm>
            <a:custGeom>
              <a:rect b="b" l="l" r="r" t="t"/>
              <a:pathLst>
                <a:path extrusionOk="0" h="21600" w="21600">
                  <a:moveTo>
                    <a:pt x="9616" y="0"/>
                  </a:moveTo>
                  <a:cubicBezTo>
                    <a:pt x="8607" y="0"/>
                    <a:pt x="7774" y="481"/>
                    <a:pt x="7321" y="1045"/>
                  </a:cubicBezTo>
                  <a:lnTo>
                    <a:pt x="0" y="17955"/>
                  </a:lnTo>
                  <a:cubicBezTo>
                    <a:pt x="0" y="18618"/>
                    <a:pt x="714" y="19390"/>
                    <a:pt x="1785" y="19723"/>
                  </a:cubicBezTo>
                  <a:lnTo>
                    <a:pt x="13208" y="21600"/>
                  </a:lnTo>
                  <a:cubicBezTo>
                    <a:pt x="18563" y="9223"/>
                    <a:pt x="16245" y="14419"/>
                    <a:pt x="21600" y="2038"/>
                  </a:cubicBezTo>
                  <a:lnTo>
                    <a:pt x="10177" y="49"/>
                  </a:lnTo>
                  <a:cubicBezTo>
                    <a:pt x="9984" y="14"/>
                    <a:pt x="9797" y="0"/>
                    <a:pt x="96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48" name="Google Shape;3848;p38"/>
            <p:cNvSpPr/>
            <p:nvPr/>
          </p:nvSpPr>
          <p:spPr>
            <a:xfrm>
              <a:off x="170138" y="114819"/>
              <a:ext cx="618972" cy="800920"/>
            </a:xfrm>
            <a:custGeom>
              <a:rect b="b" l="l" r="r" t="t"/>
              <a:pathLst>
                <a:path extrusionOk="0" h="21600" w="21369">
                  <a:moveTo>
                    <a:pt x="10780" y="6750"/>
                  </a:moveTo>
                  <a:cubicBezTo>
                    <a:pt x="11957" y="6750"/>
                    <a:pt x="12901" y="7486"/>
                    <a:pt x="12901" y="8406"/>
                  </a:cubicBezTo>
                  <a:cubicBezTo>
                    <a:pt x="12901" y="9327"/>
                    <a:pt x="11957" y="10002"/>
                    <a:pt x="10780" y="10002"/>
                  </a:cubicBezTo>
                  <a:cubicBezTo>
                    <a:pt x="9680" y="10002"/>
                    <a:pt x="8738" y="9327"/>
                    <a:pt x="8738" y="8406"/>
                  </a:cubicBezTo>
                  <a:cubicBezTo>
                    <a:pt x="8738" y="7547"/>
                    <a:pt x="9601" y="6750"/>
                    <a:pt x="10780" y="6750"/>
                  </a:cubicBezTo>
                  <a:close/>
                  <a:moveTo>
                    <a:pt x="12665" y="11229"/>
                  </a:moveTo>
                  <a:lnTo>
                    <a:pt x="15100" y="14848"/>
                  </a:lnTo>
                  <a:lnTo>
                    <a:pt x="6459" y="14848"/>
                  </a:lnTo>
                  <a:lnTo>
                    <a:pt x="8815" y="11229"/>
                  </a:lnTo>
                  <a:cubicBezTo>
                    <a:pt x="9444" y="11475"/>
                    <a:pt x="10152" y="11598"/>
                    <a:pt x="10780" y="11598"/>
                  </a:cubicBezTo>
                  <a:cubicBezTo>
                    <a:pt x="11485" y="11598"/>
                    <a:pt x="12114" y="11475"/>
                    <a:pt x="12665" y="11229"/>
                  </a:cubicBezTo>
                  <a:close/>
                  <a:moveTo>
                    <a:pt x="5046" y="0"/>
                  </a:moveTo>
                  <a:cubicBezTo>
                    <a:pt x="3395" y="4787"/>
                    <a:pt x="4024" y="3007"/>
                    <a:pt x="2376" y="7792"/>
                  </a:cubicBezTo>
                  <a:lnTo>
                    <a:pt x="6616" y="8713"/>
                  </a:lnTo>
                  <a:cubicBezTo>
                    <a:pt x="6616" y="9204"/>
                    <a:pt x="6774" y="9757"/>
                    <a:pt x="7167" y="10125"/>
                  </a:cubicBezTo>
                  <a:lnTo>
                    <a:pt x="20" y="20494"/>
                  </a:lnTo>
                  <a:cubicBezTo>
                    <a:pt x="-60" y="20800"/>
                    <a:pt x="97" y="21353"/>
                    <a:pt x="568" y="21475"/>
                  </a:cubicBezTo>
                  <a:cubicBezTo>
                    <a:pt x="758" y="21559"/>
                    <a:pt x="947" y="21600"/>
                    <a:pt x="1124" y="21600"/>
                  </a:cubicBezTo>
                  <a:cubicBezTo>
                    <a:pt x="1468" y="21600"/>
                    <a:pt x="1777" y="21450"/>
                    <a:pt x="1982" y="21168"/>
                  </a:cubicBezTo>
                  <a:lnTo>
                    <a:pt x="5283" y="16505"/>
                  </a:lnTo>
                  <a:lnTo>
                    <a:pt x="16120" y="16505"/>
                  </a:lnTo>
                  <a:lnTo>
                    <a:pt x="19498" y="21168"/>
                  </a:lnTo>
                  <a:cubicBezTo>
                    <a:pt x="19653" y="21450"/>
                    <a:pt x="19977" y="21600"/>
                    <a:pt x="20316" y="21600"/>
                  </a:cubicBezTo>
                  <a:cubicBezTo>
                    <a:pt x="20490" y="21600"/>
                    <a:pt x="20672" y="21559"/>
                    <a:pt x="20834" y="21475"/>
                  </a:cubicBezTo>
                  <a:cubicBezTo>
                    <a:pt x="21306" y="21290"/>
                    <a:pt x="21540" y="20800"/>
                    <a:pt x="21226" y="20431"/>
                  </a:cubicBezTo>
                  <a:lnTo>
                    <a:pt x="14235" y="10248"/>
                  </a:lnTo>
                  <a:lnTo>
                    <a:pt x="16357" y="10676"/>
                  </a:lnTo>
                  <a:cubicBezTo>
                    <a:pt x="17691" y="6688"/>
                    <a:pt x="17220" y="8222"/>
                    <a:pt x="18947" y="2947"/>
                  </a:cubicBezTo>
                  <a:lnTo>
                    <a:pt x="504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49" name="Google Shape;3849;p38"/>
            <p:cNvSpPr/>
            <p:nvPr/>
          </p:nvSpPr>
          <p:spPr>
            <a:xfrm>
              <a:off x="718955" y="294558"/>
              <a:ext cx="186600" cy="206820"/>
            </a:xfrm>
            <a:custGeom>
              <a:rect b="b" l="l" r="r" t="t"/>
              <a:pathLst>
                <a:path extrusionOk="0" h="21600" w="21600">
                  <a:moveTo>
                    <a:pt x="5266" y="0"/>
                  </a:moveTo>
                  <a:cubicBezTo>
                    <a:pt x="2107" y="10928"/>
                    <a:pt x="3427" y="7127"/>
                    <a:pt x="0" y="18063"/>
                  </a:cubicBezTo>
                  <a:lnTo>
                    <a:pt x="13433" y="21389"/>
                  </a:lnTo>
                  <a:cubicBezTo>
                    <a:pt x="13859" y="21532"/>
                    <a:pt x="14269" y="21600"/>
                    <a:pt x="14654" y="21600"/>
                  </a:cubicBezTo>
                  <a:cubicBezTo>
                    <a:pt x="16150" y="21600"/>
                    <a:pt x="17278" y="20574"/>
                    <a:pt x="17914" y="19247"/>
                  </a:cubicBezTo>
                  <a:lnTo>
                    <a:pt x="21600" y="7127"/>
                  </a:lnTo>
                  <a:cubicBezTo>
                    <a:pt x="21333" y="5468"/>
                    <a:pt x="20547" y="3567"/>
                    <a:pt x="18699" y="3326"/>
                  </a:cubicBezTo>
                  <a:lnTo>
                    <a:pt x="526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850" name="Google Shape;3850;p38"/>
          <p:cNvGrpSpPr/>
          <p:nvPr/>
        </p:nvGrpSpPr>
        <p:grpSpPr>
          <a:xfrm>
            <a:off x="18150361" y="7159422"/>
            <a:ext cx="913175" cy="916896"/>
            <a:chOff x="0" y="0"/>
            <a:chExt cx="913173" cy="916894"/>
          </a:xfrm>
        </p:grpSpPr>
        <p:sp>
          <p:nvSpPr>
            <p:cNvPr id="3851" name="Google Shape;3851;p38"/>
            <p:cNvSpPr/>
            <p:nvPr/>
          </p:nvSpPr>
          <p:spPr>
            <a:xfrm>
              <a:off x="0" y="209418"/>
              <a:ext cx="704321" cy="707476"/>
            </a:xfrm>
            <a:custGeom>
              <a:rect b="b" l="l" r="r" t="t"/>
              <a:pathLst>
                <a:path extrusionOk="0" h="21600" w="20141">
                  <a:moveTo>
                    <a:pt x="12391" y="2158"/>
                  </a:moveTo>
                  <a:cubicBezTo>
                    <a:pt x="13434" y="2158"/>
                    <a:pt x="14514" y="2542"/>
                    <a:pt x="15429" y="3349"/>
                  </a:cubicBezTo>
                  <a:cubicBezTo>
                    <a:pt x="15753" y="3695"/>
                    <a:pt x="15819" y="4182"/>
                    <a:pt x="15493" y="4599"/>
                  </a:cubicBezTo>
                  <a:cubicBezTo>
                    <a:pt x="15338" y="4806"/>
                    <a:pt x="15067" y="4939"/>
                    <a:pt x="14805" y="4939"/>
                  </a:cubicBezTo>
                  <a:cubicBezTo>
                    <a:pt x="14627" y="4939"/>
                    <a:pt x="14454" y="4877"/>
                    <a:pt x="14322" y="4738"/>
                  </a:cubicBezTo>
                  <a:cubicBezTo>
                    <a:pt x="13746" y="4227"/>
                    <a:pt x="13060" y="3982"/>
                    <a:pt x="12412" y="3982"/>
                  </a:cubicBezTo>
                  <a:cubicBezTo>
                    <a:pt x="11740" y="3982"/>
                    <a:pt x="11109" y="4242"/>
                    <a:pt x="10679" y="4738"/>
                  </a:cubicBezTo>
                  <a:cubicBezTo>
                    <a:pt x="10516" y="4912"/>
                    <a:pt x="10289" y="4998"/>
                    <a:pt x="10060" y="4998"/>
                  </a:cubicBezTo>
                  <a:cubicBezTo>
                    <a:pt x="9832" y="4998"/>
                    <a:pt x="9605" y="4912"/>
                    <a:pt x="9442" y="4738"/>
                  </a:cubicBezTo>
                  <a:cubicBezTo>
                    <a:pt x="9118" y="4390"/>
                    <a:pt x="9118" y="3766"/>
                    <a:pt x="9442" y="3417"/>
                  </a:cubicBezTo>
                  <a:cubicBezTo>
                    <a:pt x="10214" y="2593"/>
                    <a:pt x="11280" y="2158"/>
                    <a:pt x="12391" y="2158"/>
                  </a:cubicBezTo>
                  <a:close/>
                  <a:moveTo>
                    <a:pt x="7621" y="17310"/>
                  </a:moveTo>
                  <a:lnTo>
                    <a:pt x="8792" y="18630"/>
                  </a:lnTo>
                  <a:lnTo>
                    <a:pt x="8077" y="19393"/>
                  </a:lnTo>
                  <a:cubicBezTo>
                    <a:pt x="7914" y="19567"/>
                    <a:pt x="7685" y="19653"/>
                    <a:pt x="7458" y="19653"/>
                  </a:cubicBezTo>
                  <a:cubicBezTo>
                    <a:pt x="7231" y="19653"/>
                    <a:pt x="7003" y="19567"/>
                    <a:pt x="6840" y="19393"/>
                  </a:cubicBezTo>
                  <a:cubicBezTo>
                    <a:pt x="6450" y="19047"/>
                    <a:pt x="6450" y="18421"/>
                    <a:pt x="6840" y="18075"/>
                  </a:cubicBezTo>
                  <a:lnTo>
                    <a:pt x="7621" y="17310"/>
                  </a:lnTo>
                  <a:close/>
                  <a:moveTo>
                    <a:pt x="12618" y="0"/>
                  </a:moveTo>
                  <a:cubicBezTo>
                    <a:pt x="10625" y="0"/>
                    <a:pt x="8618" y="825"/>
                    <a:pt x="7100" y="2445"/>
                  </a:cubicBezTo>
                  <a:lnTo>
                    <a:pt x="4693" y="5084"/>
                  </a:lnTo>
                  <a:cubicBezTo>
                    <a:pt x="4499" y="5223"/>
                    <a:pt x="4368" y="5294"/>
                    <a:pt x="4042" y="5294"/>
                  </a:cubicBezTo>
                  <a:cubicBezTo>
                    <a:pt x="2807" y="5433"/>
                    <a:pt x="1570" y="5779"/>
                    <a:pt x="594" y="6822"/>
                  </a:cubicBezTo>
                  <a:cubicBezTo>
                    <a:pt x="-187" y="7584"/>
                    <a:pt x="-187" y="8905"/>
                    <a:pt x="530" y="9738"/>
                  </a:cubicBezTo>
                  <a:lnTo>
                    <a:pt x="6384" y="15991"/>
                  </a:lnTo>
                  <a:lnTo>
                    <a:pt x="5539" y="16893"/>
                  </a:lnTo>
                  <a:cubicBezTo>
                    <a:pt x="4563" y="17936"/>
                    <a:pt x="4563" y="19671"/>
                    <a:pt x="5539" y="20782"/>
                  </a:cubicBezTo>
                  <a:cubicBezTo>
                    <a:pt x="6027" y="21305"/>
                    <a:pt x="6677" y="21565"/>
                    <a:pt x="7344" y="21565"/>
                  </a:cubicBezTo>
                  <a:cubicBezTo>
                    <a:pt x="8011" y="21565"/>
                    <a:pt x="8695" y="21305"/>
                    <a:pt x="9248" y="20782"/>
                  </a:cubicBezTo>
                  <a:lnTo>
                    <a:pt x="10029" y="19880"/>
                  </a:lnTo>
                  <a:lnTo>
                    <a:pt x="11003" y="20921"/>
                  </a:lnTo>
                  <a:cubicBezTo>
                    <a:pt x="11427" y="21373"/>
                    <a:pt x="11930" y="21600"/>
                    <a:pt x="12434" y="21600"/>
                  </a:cubicBezTo>
                  <a:cubicBezTo>
                    <a:pt x="12940" y="21600"/>
                    <a:pt x="13444" y="21373"/>
                    <a:pt x="13865" y="20921"/>
                  </a:cubicBezTo>
                  <a:cubicBezTo>
                    <a:pt x="14842" y="19880"/>
                    <a:pt x="15168" y="18491"/>
                    <a:pt x="15232" y="17310"/>
                  </a:cubicBezTo>
                  <a:cubicBezTo>
                    <a:pt x="15232" y="17032"/>
                    <a:pt x="15299" y="16893"/>
                    <a:pt x="15493" y="16686"/>
                  </a:cubicBezTo>
                  <a:lnTo>
                    <a:pt x="17770" y="14254"/>
                  </a:lnTo>
                  <a:cubicBezTo>
                    <a:pt x="21413" y="10365"/>
                    <a:pt x="20763" y="3834"/>
                    <a:pt x="16469" y="1124"/>
                  </a:cubicBezTo>
                  <a:cubicBezTo>
                    <a:pt x="15292" y="373"/>
                    <a:pt x="13958" y="0"/>
                    <a:pt x="126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52" name="Google Shape;3852;p38"/>
            <p:cNvSpPr/>
            <p:nvPr/>
          </p:nvSpPr>
          <p:spPr>
            <a:xfrm>
              <a:off x="591823" y="0"/>
              <a:ext cx="321350" cy="321350"/>
            </a:xfrm>
            <a:custGeom>
              <a:rect b="b" l="l" r="r" t="t"/>
              <a:pathLst>
                <a:path extrusionOk="0" h="21600" w="21042">
                  <a:moveTo>
                    <a:pt x="15254" y="0"/>
                  </a:moveTo>
                  <a:cubicBezTo>
                    <a:pt x="13746" y="0"/>
                    <a:pt x="12219" y="573"/>
                    <a:pt x="11027" y="1723"/>
                  </a:cubicBezTo>
                  <a:lnTo>
                    <a:pt x="0" y="13038"/>
                  </a:lnTo>
                  <a:cubicBezTo>
                    <a:pt x="3726" y="15023"/>
                    <a:pt x="6407" y="17625"/>
                    <a:pt x="8492" y="21600"/>
                  </a:cubicBezTo>
                  <a:lnTo>
                    <a:pt x="19368" y="10285"/>
                  </a:lnTo>
                  <a:cubicBezTo>
                    <a:pt x="21600" y="7990"/>
                    <a:pt x="21600" y="4170"/>
                    <a:pt x="19368" y="1723"/>
                  </a:cubicBezTo>
                  <a:cubicBezTo>
                    <a:pt x="18252" y="573"/>
                    <a:pt x="16763" y="0"/>
                    <a:pt x="152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853" name="Google Shape;3853;p38"/>
          <p:cNvGrpSpPr/>
          <p:nvPr/>
        </p:nvGrpSpPr>
        <p:grpSpPr>
          <a:xfrm>
            <a:off x="18147291" y="8376881"/>
            <a:ext cx="921373" cy="596050"/>
            <a:chOff x="72" y="72"/>
            <a:chExt cx="921371" cy="596048"/>
          </a:xfrm>
        </p:grpSpPr>
        <p:sp>
          <p:nvSpPr>
            <p:cNvPr id="3854" name="Google Shape;3854;p38"/>
            <p:cNvSpPr/>
            <p:nvPr/>
          </p:nvSpPr>
          <p:spPr>
            <a:xfrm>
              <a:off x="552937" y="337076"/>
              <a:ext cx="179740" cy="179740"/>
            </a:xfrm>
            <a:custGeom>
              <a:rect b="b" l="l" r="r" t="t"/>
              <a:pathLst>
                <a:path extrusionOk="0" h="21600" w="21600">
                  <a:moveTo>
                    <a:pt x="10657" y="0"/>
                  </a:moveTo>
                  <a:cubicBezTo>
                    <a:pt x="4921" y="0"/>
                    <a:pt x="0" y="4921"/>
                    <a:pt x="0" y="10935"/>
                  </a:cubicBezTo>
                  <a:cubicBezTo>
                    <a:pt x="0" y="16679"/>
                    <a:pt x="4921" y="21600"/>
                    <a:pt x="10657" y="21600"/>
                  </a:cubicBezTo>
                  <a:cubicBezTo>
                    <a:pt x="16402" y="21600"/>
                    <a:pt x="21045" y="16948"/>
                    <a:pt x="21600" y="10935"/>
                  </a:cubicBezTo>
                  <a:cubicBezTo>
                    <a:pt x="21600" y="5190"/>
                    <a:pt x="16671" y="0"/>
                    <a:pt x="106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55" name="Google Shape;3855;p38"/>
            <p:cNvSpPr/>
            <p:nvPr/>
          </p:nvSpPr>
          <p:spPr>
            <a:xfrm>
              <a:off x="72" y="72"/>
              <a:ext cx="921371" cy="596048"/>
            </a:xfrm>
            <a:custGeom>
              <a:rect b="b" l="l" r="r" t="t"/>
              <a:pathLst>
                <a:path extrusionOk="0" h="21600" w="21600">
                  <a:moveTo>
                    <a:pt x="9067" y="4451"/>
                  </a:moveTo>
                  <a:cubicBezTo>
                    <a:pt x="9494" y="4451"/>
                    <a:pt x="9814" y="5030"/>
                    <a:pt x="9814" y="5524"/>
                  </a:cubicBezTo>
                  <a:cubicBezTo>
                    <a:pt x="9760" y="6100"/>
                    <a:pt x="9494" y="6513"/>
                    <a:pt x="9067" y="6513"/>
                  </a:cubicBezTo>
                  <a:lnTo>
                    <a:pt x="3467" y="6513"/>
                  </a:lnTo>
                  <a:cubicBezTo>
                    <a:pt x="3093" y="6513"/>
                    <a:pt x="2773" y="6019"/>
                    <a:pt x="2773" y="5524"/>
                  </a:cubicBezTo>
                  <a:cubicBezTo>
                    <a:pt x="2773" y="4865"/>
                    <a:pt x="3093" y="4451"/>
                    <a:pt x="3467" y="4451"/>
                  </a:cubicBezTo>
                  <a:close/>
                  <a:moveTo>
                    <a:pt x="9067" y="8657"/>
                  </a:moveTo>
                  <a:cubicBezTo>
                    <a:pt x="9494" y="8657"/>
                    <a:pt x="9814" y="9232"/>
                    <a:pt x="9814" y="9811"/>
                  </a:cubicBezTo>
                  <a:cubicBezTo>
                    <a:pt x="9760" y="10470"/>
                    <a:pt x="9494" y="10884"/>
                    <a:pt x="9067" y="10884"/>
                  </a:cubicBezTo>
                  <a:lnTo>
                    <a:pt x="3467" y="10884"/>
                  </a:lnTo>
                  <a:cubicBezTo>
                    <a:pt x="3093" y="10884"/>
                    <a:pt x="2773" y="10305"/>
                    <a:pt x="2773" y="9811"/>
                  </a:cubicBezTo>
                  <a:cubicBezTo>
                    <a:pt x="2773" y="9232"/>
                    <a:pt x="3093" y="8657"/>
                    <a:pt x="3467" y="8657"/>
                  </a:cubicBezTo>
                  <a:close/>
                  <a:moveTo>
                    <a:pt x="9067" y="13027"/>
                  </a:moveTo>
                  <a:cubicBezTo>
                    <a:pt x="9494" y="13027"/>
                    <a:pt x="9814" y="13522"/>
                    <a:pt x="9814" y="14097"/>
                  </a:cubicBezTo>
                  <a:cubicBezTo>
                    <a:pt x="9760" y="14757"/>
                    <a:pt x="9494" y="15170"/>
                    <a:pt x="9067" y="15170"/>
                  </a:cubicBezTo>
                  <a:lnTo>
                    <a:pt x="3467" y="15170"/>
                  </a:lnTo>
                  <a:cubicBezTo>
                    <a:pt x="3093" y="15170"/>
                    <a:pt x="2773" y="14676"/>
                    <a:pt x="2773" y="14097"/>
                  </a:cubicBezTo>
                  <a:cubicBezTo>
                    <a:pt x="2773" y="13438"/>
                    <a:pt x="3093" y="13027"/>
                    <a:pt x="3467" y="13027"/>
                  </a:cubicBezTo>
                  <a:close/>
                  <a:moveTo>
                    <a:pt x="15147" y="4370"/>
                  </a:moveTo>
                  <a:cubicBezTo>
                    <a:pt x="17066" y="4370"/>
                    <a:pt x="18614" y="6759"/>
                    <a:pt x="18668" y="9811"/>
                  </a:cubicBezTo>
                  <a:cubicBezTo>
                    <a:pt x="18614" y="12862"/>
                    <a:pt x="17066" y="15170"/>
                    <a:pt x="15147" y="15170"/>
                  </a:cubicBezTo>
                  <a:cubicBezTo>
                    <a:pt x="13227" y="15170"/>
                    <a:pt x="11679" y="12697"/>
                    <a:pt x="11627" y="9811"/>
                  </a:cubicBezTo>
                  <a:cubicBezTo>
                    <a:pt x="11627" y="6843"/>
                    <a:pt x="13227" y="4451"/>
                    <a:pt x="15147" y="4370"/>
                  </a:cubicBezTo>
                  <a:close/>
                  <a:moveTo>
                    <a:pt x="2081" y="0"/>
                  </a:moveTo>
                  <a:cubicBezTo>
                    <a:pt x="960" y="0"/>
                    <a:pt x="0" y="1484"/>
                    <a:pt x="0" y="3216"/>
                  </a:cubicBezTo>
                  <a:lnTo>
                    <a:pt x="0" y="16241"/>
                  </a:lnTo>
                  <a:cubicBezTo>
                    <a:pt x="0" y="17643"/>
                    <a:pt x="640" y="18797"/>
                    <a:pt x="1441" y="19292"/>
                  </a:cubicBezTo>
                  <a:lnTo>
                    <a:pt x="1441" y="20530"/>
                  </a:lnTo>
                  <a:cubicBezTo>
                    <a:pt x="1441" y="21189"/>
                    <a:pt x="1761" y="21600"/>
                    <a:pt x="2133" y="21600"/>
                  </a:cubicBezTo>
                  <a:lnTo>
                    <a:pt x="4960" y="21600"/>
                  </a:lnTo>
                  <a:cubicBezTo>
                    <a:pt x="5333" y="21600"/>
                    <a:pt x="5707" y="21105"/>
                    <a:pt x="5707" y="20530"/>
                  </a:cubicBezTo>
                  <a:lnTo>
                    <a:pt x="5707" y="19457"/>
                  </a:lnTo>
                  <a:lnTo>
                    <a:pt x="15947" y="19457"/>
                  </a:lnTo>
                  <a:lnTo>
                    <a:pt x="15947" y="20530"/>
                  </a:lnTo>
                  <a:cubicBezTo>
                    <a:pt x="15947" y="21189"/>
                    <a:pt x="16267" y="21600"/>
                    <a:pt x="16694" y="21600"/>
                  </a:cubicBezTo>
                  <a:lnTo>
                    <a:pt x="19467" y="21600"/>
                  </a:lnTo>
                  <a:cubicBezTo>
                    <a:pt x="19894" y="21600"/>
                    <a:pt x="20213" y="21105"/>
                    <a:pt x="20213" y="20530"/>
                  </a:cubicBezTo>
                  <a:lnTo>
                    <a:pt x="20213" y="19292"/>
                  </a:lnTo>
                  <a:cubicBezTo>
                    <a:pt x="21014" y="18878"/>
                    <a:pt x="21600" y="17643"/>
                    <a:pt x="21600" y="16241"/>
                  </a:cubicBezTo>
                  <a:lnTo>
                    <a:pt x="21600" y="3216"/>
                  </a:lnTo>
                  <a:cubicBezTo>
                    <a:pt x="21441" y="1565"/>
                    <a:pt x="20481" y="0"/>
                    <a:pt x="193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856" name="Google Shape;3856;p38"/>
          <p:cNvGrpSpPr/>
          <p:nvPr/>
        </p:nvGrpSpPr>
        <p:grpSpPr>
          <a:xfrm>
            <a:off x="18152995" y="9273540"/>
            <a:ext cx="910034" cy="919132"/>
            <a:chOff x="72" y="72"/>
            <a:chExt cx="910032" cy="919131"/>
          </a:xfrm>
        </p:grpSpPr>
        <p:sp>
          <p:nvSpPr>
            <p:cNvPr id="3857" name="Google Shape;3857;p38"/>
            <p:cNvSpPr/>
            <p:nvPr/>
          </p:nvSpPr>
          <p:spPr>
            <a:xfrm>
              <a:off x="550626" y="4621"/>
              <a:ext cx="359478" cy="537773"/>
            </a:xfrm>
            <a:custGeom>
              <a:rect b="b" l="l" r="r" t="t"/>
              <a:pathLst>
                <a:path extrusionOk="0" h="21600" w="21600">
                  <a:moveTo>
                    <a:pt x="10800" y="2376"/>
                  </a:moveTo>
                  <a:cubicBezTo>
                    <a:pt x="14766" y="2376"/>
                    <a:pt x="17907" y="4568"/>
                    <a:pt x="17907" y="7219"/>
                  </a:cubicBezTo>
                  <a:cubicBezTo>
                    <a:pt x="17907" y="9778"/>
                    <a:pt x="14766" y="11970"/>
                    <a:pt x="10800" y="11970"/>
                  </a:cubicBezTo>
                  <a:cubicBezTo>
                    <a:pt x="6834" y="11970"/>
                    <a:pt x="3554" y="9778"/>
                    <a:pt x="3554" y="7219"/>
                  </a:cubicBezTo>
                  <a:cubicBezTo>
                    <a:pt x="3554" y="4568"/>
                    <a:pt x="6834" y="2376"/>
                    <a:pt x="10800" y="2376"/>
                  </a:cubicBezTo>
                  <a:close/>
                  <a:moveTo>
                    <a:pt x="10800" y="0"/>
                  </a:moveTo>
                  <a:cubicBezTo>
                    <a:pt x="4786" y="0"/>
                    <a:pt x="0" y="3199"/>
                    <a:pt x="0" y="7219"/>
                  </a:cubicBezTo>
                  <a:cubicBezTo>
                    <a:pt x="0" y="9319"/>
                    <a:pt x="1367" y="11150"/>
                    <a:pt x="3554" y="12519"/>
                  </a:cubicBezTo>
                  <a:lnTo>
                    <a:pt x="3554" y="20469"/>
                  </a:lnTo>
                  <a:cubicBezTo>
                    <a:pt x="3554" y="21133"/>
                    <a:pt x="4391" y="21600"/>
                    <a:pt x="5315" y="21600"/>
                  </a:cubicBezTo>
                  <a:cubicBezTo>
                    <a:pt x="5788" y="21600"/>
                    <a:pt x="6283" y="21478"/>
                    <a:pt x="6700" y="21200"/>
                  </a:cubicBezTo>
                  <a:lnTo>
                    <a:pt x="10800" y="18459"/>
                  </a:lnTo>
                  <a:lnTo>
                    <a:pt x="14900" y="21200"/>
                  </a:lnTo>
                  <a:cubicBezTo>
                    <a:pt x="15317" y="21478"/>
                    <a:pt x="15794" y="21600"/>
                    <a:pt x="16246" y="21600"/>
                  </a:cubicBezTo>
                  <a:cubicBezTo>
                    <a:pt x="17131" y="21600"/>
                    <a:pt x="17907" y="21133"/>
                    <a:pt x="17907" y="20469"/>
                  </a:cubicBezTo>
                  <a:lnTo>
                    <a:pt x="17907" y="12519"/>
                  </a:lnTo>
                  <a:cubicBezTo>
                    <a:pt x="20233" y="11150"/>
                    <a:pt x="21600" y="9319"/>
                    <a:pt x="21600" y="7219"/>
                  </a:cubicBezTo>
                  <a:cubicBezTo>
                    <a:pt x="21600" y="3199"/>
                    <a:pt x="1681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58" name="Google Shape;3858;p38"/>
            <p:cNvSpPr/>
            <p:nvPr/>
          </p:nvSpPr>
          <p:spPr>
            <a:xfrm>
              <a:off x="125217" y="800917"/>
              <a:ext cx="780338" cy="118286"/>
            </a:xfrm>
            <a:custGeom>
              <a:rect b="b" l="l" r="r" t="t"/>
              <a:pathLst>
                <a:path extrusionOk="0" h="21600" w="21600">
                  <a:moveTo>
                    <a:pt x="2896" y="0"/>
                  </a:moveTo>
                  <a:cubicBezTo>
                    <a:pt x="2581" y="10378"/>
                    <a:pt x="1321" y="18277"/>
                    <a:pt x="0" y="21600"/>
                  </a:cubicBezTo>
                  <a:lnTo>
                    <a:pt x="17632" y="21600"/>
                  </a:lnTo>
                  <a:cubicBezTo>
                    <a:pt x="19585" y="21600"/>
                    <a:pt x="21284" y="12462"/>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59" name="Google Shape;3859;p38"/>
            <p:cNvSpPr/>
            <p:nvPr/>
          </p:nvSpPr>
          <p:spPr>
            <a:xfrm>
              <a:off x="72" y="72"/>
              <a:ext cx="791747" cy="853923"/>
            </a:xfrm>
            <a:custGeom>
              <a:rect b="b" l="l" r="r" t="t"/>
              <a:pathLst>
                <a:path extrusionOk="0" h="21600" w="21600">
                  <a:moveTo>
                    <a:pt x="745" y="0"/>
                  </a:moveTo>
                  <a:cubicBezTo>
                    <a:pt x="309" y="0"/>
                    <a:pt x="0" y="402"/>
                    <a:pt x="0" y="749"/>
                  </a:cubicBezTo>
                  <a:lnTo>
                    <a:pt x="0" y="19393"/>
                  </a:lnTo>
                  <a:cubicBezTo>
                    <a:pt x="0" y="20603"/>
                    <a:pt x="1056" y="21580"/>
                    <a:pt x="2358" y="21580"/>
                  </a:cubicBezTo>
                  <a:cubicBezTo>
                    <a:pt x="2455" y="21595"/>
                    <a:pt x="2549" y="21600"/>
                    <a:pt x="2642" y="21600"/>
                  </a:cubicBezTo>
                  <a:cubicBezTo>
                    <a:pt x="3765" y="21600"/>
                    <a:pt x="4716" y="20672"/>
                    <a:pt x="4716" y="19452"/>
                  </a:cubicBezTo>
                  <a:cubicBezTo>
                    <a:pt x="4716" y="18992"/>
                    <a:pt x="5089" y="18761"/>
                    <a:pt x="5585" y="18761"/>
                  </a:cubicBezTo>
                  <a:lnTo>
                    <a:pt x="21600" y="18761"/>
                  </a:lnTo>
                  <a:lnTo>
                    <a:pt x="21600" y="15077"/>
                  </a:lnTo>
                  <a:cubicBezTo>
                    <a:pt x="21289" y="14905"/>
                    <a:pt x="20979" y="14790"/>
                    <a:pt x="20668" y="14560"/>
                  </a:cubicBezTo>
                  <a:lnTo>
                    <a:pt x="19987" y="13926"/>
                  </a:lnTo>
                  <a:lnTo>
                    <a:pt x="19303" y="14560"/>
                  </a:lnTo>
                  <a:cubicBezTo>
                    <a:pt x="18806" y="15020"/>
                    <a:pt x="18186" y="15192"/>
                    <a:pt x="17565" y="15192"/>
                  </a:cubicBezTo>
                  <a:cubicBezTo>
                    <a:pt x="16261" y="15192"/>
                    <a:pt x="15207" y="14215"/>
                    <a:pt x="15207" y="12891"/>
                  </a:cubicBezTo>
                  <a:lnTo>
                    <a:pt x="15207" y="8518"/>
                  </a:lnTo>
                  <a:cubicBezTo>
                    <a:pt x="14151" y="7423"/>
                    <a:pt x="13531" y="6043"/>
                    <a:pt x="13531" y="4547"/>
                  </a:cubicBezTo>
                  <a:cubicBezTo>
                    <a:pt x="13531" y="2762"/>
                    <a:pt x="14399" y="1094"/>
                    <a:pt x="158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860" name="Google Shape;3860;p38"/>
          <p:cNvSpPr/>
          <p:nvPr/>
        </p:nvSpPr>
        <p:spPr>
          <a:xfrm>
            <a:off x="20508664" y="8256246"/>
            <a:ext cx="657502" cy="912345"/>
          </a:xfrm>
          <a:custGeom>
            <a:rect b="b" l="l" r="r" t="t"/>
            <a:pathLst>
              <a:path extrusionOk="0" h="21600" w="21600">
                <a:moveTo>
                  <a:pt x="17788" y="1347"/>
                </a:moveTo>
                <a:lnTo>
                  <a:pt x="17788" y="3178"/>
                </a:lnTo>
                <a:cubicBezTo>
                  <a:pt x="17788" y="4148"/>
                  <a:pt x="17489" y="5172"/>
                  <a:pt x="16891" y="6033"/>
                </a:cubicBezTo>
                <a:cubicBezTo>
                  <a:pt x="16144" y="5926"/>
                  <a:pt x="15546" y="5871"/>
                  <a:pt x="14799" y="5871"/>
                </a:cubicBezTo>
                <a:cubicBezTo>
                  <a:pt x="13155" y="5871"/>
                  <a:pt x="11660" y="6141"/>
                  <a:pt x="10388" y="6572"/>
                </a:cubicBezTo>
                <a:cubicBezTo>
                  <a:pt x="9266" y="7003"/>
                  <a:pt x="8071" y="7218"/>
                  <a:pt x="6951" y="7218"/>
                </a:cubicBezTo>
                <a:cubicBezTo>
                  <a:pt x="6427" y="7218"/>
                  <a:pt x="5978" y="7111"/>
                  <a:pt x="5606" y="7056"/>
                </a:cubicBezTo>
                <a:cubicBezTo>
                  <a:pt x="5456" y="6840"/>
                  <a:pt x="5231" y="6733"/>
                  <a:pt x="5157" y="6517"/>
                </a:cubicBezTo>
                <a:cubicBezTo>
                  <a:pt x="4410" y="5603"/>
                  <a:pt x="4035" y="4363"/>
                  <a:pt x="4035" y="3178"/>
                </a:cubicBezTo>
                <a:lnTo>
                  <a:pt x="4035" y="1347"/>
                </a:lnTo>
                <a:close/>
                <a:moveTo>
                  <a:pt x="12706" y="12443"/>
                </a:moveTo>
                <a:cubicBezTo>
                  <a:pt x="12929" y="12604"/>
                  <a:pt x="13155" y="12711"/>
                  <a:pt x="13453" y="12766"/>
                </a:cubicBezTo>
                <a:cubicBezTo>
                  <a:pt x="16293" y="13790"/>
                  <a:pt x="17638" y="16105"/>
                  <a:pt x="17638" y="18367"/>
                </a:cubicBezTo>
                <a:lnTo>
                  <a:pt x="17638" y="19283"/>
                </a:lnTo>
                <a:lnTo>
                  <a:pt x="11435" y="15890"/>
                </a:lnTo>
                <a:cubicBezTo>
                  <a:pt x="11247" y="15782"/>
                  <a:pt x="11024" y="15729"/>
                  <a:pt x="10799" y="15729"/>
                </a:cubicBezTo>
                <a:cubicBezTo>
                  <a:pt x="10576" y="15729"/>
                  <a:pt x="10350" y="15782"/>
                  <a:pt x="10163" y="15890"/>
                </a:cubicBezTo>
                <a:lnTo>
                  <a:pt x="3962" y="19283"/>
                </a:lnTo>
                <a:lnTo>
                  <a:pt x="3962" y="18367"/>
                </a:lnTo>
                <a:cubicBezTo>
                  <a:pt x="3962" y="15997"/>
                  <a:pt x="5307" y="13790"/>
                  <a:pt x="8147" y="12766"/>
                </a:cubicBezTo>
                <a:cubicBezTo>
                  <a:pt x="8445" y="12711"/>
                  <a:pt x="8595" y="12604"/>
                  <a:pt x="8894" y="12443"/>
                </a:cubicBezTo>
                <a:lnTo>
                  <a:pt x="9940" y="13951"/>
                </a:lnTo>
                <a:cubicBezTo>
                  <a:pt x="10127" y="14221"/>
                  <a:pt x="10462" y="14354"/>
                  <a:pt x="10808" y="14354"/>
                </a:cubicBezTo>
                <a:cubicBezTo>
                  <a:pt x="11155" y="14354"/>
                  <a:pt x="11511" y="14221"/>
                  <a:pt x="11734" y="13951"/>
                </a:cubicBezTo>
                <a:lnTo>
                  <a:pt x="12706" y="12443"/>
                </a:lnTo>
                <a:close/>
                <a:moveTo>
                  <a:pt x="970" y="0"/>
                </a:moveTo>
                <a:cubicBezTo>
                  <a:pt x="372" y="0"/>
                  <a:pt x="0" y="323"/>
                  <a:pt x="0" y="701"/>
                </a:cubicBezTo>
                <a:cubicBezTo>
                  <a:pt x="0" y="1077"/>
                  <a:pt x="448" y="1347"/>
                  <a:pt x="970" y="1347"/>
                </a:cubicBezTo>
                <a:lnTo>
                  <a:pt x="1943" y="1347"/>
                </a:lnTo>
                <a:lnTo>
                  <a:pt x="1943" y="3178"/>
                </a:lnTo>
                <a:cubicBezTo>
                  <a:pt x="1943" y="6410"/>
                  <a:pt x="4111" y="8889"/>
                  <a:pt x="7323" y="10019"/>
                </a:cubicBezTo>
                <a:cubicBezTo>
                  <a:pt x="8071" y="10289"/>
                  <a:pt x="8071" y="11258"/>
                  <a:pt x="7323" y="11527"/>
                </a:cubicBezTo>
                <a:cubicBezTo>
                  <a:pt x="3736" y="12766"/>
                  <a:pt x="1943" y="15459"/>
                  <a:pt x="1943" y="18367"/>
                </a:cubicBezTo>
                <a:lnTo>
                  <a:pt x="1943" y="20200"/>
                </a:lnTo>
                <a:lnTo>
                  <a:pt x="970" y="20200"/>
                </a:lnTo>
                <a:cubicBezTo>
                  <a:pt x="372" y="20200"/>
                  <a:pt x="0" y="20523"/>
                  <a:pt x="0" y="20954"/>
                </a:cubicBezTo>
                <a:cubicBezTo>
                  <a:pt x="0" y="21330"/>
                  <a:pt x="448" y="21600"/>
                  <a:pt x="970" y="21600"/>
                </a:cubicBezTo>
                <a:lnTo>
                  <a:pt x="20554" y="21600"/>
                </a:lnTo>
                <a:cubicBezTo>
                  <a:pt x="21152" y="21600"/>
                  <a:pt x="21600" y="21277"/>
                  <a:pt x="21600" y="20954"/>
                </a:cubicBezTo>
                <a:cubicBezTo>
                  <a:pt x="21600" y="20523"/>
                  <a:pt x="21152" y="20200"/>
                  <a:pt x="20554" y="20200"/>
                </a:cubicBezTo>
                <a:lnTo>
                  <a:pt x="19657" y="20200"/>
                </a:lnTo>
                <a:lnTo>
                  <a:pt x="19657" y="18367"/>
                </a:lnTo>
                <a:cubicBezTo>
                  <a:pt x="19657" y="15459"/>
                  <a:pt x="17861" y="12766"/>
                  <a:pt x="14274" y="11527"/>
                </a:cubicBezTo>
                <a:cubicBezTo>
                  <a:pt x="13527" y="11258"/>
                  <a:pt x="13453" y="10289"/>
                  <a:pt x="14274" y="10019"/>
                </a:cubicBezTo>
                <a:cubicBezTo>
                  <a:pt x="17861" y="8781"/>
                  <a:pt x="19657" y="6086"/>
                  <a:pt x="19657" y="3178"/>
                </a:cubicBezTo>
                <a:lnTo>
                  <a:pt x="19657" y="1347"/>
                </a:lnTo>
                <a:lnTo>
                  <a:pt x="20554" y="1347"/>
                </a:lnTo>
                <a:cubicBezTo>
                  <a:pt x="21152" y="1347"/>
                  <a:pt x="21600" y="1024"/>
                  <a:pt x="21600" y="701"/>
                </a:cubicBezTo>
                <a:cubicBezTo>
                  <a:pt x="21600" y="270"/>
                  <a:pt x="21152" y="0"/>
                  <a:pt x="205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64" name="Shape 3864"/>
        <p:cNvGrpSpPr/>
        <p:nvPr/>
      </p:nvGrpSpPr>
      <p:grpSpPr>
        <a:xfrm>
          <a:off x="0" y="0"/>
          <a:ext cx="0" cy="0"/>
          <a:chOff x="0" y="0"/>
          <a:chExt cx="0" cy="0"/>
        </a:xfrm>
      </p:grpSpPr>
      <p:grpSp>
        <p:nvGrpSpPr>
          <p:cNvPr id="3865" name="Google Shape;3865;p39"/>
          <p:cNvGrpSpPr/>
          <p:nvPr/>
        </p:nvGrpSpPr>
        <p:grpSpPr>
          <a:xfrm>
            <a:off x="2821147" y="3476929"/>
            <a:ext cx="735358" cy="896099"/>
            <a:chOff x="0" y="0"/>
            <a:chExt cx="735356" cy="896097"/>
          </a:xfrm>
        </p:grpSpPr>
        <p:sp>
          <p:nvSpPr>
            <p:cNvPr id="3866" name="Google Shape;3866;p39"/>
            <p:cNvSpPr/>
            <p:nvPr/>
          </p:nvSpPr>
          <p:spPr>
            <a:xfrm>
              <a:off x="0" y="0"/>
              <a:ext cx="735356" cy="896097"/>
            </a:xfrm>
            <a:custGeom>
              <a:rect b="b" l="l" r="r" t="t"/>
              <a:pathLst>
                <a:path extrusionOk="0" h="21600" w="21565">
                  <a:moveTo>
                    <a:pt x="19413" y="1276"/>
                  </a:moveTo>
                  <a:cubicBezTo>
                    <a:pt x="19765" y="1335"/>
                    <a:pt x="20119" y="1624"/>
                    <a:pt x="20119" y="1915"/>
                  </a:cubicBezTo>
                  <a:lnTo>
                    <a:pt x="20119" y="13925"/>
                  </a:lnTo>
                  <a:lnTo>
                    <a:pt x="6352" y="13925"/>
                  </a:lnTo>
                  <a:lnTo>
                    <a:pt x="6352" y="1276"/>
                  </a:lnTo>
                  <a:close/>
                  <a:moveTo>
                    <a:pt x="4871" y="1335"/>
                  </a:moveTo>
                  <a:lnTo>
                    <a:pt x="4871" y="14041"/>
                  </a:lnTo>
                  <a:lnTo>
                    <a:pt x="4094" y="14041"/>
                  </a:lnTo>
                  <a:cubicBezTo>
                    <a:pt x="3247" y="14041"/>
                    <a:pt x="2400" y="14216"/>
                    <a:pt x="1763" y="14681"/>
                  </a:cubicBezTo>
                  <a:lnTo>
                    <a:pt x="1763" y="3308"/>
                  </a:lnTo>
                  <a:cubicBezTo>
                    <a:pt x="1763" y="2205"/>
                    <a:pt x="2823" y="1335"/>
                    <a:pt x="4094" y="1335"/>
                  </a:cubicBezTo>
                  <a:close/>
                  <a:moveTo>
                    <a:pt x="19695" y="15261"/>
                  </a:moveTo>
                  <a:cubicBezTo>
                    <a:pt x="19483" y="15666"/>
                    <a:pt x="19413" y="16130"/>
                    <a:pt x="19341" y="16478"/>
                  </a:cubicBezTo>
                  <a:lnTo>
                    <a:pt x="3883" y="16478"/>
                  </a:lnTo>
                  <a:cubicBezTo>
                    <a:pt x="3460" y="16478"/>
                    <a:pt x="3106" y="16769"/>
                    <a:pt x="3106" y="17117"/>
                  </a:cubicBezTo>
                  <a:cubicBezTo>
                    <a:pt x="3106" y="17522"/>
                    <a:pt x="3460" y="17813"/>
                    <a:pt x="3883" y="17813"/>
                  </a:cubicBezTo>
                  <a:lnTo>
                    <a:pt x="10800" y="17813"/>
                  </a:lnTo>
                  <a:lnTo>
                    <a:pt x="10800" y="19033"/>
                  </a:lnTo>
                  <a:lnTo>
                    <a:pt x="4165" y="19033"/>
                  </a:lnTo>
                  <a:cubicBezTo>
                    <a:pt x="2895" y="19033"/>
                    <a:pt x="1694" y="18277"/>
                    <a:pt x="1694" y="17117"/>
                  </a:cubicBezTo>
                  <a:cubicBezTo>
                    <a:pt x="1694" y="16073"/>
                    <a:pt x="2754" y="15261"/>
                    <a:pt x="3953" y="15261"/>
                  </a:cubicBezTo>
                  <a:close/>
                  <a:moveTo>
                    <a:pt x="19413" y="17813"/>
                  </a:moveTo>
                  <a:cubicBezTo>
                    <a:pt x="19483" y="18220"/>
                    <a:pt x="19624" y="18685"/>
                    <a:pt x="19765" y="19033"/>
                  </a:cubicBezTo>
                  <a:lnTo>
                    <a:pt x="17013" y="19033"/>
                  </a:lnTo>
                  <a:lnTo>
                    <a:pt x="17013" y="17813"/>
                  </a:lnTo>
                  <a:close/>
                  <a:moveTo>
                    <a:pt x="15458" y="17813"/>
                  </a:moveTo>
                  <a:lnTo>
                    <a:pt x="15458" y="19692"/>
                  </a:lnTo>
                  <a:lnTo>
                    <a:pt x="14401" y="19149"/>
                  </a:lnTo>
                  <a:cubicBezTo>
                    <a:pt x="14329" y="19090"/>
                    <a:pt x="14118" y="19090"/>
                    <a:pt x="13977" y="19090"/>
                  </a:cubicBezTo>
                  <a:cubicBezTo>
                    <a:pt x="13764" y="19090"/>
                    <a:pt x="13695" y="19090"/>
                    <a:pt x="13482" y="19149"/>
                  </a:cubicBezTo>
                  <a:lnTo>
                    <a:pt x="12353" y="19729"/>
                  </a:lnTo>
                  <a:lnTo>
                    <a:pt x="12353" y="17813"/>
                  </a:lnTo>
                  <a:close/>
                  <a:moveTo>
                    <a:pt x="3883" y="0"/>
                  </a:moveTo>
                  <a:cubicBezTo>
                    <a:pt x="2823" y="0"/>
                    <a:pt x="1835" y="407"/>
                    <a:pt x="1129" y="987"/>
                  </a:cubicBezTo>
                  <a:cubicBezTo>
                    <a:pt x="423" y="1508"/>
                    <a:pt x="0" y="2321"/>
                    <a:pt x="0" y="3192"/>
                  </a:cubicBezTo>
                  <a:lnTo>
                    <a:pt x="0" y="17117"/>
                  </a:lnTo>
                  <a:cubicBezTo>
                    <a:pt x="211" y="18917"/>
                    <a:pt x="2117" y="20250"/>
                    <a:pt x="4165" y="20250"/>
                  </a:cubicBezTo>
                  <a:lnTo>
                    <a:pt x="10872" y="20250"/>
                  </a:lnTo>
                  <a:lnTo>
                    <a:pt x="10872" y="20889"/>
                  </a:lnTo>
                  <a:cubicBezTo>
                    <a:pt x="10872" y="21121"/>
                    <a:pt x="11013" y="21353"/>
                    <a:pt x="11295" y="21469"/>
                  </a:cubicBezTo>
                  <a:cubicBezTo>
                    <a:pt x="11423" y="21547"/>
                    <a:pt x="11548" y="21578"/>
                    <a:pt x="11669" y="21578"/>
                  </a:cubicBezTo>
                  <a:cubicBezTo>
                    <a:pt x="11817" y="21578"/>
                    <a:pt x="11954" y="21532"/>
                    <a:pt x="12070" y="21469"/>
                  </a:cubicBezTo>
                  <a:lnTo>
                    <a:pt x="13977" y="20482"/>
                  </a:lnTo>
                  <a:lnTo>
                    <a:pt x="15812" y="21469"/>
                  </a:lnTo>
                  <a:cubicBezTo>
                    <a:pt x="15954" y="21556"/>
                    <a:pt x="16077" y="21600"/>
                    <a:pt x="16200" y="21600"/>
                  </a:cubicBezTo>
                  <a:cubicBezTo>
                    <a:pt x="16323" y="21600"/>
                    <a:pt x="16449" y="21556"/>
                    <a:pt x="16590" y="21469"/>
                  </a:cubicBezTo>
                  <a:cubicBezTo>
                    <a:pt x="16872" y="21353"/>
                    <a:pt x="17013" y="21178"/>
                    <a:pt x="17013" y="20889"/>
                  </a:cubicBezTo>
                  <a:lnTo>
                    <a:pt x="17013" y="20250"/>
                  </a:lnTo>
                  <a:lnTo>
                    <a:pt x="20825" y="20250"/>
                  </a:lnTo>
                  <a:cubicBezTo>
                    <a:pt x="21107" y="20250"/>
                    <a:pt x="21389" y="20134"/>
                    <a:pt x="21459" y="19961"/>
                  </a:cubicBezTo>
                  <a:cubicBezTo>
                    <a:pt x="21600" y="19729"/>
                    <a:pt x="21600" y="19554"/>
                    <a:pt x="21459" y="19381"/>
                  </a:cubicBezTo>
                  <a:cubicBezTo>
                    <a:pt x="20542" y="17986"/>
                    <a:pt x="20542" y="16362"/>
                    <a:pt x="21459" y="14913"/>
                  </a:cubicBezTo>
                  <a:cubicBezTo>
                    <a:pt x="21531" y="14797"/>
                    <a:pt x="21531" y="14738"/>
                    <a:pt x="21531" y="14565"/>
                  </a:cubicBezTo>
                  <a:lnTo>
                    <a:pt x="21531" y="1915"/>
                  </a:lnTo>
                  <a:cubicBezTo>
                    <a:pt x="21531" y="871"/>
                    <a:pt x="20471" y="0"/>
                    <a:pt x="192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67" name="Google Shape;3867;p39"/>
            <p:cNvSpPr/>
            <p:nvPr/>
          </p:nvSpPr>
          <p:spPr>
            <a:xfrm>
              <a:off x="269263" y="161294"/>
              <a:ext cx="366211" cy="365912"/>
            </a:xfrm>
            <a:custGeom>
              <a:rect b="b" l="l" r="r" t="t"/>
              <a:pathLst>
                <a:path extrusionOk="0" h="21600" w="21479">
                  <a:moveTo>
                    <a:pt x="10468" y="3126"/>
                  </a:moveTo>
                  <a:cubicBezTo>
                    <a:pt x="12301" y="3126"/>
                    <a:pt x="13574" y="4546"/>
                    <a:pt x="13574" y="6112"/>
                  </a:cubicBezTo>
                  <a:cubicBezTo>
                    <a:pt x="13574" y="7956"/>
                    <a:pt x="12162" y="9237"/>
                    <a:pt x="10468" y="9237"/>
                  </a:cubicBezTo>
                  <a:cubicBezTo>
                    <a:pt x="10397" y="9242"/>
                    <a:pt x="10325" y="9246"/>
                    <a:pt x="10253" y="9246"/>
                  </a:cubicBezTo>
                  <a:cubicBezTo>
                    <a:pt x="8788" y="9246"/>
                    <a:pt x="7502" y="7871"/>
                    <a:pt x="7502" y="6112"/>
                  </a:cubicBezTo>
                  <a:cubicBezTo>
                    <a:pt x="7502" y="4402"/>
                    <a:pt x="8913" y="3126"/>
                    <a:pt x="10468" y="3126"/>
                  </a:cubicBezTo>
                  <a:close/>
                  <a:moveTo>
                    <a:pt x="10751" y="12363"/>
                  </a:moveTo>
                  <a:cubicBezTo>
                    <a:pt x="14421" y="12363"/>
                    <a:pt x="17526" y="15060"/>
                    <a:pt x="18235" y="18614"/>
                  </a:cubicBezTo>
                  <a:lnTo>
                    <a:pt x="3267" y="18614"/>
                  </a:lnTo>
                  <a:cubicBezTo>
                    <a:pt x="3832" y="15060"/>
                    <a:pt x="6937" y="12363"/>
                    <a:pt x="10751" y="12363"/>
                  </a:cubicBezTo>
                  <a:close/>
                  <a:moveTo>
                    <a:pt x="10751" y="0"/>
                  </a:moveTo>
                  <a:cubicBezTo>
                    <a:pt x="7363" y="0"/>
                    <a:pt x="4540" y="2697"/>
                    <a:pt x="4540" y="6112"/>
                  </a:cubicBezTo>
                  <a:cubicBezTo>
                    <a:pt x="4540" y="7816"/>
                    <a:pt x="5104" y="9237"/>
                    <a:pt x="6090" y="10229"/>
                  </a:cubicBezTo>
                  <a:cubicBezTo>
                    <a:pt x="2420" y="11934"/>
                    <a:pt x="18" y="15773"/>
                    <a:pt x="18" y="20035"/>
                  </a:cubicBezTo>
                  <a:cubicBezTo>
                    <a:pt x="-121" y="20887"/>
                    <a:pt x="583" y="21600"/>
                    <a:pt x="1573" y="21600"/>
                  </a:cubicBezTo>
                  <a:lnTo>
                    <a:pt x="19928" y="21600"/>
                  </a:lnTo>
                  <a:cubicBezTo>
                    <a:pt x="20775" y="21600"/>
                    <a:pt x="21479" y="20887"/>
                    <a:pt x="21479" y="20035"/>
                  </a:cubicBezTo>
                  <a:cubicBezTo>
                    <a:pt x="21479" y="15773"/>
                    <a:pt x="18938" y="11934"/>
                    <a:pt x="15268" y="10229"/>
                  </a:cubicBezTo>
                  <a:cubicBezTo>
                    <a:pt x="16397" y="9237"/>
                    <a:pt x="16962" y="7672"/>
                    <a:pt x="16962" y="6112"/>
                  </a:cubicBezTo>
                  <a:cubicBezTo>
                    <a:pt x="16962" y="2697"/>
                    <a:pt x="14139" y="0"/>
                    <a:pt x="107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868" name="Google Shape;3868;p39"/>
          <p:cNvGrpSpPr/>
          <p:nvPr/>
        </p:nvGrpSpPr>
        <p:grpSpPr>
          <a:xfrm>
            <a:off x="2741683" y="4615849"/>
            <a:ext cx="895489" cy="890599"/>
            <a:chOff x="-1" y="76"/>
            <a:chExt cx="895487" cy="890597"/>
          </a:xfrm>
        </p:grpSpPr>
        <p:sp>
          <p:nvSpPr>
            <p:cNvPr id="3869" name="Google Shape;3869;p39"/>
            <p:cNvSpPr/>
            <p:nvPr/>
          </p:nvSpPr>
          <p:spPr>
            <a:xfrm>
              <a:off x="-1" y="76"/>
              <a:ext cx="895487" cy="890597"/>
            </a:xfrm>
            <a:custGeom>
              <a:rect b="b" l="l" r="r" t="t"/>
              <a:pathLst>
                <a:path extrusionOk="0" h="21600" w="21600">
                  <a:moveTo>
                    <a:pt x="10771" y="1210"/>
                  </a:moveTo>
                  <a:cubicBezTo>
                    <a:pt x="11323" y="1210"/>
                    <a:pt x="11874" y="1431"/>
                    <a:pt x="12309" y="1868"/>
                  </a:cubicBezTo>
                  <a:lnTo>
                    <a:pt x="13006" y="2509"/>
                  </a:lnTo>
                  <a:lnTo>
                    <a:pt x="8478" y="2509"/>
                  </a:lnTo>
                  <a:lnTo>
                    <a:pt x="9232" y="1868"/>
                  </a:lnTo>
                  <a:cubicBezTo>
                    <a:pt x="9668" y="1431"/>
                    <a:pt x="10219" y="1210"/>
                    <a:pt x="10771" y="1210"/>
                  </a:cubicBezTo>
                  <a:close/>
                  <a:moveTo>
                    <a:pt x="3833" y="7298"/>
                  </a:moveTo>
                  <a:lnTo>
                    <a:pt x="3833" y="11793"/>
                  </a:lnTo>
                  <a:lnTo>
                    <a:pt x="1509" y="9516"/>
                  </a:lnTo>
                  <a:lnTo>
                    <a:pt x="3833" y="7298"/>
                  </a:lnTo>
                  <a:close/>
                  <a:moveTo>
                    <a:pt x="17709" y="7181"/>
                  </a:moveTo>
                  <a:lnTo>
                    <a:pt x="20032" y="9516"/>
                  </a:lnTo>
                  <a:lnTo>
                    <a:pt x="17709" y="11793"/>
                  </a:lnTo>
                  <a:lnTo>
                    <a:pt x="17709" y="7181"/>
                  </a:lnTo>
                  <a:close/>
                  <a:moveTo>
                    <a:pt x="15795" y="3853"/>
                  </a:moveTo>
                  <a:cubicBezTo>
                    <a:pt x="16200" y="3853"/>
                    <a:pt x="16491" y="4145"/>
                    <a:pt x="16491" y="4496"/>
                  </a:cubicBezTo>
                  <a:lnTo>
                    <a:pt x="16491" y="13135"/>
                  </a:lnTo>
                  <a:lnTo>
                    <a:pt x="15271" y="14362"/>
                  </a:lnTo>
                  <a:cubicBezTo>
                    <a:pt x="13994" y="13252"/>
                    <a:pt x="12485" y="12668"/>
                    <a:pt x="10800" y="12668"/>
                  </a:cubicBezTo>
                  <a:cubicBezTo>
                    <a:pt x="9174" y="12668"/>
                    <a:pt x="7606" y="13252"/>
                    <a:pt x="6388" y="14362"/>
                  </a:cubicBezTo>
                  <a:lnTo>
                    <a:pt x="5168" y="13135"/>
                  </a:lnTo>
                  <a:lnTo>
                    <a:pt x="5168" y="4496"/>
                  </a:lnTo>
                  <a:cubicBezTo>
                    <a:pt x="5168" y="4145"/>
                    <a:pt x="5459" y="3853"/>
                    <a:pt x="5748" y="3853"/>
                  </a:cubicBezTo>
                  <a:close/>
                  <a:moveTo>
                    <a:pt x="1277" y="11093"/>
                  </a:moveTo>
                  <a:lnTo>
                    <a:pt x="5516" y="15236"/>
                  </a:lnTo>
                  <a:lnTo>
                    <a:pt x="1277" y="19441"/>
                  </a:lnTo>
                  <a:lnTo>
                    <a:pt x="1277" y="11093"/>
                  </a:lnTo>
                  <a:close/>
                  <a:moveTo>
                    <a:pt x="20323" y="11093"/>
                  </a:moveTo>
                  <a:lnTo>
                    <a:pt x="20323" y="19441"/>
                  </a:lnTo>
                  <a:lnTo>
                    <a:pt x="16084" y="15236"/>
                  </a:lnTo>
                  <a:lnTo>
                    <a:pt x="20323" y="11093"/>
                  </a:lnTo>
                  <a:close/>
                  <a:moveTo>
                    <a:pt x="10743" y="13895"/>
                  </a:moveTo>
                  <a:cubicBezTo>
                    <a:pt x="12193" y="13895"/>
                    <a:pt x="13471" y="14478"/>
                    <a:pt x="14515" y="15529"/>
                  </a:cubicBezTo>
                  <a:lnTo>
                    <a:pt x="19394" y="20316"/>
                  </a:lnTo>
                  <a:lnTo>
                    <a:pt x="2149" y="20316"/>
                  </a:lnTo>
                  <a:lnTo>
                    <a:pt x="6968" y="15529"/>
                  </a:lnTo>
                  <a:cubicBezTo>
                    <a:pt x="7954" y="14478"/>
                    <a:pt x="9291" y="13895"/>
                    <a:pt x="10743" y="13895"/>
                  </a:cubicBezTo>
                  <a:close/>
                  <a:moveTo>
                    <a:pt x="10807" y="0"/>
                  </a:moveTo>
                  <a:cubicBezTo>
                    <a:pt x="9915" y="0"/>
                    <a:pt x="9029" y="350"/>
                    <a:pt x="8362" y="1051"/>
                  </a:cubicBezTo>
                  <a:lnTo>
                    <a:pt x="6736" y="2568"/>
                  </a:lnTo>
                  <a:lnTo>
                    <a:pt x="5748" y="2568"/>
                  </a:lnTo>
                  <a:cubicBezTo>
                    <a:pt x="4703" y="2568"/>
                    <a:pt x="3833" y="3443"/>
                    <a:pt x="3833" y="4496"/>
                  </a:cubicBezTo>
                  <a:lnTo>
                    <a:pt x="3833" y="5487"/>
                  </a:lnTo>
                  <a:lnTo>
                    <a:pt x="581" y="8756"/>
                  </a:lnTo>
                  <a:cubicBezTo>
                    <a:pt x="232" y="9106"/>
                    <a:pt x="0" y="9516"/>
                    <a:pt x="0" y="10042"/>
                  </a:cubicBezTo>
                  <a:lnTo>
                    <a:pt x="0" y="19675"/>
                  </a:lnTo>
                  <a:cubicBezTo>
                    <a:pt x="59" y="20783"/>
                    <a:pt x="872" y="21600"/>
                    <a:pt x="1974" y="21600"/>
                  </a:cubicBezTo>
                  <a:lnTo>
                    <a:pt x="19683" y="21600"/>
                  </a:lnTo>
                  <a:cubicBezTo>
                    <a:pt x="20671" y="21600"/>
                    <a:pt x="21600" y="20725"/>
                    <a:pt x="21600" y="19675"/>
                  </a:cubicBezTo>
                  <a:lnTo>
                    <a:pt x="21600" y="10042"/>
                  </a:lnTo>
                  <a:cubicBezTo>
                    <a:pt x="21600" y="9516"/>
                    <a:pt x="21427" y="9106"/>
                    <a:pt x="21019" y="8756"/>
                  </a:cubicBezTo>
                  <a:lnTo>
                    <a:pt x="17768" y="5487"/>
                  </a:lnTo>
                  <a:lnTo>
                    <a:pt x="17768" y="4496"/>
                  </a:lnTo>
                  <a:cubicBezTo>
                    <a:pt x="17768" y="3443"/>
                    <a:pt x="16897" y="2568"/>
                    <a:pt x="15911" y="2568"/>
                  </a:cubicBezTo>
                  <a:lnTo>
                    <a:pt x="14864" y="2568"/>
                  </a:lnTo>
                  <a:lnTo>
                    <a:pt x="13297" y="1051"/>
                  </a:lnTo>
                  <a:cubicBezTo>
                    <a:pt x="12601" y="350"/>
                    <a:pt x="11699" y="0"/>
                    <a:pt x="108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70" name="Google Shape;3870;p39"/>
            <p:cNvSpPr/>
            <p:nvPr/>
          </p:nvSpPr>
          <p:spPr>
            <a:xfrm>
              <a:off x="370724" y="207062"/>
              <a:ext cx="156482" cy="209431"/>
            </a:xfrm>
            <a:custGeom>
              <a:rect b="b" l="l" r="r" t="t"/>
              <a:pathLst>
                <a:path extrusionOk="0" h="21600" w="21600">
                  <a:moveTo>
                    <a:pt x="10631" y="0"/>
                  </a:moveTo>
                  <a:cubicBezTo>
                    <a:pt x="4989" y="0"/>
                    <a:pt x="0" y="3727"/>
                    <a:pt x="0" y="7943"/>
                  </a:cubicBezTo>
                  <a:cubicBezTo>
                    <a:pt x="0" y="9929"/>
                    <a:pt x="1656" y="11174"/>
                    <a:pt x="3322" y="11174"/>
                  </a:cubicBezTo>
                  <a:cubicBezTo>
                    <a:pt x="5316" y="11174"/>
                    <a:pt x="6982" y="9929"/>
                    <a:pt x="6982" y="8196"/>
                  </a:cubicBezTo>
                  <a:cubicBezTo>
                    <a:pt x="6982" y="6706"/>
                    <a:pt x="8638" y="5461"/>
                    <a:pt x="10631" y="5461"/>
                  </a:cubicBezTo>
                  <a:cubicBezTo>
                    <a:pt x="12625" y="5461"/>
                    <a:pt x="14291" y="6706"/>
                    <a:pt x="14291" y="8196"/>
                  </a:cubicBezTo>
                  <a:cubicBezTo>
                    <a:pt x="14291" y="9685"/>
                    <a:pt x="13627" y="10426"/>
                    <a:pt x="11960" y="10922"/>
                  </a:cubicBezTo>
                  <a:cubicBezTo>
                    <a:pt x="8975" y="11419"/>
                    <a:pt x="6982" y="13657"/>
                    <a:pt x="6982" y="15887"/>
                  </a:cubicBezTo>
                  <a:lnTo>
                    <a:pt x="6982" y="18866"/>
                  </a:lnTo>
                  <a:cubicBezTo>
                    <a:pt x="6982" y="20355"/>
                    <a:pt x="8638" y="21600"/>
                    <a:pt x="10631" y="21600"/>
                  </a:cubicBezTo>
                  <a:cubicBezTo>
                    <a:pt x="12962" y="21600"/>
                    <a:pt x="14618" y="20355"/>
                    <a:pt x="14618" y="18866"/>
                  </a:cubicBezTo>
                  <a:lnTo>
                    <a:pt x="14618" y="15887"/>
                  </a:lnTo>
                  <a:cubicBezTo>
                    <a:pt x="18605" y="14397"/>
                    <a:pt x="21600" y="11419"/>
                    <a:pt x="21600" y="7943"/>
                  </a:cubicBezTo>
                  <a:cubicBezTo>
                    <a:pt x="21600" y="3727"/>
                    <a:pt x="16611"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71" name="Google Shape;3871;p39"/>
            <p:cNvSpPr/>
            <p:nvPr/>
          </p:nvSpPr>
          <p:spPr>
            <a:xfrm>
              <a:off x="421305" y="445374"/>
              <a:ext cx="52951" cy="52951"/>
            </a:xfrm>
            <a:custGeom>
              <a:rect b="b" l="l" r="r" t="t"/>
              <a:pathLst>
                <a:path extrusionOk="0" h="21600" w="21600">
                  <a:moveTo>
                    <a:pt x="10784" y="0"/>
                  </a:moveTo>
                  <a:cubicBezTo>
                    <a:pt x="4894" y="0"/>
                    <a:pt x="0" y="4925"/>
                    <a:pt x="0" y="10816"/>
                  </a:cubicBezTo>
                  <a:cubicBezTo>
                    <a:pt x="0" y="16706"/>
                    <a:pt x="4894" y="21600"/>
                    <a:pt x="10784" y="21600"/>
                  </a:cubicBezTo>
                  <a:cubicBezTo>
                    <a:pt x="16675" y="21600"/>
                    <a:pt x="21600" y="16706"/>
                    <a:pt x="21600" y="10816"/>
                  </a:cubicBezTo>
                  <a:cubicBezTo>
                    <a:pt x="20603" y="4925"/>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872" name="Google Shape;3872;p39"/>
          <p:cNvGrpSpPr/>
          <p:nvPr/>
        </p:nvGrpSpPr>
        <p:grpSpPr>
          <a:xfrm>
            <a:off x="2740537" y="5666591"/>
            <a:ext cx="897856" cy="893045"/>
            <a:chOff x="76" y="76"/>
            <a:chExt cx="897855" cy="893043"/>
          </a:xfrm>
        </p:grpSpPr>
        <p:sp>
          <p:nvSpPr>
            <p:cNvPr id="3873" name="Google Shape;3873;p39"/>
            <p:cNvSpPr/>
            <p:nvPr/>
          </p:nvSpPr>
          <p:spPr>
            <a:xfrm>
              <a:off x="140416" y="214015"/>
              <a:ext cx="596530" cy="525297"/>
            </a:xfrm>
            <a:custGeom>
              <a:rect b="b" l="l" r="r" t="t"/>
              <a:pathLst>
                <a:path extrusionOk="0" h="21600" w="20910">
                  <a:moveTo>
                    <a:pt x="4192" y="2586"/>
                  </a:moveTo>
                  <a:lnTo>
                    <a:pt x="7147" y="5159"/>
                  </a:lnTo>
                  <a:lnTo>
                    <a:pt x="5459" y="7732"/>
                  </a:lnTo>
                  <a:cubicBezTo>
                    <a:pt x="5122" y="8228"/>
                    <a:pt x="5205" y="8920"/>
                    <a:pt x="5628" y="9218"/>
                  </a:cubicBezTo>
                  <a:lnTo>
                    <a:pt x="12969" y="15653"/>
                  </a:lnTo>
                  <a:cubicBezTo>
                    <a:pt x="13146" y="15816"/>
                    <a:pt x="13336" y="15894"/>
                    <a:pt x="13515" y="15894"/>
                  </a:cubicBezTo>
                  <a:cubicBezTo>
                    <a:pt x="13770" y="15894"/>
                    <a:pt x="14003" y="15741"/>
                    <a:pt x="14150" y="15455"/>
                  </a:cubicBezTo>
                  <a:lnTo>
                    <a:pt x="15837" y="12878"/>
                  </a:lnTo>
                  <a:lnTo>
                    <a:pt x="18875" y="15455"/>
                  </a:lnTo>
                  <a:lnTo>
                    <a:pt x="17019" y="18028"/>
                  </a:lnTo>
                  <a:cubicBezTo>
                    <a:pt x="16467" y="18851"/>
                    <a:pt x="15647" y="19325"/>
                    <a:pt x="14825" y="19325"/>
                  </a:cubicBezTo>
                  <a:cubicBezTo>
                    <a:pt x="14263" y="19325"/>
                    <a:pt x="13700" y="19102"/>
                    <a:pt x="13221" y="18622"/>
                  </a:cubicBezTo>
                  <a:lnTo>
                    <a:pt x="3011" y="9614"/>
                  </a:lnTo>
                  <a:cubicBezTo>
                    <a:pt x="1830" y="8524"/>
                    <a:pt x="1493" y="6544"/>
                    <a:pt x="2505" y="5159"/>
                  </a:cubicBezTo>
                  <a:lnTo>
                    <a:pt x="4192" y="2586"/>
                  </a:lnTo>
                  <a:close/>
                  <a:moveTo>
                    <a:pt x="3876" y="0"/>
                  </a:moveTo>
                  <a:cubicBezTo>
                    <a:pt x="3590" y="0"/>
                    <a:pt x="3309" y="195"/>
                    <a:pt x="3097" y="506"/>
                  </a:cubicBezTo>
                  <a:lnTo>
                    <a:pt x="904" y="3971"/>
                  </a:lnTo>
                  <a:cubicBezTo>
                    <a:pt x="-532" y="6249"/>
                    <a:pt x="-280" y="9614"/>
                    <a:pt x="1830" y="11493"/>
                  </a:cubicBezTo>
                  <a:lnTo>
                    <a:pt x="12125" y="20500"/>
                  </a:lnTo>
                  <a:cubicBezTo>
                    <a:pt x="12926" y="21236"/>
                    <a:pt x="13885" y="21600"/>
                    <a:pt x="14849" y="21600"/>
                  </a:cubicBezTo>
                  <a:cubicBezTo>
                    <a:pt x="16218" y="21600"/>
                    <a:pt x="17597" y="20865"/>
                    <a:pt x="18537" y="19413"/>
                  </a:cubicBezTo>
                  <a:lnTo>
                    <a:pt x="20731" y="15948"/>
                  </a:lnTo>
                  <a:cubicBezTo>
                    <a:pt x="21068" y="15354"/>
                    <a:pt x="20899" y="14663"/>
                    <a:pt x="20479" y="14364"/>
                  </a:cubicBezTo>
                  <a:lnTo>
                    <a:pt x="16089" y="10503"/>
                  </a:lnTo>
                  <a:cubicBezTo>
                    <a:pt x="15915" y="10340"/>
                    <a:pt x="15722" y="10261"/>
                    <a:pt x="15537" y="10261"/>
                  </a:cubicBezTo>
                  <a:cubicBezTo>
                    <a:pt x="15275" y="10261"/>
                    <a:pt x="15021" y="10415"/>
                    <a:pt x="14825" y="10701"/>
                  </a:cubicBezTo>
                  <a:lnTo>
                    <a:pt x="13138" y="13375"/>
                  </a:lnTo>
                  <a:lnTo>
                    <a:pt x="7315" y="8128"/>
                  </a:lnTo>
                  <a:lnTo>
                    <a:pt x="9003" y="5555"/>
                  </a:lnTo>
                  <a:cubicBezTo>
                    <a:pt x="9340" y="5061"/>
                    <a:pt x="9257" y="4468"/>
                    <a:pt x="8834" y="4072"/>
                  </a:cubicBezTo>
                  <a:lnTo>
                    <a:pt x="4361" y="211"/>
                  </a:lnTo>
                  <a:cubicBezTo>
                    <a:pt x="4206" y="66"/>
                    <a:pt x="4040" y="0"/>
                    <a:pt x="38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74" name="Google Shape;3874;p39"/>
            <p:cNvSpPr/>
            <p:nvPr/>
          </p:nvSpPr>
          <p:spPr>
            <a:xfrm>
              <a:off x="76" y="76"/>
              <a:ext cx="897855" cy="893043"/>
            </a:xfrm>
            <a:custGeom>
              <a:rect b="b" l="l" r="r" t="t"/>
              <a:pathLst>
                <a:path extrusionOk="0" h="21600" w="21600">
                  <a:moveTo>
                    <a:pt x="10772" y="1222"/>
                  </a:moveTo>
                  <a:cubicBezTo>
                    <a:pt x="15983" y="1222"/>
                    <a:pt x="20267" y="5531"/>
                    <a:pt x="20267" y="10770"/>
                  </a:cubicBezTo>
                  <a:cubicBezTo>
                    <a:pt x="20267" y="12576"/>
                    <a:pt x="19747" y="14322"/>
                    <a:pt x="18821" y="15779"/>
                  </a:cubicBezTo>
                  <a:cubicBezTo>
                    <a:pt x="18705" y="16011"/>
                    <a:pt x="18589" y="16244"/>
                    <a:pt x="18705" y="16361"/>
                  </a:cubicBezTo>
                  <a:lnTo>
                    <a:pt x="19863" y="19913"/>
                  </a:lnTo>
                  <a:lnTo>
                    <a:pt x="16273" y="18747"/>
                  </a:lnTo>
                  <a:cubicBezTo>
                    <a:pt x="16242" y="18732"/>
                    <a:pt x="16201" y="18724"/>
                    <a:pt x="16159" y="18724"/>
                  </a:cubicBezTo>
                  <a:cubicBezTo>
                    <a:pt x="16041" y="18724"/>
                    <a:pt x="15894" y="18778"/>
                    <a:pt x="15810" y="18863"/>
                  </a:cubicBezTo>
                  <a:cubicBezTo>
                    <a:pt x="14246" y="19796"/>
                    <a:pt x="12509" y="20319"/>
                    <a:pt x="10772" y="20319"/>
                  </a:cubicBezTo>
                  <a:cubicBezTo>
                    <a:pt x="5559" y="20319"/>
                    <a:pt x="1331" y="16011"/>
                    <a:pt x="1331" y="10770"/>
                  </a:cubicBezTo>
                  <a:cubicBezTo>
                    <a:pt x="1331" y="5531"/>
                    <a:pt x="5559" y="1222"/>
                    <a:pt x="10772" y="1222"/>
                  </a:cubicBezTo>
                  <a:close/>
                  <a:moveTo>
                    <a:pt x="10713" y="0"/>
                  </a:moveTo>
                  <a:cubicBezTo>
                    <a:pt x="4807" y="0"/>
                    <a:pt x="0" y="4890"/>
                    <a:pt x="0" y="10770"/>
                  </a:cubicBezTo>
                  <a:cubicBezTo>
                    <a:pt x="0" y="13624"/>
                    <a:pt x="1099" y="16361"/>
                    <a:pt x="3184" y="18397"/>
                  </a:cubicBezTo>
                  <a:cubicBezTo>
                    <a:pt x="5211" y="20436"/>
                    <a:pt x="7875" y="21600"/>
                    <a:pt x="10772" y="21600"/>
                  </a:cubicBezTo>
                  <a:cubicBezTo>
                    <a:pt x="12681" y="21600"/>
                    <a:pt x="14534" y="21077"/>
                    <a:pt x="16214" y="20086"/>
                  </a:cubicBezTo>
                  <a:lnTo>
                    <a:pt x="20731" y="21543"/>
                  </a:lnTo>
                  <a:cubicBezTo>
                    <a:pt x="20775" y="21557"/>
                    <a:pt x="20826" y="21563"/>
                    <a:pt x="20879" y="21563"/>
                  </a:cubicBezTo>
                  <a:cubicBezTo>
                    <a:pt x="21043" y="21563"/>
                    <a:pt x="21238" y="21498"/>
                    <a:pt x="21368" y="21367"/>
                  </a:cubicBezTo>
                  <a:cubicBezTo>
                    <a:pt x="21484" y="21251"/>
                    <a:pt x="21600" y="20961"/>
                    <a:pt x="21484" y="20728"/>
                  </a:cubicBezTo>
                  <a:lnTo>
                    <a:pt x="20036" y="16244"/>
                  </a:lnTo>
                  <a:cubicBezTo>
                    <a:pt x="21080" y="14555"/>
                    <a:pt x="21600" y="12633"/>
                    <a:pt x="21600" y="10770"/>
                  </a:cubicBezTo>
                  <a:cubicBezTo>
                    <a:pt x="21484" y="4890"/>
                    <a:pt x="16677" y="0"/>
                    <a:pt x="107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75" name="Google Shape;3875;p39"/>
            <p:cNvSpPr/>
            <p:nvPr/>
          </p:nvSpPr>
          <p:spPr>
            <a:xfrm>
              <a:off x="427492" y="315406"/>
              <a:ext cx="145927" cy="124239"/>
            </a:xfrm>
            <a:custGeom>
              <a:rect b="b" l="l" r="r" t="t"/>
              <a:pathLst>
                <a:path extrusionOk="0" h="21600" w="20793">
                  <a:moveTo>
                    <a:pt x="3920" y="0"/>
                  </a:moveTo>
                  <a:cubicBezTo>
                    <a:pt x="1862" y="0"/>
                    <a:pt x="153" y="1674"/>
                    <a:pt x="153" y="4185"/>
                  </a:cubicBezTo>
                  <a:cubicBezTo>
                    <a:pt x="-533" y="6695"/>
                    <a:pt x="1176" y="8794"/>
                    <a:pt x="3582" y="8794"/>
                  </a:cubicBezTo>
                  <a:cubicBezTo>
                    <a:pt x="8035" y="9631"/>
                    <a:pt x="12150" y="12979"/>
                    <a:pt x="13185" y="18412"/>
                  </a:cubicBezTo>
                  <a:cubicBezTo>
                    <a:pt x="13729" y="20404"/>
                    <a:pt x="15123" y="21600"/>
                    <a:pt x="16712" y="21600"/>
                  </a:cubicBezTo>
                  <a:cubicBezTo>
                    <a:pt x="17126" y="21600"/>
                    <a:pt x="17550" y="21520"/>
                    <a:pt x="17986" y="21348"/>
                  </a:cubicBezTo>
                  <a:cubicBezTo>
                    <a:pt x="20044" y="20923"/>
                    <a:pt x="21067" y="18412"/>
                    <a:pt x="20730" y="15901"/>
                  </a:cubicBezTo>
                  <a:cubicBezTo>
                    <a:pt x="18323" y="6695"/>
                    <a:pt x="11465" y="425"/>
                    <a:pt x="39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76" name="Google Shape;3876;p39"/>
            <p:cNvSpPr/>
            <p:nvPr/>
          </p:nvSpPr>
          <p:spPr>
            <a:xfrm>
              <a:off x="452632" y="108421"/>
              <a:ext cx="329772" cy="310900"/>
            </a:xfrm>
            <a:custGeom>
              <a:rect b="b" l="l" r="r" t="t"/>
              <a:pathLst>
                <a:path extrusionOk="0" h="21600" w="21600">
                  <a:moveTo>
                    <a:pt x="1732" y="0"/>
                  </a:moveTo>
                  <a:cubicBezTo>
                    <a:pt x="786" y="0"/>
                    <a:pt x="0" y="669"/>
                    <a:pt x="0" y="1672"/>
                  </a:cubicBezTo>
                  <a:cubicBezTo>
                    <a:pt x="0" y="2675"/>
                    <a:pt x="470" y="3509"/>
                    <a:pt x="1576" y="3509"/>
                  </a:cubicBezTo>
                  <a:cubicBezTo>
                    <a:pt x="10244" y="4348"/>
                    <a:pt x="16871" y="11201"/>
                    <a:pt x="18287" y="20066"/>
                  </a:cubicBezTo>
                  <a:cubicBezTo>
                    <a:pt x="18427" y="20968"/>
                    <a:pt x="19078" y="21600"/>
                    <a:pt x="19893" y="21600"/>
                  </a:cubicBezTo>
                  <a:cubicBezTo>
                    <a:pt x="19989" y="21600"/>
                    <a:pt x="20084" y="21589"/>
                    <a:pt x="20179" y="21573"/>
                  </a:cubicBezTo>
                  <a:cubicBezTo>
                    <a:pt x="20969" y="21573"/>
                    <a:pt x="21600" y="20400"/>
                    <a:pt x="21600" y="19567"/>
                  </a:cubicBezTo>
                  <a:cubicBezTo>
                    <a:pt x="20024" y="9194"/>
                    <a:pt x="11826" y="1003"/>
                    <a:pt x="1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77" name="Google Shape;3877;p39"/>
            <p:cNvSpPr/>
            <p:nvPr/>
          </p:nvSpPr>
          <p:spPr>
            <a:xfrm>
              <a:off x="440560" y="209507"/>
              <a:ext cx="234107" cy="209890"/>
            </a:xfrm>
            <a:custGeom>
              <a:rect b="b" l="l" r="r" t="t"/>
              <a:pathLst>
                <a:path extrusionOk="0" h="21600" w="21432">
                  <a:moveTo>
                    <a:pt x="2427" y="0"/>
                  </a:moveTo>
                  <a:cubicBezTo>
                    <a:pt x="1105" y="0"/>
                    <a:pt x="0" y="991"/>
                    <a:pt x="0" y="2477"/>
                  </a:cubicBezTo>
                  <a:cubicBezTo>
                    <a:pt x="0" y="4207"/>
                    <a:pt x="665" y="5449"/>
                    <a:pt x="2203" y="5693"/>
                  </a:cubicBezTo>
                  <a:cubicBezTo>
                    <a:pt x="9254" y="6188"/>
                    <a:pt x="14983" y="12141"/>
                    <a:pt x="16746" y="19571"/>
                  </a:cubicBezTo>
                  <a:cubicBezTo>
                    <a:pt x="16941" y="20869"/>
                    <a:pt x="17977" y="21600"/>
                    <a:pt x="19257" y="21600"/>
                  </a:cubicBezTo>
                  <a:cubicBezTo>
                    <a:pt x="19446" y="21600"/>
                    <a:pt x="19641" y="21584"/>
                    <a:pt x="19837" y="21553"/>
                  </a:cubicBezTo>
                  <a:cubicBezTo>
                    <a:pt x="21159" y="21057"/>
                    <a:pt x="21600" y="19571"/>
                    <a:pt x="21376" y="18085"/>
                  </a:cubicBezTo>
                  <a:cubicBezTo>
                    <a:pt x="19173" y="8421"/>
                    <a:pt x="11681" y="991"/>
                    <a:pt x="24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878" name="Google Shape;3878;p39"/>
          <p:cNvGrpSpPr/>
          <p:nvPr/>
        </p:nvGrpSpPr>
        <p:grpSpPr>
          <a:xfrm>
            <a:off x="8379978" y="3479641"/>
            <a:ext cx="890676" cy="890598"/>
            <a:chOff x="76" y="76"/>
            <a:chExt cx="890674" cy="890597"/>
          </a:xfrm>
        </p:grpSpPr>
        <p:sp>
          <p:nvSpPr>
            <p:cNvPr id="3879" name="Google Shape;3879;p39"/>
            <p:cNvSpPr/>
            <p:nvPr/>
          </p:nvSpPr>
          <p:spPr>
            <a:xfrm>
              <a:off x="76" y="76"/>
              <a:ext cx="890674" cy="890597"/>
            </a:xfrm>
            <a:custGeom>
              <a:rect b="b" l="l" r="r" t="t"/>
              <a:pathLst>
                <a:path extrusionOk="0" h="21600" w="21600">
                  <a:moveTo>
                    <a:pt x="11966" y="1284"/>
                  </a:moveTo>
                  <a:cubicBezTo>
                    <a:pt x="12317" y="1284"/>
                    <a:pt x="12609" y="1575"/>
                    <a:pt x="12609" y="1925"/>
                  </a:cubicBezTo>
                  <a:lnTo>
                    <a:pt x="12609" y="2568"/>
                  </a:lnTo>
                  <a:lnTo>
                    <a:pt x="1225" y="2568"/>
                  </a:lnTo>
                  <a:lnTo>
                    <a:pt x="1225" y="1925"/>
                  </a:lnTo>
                  <a:cubicBezTo>
                    <a:pt x="1225" y="1575"/>
                    <a:pt x="1518" y="1284"/>
                    <a:pt x="1808" y="1284"/>
                  </a:cubicBezTo>
                  <a:close/>
                  <a:moveTo>
                    <a:pt x="19089" y="7589"/>
                  </a:moveTo>
                  <a:lnTo>
                    <a:pt x="15178" y="10040"/>
                  </a:lnTo>
                  <a:lnTo>
                    <a:pt x="11499" y="7589"/>
                  </a:lnTo>
                  <a:close/>
                  <a:moveTo>
                    <a:pt x="10041" y="8172"/>
                  </a:moveTo>
                  <a:lnTo>
                    <a:pt x="14768" y="11324"/>
                  </a:lnTo>
                  <a:cubicBezTo>
                    <a:pt x="14885" y="11384"/>
                    <a:pt x="15002" y="11384"/>
                    <a:pt x="15178" y="11384"/>
                  </a:cubicBezTo>
                  <a:cubicBezTo>
                    <a:pt x="15294" y="11384"/>
                    <a:pt x="15352" y="11384"/>
                    <a:pt x="15528" y="11324"/>
                  </a:cubicBezTo>
                  <a:lnTo>
                    <a:pt x="20257" y="8406"/>
                  </a:lnTo>
                  <a:lnTo>
                    <a:pt x="20257" y="13311"/>
                  </a:lnTo>
                  <a:cubicBezTo>
                    <a:pt x="20257" y="13661"/>
                    <a:pt x="19964" y="13952"/>
                    <a:pt x="19673" y="13952"/>
                  </a:cubicBezTo>
                  <a:lnTo>
                    <a:pt x="10682" y="13952"/>
                  </a:lnTo>
                  <a:cubicBezTo>
                    <a:pt x="10332" y="13952"/>
                    <a:pt x="10041" y="13661"/>
                    <a:pt x="10041" y="13311"/>
                  </a:cubicBezTo>
                  <a:lnTo>
                    <a:pt x="10041" y="8172"/>
                  </a:lnTo>
                  <a:close/>
                  <a:moveTo>
                    <a:pt x="12609" y="3793"/>
                  </a:moveTo>
                  <a:lnTo>
                    <a:pt x="12609" y="6364"/>
                  </a:lnTo>
                  <a:lnTo>
                    <a:pt x="10682" y="6364"/>
                  </a:lnTo>
                  <a:cubicBezTo>
                    <a:pt x="9691" y="6364"/>
                    <a:pt x="8815" y="7238"/>
                    <a:pt x="8815" y="8232"/>
                  </a:cubicBezTo>
                  <a:lnTo>
                    <a:pt x="8815" y="13311"/>
                  </a:lnTo>
                  <a:cubicBezTo>
                    <a:pt x="8815" y="14302"/>
                    <a:pt x="9691" y="15179"/>
                    <a:pt x="10682" y="15179"/>
                  </a:cubicBezTo>
                  <a:lnTo>
                    <a:pt x="12609" y="15179"/>
                  </a:lnTo>
                  <a:lnTo>
                    <a:pt x="12609" y="16521"/>
                  </a:lnTo>
                  <a:lnTo>
                    <a:pt x="1225" y="16521"/>
                  </a:lnTo>
                  <a:lnTo>
                    <a:pt x="1225" y="3793"/>
                  </a:lnTo>
                  <a:close/>
                  <a:moveTo>
                    <a:pt x="12550" y="17747"/>
                  </a:moveTo>
                  <a:lnTo>
                    <a:pt x="12550" y="19732"/>
                  </a:lnTo>
                  <a:cubicBezTo>
                    <a:pt x="12609" y="20082"/>
                    <a:pt x="12317" y="20375"/>
                    <a:pt x="11966" y="20375"/>
                  </a:cubicBezTo>
                  <a:lnTo>
                    <a:pt x="1808" y="20375"/>
                  </a:lnTo>
                  <a:cubicBezTo>
                    <a:pt x="1458" y="20375"/>
                    <a:pt x="1167" y="20082"/>
                    <a:pt x="1167" y="19732"/>
                  </a:cubicBezTo>
                  <a:lnTo>
                    <a:pt x="1167" y="17747"/>
                  </a:lnTo>
                  <a:close/>
                  <a:moveTo>
                    <a:pt x="1868" y="0"/>
                  </a:moveTo>
                  <a:cubicBezTo>
                    <a:pt x="875" y="0"/>
                    <a:pt x="0" y="875"/>
                    <a:pt x="0" y="1925"/>
                  </a:cubicBezTo>
                  <a:lnTo>
                    <a:pt x="0" y="19732"/>
                  </a:lnTo>
                  <a:cubicBezTo>
                    <a:pt x="0" y="20725"/>
                    <a:pt x="875" y="21600"/>
                    <a:pt x="1868" y="21600"/>
                  </a:cubicBezTo>
                  <a:lnTo>
                    <a:pt x="12026" y="21600"/>
                  </a:lnTo>
                  <a:cubicBezTo>
                    <a:pt x="13017" y="21600"/>
                    <a:pt x="13894" y="20725"/>
                    <a:pt x="13894" y="19732"/>
                  </a:cubicBezTo>
                  <a:lnTo>
                    <a:pt x="13894" y="15296"/>
                  </a:lnTo>
                  <a:lnTo>
                    <a:pt x="19673" y="15296"/>
                  </a:lnTo>
                  <a:cubicBezTo>
                    <a:pt x="20724" y="15296"/>
                    <a:pt x="21600" y="14419"/>
                    <a:pt x="21600" y="13368"/>
                  </a:cubicBezTo>
                  <a:lnTo>
                    <a:pt x="21600" y="8348"/>
                  </a:lnTo>
                  <a:cubicBezTo>
                    <a:pt x="21600" y="7238"/>
                    <a:pt x="20724" y="6364"/>
                    <a:pt x="19673" y="6364"/>
                  </a:cubicBezTo>
                  <a:lnTo>
                    <a:pt x="13894" y="6364"/>
                  </a:lnTo>
                  <a:lnTo>
                    <a:pt x="13894" y="1925"/>
                  </a:lnTo>
                  <a:cubicBezTo>
                    <a:pt x="13894" y="875"/>
                    <a:pt x="13017" y="0"/>
                    <a:pt x="120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80" name="Google Shape;3880;p39"/>
            <p:cNvSpPr/>
            <p:nvPr/>
          </p:nvSpPr>
          <p:spPr>
            <a:xfrm>
              <a:off x="101162" y="312961"/>
              <a:ext cx="211800" cy="55396"/>
            </a:xfrm>
            <a:custGeom>
              <a:rect b="b" l="l" r="r" t="t"/>
              <a:pathLst>
                <a:path extrusionOk="0" h="21600" w="21600">
                  <a:moveTo>
                    <a:pt x="2696" y="0"/>
                  </a:moveTo>
                  <a:cubicBezTo>
                    <a:pt x="1223" y="0"/>
                    <a:pt x="0" y="4707"/>
                    <a:pt x="0" y="11262"/>
                  </a:cubicBezTo>
                  <a:cubicBezTo>
                    <a:pt x="0" y="16893"/>
                    <a:pt x="1223" y="21600"/>
                    <a:pt x="2696" y="21600"/>
                  </a:cubicBezTo>
                  <a:lnTo>
                    <a:pt x="18655" y="21600"/>
                  </a:lnTo>
                  <a:cubicBezTo>
                    <a:pt x="20377" y="21600"/>
                    <a:pt x="21600" y="16893"/>
                    <a:pt x="21600" y="11262"/>
                  </a:cubicBezTo>
                  <a:cubicBezTo>
                    <a:pt x="21109" y="4707"/>
                    <a:pt x="20377" y="0"/>
                    <a:pt x="186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81" name="Google Shape;3881;p39"/>
            <p:cNvSpPr/>
            <p:nvPr/>
          </p:nvSpPr>
          <p:spPr>
            <a:xfrm>
              <a:off x="98717" y="418861"/>
              <a:ext cx="158927" cy="55396"/>
            </a:xfrm>
            <a:custGeom>
              <a:rect b="b" l="l" r="r" t="t"/>
              <a:pathLst>
                <a:path extrusionOk="0" h="21600" w="21600">
                  <a:moveTo>
                    <a:pt x="3603" y="0"/>
                  </a:moveTo>
                  <a:cubicBezTo>
                    <a:pt x="1641" y="0"/>
                    <a:pt x="0" y="4707"/>
                    <a:pt x="0" y="10338"/>
                  </a:cubicBezTo>
                  <a:cubicBezTo>
                    <a:pt x="0" y="16893"/>
                    <a:pt x="1641" y="21600"/>
                    <a:pt x="3603" y="21600"/>
                  </a:cubicBezTo>
                  <a:lnTo>
                    <a:pt x="17997" y="21600"/>
                  </a:lnTo>
                  <a:cubicBezTo>
                    <a:pt x="19959" y="21600"/>
                    <a:pt x="21600" y="16893"/>
                    <a:pt x="21600" y="10338"/>
                  </a:cubicBezTo>
                  <a:cubicBezTo>
                    <a:pt x="21600" y="4707"/>
                    <a:pt x="19959" y="0"/>
                    <a:pt x="179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82" name="Google Shape;3882;p39"/>
            <p:cNvSpPr/>
            <p:nvPr/>
          </p:nvSpPr>
          <p:spPr>
            <a:xfrm>
              <a:off x="101162" y="524837"/>
              <a:ext cx="105901" cy="52951"/>
            </a:xfrm>
            <a:custGeom>
              <a:rect b="b" l="l" r="r" t="t"/>
              <a:pathLst>
                <a:path extrusionOk="0" h="21600" w="21600">
                  <a:moveTo>
                    <a:pt x="5392" y="0"/>
                  </a:moveTo>
                  <a:cubicBezTo>
                    <a:pt x="2447" y="0"/>
                    <a:pt x="0" y="4894"/>
                    <a:pt x="0" y="10784"/>
                  </a:cubicBezTo>
                  <a:cubicBezTo>
                    <a:pt x="0" y="16675"/>
                    <a:pt x="2447" y="21600"/>
                    <a:pt x="5392" y="21600"/>
                  </a:cubicBezTo>
                  <a:lnTo>
                    <a:pt x="16208" y="21600"/>
                  </a:lnTo>
                  <a:cubicBezTo>
                    <a:pt x="19153" y="21600"/>
                    <a:pt x="21600" y="16675"/>
                    <a:pt x="21600" y="10784"/>
                  </a:cubicBezTo>
                  <a:cubicBezTo>
                    <a:pt x="21600" y="4894"/>
                    <a:pt x="19153" y="0"/>
                    <a:pt x="162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883" name="Google Shape;3883;p39"/>
          <p:cNvSpPr/>
          <p:nvPr/>
        </p:nvSpPr>
        <p:spPr>
          <a:xfrm>
            <a:off x="8374032" y="4612302"/>
            <a:ext cx="893118" cy="898314"/>
          </a:xfrm>
          <a:custGeom>
            <a:rect b="b" l="l" r="r" t="t"/>
            <a:pathLst>
              <a:path extrusionOk="0" h="21600" w="21600">
                <a:moveTo>
                  <a:pt x="15777" y="5045"/>
                </a:moveTo>
                <a:cubicBezTo>
                  <a:pt x="16127" y="5045"/>
                  <a:pt x="16359" y="5335"/>
                  <a:pt x="16359" y="5682"/>
                </a:cubicBezTo>
                <a:cubicBezTo>
                  <a:pt x="16419" y="5971"/>
                  <a:pt x="16127" y="6261"/>
                  <a:pt x="15777" y="6261"/>
                </a:cubicBezTo>
                <a:cubicBezTo>
                  <a:pt x="15604" y="6261"/>
                  <a:pt x="15487" y="6202"/>
                  <a:pt x="15312" y="6145"/>
                </a:cubicBezTo>
                <a:lnTo>
                  <a:pt x="15777" y="5045"/>
                </a:lnTo>
                <a:close/>
                <a:moveTo>
                  <a:pt x="6056" y="2903"/>
                </a:moveTo>
                <a:cubicBezTo>
                  <a:pt x="7103" y="2903"/>
                  <a:pt x="7975" y="3715"/>
                  <a:pt x="7975" y="4757"/>
                </a:cubicBezTo>
                <a:cubicBezTo>
                  <a:pt x="7975" y="5798"/>
                  <a:pt x="7103" y="6608"/>
                  <a:pt x="6056" y="6608"/>
                </a:cubicBezTo>
                <a:cubicBezTo>
                  <a:pt x="5065" y="6608"/>
                  <a:pt x="4193" y="5798"/>
                  <a:pt x="4193" y="4757"/>
                </a:cubicBezTo>
                <a:cubicBezTo>
                  <a:pt x="4193" y="3656"/>
                  <a:pt x="5065" y="2903"/>
                  <a:pt x="6056" y="2903"/>
                </a:cubicBezTo>
                <a:close/>
                <a:moveTo>
                  <a:pt x="17058" y="10024"/>
                </a:moveTo>
                <a:cubicBezTo>
                  <a:pt x="17873" y="10024"/>
                  <a:pt x="18571" y="10544"/>
                  <a:pt x="18863" y="11297"/>
                </a:cubicBezTo>
                <a:lnTo>
                  <a:pt x="15312" y="11297"/>
                </a:lnTo>
                <a:cubicBezTo>
                  <a:pt x="15544" y="10603"/>
                  <a:pt x="16186" y="10024"/>
                  <a:pt x="17058" y="10024"/>
                </a:cubicBezTo>
                <a:close/>
                <a:moveTo>
                  <a:pt x="20201" y="12570"/>
                </a:moveTo>
                <a:lnTo>
                  <a:pt x="20201" y="13785"/>
                </a:lnTo>
                <a:lnTo>
                  <a:pt x="9724" y="13785"/>
                </a:lnTo>
                <a:lnTo>
                  <a:pt x="9724" y="12570"/>
                </a:lnTo>
                <a:close/>
                <a:moveTo>
                  <a:pt x="6288" y="7882"/>
                </a:moveTo>
                <a:cubicBezTo>
                  <a:pt x="7510" y="7939"/>
                  <a:pt x="8558" y="9039"/>
                  <a:pt x="8558" y="10255"/>
                </a:cubicBezTo>
                <a:lnTo>
                  <a:pt x="8558" y="14191"/>
                </a:lnTo>
                <a:cubicBezTo>
                  <a:pt x="8035" y="13900"/>
                  <a:pt x="7453" y="13669"/>
                  <a:pt x="6811" y="13669"/>
                </a:cubicBezTo>
                <a:lnTo>
                  <a:pt x="6172" y="13669"/>
                </a:lnTo>
                <a:lnTo>
                  <a:pt x="6172" y="11760"/>
                </a:lnTo>
                <a:cubicBezTo>
                  <a:pt x="6172" y="11413"/>
                  <a:pt x="5880" y="11122"/>
                  <a:pt x="5473" y="11122"/>
                </a:cubicBezTo>
                <a:cubicBezTo>
                  <a:pt x="5124" y="11122"/>
                  <a:pt x="4832" y="11413"/>
                  <a:pt x="4832" y="11760"/>
                </a:cubicBezTo>
                <a:lnTo>
                  <a:pt x="4832" y="14306"/>
                </a:lnTo>
                <a:cubicBezTo>
                  <a:pt x="4832" y="14654"/>
                  <a:pt x="5124" y="14942"/>
                  <a:pt x="5473" y="14942"/>
                </a:cubicBezTo>
                <a:lnTo>
                  <a:pt x="6754" y="14942"/>
                </a:lnTo>
                <a:cubicBezTo>
                  <a:pt x="7510" y="14942"/>
                  <a:pt x="8267" y="15464"/>
                  <a:pt x="8500" y="16217"/>
                </a:cubicBezTo>
                <a:lnTo>
                  <a:pt x="3668" y="16217"/>
                </a:lnTo>
                <a:lnTo>
                  <a:pt x="3668" y="10255"/>
                </a:lnTo>
                <a:lnTo>
                  <a:pt x="3844" y="10255"/>
                </a:lnTo>
                <a:cubicBezTo>
                  <a:pt x="3844" y="9618"/>
                  <a:pt x="4134" y="8923"/>
                  <a:pt x="4542" y="8517"/>
                </a:cubicBezTo>
                <a:cubicBezTo>
                  <a:pt x="5065" y="8054"/>
                  <a:pt x="5647" y="7882"/>
                  <a:pt x="6288" y="7882"/>
                </a:cubicBezTo>
                <a:close/>
                <a:moveTo>
                  <a:pt x="1922" y="8808"/>
                </a:moveTo>
                <a:cubicBezTo>
                  <a:pt x="2271" y="8808"/>
                  <a:pt x="2620" y="9096"/>
                  <a:pt x="2620" y="9443"/>
                </a:cubicBezTo>
                <a:lnTo>
                  <a:pt x="2620" y="17084"/>
                </a:lnTo>
                <a:cubicBezTo>
                  <a:pt x="2678" y="17374"/>
                  <a:pt x="2910" y="17490"/>
                  <a:pt x="3202" y="17490"/>
                </a:cubicBezTo>
                <a:lnTo>
                  <a:pt x="10829" y="17490"/>
                </a:lnTo>
                <a:cubicBezTo>
                  <a:pt x="11178" y="17490"/>
                  <a:pt x="11411" y="17779"/>
                  <a:pt x="11411" y="18069"/>
                </a:cubicBezTo>
                <a:lnTo>
                  <a:pt x="11411" y="20093"/>
                </a:lnTo>
                <a:lnTo>
                  <a:pt x="1281" y="20093"/>
                </a:lnTo>
                <a:lnTo>
                  <a:pt x="1281" y="9443"/>
                </a:lnTo>
                <a:cubicBezTo>
                  <a:pt x="1281" y="9096"/>
                  <a:pt x="1573" y="8808"/>
                  <a:pt x="1922" y="8808"/>
                </a:cubicBezTo>
                <a:close/>
                <a:moveTo>
                  <a:pt x="14147" y="15058"/>
                </a:moveTo>
                <a:cubicBezTo>
                  <a:pt x="14730" y="15173"/>
                  <a:pt x="15252" y="15754"/>
                  <a:pt x="15252" y="16390"/>
                </a:cubicBezTo>
                <a:lnTo>
                  <a:pt x="15252" y="20093"/>
                </a:lnTo>
                <a:lnTo>
                  <a:pt x="12691" y="20093"/>
                </a:lnTo>
                <a:lnTo>
                  <a:pt x="12691" y="18069"/>
                </a:lnTo>
                <a:cubicBezTo>
                  <a:pt x="12691" y="17027"/>
                  <a:pt x="11819" y="16158"/>
                  <a:pt x="10829" y="16158"/>
                </a:cubicBezTo>
                <a:lnTo>
                  <a:pt x="9956" y="16158"/>
                </a:lnTo>
                <a:cubicBezTo>
                  <a:pt x="9897" y="15754"/>
                  <a:pt x="9664" y="15405"/>
                  <a:pt x="9432" y="15058"/>
                </a:cubicBezTo>
                <a:close/>
                <a:moveTo>
                  <a:pt x="16973" y="0"/>
                </a:moveTo>
                <a:cubicBezTo>
                  <a:pt x="16722" y="0"/>
                  <a:pt x="16461" y="160"/>
                  <a:pt x="16419" y="415"/>
                </a:cubicBezTo>
                <a:lnTo>
                  <a:pt x="12634" y="9327"/>
                </a:lnTo>
                <a:cubicBezTo>
                  <a:pt x="12518" y="9618"/>
                  <a:pt x="12634" y="10024"/>
                  <a:pt x="12983" y="10140"/>
                </a:cubicBezTo>
                <a:cubicBezTo>
                  <a:pt x="13100" y="10140"/>
                  <a:pt x="13157" y="10196"/>
                  <a:pt x="13216" y="10196"/>
                </a:cubicBezTo>
                <a:cubicBezTo>
                  <a:pt x="13449" y="10196"/>
                  <a:pt x="13739" y="10024"/>
                  <a:pt x="13798" y="9849"/>
                </a:cubicBezTo>
                <a:lnTo>
                  <a:pt x="14846" y="7419"/>
                </a:lnTo>
                <a:cubicBezTo>
                  <a:pt x="15136" y="7591"/>
                  <a:pt x="15428" y="7650"/>
                  <a:pt x="15777" y="7650"/>
                </a:cubicBezTo>
                <a:cubicBezTo>
                  <a:pt x="16010" y="7650"/>
                  <a:pt x="16186" y="7591"/>
                  <a:pt x="16419" y="7591"/>
                </a:cubicBezTo>
                <a:lnTo>
                  <a:pt x="16419" y="9039"/>
                </a:lnTo>
                <a:cubicBezTo>
                  <a:pt x="15195" y="9271"/>
                  <a:pt x="14264" y="10255"/>
                  <a:pt x="13972" y="11470"/>
                </a:cubicBezTo>
                <a:lnTo>
                  <a:pt x="9781" y="11470"/>
                </a:lnTo>
                <a:lnTo>
                  <a:pt x="9781" y="10487"/>
                </a:lnTo>
                <a:cubicBezTo>
                  <a:pt x="9781" y="9155"/>
                  <a:pt x="9082" y="7997"/>
                  <a:pt x="8035" y="7360"/>
                </a:cubicBezTo>
                <a:cubicBezTo>
                  <a:pt x="8790" y="6781"/>
                  <a:pt x="9199" y="5914"/>
                  <a:pt x="9199" y="4872"/>
                </a:cubicBezTo>
                <a:cubicBezTo>
                  <a:pt x="9199" y="3134"/>
                  <a:pt x="7859" y="1804"/>
                  <a:pt x="6113" y="1804"/>
                </a:cubicBezTo>
                <a:cubicBezTo>
                  <a:pt x="4367" y="1804"/>
                  <a:pt x="2970" y="3134"/>
                  <a:pt x="2970" y="4872"/>
                </a:cubicBezTo>
                <a:cubicBezTo>
                  <a:pt x="2970" y="5914"/>
                  <a:pt x="3493" y="6840"/>
                  <a:pt x="4193" y="7419"/>
                </a:cubicBezTo>
                <a:cubicBezTo>
                  <a:pt x="3960" y="7591"/>
                  <a:pt x="3844" y="7707"/>
                  <a:pt x="3668" y="7882"/>
                </a:cubicBezTo>
                <a:cubicBezTo>
                  <a:pt x="3552" y="7997"/>
                  <a:pt x="3376" y="8170"/>
                  <a:pt x="3260" y="8345"/>
                </a:cubicBezTo>
                <a:cubicBezTo>
                  <a:pt x="2910" y="7997"/>
                  <a:pt x="2445" y="7766"/>
                  <a:pt x="1863" y="7766"/>
                </a:cubicBezTo>
                <a:cubicBezTo>
                  <a:pt x="874" y="7766"/>
                  <a:pt x="0" y="8633"/>
                  <a:pt x="0" y="9677"/>
                </a:cubicBezTo>
                <a:lnTo>
                  <a:pt x="0" y="20962"/>
                </a:lnTo>
                <a:cubicBezTo>
                  <a:pt x="0" y="21310"/>
                  <a:pt x="292" y="21600"/>
                  <a:pt x="641" y="21600"/>
                </a:cubicBezTo>
                <a:lnTo>
                  <a:pt x="15836" y="21600"/>
                </a:lnTo>
                <a:cubicBezTo>
                  <a:pt x="16186" y="21600"/>
                  <a:pt x="16476" y="21310"/>
                  <a:pt x="16476" y="20962"/>
                </a:cubicBezTo>
                <a:lnTo>
                  <a:pt x="16476" y="16621"/>
                </a:lnTo>
                <a:cubicBezTo>
                  <a:pt x="16476" y="16101"/>
                  <a:pt x="16359" y="15695"/>
                  <a:pt x="16127" y="15232"/>
                </a:cubicBezTo>
                <a:lnTo>
                  <a:pt x="20959" y="15232"/>
                </a:lnTo>
                <a:cubicBezTo>
                  <a:pt x="21308" y="15232"/>
                  <a:pt x="21600" y="14942"/>
                  <a:pt x="21600" y="14595"/>
                </a:cubicBezTo>
                <a:lnTo>
                  <a:pt x="21600" y="12048"/>
                </a:lnTo>
                <a:cubicBezTo>
                  <a:pt x="21600" y="11644"/>
                  <a:pt x="21308" y="11354"/>
                  <a:pt x="20900" y="11354"/>
                </a:cubicBezTo>
                <a:lnTo>
                  <a:pt x="20144" y="11354"/>
                </a:lnTo>
                <a:cubicBezTo>
                  <a:pt x="19911" y="10140"/>
                  <a:pt x="18921" y="9155"/>
                  <a:pt x="17640" y="8865"/>
                </a:cubicBezTo>
                <a:lnTo>
                  <a:pt x="17640" y="5682"/>
                </a:lnTo>
                <a:cubicBezTo>
                  <a:pt x="17640" y="4813"/>
                  <a:pt x="17058" y="4119"/>
                  <a:pt x="16243" y="3888"/>
                </a:cubicBezTo>
                <a:lnTo>
                  <a:pt x="17583" y="819"/>
                </a:lnTo>
                <a:cubicBezTo>
                  <a:pt x="17699" y="531"/>
                  <a:pt x="17583" y="125"/>
                  <a:pt x="17233" y="68"/>
                </a:cubicBezTo>
                <a:cubicBezTo>
                  <a:pt x="17154" y="20"/>
                  <a:pt x="17063" y="0"/>
                  <a:pt x="169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884" name="Google Shape;3884;p39"/>
          <p:cNvGrpSpPr/>
          <p:nvPr/>
        </p:nvGrpSpPr>
        <p:grpSpPr>
          <a:xfrm>
            <a:off x="8378793" y="5666591"/>
            <a:ext cx="893044" cy="893045"/>
            <a:chOff x="76" y="76"/>
            <a:chExt cx="893042" cy="893043"/>
          </a:xfrm>
        </p:grpSpPr>
        <p:sp>
          <p:nvSpPr>
            <p:cNvPr id="3885" name="Google Shape;3885;p39"/>
            <p:cNvSpPr/>
            <p:nvPr/>
          </p:nvSpPr>
          <p:spPr>
            <a:xfrm>
              <a:off x="76" y="76"/>
              <a:ext cx="893042" cy="893043"/>
            </a:xfrm>
            <a:custGeom>
              <a:rect b="b" l="l" r="r" t="t"/>
              <a:pathLst>
                <a:path extrusionOk="0" h="21600" w="21600">
                  <a:moveTo>
                    <a:pt x="10654" y="1222"/>
                  </a:moveTo>
                  <a:cubicBezTo>
                    <a:pt x="15895" y="1222"/>
                    <a:pt x="20203" y="5472"/>
                    <a:pt x="20203" y="10713"/>
                  </a:cubicBezTo>
                  <a:cubicBezTo>
                    <a:pt x="20203" y="12576"/>
                    <a:pt x="19678" y="14382"/>
                    <a:pt x="18689" y="15895"/>
                  </a:cubicBezTo>
                  <a:lnTo>
                    <a:pt x="18747" y="15603"/>
                  </a:lnTo>
                  <a:cubicBezTo>
                    <a:pt x="18806" y="15429"/>
                    <a:pt x="18747" y="15197"/>
                    <a:pt x="18630" y="15021"/>
                  </a:cubicBezTo>
                  <a:cubicBezTo>
                    <a:pt x="18456" y="14905"/>
                    <a:pt x="18224" y="14847"/>
                    <a:pt x="18048" y="14847"/>
                  </a:cubicBezTo>
                  <a:lnTo>
                    <a:pt x="17815" y="14905"/>
                  </a:lnTo>
                  <a:cubicBezTo>
                    <a:pt x="18514" y="13683"/>
                    <a:pt x="18922" y="12227"/>
                    <a:pt x="18922" y="10770"/>
                  </a:cubicBezTo>
                  <a:cubicBezTo>
                    <a:pt x="18922" y="6230"/>
                    <a:pt x="15195" y="2504"/>
                    <a:pt x="10654" y="2504"/>
                  </a:cubicBezTo>
                  <a:cubicBezTo>
                    <a:pt x="9490" y="2504"/>
                    <a:pt x="8325" y="2737"/>
                    <a:pt x="7335" y="3260"/>
                  </a:cubicBezTo>
                  <a:cubicBezTo>
                    <a:pt x="7045" y="3376"/>
                    <a:pt x="6869" y="3726"/>
                    <a:pt x="7045" y="4018"/>
                  </a:cubicBezTo>
                  <a:lnTo>
                    <a:pt x="7335" y="4716"/>
                  </a:lnTo>
                  <a:lnTo>
                    <a:pt x="5006" y="5066"/>
                  </a:lnTo>
                  <a:lnTo>
                    <a:pt x="4251" y="5123"/>
                  </a:lnTo>
                  <a:cubicBezTo>
                    <a:pt x="4367" y="4890"/>
                    <a:pt x="5006" y="2445"/>
                    <a:pt x="5066" y="2212"/>
                  </a:cubicBezTo>
                  <a:lnTo>
                    <a:pt x="5239" y="2388"/>
                  </a:lnTo>
                  <a:cubicBezTo>
                    <a:pt x="5354" y="2500"/>
                    <a:pt x="5516" y="2589"/>
                    <a:pt x="5698" y="2589"/>
                  </a:cubicBezTo>
                  <a:cubicBezTo>
                    <a:pt x="5794" y="2589"/>
                    <a:pt x="5895" y="2565"/>
                    <a:pt x="5997" y="2504"/>
                  </a:cubicBezTo>
                  <a:cubicBezTo>
                    <a:pt x="7451" y="1630"/>
                    <a:pt x="9081" y="1222"/>
                    <a:pt x="10654" y="1222"/>
                  </a:cubicBezTo>
                  <a:close/>
                  <a:moveTo>
                    <a:pt x="11353" y="3842"/>
                  </a:moveTo>
                  <a:cubicBezTo>
                    <a:pt x="14672" y="4134"/>
                    <a:pt x="17292" y="6812"/>
                    <a:pt x="17582" y="10072"/>
                  </a:cubicBezTo>
                  <a:lnTo>
                    <a:pt x="17000" y="10072"/>
                  </a:lnTo>
                  <a:cubicBezTo>
                    <a:pt x="16651" y="10072"/>
                    <a:pt x="16361" y="10364"/>
                    <a:pt x="16361" y="10770"/>
                  </a:cubicBezTo>
                  <a:cubicBezTo>
                    <a:pt x="16361" y="11120"/>
                    <a:pt x="16651" y="11412"/>
                    <a:pt x="17000" y="11412"/>
                  </a:cubicBezTo>
                  <a:lnTo>
                    <a:pt x="17582" y="11412"/>
                  </a:lnTo>
                  <a:cubicBezTo>
                    <a:pt x="17466" y="12809"/>
                    <a:pt x="16943" y="14149"/>
                    <a:pt x="16011" y="15254"/>
                  </a:cubicBezTo>
                  <a:lnTo>
                    <a:pt x="12925" y="15836"/>
                  </a:lnTo>
                  <a:cubicBezTo>
                    <a:pt x="12750" y="15895"/>
                    <a:pt x="12576" y="16011"/>
                    <a:pt x="12517" y="16185"/>
                  </a:cubicBezTo>
                  <a:cubicBezTo>
                    <a:pt x="12460" y="16418"/>
                    <a:pt x="12460" y="16651"/>
                    <a:pt x="12576" y="16767"/>
                  </a:cubicBezTo>
                  <a:lnTo>
                    <a:pt x="12925" y="17349"/>
                  </a:lnTo>
                  <a:cubicBezTo>
                    <a:pt x="12460" y="17525"/>
                    <a:pt x="11935" y="17641"/>
                    <a:pt x="11412" y="17641"/>
                  </a:cubicBezTo>
                  <a:lnTo>
                    <a:pt x="11412" y="17059"/>
                  </a:lnTo>
                  <a:cubicBezTo>
                    <a:pt x="11412" y="16710"/>
                    <a:pt x="11120" y="16418"/>
                    <a:pt x="10770" y="16418"/>
                  </a:cubicBezTo>
                  <a:cubicBezTo>
                    <a:pt x="10421" y="16418"/>
                    <a:pt x="10131" y="16710"/>
                    <a:pt x="10131" y="17059"/>
                  </a:cubicBezTo>
                  <a:lnTo>
                    <a:pt x="10131" y="17641"/>
                  </a:lnTo>
                  <a:cubicBezTo>
                    <a:pt x="6753" y="17349"/>
                    <a:pt x="4134" y="14672"/>
                    <a:pt x="3842" y="11412"/>
                  </a:cubicBezTo>
                  <a:lnTo>
                    <a:pt x="4424" y="11412"/>
                  </a:lnTo>
                  <a:cubicBezTo>
                    <a:pt x="4774" y="11412"/>
                    <a:pt x="5066" y="11120"/>
                    <a:pt x="5066" y="10770"/>
                  </a:cubicBezTo>
                  <a:cubicBezTo>
                    <a:pt x="5066" y="10364"/>
                    <a:pt x="4774" y="10072"/>
                    <a:pt x="4424" y="10072"/>
                  </a:cubicBezTo>
                  <a:lnTo>
                    <a:pt x="3842" y="10072"/>
                  </a:lnTo>
                  <a:cubicBezTo>
                    <a:pt x="4018" y="8734"/>
                    <a:pt x="4483" y="7337"/>
                    <a:pt x="5472" y="6230"/>
                  </a:cubicBezTo>
                  <a:lnTo>
                    <a:pt x="8266" y="5880"/>
                  </a:lnTo>
                  <a:cubicBezTo>
                    <a:pt x="8499" y="5880"/>
                    <a:pt x="8616" y="5705"/>
                    <a:pt x="8732" y="5589"/>
                  </a:cubicBezTo>
                  <a:cubicBezTo>
                    <a:pt x="8791" y="5415"/>
                    <a:pt x="8791" y="5239"/>
                    <a:pt x="8732" y="5006"/>
                  </a:cubicBezTo>
                  <a:lnTo>
                    <a:pt x="8325" y="4191"/>
                  </a:lnTo>
                  <a:cubicBezTo>
                    <a:pt x="8848" y="3959"/>
                    <a:pt x="9431" y="3901"/>
                    <a:pt x="10015" y="3842"/>
                  </a:cubicBezTo>
                  <a:lnTo>
                    <a:pt x="10015" y="4424"/>
                  </a:lnTo>
                  <a:cubicBezTo>
                    <a:pt x="10015" y="4774"/>
                    <a:pt x="10305" y="5066"/>
                    <a:pt x="10654" y="5066"/>
                  </a:cubicBezTo>
                  <a:cubicBezTo>
                    <a:pt x="11062" y="5066"/>
                    <a:pt x="11353" y="4774"/>
                    <a:pt x="11353" y="4424"/>
                  </a:cubicBezTo>
                  <a:lnTo>
                    <a:pt x="11353" y="3842"/>
                  </a:lnTo>
                  <a:close/>
                  <a:moveTo>
                    <a:pt x="2968" y="5356"/>
                  </a:moveTo>
                  <a:lnTo>
                    <a:pt x="2852" y="5821"/>
                  </a:lnTo>
                  <a:cubicBezTo>
                    <a:pt x="2735" y="5997"/>
                    <a:pt x="2852" y="6230"/>
                    <a:pt x="2968" y="6403"/>
                  </a:cubicBezTo>
                  <a:cubicBezTo>
                    <a:pt x="3084" y="6520"/>
                    <a:pt x="3317" y="6579"/>
                    <a:pt x="3550" y="6579"/>
                  </a:cubicBezTo>
                  <a:lnTo>
                    <a:pt x="3667" y="6579"/>
                  </a:lnTo>
                  <a:cubicBezTo>
                    <a:pt x="2968" y="7860"/>
                    <a:pt x="2561" y="9316"/>
                    <a:pt x="2561" y="10830"/>
                  </a:cubicBezTo>
                  <a:cubicBezTo>
                    <a:pt x="2561" y="15313"/>
                    <a:pt x="6230" y="19039"/>
                    <a:pt x="10770" y="19039"/>
                  </a:cubicBezTo>
                  <a:cubicBezTo>
                    <a:pt x="11935" y="19039"/>
                    <a:pt x="13099" y="18806"/>
                    <a:pt x="14206" y="18340"/>
                  </a:cubicBezTo>
                  <a:cubicBezTo>
                    <a:pt x="14322" y="18224"/>
                    <a:pt x="14496" y="18107"/>
                    <a:pt x="14555" y="17932"/>
                  </a:cubicBezTo>
                  <a:cubicBezTo>
                    <a:pt x="14613" y="17815"/>
                    <a:pt x="14555" y="17582"/>
                    <a:pt x="14496" y="17466"/>
                  </a:cubicBezTo>
                  <a:lnTo>
                    <a:pt x="14206" y="17000"/>
                  </a:lnTo>
                  <a:lnTo>
                    <a:pt x="17409" y="16361"/>
                  </a:lnTo>
                  <a:cubicBezTo>
                    <a:pt x="17233" y="17000"/>
                    <a:pt x="16767" y="18806"/>
                    <a:pt x="16651" y="19388"/>
                  </a:cubicBezTo>
                  <a:lnTo>
                    <a:pt x="16185" y="19039"/>
                  </a:lnTo>
                  <a:cubicBezTo>
                    <a:pt x="16091" y="18913"/>
                    <a:pt x="15965" y="18856"/>
                    <a:pt x="15830" y="18856"/>
                  </a:cubicBezTo>
                  <a:cubicBezTo>
                    <a:pt x="15716" y="18856"/>
                    <a:pt x="15594" y="18900"/>
                    <a:pt x="15487" y="18979"/>
                  </a:cubicBezTo>
                  <a:cubicBezTo>
                    <a:pt x="14030" y="19854"/>
                    <a:pt x="12343" y="20262"/>
                    <a:pt x="10770" y="20262"/>
                  </a:cubicBezTo>
                  <a:cubicBezTo>
                    <a:pt x="5531" y="20262"/>
                    <a:pt x="1222" y="16011"/>
                    <a:pt x="1222" y="10770"/>
                  </a:cubicBezTo>
                  <a:cubicBezTo>
                    <a:pt x="1222" y="8791"/>
                    <a:pt x="1804" y="6986"/>
                    <a:pt x="2968" y="5356"/>
                  </a:cubicBezTo>
                  <a:close/>
                  <a:moveTo>
                    <a:pt x="10654" y="0"/>
                  </a:moveTo>
                  <a:cubicBezTo>
                    <a:pt x="9024" y="0"/>
                    <a:pt x="7335" y="407"/>
                    <a:pt x="5821" y="1222"/>
                  </a:cubicBezTo>
                  <a:lnTo>
                    <a:pt x="5239" y="582"/>
                  </a:lnTo>
                  <a:cubicBezTo>
                    <a:pt x="5108" y="451"/>
                    <a:pt x="4945" y="386"/>
                    <a:pt x="4798" y="386"/>
                  </a:cubicBezTo>
                  <a:cubicBezTo>
                    <a:pt x="4748" y="386"/>
                    <a:pt x="4701" y="394"/>
                    <a:pt x="4657" y="407"/>
                  </a:cubicBezTo>
                  <a:cubicBezTo>
                    <a:pt x="4424" y="466"/>
                    <a:pt x="4251" y="639"/>
                    <a:pt x="4191" y="872"/>
                  </a:cubicBezTo>
                  <a:lnTo>
                    <a:pt x="3667" y="2678"/>
                  </a:lnTo>
                  <a:cubicBezTo>
                    <a:pt x="1281" y="4716"/>
                    <a:pt x="0" y="7686"/>
                    <a:pt x="0" y="10770"/>
                  </a:cubicBezTo>
                  <a:cubicBezTo>
                    <a:pt x="0" y="13567"/>
                    <a:pt x="1105" y="16361"/>
                    <a:pt x="3201" y="18397"/>
                  </a:cubicBezTo>
                  <a:cubicBezTo>
                    <a:pt x="5239" y="20436"/>
                    <a:pt x="7917" y="21600"/>
                    <a:pt x="10830" y="21600"/>
                  </a:cubicBezTo>
                  <a:cubicBezTo>
                    <a:pt x="12517" y="21600"/>
                    <a:pt x="14263" y="21134"/>
                    <a:pt x="15779" y="20378"/>
                  </a:cubicBezTo>
                  <a:lnTo>
                    <a:pt x="16594" y="21077"/>
                  </a:lnTo>
                  <a:cubicBezTo>
                    <a:pt x="16680" y="21208"/>
                    <a:pt x="16834" y="21273"/>
                    <a:pt x="17002" y="21273"/>
                  </a:cubicBezTo>
                  <a:cubicBezTo>
                    <a:pt x="17059" y="21273"/>
                    <a:pt x="17117" y="21266"/>
                    <a:pt x="17176" y="21251"/>
                  </a:cubicBezTo>
                  <a:cubicBezTo>
                    <a:pt x="17409" y="21134"/>
                    <a:pt x="17525" y="21018"/>
                    <a:pt x="17582" y="20785"/>
                  </a:cubicBezTo>
                  <a:lnTo>
                    <a:pt x="18107" y="18689"/>
                  </a:lnTo>
                  <a:cubicBezTo>
                    <a:pt x="20319" y="16651"/>
                    <a:pt x="21600" y="13799"/>
                    <a:pt x="21600" y="10830"/>
                  </a:cubicBezTo>
                  <a:cubicBezTo>
                    <a:pt x="21543" y="4833"/>
                    <a:pt x="16651" y="0"/>
                    <a:pt x="106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86" name="Google Shape;3886;p39"/>
            <p:cNvSpPr/>
            <p:nvPr/>
          </p:nvSpPr>
          <p:spPr>
            <a:xfrm>
              <a:off x="260011" y="308224"/>
              <a:ext cx="156482" cy="264751"/>
            </a:xfrm>
            <a:custGeom>
              <a:rect b="b" l="l" r="r" t="t"/>
              <a:pathLst>
                <a:path extrusionOk="0" h="21600" w="21600">
                  <a:moveTo>
                    <a:pt x="10969" y="0"/>
                  </a:moveTo>
                  <a:cubicBezTo>
                    <a:pt x="4989" y="0"/>
                    <a:pt x="0" y="2942"/>
                    <a:pt x="0" y="6477"/>
                  </a:cubicBezTo>
                  <a:cubicBezTo>
                    <a:pt x="0" y="7655"/>
                    <a:pt x="1666" y="8640"/>
                    <a:pt x="3987" y="8640"/>
                  </a:cubicBezTo>
                  <a:cubicBezTo>
                    <a:pt x="5980" y="8640"/>
                    <a:pt x="7646" y="7655"/>
                    <a:pt x="7646" y="6477"/>
                  </a:cubicBezTo>
                  <a:cubicBezTo>
                    <a:pt x="7646" y="5299"/>
                    <a:pt x="9302" y="4121"/>
                    <a:pt x="11296" y="4121"/>
                  </a:cubicBezTo>
                  <a:cubicBezTo>
                    <a:pt x="13627" y="4121"/>
                    <a:pt x="15282" y="5299"/>
                    <a:pt x="15282" y="6477"/>
                  </a:cubicBezTo>
                  <a:lnTo>
                    <a:pt x="15282" y="8048"/>
                  </a:lnTo>
                  <a:cubicBezTo>
                    <a:pt x="15282" y="8833"/>
                    <a:pt x="14291" y="9619"/>
                    <a:pt x="12962" y="10211"/>
                  </a:cubicBezTo>
                  <a:lnTo>
                    <a:pt x="6318" y="12175"/>
                  </a:lnTo>
                  <a:cubicBezTo>
                    <a:pt x="2658" y="13153"/>
                    <a:pt x="664" y="15316"/>
                    <a:pt x="664" y="17673"/>
                  </a:cubicBezTo>
                  <a:lnTo>
                    <a:pt x="664" y="19437"/>
                  </a:lnTo>
                  <a:cubicBezTo>
                    <a:pt x="0" y="21014"/>
                    <a:pt x="1666" y="21600"/>
                    <a:pt x="3322" y="21600"/>
                  </a:cubicBezTo>
                  <a:lnTo>
                    <a:pt x="17940" y="21600"/>
                  </a:lnTo>
                  <a:cubicBezTo>
                    <a:pt x="19944" y="21600"/>
                    <a:pt x="21600" y="20621"/>
                    <a:pt x="21600" y="19437"/>
                  </a:cubicBezTo>
                  <a:cubicBezTo>
                    <a:pt x="21600" y="18259"/>
                    <a:pt x="19944" y="17280"/>
                    <a:pt x="17940" y="17280"/>
                  </a:cubicBezTo>
                  <a:lnTo>
                    <a:pt x="7309" y="17280"/>
                  </a:lnTo>
                  <a:cubicBezTo>
                    <a:pt x="7646" y="16688"/>
                    <a:pt x="7973" y="16102"/>
                    <a:pt x="9302" y="15709"/>
                  </a:cubicBezTo>
                  <a:lnTo>
                    <a:pt x="15947" y="13745"/>
                  </a:lnTo>
                  <a:cubicBezTo>
                    <a:pt x="19607" y="12761"/>
                    <a:pt x="21600" y="10604"/>
                    <a:pt x="21600" y="8048"/>
                  </a:cubicBezTo>
                  <a:lnTo>
                    <a:pt x="21600" y="6477"/>
                  </a:lnTo>
                  <a:cubicBezTo>
                    <a:pt x="21600" y="2942"/>
                    <a:pt x="16611" y="0"/>
                    <a:pt x="10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87" name="Google Shape;3887;p39"/>
            <p:cNvSpPr/>
            <p:nvPr/>
          </p:nvSpPr>
          <p:spPr>
            <a:xfrm>
              <a:off x="469442" y="313038"/>
              <a:ext cx="158850" cy="264750"/>
            </a:xfrm>
            <a:custGeom>
              <a:rect b="b" l="l" r="r" t="t"/>
              <a:pathLst>
                <a:path extrusionOk="0" h="21600" w="21600">
                  <a:moveTo>
                    <a:pt x="3605" y="0"/>
                  </a:moveTo>
                  <a:cubicBezTo>
                    <a:pt x="1642" y="0"/>
                    <a:pt x="0" y="979"/>
                    <a:pt x="0" y="2157"/>
                  </a:cubicBezTo>
                  <a:lnTo>
                    <a:pt x="0" y="10797"/>
                  </a:lnTo>
                  <a:cubicBezTo>
                    <a:pt x="0" y="11975"/>
                    <a:pt x="1642" y="12960"/>
                    <a:pt x="3605" y="12960"/>
                  </a:cubicBezTo>
                  <a:lnTo>
                    <a:pt x="14078" y="12960"/>
                  </a:lnTo>
                  <a:lnTo>
                    <a:pt x="14078" y="19244"/>
                  </a:lnTo>
                  <a:cubicBezTo>
                    <a:pt x="14078" y="20621"/>
                    <a:pt x="15709" y="21600"/>
                    <a:pt x="18005" y="21600"/>
                  </a:cubicBezTo>
                  <a:cubicBezTo>
                    <a:pt x="19969" y="21600"/>
                    <a:pt x="21600" y="20621"/>
                    <a:pt x="21600" y="19244"/>
                  </a:cubicBezTo>
                  <a:lnTo>
                    <a:pt x="21600" y="2157"/>
                  </a:lnTo>
                  <a:cubicBezTo>
                    <a:pt x="21600" y="979"/>
                    <a:pt x="19969" y="0"/>
                    <a:pt x="18005" y="0"/>
                  </a:cubicBezTo>
                  <a:cubicBezTo>
                    <a:pt x="15709" y="0"/>
                    <a:pt x="14078" y="979"/>
                    <a:pt x="14078" y="2157"/>
                  </a:cubicBezTo>
                  <a:lnTo>
                    <a:pt x="14078" y="8441"/>
                  </a:lnTo>
                  <a:lnTo>
                    <a:pt x="7200" y="8441"/>
                  </a:lnTo>
                  <a:lnTo>
                    <a:pt x="7200" y="2157"/>
                  </a:lnTo>
                  <a:cubicBezTo>
                    <a:pt x="7200" y="979"/>
                    <a:pt x="5569" y="0"/>
                    <a:pt x="36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888" name="Google Shape;3888;p39"/>
          <p:cNvGrpSpPr/>
          <p:nvPr/>
        </p:nvGrpSpPr>
        <p:grpSpPr>
          <a:xfrm>
            <a:off x="13978292" y="3478454"/>
            <a:ext cx="893012" cy="893043"/>
            <a:chOff x="0" y="0"/>
            <a:chExt cx="893011" cy="893041"/>
          </a:xfrm>
        </p:grpSpPr>
        <p:sp>
          <p:nvSpPr>
            <p:cNvPr id="3889" name="Google Shape;3889;p39"/>
            <p:cNvSpPr/>
            <p:nvPr/>
          </p:nvSpPr>
          <p:spPr>
            <a:xfrm>
              <a:off x="274452" y="317698"/>
              <a:ext cx="368282" cy="368358"/>
            </a:xfrm>
            <a:custGeom>
              <a:rect b="b" l="l" r="r" t="t"/>
              <a:pathLst>
                <a:path extrusionOk="0" h="21600" w="21600">
                  <a:moveTo>
                    <a:pt x="10728" y="3248"/>
                  </a:moveTo>
                  <a:cubicBezTo>
                    <a:pt x="14963" y="3248"/>
                    <a:pt x="18351" y="6635"/>
                    <a:pt x="18351" y="10869"/>
                  </a:cubicBezTo>
                  <a:cubicBezTo>
                    <a:pt x="18351" y="14821"/>
                    <a:pt x="14963" y="18352"/>
                    <a:pt x="10728" y="18352"/>
                  </a:cubicBezTo>
                  <a:cubicBezTo>
                    <a:pt x="6493" y="18352"/>
                    <a:pt x="3244" y="14965"/>
                    <a:pt x="3244" y="10869"/>
                  </a:cubicBezTo>
                  <a:cubicBezTo>
                    <a:pt x="3244" y="6497"/>
                    <a:pt x="6493" y="3248"/>
                    <a:pt x="10728" y="3248"/>
                  </a:cubicBezTo>
                  <a:close/>
                  <a:moveTo>
                    <a:pt x="10728" y="0"/>
                  </a:moveTo>
                  <a:cubicBezTo>
                    <a:pt x="4800" y="0"/>
                    <a:pt x="0" y="4799"/>
                    <a:pt x="0" y="10869"/>
                  </a:cubicBezTo>
                  <a:cubicBezTo>
                    <a:pt x="0" y="16797"/>
                    <a:pt x="4800" y="21600"/>
                    <a:pt x="10728" y="21600"/>
                  </a:cubicBezTo>
                  <a:cubicBezTo>
                    <a:pt x="16800" y="21600"/>
                    <a:pt x="21600" y="16797"/>
                    <a:pt x="21600" y="10869"/>
                  </a:cubicBezTo>
                  <a:cubicBezTo>
                    <a:pt x="21318" y="4799"/>
                    <a:pt x="16657" y="0"/>
                    <a:pt x="107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90" name="Google Shape;3890;p39"/>
            <p:cNvSpPr/>
            <p:nvPr/>
          </p:nvSpPr>
          <p:spPr>
            <a:xfrm>
              <a:off x="428488" y="421229"/>
              <a:ext cx="106217" cy="103532"/>
            </a:xfrm>
            <a:custGeom>
              <a:rect b="b" l="l" r="r" t="t"/>
              <a:pathLst>
                <a:path extrusionOk="0" h="21600" w="21176">
                  <a:moveTo>
                    <a:pt x="5271" y="0"/>
                  </a:moveTo>
                  <a:cubicBezTo>
                    <a:pt x="2392" y="0"/>
                    <a:pt x="0" y="2519"/>
                    <a:pt x="0" y="5532"/>
                  </a:cubicBezTo>
                  <a:lnTo>
                    <a:pt x="0" y="16068"/>
                  </a:lnTo>
                  <a:cubicBezTo>
                    <a:pt x="0" y="19591"/>
                    <a:pt x="2392" y="21600"/>
                    <a:pt x="5271" y="21600"/>
                  </a:cubicBezTo>
                  <a:lnTo>
                    <a:pt x="15355" y="21600"/>
                  </a:lnTo>
                  <a:cubicBezTo>
                    <a:pt x="18721" y="21600"/>
                    <a:pt x="21113" y="19081"/>
                    <a:pt x="21113" y="16068"/>
                  </a:cubicBezTo>
                  <a:cubicBezTo>
                    <a:pt x="21600" y="13566"/>
                    <a:pt x="19193" y="11047"/>
                    <a:pt x="16314" y="11047"/>
                  </a:cubicBezTo>
                  <a:lnTo>
                    <a:pt x="10556" y="11047"/>
                  </a:lnTo>
                  <a:lnTo>
                    <a:pt x="10556" y="5532"/>
                  </a:lnTo>
                  <a:cubicBezTo>
                    <a:pt x="10556" y="2519"/>
                    <a:pt x="8150" y="0"/>
                    <a:pt x="52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91" name="Google Shape;3891;p39"/>
            <p:cNvSpPr/>
            <p:nvPr/>
          </p:nvSpPr>
          <p:spPr>
            <a:xfrm>
              <a:off x="0" y="0"/>
              <a:ext cx="893011" cy="893041"/>
            </a:xfrm>
            <a:custGeom>
              <a:rect b="b" l="l" r="r" t="t"/>
              <a:pathLst>
                <a:path extrusionOk="0" h="21600" w="21369">
                  <a:moveTo>
                    <a:pt x="20046" y="2502"/>
                  </a:moveTo>
                  <a:cubicBezTo>
                    <a:pt x="20391" y="2502"/>
                    <a:pt x="20679" y="2852"/>
                    <a:pt x="20679" y="3201"/>
                  </a:cubicBezTo>
                  <a:lnTo>
                    <a:pt x="20679" y="5066"/>
                  </a:lnTo>
                  <a:lnTo>
                    <a:pt x="1843" y="5066"/>
                  </a:lnTo>
                  <a:lnTo>
                    <a:pt x="1843" y="3201"/>
                  </a:lnTo>
                  <a:lnTo>
                    <a:pt x="1556" y="3201"/>
                  </a:lnTo>
                  <a:cubicBezTo>
                    <a:pt x="1556" y="2852"/>
                    <a:pt x="1843" y="2502"/>
                    <a:pt x="2189" y="2502"/>
                  </a:cubicBezTo>
                  <a:lnTo>
                    <a:pt x="2823" y="2502"/>
                  </a:lnTo>
                  <a:lnTo>
                    <a:pt x="2823" y="3201"/>
                  </a:lnTo>
                  <a:cubicBezTo>
                    <a:pt x="2823" y="3550"/>
                    <a:pt x="3110" y="3842"/>
                    <a:pt x="3456" y="3842"/>
                  </a:cubicBezTo>
                  <a:cubicBezTo>
                    <a:pt x="3860" y="3842"/>
                    <a:pt x="4147" y="3550"/>
                    <a:pt x="4147" y="3201"/>
                  </a:cubicBezTo>
                  <a:lnTo>
                    <a:pt x="4147" y="2502"/>
                  </a:lnTo>
                  <a:lnTo>
                    <a:pt x="6624" y="2502"/>
                  </a:lnTo>
                  <a:lnTo>
                    <a:pt x="6624" y="3201"/>
                  </a:lnTo>
                  <a:cubicBezTo>
                    <a:pt x="6624" y="3550"/>
                    <a:pt x="6913" y="3842"/>
                    <a:pt x="7315" y="3842"/>
                  </a:cubicBezTo>
                  <a:cubicBezTo>
                    <a:pt x="7661" y="3842"/>
                    <a:pt x="7950" y="3550"/>
                    <a:pt x="7950" y="3201"/>
                  </a:cubicBezTo>
                  <a:lnTo>
                    <a:pt x="7950" y="2502"/>
                  </a:lnTo>
                  <a:lnTo>
                    <a:pt x="10484" y="2502"/>
                  </a:lnTo>
                  <a:lnTo>
                    <a:pt x="10484" y="3201"/>
                  </a:lnTo>
                  <a:cubicBezTo>
                    <a:pt x="10484" y="3550"/>
                    <a:pt x="10771" y="3842"/>
                    <a:pt x="11116" y="3842"/>
                  </a:cubicBezTo>
                  <a:cubicBezTo>
                    <a:pt x="11462" y="3842"/>
                    <a:pt x="11751" y="3550"/>
                    <a:pt x="11751" y="3201"/>
                  </a:cubicBezTo>
                  <a:lnTo>
                    <a:pt x="11751" y="2502"/>
                  </a:lnTo>
                  <a:lnTo>
                    <a:pt x="14285" y="2502"/>
                  </a:lnTo>
                  <a:lnTo>
                    <a:pt x="14285" y="3201"/>
                  </a:lnTo>
                  <a:cubicBezTo>
                    <a:pt x="14285" y="3550"/>
                    <a:pt x="14574" y="3842"/>
                    <a:pt x="14919" y="3842"/>
                  </a:cubicBezTo>
                  <a:cubicBezTo>
                    <a:pt x="15321" y="3842"/>
                    <a:pt x="15610" y="3550"/>
                    <a:pt x="15610" y="3201"/>
                  </a:cubicBezTo>
                  <a:lnTo>
                    <a:pt x="15610" y="2502"/>
                  </a:lnTo>
                  <a:lnTo>
                    <a:pt x="18086" y="2502"/>
                  </a:lnTo>
                  <a:lnTo>
                    <a:pt x="18086" y="3201"/>
                  </a:lnTo>
                  <a:cubicBezTo>
                    <a:pt x="18086" y="3550"/>
                    <a:pt x="18375" y="3842"/>
                    <a:pt x="18779" y="3842"/>
                  </a:cubicBezTo>
                  <a:cubicBezTo>
                    <a:pt x="19124" y="3842"/>
                    <a:pt x="19411" y="3550"/>
                    <a:pt x="19411" y="3201"/>
                  </a:cubicBezTo>
                  <a:lnTo>
                    <a:pt x="19411" y="2502"/>
                  </a:lnTo>
                  <a:close/>
                  <a:moveTo>
                    <a:pt x="20391" y="6403"/>
                  </a:moveTo>
                  <a:lnTo>
                    <a:pt x="20391" y="17815"/>
                  </a:lnTo>
                  <a:lnTo>
                    <a:pt x="1556" y="17815"/>
                  </a:lnTo>
                  <a:lnTo>
                    <a:pt x="1556" y="6403"/>
                  </a:lnTo>
                  <a:close/>
                  <a:moveTo>
                    <a:pt x="20391" y="19155"/>
                  </a:moveTo>
                  <a:lnTo>
                    <a:pt x="20391" y="19794"/>
                  </a:lnTo>
                  <a:cubicBezTo>
                    <a:pt x="20333" y="20086"/>
                    <a:pt x="20046" y="20377"/>
                    <a:pt x="19757" y="20377"/>
                  </a:cubicBezTo>
                  <a:lnTo>
                    <a:pt x="2189" y="20377"/>
                  </a:lnTo>
                  <a:cubicBezTo>
                    <a:pt x="1843" y="20377"/>
                    <a:pt x="1556" y="20086"/>
                    <a:pt x="1556" y="19678"/>
                  </a:cubicBezTo>
                  <a:lnTo>
                    <a:pt x="1556" y="19155"/>
                  </a:lnTo>
                  <a:close/>
                  <a:moveTo>
                    <a:pt x="3169" y="0"/>
                  </a:moveTo>
                  <a:cubicBezTo>
                    <a:pt x="2823" y="0"/>
                    <a:pt x="2534" y="290"/>
                    <a:pt x="2534" y="639"/>
                  </a:cubicBezTo>
                  <a:lnTo>
                    <a:pt x="2534" y="1281"/>
                  </a:lnTo>
                  <a:lnTo>
                    <a:pt x="1901" y="1281"/>
                  </a:lnTo>
                  <a:cubicBezTo>
                    <a:pt x="865" y="1281"/>
                    <a:pt x="0" y="2153"/>
                    <a:pt x="0" y="3201"/>
                  </a:cubicBezTo>
                  <a:lnTo>
                    <a:pt x="0" y="19678"/>
                  </a:lnTo>
                  <a:cubicBezTo>
                    <a:pt x="0" y="20726"/>
                    <a:pt x="865" y="21600"/>
                    <a:pt x="1901" y="21600"/>
                  </a:cubicBezTo>
                  <a:lnTo>
                    <a:pt x="19470" y="21600"/>
                  </a:lnTo>
                  <a:cubicBezTo>
                    <a:pt x="20448" y="21600"/>
                    <a:pt x="21313" y="20726"/>
                    <a:pt x="21313" y="19678"/>
                  </a:cubicBezTo>
                  <a:lnTo>
                    <a:pt x="21313" y="3201"/>
                  </a:lnTo>
                  <a:cubicBezTo>
                    <a:pt x="21600" y="2153"/>
                    <a:pt x="20737" y="1281"/>
                    <a:pt x="19757" y="1281"/>
                  </a:cubicBezTo>
                  <a:lnTo>
                    <a:pt x="19124" y="1281"/>
                  </a:lnTo>
                  <a:lnTo>
                    <a:pt x="19124" y="639"/>
                  </a:lnTo>
                  <a:cubicBezTo>
                    <a:pt x="19124" y="290"/>
                    <a:pt x="18836" y="0"/>
                    <a:pt x="18433" y="0"/>
                  </a:cubicBezTo>
                  <a:cubicBezTo>
                    <a:pt x="18086" y="0"/>
                    <a:pt x="17799" y="290"/>
                    <a:pt x="17799" y="639"/>
                  </a:cubicBezTo>
                  <a:lnTo>
                    <a:pt x="17799" y="1281"/>
                  </a:lnTo>
                  <a:lnTo>
                    <a:pt x="15265" y="1281"/>
                  </a:lnTo>
                  <a:lnTo>
                    <a:pt x="15265" y="639"/>
                  </a:lnTo>
                  <a:cubicBezTo>
                    <a:pt x="15265" y="290"/>
                    <a:pt x="14976" y="0"/>
                    <a:pt x="14630" y="0"/>
                  </a:cubicBezTo>
                  <a:cubicBezTo>
                    <a:pt x="14285" y="0"/>
                    <a:pt x="13998" y="290"/>
                    <a:pt x="13998" y="639"/>
                  </a:cubicBezTo>
                  <a:lnTo>
                    <a:pt x="13998" y="1281"/>
                  </a:lnTo>
                  <a:lnTo>
                    <a:pt x="11462" y="1281"/>
                  </a:lnTo>
                  <a:lnTo>
                    <a:pt x="11462" y="639"/>
                  </a:lnTo>
                  <a:cubicBezTo>
                    <a:pt x="11462" y="290"/>
                    <a:pt x="11175" y="0"/>
                    <a:pt x="10829" y="0"/>
                  </a:cubicBezTo>
                  <a:cubicBezTo>
                    <a:pt x="10484" y="0"/>
                    <a:pt x="10195" y="290"/>
                    <a:pt x="10195" y="639"/>
                  </a:cubicBezTo>
                  <a:lnTo>
                    <a:pt x="10195" y="1281"/>
                  </a:lnTo>
                  <a:lnTo>
                    <a:pt x="7661" y="1281"/>
                  </a:lnTo>
                  <a:lnTo>
                    <a:pt x="7661" y="639"/>
                  </a:lnTo>
                  <a:cubicBezTo>
                    <a:pt x="7661" y="290"/>
                    <a:pt x="7374" y="0"/>
                    <a:pt x="7028" y="0"/>
                  </a:cubicBezTo>
                  <a:cubicBezTo>
                    <a:pt x="6624" y="0"/>
                    <a:pt x="6335" y="290"/>
                    <a:pt x="6335" y="639"/>
                  </a:cubicBezTo>
                  <a:lnTo>
                    <a:pt x="6335" y="1281"/>
                  </a:lnTo>
                  <a:lnTo>
                    <a:pt x="3860" y="1281"/>
                  </a:lnTo>
                  <a:lnTo>
                    <a:pt x="3860" y="639"/>
                  </a:lnTo>
                  <a:cubicBezTo>
                    <a:pt x="3860" y="290"/>
                    <a:pt x="3571" y="0"/>
                    <a:pt x="31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892" name="Google Shape;3892;p39"/>
          <p:cNvGrpSpPr/>
          <p:nvPr/>
        </p:nvGrpSpPr>
        <p:grpSpPr>
          <a:xfrm>
            <a:off x="13969809" y="4617641"/>
            <a:ext cx="891877" cy="887007"/>
            <a:chOff x="0" y="0"/>
            <a:chExt cx="891875" cy="887005"/>
          </a:xfrm>
        </p:grpSpPr>
        <p:sp>
          <p:nvSpPr>
            <p:cNvPr id="3893" name="Google Shape;3893;p39"/>
            <p:cNvSpPr/>
            <p:nvPr/>
          </p:nvSpPr>
          <p:spPr>
            <a:xfrm>
              <a:off x="0" y="0"/>
              <a:ext cx="891875" cy="887005"/>
            </a:xfrm>
            <a:custGeom>
              <a:rect b="b" l="l" r="r" t="t"/>
              <a:pathLst>
                <a:path extrusionOk="0" h="21600" w="20950">
                  <a:moveTo>
                    <a:pt x="14277" y="1215"/>
                  </a:moveTo>
                  <a:cubicBezTo>
                    <a:pt x="15692" y="1215"/>
                    <a:pt x="17106" y="1758"/>
                    <a:pt x="18152" y="2843"/>
                  </a:cubicBezTo>
                  <a:cubicBezTo>
                    <a:pt x="20301" y="5070"/>
                    <a:pt x="20301" y="8704"/>
                    <a:pt x="18152" y="10931"/>
                  </a:cubicBezTo>
                  <a:cubicBezTo>
                    <a:pt x="17122" y="11999"/>
                    <a:pt x="15708" y="12587"/>
                    <a:pt x="14270" y="12587"/>
                  </a:cubicBezTo>
                  <a:cubicBezTo>
                    <a:pt x="13577" y="12587"/>
                    <a:pt x="12877" y="12449"/>
                    <a:pt x="12215" y="12163"/>
                  </a:cubicBezTo>
                  <a:cubicBezTo>
                    <a:pt x="12131" y="12141"/>
                    <a:pt x="12041" y="12128"/>
                    <a:pt x="11955" y="12128"/>
                  </a:cubicBezTo>
                  <a:cubicBezTo>
                    <a:pt x="11804" y="12128"/>
                    <a:pt x="11664" y="12168"/>
                    <a:pt x="11592" y="12280"/>
                  </a:cubicBezTo>
                  <a:lnTo>
                    <a:pt x="9952" y="13979"/>
                  </a:lnTo>
                  <a:lnTo>
                    <a:pt x="8482" y="13979"/>
                  </a:lnTo>
                  <a:cubicBezTo>
                    <a:pt x="8143" y="13979"/>
                    <a:pt x="7861" y="14273"/>
                    <a:pt x="7861" y="14625"/>
                  </a:cubicBezTo>
                  <a:lnTo>
                    <a:pt x="7861" y="15739"/>
                  </a:lnTo>
                  <a:lnTo>
                    <a:pt x="7012" y="15679"/>
                  </a:lnTo>
                  <a:cubicBezTo>
                    <a:pt x="6843" y="15679"/>
                    <a:pt x="6617" y="15679"/>
                    <a:pt x="6560" y="15797"/>
                  </a:cubicBezTo>
                  <a:cubicBezTo>
                    <a:pt x="6447" y="15914"/>
                    <a:pt x="6334" y="16091"/>
                    <a:pt x="6334" y="16266"/>
                  </a:cubicBezTo>
                  <a:lnTo>
                    <a:pt x="6221" y="17732"/>
                  </a:lnTo>
                  <a:lnTo>
                    <a:pt x="4806" y="17849"/>
                  </a:lnTo>
                  <a:cubicBezTo>
                    <a:pt x="4638" y="17849"/>
                    <a:pt x="4525" y="17966"/>
                    <a:pt x="4354" y="18083"/>
                  </a:cubicBezTo>
                  <a:cubicBezTo>
                    <a:pt x="4298" y="18258"/>
                    <a:pt x="4241" y="18376"/>
                    <a:pt x="4241" y="18552"/>
                  </a:cubicBezTo>
                  <a:lnTo>
                    <a:pt x="4354" y="19842"/>
                  </a:lnTo>
                  <a:lnTo>
                    <a:pt x="3902" y="20370"/>
                  </a:lnTo>
                  <a:lnTo>
                    <a:pt x="1246" y="20370"/>
                  </a:lnTo>
                  <a:lnTo>
                    <a:pt x="1246" y="17672"/>
                  </a:lnTo>
                  <a:lnTo>
                    <a:pt x="1359" y="17672"/>
                  </a:lnTo>
                  <a:lnTo>
                    <a:pt x="9047" y="9701"/>
                  </a:lnTo>
                  <a:cubicBezTo>
                    <a:pt x="9160" y="9525"/>
                    <a:pt x="9274" y="9232"/>
                    <a:pt x="9160" y="8998"/>
                  </a:cubicBezTo>
                  <a:cubicBezTo>
                    <a:pt x="8426" y="6886"/>
                    <a:pt x="8879" y="4484"/>
                    <a:pt x="10404" y="2843"/>
                  </a:cubicBezTo>
                  <a:cubicBezTo>
                    <a:pt x="11451" y="1758"/>
                    <a:pt x="12865" y="1215"/>
                    <a:pt x="14277" y="1215"/>
                  </a:cubicBezTo>
                  <a:close/>
                  <a:moveTo>
                    <a:pt x="14243" y="0"/>
                  </a:moveTo>
                  <a:cubicBezTo>
                    <a:pt x="12511" y="0"/>
                    <a:pt x="10772" y="674"/>
                    <a:pt x="9444" y="2023"/>
                  </a:cubicBezTo>
                  <a:cubicBezTo>
                    <a:pt x="7691" y="3898"/>
                    <a:pt x="7070" y="6652"/>
                    <a:pt x="7861" y="9173"/>
                  </a:cubicBezTo>
                  <a:lnTo>
                    <a:pt x="226" y="17086"/>
                  </a:lnTo>
                  <a:cubicBezTo>
                    <a:pt x="57" y="17203"/>
                    <a:pt x="0" y="17380"/>
                    <a:pt x="0" y="17497"/>
                  </a:cubicBezTo>
                  <a:lnTo>
                    <a:pt x="0" y="21131"/>
                  </a:lnTo>
                  <a:cubicBezTo>
                    <a:pt x="57" y="21308"/>
                    <a:pt x="339" y="21600"/>
                    <a:pt x="680" y="21600"/>
                  </a:cubicBezTo>
                  <a:lnTo>
                    <a:pt x="4185" y="21600"/>
                  </a:lnTo>
                  <a:cubicBezTo>
                    <a:pt x="4298" y="21600"/>
                    <a:pt x="4525" y="21542"/>
                    <a:pt x="4580" y="21425"/>
                  </a:cubicBezTo>
                  <a:lnTo>
                    <a:pt x="5429" y="20545"/>
                  </a:lnTo>
                  <a:cubicBezTo>
                    <a:pt x="5598" y="20370"/>
                    <a:pt x="5655" y="20136"/>
                    <a:pt x="5598" y="20017"/>
                  </a:cubicBezTo>
                  <a:lnTo>
                    <a:pt x="5429" y="19079"/>
                  </a:lnTo>
                  <a:lnTo>
                    <a:pt x="6730" y="18904"/>
                  </a:lnTo>
                  <a:cubicBezTo>
                    <a:pt x="7012" y="18904"/>
                    <a:pt x="7183" y="18610"/>
                    <a:pt x="7296" y="18318"/>
                  </a:cubicBezTo>
                  <a:lnTo>
                    <a:pt x="7409" y="17028"/>
                  </a:lnTo>
                  <a:lnTo>
                    <a:pt x="8369" y="17146"/>
                  </a:lnTo>
                  <a:cubicBezTo>
                    <a:pt x="8482" y="17146"/>
                    <a:pt x="8708" y="17146"/>
                    <a:pt x="8821" y="17028"/>
                  </a:cubicBezTo>
                  <a:cubicBezTo>
                    <a:pt x="8992" y="16852"/>
                    <a:pt x="9047" y="16734"/>
                    <a:pt x="9047" y="16560"/>
                  </a:cubicBezTo>
                  <a:lnTo>
                    <a:pt x="9047" y="15387"/>
                  </a:lnTo>
                  <a:lnTo>
                    <a:pt x="10178" y="15387"/>
                  </a:lnTo>
                  <a:cubicBezTo>
                    <a:pt x="10291" y="15387"/>
                    <a:pt x="10462" y="15328"/>
                    <a:pt x="10575" y="15153"/>
                  </a:cubicBezTo>
                  <a:lnTo>
                    <a:pt x="12158" y="13627"/>
                  </a:lnTo>
                  <a:cubicBezTo>
                    <a:pt x="12838" y="13864"/>
                    <a:pt x="13547" y="13979"/>
                    <a:pt x="14252" y="13979"/>
                  </a:cubicBezTo>
                  <a:cubicBezTo>
                    <a:pt x="16009" y="13979"/>
                    <a:pt x="17748" y="13266"/>
                    <a:pt x="18999" y="11928"/>
                  </a:cubicBezTo>
                  <a:cubicBezTo>
                    <a:pt x="21600" y="9232"/>
                    <a:pt x="21600" y="4776"/>
                    <a:pt x="18999" y="2023"/>
                  </a:cubicBezTo>
                  <a:cubicBezTo>
                    <a:pt x="17700" y="674"/>
                    <a:pt x="15975" y="0"/>
                    <a:pt x="142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94" name="Google Shape;3894;p39"/>
            <p:cNvSpPr/>
            <p:nvPr/>
          </p:nvSpPr>
          <p:spPr>
            <a:xfrm>
              <a:off x="604261" y="131190"/>
              <a:ext cx="155870" cy="155870"/>
            </a:xfrm>
            <a:custGeom>
              <a:rect b="b" l="l" r="r" t="t"/>
              <a:pathLst>
                <a:path extrusionOk="0" h="21600" w="19698">
                  <a:moveTo>
                    <a:pt x="9883" y="6999"/>
                  </a:moveTo>
                  <a:cubicBezTo>
                    <a:pt x="10723" y="6999"/>
                    <a:pt x="11554" y="7338"/>
                    <a:pt x="12162" y="8005"/>
                  </a:cubicBezTo>
                  <a:cubicBezTo>
                    <a:pt x="13379" y="9339"/>
                    <a:pt x="13379" y="12007"/>
                    <a:pt x="12162" y="13002"/>
                  </a:cubicBezTo>
                  <a:cubicBezTo>
                    <a:pt x="11554" y="13669"/>
                    <a:pt x="10723" y="14008"/>
                    <a:pt x="9883" y="14008"/>
                  </a:cubicBezTo>
                  <a:cubicBezTo>
                    <a:pt x="9043" y="14008"/>
                    <a:pt x="8213" y="13669"/>
                    <a:pt x="7604" y="13002"/>
                  </a:cubicBezTo>
                  <a:cubicBezTo>
                    <a:pt x="6079" y="12007"/>
                    <a:pt x="6079" y="9667"/>
                    <a:pt x="7604" y="8005"/>
                  </a:cubicBezTo>
                  <a:cubicBezTo>
                    <a:pt x="8213" y="7338"/>
                    <a:pt x="9043" y="6999"/>
                    <a:pt x="9883" y="6999"/>
                  </a:cubicBezTo>
                  <a:close/>
                  <a:moveTo>
                    <a:pt x="9845" y="0"/>
                  </a:moveTo>
                  <a:cubicBezTo>
                    <a:pt x="7295" y="0"/>
                    <a:pt x="4717" y="995"/>
                    <a:pt x="2738" y="2996"/>
                  </a:cubicBezTo>
                  <a:cubicBezTo>
                    <a:pt x="-912" y="7338"/>
                    <a:pt x="-912" y="14336"/>
                    <a:pt x="2738" y="18339"/>
                  </a:cubicBezTo>
                  <a:cubicBezTo>
                    <a:pt x="4862" y="20509"/>
                    <a:pt x="7450" y="21600"/>
                    <a:pt x="9960" y="21600"/>
                  </a:cubicBezTo>
                  <a:cubicBezTo>
                    <a:pt x="12471" y="21600"/>
                    <a:pt x="14904" y="20509"/>
                    <a:pt x="16729" y="18339"/>
                  </a:cubicBezTo>
                  <a:cubicBezTo>
                    <a:pt x="20688" y="14336"/>
                    <a:pt x="20688" y="7338"/>
                    <a:pt x="16729" y="2996"/>
                  </a:cubicBezTo>
                  <a:cubicBezTo>
                    <a:pt x="14904" y="995"/>
                    <a:pt x="12394" y="0"/>
                    <a:pt x="98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895" name="Google Shape;3895;p39"/>
          <p:cNvSpPr/>
          <p:nvPr/>
        </p:nvSpPr>
        <p:spPr>
          <a:xfrm>
            <a:off x="13976222" y="5669277"/>
            <a:ext cx="897932" cy="888229"/>
          </a:xfrm>
          <a:custGeom>
            <a:rect b="b" l="l" r="r" t="t"/>
            <a:pathLst>
              <a:path extrusionOk="0" h="21600" w="21600">
                <a:moveTo>
                  <a:pt x="10714" y="1230"/>
                </a:moveTo>
                <a:cubicBezTo>
                  <a:pt x="11118" y="1230"/>
                  <a:pt x="11408" y="1522"/>
                  <a:pt x="11408" y="1873"/>
                </a:cubicBezTo>
                <a:cubicBezTo>
                  <a:pt x="11408" y="2224"/>
                  <a:pt x="11118" y="2518"/>
                  <a:pt x="10714" y="2518"/>
                </a:cubicBezTo>
                <a:cubicBezTo>
                  <a:pt x="10366" y="2518"/>
                  <a:pt x="10076" y="2224"/>
                  <a:pt x="10076" y="1873"/>
                </a:cubicBezTo>
                <a:cubicBezTo>
                  <a:pt x="10076" y="1522"/>
                  <a:pt x="10366" y="1230"/>
                  <a:pt x="10714" y="1230"/>
                </a:cubicBezTo>
                <a:close/>
                <a:moveTo>
                  <a:pt x="10714" y="3805"/>
                </a:moveTo>
                <a:cubicBezTo>
                  <a:pt x="12394" y="3805"/>
                  <a:pt x="14015" y="4391"/>
                  <a:pt x="15173" y="5385"/>
                </a:cubicBezTo>
                <a:lnTo>
                  <a:pt x="13320" y="7200"/>
                </a:lnTo>
                <a:cubicBezTo>
                  <a:pt x="12625" y="6615"/>
                  <a:pt x="11697" y="6323"/>
                  <a:pt x="10655" y="6323"/>
                </a:cubicBezTo>
                <a:cubicBezTo>
                  <a:pt x="9787" y="6323"/>
                  <a:pt x="8861" y="6615"/>
                  <a:pt x="8050" y="7200"/>
                </a:cubicBezTo>
                <a:lnTo>
                  <a:pt x="6313" y="5444"/>
                </a:lnTo>
                <a:cubicBezTo>
                  <a:pt x="7471" y="4391"/>
                  <a:pt x="8977" y="3805"/>
                  <a:pt x="10714" y="3805"/>
                </a:cubicBezTo>
                <a:close/>
                <a:moveTo>
                  <a:pt x="8918" y="2518"/>
                </a:moveTo>
                <a:cubicBezTo>
                  <a:pt x="8918" y="2635"/>
                  <a:pt x="8977" y="2692"/>
                  <a:pt x="8977" y="2692"/>
                </a:cubicBezTo>
                <a:cubicBezTo>
                  <a:pt x="5907" y="3337"/>
                  <a:pt x="3360" y="5855"/>
                  <a:pt x="2722" y="9073"/>
                </a:cubicBezTo>
                <a:cubicBezTo>
                  <a:pt x="2665" y="9073"/>
                  <a:pt x="2549" y="8956"/>
                  <a:pt x="2549" y="8956"/>
                </a:cubicBezTo>
                <a:lnTo>
                  <a:pt x="2549" y="6908"/>
                </a:lnTo>
                <a:cubicBezTo>
                  <a:pt x="2549" y="4508"/>
                  <a:pt x="4518" y="2518"/>
                  <a:pt x="6892" y="2518"/>
                </a:cubicBezTo>
                <a:close/>
                <a:moveTo>
                  <a:pt x="14535" y="2518"/>
                </a:moveTo>
                <a:cubicBezTo>
                  <a:pt x="16909" y="2518"/>
                  <a:pt x="18821" y="4508"/>
                  <a:pt x="18821" y="6908"/>
                </a:cubicBezTo>
                <a:lnTo>
                  <a:pt x="18821" y="8956"/>
                </a:lnTo>
                <a:cubicBezTo>
                  <a:pt x="18762" y="8956"/>
                  <a:pt x="18705" y="9073"/>
                  <a:pt x="18705" y="9073"/>
                </a:cubicBezTo>
                <a:cubicBezTo>
                  <a:pt x="18067" y="5912"/>
                  <a:pt x="15577" y="3337"/>
                  <a:pt x="12394" y="2692"/>
                </a:cubicBezTo>
                <a:cubicBezTo>
                  <a:pt x="12394" y="2635"/>
                  <a:pt x="12451" y="2518"/>
                  <a:pt x="12451" y="2518"/>
                </a:cubicBezTo>
                <a:close/>
                <a:moveTo>
                  <a:pt x="19516" y="10069"/>
                </a:moveTo>
                <a:cubicBezTo>
                  <a:pt x="19863" y="10069"/>
                  <a:pt x="20152" y="10361"/>
                  <a:pt x="20152" y="10712"/>
                </a:cubicBezTo>
                <a:cubicBezTo>
                  <a:pt x="20152" y="11122"/>
                  <a:pt x="19863" y="11414"/>
                  <a:pt x="19516" y="11414"/>
                </a:cubicBezTo>
                <a:cubicBezTo>
                  <a:pt x="19110" y="11414"/>
                  <a:pt x="18821" y="11122"/>
                  <a:pt x="18821" y="10712"/>
                </a:cubicBezTo>
                <a:cubicBezTo>
                  <a:pt x="18821" y="10361"/>
                  <a:pt x="19110" y="10069"/>
                  <a:pt x="19516" y="10069"/>
                </a:cubicBezTo>
                <a:close/>
                <a:moveTo>
                  <a:pt x="1912" y="10126"/>
                </a:moveTo>
                <a:cubicBezTo>
                  <a:pt x="2259" y="10126"/>
                  <a:pt x="2549" y="10420"/>
                  <a:pt x="2549" y="10829"/>
                </a:cubicBezTo>
                <a:cubicBezTo>
                  <a:pt x="2549" y="11180"/>
                  <a:pt x="2259" y="11474"/>
                  <a:pt x="1912" y="11474"/>
                </a:cubicBezTo>
                <a:cubicBezTo>
                  <a:pt x="1564" y="11474"/>
                  <a:pt x="1276" y="11180"/>
                  <a:pt x="1276" y="10829"/>
                </a:cubicBezTo>
                <a:cubicBezTo>
                  <a:pt x="1276" y="10420"/>
                  <a:pt x="1564" y="10126"/>
                  <a:pt x="1912" y="10126"/>
                </a:cubicBezTo>
                <a:close/>
                <a:moveTo>
                  <a:pt x="10714" y="7611"/>
                </a:moveTo>
                <a:cubicBezTo>
                  <a:pt x="12451" y="7611"/>
                  <a:pt x="13840" y="8956"/>
                  <a:pt x="13840" y="10712"/>
                </a:cubicBezTo>
                <a:cubicBezTo>
                  <a:pt x="13840" y="12469"/>
                  <a:pt x="12566" y="13932"/>
                  <a:pt x="10714" y="13932"/>
                </a:cubicBezTo>
                <a:cubicBezTo>
                  <a:pt x="8977" y="13932"/>
                  <a:pt x="7528" y="12469"/>
                  <a:pt x="7644" y="10654"/>
                </a:cubicBezTo>
                <a:cubicBezTo>
                  <a:pt x="7703" y="8898"/>
                  <a:pt x="8977" y="7611"/>
                  <a:pt x="10714" y="7611"/>
                </a:cubicBezTo>
                <a:close/>
                <a:moveTo>
                  <a:pt x="5385" y="6264"/>
                </a:moveTo>
                <a:lnTo>
                  <a:pt x="7124" y="8019"/>
                </a:lnTo>
                <a:cubicBezTo>
                  <a:pt x="6545" y="8839"/>
                  <a:pt x="6255" y="9775"/>
                  <a:pt x="6255" y="10712"/>
                </a:cubicBezTo>
                <a:cubicBezTo>
                  <a:pt x="6255" y="11708"/>
                  <a:pt x="6545" y="12644"/>
                  <a:pt x="7124" y="13346"/>
                </a:cubicBezTo>
                <a:lnTo>
                  <a:pt x="5328" y="15219"/>
                </a:lnTo>
                <a:cubicBezTo>
                  <a:pt x="4343" y="14049"/>
                  <a:pt x="3764" y="12469"/>
                  <a:pt x="3764" y="10712"/>
                </a:cubicBezTo>
                <a:cubicBezTo>
                  <a:pt x="3764" y="9073"/>
                  <a:pt x="4343" y="7434"/>
                  <a:pt x="5385" y="6264"/>
                </a:cubicBezTo>
                <a:close/>
                <a:moveTo>
                  <a:pt x="16099" y="6206"/>
                </a:moveTo>
                <a:cubicBezTo>
                  <a:pt x="17082" y="7434"/>
                  <a:pt x="17661" y="8956"/>
                  <a:pt x="17661" y="10654"/>
                </a:cubicBezTo>
                <a:cubicBezTo>
                  <a:pt x="17604" y="12469"/>
                  <a:pt x="17025" y="14049"/>
                  <a:pt x="16040" y="15219"/>
                </a:cubicBezTo>
                <a:lnTo>
                  <a:pt x="14303" y="13464"/>
                </a:lnTo>
                <a:cubicBezTo>
                  <a:pt x="14882" y="12644"/>
                  <a:pt x="15173" y="11708"/>
                  <a:pt x="15173" y="10712"/>
                </a:cubicBezTo>
                <a:cubicBezTo>
                  <a:pt x="15173" y="10361"/>
                  <a:pt x="15057" y="10009"/>
                  <a:pt x="14998" y="9658"/>
                </a:cubicBezTo>
                <a:cubicBezTo>
                  <a:pt x="14882" y="9073"/>
                  <a:pt x="14651" y="8547"/>
                  <a:pt x="14303" y="8019"/>
                </a:cubicBezTo>
                <a:lnTo>
                  <a:pt x="16099" y="6206"/>
                </a:lnTo>
                <a:close/>
                <a:moveTo>
                  <a:pt x="13436" y="14342"/>
                </a:moveTo>
                <a:lnTo>
                  <a:pt x="15173" y="16098"/>
                </a:lnTo>
                <a:cubicBezTo>
                  <a:pt x="13899" y="17152"/>
                  <a:pt x="12394" y="17737"/>
                  <a:pt x="10714" y="17737"/>
                </a:cubicBezTo>
                <a:cubicBezTo>
                  <a:pt x="9093" y="17737"/>
                  <a:pt x="7471" y="17152"/>
                  <a:pt x="6313" y="16156"/>
                </a:cubicBezTo>
                <a:lnTo>
                  <a:pt x="8107" y="14342"/>
                </a:lnTo>
                <a:cubicBezTo>
                  <a:pt x="8861" y="14928"/>
                  <a:pt x="9787" y="15219"/>
                  <a:pt x="10714" y="15219"/>
                </a:cubicBezTo>
                <a:cubicBezTo>
                  <a:pt x="11697" y="15219"/>
                  <a:pt x="12625" y="14928"/>
                  <a:pt x="13436" y="14342"/>
                </a:cubicBezTo>
                <a:close/>
                <a:moveTo>
                  <a:pt x="2722" y="12469"/>
                </a:moveTo>
                <a:cubicBezTo>
                  <a:pt x="3360" y="15688"/>
                  <a:pt x="5907" y="18205"/>
                  <a:pt x="8977" y="18850"/>
                </a:cubicBezTo>
                <a:cubicBezTo>
                  <a:pt x="8977" y="18908"/>
                  <a:pt x="8918" y="19025"/>
                  <a:pt x="8918" y="19084"/>
                </a:cubicBezTo>
                <a:lnTo>
                  <a:pt x="6949" y="19084"/>
                </a:lnTo>
                <a:cubicBezTo>
                  <a:pt x="4518" y="19084"/>
                  <a:pt x="2549" y="17035"/>
                  <a:pt x="2549" y="14517"/>
                </a:cubicBezTo>
                <a:lnTo>
                  <a:pt x="2549" y="12587"/>
                </a:lnTo>
                <a:cubicBezTo>
                  <a:pt x="2606" y="12587"/>
                  <a:pt x="2722" y="12469"/>
                  <a:pt x="2722" y="12469"/>
                </a:cubicBezTo>
                <a:close/>
                <a:moveTo>
                  <a:pt x="18705" y="12469"/>
                </a:moveTo>
                <a:cubicBezTo>
                  <a:pt x="18762" y="12469"/>
                  <a:pt x="18821" y="12587"/>
                  <a:pt x="18821" y="12587"/>
                </a:cubicBezTo>
                <a:lnTo>
                  <a:pt x="18821" y="14634"/>
                </a:lnTo>
                <a:cubicBezTo>
                  <a:pt x="18821" y="17035"/>
                  <a:pt x="16909" y="19084"/>
                  <a:pt x="14478" y="19084"/>
                </a:cubicBezTo>
                <a:lnTo>
                  <a:pt x="12451" y="19084"/>
                </a:lnTo>
                <a:cubicBezTo>
                  <a:pt x="12451" y="19025"/>
                  <a:pt x="12394" y="18908"/>
                  <a:pt x="12394" y="18850"/>
                </a:cubicBezTo>
                <a:cubicBezTo>
                  <a:pt x="15577" y="18205"/>
                  <a:pt x="18067" y="15630"/>
                  <a:pt x="18705" y="12469"/>
                </a:cubicBezTo>
                <a:close/>
                <a:moveTo>
                  <a:pt x="10714" y="19025"/>
                </a:moveTo>
                <a:cubicBezTo>
                  <a:pt x="11118" y="19025"/>
                  <a:pt x="11408" y="19318"/>
                  <a:pt x="11408" y="19669"/>
                </a:cubicBezTo>
                <a:cubicBezTo>
                  <a:pt x="11293" y="20021"/>
                  <a:pt x="11002" y="20312"/>
                  <a:pt x="10714" y="20312"/>
                </a:cubicBezTo>
                <a:cubicBezTo>
                  <a:pt x="10366" y="20312"/>
                  <a:pt x="10076" y="20021"/>
                  <a:pt x="10076" y="19669"/>
                </a:cubicBezTo>
                <a:cubicBezTo>
                  <a:pt x="10076" y="19318"/>
                  <a:pt x="10366" y="19025"/>
                  <a:pt x="10714" y="19025"/>
                </a:cubicBezTo>
                <a:close/>
                <a:moveTo>
                  <a:pt x="10714" y="0"/>
                </a:moveTo>
                <a:cubicBezTo>
                  <a:pt x="9903" y="0"/>
                  <a:pt x="9208" y="585"/>
                  <a:pt x="8918" y="1288"/>
                </a:cubicBezTo>
                <a:lnTo>
                  <a:pt x="7008" y="1288"/>
                </a:lnTo>
                <a:cubicBezTo>
                  <a:pt x="3880" y="1288"/>
                  <a:pt x="1333" y="3863"/>
                  <a:pt x="1333" y="7025"/>
                </a:cubicBezTo>
                <a:lnTo>
                  <a:pt x="1333" y="8956"/>
                </a:lnTo>
                <a:cubicBezTo>
                  <a:pt x="581" y="9190"/>
                  <a:pt x="0" y="9952"/>
                  <a:pt x="0" y="10829"/>
                </a:cubicBezTo>
                <a:cubicBezTo>
                  <a:pt x="0" y="11708"/>
                  <a:pt x="581" y="12352"/>
                  <a:pt x="1333" y="12644"/>
                </a:cubicBezTo>
                <a:lnTo>
                  <a:pt x="1333" y="14634"/>
                </a:lnTo>
                <a:cubicBezTo>
                  <a:pt x="1333" y="17737"/>
                  <a:pt x="3880" y="20372"/>
                  <a:pt x="7008" y="20372"/>
                </a:cubicBezTo>
                <a:lnTo>
                  <a:pt x="9034" y="20372"/>
                </a:lnTo>
                <a:cubicBezTo>
                  <a:pt x="9324" y="21132"/>
                  <a:pt x="9960" y="21600"/>
                  <a:pt x="10829" y="21600"/>
                </a:cubicBezTo>
                <a:cubicBezTo>
                  <a:pt x="11640" y="21600"/>
                  <a:pt x="12335" y="21015"/>
                  <a:pt x="12625" y="20312"/>
                </a:cubicBezTo>
                <a:lnTo>
                  <a:pt x="14651" y="20312"/>
                </a:lnTo>
                <a:cubicBezTo>
                  <a:pt x="17777" y="20312"/>
                  <a:pt x="20326" y="17737"/>
                  <a:pt x="20326" y="14577"/>
                </a:cubicBezTo>
                <a:lnTo>
                  <a:pt x="20326" y="12587"/>
                </a:lnTo>
                <a:cubicBezTo>
                  <a:pt x="20615" y="12469"/>
                  <a:pt x="20789" y="12352"/>
                  <a:pt x="21021" y="12118"/>
                </a:cubicBezTo>
                <a:cubicBezTo>
                  <a:pt x="21368" y="11767"/>
                  <a:pt x="21600" y="11239"/>
                  <a:pt x="21600" y="10712"/>
                </a:cubicBezTo>
                <a:cubicBezTo>
                  <a:pt x="21600" y="10244"/>
                  <a:pt x="21368" y="9718"/>
                  <a:pt x="21021" y="9367"/>
                </a:cubicBezTo>
                <a:cubicBezTo>
                  <a:pt x="20674" y="9190"/>
                  <a:pt x="20383" y="9073"/>
                  <a:pt x="20152" y="8956"/>
                </a:cubicBezTo>
                <a:lnTo>
                  <a:pt x="20152" y="7025"/>
                </a:lnTo>
                <a:cubicBezTo>
                  <a:pt x="20152" y="3863"/>
                  <a:pt x="17604" y="1288"/>
                  <a:pt x="14478" y="1288"/>
                </a:cubicBezTo>
                <a:lnTo>
                  <a:pt x="12566" y="1288"/>
                </a:lnTo>
                <a:cubicBezTo>
                  <a:pt x="12335" y="585"/>
                  <a:pt x="11581" y="0"/>
                  <a:pt x="107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896" name="Google Shape;3896;p39"/>
          <p:cNvGrpSpPr/>
          <p:nvPr/>
        </p:nvGrpSpPr>
        <p:grpSpPr>
          <a:xfrm>
            <a:off x="3870246" y="3477236"/>
            <a:ext cx="893120" cy="895488"/>
            <a:chOff x="-1" y="76"/>
            <a:chExt cx="893119" cy="895487"/>
          </a:xfrm>
        </p:grpSpPr>
        <p:sp>
          <p:nvSpPr>
            <p:cNvPr id="3897" name="Google Shape;3897;p39"/>
            <p:cNvSpPr/>
            <p:nvPr/>
          </p:nvSpPr>
          <p:spPr>
            <a:xfrm>
              <a:off x="-1" y="76"/>
              <a:ext cx="312963" cy="895487"/>
            </a:xfrm>
            <a:custGeom>
              <a:rect b="b" l="l" r="r" t="t"/>
              <a:pathLst>
                <a:path extrusionOk="0" h="21600" w="21600">
                  <a:moveTo>
                    <a:pt x="16284" y="1336"/>
                  </a:moveTo>
                  <a:cubicBezTo>
                    <a:pt x="17281" y="1336"/>
                    <a:pt x="18114" y="1626"/>
                    <a:pt x="18114" y="1917"/>
                  </a:cubicBezTo>
                  <a:lnTo>
                    <a:pt x="18114" y="5748"/>
                  </a:lnTo>
                  <a:cubicBezTo>
                    <a:pt x="18114" y="6097"/>
                    <a:pt x="17281" y="6388"/>
                    <a:pt x="16284" y="6388"/>
                  </a:cubicBezTo>
                  <a:lnTo>
                    <a:pt x="14291" y="6388"/>
                  </a:lnTo>
                  <a:lnTo>
                    <a:pt x="14291" y="1336"/>
                  </a:lnTo>
                  <a:close/>
                  <a:moveTo>
                    <a:pt x="10969" y="1393"/>
                  </a:moveTo>
                  <a:lnTo>
                    <a:pt x="10969" y="6561"/>
                  </a:lnTo>
                  <a:cubicBezTo>
                    <a:pt x="8975" y="6852"/>
                    <a:pt x="7478" y="7490"/>
                    <a:pt x="7478" y="8362"/>
                  </a:cubicBezTo>
                  <a:lnTo>
                    <a:pt x="7478" y="13471"/>
                  </a:lnTo>
                  <a:cubicBezTo>
                    <a:pt x="7478" y="14226"/>
                    <a:pt x="8975" y="14980"/>
                    <a:pt x="10969" y="15271"/>
                  </a:cubicBezTo>
                  <a:lnTo>
                    <a:pt x="10969" y="20323"/>
                  </a:lnTo>
                  <a:cubicBezTo>
                    <a:pt x="6813" y="20032"/>
                    <a:pt x="3823" y="18754"/>
                    <a:pt x="3823" y="17186"/>
                  </a:cubicBezTo>
                  <a:lnTo>
                    <a:pt x="3823" y="4528"/>
                  </a:lnTo>
                  <a:cubicBezTo>
                    <a:pt x="3823" y="3019"/>
                    <a:pt x="6813" y="1685"/>
                    <a:pt x="10969" y="1393"/>
                  </a:cubicBezTo>
                  <a:close/>
                  <a:moveTo>
                    <a:pt x="16538" y="15321"/>
                  </a:moveTo>
                  <a:cubicBezTo>
                    <a:pt x="17418" y="15321"/>
                    <a:pt x="18114" y="15592"/>
                    <a:pt x="18114" y="15909"/>
                  </a:cubicBezTo>
                  <a:lnTo>
                    <a:pt x="18114" y="19683"/>
                  </a:lnTo>
                  <a:cubicBezTo>
                    <a:pt x="18114" y="20032"/>
                    <a:pt x="17281" y="20323"/>
                    <a:pt x="16284" y="20323"/>
                  </a:cubicBezTo>
                  <a:lnTo>
                    <a:pt x="14291" y="20323"/>
                  </a:lnTo>
                  <a:lnTo>
                    <a:pt x="14291" y="15328"/>
                  </a:lnTo>
                  <a:lnTo>
                    <a:pt x="16284" y="15328"/>
                  </a:lnTo>
                  <a:cubicBezTo>
                    <a:pt x="16369" y="15325"/>
                    <a:pt x="16453" y="15321"/>
                    <a:pt x="16538" y="15321"/>
                  </a:cubicBezTo>
                  <a:close/>
                  <a:moveTo>
                    <a:pt x="12630" y="0"/>
                  </a:moveTo>
                  <a:cubicBezTo>
                    <a:pt x="5653" y="0"/>
                    <a:pt x="0" y="2033"/>
                    <a:pt x="0" y="4471"/>
                  </a:cubicBezTo>
                  <a:lnTo>
                    <a:pt x="0" y="17070"/>
                  </a:lnTo>
                  <a:cubicBezTo>
                    <a:pt x="0" y="19567"/>
                    <a:pt x="5653" y="21600"/>
                    <a:pt x="12630" y="21600"/>
                  </a:cubicBezTo>
                  <a:lnTo>
                    <a:pt x="16284" y="21600"/>
                  </a:lnTo>
                  <a:cubicBezTo>
                    <a:pt x="19111" y="21600"/>
                    <a:pt x="21600" y="20728"/>
                    <a:pt x="21600" y="19683"/>
                  </a:cubicBezTo>
                  <a:lnTo>
                    <a:pt x="21600" y="15909"/>
                  </a:lnTo>
                  <a:cubicBezTo>
                    <a:pt x="21600" y="14923"/>
                    <a:pt x="19111" y="14051"/>
                    <a:pt x="16284" y="14051"/>
                  </a:cubicBezTo>
                  <a:lnTo>
                    <a:pt x="12630" y="14051"/>
                  </a:lnTo>
                  <a:cubicBezTo>
                    <a:pt x="11633" y="14051"/>
                    <a:pt x="10800" y="13762"/>
                    <a:pt x="10800" y="13354"/>
                  </a:cubicBezTo>
                  <a:lnTo>
                    <a:pt x="10800" y="8303"/>
                  </a:lnTo>
                  <a:cubicBezTo>
                    <a:pt x="10800" y="7954"/>
                    <a:pt x="11633" y="7665"/>
                    <a:pt x="12630" y="7665"/>
                  </a:cubicBezTo>
                  <a:lnTo>
                    <a:pt x="16284" y="7665"/>
                  </a:lnTo>
                  <a:cubicBezTo>
                    <a:pt x="19111" y="7665"/>
                    <a:pt x="21600" y="6793"/>
                    <a:pt x="21600" y="5748"/>
                  </a:cubicBezTo>
                  <a:lnTo>
                    <a:pt x="21600" y="1917"/>
                  </a:lnTo>
                  <a:cubicBezTo>
                    <a:pt x="21600" y="872"/>
                    <a:pt x="19111" y="0"/>
                    <a:pt x="162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98" name="Google Shape;3898;p39"/>
            <p:cNvSpPr/>
            <p:nvPr/>
          </p:nvSpPr>
          <p:spPr>
            <a:xfrm>
              <a:off x="580155" y="76"/>
              <a:ext cx="312963" cy="893042"/>
            </a:xfrm>
            <a:custGeom>
              <a:rect b="b" l="l" r="r" t="t"/>
              <a:pathLst>
                <a:path extrusionOk="0" h="21600" w="21600">
                  <a:moveTo>
                    <a:pt x="7309" y="1281"/>
                  </a:moveTo>
                  <a:lnTo>
                    <a:pt x="7309" y="6346"/>
                  </a:lnTo>
                  <a:lnTo>
                    <a:pt x="5484" y="6346"/>
                  </a:lnTo>
                  <a:cubicBezTo>
                    <a:pt x="5395" y="6352"/>
                    <a:pt x="5310" y="6354"/>
                    <a:pt x="5231" y="6354"/>
                  </a:cubicBezTo>
                  <a:cubicBezTo>
                    <a:pt x="4351" y="6354"/>
                    <a:pt x="3654" y="6084"/>
                    <a:pt x="3654" y="5764"/>
                  </a:cubicBezTo>
                  <a:lnTo>
                    <a:pt x="3654" y="1922"/>
                  </a:lnTo>
                  <a:cubicBezTo>
                    <a:pt x="3654" y="1573"/>
                    <a:pt x="4488" y="1281"/>
                    <a:pt x="5484" y="1281"/>
                  </a:cubicBezTo>
                  <a:close/>
                  <a:moveTo>
                    <a:pt x="7309" y="15313"/>
                  </a:moveTo>
                  <a:lnTo>
                    <a:pt x="7309" y="20319"/>
                  </a:lnTo>
                  <a:lnTo>
                    <a:pt x="5484" y="20319"/>
                  </a:lnTo>
                  <a:cubicBezTo>
                    <a:pt x="4488" y="20319"/>
                    <a:pt x="3654" y="20029"/>
                    <a:pt x="3654" y="19737"/>
                  </a:cubicBezTo>
                  <a:lnTo>
                    <a:pt x="3654" y="15952"/>
                  </a:lnTo>
                  <a:cubicBezTo>
                    <a:pt x="3654" y="15603"/>
                    <a:pt x="4488" y="15313"/>
                    <a:pt x="5484" y="15313"/>
                  </a:cubicBezTo>
                  <a:close/>
                  <a:moveTo>
                    <a:pt x="10631" y="1397"/>
                  </a:moveTo>
                  <a:cubicBezTo>
                    <a:pt x="14787" y="1689"/>
                    <a:pt x="17946" y="3027"/>
                    <a:pt x="17946" y="4541"/>
                  </a:cubicBezTo>
                  <a:lnTo>
                    <a:pt x="17946" y="17176"/>
                  </a:lnTo>
                  <a:cubicBezTo>
                    <a:pt x="17946" y="18689"/>
                    <a:pt x="14787" y="20029"/>
                    <a:pt x="10631" y="20319"/>
                  </a:cubicBezTo>
                  <a:lnTo>
                    <a:pt x="10631" y="15254"/>
                  </a:lnTo>
                  <a:cubicBezTo>
                    <a:pt x="12793" y="14964"/>
                    <a:pt x="14122" y="14265"/>
                    <a:pt x="14122" y="13391"/>
                  </a:cubicBezTo>
                  <a:lnTo>
                    <a:pt x="14122" y="8325"/>
                  </a:lnTo>
                  <a:cubicBezTo>
                    <a:pt x="14122" y="7510"/>
                    <a:pt x="12793" y="6812"/>
                    <a:pt x="10631" y="6522"/>
                  </a:cubicBezTo>
                  <a:lnTo>
                    <a:pt x="10631" y="1397"/>
                  </a:lnTo>
                  <a:close/>
                  <a:moveTo>
                    <a:pt x="5484" y="0"/>
                  </a:moveTo>
                  <a:cubicBezTo>
                    <a:pt x="2494" y="0"/>
                    <a:pt x="0" y="874"/>
                    <a:pt x="0" y="1922"/>
                  </a:cubicBezTo>
                  <a:lnTo>
                    <a:pt x="0" y="5764"/>
                  </a:lnTo>
                  <a:cubicBezTo>
                    <a:pt x="0" y="6812"/>
                    <a:pt x="2494" y="7627"/>
                    <a:pt x="5484" y="7627"/>
                  </a:cubicBezTo>
                  <a:lnTo>
                    <a:pt x="8970" y="7627"/>
                  </a:lnTo>
                  <a:cubicBezTo>
                    <a:pt x="9967" y="7627"/>
                    <a:pt x="10800" y="7919"/>
                    <a:pt x="10800" y="8325"/>
                  </a:cubicBezTo>
                  <a:lnTo>
                    <a:pt x="10800" y="13391"/>
                  </a:lnTo>
                  <a:cubicBezTo>
                    <a:pt x="10800" y="13740"/>
                    <a:pt x="9967" y="14090"/>
                    <a:pt x="8970" y="14090"/>
                  </a:cubicBezTo>
                  <a:lnTo>
                    <a:pt x="5484" y="14090"/>
                  </a:lnTo>
                  <a:cubicBezTo>
                    <a:pt x="2494" y="14090"/>
                    <a:pt x="0" y="14964"/>
                    <a:pt x="0" y="15952"/>
                  </a:cubicBezTo>
                  <a:lnTo>
                    <a:pt x="0" y="19737"/>
                  </a:lnTo>
                  <a:cubicBezTo>
                    <a:pt x="0" y="20785"/>
                    <a:pt x="2494" y="21600"/>
                    <a:pt x="5484" y="21600"/>
                  </a:cubicBezTo>
                  <a:lnTo>
                    <a:pt x="8970" y="21600"/>
                  </a:lnTo>
                  <a:cubicBezTo>
                    <a:pt x="16116" y="21600"/>
                    <a:pt x="21600" y="19680"/>
                    <a:pt x="21600" y="17176"/>
                  </a:cubicBezTo>
                  <a:lnTo>
                    <a:pt x="21600" y="4541"/>
                  </a:lnTo>
                  <a:cubicBezTo>
                    <a:pt x="21600" y="2038"/>
                    <a:pt x="15783" y="0"/>
                    <a:pt x="89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899" name="Google Shape;3899;p39"/>
            <p:cNvSpPr/>
            <p:nvPr/>
          </p:nvSpPr>
          <p:spPr>
            <a:xfrm>
              <a:off x="209468" y="318768"/>
              <a:ext cx="469367" cy="262229"/>
            </a:xfrm>
            <a:custGeom>
              <a:rect b="b" l="l" r="r" t="t"/>
              <a:pathLst>
                <a:path extrusionOk="0" h="21600" w="21381">
                  <a:moveTo>
                    <a:pt x="16777" y="7062"/>
                  </a:moveTo>
                  <a:lnTo>
                    <a:pt x="18751" y="10429"/>
                  </a:lnTo>
                  <a:lnTo>
                    <a:pt x="16777" y="14199"/>
                  </a:lnTo>
                  <a:cubicBezTo>
                    <a:pt x="16666" y="13406"/>
                    <a:pt x="16227" y="12808"/>
                    <a:pt x="15681" y="12808"/>
                  </a:cubicBezTo>
                  <a:lnTo>
                    <a:pt x="5922" y="12808"/>
                  </a:lnTo>
                  <a:cubicBezTo>
                    <a:pt x="5372" y="12808"/>
                    <a:pt x="5045" y="13204"/>
                    <a:pt x="4825" y="14199"/>
                  </a:cubicBezTo>
                  <a:lnTo>
                    <a:pt x="2960" y="10429"/>
                  </a:lnTo>
                  <a:lnTo>
                    <a:pt x="4825" y="7062"/>
                  </a:lnTo>
                  <a:cubicBezTo>
                    <a:pt x="5045" y="7855"/>
                    <a:pt x="5372" y="8446"/>
                    <a:pt x="5922" y="8446"/>
                  </a:cubicBezTo>
                  <a:lnTo>
                    <a:pt x="15681" y="8446"/>
                  </a:lnTo>
                  <a:cubicBezTo>
                    <a:pt x="16227" y="8446"/>
                    <a:pt x="16666" y="8050"/>
                    <a:pt x="16777" y="7062"/>
                  </a:cubicBezTo>
                  <a:close/>
                  <a:moveTo>
                    <a:pt x="5856" y="0"/>
                  </a:moveTo>
                  <a:cubicBezTo>
                    <a:pt x="5563" y="0"/>
                    <a:pt x="5292" y="138"/>
                    <a:pt x="5153" y="516"/>
                  </a:cubicBezTo>
                  <a:lnTo>
                    <a:pt x="329" y="9239"/>
                  </a:lnTo>
                  <a:cubicBezTo>
                    <a:pt x="-110" y="10032"/>
                    <a:pt x="-110" y="11222"/>
                    <a:pt x="329" y="12216"/>
                  </a:cubicBezTo>
                  <a:lnTo>
                    <a:pt x="5153" y="20939"/>
                  </a:lnTo>
                  <a:cubicBezTo>
                    <a:pt x="5281" y="21405"/>
                    <a:pt x="5521" y="21600"/>
                    <a:pt x="5789" y="21600"/>
                  </a:cubicBezTo>
                  <a:cubicBezTo>
                    <a:pt x="5977" y="21600"/>
                    <a:pt x="6176" y="21499"/>
                    <a:pt x="6360" y="21336"/>
                  </a:cubicBezTo>
                  <a:cubicBezTo>
                    <a:pt x="6799" y="21141"/>
                    <a:pt x="7018" y="20146"/>
                    <a:pt x="7018" y="19353"/>
                  </a:cubicBezTo>
                  <a:lnTo>
                    <a:pt x="7018" y="17176"/>
                  </a:lnTo>
                  <a:lnTo>
                    <a:pt x="14365" y="17176"/>
                  </a:lnTo>
                  <a:lnTo>
                    <a:pt x="14365" y="19353"/>
                  </a:lnTo>
                  <a:cubicBezTo>
                    <a:pt x="14365" y="20348"/>
                    <a:pt x="14585" y="21141"/>
                    <a:pt x="15023" y="21336"/>
                  </a:cubicBezTo>
                  <a:cubicBezTo>
                    <a:pt x="15204" y="21499"/>
                    <a:pt x="15403" y="21600"/>
                    <a:pt x="15591" y="21600"/>
                  </a:cubicBezTo>
                  <a:cubicBezTo>
                    <a:pt x="15859" y="21600"/>
                    <a:pt x="16099" y="21405"/>
                    <a:pt x="16227" y="20939"/>
                  </a:cubicBezTo>
                  <a:lnTo>
                    <a:pt x="21051" y="12216"/>
                  </a:lnTo>
                  <a:cubicBezTo>
                    <a:pt x="21490" y="11423"/>
                    <a:pt x="21490" y="10032"/>
                    <a:pt x="21051" y="9239"/>
                  </a:cubicBezTo>
                  <a:lnTo>
                    <a:pt x="16227" y="516"/>
                  </a:lnTo>
                  <a:cubicBezTo>
                    <a:pt x="16067" y="227"/>
                    <a:pt x="15730" y="44"/>
                    <a:pt x="15389" y="44"/>
                  </a:cubicBezTo>
                  <a:cubicBezTo>
                    <a:pt x="15263" y="44"/>
                    <a:pt x="15138" y="69"/>
                    <a:pt x="15023" y="120"/>
                  </a:cubicBezTo>
                  <a:cubicBezTo>
                    <a:pt x="14585" y="321"/>
                    <a:pt x="14365" y="1309"/>
                    <a:pt x="14365" y="2102"/>
                  </a:cubicBezTo>
                  <a:lnTo>
                    <a:pt x="14365" y="4286"/>
                  </a:lnTo>
                  <a:lnTo>
                    <a:pt x="7018" y="4286"/>
                  </a:lnTo>
                  <a:lnTo>
                    <a:pt x="7018" y="2102"/>
                  </a:lnTo>
                  <a:cubicBezTo>
                    <a:pt x="7018" y="1114"/>
                    <a:pt x="6799" y="321"/>
                    <a:pt x="6360" y="120"/>
                  </a:cubicBezTo>
                  <a:cubicBezTo>
                    <a:pt x="6200" y="50"/>
                    <a:pt x="6023" y="0"/>
                    <a:pt x="58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900" name="Google Shape;3900;p39"/>
          <p:cNvSpPr/>
          <p:nvPr/>
        </p:nvSpPr>
        <p:spPr>
          <a:xfrm>
            <a:off x="3863933" y="4614940"/>
            <a:ext cx="895490" cy="893041"/>
          </a:xfrm>
          <a:custGeom>
            <a:rect b="b" l="l" r="r" t="t"/>
            <a:pathLst>
              <a:path extrusionOk="0" h="21600" w="21541">
                <a:moveTo>
                  <a:pt x="10747" y="1222"/>
                </a:moveTo>
                <a:cubicBezTo>
                  <a:pt x="11789" y="1222"/>
                  <a:pt x="12658" y="2096"/>
                  <a:pt x="12658" y="3084"/>
                </a:cubicBezTo>
                <a:cubicBezTo>
                  <a:pt x="12658" y="4134"/>
                  <a:pt x="11789" y="5006"/>
                  <a:pt x="10747" y="5006"/>
                </a:cubicBezTo>
                <a:cubicBezTo>
                  <a:pt x="9704" y="5006"/>
                  <a:pt x="8837" y="4134"/>
                  <a:pt x="8837" y="3084"/>
                </a:cubicBezTo>
                <a:cubicBezTo>
                  <a:pt x="8837" y="2096"/>
                  <a:pt x="9704" y="1222"/>
                  <a:pt x="10747" y="1222"/>
                </a:cubicBezTo>
                <a:close/>
                <a:moveTo>
                  <a:pt x="10747" y="6230"/>
                </a:moveTo>
                <a:cubicBezTo>
                  <a:pt x="12948" y="6287"/>
                  <a:pt x="14742" y="7976"/>
                  <a:pt x="15090" y="10072"/>
                </a:cubicBezTo>
                <a:lnTo>
                  <a:pt x="6346" y="10072"/>
                </a:lnTo>
                <a:cubicBezTo>
                  <a:pt x="6637" y="7917"/>
                  <a:pt x="8547" y="6230"/>
                  <a:pt x="10747" y="6230"/>
                </a:cubicBezTo>
                <a:close/>
                <a:moveTo>
                  <a:pt x="17290" y="13973"/>
                </a:moveTo>
                <a:cubicBezTo>
                  <a:pt x="18275" y="13973"/>
                  <a:pt x="19144" y="14439"/>
                  <a:pt x="19723" y="15195"/>
                </a:cubicBezTo>
                <a:lnTo>
                  <a:pt x="18507" y="15195"/>
                </a:lnTo>
                <a:cubicBezTo>
                  <a:pt x="17521" y="15195"/>
                  <a:pt x="16654" y="16069"/>
                  <a:pt x="16654" y="17059"/>
                </a:cubicBezTo>
                <a:cubicBezTo>
                  <a:pt x="16654" y="18107"/>
                  <a:pt x="17521" y="18979"/>
                  <a:pt x="18507" y="18979"/>
                </a:cubicBezTo>
                <a:lnTo>
                  <a:pt x="19723" y="18979"/>
                </a:lnTo>
                <a:cubicBezTo>
                  <a:pt x="19144" y="19794"/>
                  <a:pt x="18218" y="20203"/>
                  <a:pt x="17290" y="20203"/>
                </a:cubicBezTo>
                <a:cubicBezTo>
                  <a:pt x="15959" y="20203"/>
                  <a:pt x="14742" y="19329"/>
                  <a:pt x="14338" y="18107"/>
                </a:cubicBezTo>
                <a:cubicBezTo>
                  <a:pt x="14222" y="17874"/>
                  <a:pt x="13932" y="17641"/>
                  <a:pt x="13759" y="17641"/>
                </a:cubicBezTo>
                <a:lnTo>
                  <a:pt x="7736" y="17641"/>
                </a:lnTo>
                <a:cubicBezTo>
                  <a:pt x="7447" y="17641"/>
                  <a:pt x="7216" y="17815"/>
                  <a:pt x="7157" y="18107"/>
                </a:cubicBezTo>
                <a:cubicBezTo>
                  <a:pt x="6694" y="19329"/>
                  <a:pt x="5477" y="20203"/>
                  <a:pt x="4203" y="20203"/>
                </a:cubicBezTo>
                <a:cubicBezTo>
                  <a:pt x="3161" y="20203"/>
                  <a:pt x="2294" y="19678"/>
                  <a:pt x="1656" y="18979"/>
                </a:cubicBezTo>
                <a:lnTo>
                  <a:pt x="2873" y="18979"/>
                </a:lnTo>
                <a:cubicBezTo>
                  <a:pt x="3915" y="18979"/>
                  <a:pt x="4782" y="18107"/>
                  <a:pt x="4782" y="17059"/>
                </a:cubicBezTo>
                <a:cubicBezTo>
                  <a:pt x="4782" y="16069"/>
                  <a:pt x="3915" y="15195"/>
                  <a:pt x="2873" y="15195"/>
                </a:cubicBezTo>
                <a:lnTo>
                  <a:pt x="1656" y="15195"/>
                </a:lnTo>
                <a:cubicBezTo>
                  <a:pt x="2235" y="14380"/>
                  <a:pt x="3161" y="13973"/>
                  <a:pt x="4203" y="13973"/>
                </a:cubicBezTo>
                <a:cubicBezTo>
                  <a:pt x="5477" y="13973"/>
                  <a:pt x="6694" y="14845"/>
                  <a:pt x="7157" y="16069"/>
                </a:cubicBezTo>
                <a:cubicBezTo>
                  <a:pt x="7216" y="16302"/>
                  <a:pt x="7504" y="16477"/>
                  <a:pt x="7736" y="16477"/>
                </a:cubicBezTo>
                <a:lnTo>
                  <a:pt x="13759" y="16477"/>
                </a:lnTo>
                <a:cubicBezTo>
                  <a:pt x="14048" y="16477"/>
                  <a:pt x="14222" y="16361"/>
                  <a:pt x="14338" y="16069"/>
                </a:cubicBezTo>
                <a:cubicBezTo>
                  <a:pt x="14742" y="14845"/>
                  <a:pt x="16016" y="13973"/>
                  <a:pt x="17290" y="13973"/>
                </a:cubicBezTo>
                <a:close/>
                <a:moveTo>
                  <a:pt x="10747" y="0"/>
                </a:moveTo>
                <a:cubicBezTo>
                  <a:pt x="9010" y="0"/>
                  <a:pt x="7563" y="1338"/>
                  <a:pt x="7563" y="3084"/>
                </a:cubicBezTo>
                <a:cubicBezTo>
                  <a:pt x="7563" y="3959"/>
                  <a:pt x="7968" y="4774"/>
                  <a:pt x="8547" y="5356"/>
                </a:cubicBezTo>
                <a:lnTo>
                  <a:pt x="8605" y="5415"/>
                </a:lnTo>
                <a:cubicBezTo>
                  <a:pt x="6578" y="6230"/>
                  <a:pt x="5073" y="8266"/>
                  <a:pt x="5073" y="10770"/>
                </a:cubicBezTo>
                <a:cubicBezTo>
                  <a:pt x="5073" y="11120"/>
                  <a:pt x="5361" y="11412"/>
                  <a:pt x="5709" y="11412"/>
                </a:cubicBezTo>
                <a:lnTo>
                  <a:pt x="10111" y="11412"/>
                </a:lnTo>
                <a:lnTo>
                  <a:pt x="10111" y="15254"/>
                </a:lnTo>
                <a:lnTo>
                  <a:pt x="8142" y="15254"/>
                </a:lnTo>
                <a:cubicBezTo>
                  <a:pt x="7447" y="13740"/>
                  <a:pt x="5940" y="12692"/>
                  <a:pt x="4203" y="12692"/>
                </a:cubicBezTo>
                <a:cubicBezTo>
                  <a:pt x="2294" y="12692"/>
                  <a:pt x="730" y="13857"/>
                  <a:pt x="35" y="15603"/>
                </a:cubicBezTo>
                <a:cubicBezTo>
                  <a:pt x="-24" y="15836"/>
                  <a:pt x="-24" y="16069"/>
                  <a:pt x="151" y="16185"/>
                </a:cubicBezTo>
                <a:cubicBezTo>
                  <a:pt x="266" y="16361"/>
                  <a:pt x="441" y="16477"/>
                  <a:pt x="614" y="16477"/>
                </a:cubicBezTo>
                <a:lnTo>
                  <a:pt x="2930" y="16477"/>
                </a:lnTo>
                <a:cubicBezTo>
                  <a:pt x="3336" y="16477"/>
                  <a:pt x="3624" y="16767"/>
                  <a:pt x="3624" y="17176"/>
                </a:cubicBezTo>
                <a:cubicBezTo>
                  <a:pt x="3624" y="17525"/>
                  <a:pt x="3336" y="17815"/>
                  <a:pt x="2930" y="17815"/>
                </a:cubicBezTo>
                <a:lnTo>
                  <a:pt x="614" y="17815"/>
                </a:lnTo>
                <a:cubicBezTo>
                  <a:pt x="441" y="17815"/>
                  <a:pt x="266" y="17874"/>
                  <a:pt x="151" y="18107"/>
                </a:cubicBezTo>
                <a:cubicBezTo>
                  <a:pt x="-24" y="18224"/>
                  <a:pt x="-24" y="18456"/>
                  <a:pt x="35" y="18689"/>
                </a:cubicBezTo>
                <a:cubicBezTo>
                  <a:pt x="730" y="20436"/>
                  <a:pt x="2351" y="21600"/>
                  <a:pt x="4203" y="21600"/>
                </a:cubicBezTo>
                <a:cubicBezTo>
                  <a:pt x="5824" y="21600"/>
                  <a:pt x="7447" y="20552"/>
                  <a:pt x="8142" y="19039"/>
                </a:cubicBezTo>
                <a:lnTo>
                  <a:pt x="13353" y="19039"/>
                </a:lnTo>
                <a:cubicBezTo>
                  <a:pt x="14106" y="20552"/>
                  <a:pt x="15612" y="21600"/>
                  <a:pt x="17349" y="21600"/>
                </a:cubicBezTo>
                <a:cubicBezTo>
                  <a:pt x="19260" y="21600"/>
                  <a:pt x="20822" y="20436"/>
                  <a:pt x="21460" y="18689"/>
                </a:cubicBezTo>
                <a:cubicBezTo>
                  <a:pt x="21576" y="18456"/>
                  <a:pt x="21576" y="18224"/>
                  <a:pt x="21401" y="18107"/>
                </a:cubicBezTo>
                <a:cubicBezTo>
                  <a:pt x="21286" y="17932"/>
                  <a:pt x="21113" y="17815"/>
                  <a:pt x="20881" y="17815"/>
                </a:cubicBezTo>
                <a:lnTo>
                  <a:pt x="18565" y="17815"/>
                </a:lnTo>
                <a:cubicBezTo>
                  <a:pt x="18218" y="17815"/>
                  <a:pt x="17928" y="17525"/>
                  <a:pt x="17928" y="17176"/>
                </a:cubicBezTo>
                <a:cubicBezTo>
                  <a:pt x="17928" y="16767"/>
                  <a:pt x="18218" y="16477"/>
                  <a:pt x="18565" y="16477"/>
                </a:cubicBezTo>
                <a:lnTo>
                  <a:pt x="20881" y="16477"/>
                </a:lnTo>
                <a:cubicBezTo>
                  <a:pt x="21113" y="16477"/>
                  <a:pt x="21286" y="16418"/>
                  <a:pt x="21401" y="16185"/>
                </a:cubicBezTo>
                <a:cubicBezTo>
                  <a:pt x="21576" y="16069"/>
                  <a:pt x="21576" y="15836"/>
                  <a:pt x="21460" y="15603"/>
                </a:cubicBezTo>
                <a:cubicBezTo>
                  <a:pt x="20822" y="13857"/>
                  <a:pt x="19144" y="12692"/>
                  <a:pt x="17349" y="12692"/>
                </a:cubicBezTo>
                <a:cubicBezTo>
                  <a:pt x="15669" y="12692"/>
                  <a:pt x="14106" y="13740"/>
                  <a:pt x="13353" y="15254"/>
                </a:cubicBezTo>
                <a:lnTo>
                  <a:pt x="11441" y="15254"/>
                </a:lnTo>
                <a:lnTo>
                  <a:pt x="11441" y="11412"/>
                </a:lnTo>
                <a:lnTo>
                  <a:pt x="15843" y="11412"/>
                </a:lnTo>
                <a:cubicBezTo>
                  <a:pt x="16191" y="11412"/>
                  <a:pt x="16479" y="11120"/>
                  <a:pt x="16479" y="10770"/>
                </a:cubicBezTo>
                <a:cubicBezTo>
                  <a:pt x="16479" y="8325"/>
                  <a:pt x="15033" y="6287"/>
                  <a:pt x="12948" y="5415"/>
                </a:cubicBezTo>
                <a:cubicBezTo>
                  <a:pt x="13469" y="4833"/>
                  <a:pt x="13875" y="4018"/>
                  <a:pt x="13875" y="3084"/>
                </a:cubicBezTo>
                <a:cubicBezTo>
                  <a:pt x="13875" y="1338"/>
                  <a:pt x="12485" y="0"/>
                  <a:pt x="107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901" name="Google Shape;3901;p39"/>
          <p:cNvGrpSpPr/>
          <p:nvPr/>
        </p:nvGrpSpPr>
        <p:grpSpPr>
          <a:xfrm>
            <a:off x="3870246" y="5667814"/>
            <a:ext cx="893120" cy="890676"/>
            <a:chOff x="-1" y="76"/>
            <a:chExt cx="893119" cy="890674"/>
          </a:xfrm>
        </p:grpSpPr>
        <p:sp>
          <p:nvSpPr>
            <p:cNvPr id="3902" name="Google Shape;3902;p39"/>
            <p:cNvSpPr/>
            <p:nvPr/>
          </p:nvSpPr>
          <p:spPr>
            <a:xfrm>
              <a:off x="-1" y="315406"/>
              <a:ext cx="418863" cy="575344"/>
            </a:xfrm>
            <a:custGeom>
              <a:rect b="b" l="l" r="r" t="t"/>
              <a:pathLst>
                <a:path extrusionOk="0" h="21600" w="21600">
                  <a:moveTo>
                    <a:pt x="17506" y="1899"/>
                  </a:moveTo>
                  <a:cubicBezTo>
                    <a:pt x="18373" y="1899"/>
                    <a:pt x="18996" y="2349"/>
                    <a:pt x="18996" y="2983"/>
                  </a:cubicBezTo>
                  <a:lnTo>
                    <a:pt x="18996" y="3976"/>
                  </a:lnTo>
                  <a:lnTo>
                    <a:pt x="2608" y="3976"/>
                  </a:lnTo>
                  <a:lnTo>
                    <a:pt x="2608" y="2983"/>
                  </a:lnTo>
                  <a:cubicBezTo>
                    <a:pt x="2857" y="2349"/>
                    <a:pt x="3231" y="1899"/>
                    <a:pt x="4098" y="1899"/>
                  </a:cubicBezTo>
                  <a:close/>
                  <a:moveTo>
                    <a:pt x="18996" y="5875"/>
                  </a:moveTo>
                  <a:lnTo>
                    <a:pt x="18996" y="15725"/>
                  </a:lnTo>
                  <a:lnTo>
                    <a:pt x="2608" y="15725"/>
                  </a:lnTo>
                  <a:lnTo>
                    <a:pt x="2608" y="5875"/>
                  </a:lnTo>
                  <a:close/>
                  <a:moveTo>
                    <a:pt x="19118" y="17621"/>
                  </a:moveTo>
                  <a:lnTo>
                    <a:pt x="19118" y="18617"/>
                  </a:lnTo>
                  <a:cubicBezTo>
                    <a:pt x="18996" y="19251"/>
                    <a:pt x="18373" y="19701"/>
                    <a:pt x="17754" y="19701"/>
                  </a:cubicBezTo>
                  <a:lnTo>
                    <a:pt x="4224" y="19701"/>
                  </a:lnTo>
                  <a:cubicBezTo>
                    <a:pt x="3479" y="19701"/>
                    <a:pt x="2857" y="19251"/>
                    <a:pt x="2857" y="18617"/>
                  </a:cubicBezTo>
                  <a:lnTo>
                    <a:pt x="2857" y="17621"/>
                  </a:lnTo>
                  <a:close/>
                  <a:moveTo>
                    <a:pt x="4098" y="0"/>
                  </a:moveTo>
                  <a:cubicBezTo>
                    <a:pt x="1864" y="0"/>
                    <a:pt x="0" y="1357"/>
                    <a:pt x="0" y="2983"/>
                  </a:cubicBezTo>
                  <a:lnTo>
                    <a:pt x="0" y="18617"/>
                  </a:lnTo>
                  <a:cubicBezTo>
                    <a:pt x="0" y="20243"/>
                    <a:pt x="1864" y="21600"/>
                    <a:pt x="4098" y="21600"/>
                  </a:cubicBezTo>
                  <a:lnTo>
                    <a:pt x="17506" y="21600"/>
                  </a:lnTo>
                  <a:cubicBezTo>
                    <a:pt x="19740" y="21600"/>
                    <a:pt x="21600" y="20243"/>
                    <a:pt x="21600" y="18617"/>
                  </a:cubicBezTo>
                  <a:lnTo>
                    <a:pt x="21600" y="2983"/>
                  </a:lnTo>
                  <a:cubicBezTo>
                    <a:pt x="21600" y="1357"/>
                    <a:pt x="19740" y="0"/>
                    <a:pt x="175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03" name="Google Shape;3903;p39"/>
            <p:cNvSpPr/>
            <p:nvPr/>
          </p:nvSpPr>
          <p:spPr>
            <a:xfrm>
              <a:off x="476624" y="76"/>
              <a:ext cx="416494" cy="575343"/>
            </a:xfrm>
            <a:custGeom>
              <a:rect b="b" l="l" r="r" t="t"/>
              <a:pathLst>
                <a:path extrusionOk="0" h="21600" w="21600">
                  <a:moveTo>
                    <a:pt x="17479" y="1896"/>
                  </a:moveTo>
                  <a:cubicBezTo>
                    <a:pt x="18228" y="1896"/>
                    <a:pt x="18854" y="2349"/>
                    <a:pt x="18854" y="2891"/>
                  </a:cubicBezTo>
                  <a:lnTo>
                    <a:pt x="18854" y="3976"/>
                  </a:lnTo>
                  <a:lnTo>
                    <a:pt x="2500" y="3976"/>
                  </a:lnTo>
                  <a:lnTo>
                    <a:pt x="2500" y="2891"/>
                  </a:lnTo>
                  <a:cubicBezTo>
                    <a:pt x="2500" y="2349"/>
                    <a:pt x="3123" y="1896"/>
                    <a:pt x="3871" y="1896"/>
                  </a:cubicBezTo>
                  <a:close/>
                  <a:moveTo>
                    <a:pt x="18854" y="5875"/>
                  </a:moveTo>
                  <a:lnTo>
                    <a:pt x="18854" y="15725"/>
                  </a:lnTo>
                  <a:lnTo>
                    <a:pt x="2500" y="15725"/>
                  </a:lnTo>
                  <a:lnTo>
                    <a:pt x="2500" y="5875"/>
                  </a:lnTo>
                  <a:close/>
                  <a:moveTo>
                    <a:pt x="18977" y="17621"/>
                  </a:moveTo>
                  <a:lnTo>
                    <a:pt x="18977" y="18617"/>
                  </a:lnTo>
                  <a:cubicBezTo>
                    <a:pt x="18854" y="19159"/>
                    <a:pt x="18228" y="19609"/>
                    <a:pt x="17606" y="19609"/>
                  </a:cubicBezTo>
                  <a:lnTo>
                    <a:pt x="3998" y="19609"/>
                  </a:lnTo>
                  <a:cubicBezTo>
                    <a:pt x="3249" y="19609"/>
                    <a:pt x="2623" y="19159"/>
                    <a:pt x="2623" y="18617"/>
                  </a:cubicBezTo>
                  <a:lnTo>
                    <a:pt x="2623" y="17621"/>
                  </a:lnTo>
                  <a:close/>
                  <a:moveTo>
                    <a:pt x="3998" y="0"/>
                  </a:moveTo>
                  <a:cubicBezTo>
                    <a:pt x="1874" y="0"/>
                    <a:pt x="0" y="1354"/>
                    <a:pt x="0" y="2891"/>
                  </a:cubicBezTo>
                  <a:lnTo>
                    <a:pt x="0" y="18617"/>
                  </a:lnTo>
                  <a:cubicBezTo>
                    <a:pt x="0" y="20243"/>
                    <a:pt x="1874" y="21600"/>
                    <a:pt x="3998" y="21600"/>
                  </a:cubicBezTo>
                  <a:lnTo>
                    <a:pt x="17606" y="21600"/>
                  </a:lnTo>
                  <a:cubicBezTo>
                    <a:pt x="19726" y="21600"/>
                    <a:pt x="21600" y="20243"/>
                    <a:pt x="21600" y="18617"/>
                  </a:cubicBezTo>
                  <a:lnTo>
                    <a:pt x="21600" y="2891"/>
                  </a:lnTo>
                  <a:cubicBezTo>
                    <a:pt x="21600" y="1265"/>
                    <a:pt x="19726" y="0"/>
                    <a:pt x="176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04" name="Google Shape;3904;p39"/>
            <p:cNvSpPr/>
            <p:nvPr/>
          </p:nvSpPr>
          <p:spPr>
            <a:xfrm>
              <a:off x="474217" y="625923"/>
              <a:ext cx="257606" cy="258179"/>
            </a:xfrm>
            <a:custGeom>
              <a:rect b="b" l="l" r="r" t="t"/>
              <a:pathLst>
                <a:path extrusionOk="0" h="21600" w="21400">
                  <a:moveTo>
                    <a:pt x="19197" y="0"/>
                  </a:moveTo>
                  <a:cubicBezTo>
                    <a:pt x="17801" y="0"/>
                    <a:pt x="16798" y="1010"/>
                    <a:pt x="16798" y="2218"/>
                  </a:cubicBezTo>
                  <a:lnTo>
                    <a:pt x="16798" y="6444"/>
                  </a:lnTo>
                  <a:cubicBezTo>
                    <a:pt x="16798" y="10068"/>
                    <a:pt x="13802" y="13092"/>
                    <a:pt x="10400" y="13092"/>
                  </a:cubicBezTo>
                  <a:lnTo>
                    <a:pt x="6801" y="13092"/>
                  </a:lnTo>
                  <a:lnTo>
                    <a:pt x="7601" y="12286"/>
                  </a:lnTo>
                  <a:cubicBezTo>
                    <a:pt x="8801" y="11884"/>
                    <a:pt x="8801" y="10471"/>
                    <a:pt x="7804" y="9467"/>
                  </a:cubicBezTo>
                  <a:cubicBezTo>
                    <a:pt x="7499" y="9064"/>
                    <a:pt x="6953" y="8860"/>
                    <a:pt x="6376" y="8860"/>
                  </a:cubicBezTo>
                  <a:cubicBezTo>
                    <a:pt x="5805" y="8860"/>
                    <a:pt x="5202" y="9064"/>
                    <a:pt x="4802" y="9467"/>
                  </a:cubicBezTo>
                  <a:lnTo>
                    <a:pt x="600" y="13693"/>
                  </a:lnTo>
                  <a:cubicBezTo>
                    <a:pt x="-200" y="14498"/>
                    <a:pt x="-200" y="16115"/>
                    <a:pt x="600" y="16716"/>
                  </a:cubicBezTo>
                  <a:lnTo>
                    <a:pt x="4802" y="21146"/>
                  </a:lnTo>
                  <a:cubicBezTo>
                    <a:pt x="5202" y="21447"/>
                    <a:pt x="5805" y="21600"/>
                    <a:pt x="6376" y="21600"/>
                  </a:cubicBezTo>
                  <a:cubicBezTo>
                    <a:pt x="6953" y="21600"/>
                    <a:pt x="7499" y="21447"/>
                    <a:pt x="7804" y="21146"/>
                  </a:cubicBezTo>
                  <a:cubicBezTo>
                    <a:pt x="8604" y="20341"/>
                    <a:pt x="8604" y="18730"/>
                    <a:pt x="7804" y="18129"/>
                  </a:cubicBezTo>
                  <a:lnTo>
                    <a:pt x="7201" y="17323"/>
                  </a:lnTo>
                  <a:lnTo>
                    <a:pt x="10603" y="17323"/>
                  </a:lnTo>
                  <a:cubicBezTo>
                    <a:pt x="16601" y="17323"/>
                    <a:pt x="21400" y="12484"/>
                    <a:pt x="21400" y="6444"/>
                  </a:cubicBezTo>
                  <a:lnTo>
                    <a:pt x="21400" y="2218"/>
                  </a:lnTo>
                  <a:cubicBezTo>
                    <a:pt x="21400" y="1010"/>
                    <a:pt x="20397" y="0"/>
                    <a:pt x="191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05" name="Google Shape;3905;p39"/>
            <p:cNvSpPr/>
            <p:nvPr/>
          </p:nvSpPr>
          <p:spPr>
            <a:xfrm>
              <a:off x="163739" y="2445"/>
              <a:ext cx="255161" cy="260013"/>
            </a:xfrm>
            <a:custGeom>
              <a:rect b="b" l="l" r="r" t="t"/>
              <a:pathLst>
                <a:path extrusionOk="0" h="21600" w="21398">
                  <a:moveTo>
                    <a:pt x="15039" y="0"/>
                  </a:moveTo>
                  <a:cubicBezTo>
                    <a:pt x="14481" y="0"/>
                    <a:pt x="13930" y="203"/>
                    <a:pt x="13526" y="603"/>
                  </a:cubicBezTo>
                  <a:cubicBezTo>
                    <a:pt x="12719" y="1200"/>
                    <a:pt x="12719" y="2799"/>
                    <a:pt x="13526" y="3599"/>
                  </a:cubicBezTo>
                  <a:lnTo>
                    <a:pt x="14334" y="4202"/>
                  </a:lnTo>
                  <a:lnTo>
                    <a:pt x="10701" y="4202"/>
                  </a:lnTo>
                  <a:cubicBezTo>
                    <a:pt x="4639" y="4202"/>
                    <a:pt x="0" y="9001"/>
                    <a:pt x="0" y="14999"/>
                  </a:cubicBezTo>
                  <a:lnTo>
                    <a:pt x="0" y="19201"/>
                  </a:lnTo>
                  <a:cubicBezTo>
                    <a:pt x="0" y="20597"/>
                    <a:pt x="1006" y="21600"/>
                    <a:pt x="2217" y="21600"/>
                  </a:cubicBezTo>
                  <a:cubicBezTo>
                    <a:pt x="3428" y="21600"/>
                    <a:pt x="4440" y="20597"/>
                    <a:pt x="4440" y="19201"/>
                  </a:cubicBezTo>
                  <a:lnTo>
                    <a:pt x="4440" y="14999"/>
                  </a:lnTo>
                  <a:cubicBezTo>
                    <a:pt x="4440" y="11603"/>
                    <a:pt x="7465" y="8601"/>
                    <a:pt x="11104" y="8601"/>
                  </a:cubicBezTo>
                  <a:lnTo>
                    <a:pt x="14532" y="8601"/>
                  </a:lnTo>
                  <a:lnTo>
                    <a:pt x="13725" y="9204"/>
                  </a:lnTo>
                  <a:cubicBezTo>
                    <a:pt x="12514" y="9800"/>
                    <a:pt x="12514" y="11203"/>
                    <a:pt x="13526" y="12003"/>
                  </a:cubicBezTo>
                  <a:cubicBezTo>
                    <a:pt x="13930" y="12403"/>
                    <a:pt x="14481" y="12599"/>
                    <a:pt x="15039" y="12599"/>
                  </a:cubicBezTo>
                  <a:cubicBezTo>
                    <a:pt x="15596" y="12599"/>
                    <a:pt x="16147" y="12403"/>
                    <a:pt x="16551" y="12003"/>
                  </a:cubicBezTo>
                  <a:lnTo>
                    <a:pt x="20793" y="7801"/>
                  </a:lnTo>
                  <a:cubicBezTo>
                    <a:pt x="21600" y="7001"/>
                    <a:pt x="21600" y="5605"/>
                    <a:pt x="20793" y="4799"/>
                  </a:cubicBezTo>
                  <a:lnTo>
                    <a:pt x="16551" y="603"/>
                  </a:lnTo>
                  <a:cubicBezTo>
                    <a:pt x="16147" y="203"/>
                    <a:pt x="15596" y="0"/>
                    <a:pt x="150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906" name="Google Shape;3906;p39"/>
          <p:cNvGrpSpPr/>
          <p:nvPr/>
        </p:nvGrpSpPr>
        <p:grpSpPr>
          <a:xfrm>
            <a:off x="9511661" y="3479641"/>
            <a:ext cx="881752" cy="890599"/>
            <a:chOff x="-1" y="0"/>
            <a:chExt cx="881750" cy="890597"/>
          </a:xfrm>
        </p:grpSpPr>
        <p:sp>
          <p:nvSpPr>
            <p:cNvPr id="3907" name="Google Shape;3907;p39"/>
            <p:cNvSpPr/>
            <p:nvPr/>
          </p:nvSpPr>
          <p:spPr>
            <a:xfrm>
              <a:off x="568592" y="103454"/>
              <a:ext cx="259974" cy="260013"/>
            </a:xfrm>
            <a:custGeom>
              <a:rect b="b" l="l" r="r" t="t"/>
              <a:pathLst>
                <a:path extrusionOk="0" h="21600" w="21402">
                  <a:moveTo>
                    <a:pt x="2378" y="0"/>
                  </a:moveTo>
                  <a:cubicBezTo>
                    <a:pt x="988" y="0"/>
                    <a:pt x="0" y="1003"/>
                    <a:pt x="0" y="2203"/>
                  </a:cubicBezTo>
                  <a:cubicBezTo>
                    <a:pt x="0" y="3402"/>
                    <a:pt x="988" y="4399"/>
                    <a:pt x="2378" y="4399"/>
                  </a:cubicBezTo>
                  <a:lnTo>
                    <a:pt x="6737" y="4399"/>
                  </a:lnTo>
                  <a:cubicBezTo>
                    <a:pt x="10303" y="4399"/>
                    <a:pt x="13272" y="7401"/>
                    <a:pt x="13272" y="11000"/>
                  </a:cubicBezTo>
                  <a:lnTo>
                    <a:pt x="13272" y="14402"/>
                  </a:lnTo>
                  <a:lnTo>
                    <a:pt x="12479" y="13799"/>
                  </a:lnTo>
                  <a:cubicBezTo>
                    <a:pt x="12083" y="13399"/>
                    <a:pt x="11542" y="13202"/>
                    <a:pt x="10995" y="13202"/>
                  </a:cubicBezTo>
                  <a:cubicBezTo>
                    <a:pt x="10454" y="13202"/>
                    <a:pt x="9907" y="13399"/>
                    <a:pt x="9511" y="13799"/>
                  </a:cubicBezTo>
                  <a:cubicBezTo>
                    <a:pt x="8718" y="14402"/>
                    <a:pt x="8718" y="16002"/>
                    <a:pt x="9511" y="16801"/>
                  </a:cubicBezTo>
                  <a:lnTo>
                    <a:pt x="13668" y="20997"/>
                  </a:lnTo>
                  <a:cubicBezTo>
                    <a:pt x="14065" y="21397"/>
                    <a:pt x="14612" y="21600"/>
                    <a:pt x="15159" y="21600"/>
                  </a:cubicBezTo>
                  <a:cubicBezTo>
                    <a:pt x="15700" y="21600"/>
                    <a:pt x="16247" y="21397"/>
                    <a:pt x="16643" y="20997"/>
                  </a:cubicBezTo>
                  <a:lnTo>
                    <a:pt x="20807" y="16801"/>
                  </a:lnTo>
                  <a:cubicBezTo>
                    <a:pt x="21600" y="16002"/>
                    <a:pt x="21600" y="14402"/>
                    <a:pt x="20807" y="13799"/>
                  </a:cubicBezTo>
                  <a:cubicBezTo>
                    <a:pt x="20506" y="13399"/>
                    <a:pt x="19965" y="13202"/>
                    <a:pt x="19392" y="13202"/>
                  </a:cubicBezTo>
                  <a:cubicBezTo>
                    <a:pt x="18826" y="13202"/>
                    <a:pt x="18229" y="13399"/>
                    <a:pt x="17832" y="13799"/>
                  </a:cubicBezTo>
                  <a:lnTo>
                    <a:pt x="17241" y="14402"/>
                  </a:lnTo>
                  <a:lnTo>
                    <a:pt x="17241" y="11000"/>
                  </a:lnTo>
                  <a:cubicBezTo>
                    <a:pt x="17436" y="5002"/>
                    <a:pt x="12479" y="0"/>
                    <a:pt x="67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08" name="Google Shape;3908;p39"/>
            <p:cNvSpPr/>
            <p:nvPr/>
          </p:nvSpPr>
          <p:spPr>
            <a:xfrm>
              <a:off x="207455" y="628215"/>
              <a:ext cx="257607" cy="262382"/>
            </a:xfrm>
            <a:custGeom>
              <a:rect b="b" l="l" r="r" t="t"/>
              <a:pathLst>
                <a:path extrusionOk="0" h="21600" w="21400">
                  <a:moveTo>
                    <a:pt x="6300" y="0"/>
                  </a:moveTo>
                  <a:cubicBezTo>
                    <a:pt x="5754" y="0"/>
                    <a:pt x="5202" y="201"/>
                    <a:pt x="4802" y="598"/>
                  </a:cubicBezTo>
                  <a:lnTo>
                    <a:pt x="600" y="4755"/>
                  </a:lnTo>
                  <a:cubicBezTo>
                    <a:pt x="-200" y="5548"/>
                    <a:pt x="-200" y="7133"/>
                    <a:pt x="600" y="7730"/>
                  </a:cubicBezTo>
                  <a:cubicBezTo>
                    <a:pt x="1000" y="8127"/>
                    <a:pt x="1552" y="8322"/>
                    <a:pt x="2104" y="8322"/>
                  </a:cubicBezTo>
                  <a:cubicBezTo>
                    <a:pt x="2650" y="8322"/>
                    <a:pt x="3202" y="8127"/>
                    <a:pt x="3602" y="7730"/>
                  </a:cubicBezTo>
                  <a:lnTo>
                    <a:pt x="4402" y="7133"/>
                  </a:lnTo>
                  <a:lnTo>
                    <a:pt x="4402" y="10504"/>
                  </a:lnTo>
                  <a:cubicBezTo>
                    <a:pt x="4002" y="13675"/>
                    <a:pt x="5005" y="16448"/>
                    <a:pt x="7004" y="18430"/>
                  </a:cubicBezTo>
                  <a:cubicBezTo>
                    <a:pt x="9004" y="20411"/>
                    <a:pt x="11803" y="21600"/>
                    <a:pt x="14799" y="21600"/>
                  </a:cubicBezTo>
                  <a:lnTo>
                    <a:pt x="19001" y="21600"/>
                  </a:lnTo>
                  <a:cubicBezTo>
                    <a:pt x="20397" y="21600"/>
                    <a:pt x="21400" y="20612"/>
                    <a:pt x="21400" y="19424"/>
                  </a:cubicBezTo>
                  <a:cubicBezTo>
                    <a:pt x="21400" y="18235"/>
                    <a:pt x="20397" y="17241"/>
                    <a:pt x="19001" y="17241"/>
                  </a:cubicBezTo>
                  <a:lnTo>
                    <a:pt x="14799" y="17241"/>
                  </a:lnTo>
                  <a:cubicBezTo>
                    <a:pt x="11403" y="17241"/>
                    <a:pt x="8401" y="14272"/>
                    <a:pt x="8401" y="10504"/>
                  </a:cubicBezTo>
                  <a:lnTo>
                    <a:pt x="8401" y="7133"/>
                  </a:lnTo>
                  <a:lnTo>
                    <a:pt x="9004" y="7730"/>
                  </a:lnTo>
                  <a:cubicBezTo>
                    <a:pt x="9404" y="8127"/>
                    <a:pt x="10000" y="8322"/>
                    <a:pt x="10578" y="8322"/>
                  </a:cubicBezTo>
                  <a:cubicBezTo>
                    <a:pt x="11149" y="8322"/>
                    <a:pt x="11701" y="8127"/>
                    <a:pt x="12000" y="7730"/>
                  </a:cubicBezTo>
                  <a:cubicBezTo>
                    <a:pt x="12799" y="7133"/>
                    <a:pt x="12799" y="5548"/>
                    <a:pt x="12000" y="4755"/>
                  </a:cubicBezTo>
                  <a:lnTo>
                    <a:pt x="7804" y="598"/>
                  </a:lnTo>
                  <a:cubicBezTo>
                    <a:pt x="7404" y="201"/>
                    <a:pt x="6852" y="0"/>
                    <a:pt x="63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09" name="Google Shape;3909;p39"/>
            <p:cNvSpPr/>
            <p:nvPr/>
          </p:nvSpPr>
          <p:spPr>
            <a:xfrm>
              <a:off x="-1" y="0"/>
              <a:ext cx="573407" cy="577712"/>
            </a:xfrm>
            <a:custGeom>
              <a:rect b="b" l="l" r="r" t="t"/>
              <a:pathLst>
                <a:path extrusionOk="0" h="21600" w="21436">
                  <a:moveTo>
                    <a:pt x="10456" y="1980"/>
                  </a:moveTo>
                  <a:cubicBezTo>
                    <a:pt x="14326" y="1980"/>
                    <a:pt x="17386" y="4948"/>
                    <a:pt x="17386" y="8819"/>
                  </a:cubicBezTo>
                  <a:lnTo>
                    <a:pt x="17386" y="9899"/>
                  </a:lnTo>
                  <a:lnTo>
                    <a:pt x="17206" y="9899"/>
                  </a:lnTo>
                  <a:cubicBezTo>
                    <a:pt x="16934" y="7559"/>
                    <a:pt x="14866" y="5848"/>
                    <a:pt x="12436" y="5848"/>
                  </a:cubicBezTo>
                  <a:lnTo>
                    <a:pt x="8477" y="5848"/>
                  </a:lnTo>
                  <a:cubicBezTo>
                    <a:pt x="5957" y="5848"/>
                    <a:pt x="4066" y="7648"/>
                    <a:pt x="3618" y="9899"/>
                  </a:cubicBezTo>
                  <a:lnTo>
                    <a:pt x="3526" y="9899"/>
                  </a:lnTo>
                  <a:lnTo>
                    <a:pt x="3526" y="8819"/>
                  </a:lnTo>
                  <a:cubicBezTo>
                    <a:pt x="3706" y="4948"/>
                    <a:pt x="6766" y="1980"/>
                    <a:pt x="10456" y="1980"/>
                  </a:cubicBezTo>
                  <a:close/>
                  <a:moveTo>
                    <a:pt x="12347" y="7828"/>
                  </a:moveTo>
                  <a:cubicBezTo>
                    <a:pt x="13875" y="7828"/>
                    <a:pt x="15226" y="9179"/>
                    <a:pt x="15226" y="10710"/>
                  </a:cubicBezTo>
                  <a:lnTo>
                    <a:pt x="15226" y="11698"/>
                  </a:lnTo>
                  <a:cubicBezTo>
                    <a:pt x="14555" y="11698"/>
                    <a:pt x="13852" y="11684"/>
                    <a:pt x="13607" y="11518"/>
                  </a:cubicBezTo>
                  <a:cubicBezTo>
                    <a:pt x="13515" y="11430"/>
                    <a:pt x="13427" y="11070"/>
                    <a:pt x="13427" y="10799"/>
                  </a:cubicBezTo>
                  <a:cubicBezTo>
                    <a:pt x="13427" y="10259"/>
                    <a:pt x="12975" y="9810"/>
                    <a:pt x="12436" y="9810"/>
                  </a:cubicBezTo>
                  <a:cubicBezTo>
                    <a:pt x="11807" y="9810"/>
                    <a:pt x="11356" y="10259"/>
                    <a:pt x="11356" y="10799"/>
                  </a:cubicBezTo>
                  <a:cubicBezTo>
                    <a:pt x="11356" y="11070"/>
                    <a:pt x="11356" y="11430"/>
                    <a:pt x="11176" y="11518"/>
                  </a:cubicBezTo>
                  <a:cubicBezTo>
                    <a:pt x="10996" y="11698"/>
                    <a:pt x="10567" y="11744"/>
                    <a:pt x="10050" y="11744"/>
                  </a:cubicBezTo>
                  <a:cubicBezTo>
                    <a:pt x="9533" y="11744"/>
                    <a:pt x="8925" y="11698"/>
                    <a:pt x="8385" y="11698"/>
                  </a:cubicBezTo>
                  <a:lnTo>
                    <a:pt x="5417" y="11698"/>
                  </a:lnTo>
                  <a:lnTo>
                    <a:pt x="5417" y="10710"/>
                  </a:lnTo>
                  <a:cubicBezTo>
                    <a:pt x="5417" y="9179"/>
                    <a:pt x="6766" y="7828"/>
                    <a:pt x="8385" y="7828"/>
                  </a:cubicBezTo>
                  <a:close/>
                  <a:moveTo>
                    <a:pt x="2718" y="11610"/>
                  </a:moveTo>
                  <a:cubicBezTo>
                    <a:pt x="3258" y="11610"/>
                    <a:pt x="3706" y="12058"/>
                    <a:pt x="3706" y="12598"/>
                  </a:cubicBezTo>
                  <a:lnTo>
                    <a:pt x="3706" y="14578"/>
                  </a:lnTo>
                  <a:cubicBezTo>
                    <a:pt x="3706" y="15118"/>
                    <a:pt x="3258" y="15569"/>
                    <a:pt x="2718" y="15569"/>
                  </a:cubicBezTo>
                  <a:cubicBezTo>
                    <a:pt x="2178" y="15569"/>
                    <a:pt x="1727" y="15118"/>
                    <a:pt x="1727" y="14578"/>
                  </a:cubicBezTo>
                  <a:lnTo>
                    <a:pt x="1727" y="12598"/>
                  </a:lnTo>
                  <a:cubicBezTo>
                    <a:pt x="1727" y="12058"/>
                    <a:pt x="2178" y="11610"/>
                    <a:pt x="2718" y="11610"/>
                  </a:cubicBezTo>
                  <a:close/>
                  <a:moveTo>
                    <a:pt x="18374" y="11698"/>
                  </a:moveTo>
                  <a:cubicBezTo>
                    <a:pt x="18914" y="11698"/>
                    <a:pt x="19365" y="12150"/>
                    <a:pt x="19365" y="12778"/>
                  </a:cubicBezTo>
                  <a:lnTo>
                    <a:pt x="19365" y="14669"/>
                  </a:lnTo>
                  <a:cubicBezTo>
                    <a:pt x="19365" y="15209"/>
                    <a:pt x="18914" y="15658"/>
                    <a:pt x="18374" y="15658"/>
                  </a:cubicBezTo>
                  <a:cubicBezTo>
                    <a:pt x="17834" y="15658"/>
                    <a:pt x="17386" y="15209"/>
                    <a:pt x="17386" y="14669"/>
                  </a:cubicBezTo>
                  <a:lnTo>
                    <a:pt x="17386" y="12778"/>
                  </a:lnTo>
                  <a:cubicBezTo>
                    <a:pt x="17386" y="12150"/>
                    <a:pt x="17834" y="11698"/>
                    <a:pt x="18374" y="11698"/>
                  </a:cubicBezTo>
                  <a:close/>
                  <a:moveTo>
                    <a:pt x="12527" y="12958"/>
                  </a:moveTo>
                  <a:cubicBezTo>
                    <a:pt x="13335" y="13498"/>
                    <a:pt x="14326" y="13678"/>
                    <a:pt x="15406" y="13678"/>
                  </a:cubicBezTo>
                  <a:lnTo>
                    <a:pt x="15406" y="14669"/>
                  </a:lnTo>
                  <a:cubicBezTo>
                    <a:pt x="15406" y="17369"/>
                    <a:pt x="13155" y="19620"/>
                    <a:pt x="10456" y="19620"/>
                  </a:cubicBezTo>
                  <a:cubicBezTo>
                    <a:pt x="7757" y="19620"/>
                    <a:pt x="5686" y="17369"/>
                    <a:pt x="5686" y="14669"/>
                  </a:cubicBezTo>
                  <a:lnTo>
                    <a:pt x="5686" y="13678"/>
                  </a:lnTo>
                  <a:lnTo>
                    <a:pt x="8565" y="13678"/>
                  </a:lnTo>
                  <a:cubicBezTo>
                    <a:pt x="8828" y="13678"/>
                    <a:pt x="9094" y="13681"/>
                    <a:pt x="9356" y="13681"/>
                  </a:cubicBezTo>
                  <a:cubicBezTo>
                    <a:pt x="10545" y="13681"/>
                    <a:pt x="11716" y="13621"/>
                    <a:pt x="12527" y="12958"/>
                  </a:cubicBezTo>
                  <a:close/>
                  <a:moveTo>
                    <a:pt x="10727" y="0"/>
                  </a:moveTo>
                  <a:cubicBezTo>
                    <a:pt x="5866" y="0"/>
                    <a:pt x="1907" y="3959"/>
                    <a:pt x="1907" y="8819"/>
                  </a:cubicBezTo>
                  <a:lnTo>
                    <a:pt x="1907" y="9899"/>
                  </a:lnTo>
                  <a:cubicBezTo>
                    <a:pt x="827" y="10350"/>
                    <a:pt x="16" y="11430"/>
                    <a:pt x="16" y="12778"/>
                  </a:cubicBezTo>
                  <a:lnTo>
                    <a:pt x="16" y="14669"/>
                  </a:lnTo>
                  <a:cubicBezTo>
                    <a:pt x="-164" y="16198"/>
                    <a:pt x="1187" y="17549"/>
                    <a:pt x="2718" y="17549"/>
                  </a:cubicBezTo>
                  <a:cubicBezTo>
                    <a:pt x="3258" y="17549"/>
                    <a:pt x="3706" y="17458"/>
                    <a:pt x="4158" y="17278"/>
                  </a:cubicBezTo>
                  <a:cubicBezTo>
                    <a:pt x="5237" y="19800"/>
                    <a:pt x="7665" y="21600"/>
                    <a:pt x="10636" y="21600"/>
                  </a:cubicBezTo>
                  <a:cubicBezTo>
                    <a:pt x="13515" y="21600"/>
                    <a:pt x="16035" y="19800"/>
                    <a:pt x="17026" y="17278"/>
                  </a:cubicBezTo>
                  <a:cubicBezTo>
                    <a:pt x="17474" y="17458"/>
                    <a:pt x="17926" y="17549"/>
                    <a:pt x="18465" y="17549"/>
                  </a:cubicBezTo>
                  <a:cubicBezTo>
                    <a:pt x="20085" y="17549"/>
                    <a:pt x="21436" y="16198"/>
                    <a:pt x="21436" y="14669"/>
                  </a:cubicBezTo>
                  <a:lnTo>
                    <a:pt x="21436" y="12778"/>
                  </a:lnTo>
                  <a:cubicBezTo>
                    <a:pt x="21436" y="11518"/>
                    <a:pt x="20625" y="10350"/>
                    <a:pt x="19457" y="9899"/>
                  </a:cubicBezTo>
                  <a:lnTo>
                    <a:pt x="19457" y="8819"/>
                  </a:lnTo>
                  <a:cubicBezTo>
                    <a:pt x="19457" y="3959"/>
                    <a:pt x="15586" y="0"/>
                    <a:pt x="107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10" name="Google Shape;3910;p39"/>
            <p:cNvSpPr/>
            <p:nvPr/>
          </p:nvSpPr>
          <p:spPr>
            <a:xfrm>
              <a:off x="515642" y="469366"/>
              <a:ext cx="366107" cy="418862"/>
            </a:xfrm>
            <a:custGeom>
              <a:rect b="b" l="l" r="r" t="t"/>
              <a:pathLst>
                <a:path extrusionOk="0" h="21600" w="21335">
                  <a:moveTo>
                    <a:pt x="14026" y="2857"/>
                  </a:moveTo>
                  <a:cubicBezTo>
                    <a:pt x="16413" y="2857"/>
                    <a:pt x="18795" y="4716"/>
                    <a:pt x="18795" y="6828"/>
                  </a:cubicBezTo>
                  <a:lnTo>
                    <a:pt x="18795" y="8318"/>
                  </a:lnTo>
                  <a:cubicBezTo>
                    <a:pt x="17535" y="8318"/>
                    <a:pt x="16270" y="8318"/>
                    <a:pt x="15990" y="7821"/>
                  </a:cubicBezTo>
                  <a:cubicBezTo>
                    <a:pt x="15709" y="7695"/>
                    <a:pt x="15571" y="7199"/>
                    <a:pt x="15571" y="6828"/>
                  </a:cubicBezTo>
                  <a:cubicBezTo>
                    <a:pt x="15571" y="6084"/>
                    <a:pt x="14868" y="5461"/>
                    <a:pt x="14026" y="5461"/>
                  </a:cubicBezTo>
                  <a:cubicBezTo>
                    <a:pt x="13184" y="5461"/>
                    <a:pt x="12481" y="6084"/>
                    <a:pt x="12481" y="6828"/>
                  </a:cubicBezTo>
                  <a:cubicBezTo>
                    <a:pt x="12481" y="7199"/>
                    <a:pt x="12481" y="7695"/>
                    <a:pt x="12062" y="7821"/>
                  </a:cubicBezTo>
                  <a:cubicBezTo>
                    <a:pt x="11733" y="8113"/>
                    <a:pt x="11069" y="8231"/>
                    <a:pt x="10290" y="8231"/>
                  </a:cubicBezTo>
                  <a:cubicBezTo>
                    <a:pt x="9742" y="8231"/>
                    <a:pt x="9137" y="8172"/>
                    <a:pt x="8554" y="8069"/>
                  </a:cubicBezTo>
                  <a:lnTo>
                    <a:pt x="3086" y="8069"/>
                  </a:lnTo>
                  <a:lnTo>
                    <a:pt x="3086" y="6828"/>
                  </a:lnTo>
                  <a:cubicBezTo>
                    <a:pt x="3086" y="4716"/>
                    <a:pt x="5187" y="2857"/>
                    <a:pt x="7855" y="2857"/>
                  </a:cubicBezTo>
                  <a:close/>
                  <a:moveTo>
                    <a:pt x="14026" y="9929"/>
                  </a:moveTo>
                  <a:cubicBezTo>
                    <a:pt x="15291" y="10800"/>
                    <a:pt x="16974" y="10922"/>
                    <a:pt x="18795" y="10922"/>
                  </a:cubicBezTo>
                  <a:lnTo>
                    <a:pt x="18795" y="12289"/>
                  </a:lnTo>
                  <a:cubicBezTo>
                    <a:pt x="18514" y="15891"/>
                    <a:pt x="15010" y="19118"/>
                    <a:pt x="10798" y="19118"/>
                  </a:cubicBezTo>
                  <a:cubicBezTo>
                    <a:pt x="6590" y="19118"/>
                    <a:pt x="3086" y="16013"/>
                    <a:pt x="3086" y="12289"/>
                  </a:cubicBezTo>
                  <a:lnTo>
                    <a:pt x="3086" y="10922"/>
                  </a:lnTo>
                  <a:lnTo>
                    <a:pt x="7855" y="10922"/>
                  </a:lnTo>
                  <a:cubicBezTo>
                    <a:pt x="8273" y="10922"/>
                    <a:pt x="12623" y="10922"/>
                    <a:pt x="14026" y="9929"/>
                  </a:cubicBezTo>
                  <a:close/>
                  <a:moveTo>
                    <a:pt x="7712" y="0"/>
                  </a:moveTo>
                  <a:cubicBezTo>
                    <a:pt x="3504" y="0"/>
                    <a:pt x="0" y="2979"/>
                    <a:pt x="0" y="6702"/>
                  </a:cubicBezTo>
                  <a:lnTo>
                    <a:pt x="0" y="12163"/>
                  </a:lnTo>
                  <a:cubicBezTo>
                    <a:pt x="0" y="17380"/>
                    <a:pt x="4907" y="21600"/>
                    <a:pt x="10660" y="21600"/>
                  </a:cubicBezTo>
                  <a:cubicBezTo>
                    <a:pt x="16693" y="21600"/>
                    <a:pt x="21319" y="17254"/>
                    <a:pt x="21319" y="12163"/>
                  </a:cubicBezTo>
                  <a:lnTo>
                    <a:pt x="21319" y="6702"/>
                  </a:lnTo>
                  <a:cubicBezTo>
                    <a:pt x="21600" y="3105"/>
                    <a:pt x="18096" y="0"/>
                    <a:pt x="138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911" name="Google Shape;3911;p39"/>
          <p:cNvGrpSpPr/>
          <p:nvPr/>
        </p:nvGrpSpPr>
        <p:grpSpPr>
          <a:xfrm>
            <a:off x="9508501" y="4613405"/>
            <a:ext cx="895527" cy="895487"/>
            <a:chOff x="-1" y="0"/>
            <a:chExt cx="895525" cy="895486"/>
          </a:xfrm>
        </p:grpSpPr>
        <p:sp>
          <p:nvSpPr>
            <p:cNvPr id="3912" name="Google Shape;3912;p39"/>
            <p:cNvSpPr/>
            <p:nvPr/>
          </p:nvSpPr>
          <p:spPr>
            <a:xfrm>
              <a:off x="527243" y="105899"/>
              <a:ext cx="161219" cy="207063"/>
            </a:xfrm>
            <a:custGeom>
              <a:rect b="b" l="l" r="r" t="t"/>
              <a:pathLst>
                <a:path extrusionOk="0" h="21600" w="21600">
                  <a:moveTo>
                    <a:pt x="10636" y="0"/>
                  </a:moveTo>
                  <a:cubicBezTo>
                    <a:pt x="4832" y="0"/>
                    <a:pt x="0" y="3770"/>
                    <a:pt x="0" y="8289"/>
                  </a:cubicBezTo>
                  <a:cubicBezTo>
                    <a:pt x="0" y="9796"/>
                    <a:pt x="1607" y="11055"/>
                    <a:pt x="3870" y="11055"/>
                  </a:cubicBezTo>
                  <a:cubicBezTo>
                    <a:pt x="5804" y="11055"/>
                    <a:pt x="7412" y="9796"/>
                    <a:pt x="7412" y="8289"/>
                  </a:cubicBezTo>
                  <a:cubicBezTo>
                    <a:pt x="7412" y="6536"/>
                    <a:pt x="9029" y="5276"/>
                    <a:pt x="10964" y="5276"/>
                  </a:cubicBezTo>
                  <a:cubicBezTo>
                    <a:pt x="12899" y="5276"/>
                    <a:pt x="14833" y="6536"/>
                    <a:pt x="14833" y="8289"/>
                  </a:cubicBezTo>
                  <a:cubicBezTo>
                    <a:pt x="14833" y="9549"/>
                    <a:pt x="13861" y="10298"/>
                    <a:pt x="12254" y="10800"/>
                  </a:cubicBezTo>
                  <a:cubicBezTo>
                    <a:pt x="9346" y="11302"/>
                    <a:pt x="7412" y="13566"/>
                    <a:pt x="7412" y="15821"/>
                  </a:cubicBezTo>
                  <a:lnTo>
                    <a:pt x="7412" y="18834"/>
                  </a:lnTo>
                  <a:cubicBezTo>
                    <a:pt x="7412" y="20341"/>
                    <a:pt x="9029" y="21600"/>
                    <a:pt x="10964" y="21600"/>
                  </a:cubicBezTo>
                  <a:cubicBezTo>
                    <a:pt x="13216" y="21600"/>
                    <a:pt x="14833" y="20341"/>
                    <a:pt x="14833" y="18834"/>
                  </a:cubicBezTo>
                  <a:lnTo>
                    <a:pt x="14833" y="15821"/>
                  </a:lnTo>
                  <a:cubicBezTo>
                    <a:pt x="18703" y="14570"/>
                    <a:pt x="21600" y="11302"/>
                    <a:pt x="21600" y="7787"/>
                  </a:cubicBezTo>
                  <a:cubicBezTo>
                    <a:pt x="20955" y="3770"/>
                    <a:pt x="16123" y="0"/>
                    <a:pt x="10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13" name="Google Shape;3913;p39"/>
            <p:cNvSpPr/>
            <p:nvPr/>
          </p:nvSpPr>
          <p:spPr>
            <a:xfrm>
              <a:off x="580193" y="368279"/>
              <a:ext cx="52951" cy="53027"/>
            </a:xfrm>
            <a:custGeom>
              <a:rect b="b" l="l" r="r" t="t"/>
              <a:pathLst>
                <a:path extrusionOk="0" h="21600" w="21600">
                  <a:moveTo>
                    <a:pt x="10784" y="0"/>
                  </a:moveTo>
                  <a:cubicBezTo>
                    <a:pt x="4894" y="0"/>
                    <a:pt x="0" y="4918"/>
                    <a:pt x="0" y="10800"/>
                  </a:cubicBezTo>
                  <a:cubicBezTo>
                    <a:pt x="0" y="16682"/>
                    <a:pt x="4894" y="21600"/>
                    <a:pt x="10784" y="21600"/>
                  </a:cubicBezTo>
                  <a:cubicBezTo>
                    <a:pt x="16675" y="21600"/>
                    <a:pt x="21600" y="16682"/>
                    <a:pt x="21600" y="10800"/>
                  </a:cubicBezTo>
                  <a:cubicBezTo>
                    <a:pt x="20603" y="4918"/>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14" name="Google Shape;3914;p39"/>
            <p:cNvSpPr/>
            <p:nvPr/>
          </p:nvSpPr>
          <p:spPr>
            <a:xfrm>
              <a:off x="-1" y="0"/>
              <a:ext cx="895525" cy="895486"/>
            </a:xfrm>
            <a:custGeom>
              <a:rect b="b" l="l" r="r" t="t"/>
              <a:pathLst>
                <a:path extrusionOk="0" h="21600" w="21427">
                  <a:moveTo>
                    <a:pt x="14515" y="1336"/>
                  </a:moveTo>
                  <a:cubicBezTo>
                    <a:pt x="17624" y="1336"/>
                    <a:pt x="20102" y="3833"/>
                    <a:pt x="20102" y="6968"/>
                  </a:cubicBezTo>
                  <a:cubicBezTo>
                    <a:pt x="20102" y="10103"/>
                    <a:pt x="17624" y="12658"/>
                    <a:pt x="14515" y="12658"/>
                  </a:cubicBezTo>
                  <a:cubicBezTo>
                    <a:pt x="11405" y="12658"/>
                    <a:pt x="8871" y="10103"/>
                    <a:pt x="8871" y="6968"/>
                  </a:cubicBezTo>
                  <a:cubicBezTo>
                    <a:pt x="8871" y="3833"/>
                    <a:pt x="11405" y="1336"/>
                    <a:pt x="14515" y="1336"/>
                  </a:cubicBezTo>
                  <a:close/>
                  <a:moveTo>
                    <a:pt x="9158" y="11440"/>
                  </a:moveTo>
                  <a:cubicBezTo>
                    <a:pt x="9447" y="11729"/>
                    <a:pt x="9734" y="12077"/>
                    <a:pt x="10023" y="12309"/>
                  </a:cubicBezTo>
                  <a:lnTo>
                    <a:pt x="9562" y="12774"/>
                  </a:lnTo>
                  <a:cubicBezTo>
                    <a:pt x="9447" y="12890"/>
                    <a:pt x="9273" y="12949"/>
                    <a:pt x="9109" y="12949"/>
                  </a:cubicBezTo>
                  <a:cubicBezTo>
                    <a:pt x="8942" y="12949"/>
                    <a:pt x="8783" y="12890"/>
                    <a:pt x="8697" y="12774"/>
                  </a:cubicBezTo>
                  <a:cubicBezTo>
                    <a:pt x="8467" y="12542"/>
                    <a:pt x="8467" y="12136"/>
                    <a:pt x="8697" y="11904"/>
                  </a:cubicBezTo>
                  <a:lnTo>
                    <a:pt x="9158" y="11440"/>
                  </a:lnTo>
                  <a:close/>
                  <a:moveTo>
                    <a:pt x="5502" y="15444"/>
                  </a:moveTo>
                  <a:cubicBezTo>
                    <a:pt x="5659" y="15444"/>
                    <a:pt x="5818" y="15503"/>
                    <a:pt x="5933" y="15619"/>
                  </a:cubicBezTo>
                  <a:cubicBezTo>
                    <a:pt x="6163" y="15852"/>
                    <a:pt x="6163" y="16259"/>
                    <a:pt x="5933" y="16491"/>
                  </a:cubicBezTo>
                  <a:lnTo>
                    <a:pt x="2363" y="20148"/>
                  </a:lnTo>
                  <a:cubicBezTo>
                    <a:pt x="2248" y="20236"/>
                    <a:pt x="2074" y="20279"/>
                    <a:pt x="1909" y="20279"/>
                  </a:cubicBezTo>
                  <a:cubicBezTo>
                    <a:pt x="1743" y="20279"/>
                    <a:pt x="1584" y="20236"/>
                    <a:pt x="1498" y="20148"/>
                  </a:cubicBezTo>
                  <a:cubicBezTo>
                    <a:pt x="1268" y="19915"/>
                    <a:pt x="1268" y="19451"/>
                    <a:pt x="1498" y="19278"/>
                  </a:cubicBezTo>
                  <a:lnTo>
                    <a:pt x="5068" y="15619"/>
                  </a:lnTo>
                  <a:cubicBezTo>
                    <a:pt x="5184" y="15503"/>
                    <a:pt x="5343" y="15444"/>
                    <a:pt x="5502" y="15444"/>
                  </a:cubicBezTo>
                  <a:close/>
                  <a:moveTo>
                    <a:pt x="14515" y="0"/>
                  </a:moveTo>
                  <a:cubicBezTo>
                    <a:pt x="10714" y="0"/>
                    <a:pt x="7661" y="3135"/>
                    <a:pt x="7661" y="6909"/>
                  </a:cubicBezTo>
                  <a:cubicBezTo>
                    <a:pt x="7661" y="8129"/>
                    <a:pt x="7950" y="9291"/>
                    <a:pt x="8526" y="10336"/>
                  </a:cubicBezTo>
                  <a:lnTo>
                    <a:pt x="7834" y="11032"/>
                  </a:lnTo>
                  <a:cubicBezTo>
                    <a:pt x="7259" y="11613"/>
                    <a:pt x="7085" y="12485"/>
                    <a:pt x="7430" y="13238"/>
                  </a:cubicBezTo>
                  <a:lnTo>
                    <a:pt x="6279" y="14399"/>
                  </a:lnTo>
                  <a:cubicBezTo>
                    <a:pt x="6019" y="14270"/>
                    <a:pt x="5736" y="14204"/>
                    <a:pt x="5452" y="14204"/>
                  </a:cubicBezTo>
                  <a:cubicBezTo>
                    <a:pt x="4981" y="14204"/>
                    <a:pt x="4507" y="14386"/>
                    <a:pt x="4147" y="14748"/>
                  </a:cubicBezTo>
                  <a:lnTo>
                    <a:pt x="518" y="18406"/>
                  </a:lnTo>
                  <a:cubicBezTo>
                    <a:pt x="-173" y="19103"/>
                    <a:pt x="-173" y="20323"/>
                    <a:pt x="518" y="21077"/>
                  </a:cubicBezTo>
                  <a:cubicBezTo>
                    <a:pt x="893" y="21425"/>
                    <a:pt x="1383" y="21600"/>
                    <a:pt x="1873" y="21600"/>
                  </a:cubicBezTo>
                  <a:cubicBezTo>
                    <a:pt x="2363" y="21600"/>
                    <a:pt x="2851" y="21425"/>
                    <a:pt x="3226" y="21077"/>
                  </a:cubicBezTo>
                  <a:lnTo>
                    <a:pt x="6798" y="17420"/>
                  </a:lnTo>
                  <a:cubicBezTo>
                    <a:pt x="7374" y="16840"/>
                    <a:pt x="7546" y="15968"/>
                    <a:pt x="7143" y="15271"/>
                  </a:cubicBezTo>
                  <a:lnTo>
                    <a:pt x="8295" y="14110"/>
                  </a:lnTo>
                  <a:cubicBezTo>
                    <a:pt x="8569" y="14237"/>
                    <a:pt x="8858" y="14304"/>
                    <a:pt x="9145" y="14304"/>
                  </a:cubicBezTo>
                  <a:cubicBezTo>
                    <a:pt x="9639" y="14304"/>
                    <a:pt x="10118" y="14108"/>
                    <a:pt x="10483" y="13703"/>
                  </a:cubicBezTo>
                  <a:lnTo>
                    <a:pt x="11175" y="13006"/>
                  </a:lnTo>
                  <a:cubicBezTo>
                    <a:pt x="12211" y="13587"/>
                    <a:pt x="13363" y="13878"/>
                    <a:pt x="14573" y="13878"/>
                  </a:cubicBezTo>
                  <a:cubicBezTo>
                    <a:pt x="18374" y="13878"/>
                    <a:pt x="21427" y="10743"/>
                    <a:pt x="21427" y="6968"/>
                  </a:cubicBezTo>
                  <a:cubicBezTo>
                    <a:pt x="21427" y="3194"/>
                    <a:pt x="18259" y="0"/>
                    <a:pt x="145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915" name="Google Shape;3915;p39"/>
          <p:cNvGrpSpPr/>
          <p:nvPr/>
        </p:nvGrpSpPr>
        <p:grpSpPr>
          <a:xfrm>
            <a:off x="9507279" y="5666017"/>
            <a:ext cx="890676" cy="894268"/>
            <a:chOff x="-1" y="76"/>
            <a:chExt cx="890674" cy="894266"/>
          </a:xfrm>
        </p:grpSpPr>
        <p:sp>
          <p:nvSpPr>
            <p:cNvPr id="3916" name="Google Shape;3916;p39"/>
            <p:cNvSpPr/>
            <p:nvPr/>
          </p:nvSpPr>
          <p:spPr>
            <a:xfrm>
              <a:off x="-1" y="76"/>
              <a:ext cx="890674" cy="894266"/>
            </a:xfrm>
            <a:custGeom>
              <a:rect b="b" l="l" r="r" t="t"/>
              <a:pathLst>
                <a:path extrusionOk="0" h="21600" w="21600">
                  <a:moveTo>
                    <a:pt x="10801" y="1220"/>
                  </a:moveTo>
                  <a:cubicBezTo>
                    <a:pt x="11968" y="1220"/>
                    <a:pt x="13136" y="2325"/>
                    <a:pt x="14012" y="4128"/>
                  </a:cubicBezTo>
                  <a:cubicBezTo>
                    <a:pt x="13545" y="4361"/>
                    <a:pt x="13252" y="4710"/>
                    <a:pt x="13019" y="5116"/>
                  </a:cubicBezTo>
                  <a:cubicBezTo>
                    <a:pt x="12319" y="5059"/>
                    <a:pt x="11559" y="5000"/>
                    <a:pt x="10858" y="5000"/>
                  </a:cubicBezTo>
                  <a:cubicBezTo>
                    <a:pt x="10101" y="5000"/>
                    <a:pt x="9341" y="5059"/>
                    <a:pt x="8640" y="5116"/>
                  </a:cubicBezTo>
                  <a:cubicBezTo>
                    <a:pt x="8466" y="4710"/>
                    <a:pt x="8057" y="4361"/>
                    <a:pt x="7706" y="4128"/>
                  </a:cubicBezTo>
                  <a:cubicBezTo>
                    <a:pt x="8466" y="2325"/>
                    <a:pt x="9634" y="1220"/>
                    <a:pt x="10801" y="1220"/>
                  </a:cubicBezTo>
                  <a:close/>
                  <a:moveTo>
                    <a:pt x="6306" y="5059"/>
                  </a:moveTo>
                  <a:cubicBezTo>
                    <a:pt x="7065" y="5059"/>
                    <a:pt x="7590" y="5640"/>
                    <a:pt x="7590" y="6278"/>
                  </a:cubicBezTo>
                  <a:cubicBezTo>
                    <a:pt x="7590" y="6919"/>
                    <a:pt x="7006" y="7559"/>
                    <a:pt x="6306" y="7559"/>
                  </a:cubicBezTo>
                  <a:cubicBezTo>
                    <a:pt x="5605" y="7559"/>
                    <a:pt x="5079" y="6919"/>
                    <a:pt x="5079" y="6278"/>
                  </a:cubicBezTo>
                  <a:cubicBezTo>
                    <a:pt x="5079" y="5640"/>
                    <a:pt x="5605" y="5059"/>
                    <a:pt x="6306" y="5059"/>
                  </a:cubicBezTo>
                  <a:close/>
                  <a:moveTo>
                    <a:pt x="14012" y="1744"/>
                  </a:moveTo>
                  <a:cubicBezTo>
                    <a:pt x="16697" y="2733"/>
                    <a:pt x="18798" y="4826"/>
                    <a:pt x="19732" y="7559"/>
                  </a:cubicBezTo>
                  <a:cubicBezTo>
                    <a:pt x="19149" y="7092"/>
                    <a:pt x="18507" y="6744"/>
                    <a:pt x="17805" y="6395"/>
                  </a:cubicBezTo>
                  <a:lnTo>
                    <a:pt x="17805" y="6278"/>
                  </a:lnTo>
                  <a:cubicBezTo>
                    <a:pt x="17805" y="4942"/>
                    <a:pt x="16638" y="3780"/>
                    <a:pt x="15237" y="3780"/>
                  </a:cubicBezTo>
                  <a:lnTo>
                    <a:pt x="15179" y="3780"/>
                  </a:lnTo>
                  <a:cubicBezTo>
                    <a:pt x="14770" y="2966"/>
                    <a:pt x="14420" y="2325"/>
                    <a:pt x="14012" y="1744"/>
                  </a:cubicBezTo>
                  <a:close/>
                  <a:moveTo>
                    <a:pt x="7590" y="1803"/>
                  </a:moveTo>
                  <a:cubicBezTo>
                    <a:pt x="7123" y="2384"/>
                    <a:pt x="6715" y="3023"/>
                    <a:pt x="6422" y="3837"/>
                  </a:cubicBezTo>
                  <a:lnTo>
                    <a:pt x="6306" y="3837"/>
                  </a:lnTo>
                  <a:cubicBezTo>
                    <a:pt x="4962" y="3837"/>
                    <a:pt x="3795" y="5000"/>
                    <a:pt x="3795" y="6395"/>
                  </a:cubicBezTo>
                  <a:lnTo>
                    <a:pt x="3795" y="6454"/>
                  </a:lnTo>
                  <a:cubicBezTo>
                    <a:pt x="3037" y="6803"/>
                    <a:pt x="2394" y="7151"/>
                    <a:pt x="1810" y="7616"/>
                  </a:cubicBezTo>
                  <a:cubicBezTo>
                    <a:pt x="2744" y="4826"/>
                    <a:pt x="4846" y="2733"/>
                    <a:pt x="7590" y="1803"/>
                  </a:cubicBezTo>
                  <a:close/>
                  <a:moveTo>
                    <a:pt x="15237" y="5116"/>
                  </a:moveTo>
                  <a:cubicBezTo>
                    <a:pt x="15937" y="5116"/>
                    <a:pt x="16464" y="5697"/>
                    <a:pt x="16464" y="6395"/>
                  </a:cubicBezTo>
                  <a:cubicBezTo>
                    <a:pt x="16464" y="7035"/>
                    <a:pt x="15937" y="7616"/>
                    <a:pt x="15237" y="7616"/>
                  </a:cubicBezTo>
                  <a:cubicBezTo>
                    <a:pt x="14479" y="7616"/>
                    <a:pt x="14012" y="7035"/>
                    <a:pt x="14012" y="6395"/>
                  </a:cubicBezTo>
                  <a:cubicBezTo>
                    <a:pt x="14012" y="5697"/>
                    <a:pt x="14596" y="5116"/>
                    <a:pt x="15237" y="5116"/>
                  </a:cubicBezTo>
                  <a:close/>
                  <a:moveTo>
                    <a:pt x="17514" y="7676"/>
                  </a:moveTo>
                  <a:cubicBezTo>
                    <a:pt x="19325" y="8547"/>
                    <a:pt x="20433" y="9709"/>
                    <a:pt x="20433" y="10872"/>
                  </a:cubicBezTo>
                  <a:cubicBezTo>
                    <a:pt x="20316" y="10931"/>
                    <a:pt x="20258" y="11164"/>
                    <a:pt x="20258" y="11396"/>
                  </a:cubicBezTo>
                  <a:cubicBezTo>
                    <a:pt x="19441" y="10582"/>
                    <a:pt x="18391" y="10174"/>
                    <a:pt x="17221" y="10174"/>
                  </a:cubicBezTo>
                  <a:cubicBezTo>
                    <a:pt x="16988" y="10174"/>
                    <a:pt x="16754" y="10174"/>
                    <a:pt x="16521" y="10233"/>
                  </a:cubicBezTo>
                  <a:cubicBezTo>
                    <a:pt x="16521" y="9652"/>
                    <a:pt x="16464" y="9128"/>
                    <a:pt x="16464" y="8606"/>
                  </a:cubicBezTo>
                  <a:cubicBezTo>
                    <a:pt x="16931" y="8430"/>
                    <a:pt x="17281" y="8024"/>
                    <a:pt x="17514" y="7676"/>
                  </a:cubicBezTo>
                  <a:close/>
                  <a:moveTo>
                    <a:pt x="4145" y="7559"/>
                  </a:moveTo>
                  <a:cubicBezTo>
                    <a:pt x="4379" y="8024"/>
                    <a:pt x="4729" y="8314"/>
                    <a:pt x="5138" y="8547"/>
                  </a:cubicBezTo>
                  <a:cubicBezTo>
                    <a:pt x="5079" y="9303"/>
                    <a:pt x="5022" y="10001"/>
                    <a:pt x="5022" y="10756"/>
                  </a:cubicBezTo>
                  <a:cubicBezTo>
                    <a:pt x="5022" y="11453"/>
                    <a:pt x="5079" y="12210"/>
                    <a:pt x="5138" y="12908"/>
                  </a:cubicBezTo>
                  <a:cubicBezTo>
                    <a:pt x="4729" y="13140"/>
                    <a:pt x="4379" y="13489"/>
                    <a:pt x="4145" y="13838"/>
                  </a:cubicBezTo>
                  <a:cubicBezTo>
                    <a:pt x="2337" y="12965"/>
                    <a:pt x="1227" y="11918"/>
                    <a:pt x="1227" y="10756"/>
                  </a:cubicBezTo>
                  <a:cubicBezTo>
                    <a:pt x="1227" y="9593"/>
                    <a:pt x="2337" y="8430"/>
                    <a:pt x="4145" y="7559"/>
                  </a:cubicBezTo>
                  <a:close/>
                  <a:moveTo>
                    <a:pt x="10801" y="6395"/>
                  </a:moveTo>
                  <a:cubicBezTo>
                    <a:pt x="11442" y="6395"/>
                    <a:pt x="12085" y="6395"/>
                    <a:pt x="12728" y="6454"/>
                  </a:cubicBezTo>
                  <a:cubicBezTo>
                    <a:pt x="12845" y="7733"/>
                    <a:pt x="13836" y="8838"/>
                    <a:pt x="15179" y="8838"/>
                  </a:cubicBezTo>
                  <a:cubicBezTo>
                    <a:pt x="15237" y="9420"/>
                    <a:pt x="15237" y="10001"/>
                    <a:pt x="15237" y="10582"/>
                  </a:cubicBezTo>
                  <a:cubicBezTo>
                    <a:pt x="13779" y="11337"/>
                    <a:pt x="12728" y="12849"/>
                    <a:pt x="12728" y="14594"/>
                  </a:cubicBezTo>
                  <a:lnTo>
                    <a:pt x="12728" y="15117"/>
                  </a:lnTo>
                  <a:cubicBezTo>
                    <a:pt x="12085" y="15176"/>
                    <a:pt x="11442" y="15176"/>
                    <a:pt x="10801" y="15176"/>
                  </a:cubicBezTo>
                  <a:cubicBezTo>
                    <a:pt x="10101" y="15176"/>
                    <a:pt x="9458" y="15176"/>
                    <a:pt x="8816" y="15117"/>
                  </a:cubicBezTo>
                  <a:cubicBezTo>
                    <a:pt x="8757" y="13781"/>
                    <a:pt x="7706" y="12675"/>
                    <a:pt x="6422" y="12675"/>
                  </a:cubicBezTo>
                  <a:cubicBezTo>
                    <a:pt x="6306" y="12035"/>
                    <a:pt x="6306" y="11453"/>
                    <a:pt x="6306" y="10815"/>
                  </a:cubicBezTo>
                  <a:cubicBezTo>
                    <a:pt x="6306" y="10117"/>
                    <a:pt x="6306" y="9477"/>
                    <a:pt x="6422" y="8838"/>
                  </a:cubicBezTo>
                  <a:cubicBezTo>
                    <a:pt x="7706" y="8779"/>
                    <a:pt x="8816" y="7733"/>
                    <a:pt x="8816" y="6454"/>
                  </a:cubicBezTo>
                  <a:cubicBezTo>
                    <a:pt x="9458" y="6395"/>
                    <a:pt x="10158" y="6395"/>
                    <a:pt x="10801" y="6395"/>
                  </a:cubicBezTo>
                  <a:close/>
                  <a:moveTo>
                    <a:pt x="6306" y="13954"/>
                  </a:moveTo>
                  <a:cubicBezTo>
                    <a:pt x="7065" y="13954"/>
                    <a:pt x="7590" y="14535"/>
                    <a:pt x="7590" y="15176"/>
                  </a:cubicBezTo>
                  <a:cubicBezTo>
                    <a:pt x="7590" y="15814"/>
                    <a:pt x="7006" y="16396"/>
                    <a:pt x="6306" y="16396"/>
                  </a:cubicBezTo>
                  <a:cubicBezTo>
                    <a:pt x="5605" y="16396"/>
                    <a:pt x="5079" y="15814"/>
                    <a:pt x="5079" y="15176"/>
                  </a:cubicBezTo>
                  <a:cubicBezTo>
                    <a:pt x="5079" y="14535"/>
                    <a:pt x="5605" y="13954"/>
                    <a:pt x="6306" y="13954"/>
                  </a:cubicBezTo>
                  <a:close/>
                  <a:moveTo>
                    <a:pt x="14713" y="18664"/>
                  </a:moveTo>
                  <a:lnTo>
                    <a:pt x="15179" y="19245"/>
                  </a:lnTo>
                  <a:lnTo>
                    <a:pt x="14070" y="19653"/>
                  </a:lnTo>
                  <a:cubicBezTo>
                    <a:pt x="14303" y="19361"/>
                    <a:pt x="14479" y="19013"/>
                    <a:pt x="14713" y="18664"/>
                  </a:cubicBezTo>
                  <a:close/>
                  <a:moveTo>
                    <a:pt x="1810" y="14013"/>
                  </a:moveTo>
                  <a:cubicBezTo>
                    <a:pt x="2337" y="14419"/>
                    <a:pt x="3037" y="14827"/>
                    <a:pt x="3795" y="15176"/>
                  </a:cubicBezTo>
                  <a:lnTo>
                    <a:pt x="3795" y="15233"/>
                  </a:lnTo>
                  <a:cubicBezTo>
                    <a:pt x="3795" y="16628"/>
                    <a:pt x="4962" y="17791"/>
                    <a:pt x="6306" y="17791"/>
                  </a:cubicBezTo>
                  <a:lnTo>
                    <a:pt x="6422" y="17791"/>
                  </a:lnTo>
                  <a:cubicBezTo>
                    <a:pt x="6773" y="18488"/>
                    <a:pt x="7123" y="19186"/>
                    <a:pt x="7590" y="19710"/>
                  </a:cubicBezTo>
                  <a:cubicBezTo>
                    <a:pt x="4846" y="18721"/>
                    <a:pt x="2744" y="16628"/>
                    <a:pt x="1810" y="14013"/>
                  </a:cubicBezTo>
                  <a:close/>
                  <a:moveTo>
                    <a:pt x="17221" y="11453"/>
                  </a:moveTo>
                  <a:cubicBezTo>
                    <a:pt x="18974" y="11453"/>
                    <a:pt x="20316" y="12849"/>
                    <a:pt x="20316" y="14594"/>
                  </a:cubicBezTo>
                  <a:cubicBezTo>
                    <a:pt x="20316" y="15117"/>
                    <a:pt x="20199" y="15525"/>
                    <a:pt x="20025" y="15990"/>
                  </a:cubicBezTo>
                  <a:cubicBezTo>
                    <a:pt x="19908" y="16163"/>
                    <a:pt x="18858" y="17501"/>
                    <a:pt x="17221" y="19826"/>
                  </a:cubicBezTo>
                  <a:lnTo>
                    <a:pt x="16638" y="19013"/>
                  </a:lnTo>
                  <a:cubicBezTo>
                    <a:pt x="14857" y="16739"/>
                    <a:pt x="14933" y="16687"/>
                    <a:pt x="14894" y="16687"/>
                  </a:cubicBezTo>
                  <a:cubicBezTo>
                    <a:pt x="14892" y="16687"/>
                    <a:pt x="14890" y="16687"/>
                    <a:pt x="14887" y="16687"/>
                  </a:cubicBezTo>
                  <a:cubicBezTo>
                    <a:pt x="14362" y="16106"/>
                    <a:pt x="14070" y="15408"/>
                    <a:pt x="14070" y="14594"/>
                  </a:cubicBezTo>
                  <a:cubicBezTo>
                    <a:pt x="14070" y="12849"/>
                    <a:pt x="15470" y="11453"/>
                    <a:pt x="17221" y="11453"/>
                  </a:cubicBezTo>
                  <a:close/>
                  <a:moveTo>
                    <a:pt x="13019" y="16338"/>
                  </a:moveTo>
                  <a:cubicBezTo>
                    <a:pt x="13252" y="16744"/>
                    <a:pt x="13486" y="17210"/>
                    <a:pt x="13836" y="17558"/>
                  </a:cubicBezTo>
                  <a:cubicBezTo>
                    <a:pt x="13019" y="19245"/>
                    <a:pt x="11968" y="20234"/>
                    <a:pt x="10801" y="20234"/>
                  </a:cubicBezTo>
                  <a:cubicBezTo>
                    <a:pt x="9634" y="20234"/>
                    <a:pt x="8466" y="19186"/>
                    <a:pt x="7590" y="17326"/>
                  </a:cubicBezTo>
                  <a:cubicBezTo>
                    <a:pt x="7999" y="17152"/>
                    <a:pt x="8290" y="16744"/>
                    <a:pt x="8524" y="16338"/>
                  </a:cubicBezTo>
                  <a:cubicBezTo>
                    <a:pt x="9224" y="16396"/>
                    <a:pt x="9984" y="16455"/>
                    <a:pt x="10684" y="16455"/>
                  </a:cubicBezTo>
                  <a:cubicBezTo>
                    <a:pt x="11501" y="16455"/>
                    <a:pt x="12259" y="16396"/>
                    <a:pt x="13019" y="16338"/>
                  </a:cubicBezTo>
                  <a:close/>
                  <a:moveTo>
                    <a:pt x="10801" y="0"/>
                  </a:moveTo>
                  <a:cubicBezTo>
                    <a:pt x="4788" y="0"/>
                    <a:pt x="0" y="4826"/>
                    <a:pt x="0" y="10815"/>
                  </a:cubicBezTo>
                  <a:cubicBezTo>
                    <a:pt x="0" y="16687"/>
                    <a:pt x="4788" y="21570"/>
                    <a:pt x="10801" y="21570"/>
                  </a:cubicBezTo>
                  <a:cubicBezTo>
                    <a:pt x="12611" y="21570"/>
                    <a:pt x="14362" y="21105"/>
                    <a:pt x="15880" y="20351"/>
                  </a:cubicBezTo>
                  <a:lnTo>
                    <a:pt x="16638" y="21338"/>
                  </a:lnTo>
                  <a:cubicBezTo>
                    <a:pt x="16754" y="21513"/>
                    <a:pt x="16945" y="21600"/>
                    <a:pt x="17134" y="21600"/>
                  </a:cubicBezTo>
                  <a:cubicBezTo>
                    <a:pt x="17325" y="21600"/>
                    <a:pt x="17514" y="21513"/>
                    <a:pt x="17631" y="21338"/>
                  </a:cubicBezTo>
                  <a:cubicBezTo>
                    <a:pt x="17631" y="21338"/>
                    <a:pt x="20900" y="16920"/>
                    <a:pt x="21133" y="16571"/>
                  </a:cubicBezTo>
                  <a:cubicBezTo>
                    <a:pt x="21426" y="15990"/>
                    <a:pt x="21600" y="15292"/>
                    <a:pt x="21600" y="14652"/>
                  </a:cubicBezTo>
                  <a:cubicBezTo>
                    <a:pt x="21600" y="14129"/>
                    <a:pt x="21543" y="13664"/>
                    <a:pt x="21367" y="13197"/>
                  </a:cubicBezTo>
                  <a:cubicBezTo>
                    <a:pt x="21483" y="12500"/>
                    <a:pt x="21600" y="11686"/>
                    <a:pt x="21600" y="10872"/>
                  </a:cubicBezTo>
                  <a:cubicBezTo>
                    <a:pt x="21600" y="4826"/>
                    <a:pt x="16754"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17" name="Google Shape;3917;p39"/>
            <p:cNvSpPr/>
            <p:nvPr/>
          </p:nvSpPr>
          <p:spPr>
            <a:xfrm>
              <a:off x="630737" y="524838"/>
              <a:ext cx="156482" cy="156482"/>
            </a:xfrm>
            <a:custGeom>
              <a:rect b="b" l="l" r="r" t="t"/>
              <a:pathLst>
                <a:path extrusionOk="0" h="21600" w="21600">
                  <a:moveTo>
                    <a:pt x="10958" y="6645"/>
                  </a:moveTo>
                  <a:cubicBezTo>
                    <a:pt x="12952" y="6645"/>
                    <a:pt x="14618" y="8311"/>
                    <a:pt x="14618" y="10631"/>
                  </a:cubicBezTo>
                  <a:cubicBezTo>
                    <a:pt x="14618" y="12625"/>
                    <a:pt x="12625" y="14291"/>
                    <a:pt x="10958" y="14291"/>
                  </a:cubicBezTo>
                  <a:cubicBezTo>
                    <a:pt x="8638" y="14291"/>
                    <a:pt x="6971" y="12625"/>
                    <a:pt x="6971" y="10631"/>
                  </a:cubicBezTo>
                  <a:cubicBezTo>
                    <a:pt x="6971" y="8311"/>
                    <a:pt x="8638" y="6645"/>
                    <a:pt x="10958" y="6645"/>
                  </a:cubicBezTo>
                  <a:close/>
                  <a:moveTo>
                    <a:pt x="10958" y="0"/>
                  </a:moveTo>
                  <a:cubicBezTo>
                    <a:pt x="4978" y="0"/>
                    <a:pt x="0" y="4989"/>
                    <a:pt x="0" y="10969"/>
                  </a:cubicBezTo>
                  <a:cubicBezTo>
                    <a:pt x="0" y="16611"/>
                    <a:pt x="4978" y="21600"/>
                    <a:pt x="10958" y="21600"/>
                  </a:cubicBezTo>
                  <a:cubicBezTo>
                    <a:pt x="16611" y="21600"/>
                    <a:pt x="21600" y="16611"/>
                    <a:pt x="21600" y="10969"/>
                  </a:cubicBezTo>
                  <a:cubicBezTo>
                    <a:pt x="21600" y="4651"/>
                    <a:pt x="16611" y="0"/>
                    <a:pt x="109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918" name="Google Shape;3918;p39"/>
          <p:cNvGrpSpPr/>
          <p:nvPr/>
        </p:nvGrpSpPr>
        <p:grpSpPr>
          <a:xfrm>
            <a:off x="15152633" y="3479488"/>
            <a:ext cx="827500" cy="890903"/>
            <a:chOff x="0" y="0"/>
            <a:chExt cx="827498" cy="890902"/>
          </a:xfrm>
        </p:grpSpPr>
        <p:sp>
          <p:nvSpPr>
            <p:cNvPr id="3919" name="Google Shape;3919;p39"/>
            <p:cNvSpPr/>
            <p:nvPr/>
          </p:nvSpPr>
          <p:spPr>
            <a:xfrm>
              <a:off x="0" y="589782"/>
              <a:ext cx="827498" cy="301120"/>
            </a:xfrm>
            <a:custGeom>
              <a:rect b="b" l="l" r="r" t="t"/>
              <a:pathLst>
                <a:path extrusionOk="0" h="21600" w="21523">
                  <a:moveTo>
                    <a:pt x="4095" y="6215"/>
                  </a:moveTo>
                  <a:lnTo>
                    <a:pt x="4532" y="8632"/>
                  </a:lnTo>
                  <a:cubicBezTo>
                    <a:pt x="4657" y="9323"/>
                    <a:pt x="4846" y="9498"/>
                    <a:pt x="5096" y="9668"/>
                  </a:cubicBezTo>
                  <a:lnTo>
                    <a:pt x="6034" y="10189"/>
                  </a:lnTo>
                  <a:lnTo>
                    <a:pt x="5347" y="12085"/>
                  </a:lnTo>
                  <a:cubicBezTo>
                    <a:pt x="5158" y="12431"/>
                    <a:pt x="5096" y="13121"/>
                    <a:pt x="5158" y="13812"/>
                  </a:cubicBezTo>
                  <a:lnTo>
                    <a:pt x="5347" y="16404"/>
                  </a:lnTo>
                  <a:lnTo>
                    <a:pt x="4470" y="15193"/>
                  </a:lnTo>
                  <a:cubicBezTo>
                    <a:pt x="4407" y="14848"/>
                    <a:pt x="4220" y="14848"/>
                    <a:pt x="4156" y="14848"/>
                  </a:cubicBezTo>
                  <a:cubicBezTo>
                    <a:pt x="4095" y="14848"/>
                    <a:pt x="3906" y="14848"/>
                    <a:pt x="3844" y="15193"/>
                  </a:cubicBezTo>
                  <a:lnTo>
                    <a:pt x="2968" y="16404"/>
                  </a:lnTo>
                  <a:lnTo>
                    <a:pt x="3155" y="13812"/>
                  </a:lnTo>
                  <a:cubicBezTo>
                    <a:pt x="3155" y="13121"/>
                    <a:pt x="3155" y="12606"/>
                    <a:pt x="2968" y="12085"/>
                  </a:cubicBezTo>
                  <a:lnTo>
                    <a:pt x="2278" y="10189"/>
                  </a:lnTo>
                  <a:lnTo>
                    <a:pt x="3218" y="9668"/>
                  </a:lnTo>
                  <a:cubicBezTo>
                    <a:pt x="3280" y="9668"/>
                    <a:pt x="3530" y="9323"/>
                    <a:pt x="3594" y="8632"/>
                  </a:cubicBezTo>
                  <a:lnTo>
                    <a:pt x="4095" y="6215"/>
                  </a:lnTo>
                  <a:close/>
                  <a:moveTo>
                    <a:pt x="10919" y="6215"/>
                  </a:moveTo>
                  <a:lnTo>
                    <a:pt x="11356" y="8632"/>
                  </a:lnTo>
                  <a:cubicBezTo>
                    <a:pt x="11420" y="9323"/>
                    <a:pt x="11670" y="9498"/>
                    <a:pt x="11921" y="9668"/>
                  </a:cubicBezTo>
                  <a:lnTo>
                    <a:pt x="12859" y="10189"/>
                  </a:lnTo>
                  <a:lnTo>
                    <a:pt x="12171" y="12085"/>
                  </a:lnTo>
                  <a:cubicBezTo>
                    <a:pt x="11982" y="12431"/>
                    <a:pt x="11921" y="13121"/>
                    <a:pt x="11982" y="13812"/>
                  </a:cubicBezTo>
                  <a:lnTo>
                    <a:pt x="12171" y="16404"/>
                  </a:lnTo>
                  <a:lnTo>
                    <a:pt x="11295" y="15193"/>
                  </a:lnTo>
                  <a:cubicBezTo>
                    <a:pt x="11231" y="14848"/>
                    <a:pt x="11044" y="14848"/>
                    <a:pt x="10981" y="14848"/>
                  </a:cubicBezTo>
                  <a:cubicBezTo>
                    <a:pt x="10919" y="14848"/>
                    <a:pt x="10730" y="14848"/>
                    <a:pt x="10669" y="15193"/>
                  </a:cubicBezTo>
                  <a:lnTo>
                    <a:pt x="9792" y="16404"/>
                  </a:lnTo>
                  <a:lnTo>
                    <a:pt x="9979" y="13812"/>
                  </a:lnTo>
                  <a:cubicBezTo>
                    <a:pt x="9979" y="13121"/>
                    <a:pt x="9979" y="12606"/>
                    <a:pt x="9792" y="12085"/>
                  </a:cubicBezTo>
                  <a:lnTo>
                    <a:pt x="9103" y="10189"/>
                  </a:lnTo>
                  <a:lnTo>
                    <a:pt x="9854" y="9668"/>
                  </a:lnTo>
                  <a:cubicBezTo>
                    <a:pt x="10104" y="9668"/>
                    <a:pt x="10293" y="9323"/>
                    <a:pt x="10418" y="8632"/>
                  </a:cubicBezTo>
                  <a:lnTo>
                    <a:pt x="10919" y="6215"/>
                  </a:lnTo>
                  <a:close/>
                  <a:moveTo>
                    <a:pt x="17680" y="6215"/>
                  </a:moveTo>
                  <a:lnTo>
                    <a:pt x="18181" y="8632"/>
                  </a:lnTo>
                  <a:cubicBezTo>
                    <a:pt x="18244" y="9323"/>
                    <a:pt x="18495" y="9498"/>
                    <a:pt x="18745" y="9668"/>
                  </a:cubicBezTo>
                  <a:lnTo>
                    <a:pt x="19683" y="10189"/>
                  </a:lnTo>
                  <a:lnTo>
                    <a:pt x="18932" y="12085"/>
                  </a:lnTo>
                  <a:cubicBezTo>
                    <a:pt x="18807" y="12431"/>
                    <a:pt x="18745" y="13121"/>
                    <a:pt x="18807" y="13812"/>
                  </a:cubicBezTo>
                  <a:lnTo>
                    <a:pt x="18932" y="16404"/>
                  </a:lnTo>
                  <a:lnTo>
                    <a:pt x="18119" y="15193"/>
                  </a:lnTo>
                  <a:cubicBezTo>
                    <a:pt x="17994" y="14848"/>
                    <a:pt x="17869" y="14848"/>
                    <a:pt x="17805" y="14848"/>
                  </a:cubicBezTo>
                  <a:cubicBezTo>
                    <a:pt x="17680" y="14848"/>
                    <a:pt x="17555" y="14848"/>
                    <a:pt x="17493" y="15193"/>
                  </a:cubicBezTo>
                  <a:lnTo>
                    <a:pt x="16617" y="16404"/>
                  </a:lnTo>
                  <a:lnTo>
                    <a:pt x="16742" y="13812"/>
                  </a:lnTo>
                  <a:cubicBezTo>
                    <a:pt x="16742" y="13121"/>
                    <a:pt x="16742" y="12606"/>
                    <a:pt x="16617" y="12085"/>
                  </a:cubicBezTo>
                  <a:lnTo>
                    <a:pt x="15927" y="10189"/>
                  </a:lnTo>
                  <a:lnTo>
                    <a:pt x="16678" y="9668"/>
                  </a:lnTo>
                  <a:cubicBezTo>
                    <a:pt x="16929" y="9668"/>
                    <a:pt x="17054" y="9323"/>
                    <a:pt x="17243" y="8632"/>
                  </a:cubicBezTo>
                  <a:lnTo>
                    <a:pt x="17680" y="6215"/>
                  </a:lnTo>
                  <a:close/>
                  <a:moveTo>
                    <a:pt x="4031" y="0"/>
                  </a:moveTo>
                  <a:cubicBezTo>
                    <a:pt x="3781" y="0"/>
                    <a:pt x="3530" y="345"/>
                    <a:pt x="3405" y="1036"/>
                  </a:cubicBezTo>
                  <a:lnTo>
                    <a:pt x="2529" y="6045"/>
                  </a:lnTo>
                  <a:lnTo>
                    <a:pt x="587" y="6906"/>
                  </a:lnTo>
                  <a:cubicBezTo>
                    <a:pt x="337" y="6906"/>
                    <a:pt x="86" y="7596"/>
                    <a:pt x="25" y="8117"/>
                  </a:cubicBezTo>
                  <a:cubicBezTo>
                    <a:pt x="-39" y="8808"/>
                    <a:pt x="25" y="9668"/>
                    <a:pt x="150" y="10189"/>
                  </a:cubicBezTo>
                  <a:lnTo>
                    <a:pt x="1589" y="13987"/>
                  </a:lnTo>
                  <a:lnTo>
                    <a:pt x="1277" y="19512"/>
                  </a:lnTo>
                  <a:cubicBezTo>
                    <a:pt x="1213" y="20027"/>
                    <a:pt x="1338" y="20893"/>
                    <a:pt x="1527" y="21238"/>
                  </a:cubicBezTo>
                  <a:cubicBezTo>
                    <a:pt x="1674" y="21441"/>
                    <a:pt x="1799" y="21523"/>
                    <a:pt x="1928" y="21523"/>
                  </a:cubicBezTo>
                  <a:cubicBezTo>
                    <a:pt x="2018" y="21523"/>
                    <a:pt x="2111" y="21479"/>
                    <a:pt x="2215" y="21408"/>
                  </a:cubicBezTo>
                  <a:lnTo>
                    <a:pt x="4031" y="18821"/>
                  </a:lnTo>
                  <a:lnTo>
                    <a:pt x="5847" y="21408"/>
                  </a:lnTo>
                  <a:cubicBezTo>
                    <a:pt x="5919" y="21540"/>
                    <a:pt x="6000" y="21600"/>
                    <a:pt x="6086" y="21600"/>
                  </a:cubicBezTo>
                  <a:cubicBezTo>
                    <a:pt x="6227" y="21600"/>
                    <a:pt x="6380" y="21452"/>
                    <a:pt x="6535" y="21238"/>
                  </a:cubicBezTo>
                  <a:cubicBezTo>
                    <a:pt x="6785" y="20718"/>
                    <a:pt x="6849" y="20027"/>
                    <a:pt x="6785" y="19512"/>
                  </a:cubicBezTo>
                  <a:lnTo>
                    <a:pt x="6473" y="13987"/>
                  </a:lnTo>
                  <a:lnTo>
                    <a:pt x="7411" y="11395"/>
                  </a:lnTo>
                  <a:lnTo>
                    <a:pt x="8351" y="13987"/>
                  </a:lnTo>
                  <a:lnTo>
                    <a:pt x="8037" y="19512"/>
                  </a:lnTo>
                  <a:cubicBezTo>
                    <a:pt x="7912" y="20027"/>
                    <a:pt x="8101" y="20893"/>
                    <a:pt x="8226" y="21238"/>
                  </a:cubicBezTo>
                  <a:cubicBezTo>
                    <a:pt x="8373" y="21441"/>
                    <a:pt x="8520" y="21523"/>
                    <a:pt x="8665" y="21523"/>
                  </a:cubicBezTo>
                  <a:cubicBezTo>
                    <a:pt x="8771" y="21523"/>
                    <a:pt x="8874" y="21479"/>
                    <a:pt x="8977" y="21408"/>
                  </a:cubicBezTo>
                  <a:lnTo>
                    <a:pt x="10730" y="18821"/>
                  </a:lnTo>
                  <a:lnTo>
                    <a:pt x="12547" y="21408"/>
                  </a:lnTo>
                  <a:cubicBezTo>
                    <a:pt x="12642" y="21540"/>
                    <a:pt x="12737" y="21600"/>
                    <a:pt x="12829" y="21600"/>
                  </a:cubicBezTo>
                  <a:cubicBezTo>
                    <a:pt x="12978" y="21600"/>
                    <a:pt x="13119" y="21452"/>
                    <a:pt x="13234" y="21238"/>
                  </a:cubicBezTo>
                  <a:cubicBezTo>
                    <a:pt x="13485" y="20718"/>
                    <a:pt x="13548" y="20027"/>
                    <a:pt x="13485" y="19512"/>
                  </a:cubicBezTo>
                  <a:lnTo>
                    <a:pt x="13173" y="13987"/>
                  </a:lnTo>
                  <a:lnTo>
                    <a:pt x="14111" y="11395"/>
                  </a:lnTo>
                  <a:lnTo>
                    <a:pt x="15051" y="13987"/>
                  </a:lnTo>
                  <a:lnTo>
                    <a:pt x="14737" y="19512"/>
                  </a:lnTo>
                  <a:cubicBezTo>
                    <a:pt x="14675" y="20027"/>
                    <a:pt x="14800" y="20893"/>
                    <a:pt x="14987" y="21238"/>
                  </a:cubicBezTo>
                  <a:cubicBezTo>
                    <a:pt x="15134" y="21441"/>
                    <a:pt x="15259" y="21523"/>
                    <a:pt x="15388" y="21523"/>
                  </a:cubicBezTo>
                  <a:cubicBezTo>
                    <a:pt x="15480" y="21523"/>
                    <a:pt x="15573" y="21479"/>
                    <a:pt x="15677" y="21408"/>
                  </a:cubicBezTo>
                  <a:lnTo>
                    <a:pt x="17493" y="18821"/>
                  </a:lnTo>
                  <a:lnTo>
                    <a:pt x="19307" y="21408"/>
                  </a:lnTo>
                  <a:cubicBezTo>
                    <a:pt x="19379" y="21540"/>
                    <a:pt x="19460" y="21600"/>
                    <a:pt x="19548" y="21600"/>
                  </a:cubicBezTo>
                  <a:cubicBezTo>
                    <a:pt x="19687" y="21600"/>
                    <a:pt x="19842" y="21452"/>
                    <a:pt x="19997" y="21238"/>
                  </a:cubicBezTo>
                  <a:cubicBezTo>
                    <a:pt x="20247" y="20718"/>
                    <a:pt x="20309" y="20027"/>
                    <a:pt x="20247" y="19512"/>
                  </a:cubicBezTo>
                  <a:lnTo>
                    <a:pt x="19933" y="13987"/>
                  </a:lnTo>
                  <a:lnTo>
                    <a:pt x="21311" y="10189"/>
                  </a:lnTo>
                  <a:cubicBezTo>
                    <a:pt x="21499" y="9668"/>
                    <a:pt x="21561" y="8808"/>
                    <a:pt x="21499" y="8117"/>
                  </a:cubicBezTo>
                  <a:cubicBezTo>
                    <a:pt x="21374" y="7596"/>
                    <a:pt x="21185" y="7081"/>
                    <a:pt x="20935" y="6906"/>
                  </a:cubicBezTo>
                  <a:lnTo>
                    <a:pt x="18995" y="6045"/>
                  </a:lnTo>
                  <a:lnTo>
                    <a:pt x="18119" y="1036"/>
                  </a:lnTo>
                  <a:cubicBezTo>
                    <a:pt x="18055" y="345"/>
                    <a:pt x="17805" y="0"/>
                    <a:pt x="17493" y="0"/>
                  </a:cubicBezTo>
                  <a:cubicBezTo>
                    <a:pt x="17243" y="0"/>
                    <a:pt x="16992" y="345"/>
                    <a:pt x="16867" y="1036"/>
                  </a:cubicBezTo>
                  <a:lnTo>
                    <a:pt x="15991" y="6045"/>
                  </a:lnTo>
                  <a:lnTo>
                    <a:pt x="14111" y="6906"/>
                  </a:lnTo>
                  <a:lnTo>
                    <a:pt x="12233" y="6045"/>
                  </a:lnTo>
                  <a:lnTo>
                    <a:pt x="11356" y="1036"/>
                  </a:lnTo>
                  <a:cubicBezTo>
                    <a:pt x="11295" y="345"/>
                    <a:pt x="11044" y="0"/>
                    <a:pt x="10730" y="0"/>
                  </a:cubicBezTo>
                  <a:cubicBezTo>
                    <a:pt x="10418" y="0"/>
                    <a:pt x="10293" y="345"/>
                    <a:pt x="10104" y="1036"/>
                  </a:cubicBezTo>
                  <a:lnTo>
                    <a:pt x="9291" y="6045"/>
                  </a:lnTo>
                  <a:lnTo>
                    <a:pt x="7411" y="6906"/>
                  </a:lnTo>
                  <a:lnTo>
                    <a:pt x="5533" y="6045"/>
                  </a:lnTo>
                  <a:lnTo>
                    <a:pt x="4657" y="1036"/>
                  </a:lnTo>
                  <a:cubicBezTo>
                    <a:pt x="4595" y="345"/>
                    <a:pt x="4345" y="0"/>
                    <a:pt x="40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20" name="Google Shape;3920;p39"/>
            <p:cNvSpPr/>
            <p:nvPr/>
          </p:nvSpPr>
          <p:spPr>
            <a:xfrm>
              <a:off x="130928" y="0"/>
              <a:ext cx="577712" cy="580156"/>
            </a:xfrm>
            <a:custGeom>
              <a:rect b="b" l="l" r="r" t="t"/>
              <a:pathLst>
                <a:path extrusionOk="0" h="21600" w="21600">
                  <a:moveTo>
                    <a:pt x="10621" y="1883"/>
                  </a:moveTo>
                  <a:cubicBezTo>
                    <a:pt x="14490" y="1883"/>
                    <a:pt x="17552" y="5018"/>
                    <a:pt x="17552" y="8785"/>
                  </a:cubicBezTo>
                  <a:lnTo>
                    <a:pt x="17552" y="9860"/>
                  </a:lnTo>
                  <a:lnTo>
                    <a:pt x="17372" y="9860"/>
                  </a:lnTo>
                  <a:cubicBezTo>
                    <a:pt x="17101" y="7530"/>
                    <a:pt x="15029" y="5826"/>
                    <a:pt x="12601" y="5826"/>
                  </a:cubicBezTo>
                  <a:lnTo>
                    <a:pt x="8642" y="5826"/>
                  </a:lnTo>
                  <a:cubicBezTo>
                    <a:pt x="6119" y="5826"/>
                    <a:pt x="4231" y="7618"/>
                    <a:pt x="3780" y="9860"/>
                  </a:cubicBezTo>
                  <a:lnTo>
                    <a:pt x="3691" y="9860"/>
                  </a:lnTo>
                  <a:lnTo>
                    <a:pt x="3691" y="8785"/>
                  </a:lnTo>
                  <a:cubicBezTo>
                    <a:pt x="3780" y="5018"/>
                    <a:pt x="6931" y="1883"/>
                    <a:pt x="10621" y="1883"/>
                  </a:cubicBezTo>
                  <a:close/>
                  <a:moveTo>
                    <a:pt x="12421" y="7888"/>
                  </a:moveTo>
                  <a:cubicBezTo>
                    <a:pt x="14041" y="7888"/>
                    <a:pt x="15389" y="9231"/>
                    <a:pt x="15389" y="10756"/>
                  </a:cubicBezTo>
                  <a:lnTo>
                    <a:pt x="15389" y="11740"/>
                  </a:lnTo>
                  <a:cubicBezTo>
                    <a:pt x="14721" y="11740"/>
                    <a:pt x="14018" y="11726"/>
                    <a:pt x="13770" y="11561"/>
                  </a:cubicBezTo>
                  <a:cubicBezTo>
                    <a:pt x="13681" y="11473"/>
                    <a:pt x="13590" y="11114"/>
                    <a:pt x="13590" y="10844"/>
                  </a:cubicBezTo>
                  <a:cubicBezTo>
                    <a:pt x="13590" y="10306"/>
                    <a:pt x="13141" y="9860"/>
                    <a:pt x="12601" y="9860"/>
                  </a:cubicBezTo>
                  <a:cubicBezTo>
                    <a:pt x="11970" y="9860"/>
                    <a:pt x="11521" y="10306"/>
                    <a:pt x="11521" y="10844"/>
                  </a:cubicBezTo>
                  <a:cubicBezTo>
                    <a:pt x="11521" y="11114"/>
                    <a:pt x="11521" y="11473"/>
                    <a:pt x="11341" y="11561"/>
                  </a:cubicBezTo>
                  <a:cubicBezTo>
                    <a:pt x="11161" y="11740"/>
                    <a:pt x="10824" y="11786"/>
                    <a:pt x="10407" y="11786"/>
                  </a:cubicBezTo>
                  <a:cubicBezTo>
                    <a:pt x="9990" y="11786"/>
                    <a:pt x="9496" y="11740"/>
                    <a:pt x="9002" y="11740"/>
                  </a:cubicBezTo>
                  <a:lnTo>
                    <a:pt x="5579" y="11740"/>
                  </a:lnTo>
                  <a:lnTo>
                    <a:pt x="5579" y="10756"/>
                  </a:lnTo>
                  <a:cubicBezTo>
                    <a:pt x="5579" y="9143"/>
                    <a:pt x="6931" y="7888"/>
                    <a:pt x="8550" y="7888"/>
                  </a:cubicBezTo>
                  <a:close/>
                  <a:moveTo>
                    <a:pt x="2880" y="11652"/>
                  </a:moveTo>
                  <a:cubicBezTo>
                    <a:pt x="3420" y="11652"/>
                    <a:pt x="3871" y="12099"/>
                    <a:pt x="3871" y="12636"/>
                  </a:cubicBezTo>
                  <a:lnTo>
                    <a:pt x="3871" y="14608"/>
                  </a:lnTo>
                  <a:cubicBezTo>
                    <a:pt x="3780" y="15236"/>
                    <a:pt x="3420" y="15595"/>
                    <a:pt x="2880" y="15595"/>
                  </a:cubicBezTo>
                  <a:cubicBezTo>
                    <a:pt x="2340" y="15595"/>
                    <a:pt x="1891" y="15145"/>
                    <a:pt x="1891" y="14608"/>
                  </a:cubicBezTo>
                  <a:lnTo>
                    <a:pt x="1891" y="12636"/>
                  </a:lnTo>
                  <a:cubicBezTo>
                    <a:pt x="1891" y="12099"/>
                    <a:pt x="2340" y="11652"/>
                    <a:pt x="2880" y="11652"/>
                  </a:cubicBezTo>
                  <a:close/>
                  <a:moveTo>
                    <a:pt x="18452" y="11740"/>
                  </a:moveTo>
                  <a:cubicBezTo>
                    <a:pt x="18992" y="11740"/>
                    <a:pt x="19440" y="12190"/>
                    <a:pt x="19440" y="12815"/>
                  </a:cubicBezTo>
                  <a:lnTo>
                    <a:pt x="19440" y="14699"/>
                  </a:lnTo>
                  <a:cubicBezTo>
                    <a:pt x="19440" y="15236"/>
                    <a:pt x="18992" y="15683"/>
                    <a:pt x="18452" y="15683"/>
                  </a:cubicBezTo>
                  <a:cubicBezTo>
                    <a:pt x="17821" y="15683"/>
                    <a:pt x="17372" y="15236"/>
                    <a:pt x="17372" y="14699"/>
                  </a:cubicBezTo>
                  <a:lnTo>
                    <a:pt x="17372" y="12815"/>
                  </a:lnTo>
                  <a:cubicBezTo>
                    <a:pt x="17372" y="12190"/>
                    <a:pt x="17821" y="11740"/>
                    <a:pt x="18452" y="11740"/>
                  </a:cubicBezTo>
                  <a:close/>
                  <a:moveTo>
                    <a:pt x="12690" y="12995"/>
                  </a:moveTo>
                  <a:cubicBezTo>
                    <a:pt x="13501" y="13532"/>
                    <a:pt x="14490" y="13712"/>
                    <a:pt x="15569" y="13712"/>
                  </a:cubicBezTo>
                  <a:lnTo>
                    <a:pt x="15569" y="14699"/>
                  </a:lnTo>
                  <a:cubicBezTo>
                    <a:pt x="15569" y="17387"/>
                    <a:pt x="13321" y="19629"/>
                    <a:pt x="10621" y="19629"/>
                  </a:cubicBezTo>
                  <a:cubicBezTo>
                    <a:pt x="7919" y="19629"/>
                    <a:pt x="5851" y="17387"/>
                    <a:pt x="5851" y="14699"/>
                  </a:cubicBezTo>
                  <a:lnTo>
                    <a:pt x="5851" y="13712"/>
                  </a:lnTo>
                  <a:lnTo>
                    <a:pt x="9182" y="13712"/>
                  </a:lnTo>
                  <a:cubicBezTo>
                    <a:pt x="9442" y="13712"/>
                    <a:pt x="9696" y="13714"/>
                    <a:pt x="9939" y="13714"/>
                  </a:cubicBezTo>
                  <a:cubicBezTo>
                    <a:pt x="11036" y="13714"/>
                    <a:pt x="11953" y="13655"/>
                    <a:pt x="12690" y="12995"/>
                  </a:cubicBezTo>
                  <a:close/>
                  <a:moveTo>
                    <a:pt x="10621" y="0"/>
                  </a:moveTo>
                  <a:cubicBezTo>
                    <a:pt x="5851" y="0"/>
                    <a:pt x="1891" y="3943"/>
                    <a:pt x="1891" y="8873"/>
                  </a:cubicBezTo>
                  <a:lnTo>
                    <a:pt x="1891" y="9948"/>
                  </a:lnTo>
                  <a:cubicBezTo>
                    <a:pt x="720" y="10397"/>
                    <a:pt x="0" y="11473"/>
                    <a:pt x="0" y="12815"/>
                  </a:cubicBezTo>
                  <a:lnTo>
                    <a:pt x="0" y="14699"/>
                  </a:lnTo>
                  <a:cubicBezTo>
                    <a:pt x="0" y="16223"/>
                    <a:pt x="1351" y="17566"/>
                    <a:pt x="2880" y="17566"/>
                  </a:cubicBezTo>
                  <a:cubicBezTo>
                    <a:pt x="3420" y="17566"/>
                    <a:pt x="3871" y="17478"/>
                    <a:pt x="4319" y="17299"/>
                  </a:cubicBezTo>
                  <a:cubicBezTo>
                    <a:pt x="5399" y="19808"/>
                    <a:pt x="7830" y="21600"/>
                    <a:pt x="10801" y="21600"/>
                  </a:cubicBezTo>
                  <a:cubicBezTo>
                    <a:pt x="13681" y="21600"/>
                    <a:pt x="16201" y="19808"/>
                    <a:pt x="17192" y="17208"/>
                  </a:cubicBezTo>
                  <a:cubicBezTo>
                    <a:pt x="17641" y="17478"/>
                    <a:pt x="18092" y="17566"/>
                    <a:pt x="18632" y="17566"/>
                  </a:cubicBezTo>
                  <a:cubicBezTo>
                    <a:pt x="20252" y="17566"/>
                    <a:pt x="21600" y="16223"/>
                    <a:pt x="21600" y="14699"/>
                  </a:cubicBezTo>
                  <a:lnTo>
                    <a:pt x="21600" y="12727"/>
                  </a:lnTo>
                  <a:cubicBezTo>
                    <a:pt x="21600" y="11561"/>
                    <a:pt x="20792" y="10397"/>
                    <a:pt x="19620" y="9948"/>
                  </a:cubicBezTo>
                  <a:lnTo>
                    <a:pt x="19620" y="8873"/>
                  </a:lnTo>
                  <a:cubicBezTo>
                    <a:pt x="19440" y="3943"/>
                    <a:pt x="15481" y="0"/>
                    <a:pt x="106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921" name="Google Shape;3921;p39"/>
          <p:cNvSpPr/>
          <p:nvPr/>
        </p:nvSpPr>
        <p:spPr>
          <a:xfrm>
            <a:off x="15169683" y="4616048"/>
            <a:ext cx="784696" cy="890674"/>
          </a:xfrm>
          <a:custGeom>
            <a:rect b="b" l="l" r="r" t="t"/>
            <a:pathLst>
              <a:path extrusionOk="0" h="21600" w="21600">
                <a:moveTo>
                  <a:pt x="16565" y="1284"/>
                </a:moveTo>
                <a:cubicBezTo>
                  <a:pt x="16962" y="1284"/>
                  <a:pt x="17295" y="1577"/>
                  <a:pt x="17295" y="1927"/>
                </a:cubicBezTo>
                <a:lnTo>
                  <a:pt x="17295" y="2570"/>
                </a:lnTo>
                <a:lnTo>
                  <a:pt x="4373" y="2570"/>
                </a:lnTo>
                <a:lnTo>
                  <a:pt x="4373" y="1927"/>
                </a:lnTo>
                <a:cubicBezTo>
                  <a:pt x="4307" y="1577"/>
                  <a:pt x="4638" y="1284"/>
                  <a:pt x="5035" y="1284"/>
                </a:cubicBezTo>
                <a:close/>
                <a:moveTo>
                  <a:pt x="19347" y="5022"/>
                </a:moveTo>
                <a:cubicBezTo>
                  <a:pt x="19812" y="5022"/>
                  <a:pt x="20142" y="5372"/>
                  <a:pt x="20142" y="5722"/>
                </a:cubicBezTo>
                <a:cubicBezTo>
                  <a:pt x="20142" y="6072"/>
                  <a:pt x="19812" y="6363"/>
                  <a:pt x="19347" y="6363"/>
                </a:cubicBezTo>
                <a:lnTo>
                  <a:pt x="18620" y="6363"/>
                </a:lnTo>
                <a:lnTo>
                  <a:pt x="18620" y="5138"/>
                </a:lnTo>
                <a:lnTo>
                  <a:pt x="19347" y="5138"/>
                </a:lnTo>
                <a:lnTo>
                  <a:pt x="19347" y="5022"/>
                </a:lnTo>
                <a:close/>
                <a:moveTo>
                  <a:pt x="12987" y="7240"/>
                </a:moveTo>
                <a:cubicBezTo>
                  <a:pt x="13053" y="7473"/>
                  <a:pt x="13318" y="7647"/>
                  <a:pt x="13650" y="7647"/>
                </a:cubicBezTo>
                <a:lnTo>
                  <a:pt x="19347" y="7647"/>
                </a:lnTo>
                <a:cubicBezTo>
                  <a:pt x="19612" y="7647"/>
                  <a:pt x="19812" y="7647"/>
                  <a:pt x="20010" y="7590"/>
                </a:cubicBezTo>
                <a:cubicBezTo>
                  <a:pt x="19812" y="8290"/>
                  <a:pt x="18950" y="8874"/>
                  <a:pt x="17957" y="8874"/>
                </a:cubicBezTo>
                <a:lnTo>
                  <a:pt x="13650" y="8874"/>
                </a:lnTo>
                <a:cubicBezTo>
                  <a:pt x="13318" y="8874"/>
                  <a:pt x="13120" y="8991"/>
                  <a:pt x="12987" y="9283"/>
                </a:cubicBezTo>
                <a:lnTo>
                  <a:pt x="11860" y="8290"/>
                </a:lnTo>
                <a:lnTo>
                  <a:pt x="12987" y="7240"/>
                </a:lnTo>
                <a:close/>
                <a:moveTo>
                  <a:pt x="2915" y="8874"/>
                </a:moveTo>
                <a:lnTo>
                  <a:pt x="2915" y="10101"/>
                </a:lnTo>
                <a:lnTo>
                  <a:pt x="2120" y="10101"/>
                </a:lnTo>
                <a:cubicBezTo>
                  <a:pt x="1723" y="10101"/>
                  <a:pt x="1390" y="9808"/>
                  <a:pt x="1390" y="9400"/>
                </a:cubicBezTo>
                <a:cubicBezTo>
                  <a:pt x="1390" y="9050"/>
                  <a:pt x="1723" y="8874"/>
                  <a:pt x="2120" y="8874"/>
                </a:cubicBezTo>
                <a:close/>
                <a:moveTo>
                  <a:pt x="8547" y="10975"/>
                </a:moveTo>
                <a:lnTo>
                  <a:pt x="9675" y="11968"/>
                </a:lnTo>
                <a:lnTo>
                  <a:pt x="8547" y="13019"/>
                </a:lnTo>
                <a:cubicBezTo>
                  <a:pt x="8480" y="12785"/>
                  <a:pt x="8215" y="12552"/>
                  <a:pt x="7885" y="12552"/>
                </a:cubicBezTo>
                <a:lnTo>
                  <a:pt x="3578" y="12552"/>
                </a:lnTo>
                <a:cubicBezTo>
                  <a:pt x="3498" y="12561"/>
                  <a:pt x="3418" y="12567"/>
                  <a:pt x="3340" y="12567"/>
                </a:cubicBezTo>
                <a:cubicBezTo>
                  <a:pt x="2505" y="12567"/>
                  <a:pt x="1760" y="12020"/>
                  <a:pt x="1458" y="11325"/>
                </a:cubicBezTo>
                <a:cubicBezTo>
                  <a:pt x="1655" y="11385"/>
                  <a:pt x="1920" y="11385"/>
                  <a:pt x="2120" y="11385"/>
                </a:cubicBezTo>
                <a:lnTo>
                  <a:pt x="7885" y="11385"/>
                </a:lnTo>
                <a:cubicBezTo>
                  <a:pt x="8215" y="11385"/>
                  <a:pt x="8415" y="11268"/>
                  <a:pt x="8547" y="10975"/>
                </a:cubicBezTo>
                <a:close/>
                <a:moveTo>
                  <a:pt x="17227" y="3795"/>
                </a:moveTo>
                <a:lnTo>
                  <a:pt x="17227" y="6363"/>
                </a:lnTo>
                <a:lnTo>
                  <a:pt x="14312" y="6363"/>
                </a:lnTo>
                <a:lnTo>
                  <a:pt x="14312" y="5722"/>
                </a:lnTo>
                <a:cubicBezTo>
                  <a:pt x="14312" y="5429"/>
                  <a:pt x="14180" y="5196"/>
                  <a:pt x="13915" y="5138"/>
                </a:cubicBezTo>
                <a:cubicBezTo>
                  <a:pt x="13818" y="5116"/>
                  <a:pt x="13711" y="5103"/>
                  <a:pt x="13610" y="5103"/>
                </a:cubicBezTo>
                <a:cubicBezTo>
                  <a:pt x="13433" y="5103"/>
                  <a:pt x="13269" y="5144"/>
                  <a:pt x="13185" y="5255"/>
                </a:cubicBezTo>
                <a:lnTo>
                  <a:pt x="10270" y="7823"/>
                </a:lnTo>
                <a:cubicBezTo>
                  <a:pt x="10005" y="8057"/>
                  <a:pt x="10005" y="8466"/>
                  <a:pt x="10270" y="8700"/>
                </a:cubicBezTo>
                <a:lnTo>
                  <a:pt x="13185" y="11268"/>
                </a:lnTo>
                <a:cubicBezTo>
                  <a:pt x="13280" y="11349"/>
                  <a:pt x="13473" y="11433"/>
                  <a:pt x="13671" y="11433"/>
                </a:cubicBezTo>
                <a:cubicBezTo>
                  <a:pt x="13753" y="11433"/>
                  <a:pt x="13837" y="11418"/>
                  <a:pt x="13915" y="11385"/>
                </a:cubicBezTo>
                <a:cubicBezTo>
                  <a:pt x="14180" y="11325"/>
                  <a:pt x="14312" y="11034"/>
                  <a:pt x="14312" y="10801"/>
                </a:cubicBezTo>
                <a:lnTo>
                  <a:pt x="14312" y="10158"/>
                </a:lnTo>
                <a:lnTo>
                  <a:pt x="17227" y="10158"/>
                </a:lnTo>
                <a:lnTo>
                  <a:pt x="17227" y="16580"/>
                </a:lnTo>
                <a:lnTo>
                  <a:pt x="4307" y="16580"/>
                </a:lnTo>
                <a:lnTo>
                  <a:pt x="4307" y="13953"/>
                </a:lnTo>
                <a:lnTo>
                  <a:pt x="7222" y="13953"/>
                </a:lnTo>
                <a:lnTo>
                  <a:pt x="7222" y="14596"/>
                </a:lnTo>
                <a:cubicBezTo>
                  <a:pt x="7222" y="14887"/>
                  <a:pt x="7355" y="15120"/>
                  <a:pt x="7620" y="15179"/>
                </a:cubicBezTo>
                <a:cubicBezTo>
                  <a:pt x="7729" y="15228"/>
                  <a:pt x="7851" y="15255"/>
                  <a:pt x="7965" y="15255"/>
                </a:cubicBezTo>
                <a:cubicBezTo>
                  <a:pt x="8125" y="15255"/>
                  <a:pt x="8272" y="15198"/>
                  <a:pt x="8348" y="15063"/>
                </a:cubicBezTo>
                <a:lnTo>
                  <a:pt x="11265" y="12493"/>
                </a:lnTo>
                <a:cubicBezTo>
                  <a:pt x="11530" y="12259"/>
                  <a:pt x="11530" y="11852"/>
                  <a:pt x="11265" y="11618"/>
                </a:cubicBezTo>
                <a:lnTo>
                  <a:pt x="8348" y="9050"/>
                </a:lnTo>
                <a:cubicBezTo>
                  <a:pt x="8251" y="8963"/>
                  <a:pt x="8049" y="8909"/>
                  <a:pt x="7843" y="8909"/>
                </a:cubicBezTo>
                <a:cubicBezTo>
                  <a:pt x="7767" y="8909"/>
                  <a:pt x="7691" y="8916"/>
                  <a:pt x="7620" y="8933"/>
                </a:cubicBezTo>
                <a:cubicBezTo>
                  <a:pt x="7355" y="8991"/>
                  <a:pt x="7222" y="9283"/>
                  <a:pt x="7222" y="9517"/>
                </a:cubicBezTo>
                <a:lnTo>
                  <a:pt x="7222" y="10158"/>
                </a:lnTo>
                <a:lnTo>
                  <a:pt x="4307" y="10158"/>
                </a:lnTo>
                <a:lnTo>
                  <a:pt x="4307" y="3795"/>
                </a:lnTo>
                <a:close/>
                <a:moveTo>
                  <a:pt x="17227" y="17805"/>
                </a:moveTo>
                <a:lnTo>
                  <a:pt x="17227" y="19732"/>
                </a:lnTo>
                <a:cubicBezTo>
                  <a:pt x="17227" y="20082"/>
                  <a:pt x="16897" y="20375"/>
                  <a:pt x="16565" y="20375"/>
                </a:cubicBezTo>
                <a:lnTo>
                  <a:pt x="5035" y="20375"/>
                </a:lnTo>
                <a:cubicBezTo>
                  <a:pt x="4638" y="20375"/>
                  <a:pt x="4307" y="20082"/>
                  <a:pt x="4307" y="19732"/>
                </a:cubicBezTo>
                <a:lnTo>
                  <a:pt x="4307" y="17805"/>
                </a:lnTo>
                <a:close/>
                <a:moveTo>
                  <a:pt x="5035" y="0"/>
                </a:moveTo>
                <a:cubicBezTo>
                  <a:pt x="3910" y="0"/>
                  <a:pt x="2915" y="876"/>
                  <a:pt x="2915" y="1927"/>
                </a:cubicBezTo>
                <a:lnTo>
                  <a:pt x="2915" y="7590"/>
                </a:lnTo>
                <a:lnTo>
                  <a:pt x="2120" y="7590"/>
                </a:lnTo>
                <a:cubicBezTo>
                  <a:pt x="993" y="7590"/>
                  <a:pt x="0" y="8466"/>
                  <a:pt x="0" y="9517"/>
                </a:cubicBezTo>
                <a:lnTo>
                  <a:pt x="0" y="10742"/>
                </a:lnTo>
                <a:cubicBezTo>
                  <a:pt x="0" y="12259"/>
                  <a:pt x="1258" y="13603"/>
                  <a:pt x="2915" y="13894"/>
                </a:cubicBezTo>
                <a:lnTo>
                  <a:pt x="2915" y="19732"/>
                </a:lnTo>
                <a:cubicBezTo>
                  <a:pt x="2915" y="20725"/>
                  <a:pt x="3910" y="21600"/>
                  <a:pt x="5035" y="21600"/>
                </a:cubicBezTo>
                <a:lnTo>
                  <a:pt x="16565" y="21600"/>
                </a:lnTo>
                <a:cubicBezTo>
                  <a:pt x="17692" y="21600"/>
                  <a:pt x="18685" y="20725"/>
                  <a:pt x="18685" y="19732"/>
                </a:cubicBezTo>
                <a:lnTo>
                  <a:pt x="18685" y="10101"/>
                </a:lnTo>
                <a:cubicBezTo>
                  <a:pt x="20342" y="9808"/>
                  <a:pt x="21600" y="8466"/>
                  <a:pt x="21600" y="6947"/>
                </a:cubicBezTo>
                <a:lnTo>
                  <a:pt x="21600" y="5722"/>
                </a:lnTo>
                <a:cubicBezTo>
                  <a:pt x="21600" y="4671"/>
                  <a:pt x="20607" y="3795"/>
                  <a:pt x="19480" y="3795"/>
                </a:cubicBezTo>
                <a:lnTo>
                  <a:pt x="18685" y="3795"/>
                </a:lnTo>
                <a:lnTo>
                  <a:pt x="18685" y="1927"/>
                </a:lnTo>
                <a:cubicBezTo>
                  <a:pt x="18685" y="876"/>
                  <a:pt x="17692" y="0"/>
                  <a:pt x="165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922" name="Google Shape;3922;p39"/>
          <p:cNvGrpSpPr/>
          <p:nvPr/>
        </p:nvGrpSpPr>
        <p:grpSpPr>
          <a:xfrm>
            <a:off x="15120796" y="5668844"/>
            <a:ext cx="890632" cy="888534"/>
            <a:chOff x="-1" y="0"/>
            <a:chExt cx="890630" cy="888533"/>
          </a:xfrm>
        </p:grpSpPr>
        <p:sp>
          <p:nvSpPr>
            <p:cNvPr id="3923" name="Google Shape;3923;p39"/>
            <p:cNvSpPr/>
            <p:nvPr/>
          </p:nvSpPr>
          <p:spPr>
            <a:xfrm>
              <a:off x="-1" y="0"/>
              <a:ext cx="890630" cy="888533"/>
            </a:xfrm>
            <a:custGeom>
              <a:rect b="b" l="l" r="r" t="t"/>
              <a:pathLst>
                <a:path extrusionOk="0" h="21600" w="20812">
                  <a:moveTo>
                    <a:pt x="18457" y="1321"/>
                  </a:moveTo>
                  <a:lnTo>
                    <a:pt x="19525" y="2431"/>
                  </a:lnTo>
                  <a:lnTo>
                    <a:pt x="17557" y="5827"/>
                  </a:lnTo>
                  <a:lnTo>
                    <a:pt x="15195" y="3368"/>
                  </a:lnTo>
                  <a:lnTo>
                    <a:pt x="18457" y="1321"/>
                  </a:lnTo>
                  <a:close/>
                  <a:moveTo>
                    <a:pt x="15083" y="5006"/>
                  </a:moveTo>
                  <a:lnTo>
                    <a:pt x="15926" y="5884"/>
                  </a:lnTo>
                  <a:lnTo>
                    <a:pt x="12606" y="9278"/>
                  </a:lnTo>
                  <a:lnTo>
                    <a:pt x="11764" y="8401"/>
                  </a:lnTo>
                  <a:lnTo>
                    <a:pt x="15083" y="5006"/>
                  </a:lnTo>
                  <a:close/>
                  <a:moveTo>
                    <a:pt x="5008" y="1187"/>
                  </a:moveTo>
                  <a:cubicBezTo>
                    <a:pt x="5949" y="1187"/>
                    <a:pt x="6872" y="1571"/>
                    <a:pt x="7545" y="2314"/>
                  </a:cubicBezTo>
                  <a:cubicBezTo>
                    <a:pt x="8557" y="3310"/>
                    <a:pt x="8895" y="4831"/>
                    <a:pt x="8388" y="6235"/>
                  </a:cubicBezTo>
                  <a:cubicBezTo>
                    <a:pt x="8332" y="6469"/>
                    <a:pt x="8388" y="6763"/>
                    <a:pt x="8557" y="6880"/>
                  </a:cubicBezTo>
                  <a:lnTo>
                    <a:pt x="14181" y="12731"/>
                  </a:lnTo>
                  <a:cubicBezTo>
                    <a:pt x="14267" y="12863"/>
                    <a:pt x="14445" y="12928"/>
                    <a:pt x="14626" y="12928"/>
                  </a:cubicBezTo>
                  <a:cubicBezTo>
                    <a:pt x="14685" y="12928"/>
                    <a:pt x="14745" y="12920"/>
                    <a:pt x="14801" y="12907"/>
                  </a:cubicBezTo>
                  <a:cubicBezTo>
                    <a:pt x="15219" y="12744"/>
                    <a:pt x="15647" y="12664"/>
                    <a:pt x="16068" y="12664"/>
                  </a:cubicBezTo>
                  <a:cubicBezTo>
                    <a:pt x="17008" y="12664"/>
                    <a:pt x="17909" y="13058"/>
                    <a:pt x="18570" y="13784"/>
                  </a:cubicBezTo>
                  <a:cubicBezTo>
                    <a:pt x="19525" y="14720"/>
                    <a:pt x="19862" y="16124"/>
                    <a:pt x="19525" y="17412"/>
                  </a:cubicBezTo>
                  <a:lnTo>
                    <a:pt x="17895" y="15773"/>
                  </a:lnTo>
                  <a:cubicBezTo>
                    <a:pt x="17529" y="15394"/>
                    <a:pt x="17050" y="15203"/>
                    <a:pt x="16579" y="15203"/>
                  </a:cubicBezTo>
                  <a:cubicBezTo>
                    <a:pt x="16109" y="15203"/>
                    <a:pt x="15645" y="15394"/>
                    <a:pt x="15308" y="15773"/>
                  </a:cubicBezTo>
                  <a:cubicBezTo>
                    <a:pt x="14576" y="16475"/>
                    <a:pt x="14576" y="17705"/>
                    <a:pt x="15308" y="18467"/>
                  </a:cubicBezTo>
                  <a:lnTo>
                    <a:pt x="16883" y="20162"/>
                  </a:lnTo>
                  <a:cubicBezTo>
                    <a:pt x="16570" y="20252"/>
                    <a:pt x="16249" y="20296"/>
                    <a:pt x="15931" y="20296"/>
                  </a:cubicBezTo>
                  <a:cubicBezTo>
                    <a:pt x="14992" y="20296"/>
                    <a:pt x="14067" y="19912"/>
                    <a:pt x="13394" y="19169"/>
                  </a:cubicBezTo>
                  <a:cubicBezTo>
                    <a:pt x="12382" y="18173"/>
                    <a:pt x="12044" y="16652"/>
                    <a:pt x="12551" y="15248"/>
                  </a:cubicBezTo>
                  <a:cubicBezTo>
                    <a:pt x="12606" y="15014"/>
                    <a:pt x="12551" y="14720"/>
                    <a:pt x="12382" y="14603"/>
                  </a:cubicBezTo>
                  <a:lnTo>
                    <a:pt x="6757" y="8752"/>
                  </a:lnTo>
                  <a:cubicBezTo>
                    <a:pt x="6682" y="8596"/>
                    <a:pt x="6532" y="8518"/>
                    <a:pt x="6374" y="8518"/>
                  </a:cubicBezTo>
                  <a:cubicBezTo>
                    <a:pt x="6295" y="8518"/>
                    <a:pt x="6213" y="8537"/>
                    <a:pt x="6138" y="8576"/>
                  </a:cubicBezTo>
                  <a:cubicBezTo>
                    <a:pt x="5720" y="8739"/>
                    <a:pt x="5292" y="8819"/>
                    <a:pt x="4870" y="8819"/>
                  </a:cubicBezTo>
                  <a:cubicBezTo>
                    <a:pt x="3931" y="8819"/>
                    <a:pt x="3030" y="8425"/>
                    <a:pt x="2369" y="7699"/>
                  </a:cubicBezTo>
                  <a:cubicBezTo>
                    <a:pt x="1414" y="6763"/>
                    <a:pt x="1076" y="5357"/>
                    <a:pt x="1414" y="4070"/>
                  </a:cubicBezTo>
                  <a:lnTo>
                    <a:pt x="3044" y="5710"/>
                  </a:lnTo>
                  <a:cubicBezTo>
                    <a:pt x="3410" y="6089"/>
                    <a:pt x="3888" y="6280"/>
                    <a:pt x="4360" y="6280"/>
                  </a:cubicBezTo>
                  <a:cubicBezTo>
                    <a:pt x="4831" y="6280"/>
                    <a:pt x="5295" y="6089"/>
                    <a:pt x="5633" y="5710"/>
                  </a:cubicBezTo>
                  <a:cubicBezTo>
                    <a:pt x="6363" y="5006"/>
                    <a:pt x="6363" y="3778"/>
                    <a:pt x="5633" y="3016"/>
                  </a:cubicBezTo>
                  <a:lnTo>
                    <a:pt x="4058" y="1321"/>
                  </a:lnTo>
                  <a:cubicBezTo>
                    <a:pt x="4370" y="1231"/>
                    <a:pt x="4690" y="1187"/>
                    <a:pt x="5008" y="1187"/>
                  </a:cubicBezTo>
                  <a:close/>
                  <a:moveTo>
                    <a:pt x="7432" y="11210"/>
                  </a:moveTo>
                  <a:lnTo>
                    <a:pt x="10019" y="13901"/>
                  </a:lnTo>
                  <a:lnTo>
                    <a:pt x="4395" y="19754"/>
                  </a:lnTo>
                  <a:cubicBezTo>
                    <a:pt x="4029" y="20133"/>
                    <a:pt x="3551" y="20324"/>
                    <a:pt x="3079" y="20324"/>
                  </a:cubicBezTo>
                  <a:cubicBezTo>
                    <a:pt x="2608" y="20324"/>
                    <a:pt x="2144" y="20133"/>
                    <a:pt x="1806" y="19754"/>
                  </a:cubicBezTo>
                  <a:cubicBezTo>
                    <a:pt x="1076" y="18992"/>
                    <a:pt x="1076" y="17822"/>
                    <a:pt x="1806" y="17060"/>
                  </a:cubicBezTo>
                  <a:lnTo>
                    <a:pt x="7432" y="11210"/>
                  </a:lnTo>
                  <a:close/>
                  <a:moveTo>
                    <a:pt x="4817" y="0"/>
                  </a:moveTo>
                  <a:cubicBezTo>
                    <a:pt x="4013" y="0"/>
                    <a:pt x="3208" y="206"/>
                    <a:pt x="2481" y="619"/>
                  </a:cubicBezTo>
                  <a:cubicBezTo>
                    <a:pt x="2369" y="676"/>
                    <a:pt x="2201" y="910"/>
                    <a:pt x="2201" y="1027"/>
                  </a:cubicBezTo>
                  <a:cubicBezTo>
                    <a:pt x="2201" y="1261"/>
                    <a:pt x="2256" y="1438"/>
                    <a:pt x="2369" y="1555"/>
                  </a:cubicBezTo>
                  <a:lnTo>
                    <a:pt x="4676" y="3953"/>
                  </a:lnTo>
                  <a:cubicBezTo>
                    <a:pt x="4901" y="4187"/>
                    <a:pt x="4901" y="4655"/>
                    <a:pt x="4676" y="4831"/>
                  </a:cubicBezTo>
                  <a:cubicBezTo>
                    <a:pt x="4563" y="4948"/>
                    <a:pt x="4408" y="5006"/>
                    <a:pt x="4254" y="5006"/>
                  </a:cubicBezTo>
                  <a:cubicBezTo>
                    <a:pt x="4099" y="5006"/>
                    <a:pt x="3945" y="4948"/>
                    <a:pt x="3833" y="4831"/>
                  </a:cubicBezTo>
                  <a:lnTo>
                    <a:pt x="1526" y="2431"/>
                  </a:lnTo>
                  <a:cubicBezTo>
                    <a:pt x="1399" y="2299"/>
                    <a:pt x="1241" y="2234"/>
                    <a:pt x="1123" y="2234"/>
                  </a:cubicBezTo>
                  <a:cubicBezTo>
                    <a:pt x="1083" y="2234"/>
                    <a:pt x="1048" y="2242"/>
                    <a:pt x="1019" y="2257"/>
                  </a:cubicBezTo>
                  <a:cubicBezTo>
                    <a:pt x="794" y="2257"/>
                    <a:pt x="682" y="2431"/>
                    <a:pt x="569" y="2548"/>
                  </a:cubicBezTo>
                  <a:cubicBezTo>
                    <a:pt x="-386" y="4480"/>
                    <a:pt x="-161" y="6937"/>
                    <a:pt x="1414" y="8576"/>
                  </a:cubicBezTo>
                  <a:cubicBezTo>
                    <a:pt x="2378" y="9536"/>
                    <a:pt x="3594" y="10041"/>
                    <a:pt x="4851" y="10041"/>
                  </a:cubicBezTo>
                  <a:cubicBezTo>
                    <a:pt x="5277" y="10041"/>
                    <a:pt x="5709" y="9982"/>
                    <a:pt x="6138" y="9863"/>
                  </a:cubicBezTo>
                  <a:lnTo>
                    <a:pt x="6588" y="10331"/>
                  </a:lnTo>
                  <a:lnTo>
                    <a:pt x="964" y="16184"/>
                  </a:lnTo>
                  <a:cubicBezTo>
                    <a:pt x="-274" y="17354"/>
                    <a:pt x="-274" y="19403"/>
                    <a:pt x="964" y="20630"/>
                  </a:cubicBezTo>
                  <a:cubicBezTo>
                    <a:pt x="1555" y="21275"/>
                    <a:pt x="2328" y="21596"/>
                    <a:pt x="3101" y="21596"/>
                  </a:cubicBezTo>
                  <a:cubicBezTo>
                    <a:pt x="3874" y="21596"/>
                    <a:pt x="4647" y="21275"/>
                    <a:pt x="5238" y="20630"/>
                  </a:cubicBezTo>
                  <a:lnTo>
                    <a:pt x="10864" y="14780"/>
                  </a:lnTo>
                  <a:lnTo>
                    <a:pt x="11257" y="15248"/>
                  </a:lnTo>
                  <a:cubicBezTo>
                    <a:pt x="10864" y="17003"/>
                    <a:pt x="11257" y="18818"/>
                    <a:pt x="12551" y="20105"/>
                  </a:cubicBezTo>
                  <a:cubicBezTo>
                    <a:pt x="13476" y="21102"/>
                    <a:pt x="14733" y="21600"/>
                    <a:pt x="15983" y="21600"/>
                  </a:cubicBezTo>
                  <a:cubicBezTo>
                    <a:pt x="16784" y="21600"/>
                    <a:pt x="17584" y="21394"/>
                    <a:pt x="18288" y="20981"/>
                  </a:cubicBezTo>
                  <a:cubicBezTo>
                    <a:pt x="18457" y="20924"/>
                    <a:pt x="18570" y="20690"/>
                    <a:pt x="18570" y="20573"/>
                  </a:cubicBezTo>
                  <a:cubicBezTo>
                    <a:pt x="18570" y="20456"/>
                    <a:pt x="18513" y="20222"/>
                    <a:pt x="18457" y="20045"/>
                  </a:cubicBezTo>
                  <a:lnTo>
                    <a:pt x="16151" y="17646"/>
                  </a:lnTo>
                  <a:cubicBezTo>
                    <a:pt x="15926" y="17412"/>
                    <a:pt x="15926" y="17003"/>
                    <a:pt x="16151" y="16769"/>
                  </a:cubicBezTo>
                  <a:cubicBezTo>
                    <a:pt x="16234" y="16652"/>
                    <a:pt x="16390" y="16592"/>
                    <a:pt x="16552" y="16592"/>
                  </a:cubicBezTo>
                  <a:cubicBezTo>
                    <a:pt x="16713" y="16592"/>
                    <a:pt x="16883" y="16652"/>
                    <a:pt x="16995" y="16769"/>
                  </a:cubicBezTo>
                  <a:lnTo>
                    <a:pt x="19300" y="19169"/>
                  </a:lnTo>
                  <a:cubicBezTo>
                    <a:pt x="19386" y="19301"/>
                    <a:pt x="19532" y="19366"/>
                    <a:pt x="19673" y="19366"/>
                  </a:cubicBezTo>
                  <a:cubicBezTo>
                    <a:pt x="19720" y="19366"/>
                    <a:pt x="19764" y="19358"/>
                    <a:pt x="19807" y="19343"/>
                  </a:cubicBezTo>
                  <a:cubicBezTo>
                    <a:pt x="19975" y="19343"/>
                    <a:pt x="20145" y="19169"/>
                    <a:pt x="20202" y="19052"/>
                  </a:cubicBezTo>
                  <a:cubicBezTo>
                    <a:pt x="21214" y="17120"/>
                    <a:pt x="20989" y="14663"/>
                    <a:pt x="19357" y="13024"/>
                  </a:cubicBezTo>
                  <a:cubicBezTo>
                    <a:pt x="18434" y="12064"/>
                    <a:pt x="17199" y="11559"/>
                    <a:pt x="15929" y="11559"/>
                  </a:cubicBezTo>
                  <a:cubicBezTo>
                    <a:pt x="15497" y="11559"/>
                    <a:pt x="15061" y="11616"/>
                    <a:pt x="14633" y="11737"/>
                  </a:cubicBezTo>
                  <a:lnTo>
                    <a:pt x="13394" y="10390"/>
                  </a:lnTo>
                  <a:lnTo>
                    <a:pt x="16713" y="6937"/>
                  </a:lnTo>
                  <a:lnTo>
                    <a:pt x="17108" y="7406"/>
                  </a:lnTo>
                  <a:cubicBezTo>
                    <a:pt x="17229" y="7532"/>
                    <a:pt x="17391" y="7593"/>
                    <a:pt x="17557" y="7593"/>
                  </a:cubicBezTo>
                  <a:cubicBezTo>
                    <a:pt x="17773" y="7593"/>
                    <a:pt x="17991" y="7487"/>
                    <a:pt x="18120" y="7289"/>
                  </a:cubicBezTo>
                  <a:lnTo>
                    <a:pt x="20707" y="2782"/>
                  </a:lnTo>
                  <a:cubicBezTo>
                    <a:pt x="20819" y="2548"/>
                    <a:pt x="20819" y="2197"/>
                    <a:pt x="20652" y="2023"/>
                  </a:cubicBezTo>
                  <a:lnTo>
                    <a:pt x="18850" y="150"/>
                  </a:lnTo>
                  <a:cubicBezTo>
                    <a:pt x="18757" y="54"/>
                    <a:pt x="18630" y="9"/>
                    <a:pt x="18489" y="9"/>
                  </a:cubicBezTo>
                  <a:cubicBezTo>
                    <a:pt x="18372" y="9"/>
                    <a:pt x="18247" y="39"/>
                    <a:pt x="18120" y="91"/>
                  </a:cubicBezTo>
                  <a:lnTo>
                    <a:pt x="13788" y="2782"/>
                  </a:lnTo>
                  <a:cubicBezTo>
                    <a:pt x="13451" y="3016"/>
                    <a:pt x="13394" y="3544"/>
                    <a:pt x="13676" y="3836"/>
                  </a:cubicBezTo>
                  <a:lnTo>
                    <a:pt x="14069" y="4246"/>
                  </a:lnTo>
                  <a:lnTo>
                    <a:pt x="10807" y="7699"/>
                  </a:lnTo>
                  <a:lnTo>
                    <a:pt x="9514" y="6352"/>
                  </a:lnTo>
                  <a:cubicBezTo>
                    <a:pt x="9964" y="4597"/>
                    <a:pt x="9514" y="2782"/>
                    <a:pt x="8275" y="1495"/>
                  </a:cubicBezTo>
                  <a:cubicBezTo>
                    <a:pt x="7316" y="498"/>
                    <a:pt x="6067" y="0"/>
                    <a:pt x="48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24" name="Google Shape;3924;p39"/>
            <p:cNvSpPr/>
            <p:nvPr/>
          </p:nvSpPr>
          <p:spPr>
            <a:xfrm>
              <a:off x="139325" y="547759"/>
              <a:ext cx="210025" cy="209431"/>
            </a:xfrm>
            <a:custGeom>
              <a:rect b="b" l="l" r="r" t="t"/>
              <a:pathLst>
                <a:path extrusionOk="0" h="21600" w="21174">
                  <a:moveTo>
                    <a:pt x="18536" y="0"/>
                  </a:moveTo>
                  <a:cubicBezTo>
                    <a:pt x="17835" y="0"/>
                    <a:pt x="17172" y="252"/>
                    <a:pt x="16803" y="749"/>
                  </a:cubicBezTo>
                  <a:lnTo>
                    <a:pt x="549" y="17132"/>
                  </a:lnTo>
                  <a:cubicBezTo>
                    <a:pt x="-183" y="18125"/>
                    <a:pt x="-183" y="19866"/>
                    <a:pt x="549" y="20859"/>
                  </a:cubicBezTo>
                  <a:cubicBezTo>
                    <a:pt x="1034" y="21356"/>
                    <a:pt x="1635" y="21600"/>
                    <a:pt x="2274" y="21600"/>
                  </a:cubicBezTo>
                  <a:cubicBezTo>
                    <a:pt x="2914" y="21600"/>
                    <a:pt x="3576" y="21356"/>
                    <a:pt x="4185" y="20859"/>
                  </a:cubicBezTo>
                  <a:lnTo>
                    <a:pt x="20446" y="4468"/>
                  </a:lnTo>
                  <a:cubicBezTo>
                    <a:pt x="21417" y="3475"/>
                    <a:pt x="21417" y="1742"/>
                    <a:pt x="20446" y="749"/>
                  </a:cubicBezTo>
                  <a:cubicBezTo>
                    <a:pt x="19961" y="252"/>
                    <a:pt x="19229" y="0"/>
                    <a:pt x="185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925" name="Google Shape;3925;p39"/>
          <p:cNvSpPr/>
          <p:nvPr/>
        </p:nvSpPr>
        <p:spPr>
          <a:xfrm>
            <a:off x="19611548" y="4614900"/>
            <a:ext cx="893550" cy="893043"/>
          </a:xfrm>
          <a:custGeom>
            <a:rect b="b" l="l" r="r" t="t"/>
            <a:pathLst>
              <a:path extrusionOk="0" h="21600" w="21495">
                <a:moveTo>
                  <a:pt x="10886" y="1281"/>
                </a:moveTo>
                <a:cubicBezTo>
                  <a:pt x="11929" y="1281"/>
                  <a:pt x="12798" y="2153"/>
                  <a:pt x="12798" y="3260"/>
                </a:cubicBezTo>
                <a:cubicBezTo>
                  <a:pt x="12798" y="4308"/>
                  <a:pt x="11929" y="5182"/>
                  <a:pt x="10886" y="5182"/>
                </a:cubicBezTo>
                <a:cubicBezTo>
                  <a:pt x="9787" y="5182"/>
                  <a:pt x="8918" y="4308"/>
                  <a:pt x="8918" y="3260"/>
                </a:cubicBezTo>
                <a:cubicBezTo>
                  <a:pt x="8918" y="2269"/>
                  <a:pt x="9787" y="1281"/>
                  <a:pt x="10886" y="1281"/>
                </a:cubicBezTo>
                <a:close/>
                <a:moveTo>
                  <a:pt x="4575" y="6403"/>
                </a:moveTo>
                <a:cubicBezTo>
                  <a:pt x="4922" y="6403"/>
                  <a:pt x="5213" y="6695"/>
                  <a:pt x="5213" y="7045"/>
                </a:cubicBezTo>
                <a:lnTo>
                  <a:pt x="5213" y="9083"/>
                </a:lnTo>
                <a:cubicBezTo>
                  <a:pt x="4922" y="9140"/>
                  <a:pt x="4749" y="9316"/>
                  <a:pt x="4518" y="9549"/>
                </a:cubicBezTo>
                <a:cubicBezTo>
                  <a:pt x="4343" y="9665"/>
                  <a:pt x="4227" y="9898"/>
                  <a:pt x="4112" y="10015"/>
                </a:cubicBezTo>
                <a:cubicBezTo>
                  <a:pt x="3996" y="9898"/>
                  <a:pt x="3939" y="9723"/>
                  <a:pt x="3939" y="9606"/>
                </a:cubicBezTo>
                <a:lnTo>
                  <a:pt x="3939" y="7045"/>
                </a:lnTo>
                <a:cubicBezTo>
                  <a:pt x="3939" y="6695"/>
                  <a:pt x="4227" y="6403"/>
                  <a:pt x="4575" y="6403"/>
                </a:cubicBezTo>
                <a:close/>
                <a:moveTo>
                  <a:pt x="17141" y="6403"/>
                </a:moveTo>
                <a:cubicBezTo>
                  <a:pt x="17545" y="6403"/>
                  <a:pt x="17836" y="6695"/>
                  <a:pt x="17836" y="7045"/>
                </a:cubicBezTo>
                <a:lnTo>
                  <a:pt x="17836" y="9606"/>
                </a:lnTo>
                <a:cubicBezTo>
                  <a:pt x="17836" y="9723"/>
                  <a:pt x="17720" y="9898"/>
                  <a:pt x="17604" y="10015"/>
                </a:cubicBezTo>
                <a:cubicBezTo>
                  <a:pt x="17545" y="9782"/>
                  <a:pt x="17373" y="9665"/>
                  <a:pt x="17257" y="9549"/>
                </a:cubicBezTo>
                <a:cubicBezTo>
                  <a:pt x="17025" y="9316"/>
                  <a:pt x="16794" y="9140"/>
                  <a:pt x="16503" y="9083"/>
                </a:cubicBezTo>
                <a:lnTo>
                  <a:pt x="16503" y="7045"/>
                </a:lnTo>
                <a:cubicBezTo>
                  <a:pt x="16562" y="6695"/>
                  <a:pt x="16851" y="6403"/>
                  <a:pt x="17141" y="6403"/>
                </a:cubicBezTo>
                <a:close/>
                <a:moveTo>
                  <a:pt x="10886" y="6403"/>
                </a:moveTo>
                <a:cubicBezTo>
                  <a:pt x="12682" y="6403"/>
                  <a:pt x="14362" y="7568"/>
                  <a:pt x="14998" y="9140"/>
                </a:cubicBezTo>
                <a:cubicBezTo>
                  <a:pt x="14825" y="9257"/>
                  <a:pt x="14709" y="9316"/>
                  <a:pt x="14651" y="9432"/>
                </a:cubicBezTo>
                <a:lnTo>
                  <a:pt x="11177" y="12866"/>
                </a:lnTo>
                <a:cubicBezTo>
                  <a:pt x="11061" y="12925"/>
                  <a:pt x="10945" y="13099"/>
                  <a:pt x="10886" y="13215"/>
                </a:cubicBezTo>
                <a:cubicBezTo>
                  <a:pt x="10771" y="13099"/>
                  <a:pt x="10655" y="12983"/>
                  <a:pt x="10598" y="12866"/>
                </a:cubicBezTo>
                <a:lnTo>
                  <a:pt x="7124" y="9432"/>
                </a:lnTo>
                <a:cubicBezTo>
                  <a:pt x="6949" y="9316"/>
                  <a:pt x="6892" y="9257"/>
                  <a:pt x="6718" y="9140"/>
                </a:cubicBezTo>
                <a:cubicBezTo>
                  <a:pt x="7413" y="7568"/>
                  <a:pt x="9034" y="6403"/>
                  <a:pt x="10886" y="6403"/>
                </a:cubicBezTo>
                <a:close/>
                <a:moveTo>
                  <a:pt x="19747" y="3785"/>
                </a:moveTo>
                <a:cubicBezTo>
                  <a:pt x="20152" y="3785"/>
                  <a:pt x="20442" y="4075"/>
                  <a:pt x="20442" y="4424"/>
                </a:cubicBezTo>
                <a:lnTo>
                  <a:pt x="20442" y="11353"/>
                </a:lnTo>
                <a:lnTo>
                  <a:pt x="20326" y="11353"/>
                </a:lnTo>
                <a:cubicBezTo>
                  <a:pt x="20326" y="11702"/>
                  <a:pt x="20267" y="11994"/>
                  <a:pt x="20036" y="12284"/>
                </a:cubicBezTo>
                <a:lnTo>
                  <a:pt x="17025" y="17409"/>
                </a:lnTo>
                <a:cubicBezTo>
                  <a:pt x="16735" y="17874"/>
                  <a:pt x="16562" y="18397"/>
                  <a:pt x="16562" y="18979"/>
                </a:cubicBezTo>
                <a:lnTo>
                  <a:pt x="16562" y="20203"/>
                </a:lnTo>
                <a:lnTo>
                  <a:pt x="11524" y="20203"/>
                </a:lnTo>
                <a:lnTo>
                  <a:pt x="11524" y="14962"/>
                </a:lnTo>
                <a:cubicBezTo>
                  <a:pt x="11524" y="14496"/>
                  <a:pt x="11756" y="14030"/>
                  <a:pt x="12103" y="13681"/>
                </a:cubicBezTo>
                <a:lnTo>
                  <a:pt x="15577" y="10247"/>
                </a:lnTo>
                <a:cubicBezTo>
                  <a:pt x="15693" y="10131"/>
                  <a:pt x="15853" y="10072"/>
                  <a:pt x="16013" y="10072"/>
                </a:cubicBezTo>
                <a:cubicBezTo>
                  <a:pt x="16171" y="10072"/>
                  <a:pt x="16330" y="10131"/>
                  <a:pt x="16446" y="10247"/>
                </a:cubicBezTo>
                <a:cubicBezTo>
                  <a:pt x="16678" y="10480"/>
                  <a:pt x="16678" y="10887"/>
                  <a:pt x="16446" y="11120"/>
                </a:cubicBezTo>
                <a:lnTo>
                  <a:pt x="14246" y="13332"/>
                </a:lnTo>
                <a:cubicBezTo>
                  <a:pt x="14072" y="13507"/>
                  <a:pt x="14072" y="13973"/>
                  <a:pt x="14246" y="14147"/>
                </a:cubicBezTo>
                <a:cubicBezTo>
                  <a:pt x="14362" y="14263"/>
                  <a:pt x="14535" y="14322"/>
                  <a:pt x="14702" y="14322"/>
                </a:cubicBezTo>
                <a:cubicBezTo>
                  <a:pt x="14867" y="14322"/>
                  <a:pt x="15027" y="14263"/>
                  <a:pt x="15114" y="14147"/>
                </a:cubicBezTo>
                <a:lnTo>
                  <a:pt x="18531" y="10770"/>
                </a:lnTo>
                <a:cubicBezTo>
                  <a:pt x="18878" y="10364"/>
                  <a:pt x="19110" y="9955"/>
                  <a:pt x="19110" y="9432"/>
                </a:cubicBezTo>
                <a:lnTo>
                  <a:pt x="19110" y="4424"/>
                </a:lnTo>
                <a:cubicBezTo>
                  <a:pt x="19110" y="4075"/>
                  <a:pt x="19400" y="3785"/>
                  <a:pt x="19747" y="3785"/>
                </a:cubicBezTo>
                <a:close/>
                <a:moveTo>
                  <a:pt x="2027" y="3842"/>
                </a:moveTo>
                <a:cubicBezTo>
                  <a:pt x="2375" y="3842"/>
                  <a:pt x="2665" y="4134"/>
                  <a:pt x="2665" y="4483"/>
                </a:cubicBezTo>
                <a:lnTo>
                  <a:pt x="2665" y="9549"/>
                </a:lnTo>
                <a:cubicBezTo>
                  <a:pt x="2665" y="10015"/>
                  <a:pt x="2897" y="10480"/>
                  <a:pt x="3301" y="10830"/>
                </a:cubicBezTo>
                <a:lnTo>
                  <a:pt x="6661" y="14263"/>
                </a:lnTo>
                <a:cubicBezTo>
                  <a:pt x="6777" y="14380"/>
                  <a:pt x="6949" y="14439"/>
                  <a:pt x="7117" y="14439"/>
                </a:cubicBezTo>
                <a:cubicBezTo>
                  <a:pt x="7282" y="14439"/>
                  <a:pt x="7442" y="14380"/>
                  <a:pt x="7528" y="14263"/>
                </a:cubicBezTo>
                <a:cubicBezTo>
                  <a:pt x="7760" y="14030"/>
                  <a:pt x="7760" y="13624"/>
                  <a:pt x="7528" y="13391"/>
                </a:cubicBezTo>
                <a:lnTo>
                  <a:pt x="5385" y="11179"/>
                </a:lnTo>
                <a:cubicBezTo>
                  <a:pt x="5154" y="11003"/>
                  <a:pt x="5154" y="10538"/>
                  <a:pt x="5385" y="10305"/>
                </a:cubicBezTo>
                <a:cubicBezTo>
                  <a:pt x="5474" y="10218"/>
                  <a:pt x="5632" y="10174"/>
                  <a:pt x="5799" y="10174"/>
                </a:cubicBezTo>
                <a:cubicBezTo>
                  <a:pt x="5964" y="10174"/>
                  <a:pt x="6139" y="10218"/>
                  <a:pt x="6255" y="10305"/>
                </a:cubicBezTo>
                <a:lnTo>
                  <a:pt x="9728" y="13740"/>
                </a:lnTo>
                <a:cubicBezTo>
                  <a:pt x="10076" y="14090"/>
                  <a:pt x="10307" y="14555"/>
                  <a:pt x="10307" y="15080"/>
                </a:cubicBezTo>
                <a:lnTo>
                  <a:pt x="10307" y="20319"/>
                </a:lnTo>
                <a:lnTo>
                  <a:pt x="5213" y="20319"/>
                </a:lnTo>
                <a:lnTo>
                  <a:pt x="5213" y="19039"/>
                </a:lnTo>
                <a:cubicBezTo>
                  <a:pt x="5154" y="18573"/>
                  <a:pt x="4981" y="17991"/>
                  <a:pt x="4691" y="17466"/>
                </a:cubicBezTo>
                <a:lnTo>
                  <a:pt x="1680" y="12343"/>
                </a:lnTo>
                <a:cubicBezTo>
                  <a:pt x="1564" y="12051"/>
                  <a:pt x="1391" y="11702"/>
                  <a:pt x="1391" y="11412"/>
                </a:cubicBezTo>
                <a:lnTo>
                  <a:pt x="1391" y="4483"/>
                </a:lnTo>
                <a:cubicBezTo>
                  <a:pt x="1391" y="4134"/>
                  <a:pt x="1680" y="3842"/>
                  <a:pt x="2027" y="3842"/>
                </a:cubicBezTo>
                <a:close/>
                <a:moveTo>
                  <a:pt x="10771" y="0"/>
                </a:moveTo>
                <a:cubicBezTo>
                  <a:pt x="9034" y="0"/>
                  <a:pt x="7587" y="1454"/>
                  <a:pt x="7587" y="3203"/>
                </a:cubicBezTo>
                <a:cubicBezTo>
                  <a:pt x="7587" y="4075"/>
                  <a:pt x="7992" y="4890"/>
                  <a:pt x="8629" y="5531"/>
                </a:cubicBezTo>
                <a:cubicBezTo>
                  <a:pt x="8107" y="5764"/>
                  <a:pt x="7703" y="5938"/>
                  <a:pt x="7240" y="6346"/>
                </a:cubicBezTo>
                <a:cubicBezTo>
                  <a:pt x="6892" y="6636"/>
                  <a:pt x="6602" y="6928"/>
                  <a:pt x="6313" y="7278"/>
                </a:cubicBezTo>
                <a:lnTo>
                  <a:pt x="6313" y="7045"/>
                </a:lnTo>
                <a:cubicBezTo>
                  <a:pt x="6313" y="5997"/>
                  <a:pt x="5444" y="5182"/>
                  <a:pt x="4402" y="5182"/>
                </a:cubicBezTo>
                <a:cubicBezTo>
                  <a:pt x="4227" y="5182"/>
                  <a:pt x="3996" y="5239"/>
                  <a:pt x="3764" y="5239"/>
                </a:cubicBezTo>
                <a:lnTo>
                  <a:pt x="3764" y="4483"/>
                </a:lnTo>
                <a:cubicBezTo>
                  <a:pt x="3764" y="3493"/>
                  <a:pt x="2897" y="2619"/>
                  <a:pt x="1912" y="2619"/>
                </a:cubicBezTo>
                <a:cubicBezTo>
                  <a:pt x="869" y="2619"/>
                  <a:pt x="0" y="3493"/>
                  <a:pt x="0" y="4483"/>
                </a:cubicBezTo>
                <a:lnTo>
                  <a:pt x="0" y="11412"/>
                </a:lnTo>
                <a:cubicBezTo>
                  <a:pt x="0" y="11994"/>
                  <a:pt x="175" y="12576"/>
                  <a:pt x="465" y="12983"/>
                </a:cubicBezTo>
                <a:lnTo>
                  <a:pt x="3476" y="18107"/>
                </a:lnTo>
                <a:cubicBezTo>
                  <a:pt x="3648" y="18397"/>
                  <a:pt x="3764" y="18747"/>
                  <a:pt x="3764" y="19039"/>
                </a:cubicBezTo>
                <a:lnTo>
                  <a:pt x="3764" y="20959"/>
                </a:lnTo>
                <a:cubicBezTo>
                  <a:pt x="3764" y="21310"/>
                  <a:pt x="4055" y="21600"/>
                  <a:pt x="4402" y="21600"/>
                </a:cubicBezTo>
                <a:lnTo>
                  <a:pt x="17082" y="21600"/>
                </a:lnTo>
                <a:cubicBezTo>
                  <a:pt x="17430" y="21600"/>
                  <a:pt x="17720" y="21310"/>
                  <a:pt x="17720" y="20959"/>
                </a:cubicBezTo>
                <a:lnTo>
                  <a:pt x="17720" y="19039"/>
                </a:lnTo>
                <a:cubicBezTo>
                  <a:pt x="17720" y="18689"/>
                  <a:pt x="17836" y="18397"/>
                  <a:pt x="18010" y="18107"/>
                </a:cubicBezTo>
                <a:lnTo>
                  <a:pt x="21078" y="12983"/>
                </a:lnTo>
                <a:cubicBezTo>
                  <a:pt x="21368" y="12517"/>
                  <a:pt x="21484" y="11994"/>
                  <a:pt x="21484" y="11412"/>
                </a:cubicBezTo>
                <a:lnTo>
                  <a:pt x="21484" y="4483"/>
                </a:lnTo>
                <a:cubicBezTo>
                  <a:pt x="21600" y="3493"/>
                  <a:pt x="20731" y="2619"/>
                  <a:pt x="19688" y="2619"/>
                </a:cubicBezTo>
                <a:cubicBezTo>
                  <a:pt x="18705" y="2619"/>
                  <a:pt x="17836" y="3493"/>
                  <a:pt x="17836" y="4483"/>
                </a:cubicBezTo>
                <a:lnTo>
                  <a:pt x="17836" y="5239"/>
                </a:lnTo>
                <a:cubicBezTo>
                  <a:pt x="17604" y="5182"/>
                  <a:pt x="17373" y="5182"/>
                  <a:pt x="17141" y="5182"/>
                </a:cubicBezTo>
                <a:cubicBezTo>
                  <a:pt x="16156" y="5182"/>
                  <a:pt x="15288" y="5997"/>
                  <a:pt x="15288" y="7045"/>
                </a:cubicBezTo>
                <a:lnTo>
                  <a:pt x="15288" y="7278"/>
                </a:lnTo>
                <a:cubicBezTo>
                  <a:pt x="14998" y="6928"/>
                  <a:pt x="14709" y="6636"/>
                  <a:pt x="14362" y="6346"/>
                </a:cubicBezTo>
                <a:cubicBezTo>
                  <a:pt x="13899" y="5997"/>
                  <a:pt x="13493" y="5705"/>
                  <a:pt x="12972" y="5531"/>
                </a:cubicBezTo>
                <a:cubicBezTo>
                  <a:pt x="13608" y="4890"/>
                  <a:pt x="13956" y="4075"/>
                  <a:pt x="13956" y="3203"/>
                </a:cubicBezTo>
                <a:cubicBezTo>
                  <a:pt x="13956" y="1454"/>
                  <a:pt x="12509"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926" name="Google Shape;3926;p39"/>
          <p:cNvGrpSpPr/>
          <p:nvPr/>
        </p:nvGrpSpPr>
        <p:grpSpPr>
          <a:xfrm>
            <a:off x="4998884" y="3477236"/>
            <a:ext cx="893043" cy="895488"/>
            <a:chOff x="76" y="76"/>
            <a:chExt cx="893042" cy="895487"/>
          </a:xfrm>
        </p:grpSpPr>
        <p:sp>
          <p:nvSpPr>
            <p:cNvPr id="3927" name="Google Shape;3927;p39"/>
            <p:cNvSpPr/>
            <p:nvPr/>
          </p:nvSpPr>
          <p:spPr>
            <a:xfrm>
              <a:off x="76" y="421306"/>
              <a:ext cx="476626" cy="474257"/>
            </a:xfrm>
            <a:custGeom>
              <a:rect b="b" l="l" r="r" t="t"/>
              <a:pathLst>
                <a:path extrusionOk="0" h="21600" w="21600">
                  <a:moveTo>
                    <a:pt x="10800" y="2412"/>
                  </a:moveTo>
                  <a:cubicBezTo>
                    <a:pt x="12871" y="2412"/>
                    <a:pt x="14508" y="4058"/>
                    <a:pt x="14508" y="5923"/>
                  </a:cubicBezTo>
                  <a:cubicBezTo>
                    <a:pt x="14508" y="7896"/>
                    <a:pt x="12871" y="9539"/>
                    <a:pt x="10800" y="9539"/>
                  </a:cubicBezTo>
                  <a:cubicBezTo>
                    <a:pt x="8726" y="9539"/>
                    <a:pt x="7092" y="7896"/>
                    <a:pt x="7092" y="5923"/>
                  </a:cubicBezTo>
                  <a:cubicBezTo>
                    <a:pt x="7092" y="4058"/>
                    <a:pt x="8726" y="2412"/>
                    <a:pt x="10800" y="2412"/>
                  </a:cubicBezTo>
                  <a:close/>
                  <a:moveTo>
                    <a:pt x="10800" y="11950"/>
                  </a:moveTo>
                  <a:cubicBezTo>
                    <a:pt x="15052" y="11950"/>
                    <a:pt x="18546" y="15131"/>
                    <a:pt x="19090" y="19188"/>
                  </a:cubicBezTo>
                  <a:lnTo>
                    <a:pt x="2618" y="19188"/>
                  </a:lnTo>
                  <a:cubicBezTo>
                    <a:pt x="3054" y="15131"/>
                    <a:pt x="6544" y="11950"/>
                    <a:pt x="10800" y="11950"/>
                  </a:cubicBezTo>
                  <a:close/>
                  <a:moveTo>
                    <a:pt x="10800" y="0"/>
                  </a:moveTo>
                  <a:cubicBezTo>
                    <a:pt x="7528" y="0"/>
                    <a:pt x="4799" y="2631"/>
                    <a:pt x="4799" y="5923"/>
                  </a:cubicBezTo>
                  <a:cubicBezTo>
                    <a:pt x="4799" y="7565"/>
                    <a:pt x="5454" y="9100"/>
                    <a:pt x="6544" y="10196"/>
                  </a:cubicBezTo>
                  <a:lnTo>
                    <a:pt x="6763" y="10308"/>
                  </a:lnTo>
                  <a:cubicBezTo>
                    <a:pt x="2943" y="11842"/>
                    <a:pt x="0" y="15681"/>
                    <a:pt x="0" y="20285"/>
                  </a:cubicBezTo>
                  <a:cubicBezTo>
                    <a:pt x="0" y="21050"/>
                    <a:pt x="544" y="21600"/>
                    <a:pt x="1309" y="21600"/>
                  </a:cubicBezTo>
                  <a:lnTo>
                    <a:pt x="20398" y="21600"/>
                  </a:lnTo>
                  <a:cubicBezTo>
                    <a:pt x="21053" y="21600"/>
                    <a:pt x="21600" y="21050"/>
                    <a:pt x="21600" y="20285"/>
                  </a:cubicBezTo>
                  <a:cubicBezTo>
                    <a:pt x="21600" y="15788"/>
                    <a:pt x="18764" y="11950"/>
                    <a:pt x="14945" y="10308"/>
                  </a:cubicBezTo>
                  <a:lnTo>
                    <a:pt x="15052" y="10196"/>
                  </a:lnTo>
                  <a:cubicBezTo>
                    <a:pt x="16143" y="9100"/>
                    <a:pt x="16797" y="7565"/>
                    <a:pt x="16797" y="5923"/>
                  </a:cubicBezTo>
                  <a:cubicBezTo>
                    <a:pt x="16797" y="2631"/>
                    <a:pt x="1407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28" name="Google Shape;3928;p39"/>
            <p:cNvSpPr/>
            <p:nvPr/>
          </p:nvSpPr>
          <p:spPr>
            <a:xfrm>
              <a:off x="524837" y="105976"/>
              <a:ext cx="209431" cy="315331"/>
            </a:xfrm>
            <a:custGeom>
              <a:rect b="b" l="l" r="r" t="t"/>
              <a:pathLst>
                <a:path extrusionOk="0" h="21600" w="21600">
                  <a:moveTo>
                    <a:pt x="10922" y="3795"/>
                  </a:moveTo>
                  <a:cubicBezTo>
                    <a:pt x="13901" y="3795"/>
                    <a:pt x="16139" y="5276"/>
                    <a:pt x="16139" y="7254"/>
                  </a:cubicBezTo>
                  <a:lnTo>
                    <a:pt x="16139" y="14513"/>
                  </a:lnTo>
                  <a:cubicBezTo>
                    <a:pt x="16139" y="14843"/>
                    <a:pt x="16139" y="15005"/>
                    <a:pt x="15887" y="15335"/>
                  </a:cubicBezTo>
                  <a:lnTo>
                    <a:pt x="15146" y="14843"/>
                  </a:lnTo>
                  <a:cubicBezTo>
                    <a:pt x="14650" y="14513"/>
                    <a:pt x="13964" y="14346"/>
                    <a:pt x="13278" y="14346"/>
                  </a:cubicBezTo>
                  <a:cubicBezTo>
                    <a:pt x="12601" y="14346"/>
                    <a:pt x="11915" y="14513"/>
                    <a:pt x="11419" y="14843"/>
                  </a:cubicBezTo>
                  <a:cubicBezTo>
                    <a:pt x="10426" y="15503"/>
                    <a:pt x="10426" y="16654"/>
                    <a:pt x="11419" y="17313"/>
                  </a:cubicBezTo>
                  <a:lnTo>
                    <a:pt x="12167" y="17811"/>
                  </a:lnTo>
                  <a:cubicBezTo>
                    <a:pt x="11671" y="17973"/>
                    <a:pt x="11419" y="17973"/>
                    <a:pt x="10922" y="17973"/>
                  </a:cubicBezTo>
                  <a:cubicBezTo>
                    <a:pt x="7691" y="17973"/>
                    <a:pt x="5461" y="16324"/>
                    <a:pt x="5461" y="14513"/>
                  </a:cubicBezTo>
                  <a:lnTo>
                    <a:pt x="5461" y="7254"/>
                  </a:lnTo>
                  <a:cubicBezTo>
                    <a:pt x="5461" y="5113"/>
                    <a:pt x="8188" y="3795"/>
                    <a:pt x="10922" y="3795"/>
                  </a:cubicBezTo>
                  <a:close/>
                  <a:moveTo>
                    <a:pt x="10922" y="0"/>
                  </a:moveTo>
                  <a:cubicBezTo>
                    <a:pt x="4965" y="0"/>
                    <a:pt x="0" y="3297"/>
                    <a:pt x="0" y="7254"/>
                  </a:cubicBezTo>
                  <a:lnTo>
                    <a:pt x="0" y="14513"/>
                  </a:lnTo>
                  <a:cubicBezTo>
                    <a:pt x="0" y="18303"/>
                    <a:pt x="4965" y="21600"/>
                    <a:pt x="10922" y="21600"/>
                  </a:cubicBezTo>
                  <a:cubicBezTo>
                    <a:pt x="12664" y="21600"/>
                    <a:pt x="14650" y="21270"/>
                    <a:pt x="16383" y="20611"/>
                  </a:cubicBezTo>
                  <a:lnTo>
                    <a:pt x="17132" y="21108"/>
                  </a:lnTo>
                  <a:cubicBezTo>
                    <a:pt x="17502" y="21354"/>
                    <a:pt x="18188" y="21480"/>
                    <a:pt x="18897" y="21480"/>
                  </a:cubicBezTo>
                  <a:cubicBezTo>
                    <a:pt x="19614" y="21480"/>
                    <a:pt x="20355" y="21354"/>
                    <a:pt x="20851" y="21108"/>
                  </a:cubicBezTo>
                  <a:cubicBezTo>
                    <a:pt x="21600" y="20449"/>
                    <a:pt x="21600" y="19130"/>
                    <a:pt x="20851" y="18632"/>
                  </a:cubicBezTo>
                  <a:lnTo>
                    <a:pt x="20111" y="18140"/>
                  </a:lnTo>
                  <a:cubicBezTo>
                    <a:pt x="21104" y="17151"/>
                    <a:pt x="21600" y="15832"/>
                    <a:pt x="21600" y="14513"/>
                  </a:cubicBezTo>
                  <a:lnTo>
                    <a:pt x="21600" y="7254"/>
                  </a:lnTo>
                  <a:cubicBezTo>
                    <a:pt x="21600" y="3297"/>
                    <a:pt x="16635" y="0"/>
                    <a:pt x="10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29" name="Google Shape;3929;p39"/>
            <p:cNvSpPr/>
            <p:nvPr/>
          </p:nvSpPr>
          <p:spPr>
            <a:xfrm>
              <a:off x="367395" y="76"/>
              <a:ext cx="525723" cy="525679"/>
            </a:xfrm>
            <a:custGeom>
              <a:rect b="b" l="l" r="r" t="t"/>
              <a:pathLst>
                <a:path extrusionOk="0" h="21600" w="21539">
                  <a:moveTo>
                    <a:pt x="10789" y="2276"/>
                  </a:moveTo>
                  <a:cubicBezTo>
                    <a:pt x="15425" y="2276"/>
                    <a:pt x="19269" y="6132"/>
                    <a:pt x="19269" y="10882"/>
                  </a:cubicBezTo>
                  <a:cubicBezTo>
                    <a:pt x="19370" y="15629"/>
                    <a:pt x="15522" y="19484"/>
                    <a:pt x="10789" y="19484"/>
                  </a:cubicBezTo>
                  <a:cubicBezTo>
                    <a:pt x="9111" y="19484"/>
                    <a:pt x="7533" y="18991"/>
                    <a:pt x="6153" y="18099"/>
                  </a:cubicBezTo>
                  <a:cubicBezTo>
                    <a:pt x="6018" y="18033"/>
                    <a:pt x="5787" y="17917"/>
                    <a:pt x="5593" y="17917"/>
                  </a:cubicBezTo>
                  <a:cubicBezTo>
                    <a:pt x="5505" y="17917"/>
                    <a:pt x="5427" y="17939"/>
                    <a:pt x="5364" y="18002"/>
                  </a:cubicBezTo>
                  <a:lnTo>
                    <a:pt x="2900" y="18793"/>
                  </a:lnTo>
                  <a:lnTo>
                    <a:pt x="3689" y="16319"/>
                  </a:lnTo>
                  <a:cubicBezTo>
                    <a:pt x="3886" y="16122"/>
                    <a:pt x="3689" y="15726"/>
                    <a:pt x="3589" y="15528"/>
                  </a:cubicBezTo>
                  <a:cubicBezTo>
                    <a:pt x="2800" y="14144"/>
                    <a:pt x="2309" y="12561"/>
                    <a:pt x="2309" y="10882"/>
                  </a:cubicBezTo>
                  <a:cubicBezTo>
                    <a:pt x="2309" y="6132"/>
                    <a:pt x="6056" y="2276"/>
                    <a:pt x="10789" y="2276"/>
                  </a:cubicBezTo>
                  <a:close/>
                  <a:moveTo>
                    <a:pt x="10789" y="0"/>
                  </a:moveTo>
                  <a:cubicBezTo>
                    <a:pt x="4873" y="0"/>
                    <a:pt x="39" y="4847"/>
                    <a:pt x="39" y="10781"/>
                  </a:cubicBezTo>
                  <a:cubicBezTo>
                    <a:pt x="39" y="12662"/>
                    <a:pt x="534" y="14341"/>
                    <a:pt x="1420" y="16122"/>
                  </a:cubicBezTo>
                  <a:lnTo>
                    <a:pt x="39" y="20178"/>
                  </a:lnTo>
                  <a:cubicBezTo>
                    <a:pt x="-61" y="20573"/>
                    <a:pt x="39" y="21069"/>
                    <a:pt x="236" y="21267"/>
                  </a:cubicBezTo>
                  <a:cubicBezTo>
                    <a:pt x="459" y="21487"/>
                    <a:pt x="790" y="21600"/>
                    <a:pt x="1110" y="21600"/>
                  </a:cubicBezTo>
                  <a:cubicBezTo>
                    <a:pt x="1216" y="21600"/>
                    <a:pt x="1323" y="21587"/>
                    <a:pt x="1420" y="21562"/>
                  </a:cubicBezTo>
                  <a:lnTo>
                    <a:pt x="5464" y="20178"/>
                  </a:lnTo>
                  <a:cubicBezTo>
                    <a:pt x="7042" y="21069"/>
                    <a:pt x="8914" y="21562"/>
                    <a:pt x="10789" y="21562"/>
                  </a:cubicBezTo>
                  <a:cubicBezTo>
                    <a:pt x="16706" y="21562"/>
                    <a:pt x="21539" y="16715"/>
                    <a:pt x="21539" y="10781"/>
                  </a:cubicBezTo>
                  <a:cubicBezTo>
                    <a:pt x="21442" y="4945"/>
                    <a:pt x="16706" y="0"/>
                    <a:pt x="107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930" name="Google Shape;3930;p39"/>
          <p:cNvGrpSpPr/>
          <p:nvPr/>
        </p:nvGrpSpPr>
        <p:grpSpPr>
          <a:xfrm>
            <a:off x="5000068" y="4615198"/>
            <a:ext cx="890676" cy="891975"/>
            <a:chOff x="76" y="76"/>
            <a:chExt cx="890674" cy="891973"/>
          </a:xfrm>
        </p:grpSpPr>
        <p:sp>
          <p:nvSpPr>
            <p:cNvPr id="3931" name="Google Shape;3931;p39"/>
            <p:cNvSpPr/>
            <p:nvPr/>
          </p:nvSpPr>
          <p:spPr>
            <a:xfrm>
              <a:off x="76" y="76"/>
              <a:ext cx="890674" cy="891973"/>
            </a:xfrm>
            <a:custGeom>
              <a:rect b="b" l="l" r="r" t="t"/>
              <a:pathLst>
                <a:path extrusionOk="0" h="21600" w="21600">
                  <a:moveTo>
                    <a:pt x="18389" y="1223"/>
                  </a:moveTo>
                  <a:cubicBezTo>
                    <a:pt x="19380" y="1223"/>
                    <a:pt x="20257" y="2098"/>
                    <a:pt x="20257" y="3205"/>
                  </a:cubicBezTo>
                  <a:lnTo>
                    <a:pt x="20257" y="9501"/>
                  </a:lnTo>
                  <a:cubicBezTo>
                    <a:pt x="20257" y="10550"/>
                    <a:pt x="19380" y="11425"/>
                    <a:pt x="18389" y="11425"/>
                  </a:cubicBezTo>
                  <a:cubicBezTo>
                    <a:pt x="17979" y="11425"/>
                    <a:pt x="17688" y="11716"/>
                    <a:pt x="17688" y="12066"/>
                  </a:cubicBezTo>
                  <a:lnTo>
                    <a:pt x="17688" y="14340"/>
                  </a:lnTo>
                  <a:lnTo>
                    <a:pt x="15178" y="11775"/>
                  </a:lnTo>
                  <a:lnTo>
                    <a:pt x="15178" y="8276"/>
                  </a:lnTo>
                  <a:cubicBezTo>
                    <a:pt x="15178" y="6528"/>
                    <a:pt x="13717" y="5072"/>
                    <a:pt x="11966" y="5072"/>
                  </a:cubicBezTo>
                  <a:lnTo>
                    <a:pt x="6246" y="5072"/>
                  </a:lnTo>
                  <a:lnTo>
                    <a:pt x="6246" y="3205"/>
                  </a:lnTo>
                  <a:cubicBezTo>
                    <a:pt x="6246" y="2156"/>
                    <a:pt x="7121" y="1223"/>
                    <a:pt x="8172" y="1223"/>
                  </a:cubicBezTo>
                  <a:close/>
                  <a:moveTo>
                    <a:pt x="11966" y="6295"/>
                  </a:moveTo>
                  <a:cubicBezTo>
                    <a:pt x="12960" y="6295"/>
                    <a:pt x="13894" y="7170"/>
                    <a:pt x="13894" y="8276"/>
                  </a:cubicBezTo>
                  <a:lnTo>
                    <a:pt x="13894" y="14630"/>
                  </a:lnTo>
                  <a:lnTo>
                    <a:pt x="13834" y="14630"/>
                  </a:lnTo>
                  <a:cubicBezTo>
                    <a:pt x="13834" y="15622"/>
                    <a:pt x="12960" y="16497"/>
                    <a:pt x="11850" y="16497"/>
                  </a:cubicBezTo>
                  <a:lnTo>
                    <a:pt x="6830" y="16497"/>
                  </a:lnTo>
                  <a:cubicBezTo>
                    <a:pt x="6713" y="16497"/>
                    <a:pt x="6480" y="16554"/>
                    <a:pt x="6421" y="16730"/>
                  </a:cubicBezTo>
                  <a:lnTo>
                    <a:pt x="3678" y="19411"/>
                  </a:lnTo>
                  <a:lnTo>
                    <a:pt x="3678" y="17196"/>
                  </a:lnTo>
                  <a:cubicBezTo>
                    <a:pt x="3678" y="16787"/>
                    <a:pt x="3385" y="16497"/>
                    <a:pt x="3035" y="16497"/>
                  </a:cubicBezTo>
                  <a:cubicBezTo>
                    <a:pt x="2042" y="16497"/>
                    <a:pt x="1167" y="15622"/>
                    <a:pt x="1167" y="14630"/>
                  </a:cubicBezTo>
                  <a:lnTo>
                    <a:pt x="1167" y="8276"/>
                  </a:lnTo>
                  <a:cubicBezTo>
                    <a:pt x="1167" y="7286"/>
                    <a:pt x="2042" y="6295"/>
                    <a:pt x="3035" y="6295"/>
                  </a:cubicBezTo>
                  <a:close/>
                  <a:moveTo>
                    <a:pt x="8172" y="0"/>
                  </a:moveTo>
                  <a:cubicBezTo>
                    <a:pt x="6421" y="0"/>
                    <a:pt x="5020" y="1456"/>
                    <a:pt x="5020" y="3205"/>
                  </a:cubicBezTo>
                  <a:lnTo>
                    <a:pt x="5020" y="5072"/>
                  </a:lnTo>
                  <a:lnTo>
                    <a:pt x="3094" y="5072"/>
                  </a:lnTo>
                  <a:cubicBezTo>
                    <a:pt x="1342" y="5072"/>
                    <a:pt x="0" y="6528"/>
                    <a:pt x="0" y="8276"/>
                  </a:cubicBezTo>
                  <a:lnTo>
                    <a:pt x="0" y="14630"/>
                  </a:lnTo>
                  <a:cubicBezTo>
                    <a:pt x="0" y="16147"/>
                    <a:pt x="1051" y="17487"/>
                    <a:pt x="2509" y="17779"/>
                  </a:cubicBezTo>
                  <a:lnTo>
                    <a:pt x="2509" y="20984"/>
                  </a:lnTo>
                  <a:cubicBezTo>
                    <a:pt x="2509" y="21276"/>
                    <a:pt x="2685" y="21450"/>
                    <a:pt x="2918" y="21567"/>
                  </a:cubicBezTo>
                  <a:cubicBezTo>
                    <a:pt x="2976" y="21587"/>
                    <a:pt x="3048" y="21600"/>
                    <a:pt x="3124" y="21600"/>
                  </a:cubicBezTo>
                  <a:cubicBezTo>
                    <a:pt x="3276" y="21600"/>
                    <a:pt x="3445" y="21548"/>
                    <a:pt x="3561" y="21393"/>
                  </a:cubicBezTo>
                  <a:lnTo>
                    <a:pt x="7180" y="17779"/>
                  </a:lnTo>
                  <a:lnTo>
                    <a:pt x="12026" y="17779"/>
                  </a:lnTo>
                  <a:cubicBezTo>
                    <a:pt x="13777" y="17779"/>
                    <a:pt x="15237" y="16380"/>
                    <a:pt x="15237" y="14630"/>
                  </a:cubicBezTo>
                  <a:lnTo>
                    <a:pt x="15237" y="13581"/>
                  </a:lnTo>
                  <a:lnTo>
                    <a:pt x="17979" y="16321"/>
                  </a:lnTo>
                  <a:cubicBezTo>
                    <a:pt x="18107" y="16406"/>
                    <a:pt x="18298" y="16460"/>
                    <a:pt x="18483" y="16460"/>
                  </a:cubicBezTo>
                  <a:cubicBezTo>
                    <a:pt x="18552" y="16460"/>
                    <a:pt x="18619" y="16453"/>
                    <a:pt x="18680" y="16438"/>
                  </a:cubicBezTo>
                  <a:cubicBezTo>
                    <a:pt x="18913" y="16380"/>
                    <a:pt x="19030" y="16088"/>
                    <a:pt x="19030" y="15855"/>
                  </a:cubicBezTo>
                  <a:lnTo>
                    <a:pt x="19030" y="12648"/>
                  </a:lnTo>
                  <a:cubicBezTo>
                    <a:pt x="20490" y="12358"/>
                    <a:pt x="21600" y="11076"/>
                    <a:pt x="21600" y="9501"/>
                  </a:cubicBezTo>
                  <a:lnTo>
                    <a:pt x="21600" y="3205"/>
                  </a:lnTo>
                  <a:cubicBezTo>
                    <a:pt x="21483" y="1456"/>
                    <a:pt x="20140" y="0"/>
                    <a:pt x="183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32" name="Google Shape;3932;p39"/>
            <p:cNvSpPr/>
            <p:nvPr/>
          </p:nvSpPr>
          <p:spPr>
            <a:xfrm>
              <a:off x="125230" y="447819"/>
              <a:ext cx="55396" cy="52951"/>
            </a:xfrm>
            <a:custGeom>
              <a:rect b="b" l="l" r="r" t="t"/>
              <a:pathLst>
                <a:path extrusionOk="0" h="21600" w="21600">
                  <a:moveTo>
                    <a:pt x="10338" y="0"/>
                  </a:moveTo>
                  <a:cubicBezTo>
                    <a:pt x="4707" y="0"/>
                    <a:pt x="0" y="4894"/>
                    <a:pt x="0" y="10784"/>
                  </a:cubicBezTo>
                  <a:cubicBezTo>
                    <a:pt x="0" y="16675"/>
                    <a:pt x="4707" y="21600"/>
                    <a:pt x="10338" y="21600"/>
                  </a:cubicBezTo>
                  <a:cubicBezTo>
                    <a:pt x="16893" y="21600"/>
                    <a:pt x="21600" y="16675"/>
                    <a:pt x="21600" y="10784"/>
                  </a:cubicBezTo>
                  <a:cubicBezTo>
                    <a:pt x="21600" y="4894"/>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33" name="Google Shape;3933;p39"/>
            <p:cNvSpPr/>
            <p:nvPr/>
          </p:nvSpPr>
          <p:spPr>
            <a:xfrm>
              <a:off x="281711" y="447819"/>
              <a:ext cx="55319" cy="52951"/>
            </a:xfrm>
            <a:custGeom>
              <a:rect b="b" l="l" r="r" t="t"/>
              <a:pathLst>
                <a:path extrusionOk="0" h="21600" w="21600">
                  <a:moveTo>
                    <a:pt x="10323" y="0"/>
                  </a:moveTo>
                  <a:cubicBezTo>
                    <a:pt x="4684" y="0"/>
                    <a:pt x="0" y="4894"/>
                    <a:pt x="0" y="10784"/>
                  </a:cubicBezTo>
                  <a:cubicBezTo>
                    <a:pt x="0" y="16675"/>
                    <a:pt x="4684" y="21600"/>
                    <a:pt x="10323" y="21600"/>
                  </a:cubicBezTo>
                  <a:cubicBezTo>
                    <a:pt x="16916" y="21600"/>
                    <a:pt x="21600" y="16675"/>
                    <a:pt x="21600" y="10784"/>
                  </a:cubicBezTo>
                  <a:cubicBezTo>
                    <a:pt x="21600" y="4894"/>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34" name="Google Shape;3934;p39"/>
            <p:cNvSpPr/>
            <p:nvPr/>
          </p:nvSpPr>
          <p:spPr>
            <a:xfrm>
              <a:off x="438192" y="447819"/>
              <a:ext cx="55319" cy="52951"/>
            </a:xfrm>
            <a:custGeom>
              <a:rect b="b" l="l" r="r" t="t"/>
              <a:pathLst>
                <a:path extrusionOk="0" h="21600" w="21600">
                  <a:moveTo>
                    <a:pt x="10323" y="0"/>
                  </a:moveTo>
                  <a:cubicBezTo>
                    <a:pt x="4684" y="0"/>
                    <a:pt x="0" y="4894"/>
                    <a:pt x="0" y="10784"/>
                  </a:cubicBezTo>
                  <a:cubicBezTo>
                    <a:pt x="0" y="16675"/>
                    <a:pt x="4684" y="21600"/>
                    <a:pt x="10323" y="21600"/>
                  </a:cubicBezTo>
                  <a:cubicBezTo>
                    <a:pt x="16916" y="21600"/>
                    <a:pt x="21600" y="16675"/>
                    <a:pt x="21600" y="10784"/>
                  </a:cubicBezTo>
                  <a:cubicBezTo>
                    <a:pt x="21600" y="4894"/>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935" name="Google Shape;3935;p39"/>
          <p:cNvGrpSpPr/>
          <p:nvPr/>
        </p:nvGrpSpPr>
        <p:grpSpPr>
          <a:xfrm>
            <a:off x="5104784" y="5667737"/>
            <a:ext cx="681244" cy="890676"/>
            <a:chOff x="76" y="-1"/>
            <a:chExt cx="681242" cy="890674"/>
          </a:xfrm>
        </p:grpSpPr>
        <p:sp>
          <p:nvSpPr>
            <p:cNvPr id="3936" name="Google Shape;3936;p39"/>
            <p:cNvSpPr/>
            <p:nvPr/>
          </p:nvSpPr>
          <p:spPr>
            <a:xfrm>
              <a:off x="313037" y="209430"/>
              <a:ext cx="55320" cy="55396"/>
            </a:xfrm>
            <a:custGeom>
              <a:rect b="b" l="l" r="r" t="t"/>
              <a:pathLst>
                <a:path extrusionOk="0" h="21600" w="21600">
                  <a:moveTo>
                    <a:pt x="10323" y="0"/>
                  </a:moveTo>
                  <a:cubicBezTo>
                    <a:pt x="4684" y="0"/>
                    <a:pt x="0" y="4707"/>
                    <a:pt x="0" y="10338"/>
                  </a:cubicBezTo>
                  <a:cubicBezTo>
                    <a:pt x="0" y="16893"/>
                    <a:pt x="4684" y="21600"/>
                    <a:pt x="10323" y="21600"/>
                  </a:cubicBezTo>
                  <a:cubicBezTo>
                    <a:pt x="16916" y="21600"/>
                    <a:pt x="21600" y="16893"/>
                    <a:pt x="21600" y="10338"/>
                  </a:cubicBezTo>
                  <a:cubicBezTo>
                    <a:pt x="21600" y="4707"/>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37" name="Google Shape;3937;p39"/>
            <p:cNvSpPr/>
            <p:nvPr/>
          </p:nvSpPr>
          <p:spPr>
            <a:xfrm>
              <a:off x="313037" y="310516"/>
              <a:ext cx="55320" cy="161296"/>
            </a:xfrm>
            <a:custGeom>
              <a:rect b="b" l="l" r="r" t="t"/>
              <a:pathLst>
                <a:path extrusionOk="0" h="21600" w="21600">
                  <a:moveTo>
                    <a:pt x="10323" y="0"/>
                  </a:moveTo>
                  <a:cubicBezTo>
                    <a:pt x="4684" y="0"/>
                    <a:pt x="0" y="1944"/>
                    <a:pt x="0" y="3878"/>
                  </a:cubicBezTo>
                  <a:lnTo>
                    <a:pt x="0" y="18060"/>
                  </a:lnTo>
                  <a:cubicBezTo>
                    <a:pt x="0" y="20311"/>
                    <a:pt x="4684" y="21600"/>
                    <a:pt x="10323" y="21600"/>
                  </a:cubicBezTo>
                  <a:cubicBezTo>
                    <a:pt x="16916" y="21600"/>
                    <a:pt x="21600" y="19994"/>
                    <a:pt x="21600" y="18060"/>
                  </a:cubicBezTo>
                  <a:lnTo>
                    <a:pt x="21600" y="3878"/>
                  </a:lnTo>
                  <a:cubicBezTo>
                    <a:pt x="21600" y="1944"/>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38" name="Google Shape;3938;p39"/>
            <p:cNvSpPr/>
            <p:nvPr/>
          </p:nvSpPr>
          <p:spPr>
            <a:xfrm>
              <a:off x="105975" y="105976"/>
              <a:ext cx="469443" cy="471812"/>
            </a:xfrm>
            <a:custGeom>
              <a:rect b="b" l="l" r="r" t="t"/>
              <a:pathLst>
                <a:path extrusionOk="0" h="21600" w="21600">
                  <a:moveTo>
                    <a:pt x="10744" y="2424"/>
                  </a:moveTo>
                  <a:cubicBezTo>
                    <a:pt x="15507" y="2424"/>
                    <a:pt x="19273" y="6170"/>
                    <a:pt x="19273" y="10798"/>
                  </a:cubicBezTo>
                  <a:cubicBezTo>
                    <a:pt x="19273" y="15538"/>
                    <a:pt x="15507" y="19172"/>
                    <a:pt x="10744" y="19172"/>
                  </a:cubicBezTo>
                  <a:cubicBezTo>
                    <a:pt x="6093" y="19172"/>
                    <a:pt x="2327" y="15538"/>
                    <a:pt x="2327" y="10798"/>
                  </a:cubicBezTo>
                  <a:cubicBezTo>
                    <a:pt x="2327" y="6279"/>
                    <a:pt x="6202" y="2424"/>
                    <a:pt x="10744" y="2424"/>
                  </a:cubicBezTo>
                  <a:close/>
                  <a:moveTo>
                    <a:pt x="10744" y="0"/>
                  </a:moveTo>
                  <a:cubicBezTo>
                    <a:pt x="4873" y="0"/>
                    <a:pt x="0" y="4848"/>
                    <a:pt x="0" y="10798"/>
                  </a:cubicBezTo>
                  <a:cubicBezTo>
                    <a:pt x="0" y="16748"/>
                    <a:pt x="4873" y="21600"/>
                    <a:pt x="10744" y="21600"/>
                  </a:cubicBezTo>
                  <a:cubicBezTo>
                    <a:pt x="16724" y="21600"/>
                    <a:pt x="21600" y="16748"/>
                    <a:pt x="21600" y="10798"/>
                  </a:cubicBezTo>
                  <a:cubicBezTo>
                    <a:pt x="21600" y="4848"/>
                    <a:pt x="16724" y="0"/>
                    <a:pt x="107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39" name="Google Shape;3939;p39"/>
            <p:cNvSpPr/>
            <p:nvPr/>
          </p:nvSpPr>
          <p:spPr>
            <a:xfrm>
              <a:off x="76" y="-1"/>
              <a:ext cx="681242" cy="890674"/>
            </a:xfrm>
            <a:custGeom>
              <a:rect b="b" l="l" r="r" t="t"/>
              <a:pathLst>
                <a:path extrusionOk="0" h="21600" w="21600">
                  <a:moveTo>
                    <a:pt x="10761" y="1284"/>
                  </a:moveTo>
                  <a:cubicBezTo>
                    <a:pt x="15875" y="1284"/>
                    <a:pt x="19844" y="4438"/>
                    <a:pt x="19844" y="8290"/>
                  </a:cubicBezTo>
                  <a:cubicBezTo>
                    <a:pt x="19844" y="9808"/>
                    <a:pt x="19233" y="11268"/>
                    <a:pt x="18012" y="12435"/>
                  </a:cubicBezTo>
                  <a:lnTo>
                    <a:pt x="10761" y="19966"/>
                  </a:lnTo>
                  <a:lnTo>
                    <a:pt x="3510" y="12435"/>
                  </a:lnTo>
                  <a:cubicBezTo>
                    <a:pt x="2442" y="11209"/>
                    <a:pt x="1756" y="9808"/>
                    <a:pt x="1756" y="8290"/>
                  </a:cubicBezTo>
                  <a:cubicBezTo>
                    <a:pt x="1756" y="4438"/>
                    <a:pt x="5725" y="1284"/>
                    <a:pt x="10761" y="1284"/>
                  </a:cubicBezTo>
                  <a:close/>
                  <a:moveTo>
                    <a:pt x="10761" y="0"/>
                  </a:moveTo>
                  <a:cubicBezTo>
                    <a:pt x="4884" y="0"/>
                    <a:pt x="0" y="3678"/>
                    <a:pt x="0" y="8233"/>
                  </a:cubicBezTo>
                  <a:cubicBezTo>
                    <a:pt x="0" y="10041"/>
                    <a:pt x="763" y="11735"/>
                    <a:pt x="2137" y="13193"/>
                  </a:cubicBezTo>
                  <a:lnTo>
                    <a:pt x="10151" y="21367"/>
                  </a:lnTo>
                  <a:cubicBezTo>
                    <a:pt x="10303" y="21483"/>
                    <a:pt x="10534" y="21600"/>
                    <a:pt x="10761" y="21600"/>
                  </a:cubicBezTo>
                  <a:cubicBezTo>
                    <a:pt x="11066" y="21600"/>
                    <a:pt x="11297" y="21483"/>
                    <a:pt x="11449" y="21367"/>
                  </a:cubicBezTo>
                  <a:lnTo>
                    <a:pt x="19386" y="13193"/>
                  </a:lnTo>
                  <a:cubicBezTo>
                    <a:pt x="20837" y="11735"/>
                    <a:pt x="21600" y="10041"/>
                    <a:pt x="21600" y="8233"/>
                  </a:cubicBezTo>
                  <a:cubicBezTo>
                    <a:pt x="21600" y="3678"/>
                    <a:pt x="16716" y="0"/>
                    <a:pt x="107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940" name="Google Shape;3940;p39"/>
          <p:cNvSpPr/>
          <p:nvPr/>
        </p:nvSpPr>
        <p:spPr>
          <a:xfrm>
            <a:off x="10631506" y="3477695"/>
            <a:ext cx="841926" cy="894877"/>
          </a:xfrm>
          <a:custGeom>
            <a:rect b="b" l="l" r="r" t="t"/>
            <a:pathLst>
              <a:path extrusionOk="0" h="21600" w="21340">
                <a:moveTo>
                  <a:pt x="18581" y="1278"/>
                </a:moveTo>
                <a:cubicBezTo>
                  <a:pt x="18916" y="1278"/>
                  <a:pt x="19251" y="1409"/>
                  <a:pt x="19526" y="1671"/>
                </a:cubicBezTo>
                <a:cubicBezTo>
                  <a:pt x="20074" y="2136"/>
                  <a:pt x="20074" y="2949"/>
                  <a:pt x="19526" y="3473"/>
                </a:cubicBezTo>
                <a:lnTo>
                  <a:pt x="17756" y="5157"/>
                </a:lnTo>
                <a:lnTo>
                  <a:pt x="11959" y="6204"/>
                </a:lnTo>
                <a:lnTo>
                  <a:pt x="11959" y="2600"/>
                </a:lnTo>
                <a:lnTo>
                  <a:pt x="16414" y="2600"/>
                </a:lnTo>
                <a:cubicBezTo>
                  <a:pt x="16536" y="2600"/>
                  <a:pt x="16780" y="2543"/>
                  <a:pt x="16842" y="2368"/>
                </a:cubicBezTo>
                <a:lnTo>
                  <a:pt x="17634" y="1671"/>
                </a:lnTo>
                <a:cubicBezTo>
                  <a:pt x="17909" y="1409"/>
                  <a:pt x="18244" y="1278"/>
                  <a:pt x="18581" y="1278"/>
                </a:cubicBezTo>
                <a:close/>
                <a:moveTo>
                  <a:pt x="9947" y="1381"/>
                </a:moveTo>
                <a:cubicBezTo>
                  <a:pt x="10313" y="1381"/>
                  <a:pt x="10617" y="1671"/>
                  <a:pt x="10617" y="2019"/>
                </a:cubicBezTo>
                <a:lnTo>
                  <a:pt x="10617" y="7772"/>
                </a:lnTo>
                <a:cubicBezTo>
                  <a:pt x="10373" y="7656"/>
                  <a:pt x="10129" y="7656"/>
                  <a:pt x="9947" y="7656"/>
                </a:cubicBezTo>
                <a:cubicBezTo>
                  <a:pt x="9703" y="7656"/>
                  <a:pt x="9459" y="7656"/>
                  <a:pt x="9215" y="7772"/>
                </a:cubicBezTo>
                <a:lnTo>
                  <a:pt x="9215" y="2019"/>
                </a:lnTo>
                <a:cubicBezTo>
                  <a:pt x="9215" y="1671"/>
                  <a:pt x="9519" y="1381"/>
                  <a:pt x="9947" y="1381"/>
                </a:cubicBezTo>
                <a:close/>
                <a:moveTo>
                  <a:pt x="9947" y="8934"/>
                </a:moveTo>
                <a:cubicBezTo>
                  <a:pt x="10983" y="8934"/>
                  <a:pt x="11899" y="9806"/>
                  <a:pt x="11899" y="10793"/>
                </a:cubicBezTo>
                <a:cubicBezTo>
                  <a:pt x="11899" y="11838"/>
                  <a:pt x="10983" y="12653"/>
                  <a:pt x="9947" y="12653"/>
                </a:cubicBezTo>
                <a:cubicBezTo>
                  <a:pt x="8847" y="12653"/>
                  <a:pt x="7933" y="11781"/>
                  <a:pt x="7933" y="10793"/>
                </a:cubicBezTo>
                <a:cubicBezTo>
                  <a:pt x="7933" y="9806"/>
                  <a:pt x="8847" y="8934"/>
                  <a:pt x="9947" y="8934"/>
                </a:cubicBezTo>
                <a:close/>
                <a:moveTo>
                  <a:pt x="7933" y="2659"/>
                </a:moveTo>
                <a:lnTo>
                  <a:pt x="7933" y="8353"/>
                </a:lnTo>
                <a:cubicBezTo>
                  <a:pt x="7079" y="8934"/>
                  <a:pt x="6651" y="9863"/>
                  <a:pt x="6651" y="10852"/>
                </a:cubicBezTo>
                <a:cubicBezTo>
                  <a:pt x="6651" y="11316"/>
                  <a:pt x="6713" y="11838"/>
                  <a:pt x="6957" y="12189"/>
                </a:cubicBezTo>
                <a:lnTo>
                  <a:pt x="4516" y="15093"/>
                </a:lnTo>
                <a:cubicBezTo>
                  <a:pt x="2562" y="13873"/>
                  <a:pt x="1404" y="11722"/>
                  <a:pt x="1404" y="9515"/>
                </a:cubicBezTo>
                <a:cubicBezTo>
                  <a:pt x="1282" y="5797"/>
                  <a:pt x="4272" y="2892"/>
                  <a:pt x="7933" y="2659"/>
                </a:cubicBezTo>
                <a:close/>
                <a:moveTo>
                  <a:pt x="17268" y="6494"/>
                </a:moveTo>
                <a:lnTo>
                  <a:pt x="17268" y="8236"/>
                </a:lnTo>
                <a:cubicBezTo>
                  <a:pt x="17268" y="8353"/>
                  <a:pt x="17268" y="8469"/>
                  <a:pt x="17330" y="8528"/>
                </a:cubicBezTo>
                <a:lnTo>
                  <a:pt x="18976" y="11838"/>
                </a:lnTo>
                <a:cubicBezTo>
                  <a:pt x="19160" y="12130"/>
                  <a:pt x="18976" y="12305"/>
                  <a:pt x="18976" y="12421"/>
                </a:cubicBezTo>
                <a:cubicBezTo>
                  <a:pt x="18916" y="12478"/>
                  <a:pt x="18794" y="12711"/>
                  <a:pt x="18488" y="12711"/>
                </a:cubicBezTo>
                <a:lnTo>
                  <a:pt x="17940" y="12711"/>
                </a:lnTo>
                <a:cubicBezTo>
                  <a:pt x="17574" y="12711"/>
                  <a:pt x="17268" y="13002"/>
                  <a:pt x="17268" y="13351"/>
                </a:cubicBezTo>
                <a:lnTo>
                  <a:pt x="17268" y="15383"/>
                </a:lnTo>
                <a:cubicBezTo>
                  <a:pt x="16720" y="15615"/>
                  <a:pt x="16231" y="15964"/>
                  <a:pt x="16047" y="16545"/>
                </a:cubicBezTo>
                <a:lnTo>
                  <a:pt x="12631" y="16545"/>
                </a:lnTo>
                <a:cubicBezTo>
                  <a:pt x="11533" y="16545"/>
                  <a:pt x="10617" y="15674"/>
                  <a:pt x="10617" y="14629"/>
                </a:cubicBezTo>
                <a:lnTo>
                  <a:pt x="10617" y="13932"/>
                </a:lnTo>
                <a:cubicBezTo>
                  <a:pt x="12143" y="13640"/>
                  <a:pt x="13301" y="12305"/>
                  <a:pt x="13301" y="10793"/>
                </a:cubicBezTo>
                <a:cubicBezTo>
                  <a:pt x="13301" y="9806"/>
                  <a:pt x="12753" y="8817"/>
                  <a:pt x="12021" y="8236"/>
                </a:cubicBezTo>
                <a:lnTo>
                  <a:pt x="12021" y="7539"/>
                </a:lnTo>
                <a:lnTo>
                  <a:pt x="17268" y="6494"/>
                </a:lnTo>
                <a:close/>
                <a:moveTo>
                  <a:pt x="17878" y="16488"/>
                </a:moveTo>
                <a:cubicBezTo>
                  <a:pt x="18244" y="16488"/>
                  <a:pt x="18550" y="16777"/>
                  <a:pt x="18550" y="17126"/>
                </a:cubicBezTo>
                <a:cubicBezTo>
                  <a:pt x="18550" y="17474"/>
                  <a:pt x="18244" y="17766"/>
                  <a:pt x="17878" y="17766"/>
                </a:cubicBezTo>
                <a:cubicBezTo>
                  <a:pt x="17452" y="17766"/>
                  <a:pt x="17146" y="17474"/>
                  <a:pt x="17146" y="17126"/>
                </a:cubicBezTo>
                <a:cubicBezTo>
                  <a:pt x="17146" y="16777"/>
                  <a:pt x="17452" y="16488"/>
                  <a:pt x="17878" y="16488"/>
                </a:cubicBezTo>
                <a:close/>
                <a:moveTo>
                  <a:pt x="7689" y="13175"/>
                </a:moveTo>
                <a:cubicBezTo>
                  <a:pt x="8177" y="13583"/>
                  <a:pt x="8603" y="13873"/>
                  <a:pt x="9215" y="13932"/>
                </a:cubicBezTo>
                <a:lnTo>
                  <a:pt x="9215" y="14629"/>
                </a:lnTo>
                <a:cubicBezTo>
                  <a:pt x="9215" y="16372"/>
                  <a:pt x="10679" y="17766"/>
                  <a:pt x="12509" y="17766"/>
                </a:cubicBezTo>
                <a:lnTo>
                  <a:pt x="15925" y="17766"/>
                </a:lnTo>
                <a:cubicBezTo>
                  <a:pt x="16047" y="17939"/>
                  <a:pt x="16109" y="18057"/>
                  <a:pt x="16169" y="18114"/>
                </a:cubicBezTo>
                <a:cubicBezTo>
                  <a:pt x="15559" y="18695"/>
                  <a:pt x="14705" y="18987"/>
                  <a:pt x="13911" y="18987"/>
                </a:cubicBezTo>
                <a:lnTo>
                  <a:pt x="11227" y="18987"/>
                </a:lnTo>
                <a:cubicBezTo>
                  <a:pt x="10861" y="18987"/>
                  <a:pt x="10557" y="19276"/>
                  <a:pt x="10557" y="19684"/>
                </a:cubicBezTo>
                <a:lnTo>
                  <a:pt x="10557" y="20381"/>
                </a:lnTo>
                <a:lnTo>
                  <a:pt x="5248" y="20381"/>
                </a:lnTo>
                <a:lnTo>
                  <a:pt x="5248" y="16080"/>
                </a:lnTo>
                <a:lnTo>
                  <a:pt x="7689" y="13175"/>
                </a:lnTo>
                <a:close/>
                <a:moveTo>
                  <a:pt x="18648" y="0"/>
                </a:moveTo>
                <a:cubicBezTo>
                  <a:pt x="17969" y="0"/>
                  <a:pt x="17299" y="247"/>
                  <a:pt x="16780" y="741"/>
                </a:cubicBezTo>
                <a:lnTo>
                  <a:pt x="16292" y="1265"/>
                </a:lnTo>
                <a:lnTo>
                  <a:pt x="11899" y="1265"/>
                </a:lnTo>
                <a:cubicBezTo>
                  <a:pt x="11593" y="568"/>
                  <a:pt x="10923" y="44"/>
                  <a:pt x="10007" y="44"/>
                </a:cubicBezTo>
                <a:cubicBezTo>
                  <a:pt x="9153" y="44"/>
                  <a:pt x="8421" y="568"/>
                  <a:pt x="8115" y="1265"/>
                </a:cubicBezTo>
                <a:cubicBezTo>
                  <a:pt x="3600" y="1498"/>
                  <a:pt x="0" y="4983"/>
                  <a:pt x="0" y="9282"/>
                </a:cubicBezTo>
                <a:cubicBezTo>
                  <a:pt x="0" y="12014"/>
                  <a:pt x="1404" y="14570"/>
                  <a:pt x="3722" y="16023"/>
                </a:cubicBezTo>
                <a:lnTo>
                  <a:pt x="3966" y="16196"/>
                </a:lnTo>
                <a:lnTo>
                  <a:pt x="3966" y="20962"/>
                </a:lnTo>
                <a:cubicBezTo>
                  <a:pt x="3966" y="21310"/>
                  <a:pt x="4272" y="21600"/>
                  <a:pt x="4698" y="21600"/>
                </a:cubicBezTo>
                <a:lnTo>
                  <a:pt x="11289" y="21600"/>
                </a:lnTo>
                <a:cubicBezTo>
                  <a:pt x="11655" y="21600"/>
                  <a:pt x="12021" y="21310"/>
                  <a:pt x="12021" y="20962"/>
                </a:cubicBezTo>
                <a:lnTo>
                  <a:pt x="12021" y="20206"/>
                </a:lnTo>
                <a:lnTo>
                  <a:pt x="13973" y="20206"/>
                </a:lnTo>
                <a:cubicBezTo>
                  <a:pt x="15255" y="20206"/>
                  <a:pt x="16414" y="19741"/>
                  <a:pt x="17330" y="18870"/>
                </a:cubicBezTo>
                <a:cubicBezTo>
                  <a:pt x="17574" y="18928"/>
                  <a:pt x="17696" y="18928"/>
                  <a:pt x="17940" y="18928"/>
                </a:cubicBezTo>
                <a:cubicBezTo>
                  <a:pt x="19038" y="18928"/>
                  <a:pt x="19952" y="18057"/>
                  <a:pt x="19952" y="17010"/>
                </a:cubicBezTo>
                <a:cubicBezTo>
                  <a:pt x="19952" y="16255"/>
                  <a:pt x="19404" y="15499"/>
                  <a:pt x="18610" y="15210"/>
                </a:cubicBezTo>
                <a:lnTo>
                  <a:pt x="18610" y="13815"/>
                </a:lnTo>
                <a:cubicBezTo>
                  <a:pt x="19220" y="13756"/>
                  <a:pt x="19830" y="13467"/>
                  <a:pt x="20136" y="12943"/>
                </a:cubicBezTo>
                <a:cubicBezTo>
                  <a:pt x="20562" y="12362"/>
                  <a:pt x="20562" y="11722"/>
                  <a:pt x="20258" y="11141"/>
                </a:cubicBezTo>
                <a:lnTo>
                  <a:pt x="18610" y="8120"/>
                </a:lnTo>
                <a:lnTo>
                  <a:pt x="18610" y="6145"/>
                </a:lnTo>
                <a:lnTo>
                  <a:pt x="20562" y="4343"/>
                </a:lnTo>
                <a:cubicBezTo>
                  <a:pt x="21600" y="3298"/>
                  <a:pt x="21600" y="1730"/>
                  <a:pt x="20562" y="741"/>
                </a:cubicBezTo>
                <a:cubicBezTo>
                  <a:pt x="20014" y="247"/>
                  <a:pt x="19326" y="0"/>
                  <a:pt x="186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941" name="Google Shape;3941;p39"/>
          <p:cNvGrpSpPr/>
          <p:nvPr/>
        </p:nvGrpSpPr>
        <p:grpSpPr>
          <a:xfrm>
            <a:off x="10616874" y="4613404"/>
            <a:ext cx="890676" cy="895488"/>
            <a:chOff x="76" y="-1"/>
            <a:chExt cx="890674" cy="895487"/>
          </a:xfrm>
        </p:grpSpPr>
        <p:sp>
          <p:nvSpPr>
            <p:cNvPr id="3942" name="Google Shape;3942;p39"/>
            <p:cNvSpPr/>
            <p:nvPr/>
          </p:nvSpPr>
          <p:spPr>
            <a:xfrm>
              <a:off x="522392" y="-1"/>
              <a:ext cx="368358" cy="368281"/>
            </a:xfrm>
            <a:custGeom>
              <a:rect b="b" l="l" r="r" t="t"/>
              <a:pathLst>
                <a:path extrusionOk="0" h="21600" w="21600">
                  <a:moveTo>
                    <a:pt x="10869" y="3249"/>
                  </a:moveTo>
                  <a:cubicBezTo>
                    <a:pt x="15103" y="3249"/>
                    <a:pt x="18352" y="6776"/>
                    <a:pt x="18352" y="11015"/>
                  </a:cubicBezTo>
                  <a:cubicBezTo>
                    <a:pt x="18634" y="15250"/>
                    <a:pt x="15103" y="18638"/>
                    <a:pt x="10869" y="18638"/>
                  </a:cubicBezTo>
                  <a:cubicBezTo>
                    <a:pt x="6635" y="18638"/>
                    <a:pt x="3248" y="15250"/>
                    <a:pt x="3248" y="11015"/>
                  </a:cubicBezTo>
                  <a:cubicBezTo>
                    <a:pt x="3248" y="6776"/>
                    <a:pt x="6635" y="3249"/>
                    <a:pt x="10869" y="3249"/>
                  </a:cubicBezTo>
                  <a:close/>
                  <a:moveTo>
                    <a:pt x="10869" y="0"/>
                  </a:moveTo>
                  <a:cubicBezTo>
                    <a:pt x="4799" y="0"/>
                    <a:pt x="0" y="4943"/>
                    <a:pt x="0" y="10872"/>
                  </a:cubicBezTo>
                  <a:cubicBezTo>
                    <a:pt x="0" y="16800"/>
                    <a:pt x="4799" y="21600"/>
                    <a:pt x="10869" y="21600"/>
                  </a:cubicBezTo>
                  <a:cubicBezTo>
                    <a:pt x="16797" y="21600"/>
                    <a:pt x="21600" y="16800"/>
                    <a:pt x="21600" y="10872"/>
                  </a:cubicBezTo>
                  <a:cubicBezTo>
                    <a:pt x="21600" y="4943"/>
                    <a:pt x="16797" y="0"/>
                    <a:pt x="108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43" name="Google Shape;3943;p39"/>
            <p:cNvSpPr/>
            <p:nvPr/>
          </p:nvSpPr>
          <p:spPr>
            <a:xfrm>
              <a:off x="676504" y="105899"/>
              <a:ext cx="106201" cy="105977"/>
            </a:xfrm>
            <a:custGeom>
              <a:rect b="b" l="l" r="r" t="t"/>
              <a:pathLst>
                <a:path extrusionOk="0" h="21600" w="21187">
                  <a:moveTo>
                    <a:pt x="5274" y="0"/>
                  </a:moveTo>
                  <a:cubicBezTo>
                    <a:pt x="2393" y="0"/>
                    <a:pt x="0" y="2461"/>
                    <a:pt x="0" y="5404"/>
                  </a:cubicBezTo>
                  <a:lnTo>
                    <a:pt x="0" y="15713"/>
                  </a:lnTo>
                  <a:cubicBezTo>
                    <a:pt x="0" y="19139"/>
                    <a:pt x="2393" y="21600"/>
                    <a:pt x="5274" y="21600"/>
                  </a:cubicBezTo>
                  <a:lnTo>
                    <a:pt x="15838" y="21600"/>
                  </a:lnTo>
                  <a:cubicBezTo>
                    <a:pt x="18719" y="21600"/>
                    <a:pt x="21127" y="19139"/>
                    <a:pt x="21127" y="15713"/>
                  </a:cubicBezTo>
                  <a:cubicBezTo>
                    <a:pt x="21600" y="13751"/>
                    <a:pt x="19207" y="10808"/>
                    <a:pt x="16326" y="10808"/>
                  </a:cubicBezTo>
                  <a:lnTo>
                    <a:pt x="11036" y="10808"/>
                  </a:lnTo>
                  <a:lnTo>
                    <a:pt x="11036" y="5404"/>
                  </a:lnTo>
                  <a:cubicBezTo>
                    <a:pt x="11036" y="2461"/>
                    <a:pt x="8643" y="0"/>
                    <a:pt x="52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44" name="Google Shape;3944;p39"/>
            <p:cNvSpPr/>
            <p:nvPr/>
          </p:nvSpPr>
          <p:spPr>
            <a:xfrm>
              <a:off x="76" y="163739"/>
              <a:ext cx="731748" cy="731747"/>
            </a:xfrm>
            <a:custGeom>
              <a:rect b="b" l="l" r="r" t="t"/>
              <a:pathLst>
                <a:path extrusionOk="0" h="21600" w="21600">
                  <a:moveTo>
                    <a:pt x="6893" y="1421"/>
                  </a:moveTo>
                  <a:cubicBezTo>
                    <a:pt x="8171" y="1421"/>
                    <a:pt x="9236" y="2485"/>
                    <a:pt x="9236" y="3694"/>
                  </a:cubicBezTo>
                  <a:cubicBezTo>
                    <a:pt x="9236" y="4973"/>
                    <a:pt x="8171" y="6038"/>
                    <a:pt x="6893" y="6038"/>
                  </a:cubicBezTo>
                  <a:cubicBezTo>
                    <a:pt x="5684" y="6038"/>
                    <a:pt x="4619" y="4973"/>
                    <a:pt x="4619" y="3694"/>
                  </a:cubicBezTo>
                  <a:cubicBezTo>
                    <a:pt x="4619" y="2485"/>
                    <a:pt x="5614" y="1421"/>
                    <a:pt x="6893" y="1421"/>
                  </a:cubicBezTo>
                  <a:close/>
                  <a:moveTo>
                    <a:pt x="6906" y="7596"/>
                  </a:moveTo>
                  <a:cubicBezTo>
                    <a:pt x="8320" y="7596"/>
                    <a:pt x="9714" y="8221"/>
                    <a:pt x="10657" y="9166"/>
                  </a:cubicBezTo>
                  <a:lnTo>
                    <a:pt x="9946" y="9166"/>
                  </a:lnTo>
                  <a:cubicBezTo>
                    <a:pt x="8668" y="9166"/>
                    <a:pt x="7603" y="10161"/>
                    <a:pt x="7603" y="11439"/>
                  </a:cubicBezTo>
                  <a:lnTo>
                    <a:pt x="7603" y="15276"/>
                  </a:lnTo>
                  <a:lnTo>
                    <a:pt x="1491" y="15276"/>
                  </a:lnTo>
                  <a:lnTo>
                    <a:pt x="1491" y="13287"/>
                  </a:lnTo>
                  <a:cubicBezTo>
                    <a:pt x="1491" y="10303"/>
                    <a:pt x="3836" y="7745"/>
                    <a:pt x="6678" y="7603"/>
                  </a:cubicBezTo>
                  <a:cubicBezTo>
                    <a:pt x="6755" y="7598"/>
                    <a:pt x="6829" y="7596"/>
                    <a:pt x="6906" y="7596"/>
                  </a:cubicBezTo>
                  <a:close/>
                  <a:moveTo>
                    <a:pt x="16270" y="10657"/>
                  </a:moveTo>
                  <a:cubicBezTo>
                    <a:pt x="16627" y="10657"/>
                    <a:pt x="16981" y="11013"/>
                    <a:pt x="16981" y="11439"/>
                  </a:cubicBezTo>
                  <a:lnTo>
                    <a:pt x="16981" y="15276"/>
                  </a:lnTo>
                  <a:lnTo>
                    <a:pt x="9236" y="15276"/>
                  </a:lnTo>
                  <a:lnTo>
                    <a:pt x="9236" y="11439"/>
                  </a:lnTo>
                  <a:cubicBezTo>
                    <a:pt x="9236" y="11013"/>
                    <a:pt x="9592" y="10657"/>
                    <a:pt x="10019" y="10657"/>
                  </a:cubicBezTo>
                  <a:close/>
                  <a:moveTo>
                    <a:pt x="19363" y="16902"/>
                  </a:moveTo>
                  <a:cubicBezTo>
                    <a:pt x="19739" y="16902"/>
                    <a:pt x="20037" y="17238"/>
                    <a:pt x="20037" y="17691"/>
                  </a:cubicBezTo>
                  <a:lnTo>
                    <a:pt x="20037" y="20037"/>
                  </a:lnTo>
                  <a:lnTo>
                    <a:pt x="1491" y="20037"/>
                  </a:lnTo>
                  <a:lnTo>
                    <a:pt x="1491" y="16911"/>
                  </a:lnTo>
                  <a:lnTo>
                    <a:pt x="19257" y="16911"/>
                  </a:lnTo>
                  <a:cubicBezTo>
                    <a:pt x="19293" y="16904"/>
                    <a:pt x="19329" y="16902"/>
                    <a:pt x="19363" y="16902"/>
                  </a:cubicBezTo>
                  <a:close/>
                  <a:moveTo>
                    <a:pt x="6893" y="0"/>
                  </a:moveTo>
                  <a:cubicBezTo>
                    <a:pt x="4761" y="0"/>
                    <a:pt x="3126" y="1633"/>
                    <a:pt x="3126" y="3836"/>
                  </a:cubicBezTo>
                  <a:cubicBezTo>
                    <a:pt x="3126" y="4973"/>
                    <a:pt x="3552" y="5968"/>
                    <a:pt x="4335" y="6606"/>
                  </a:cubicBezTo>
                  <a:cubicBezTo>
                    <a:pt x="1847" y="7673"/>
                    <a:pt x="0" y="10373"/>
                    <a:pt x="0" y="13356"/>
                  </a:cubicBezTo>
                  <a:lnTo>
                    <a:pt x="0" y="20890"/>
                  </a:lnTo>
                  <a:cubicBezTo>
                    <a:pt x="0" y="21244"/>
                    <a:pt x="284" y="21600"/>
                    <a:pt x="710" y="21600"/>
                  </a:cubicBezTo>
                  <a:lnTo>
                    <a:pt x="20747" y="21600"/>
                  </a:lnTo>
                  <a:cubicBezTo>
                    <a:pt x="21246" y="21600"/>
                    <a:pt x="21600" y="21244"/>
                    <a:pt x="21600" y="20747"/>
                  </a:cubicBezTo>
                  <a:lnTo>
                    <a:pt x="21600" y="17691"/>
                  </a:lnTo>
                  <a:cubicBezTo>
                    <a:pt x="21600" y="16413"/>
                    <a:pt x="20535" y="15348"/>
                    <a:pt x="19257" y="15348"/>
                  </a:cubicBezTo>
                  <a:lnTo>
                    <a:pt x="18474" y="15348"/>
                  </a:lnTo>
                  <a:lnTo>
                    <a:pt x="18474" y="11509"/>
                  </a:lnTo>
                  <a:cubicBezTo>
                    <a:pt x="18474" y="10303"/>
                    <a:pt x="17407" y="9236"/>
                    <a:pt x="16128" y="9236"/>
                  </a:cubicBezTo>
                  <a:lnTo>
                    <a:pt x="12576" y="9236"/>
                  </a:lnTo>
                  <a:cubicBezTo>
                    <a:pt x="11796" y="8029"/>
                    <a:pt x="10729" y="7177"/>
                    <a:pt x="9520" y="6606"/>
                  </a:cubicBezTo>
                  <a:cubicBezTo>
                    <a:pt x="10303" y="5896"/>
                    <a:pt x="10729" y="4973"/>
                    <a:pt x="10729" y="3836"/>
                  </a:cubicBezTo>
                  <a:cubicBezTo>
                    <a:pt x="10729" y="1633"/>
                    <a:pt x="9024" y="0"/>
                    <a:pt x="68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945" name="Google Shape;3945;p39"/>
          <p:cNvSpPr/>
          <p:nvPr/>
        </p:nvSpPr>
        <p:spPr>
          <a:xfrm>
            <a:off x="10608621" y="5664502"/>
            <a:ext cx="892846" cy="897856"/>
          </a:xfrm>
          <a:custGeom>
            <a:rect b="b" l="l" r="r" t="t"/>
            <a:pathLst>
              <a:path extrusionOk="0" h="21600" w="21478">
                <a:moveTo>
                  <a:pt x="17777" y="1331"/>
                </a:moveTo>
                <a:lnTo>
                  <a:pt x="17777" y="7702"/>
                </a:lnTo>
                <a:cubicBezTo>
                  <a:pt x="17545" y="7645"/>
                  <a:pt x="17314" y="7645"/>
                  <a:pt x="17082" y="7645"/>
                </a:cubicBezTo>
                <a:cubicBezTo>
                  <a:pt x="16909" y="7645"/>
                  <a:pt x="16678" y="7702"/>
                  <a:pt x="16446" y="7761"/>
                </a:cubicBezTo>
                <a:lnTo>
                  <a:pt x="16446" y="7064"/>
                </a:lnTo>
                <a:cubicBezTo>
                  <a:pt x="16446" y="6022"/>
                  <a:pt x="15577" y="5154"/>
                  <a:pt x="14592" y="5154"/>
                </a:cubicBezTo>
                <a:cubicBezTo>
                  <a:pt x="14360" y="5154"/>
                  <a:pt x="14129" y="5211"/>
                  <a:pt x="13897" y="5211"/>
                </a:cubicBezTo>
                <a:lnTo>
                  <a:pt x="13897" y="4516"/>
                </a:lnTo>
                <a:cubicBezTo>
                  <a:pt x="13897" y="3474"/>
                  <a:pt x="13029" y="2606"/>
                  <a:pt x="12044" y="2606"/>
                </a:cubicBezTo>
                <a:cubicBezTo>
                  <a:pt x="11813" y="2606"/>
                  <a:pt x="11697" y="2606"/>
                  <a:pt x="11465" y="2722"/>
                </a:cubicBezTo>
                <a:cubicBezTo>
                  <a:pt x="11813" y="1912"/>
                  <a:pt x="12566" y="1331"/>
                  <a:pt x="13318" y="1331"/>
                </a:cubicBezTo>
                <a:close/>
                <a:moveTo>
                  <a:pt x="20383" y="2606"/>
                </a:moveTo>
                <a:lnTo>
                  <a:pt x="20383" y="8976"/>
                </a:lnTo>
                <a:cubicBezTo>
                  <a:pt x="20152" y="8919"/>
                  <a:pt x="19920" y="8919"/>
                  <a:pt x="19688" y="8919"/>
                </a:cubicBezTo>
                <a:cubicBezTo>
                  <a:pt x="19514" y="8919"/>
                  <a:pt x="19282" y="8976"/>
                  <a:pt x="19051" y="8976"/>
                </a:cubicBezTo>
                <a:lnTo>
                  <a:pt x="19051" y="2606"/>
                </a:lnTo>
                <a:close/>
                <a:moveTo>
                  <a:pt x="8339" y="1331"/>
                </a:moveTo>
                <a:cubicBezTo>
                  <a:pt x="9381" y="1331"/>
                  <a:pt x="10250" y="2200"/>
                  <a:pt x="10250" y="3185"/>
                </a:cubicBezTo>
                <a:lnTo>
                  <a:pt x="10250" y="9207"/>
                </a:lnTo>
                <a:lnTo>
                  <a:pt x="8223" y="11235"/>
                </a:lnTo>
                <a:cubicBezTo>
                  <a:pt x="7817" y="11582"/>
                  <a:pt x="7528" y="12102"/>
                  <a:pt x="7413" y="12624"/>
                </a:cubicBezTo>
                <a:lnTo>
                  <a:pt x="3939" y="12624"/>
                </a:lnTo>
                <a:lnTo>
                  <a:pt x="3939" y="1331"/>
                </a:lnTo>
                <a:close/>
                <a:moveTo>
                  <a:pt x="2606" y="2606"/>
                </a:moveTo>
                <a:lnTo>
                  <a:pt x="2606" y="13319"/>
                </a:lnTo>
                <a:cubicBezTo>
                  <a:pt x="2606" y="13725"/>
                  <a:pt x="2895" y="14014"/>
                  <a:pt x="3301" y="14014"/>
                </a:cubicBezTo>
                <a:lnTo>
                  <a:pt x="7238" y="14014"/>
                </a:lnTo>
                <a:cubicBezTo>
                  <a:pt x="7354" y="14420"/>
                  <a:pt x="7470" y="14883"/>
                  <a:pt x="7701" y="15231"/>
                </a:cubicBezTo>
                <a:lnTo>
                  <a:pt x="1333" y="15231"/>
                </a:lnTo>
                <a:lnTo>
                  <a:pt x="1333" y="2606"/>
                </a:lnTo>
                <a:close/>
                <a:moveTo>
                  <a:pt x="12219" y="3880"/>
                </a:moveTo>
                <a:cubicBezTo>
                  <a:pt x="12566" y="3880"/>
                  <a:pt x="12855" y="4169"/>
                  <a:pt x="12855" y="4516"/>
                </a:cubicBezTo>
                <a:lnTo>
                  <a:pt x="12855" y="12045"/>
                </a:lnTo>
                <a:cubicBezTo>
                  <a:pt x="12855" y="12393"/>
                  <a:pt x="13145" y="12681"/>
                  <a:pt x="13493" y="12681"/>
                </a:cubicBezTo>
                <a:cubicBezTo>
                  <a:pt x="13840" y="12681"/>
                  <a:pt x="14129" y="12393"/>
                  <a:pt x="14129" y="12045"/>
                </a:cubicBezTo>
                <a:lnTo>
                  <a:pt x="14129" y="7064"/>
                </a:lnTo>
                <a:cubicBezTo>
                  <a:pt x="14129" y="6660"/>
                  <a:pt x="14419" y="6369"/>
                  <a:pt x="14823" y="6369"/>
                </a:cubicBezTo>
                <a:cubicBezTo>
                  <a:pt x="15171" y="6369"/>
                  <a:pt x="15461" y="6660"/>
                  <a:pt x="15461" y="7064"/>
                </a:cubicBezTo>
                <a:lnTo>
                  <a:pt x="15461" y="12045"/>
                </a:lnTo>
                <a:cubicBezTo>
                  <a:pt x="15461" y="12393"/>
                  <a:pt x="15752" y="12681"/>
                  <a:pt x="16099" y="12681"/>
                </a:cubicBezTo>
                <a:cubicBezTo>
                  <a:pt x="16446" y="12681"/>
                  <a:pt x="16735" y="12393"/>
                  <a:pt x="16735" y="12045"/>
                </a:cubicBezTo>
                <a:lnTo>
                  <a:pt x="16735" y="9498"/>
                </a:lnTo>
                <a:cubicBezTo>
                  <a:pt x="16735" y="9150"/>
                  <a:pt x="17025" y="8860"/>
                  <a:pt x="17430" y="8860"/>
                </a:cubicBezTo>
                <a:cubicBezTo>
                  <a:pt x="17777" y="8860"/>
                  <a:pt x="18067" y="9150"/>
                  <a:pt x="18067" y="9498"/>
                </a:cubicBezTo>
                <a:lnTo>
                  <a:pt x="18067" y="12045"/>
                </a:lnTo>
                <a:cubicBezTo>
                  <a:pt x="18067" y="12393"/>
                  <a:pt x="18356" y="12681"/>
                  <a:pt x="18703" y="12681"/>
                </a:cubicBezTo>
                <a:cubicBezTo>
                  <a:pt x="19051" y="12681"/>
                  <a:pt x="19341" y="12393"/>
                  <a:pt x="19341" y="12045"/>
                </a:cubicBezTo>
                <a:lnTo>
                  <a:pt x="19341" y="10828"/>
                </a:lnTo>
                <a:cubicBezTo>
                  <a:pt x="19341" y="10424"/>
                  <a:pt x="19630" y="10134"/>
                  <a:pt x="20036" y="10134"/>
                </a:cubicBezTo>
                <a:cubicBezTo>
                  <a:pt x="20383" y="10134"/>
                  <a:pt x="20672" y="10424"/>
                  <a:pt x="20672" y="10828"/>
                </a:cubicBezTo>
                <a:cubicBezTo>
                  <a:pt x="20383" y="10944"/>
                  <a:pt x="20383" y="15867"/>
                  <a:pt x="20383" y="16157"/>
                </a:cubicBezTo>
                <a:cubicBezTo>
                  <a:pt x="20383" y="16620"/>
                  <a:pt x="20209" y="16968"/>
                  <a:pt x="19920" y="17256"/>
                </a:cubicBezTo>
                <a:cubicBezTo>
                  <a:pt x="19457" y="17779"/>
                  <a:pt x="19110" y="18473"/>
                  <a:pt x="19110" y="19225"/>
                </a:cubicBezTo>
                <a:lnTo>
                  <a:pt x="19110" y="20269"/>
                </a:lnTo>
                <a:lnTo>
                  <a:pt x="11524" y="20269"/>
                </a:lnTo>
                <a:lnTo>
                  <a:pt x="11524" y="19109"/>
                </a:lnTo>
                <a:cubicBezTo>
                  <a:pt x="11524" y="18473"/>
                  <a:pt x="11293" y="17779"/>
                  <a:pt x="10886" y="17256"/>
                </a:cubicBezTo>
                <a:lnTo>
                  <a:pt x="8918" y="14652"/>
                </a:lnTo>
                <a:cubicBezTo>
                  <a:pt x="8339" y="13898"/>
                  <a:pt x="8455" y="12856"/>
                  <a:pt x="9091" y="12161"/>
                </a:cubicBezTo>
                <a:lnTo>
                  <a:pt x="10250" y="11003"/>
                </a:lnTo>
                <a:lnTo>
                  <a:pt x="10250" y="12045"/>
                </a:lnTo>
                <a:cubicBezTo>
                  <a:pt x="10250" y="12393"/>
                  <a:pt x="10539" y="12681"/>
                  <a:pt x="10886" y="12681"/>
                </a:cubicBezTo>
                <a:cubicBezTo>
                  <a:pt x="11234" y="12681"/>
                  <a:pt x="11524" y="12393"/>
                  <a:pt x="11524" y="12045"/>
                </a:cubicBezTo>
                <a:lnTo>
                  <a:pt x="11524" y="4516"/>
                </a:lnTo>
                <a:cubicBezTo>
                  <a:pt x="11524" y="4169"/>
                  <a:pt x="11813" y="3880"/>
                  <a:pt x="12219" y="3880"/>
                </a:cubicBezTo>
                <a:close/>
                <a:moveTo>
                  <a:pt x="3185" y="0"/>
                </a:moveTo>
                <a:cubicBezTo>
                  <a:pt x="2838" y="0"/>
                  <a:pt x="2547" y="289"/>
                  <a:pt x="2547" y="695"/>
                </a:cubicBezTo>
                <a:lnTo>
                  <a:pt x="2547" y="1331"/>
                </a:lnTo>
                <a:lnTo>
                  <a:pt x="695" y="1331"/>
                </a:lnTo>
                <a:cubicBezTo>
                  <a:pt x="290" y="1331"/>
                  <a:pt x="0" y="1621"/>
                  <a:pt x="0" y="1969"/>
                </a:cubicBezTo>
                <a:lnTo>
                  <a:pt x="0" y="15810"/>
                </a:lnTo>
                <a:cubicBezTo>
                  <a:pt x="0" y="16157"/>
                  <a:pt x="290" y="16446"/>
                  <a:pt x="695" y="16446"/>
                </a:cubicBezTo>
                <a:lnTo>
                  <a:pt x="8571" y="16446"/>
                </a:lnTo>
                <a:lnTo>
                  <a:pt x="9728" y="18067"/>
                </a:lnTo>
                <a:cubicBezTo>
                  <a:pt x="9960" y="18358"/>
                  <a:pt x="10076" y="18762"/>
                  <a:pt x="10076" y="19225"/>
                </a:cubicBezTo>
                <a:lnTo>
                  <a:pt x="10076" y="20964"/>
                </a:lnTo>
                <a:cubicBezTo>
                  <a:pt x="10076" y="21311"/>
                  <a:pt x="10366" y="21600"/>
                  <a:pt x="10714" y="21600"/>
                </a:cubicBezTo>
                <a:lnTo>
                  <a:pt x="19573" y="21600"/>
                </a:lnTo>
                <a:cubicBezTo>
                  <a:pt x="19920" y="21600"/>
                  <a:pt x="20209" y="21311"/>
                  <a:pt x="20209" y="20964"/>
                </a:cubicBezTo>
                <a:lnTo>
                  <a:pt x="20209" y="19225"/>
                </a:lnTo>
                <a:cubicBezTo>
                  <a:pt x="20209" y="18762"/>
                  <a:pt x="20383" y="18415"/>
                  <a:pt x="20672" y="18126"/>
                </a:cubicBezTo>
                <a:cubicBezTo>
                  <a:pt x="21137" y="17604"/>
                  <a:pt x="21425" y="16909"/>
                  <a:pt x="21425" y="16157"/>
                </a:cubicBezTo>
                <a:lnTo>
                  <a:pt x="21425" y="1969"/>
                </a:lnTo>
                <a:cubicBezTo>
                  <a:pt x="21600" y="1621"/>
                  <a:pt x="21310" y="1331"/>
                  <a:pt x="20962" y="1331"/>
                </a:cubicBezTo>
                <a:lnTo>
                  <a:pt x="19051" y="1331"/>
                </a:lnTo>
                <a:lnTo>
                  <a:pt x="19051" y="695"/>
                </a:lnTo>
                <a:cubicBezTo>
                  <a:pt x="19051" y="289"/>
                  <a:pt x="18762" y="0"/>
                  <a:pt x="18415" y="0"/>
                </a:cubicBezTo>
                <a:lnTo>
                  <a:pt x="13318" y="0"/>
                </a:lnTo>
                <a:cubicBezTo>
                  <a:pt x="12335" y="0"/>
                  <a:pt x="11408" y="520"/>
                  <a:pt x="10829" y="1215"/>
                </a:cubicBezTo>
                <a:cubicBezTo>
                  <a:pt x="10250" y="463"/>
                  <a:pt x="9265" y="0"/>
                  <a:pt x="82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946" name="Google Shape;3946;p39"/>
          <p:cNvGrpSpPr/>
          <p:nvPr/>
        </p:nvGrpSpPr>
        <p:grpSpPr>
          <a:xfrm>
            <a:off x="16246090" y="3479601"/>
            <a:ext cx="890676" cy="890676"/>
            <a:chOff x="76" y="-1"/>
            <a:chExt cx="890674" cy="890674"/>
          </a:xfrm>
        </p:grpSpPr>
        <p:sp>
          <p:nvSpPr>
            <p:cNvPr id="3947" name="Google Shape;3947;p39"/>
            <p:cNvSpPr/>
            <p:nvPr/>
          </p:nvSpPr>
          <p:spPr>
            <a:xfrm>
              <a:off x="76" y="-1"/>
              <a:ext cx="890674" cy="890674"/>
            </a:xfrm>
            <a:custGeom>
              <a:rect b="b" l="l" r="r" t="t"/>
              <a:pathLst>
                <a:path extrusionOk="0" h="21600" w="21600">
                  <a:moveTo>
                    <a:pt x="4203" y="1401"/>
                  </a:moveTo>
                  <a:cubicBezTo>
                    <a:pt x="5370" y="1401"/>
                    <a:pt x="6246" y="2335"/>
                    <a:pt x="6246" y="3445"/>
                  </a:cubicBezTo>
                  <a:cubicBezTo>
                    <a:pt x="6246" y="4379"/>
                    <a:pt x="5663" y="4846"/>
                    <a:pt x="5196" y="5312"/>
                  </a:cubicBezTo>
                  <a:cubicBezTo>
                    <a:pt x="5020" y="5488"/>
                    <a:pt x="4962" y="5605"/>
                    <a:pt x="4962" y="5779"/>
                  </a:cubicBezTo>
                  <a:lnTo>
                    <a:pt x="4962" y="13427"/>
                  </a:lnTo>
                  <a:cubicBezTo>
                    <a:pt x="4962" y="13603"/>
                    <a:pt x="5020" y="13777"/>
                    <a:pt x="5196" y="13894"/>
                  </a:cubicBezTo>
                  <a:cubicBezTo>
                    <a:pt x="5663" y="14360"/>
                    <a:pt x="6246" y="14827"/>
                    <a:pt x="6246" y="15761"/>
                  </a:cubicBezTo>
                  <a:cubicBezTo>
                    <a:pt x="6246" y="16931"/>
                    <a:pt x="5312" y="17805"/>
                    <a:pt x="4203" y="17805"/>
                  </a:cubicBezTo>
                  <a:lnTo>
                    <a:pt x="3269" y="17805"/>
                  </a:lnTo>
                  <a:cubicBezTo>
                    <a:pt x="2161" y="17805"/>
                    <a:pt x="1227" y="16931"/>
                    <a:pt x="1227" y="15761"/>
                  </a:cubicBezTo>
                  <a:cubicBezTo>
                    <a:pt x="1227" y="14827"/>
                    <a:pt x="1810" y="14360"/>
                    <a:pt x="2335" y="13894"/>
                  </a:cubicBezTo>
                  <a:cubicBezTo>
                    <a:pt x="2451" y="13719"/>
                    <a:pt x="2511" y="13603"/>
                    <a:pt x="2511" y="13427"/>
                  </a:cubicBezTo>
                  <a:lnTo>
                    <a:pt x="2511" y="5779"/>
                  </a:lnTo>
                  <a:cubicBezTo>
                    <a:pt x="2511" y="5605"/>
                    <a:pt x="2451" y="5429"/>
                    <a:pt x="2335" y="5312"/>
                  </a:cubicBezTo>
                  <a:cubicBezTo>
                    <a:pt x="1810" y="4846"/>
                    <a:pt x="1227" y="4379"/>
                    <a:pt x="1227" y="3445"/>
                  </a:cubicBezTo>
                  <a:cubicBezTo>
                    <a:pt x="1227" y="2277"/>
                    <a:pt x="2161" y="1401"/>
                    <a:pt x="3269" y="1401"/>
                  </a:cubicBezTo>
                  <a:close/>
                  <a:moveTo>
                    <a:pt x="19732" y="3795"/>
                  </a:moveTo>
                  <a:cubicBezTo>
                    <a:pt x="20140" y="3795"/>
                    <a:pt x="20433" y="4086"/>
                    <a:pt x="20433" y="4438"/>
                  </a:cubicBezTo>
                  <a:lnTo>
                    <a:pt x="20433" y="17221"/>
                  </a:lnTo>
                  <a:lnTo>
                    <a:pt x="20316" y="17221"/>
                  </a:lnTo>
                  <a:cubicBezTo>
                    <a:pt x="20316" y="17572"/>
                    <a:pt x="20023" y="17864"/>
                    <a:pt x="19673" y="17864"/>
                  </a:cubicBezTo>
                  <a:lnTo>
                    <a:pt x="6830" y="17864"/>
                  </a:lnTo>
                  <a:cubicBezTo>
                    <a:pt x="7297" y="17281"/>
                    <a:pt x="7590" y="16580"/>
                    <a:pt x="7590" y="15821"/>
                  </a:cubicBezTo>
                  <a:cubicBezTo>
                    <a:pt x="7590" y="14944"/>
                    <a:pt x="7180" y="14070"/>
                    <a:pt x="6597" y="13486"/>
                  </a:cubicBezTo>
                  <a:lnTo>
                    <a:pt x="6306" y="13193"/>
                  </a:lnTo>
                  <a:lnTo>
                    <a:pt x="6306" y="6013"/>
                  </a:lnTo>
                  <a:cubicBezTo>
                    <a:pt x="6713" y="5605"/>
                    <a:pt x="7414" y="5022"/>
                    <a:pt x="7590" y="3795"/>
                  </a:cubicBezTo>
                  <a:close/>
                  <a:moveTo>
                    <a:pt x="8815" y="19149"/>
                  </a:moveTo>
                  <a:lnTo>
                    <a:pt x="8815" y="19732"/>
                  </a:lnTo>
                  <a:cubicBezTo>
                    <a:pt x="8815" y="20082"/>
                    <a:pt x="8524" y="20373"/>
                    <a:pt x="8173" y="20373"/>
                  </a:cubicBezTo>
                  <a:lnTo>
                    <a:pt x="5020" y="20373"/>
                  </a:lnTo>
                  <a:cubicBezTo>
                    <a:pt x="4669" y="20373"/>
                    <a:pt x="4379" y="20082"/>
                    <a:pt x="4379" y="19732"/>
                  </a:cubicBezTo>
                  <a:lnTo>
                    <a:pt x="4379" y="19149"/>
                  </a:lnTo>
                  <a:close/>
                  <a:moveTo>
                    <a:pt x="3328" y="0"/>
                  </a:moveTo>
                  <a:cubicBezTo>
                    <a:pt x="1518" y="0"/>
                    <a:pt x="0" y="1460"/>
                    <a:pt x="0" y="3385"/>
                  </a:cubicBezTo>
                  <a:cubicBezTo>
                    <a:pt x="0" y="4262"/>
                    <a:pt x="350" y="5138"/>
                    <a:pt x="934" y="5722"/>
                  </a:cubicBezTo>
                  <a:lnTo>
                    <a:pt x="1227" y="6013"/>
                  </a:lnTo>
                  <a:lnTo>
                    <a:pt x="1227" y="13136"/>
                  </a:lnTo>
                  <a:cubicBezTo>
                    <a:pt x="876" y="13486"/>
                    <a:pt x="0" y="14303"/>
                    <a:pt x="0" y="15761"/>
                  </a:cubicBezTo>
                  <a:cubicBezTo>
                    <a:pt x="0" y="17514"/>
                    <a:pt x="1284" y="18915"/>
                    <a:pt x="3035" y="19032"/>
                  </a:cubicBezTo>
                  <a:lnTo>
                    <a:pt x="3211" y="19032"/>
                  </a:lnTo>
                  <a:lnTo>
                    <a:pt x="3211" y="19732"/>
                  </a:lnTo>
                  <a:cubicBezTo>
                    <a:pt x="3211" y="20724"/>
                    <a:pt x="4086" y="21600"/>
                    <a:pt x="5079" y="21600"/>
                  </a:cubicBezTo>
                  <a:lnTo>
                    <a:pt x="8231" y="21600"/>
                  </a:lnTo>
                  <a:cubicBezTo>
                    <a:pt x="9281" y="21600"/>
                    <a:pt x="10099" y="20724"/>
                    <a:pt x="10099" y="19732"/>
                  </a:cubicBezTo>
                  <a:lnTo>
                    <a:pt x="10099" y="19149"/>
                  </a:lnTo>
                  <a:lnTo>
                    <a:pt x="19673" y="19149"/>
                  </a:lnTo>
                  <a:cubicBezTo>
                    <a:pt x="20724" y="19149"/>
                    <a:pt x="21600" y="18272"/>
                    <a:pt x="21600" y="17221"/>
                  </a:cubicBezTo>
                  <a:lnTo>
                    <a:pt x="21600" y="4438"/>
                  </a:lnTo>
                  <a:cubicBezTo>
                    <a:pt x="21600" y="3385"/>
                    <a:pt x="20724" y="2568"/>
                    <a:pt x="19673" y="2568"/>
                  </a:cubicBezTo>
                  <a:lnTo>
                    <a:pt x="7473" y="2568"/>
                  </a:lnTo>
                  <a:cubicBezTo>
                    <a:pt x="7123" y="1110"/>
                    <a:pt x="5837" y="0"/>
                    <a:pt x="4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48" name="Google Shape;3948;p39"/>
            <p:cNvSpPr/>
            <p:nvPr/>
          </p:nvSpPr>
          <p:spPr>
            <a:xfrm>
              <a:off x="363543" y="207061"/>
              <a:ext cx="423676" cy="161219"/>
            </a:xfrm>
            <a:custGeom>
              <a:rect b="b" l="l" r="r" t="t"/>
              <a:pathLst>
                <a:path extrusionOk="0" h="21600" w="21600">
                  <a:moveTo>
                    <a:pt x="18900" y="7412"/>
                  </a:moveTo>
                  <a:lnTo>
                    <a:pt x="18900" y="14506"/>
                  </a:lnTo>
                  <a:lnTo>
                    <a:pt x="2700" y="14506"/>
                  </a:lnTo>
                  <a:lnTo>
                    <a:pt x="2700" y="7412"/>
                  </a:lnTo>
                  <a:close/>
                  <a:moveTo>
                    <a:pt x="1352" y="0"/>
                  </a:moveTo>
                  <a:cubicBezTo>
                    <a:pt x="615" y="0"/>
                    <a:pt x="0" y="1607"/>
                    <a:pt x="0" y="3870"/>
                  </a:cubicBezTo>
                  <a:lnTo>
                    <a:pt x="0" y="17730"/>
                  </a:lnTo>
                  <a:cubicBezTo>
                    <a:pt x="0" y="19993"/>
                    <a:pt x="615" y="21600"/>
                    <a:pt x="1352" y="21600"/>
                  </a:cubicBezTo>
                  <a:lnTo>
                    <a:pt x="20252" y="21600"/>
                  </a:lnTo>
                  <a:cubicBezTo>
                    <a:pt x="20988" y="21600"/>
                    <a:pt x="21600" y="19993"/>
                    <a:pt x="21600" y="17730"/>
                  </a:cubicBezTo>
                  <a:lnTo>
                    <a:pt x="21600" y="3870"/>
                  </a:lnTo>
                  <a:cubicBezTo>
                    <a:pt x="21479" y="1607"/>
                    <a:pt x="20864" y="0"/>
                    <a:pt x="202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49" name="Google Shape;3949;p39"/>
            <p:cNvSpPr/>
            <p:nvPr/>
          </p:nvSpPr>
          <p:spPr>
            <a:xfrm>
              <a:off x="363543" y="421229"/>
              <a:ext cx="105900" cy="55396"/>
            </a:xfrm>
            <a:custGeom>
              <a:rect b="b" l="l" r="r" t="t"/>
              <a:pathLst>
                <a:path extrusionOk="0" h="21600" w="21600">
                  <a:moveTo>
                    <a:pt x="5408" y="0"/>
                  </a:moveTo>
                  <a:cubicBezTo>
                    <a:pt x="2462" y="0"/>
                    <a:pt x="0" y="4707"/>
                    <a:pt x="0" y="10338"/>
                  </a:cubicBezTo>
                  <a:cubicBezTo>
                    <a:pt x="0" y="16922"/>
                    <a:pt x="2462" y="21600"/>
                    <a:pt x="5408" y="21600"/>
                  </a:cubicBezTo>
                  <a:lnTo>
                    <a:pt x="15709" y="21600"/>
                  </a:lnTo>
                  <a:cubicBezTo>
                    <a:pt x="19153" y="21600"/>
                    <a:pt x="21600" y="16922"/>
                    <a:pt x="21600" y="10338"/>
                  </a:cubicBezTo>
                  <a:cubicBezTo>
                    <a:pt x="21600" y="4707"/>
                    <a:pt x="19153" y="0"/>
                    <a:pt x="157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50" name="Google Shape;3950;p39"/>
            <p:cNvSpPr/>
            <p:nvPr/>
          </p:nvSpPr>
          <p:spPr>
            <a:xfrm>
              <a:off x="520024" y="421229"/>
              <a:ext cx="108345" cy="55396"/>
            </a:xfrm>
            <a:custGeom>
              <a:rect b="b" l="l" r="r" t="t"/>
              <a:pathLst>
                <a:path extrusionOk="0" h="21600" w="21600">
                  <a:moveTo>
                    <a:pt x="5286" y="0"/>
                  </a:moveTo>
                  <a:cubicBezTo>
                    <a:pt x="2407" y="0"/>
                    <a:pt x="0" y="4707"/>
                    <a:pt x="0" y="10338"/>
                  </a:cubicBezTo>
                  <a:cubicBezTo>
                    <a:pt x="0" y="16922"/>
                    <a:pt x="2407" y="21600"/>
                    <a:pt x="5286" y="21600"/>
                  </a:cubicBezTo>
                  <a:lnTo>
                    <a:pt x="16314" y="21600"/>
                  </a:lnTo>
                  <a:cubicBezTo>
                    <a:pt x="19193" y="21600"/>
                    <a:pt x="21600" y="16922"/>
                    <a:pt x="21600" y="10338"/>
                  </a:cubicBezTo>
                  <a:cubicBezTo>
                    <a:pt x="21600" y="4707"/>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51" name="Google Shape;3951;p39"/>
            <p:cNvSpPr/>
            <p:nvPr/>
          </p:nvSpPr>
          <p:spPr>
            <a:xfrm>
              <a:off x="678873" y="421229"/>
              <a:ext cx="108346" cy="55396"/>
            </a:xfrm>
            <a:custGeom>
              <a:rect b="b" l="l" r="r" t="t"/>
              <a:pathLst>
                <a:path extrusionOk="0" h="21600" w="21600">
                  <a:moveTo>
                    <a:pt x="5286" y="0"/>
                  </a:moveTo>
                  <a:cubicBezTo>
                    <a:pt x="2407" y="0"/>
                    <a:pt x="0" y="4707"/>
                    <a:pt x="0" y="10338"/>
                  </a:cubicBezTo>
                  <a:cubicBezTo>
                    <a:pt x="0" y="16922"/>
                    <a:pt x="2407" y="21600"/>
                    <a:pt x="5286" y="21600"/>
                  </a:cubicBezTo>
                  <a:lnTo>
                    <a:pt x="16329" y="21600"/>
                  </a:lnTo>
                  <a:cubicBezTo>
                    <a:pt x="19208" y="21600"/>
                    <a:pt x="21600" y="16922"/>
                    <a:pt x="21600" y="10338"/>
                  </a:cubicBezTo>
                  <a:cubicBezTo>
                    <a:pt x="21128" y="4707"/>
                    <a:pt x="18721"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52" name="Google Shape;3952;p39"/>
            <p:cNvSpPr/>
            <p:nvPr/>
          </p:nvSpPr>
          <p:spPr>
            <a:xfrm>
              <a:off x="363543" y="527205"/>
              <a:ext cx="105900" cy="52951"/>
            </a:xfrm>
            <a:custGeom>
              <a:rect b="b" l="l" r="r" t="t"/>
              <a:pathLst>
                <a:path extrusionOk="0" h="21600" w="21600">
                  <a:moveTo>
                    <a:pt x="5408" y="0"/>
                  </a:moveTo>
                  <a:cubicBezTo>
                    <a:pt x="2462" y="0"/>
                    <a:pt x="0" y="4894"/>
                    <a:pt x="0" y="10784"/>
                  </a:cubicBezTo>
                  <a:cubicBezTo>
                    <a:pt x="0" y="16675"/>
                    <a:pt x="2462" y="21600"/>
                    <a:pt x="5408" y="21600"/>
                  </a:cubicBezTo>
                  <a:lnTo>
                    <a:pt x="15709" y="21600"/>
                  </a:lnTo>
                  <a:cubicBezTo>
                    <a:pt x="19153" y="21600"/>
                    <a:pt x="21600" y="16675"/>
                    <a:pt x="21600" y="10784"/>
                  </a:cubicBezTo>
                  <a:cubicBezTo>
                    <a:pt x="21600" y="4894"/>
                    <a:pt x="19153" y="0"/>
                    <a:pt x="157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53" name="Google Shape;3953;p39"/>
            <p:cNvSpPr/>
            <p:nvPr/>
          </p:nvSpPr>
          <p:spPr>
            <a:xfrm>
              <a:off x="520024" y="527205"/>
              <a:ext cx="108345" cy="52951"/>
            </a:xfrm>
            <a:custGeom>
              <a:rect b="b" l="l" r="r" t="t"/>
              <a:pathLst>
                <a:path extrusionOk="0" h="21600" w="21600">
                  <a:moveTo>
                    <a:pt x="5286" y="0"/>
                  </a:moveTo>
                  <a:cubicBezTo>
                    <a:pt x="2407" y="0"/>
                    <a:pt x="0" y="4894"/>
                    <a:pt x="0" y="10784"/>
                  </a:cubicBezTo>
                  <a:cubicBezTo>
                    <a:pt x="0" y="16675"/>
                    <a:pt x="2407" y="21600"/>
                    <a:pt x="5286" y="21600"/>
                  </a:cubicBezTo>
                  <a:lnTo>
                    <a:pt x="16314" y="21600"/>
                  </a:lnTo>
                  <a:cubicBezTo>
                    <a:pt x="19193" y="21600"/>
                    <a:pt x="21600" y="16675"/>
                    <a:pt x="21600" y="10784"/>
                  </a:cubicBezTo>
                  <a:cubicBezTo>
                    <a:pt x="21600" y="4894"/>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54" name="Google Shape;3954;p39"/>
            <p:cNvSpPr/>
            <p:nvPr/>
          </p:nvSpPr>
          <p:spPr>
            <a:xfrm>
              <a:off x="678873" y="527205"/>
              <a:ext cx="108346" cy="52951"/>
            </a:xfrm>
            <a:custGeom>
              <a:rect b="b" l="l" r="r" t="t"/>
              <a:pathLst>
                <a:path extrusionOk="0" h="21600" w="21600">
                  <a:moveTo>
                    <a:pt x="5286" y="0"/>
                  </a:moveTo>
                  <a:cubicBezTo>
                    <a:pt x="2407" y="0"/>
                    <a:pt x="0" y="4894"/>
                    <a:pt x="0" y="10784"/>
                  </a:cubicBezTo>
                  <a:cubicBezTo>
                    <a:pt x="0" y="16675"/>
                    <a:pt x="2407" y="21600"/>
                    <a:pt x="5286" y="21600"/>
                  </a:cubicBezTo>
                  <a:lnTo>
                    <a:pt x="16329" y="21600"/>
                  </a:lnTo>
                  <a:cubicBezTo>
                    <a:pt x="19208" y="21600"/>
                    <a:pt x="21600" y="16675"/>
                    <a:pt x="21600" y="10784"/>
                  </a:cubicBezTo>
                  <a:cubicBezTo>
                    <a:pt x="21128" y="4894"/>
                    <a:pt x="18721"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55" name="Google Shape;3955;p39"/>
            <p:cNvSpPr/>
            <p:nvPr/>
          </p:nvSpPr>
          <p:spPr>
            <a:xfrm>
              <a:off x="363543" y="628291"/>
              <a:ext cx="105900" cy="55396"/>
            </a:xfrm>
            <a:custGeom>
              <a:rect b="b" l="l" r="r" t="t"/>
              <a:pathLst>
                <a:path extrusionOk="0" h="21600" w="21600">
                  <a:moveTo>
                    <a:pt x="5408" y="0"/>
                  </a:moveTo>
                  <a:cubicBezTo>
                    <a:pt x="2462" y="0"/>
                    <a:pt x="0" y="4678"/>
                    <a:pt x="0" y="11262"/>
                  </a:cubicBezTo>
                  <a:cubicBezTo>
                    <a:pt x="0" y="16893"/>
                    <a:pt x="2462" y="21600"/>
                    <a:pt x="5408" y="21600"/>
                  </a:cubicBezTo>
                  <a:lnTo>
                    <a:pt x="15709" y="21600"/>
                  </a:lnTo>
                  <a:cubicBezTo>
                    <a:pt x="19153" y="21600"/>
                    <a:pt x="21600" y="16893"/>
                    <a:pt x="21600" y="11262"/>
                  </a:cubicBezTo>
                  <a:cubicBezTo>
                    <a:pt x="21600" y="4678"/>
                    <a:pt x="19153" y="0"/>
                    <a:pt x="157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56" name="Google Shape;3956;p39"/>
            <p:cNvSpPr/>
            <p:nvPr/>
          </p:nvSpPr>
          <p:spPr>
            <a:xfrm>
              <a:off x="520024" y="628291"/>
              <a:ext cx="108345" cy="55396"/>
            </a:xfrm>
            <a:custGeom>
              <a:rect b="b" l="l" r="r" t="t"/>
              <a:pathLst>
                <a:path extrusionOk="0" h="21600" w="21600">
                  <a:moveTo>
                    <a:pt x="5286" y="0"/>
                  </a:moveTo>
                  <a:cubicBezTo>
                    <a:pt x="2407" y="0"/>
                    <a:pt x="0" y="4678"/>
                    <a:pt x="0" y="11262"/>
                  </a:cubicBezTo>
                  <a:cubicBezTo>
                    <a:pt x="0" y="16893"/>
                    <a:pt x="2407" y="21600"/>
                    <a:pt x="5286" y="21600"/>
                  </a:cubicBezTo>
                  <a:lnTo>
                    <a:pt x="16314" y="21600"/>
                  </a:lnTo>
                  <a:cubicBezTo>
                    <a:pt x="19193" y="21600"/>
                    <a:pt x="21600" y="16893"/>
                    <a:pt x="21600" y="11262"/>
                  </a:cubicBezTo>
                  <a:cubicBezTo>
                    <a:pt x="21600" y="4678"/>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57" name="Google Shape;3957;p39"/>
            <p:cNvSpPr/>
            <p:nvPr/>
          </p:nvSpPr>
          <p:spPr>
            <a:xfrm>
              <a:off x="678873" y="628291"/>
              <a:ext cx="108346" cy="55396"/>
            </a:xfrm>
            <a:custGeom>
              <a:rect b="b" l="l" r="r" t="t"/>
              <a:pathLst>
                <a:path extrusionOk="0" h="21600" w="21600">
                  <a:moveTo>
                    <a:pt x="5286" y="0"/>
                  </a:moveTo>
                  <a:cubicBezTo>
                    <a:pt x="2407" y="0"/>
                    <a:pt x="0" y="4678"/>
                    <a:pt x="0" y="11262"/>
                  </a:cubicBezTo>
                  <a:cubicBezTo>
                    <a:pt x="0" y="16893"/>
                    <a:pt x="2407" y="21600"/>
                    <a:pt x="5286" y="21600"/>
                  </a:cubicBezTo>
                  <a:lnTo>
                    <a:pt x="16329" y="21600"/>
                  </a:lnTo>
                  <a:cubicBezTo>
                    <a:pt x="19208" y="21600"/>
                    <a:pt x="21600" y="16893"/>
                    <a:pt x="21600" y="11262"/>
                  </a:cubicBezTo>
                  <a:cubicBezTo>
                    <a:pt x="21128" y="4678"/>
                    <a:pt x="18721"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958" name="Google Shape;3958;p39"/>
          <p:cNvGrpSpPr/>
          <p:nvPr/>
        </p:nvGrpSpPr>
        <p:grpSpPr>
          <a:xfrm>
            <a:off x="16243682" y="4615769"/>
            <a:ext cx="895488" cy="890676"/>
            <a:chOff x="76" y="-1"/>
            <a:chExt cx="895487" cy="890674"/>
          </a:xfrm>
        </p:grpSpPr>
        <p:sp>
          <p:nvSpPr>
            <p:cNvPr id="3959" name="Google Shape;3959;p39"/>
            <p:cNvSpPr/>
            <p:nvPr/>
          </p:nvSpPr>
          <p:spPr>
            <a:xfrm>
              <a:off x="76" y="-1"/>
              <a:ext cx="895487" cy="890674"/>
            </a:xfrm>
            <a:custGeom>
              <a:rect b="b" l="l" r="r" t="t"/>
              <a:pathLst>
                <a:path extrusionOk="0" h="21600" w="21600">
                  <a:moveTo>
                    <a:pt x="8187" y="1167"/>
                  </a:moveTo>
                  <a:cubicBezTo>
                    <a:pt x="8535" y="1167"/>
                    <a:pt x="8826" y="1460"/>
                    <a:pt x="8826" y="1810"/>
                  </a:cubicBezTo>
                  <a:cubicBezTo>
                    <a:pt x="8826" y="2220"/>
                    <a:pt x="8535" y="2511"/>
                    <a:pt x="8187" y="2511"/>
                  </a:cubicBezTo>
                  <a:cubicBezTo>
                    <a:pt x="7838" y="2511"/>
                    <a:pt x="7549" y="2220"/>
                    <a:pt x="7549" y="1810"/>
                  </a:cubicBezTo>
                  <a:cubicBezTo>
                    <a:pt x="7549" y="1460"/>
                    <a:pt x="7838" y="1167"/>
                    <a:pt x="8187" y="1167"/>
                  </a:cubicBezTo>
                  <a:close/>
                  <a:moveTo>
                    <a:pt x="13181" y="6363"/>
                  </a:moveTo>
                  <a:cubicBezTo>
                    <a:pt x="12020" y="7297"/>
                    <a:pt x="11381" y="8640"/>
                    <a:pt x="11381" y="10158"/>
                  </a:cubicBezTo>
                  <a:lnTo>
                    <a:pt x="11381" y="13953"/>
                  </a:lnTo>
                  <a:lnTo>
                    <a:pt x="1220" y="13953"/>
                  </a:lnTo>
                  <a:lnTo>
                    <a:pt x="1220" y="10158"/>
                  </a:lnTo>
                  <a:cubicBezTo>
                    <a:pt x="1220" y="8057"/>
                    <a:pt x="2903" y="6363"/>
                    <a:pt x="4993" y="6363"/>
                  </a:cubicBezTo>
                  <a:lnTo>
                    <a:pt x="8826" y="6363"/>
                  </a:lnTo>
                  <a:lnTo>
                    <a:pt x="8826" y="8290"/>
                  </a:lnTo>
                  <a:cubicBezTo>
                    <a:pt x="8826" y="8640"/>
                    <a:pt x="9115" y="8933"/>
                    <a:pt x="9464" y="8933"/>
                  </a:cubicBezTo>
                  <a:cubicBezTo>
                    <a:pt x="9871" y="8933"/>
                    <a:pt x="10160" y="8640"/>
                    <a:pt x="10160" y="8290"/>
                  </a:cubicBezTo>
                  <a:lnTo>
                    <a:pt x="10160" y="6363"/>
                  </a:lnTo>
                  <a:close/>
                  <a:moveTo>
                    <a:pt x="11381" y="15296"/>
                  </a:moveTo>
                  <a:lnTo>
                    <a:pt x="11381" y="16521"/>
                  </a:lnTo>
                  <a:lnTo>
                    <a:pt x="1220" y="16521"/>
                  </a:lnTo>
                  <a:lnTo>
                    <a:pt x="1220" y="15296"/>
                  </a:lnTo>
                  <a:close/>
                  <a:moveTo>
                    <a:pt x="16432" y="6363"/>
                  </a:moveTo>
                  <a:cubicBezTo>
                    <a:pt x="18581" y="6363"/>
                    <a:pt x="20207" y="8057"/>
                    <a:pt x="20207" y="10158"/>
                  </a:cubicBezTo>
                  <a:lnTo>
                    <a:pt x="20207" y="16521"/>
                  </a:lnTo>
                  <a:lnTo>
                    <a:pt x="12658" y="16521"/>
                  </a:lnTo>
                  <a:lnTo>
                    <a:pt x="12658" y="10158"/>
                  </a:lnTo>
                  <a:cubicBezTo>
                    <a:pt x="12658" y="8116"/>
                    <a:pt x="14342" y="6363"/>
                    <a:pt x="16432" y="6363"/>
                  </a:cubicBezTo>
                  <a:close/>
                  <a:moveTo>
                    <a:pt x="8826" y="17805"/>
                  </a:moveTo>
                  <a:lnTo>
                    <a:pt x="8826" y="20375"/>
                  </a:lnTo>
                  <a:lnTo>
                    <a:pt x="7606" y="20375"/>
                  </a:lnTo>
                  <a:lnTo>
                    <a:pt x="7606" y="17805"/>
                  </a:lnTo>
                  <a:close/>
                  <a:moveTo>
                    <a:pt x="8187" y="0"/>
                  </a:moveTo>
                  <a:cubicBezTo>
                    <a:pt x="7142" y="0"/>
                    <a:pt x="6272" y="876"/>
                    <a:pt x="6272" y="1927"/>
                  </a:cubicBezTo>
                  <a:cubicBezTo>
                    <a:pt x="6272" y="2920"/>
                    <a:pt x="7142" y="3795"/>
                    <a:pt x="8187" y="3795"/>
                  </a:cubicBezTo>
                  <a:cubicBezTo>
                    <a:pt x="8419" y="3795"/>
                    <a:pt x="8594" y="3737"/>
                    <a:pt x="8826" y="3737"/>
                  </a:cubicBezTo>
                  <a:lnTo>
                    <a:pt x="8826" y="5138"/>
                  </a:lnTo>
                  <a:lnTo>
                    <a:pt x="4993" y="5138"/>
                  </a:lnTo>
                  <a:cubicBezTo>
                    <a:pt x="2206" y="5138"/>
                    <a:pt x="0" y="7414"/>
                    <a:pt x="0" y="10158"/>
                  </a:cubicBezTo>
                  <a:lnTo>
                    <a:pt x="0" y="17105"/>
                  </a:lnTo>
                  <a:cubicBezTo>
                    <a:pt x="0" y="17455"/>
                    <a:pt x="291" y="17748"/>
                    <a:pt x="640" y="17748"/>
                  </a:cubicBezTo>
                  <a:lnTo>
                    <a:pt x="6388" y="17748"/>
                  </a:lnTo>
                  <a:lnTo>
                    <a:pt x="6388" y="20959"/>
                  </a:lnTo>
                  <a:cubicBezTo>
                    <a:pt x="6388" y="21309"/>
                    <a:pt x="6677" y="21600"/>
                    <a:pt x="7026" y="21600"/>
                  </a:cubicBezTo>
                  <a:lnTo>
                    <a:pt x="9580" y="21600"/>
                  </a:lnTo>
                  <a:cubicBezTo>
                    <a:pt x="9928" y="21600"/>
                    <a:pt x="10219" y="21309"/>
                    <a:pt x="10219" y="20959"/>
                  </a:cubicBezTo>
                  <a:lnTo>
                    <a:pt x="10219" y="17748"/>
                  </a:lnTo>
                  <a:lnTo>
                    <a:pt x="20960" y="17748"/>
                  </a:lnTo>
                  <a:cubicBezTo>
                    <a:pt x="21309" y="17748"/>
                    <a:pt x="21600" y="17455"/>
                    <a:pt x="21600" y="17105"/>
                  </a:cubicBezTo>
                  <a:lnTo>
                    <a:pt x="21600" y="10158"/>
                  </a:lnTo>
                  <a:cubicBezTo>
                    <a:pt x="21484" y="7414"/>
                    <a:pt x="19219" y="5138"/>
                    <a:pt x="16432" y="5138"/>
                  </a:cubicBezTo>
                  <a:lnTo>
                    <a:pt x="10044" y="5138"/>
                  </a:lnTo>
                  <a:lnTo>
                    <a:pt x="10044" y="1927"/>
                  </a:lnTo>
                  <a:cubicBezTo>
                    <a:pt x="10044" y="876"/>
                    <a:pt x="9174" y="0"/>
                    <a:pt x="81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60" name="Google Shape;3960;p39"/>
            <p:cNvSpPr/>
            <p:nvPr/>
          </p:nvSpPr>
          <p:spPr>
            <a:xfrm>
              <a:off x="577787" y="469442"/>
              <a:ext cx="207063" cy="156482"/>
            </a:xfrm>
            <a:custGeom>
              <a:rect b="b" l="l" r="r" t="t"/>
              <a:pathLst>
                <a:path extrusionOk="0" h="21600" w="21600">
                  <a:moveTo>
                    <a:pt x="13311" y="7309"/>
                  </a:moveTo>
                  <a:cubicBezTo>
                    <a:pt x="15064" y="7309"/>
                    <a:pt x="16324" y="8965"/>
                    <a:pt x="16324" y="10958"/>
                  </a:cubicBezTo>
                  <a:cubicBezTo>
                    <a:pt x="16324" y="12952"/>
                    <a:pt x="15064" y="14618"/>
                    <a:pt x="13311" y="14618"/>
                  </a:cubicBezTo>
                  <a:lnTo>
                    <a:pt x="8034" y="14618"/>
                  </a:lnTo>
                  <a:cubicBezTo>
                    <a:pt x="6528" y="14618"/>
                    <a:pt x="5276" y="12952"/>
                    <a:pt x="5276" y="10958"/>
                  </a:cubicBezTo>
                  <a:cubicBezTo>
                    <a:pt x="5276" y="8965"/>
                    <a:pt x="6528" y="7309"/>
                    <a:pt x="8034" y="7309"/>
                  </a:cubicBezTo>
                  <a:close/>
                  <a:moveTo>
                    <a:pt x="8034" y="0"/>
                  </a:moveTo>
                  <a:cubicBezTo>
                    <a:pt x="3770" y="0"/>
                    <a:pt x="0" y="4978"/>
                    <a:pt x="0" y="10958"/>
                  </a:cubicBezTo>
                  <a:cubicBezTo>
                    <a:pt x="0" y="16611"/>
                    <a:pt x="3770" y="21600"/>
                    <a:pt x="8034" y="21600"/>
                  </a:cubicBezTo>
                  <a:lnTo>
                    <a:pt x="13311" y="21600"/>
                  </a:lnTo>
                  <a:cubicBezTo>
                    <a:pt x="17830" y="21600"/>
                    <a:pt x="21600" y="16611"/>
                    <a:pt x="21600" y="10958"/>
                  </a:cubicBezTo>
                  <a:cubicBezTo>
                    <a:pt x="21600" y="4978"/>
                    <a:pt x="18085" y="0"/>
                    <a:pt x="133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61" name="Google Shape;3961;p39"/>
            <p:cNvSpPr/>
            <p:nvPr/>
          </p:nvSpPr>
          <p:spPr>
            <a:xfrm>
              <a:off x="577787" y="368356"/>
              <a:ext cx="209432" cy="52951"/>
            </a:xfrm>
            <a:custGeom>
              <a:rect b="b" l="l" r="r" t="t"/>
              <a:pathLst>
                <a:path extrusionOk="0" h="21600" w="21600">
                  <a:moveTo>
                    <a:pt x="2734" y="0"/>
                  </a:moveTo>
                  <a:cubicBezTo>
                    <a:pt x="1245" y="0"/>
                    <a:pt x="0" y="4894"/>
                    <a:pt x="0" y="10784"/>
                  </a:cubicBezTo>
                  <a:cubicBezTo>
                    <a:pt x="0" y="16675"/>
                    <a:pt x="1245" y="21600"/>
                    <a:pt x="2734" y="21600"/>
                  </a:cubicBezTo>
                  <a:lnTo>
                    <a:pt x="18873" y="21600"/>
                  </a:lnTo>
                  <a:cubicBezTo>
                    <a:pt x="20363" y="21600"/>
                    <a:pt x="21600" y="16675"/>
                    <a:pt x="21600" y="10784"/>
                  </a:cubicBezTo>
                  <a:cubicBezTo>
                    <a:pt x="21356" y="4894"/>
                    <a:pt x="20111" y="0"/>
                    <a:pt x="188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962" name="Google Shape;3962;p39"/>
          <p:cNvSpPr/>
          <p:nvPr/>
        </p:nvSpPr>
        <p:spPr>
          <a:xfrm>
            <a:off x="16239345" y="5664539"/>
            <a:ext cx="896752" cy="897856"/>
          </a:xfrm>
          <a:custGeom>
            <a:rect b="b" l="l" r="r" t="t"/>
            <a:pathLst>
              <a:path extrusionOk="0" h="21600" w="21400">
                <a:moveTo>
                  <a:pt x="10895" y="5138"/>
                </a:moveTo>
                <a:cubicBezTo>
                  <a:pt x="12364" y="5138"/>
                  <a:pt x="13779" y="5726"/>
                  <a:pt x="14879" y="6832"/>
                </a:cubicBezTo>
                <a:cubicBezTo>
                  <a:pt x="16142" y="8106"/>
                  <a:pt x="16717" y="9843"/>
                  <a:pt x="16429" y="11755"/>
                </a:cubicBezTo>
                <a:cubicBezTo>
                  <a:pt x="16084" y="14130"/>
                  <a:pt x="14131" y="16098"/>
                  <a:pt x="11775" y="16446"/>
                </a:cubicBezTo>
                <a:cubicBezTo>
                  <a:pt x="11511" y="16472"/>
                  <a:pt x="11247" y="16486"/>
                  <a:pt x="10984" y="16486"/>
                </a:cubicBezTo>
                <a:cubicBezTo>
                  <a:pt x="10105" y="16486"/>
                  <a:pt x="9241" y="16326"/>
                  <a:pt x="8444" y="15924"/>
                </a:cubicBezTo>
                <a:lnTo>
                  <a:pt x="9421" y="14997"/>
                </a:lnTo>
                <a:cubicBezTo>
                  <a:pt x="9810" y="15161"/>
                  <a:pt x="10235" y="15233"/>
                  <a:pt x="10676" y="15233"/>
                </a:cubicBezTo>
                <a:cubicBezTo>
                  <a:pt x="11017" y="15233"/>
                  <a:pt x="11367" y="15190"/>
                  <a:pt x="11719" y="15113"/>
                </a:cubicBezTo>
                <a:cubicBezTo>
                  <a:pt x="12581" y="14997"/>
                  <a:pt x="13327" y="14534"/>
                  <a:pt x="14016" y="13898"/>
                </a:cubicBezTo>
                <a:cubicBezTo>
                  <a:pt x="14649" y="13260"/>
                  <a:pt x="15050" y="12450"/>
                  <a:pt x="15223" y="11580"/>
                </a:cubicBezTo>
                <a:cubicBezTo>
                  <a:pt x="15338" y="10654"/>
                  <a:pt x="15280" y="9727"/>
                  <a:pt x="14879" y="8860"/>
                </a:cubicBezTo>
                <a:cubicBezTo>
                  <a:pt x="14764" y="8628"/>
                  <a:pt x="14591" y="8569"/>
                  <a:pt x="14419" y="8454"/>
                </a:cubicBezTo>
                <a:cubicBezTo>
                  <a:pt x="14190" y="8454"/>
                  <a:pt x="14016" y="8454"/>
                  <a:pt x="13845" y="8628"/>
                </a:cubicBezTo>
                <a:lnTo>
                  <a:pt x="12293" y="10191"/>
                </a:lnTo>
                <a:cubicBezTo>
                  <a:pt x="12178" y="10306"/>
                  <a:pt x="12007" y="10365"/>
                  <a:pt x="11841" y="10365"/>
                </a:cubicBezTo>
                <a:cubicBezTo>
                  <a:pt x="11675" y="10365"/>
                  <a:pt x="11518" y="10306"/>
                  <a:pt x="11431" y="10191"/>
                </a:cubicBezTo>
                <a:cubicBezTo>
                  <a:pt x="11201" y="9959"/>
                  <a:pt x="11201" y="9555"/>
                  <a:pt x="11431" y="9323"/>
                </a:cubicBezTo>
                <a:lnTo>
                  <a:pt x="12982" y="7759"/>
                </a:lnTo>
                <a:cubicBezTo>
                  <a:pt x="13156" y="7586"/>
                  <a:pt x="13212" y="7411"/>
                  <a:pt x="13156" y="7180"/>
                </a:cubicBezTo>
                <a:cubicBezTo>
                  <a:pt x="13156" y="6948"/>
                  <a:pt x="12982" y="6832"/>
                  <a:pt x="12753" y="6717"/>
                </a:cubicBezTo>
                <a:cubicBezTo>
                  <a:pt x="12142" y="6430"/>
                  <a:pt x="11502" y="6316"/>
                  <a:pt x="10855" y="6316"/>
                </a:cubicBezTo>
                <a:cubicBezTo>
                  <a:pt x="10588" y="6316"/>
                  <a:pt x="10320" y="6336"/>
                  <a:pt x="10052" y="6369"/>
                </a:cubicBezTo>
                <a:cubicBezTo>
                  <a:pt x="9192" y="6544"/>
                  <a:pt x="8388" y="6948"/>
                  <a:pt x="7755" y="7586"/>
                </a:cubicBezTo>
                <a:cubicBezTo>
                  <a:pt x="7124" y="8281"/>
                  <a:pt x="6664" y="9033"/>
                  <a:pt x="6550" y="9902"/>
                </a:cubicBezTo>
                <a:cubicBezTo>
                  <a:pt x="6376" y="10713"/>
                  <a:pt x="6435" y="11523"/>
                  <a:pt x="6664" y="12218"/>
                </a:cubicBezTo>
                <a:lnTo>
                  <a:pt x="5744" y="13203"/>
                </a:lnTo>
                <a:cubicBezTo>
                  <a:pt x="5284" y="12218"/>
                  <a:pt x="5113" y="11060"/>
                  <a:pt x="5284" y="9902"/>
                </a:cubicBezTo>
                <a:cubicBezTo>
                  <a:pt x="5687" y="7527"/>
                  <a:pt x="7583" y="5559"/>
                  <a:pt x="9996" y="5211"/>
                </a:cubicBezTo>
                <a:cubicBezTo>
                  <a:pt x="10295" y="5162"/>
                  <a:pt x="10596" y="5138"/>
                  <a:pt x="10895" y="5138"/>
                </a:cubicBezTo>
                <a:close/>
                <a:moveTo>
                  <a:pt x="11604" y="1390"/>
                </a:moveTo>
                <a:lnTo>
                  <a:pt x="11834" y="2316"/>
                </a:lnTo>
                <a:cubicBezTo>
                  <a:pt x="11890" y="2548"/>
                  <a:pt x="12063" y="2720"/>
                  <a:pt x="12352" y="2720"/>
                </a:cubicBezTo>
                <a:cubicBezTo>
                  <a:pt x="13500" y="2952"/>
                  <a:pt x="14476" y="3415"/>
                  <a:pt x="15453" y="4053"/>
                </a:cubicBezTo>
                <a:cubicBezTo>
                  <a:pt x="15539" y="4110"/>
                  <a:pt x="15639" y="4139"/>
                  <a:pt x="15747" y="4139"/>
                </a:cubicBezTo>
                <a:cubicBezTo>
                  <a:pt x="15854" y="4139"/>
                  <a:pt x="15969" y="4110"/>
                  <a:pt x="16084" y="4053"/>
                </a:cubicBezTo>
                <a:lnTo>
                  <a:pt x="16888" y="3531"/>
                </a:lnTo>
                <a:lnTo>
                  <a:pt x="17924" y="4632"/>
                </a:lnTo>
                <a:lnTo>
                  <a:pt x="17463" y="5443"/>
                </a:lnTo>
                <a:cubicBezTo>
                  <a:pt x="17291" y="5674"/>
                  <a:pt x="17291" y="5965"/>
                  <a:pt x="17463" y="6081"/>
                </a:cubicBezTo>
                <a:cubicBezTo>
                  <a:pt x="18095" y="7007"/>
                  <a:pt x="18498" y="8106"/>
                  <a:pt x="18728" y="9207"/>
                </a:cubicBezTo>
                <a:cubicBezTo>
                  <a:pt x="18785" y="9439"/>
                  <a:pt x="18958" y="9612"/>
                  <a:pt x="19188" y="9727"/>
                </a:cubicBezTo>
                <a:lnTo>
                  <a:pt x="20107" y="9902"/>
                </a:lnTo>
                <a:lnTo>
                  <a:pt x="20107" y="11580"/>
                </a:lnTo>
                <a:lnTo>
                  <a:pt x="20221" y="11580"/>
                </a:lnTo>
                <a:lnTo>
                  <a:pt x="19302" y="11814"/>
                </a:lnTo>
                <a:cubicBezTo>
                  <a:pt x="19073" y="11871"/>
                  <a:pt x="18899" y="12045"/>
                  <a:pt x="18899" y="12334"/>
                </a:cubicBezTo>
                <a:cubicBezTo>
                  <a:pt x="18670" y="13492"/>
                  <a:pt x="18210" y="14477"/>
                  <a:pt x="17577" y="15404"/>
                </a:cubicBezTo>
                <a:cubicBezTo>
                  <a:pt x="17463" y="15635"/>
                  <a:pt x="17463" y="15867"/>
                  <a:pt x="17577" y="16098"/>
                </a:cubicBezTo>
                <a:lnTo>
                  <a:pt x="18095" y="16850"/>
                </a:lnTo>
                <a:lnTo>
                  <a:pt x="17003" y="17951"/>
                </a:lnTo>
                <a:lnTo>
                  <a:pt x="16199" y="17429"/>
                </a:lnTo>
                <a:cubicBezTo>
                  <a:pt x="16113" y="17372"/>
                  <a:pt x="15998" y="17343"/>
                  <a:pt x="15884" y="17343"/>
                </a:cubicBezTo>
                <a:cubicBezTo>
                  <a:pt x="15769" y="17343"/>
                  <a:pt x="15654" y="17372"/>
                  <a:pt x="15568" y="17429"/>
                </a:cubicBezTo>
                <a:cubicBezTo>
                  <a:pt x="14649" y="18126"/>
                  <a:pt x="13557" y="18530"/>
                  <a:pt x="12466" y="18762"/>
                </a:cubicBezTo>
                <a:cubicBezTo>
                  <a:pt x="12293" y="18821"/>
                  <a:pt x="12063" y="18994"/>
                  <a:pt x="12007" y="19168"/>
                </a:cubicBezTo>
                <a:lnTo>
                  <a:pt x="11775" y="20152"/>
                </a:lnTo>
                <a:lnTo>
                  <a:pt x="10282" y="20152"/>
                </a:lnTo>
                <a:lnTo>
                  <a:pt x="10052" y="19168"/>
                </a:lnTo>
                <a:cubicBezTo>
                  <a:pt x="9996" y="18994"/>
                  <a:pt x="9823" y="18762"/>
                  <a:pt x="9536" y="18762"/>
                </a:cubicBezTo>
                <a:cubicBezTo>
                  <a:pt x="8559" y="18530"/>
                  <a:pt x="7583" y="18183"/>
                  <a:pt x="6721" y="17661"/>
                </a:cubicBezTo>
                <a:lnTo>
                  <a:pt x="7698" y="16734"/>
                </a:lnTo>
                <a:cubicBezTo>
                  <a:pt x="8674" y="17313"/>
                  <a:pt x="9823" y="17604"/>
                  <a:pt x="11030" y="17604"/>
                </a:cubicBezTo>
                <a:cubicBezTo>
                  <a:pt x="11431" y="17604"/>
                  <a:pt x="11775" y="17604"/>
                  <a:pt x="12122" y="17545"/>
                </a:cubicBezTo>
                <a:cubicBezTo>
                  <a:pt x="13557" y="17313"/>
                  <a:pt x="14879" y="16562"/>
                  <a:pt x="15854" y="15576"/>
                </a:cubicBezTo>
                <a:cubicBezTo>
                  <a:pt x="16888" y="14534"/>
                  <a:pt x="17577" y="13203"/>
                  <a:pt x="17809" y="11814"/>
                </a:cubicBezTo>
                <a:cubicBezTo>
                  <a:pt x="18154" y="9555"/>
                  <a:pt x="17463" y="7411"/>
                  <a:pt x="15854" y="5790"/>
                </a:cubicBezTo>
                <a:cubicBezTo>
                  <a:pt x="14554" y="4480"/>
                  <a:pt x="12809" y="3737"/>
                  <a:pt x="10959" y="3737"/>
                </a:cubicBezTo>
                <a:cubicBezTo>
                  <a:pt x="10601" y="3737"/>
                  <a:pt x="10242" y="3765"/>
                  <a:pt x="9881" y="3821"/>
                </a:cubicBezTo>
                <a:cubicBezTo>
                  <a:pt x="8444" y="4053"/>
                  <a:pt x="7180" y="4805"/>
                  <a:pt x="6147" y="5790"/>
                </a:cubicBezTo>
                <a:cubicBezTo>
                  <a:pt x="5169" y="6832"/>
                  <a:pt x="4423" y="8165"/>
                  <a:pt x="4250" y="9555"/>
                </a:cubicBezTo>
                <a:cubicBezTo>
                  <a:pt x="4020" y="11060"/>
                  <a:pt x="4309" y="12681"/>
                  <a:pt x="4998" y="14071"/>
                </a:cubicBezTo>
                <a:lnTo>
                  <a:pt x="4079" y="14997"/>
                </a:lnTo>
                <a:cubicBezTo>
                  <a:pt x="3561" y="14130"/>
                  <a:pt x="3216" y="13203"/>
                  <a:pt x="2987" y="12161"/>
                </a:cubicBezTo>
                <a:cubicBezTo>
                  <a:pt x="2930" y="11930"/>
                  <a:pt x="2815" y="11755"/>
                  <a:pt x="2585" y="11639"/>
                </a:cubicBezTo>
                <a:lnTo>
                  <a:pt x="1666" y="11464"/>
                </a:lnTo>
                <a:lnTo>
                  <a:pt x="1666" y="9902"/>
                </a:lnTo>
                <a:lnTo>
                  <a:pt x="2585" y="9727"/>
                </a:lnTo>
                <a:cubicBezTo>
                  <a:pt x="2815" y="9612"/>
                  <a:pt x="2987" y="9496"/>
                  <a:pt x="2987" y="9207"/>
                </a:cubicBezTo>
                <a:cubicBezTo>
                  <a:pt x="3216" y="8049"/>
                  <a:pt x="3676" y="7007"/>
                  <a:pt x="4309" y="6081"/>
                </a:cubicBezTo>
                <a:cubicBezTo>
                  <a:pt x="4423" y="5849"/>
                  <a:pt x="4423" y="5674"/>
                  <a:pt x="4309" y="5443"/>
                </a:cubicBezTo>
                <a:lnTo>
                  <a:pt x="3791" y="4632"/>
                </a:lnTo>
                <a:lnTo>
                  <a:pt x="4883" y="3531"/>
                </a:lnTo>
                <a:lnTo>
                  <a:pt x="5687" y="4053"/>
                </a:lnTo>
                <a:cubicBezTo>
                  <a:pt x="5773" y="4110"/>
                  <a:pt x="5888" y="4139"/>
                  <a:pt x="6003" y="4139"/>
                </a:cubicBezTo>
                <a:cubicBezTo>
                  <a:pt x="6117" y="4139"/>
                  <a:pt x="6232" y="4110"/>
                  <a:pt x="6320" y="4053"/>
                </a:cubicBezTo>
                <a:cubicBezTo>
                  <a:pt x="7239" y="3415"/>
                  <a:pt x="8329" y="2952"/>
                  <a:pt x="9421" y="2720"/>
                </a:cubicBezTo>
                <a:cubicBezTo>
                  <a:pt x="9593" y="2663"/>
                  <a:pt x="9823" y="2548"/>
                  <a:pt x="9881" y="2316"/>
                </a:cubicBezTo>
                <a:lnTo>
                  <a:pt x="10111" y="1390"/>
                </a:lnTo>
                <a:close/>
                <a:moveTo>
                  <a:pt x="11259" y="7759"/>
                </a:moveTo>
                <a:lnTo>
                  <a:pt x="10397" y="8628"/>
                </a:lnTo>
                <a:cubicBezTo>
                  <a:pt x="9708" y="9323"/>
                  <a:pt x="9708" y="10597"/>
                  <a:pt x="10397" y="11292"/>
                </a:cubicBezTo>
                <a:cubicBezTo>
                  <a:pt x="10771" y="11669"/>
                  <a:pt x="11259" y="11856"/>
                  <a:pt x="11741" y="11856"/>
                </a:cubicBezTo>
                <a:cubicBezTo>
                  <a:pt x="12222" y="11856"/>
                  <a:pt x="12696" y="11669"/>
                  <a:pt x="13041" y="11292"/>
                </a:cubicBezTo>
                <a:lnTo>
                  <a:pt x="13901" y="10422"/>
                </a:lnTo>
                <a:cubicBezTo>
                  <a:pt x="14016" y="10770"/>
                  <a:pt x="14016" y="11176"/>
                  <a:pt x="13901" y="11464"/>
                </a:cubicBezTo>
                <a:cubicBezTo>
                  <a:pt x="13730" y="12681"/>
                  <a:pt x="12696" y="13667"/>
                  <a:pt x="11489" y="13898"/>
                </a:cubicBezTo>
                <a:cubicBezTo>
                  <a:pt x="11310" y="13946"/>
                  <a:pt x="11121" y="13968"/>
                  <a:pt x="10931" y="13968"/>
                </a:cubicBezTo>
                <a:cubicBezTo>
                  <a:pt x="10448" y="13968"/>
                  <a:pt x="9948" y="13832"/>
                  <a:pt x="9536" y="13667"/>
                </a:cubicBezTo>
                <a:cubicBezTo>
                  <a:pt x="9460" y="13628"/>
                  <a:pt x="9376" y="13608"/>
                  <a:pt x="9294" y="13608"/>
                </a:cubicBezTo>
                <a:cubicBezTo>
                  <a:pt x="9128" y="13608"/>
                  <a:pt x="8962" y="13685"/>
                  <a:pt x="8847" y="13839"/>
                </a:cubicBezTo>
                <a:lnTo>
                  <a:pt x="7009" y="15635"/>
                </a:lnTo>
                <a:lnTo>
                  <a:pt x="2527" y="20152"/>
                </a:lnTo>
                <a:cubicBezTo>
                  <a:pt x="2412" y="20238"/>
                  <a:pt x="2241" y="20282"/>
                  <a:pt x="2075" y="20282"/>
                </a:cubicBezTo>
                <a:cubicBezTo>
                  <a:pt x="1911" y="20282"/>
                  <a:pt x="1752" y="20238"/>
                  <a:pt x="1666" y="20152"/>
                </a:cubicBezTo>
                <a:cubicBezTo>
                  <a:pt x="1437" y="19920"/>
                  <a:pt x="1437" y="19457"/>
                  <a:pt x="1666" y="19284"/>
                </a:cubicBezTo>
                <a:lnTo>
                  <a:pt x="6088" y="14766"/>
                </a:lnTo>
                <a:lnTo>
                  <a:pt x="7870" y="12972"/>
                </a:lnTo>
                <a:cubicBezTo>
                  <a:pt x="8099" y="12740"/>
                  <a:pt x="8099" y="12450"/>
                  <a:pt x="8043" y="12218"/>
                </a:cubicBezTo>
                <a:cubicBezTo>
                  <a:pt x="7755" y="11639"/>
                  <a:pt x="7698" y="10944"/>
                  <a:pt x="7813" y="10306"/>
                </a:cubicBezTo>
                <a:cubicBezTo>
                  <a:pt x="8043" y="9033"/>
                  <a:pt x="9018" y="8049"/>
                  <a:pt x="10282" y="7818"/>
                </a:cubicBezTo>
                <a:cubicBezTo>
                  <a:pt x="10455" y="7818"/>
                  <a:pt x="10627" y="7759"/>
                  <a:pt x="10856" y="7759"/>
                </a:cubicBezTo>
                <a:close/>
                <a:moveTo>
                  <a:pt x="9478" y="0"/>
                </a:moveTo>
                <a:cubicBezTo>
                  <a:pt x="9192" y="0"/>
                  <a:pt x="8962" y="232"/>
                  <a:pt x="8904" y="520"/>
                </a:cubicBezTo>
                <a:lnTo>
                  <a:pt x="8617" y="1621"/>
                </a:lnTo>
                <a:cubicBezTo>
                  <a:pt x="7583" y="1794"/>
                  <a:pt x="6664" y="2257"/>
                  <a:pt x="5744" y="2779"/>
                </a:cubicBezTo>
                <a:lnTo>
                  <a:pt x="4825" y="2200"/>
                </a:lnTo>
                <a:cubicBezTo>
                  <a:pt x="4719" y="2119"/>
                  <a:pt x="4588" y="2075"/>
                  <a:pt x="4454" y="2075"/>
                </a:cubicBezTo>
                <a:cubicBezTo>
                  <a:pt x="4299" y="2075"/>
                  <a:pt x="4144" y="2134"/>
                  <a:pt x="4020" y="2257"/>
                </a:cubicBezTo>
                <a:lnTo>
                  <a:pt x="2241" y="4053"/>
                </a:lnTo>
                <a:cubicBezTo>
                  <a:pt x="2011" y="4285"/>
                  <a:pt x="2011" y="4573"/>
                  <a:pt x="2126" y="4864"/>
                </a:cubicBezTo>
                <a:lnTo>
                  <a:pt x="2700" y="5790"/>
                </a:lnTo>
                <a:cubicBezTo>
                  <a:pt x="2126" y="6660"/>
                  <a:pt x="1781" y="7586"/>
                  <a:pt x="1552" y="8685"/>
                </a:cubicBezTo>
                <a:lnTo>
                  <a:pt x="518" y="8976"/>
                </a:lnTo>
                <a:cubicBezTo>
                  <a:pt x="230" y="9033"/>
                  <a:pt x="0" y="9264"/>
                  <a:pt x="0" y="9555"/>
                </a:cubicBezTo>
                <a:lnTo>
                  <a:pt x="0" y="12102"/>
                </a:lnTo>
                <a:cubicBezTo>
                  <a:pt x="0" y="12393"/>
                  <a:pt x="230" y="12624"/>
                  <a:pt x="518" y="12681"/>
                </a:cubicBezTo>
                <a:lnTo>
                  <a:pt x="1552" y="12972"/>
                </a:lnTo>
                <a:cubicBezTo>
                  <a:pt x="1781" y="14071"/>
                  <a:pt x="2297" y="15113"/>
                  <a:pt x="2872" y="15983"/>
                </a:cubicBezTo>
                <a:lnTo>
                  <a:pt x="574" y="18299"/>
                </a:lnTo>
                <a:cubicBezTo>
                  <a:pt x="-115" y="19052"/>
                  <a:pt x="-115" y="20267"/>
                  <a:pt x="574" y="21021"/>
                </a:cubicBezTo>
                <a:cubicBezTo>
                  <a:pt x="948" y="21368"/>
                  <a:pt x="1437" y="21541"/>
                  <a:pt x="1916" y="21541"/>
                </a:cubicBezTo>
                <a:cubicBezTo>
                  <a:pt x="2398" y="21541"/>
                  <a:pt x="2872" y="21368"/>
                  <a:pt x="3216" y="21021"/>
                </a:cubicBezTo>
                <a:lnTo>
                  <a:pt x="5514" y="18705"/>
                </a:lnTo>
                <a:cubicBezTo>
                  <a:pt x="6491" y="19341"/>
                  <a:pt x="7469" y="19747"/>
                  <a:pt x="8559" y="19979"/>
                </a:cubicBezTo>
                <a:lnTo>
                  <a:pt x="8847" y="21078"/>
                </a:lnTo>
                <a:cubicBezTo>
                  <a:pt x="8904" y="21368"/>
                  <a:pt x="9133" y="21600"/>
                  <a:pt x="9421" y="21600"/>
                </a:cubicBezTo>
                <a:lnTo>
                  <a:pt x="11890" y="21600"/>
                </a:lnTo>
                <a:cubicBezTo>
                  <a:pt x="12237" y="21600"/>
                  <a:pt x="12408" y="21368"/>
                  <a:pt x="12523" y="21078"/>
                </a:cubicBezTo>
                <a:lnTo>
                  <a:pt x="12811" y="19979"/>
                </a:lnTo>
                <a:cubicBezTo>
                  <a:pt x="13787" y="19747"/>
                  <a:pt x="14706" y="19341"/>
                  <a:pt x="15683" y="18821"/>
                </a:cubicBezTo>
                <a:lnTo>
                  <a:pt x="16602" y="19400"/>
                </a:lnTo>
                <a:cubicBezTo>
                  <a:pt x="16708" y="19481"/>
                  <a:pt x="16839" y="19523"/>
                  <a:pt x="16972" y="19523"/>
                </a:cubicBezTo>
                <a:cubicBezTo>
                  <a:pt x="17127" y="19523"/>
                  <a:pt x="17282" y="19466"/>
                  <a:pt x="17406" y="19341"/>
                </a:cubicBezTo>
                <a:lnTo>
                  <a:pt x="19188" y="17545"/>
                </a:lnTo>
                <a:cubicBezTo>
                  <a:pt x="19417" y="17313"/>
                  <a:pt x="19417" y="17025"/>
                  <a:pt x="19244" y="16734"/>
                </a:cubicBezTo>
                <a:lnTo>
                  <a:pt x="18670" y="15808"/>
                </a:lnTo>
                <a:cubicBezTo>
                  <a:pt x="19244" y="14940"/>
                  <a:pt x="19589" y="13955"/>
                  <a:pt x="19818" y="12913"/>
                </a:cubicBezTo>
                <a:lnTo>
                  <a:pt x="20911" y="12624"/>
                </a:lnTo>
                <a:cubicBezTo>
                  <a:pt x="21197" y="12509"/>
                  <a:pt x="21370" y="12334"/>
                  <a:pt x="21370" y="12045"/>
                </a:cubicBezTo>
                <a:lnTo>
                  <a:pt x="21370" y="9496"/>
                </a:lnTo>
                <a:cubicBezTo>
                  <a:pt x="21485" y="9264"/>
                  <a:pt x="21255" y="9033"/>
                  <a:pt x="20967" y="8976"/>
                </a:cubicBezTo>
                <a:lnTo>
                  <a:pt x="19877" y="8685"/>
                </a:lnTo>
                <a:cubicBezTo>
                  <a:pt x="19647" y="7702"/>
                  <a:pt x="19244" y="6717"/>
                  <a:pt x="18728" y="5790"/>
                </a:cubicBezTo>
                <a:lnTo>
                  <a:pt x="19302" y="4864"/>
                </a:lnTo>
                <a:cubicBezTo>
                  <a:pt x="19474" y="4632"/>
                  <a:pt x="19474" y="4285"/>
                  <a:pt x="19244" y="4053"/>
                </a:cubicBezTo>
                <a:lnTo>
                  <a:pt x="17463" y="2257"/>
                </a:lnTo>
                <a:cubicBezTo>
                  <a:pt x="17340" y="2134"/>
                  <a:pt x="17200" y="2075"/>
                  <a:pt x="17054" y="2075"/>
                </a:cubicBezTo>
                <a:cubicBezTo>
                  <a:pt x="16926" y="2075"/>
                  <a:pt x="16793" y="2119"/>
                  <a:pt x="16658" y="2200"/>
                </a:cubicBezTo>
                <a:lnTo>
                  <a:pt x="15739" y="2779"/>
                </a:lnTo>
                <a:cubicBezTo>
                  <a:pt x="14879" y="2200"/>
                  <a:pt x="13960" y="1794"/>
                  <a:pt x="12868" y="1621"/>
                </a:cubicBezTo>
                <a:lnTo>
                  <a:pt x="12581" y="520"/>
                </a:lnTo>
                <a:cubicBezTo>
                  <a:pt x="12523" y="232"/>
                  <a:pt x="12293" y="0"/>
                  <a:pt x="120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63" name="Google Shape;3963;p39"/>
          <p:cNvSpPr/>
          <p:nvPr/>
        </p:nvSpPr>
        <p:spPr>
          <a:xfrm>
            <a:off x="19613956" y="5668131"/>
            <a:ext cx="893042" cy="890598"/>
          </a:xfrm>
          <a:custGeom>
            <a:rect b="b" l="l" r="r" t="t"/>
            <a:pathLst>
              <a:path extrusionOk="0" h="21600" w="21600">
                <a:moveTo>
                  <a:pt x="15952" y="1284"/>
                </a:moveTo>
                <a:cubicBezTo>
                  <a:pt x="16302" y="1284"/>
                  <a:pt x="16594" y="1575"/>
                  <a:pt x="16594" y="1925"/>
                </a:cubicBezTo>
                <a:lnTo>
                  <a:pt x="16594" y="2568"/>
                </a:lnTo>
                <a:lnTo>
                  <a:pt x="5241" y="2568"/>
                </a:lnTo>
                <a:lnTo>
                  <a:pt x="5241" y="1925"/>
                </a:lnTo>
                <a:cubicBezTo>
                  <a:pt x="5182" y="1575"/>
                  <a:pt x="5474" y="1284"/>
                  <a:pt x="5823" y="1284"/>
                </a:cubicBezTo>
                <a:close/>
                <a:moveTo>
                  <a:pt x="8325" y="6364"/>
                </a:moveTo>
                <a:cubicBezTo>
                  <a:pt x="8675" y="6364"/>
                  <a:pt x="8967" y="6655"/>
                  <a:pt x="8967" y="7005"/>
                </a:cubicBezTo>
                <a:lnTo>
                  <a:pt x="8967" y="10800"/>
                </a:lnTo>
                <a:cubicBezTo>
                  <a:pt x="8967" y="11208"/>
                  <a:pt x="8675" y="11500"/>
                  <a:pt x="8325" y="11500"/>
                </a:cubicBezTo>
                <a:lnTo>
                  <a:pt x="7045" y="11500"/>
                </a:lnTo>
                <a:cubicBezTo>
                  <a:pt x="6695" y="11500"/>
                  <a:pt x="6405" y="11793"/>
                  <a:pt x="6405" y="12144"/>
                </a:cubicBezTo>
                <a:lnTo>
                  <a:pt x="6405" y="13135"/>
                </a:lnTo>
                <a:lnTo>
                  <a:pt x="4949" y="11677"/>
                </a:lnTo>
                <a:cubicBezTo>
                  <a:pt x="4833" y="11560"/>
                  <a:pt x="4657" y="11500"/>
                  <a:pt x="4541" y="11500"/>
                </a:cubicBezTo>
                <a:lnTo>
                  <a:pt x="1979" y="11500"/>
                </a:lnTo>
                <a:cubicBezTo>
                  <a:pt x="1630" y="11384"/>
                  <a:pt x="1340" y="11091"/>
                  <a:pt x="1340" y="10800"/>
                </a:cubicBezTo>
                <a:lnTo>
                  <a:pt x="1340" y="7005"/>
                </a:lnTo>
                <a:cubicBezTo>
                  <a:pt x="1340" y="6655"/>
                  <a:pt x="1630" y="6364"/>
                  <a:pt x="1979" y="6364"/>
                </a:cubicBezTo>
                <a:close/>
                <a:moveTo>
                  <a:pt x="19737" y="6364"/>
                </a:moveTo>
                <a:cubicBezTo>
                  <a:pt x="20086" y="6364"/>
                  <a:pt x="20378" y="6655"/>
                  <a:pt x="20378" y="7005"/>
                </a:cubicBezTo>
                <a:lnTo>
                  <a:pt x="20378" y="10800"/>
                </a:lnTo>
                <a:cubicBezTo>
                  <a:pt x="20378" y="11208"/>
                  <a:pt x="20086" y="11500"/>
                  <a:pt x="19737" y="11500"/>
                </a:cubicBezTo>
                <a:lnTo>
                  <a:pt x="17176" y="11500"/>
                </a:lnTo>
                <a:cubicBezTo>
                  <a:pt x="17059" y="11500"/>
                  <a:pt x="16826" y="11560"/>
                  <a:pt x="16769" y="11677"/>
                </a:cubicBezTo>
                <a:lnTo>
                  <a:pt x="15313" y="13135"/>
                </a:lnTo>
                <a:lnTo>
                  <a:pt x="15313" y="12144"/>
                </a:lnTo>
                <a:cubicBezTo>
                  <a:pt x="15313" y="11793"/>
                  <a:pt x="15021" y="11500"/>
                  <a:pt x="14614" y="11500"/>
                </a:cubicBezTo>
                <a:lnTo>
                  <a:pt x="13391" y="11500"/>
                </a:lnTo>
                <a:cubicBezTo>
                  <a:pt x="13042" y="11500"/>
                  <a:pt x="12752" y="11208"/>
                  <a:pt x="12752" y="10800"/>
                </a:cubicBezTo>
                <a:lnTo>
                  <a:pt x="12752" y="7005"/>
                </a:lnTo>
                <a:cubicBezTo>
                  <a:pt x="12752" y="6655"/>
                  <a:pt x="13042" y="6364"/>
                  <a:pt x="13391" y="6364"/>
                </a:cubicBezTo>
                <a:close/>
                <a:moveTo>
                  <a:pt x="16536" y="3793"/>
                </a:moveTo>
                <a:lnTo>
                  <a:pt x="16536" y="5137"/>
                </a:lnTo>
                <a:lnTo>
                  <a:pt x="13391" y="5137"/>
                </a:lnTo>
                <a:cubicBezTo>
                  <a:pt x="12402" y="5137"/>
                  <a:pt x="11528" y="6013"/>
                  <a:pt x="11528" y="7005"/>
                </a:cubicBezTo>
                <a:lnTo>
                  <a:pt x="11528" y="10800"/>
                </a:lnTo>
                <a:cubicBezTo>
                  <a:pt x="11528" y="11851"/>
                  <a:pt x="12402" y="12727"/>
                  <a:pt x="13391" y="12727"/>
                </a:cubicBezTo>
                <a:lnTo>
                  <a:pt x="14032" y="12727"/>
                </a:lnTo>
                <a:lnTo>
                  <a:pt x="14032" y="14595"/>
                </a:lnTo>
                <a:cubicBezTo>
                  <a:pt x="14032" y="14886"/>
                  <a:pt x="14206" y="15120"/>
                  <a:pt x="14439" y="15179"/>
                </a:cubicBezTo>
                <a:cubicBezTo>
                  <a:pt x="14511" y="15227"/>
                  <a:pt x="14603" y="15255"/>
                  <a:pt x="14699" y="15255"/>
                </a:cubicBezTo>
                <a:cubicBezTo>
                  <a:pt x="14836" y="15255"/>
                  <a:pt x="14978" y="15199"/>
                  <a:pt x="15080" y="15062"/>
                </a:cubicBezTo>
                <a:lnTo>
                  <a:pt x="16536" y="13602"/>
                </a:lnTo>
                <a:lnTo>
                  <a:pt x="16536" y="16521"/>
                </a:lnTo>
                <a:lnTo>
                  <a:pt x="5182" y="16521"/>
                </a:lnTo>
                <a:lnTo>
                  <a:pt x="5182" y="13602"/>
                </a:lnTo>
                <a:lnTo>
                  <a:pt x="6638" y="15062"/>
                </a:lnTo>
                <a:cubicBezTo>
                  <a:pt x="6720" y="15144"/>
                  <a:pt x="6890" y="15227"/>
                  <a:pt x="7065" y="15227"/>
                </a:cubicBezTo>
                <a:cubicBezTo>
                  <a:pt x="7137" y="15227"/>
                  <a:pt x="7209" y="15212"/>
                  <a:pt x="7278" y="15179"/>
                </a:cubicBezTo>
                <a:cubicBezTo>
                  <a:pt x="7510" y="15120"/>
                  <a:pt x="7627" y="14829"/>
                  <a:pt x="7627" y="14595"/>
                </a:cubicBezTo>
                <a:lnTo>
                  <a:pt x="7627" y="12727"/>
                </a:lnTo>
                <a:lnTo>
                  <a:pt x="8325" y="12727"/>
                </a:lnTo>
                <a:cubicBezTo>
                  <a:pt x="9316" y="12727"/>
                  <a:pt x="10188" y="11851"/>
                  <a:pt x="10188" y="10800"/>
                </a:cubicBezTo>
                <a:lnTo>
                  <a:pt x="10188" y="7005"/>
                </a:lnTo>
                <a:cubicBezTo>
                  <a:pt x="10188" y="6013"/>
                  <a:pt x="9316" y="5137"/>
                  <a:pt x="8325" y="5137"/>
                </a:cubicBezTo>
                <a:lnTo>
                  <a:pt x="5182" y="5137"/>
                </a:lnTo>
                <a:lnTo>
                  <a:pt x="5182" y="3793"/>
                </a:lnTo>
                <a:close/>
                <a:moveTo>
                  <a:pt x="16536" y="17690"/>
                </a:moveTo>
                <a:lnTo>
                  <a:pt x="16536" y="19675"/>
                </a:lnTo>
                <a:cubicBezTo>
                  <a:pt x="16536" y="20082"/>
                  <a:pt x="16244" y="20316"/>
                  <a:pt x="15952" y="20316"/>
                </a:cubicBezTo>
                <a:lnTo>
                  <a:pt x="5823" y="20316"/>
                </a:lnTo>
                <a:cubicBezTo>
                  <a:pt x="5474" y="20316"/>
                  <a:pt x="5182" y="20025"/>
                  <a:pt x="5182" y="19675"/>
                </a:cubicBezTo>
                <a:lnTo>
                  <a:pt x="5182" y="17690"/>
                </a:lnTo>
                <a:close/>
                <a:moveTo>
                  <a:pt x="5764" y="0"/>
                </a:moveTo>
                <a:cubicBezTo>
                  <a:pt x="4716" y="0"/>
                  <a:pt x="3842" y="875"/>
                  <a:pt x="3842" y="1925"/>
                </a:cubicBezTo>
                <a:lnTo>
                  <a:pt x="3842" y="5137"/>
                </a:lnTo>
                <a:lnTo>
                  <a:pt x="1922" y="5137"/>
                </a:lnTo>
                <a:cubicBezTo>
                  <a:pt x="874" y="5137"/>
                  <a:pt x="0" y="6013"/>
                  <a:pt x="0" y="7005"/>
                </a:cubicBezTo>
                <a:lnTo>
                  <a:pt x="0" y="10800"/>
                </a:lnTo>
                <a:cubicBezTo>
                  <a:pt x="0" y="11851"/>
                  <a:pt x="874" y="12727"/>
                  <a:pt x="1922" y="12727"/>
                </a:cubicBezTo>
                <a:lnTo>
                  <a:pt x="3842" y="12727"/>
                </a:lnTo>
                <a:lnTo>
                  <a:pt x="3842" y="19732"/>
                </a:lnTo>
                <a:cubicBezTo>
                  <a:pt x="3842" y="20725"/>
                  <a:pt x="4716" y="21600"/>
                  <a:pt x="5764" y="21600"/>
                </a:cubicBezTo>
                <a:lnTo>
                  <a:pt x="15895" y="21600"/>
                </a:lnTo>
                <a:cubicBezTo>
                  <a:pt x="16886" y="21600"/>
                  <a:pt x="17758" y="20725"/>
                  <a:pt x="17758" y="19732"/>
                </a:cubicBezTo>
                <a:lnTo>
                  <a:pt x="17758" y="12727"/>
                </a:lnTo>
                <a:lnTo>
                  <a:pt x="19737" y="12727"/>
                </a:lnTo>
                <a:cubicBezTo>
                  <a:pt x="20728" y="12727"/>
                  <a:pt x="21600" y="11851"/>
                  <a:pt x="21600" y="10800"/>
                </a:cubicBezTo>
                <a:lnTo>
                  <a:pt x="21600" y="7005"/>
                </a:lnTo>
                <a:cubicBezTo>
                  <a:pt x="21600" y="5954"/>
                  <a:pt x="20844" y="5137"/>
                  <a:pt x="19737" y="5137"/>
                </a:cubicBezTo>
                <a:lnTo>
                  <a:pt x="17758" y="5137"/>
                </a:lnTo>
                <a:lnTo>
                  <a:pt x="17758" y="1925"/>
                </a:lnTo>
                <a:cubicBezTo>
                  <a:pt x="17758" y="875"/>
                  <a:pt x="16886" y="0"/>
                  <a:pt x="158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964" name="Google Shape;3964;p39"/>
          <p:cNvGrpSpPr/>
          <p:nvPr/>
        </p:nvGrpSpPr>
        <p:grpSpPr>
          <a:xfrm>
            <a:off x="6153881" y="3479604"/>
            <a:ext cx="835281" cy="890676"/>
            <a:chOff x="-1" y="-1"/>
            <a:chExt cx="835280" cy="890674"/>
          </a:xfrm>
        </p:grpSpPr>
        <p:sp>
          <p:nvSpPr>
            <p:cNvPr id="3965" name="Google Shape;3965;p39"/>
            <p:cNvSpPr/>
            <p:nvPr/>
          </p:nvSpPr>
          <p:spPr>
            <a:xfrm>
              <a:off x="-1" y="-1"/>
              <a:ext cx="835280" cy="890674"/>
            </a:xfrm>
            <a:custGeom>
              <a:rect b="b" l="l" r="r" t="t"/>
              <a:pathLst>
                <a:path extrusionOk="0" h="21600" w="21600">
                  <a:moveTo>
                    <a:pt x="11764" y="1227"/>
                  </a:moveTo>
                  <a:cubicBezTo>
                    <a:pt x="11266" y="1577"/>
                    <a:pt x="10832" y="2044"/>
                    <a:pt x="10519" y="2511"/>
                  </a:cubicBezTo>
                  <a:lnTo>
                    <a:pt x="1369" y="2511"/>
                  </a:lnTo>
                  <a:lnTo>
                    <a:pt x="1369" y="1868"/>
                  </a:lnTo>
                  <a:cubicBezTo>
                    <a:pt x="1308" y="1518"/>
                    <a:pt x="1618" y="1227"/>
                    <a:pt x="1992" y="1227"/>
                  </a:cubicBezTo>
                  <a:close/>
                  <a:moveTo>
                    <a:pt x="15613" y="1282"/>
                  </a:moveTo>
                  <a:cubicBezTo>
                    <a:pt x="18176" y="1282"/>
                    <a:pt x="20231" y="3246"/>
                    <a:pt x="20231" y="5663"/>
                  </a:cubicBezTo>
                  <a:cubicBezTo>
                    <a:pt x="20231" y="8173"/>
                    <a:pt x="18115" y="10099"/>
                    <a:pt x="15501" y="10099"/>
                  </a:cubicBezTo>
                  <a:cubicBezTo>
                    <a:pt x="14629" y="10099"/>
                    <a:pt x="13758" y="9924"/>
                    <a:pt x="13011" y="9458"/>
                  </a:cubicBezTo>
                  <a:cubicBezTo>
                    <a:pt x="12881" y="9417"/>
                    <a:pt x="12752" y="9348"/>
                    <a:pt x="12624" y="9348"/>
                  </a:cubicBezTo>
                  <a:cubicBezTo>
                    <a:pt x="12566" y="9348"/>
                    <a:pt x="12507" y="9363"/>
                    <a:pt x="12450" y="9398"/>
                  </a:cubicBezTo>
                  <a:lnTo>
                    <a:pt x="11205" y="9748"/>
                  </a:lnTo>
                  <a:lnTo>
                    <a:pt x="11578" y="8581"/>
                  </a:lnTo>
                  <a:cubicBezTo>
                    <a:pt x="11703" y="8464"/>
                    <a:pt x="11578" y="8231"/>
                    <a:pt x="11515" y="8057"/>
                  </a:cubicBezTo>
                  <a:cubicBezTo>
                    <a:pt x="11081" y="7356"/>
                    <a:pt x="10832" y="6539"/>
                    <a:pt x="10832" y="5720"/>
                  </a:cubicBezTo>
                  <a:cubicBezTo>
                    <a:pt x="10832" y="4962"/>
                    <a:pt x="11081" y="4203"/>
                    <a:pt x="11391" y="3619"/>
                  </a:cubicBezTo>
                  <a:cubicBezTo>
                    <a:pt x="11454" y="3561"/>
                    <a:pt x="11454" y="3561"/>
                    <a:pt x="11454" y="3445"/>
                  </a:cubicBezTo>
                  <a:cubicBezTo>
                    <a:pt x="12264" y="2161"/>
                    <a:pt x="13758" y="1284"/>
                    <a:pt x="15501" y="1284"/>
                  </a:cubicBezTo>
                  <a:cubicBezTo>
                    <a:pt x="15538" y="1284"/>
                    <a:pt x="15576" y="1282"/>
                    <a:pt x="15613" y="1282"/>
                  </a:cubicBezTo>
                  <a:close/>
                  <a:moveTo>
                    <a:pt x="7407" y="10099"/>
                  </a:moveTo>
                  <a:cubicBezTo>
                    <a:pt x="8154" y="10099"/>
                    <a:pt x="8715" y="10682"/>
                    <a:pt x="8715" y="11383"/>
                  </a:cubicBezTo>
                  <a:cubicBezTo>
                    <a:pt x="8715" y="12083"/>
                    <a:pt x="8093" y="12609"/>
                    <a:pt x="7407" y="12609"/>
                  </a:cubicBezTo>
                  <a:cubicBezTo>
                    <a:pt x="7374" y="12611"/>
                    <a:pt x="7338" y="12613"/>
                    <a:pt x="7305" y="12613"/>
                  </a:cubicBezTo>
                  <a:cubicBezTo>
                    <a:pt x="6605" y="12613"/>
                    <a:pt x="6038" y="12052"/>
                    <a:pt x="6038" y="11383"/>
                  </a:cubicBezTo>
                  <a:cubicBezTo>
                    <a:pt x="6038" y="10625"/>
                    <a:pt x="6661" y="10099"/>
                    <a:pt x="7407" y="10099"/>
                  </a:cubicBezTo>
                  <a:close/>
                  <a:moveTo>
                    <a:pt x="9773" y="3678"/>
                  </a:moveTo>
                  <a:cubicBezTo>
                    <a:pt x="9587" y="4262"/>
                    <a:pt x="9462" y="4903"/>
                    <a:pt x="9462" y="5603"/>
                  </a:cubicBezTo>
                  <a:cubicBezTo>
                    <a:pt x="9399" y="6597"/>
                    <a:pt x="9711" y="7590"/>
                    <a:pt x="10209" y="8464"/>
                  </a:cubicBezTo>
                  <a:lnTo>
                    <a:pt x="9648" y="9982"/>
                  </a:lnTo>
                  <a:cubicBezTo>
                    <a:pt x="9150" y="9281"/>
                    <a:pt x="8342" y="8815"/>
                    <a:pt x="7407" y="8815"/>
                  </a:cubicBezTo>
                  <a:cubicBezTo>
                    <a:pt x="5914" y="8815"/>
                    <a:pt x="4669" y="9982"/>
                    <a:pt x="4669" y="11383"/>
                  </a:cubicBezTo>
                  <a:cubicBezTo>
                    <a:pt x="4669" y="12026"/>
                    <a:pt x="4918" y="12609"/>
                    <a:pt x="5353" y="13019"/>
                  </a:cubicBezTo>
                  <a:cubicBezTo>
                    <a:pt x="3983" y="13719"/>
                    <a:pt x="2926" y="14944"/>
                    <a:pt x="2739" y="16404"/>
                  </a:cubicBezTo>
                  <a:lnTo>
                    <a:pt x="1308" y="16404"/>
                  </a:lnTo>
                  <a:lnTo>
                    <a:pt x="1308" y="3678"/>
                  </a:lnTo>
                  <a:close/>
                  <a:moveTo>
                    <a:pt x="7407" y="13894"/>
                  </a:moveTo>
                  <a:cubicBezTo>
                    <a:pt x="9026" y="13894"/>
                    <a:pt x="10395" y="15003"/>
                    <a:pt x="10707" y="16462"/>
                  </a:cubicBezTo>
                  <a:lnTo>
                    <a:pt x="4108" y="16462"/>
                  </a:lnTo>
                  <a:cubicBezTo>
                    <a:pt x="4420" y="15003"/>
                    <a:pt x="5728" y="13894"/>
                    <a:pt x="7407" y="13894"/>
                  </a:cubicBezTo>
                  <a:close/>
                  <a:moveTo>
                    <a:pt x="12574" y="10682"/>
                  </a:moveTo>
                  <a:cubicBezTo>
                    <a:pt x="12886" y="10858"/>
                    <a:pt x="13197" y="10975"/>
                    <a:pt x="13509" y="11092"/>
                  </a:cubicBezTo>
                  <a:lnTo>
                    <a:pt x="13509" y="16462"/>
                  </a:lnTo>
                  <a:lnTo>
                    <a:pt x="12076" y="16462"/>
                  </a:lnTo>
                  <a:cubicBezTo>
                    <a:pt x="11827" y="14944"/>
                    <a:pt x="10832" y="13719"/>
                    <a:pt x="9399" y="13136"/>
                  </a:cubicBezTo>
                  <a:cubicBezTo>
                    <a:pt x="9897" y="12669"/>
                    <a:pt x="10085" y="12083"/>
                    <a:pt x="10085" y="11442"/>
                  </a:cubicBezTo>
                  <a:lnTo>
                    <a:pt x="10334" y="11442"/>
                  </a:lnTo>
                  <a:lnTo>
                    <a:pt x="12574" y="10682"/>
                  </a:lnTo>
                  <a:close/>
                  <a:moveTo>
                    <a:pt x="13446" y="17629"/>
                  </a:moveTo>
                  <a:lnTo>
                    <a:pt x="13446" y="19615"/>
                  </a:lnTo>
                  <a:cubicBezTo>
                    <a:pt x="13446" y="19966"/>
                    <a:pt x="13135" y="20257"/>
                    <a:pt x="12823" y="20257"/>
                  </a:cubicBezTo>
                  <a:lnTo>
                    <a:pt x="1992" y="20257"/>
                  </a:lnTo>
                  <a:cubicBezTo>
                    <a:pt x="1618" y="20257"/>
                    <a:pt x="1308" y="19966"/>
                    <a:pt x="1308" y="19615"/>
                  </a:cubicBezTo>
                  <a:lnTo>
                    <a:pt x="1308" y="17629"/>
                  </a:lnTo>
                  <a:close/>
                  <a:moveTo>
                    <a:pt x="1992" y="0"/>
                  </a:moveTo>
                  <a:cubicBezTo>
                    <a:pt x="935" y="0"/>
                    <a:pt x="0" y="876"/>
                    <a:pt x="0" y="1927"/>
                  </a:cubicBezTo>
                  <a:lnTo>
                    <a:pt x="0" y="19732"/>
                  </a:lnTo>
                  <a:cubicBezTo>
                    <a:pt x="0" y="20724"/>
                    <a:pt x="871" y="21600"/>
                    <a:pt x="1992" y="21600"/>
                  </a:cubicBezTo>
                  <a:lnTo>
                    <a:pt x="12823" y="21600"/>
                  </a:lnTo>
                  <a:cubicBezTo>
                    <a:pt x="13944" y="21600"/>
                    <a:pt x="14878" y="20724"/>
                    <a:pt x="14878" y="19673"/>
                  </a:cubicBezTo>
                  <a:lnTo>
                    <a:pt x="14878" y="11383"/>
                  </a:lnTo>
                  <a:cubicBezTo>
                    <a:pt x="15064" y="11383"/>
                    <a:pt x="15313" y="11442"/>
                    <a:pt x="15562" y="11442"/>
                  </a:cubicBezTo>
                  <a:cubicBezTo>
                    <a:pt x="18925" y="11442"/>
                    <a:pt x="21600" y="8874"/>
                    <a:pt x="21600" y="5720"/>
                  </a:cubicBezTo>
                  <a:cubicBezTo>
                    <a:pt x="21600" y="2628"/>
                    <a:pt x="18925" y="0"/>
                    <a:pt x="155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66" name="Google Shape;3966;p39"/>
            <p:cNvSpPr/>
            <p:nvPr/>
          </p:nvSpPr>
          <p:spPr>
            <a:xfrm>
              <a:off x="575342" y="101085"/>
              <a:ext cx="52951" cy="55396"/>
            </a:xfrm>
            <a:custGeom>
              <a:rect b="b" l="l" r="r" t="t"/>
              <a:pathLst>
                <a:path extrusionOk="0" h="21600" w="21600">
                  <a:moveTo>
                    <a:pt x="10784" y="0"/>
                  </a:moveTo>
                  <a:cubicBezTo>
                    <a:pt x="4894" y="0"/>
                    <a:pt x="0" y="5631"/>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67" name="Google Shape;3967;p39"/>
            <p:cNvSpPr/>
            <p:nvPr/>
          </p:nvSpPr>
          <p:spPr>
            <a:xfrm>
              <a:off x="570529" y="206985"/>
              <a:ext cx="55319" cy="158927"/>
            </a:xfrm>
            <a:custGeom>
              <a:rect b="b" l="l" r="r" t="t"/>
              <a:pathLst>
                <a:path extrusionOk="0" h="21600" w="21600">
                  <a:moveTo>
                    <a:pt x="11277" y="0"/>
                  </a:moveTo>
                  <a:cubicBezTo>
                    <a:pt x="4684" y="0"/>
                    <a:pt x="0" y="1641"/>
                    <a:pt x="0" y="3603"/>
                  </a:cubicBezTo>
                  <a:lnTo>
                    <a:pt x="0" y="17997"/>
                  </a:lnTo>
                  <a:cubicBezTo>
                    <a:pt x="0" y="19959"/>
                    <a:pt x="4684" y="21600"/>
                    <a:pt x="11277" y="21600"/>
                  </a:cubicBezTo>
                  <a:cubicBezTo>
                    <a:pt x="16916" y="21600"/>
                    <a:pt x="21600" y="19959"/>
                    <a:pt x="21600" y="17997"/>
                  </a:cubicBezTo>
                  <a:lnTo>
                    <a:pt x="21600" y="3603"/>
                  </a:lnTo>
                  <a:cubicBezTo>
                    <a:pt x="21600" y="1641"/>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968" name="Google Shape;3968;p39"/>
          <p:cNvGrpSpPr/>
          <p:nvPr/>
        </p:nvGrpSpPr>
        <p:grpSpPr>
          <a:xfrm>
            <a:off x="6122594" y="4613441"/>
            <a:ext cx="897933" cy="895413"/>
            <a:chOff x="0" y="76"/>
            <a:chExt cx="897931" cy="895411"/>
          </a:xfrm>
        </p:grpSpPr>
        <p:sp>
          <p:nvSpPr>
            <p:cNvPr id="3969" name="Google Shape;3969;p39"/>
            <p:cNvSpPr/>
            <p:nvPr/>
          </p:nvSpPr>
          <p:spPr>
            <a:xfrm>
              <a:off x="161294" y="158925"/>
              <a:ext cx="572974" cy="575344"/>
            </a:xfrm>
            <a:custGeom>
              <a:rect b="b" l="l" r="r" t="t"/>
              <a:pathLst>
                <a:path extrusionOk="0" h="21600" w="21600">
                  <a:moveTo>
                    <a:pt x="11887" y="1988"/>
                  </a:moveTo>
                  <a:lnTo>
                    <a:pt x="11887" y="3253"/>
                  </a:lnTo>
                  <a:cubicBezTo>
                    <a:pt x="11887" y="3706"/>
                    <a:pt x="12250" y="4068"/>
                    <a:pt x="12705" y="4156"/>
                  </a:cubicBezTo>
                  <a:cubicBezTo>
                    <a:pt x="13250" y="4248"/>
                    <a:pt x="13886" y="4610"/>
                    <a:pt x="14339" y="4879"/>
                  </a:cubicBezTo>
                  <a:cubicBezTo>
                    <a:pt x="14468" y="4945"/>
                    <a:pt x="14618" y="4974"/>
                    <a:pt x="14776" y="4974"/>
                  </a:cubicBezTo>
                  <a:cubicBezTo>
                    <a:pt x="15064" y="4974"/>
                    <a:pt x="15375" y="4874"/>
                    <a:pt x="15609" y="4699"/>
                  </a:cubicBezTo>
                  <a:lnTo>
                    <a:pt x="16516" y="3795"/>
                  </a:lnTo>
                  <a:lnTo>
                    <a:pt x="17879" y="5152"/>
                  </a:lnTo>
                  <a:lnTo>
                    <a:pt x="16971" y="6055"/>
                  </a:lnTo>
                  <a:cubicBezTo>
                    <a:pt x="16608" y="6417"/>
                    <a:pt x="16608" y="6867"/>
                    <a:pt x="16879" y="7320"/>
                  </a:cubicBezTo>
                  <a:cubicBezTo>
                    <a:pt x="17242" y="7863"/>
                    <a:pt x="17423" y="8494"/>
                    <a:pt x="17516" y="9036"/>
                  </a:cubicBezTo>
                  <a:cubicBezTo>
                    <a:pt x="17697" y="9489"/>
                    <a:pt x="17968" y="9851"/>
                    <a:pt x="18423" y="9851"/>
                  </a:cubicBezTo>
                  <a:lnTo>
                    <a:pt x="19693" y="9851"/>
                  </a:lnTo>
                  <a:lnTo>
                    <a:pt x="19693" y="11749"/>
                  </a:lnTo>
                  <a:lnTo>
                    <a:pt x="18423" y="11749"/>
                  </a:lnTo>
                  <a:cubicBezTo>
                    <a:pt x="17968" y="11749"/>
                    <a:pt x="17697" y="12111"/>
                    <a:pt x="17516" y="12561"/>
                  </a:cubicBezTo>
                  <a:cubicBezTo>
                    <a:pt x="17423" y="13103"/>
                    <a:pt x="17061" y="13737"/>
                    <a:pt x="16879" y="14188"/>
                  </a:cubicBezTo>
                  <a:cubicBezTo>
                    <a:pt x="16608" y="14549"/>
                    <a:pt x="16790" y="15091"/>
                    <a:pt x="16971" y="15453"/>
                  </a:cubicBezTo>
                  <a:lnTo>
                    <a:pt x="17879" y="16356"/>
                  </a:lnTo>
                  <a:lnTo>
                    <a:pt x="16516" y="17713"/>
                  </a:lnTo>
                  <a:lnTo>
                    <a:pt x="15609" y="16810"/>
                  </a:lnTo>
                  <a:cubicBezTo>
                    <a:pt x="15416" y="16615"/>
                    <a:pt x="15194" y="16526"/>
                    <a:pt x="14961" y="16526"/>
                  </a:cubicBezTo>
                  <a:cubicBezTo>
                    <a:pt x="14759" y="16526"/>
                    <a:pt x="14549" y="16594"/>
                    <a:pt x="14339" y="16718"/>
                  </a:cubicBezTo>
                  <a:cubicBezTo>
                    <a:pt x="13794" y="17079"/>
                    <a:pt x="13250" y="17260"/>
                    <a:pt x="12705" y="17352"/>
                  </a:cubicBezTo>
                  <a:cubicBezTo>
                    <a:pt x="12250" y="17441"/>
                    <a:pt x="11887" y="17802"/>
                    <a:pt x="11887" y="18255"/>
                  </a:cubicBezTo>
                  <a:lnTo>
                    <a:pt x="11887" y="19520"/>
                  </a:lnTo>
                  <a:lnTo>
                    <a:pt x="9983" y="19520"/>
                  </a:lnTo>
                  <a:lnTo>
                    <a:pt x="9983" y="18255"/>
                  </a:lnTo>
                  <a:cubicBezTo>
                    <a:pt x="9983" y="17802"/>
                    <a:pt x="9620" y="17532"/>
                    <a:pt x="9165" y="17352"/>
                  </a:cubicBezTo>
                  <a:cubicBezTo>
                    <a:pt x="8621" y="17260"/>
                    <a:pt x="7895" y="16898"/>
                    <a:pt x="7443" y="16718"/>
                  </a:cubicBezTo>
                  <a:cubicBezTo>
                    <a:pt x="7342" y="16620"/>
                    <a:pt x="7192" y="16580"/>
                    <a:pt x="7031" y="16580"/>
                  </a:cubicBezTo>
                  <a:cubicBezTo>
                    <a:pt x="6752" y="16580"/>
                    <a:pt x="6435" y="16695"/>
                    <a:pt x="6262" y="16810"/>
                  </a:cubicBezTo>
                  <a:lnTo>
                    <a:pt x="5355" y="17713"/>
                  </a:lnTo>
                  <a:lnTo>
                    <a:pt x="3995" y="16356"/>
                  </a:lnTo>
                  <a:lnTo>
                    <a:pt x="4902" y="15453"/>
                  </a:lnTo>
                  <a:cubicBezTo>
                    <a:pt x="5173" y="15091"/>
                    <a:pt x="5173" y="14641"/>
                    <a:pt x="4992" y="14188"/>
                  </a:cubicBezTo>
                  <a:cubicBezTo>
                    <a:pt x="4629" y="13646"/>
                    <a:pt x="4447" y="13103"/>
                    <a:pt x="4266" y="12561"/>
                  </a:cubicBezTo>
                  <a:cubicBezTo>
                    <a:pt x="4177" y="12111"/>
                    <a:pt x="3814" y="11749"/>
                    <a:pt x="3359" y="11749"/>
                  </a:cubicBezTo>
                  <a:lnTo>
                    <a:pt x="2178" y="11749"/>
                  </a:lnTo>
                  <a:lnTo>
                    <a:pt x="2178" y="9851"/>
                  </a:lnTo>
                  <a:lnTo>
                    <a:pt x="3359" y="9851"/>
                  </a:lnTo>
                  <a:cubicBezTo>
                    <a:pt x="3814" y="9851"/>
                    <a:pt x="4177" y="9489"/>
                    <a:pt x="4266" y="9036"/>
                  </a:cubicBezTo>
                  <a:cubicBezTo>
                    <a:pt x="4447" y="8494"/>
                    <a:pt x="4721" y="7771"/>
                    <a:pt x="4992" y="7320"/>
                  </a:cubicBezTo>
                  <a:cubicBezTo>
                    <a:pt x="5173" y="6959"/>
                    <a:pt x="5084" y="6417"/>
                    <a:pt x="4902" y="6055"/>
                  </a:cubicBezTo>
                  <a:lnTo>
                    <a:pt x="3995" y="5152"/>
                  </a:lnTo>
                  <a:lnTo>
                    <a:pt x="5355" y="3795"/>
                  </a:lnTo>
                  <a:lnTo>
                    <a:pt x="6262" y="4699"/>
                  </a:lnTo>
                  <a:cubicBezTo>
                    <a:pt x="6423" y="4911"/>
                    <a:pt x="6645" y="5000"/>
                    <a:pt x="6890" y="5000"/>
                  </a:cubicBezTo>
                  <a:cubicBezTo>
                    <a:pt x="7066" y="5000"/>
                    <a:pt x="7253" y="4954"/>
                    <a:pt x="7443" y="4879"/>
                  </a:cubicBezTo>
                  <a:cubicBezTo>
                    <a:pt x="8077" y="4518"/>
                    <a:pt x="8621" y="4248"/>
                    <a:pt x="9165" y="4156"/>
                  </a:cubicBezTo>
                  <a:cubicBezTo>
                    <a:pt x="9620" y="4068"/>
                    <a:pt x="9983" y="3706"/>
                    <a:pt x="9983" y="3253"/>
                  </a:cubicBezTo>
                  <a:lnTo>
                    <a:pt x="9983" y="1988"/>
                  </a:lnTo>
                  <a:close/>
                  <a:moveTo>
                    <a:pt x="8802" y="0"/>
                  </a:moveTo>
                  <a:cubicBezTo>
                    <a:pt x="8258" y="0"/>
                    <a:pt x="7806" y="453"/>
                    <a:pt x="7806" y="995"/>
                  </a:cubicBezTo>
                  <a:lnTo>
                    <a:pt x="7806" y="2441"/>
                  </a:lnTo>
                  <a:cubicBezTo>
                    <a:pt x="7443" y="2622"/>
                    <a:pt x="7261" y="2711"/>
                    <a:pt x="6988" y="2803"/>
                  </a:cubicBezTo>
                  <a:lnTo>
                    <a:pt x="5991" y="1807"/>
                  </a:lnTo>
                  <a:cubicBezTo>
                    <a:pt x="5718" y="1538"/>
                    <a:pt x="5536" y="1446"/>
                    <a:pt x="5265" y="1446"/>
                  </a:cubicBezTo>
                  <a:cubicBezTo>
                    <a:pt x="5084" y="1446"/>
                    <a:pt x="4721" y="1538"/>
                    <a:pt x="4629" y="1807"/>
                  </a:cubicBezTo>
                  <a:lnTo>
                    <a:pt x="1815" y="4610"/>
                  </a:lnTo>
                  <a:cubicBezTo>
                    <a:pt x="1544" y="4879"/>
                    <a:pt x="1452" y="5060"/>
                    <a:pt x="1452" y="5333"/>
                  </a:cubicBezTo>
                  <a:cubicBezTo>
                    <a:pt x="1452" y="5513"/>
                    <a:pt x="1544" y="5875"/>
                    <a:pt x="1815" y="5964"/>
                  </a:cubicBezTo>
                  <a:lnTo>
                    <a:pt x="2814" y="6959"/>
                  </a:lnTo>
                  <a:cubicBezTo>
                    <a:pt x="2722" y="7229"/>
                    <a:pt x="2633" y="7590"/>
                    <a:pt x="2451" y="7771"/>
                  </a:cubicBezTo>
                  <a:lnTo>
                    <a:pt x="999" y="7771"/>
                  </a:lnTo>
                  <a:cubicBezTo>
                    <a:pt x="455" y="7771"/>
                    <a:pt x="0" y="8224"/>
                    <a:pt x="0" y="8766"/>
                  </a:cubicBezTo>
                  <a:lnTo>
                    <a:pt x="0" y="12742"/>
                  </a:lnTo>
                  <a:cubicBezTo>
                    <a:pt x="0" y="13284"/>
                    <a:pt x="455" y="13737"/>
                    <a:pt x="999" y="13737"/>
                  </a:cubicBezTo>
                  <a:lnTo>
                    <a:pt x="2451" y="13737"/>
                  </a:lnTo>
                  <a:cubicBezTo>
                    <a:pt x="2540" y="14099"/>
                    <a:pt x="2722" y="14368"/>
                    <a:pt x="2814" y="14549"/>
                  </a:cubicBezTo>
                  <a:lnTo>
                    <a:pt x="1815" y="15545"/>
                  </a:lnTo>
                  <a:cubicBezTo>
                    <a:pt x="1544" y="15814"/>
                    <a:pt x="1452" y="15995"/>
                    <a:pt x="1452" y="16267"/>
                  </a:cubicBezTo>
                  <a:cubicBezTo>
                    <a:pt x="1452" y="16448"/>
                    <a:pt x="1544" y="16810"/>
                    <a:pt x="1815" y="16898"/>
                  </a:cubicBezTo>
                  <a:lnTo>
                    <a:pt x="4629" y="19793"/>
                  </a:lnTo>
                  <a:cubicBezTo>
                    <a:pt x="4810" y="19974"/>
                    <a:pt x="5084" y="20062"/>
                    <a:pt x="5265" y="20062"/>
                  </a:cubicBezTo>
                  <a:cubicBezTo>
                    <a:pt x="5536" y="20062"/>
                    <a:pt x="5899" y="19974"/>
                    <a:pt x="5991" y="19793"/>
                  </a:cubicBezTo>
                  <a:lnTo>
                    <a:pt x="6988" y="18706"/>
                  </a:lnTo>
                  <a:cubicBezTo>
                    <a:pt x="7261" y="18889"/>
                    <a:pt x="7532" y="18978"/>
                    <a:pt x="7806" y="19070"/>
                  </a:cubicBezTo>
                  <a:lnTo>
                    <a:pt x="7806" y="20516"/>
                  </a:lnTo>
                  <a:cubicBezTo>
                    <a:pt x="7806" y="21147"/>
                    <a:pt x="8258" y="21600"/>
                    <a:pt x="8802" y="21600"/>
                  </a:cubicBezTo>
                  <a:lnTo>
                    <a:pt x="12798" y="21600"/>
                  </a:lnTo>
                  <a:cubicBezTo>
                    <a:pt x="13342" y="21600"/>
                    <a:pt x="13794" y="21147"/>
                    <a:pt x="13794" y="20516"/>
                  </a:cubicBezTo>
                  <a:lnTo>
                    <a:pt x="13794" y="19070"/>
                  </a:lnTo>
                  <a:cubicBezTo>
                    <a:pt x="14157" y="18978"/>
                    <a:pt x="14339" y="18889"/>
                    <a:pt x="14612" y="18706"/>
                  </a:cubicBezTo>
                  <a:lnTo>
                    <a:pt x="15609" y="19793"/>
                  </a:lnTo>
                  <a:cubicBezTo>
                    <a:pt x="15882" y="19974"/>
                    <a:pt x="16064" y="20062"/>
                    <a:pt x="16335" y="20062"/>
                  </a:cubicBezTo>
                  <a:cubicBezTo>
                    <a:pt x="16516" y="20062"/>
                    <a:pt x="16879" y="19974"/>
                    <a:pt x="16971" y="19793"/>
                  </a:cubicBezTo>
                  <a:lnTo>
                    <a:pt x="19782" y="16898"/>
                  </a:lnTo>
                  <a:cubicBezTo>
                    <a:pt x="20145" y="16629"/>
                    <a:pt x="20145" y="15906"/>
                    <a:pt x="19782" y="15545"/>
                  </a:cubicBezTo>
                  <a:lnTo>
                    <a:pt x="18786" y="14549"/>
                  </a:lnTo>
                  <a:cubicBezTo>
                    <a:pt x="18875" y="14368"/>
                    <a:pt x="19057" y="14007"/>
                    <a:pt x="19149" y="13737"/>
                  </a:cubicBezTo>
                  <a:lnTo>
                    <a:pt x="20601" y="13737"/>
                  </a:lnTo>
                  <a:cubicBezTo>
                    <a:pt x="21145" y="13737"/>
                    <a:pt x="21600" y="13284"/>
                    <a:pt x="21600" y="12742"/>
                  </a:cubicBezTo>
                  <a:lnTo>
                    <a:pt x="21600" y="8766"/>
                  </a:lnTo>
                  <a:cubicBezTo>
                    <a:pt x="21600" y="8224"/>
                    <a:pt x="21145" y="7771"/>
                    <a:pt x="20601" y="7771"/>
                  </a:cubicBezTo>
                  <a:lnTo>
                    <a:pt x="19149" y="7771"/>
                  </a:lnTo>
                  <a:cubicBezTo>
                    <a:pt x="19057" y="7409"/>
                    <a:pt x="18875" y="7229"/>
                    <a:pt x="18786" y="6959"/>
                  </a:cubicBezTo>
                  <a:lnTo>
                    <a:pt x="19782" y="5964"/>
                  </a:lnTo>
                  <a:cubicBezTo>
                    <a:pt x="20145" y="5602"/>
                    <a:pt x="20145" y="4971"/>
                    <a:pt x="19782" y="4610"/>
                  </a:cubicBezTo>
                  <a:lnTo>
                    <a:pt x="16971" y="1807"/>
                  </a:lnTo>
                  <a:cubicBezTo>
                    <a:pt x="16790" y="1538"/>
                    <a:pt x="16516" y="1446"/>
                    <a:pt x="16335" y="1446"/>
                  </a:cubicBezTo>
                  <a:cubicBezTo>
                    <a:pt x="16064" y="1446"/>
                    <a:pt x="15701" y="1538"/>
                    <a:pt x="15609" y="1807"/>
                  </a:cubicBezTo>
                  <a:lnTo>
                    <a:pt x="14612" y="2803"/>
                  </a:lnTo>
                  <a:cubicBezTo>
                    <a:pt x="14339" y="2711"/>
                    <a:pt x="14068" y="2622"/>
                    <a:pt x="13794" y="2441"/>
                  </a:cubicBezTo>
                  <a:lnTo>
                    <a:pt x="13794" y="995"/>
                  </a:lnTo>
                  <a:cubicBezTo>
                    <a:pt x="13794" y="453"/>
                    <a:pt x="13342" y="0"/>
                    <a:pt x="12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70" name="Google Shape;3970;p39"/>
            <p:cNvSpPr/>
            <p:nvPr/>
          </p:nvSpPr>
          <p:spPr>
            <a:xfrm>
              <a:off x="320220" y="315406"/>
              <a:ext cx="259936" cy="257568"/>
            </a:xfrm>
            <a:custGeom>
              <a:rect b="b" l="l" r="r" t="t"/>
              <a:pathLst>
                <a:path extrusionOk="0" h="21600" w="21600">
                  <a:moveTo>
                    <a:pt x="10800" y="4235"/>
                  </a:moveTo>
                  <a:cubicBezTo>
                    <a:pt x="14203" y="4235"/>
                    <a:pt x="17200" y="7266"/>
                    <a:pt x="17200" y="10899"/>
                  </a:cubicBezTo>
                  <a:cubicBezTo>
                    <a:pt x="17200" y="14334"/>
                    <a:pt x="14203" y="17358"/>
                    <a:pt x="10800" y="17358"/>
                  </a:cubicBezTo>
                  <a:cubicBezTo>
                    <a:pt x="7200" y="17358"/>
                    <a:pt x="4197" y="14334"/>
                    <a:pt x="4197" y="10899"/>
                  </a:cubicBezTo>
                  <a:cubicBezTo>
                    <a:pt x="4197" y="7266"/>
                    <a:pt x="7200" y="4235"/>
                    <a:pt x="10800" y="4235"/>
                  </a:cubicBezTo>
                  <a:close/>
                  <a:moveTo>
                    <a:pt x="10800" y="0"/>
                  </a:moveTo>
                  <a:cubicBezTo>
                    <a:pt x="4800" y="0"/>
                    <a:pt x="0" y="4844"/>
                    <a:pt x="0" y="10899"/>
                  </a:cubicBezTo>
                  <a:cubicBezTo>
                    <a:pt x="0" y="16954"/>
                    <a:pt x="4800" y="21600"/>
                    <a:pt x="10800" y="21600"/>
                  </a:cubicBezTo>
                  <a:cubicBezTo>
                    <a:pt x="16800" y="21600"/>
                    <a:pt x="21600" y="16954"/>
                    <a:pt x="21600" y="10899"/>
                  </a:cubicBezTo>
                  <a:cubicBezTo>
                    <a:pt x="21403" y="4844"/>
                    <a:pt x="1680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71" name="Google Shape;3971;p39"/>
            <p:cNvSpPr/>
            <p:nvPr/>
          </p:nvSpPr>
          <p:spPr>
            <a:xfrm>
              <a:off x="0" y="76"/>
              <a:ext cx="897931" cy="895411"/>
            </a:xfrm>
            <a:custGeom>
              <a:rect b="b" l="l" r="r" t="t"/>
              <a:pathLst>
                <a:path extrusionOk="0" h="21600" w="21600">
                  <a:moveTo>
                    <a:pt x="10829" y="1277"/>
                  </a:moveTo>
                  <a:cubicBezTo>
                    <a:pt x="16040" y="1277"/>
                    <a:pt x="20267" y="5574"/>
                    <a:pt x="20267" y="10801"/>
                  </a:cubicBezTo>
                  <a:cubicBezTo>
                    <a:pt x="20210" y="15969"/>
                    <a:pt x="16040" y="20207"/>
                    <a:pt x="10829" y="20207"/>
                  </a:cubicBezTo>
                  <a:cubicBezTo>
                    <a:pt x="8977" y="20207"/>
                    <a:pt x="7240" y="19742"/>
                    <a:pt x="5733" y="18756"/>
                  </a:cubicBezTo>
                  <a:cubicBezTo>
                    <a:pt x="5652" y="18714"/>
                    <a:pt x="5512" y="18673"/>
                    <a:pt x="5396" y="18673"/>
                  </a:cubicBezTo>
                  <a:cubicBezTo>
                    <a:pt x="5349" y="18673"/>
                    <a:pt x="5304" y="18680"/>
                    <a:pt x="5270" y="18697"/>
                  </a:cubicBezTo>
                  <a:lnTo>
                    <a:pt x="1680" y="19858"/>
                  </a:lnTo>
                  <a:lnTo>
                    <a:pt x="2838" y="16318"/>
                  </a:lnTo>
                  <a:cubicBezTo>
                    <a:pt x="2897" y="16142"/>
                    <a:pt x="2838" y="15969"/>
                    <a:pt x="2781" y="15794"/>
                  </a:cubicBezTo>
                  <a:cubicBezTo>
                    <a:pt x="1855" y="14284"/>
                    <a:pt x="1333" y="12543"/>
                    <a:pt x="1333" y="10801"/>
                  </a:cubicBezTo>
                  <a:cubicBezTo>
                    <a:pt x="1333" y="5574"/>
                    <a:pt x="5617" y="1277"/>
                    <a:pt x="10829" y="1277"/>
                  </a:cubicBezTo>
                  <a:close/>
                  <a:moveTo>
                    <a:pt x="10829" y="0"/>
                  </a:moveTo>
                  <a:cubicBezTo>
                    <a:pt x="7992" y="0"/>
                    <a:pt x="5270" y="1045"/>
                    <a:pt x="3185" y="3192"/>
                  </a:cubicBezTo>
                  <a:cubicBezTo>
                    <a:pt x="1160" y="5225"/>
                    <a:pt x="0" y="7896"/>
                    <a:pt x="0" y="10801"/>
                  </a:cubicBezTo>
                  <a:cubicBezTo>
                    <a:pt x="0" y="12659"/>
                    <a:pt x="522" y="14574"/>
                    <a:pt x="1564" y="16259"/>
                  </a:cubicBezTo>
                  <a:lnTo>
                    <a:pt x="116" y="20730"/>
                  </a:lnTo>
                  <a:cubicBezTo>
                    <a:pt x="0" y="20962"/>
                    <a:pt x="116" y="21252"/>
                    <a:pt x="233" y="21368"/>
                  </a:cubicBezTo>
                  <a:cubicBezTo>
                    <a:pt x="362" y="21499"/>
                    <a:pt x="559" y="21565"/>
                    <a:pt x="720" y="21565"/>
                  </a:cubicBezTo>
                  <a:cubicBezTo>
                    <a:pt x="776" y="21565"/>
                    <a:pt x="825" y="21558"/>
                    <a:pt x="869" y="21543"/>
                  </a:cubicBezTo>
                  <a:lnTo>
                    <a:pt x="5385" y="20090"/>
                  </a:lnTo>
                  <a:cubicBezTo>
                    <a:pt x="7065" y="21078"/>
                    <a:pt x="8918" y="21600"/>
                    <a:pt x="10829" y="21600"/>
                  </a:cubicBezTo>
                  <a:cubicBezTo>
                    <a:pt x="13608" y="21600"/>
                    <a:pt x="16387" y="20498"/>
                    <a:pt x="18415" y="18408"/>
                  </a:cubicBezTo>
                  <a:cubicBezTo>
                    <a:pt x="20442" y="16375"/>
                    <a:pt x="21600" y="13704"/>
                    <a:pt x="21600" y="10801"/>
                  </a:cubicBezTo>
                  <a:cubicBezTo>
                    <a:pt x="21600" y="7955"/>
                    <a:pt x="20499" y="5168"/>
                    <a:pt x="18415" y="3135"/>
                  </a:cubicBezTo>
                  <a:cubicBezTo>
                    <a:pt x="16330" y="1045"/>
                    <a:pt x="13608"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972" name="Google Shape;3972;p39"/>
          <p:cNvGrpSpPr/>
          <p:nvPr/>
        </p:nvGrpSpPr>
        <p:grpSpPr>
          <a:xfrm>
            <a:off x="6126185" y="5667814"/>
            <a:ext cx="890676" cy="890676"/>
            <a:chOff x="-1" y="76"/>
            <a:chExt cx="890674" cy="890674"/>
          </a:xfrm>
        </p:grpSpPr>
        <p:sp>
          <p:nvSpPr>
            <p:cNvPr id="3973" name="Google Shape;3973;p39"/>
            <p:cNvSpPr/>
            <p:nvPr/>
          </p:nvSpPr>
          <p:spPr>
            <a:xfrm>
              <a:off x="260012" y="105976"/>
              <a:ext cx="368281" cy="471812"/>
            </a:xfrm>
            <a:custGeom>
              <a:rect b="b" l="l" r="r" t="t"/>
              <a:pathLst>
                <a:path extrusionOk="0" h="21600" w="21600">
                  <a:moveTo>
                    <a:pt x="10446" y="2424"/>
                  </a:moveTo>
                  <a:cubicBezTo>
                    <a:pt x="14685" y="2424"/>
                    <a:pt x="18073" y="5069"/>
                    <a:pt x="18073" y="8374"/>
                  </a:cubicBezTo>
                  <a:cubicBezTo>
                    <a:pt x="18356" y="10141"/>
                    <a:pt x="17226" y="12124"/>
                    <a:pt x="15250" y="13226"/>
                  </a:cubicBezTo>
                  <a:cubicBezTo>
                    <a:pt x="14121" y="13887"/>
                    <a:pt x="12283" y="15209"/>
                    <a:pt x="12283" y="17301"/>
                  </a:cubicBezTo>
                  <a:lnTo>
                    <a:pt x="12283" y="17962"/>
                  </a:lnTo>
                  <a:cubicBezTo>
                    <a:pt x="12283" y="18735"/>
                    <a:pt x="11575" y="19284"/>
                    <a:pt x="10589" y="19284"/>
                  </a:cubicBezTo>
                  <a:cubicBezTo>
                    <a:pt x="9742" y="19284"/>
                    <a:pt x="9034" y="18735"/>
                    <a:pt x="9034" y="17962"/>
                  </a:cubicBezTo>
                  <a:lnTo>
                    <a:pt x="9034" y="17301"/>
                  </a:lnTo>
                  <a:cubicBezTo>
                    <a:pt x="9034" y="14989"/>
                    <a:pt x="10589" y="12785"/>
                    <a:pt x="13274" y="11242"/>
                  </a:cubicBezTo>
                  <a:cubicBezTo>
                    <a:pt x="14542" y="10581"/>
                    <a:pt x="15250" y="9480"/>
                    <a:pt x="15250" y="8374"/>
                  </a:cubicBezTo>
                  <a:cubicBezTo>
                    <a:pt x="15250" y="6391"/>
                    <a:pt x="13130" y="4740"/>
                    <a:pt x="10589" y="4740"/>
                  </a:cubicBezTo>
                  <a:cubicBezTo>
                    <a:pt x="8187" y="4740"/>
                    <a:pt x="6072" y="6391"/>
                    <a:pt x="6072" y="8374"/>
                  </a:cubicBezTo>
                  <a:cubicBezTo>
                    <a:pt x="6072" y="9035"/>
                    <a:pt x="5364" y="9588"/>
                    <a:pt x="4517" y="9588"/>
                  </a:cubicBezTo>
                  <a:cubicBezTo>
                    <a:pt x="3531" y="9588"/>
                    <a:pt x="2823" y="9035"/>
                    <a:pt x="2823" y="8374"/>
                  </a:cubicBezTo>
                  <a:cubicBezTo>
                    <a:pt x="2823" y="5069"/>
                    <a:pt x="6211" y="2424"/>
                    <a:pt x="10446" y="2424"/>
                  </a:cubicBezTo>
                  <a:close/>
                  <a:moveTo>
                    <a:pt x="10872" y="0"/>
                  </a:moveTo>
                  <a:cubicBezTo>
                    <a:pt x="4800" y="0"/>
                    <a:pt x="0" y="3638"/>
                    <a:pt x="0" y="8374"/>
                  </a:cubicBezTo>
                  <a:cubicBezTo>
                    <a:pt x="0" y="10249"/>
                    <a:pt x="2120" y="11904"/>
                    <a:pt x="4661" y="11904"/>
                  </a:cubicBezTo>
                  <a:cubicBezTo>
                    <a:pt x="7058" y="11904"/>
                    <a:pt x="9178" y="10249"/>
                    <a:pt x="9178" y="8374"/>
                  </a:cubicBezTo>
                  <a:cubicBezTo>
                    <a:pt x="9178" y="7713"/>
                    <a:pt x="9881" y="7164"/>
                    <a:pt x="10872" y="7164"/>
                  </a:cubicBezTo>
                  <a:cubicBezTo>
                    <a:pt x="11719" y="7164"/>
                    <a:pt x="12422" y="7713"/>
                    <a:pt x="12422" y="8374"/>
                  </a:cubicBezTo>
                  <a:cubicBezTo>
                    <a:pt x="12422" y="8815"/>
                    <a:pt x="12283" y="9035"/>
                    <a:pt x="11719" y="9256"/>
                  </a:cubicBezTo>
                  <a:cubicBezTo>
                    <a:pt x="8187" y="11351"/>
                    <a:pt x="6211" y="14216"/>
                    <a:pt x="6211" y="17301"/>
                  </a:cubicBezTo>
                  <a:lnTo>
                    <a:pt x="6211" y="17962"/>
                  </a:lnTo>
                  <a:cubicBezTo>
                    <a:pt x="6211" y="19945"/>
                    <a:pt x="8331" y="21600"/>
                    <a:pt x="10872" y="21600"/>
                  </a:cubicBezTo>
                  <a:cubicBezTo>
                    <a:pt x="13274" y="21600"/>
                    <a:pt x="15389" y="19945"/>
                    <a:pt x="15389" y="17962"/>
                  </a:cubicBezTo>
                  <a:lnTo>
                    <a:pt x="15389" y="17301"/>
                  </a:lnTo>
                  <a:cubicBezTo>
                    <a:pt x="15389" y="16311"/>
                    <a:pt x="16518" y="15538"/>
                    <a:pt x="17226" y="15097"/>
                  </a:cubicBezTo>
                  <a:cubicBezTo>
                    <a:pt x="20049" y="13555"/>
                    <a:pt x="21600" y="11022"/>
                    <a:pt x="21600" y="8374"/>
                  </a:cubicBezTo>
                  <a:cubicBezTo>
                    <a:pt x="21461" y="3638"/>
                    <a:pt x="16662" y="0"/>
                    <a:pt x="108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74" name="Google Shape;3974;p39"/>
            <p:cNvSpPr/>
            <p:nvPr/>
          </p:nvSpPr>
          <p:spPr>
            <a:xfrm>
              <a:off x="365911" y="628368"/>
              <a:ext cx="156482" cy="156406"/>
            </a:xfrm>
            <a:custGeom>
              <a:rect b="b" l="l" r="r" t="t"/>
              <a:pathLst>
                <a:path extrusionOk="0" h="21600" w="21600">
                  <a:moveTo>
                    <a:pt x="10969" y="6975"/>
                  </a:moveTo>
                  <a:cubicBezTo>
                    <a:pt x="12962" y="6975"/>
                    <a:pt x="14618" y="8642"/>
                    <a:pt x="14618" y="10964"/>
                  </a:cubicBezTo>
                  <a:cubicBezTo>
                    <a:pt x="14618" y="12958"/>
                    <a:pt x="12625" y="14625"/>
                    <a:pt x="10969" y="14625"/>
                  </a:cubicBezTo>
                  <a:cubicBezTo>
                    <a:pt x="8638" y="14625"/>
                    <a:pt x="6982" y="12958"/>
                    <a:pt x="6982" y="10964"/>
                  </a:cubicBezTo>
                  <a:cubicBezTo>
                    <a:pt x="6982" y="8642"/>
                    <a:pt x="8638" y="6975"/>
                    <a:pt x="10969" y="6975"/>
                  </a:cubicBezTo>
                  <a:close/>
                  <a:moveTo>
                    <a:pt x="10969" y="0"/>
                  </a:moveTo>
                  <a:cubicBezTo>
                    <a:pt x="4989" y="0"/>
                    <a:pt x="0" y="4981"/>
                    <a:pt x="0" y="10964"/>
                  </a:cubicBezTo>
                  <a:cubicBezTo>
                    <a:pt x="0" y="16619"/>
                    <a:pt x="4989" y="21600"/>
                    <a:pt x="10969" y="21600"/>
                  </a:cubicBezTo>
                  <a:cubicBezTo>
                    <a:pt x="16622" y="21600"/>
                    <a:pt x="21600" y="16619"/>
                    <a:pt x="21600" y="10964"/>
                  </a:cubicBezTo>
                  <a:cubicBezTo>
                    <a:pt x="21600" y="4981"/>
                    <a:pt x="16622" y="0"/>
                    <a:pt x="10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75" name="Google Shape;3975;p39"/>
            <p:cNvSpPr/>
            <p:nvPr/>
          </p:nvSpPr>
          <p:spPr>
            <a:xfrm>
              <a:off x="-1" y="76"/>
              <a:ext cx="890674" cy="890674"/>
            </a:xfrm>
            <a:custGeom>
              <a:rect b="b" l="l" r="r" t="t"/>
              <a:pathLst>
                <a:path extrusionOk="0" h="21600" w="21600">
                  <a:moveTo>
                    <a:pt x="10801" y="1225"/>
                  </a:moveTo>
                  <a:cubicBezTo>
                    <a:pt x="16054" y="1225"/>
                    <a:pt x="20316" y="5546"/>
                    <a:pt x="20316" y="10799"/>
                  </a:cubicBezTo>
                  <a:cubicBezTo>
                    <a:pt x="20258" y="16054"/>
                    <a:pt x="16054" y="20373"/>
                    <a:pt x="10801" y="20373"/>
                  </a:cubicBezTo>
                  <a:cubicBezTo>
                    <a:pt x="5546" y="20373"/>
                    <a:pt x="1227" y="16054"/>
                    <a:pt x="1227" y="10799"/>
                  </a:cubicBezTo>
                  <a:cubicBezTo>
                    <a:pt x="1227" y="5546"/>
                    <a:pt x="5546" y="1225"/>
                    <a:pt x="10801" y="1225"/>
                  </a:cubicBezTo>
                  <a:close/>
                  <a:moveTo>
                    <a:pt x="10801" y="0"/>
                  </a:moveTo>
                  <a:cubicBezTo>
                    <a:pt x="4788" y="0"/>
                    <a:pt x="0" y="4903"/>
                    <a:pt x="0" y="10799"/>
                  </a:cubicBezTo>
                  <a:cubicBezTo>
                    <a:pt x="0" y="16754"/>
                    <a:pt x="4846" y="21600"/>
                    <a:pt x="10801" y="21600"/>
                  </a:cubicBezTo>
                  <a:cubicBezTo>
                    <a:pt x="16754" y="21600"/>
                    <a:pt x="21600" y="16695"/>
                    <a:pt x="21600" y="10799"/>
                  </a:cubicBezTo>
                  <a:cubicBezTo>
                    <a:pt x="21600" y="4786"/>
                    <a:pt x="16697"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976" name="Google Shape;3976;p39"/>
          <p:cNvGrpSpPr/>
          <p:nvPr/>
        </p:nvGrpSpPr>
        <p:grpSpPr>
          <a:xfrm>
            <a:off x="11746582" y="3473567"/>
            <a:ext cx="893121" cy="902670"/>
            <a:chOff x="-1" y="0"/>
            <a:chExt cx="893119" cy="902668"/>
          </a:xfrm>
        </p:grpSpPr>
        <p:sp>
          <p:nvSpPr>
            <p:cNvPr id="3977" name="Google Shape;3977;p39"/>
            <p:cNvSpPr/>
            <p:nvPr/>
          </p:nvSpPr>
          <p:spPr>
            <a:xfrm>
              <a:off x="-1" y="0"/>
              <a:ext cx="893119" cy="902668"/>
            </a:xfrm>
            <a:custGeom>
              <a:rect b="b" l="l" r="r" t="t"/>
              <a:pathLst>
                <a:path extrusionOk="0" h="21600" w="21600">
                  <a:moveTo>
                    <a:pt x="20319" y="3801"/>
                  </a:moveTo>
                  <a:lnTo>
                    <a:pt x="20319" y="6337"/>
                  </a:lnTo>
                  <a:lnTo>
                    <a:pt x="19096" y="6337"/>
                  </a:lnTo>
                  <a:lnTo>
                    <a:pt x="19096" y="3801"/>
                  </a:lnTo>
                  <a:close/>
                  <a:moveTo>
                    <a:pt x="20319" y="7546"/>
                  </a:moveTo>
                  <a:lnTo>
                    <a:pt x="20319" y="10080"/>
                  </a:lnTo>
                  <a:lnTo>
                    <a:pt x="19039" y="10080"/>
                  </a:lnTo>
                  <a:lnTo>
                    <a:pt x="19039" y="7546"/>
                  </a:lnTo>
                  <a:close/>
                  <a:moveTo>
                    <a:pt x="20319" y="11290"/>
                  </a:moveTo>
                  <a:lnTo>
                    <a:pt x="20319" y="13824"/>
                  </a:lnTo>
                  <a:lnTo>
                    <a:pt x="19096" y="13824"/>
                  </a:lnTo>
                  <a:lnTo>
                    <a:pt x="19096" y="11290"/>
                  </a:lnTo>
                  <a:close/>
                  <a:moveTo>
                    <a:pt x="5065" y="980"/>
                  </a:moveTo>
                  <a:lnTo>
                    <a:pt x="5065" y="19872"/>
                  </a:lnTo>
                  <a:lnTo>
                    <a:pt x="3202" y="19872"/>
                  </a:lnTo>
                  <a:cubicBezTo>
                    <a:pt x="3103" y="19954"/>
                    <a:pt x="3007" y="19991"/>
                    <a:pt x="2922" y="19991"/>
                  </a:cubicBezTo>
                  <a:cubicBezTo>
                    <a:pt x="2711" y="19991"/>
                    <a:pt x="2563" y="19773"/>
                    <a:pt x="2563" y="19527"/>
                  </a:cubicBezTo>
                  <a:lnTo>
                    <a:pt x="2563" y="18894"/>
                  </a:lnTo>
                  <a:lnTo>
                    <a:pt x="3202" y="18894"/>
                  </a:lnTo>
                  <a:cubicBezTo>
                    <a:pt x="3552" y="18894"/>
                    <a:pt x="3844" y="18549"/>
                    <a:pt x="3844" y="18203"/>
                  </a:cubicBezTo>
                  <a:cubicBezTo>
                    <a:pt x="3844" y="17857"/>
                    <a:pt x="3552" y="17569"/>
                    <a:pt x="3202" y="17569"/>
                  </a:cubicBezTo>
                  <a:lnTo>
                    <a:pt x="2563" y="17569"/>
                  </a:lnTo>
                  <a:lnTo>
                    <a:pt x="2563" y="15034"/>
                  </a:lnTo>
                  <a:lnTo>
                    <a:pt x="3202" y="15034"/>
                  </a:lnTo>
                  <a:cubicBezTo>
                    <a:pt x="3552" y="15034"/>
                    <a:pt x="3844" y="14746"/>
                    <a:pt x="3844" y="14400"/>
                  </a:cubicBezTo>
                  <a:cubicBezTo>
                    <a:pt x="3844" y="14054"/>
                    <a:pt x="3552" y="13767"/>
                    <a:pt x="3202" y="13767"/>
                  </a:cubicBezTo>
                  <a:lnTo>
                    <a:pt x="2563" y="13767"/>
                  </a:lnTo>
                  <a:lnTo>
                    <a:pt x="2563" y="11231"/>
                  </a:lnTo>
                  <a:lnTo>
                    <a:pt x="3202" y="11231"/>
                  </a:lnTo>
                  <a:cubicBezTo>
                    <a:pt x="3552" y="11231"/>
                    <a:pt x="3844" y="10944"/>
                    <a:pt x="3844" y="10599"/>
                  </a:cubicBezTo>
                  <a:cubicBezTo>
                    <a:pt x="3844" y="10195"/>
                    <a:pt x="3552" y="9908"/>
                    <a:pt x="3202" y="9908"/>
                  </a:cubicBezTo>
                  <a:lnTo>
                    <a:pt x="2563" y="9908"/>
                  </a:lnTo>
                  <a:lnTo>
                    <a:pt x="2563" y="7430"/>
                  </a:lnTo>
                  <a:lnTo>
                    <a:pt x="3202" y="7430"/>
                  </a:lnTo>
                  <a:cubicBezTo>
                    <a:pt x="3552" y="7430"/>
                    <a:pt x="3844" y="7143"/>
                    <a:pt x="3844" y="6739"/>
                  </a:cubicBezTo>
                  <a:cubicBezTo>
                    <a:pt x="3844" y="6394"/>
                    <a:pt x="3552" y="6107"/>
                    <a:pt x="3202" y="6107"/>
                  </a:cubicBezTo>
                  <a:lnTo>
                    <a:pt x="2563" y="6107"/>
                  </a:lnTo>
                  <a:lnTo>
                    <a:pt x="2563" y="3571"/>
                  </a:lnTo>
                  <a:lnTo>
                    <a:pt x="3202" y="3571"/>
                  </a:lnTo>
                  <a:cubicBezTo>
                    <a:pt x="3552" y="3571"/>
                    <a:pt x="3844" y="3284"/>
                    <a:pt x="3844" y="2938"/>
                  </a:cubicBezTo>
                  <a:cubicBezTo>
                    <a:pt x="3844" y="2593"/>
                    <a:pt x="3552" y="2304"/>
                    <a:pt x="3202" y="2304"/>
                  </a:cubicBezTo>
                  <a:lnTo>
                    <a:pt x="2563" y="2304"/>
                  </a:lnTo>
                  <a:lnTo>
                    <a:pt x="2563" y="1671"/>
                  </a:lnTo>
                  <a:cubicBezTo>
                    <a:pt x="2563" y="1267"/>
                    <a:pt x="2853" y="980"/>
                    <a:pt x="3202" y="980"/>
                  </a:cubicBezTo>
                  <a:close/>
                  <a:moveTo>
                    <a:pt x="17117" y="1326"/>
                  </a:moveTo>
                  <a:cubicBezTo>
                    <a:pt x="17466" y="1326"/>
                    <a:pt x="17756" y="1613"/>
                    <a:pt x="17756" y="1958"/>
                  </a:cubicBezTo>
                  <a:lnTo>
                    <a:pt x="17756" y="19527"/>
                  </a:lnTo>
                  <a:cubicBezTo>
                    <a:pt x="17756" y="19872"/>
                    <a:pt x="17466" y="20161"/>
                    <a:pt x="17117" y="20161"/>
                  </a:cubicBezTo>
                  <a:lnTo>
                    <a:pt x="6229" y="20161"/>
                  </a:lnTo>
                  <a:lnTo>
                    <a:pt x="6229" y="1326"/>
                  </a:lnTo>
                  <a:close/>
                  <a:moveTo>
                    <a:pt x="3202" y="0"/>
                  </a:moveTo>
                  <a:cubicBezTo>
                    <a:pt x="2155" y="0"/>
                    <a:pt x="1282" y="865"/>
                    <a:pt x="1282" y="1901"/>
                  </a:cubicBezTo>
                  <a:lnTo>
                    <a:pt x="1282" y="2534"/>
                  </a:lnTo>
                  <a:lnTo>
                    <a:pt x="641" y="2534"/>
                  </a:lnTo>
                  <a:cubicBezTo>
                    <a:pt x="292" y="2534"/>
                    <a:pt x="0" y="2823"/>
                    <a:pt x="0" y="3169"/>
                  </a:cubicBezTo>
                  <a:cubicBezTo>
                    <a:pt x="0" y="3514"/>
                    <a:pt x="292" y="3801"/>
                    <a:pt x="641" y="3801"/>
                  </a:cubicBezTo>
                  <a:lnTo>
                    <a:pt x="1282" y="3801"/>
                  </a:lnTo>
                  <a:lnTo>
                    <a:pt x="1282" y="6337"/>
                  </a:lnTo>
                  <a:lnTo>
                    <a:pt x="641" y="6337"/>
                  </a:lnTo>
                  <a:cubicBezTo>
                    <a:pt x="292" y="6337"/>
                    <a:pt x="0" y="6624"/>
                    <a:pt x="0" y="6970"/>
                  </a:cubicBezTo>
                  <a:cubicBezTo>
                    <a:pt x="0" y="7374"/>
                    <a:pt x="292" y="7661"/>
                    <a:pt x="641" y="7661"/>
                  </a:cubicBezTo>
                  <a:lnTo>
                    <a:pt x="1282" y="7661"/>
                  </a:lnTo>
                  <a:lnTo>
                    <a:pt x="1282" y="10138"/>
                  </a:lnTo>
                  <a:lnTo>
                    <a:pt x="641" y="10138"/>
                  </a:lnTo>
                  <a:cubicBezTo>
                    <a:pt x="292" y="10138"/>
                    <a:pt x="0" y="10425"/>
                    <a:pt x="0" y="10829"/>
                  </a:cubicBezTo>
                  <a:cubicBezTo>
                    <a:pt x="0" y="11175"/>
                    <a:pt x="292" y="11462"/>
                    <a:pt x="641" y="11462"/>
                  </a:cubicBezTo>
                  <a:lnTo>
                    <a:pt x="1282" y="11462"/>
                  </a:lnTo>
                  <a:lnTo>
                    <a:pt x="1282" y="13998"/>
                  </a:lnTo>
                  <a:lnTo>
                    <a:pt x="641" y="13998"/>
                  </a:lnTo>
                  <a:cubicBezTo>
                    <a:pt x="292" y="13998"/>
                    <a:pt x="0" y="14285"/>
                    <a:pt x="0" y="14630"/>
                  </a:cubicBezTo>
                  <a:cubicBezTo>
                    <a:pt x="0" y="14976"/>
                    <a:pt x="292" y="15265"/>
                    <a:pt x="641" y="15265"/>
                  </a:cubicBezTo>
                  <a:lnTo>
                    <a:pt x="1282" y="15265"/>
                  </a:lnTo>
                  <a:lnTo>
                    <a:pt x="1282" y="17799"/>
                  </a:lnTo>
                  <a:lnTo>
                    <a:pt x="641" y="17799"/>
                  </a:lnTo>
                  <a:cubicBezTo>
                    <a:pt x="292" y="17799"/>
                    <a:pt x="0" y="18088"/>
                    <a:pt x="0" y="18433"/>
                  </a:cubicBezTo>
                  <a:cubicBezTo>
                    <a:pt x="0" y="18779"/>
                    <a:pt x="292" y="19066"/>
                    <a:pt x="641" y="19066"/>
                  </a:cubicBezTo>
                  <a:lnTo>
                    <a:pt x="1282" y="19066"/>
                  </a:lnTo>
                  <a:lnTo>
                    <a:pt x="1282" y="19757"/>
                  </a:lnTo>
                  <a:cubicBezTo>
                    <a:pt x="1282" y="20737"/>
                    <a:pt x="2155" y="21600"/>
                    <a:pt x="3202" y="21600"/>
                  </a:cubicBezTo>
                  <a:lnTo>
                    <a:pt x="17174" y="21600"/>
                  </a:lnTo>
                  <a:cubicBezTo>
                    <a:pt x="18165" y="21600"/>
                    <a:pt x="19039" y="20737"/>
                    <a:pt x="19039" y="19757"/>
                  </a:cubicBezTo>
                  <a:lnTo>
                    <a:pt x="19039" y="15321"/>
                  </a:lnTo>
                  <a:lnTo>
                    <a:pt x="20959" y="15321"/>
                  </a:lnTo>
                  <a:cubicBezTo>
                    <a:pt x="21308" y="15321"/>
                    <a:pt x="21600" y="15034"/>
                    <a:pt x="21600" y="14689"/>
                  </a:cubicBezTo>
                  <a:lnTo>
                    <a:pt x="21600" y="3399"/>
                  </a:lnTo>
                  <a:cubicBezTo>
                    <a:pt x="21600" y="2823"/>
                    <a:pt x="21308" y="2534"/>
                    <a:pt x="20959" y="2534"/>
                  </a:cubicBezTo>
                  <a:lnTo>
                    <a:pt x="19039" y="2534"/>
                  </a:lnTo>
                  <a:lnTo>
                    <a:pt x="19039" y="1901"/>
                  </a:lnTo>
                  <a:cubicBezTo>
                    <a:pt x="19039" y="865"/>
                    <a:pt x="18165" y="0"/>
                    <a:pt x="171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78" name="Google Shape;3978;p39"/>
            <p:cNvSpPr/>
            <p:nvPr/>
          </p:nvSpPr>
          <p:spPr>
            <a:xfrm>
              <a:off x="365911" y="158849"/>
              <a:ext cx="262381" cy="575343"/>
            </a:xfrm>
            <a:custGeom>
              <a:rect b="b" l="l" r="r" t="t"/>
              <a:pathLst>
                <a:path extrusionOk="0" h="21600" w="21600">
                  <a:moveTo>
                    <a:pt x="17442" y="1988"/>
                  </a:moveTo>
                  <a:lnTo>
                    <a:pt x="17442" y="5875"/>
                  </a:lnTo>
                  <a:lnTo>
                    <a:pt x="10901" y="5875"/>
                  </a:lnTo>
                  <a:cubicBezTo>
                    <a:pt x="9712" y="5875"/>
                    <a:pt x="8718" y="6328"/>
                    <a:pt x="8718" y="6959"/>
                  </a:cubicBezTo>
                  <a:lnTo>
                    <a:pt x="8718" y="14733"/>
                  </a:lnTo>
                  <a:cubicBezTo>
                    <a:pt x="8718" y="15275"/>
                    <a:pt x="9712" y="15725"/>
                    <a:pt x="10901" y="15725"/>
                  </a:cubicBezTo>
                  <a:lnTo>
                    <a:pt x="17442" y="15725"/>
                  </a:lnTo>
                  <a:lnTo>
                    <a:pt x="17442" y="19701"/>
                  </a:lnTo>
                  <a:lnTo>
                    <a:pt x="10901" y="19701"/>
                  </a:lnTo>
                  <a:cubicBezTo>
                    <a:pt x="7529" y="19701"/>
                    <a:pt x="4560" y="18347"/>
                    <a:pt x="4560" y="16721"/>
                  </a:cubicBezTo>
                  <a:lnTo>
                    <a:pt x="4560" y="4971"/>
                  </a:lnTo>
                  <a:cubicBezTo>
                    <a:pt x="4560" y="3436"/>
                    <a:pt x="7529" y="1988"/>
                    <a:pt x="10901" y="1988"/>
                  </a:cubicBezTo>
                  <a:close/>
                  <a:moveTo>
                    <a:pt x="10699" y="0"/>
                  </a:moveTo>
                  <a:cubicBezTo>
                    <a:pt x="4755" y="0"/>
                    <a:pt x="0" y="2260"/>
                    <a:pt x="0" y="4971"/>
                  </a:cubicBezTo>
                  <a:lnTo>
                    <a:pt x="0" y="16721"/>
                  </a:lnTo>
                  <a:cubicBezTo>
                    <a:pt x="0" y="19431"/>
                    <a:pt x="4755" y="21600"/>
                    <a:pt x="10699" y="21600"/>
                  </a:cubicBezTo>
                  <a:lnTo>
                    <a:pt x="19424" y="21600"/>
                  </a:lnTo>
                  <a:cubicBezTo>
                    <a:pt x="20612" y="21600"/>
                    <a:pt x="21600" y="21147"/>
                    <a:pt x="21600" y="20605"/>
                  </a:cubicBezTo>
                  <a:lnTo>
                    <a:pt x="21600" y="14733"/>
                  </a:lnTo>
                  <a:cubicBezTo>
                    <a:pt x="21600" y="14191"/>
                    <a:pt x="20612" y="13737"/>
                    <a:pt x="19424" y="13737"/>
                  </a:cubicBezTo>
                  <a:lnTo>
                    <a:pt x="12882" y="13737"/>
                  </a:lnTo>
                  <a:lnTo>
                    <a:pt x="12882" y="7863"/>
                  </a:lnTo>
                  <a:lnTo>
                    <a:pt x="19424" y="7863"/>
                  </a:lnTo>
                  <a:cubicBezTo>
                    <a:pt x="20612" y="7863"/>
                    <a:pt x="21600" y="7320"/>
                    <a:pt x="21600" y="6778"/>
                  </a:cubicBezTo>
                  <a:lnTo>
                    <a:pt x="21600" y="815"/>
                  </a:lnTo>
                  <a:cubicBezTo>
                    <a:pt x="21600" y="453"/>
                    <a:pt x="20612" y="0"/>
                    <a:pt x="194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3979" name="Google Shape;3979;p39"/>
          <p:cNvSpPr/>
          <p:nvPr/>
        </p:nvSpPr>
        <p:spPr>
          <a:xfrm>
            <a:off x="11742046" y="4616085"/>
            <a:ext cx="893118" cy="890673"/>
          </a:xfrm>
          <a:custGeom>
            <a:rect b="b" l="l" r="r" t="t"/>
            <a:pathLst>
              <a:path extrusionOk="0" h="21600" w="21600">
                <a:moveTo>
                  <a:pt x="10771" y="1343"/>
                </a:moveTo>
                <a:cubicBezTo>
                  <a:pt x="11294" y="1343"/>
                  <a:pt x="11703" y="1634"/>
                  <a:pt x="11876" y="2101"/>
                </a:cubicBezTo>
                <a:lnTo>
                  <a:pt x="12518" y="3854"/>
                </a:lnTo>
                <a:lnTo>
                  <a:pt x="9082" y="3854"/>
                </a:lnTo>
                <a:lnTo>
                  <a:pt x="9724" y="2101"/>
                </a:lnTo>
                <a:cubicBezTo>
                  <a:pt x="9897" y="1634"/>
                  <a:pt x="10306" y="1343"/>
                  <a:pt x="10771" y="1343"/>
                </a:cubicBezTo>
                <a:close/>
                <a:moveTo>
                  <a:pt x="13042" y="5138"/>
                </a:moveTo>
                <a:lnTo>
                  <a:pt x="14380" y="8991"/>
                </a:lnTo>
                <a:lnTo>
                  <a:pt x="7336" y="8991"/>
                </a:lnTo>
                <a:lnTo>
                  <a:pt x="8676" y="5138"/>
                </a:lnTo>
                <a:close/>
                <a:moveTo>
                  <a:pt x="14789" y="10217"/>
                </a:moveTo>
                <a:lnTo>
                  <a:pt x="16186" y="14127"/>
                </a:lnTo>
                <a:lnTo>
                  <a:pt x="5473" y="14127"/>
                </a:lnTo>
                <a:lnTo>
                  <a:pt x="6813" y="10217"/>
                </a:lnTo>
                <a:close/>
                <a:moveTo>
                  <a:pt x="16592" y="15354"/>
                </a:moveTo>
                <a:lnTo>
                  <a:pt x="17466" y="17922"/>
                </a:lnTo>
                <a:lnTo>
                  <a:pt x="4076" y="17922"/>
                </a:lnTo>
                <a:lnTo>
                  <a:pt x="5008" y="15354"/>
                </a:lnTo>
                <a:close/>
                <a:moveTo>
                  <a:pt x="19678" y="19149"/>
                </a:moveTo>
                <a:cubicBezTo>
                  <a:pt x="20027" y="19149"/>
                  <a:pt x="20319" y="19439"/>
                  <a:pt x="20319" y="19790"/>
                </a:cubicBezTo>
                <a:lnTo>
                  <a:pt x="20319" y="20373"/>
                </a:lnTo>
                <a:lnTo>
                  <a:pt x="1223" y="20373"/>
                </a:lnTo>
                <a:lnTo>
                  <a:pt x="1223" y="19790"/>
                </a:lnTo>
                <a:cubicBezTo>
                  <a:pt x="1223" y="19439"/>
                  <a:pt x="1515" y="19149"/>
                  <a:pt x="1922" y="19149"/>
                </a:cubicBezTo>
                <a:close/>
                <a:moveTo>
                  <a:pt x="10771" y="0"/>
                </a:moveTo>
                <a:cubicBezTo>
                  <a:pt x="9724" y="0"/>
                  <a:pt x="8792" y="700"/>
                  <a:pt x="8500" y="1634"/>
                </a:cubicBezTo>
                <a:cubicBezTo>
                  <a:pt x="8267" y="2335"/>
                  <a:pt x="3086" y="17105"/>
                  <a:pt x="2737" y="17805"/>
                </a:cubicBezTo>
                <a:lnTo>
                  <a:pt x="1922" y="17805"/>
                </a:lnTo>
                <a:cubicBezTo>
                  <a:pt x="874" y="17805"/>
                  <a:pt x="0" y="18682"/>
                  <a:pt x="0" y="19732"/>
                </a:cubicBezTo>
                <a:lnTo>
                  <a:pt x="0" y="20957"/>
                </a:lnTo>
                <a:cubicBezTo>
                  <a:pt x="0" y="21307"/>
                  <a:pt x="292" y="21600"/>
                  <a:pt x="641" y="21600"/>
                </a:cubicBezTo>
                <a:lnTo>
                  <a:pt x="20959" y="21600"/>
                </a:lnTo>
                <a:cubicBezTo>
                  <a:pt x="21308" y="21600"/>
                  <a:pt x="21600" y="21307"/>
                  <a:pt x="21600" y="20957"/>
                </a:cubicBezTo>
                <a:lnTo>
                  <a:pt x="21600" y="19790"/>
                </a:lnTo>
                <a:cubicBezTo>
                  <a:pt x="21600" y="18682"/>
                  <a:pt x="20726" y="17805"/>
                  <a:pt x="19621" y="17805"/>
                </a:cubicBezTo>
                <a:lnTo>
                  <a:pt x="18747" y="17805"/>
                </a:lnTo>
                <a:cubicBezTo>
                  <a:pt x="18457" y="17105"/>
                  <a:pt x="13275" y="2277"/>
                  <a:pt x="13042" y="1634"/>
                </a:cubicBezTo>
                <a:cubicBezTo>
                  <a:pt x="12634" y="700"/>
                  <a:pt x="11819"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80" name="Google Shape;3980;p39"/>
          <p:cNvSpPr/>
          <p:nvPr/>
        </p:nvSpPr>
        <p:spPr>
          <a:xfrm>
            <a:off x="11740900" y="5666908"/>
            <a:ext cx="889434" cy="893043"/>
          </a:xfrm>
          <a:custGeom>
            <a:rect b="b" l="l" r="r" t="t"/>
            <a:pathLst>
              <a:path extrusionOk="0" h="21600" w="21454">
                <a:moveTo>
                  <a:pt x="16548" y="1222"/>
                </a:moveTo>
                <a:lnTo>
                  <a:pt x="16548" y="5006"/>
                </a:lnTo>
                <a:lnTo>
                  <a:pt x="13994" y="5006"/>
                </a:lnTo>
                <a:lnTo>
                  <a:pt x="13994" y="3086"/>
                </a:lnTo>
                <a:cubicBezTo>
                  <a:pt x="13994" y="2096"/>
                  <a:pt x="14864" y="1222"/>
                  <a:pt x="15852" y="1222"/>
                </a:cubicBezTo>
                <a:close/>
                <a:moveTo>
                  <a:pt x="18406" y="1222"/>
                </a:moveTo>
                <a:cubicBezTo>
                  <a:pt x="18754" y="1222"/>
                  <a:pt x="19103" y="1514"/>
                  <a:pt x="19103" y="1863"/>
                </a:cubicBezTo>
                <a:lnTo>
                  <a:pt x="19103" y="4424"/>
                </a:lnTo>
                <a:cubicBezTo>
                  <a:pt x="19103" y="4774"/>
                  <a:pt x="18754" y="5066"/>
                  <a:pt x="18406" y="5066"/>
                </a:cubicBezTo>
                <a:lnTo>
                  <a:pt x="17767" y="5066"/>
                </a:lnTo>
                <a:lnTo>
                  <a:pt x="17767" y="1222"/>
                </a:lnTo>
                <a:close/>
                <a:moveTo>
                  <a:pt x="19626" y="8791"/>
                </a:moveTo>
                <a:cubicBezTo>
                  <a:pt x="20032" y="8791"/>
                  <a:pt x="20323" y="9083"/>
                  <a:pt x="20323" y="9432"/>
                </a:cubicBezTo>
                <a:cubicBezTo>
                  <a:pt x="20323" y="9782"/>
                  <a:pt x="20032" y="10072"/>
                  <a:pt x="19626" y="10072"/>
                </a:cubicBezTo>
                <a:lnTo>
                  <a:pt x="17129" y="10072"/>
                </a:lnTo>
                <a:cubicBezTo>
                  <a:pt x="16722" y="10072"/>
                  <a:pt x="16432" y="9782"/>
                  <a:pt x="16432" y="9432"/>
                </a:cubicBezTo>
                <a:cubicBezTo>
                  <a:pt x="16432" y="9083"/>
                  <a:pt x="16722" y="8791"/>
                  <a:pt x="17129" y="8791"/>
                </a:cubicBezTo>
                <a:close/>
                <a:moveTo>
                  <a:pt x="19626" y="11353"/>
                </a:moveTo>
                <a:cubicBezTo>
                  <a:pt x="20032" y="11353"/>
                  <a:pt x="20323" y="11645"/>
                  <a:pt x="20323" y="11994"/>
                </a:cubicBezTo>
                <a:cubicBezTo>
                  <a:pt x="20323" y="12343"/>
                  <a:pt x="20032" y="12633"/>
                  <a:pt x="19626" y="12633"/>
                </a:cubicBezTo>
                <a:lnTo>
                  <a:pt x="17129" y="12633"/>
                </a:lnTo>
                <a:cubicBezTo>
                  <a:pt x="16722" y="12633"/>
                  <a:pt x="16432" y="12343"/>
                  <a:pt x="16432" y="11994"/>
                </a:cubicBezTo>
                <a:cubicBezTo>
                  <a:pt x="16432" y="11645"/>
                  <a:pt x="16722" y="11353"/>
                  <a:pt x="17129" y="11353"/>
                </a:cubicBezTo>
                <a:close/>
                <a:moveTo>
                  <a:pt x="5689" y="6230"/>
                </a:moveTo>
                <a:cubicBezTo>
                  <a:pt x="6097" y="6230"/>
                  <a:pt x="6388" y="6520"/>
                  <a:pt x="6388" y="6869"/>
                </a:cubicBezTo>
                <a:lnTo>
                  <a:pt x="6388" y="14439"/>
                </a:lnTo>
                <a:cubicBezTo>
                  <a:pt x="6388" y="14847"/>
                  <a:pt x="6097" y="15137"/>
                  <a:pt x="5689" y="15137"/>
                </a:cubicBezTo>
                <a:lnTo>
                  <a:pt x="5052" y="15137"/>
                </a:lnTo>
                <a:lnTo>
                  <a:pt x="5052" y="6230"/>
                </a:lnTo>
                <a:close/>
                <a:moveTo>
                  <a:pt x="18406" y="13857"/>
                </a:moveTo>
                <a:cubicBezTo>
                  <a:pt x="18754" y="13857"/>
                  <a:pt x="19046" y="14149"/>
                  <a:pt x="19046" y="14555"/>
                </a:cubicBezTo>
                <a:cubicBezTo>
                  <a:pt x="19046" y="14905"/>
                  <a:pt x="18754" y="15197"/>
                  <a:pt x="18406" y="15197"/>
                </a:cubicBezTo>
                <a:lnTo>
                  <a:pt x="17186" y="15197"/>
                </a:lnTo>
                <a:cubicBezTo>
                  <a:pt x="16838" y="15197"/>
                  <a:pt x="16548" y="14905"/>
                  <a:pt x="16548" y="14555"/>
                </a:cubicBezTo>
                <a:cubicBezTo>
                  <a:pt x="16548" y="14149"/>
                  <a:pt x="16838" y="13857"/>
                  <a:pt x="17186" y="13857"/>
                </a:cubicBezTo>
                <a:close/>
                <a:moveTo>
                  <a:pt x="18406" y="6287"/>
                </a:moveTo>
                <a:cubicBezTo>
                  <a:pt x="18754" y="6287"/>
                  <a:pt x="19046" y="6579"/>
                  <a:pt x="19046" y="6986"/>
                </a:cubicBezTo>
                <a:cubicBezTo>
                  <a:pt x="19046" y="7337"/>
                  <a:pt x="18754" y="7627"/>
                  <a:pt x="18406" y="7627"/>
                </a:cubicBezTo>
                <a:lnTo>
                  <a:pt x="13413" y="7627"/>
                </a:lnTo>
                <a:cubicBezTo>
                  <a:pt x="13065" y="7627"/>
                  <a:pt x="12774" y="7919"/>
                  <a:pt x="12774" y="8268"/>
                </a:cubicBezTo>
                <a:cubicBezTo>
                  <a:pt x="12774" y="9316"/>
                  <a:pt x="11902" y="10188"/>
                  <a:pt x="10857" y="10188"/>
                </a:cubicBezTo>
                <a:cubicBezTo>
                  <a:pt x="10509" y="10188"/>
                  <a:pt x="10219" y="10480"/>
                  <a:pt x="10219" y="10830"/>
                </a:cubicBezTo>
                <a:cubicBezTo>
                  <a:pt x="10219" y="11179"/>
                  <a:pt x="10509" y="11469"/>
                  <a:pt x="10857" y="11469"/>
                </a:cubicBezTo>
                <a:cubicBezTo>
                  <a:pt x="11613" y="11469"/>
                  <a:pt x="12252" y="11236"/>
                  <a:pt x="12774" y="10830"/>
                </a:cubicBezTo>
                <a:lnTo>
                  <a:pt x="12774" y="15254"/>
                </a:lnTo>
                <a:lnTo>
                  <a:pt x="10219" y="15254"/>
                </a:lnTo>
                <a:lnTo>
                  <a:pt x="10219" y="15137"/>
                </a:lnTo>
                <a:cubicBezTo>
                  <a:pt x="9928" y="15137"/>
                  <a:pt x="9639" y="15021"/>
                  <a:pt x="9348" y="14905"/>
                </a:cubicBezTo>
                <a:lnTo>
                  <a:pt x="7606" y="14090"/>
                </a:lnTo>
                <a:lnTo>
                  <a:pt x="7606" y="7570"/>
                </a:lnTo>
                <a:lnTo>
                  <a:pt x="8710" y="7570"/>
                </a:lnTo>
                <a:cubicBezTo>
                  <a:pt x="9407" y="7570"/>
                  <a:pt x="10160" y="7218"/>
                  <a:pt x="10625" y="6753"/>
                </a:cubicBezTo>
                <a:cubicBezTo>
                  <a:pt x="10916" y="6463"/>
                  <a:pt x="11322" y="6287"/>
                  <a:pt x="11729" y="6287"/>
                </a:cubicBezTo>
                <a:close/>
                <a:moveTo>
                  <a:pt x="3194" y="1222"/>
                </a:moveTo>
                <a:cubicBezTo>
                  <a:pt x="3542" y="1222"/>
                  <a:pt x="3832" y="1514"/>
                  <a:pt x="3832" y="1863"/>
                </a:cubicBezTo>
                <a:lnTo>
                  <a:pt x="3832" y="17000"/>
                </a:lnTo>
                <a:cubicBezTo>
                  <a:pt x="3832" y="17349"/>
                  <a:pt x="3542" y="17641"/>
                  <a:pt x="3194" y="17641"/>
                </a:cubicBezTo>
                <a:cubicBezTo>
                  <a:pt x="2787" y="17641"/>
                  <a:pt x="2497" y="17349"/>
                  <a:pt x="2497" y="17000"/>
                </a:cubicBezTo>
                <a:lnTo>
                  <a:pt x="2497" y="1863"/>
                </a:lnTo>
                <a:cubicBezTo>
                  <a:pt x="2497" y="1514"/>
                  <a:pt x="2787" y="1222"/>
                  <a:pt x="3194" y="1222"/>
                </a:cubicBezTo>
                <a:close/>
                <a:moveTo>
                  <a:pt x="15387" y="8850"/>
                </a:moveTo>
                <a:cubicBezTo>
                  <a:pt x="15271" y="9083"/>
                  <a:pt x="15271" y="9316"/>
                  <a:pt x="15271" y="9490"/>
                </a:cubicBezTo>
                <a:cubicBezTo>
                  <a:pt x="15271" y="10015"/>
                  <a:pt x="15503" y="10480"/>
                  <a:pt x="15793" y="10770"/>
                </a:cubicBezTo>
                <a:cubicBezTo>
                  <a:pt x="15503" y="11120"/>
                  <a:pt x="15271" y="11528"/>
                  <a:pt x="15271" y="11994"/>
                </a:cubicBezTo>
                <a:cubicBezTo>
                  <a:pt x="15271" y="12460"/>
                  <a:pt x="15503" y="12925"/>
                  <a:pt x="15793" y="13215"/>
                </a:cubicBezTo>
                <a:cubicBezTo>
                  <a:pt x="15503" y="13567"/>
                  <a:pt x="15271" y="14032"/>
                  <a:pt x="15271" y="14439"/>
                </a:cubicBezTo>
                <a:cubicBezTo>
                  <a:pt x="15271" y="15254"/>
                  <a:pt x="15793" y="15952"/>
                  <a:pt x="16548" y="16244"/>
                </a:cubicBezTo>
                <a:lnTo>
                  <a:pt x="16548" y="20262"/>
                </a:lnTo>
                <a:lnTo>
                  <a:pt x="15852" y="20262"/>
                </a:lnTo>
                <a:cubicBezTo>
                  <a:pt x="14864" y="20262"/>
                  <a:pt x="13994" y="19329"/>
                  <a:pt x="13994" y="18340"/>
                </a:cubicBezTo>
                <a:lnTo>
                  <a:pt x="13994" y="8850"/>
                </a:lnTo>
                <a:close/>
                <a:moveTo>
                  <a:pt x="18406" y="16418"/>
                </a:moveTo>
                <a:cubicBezTo>
                  <a:pt x="18754" y="16418"/>
                  <a:pt x="19046" y="16710"/>
                  <a:pt x="19046" y="17059"/>
                </a:cubicBezTo>
                <a:lnTo>
                  <a:pt x="19046" y="19621"/>
                </a:lnTo>
                <a:cubicBezTo>
                  <a:pt x="19046" y="19970"/>
                  <a:pt x="18754" y="20262"/>
                  <a:pt x="18406" y="20262"/>
                </a:cubicBezTo>
                <a:lnTo>
                  <a:pt x="17767" y="20262"/>
                </a:lnTo>
                <a:lnTo>
                  <a:pt x="17767" y="16418"/>
                </a:lnTo>
                <a:close/>
                <a:moveTo>
                  <a:pt x="3194" y="0"/>
                </a:moveTo>
                <a:cubicBezTo>
                  <a:pt x="2149" y="0"/>
                  <a:pt x="1277" y="872"/>
                  <a:pt x="1277" y="1863"/>
                </a:cubicBezTo>
                <a:lnTo>
                  <a:pt x="1277" y="17000"/>
                </a:lnTo>
                <a:cubicBezTo>
                  <a:pt x="1277" y="17815"/>
                  <a:pt x="1801" y="18514"/>
                  <a:pt x="2497" y="18806"/>
                </a:cubicBezTo>
                <a:lnTo>
                  <a:pt x="2497" y="20262"/>
                </a:lnTo>
                <a:lnTo>
                  <a:pt x="640" y="20262"/>
                </a:lnTo>
                <a:cubicBezTo>
                  <a:pt x="289" y="20262"/>
                  <a:pt x="0" y="20552"/>
                  <a:pt x="0" y="20961"/>
                </a:cubicBezTo>
                <a:cubicBezTo>
                  <a:pt x="0" y="21310"/>
                  <a:pt x="289" y="21600"/>
                  <a:pt x="640" y="21600"/>
                </a:cubicBezTo>
                <a:lnTo>
                  <a:pt x="5632" y="21600"/>
                </a:lnTo>
                <a:cubicBezTo>
                  <a:pt x="5981" y="21600"/>
                  <a:pt x="6270" y="21310"/>
                  <a:pt x="6270" y="20961"/>
                </a:cubicBezTo>
                <a:cubicBezTo>
                  <a:pt x="6270" y="20552"/>
                  <a:pt x="5981" y="20262"/>
                  <a:pt x="5632" y="20262"/>
                </a:cubicBezTo>
                <a:lnTo>
                  <a:pt x="3774" y="20262"/>
                </a:lnTo>
                <a:lnTo>
                  <a:pt x="3774" y="18806"/>
                </a:lnTo>
                <a:cubicBezTo>
                  <a:pt x="4471" y="18514"/>
                  <a:pt x="4993" y="17874"/>
                  <a:pt x="4993" y="17000"/>
                </a:cubicBezTo>
                <a:lnTo>
                  <a:pt x="4993" y="16418"/>
                </a:lnTo>
                <a:lnTo>
                  <a:pt x="5632" y="16418"/>
                </a:lnTo>
                <a:cubicBezTo>
                  <a:pt x="6388" y="16418"/>
                  <a:pt x="7026" y="16011"/>
                  <a:pt x="7317" y="15429"/>
                </a:cubicBezTo>
                <a:lnTo>
                  <a:pt x="8710" y="16069"/>
                </a:lnTo>
                <a:cubicBezTo>
                  <a:pt x="9115" y="16302"/>
                  <a:pt x="9639" y="16418"/>
                  <a:pt x="10044" y="16418"/>
                </a:cubicBezTo>
                <a:lnTo>
                  <a:pt x="12601" y="16418"/>
                </a:lnTo>
                <a:lnTo>
                  <a:pt x="12601" y="18340"/>
                </a:lnTo>
                <a:cubicBezTo>
                  <a:pt x="12601" y="20086"/>
                  <a:pt x="13994" y="21600"/>
                  <a:pt x="15736" y="21600"/>
                </a:cubicBezTo>
                <a:lnTo>
                  <a:pt x="18290" y="21600"/>
                </a:lnTo>
                <a:cubicBezTo>
                  <a:pt x="19278" y="21600"/>
                  <a:pt x="20148" y="20728"/>
                  <a:pt x="20148" y="19680"/>
                </a:cubicBezTo>
                <a:lnTo>
                  <a:pt x="20148" y="17059"/>
                </a:lnTo>
                <a:cubicBezTo>
                  <a:pt x="20148" y="16594"/>
                  <a:pt x="19915" y="16128"/>
                  <a:pt x="19683" y="15836"/>
                </a:cubicBezTo>
                <a:cubicBezTo>
                  <a:pt x="19974" y="15487"/>
                  <a:pt x="20148" y="15021"/>
                  <a:pt x="20148" y="14614"/>
                </a:cubicBezTo>
                <a:cubicBezTo>
                  <a:pt x="20148" y="14382"/>
                  <a:pt x="20091" y="14090"/>
                  <a:pt x="20032" y="13857"/>
                </a:cubicBezTo>
                <a:cubicBezTo>
                  <a:pt x="20844" y="13683"/>
                  <a:pt x="21425" y="12925"/>
                  <a:pt x="21425" y="12051"/>
                </a:cubicBezTo>
                <a:cubicBezTo>
                  <a:pt x="21425" y="11528"/>
                  <a:pt x="21193" y="11120"/>
                  <a:pt x="20903" y="10830"/>
                </a:cubicBezTo>
                <a:cubicBezTo>
                  <a:pt x="21193" y="10480"/>
                  <a:pt x="21425" y="10015"/>
                  <a:pt x="21425" y="9606"/>
                </a:cubicBezTo>
                <a:cubicBezTo>
                  <a:pt x="21600" y="8558"/>
                  <a:pt x="20960" y="7860"/>
                  <a:pt x="20148" y="7627"/>
                </a:cubicBezTo>
                <a:cubicBezTo>
                  <a:pt x="20207" y="7394"/>
                  <a:pt x="20323" y="7161"/>
                  <a:pt x="20323" y="6869"/>
                </a:cubicBezTo>
                <a:cubicBezTo>
                  <a:pt x="20323" y="6403"/>
                  <a:pt x="20091" y="5938"/>
                  <a:pt x="19799" y="5648"/>
                </a:cubicBezTo>
                <a:cubicBezTo>
                  <a:pt x="20091" y="5298"/>
                  <a:pt x="20323" y="4833"/>
                  <a:pt x="20323" y="4424"/>
                </a:cubicBezTo>
                <a:lnTo>
                  <a:pt x="20323" y="1863"/>
                </a:lnTo>
                <a:cubicBezTo>
                  <a:pt x="20323" y="872"/>
                  <a:pt x="19451" y="0"/>
                  <a:pt x="18406" y="0"/>
                </a:cubicBezTo>
                <a:lnTo>
                  <a:pt x="15852" y="0"/>
                </a:lnTo>
                <a:cubicBezTo>
                  <a:pt x="14110" y="0"/>
                  <a:pt x="12774" y="1340"/>
                  <a:pt x="12774" y="3086"/>
                </a:cubicBezTo>
                <a:lnTo>
                  <a:pt x="12774" y="5006"/>
                </a:lnTo>
                <a:lnTo>
                  <a:pt x="11729" y="5006"/>
                </a:lnTo>
                <a:cubicBezTo>
                  <a:pt x="11032" y="5006"/>
                  <a:pt x="10277" y="5298"/>
                  <a:pt x="9755" y="5821"/>
                </a:cubicBezTo>
                <a:cubicBezTo>
                  <a:pt x="9464" y="6113"/>
                  <a:pt x="9115" y="6230"/>
                  <a:pt x="8710" y="6230"/>
                </a:cubicBezTo>
                <a:lnTo>
                  <a:pt x="7549" y="6230"/>
                </a:lnTo>
                <a:cubicBezTo>
                  <a:pt x="7258" y="5531"/>
                  <a:pt x="6561" y="5006"/>
                  <a:pt x="5689" y="5006"/>
                </a:cubicBezTo>
                <a:lnTo>
                  <a:pt x="5052" y="5006"/>
                </a:lnTo>
                <a:lnTo>
                  <a:pt x="5052" y="1863"/>
                </a:lnTo>
                <a:cubicBezTo>
                  <a:pt x="5052" y="872"/>
                  <a:pt x="4180" y="0"/>
                  <a:pt x="31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3981" name="Google Shape;3981;p39"/>
          <p:cNvGrpSpPr/>
          <p:nvPr/>
        </p:nvGrpSpPr>
        <p:grpSpPr>
          <a:xfrm>
            <a:off x="17358058" y="3479602"/>
            <a:ext cx="891590" cy="890675"/>
            <a:chOff x="0" y="0"/>
            <a:chExt cx="891589" cy="890673"/>
          </a:xfrm>
        </p:grpSpPr>
        <p:sp>
          <p:nvSpPr>
            <p:cNvPr id="3982" name="Google Shape;3982;p39"/>
            <p:cNvSpPr/>
            <p:nvPr/>
          </p:nvSpPr>
          <p:spPr>
            <a:xfrm>
              <a:off x="0" y="0"/>
              <a:ext cx="686056" cy="890673"/>
            </a:xfrm>
            <a:custGeom>
              <a:rect b="b" l="l" r="r" t="t"/>
              <a:pathLst>
                <a:path extrusionOk="0" h="21600" w="21600">
                  <a:moveTo>
                    <a:pt x="14171" y="1227"/>
                  </a:moveTo>
                  <a:cubicBezTo>
                    <a:pt x="14626" y="1227"/>
                    <a:pt x="15006" y="1518"/>
                    <a:pt x="15006" y="1927"/>
                  </a:cubicBezTo>
                  <a:lnTo>
                    <a:pt x="15006" y="2568"/>
                  </a:lnTo>
                  <a:lnTo>
                    <a:pt x="6745" y="2568"/>
                  </a:lnTo>
                  <a:lnTo>
                    <a:pt x="6745" y="1927"/>
                  </a:lnTo>
                  <a:cubicBezTo>
                    <a:pt x="6745" y="1518"/>
                    <a:pt x="7123" y="1227"/>
                    <a:pt x="7503" y="1227"/>
                  </a:cubicBezTo>
                  <a:close/>
                  <a:moveTo>
                    <a:pt x="19327" y="2451"/>
                  </a:moveTo>
                  <a:cubicBezTo>
                    <a:pt x="19856" y="2451"/>
                    <a:pt x="20236" y="2802"/>
                    <a:pt x="20236" y="3152"/>
                  </a:cubicBezTo>
                  <a:lnTo>
                    <a:pt x="20236" y="19673"/>
                  </a:lnTo>
                  <a:cubicBezTo>
                    <a:pt x="20236" y="20082"/>
                    <a:pt x="19856" y="20373"/>
                    <a:pt x="19327" y="20373"/>
                  </a:cubicBezTo>
                  <a:lnTo>
                    <a:pt x="2803" y="20373"/>
                  </a:lnTo>
                  <a:cubicBezTo>
                    <a:pt x="2273" y="20373"/>
                    <a:pt x="1893" y="20082"/>
                    <a:pt x="1893" y="19673"/>
                  </a:cubicBezTo>
                  <a:lnTo>
                    <a:pt x="1893" y="3152"/>
                  </a:lnTo>
                  <a:lnTo>
                    <a:pt x="1819" y="3152"/>
                  </a:lnTo>
                  <a:cubicBezTo>
                    <a:pt x="1819" y="2802"/>
                    <a:pt x="2196" y="2451"/>
                    <a:pt x="2651" y="2451"/>
                  </a:cubicBezTo>
                  <a:lnTo>
                    <a:pt x="5153" y="2451"/>
                  </a:lnTo>
                  <a:lnTo>
                    <a:pt x="5153" y="3152"/>
                  </a:lnTo>
                  <a:cubicBezTo>
                    <a:pt x="5153" y="3502"/>
                    <a:pt x="5533" y="3795"/>
                    <a:pt x="5988" y="3795"/>
                  </a:cubicBezTo>
                  <a:lnTo>
                    <a:pt x="15916" y="3795"/>
                  </a:lnTo>
                  <a:cubicBezTo>
                    <a:pt x="16445" y="3795"/>
                    <a:pt x="16825" y="3502"/>
                    <a:pt x="16825" y="3152"/>
                  </a:cubicBezTo>
                  <a:lnTo>
                    <a:pt x="16825" y="2451"/>
                  </a:lnTo>
                  <a:close/>
                  <a:moveTo>
                    <a:pt x="7503" y="0"/>
                  </a:moveTo>
                  <a:cubicBezTo>
                    <a:pt x="6442" y="0"/>
                    <a:pt x="5533" y="526"/>
                    <a:pt x="5153" y="1227"/>
                  </a:cubicBezTo>
                  <a:lnTo>
                    <a:pt x="2499" y="1227"/>
                  </a:lnTo>
                  <a:cubicBezTo>
                    <a:pt x="1135" y="1227"/>
                    <a:pt x="0" y="2101"/>
                    <a:pt x="0" y="3152"/>
                  </a:cubicBezTo>
                  <a:lnTo>
                    <a:pt x="0" y="19732"/>
                  </a:lnTo>
                  <a:cubicBezTo>
                    <a:pt x="152" y="20783"/>
                    <a:pt x="1287" y="21600"/>
                    <a:pt x="2576" y="21600"/>
                  </a:cubicBezTo>
                  <a:lnTo>
                    <a:pt x="19173" y="21600"/>
                  </a:lnTo>
                  <a:cubicBezTo>
                    <a:pt x="20462" y="21600"/>
                    <a:pt x="21600" y="20724"/>
                    <a:pt x="21600" y="19732"/>
                  </a:cubicBezTo>
                  <a:lnTo>
                    <a:pt x="21600" y="3152"/>
                  </a:lnTo>
                  <a:cubicBezTo>
                    <a:pt x="21600" y="2101"/>
                    <a:pt x="20462" y="1227"/>
                    <a:pt x="19173" y="1227"/>
                  </a:cubicBezTo>
                  <a:lnTo>
                    <a:pt x="16522" y="1227"/>
                  </a:lnTo>
                  <a:cubicBezTo>
                    <a:pt x="16142" y="526"/>
                    <a:pt x="15309" y="0"/>
                    <a:pt x="141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83" name="Google Shape;3983;p39"/>
            <p:cNvSpPr/>
            <p:nvPr/>
          </p:nvSpPr>
          <p:spPr>
            <a:xfrm>
              <a:off x="108268" y="628291"/>
              <a:ext cx="161295" cy="161296"/>
            </a:xfrm>
            <a:custGeom>
              <a:rect b="b" l="l" r="r" t="t"/>
              <a:pathLst>
                <a:path extrusionOk="0" h="21600" w="21600">
                  <a:moveTo>
                    <a:pt x="13865" y="7418"/>
                  </a:moveTo>
                  <a:lnTo>
                    <a:pt x="13865" y="14182"/>
                  </a:lnTo>
                  <a:lnTo>
                    <a:pt x="7101" y="14182"/>
                  </a:lnTo>
                  <a:lnTo>
                    <a:pt x="7101" y="7418"/>
                  </a:lnTo>
                  <a:close/>
                  <a:moveTo>
                    <a:pt x="3878" y="0"/>
                  </a:moveTo>
                  <a:cubicBezTo>
                    <a:pt x="1617" y="0"/>
                    <a:pt x="0" y="1606"/>
                    <a:pt x="0" y="3868"/>
                  </a:cubicBezTo>
                  <a:lnTo>
                    <a:pt x="0" y="17732"/>
                  </a:lnTo>
                  <a:cubicBezTo>
                    <a:pt x="0" y="19983"/>
                    <a:pt x="1617" y="21600"/>
                    <a:pt x="3878" y="21600"/>
                  </a:cubicBezTo>
                  <a:lnTo>
                    <a:pt x="17732" y="21600"/>
                  </a:lnTo>
                  <a:cubicBezTo>
                    <a:pt x="19994" y="21600"/>
                    <a:pt x="21600" y="19983"/>
                    <a:pt x="21600" y="17732"/>
                  </a:cubicBezTo>
                  <a:lnTo>
                    <a:pt x="21600" y="3868"/>
                  </a:lnTo>
                  <a:cubicBezTo>
                    <a:pt x="21600" y="1606"/>
                    <a:pt x="19994" y="0"/>
                    <a:pt x="17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84" name="Google Shape;3984;p39"/>
            <p:cNvSpPr/>
            <p:nvPr/>
          </p:nvSpPr>
          <p:spPr>
            <a:xfrm>
              <a:off x="108268" y="418861"/>
              <a:ext cx="161295" cy="158850"/>
            </a:xfrm>
            <a:custGeom>
              <a:rect b="b" l="l" r="r" t="t"/>
              <a:pathLst>
                <a:path extrusionOk="0" h="21600" w="21600">
                  <a:moveTo>
                    <a:pt x="13865" y="7200"/>
                  </a:moveTo>
                  <a:lnTo>
                    <a:pt x="13865" y="14078"/>
                  </a:lnTo>
                  <a:lnTo>
                    <a:pt x="7101" y="14078"/>
                  </a:lnTo>
                  <a:lnTo>
                    <a:pt x="7101" y="7200"/>
                  </a:lnTo>
                  <a:close/>
                  <a:moveTo>
                    <a:pt x="3878" y="0"/>
                  </a:moveTo>
                  <a:cubicBezTo>
                    <a:pt x="1617" y="0"/>
                    <a:pt x="0" y="1642"/>
                    <a:pt x="0" y="3605"/>
                  </a:cubicBezTo>
                  <a:lnTo>
                    <a:pt x="0" y="18005"/>
                  </a:lnTo>
                  <a:cubicBezTo>
                    <a:pt x="0" y="19969"/>
                    <a:pt x="1617" y="21600"/>
                    <a:pt x="3878" y="21600"/>
                  </a:cubicBezTo>
                  <a:lnTo>
                    <a:pt x="17732" y="21600"/>
                  </a:lnTo>
                  <a:cubicBezTo>
                    <a:pt x="19994" y="21600"/>
                    <a:pt x="21600" y="19969"/>
                    <a:pt x="21600" y="18005"/>
                  </a:cubicBezTo>
                  <a:lnTo>
                    <a:pt x="21600" y="3605"/>
                  </a:lnTo>
                  <a:cubicBezTo>
                    <a:pt x="21600" y="1642"/>
                    <a:pt x="19994" y="0"/>
                    <a:pt x="17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85" name="Google Shape;3985;p39"/>
            <p:cNvSpPr/>
            <p:nvPr/>
          </p:nvSpPr>
          <p:spPr>
            <a:xfrm>
              <a:off x="108268" y="207061"/>
              <a:ext cx="161295" cy="161219"/>
            </a:xfrm>
            <a:custGeom>
              <a:rect b="b" l="l" r="r" t="t"/>
              <a:pathLst>
                <a:path extrusionOk="0" h="21600" w="21600">
                  <a:moveTo>
                    <a:pt x="13865" y="7412"/>
                  </a:moveTo>
                  <a:lnTo>
                    <a:pt x="13865" y="14188"/>
                  </a:lnTo>
                  <a:lnTo>
                    <a:pt x="7101" y="14188"/>
                  </a:lnTo>
                  <a:lnTo>
                    <a:pt x="7101" y="7412"/>
                  </a:lnTo>
                  <a:close/>
                  <a:moveTo>
                    <a:pt x="3878" y="0"/>
                  </a:moveTo>
                  <a:cubicBezTo>
                    <a:pt x="1617" y="0"/>
                    <a:pt x="0" y="1607"/>
                    <a:pt x="0" y="3870"/>
                  </a:cubicBezTo>
                  <a:lnTo>
                    <a:pt x="0" y="17730"/>
                  </a:lnTo>
                  <a:cubicBezTo>
                    <a:pt x="0" y="19993"/>
                    <a:pt x="1617" y="21600"/>
                    <a:pt x="3878" y="21600"/>
                  </a:cubicBezTo>
                  <a:lnTo>
                    <a:pt x="17732" y="21600"/>
                  </a:lnTo>
                  <a:cubicBezTo>
                    <a:pt x="19994" y="21600"/>
                    <a:pt x="21600" y="19993"/>
                    <a:pt x="21600" y="17730"/>
                  </a:cubicBezTo>
                  <a:lnTo>
                    <a:pt x="21600" y="3870"/>
                  </a:lnTo>
                  <a:cubicBezTo>
                    <a:pt x="21600" y="1607"/>
                    <a:pt x="19994" y="0"/>
                    <a:pt x="17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86" name="Google Shape;3986;p39"/>
            <p:cNvSpPr/>
            <p:nvPr/>
          </p:nvSpPr>
          <p:spPr>
            <a:xfrm>
              <a:off x="320143" y="207061"/>
              <a:ext cx="262382" cy="55320"/>
            </a:xfrm>
            <a:custGeom>
              <a:rect b="b" l="l" r="r" t="t"/>
              <a:pathLst>
                <a:path extrusionOk="0" h="21600" w="21600">
                  <a:moveTo>
                    <a:pt x="2176" y="0"/>
                  </a:moveTo>
                  <a:cubicBezTo>
                    <a:pt x="988" y="0"/>
                    <a:pt x="0" y="4684"/>
                    <a:pt x="0" y="11277"/>
                  </a:cubicBezTo>
                  <a:cubicBezTo>
                    <a:pt x="0" y="16916"/>
                    <a:pt x="988" y="21600"/>
                    <a:pt x="2176" y="21600"/>
                  </a:cubicBezTo>
                  <a:lnTo>
                    <a:pt x="19222" y="21600"/>
                  </a:lnTo>
                  <a:cubicBezTo>
                    <a:pt x="20606" y="21600"/>
                    <a:pt x="21600" y="16916"/>
                    <a:pt x="21600" y="11277"/>
                  </a:cubicBezTo>
                  <a:cubicBezTo>
                    <a:pt x="21600" y="4684"/>
                    <a:pt x="20606" y="0"/>
                    <a:pt x="192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87" name="Google Shape;3987;p39"/>
            <p:cNvSpPr/>
            <p:nvPr/>
          </p:nvSpPr>
          <p:spPr>
            <a:xfrm>
              <a:off x="320143" y="312961"/>
              <a:ext cx="158851" cy="55319"/>
            </a:xfrm>
            <a:custGeom>
              <a:rect b="b" l="l" r="r" t="t"/>
              <a:pathLst>
                <a:path extrusionOk="0" h="21600" w="21600">
                  <a:moveTo>
                    <a:pt x="3595" y="0"/>
                  </a:moveTo>
                  <a:cubicBezTo>
                    <a:pt x="1631" y="0"/>
                    <a:pt x="0" y="4684"/>
                    <a:pt x="0" y="10323"/>
                  </a:cubicBezTo>
                  <a:cubicBezTo>
                    <a:pt x="0" y="16916"/>
                    <a:pt x="1631" y="21600"/>
                    <a:pt x="3595" y="21600"/>
                  </a:cubicBezTo>
                  <a:lnTo>
                    <a:pt x="18005" y="21600"/>
                  </a:lnTo>
                  <a:cubicBezTo>
                    <a:pt x="19969" y="21600"/>
                    <a:pt x="21600" y="16916"/>
                    <a:pt x="21600" y="10323"/>
                  </a:cubicBezTo>
                  <a:cubicBezTo>
                    <a:pt x="21600" y="4684"/>
                    <a:pt x="19969" y="0"/>
                    <a:pt x="180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88" name="Google Shape;3988;p39"/>
            <p:cNvSpPr/>
            <p:nvPr/>
          </p:nvSpPr>
          <p:spPr>
            <a:xfrm>
              <a:off x="320143" y="418861"/>
              <a:ext cx="262382" cy="52950"/>
            </a:xfrm>
            <a:custGeom>
              <a:rect b="b" l="l" r="r" t="t"/>
              <a:pathLst>
                <a:path extrusionOk="0" h="21600" w="21600">
                  <a:moveTo>
                    <a:pt x="2176" y="0"/>
                  </a:moveTo>
                  <a:cubicBezTo>
                    <a:pt x="988" y="0"/>
                    <a:pt x="0" y="4925"/>
                    <a:pt x="0" y="10816"/>
                  </a:cubicBezTo>
                  <a:cubicBezTo>
                    <a:pt x="0" y="16706"/>
                    <a:pt x="988" y="21600"/>
                    <a:pt x="2176" y="21600"/>
                  </a:cubicBezTo>
                  <a:lnTo>
                    <a:pt x="19222" y="21600"/>
                  </a:lnTo>
                  <a:cubicBezTo>
                    <a:pt x="20606" y="21600"/>
                    <a:pt x="21600" y="16706"/>
                    <a:pt x="21600" y="10816"/>
                  </a:cubicBezTo>
                  <a:cubicBezTo>
                    <a:pt x="21600" y="4925"/>
                    <a:pt x="20606" y="0"/>
                    <a:pt x="192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89" name="Google Shape;3989;p39"/>
            <p:cNvSpPr/>
            <p:nvPr/>
          </p:nvSpPr>
          <p:spPr>
            <a:xfrm>
              <a:off x="320143" y="522392"/>
              <a:ext cx="158851" cy="55319"/>
            </a:xfrm>
            <a:custGeom>
              <a:rect b="b" l="l" r="r" t="t"/>
              <a:pathLst>
                <a:path extrusionOk="0" h="21600" w="21600">
                  <a:moveTo>
                    <a:pt x="3595" y="0"/>
                  </a:moveTo>
                  <a:cubicBezTo>
                    <a:pt x="1631" y="0"/>
                    <a:pt x="0" y="5639"/>
                    <a:pt x="0" y="11277"/>
                  </a:cubicBezTo>
                  <a:cubicBezTo>
                    <a:pt x="0" y="16916"/>
                    <a:pt x="1631" y="21600"/>
                    <a:pt x="3595" y="21600"/>
                  </a:cubicBezTo>
                  <a:lnTo>
                    <a:pt x="18005" y="21600"/>
                  </a:lnTo>
                  <a:cubicBezTo>
                    <a:pt x="19969" y="21600"/>
                    <a:pt x="21600" y="16916"/>
                    <a:pt x="21600" y="11277"/>
                  </a:cubicBezTo>
                  <a:cubicBezTo>
                    <a:pt x="21600" y="5639"/>
                    <a:pt x="19969" y="0"/>
                    <a:pt x="180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90" name="Google Shape;3990;p39"/>
            <p:cNvSpPr/>
            <p:nvPr/>
          </p:nvSpPr>
          <p:spPr>
            <a:xfrm>
              <a:off x="320143" y="628291"/>
              <a:ext cx="262382" cy="55396"/>
            </a:xfrm>
            <a:custGeom>
              <a:rect b="b" l="l" r="r" t="t"/>
              <a:pathLst>
                <a:path extrusionOk="0" h="21600" w="21600">
                  <a:moveTo>
                    <a:pt x="2176" y="0"/>
                  </a:moveTo>
                  <a:cubicBezTo>
                    <a:pt x="988" y="0"/>
                    <a:pt x="0" y="4678"/>
                    <a:pt x="0" y="11262"/>
                  </a:cubicBezTo>
                  <a:cubicBezTo>
                    <a:pt x="0" y="16893"/>
                    <a:pt x="988" y="21600"/>
                    <a:pt x="2176" y="21600"/>
                  </a:cubicBezTo>
                  <a:lnTo>
                    <a:pt x="19222" y="21600"/>
                  </a:lnTo>
                  <a:cubicBezTo>
                    <a:pt x="20606" y="21600"/>
                    <a:pt x="21600" y="16893"/>
                    <a:pt x="21600" y="11262"/>
                  </a:cubicBezTo>
                  <a:cubicBezTo>
                    <a:pt x="21600" y="4678"/>
                    <a:pt x="20606" y="0"/>
                    <a:pt x="192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91" name="Google Shape;3991;p39"/>
            <p:cNvSpPr/>
            <p:nvPr/>
          </p:nvSpPr>
          <p:spPr>
            <a:xfrm>
              <a:off x="320143" y="734191"/>
              <a:ext cx="158851" cy="55396"/>
            </a:xfrm>
            <a:custGeom>
              <a:rect b="b" l="l" r="r" t="t"/>
              <a:pathLst>
                <a:path extrusionOk="0" h="21600" w="21600">
                  <a:moveTo>
                    <a:pt x="3595" y="0"/>
                  </a:moveTo>
                  <a:cubicBezTo>
                    <a:pt x="1631" y="0"/>
                    <a:pt x="0" y="4707"/>
                    <a:pt x="0" y="10338"/>
                  </a:cubicBezTo>
                  <a:cubicBezTo>
                    <a:pt x="0" y="16893"/>
                    <a:pt x="1631" y="21600"/>
                    <a:pt x="3595" y="21600"/>
                  </a:cubicBezTo>
                  <a:lnTo>
                    <a:pt x="18005" y="21600"/>
                  </a:lnTo>
                  <a:cubicBezTo>
                    <a:pt x="19969" y="21600"/>
                    <a:pt x="21600" y="16893"/>
                    <a:pt x="21600" y="10338"/>
                  </a:cubicBezTo>
                  <a:cubicBezTo>
                    <a:pt x="21600" y="4707"/>
                    <a:pt x="19969" y="0"/>
                    <a:pt x="180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92" name="Google Shape;3992;p39"/>
            <p:cNvSpPr/>
            <p:nvPr/>
          </p:nvSpPr>
          <p:spPr>
            <a:xfrm>
              <a:off x="741373" y="105899"/>
              <a:ext cx="150216" cy="734192"/>
            </a:xfrm>
            <a:custGeom>
              <a:rect b="b" l="l" r="r" t="t"/>
              <a:pathLst>
                <a:path extrusionOk="0" h="21600" w="20735">
                  <a:moveTo>
                    <a:pt x="10631" y="1488"/>
                  </a:moveTo>
                  <a:cubicBezTo>
                    <a:pt x="12962" y="1488"/>
                    <a:pt x="14618" y="1841"/>
                    <a:pt x="14618" y="2268"/>
                  </a:cubicBezTo>
                  <a:lnTo>
                    <a:pt x="14618" y="4676"/>
                  </a:lnTo>
                  <a:lnTo>
                    <a:pt x="7646" y="4676"/>
                  </a:lnTo>
                  <a:lnTo>
                    <a:pt x="7646" y="2268"/>
                  </a:lnTo>
                  <a:lnTo>
                    <a:pt x="6982" y="2268"/>
                  </a:lnTo>
                  <a:cubicBezTo>
                    <a:pt x="6982" y="1841"/>
                    <a:pt x="8638" y="1488"/>
                    <a:pt x="10631" y="1488"/>
                  </a:cubicBezTo>
                  <a:close/>
                  <a:moveTo>
                    <a:pt x="13954" y="6161"/>
                  </a:moveTo>
                  <a:lnTo>
                    <a:pt x="13954" y="15510"/>
                  </a:lnTo>
                  <a:lnTo>
                    <a:pt x="6982" y="15510"/>
                  </a:lnTo>
                  <a:lnTo>
                    <a:pt x="6982" y="6161"/>
                  </a:lnTo>
                  <a:close/>
                  <a:moveTo>
                    <a:pt x="13289" y="16999"/>
                  </a:moveTo>
                  <a:lnTo>
                    <a:pt x="10631" y="18415"/>
                  </a:lnTo>
                  <a:lnTo>
                    <a:pt x="8638" y="16999"/>
                  </a:lnTo>
                  <a:close/>
                  <a:moveTo>
                    <a:pt x="10631" y="0"/>
                  </a:moveTo>
                  <a:cubicBezTo>
                    <a:pt x="4989" y="0"/>
                    <a:pt x="0" y="1063"/>
                    <a:pt x="0" y="2268"/>
                  </a:cubicBezTo>
                  <a:lnTo>
                    <a:pt x="0" y="16430"/>
                  </a:lnTo>
                  <a:lnTo>
                    <a:pt x="6982" y="21034"/>
                  </a:lnTo>
                  <a:cubicBezTo>
                    <a:pt x="7309" y="21389"/>
                    <a:pt x="8638" y="21600"/>
                    <a:pt x="10304" y="21600"/>
                  </a:cubicBezTo>
                  <a:cubicBezTo>
                    <a:pt x="11960" y="21600"/>
                    <a:pt x="13289" y="21389"/>
                    <a:pt x="13627" y="21034"/>
                  </a:cubicBezTo>
                  <a:lnTo>
                    <a:pt x="20609" y="16430"/>
                  </a:lnTo>
                  <a:lnTo>
                    <a:pt x="20609" y="2268"/>
                  </a:lnTo>
                  <a:cubicBezTo>
                    <a:pt x="21600" y="991"/>
                    <a:pt x="16622"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993" name="Google Shape;3993;p39"/>
          <p:cNvGrpSpPr/>
          <p:nvPr/>
        </p:nvGrpSpPr>
        <p:grpSpPr>
          <a:xfrm>
            <a:off x="17360461" y="4615082"/>
            <a:ext cx="888369" cy="892128"/>
            <a:chOff x="0" y="0"/>
            <a:chExt cx="888367" cy="892126"/>
          </a:xfrm>
        </p:grpSpPr>
        <p:sp>
          <p:nvSpPr>
            <p:cNvPr id="3994" name="Google Shape;3994;p39"/>
            <p:cNvSpPr/>
            <p:nvPr/>
          </p:nvSpPr>
          <p:spPr>
            <a:xfrm>
              <a:off x="495879" y="103531"/>
              <a:ext cx="259711" cy="315943"/>
            </a:xfrm>
            <a:custGeom>
              <a:rect b="b" l="l" r="r" t="t"/>
              <a:pathLst>
                <a:path extrusionOk="0" h="21600" w="21189">
                  <a:moveTo>
                    <a:pt x="12767" y="7240"/>
                  </a:moveTo>
                  <a:cubicBezTo>
                    <a:pt x="12567" y="9215"/>
                    <a:pt x="11981" y="11027"/>
                    <a:pt x="10803" y="12673"/>
                  </a:cubicBezTo>
                  <a:cubicBezTo>
                    <a:pt x="9818" y="11027"/>
                    <a:pt x="9033" y="9215"/>
                    <a:pt x="8833" y="7240"/>
                  </a:cubicBezTo>
                  <a:close/>
                  <a:moveTo>
                    <a:pt x="10803" y="0"/>
                  </a:moveTo>
                  <a:cubicBezTo>
                    <a:pt x="9625" y="0"/>
                    <a:pt x="8640" y="825"/>
                    <a:pt x="8640" y="1813"/>
                  </a:cubicBezTo>
                  <a:lnTo>
                    <a:pt x="8640" y="3620"/>
                  </a:lnTo>
                  <a:lnTo>
                    <a:pt x="2157" y="3620"/>
                  </a:lnTo>
                  <a:cubicBezTo>
                    <a:pt x="979" y="3620"/>
                    <a:pt x="0" y="4445"/>
                    <a:pt x="0" y="5595"/>
                  </a:cubicBezTo>
                  <a:cubicBezTo>
                    <a:pt x="0" y="6582"/>
                    <a:pt x="979" y="7407"/>
                    <a:pt x="2157" y="7407"/>
                  </a:cubicBezTo>
                  <a:lnTo>
                    <a:pt x="4320" y="7407"/>
                  </a:lnTo>
                  <a:cubicBezTo>
                    <a:pt x="4713" y="10531"/>
                    <a:pt x="5891" y="13331"/>
                    <a:pt x="8048" y="15964"/>
                  </a:cubicBezTo>
                  <a:lnTo>
                    <a:pt x="4906" y="18764"/>
                  </a:lnTo>
                  <a:cubicBezTo>
                    <a:pt x="4121" y="19255"/>
                    <a:pt x="4121" y="20571"/>
                    <a:pt x="4906" y="21229"/>
                  </a:cubicBezTo>
                  <a:cubicBezTo>
                    <a:pt x="5299" y="21475"/>
                    <a:pt x="5841" y="21600"/>
                    <a:pt x="6383" y="21600"/>
                  </a:cubicBezTo>
                  <a:cubicBezTo>
                    <a:pt x="6919" y="21600"/>
                    <a:pt x="7462" y="21475"/>
                    <a:pt x="7855" y="21229"/>
                  </a:cubicBezTo>
                  <a:lnTo>
                    <a:pt x="10604" y="18925"/>
                  </a:lnTo>
                  <a:lnTo>
                    <a:pt x="13159" y="21229"/>
                  </a:lnTo>
                  <a:cubicBezTo>
                    <a:pt x="13552" y="21475"/>
                    <a:pt x="14138" y="21600"/>
                    <a:pt x="14705" y="21600"/>
                  </a:cubicBezTo>
                  <a:cubicBezTo>
                    <a:pt x="15266" y="21600"/>
                    <a:pt x="15809" y="21475"/>
                    <a:pt x="16102" y="21229"/>
                  </a:cubicBezTo>
                  <a:cubicBezTo>
                    <a:pt x="16887" y="20571"/>
                    <a:pt x="16887" y="19255"/>
                    <a:pt x="16102" y="18764"/>
                  </a:cubicBezTo>
                  <a:lnTo>
                    <a:pt x="12960" y="15964"/>
                  </a:lnTo>
                  <a:cubicBezTo>
                    <a:pt x="14924" y="13331"/>
                    <a:pt x="16102" y="10531"/>
                    <a:pt x="16694" y="7407"/>
                  </a:cubicBezTo>
                  <a:lnTo>
                    <a:pt x="18851" y="7407"/>
                  </a:lnTo>
                  <a:cubicBezTo>
                    <a:pt x="20029" y="7407"/>
                    <a:pt x="21014" y="6582"/>
                    <a:pt x="21014" y="5595"/>
                  </a:cubicBezTo>
                  <a:cubicBezTo>
                    <a:pt x="21600" y="4445"/>
                    <a:pt x="20621" y="3620"/>
                    <a:pt x="19443" y="3620"/>
                  </a:cubicBezTo>
                  <a:lnTo>
                    <a:pt x="12960" y="3620"/>
                  </a:lnTo>
                  <a:lnTo>
                    <a:pt x="12960" y="1813"/>
                  </a:lnTo>
                  <a:cubicBezTo>
                    <a:pt x="12960" y="825"/>
                    <a:pt x="11981"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95" name="Google Shape;3995;p39"/>
            <p:cNvSpPr/>
            <p:nvPr/>
          </p:nvSpPr>
          <p:spPr>
            <a:xfrm>
              <a:off x="0" y="0"/>
              <a:ext cx="888367" cy="892126"/>
            </a:xfrm>
            <a:custGeom>
              <a:rect b="b" l="l" r="r" t="t"/>
              <a:pathLst>
                <a:path extrusionOk="0" h="21600" w="21487">
                  <a:moveTo>
                    <a:pt x="15137" y="1165"/>
                  </a:moveTo>
                  <a:cubicBezTo>
                    <a:pt x="17932" y="1165"/>
                    <a:pt x="20203" y="3439"/>
                    <a:pt x="20203" y="6295"/>
                  </a:cubicBezTo>
                  <a:cubicBezTo>
                    <a:pt x="20260" y="9152"/>
                    <a:pt x="18048" y="11366"/>
                    <a:pt x="15197" y="11366"/>
                  </a:cubicBezTo>
                  <a:cubicBezTo>
                    <a:pt x="14147" y="11366"/>
                    <a:pt x="13215" y="11074"/>
                    <a:pt x="12400" y="10491"/>
                  </a:cubicBezTo>
                  <a:cubicBezTo>
                    <a:pt x="12332" y="10423"/>
                    <a:pt x="12225" y="10395"/>
                    <a:pt x="12099" y="10395"/>
                  </a:cubicBezTo>
                  <a:cubicBezTo>
                    <a:pt x="12012" y="10395"/>
                    <a:pt x="11914" y="10410"/>
                    <a:pt x="11818" y="10434"/>
                  </a:cubicBezTo>
                  <a:lnTo>
                    <a:pt x="10364" y="10957"/>
                  </a:lnTo>
                  <a:lnTo>
                    <a:pt x="10830" y="9152"/>
                  </a:lnTo>
                  <a:cubicBezTo>
                    <a:pt x="10830" y="8976"/>
                    <a:pt x="10830" y="8859"/>
                    <a:pt x="10770" y="8686"/>
                  </a:cubicBezTo>
                  <a:cubicBezTo>
                    <a:pt x="10305" y="7986"/>
                    <a:pt x="10072" y="7111"/>
                    <a:pt x="10072" y="6295"/>
                  </a:cubicBezTo>
                  <a:cubicBezTo>
                    <a:pt x="10072" y="3439"/>
                    <a:pt x="12343" y="1165"/>
                    <a:pt x="15137" y="1165"/>
                  </a:cubicBezTo>
                  <a:close/>
                  <a:moveTo>
                    <a:pt x="6287" y="10258"/>
                  </a:moveTo>
                  <a:cubicBezTo>
                    <a:pt x="7335" y="10258"/>
                    <a:pt x="8266" y="10550"/>
                    <a:pt x="9083" y="11074"/>
                  </a:cubicBezTo>
                  <a:lnTo>
                    <a:pt x="8850" y="12006"/>
                  </a:lnTo>
                  <a:cubicBezTo>
                    <a:pt x="8791" y="12239"/>
                    <a:pt x="8850" y="12472"/>
                    <a:pt x="9083" y="12705"/>
                  </a:cubicBezTo>
                  <a:cubicBezTo>
                    <a:pt x="9164" y="12789"/>
                    <a:pt x="9334" y="12872"/>
                    <a:pt x="9508" y="12872"/>
                  </a:cubicBezTo>
                  <a:cubicBezTo>
                    <a:pt x="9582" y="12872"/>
                    <a:pt x="9654" y="12857"/>
                    <a:pt x="9723" y="12822"/>
                  </a:cubicBezTo>
                  <a:lnTo>
                    <a:pt x="10538" y="12532"/>
                  </a:lnTo>
                  <a:cubicBezTo>
                    <a:pt x="11120" y="13231"/>
                    <a:pt x="11412" y="14163"/>
                    <a:pt x="11412" y="15271"/>
                  </a:cubicBezTo>
                  <a:cubicBezTo>
                    <a:pt x="11412" y="16087"/>
                    <a:pt x="11179" y="16903"/>
                    <a:pt x="10770" y="17660"/>
                  </a:cubicBezTo>
                  <a:cubicBezTo>
                    <a:pt x="10654" y="17776"/>
                    <a:pt x="10654" y="17952"/>
                    <a:pt x="10654" y="18068"/>
                  </a:cubicBezTo>
                  <a:lnTo>
                    <a:pt x="11120" y="19933"/>
                  </a:lnTo>
                  <a:lnTo>
                    <a:pt x="9665" y="19408"/>
                  </a:lnTo>
                  <a:cubicBezTo>
                    <a:pt x="9567" y="19384"/>
                    <a:pt x="9471" y="19371"/>
                    <a:pt x="9383" y="19371"/>
                  </a:cubicBezTo>
                  <a:cubicBezTo>
                    <a:pt x="9259" y="19371"/>
                    <a:pt x="9150" y="19399"/>
                    <a:pt x="9083" y="19467"/>
                  </a:cubicBezTo>
                  <a:cubicBezTo>
                    <a:pt x="8266" y="20050"/>
                    <a:pt x="7278" y="20342"/>
                    <a:pt x="6287" y="20342"/>
                  </a:cubicBezTo>
                  <a:cubicBezTo>
                    <a:pt x="3493" y="20342"/>
                    <a:pt x="1222" y="18068"/>
                    <a:pt x="1222" y="15329"/>
                  </a:cubicBezTo>
                  <a:cubicBezTo>
                    <a:pt x="1222" y="12532"/>
                    <a:pt x="3493" y="10258"/>
                    <a:pt x="6287" y="10258"/>
                  </a:cubicBezTo>
                  <a:close/>
                  <a:moveTo>
                    <a:pt x="15197" y="0"/>
                  </a:moveTo>
                  <a:cubicBezTo>
                    <a:pt x="11702" y="0"/>
                    <a:pt x="8850" y="2856"/>
                    <a:pt x="8850" y="6353"/>
                  </a:cubicBezTo>
                  <a:cubicBezTo>
                    <a:pt x="8850" y="7285"/>
                    <a:pt x="9083" y="8336"/>
                    <a:pt x="9490" y="9209"/>
                  </a:cubicBezTo>
                  <a:lnTo>
                    <a:pt x="9373" y="9734"/>
                  </a:lnTo>
                  <a:cubicBezTo>
                    <a:pt x="8442" y="9209"/>
                    <a:pt x="7394" y="8919"/>
                    <a:pt x="6346" y="8919"/>
                  </a:cubicBezTo>
                  <a:cubicBezTo>
                    <a:pt x="2794" y="8919"/>
                    <a:pt x="0" y="11773"/>
                    <a:pt x="0" y="15271"/>
                  </a:cubicBezTo>
                  <a:cubicBezTo>
                    <a:pt x="0" y="18709"/>
                    <a:pt x="2852" y="21565"/>
                    <a:pt x="6346" y="21565"/>
                  </a:cubicBezTo>
                  <a:cubicBezTo>
                    <a:pt x="7510" y="21565"/>
                    <a:pt x="8558" y="21274"/>
                    <a:pt x="9549" y="20692"/>
                  </a:cubicBezTo>
                  <a:lnTo>
                    <a:pt x="11761" y="21565"/>
                  </a:lnTo>
                  <a:cubicBezTo>
                    <a:pt x="11846" y="21587"/>
                    <a:pt x="11931" y="21600"/>
                    <a:pt x="12016" y="21600"/>
                  </a:cubicBezTo>
                  <a:cubicBezTo>
                    <a:pt x="12164" y="21600"/>
                    <a:pt x="12312" y="21559"/>
                    <a:pt x="12460" y="21448"/>
                  </a:cubicBezTo>
                  <a:cubicBezTo>
                    <a:pt x="12576" y="21274"/>
                    <a:pt x="12633" y="21099"/>
                    <a:pt x="12633" y="20808"/>
                  </a:cubicBezTo>
                  <a:lnTo>
                    <a:pt x="11994" y="18068"/>
                  </a:lnTo>
                  <a:cubicBezTo>
                    <a:pt x="12460" y="17193"/>
                    <a:pt x="12633" y="16261"/>
                    <a:pt x="12633" y="15271"/>
                  </a:cubicBezTo>
                  <a:cubicBezTo>
                    <a:pt x="12633" y="14106"/>
                    <a:pt x="12284" y="12939"/>
                    <a:pt x="11702" y="11890"/>
                  </a:cubicBezTo>
                  <a:lnTo>
                    <a:pt x="11935" y="11832"/>
                  </a:lnTo>
                  <a:cubicBezTo>
                    <a:pt x="12866" y="12415"/>
                    <a:pt x="14030" y="12705"/>
                    <a:pt x="15137" y="12705"/>
                  </a:cubicBezTo>
                  <a:cubicBezTo>
                    <a:pt x="18630" y="12705"/>
                    <a:pt x="21484" y="9851"/>
                    <a:pt x="21484" y="6353"/>
                  </a:cubicBezTo>
                  <a:cubicBezTo>
                    <a:pt x="21600" y="2856"/>
                    <a:pt x="18689" y="0"/>
                    <a:pt x="151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96" name="Google Shape;3996;p39"/>
            <p:cNvSpPr/>
            <p:nvPr/>
          </p:nvSpPr>
          <p:spPr>
            <a:xfrm>
              <a:off x="154991" y="469443"/>
              <a:ext cx="211496" cy="318158"/>
            </a:xfrm>
            <a:custGeom>
              <a:rect b="b" l="l" r="r" t="t"/>
              <a:pathLst>
                <a:path extrusionOk="0" h="21600" w="21090">
                  <a:moveTo>
                    <a:pt x="10945" y="8170"/>
                  </a:moveTo>
                  <a:lnTo>
                    <a:pt x="12149" y="10950"/>
                  </a:lnTo>
                  <a:lnTo>
                    <a:pt x="9749" y="10950"/>
                  </a:lnTo>
                  <a:lnTo>
                    <a:pt x="10945" y="8170"/>
                  </a:lnTo>
                  <a:close/>
                  <a:moveTo>
                    <a:pt x="10465" y="0"/>
                  </a:moveTo>
                  <a:cubicBezTo>
                    <a:pt x="9269" y="0"/>
                    <a:pt x="8545" y="654"/>
                    <a:pt x="8065" y="1307"/>
                  </a:cubicBezTo>
                  <a:lnTo>
                    <a:pt x="3989" y="10624"/>
                  </a:lnTo>
                  <a:lnTo>
                    <a:pt x="2785" y="10624"/>
                  </a:lnTo>
                  <a:cubicBezTo>
                    <a:pt x="1345" y="10624"/>
                    <a:pt x="149" y="11438"/>
                    <a:pt x="149" y="12584"/>
                  </a:cubicBezTo>
                  <a:cubicBezTo>
                    <a:pt x="149" y="13399"/>
                    <a:pt x="865" y="14218"/>
                    <a:pt x="2069" y="14379"/>
                  </a:cubicBezTo>
                  <a:lnTo>
                    <a:pt x="149" y="19281"/>
                  </a:lnTo>
                  <a:cubicBezTo>
                    <a:pt x="-331" y="20262"/>
                    <a:pt x="385" y="21081"/>
                    <a:pt x="1825" y="21569"/>
                  </a:cubicBezTo>
                  <a:cubicBezTo>
                    <a:pt x="2008" y="21590"/>
                    <a:pt x="2191" y="21600"/>
                    <a:pt x="2366" y="21600"/>
                  </a:cubicBezTo>
                  <a:cubicBezTo>
                    <a:pt x="3562" y="21600"/>
                    <a:pt x="4560" y="21118"/>
                    <a:pt x="5185" y="20262"/>
                  </a:cubicBezTo>
                  <a:lnTo>
                    <a:pt x="7829" y="14379"/>
                  </a:lnTo>
                  <a:lnTo>
                    <a:pt x="13345" y="14379"/>
                  </a:lnTo>
                  <a:lnTo>
                    <a:pt x="15989" y="20262"/>
                  </a:lnTo>
                  <a:cubicBezTo>
                    <a:pt x="16195" y="21118"/>
                    <a:pt x="17322" y="21600"/>
                    <a:pt x="18724" y="21600"/>
                  </a:cubicBezTo>
                  <a:cubicBezTo>
                    <a:pt x="18922" y="21600"/>
                    <a:pt x="19136" y="21590"/>
                    <a:pt x="19349" y="21569"/>
                  </a:cubicBezTo>
                  <a:cubicBezTo>
                    <a:pt x="20789" y="21242"/>
                    <a:pt x="21269" y="20262"/>
                    <a:pt x="21033" y="19281"/>
                  </a:cubicBezTo>
                  <a:lnTo>
                    <a:pt x="18869" y="14379"/>
                  </a:lnTo>
                  <a:cubicBezTo>
                    <a:pt x="20065" y="14218"/>
                    <a:pt x="21033" y="13565"/>
                    <a:pt x="21033" y="12584"/>
                  </a:cubicBezTo>
                  <a:cubicBezTo>
                    <a:pt x="21033" y="11438"/>
                    <a:pt x="19829" y="10624"/>
                    <a:pt x="18389" y="10624"/>
                  </a:cubicBezTo>
                  <a:lnTo>
                    <a:pt x="17185" y="10624"/>
                  </a:lnTo>
                  <a:lnTo>
                    <a:pt x="12865" y="1307"/>
                  </a:lnTo>
                  <a:cubicBezTo>
                    <a:pt x="12629" y="488"/>
                    <a:pt x="11669" y="0"/>
                    <a:pt x="104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3997" name="Google Shape;3997;p39"/>
          <p:cNvGrpSpPr/>
          <p:nvPr/>
        </p:nvGrpSpPr>
        <p:grpSpPr>
          <a:xfrm>
            <a:off x="17361608" y="5667773"/>
            <a:ext cx="884677" cy="890675"/>
            <a:chOff x="0" y="0"/>
            <a:chExt cx="884675" cy="890673"/>
          </a:xfrm>
        </p:grpSpPr>
        <p:sp>
          <p:nvSpPr>
            <p:cNvPr id="3998" name="Google Shape;3998;p39"/>
            <p:cNvSpPr/>
            <p:nvPr/>
          </p:nvSpPr>
          <p:spPr>
            <a:xfrm>
              <a:off x="414047" y="317775"/>
              <a:ext cx="55396" cy="52950"/>
            </a:xfrm>
            <a:custGeom>
              <a:rect b="b" l="l" r="r" t="t"/>
              <a:pathLst>
                <a:path extrusionOk="0" h="21600" w="21600">
                  <a:moveTo>
                    <a:pt x="11262" y="0"/>
                  </a:moveTo>
                  <a:cubicBezTo>
                    <a:pt x="4707" y="0"/>
                    <a:pt x="0" y="4894"/>
                    <a:pt x="0" y="10784"/>
                  </a:cubicBezTo>
                  <a:cubicBezTo>
                    <a:pt x="1877" y="16675"/>
                    <a:pt x="6584" y="21600"/>
                    <a:pt x="11262" y="21600"/>
                  </a:cubicBezTo>
                  <a:cubicBezTo>
                    <a:pt x="16893" y="21600"/>
                    <a:pt x="21600" y="16675"/>
                    <a:pt x="21600" y="10784"/>
                  </a:cubicBezTo>
                  <a:cubicBezTo>
                    <a:pt x="21600" y="4894"/>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3999" name="Google Shape;3999;p39"/>
            <p:cNvSpPr/>
            <p:nvPr/>
          </p:nvSpPr>
          <p:spPr>
            <a:xfrm>
              <a:off x="414047" y="418861"/>
              <a:ext cx="55396" cy="158850"/>
            </a:xfrm>
            <a:custGeom>
              <a:rect b="b" l="l" r="r" t="t"/>
              <a:pathLst>
                <a:path extrusionOk="0" h="21600" w="21600">
                  <a:moveTo>
                    <a:pt x="11262" y="0"/>
                  </a:moveTo>
                  <a:cubicBezTo>
                    <a:pt x="4707" y="0"/>
                    <a:pt x="0" y="1631"/>
                    <a:pt x="0" y="3595"/>
                  </a:cubicBezTo>
                  <a:lnTo>
                    <a:pt x="0" y="18005"/>
                  </a:lnTo>
                  <a:cubicBezTo>
                    <a:pt x="1877" y="19969"/>
                    <a:pt x="6584" y="21600"/>
                    <a:pt x="11262" y="21600"/>
                  </a:cubicBezTo>
                  <a:cubicBezTo>
                    <a:pt x="16893" y="21600"/>
                    <a:pt x="21600" y="19969"/>
                    <a:pt x="21600" y="18005"/>
                  </a:cubicBezTo>
                  <a:lnTo>
                    <a:pt x="21600" y="3595"/>
                  </a:lnTo>
                  <a:cubicBezTo>
                    <a:pt x="21600" y="1631"/>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00" name="Google Shape;4000;p39"/>
            <p:cNvSpPr/>
            <p:nvPr/>
          </p:nvSpPr>
          <p:spPr>
            <a:xfrm>
              <a:off x="0" y="0"/>
              <a:ext cx="884675" cy="890673"/>
            </a:xfrm>
            <a:custGeom>
              <a:rect b="b" l="l" r="r" t="t"/>
              <a:pathLst>
                <a:path extrusionOk="0" h="21600" w="21455">
                  <a:moveTo>
                    <a:pt x="2451" y="8991"/>
                  </a:moveTo>
                  <a:lnTo>
                    <a:pt x="2451" y="15354"/>
                  </a:lnTo>
                  <a:lnTo>
                    <a:pt x="1810" y="15354"/>
                  </a:lnTo>
                  <a:cubicBezTo>
                    <a:pt x="1460" y="15354"/>
                    <a:pt x="1167" y="15061"/>
                    <a:pt x="1167" y="14711"/>
                  </a:cubicBezTo>
                  <a:lnTo>
                    <a:pt x="1167" y="9632"/>
                  </a:lnTo>
                  <a:cubicBezTo>
                    <a:pt x="1167" y="9281"/>
                    <a:pt x="1460" y="8991"/>
                    <a:pt x="1810" y="8991"/>
                  </a:cubicBezTo>
                  <a:close/>
                  <a:moveTo>
                    <a:pt x="19556" y="8991"/>
                  </a:moveTo>
                  <a:cubicBezTo>
                    <a:pt x="19906" y="8991"/>
                    <a:pt x="20199" y="9281"/>
                    <a:pt x="20199" y="9632"/>
                  </a:cubicBezTo>
                  <a:lnTo>
                    <a:pt x="20199" y="14711"/>
                  </a:lnTo>
                  <a:lnTo>
                    <a:pt x="20257" y="14711"/>
                  </a:lnTo>
                  <a:cubicBezTo>
                    <a:pt x="20257" y="15061"/>
                    <a:pt x="19966" y="15354"/>
                    <a:pt x="19615" y="15354"/>
                  </a:cubicBezTo>
                  <a:lnTo>
                    <a:pt x="18972" y="15354"/>
                  </a:lnTo>
                  <a:lnTo>
                    <a:pt x="18972" y="8991"/>
                  </a:lnTo>
                  <a:close/>
                  <a:moveTo>
                    <a:pt x="10742" y="19089"/>
                  </a:moveTo>
                  <a:cubicBezTo>
                    <a:pt x="11092" y="19089"/>
                    <a:pt x="11385" y="19382"/>
                    <a:pt x="11385" y="19732"/>
                  </a:cubicBezTo>
                  <a:cubicBezTo>
                    <a:pt x="11385" y="20082"/>
                    <a:pt x="11092" y="20373"/>
                    <a:pt x="10742" y="20373"/>
                  </a:cubicBezTo>
                  <a:cubicBezTo>
                    <a:pt x="10334" y="20373"/>
                    <a:pt x="10041" y="20082"/>
                    <a:pt x="10041" y="19732"/>
                  </a:cubicBezTo>
                  <a:cubicBezTo>
                    <a:pt x="10041" y="19382"/>
                    <a:pt x="10334" y="19089"/>
                    <a:pt x="10742" y="19089"/>
                  </a:cubicBezTo>
                  <a:close/>
                  <a:moveTo>
                    <a:pt x="10801" y="0"/>
                  </a:moveTo>
                  <a:cubicBezTo>
                    <a:pt x="6246" y="0"/>
                    <a:pt x="2335" y="3328"/>
                    <a:pt x="1460" y="7764"/>
                  </a:cubicBezTo>
                  <a:cubicBezTo>
                    <a:pt x="643" y="7997"/>
                    <a:pt x="0" y="8698"/>
                    <a:pt x="0" y="9574"/>
                  </a:cubicBezTo>
                  <a:lnTo>
                    <a:pt x="0" y="14594"/>
                  </a:lnTo>
                  <a:cubicBezTo>
                    <a:pt x="0" y="15645"/>
                    <a:pt x="876" y="16521"/>
                    <a:pt x="1868" y="16521"/>
                  </a:cubicBezTo>
                  <a:lnTo>
                    <a:pt x="3154" y="16521"/>
                  </a:lnTo>
                  <a:cubicBezTo>
                    <a:pt x="3504" y="16521"/>
                    <a:pt x="3795" y="16228"/>
                    <a:pt x="3795" y="15878"/>
                  </a:cubicBezTo>
                  <a:lnTo>
                    <a:pt x="3795" y="8290"/>
                  </a:lnTo>
                  <a:cubicBezTo>
                    <a:pt x="3795" y="7881"/>
                    <a:pt x="3504" y="7590"/>
                    <a:pt x="3154" y="7590"/>
                  </a:cubicBezTo>
                  <a:lnTo>
                    <a:pt x="2685" y="7590"/>
                  </a:lnTo>
                  <a:cubicBezTo>
                    <a:pt x="3561" y="3912"/>
                    <a:pt x="6947" y="1167"/>
                    <a:pt x="10742" y="1167"/>
                  </a:cubicBezTo>
                  <a:cubicBezTo>
                    <a:pt x="14594" y="1167"/>
                    <a:pt x="17864" y="3852"/>
                    <a:pt x="18739" y="7590"/>
                  </a:cubicBezTo>
                  <a:lnTo>
                    <a:pt x="18331" y="7590"/>
                  </a:lnTo>
                  <a:cubicBezTo>
                    <a:pt x="17922" y="7590"/>
                    <a:pt x="17631" y="7881"/>
                    <a:pt x="17631" y="8290"/>
                  </a:cubicBezTo>
                  <a:lnTo>
                    <a:pt x="17631" y="15878"/>
                  </a:lnTo>
                  <a:cubicBezTo>
                    <a:pt x="17631" y="16228"/>
                    <a:pt x="17922" y="16521"/>
                    <a:pt x="18331" y="16521"/>
                  </a:cubicBezTo>
                  <a:lnTo>
                    <a:pt x="18915" y="16521"/>
                  </a:lnTo>
                  <a:cubicBezTo>
                    <a:pt x="18622" y="17981"/>
                    <a:pt x="17281" y="19089"/>
                    <a:pt x="15763" y="19089"/>
                  </a:cubicBezTo>
                  <a:lnTo>
                    <a:pt x="12493" y="19089"/>
                  </a:lnTo>
                  <a:cubicBezTo>
                    <a:pt x="12202" y="18331"/>
                    <a:pt x="11501" y="17805"/>
                    <a:pt x="10625" y="17805"/>
                  </a:cubicBezTo>
                  <a:cubicBezTo>
                    <a:pt x="9634" y="17805"/>
                    <a:pt x="8757" y="18682"/>
                    <a:pt x="8757" y="19732"/>
                  </a:cubicBezTo>
                  <a:cubicBezTo>
                    <a:pt x="8757" y="20724"/>
                    <a:pt x="9634" y="21600"/>
                    <a:pt x="10625" y="21600"/>
                  </a:cubicBezTo>
                  <a:cubicBezTo>
                    <a:pt x="11442" y="21600"/>
                    <a:pt x="12202" y="21133"/>
                    <a:pt x="12493" y="20373"/>
                  </a:cubicBezTo>
                  <a:lnTo>
                    <a:pt x="15763" y="20373"/>
                  </a:lnTo>
                  <a:cubicBezTo>
                    <a:pt x="18039" y="20373"/>
                    <a:pt x="19906" y="18682"/>
                    <a:pt x="20140" y="16521"/>
                  </a:cubicBezTo>
                  <a:cubicBezTo>
                    <a:pt x="20842" y="16288"/>
                    <a:pt x="21426" y="15587"/>
                    <a:pt x="21426" y="14711"/>
                  </a:cubicBezTo>
                  <a:lnTo>
                    <a:pt x="21426" y="9632"/>
                  </a:lnTo>
                  <a:cubicBezTo>
                    <a:pt x="21600" y="8698"/>
                    <a:pt x="20959" y="7997"/>
                    <a:pt x="20140" y="7764"/>
                  </a:cubicBezTo>
                  <a:cubicBezTo>
                    <a:pt x="19265" y="3328"/>
                    <a:pt x="15296"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01" name="Google Shape;4001;p39"/>
            <p:cNvSpPr/>
            <p:nvPr/>
          </p:nvSpPr>
          <p:spPr>
            <a:xfrm>
              <a:off x="206142" y="214244"/>
              <a:ext cx="477545" cy="470360"/>
            </a:xfrm>
            <a:custGeom>
              <a:rect b="b" l="l" r="r" t="t"/>
              <a:pathLst>
                <a:path extrusionOk="0" h="21600" w="21531">
                  <a:moveTo>
                    <a:pt x="10676" y="2323"/>
                  </a:moveTo>
                  <a:cubicBezTo>
                    <a:pt x="15234" y="2323"/>
                    <a:pt x="18927" y="6081"/>
                    <a:pt x="18927" y="10832"/>
                  </a:cubicBezTo>
                  <a:cubicBezTo>
                    <a:pt x="18927" y="15477"/>
                    <a:pt x="15127" y="19235"/>
                    <a:pt x="10676" y="19235"/>
                  </a:cubicBezTo>
                  <a:cubicBezTo>
                    <a:pt x="9050" y="19235"/>
                    <a:pt x="7531" y="18793"/>
                    <a:pt x="6118" y="18018"/>
                  </a:cubicBezTo>
                  <a:cubicBezTo>
                    <a:pt x="5960" y="17856"/>
                    <a:pt x="5684" y="17754"/>
                    <a:pt x="5464" y="17754"/>
                  </a:cubicBezTo>
                  <a:cubicBezTo>
                    <a:pt x="5381" y="17754"/>
                    <a:pt x="5309" y="17768"/>
                    <a:pt x="5250" y="17796"/>
                  </a:cubicBezTo>
                  <a:lnTo>
                    <a:pt x="3080" y="18572"/>
                  </a:lnTo>
                  <a:lnTo>
                    <a:pt x="3731" y="16361"/>
                  </a:lnTo>
                  <a:cubicBezTo>
                    <a:pt x="3838" y="16028"/>
                    <a:pt x="3731" y="15586"/>
                    <a:pt x="3621" y="15365"/>
                  </a:cubicBezTo>
                  <a:cubicBezTo>
                    <a:pt x="2752" y="13930"/>
                    <a:pt x="2318" y="12491"/>
                    <a:pt x="2318" y="10944"/>
                  </a:cubicBezTo>
                  <a:cubicBezTo>
                    <a:pt x="2318" y="6081"/>
                    <a:pt x="6118" y="2323"/>
                    <a:pt x="10676" y="2323"/>
                  </a:cubicBezTo>
                  <a:close/>
                  <a:moveTo>
                    <a:pt x="10786" y="0"/>
                  </a:moveTo>
                  <a:cubicBezTo>
                    <a:pt x="4923" y="0"/>
                    <a:pt x="41" y="4863"/>
                    <a:pt x="41" y="10723"/>
                  </a:cubicBezTo>
                  <a:cubicBezTo>
                    <a:pt x="41" y="12604"/>
                    <a:pt x="475" y="14372"/>
                    <a:pt x="1450" y="16028"/>
                  </a:cubicBezTo>
                  <a:lnTo>
                    <a:pt x="41" y="20007"/>
                  </a:lnTo>
                  <a:cubicBezTo>
                    <a:pt x="-69" y="20449"/>
                    <a:pt x="41" y="20891"/>
                    <a:pt x="365" y="21333"/>
                  </a:cubicBezTo>
                  <a:cubicBezTo>
                    <a:pt x="524" y="21498"/>
                    <a:pt x="858" y="21600"/>
                    <a:pt x="1195" y="21600"/>
                  </a:cubicBezTo>
                  <a:cubicBezTo>
                    <a:pt x="1319" y="21600"/>
                    <a:pt x="1443" y="21586"/>
                    <a:pt x="1560" y="21554"/>
                  </a:cubicBezTo>
                  <a:lnTo>
                    <a:pt x="5467" y="20119"/>
                  </a:lnTo>
                  <a:cubicBezTo>
                    <a:pt x="7097" y="21004"/>
                    <a:pt x="8833" y="21554"/>
                    <a:pt x="10786" y="21554"/>
                  </a:cubicBezTo>
                  <a:cubicBezTo>
                    <a:pt x="16646" y="21554"/>
                    <a:pt x="21531" y="16691"/>
                    <a:pt x="21531" y="10723"/>
                  </a:cubicBezTo>
                  <a:cubicBezTo>
                    <a:pt x="21531" y="4863"/>
                    <a:pt x="16753" y="0"/>
                    <a:pt x="107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002" name="Google Shape;4002;p39"/>
          <p:cNvSpPr/>
          <p:nvPr/>
        </p:nvSpPr>
        <p:spPr>
          <a:xfrm>
            <a:off x="20746419" y="3481094"/>
            <a:ext cx="895488" cy="888229"/>
          </a:xfrm>
          <a:custGeom>
            <a:rect b="b" l="l" r="r" t="t"/>
            <a:pathLst>
              <a:path extrusionOk="0" h="21600" w="21600">
                <a:moveTo>
                  <a:pt x="15793" y="1288"/>
                </a:moveTo>
                <a:cubicBezTo>
                  <a:pt x="16781" y="1288"/>
                  <a:pt x="17650" y="2165"/>
                  <a:pt x="17650" y="3161"/>
                </a:cubicBezTo>
                <a:cubicBezTo>
                  <a:pt x="17650" y="4214"/>
                  <a:pt x="16781" y="5151"/>
                  <a:pt x="15793" y="5151"/>
                </a:cubicBezTo>
                <a:cubicBezTo>
                  <a:pt x="14748" y="5151"/>
                  <a:pt x="13876" y="4214"/>
                  <a:pt x="13876" y="3161"/>
                </a:cubicBezTo>
                <a:cubicBezTo>
                  <a:pt x="13876" y="2165"/>
                  <a:pt x="14748" y="1288"/>
                  <a:pt x="15793" y="1288"/>
                </a:cubicBezTo>
                <a:close/>
                <a:moveTo>
                  <a:pt x="15793" y="6321"/>
                </a:moveTo>
                <a:cubicBezTo>
                  <a:pt x="18231" y="6321"/>
                  <a:pt x="20205" y="8311"/>
                  <a:pt x="20205" y="10771"/>
                </a:cubicBezTo>
                <a:lnTo>
                  <a:pt x="20205" y="11414"/>
                </a:lnTo>
                <a:lnTo>
                  <a:pt x="11322" y="11414"/>
                </a:lnTo>
                <a:lnTo>
                  <a:pt x="11322" y="10771"/>
                </a:lnTo>
                <a:cubicBezTo>
                  <a:pt x="11322" y="8254"/>
                  <a:pt x="13295" y="6321"/>
                  <a:pt x="15793" y="6321"/>
                </a:cubicBezTo>
                <a:close/>
                <a:moveTo>
                  <a:pt x="5632" y="10186"/>
                </a:moveTo>
                <a:cubicBezTo>
                  <a:pt x="6618" y="10186"/>
                  <a:pt x="7547" y="11063"/>
                  <a:pt x="7547" y="12059"/>
                </a:cubicBezTo>
                <a:cubicBezTo>
                  <a:pt x="7547" y="13112"/>
                  <a:pt x="6677" y="13989"/>
                  <a:pt x="5632" y="13989"/>
                </a:cubicBezTo>
                <a:cubicBezTo>
                  <a:pt x="4587" y="13989"/>
                  <a:pt x="3715" y="13170"/>
                  <a:pt x="3715" y="12059"/>
                </a:cubicBezTo>
                <a:cubicBezTo>
                  <a:pt x="3715" y="11063"/>
                  <a:pt x="4587" y="10186"/>
                  <a:pt x="5632" y="10186"/>
                </a:cubicBezTo>
                <a:close/>
                <a:moveTo>
                  <a:pt x="20205" y="12761"/>
                </a:moveTo>
                <a:lnTo>
                  <a:pt x="20205" y="13989"/>
                </a:lnTo>
                <a:lnTo>
                  <a:pt x="8128" y="13989"/>
                </a:lnTo>
                <a:cubicBezTo>
                  <a:pt x="8419" y="13638"/>
                  <a:pt x="8651" y="13170"/>
                  <a:pt x="8708" y="12761"/>
                </a:cubicBezTo>
                <a:close/>
                <a:moveTo>
                  <a:pt x="5689" y="15336"/>
                </a:moveTo>
                <a:cubicBezTo>
                  <a:pt x="8128" y="15336"/>
                  <a:pt x="10160" y="17269"/>
                  <a:pt x="10160" y="19785"/>
                </a:cubicBezTo>
                <a:lnTo>
                  <a:pt x="10160" y="20429"/>
                </a:lnTo>
                <a:lnTo>
                  <a:pt x="1277" y="20429"/>
                </a:lnTo>
                <a:lnTo>
                  <a:pt x="1277" y="19785"/>
                </a:lnTo>
                <a:cubicBezTo>
                  <a:pt x="1277" y="17269"/>
                  <a:pt x="3192" y="15336"/>
                  <a:pt x="5689" y="15336"/>
                </a:cubicBezTo>
                <a:close/>
                <a:moveTo>
                  <a:pt x="20148" y="15394"/>
                </a:moveTo>
                <a:lnTo>
                  <a:pt x="20148" y="20429"/>
                </a:lnTo>
                <a:lnTo>
                  <a:pt x="11322" y="20429"/>
                </a:lnTo>
                <a:lnTo>
                  <a:pt x="11322" y="19785"/>
                </a:lnTo>
                <a:cubicBezTo>
                  <a:pt x="11322" y="18263"/>
                  <a:pt x="10741" y="16858"/>
                  <a:pt x="9580" y="15747"/>
                </a:cubicBezTo>
                <a:cubicBezTo>
                  <a:pt x="9464" y="15628"/>
                  <a:pt x="9289" y="15454"/>
                  <a:pt x="9173" y="15394"/>
                </a:cubicBezTo>
                <a:close/>
                <a:moveTo>
                  <a:pt x="15852" y="0"/>
                </a:moveTo>
                <a:cubicBezTo>
                  <a:pt x="14108" y="0"/>
                  <a:pt x="12715" y="1405"/>
                  <a:pt x="12715" y="3161"/>
                </a:cubicBezTo>
                <a:cubicBezTo>
                  <a:pt x="12715" y="4039"/>
                  <a:pt x="13006" y="4859"/>
                  <a:pt x="13644" y="5444"/>
                </a:cubicBezTo>
                <a:lnTo>
                  <a:pt x="13760" y="5502"/>
                </a:lnTo>
                <a:cubicBezTo>
                  <a:pt x="11613" y="6381"/>
                  <a:pt x="10160" y="8428"/>
                  <a:pt x="10160" y="10771"/>
                </a:cubicBezTo>
                <a:lnTo>
                  <a:pt x="10160" y="11414"/>
                </a:lnTo>
                <a:lnTo>
                  <a:pt x="8824" y="11414"/>
                </a:lnTo>
                <a:cubicBezTo>
                  <a:pt x="8535" y="10069"/>
                  <a:pt x="7199" y="8896"/>
                  <a:pt x="5689" y="8896"/>
                </a:cubicBezTo>
                <a:cubicBezTo>
                  <a:pt x="3948" y="8896"/>
                  <a:pt x="2554" y="10244"/>
                  <a:pt x="2554" y="11999"/>
                </a:cubicBezTo>
                <a:cubicBezTo>
                  <a:pt x="2554" y="12995"/>
                  <a:pt x="2903" y="13755"/>
                  <a:pt x="3599" y="14341"/>
                </a:cubicBezTo>
                <a:cubicBezTo>
                  <a:pt x="1450" y="15219"/>
                  <a:pt x="0" y="17269"/>
                  <a:pt x="0" y="19610"/>
                </a:cubicBezTo>
                <a:lnTo>
                  <a:pt x="0" y="20955"/>
                </a:lnTo>
                <a:cubicBezTo>
                  <a:pt x="0" y="21306"/>
                  <a:pt x="289" y="21600"/>
                  <a:pt x="697" y="21600"/>
                </a:cubicBezTo>
                <a:lnTo>
                  <a:pt x="20902" y="21600"/>
                </a:lnTo>
                <a:cubicBezTo>
                  <a:pt x="21309" y="21600"/>
                  <a:pt x="21600" y="21306"/>
                  <a:pt x="21600" y="20955"/>
                </a:cubicBezTo>
                <a:lnTo>
                  <a:pt x="21600" y="10771"/>
                </a:lnTo>
                <a:cubicBezTo>
                  <a:pt x="21425" y="8428"/>
                  <a:pt x="19973" y="6381"/>
                  <a:pt x="17942" y="5502"/>
                </a:cubicBezTo>
                <a:lnTo>
                  <a:pt x="17999" y="5444"/>
                </a:lnTo>
                <a:cubicBezTo>
                  <a:pt x="18579" y="4859"/>
                  <a:pt x="18987" y="4039"/>
                  <a:pt x="18987" y="3161"/>
                </a:cubicBezTo>
                <a:cubicBezTo>
                  <a:pt x="18987" y="1405"/>
                  <a:pt x="17593" y="0"/>
                  <a:pt x="158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003" name="Google Shape;4003;p39"/>
          <p:cNvGrpSpPr/>
          <p:nvPr/>
        </p:nvGrpSpPr>
        <p:grpSpPr>
          <a:xfrm>
            <a:off x="7241367" y="3478764"/>
            <a:ext cx="891085" cy="892356"/>
            <a:chOff x="-1" y="0"/>
            <a:chExt cx="891083" cy="892354"/>
          </a:xfrm>
        </p:grpSpPr>
        <p:sp>
          <p:nvSpPr>
            <p:cNvPr id="4004" name="Google Shape;4004;p39"/>
            <p:cNvSpPr/>
            <p:nvPr/>
          </p:nvSpPr>
          <p:spPr>
            <a:xfrm>
              <a:off x="-1" y="188342"/>
              <a:ext cx="702703" cy="704012"/>
            </a:xfrm>
            <a:custGeom>
              <a:rect b="b" l="l" r="r" t="t"/>
              <a:pathLst>
                <a:path extrusionOk="0" h="21600" w="21017">
                  <a:moveTo>
                    <a:pt x="4583" y="1700"/>
                  </a:moveTo>
                  <a:cubicBezTo>
                    <a:pt x="4781" y="1700"/>
                    <a:pt x="4980" y="1791"/>
                    <a:pt x="5124" y="1976"/>
                  </a:cubicBezTo>
                  <a:lnTo>
                    <a:pt x="7355" y="4339"/>
                  </a:lnTo>
                  <a:cubicBezTo>
                    <a:pt x="7642" y="4562"/>
                    <a:pt x="7642" y="5153"/>
                    <a:pt x="7355" y="5448"/>
                  </a:cubicBezTo>
                  <a:lnTo>
                    <a:pt x="6852" y="5964"/>
                  </a:lnTo>
                  <a:lnTo>
                    <a:pt x="3540" y="2567"/>
                  </a:lnTo>
                  <a:lnTo>
                    <a:pt x="4043" y="1976"/>
                  </a:lnTo>
                  <a:cubicBezTo>
                    <a:pt x="4187" y="1791"/>
                    <a:pt x="4386" y="1700"/>
                    <a:pt x="4583" y="1700"/>
                  </a:cubicBezTo>
                  <a:close/>
                  <a:moveTo>
                    <a:pt x="16436" y="13794"/>
                  </a:moveTo>
                  <a:cubicBezTo>
                    <a:pt x="16626" y="13794"/>
                    <a:pt x="16822" y="13866"/>
                    <a:pt x="17003" y="14014"/>
                  </a:cubicBezTo>
                  <a:lnTo>
                    <a:pt x="19235" y="16304"/>
                  </a:lnTo>
                  <a:cubicBezTo>
                    <a:pt x="19523" y="16600"/>
                    <a:pt x="19523" y="17115"/>
                    <a:pt x="19235" y="17413"/>
                  </a:cubicBezTo>
                  <a:lnTo>
                    <a:pt x="18730" y="17929"/>
                  </a:lnTo>
                  <a:lnTo>
                    <a:pt x="15419" y="14532"/>
                  </a:lnTo>
                  <a:lnTo>
                    <a:pt x="15922" y="14014"/>
                  </a:lnTo>
                  <a:cubicBezTo>
                    <a:pt x="16066" y="13866"/>
                    <a:pt x="16246" y="13794"/>
                    <a:pt x="16436" y="13794"/>
                  </a:cubicBezTo>
                  <a:close/>
                  <a:moveTo>
                    <a:pt x="2316" y="3676"/>
                  </a:moveTo>
                  <a:lnTo>
                    <a:pt x="5771" y="7145"/>
                  </a:lnTo>
                  <a:cubicBezTo>
                    <a:pt x="5412" y="8031"/>
                    <a:pt x="5556" y="9065"/>
                    <a:pt x="6203" y="9879"/>
                  </a:cubicBezTo>
                  <a:lnTo>
                    <a:pt x="11315" y="15123"/>
                  </a:lnTo>
                  <a:cubicBezTo>
                    <a:pt x="11765" y="15585"/>
                    <a:pt x="12355" y="15814"/>
                    <a:pt x="12965" y="15814"/>
                  </a:cubicBezTo>
                  <a:cubicBezTo>
                    <a:pt x="13328" y="15814"/>
                    <a:pt x="13701" y="15732"/>
                    <a:pt x="14050" y="15566"/>
                  </a:cubicBezTo>
                  <a:lnTo>
                    <a:pt x="17435" y="19110"/>
                  </a:lnTo>
                  <a:lnTo>
                    <a:pt x="17291" y="19258"/>
                  </a:lnTo>
                  <a:cubicBezTo>
                    <a:pt x="16841" y="19720"/>
                    <a:pt x="16251" y="19950"/>
                    <a:pt x="15641" y="19950"/>
                  </a:cubicBezTo>
                  <a:cubicBezTo>
                    <a:pt x="15277" y="19950"/>
                    <a:pt x="14905" y="19868"/>
                    <a:pt x="14555" y="19701"/>
                  </a:cubicBezTo>
                  <a:cubicBezTo>
                    <a:pt x="9587" y="17115"/>
                    <a:pt x="3972" y="11431"/>
                    <a:pt x="1596" y="6555"/>
                  </a:cubicBezTo>
                  <a:cubicBezTo>
                    <a:pt x="1235" y="5668"/>
                    <a:pt x="1452" y="4562"/>
                    <a:pt x="2172" y="3823"/>
                  </a:cubicBezTo>
                  <a:lnTo>
                    <a:pt x="2316" y="3676"/>
                  </a:lnTo>
                  <a:close/>
                  <a:moveTo>
                    <a:pt x="4656" y="0"/>
                  </a:moveTo>
                  <a:cubicBezTo>
                    <a:pt x="4043" y="0"/>
                    <a:pt x="3431" y="241"/>
                    <a:pt x="2962" y="720"/>
                  </a:cubicBezTo>
                  <a:lnTo>
                    <a:pt x="1164" y="2567"/>
                  </a:lnTo>
                  <a:cubicBezTo>
                    <a:pt x="12" y="3748"/>
                    <a:pt x="-349" y="5596"/>
                    <a:pt x="371" y="7073"/>
                  </a:cubicBezTo>
                  <a:cubicBezTo>
                    <a:pt x="2818" y="12537"/>
                    <a:pt x="8579" y="18447"/>
                    <a:pt x="13979" y="21178"/>
                  </a:cubicBezTo>
                  <a:cubicBezTo>
                    <a:pt x="14553" y="21459"/>
                    <a:pt x="15165" y="21600"/>
                    <a:pt x="15771" y="21600"/>
                  </a:cubicBezTo>
                  <a:cubicBezTo>
                    <a:pt x="16763" y="21600"/>
                    <a:pt x="17727" y="21220"/>
                    <a:pt x="18442" y="20440"/>
                  </a:cubicBezTo>
                  <a:lnTo>
                    <a:pt x="20314" y="18520"/>
                  </a:lnTo>
                  <a:cubicBezTo>
                    <a:pt x="21251" y="17634"/>
                    <a:pt x="21251" y="16009"/>
                    <a:pt x="20314" y="15123"/>
                  </a:cubicBezTo>
                  <a:lnTo>
                    <a:pt x="18084" y="12832"/>
                  </a:lnTo>
                  <a:cubicBezTo>
                    <a:pt x="17649" y="12352"/>
                    <a:pt x="17039" y="12113"/>
                    <a:pt x="16427" y="12113"/>
                  </a:cubicBezTo>
                  <a:cubicBezTo>
                    <a:pt x="15814" y="12113"/>
                    <a:pt x="15202" y="12352"/>
                    <a:pt x="14770" y="12832"/>
                  </a:cubicBezTo>
                  <a:lnTo>
                    <a:pt x="13691" y="13941"/>
                  </a:lnTo>
                  <a:cubicBezTo>
                    <a:pt x="13547" y="14051"/>
                    <a:pt x="13349" y="14108"/>
                    <a:pt x="13150" y="14108"/>
                  </a:cubicBezTo>
                  <a:cubicBezTo>
                    <a:pt x="12953" y="14108"/>
                    <a:pt x="12755" y="14051"/>
                    <a:pt x="12611" y="13941"/>
                  </a:cubicBezTo>
                  <a:lnTo>
                    <a:pt x="7498" y="8622"/>
                  </a:lnTo>
                  <a:cubicBezTo>
                    <a:pt x="7211" y="8402"/>
                    <a:pt x="7211" y="7811"/>
                    <a:pt x="7498" y="7516"/>
                  </a:cubicBezTo>
                  <a:lnTo>
                    <a:pt x="8579" y="6407"/>
                  </a:lnTo>
                  <a:cubicBezTo>
                    <a:pt x="9443" y="5521"/>
                    <a:pt x="9443" y="3971"/>
                    <a:pt x="8579" y="3010"/>
                  </a:cubicBezTo>
                  <a:lnTo>
                    <a:pt x="6347" y="720"/>
                  </a:lnTo>
                  <a:cubicBezTo>
                    <a:pt x="5878" y="241"/>
                    <a:pt x="5268" y="0"/>
                    <a:pt x="46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05" name="Google Shape;4005;p39"/>
            <p:cNvSpPr/>
            <p:nvPr/>
          </p:nvSpPr>
          <p:spPr>
            <a:xfrm>
              <a:off x="395203" y="0"/>
              <a:ext cx="495879" cy="498249"/>
            </a:xfrm>
            <a:custGeom>
              <a:rect b="b" l="l" r="r" t="t"/>
              <a:pathLst>
                <a:path extrusionOk="0" h="21600" w="21600">
                  <a:moveTo>
                    <a:pt x="19187" y="2401"/>
                  </a:moveTo>
                  <a:lnTo>
                    <a:pt x="19187" y="8139"/>
                  </a:lnTo>
                  <a:lnTo>
                    <a:pt x="17929" y="6784"/>
                  </a:lnTo>
                  <a:cubicBezTo>
                    <a:pt x="17719" y="6628"/>
                    <a:pt x="17430" y="6549"/>
                    <a:pt x="17144" y="6549"/>
                  </a:cubicBezTo>
                  <a:cubicBezTo>
                    <a:pt x="16854" y="6549"/>
                    <a:pt x="16564" y="6628"/>
                    <a:pt x="16355" y="6784"/>
                  </a:cubicBezTo>
                  <a:lnTo>
                    <a:pt x="6603" y="16489"/>
                  </a:lnTo>
                  <a:cubicBezTo>
                    <a:pt x="6393" y="16698"/>
                    <a:pt x="6290" y="17009"/>
                    <a:pt x="6290" y="17218"/>
                  </a:cubicBezTo>
                  <a:cubicBezTo>
                    <a:pt x="6290" y="17532"/>
                    <a:pt x="6393" y="17950"/>
                    <a:pt x="6603" y="18052"/>
                  </a:cubicBezTo>
                  <a:lnTo>
                    <a:pt x="7968" y="19305"/>
                  </a:lnTo>
                  <a:lnTo>
                    <a:pt x="2200" y="19305"/>
                  </a:lnTo>
                  <a:lnTo>
                    <a:pt x="2200" y="13567"/>
                  </a:lnTo>
                  <a:lnTo>
                    <a:pt x="3458" y="14922"/>
                  </a:lnTo>
                  <a:cubicBezTo>
                    <a:pt x="3668" y="15078"/>
                    <a:pt x="3984" y="15157"/>
                    <a:pt x="4283" y="15157"/>
                  </a:cubicBezTo>
                  <a:cubicBezTo>
                    <a:pt x="4586" y="15157"/>
                    <a:pt x="4876" y="15078"/>
                    <a:pt x="5032" y="14922"/>
                  </a:cubicBezTo>
                  <a:lnTo>
                    <a:pt x="14784" y="5217"/>
                  </a:lnTo>
                  <a:cubicBezTo>
                    <a:pt x="14994" y="5008"/>
                    <a:pt x="15203" y="4697"/>
                    <a:pt x="15203" y="4488"/>
                  </a:cubicBezTo>
                  <a:cubicBezTo>
                    <a:pt x="15203" y="4174"/>
                    <a:pt x="15097" y="3756"/>
                    <a:pt x="14784" y="3654"/>
                  </a:cubicBezTo>
                  <a:lnTo>
                    <a:pt x="13419" y="2401"/>
                  </a:lnTo>
                  <a:close/>
                  <a:moveTo>
                    <a:pt x="10693" y="0"/>
                  </a:moveTo>
                  <a:cubicBezTo>
                    <a:pt x="10171" y="0"/>
                    <a:pt x="9752" y="315"/>
                    <a:pt x="9645" y="732"/>
                  </a:cubicBezTo>
                  <a:cubicBezTo>
                    <a:pt x="9542" y="1043"/>
                    <a:pt x="9542" y="1567"/>
                    <a:pt x="9961" y="1878"/>
                  </a:cubicBezTo>
                  <a:lnTo>
                    <a:pt x="12268" y="4174"/>
                  </a:lnTo>
                  <a:lnTo>
                    <a:pt x="4194" y="12315"/>
                  </a:lnTo>
                  <a:lnTo>
                    <a:pt x="1781" y="9914"/>
                  </a:lnTo>
                  <a:cubicBezTo>
                    <a:pt x="1627" y="9762"/>
                    <a:pt x="1305" y="9666"/>
                    <a:pt x="978" y="9666"/>
                  </a:cubicBezTo>
                  <a:cubicBezTo>
                    <a:pt x="859" y="9666"/>
                    <a:pt x="739" y="9675"/>
                    <a:pt x="629" y="9705"/>
                  </a:cubicBezTo>
                  <a:cubicBezTo>
                    <a:pt x="210" y="9808"/>
                    <a:pt x="0" y="10331"/>
                    <a:pt x="0" y="10749"/>
                  </a:cubicBezTo>
                  <a:lnTo>
                    <a:pt x="0" y="20348"/>
                  </a:lnTo>
                  <a:cubicBezTo>
                    <a:pt x="0" y="21080"/>
                    <a:pt x="523" y="21600"/>
                    <a:pt x="1152" y="21600"/>
                  </a:cubicBezTo>
                  <a:lnTo>
                    <a:pt x="10800" y="21600"/>
                  </a:lnTo>
                  <a:cubicBezTo>
                    <a:pt x="11323" y="21600"/>
                    <a:pt x="11742" y="21289"/>
                    <a:pt x="11848" y="20871"/>
                  </a:cubicBezTo>
                  <a:cubicBezTo>
                    <a:pt x="12058" y="20557"/>
                    <a:pt x="12058" y="20037"/>
                    <a:pt x="11639" y="19722"/>
                  </a:cubicBezTo>
                  <a:lnTo>
                    <a:pt x="9226" y="17426"/>
                  </a:lnTo>
                  <a:lnTo>
                    <a:pt x="17403" y="9288"/>
                  </a:lnTo>
                  <a:lnTo>
                    <a:pt x="19713" y="11689"/>
                  </a:lnTo>
                  <a:cubicBezTo>
                    <a:pt x="19943" y="11842"/>
                    <a:pt x="20285" y="11938"/>
                    <a:pt x="20615" y="11938"/>
                  </a:cubicBezTo>
                  <a:cubicBezTo>
                    <a:pt x="20738" y="11938"/>
                    <a:pt x="20858" y="11925"/>
                    <a:pt x="20971" y="11898"/>
                  </a:cubicBezTo>
                  <a:cubicBezTo>
                    <a:pt x="21284" y="11792"/>
                    <a:pt x="21600" y="11272"/>
                    <a:pt x="21600" y="10851"/>
                  </a:cubicBezTo>
                  <a:lnTo>
                    <a:pt x="21600" y="1252"/>
                  </a:lnTo>
                  <a:cubicBezTo>
                    <a:pt x="21493" y="523"/>
                    <a:pt x="21074" y="0"/>
                    <a:pt x="204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006" name="Google Shape;4006;p39"/>
          <p:cNvGrpSpPr/>
          <p:nvPr/>
        </p:nvGrpSpPr>
        <p:grpSpPr>
          <a:xfrm>
            <a:off x="7229428" y="4613441"/>
            <a:ext cx="892432" cy="895412"/>
            <a:chOff x="-1" y="0"/>
            <a:chExt cx="892431" cy="895410"/>
          </a:xfrm>
        </p:grpSpPr>
        <p:sp>
          <p:nvSpPr>
            <p:cNvPr id="4007" name="Google Shape;4007;p39"/>
            <p:cNvSpPr/>
            <p:nvPr/>
          </p:nvSpPr>
          <p:spPr>
            <a:xfrm>
              <a:off x="-1" y="0"/>
              <a:ext cx="892431" cy="895410"/>
            </a:xfrm>
            <a:custGeom>
              <a:rect b="b" l="l" r="r" t="t"/>
              <a:pathLst>
                <a:path extrusionOk="0" h="21600" w="21240">
                  <a:moveTo>
                    <a:pt x="11236" y="2263"/>
                  </a:moveTo>
                  <a:lnTo>
                    <a:pt x="12840" y="3832"/>
                  </a:lnTo>
                  <a:lnTo>
                    <a:pt x="11236" y="3832"/>
                  </a:lnTo>
                  <a:lnTo>
                    <a:pt x="11236" y="2263"/>
                  </a:lnTo>
                  <a:close/>
                  <a:moveTo>
                    <a:pt x="13699" y="16723"/>
                  </a:moveTo>
                  <a:lnTo>
                    <a:pt x="13699" y="19104"/>
                  </a:lnTo>
                  <a:lnTo>
                    <a:pt x="11293" y="19104"/>
                  </a:lnTo>
                  <a:lnTo>
                    <a:pt x="13699" y="16723"/>
                  </a:lnTo>
                  <a:close/>
                  <a:moveTo>
                    <a:pt x="9976" y="1334"/>
                  </a:moveTo>
                  <a:lnTo>
                    <a:pt x="9976" y="4472"/>
                  </a:lnTo>
                  <a:cubicBezTo>
                    <a:pt x="9976" y="4820"/>
                    <a:pt x="10262" y="5109"/>
                    <a:pt x="10605" y="5109"/>
                  </a:cubicBezTo>
                  <a:lnTo>
                    <a:pt x="13699" y="5109"/>
                  </a:lnTo>
                  <a:lnTo>
                    <a:pt x="13699" y="7780"/>
                  </a:lnTo>
                  <a:cubicBezTo>
                    <a:pt x="12382" y="9116"/>
                    <a:pt x="12209" y="10917"/>
                    <a:pt x="12668" y="12368"/>
                  </a:cubicBezTo>
                  <a:lnTo>
                    <a:pt x="8543" y="16550"/>
                  </a:lnTo>
                  <a:lnTo>
                    <a:pt x="2986" y="16550"/>
                  </a:lnTo>
                  <a:cubicBezTo>
                    <a:pt x="2642" y="16550"/>
                    <a:pt x="2355" y="16839"/>
                    <a:pt x="2355" y="17246"/>
                  </a:cubicBezTo>
                  <a:cubicBezTo>
                    <a:pt x="2355" y="17595"/>
                    <a:pt x="2642" y="17884"/>
                    <a:pt x="2986" y="17884"/>
                  </a:cubicBezTo>
                  <a:lnTo>
                    <a:pt x="7283" y="17884"/>
                  </a:lnTo>
                  <a:lnTo>
                    <a:pt x="6710" y="18465"/>
                  </a:lnTo>
                  <a:cubicBezTo>
                    <a:pt x="6537" y="18697"/>
                    <a:pt x="6366" y="18872"/>
                    <a:pt x="6308" y="19161"/>
                  </a:cubicBezTo>
                  <a:lnTo>
                    <a:pt x="1153" y="19161"/>
                  </a:lnTo>
                  <a:lnTo>
                    <a:pt x="1153" y="1334"/>
                  </a:lnTo>
                  <a:close/>
                  <a:moveTo>
                    <a:pt x="16852" y="7760"/>
                  </a:moveTo>
                  <a:cubicBezTo>
                    <a:pt x="16983" y="7760"/>
                    <a:pt x="17117" y="7767"/>
                    <a:pt x="17252" y="7780"/>
                  </a:cubicBezTo>
                  <a:lnTo>
                    <a:pt x="16392" y="8652"/>
                  </a:lnTo>
                  <a:cubicBezTo>
                    <a:pt x="15704" y="9349"/>
                    <a:pt x="15704" y="10626"/>
                    <a:pt x="16392" y="11323"/>
                  </a:cubicBezTo>
                  <a:cubicBezTo>
                    <a:pt x="16765" y="11700"/>
                    <a:pt x="17252" y="11888"/>
                    <a:pt x="17732" y="11888"/>
                  </a:cubicBezTo>
                  <a:cubicBezTo>
                    <a:pt x="18210" y="11888"/>
                    <a:pt x="18683" y="11700"/>
                    <a:pt x="19027" y="11323"/>
                  </a:cubicBezTo>
                  <a:lnTo>
                    <a:pt x="19887" y="10453"/>
                  </a:lnTo>
                  <a:cubicBezTo>
                    <a:pt x="20058" y="11498"/>
                    <a:pt x="19714" y="12427"/>
                    <a:pt x="19027" y="13064"/>
                  </a:cubicBezTo>
                  <a:cubicBezTo>
                    <a:pt x="18467" y="13671"/>
                    <a:pt x="17663" y="14054"/>
                    <a:pt x="16821" y="14054"/>
                  </a:cubicBezTo>
                  <a:cubicBezTo>
                    <a:pt x="16372" y="14054"/>
                    <a:pt x="15914" y="13945"/>
                    <a:pt x="15475" y="13704"/>
                  </a:cubicBezTo>
                  <a:cubicBezTo>
                    <a:pt x="15399" y="13665"/>
                    <a:pt x="15317" y="13645"/>
                    <a:pt x="15232" y="13645"/>
                  </a:cubicBezTo>
                  <a:cubicBezTo>
                    <a:pt x="15062" y="13645"/>
                    <a:pt x="14884" y="13722"/>
                    <a:pt x="14731" y="13877"/>
                  </a:cubicBezTo>
                  <a:lnTo>
                    <a:pt x="8543" y="20207"/>
                  </a:lnTo>
                  <a:cubicBezTo>
                    <a:pt x="8429" y="20295"/>
                    <a:pt x="8256" y="20337"/>
                    <a:pt x="8092" y="20337"/>
                  </a:cubicBezTo>
                  <a:cubicBezTo>
                    <a:pt x="7927" y="20337"/>
                    <a:pt x="7770" y="20295"/>
                    <a:pt x="7683" y="20207"/>
                  </a:cubicBezTo>
                  <a:cubicBezTo>
                    <a:pt x="7454" y="19974"/>
                    <a:pt x="7454" y="19510"/>
                    <a:pt x="7683" y="19337"/>
                  </a:cubicBezTo>
                  <a:lnTo>
                    <a:pt x="13871" y="13007"/>
                  </a:lnTo>
                  <a:cubicBezTo>
                    <a:pt x="14100" y="12775"/>
                    <a:pt x="14100" y="12484"/>
                    <a:pt x="14042" y="12251"/>
                  </a:cubicBezTo>
                  <a:cubicBezTo>
                    <a:pt x="13528" y="11265"/>
                    <a:pt x="13584" y="9870"/>
                    <a:pt x="14444" y="8884"/>
                  </a:cubicBezTo>
                  <a:cubicBezTo>
                    <a:pt x="15097" y="8121"/>
                    <a:pt x="15924" y="7760"/>
                    <a:pt x="16852" y="7760"/>
                  </a:cubicBezTo>
                  <a:close/>
                  <a:moveTo>
                    <a:pt x="636" y="0"/>
                  </a:moveTo>
                  <a:cubicBezTo>
                    <a:pt x="293" y="0"/>
                    <a:pt x="7" y="289"/>
                    <a:pt x="7" y="638"/>
                  </a:cubicBezTo>
                  <a:lnTo>
                    <a:pt x="7" y="19685"/>
                  </a:lnTo>
                  <a:cubicBezTo>
                    <a:pt x="-51" y="20033"/>
                    <a:pt x="236" y="20323"/>
                    <a:pt x="580" y="20323"/>
                  </a:cubicBezTo>
                  <a:lnTo>
                    <a:pt x="6366" y="20323"/>
                  </a:lnTo>
                  <a:cubicBezTo>
                    <a:pt x="6423" y="20614"/>
                    <a:pt x="6596" y="20846"/>
                    <a:pt x="6825" y="21078"/>
                  </a:cubicBezTo>
                  <a:cubicBezTo>
                    <a:pt x="7168" y="21427"/>
                    <a:pt x="7641" y="21600"/>
                    <a:pt x="8121" y="21600"/>
                  </a:cubicBezTo>
                  <a:cubicBezTo>
                    <a:pt x="8601" y="21600"/>
                    <a:pt x="9087" y="21427"/>
                    <a:pt x="9460" y="21078"/>
                  </a:cubicBezTo>
                  <a:lnTo>
                    <a:pt x="10147" y="20323"/>
                  </a:lnTo>
                  <a:lnTo>
                    <a:pt x="14388" y="20323"/>
                  </a:lnTo>
                  <a:cubicBezTo>
                    <a:pt x="14731" y="20323"/>
                    <a:pt x="15017" y="20033"/>
                    <a:pt x="15017" y="19685"/>
                  </a:cubicBezTo>
                  <a:lnTo>
                    <a:pt x="15017" y="15387"/>
                  </a:lnTo>
                  <a:lnTo>
                    <a:pt x="15475" y="14981"/>
                  </a:lnTo>
                  <a:cubicBezTo>
                    <a:pt x="15937" y="15149"/>
                    <a:pt x="16434" y="15239"/>
                    <a:pt x="16941" y="15239"/>
                  </a:cubicBezTo>
                  <a:cubicBezTo>
                    <a:pt x="18005" y="15239"/>
                    <a:pt x="19109" y="14841"/>
                    <a:pt x="20001" y="13936"/>
                  </a:cubicBezTo>
                  <a:cubicBezTo>
                    <a:pt x="21320" y="12543"/>
                    <a:pt x="21549" y="10569"/>
                    <a:pt x="20862" y="8941"/>
                  </a:cubicBezTo>
                  <a:cubicBezTo>
                    <a:pt x="20747" y="8709"/>
                    <a:pt x="20574" y="8652"/>
                    <a:pt x="20403" y="8593"/>
                  </a:cubicBezTo>
                  <a:cubicBezTo>
                    <a:pt x="20174" y="8593"/>
                    <a:pt x="20001" y="8593"/>
                    <a:pt x="19829" y="8709"/>
                  </a:cubicBezTo>
                  <a:lnTo>
                    <a:pt x="18283" y="10336"/>
                  </a:lnTo>
                  <a:cubicBezTo>
                    <a:pt x="18168" y="10423"/>
                    <a:pt x="17996" y="10465"/>
                    <a:pt x="17832" y="10465"/>
                  </a:cubicBezTo>
                  <a:cubicBezTo>
                    <a:pt x="17667" y="10465"/>
                    <a:pt x="17510" y="10423"/>
                    <a:pt x="17423" y="10336"/>
                  </a:cubicBezTo>
                  <a:cubicBezTo>
                    <a:pt x="17194" y="10104"/>
                    <a:pt x="17194" y="9638"/>
                    <a:pt x="17423" y="9465"/>
                  </a:cubicBezTo>
                  <a:lnTo>
                    <a:pt x="18970" y="7839"/>
                  </a:lnTo>
                  <a:cubicBezTo>
                    <a:pt x="19141" y="7723"/>
                    <a:pt x="19200" y="7491"/>
                    <a:pt x="19141" y="7258"/>
                  </a:cubicBezTo>
                  <a:cubicBezTo>
                    <a:pt x="19141" y="7026"/>
                    <a:pt x="18970" y="6910"/>
                    <a:pt x="18741" y="6851"/>
                  </a:cubicBezTo>
                  <a:cubicBezTo>
                    <a:pt x="18139" y="6562"/>
                    <a:pt x="17496" y="6416"/>
                    <a:pt x="16857" y="6416"/>
                  </a:cubicBezTo>
                  <a:cubicBezTo>
                    <a:pt x="16221" y="6416"/>
                    <a:pt x="15590" y="6562"/>
                    <a:pt x="15017" y="6851"/>
                  </a:cubicBezTo>
                  <a:lnTo>
                    <a:pt x="15017" y="4413"/>
                  </a:lnTo>
                  <a:cubicBezTo>
                    <a:pt x="15017" y="4296"/>
                    <a:pt x="14961" y="4064"/>
                    <a:pt x="14846" y="4007"/>
                  </a:cubicBezTo>
                  <a:lnTo>
                    <a:pt x="11122" y="232"/>
                  </a:lnTo>
                  <a:cubicBezTo>
                    <a:pt x="10949" y="116"/>
                    <a:pt x="10834" y="0"/>
                    <a:pt x="106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08" name="Google Shape;4008;p39"/>
            <p:cNvSpPr/>
            <p:nvPr/>
          </p:nvSpPr>
          <p:spPr>
            <a:xfrm>
              <a:off x="262696" y="105899"/>
              <a:ext cx="52951" cy="55320"/>
            </a:xfrm>
            <a:custGeom>
              <a:rect b="b" l="l" r="r" t="t"/>
              <a:pathLst>
                <a:path extrusionOk="0" h="21600" w="2160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09" name="Google Shape;4009;p39"/>
            <p:cNvSpPr/>
            <p:nvPr/>
          </p:nvSpPr>
          <p:spPr>
            <a:xfrm>
              <a:off x="262696" y="214244"/>
              <a:ext cx="52951" cy="211800"/>
            </a:xfrm>
            <a:custGeom>
              <a:rect b="b" l="l" r="r" t="t"/>
              <a:pathLst>
                <a:path extrusionOk="0" h="21600" w="21600">
                  <a:moveTo>
                    <a:pt x="10784" y="0"/>
                  </a:moveTo>
                  <a:cubicBezTo>
                    <a:pt x="4894" y="0"/>
                    <a:pt x="0" y="1223"/>
                    <a:pt x="0" y="2696"/>
                  </a:cubicBezTo>
                  <a:lnTo>
                    <a:pt x="0" y="18655"/>
                  </a:lnTo>
                  <a:cubicBezTo>
                    <a:pt x="0" y="20127"/>
                    <a:pt x="4894" y="21600"/>
                    <a:pt x="10784" y="21600"/>
                  </a:cubicBezTo>
                  <a:cubicBezTo>
                    <a:pt x="16675" y="21600"/>
                    <a:pt x="21600" y="20127"/>
                    <a:pt x="21600" y="18655"/>
                  </a:cubicBezTo>
                  <a:lnTo>
                    <a:pt x="21600" y="2696"/>
                  </a:lnTo>
                  <a:cubicBezTo>
                    <a:pt x="21600" y="1223"/>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10" name="Google Shape;4010;p39"/>
            <p:cNvSpPr/>
            <p:nvPr/>
          </p:nvSpPr>
          <p:spPr>
            <a:xfrm>
              <a:off x="101402" y="476624"/>
              <a:ext cx="370726" cy="52951"/>
            </a:xfrm>
            <a:custGeom>
              <a:rect b="b" l="l" r="r" t="t"/>
              <a:pathLst>
                <a:path extrusionOk="0" h="21600" w="21600">
                  <a:moveTo>
                    <a:pt x="1683" y="0"/>
                  </a:moveTo>
                  <a:cubicBezTo>
                    <a:pt x="699" y="0"/>
                    <a:pt x="0" y="4894"/>
                    <a:pt x="0" y="10784"/>
                  </a:cubicBezTo>
                  <a:cubicBezTo>
                    <a:pt x="0" y="16675"/>
                    <a:pt x="699" y="21600"/>
                    <a:pt x="1683" y="21600"/>
                  </a:cubicBezTo>
                  <a:lnTo>
                    <a:pt x="20055" y="21600"/>
                  </a:lnTo>
                  <a:cubicBezTo>
                    <a:pt x="20897" y="21600"/>
                    <a:pt x="21600" y="16675"/>
                    <a:pt x="21600" y="10784"/>
                  </a:cubicBezTo>
                  <a:cubicBezTo>
                    <a:pt x="21600" y="4894"/>
                    <a:pt x="20897" y="0"/>
                    <a:pt x="200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11" name="Google Shape;4011;p39"/>
            <p:cNvSpPr/>
            <p:nvPr/>
          </p:nvSpPr>
          <p:spPr>
            <a:xfrm>
              <a:off x="101402" y="577710"/>
              <a:ext cx="269640" cy="55320"/>
            </a:xfrm>
            <a:custGeom>
              <a:rect b="b" l="l" r="r" t="t"/>
              <a:pathLst>
                <a:path extrusionOk="0" h="21600" w="21600">
                  <a:moveTo>
                    <a:pt x="2314" y="0"/>
                  </a:moveTo>
                  <a:cubicBezTo>
                    <a:pt x="961" y="0"/>
                    <a:pt x="0" y="4684"/>
                    <a:pt x="0" y="11277"/>
                  </a:cubicBezTo>
                  <a:cubicBezTo>
                    <a:pt x="0" y="17841"/>
                    <a:pt x="961" y="21600"/>
                    <a:pt x="2314" y="21600"/>
                  </a:cubicBezTo>
                  <a:lnTo>
                    <a:pt x="19280" y="21600"/>
                  </a:lnTo>
                  <a:cubicBezTo>
                    <a:pt x="20633" y="21600"/>
                    <a:pt x="21600" y="16916"/>
                    <a:pt x="21600" y="11277"/>
                  </a:cubicBezTo>
                  <a:cubicBezTo>
                    <a:pt x="21600" y="4684"/>
                    <a:pt x="20633" y="0"/>
                    <a:pt x="192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012" name="Google Shape;4012;p39"/>
          <p:cNvGrpSpPr/>
          <p:nvPr/>
        </p:nvGrpSpPr>
        <p:grpSpPr>
          <a:xfrm>
            <a:off x="7236926" y="5667738"/>
            <a:ext cx="895526" cy="890675"/>
            <a:chOff x="0" y="0"/>
            <a:chExt cx="895524" cy="890673"/>
          </a:xfrm>
        </p:grpSpPr>
        <p:sp>
          <p:nvSpPr>
            <p:cNvPr id="4013" name="Google Shape;4013;p39"/>
            <p:cNvSpPr/>
            <p:nvPr/>
          </p:nvSpPr>
          <p:spPr>
            <a:xfrm>
              <a:off x="0" y="24679"/>
              <a:ext cx="866604" cy="865994"/>
            </a:xfrm>
            <a:custGeom>
              <a:rect b="b" l="l" r="r" t="t"/>
              <a:pathLst>
                <a:path extrusionOk="0" h="21600" w="21246">
                  <a:moveTo>
                    <a:pt x="10298" y="1366"/>
                  </a:moveTo>
                  <a:cubicBezTo>
                    <a:pt x="10461" y="1366"/>
                    <a:pt x="10624" y="1427"/>
                    <a:pt x="10742" y="1547"/>
                  </a:cubicBezTo>
                  <a:lnTo>
                    <a:pt x="19829" y="10792"/>
                  </a:lnTo>
                  <a:cubicBezTo>
                    <a:pt x="20007" y="10973"/>
                    <a:pt x="20007" y="11454"/>
                    <a:pt x="19829" y="11694"/>
                  </a:cubicBezTo>
                  <a:cubicBezTo>
                    <a:pt x="19711" y="11783"/>
                    <a:pt x="19535" y="11829"/>
                    <a:pt x="19364" y="11829"/>
                  </a:cubicBezTo>
                  <a:cubicBezTo>
                    <a:pt x="19196" y="11829"/>
                    <a:pt x="19033" y="11783"/>
                    <a:pt x="18945" y="11694"/>
                  </a:cubicBezTo>
                  <a:lnTo>
                    <a:pt x="9856" y="2447"/>
                  </a:lnTo>
                  <a:cubicBezTo>
                    <a:pt x="9620" y="2207"/>
                    <a:pt x="9620" y="1788"/>
                    <a:pt x="9856" y="1547"/>
                  </a:cubicBezTo>
                  <a:cubicBezTo>
                    <a:pt x="9974" y="1427"/>
                    <a:pt x="10137" y="1366"/>
                    <a:pt x="10298" y="1366"/>
                  </a:cubicBezTo>
                  <a:close/>
                  <a:moveTo>
                    <a:pt x="15640" y="13796"/>
                  </a:moveTo>
                  <a:lnTo>
                    <a:pt x="15816" y="14095"/>
                  </a:lnTo>
                  <a:cubicBezTo>
                    <a:pt x="16112" y="14396"/>
                    <a:pt x="16053" y="14876"/>
                    <a:pt x="15698" y="15117"/>
                  </a:cubicBezTo>
                  <a:lnTo>
                    <a:pt x="10918" y="17577"/>
                  </a:lnTo>
                  <a:cubicBezTo>
                    <a:pt x="10824" y="17649"/>
                    <a:pt x="10723" y="17682"/>
                    <a:pt x="10618" y="17682"/>
                  </a:cubicBezTo>
                  <a:cubicBezTo>
                    <a:pt x="10459" y="17682"/>
                    <a:pt x="10294" y="17604"/>
                    <a:pt x="10152" y="17457"/>
                  </a:cubicBezTo>
                  <a:lnTo>
                    <a:pt x="9620" y="16918"/>
                  </a:lnTo>
                  <a:cubicBezTo>
                    <a:pt x="11626" y="15416"/>
                    <a:pt x="13574" y="14516"/>
                    <a:pt x="15640" y="13796"/>
                  </a:cubicBezTo>
                  <a:close/>
                  <a:moveTo>
                    <a:pt x="9620" y="4189"/>
                  </a:moveTo>
                  <a:lnTo>
                    <a:pt x="17233" y="11873"/>
                  </a:lnTo>
                  <a:cubicBezTo>
                    <a:pt x="14636" y="12774"/>
                    <a:pt x="10682" y="13855"/>
                    <a:pt x="6492" y="17878"/>
                  </a:cubicBezTo>
                  <a:lnTo>
                    <a:pt x="3719" y="15117"/>
                  </a:lnTo>
                  <a:cubicBezTo>
                    <a:pt x="6080" y="12593"/>
                    <a:pt x="7850" y="9592"/>
                    <a:pt x="8912" y="6470"/>
                  </a:cubicBezTo>
                  <a:lnTo>
                    <a:pt x="9620" y="4189"/>
                  </a:lnTo>
                  <a:close/>
                  <a:moveTo>
                    <a:pt x="1955" y="15416"/>
                  </a:moveTo>
                  <a:cubicBezTo>
                    <a:pt x="2125" y="15416"/>
                    <a:pt x="2301" y="15477"/>
                    <a:pt x="2419" y="15597"/>
                  </a:cubicBezTo>
                  <a:lnTo>
                    <a:pt x="6020" y="19258"/>
                  </a:lnTo>
                  <a:cubicBezTo>
                    <a:pt x="6256" y="19498"/>
                    <a:pt x="6256" y="19919"/>
                    <a:pt x="6020" y="20159"/>
                  </a:cubicBezTo>
                  <a:cubicBezTo>
                    <a:pt x="5902" y="20279"/>
                    <a:pt x="5740" y="20340"/>
                    <a:pt x="5578" y="20340"/>
                  </a:cubicBezTo>
                  <a:cubicBezTo>
                    <a:pt x="5415" y="20340"/>
                    <a:pt x="5253" y="20279"/>
                    <a:pt x="5135" y="20159"/>
                  </a:cubicBezTo>
                  <a:lnTo>
                    <a:pt x="1535" y="16496"/>
                  </a:lnTo>
                  <a:cubicBezTo>
                    <a:pt x="1299" y="16256"/>
                    <a:pt x="1299" y="15776"/>
                    <a:pt x="1535" y="15597"/>
                  </a:cubicBezTo>
                  <a:cubicBezTo>
                    <a:pt x="1623" y="15477"/>
                    <a:pt x="1786" y="15416"/>
                    <a:pt x="1955" y="15416"/>
                  </a:cubicBezTo>
                  <a:close/>
                  <a:moveTo>
                    <a:pt x="10247" y="0"/>
                  </a:moveTo>
                  <a:cubicBezTo>
                    <a:pt x="9753" y="0"/>
                    <a:pt x="9266" y="196"/>
                    <a:pt x="8912" y="585"/>
                  </a:cubicBezTo>
                  <a:cubicBezTo>
                    <a:pt x="8204" y="1246"/>
                    <a:pt x="8144" y="2207"/>
                    <a:pt x="8616" y="2988"/>
                  </a:cubicBezTo>
                  <a:lnTo>
                    <a:pt x="7614" y="5990"/>
                  </a:lnTo>
                  <a:cubicBezTo>
                    <a:pt x="6670" y="8871"/>
                    <a:pt x="4899" y="11814"/>
                    <a:pt x="2773" y="14156"/>
                  </a:cubicBezTo>
                  <a:cubicBezTo>
                    <a:pt x="2487" y="14021"/>
                    <a:pt x="2181" y="13952"/>
                    <a:pt x="1884" y="13952"/>
                  </a:cubicBezTo>
                  <a:cubicBezTo>
                    <a:pt x="1385" y="13952"/>
                    <a:pt x="900" y="14141"/>
                    <a:pt x="531" y="14516"/>
                  </a:cubicBezTo>
                  <a:cubicBezTo>
                    <a:pt x="-177" y="15296"/>
                    <a:pt x="-177" y="16557"/>
                    <a:pt x="531" y="17278"/>
                  </a:cubicBezTo>
                  <a:lnTo>
                    <a:pt x="4249" y="21061"/>
                  </a:lnTo>
                  <a:cubicBezTo>
                    <a:pt x="4603" y="21421"/>
                    <a:pt x="5105" y="21600"/>
                    <a:pt x="5607" y="21600"/>
                  </a:cubicBezTo>
                  <a:cubicBezTo>
                    <a:pt x="6109" y="21600"/>
                    <a:pt x="6610" y="21421"/>
                    <a:pt x="6964" y="21061"/>
                  </a:cubicBezTo>
                  <a:cubicBezTo>
                    <a:pt x="7554" y="20460"/>
                    <a:pt x="7732" y="19559"/>
                    <a:pt x="7318" y="18778"/>
                  </a:cubicBezTo>
                  <a:cubicBezTo>
                    <a:pt x="7732" y="18417"/>
                    <a:pt x="8144" y="18057"/>
                    <a:pt x="8616" y="17697"/>
                  </a:cubicBezTo>
                  <a:lnTo>
                    <a:pt x="9266" y="18358"/>
                  </a:lnTo>
                  <a:cubicBezTo>
                    <a:pt x="9635" y="18734"/>
                    <a:pt x="10118" y="18920"/>
                    <a:pt x="10603" y="18920"/>
                  </a:cubicBezTo>
                  <a:cubicBezTo>
                    <a:pt x="10894" y="18920"/>
                    <a:pt x="11184" y="18854"/>
                    <a:pt x="11450" y="18718"/>
                  </a:cubicBezTo>
                  <a:lnTo>
                    <a:pt x="16289" y="16256"/>
                  </a:lnTo>
                  <a:cubicBezTo>
                    <a:pt x="17351" y="15656"/>
                    <a:pt x="17647" y="14215"/>
                    <a:pt x="16939" y="13314"/>
                  </a:cubicBezTo>
                  <a:lnTo>
                    <a:pt x="18355" y="12894"/>
                  </a:lnTo>
                  <a:cubicBezTo>
                    <a:pt x="18649" y="13070"/>
                    <a:pt x="18984" y="13161"/>
                    <a:pt x="19327" y="13161"/>
                  </a:cubicBezTo>
                  <a:cubicBezTo>
                    <a:pt x="19806" y="13161"/>
                    <a:pt x="20301" y="12980"/>
                    <a:pt x="20715" y="12593"/>
                  </a:cubicBezTo>
                  <a:cubicBezTo>
                    <a:pt x="21423" y="11814"/>
                    <a:pt x="21423" y="10552"/>
                    <a:pt x="20715" y="9773"/>
                  </a:cubicBezTo>
                  <a:lnTo>
                    <a:pt x="11626" y="585"/>
                  </a:lnTo>
                  <a:cubicBezTo>
                    <a:pt x="11242" y="196"/>
                    <a:pt x="10742" y="0"/>
                    <a:pt x="102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14" name="Google Shape;4014;p39"/>
            <p:cNvSpPr/>
            <p:nvPr/>
          </p:nvSpPr>
          <p:spPr>
            <a:xfrm>
              <a:off x="726397" y="41565"/>
              <a:ext cx="123990" cy="126989"/>
            </a:xfrm>
            <a:custGeom>
              <a:rect b="b" l="l" r="r" t="t"/>
              <a:pathLst>
                <a:path extrusionOk="0" h="21600" w="20989">
                  <a:moveTo>
                    <a:pt x="16860" y="0"/>
                  </a:moveTo>
                  <a:cubicBezTo>
                    <a:pt x="15683" y="0"/>
                    <a:pt x="14570" y="507"/>
                    <a:pt x="13949" y="1534"/>
                  </a:cubicBezTo>
                  <a:lnTo>
                    <a:pt x="912" y="14231"/>
                  </a:lnTo>
                  <a:cubicBezTo>
                    <a:pt x="-304" y="15869"/>
                    <a:pt x="-304" y="18728"/>
                    <a:pt x="912" y="20365"/>
                  </a:cubicBezTo>
                  <a:cubicBezTo>
                    <a:pt x="1727" y="21184"/>
                    <a:pt x="2955" y="21600"/>
                    <a:pt x="4119" y="21600"/>
                  </a:cubicBezTo>
                  <a:cubicBezTo>
                    <a:pt x="5296" y="21600"/>
                    <a:pt x="6422" y="21184"/>
                    <a:pt x="7030" y="20365"/>
                  </a:cubicBezTo>
                  <a:lnTo>
                    <a:pt x="20067" y="7681"/>
                  </a:lnTo>
                  <a:cubicBezTo>
                    <a:pt x="21296" y="6043"/>
                    <a:pt x="21296" y="2755"/>
                    <a:pt x="20067" y="1534"/>
                  </a:cubicBezTo>
                  <a:cubicBezTo>
                    <a:pt x="19252" y="507"/>
                    <a:pt x="18024" y="0"/>
                    <a:pt x="168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15" name="Google Shape;4015;p39"/>
            <p:cNvSpPr/>
            <p:nvPr/>
          </p:nvSpPr>
          <p:spPr>
            <a:xfrm>
              <a:off x="616257" y="0"/>
              <a:ext cx="52951" cy="127600"/>
            </a:xfrm>
            <a:custGeom>
              <a:rect b="b" l="l" r="r" t="t"/>
              <a:pathLst>
                <a:path extrusionOk="0" h="21600" w="21600">
                  <a:moveTo>
                    <a:pt x="10816" y="0"/>
                  </a:moveTo>
                  <a:cubicBezTo>
                    <a:pt x="4925" y="0"/>
                    <a:pt x="0" y="2044"/>
                    <a:pt x="0" y="4488"/>
                  </a:cubicBezTo>
                  <a:lnTo>
                    <a:pt x="0" y="17125"/>
                  </a:lnTo>
                  <a:cubicBezTo>
                    <a:pt x="0" y="19569"/>
                    <a:pt x="4925" y="21600"/>
                    <a:pt x="10816" y="21600"/>
                  </a:cubicBezTo>
                  <a:cubicBezTo>
                    <a:pt x="16706" y="21600"/>
                    <a:pt x="21600" y="19569"/>
                    <a:pt x="21600" y="17125"/>
                  </a:cubicBezTo>
                  <a:lnTo>
                    <a:pt x="21600" y="4488"/>
                  </a:lnTo>
                  <a:cubicBezTo>
                    <a:pt x="21600" y="204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16" name="Google Shape;4016;p39"/>
            <p:cNvSpPr/>
            <p:nvPr/>
          </p:nvSpPr>
          <p:spPr>
            <a:xfrm>
              <a:off x="765479" y="223871"/>
              <a:ext cx="130045" cy="55396"/>
            </a:xfrm>
            <a:custGeom>
              <a:rect b="b" l="l" r="r" t="t"/>
              <a:pathLst>
                <a:path extrusionOk="0" h="21600" w="21600">
                  <a:moveTo>
                    <a:pt x="4404" y="0"/>
                  </a:moveTo>
                  <a:cubicBezTo>
                    <a:pt x="2005" y="0"/>
                    <a:pt x="0" y="4707"/>
                    <a:pt x="0" y="11262"/>
                  </a:cubicBezTo>
                  <a:cubicBezTo>
                    <a:pt x="0" y="16893"/>
                    <a:pt x="2005" y="21600"/>
                    <a:pt x="4404" y="21600"/>
                  </a:cubicBezTo>
                  <a:lnTo>
                    <a:pt x="17196" y="21600"/>
                  </a:lnTo>
                  <a:cubicBezTo>
                    <a:pt x="19595" y="21600"/>
                    <a:pt x="21600" y="16893"/>
                    <a:pt x="21600" y="11262"/>
                  </a:cubicBezTo>
                  <a:cubicBezTo>
                    <a:pt x="21194" y="4707"/>
                    <a:pt x="19595" y="0"/>
                    <a:pt x="171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017" name="Google Shape;4017;p39"/>
          <p:cNvSpPr/>
          <p:nvPr/>
        </p:nvSpPr>
        <p:spPr>
          <a:xfrm>
            <a:off x="12871956" y="3478689"/>
            <a:ext cx="890674" cy="893042"/>
          </a:xfrm>
          <a:custGeom>
            <a:rect b="b" l="l" r="r" t="t"/>
            <a:pathLst>
              <a:path extrusionOk="0" h="21600" w="21600">
                <a:moveTo>
                  <a:pt x="5312" y="15777"/>
                </a:moveTo>
                <a:cubicBezTo>
                  <a:pt x="5603" y="16534"/>
                  <a:pt x="6187" y="17117"/>
                  <a:pt x="7004" y="17466"/>
                </a:cubicBezTo>
                <a:cubicBezTo>
                  <a:pt x="6304" y="17349"/>
                  <a:pt x="4379" y="17057"/>
                  <a:pt x="3852" y="16475"/>
                </a:cubicBezTo>
                <a:cubicBezTo>
                  <a:pt x="3969" y="16418"/>
                  <a:pt x="4319" y="16126"/>
                  <a:pt x="5312" y="15777"/>
                </a:cubicBezTo>
                <a:close/>
                <a:moveTo>
                  <a:pt x="16288" y="15777"/>
                </a:moveTo>
                <a:cubicBezTo>
                  <a:pt x="17279" y="16126"/>
                  <a:pt x="17688" y="16418"/>
                  <a:pt x="17746" y="16475"/>
                </a:cubicBezTo>
                <a:cubicBezTo>
                  <a:pt x="17221" y="17057"/>
                  <a:pt x="15354" y="17349"/>
                  <a:pt x="14594" y="17466"/>
                </a:cubicBezTo>
                <a:cubicBezTo>
                  <a:pt x="15354" y="17174"/>
                  <a:pt x="15937" y="16534"/>
                  <a:pt x="16288" y="15777"/>
                </a:cubicBezTo>
                <a:close/>
                <a:moveTo>
                  <a:pt x="10799" y="1338"/>
                </a:moveTo>
                <a:cubicBezTo>
                  <a:pt x="11149" y="1338"/>
                  <a:pt x="11442" y="1630"/>
                  <a:pt x="11442" y="1979"/>
                </a:cubicBezTo>
                <a:lnTo>
                  <a:pt x="11442" y="8383"/>
                </a:lnTo>
                <a:cubicBezTo>
                  <a:pt x="11442" y="8675"/>
                  <a:pt x="11676" y="8908"/>
                  <a:pt x="11909" y="8965"/>
                </a:cubicBezTo>
                <a:cubicBezTo>
                  <a:pt x="11959" y="8976"/>
                  <a:pt x="12009" y="8980"/>
                  <a:pt x="12057" y="8980"/>
                </a:cubicBezTo>
                <a:cubicBezTo>
                  <a:pt x="12296" y="8980"/>
                  <a:pt x="12513" y="8867"/>
                  <a:pt x="12609" y="8675"/>
                </a:cubicBezTo>
                <a:lnTo>
                  <a:pt x="15354" y="4132"/>
                </a:lnTo>
                <a:cubicBezTo>
                  <a:pt x="15426" y="3951"/>
                  <a:pt x="15591" y="3861"/>
                  <a:pt x="15774" y="3861"/>
                </a:cubicBezTo>
                <a:cubicBezTo>
                  <a:pt x="15885" y="3861"/>
                  <a:pt x="16002" y="3892"/>
                  <a:pt x="16112" y="3959"/>
                </a:cubicBezTo>
                <a:cubicBezTo>
                  <a:pt x="16404" y="4075"/>
                  <a:pt x="16578" y="4482"/>
                  <a:pt x="16404" y="4831"/>
                </a:cubicBezTo>
                <a:lnTo>
                  <a:pt x="14184" y="9314"/>
                </a:lnTo>
                <a:cubicBezTo>
                  <a:pt x="14010" y="9723"/>
                  <a:pt x="14184" y="10072"/>
                  <a:pt x="14477" y="10188"/>
                </a:cubicBezTo>
                <a:cubicBezTo>
                  <a:pt x="14546" y="10257"/>
                  <a:pt x="14633" y="10290"/>
                  <a:pt x="14727" y="10290"/>
                </a:cubicBezTo>
                <a:cubicBezTo>
                  <a:pt x="14874" y="10290"/>
                  <a:pt x="15037" y="10212"/>
                  <a:pt x="15178" y="10072"/>
                </a:cubicBezTo>
                <a:cubicBezTo>
                  <a:pt x="17842" y="7911"/>
                  <a:pt x="17974" y="7860"/>
                  <a:pt x="17979" y="7860"/>
                </a:cubicBezTo>
                <a:cubicBezTo>
                  <a:pt x="17979" y="7860"/>
                  <a:pt x="17979" y="7860"/>
                  <a:pt x="17979" y="7860"/>
                </a:cubicBezTo>
                <a:cubicBezTo>
                  <a:pt x="18068" y="7771"/>
                  <a:pt x="18228" y="7729"/>
                  <a:pt x="18396" y="7729"/>
                </a:cubicBezTo>
                <a:cubicBezTo>
                  <a:pt x="18563" y="7729"/>
                  <a:pt x="18739" y="7771"/>
                  <a:pt x="18856" y="7860"/>
                </a:cubicBezTo>
                <a:cubicBezTo>
                  <a:pt x="19030" y="8093"/>
                  <a:pt x="19030" y="8558"/>
                  <a:pt x="18856" y="8732"/>
                </a:cubicBezTo>
                <a:lnTo>
                  <a:pt x="15411" y="12168"/>
                </a:lnTo>
                <a:cubicBezTo>
                  <a:pt x="15237" y="12343"/>
                  <a:pt x="15178" y="12460"/>
                  <a:pt x="15178" y="12633"/>
                </a:cubicBezTo>
                <a:lnTo>
                  <a:pt x="15178" y="14672"/>
                </a:lnTo>
                <a:cubicBezTo>
                  <a:pt x="15178" y="15428"/>
                  <a:pt x="14651" y="16185"/>
                  <a:pt x="13894" y="16475"/>
                </a:cubicBezTo>
                <a:cubicBezTo>
                  <a:pt x="13310" y="16708"/>
                  <a:pt x="12843" y="17117"/>
                  <a:pt x="12726" y="17756"/>
                </a:cubicBezTo>
                <a:cubicBezTo>
                  <a:pt x="12026" y="17872"/>
                  <a:pt x="11383" y="17872"/>
                  <a:pt x="10742" y="17872"/>
                </a:cubicBezTo>
                <a:cubicBezTo>
                  <a:pt x="10099" y="17872"/>
                  <a:pt x="9398" y="17872"/>
                  <a:pt x="8755" y="17756"/>
                </a:cubicBezTo>
                <a:cubicBezTo>
                  <a:pt x="8639" y="17174"/>
                  <a:pt x="8172" y="16708"/>
                  <a:pt x="7588" y="16475"/>
                </a:cubicBezTo>
                <a:cubicBezTo>
                  <a:pt x="6771" y="16185"/>
                  <a:pt x="6304" y="15487"/>
                  <a:pt x="6304" y="14672"/>
                </a:cubicBezTo>
                <a:cubicBezTo>
                  <a:pt x="6304" y="13973"/>
                  <a:pt x="6070" y="13391"/>
                  <a:pt x="5546" y="12866"/>
                </a:cubicBezTo>
                <a:lnTo>
                  <a:pt x="2626" y="9955"/>
                </a:lnTo>
                <a:cubicBezTo>
                  <a:pt x="2509" y="9780"/>
                  <a:pt x="2509" y="9314"/>
                  <a:pt x="2802" y="9140"/>
                </a:cubicBezTo>
                <a:cubicBezTo>
                  <a:pt x="2904" y="9004"/>
                  <a:pt x="3087" y="8946"/>
                  <a:pt x="3256" y="8946"/>
                </a:cubicBezTo>
                <a:cubicBezTo>
                  <a:pt x="3376" y="8946"/>
                  <a:pt x="3487" y="8976"/>
                  <a:pt x="3561" y="9024"/>
                </a:cubicBezTo>
                <a:cubicBezTo>
                  <a:pt x="6887" y="11526"/>
                  <a:pt x="6654" y="11353"/>
                  <a:pt x="6947" y="11469"/>
                </a:cubicBezTo>
                <a:cubicBezTo>
                  <a:pt x="7102" y="11469"/>
                  <a:pt x="7180" y="11495"/>
                  <a:pt x="7249" y="11495"/>
                </a:cubicBezTo>
                <a:cubicBezTo>
                  <a:pt x="7284" y="11495"/>
                  <a:pt x="7316" y="11487"/>
                  <a:pt x="7354" y="11469"/>
                </a:cubicBezTo>
                <a:cubicBezTo>
                  <a:pt x="9691" y="11526"/>
                  <a:pt x="10158" y="12227"/>
                  <a:pt x="10158" y="13332"/>
                </a:cubicBezTo>
                <a:cubicBezTo>
                  <a:pt x="10158" y="13681"/>
                  <a:pt x="10449" y="13973"/>
                  <a:pt x="10799" y="13973"/>
                </a:cubicBezTo>
                <a:cubicBezTo>
                  <a:pt x="11149" y="13973"/>
                  <a:pt x="11442" y="13681"/>
                  <a:pt x="11442" y="13332"/>
                </a:cubicBezTo>
                <a:cubicBezTo>
                  <a:pt x="11442" y="12110"/>
                  <a:pt x="10975" y="11236"/>
                  <a:pt x="9982" y="10711"/>
                </a:cubicBezTo>
                <a:cubicBezTo>
                  <a:pt x="9398" y="10421"/>
                  <a:pt x="8639" y="10188"/>
                  <a:pt x="7647" y="10188"/>
                </a:cubicBezTo>
                <a:cubicBezTo>
                  <a:pt x="6713" y="8033"/>
                  <a:pt x="5253" y="4890"/>
                  <a:pt x="5196" y="4831"/>
                </a:cubicBezTo>
                <a:cubicBezTo>
                  <a:pt x="5020" y="4541"/>
                  <a:pt x="5196" y="4075"/>
                  <a:pt x="5487" y="3959"/>
                </a:cubicBezTo>
                <a:cubicBezTo>
                  <a:pt x="5585" y="3899"/>
                  <a:pt x="5689" y="3874"/>
                  <a:pt x="5791" y="3874"/>
                </a:cubicBezTo>
                <a:cubicBezTo>
                  <a:pt x="5992" y="3874"/>
                  <a:pt x="6187" y="3977"/>
                  <a:pt x="6304" y="4132"/>
                </a:cubicBezTo>
                <a:lnTo>
                  <a:pt x="8989" y="8675"/>
                </a:lnTo>
                <a:cubicBezTo>
                  <a:pt x="9087" y="8867"/>
                  <a:pt x="9304" y="8980"/>
                  <a:pt x="9541" y="8980"/>
                </a:cubicBezTo>
                <a:cubicBezTo>
                  <a:pt x="9589" y="8980"/>
                  <a:pt x="9641" y="8976"/>
                  <a:pt x="9691" y="8965"/>
                </a:cubicBezTo>
                <a:cubicBezTo>
                  <a:pt x="9982" y="8908"/>
                  <a:pt x="10158" y="8675"/>
                  <a:pt x="10158" y="8383"/>
                </a:cubicBezTo>
                <a:lnTo>
                  <a:pt x="10158" y="1979"/>
                </a:lnTo>
                <a:cubicBezTo>
                  <a:pt x="10158" y="1630"/>
                  <a:pt x="10449" y="1338"/>
                  <a:pt x="10799" y="1338"/>
                </a:cubicBezTo>
                <a:close/>
                <a:moveTo>
                  <a:pt x="16345" y="13507"/>
                </a:moveTo>
                <a:cubicBezTo>
                  <a:pt x="18680" y="14206"/>
                  <a:pt x="20197" y="15370"/>
                  <a:pt x="20197" y="16475"/>
                </a:cubicBezTo>
                <a:cubicBezTo>
                  <a:pt x="20373" y="18340"/>
                  <a:pt x="16288" y="20319"/>
                  <a:pt x="10799" y="20319"/>
                </a:cubicBezTo>
                <a:cubicBezTo>
                  <a:pt x="5312" y="20319"/>
                  <a:pt x="1225" y="18456"/>
                  <a:pt x="1225" y="16534"/>
                </a:cubicBezTo>
                <a:cubicBezTo>
                  <a:pt x="1225" y="15544"/>
                  <a:pt x="2568" y="14439"/>
                  <a:pt x="4612" y="13681"/>
                </a:cubicBezTo>
                <a:lnTo>
                  <a:pt x="4729" y="13857"/>
                </a:lnTo>
                <a:cubicBezTo>
                  <a:pt x="4962" y="14090"/>
                  <a:pt x="5136" y="14380"/>
                  <a:pt x="5136" y="14672"/>
                </a:cubicBezTo>
                <a:cubicBezTo>
                  <a:pt x="4086" y="14962"/>
                  <a:pt x="2568" y="15428"/>
                  <a:pt x="2568" y="16534"/>
                </a:cubicBezTo>
                <a:cubicBezTo>
                  <a:pt x="2568" y="17057"/>
                  <a:pt x="2859" y="17466"/>
                  <a:pt x="3445" y="17872"/>
                </a:cubicBezTo>
                <a:cubicBezTo>
                  <a:pt x="5136" y="18863"/>
                  <a:pt x="8755" y="19096"/>
                  <a:pt x="10742" y="19096"/>
                </a:cubicBezTo>
                <a:cubicBezTo>
                  <a:pt x="12726" y="19096"/>
                  <a:pt x="16345" y="18863"/>
                  <a:pt x="18039" y="17872"/>
                </a:cubicBezTo>
                <a:cubicBezTo>
                  <a:pt x="18622" y="17466"/>
                  <a:pt x="18913" y="17057"/>
                  <a:pt x="18913" y="16534"/>
                </a:cubicBezTo>
                <a:cubicBezTo>
                  <a:pt x="18913" y="15428"/>
                  <a:pt x="17455" y="14962"/>
                  <a:pt x="16345" y="14672"/>
                </a:cubicBezTo>
                <a:lnTo>
                  <a:pt x="16345" y="13507"/>
                </a:lnTo>
                <a:close/>
                <a:moveTo>
                  <a:pt x="10799" y="0"/>
                </a:moveTo>
                <a:cubicBezTo>
                  <a:pt x="9808" y="0"/>
                  <a:pt x="8931" y="872"/>
                  <a:pt x="8931" y="1979"/>
                </a:cubicBezTo>
                <a:lnTo>
                  <a:pt x="8931" y="6113"/>
                </a:lnTo>
                <a:lnTo>
                  <a:pt x="7414" y="3609"/>
                </a:lnTo>
                <a:cubicBezTo>
                  <a:pt x="7052" y="2970"/>
                  <a:pt x="6417" y="2659"/>
                  <a:pt x="5770" y="2659"/>
                </a:cubicBezTo>
                <a:cubicBezTo>
                  <a:pt x="5476" y="2659"/>
                  <a:pt x="5177" y="2724"/>
                  <a:pt x="4903" y="2852"/>
                </a:cubicBezTo>
                <a:cubicBezTo>
                  <a:pt x="3969" y="3260"/>
                  <a:pt x="3561" y="4482"/>
                  <a:pt x="4028" y="5413"/>
                </a:cubicBezTo>
                <a:cubicBezTo>
                  <a:pt x="4086" y="5529"/>
                  <a:pt x="4962" y="7451"/>
                  <a:pt x="5720" y="9081"/>
                </a:cubicBezTo>
                <a:lnTo>
                  <a:pt x="4319" y="8093"/>
                </a:lnTo>
                <a:cubicBezTo>
                  <a:pt x="3995" y="7821"/>
                  <a:pt x="3580" y="7690"/>
                  <a:pt x="3167" y="7690"/>
                </a:cubicBezTo>
                <a:cubicBezTo>
                  <a:pt x="2689" y="7690"/>
                  <a:pt x="2212" y="7865"/>
                  <a:pt x="1868" y="8209"/>
                </a:cubicBezTo>
                <a:cubicBezTo>
                  <a:pt x="1108" y="8965"/>
                  <a:pt x="1108" y="10188"/>
                  <a:pt x="1868" y="10944"/>
                </a:cubicBezTo>
                <a:lnTo>
                  <a:pt x="3678" y="12750"/>
                </a:lnTo>
                <a:cubicBezTo>
                  <a:pt x="1342" y="13681"/>
                  <a:pt x="0" y="15078"/>
                  <a:pt x="0" y="16534"/>
                </a:cubicBezTo>
                <a:cubicBezTo>
                  <a:pt x="0" y="17991"/>
                  <a:pt x="1167" y="19329"/>
                  <a:pt x="3385" y="20260"/>
                </a:cubicBezTo>
                <a:cubicBezTo>
                  <a:pt x="5312" y="21134"/>
                  <a:pt x="8055" y="21600"/>
                  <a:pt x="10799" y="21600"/>
                </a:cubicBezTo>
                <a:cubicBezTo>
                  <a:pt x="16578" y="21600"/>
                  <a:pt x="21600" y="19562"/>
                  <a:pt x="21600" y="16592"/>
                </a:cubicBezTo>
                <a:cubicBezTo>
                  <a:pt x="21600" y="14788"/>
                  <a:pt x="19906" y="13275"/>
                  <a:pt x="16988" y="12343"/>
                </a:cubicBezTo>
                <a:lnTo>
                  <a:pt x="19730" y="9606"/>
                </a:lnTo>
                <a:cubicBezTo>
                  <a:pt x="20431" y="8908"/>
                  <a:pt x="20431" y="7684"/>
                  <a:pt x="19730" y="6928"/>
                </a:cubicBezTo>
                <a:cubicBezTo>
                  <a:pt x="19352" y="6579"/>
                  <a:pt x="18871" y="6403"/>
                  <a:pt x="18396" y="6403"/>
                </a:cubicBezTo>
                <a:cubicBezTo>
                  <a:pt x="17922" y="6403"/>
                  <a:pt x="17455" y="6579"/>
                  <a:pt x="17105" y="6928"/>
                </a:cubicBezTo>
                <a:cubicBezTo>
                  <a:pt x="16929" y="7102"/>
                  <a:pt x="16812" y="7161"/>
                  <a:pt x="16578" y="7394"/>
                </a:cubicBezTo>
                <a:cubicBezTo>
                  <a:pt x="16638" y="7161"/>
                  <a:pt x="17455" y="5589"/>
                  <a:pt x="17572" y="5413"/>
                </a:cubicBezTo>
                <a:cubicBezTo>
                  <a:pt x="18039" y="4482"/>
                  <a:pt x="17688" y="3260"/>
                  <a:pt x="16695" y="2852"/>
                </a:cubicBezTo>
                <a:cubicBezTo>
                  <a:pt x="16439" y="2724"/>
                  <a:pt x="16154" y="2659"/>
                  <a:pt x="15867" y="2659"/>
                </a:cubicBezTo>
                <a:cubicBezTo>
                  <a:pt x="15241" y="2659"/>
                  <a:pt x="14605" y="2970"/>
                  <a:pt x="14244" y="3609"/>
                </a:cubicBezTo>
                <a:lnTo>
                  <a:pt x="12726" y="6113"/>
                </a:lnTo>
                <a:lnTo>
                  <a:pt x="12726" y="1979"/>
                </a:lnTo>
                <a:cubicBezTo>
                  <a:pt x="12726" y="931"/>
                  <a:pt x="11850"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18" name="Google Shape;4018;p39"/>
          <p:cNvSpPr/>
          <p:nvPr/>
        </p:nvSpPr>
        <p:spPr>
          <a:xfrm>
            <a:off x="12871956" y="4616085"/>
            <a:ext cx="886208" cy="890673"/>
          </a:xfrm>
          <a:custGeom>
            <a:rect b="b" l="l" r="r" t="t"/>
            <a:pathLst>
              <a:path extrusionOk="0" h="21600" w="21492">
                <a:moveTo>
                  <a:pt x="10799" y="1227"/>
                </a:moveTo>
                <a:cubicBezTo>
                  <a:pt x="11850" y="1227"/>
                  <a:pt x="12726" y="2101"/>
                  <a:pt x="12726" y="3094"/>
                </a:cubicBezTo>
                <a:cubicBezTo>
                  <a:pt x="12726" y="4145"/>
                  <a:pt x="11850" y="5079"/>
                  <a:pt x="10799" y="5079"/>
                </a:cubicBezTo>
                <a:cubicBezTo>
                  <a:pt x="9808" y="5022"/>
                  <a:pt x="8931" y="4145"/>
                  <a:pt x="8931" y="3094"/>
                </a:cubicBezTo>
                <a:cubicBezTo>
                  <a:pt x="8931" y="2101"/>
                  <a:pt x="9808" y="1227"/>
                  <a:pt x="10799" y="1227"/>
                </a:cubicBezTo>
                <a:close/>
                <a:moveTo>
                  <a:pt x="10799" y="6306"/>
                </a:moveTo>
                <a:cubicBezTo>
                  <a:pt x="13076" y="6306"/>
                  <a:pt x="14885" y="7997"/>
                  <a:pt x="15178" y="10101"/>
                </a:cubicBezTo>
                <a:lnTo>
                  <a:pt x="6421" y="10101"/>
                </a:lnTo>
                <a:cubicBezTo>
                  <a:pt x="6713" y="7940"/>
                  <a:pt x="8522" y="6306"/>
                  <a:pt x="10799" y="6306"/>
                </a:cubicBezTo>
                <a:close/>
                <a:moveTo>
                  <a:pt x="3152" y="16464"/>
                </a:moveTo>
                <a:cubicBezTo>
                  <a:pt x="4203" y="16464"/>
                  <a:pt x="5020" y="17338"/>
                  <a:pt x="5020" y="18389"/>
                </a:cubicBezTo>
                <a:cubicBezTo>
                  <a:pt x="5020" y="19382"/>
                  <a:pt x="4203" y="20257"/>
                  <a:pt x="3152" y="20257"/>
                </a:cubicBezTo>
                <a:cubicBezTo>
                  <a:pt x="2101" y="20257"/>
                  <a:pt x="1284" y="19382"/>
                  <a:pt x="1284" y="18389"/>
                </a:cubicBezTo>
                <a:cubicBezTo>
                  <a:pt x="1284" y="17338"/>
                  <a:pt x="2101" y="16464"/>
                  <a:pt x="3152" y="16464"/>
                </a:cubicBezTo>
                <a:close/>
                <a:moveTo>
                  <a:pt x="10799" y="16464"/>
                </a:moveTo>
                <a:cubicBezTo>
                  <a:pt x="11850" y="16464"/>
                  <a:pt x="12726" y="17338"/>
                  <a:pt x="12726" y="18389"/>
                </a:cubicBezTo>
                <a:cubicBezTo>
                  <a:pt x="12726" y="19382"/>
                  <a:pt x="11850" y="20257"/>
                  <a:pt x="10799" y="20257"/>
                </a:cubicBezTo>
                <a:cubicBezTo>
                  <a:pt x="9808" y="20257"/>
                  <a:pt x="8931" y="19382"/>
                  <a:pt x="8931" y="18389"/>
                </a:cubicBezTo>
                <a:cubicBezTo>
                  <a:pt x="8931" y="17338"/>
                  <a:pt x="9808" y="16464"/>
                  <a:pt x="10799" y="16464"/>
                </a:cubicBezTo>
                <a:close/>
                <a:moveTo>
                  <a:pt x="18446" y="16464"/>
                </a:moveTo>
                <a:cubicBezTo>
                  <a:pt x="19497" y="16464"/>
                  <a:pt x="20373" y="17338"/>
                  <a:pt x="20373" y="18389"/>
                </a:cubicBezTo>
                <a:cubicBezTo>
                  <a:pt x="20373" y="19382"/>
                  <a:pt x="19497" y="20257"/>
                  <a:pt x="18446" y="20257"/>
                </a:cubicBezTo>
                <a:cubicBezTo>
                  <a:pt x="17455" y="20257"/>
                  <a:pt x="16578" y="19382"/>
                  <a:pt x="16578" y="18389"/>
                </a:cubicBezTo>
                <a:cubicBezTo>
                  <a:pt x="16578" y="17338"/>
                  <a:pt x="17455" y="16464"/>
                  <a:pt x="18446" y="16464"/>
                </a:cubicBezTo>
                <a:close/>
                <a:moveTo>
                  <a:pt x="10799" y="0"/>
                </a:moveTo>
                <a:cubicBezTo>
                  <a:pt x="9048" y="0"/>
                  <a:pt x="7647" y="1343"/>
                  <a:pt x="7647" y="3094"/>
                </a:cubicBezTo>
                <a:cubicBezTo>
                  <a:pt x="7647" y="3971"/>
                  <a:pt x="7938" y="4788"/>
                  <a:pt x="8639" y="5372"/>
                </a:cubicBezTo>
                <a:lnTo>
                  <a:pt x="8698" y="5429"/>
                </a:lnTo>
                <a:cubicBezTo>
                  <a:pt x="6597" y="6306"/>
                  <a:pt x="5136" y="8348"/>
                  <a:pt x="5136" y="10684"/>
                </a:cubicBezTo>
                <a:cubicBezTo>
                  <a:pt x="5136" y="11034"/>
                  <a:pt x="5429" y="11385"/>
                  <a:pt x="5779" y="11385"/>
                </a:cubicBezTo>
                <a:lnTo>
                  <a:pt x="10215" y="11385"/>
                </a:lnTo>
                <a:lnTo>
                  <a:pt x="10215" y="12669"/>
                </a:lnTo>
                <a:lnTo>
                  <a:pt x="4436" y="12669"/>
                </a:lnTo>
                <a:cubicBezTo>
                  <a:pt x="3445" y="12669"/>
                  <a:pt x="2568" y="13543"/>
                  <a:pt x="2568" y="14594"/>
                </a:cubicBezTo>
                <a:lnTo>
                  <a:pt x="2568" y="15294"/>
                </a:lnTo>
                <a:cubicBezTo>
                  <a:pt x="1108" y="15587"/>
                  <a:pt x="0" y="16931"/>
                  <a:pt x="0" y="18448"/>
                </a:cubicBezTo>
                <a:cubicBezTo>
                  <a:pt x="0" y="20199"/>
                  <a:pt x="1401" y="21600"/>
                  <a:pt x="3152" y="21600"/>
                </a:cubicBezTo>
                <a:cubicBezTo>
                  <a:pt x="4903" y="21600"/>
                  <a:pt x="6304" y="20199"/>
                  <a:pt x="6304" y="18448"/>
                </a:cubicBezTo>
                <a:cubicBezTo>
                  <a:pt x="6304" y="16931"/>
                  <a:pt x="5196" y="15587"/>
                  <a:pt x="3736" y="15294"/>
                </a:cubicBezTo>
                <a:lnTo>
                  <a:pt x="3736" y="14594"/>
                </a:lnTo>
                <a:cubicBezTo>
                  <a:pt x="3736" y="14186"/>
                  <a:pt x="4028" y="13894"/>
                  <a:pt x="4379" y="13894"/>
                </a:cubicBezTo>
                <a:lnTo>
                  <a:pt x="10158" y="13894"/>
                </a:lnTo>
                <a:lnTo>
                  <a:pt x="10158" y="15237"/>
                </a:lnTo>
                <a:cubicBezTo>
                  <a:pt x="8698" y="15528"/>
                  <a:pt x="7588" y="16814"/>
                  <a:pt x="7588" y="18389"/>
                </a:cubicBezTo>
                <a:cubicBezTo>
                  <a:pt x="7588" y="20140"/>
                  <a:pt x="8989" y="21483"/>
                  <a:pt x="10742" y="21483"/>
                </a:cubicBezTo>
                <a:cubicBezTo>
                  <a:pt x="12493" y="21483"/>
                  <a:pt x="13894" y="20140"/>
                  <a:pt x="13894" y="18389"/>
                </a:cubicBezTo>
                <a:cubicBezTo>
                  <a:pt x="13894" y="16814"/>
                  <a:pt x="12784" y="15528"/>
                  <a:pt x="11325" y="15237"/>
                </a:cubicBezTo>
                <a:lnTo>
                  <a:pt x="11325" y="13894"/>
                </a:lnTo>
                <a:lnTo>
                  <a:pt x="17105" y="13894"/>
                </a:lnTo>
                <a:cubicBezTo>
                  <a:pt x="17455" y="13894"/>
                  <a:pt x="17746" y="14186"/>
                  <a:pt x="17746" y="14594"/>
                </a:cubicBezTo>
                <a:lnTo>
                  <a:pt x="17746" y="15294"/>
                </a:lnTo>
                <a:cubicBezTo>
                  <a:pt x="16288" y="15587"/>
                  <a:pt x="15178" y="16931"/>
                  <a:pt x="15178" y="18448"/>
                </a:cubicBezTo>
                <a:cubicBezTo>
                  <a:pt x="15178" y="20199"/>
                  <a:pt x="16578" y="21600"/>
                  <a:pt x="18330" y="21600"/>
                </a:cubicBezTo>
                <a:cubicBezTo>
                  <a:pt x="20081" y="21600"/>
                  <a:pt x="21483" y="20199"/>
                  <a:pt x="21483" y="18448"/>
                </a:cubicBezTo>
                <a:cubicBezTo>
                  <a:pt x="21600" y="16814"/>
                  <a:pt x="20490" y="15587"/>
                  <a:pt x="19030" y="15294"/>
                </a:cubicBezTo>
                <a:lnTo>
                  <a:pt x="19030" y="14594"/>
                </a:lnTo>
                <a:cubicBezTo>
                  <a:pt x="19030" y="13543"/>
                  <a:pt x="18155" y="12669"/>
                  <a:pt x="17162" y="12669"/>
                </a:cubicBezTo>
                <a:lnTo>
                  <a:pt x="11383" y="12669"/>
                </a:lnTo>
                <a:lnTo>
                  <a:pt x="11383" y="11385"/>
                </a:lnTo>
                <a:lnTo>
                  <a:pt x="15821" y="11385"/>
                </a:lnTo>
                <a:cubicBezTo>
                  <a:pt x="16228" y="11385"/>
                  <a:pt x="16521" y="11034"/>
                  <a:pt x="16521" y="10684"/>
                </a:cubicBezTo>
                <a:cubicBezTo>
                  <a:pt x="16521" y="8290"/>
                  <a:pt x="15061" y="6246"/>
                  <a:pt x="12900" y="5429"/>
                </a:cubicBezTo>
                <a:lnTo>
                  <a:pt x="13017" y="5372"/>
                </a:lnTo>
                <a:cubicBezTo>
                  <a:pt x="13601" y="4788"/>
                  <a:pt x="13951" y="3971"/>
                  <a:pt x="13951" y="3094"/>
                </a:cubicBezTo>
                <a:cubicBezTo>
                  <a:pt x="13951" y="1343"/>
                  <a:pt x="12550"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19" name="Google Shape;4019;p39"/>
          <p:cNvSpPr/>
          <p:nvPr/>
        </p:nvSpPr>
        <p:spPr>
          <a:xfrm>
            <a:off x="12871899" y="5667175"/>
            <a:ext cx="890100" cy="892508"/>
          </a:xfrm>
          <a:custGeom>
            <a:rect b="b" l="l" r="r" t="t"/>
            <a:pathLst>
              <a:path extrusionOk="0" h="21600" w="20531">
                <a:moveTo>
                  <a:pt x="15076" y="3831"/>
                </a:moveTo>
                <a:cubicBezTo>
                  <a:pt x="15548" y="3831"/>
                  <a:pt x="16020" y="4020"/>
                  <a:pt x="16353" y="4399"/>
                </a:cubicBezTo>
                <a:cubicBezTo>
                  <a:pt x="17074" y="5098"/>
                  <a:pt x="17074" y="6320"/>
                  <a:pt x="16353" y="7079"/>
                </a:cubicBezTo>
                <a:lnTo>
                  <a:pt x="14631" y="8885"/>
                </a:lnTo>
                <a:cubicBezTo>
                  <a:pt x="14355" y="8303"/>
                  <a:pt x="14020" y="7778"/>
                  <a:pt x="13576" y="7312"/>
                </a:cubicBezTo>
                <a:cubicBezTo>
                  <a:pt x="13188" y="6846"/>
                  <a:pt x="12633" y="6437"/>
                  <a:pt x="12078" y="6204"/>
                </a:cubicBezTo>
                <a:lnTo>
                  <a:pt x="13798" y="4399"/>
                </a:lnTo>
                <a:cubicBezTo>
                  <a:pt x="14131" y="4020"/>
                  <a:pt x="14603" y="3831"/>
                  <a:pt x="15076" y="3831"/>
                </a:cubicBezTo>
                <a:close/>
                <a:moveTo>
                  <a:pt x="9684" y="9449"/>
                </a:moveTo>
                <a:cubicBezTo>
                  <a:pt x="10164" y="9449"/>
                  <a:pt x="10664" y="9616"/>
                  <a:pt x="11022" y="9991"/>
                </a:cubicBezTo>
                <a:cubicBezTo>
                  <a:pt x="11523" y="10516"/>
                  <a:pt x="11634" y="11272"/>
                  <a:pt x="11412" y="11971"/>
                </a:cubicBezTo>
                <a:cubicBezTo>
                  <a:pt x="11237" y="12021"/>
                  <a:pt x="11050" y="12047"/>
                  <a:pt x="10862" y="12047"/>
                </a:cubicBezTo>
                <a:cubicBezTo>
                  <a:pt x="10386" y="12047"/>
                  <a:pt x="9898" y="11881"/>
                  <a:pt x="9579" y="11505"/>
                </a:cubicBezTo>
                <a:cubicBezTo>
                  <a:pt x="9080" y="10982"/>
                  <a:pt x="8912" y="10224"/>
                  <a:pt x="9134" y="9525"/>
                </a:cubicBezTo>
                <a:cubicBezTo>
                  <a:pt x="9307" y="9475"/>
                  <a:pt x="9494" y="9449"/>
                  <a:pt x="9684" y="9449"/>
                </a:cubicBezTo>
                <a:close/>
                <a:moveTo>
                  <a:pt x="15104" y="1224"/>
                </a:moveTo>
                <a:cubicBezTo>
                  <a:pt x="16172" y="1224"/>
                  <a:pt x="17242" y="1661"/>
                  <a:pt x="18073" y="2535"/>
                </a:cubicBezTo>
                <a:cubicBezTo>
                  <a:pt x="19739" y="4283"/>
                  <a:pt x="19739" y="7079"/>
                  <a:pt x="18073" y="8826"/>
                </a:cubicBezTo>
                <a:lnTo>
                  <a:pt x="13854" y="13253"/>
                </a:lnTo>
                <a:cubicBezTo>
                  <a:pt x="13021" y="14128"/>
                  <a:pt x="11953" y="14564"/>
                  <a:pt x="10883" y="14564"/>
                </a:cubicBezTo>
                <a:cubicBezTo>
                  <a:pt x="9815" y="14564"/>
                  <a:pt x="8747" y="14128"/>
                  <a:pt x="7913" y="13253"/>
                </a:cubicBezTo>
                <a:cubicBezTo>
                  <a:pt x="7469" y="12846"/>
                  <a:pt x="7136" y="12264"/>
                  <a:pt x="6914" y="11565"/>
                </a:cubicBezTo>
                <a:lnTo>
                  <a:pt x="7913" y="10573"/>
                </a:lnTo>
                <a:cubicBezTo>
                  <a:pt x="7968" y="11215"/>
                  <a:pt x="8246" y="11855"/>
                  <a:pt x="8747" y="12380"/>
                </a:cubicBezTo>
                <a:cubicBezTo>
                  <a:pt x="9328" y="12992"/>
                  <a:pt x="10093" y="13297"/>
                  <a:pt x="10856" y="13297"/>
                </a:cubicBezTo>
                <a:cubicBezTo>
                  <a:pt x="11619" y="13297"/>
                  <a:pt x="12383" y="12992"/>
                  <a:pt x="12966" y="12380"/>
                </a:cubicBezTo>
                <a:lnTo>
                  <a:pt x="17185" y="7953"/>
                </a:lnTo>
                <a:cubicBezTo>
                  <a:pt x="18352" y="6729"/>
                  <a:pt x="18352" y="4749"/>
                  <a:pt x="17185" y="3524"/>
                </a:cubicBezTo>
                <a:cubicBezTo>
                  <a:pt x="16602" y="2885"/>
                  <a:pt x="15839" y="2563"/>
                  <a:pt x="15076" y="2563"/>
                </a:cubicBezTo>
                <a:cubicBezTo>
                  <a:pt x="14312" y="2563"/>
                  <a:pt x="13549" y="2885"/>
                  <a:pt x="12966" y="3524"/>
                </a:cubicBezTo>
                <a:lnTo>
                  <a:pt x="10800" y="5738"/>
                </a:lnTo>
                <a:cubicBezTo>
                  <a:pt x="10476" y="5670"/>
                  <a:pt x="10150" y="5642"/>
                  <a:pt x="9825" y="5642"/>
                </a:cubicBezTo>
                <a:cubicBezTo>
                  <a:pt x="9594" y="5642"/>
                  <a:pt x="9365" y="5657"/>
                  <a:pt x="9134" y="5681"/>
                </a:cubicBezTo>
                <a:lnTo>
                  <a:pt x="12132" y="2535"/>
                </a:lnTo>
                <a:cubicBezTo>
                  <a:pt x="12966" y="1661"/>
                  <a:pt x="14034" y="1224"/>
                  <a:pt x="15104" y="1224"/>
                </a:cubicBezTo>
                <a:close/>
                <a:moveTo>
                  <a:pt x="5969" y="12613"/>
                </a:moveTo>
                <a:cubicBezTo>
                  <a:pt x="6248" y="13196"/>
                  <a:pt x="6581" y="13721"/>
                  <a:pt x="6968" y="14187"/>
                </a:cubicBezTo>
                <a:cubicBezTo>
                  <a:pt x="7413" y="14653"/>
                  <a:pt x="7968" y="15060"/>
                  <a:pt x="8523" y="15293"/>
                </a:cubicBezTo>
                <a:lnTo>
                  <a:pt x="6692" y="17156"/>
                </a:lnTo>
                <a:cubicBezTo>
                  <a:pt x="6359" y="17536"/>
                  <a:pt x="5900" y="17724"/>
                  <a:pt x="5435" y="17724"/>
                </a:cubicBezTo>
                <a:cubicBezTo>
                  <a:pt x="4970" y="17724"/>
                  <a:pt x="4498" y="17536"/>
                  <a:pt x="4138" y="17156"/>
                </a:cubicBezTo>
                <a:cubicBezTo>
                  <a:pt x="3472" y="16457"/>
                  <a:pt x="3472" y="15235"/>
                  <a:pt x="4138" y="14477"/>
                </a:cubicBezTo>
                <a:lnTo>
                  <a:pt x="5969" y="12613"/>
                </a:lnTo>
                <a:close/>
                <a:moveTo>
                  <a:pt x="9772" y="6875"/>
                </a:moveTo>
                <a:cubicBezTo>
                  <a:pt x="10842" y="6875"/>
                  <a:pt x="11910" y="7312"/>
                  <a:pt x="12744" y="8186"/>
                </a:cubicBezTo>
                <a:cubicBezTo>
                  <a:pt x="13188" y="8593"/>
                  <a:pt x="13521" y="9176"/>
                  <a:pt x="13743" y="9817"/>
                </a:cubicBezTo>
                <a:lnTo>
                  <a:pt x="12744" y="10866"/>
                </a:lnTo>
                <a:cubicBezTo>
                  <a:pt x="12687" y="10224"/>
                  <a:pt x="12411" y="9525"/>
                  <a:pt x="11910" y="9059"/>
                </a:cubicBezTo>
                <a:cubicBezTo>
                  <a:pt x="11327" y="8419"/>
                  <a:pt x="10564" y="8097"/>
                  <a:pt x="9801" y="8097"/>
                </a:cubicBezTo>
                <a:cubicBezTo>
                  <a:pt x="9038" y="8097"/>
                  <a:pt x="8274" y="8419"/>
                  <a:pt x="7691" y="9059"/>
                </a:cubicBezTo>
                <a:lnTo>
                  <a:pt x="3304" y="13604"/>
                </a:lnTo>
                <a:cubicBezTo>
                  <a:pt x="2138" y="14886"/>
                  <a:pt x="2138" y="16807"/>
                  <a:pt x="3304" y="18088"/>
                </a:cubicBezTo>
                <a:cubicBezTo>
                  <a:pt x="3888" y="18701"/>
                  <a:pt x="4651" y="19007"/>
                  <a:pt x="5414" y="19007"/>
                </a:cubicBezTo>
                <a:cubicBezTo>
                  <a:pt x="6177" y="19007"/>
                  <a:pt x="6942" y="18701"/>
                  <a:pt x="7524" y="18088"/>
                </a:cubicBezTo>
                <a:lnTo>
                  <a:pt x="9857" y="15642"/>
                </a:lnTo>
                <a:cubicBezTo>
                  <a:pt x="10262" y="15727"/>
                  <a:pt x="10640" y="15783"/>
                  <a:pt x="11052" y="15783"/>
                </a:cubicBezTo>
                <a:cubicBezTo>
                  <a:pt x="11204" y="15783"/>
                  <a:pt x="11359" y="15775"/>
                  <a:pt x="11523" y="15759"/>
                </a:cubicBezTo>
                <a:lnTo>
                  <a:pt x="8357" y="19020"/>
                </a:lnTo>
                <a:cubicBezTo>
                  <a:pt x="7524" y="19895"/>
                  <a:pt x="6456" y="20331"/>
                  <a:pt x="5386" y="20331"/>
                </a:cubicBezTo>
                <a:cubicBezTo>
                  <a:pt x="4318" y="20331"/>
                  <a:pt x="3250" y="19895"/>
                  <a:pt x="2416" y="19020"/>
                </a:cubicBezTo>
                <a:cubicBezTo>
                  <a:pt x="751" y="17273"/>
                  <a:pt x="751" y="14477"/>
                  <a:pt x="2416" y="12730"/>
                </a:cubicBezTo>
                <a:lnTo>
                  <a:pt x="6803" y="8186"/>
                </a:lnTo>
                <a:cubicBezTo>
                  <a:pt x="7635" y="7312"/>
                  <a:pt x="8704" y="6875"/>
                  <a:pt x="9772" y="6875"/>
                </a:cubicBezTo>
                <a:close/>
                <a:moveTo>
                  <a:pt x="15104" y="0"/>
                </a:moveTo>
                <a:cubicBezTo>
                  <a:pt x="13715" y="0"/>
                  <a:pt x="12328" y="553"/>
                  <a:pt x="11300" y="1661"/>
                </a:cubicBezTo>
                <a:lnTo>
                  <a:pt x="1583" y="11855"/>
                </a:lnTo>
                <a:cubicBezTo>
                  <a:pt x="-527" y="14070"/>
                  <a:pt x="-527" y="17682"/>
                  <a:pt x="1583" y="19895"/>
                </a:cubicBezTo>
                <a:cubicBezTo>
                  <a:pt x="2666" y="21030"/>
                  <a:pt x="4053" y="21600"/>
                  <a:pt x="5428" y="21600"/>
                </a:cubicBezTo>
                <a:cubicBezTo>
                  <a:pt x="6803" y="21600"/>
                  <a:pt x="8163" y="21030"/>
                  <a:pt x="9191" y="19895"/>
                </a:cubicBezTo>
                <a:lnTo>
                  <a:pt x="18907" y="9701"/>
                </a:lnTo>
                <a:cubicBezTo>
                  <a:pt x="21073" y="7428"/>
                  <a:pt x="21073" y="3874"/>
                  <a:pt x="18907" y="1661"/>
                </a:cubicBezTo>
                <a:cubicBezTo>
                  <a:pt x="17880" y="553"/>
                  <a:pt x="16491" y="0"/>
                  <a:pt x="151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020" name="Google Shape;4020;p39"/>
          <p:cNvGrpSpPr/>
          <p:nvPr/>
        </p:nvGrpSpPr>
        <p:grpSpPr>
          <a:xfrm>
            <a:off x="18508104" y="3480862"/>
            <a:ext cx="890599" cy="888230"/>
            <a:chOff x="76" y="76"/>
            <a:chExt cx="890597" cy="888228"/>
          </a:xfrm>
        </p:grpSpPr>
        <p:sp>
          <p:nvSpPr>
            <p:cNvPr id="4021" name="Google Shape;4021;p39"/>
            <p:cNvSpPr/>
            <p:nvPr/>
          </p:nvSpPr>
          <p:spPr>
            <a:xfrm>
              <a:off x="76" y="76"/>
              <a:ext cx="890597" cy="888228"/>
            </a:xfrm>
            <a:custGeom>
              <a:rect b="b" l="l" r="r" t="t"/>
              <a:pathLst>
                <a:path extrusionOk="0" h="21600" w="21600">
                  <a:moveTo>
                    <a:pt x="12611" y="1288"/>
                  </a:moveTo>
                  <a:lnTo>
                    <a:pt x="12611" y="2692"/>
                  </a:lnTo>
                  <a:lnTo>
                    <a:pt x="11324" y="2692"/>
                  </a:lnTo>
                  <a:lnTo>
                    <a:pt x="11324" y="1288"/>
                  </a:lnTo>
                  <a:close/>
                  <a:moveTo>
                    <a:pt x="19615" y="8956"/>
                  </a:moveTo>
                  <a:cubicBezTo>
                    <a:pt x="20025" y="8956"/>
                    <a:pt x="20316" y="9307"/>
                    <a:pt x="20316" y="9658"/>
                  </a:cubicBezTo>
                  <a:cubicBezTo>
                    <a:pt x="20316" y="10009"/>
                    <a:pt x="20025" y="10301"/>
                    <a:pt x="19615" y="10301"/>
                  </a:cubicBezTo>
                  <a:lnTo>
                    <a:pt x="15879" y="10301"/>
                  </a:lnTo>
                  <a:cubicBezTo>
                    <a:pt x="15470" y="10301"/>
                    <a:pt x="15179" y="10009"/>
                    <a:pt x="15179" y="9658"/>
                  </a:cubicBezTo>
                  <a:cubicBezTo>
                    <a:pt x="15179" y="9307"/>
                    <a:pt x="15470" y="8956"/>
                    <a:pt x="15879" y="8956"/>
                  </a:cubicBezTo>
                  <a:close/>
                  <a:moveTo>
                    <a:pt x="11967" y="6555"/>
                  </a:moveTo>
                  <a:cubicBezTo>
                    <a:pt x="13135" y="6555"/>
                    <a:pt x="14186" y="7141"/>
                    <a:pt x="14769" y="8194"/>
                  </a:cubicBezTo>
                  <a:cubicBezTo>
                    <a:pt x="14245" y="8545"/>
                    <a:pt x="13895" y="9131"/>
                    <a:pt x="13895" y="9775"/>
                  </a:cubicBezTo>
                  <a:cubicBezTo>
                    <a:pt x="13895" y="10009"/>
                    <a:pt x="13952" y="10301"/>
                    <a:pt x="14011" y="10537"/>
                  </a:cubicBezTo>
                  <a:cubicBezTo>
                    <a:pt x="13194" y="10595"/>
                    <a:pt x="12611" y="11356"/>
                    <a:pt x="12611" y="12233"/>
                  </a:cubicBezTo>
                  <a:cubicBezTo>
                    <a:pt x="12611" y="12410"/>
                    <a:pt x="12611" y="12585"/>
                    <a:pt x="12727" y="12819"/>
                  </a:cubicBezTo>
                  <a:cubicBezTo>
                    <a:pt x="12494" y="12878"/>
                    <a:pt x="12260" y="12878"/>
                    <a:pt x="11967" y="12878"/>
                  </a:cubicBezTo>
                  <a:cubicBezTo>
                    <a:pt x="10216" y="12878"/>
                    <a:pt x="8815" y="11474"/>
                    <a:pt x="8815" y="9716"/>
                  </a:cubicBezTo>
                  <a:cubicBezTo>
                    <a:pt x="8815" y="7960"/>
                    <a:pt x="10216" y="6555"/>
                    <a:pt x="11967" y="6555"/>
                  </a:cubicBezTo>
                  <a:close/>
                  <a:moveTo>
                    <a:pt x="18331" y="11531"/>
                  </a:moveTo>
                  <a:cubicBezTo>
                    <a:pt x="18681" y="11531"/>
                    <a:pt x="18974" y="11825"/>
                    <a:pt x="18974" y="12233"/>
                  </a:cubicBezTo>
                  <a:cubicBezTo>
                    <a:pt x="18974" y="12585"/>
                    <a:pt x="18681" y="12878"/>
                    <a:pt x="18331" y="12878"/>
                  </a:cubicBezTo>
                  <a:lnTo>
                    <a:pt x="14536" y="12878"/>
                  </a:lnTo>
                  <a:cubicBezTo>
                    <a:pt x="14186" y="12878"/>
                    <a:pt x="13895" y="12585"/>
                    <a:pt x="13895" y="12233"/>
                  </a:cubicBezTo>
                  <a:cubicBezTo>
                    <a:pt x="13895" y="11825"/>
                    <a:pt x="14186" y="11531"/>
                    <a:pt x="14536" y="11531"/>
                  </a:cubicBezTo>
                  <a:close/>
                  <a:moveTo>
                    <a:pt x="17104" y="14049"/>
                  </a:moveTo>
                  <a:cubicBezTo>
                    <a:pt x="17455" y="14049"/>
                    <a:pt x="17747" y="14341"/>
                    <a:pt x="17747" y="14692"/>
                  </a:cubicBezTo>
                  <a:cubicBezTo>
                    <a:pt x="17747" y="15043"/>
                    <a:pt x="17455" y="15336"/>
                    <a:pt x="17104" y="15336"/>
                  </a:cubicBezTo>
                  <a:lnTo>
                    <a:pt x="14536" y="15336"/>
                  </a:lnTo>
                  <a:cubicBezTo>
                    <a:pt x="14186" y="15336"/>
                    <a:pt x="13895" y="15043"/>
                    <a:pt x="13895" y="14692"/>
                  </a:cubicBezTo>
                  <a:cubicBezTo>
                    <a:pt x="13895" y="14341"/>
                    <a:pt x="14186" y="14049"/>
                    <a:pt x="14536" y="14049"/>
                  </a:cubicBezTo>
                  <a:close/>
                  <a:moveTo>
                    <a:pt x="12219" y="4032"/>
                  </a:moveTo>
                  <a:cubicBezTo>
                    <a:pt x="14617" y="4032"/>
                    <a:pt x="16608" y="5634"/>
                    <a:pt x="17397" y="7726"/>
                  </a:cubicBezTo>
                  <a:lnTo>
                    <a:pt x="15996" y="7726"/>
                  </a:lnTo>
                  <a:cubicBezTo>
                    <a:pt x="15236" y="6204"/>
                    <a:pt x="13719" y="5210"/>
                    <a:pt x="11967" y="5210"/>
                  </a:cubicBezTo>
                  <a:cubicBezTo>
                    <a:pt x="9516" y="5210"/>
                    <a:pt x="7531" y="7141"/>
                    <a:pt x="7531" y="9658"/>
                  </a:cubicBezTo>
                  <a:cubicBezTo>
                    <a:pt x="7531" y="12116"/>
                    <a:pt x="9516" y="14106"/>
                    <a:pt x="11967" y="14106"/>
                  </a:cubicBezTo>
                  <a:cubicBezTo>
                    <a:pt x="12260" y="14106"/>
                    <a:pt x="12494" y="14106"/>
                    <a:pt x="12785" y="14049"/>
                  </a:cubicBezTo>
                  <a:cubicBezTo>
                    <a:pt x="12727" y="14283"/>
                    <a:pt x="12611" y="14458"/>
                    <a:pt x="12611" y="14751"/>
                  </a:cubicBezTo>
                  <a:cubicBezTo>
                    <a:pt x="12611" y="14985"/>
                    <a:pt x="12611" y="15219"/>
                    <a:pt x="12727" y="15336"/>
                  </a:cubicBezTo>
                  <a:cubicBezTo>
                    <a:pt x="12494" y="15336"/>
                    <a:pt x="12201" y="15454"/>
                    <a:pt x="11967" y="15454"/>
                  </a:cubicBezTo>
                  <a:cubicBezTo>
                    <a:pt x="8815" y="15454"/>
                    <a:pt x="6304" y="12878"/>
                    <a:pt x="6304" y="9716"/>
                  </a:cubicBezTo>
                  <a:cubicBezTo>
                    <a:pt x="6304" y="6555"/>
                    <a:pt x="8815" y="4038"/>
                    <a:pt x="11967" y="4038"/>
                  </a:cubicBezTo>
                  <a:cubicBezTo>
                    <a:pt x="12053" y="4034"/>
                    <a:pt x="12136" y="4032"/>
                    <a:pt x="12219" y="4032"/>
                  </a:cubicBezTo>
                  <a:close/>
                  <a:moveTo>
                    <a:pt x="15820" y="16567"/>
                  </a:moveTo>
                  <a:cubicBezTo>
                    <a:pt x="16230" y="16567"/>
                    <a:pt x="16521" y="16858"/>
                    <a:pt x="16521" y="17269"/>
                  </a:cubicBezTo>
                  <a:cubicBezTo>
                    <a:pt x="16404" y="17620"/>
                    <a:pt x="16113" y="17912"/>
                    <a:pt x="15820" y="17912"/>
                  </a:cubicBezTo>
                  <a:lnTo>
                    <a:pt x="14595" y="17912"/>
                  </a:lnTo>
                  <a:cubicBezTo>
                    <a:pt x="14245" y="17912"/>
                    <a:pt x="13952" y="17620"/>
                    <a:pt x="13952" y="17269"/>
                  </a:cubicBezTo>
                  <a:cubicBezTo>
                    <a:pt x="13952" y="16858"/>
                    <a:pt x="14245" y="16567"/>
                    <a:pt x="14595" y="16567"/>
                  </a:cubicBezTo>
                  <a:close/>
                  <a:moveTo>
                    <a:pt x="6655" y="3278"/>
                  </a:moveTo>
                  <a:cubicBezTo>
                    <a:pt x="6771" y="3921"/>
                    <a:pt x="6771" y="4508"/>
                    <a:pt x="6655" y="5210"/>
                  </a:cubicBezTo>
                  <a:cubicBezTo>
                    <a:pt x="5604" y="6438"/>
                    <a:pt x="5020" y="7960"/>
                    <a:pt x="5020" y="9658"/>
                  </a:cubicBezTo>
                  <a:cubicBezTo>
                    <a:pt x="5020" y="13521"/>
                    <a:pt x="8172" y="16567"/>
                    <a:pt x="11967" y="16567"/>
                  </a:cubicBezTo>
                  <a:cubicBezTo>
                    <a:pt x="12201" y="16567"/>
                    <a:pt x="12494" y="16567"/>
                    <a:pt x="12727" y="16507"/>
                  </a:cubicBezTo>
                  <a:cubicBezTo>
                    <a:pt x="12611" y="16741"/>
                    <a:pt x="12551" y="16975"/>
                    <a:pt x="12551" y="17152"/>
                  </a:cubicBezTo>
                  <a:cubicBezTo>
                    <a:pt x="12551" y="17386"/>
                    <a:pt x="12611" y="17620"/>
                    <a:pt x="12611" y="17854"/>
                  </a:cubicBezTo>
                  <a:lnTo>
                    <a:pt x="9106" y="17854"/>
                  </a:lnTo>
                  <a:cubicBezTo>
                    <a:pt x="8406" y="17912"/>
                    <a:pt x="7589" y="18263"/>
                    <a:pt x="7005" y="18848"/>
                  </a:cubicBezTo>
                  <a:lnTo>
                    <a:pt x="5721" y="20195"/>
                  </a:lnTo>
                  <a:lnTo>
                    <a:pt x="1458" y="16039"/>
                  </a:lnTo>
                  <a:lnTo>
                    <a:pt x="2859" y="14692"/>
                  </a:lnTo>
                  <a:cubicBezTo>
                    <a:pt x="3443" y="14106"/>
                    <a:pt x="3793" y="13287"/>
                    <a:pt x="3793" y="12410"/>
                  </a:cubicBezTo>
                  <a:lnTo>
                    <a:pt x="3793" y="6789"/>
                  </a:lnTo>
                  <a:cubicBezTo>
                    <a:pt x="3793" y="6672"/>
                    <a:pt x="3853" y="6498"/>
                    <a:pt x="3969" y="6381"/>
                  </a:cubicBezTo>
                  <a:lnTo>
                    <a:pt x="6655" y="3278"/>
                  </a:lnTo>
                  <a:close/>
                  <a:moveTo>
                    <a:pt x="9573" y="0"/>
                  </a:moveTo>
                  <a:cubicBezTo>
                    <a:pt x="9223" y="0"/>
                    <a:pt x="8932" y="292"/>
                    <a:pt x="8932" y="643"/>
                  </a:cubicBezTo>
                  <a:cubicBezTo>
                    <a:pt x="8932" y="994"/>
                    <a:pt x="9223" y="1288"/>
                    <a:pt x="9573" y="1288"/>
                  </a:cubicBezTo>
                  <a:lnTo>
                    <a:pt x="10216" y="1288"/>
                  </a:lnTo>
                  <a:lnTo>
                    <a:pt x="10216" y="2926"/>
                  </a:lnTo>
                  <a:cubicBezTo>
                    <a:pt x="9516" y="3161"/>
                    <a:pt x="8756" y="3512"/>
                    <a:pt x="8115" y="3921"/>
                  </a:cubicBezTo>
                  <a:cubicBezTo>
                    <a:pt x="8115" y="3335"/>
                    <a:pt x="7998" y="2750"/>
                    <a:pt x="7822" y="2282"/>
                  </a:cubicBezTo>
                  <a:lnTo>
                    <a:pt x="7705" y="1813"/>
                  </a:lnTo>
                  <a:cubicBezTo>
                    <a:pt x="7589" y="1579"/>
                    <a:pt x="7472" y="1462"/>
                    <a:pt x="7238" y="1405"/>
                  </a:cubicBezTo>
                  <a:cubicBezTo>
                    <a:pt x="7173" y="1371"/>
                    <a:pt x="7112" y="1356"/>
                    <a:pt x="7055" y="1356"/>
                  </a:cubicBezTo>
                  <a:cubicBezTo>
                    <a:pt x="6907" y="1356"/>
                    <a:pt x="6781" y="1453"/>
                    <a:pt x="6655" y="1579"/>
                  </a:cubicBezTo>
                  <a:lnTo>
                    <a:pt x="3152" y="5502"/>
                  </a:lnTo>
                  <a:cubicBezTo>
                    <a:pt x="2859" y="5853"/>
                    <a:pt x="2626" y="6264"/>
                    <a:pt x="2626" y="6732"/>
                  </a:cubicBezTo>
                  <a:lnTo>
                    <a:pt x="2626" y="12351"/>
                  </a:lnTo>
                  <a:cubicBezTo>
                    <a:pt x="2626" y="12878"/>
                    <a:pt x="2392" y="13287"/>
                    <a:pt x="2042" y="13698"/>
                  </a:cubicBezTo>
                  <a:lnTo>
                    <a:pt x="233" y="15511"/>
                  </a:lnTo>
                  <a:cubicBezTo>
                    <a:pt x="117" y="15628"/>
                    <a:pt x="0" y="15805"/>
                    <a:pt x="0" y="15922"/>
                  </a:cubicBezTo>
                  <a:cubicBezTo>
                    <a:pt x="0" y="16096"/>
                    <a:pt x="57" y="16331"/>
                    <a:pt x="233" y="16390"/>
                  </a:cubicBezTo>
                  <a:lnTo>
                    <a:pt x="5311" y="21423"/>
                  </a:lnTo>
                  <a:cubicBezTo>
                    <a:pt x="5428" y="21541"/>
                    <a:pt x="5604" y="21600"/>
                    <a:pt x="5772" y="21600"/>
                  </a:cubicBezTo>
                  <a:cubicBezTo>
                    <a:pt x="5939" y="21600"/>
                    <a:pt x="6100" y="21541"/>
                    <a:pt x="6188" y="21423"/>
                  </a:cubicBezTo>
                  <a:lnTo>
                    <a:pt x="8056" y="19610"/>
                  </a:lnTo>
                  <a:cubicBezTo>
                    <a:pt x="8406" y="19259"/>
                    <a:pt x="8815" y="19025"/>
                    <a:pt x="9340" y="19025"/>
                  </a:cubicBezTo>
                  <a:lnTo>
                    <a:pt x="15937" y="19025"/>
                  </a:lnTo>
                  <a:cubicBezTo>
                    <a:pt x="16930" y="19025"/>
                    <a:pt x="17807" y="18146"/>
                    <a:pt x="17807" y="17092"/>
                  </a:cubicBezTo>
                  <a:cubicBezTo>
                    <a:pt x="17807" y="16918"/>
                    <a:pt x="17747" y="16624"/>
                    <a:pt x="17690" y="16390"/>
                  </a:cubicBezTo>
                  <a:cubicBezTo>
                    <a:pt x="18448" y="16156"/>
                    <a:pt x="19091" y="15454"/>
                    <a:pt x="19091" y="14575"/>
                  </a:cubicBezTo>
                  <a:cubicBezTo>
                    <a:pt x="19091" y="14341"/>
                    <a:pt x="18974" y="14049"/>
                    <a:pt x="18915" y="13815"/>
                  </a:cubicBezTo>
                  <a:cubicBezTo>
                    <a:pt x="19732" y="13581"/>
                    <a:pt x="20316" y="12878"/>
                    <a:pt x="20316" y="11999"/>
                  </a:cubicBezTo>
                  <a:cubicBezTo>
                    <a:pt x="20316" y="11765"/>
                    <a:pt x="20258" y="11474"/>
                    <a:pt x="20142" y="11239"/>
                  </a:cubicBezTo>
                  <a:cubicBezTo>
                    <a:pt x="20433" y="11180"/>
                    <a:pt x="20725" y="11063"/>
                    <a:pt x="21016" y="10771"/>
                  </a:cubicBezTo>
                  <a:cubicBezTo>
                    <a:pt x="21426" y="10361"/>
                    <a:pt x="21600" y="9892"/>
                    <a:pt x="21600" y="9365"/>
                  </a:cubicBezTo>
                  <a:cubicBezTo>
                    <a:pt x="21600" y="8839"/>
                    <a:pt x="21426" y="8311"/>
                    <a:pt x="21016" y="7960"/>
                  </a:cubicBezTo>
                  <a:cubicBezTo>
                    <a:pt x="20609" y="7960"/>
                    <a:pt x="20142" y="7726"/>
                    <a:pt x="19615" y="7726"/>
                  </a:cubicBezTo>
                  <a:lnTo>
                    <a:pt x="18798" y="7726"/>
                  </a:lnTo>
                  <a:cubicBezTo>
                    <a:pt x="18098" y="5385"/>
                    <a:pt x="16287" y="3569"/>
                    <a:pt x="13952" y="2926"/>
                  </a:cubicBezTo>
                  <a:lnTo>
                    <a:pt x="13952" y="1288"/>
                  </a:lnTo>
                  <a:lnTo>
                    <a:pt x="14595" y="1288"/>
                  </a:lnTo>
                  <a:cubicBezTo>
                    <a:pt x="15003" y="1288"/>
                    <a:pt x="15296" y="994"/>
                    <a:pt x="15296" y="643"/>
                  </a:cubicBezTo>
                  <a:cubicBezTo>
                    <a:pt x="15296" y="292"/>
                    <a:pt x="15003" y="0"/>
                    <a:pt x="145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22" name="Google Shape;4022;p39"/>
            <p:cNvSpPr/>
            <p:nvPr/>
          </p:nvSpPr>
          <p:spPr>
            <a:xfrm>
              <a:off x="411679" y="317775"/>
              <a:ext cx="106217" cy="108346"/>
            </a:xfrm>
            <a:custGeom>
              <a:rect b="b" l="l" r="r" t="t"/>
              <a:pathLst>
                <a:path extrusionOk="0" h="21600" w="21176">
                  <a:moveTo>
                    <a:pt x="16314" y="0"/>
                  </a:moveTo>
                  <a:cubicBezTo>
                    <a:pt x="13435" y="0"/>
                    <a:pt x="11028" y="2407"/>
                    <a:pt x="11028" y="5758"/>
                  </a:cubicBezTo>
                  <a:lnTo>
                    <a:pt x="11028" y="11044"/>
                  </a:lnTo>
                  <a:lnTo>
                    <a:pt x="5758" y="11044"/>
                  </a:lnTo>
                  <a:cubicBezTo>
                    <a:pt x="2392" y="11044"/>
                    <a:pt x="0" y="13435"/>
                    <a:pt x="0" y="16314"/>
                  </a:cubicBezTo>
                  <a:cubicBezTo>
                    <a:pt x="0" y="19193"/>
                    <a:pt x="2392" y="21600"/>
                    <a:pt x="5758" y="21600"/>
                  </a:cubicBezTo>
                  <a:lnTo>
                    <a:pt x="15842" y="21600"/>
                  </a:lnTo>
                  <a:cubicBezTo>
                    <a:pt x="18721" y="21600"/>
                    <a:pt x="21113" y="19193"/>
                    <a:pt x="21113" y="16314"/>
                  </a:cubicBezTo>
                  <a:lnTo>
                    <a:pt x="21113" y="6245"/>
                  </a:lnTo>
                  <a:cubicBezTo>
                    <a:pt x="21600" y="2407"/>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023" name="Google Shape;4023;p39"/>
          <p:cNvGrpSpPr/>
          <p:nvPr/>
        </p:nvGrpSpPr>
        <p:grpSpPr>
          <a:xfrm>
            <a:off x="18509329" y="4616266"/>
            <a:ext cx="888230" cy="889680"/>
            <a:chOff x="76" y="0"/>
            <a:chExt cx="888228" cy="889679"/>
          </a:xfrm>
        </p:grpSpPr>
        <p:sp>
          <p:nvSpPr>
            <p:cNvPr id="4024" name="Google Shape;4024;p39"/>
            <p:cNvSpPr/>
            <p:nvPr/>
          </p:nvSpPr>
          <p:spPr>
            <a:xfrm>
              <a:off x="260011" y="368356"/>
              <a:ext cx="52951" cy="52950"/>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25" name="Google Shape;4025;p39"/>
            <p:cNvSpPr/>
            <p:nvPr/>
          </p:nvSpPr>
          <p:spPr>
            <a:xfrm>
              <a:off x="522430" y="472421"/>
              <a:ext cx="262382" cy="211266"/>
            </a:xfrm>
            <a:custGeom>
              <a:rect b="b" l="l" r="r" t="t"/>
              <a:pathLst>
                <a:path extrusionOk="0" h="21600" w="21211">
                  <a:moveTo>
                    <a:pt x="19095" y="0"/>
                  </a:moveTo>
                  <a:cubicBezTo>
                    <a:pt x="18533" y="0"/>
                    <a:pt x="17995" y="312"/>
                    <a:pt x="17705" y="922"/>
                  </a:cubicBezTo>
                  <a:lnTo>
                    <a:pt x="6223" y="15202"/>
                  </a:lnTo>
                  <a:lnTo>
                    <a:pt x="3499" y="11757"/>
                  </a:lnTo>
                  <a:cubicBezTo>
                    <a:pt x="3110" y="11265"/>
                    <a:pt x="2578" y="11015"/>
                    <a:pt x="2041" y="11015"/>
                  </a:cubicBezTo>
                  <a:cubicBezTo>
                    <a:pt x="1504" y="11015"/>
                    <a:pt x="972" y="11265"/>
                    <a:pt x="583" y="11757"/>
                  </a:cubicBezTo>
                  <a:cubicBezTo>
                    <a:pt x="-195" y="12741"/>
                    <a:pt x="-195" y="14460"/>
                    <a:pt x="583" y="15444"/>
                  </a:cubicBezTo>
                  <a:lnTo>
                    <a:pt x="4666" y="20616"/>
                  </a:lnTo>
                  <a:cubicBezTo>
                    <a:pt x="5253" y="21350"/>
                    <a:pt x="5833" y="21600"/>
                    <a:pt x="6223" y="21600"/>
                  </a:cubicBezTo>
                  <a:cubicBezTo>
                    <a:pt x="6612" y="21600"/>
                    <a:pt x="7199" y="21350"/>
                    <a:pt x="7588" y="20616"/>
                  </a:cubicBezTo>
                  <a:lnTo>
                    <a:pt x="20627" y="4617"/>
                  </a:lnTo>
                  <a:cubicBezTo>
                    <a:pt x="21405" y="3875"/>
                    <a:pt x="21405" y="1906"/>
                    <a:pt x="20627" y="922"/>
                  </a:cubicBezTo>
                  <a:cubicBezTo>
                    <a:pt x="20238" y="312"/>
                    <a:pt x="19651" y="0"/>
                    <a:pt x="190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26" name="Google Shape;4026;p39"/>
            <p:cNvSpPr/>
            <p:nvPr/>
          </p:nvSpPr>
          <p:spPr>
            <a:xfrm>
              <a:off x="76" y="0"/>
              <a:ext cx="888228" cy="889679"/>
            </a:xfrm>
            <a:custGeom>
              <a:rect b="b" l="l" r="r" t="t"/>
              <a:pathLst>
                <a:path extrusionOk="0" h="21600" w="21600">
                  <a:moveTo>
                    <a:pt x="10769" y="1169"/>
                  </a:moveTo>
                  <a:cubicBezTo>
                    <a:pt x="11765" y="1169"/>
                    <a:pt x="12644" y="2046"/>
                    <a:pt x="12644" y="3098"/>
                  </a:cubicBezTo>
                  <a:lnTo>
                    <a:pt x="12644" y="7598"/>
                  </a:lnTo>
                  <a:lnTo>
                    <a:pt x="11999" y="7598"/>
                  </a:lnTo>
                  <a:cubicBezTo>
                    <a:pt x="10244" y="7598"/>
                    <a:pt x="8839" y="9001"/>
                    <a:pt x="8839" y="10754"/>
                  </a:cubicBezTo>
                  <a:lnTo>
                    <a:pt x="8839" y="11397"/>
                  </a:lnTo>
                  <a:lnTo>
                    <a:pt x="5736" y="11397"/>
                  </a:lnTo>
                  <a:lnTo>
                    <a:pt x="5736" y="11514"/>
                  </a:lnTo>
                  <a:cubicBezTo>
                    <a:pt x="5559" y="11514"/>
                    <a:pt x="5442" y="11572"/>
                    <a:pt x="5268" y="11631"/>
                  </a:cubicBezTo>
                  <a:lnTo>
                    <a:pt x="3746" y="13091"/>
                  </a:lnTo>
                  <a:lnTo>
                    <a:pt x="3746" y="12039"/>
                  </a:lnTo>
                  <a:cubicBezTo>
                    <a:pt x="3746" y="11689"/>
                    <a:pt x="3452" y="11397"/>
                    <a:pt x="3101" y="11397"/>
                  </a:cubicBezTo>
                  <a:cubicBezTo>
                    <a:pt x="2048" y="11397"/>
                    <a:pt x="1171" y="10520"/>
                    <a:pt x="1171" y="9527"/>
                  </a:cubicBezTo>
                  <a:lnTo>
                    <a:pt x="1171" y="3098"/>
                  </a:lnTo>
                  <a:cubicBezTo>
                    <a:pt x="1171" y="2046"/>
                    <a:pt x="2048" y="1169"/>
                    <a:pt x="3101" y="1169"/>
                  </a:cubicBezTo>
                  <a:close/>
                  <a:moveTo>
                    <a:pt x="18439" y="9001"/>
                  </a:moveTo>
                  <a:cubicBezTo>
                    <a:pt x="19493" y="9001"/>
                    <a:pt x="20370" y="9878"/>
                    <a:pt x="20370" y="10870"/>
                  </a:cubicBezTo>
                  <a:lnTo>
                    <a:pt x="20370" y="15955"/>
                  </a:lnTo>
                  <a:cubicBezTo>
                    <a:pt x="20370" y="16949"/>
                    <a:pt x="19493" y="17825"/>
                    <a:pt x="18439" y="17825"/>
                  </a:cubicBezTo>
                  <a:lnTo>
                    <a:pt x="15862" y="17825"/>
                  </a:lnTo>
                  <a:cubicBezTo>
                    <a:pt x="15745" y="17825"/>
                    <a:pt x="15511" y="17942"/>
                    <a:pt x="15454" y="18059"/>
                  </a:cubicBezTo>
                  <a:lnTo>
                    <a:pt x="13989" y="19521"/>
                  </a:lnTo>
                  <a:lnTo>
                    <a:pt x="13989" y="18526"/>
                  </a:lnTo>
                  <a:cubicBezTo>
                    <a:pt x="13989" y="18118"/>
                    <a:pt x="13698" y="17825"/>
                    <a:pt x="13346" y="17825"/>
                  </a:cubicBezTo>
                  <a:lnTo>
                    <a:pt x="12059" y="17825"/>
                  </a:lnTo>
                  <a:cubicBezTo>
                    <a:pt x="11063" y="17825"/>
                    <a:pt x="10184" y="16949"/>
                    <a:pt x="10184" y="15955"/>
                  </a:cubicBezTo>
                  <a:lnTo>
                    <a:pt x="10184" y="10870"/>
                  </a:lnTo>
                  <a:cubicBezTo>
                    <a:pt x="10184" y="9878"/>
                    <a:pt x="11063" y="9001"/>
                    <a:pt x="12059" y="9001"/>
                  </a:cubicBezTo>
                  <a:close/>
                  <a:moveTo>
                    <a:pt x="3161" y="0"/>
                  </a:moveTo>
                  <a:cubicBezTo>
                    <a:pt x="1405" y="0"/>
                    <a:pt x="0" y="1402"/>
                    <a:pt x="0" y="3157"/>
                  </a:cubicBezTo>
                  <a:lnTo>
                    <a:pt x="0" y="9585"/>
                  </a:lnTo>
                  <a:cubicBezTo>
                    <a:pt x="0" y="11104"/>
                    <a:pt x="1111" y="12449"/>
                    <a:pt x="2575" y="12740"/>
                  </a:cubicBezTo>
                  <a:lnTo>
                    <a:pt x="2575" y="14729"/>
                  </a:lnTo>
                  <a:cubicBezTo>
                    <a:pt x="2575" y="14903"/>
                    <a:pt x="2692" y="15196"/>
                    <a:pt x="2926" y="15313"/>
                  </a:cubicBezTo>
                  <a:cubicBezTo>
                    <a:pt x="3004" y="15332"/>
                    <a:pt x="3088" y="15345"/>
                    <a:pt x="3172" y="15345"/>
                  </a:cubicBezTo>
                  <a:cubicBezTo>
                    <a:pt x="3335" y="15345"/>
                    <a:pt x="3491" y="15293"/>
                    <a:pt x="3569" y="15137"/>
                  </a:cubicBezTo>
                  <a:lnTo>
                    <a:pt x="6029" y="12800"/>
                  </a:lnTo>
                  <a:lnTo>
                    <a:pt x="8956" y="12800"/>
                  </a:lnTo>
                  <a:lnTo>
                    <a:pt x="8956" y="15955"/>
                  </a:lnTo>
                  <a:cubicBezTo>
                    <a:pt x="8956" y="17708"/>
                    <a:pt x="10301" y="19111"/>
                    <a:pt x="12059" y="19111"/>
                  </a:cubicBezTo>
                  <a:lnTo>
                    <a:pt x="12761" y="19111"/>
                  </a:lnTo>
                  <a:lnTo>
                    <a:pt x="12761" y="20982"/>
                  </a:lnTo>
                  <a:cubicBezTo>
                    <a:pt x="12761" y="21274"/>
                    <a:pt x="12878" y="21507"/>
                    <a:pt x="13112" y="21567"/>
                  </a:cubicBezTo>
                  <a:cubicBezTo>
                    <a:pt x="13198" y="21587"/>
                    <a:pt x="13291" y="21600"/>
                    <a:pt x="13380" y="21600"/>
                  </a:cubicBezTo>
                  <a:cubicBezTo>
                    <a:pt x="13536" y="21600"/>
                    <a:pt x="13681" y="21561"/>
                    <a:pt x="13755" y="21450"/>
                  </a:cubicBezTo>
                  <a:lnTo>
                    <a:pt x="16096" y="19111"/>
                  </a:lnTo>
                  <a:lnTo>
                    <a:pt x="18439" y="19111"/>
                  </a:lnTo>
                  <a:cubicBezTo>
                    <a:pt x="20195" y="19111"/>
                    <a:pt x="21600" y="17708"/>
                    <a:pt x="21600" y="15955"/>
                  </a:cubicBezTo>
                  <a:lnTo>
                    <a:pt x="21600" y="10930"/>
                  </a:lnTo>
                  <a:cubicBezTo>
                    <a:pt x="21600" y="9060"/>
                    <a:pt x="20195" y="7715"/>
                    <a:pt x="18439" y="7715"/>
                  </a:cubicBezTo>
                  <a:lnTo>
                    <a:pt x="13989" y="7715"/>
                  </a:lnTo>
                  <a:lnTo>
                    <a:pt x="13989" y="3157"/>
                  </a:lnTo>
                  <a:cubicBezTo>
                    <a:pt x="13989" y="1402"/>
                    <a:pt x="12585"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27" name="Google Shape;4027;p39"/>
            <p:cNvSpPr/>
            <p:nvPr/>
          </p:nvSpPr>
          <p:spPr>
            <a:xfrm>
              <a:off x="207062" y="103530"/>
              <a:ext cx="163664" cy="211801"/>
            </a:xfrm>
            <a:custGeom>
              <a:rect b="b" l="l" r="r" t="t"/>
              <a:pathLst>
                <a:path extrusionOk="0" h="21600" w="21600">
                  <a:moveTo>
                    <a:pt x="10487" y="0"/>
                  </a:moveTo>
                  <a:cubicBezTo>
                    <a:pt x="4770" y="0"/>
                    <a:pt x="0" y="3686"/>
                    <a:pt x="0" y="7855"/>
                  </a:cubicBezTo>
                  <a:cubicBezTo>
                    <a:pt x="0" y="9327"/>
                    <a:pt x="1583" y="10558"/>
                    <a:pt x="3812" y="10558"/>
                  </a:cubicBezTo>
                  <a:cubicBezTo>
                    <a:pt x="5718" y="10558"/>
                    <a:pt x="7311" y="9327"/>
                    <a:pt x="7311" y="7855"/>
                  </a:cubicBezTo>
                  <a:cubicBezTo>
                    <a:pt x="7311" y="6382"/>
                    <a:pt x="8894" y="5158"/>
                    <a:pt x="10800" y="5158"/>
                  </a:cubicBezTo>
                  <a:cubicBezTo>
                    <a:pt x="13029" y="5158"/>
                    <a:pt x="14612" y="6382"/>
                    <a:pt x="14612" y="7855"/>
                  </a:cubicBezTo>
                  <a:cubicBezTo>
                    <a:pt x="14612" y="8595"/>
                    <a:pt x="13341" y="10068"/>
                    <a:pt x="12071" y="10309"/>
                  </a:cubicBezTo>
                  <a:cubicBezTo>
                    <a:pt x="9217" y="11291"/>
                    <a:pt x="7624" y="13255"/>
                    <a:pt x="7624" y="15218"/>
                  </a:cubicBezTo>
                  <a:lnTo>
                    <a:pt x="7624" y="18904"/>
                  </a:lnTo>
                  <a:cubicBezTo>
                    <a:pt x="7624" y="20377"/>
                    <a:pt x="9217" y="21600"/>
                    <a:pt x="11435" y="21600"/>
                  </a:cubicBezTo>
                  <a:cubicBezTo>
                    <a:pt x="13341" y="21600"/>
                    <a:pt x="14934" y="20377"/>
                    <a:pt x="14934" y="18904"/>
                  </a:cubicBezTo>
                  <a:lnTo>
                    <a:pt x="14934" y="15218"/>
                  </a:lnTo>
                  <a:cubicBezTo>
                    <a:pt x="18746" y="13995"/>
                    <a:pt x="21600" y="11049"/>
                    <a:pt x="21600" y="7855"/>
                  </a:cubicBezTo>
                  <a:cubicBezTo>
                    <a:pt x="20652" y="3686"/>
                    <a:pt x="15882" y="0"/>
                    <a:pt x="104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028" name="Google Shape;4028;p39"/>
          <p:cNvGrpSpPr/>
          <p:nvPr/>
        </p:nvGrpSpPr>
        <p:grpSpPr>
          <a:xfrm>
            <a:off x="18508068" y="5667772"/>
            <a:ext cx="890676" cy="890676"/>
            <a:chOff x="-1" y="-1"/>
            <a:chExt cx="890674" cy="890674"/>
          </a:xfrm>
        </p:grpSpPr>
        <p:sp>
          <p:nvSpPr>
            <p:cNvPr id="4029" name="Google Shape;4029;p39"/>
            <p:cNvSpPr/>
            <p:nvPr/>
          </p:nvSpPr>
          <p:spPr>
            <a:xfrm>
              <a:off x="-1" y="-1"/>
              <a:ext cx="890674" cy="890674"/>
            </a:xfrm>
            <a:custGeom>
              <a:rect b="b" l="l" r="r" t="t"/>
              <a:pathLst>
                <a:path extrusionOk="0" h="21600" w="21600">
                  <a:moveTo>
                    <a:pt x="10799" y="1284"/>
                  </a:moveTo>
                  <a:cubicBezTo>
                    <a:pt x="16054" y="1284"/>
                    <a:pt x="20373" y="5546"/>
                    <a:pt x="20373" y="10799"/>
                  </a:cubicBezTo>
                  <a:cubicBezTo>
                    <a:pt x="20373" y="16054"/>
                    <a:pt x="16054" y="20373"/>
                    <a:pt x="10799" y="20373"/>
                  </a:cubicBezTo>
                  <a:cubicBezTo>
                    <a:pt x="5546" y="20373"/>
                    <a:pt x="1227" y="16054"/>
                    <a:pt x="1227" y="10799"/>
                  </a:cubicBezTo>
                  <a:cubicBezTo>
                    <a:pt x="1227" y="5546"/>
                    <a:pt x="5546" y="1284"/>
                    <a:pt x="10799" y="1284"/>
                  </a:cubicBezTo>
                  <a:close/>
                  <a:moveTo>
                    <a:pt x="10799" y="0"/>
                  </a:moveTo>
                  <a:cubicBezTo>
                    <a:pt x="4786" y="0"/>
                    <a:pt x="0" y="4903"/>
                    <a:pt x="0" y="10799"/>
                  </a:cubicBezTo>
                  <a:cubicBezTo>
                    <a:pt x="0" y="16812"/>
                    <a:pt x="4903" y="21600"/>
                    <a:pt x="10799" y="21600"/>
                  </a:cubicBezTo>
                  <a:cubicBezTo>
                    <a:pt x="16754" y="21600"/>
                    <a:pt x="21600" y="16754"/>
                    <a:pt x="21600" y="10799"/>
                  </a:cubicBezTo>
                  <a:cubicBezTo>
                    <a:pt x="21600" y="4903"/>
                    <a:pt x="16754"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30" name="Google Shape;4030;p39"/>
            <p:cNvSpPr/>
            <p:nvPr/>
          </p:nvSpPr>
          <p:spPr>
            <a:xfrm>
              <a:off x="105899" y="108344"/>
              <a:ext cx="678874" cy="681243"/>
            </a:xfrm>
            <a:custGeom>
              <a:rect b="b" l="l" r="r" t="t"/>
              <a:pathLst>
                <a:path extrusionOk="0" h="21600" w="21600">
                  <a:moveTo>
                    <a:pt x="10799" y="1754"/>
                  </a:moveTo>
                  <a:cubicBezTo>
                    <a:pt x="15855" y="1754"/>
                    <a:pt x="19915" y="5877"/>
                    <a:pt x="19915" y="10836"/>
                  </a:cubicBezTo>
                  <a:cubicBezTo>
                    <a:pt x="19915" y="15798"/>
                    <a:pt x="15855" y="19844"/>
                    <a:pt x="10799" y="19844"/>
                  </a:cubicBezTo>
                  <a:cubicBezTo>
                    <a:pt x="5745" y="19844"/>
                    <a:pt x="1685" y="15798"/>
                    <a:pt x="1685" y="10836"/>
                  </a:cubicBezTo>
                  <a:cubicBezTo>
                    <a:pt x="1685" y="5877"/>
                    <a:pt x="5822" y="1754"/>
                    <a:pt x="10799" y="1754"/>
                  </a:cubicBezTo>
                  <a:close/>
                  <a:moveTo>
                    <a:pt x="10799" y="0"/>
                  </a:moveTo>
                  <a:cubicBezTo>
                    <a:pt x="4826" y="0"/>
                    <a:pt x="0" y="4884"/>
                    <a:pt x="0" y="10836"/>
                  </a:cubicBezTo>
                  <a:cubicBezTo>
                    <a:pt x="0" y="16714"/>
                    <a:pt x="4826" y="21600"/>
                    <a:pt x="10799" y="21600"/>
                  </a:cubicBezTo>
                  <a:cubicBezTo>
                    <a:pt x="16697" y="21600"/>
                    <a:pt x="21600" y="16714"/>
                    <a:pt x="21600" y="10836"/>
                  </a:cubicBezTo>
                  <a:cubicBezTo>
                    <a:pt x="21600" y="4884"/>
                    <a:pt x="16697"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31" name="Google Shape;4031;p39"/>
            <p:cNvSpPr/>
            <p:nvPr/>
          </p:nvSpPr>
          <p:spPr>
            <a:xfrm>
              <a:off x="418861" y="211799"/>
              <a:ext cx="156443" cy="364155"/>
            </a:xfrm>
            <a:custGeom>
              <a:rect b="b" l="l" r="r" t="t"/>
              <a:pathLst>
                <a:path extrusionOk="0" h="21600" w="21273">
                  <a:moveTo>
                    <a:pt x="3595" y="0"/>
                  </a:moveTo>
                  <a:cubicBezTo>
                    <a:pt x="1631" y="0"/>
                    <a:pt x="0" y="716"/>
                    <a:pt x="0" y="1573"/>
                  </a:cubicBezTo>
                  <a:lnTo>
                    <a:pt x="0" y="13850"/>
                  </a:lnTo>
                  <a:cubicBezTo>
                    <a:pt x="0" y="14281"/>
                    <a:pt x="322" y="14852"/>
                    <a:pt x="977" y="14992"/>
                  </a:cubicBezTo>
                  <a:lnTo>
                    <a:pt x="15387" y="21278"/>
                  </a:lnTo>
                  <a:cubicBezTo>
                    <a:pt x="16042" y="21491"/>
                    <a:pt x="16935" y="21600"/>
                    <a:pt x="17839" y="21600"/>
                  </a:cubicBezTo>
                  <a:cubicBezTo>
                    <a:pt x="18743" y="21600"/>
                    <a:pt x="19636" y="21491"/>
                    <a:pt x="20291" y="21278"/>
                  </a:cubicBezTo>
                  <a:cubicBezTo>
                    <a:pt x="21600" y="20707"/>
                    <a:pt x="21600" y="19565"/>
                    <a:pt x="20291" y="19135"/>
                  </a:cubicBezTo>
                  <a:lnTo>
                    <a:pt x="7200" y="13424"/>
                  </a:lnTo>
                  <a:lnTo>
                    <a:pt x="7200" y="1573"/>
                  </a:lnTo>
                  <a:cubicBezTo>
                    <a:pt x="7200" y="716"/>
                    <a:pt x="5558" y="0"/>
                    <a:pt x="35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032" name="Google Shape;4032;p39"/>
          <p:cNvGrpSpPr/>
          <p:nvPr/>
        </p:nvGrpSpPr>
        <p:grpSpPr>
          <a:xfrm>
            <a:off x="20752926" y="4615804"/>
            <a:ext cx="890676" cy="890676"/>
            <a:chOff x="-1" y="-1"/>
            <a:chExt cx="890674" cy="890674"/>
          </a:xfrm>
        </p:grpSpPr>
        <p:sp>
          <p:nvSpPr>
            <p:cNvPr id="4033" name="Google Shape;4033;p39"/>
            <p:cNvSpPr/>
            <p:nvPr/>
          </p:nvSpPr>
          <p:spPr>
            <a:xfrm>
              <a:off x="-1" y="-1"/>
              <a:ext cx="890674" cy="890674"/>
            </a:xfrm>
            <a:custGeom>
              <a:rect b="b" l="l" r="r" t="t"/>
              <a:pathLst>
                <a:path extrusionOk="0" h="21600" w="21600">
                  <a:moveTo>
                    <a:pt x="10801" y="1227"/>
                  </a:moveTo>
                  <a:cubicBezTo>
                    <a:pt x="16054" y="1227"/>
                    <a:pt x="20373" y="5546"/>
                    <a:pt x="20373" y="10799"/>
                  </a:cubicBezTo>
                  <a:cubicBezTo>
                    <a:pt x="20373" y="16112"/>
                    <a:pt x="16054" y="20373"/>
                    <a:pt x="10801" y="20373"/>
                  </a:cubicBezTo>
                  <a:cubicBezTo>
                    <a:pt x="5546" y="20373"/>
                    <a:pt x="1227" y="16054"/>
                    <a:pt x="1227" y="10799"/>
                  </a:cubicBezTo>
                  <a:cubicBezTo>
                    <a:pt x="1227" y="5546"/>
                    <a:pt x="5546" y="1227"/>
                    <a:pt x="10801" y="1227"/>
                  </a:cubicBezTo>
                  <a:close/>
                  <a:moveTo>
                    <a:pt x="10801" y="0"/>
                  </a:moveTo>
                  <a:cubicBezTo>
                    <a:pt x="4846" y="0"/>
                    <a:pt x="0" y="4846"/>
                    <a:pt x="0" y="10799"/>
                  </a:cubicBezTo>
                  <a:cubicBezTo>
                    <a:pt x="0" y="16754"/>
                    <a:pt x="4905" y="21600"/>
                    <a:pt x="10801" y="21600"/>
                  </a:cubicBezTo>
                  <a:cubicBezTo>
                    <a:pt x="16814" y="21600"/>
                    <a:pt x="21600" y="16695"/>
                    <a:pt x="21600" y="10799"/>
                  </a:cubicBezTo>
                  <a:cubicBezTo>
                    <a:pt x="21600" y="4903"/>
                    <a:pt x="16814"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34" name="Google Shape;4034;p39"/>
            <p:cNvSpPr/>
            <p:nvPr/>
          </p:nvSpPr>
          <p:spPr>
            <a:xfrm>
              <a:off x="368279" y="158849"/>
              <a:ext cx="156482" cy="156482"/>
            </a:xfrm>
            <a:custGeom>
              <a:rect b="b" l="l" r="r" t="t"/>
              <a:pathLst>
                <a:path extrusionOk="0" h="21600" w="21600">
                  <a:moveTo>
                    <a:pt x="10642" y="6982"/>
                  </a:moveTo>
                  <a:cubicBezTo>
                    <a:pt x="12635" y="6982"/>
                    <a:pt x="14291" y="8638"/>
                    <a:pt x="14291" y="10969"/>
                  </a:cubicBezTo>
                  <a:cubicBezTo>
                    <a:pt x="14291" y="12962"/>
                    <a:pt x="12635" y="14629"/>
                    <a:pt x="10642" y="14629"/>
                  </a:cubicBezTo>
                  <a:cubicBezTo>
                    <a:pt x="8648" y="14629"/>
                    <a:pt x="6982" y="12962"/>
                    <a:pt x="6982" y="10969"/>
                  </a:cubicBezTo>
                  <a:cubicBezTo>
                    <a:pt x="6982" y="8638"/>
                    <a:pt x="8648" y="6982"/>
                    <a:pt x="10642" y="6982"/>
                  </a:cubicBezTo>
                  <a:close/>
                  <a:moveTo>
                    <a:pt x="10642" y="0"/>
                  </a:moveTo>
                  <a:cubicBezTo>
                    <a:pt x="4989" y="0"/>
                    <a:pt x="0" y="4989"/>
                    <a:pt x="0" y="10969"/>
                  </a:cubicBezTo>
                  <a:cubicBezTo>
                    <a:pt x="0" y="16622"/>
                    <a:pt x="4989" y="21600"/>
                    <a:pt x="10642" y="21600"/>
                  </a:cubicBezTo>
                  <a:cubicBezTo>
                    <a:pt x="16622" y="21600"/>
                    <a:pt x="21600" y="16622"/>
                    <a:pt x="21600" y="10969"/>
                  </a:cubicBezTo>
                  <a:cubicBezTo>
                    <a:pt x="21600" y="4989"/>
                    <a:pt x="16949" y="0"/>
                    <a:pt x="106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35" name="Google Shape;4035;p39"/>
            <p:cNvSpPr/>
            <p:nvPr/>
          </p:nvSpPr>
          <p:spPr>
            <a:xfrm>
              <a:off x="368279" y="365911"/>
              <a:ext cx="156482" cy="365912"/>
            </a:xfrm>
            <a:custGeom>
              <a:rect b="b" l="l" r="r" t="t"/>
              <a:pathLst>
                <a:path extrusionOk="0" h="21600" w="21600">
                  <a:moveTo>
                    <a:pt x="10642" y="3265"/>
                  </a:moveTo>
                  <a:cubicBezTo>
                    <a:pt x="12635" y="3265"/>
                    <a:pt x="14291" y="3978"/>
                    <a:pt x="14291" y="4831"/>
                  </a:cubicBezTo>
                  <a:lnTo>
                    <a:pt x="14291" y="17049"/>
                  </a:lnTo>
                  <a:cubicBezTo>
                    <a:pt x="14291" y="18046"/>
                    <a:pt x="12635" y="18754"/>
                    <a:pt x="10642" y="18754"/>
                  </a:cubicBezTo>
                  <a:cubicBezTo>
                    <a:pt x="8648" y="18754"/>
                    <a:pt x="6982" y="18046"/>
                    <a:pt x="6982" y="17049"/>
                  </a:cubicBezTo>
                  <a:lnTo>
                    <a:pt x="6982" y="4831"/>
                  </a:lnTo>
                  <a:cubicBezTo>
                    <a:pt x="6982" y="3978"/>
                    <a:pt x="8648" y="3265"/>
                    <a:pt x="10642" y="3265"/>
                  </a:cubicBezTo>
                  <a:close/>
                  <a:moveTo>
                    <a:pt x="10642" y="0"/>
                  </a:moveTo>
                  <a:cubicBezTo>
                    <a:pt x="4989" y="0"/>
                    <a:pt x="0" y="2129"/>
                    <a:pt x="0" y="4686"/>
                  </a:cubicBezTo>
                  <a:lnTo>
                    <a:pt x="0" y="16909"/>
                  </a:lnTo>
                  <a:cubicBezTo>
                    <a:pt x="0" y="19467"/>
                    <a:pt x="4989" y="21600"/>
                    <a:pt x="10642" y="21600"/>
                  </a:cubicBezTo>
                  <a:cubicBezTo>
                    <a:pt x="16622" y="21600"/>
                    <a:pt x="21600" y="19467"/>
                    <a:pt x="21600" y="16909"/>
                  </a:cubicBezTo>
                  <a:lnTo>
                    <a:pt x="21600" y="4686"/>
                  </a:lnTo>
                  <a:cubicBezTo>
                    <a:pt x="21600" y="2129"/>
                    <a:pt x="16949" y="0"/>
                    <a:pt x="106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036" name="Google Shape;4036;p39"/>
          <p:cNvGrpSpPr/>
          <p:nvPr/>
        </p:nvGrpSpPr>
        <p:grpSpPr>
          <a:xfrm>
            <a:off x="2818739" y="7145128"/>
            <a:ext cx="731750" cy="890675"/>
            <a:chOff x="0" y="0"/>
            <a:chExt cx="731748" cy="890673"/>
          </a:xfrm>
        </p:grpSpPr>
        <p:sp>
          <p:nvSpPr>
            <p:cNvPr id="4037" name="Google Shape;4037;p39"/>
            <p:cNvSpPr/>
            <p:nvPr/>
          </p:nvSpPr>
          <p:spPr>
            <a:xfrm>
              <a:off x="0" y="0"/>
              <a:ext cx="156482" cy="618666"/>
            </a:xfrm>
            <a:custGeom>
              <a:rect b="b" l="l" r="r" t="t"/>
              <a:pathLst>
                <a:path extrusionOk="0" h="21600" w="21600">
                  <a:moveTo>
                    <a:pt x="17940" y="0"/>
                  </a:moveTo>
                  <a:cubicBezTo>
                    <a:pt x="7973" y="0"/>
                    <a:pt x="0" y="2102"/>
                    <a:pt x="0" y="4623"/>
                  </a:cubicBezTo>
                  <a:lnTo>
                    <a:pt x="0" y="21600"/>
                  </a:lnTo>
                  <a:cubicBezTo>
                    <a:pt x="3660" y="20760"/>
                    <a:pt x="8638" y="20173"/>
                    <a:pt x="14618" y="20173"/>
                  </a:cubicBezTo>
                  <a:lnTo>
                    <a:pt x="21600" y="20173"/>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38" name="Google Shape;4038;p39"/>
            <p:cNvSpPr/>
            <p:nvPr/>
          </p:nvSpPr>
          <p:spPr>
            <a:xfrm>
              <a:off x="0" y="628292"/>
              <a:ext cx="730707" cy="209432"/>
            </a:xfrm>
            <a:custGeom>
              <a:rect b="b" l="l" r="r" t="t"/>
              <a:pathLst>
                <a:path extrusionOk="0" h="21600" w="21289">
                  <a:moveTo>
                    <a:pt x="3085" y="0"/>
                  </a:moveTo>
                  <a:cubicBezTo>
                    <a:pt x="1402" y="0"/>
                    <a:pt x="0" y="4965"/>
                    <a:pt x="0" y="10922"/>
                  </a:cubicBezTo>
                  <a:cubicBezTo>
                    <a:pt x="0" y="16635"/>
                    <a:pt x="1333" y="21600"/>
                    <a:pt x="3016" y="21600"/>
                  </a:cubicBezTo>
                  <a:lnTo>
                    <a:pt x="10590" y="21600"/>
                  </a:lnTo>
                  <a:lnTo>
                    <a:pt x="10590" y="13657"/>
                  </a:lnTo>
                  <a:lnTo>
                    <a:pt x="3787" y="13657"/>
                  </a:lnTo>
                  <a:cubicBezTo>
                    <a:pt x="3366" y="13657"/>
                    <a:pt x="3016" y="12412"/>
                    <a:pt x="3016" y="10678"/>
                  </a:cubicBezTo>
                  <a:cubicBezTo>
                    <a:pt x="3016" y="9188"/>
                    <a:pt x="3366" y="7943"/>
                    <a:pt x="3787" y="7943"/>
                  </a:cubicBezTo>
                  <a:lnTo>
                    <a:pt x="20549" y="7943"/>
                  </a:lnTo>
                  <a:cubicBezTo>
                    <a:pt x="20618" y="6706"/>
                    <a:pt x="20759" y="5217"/>
                    <a:pt x="21039" y="4224"/>
                  </a:cubicBezTo>
                  <a:cubicBezTo>
                    <a:pt x="21600" y="1742"/>
                    <a:pt x="21110" y="0"/>
                    <a:pt x="206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39" name="Google Shape;4039;p39"/>
            <p:cNvSpPr/>
            <p:nvPr/>
          </p:nvSpPr>
          <p:spPr>
            <a:xfrm>
              <a:off x="572898" y="760705"/>
              <a:ext cx="157140" cy="77019"/>
            </a:xfrm>
            <a:custGeom>
              <a:rect b="b" l="l" r="r" t="t"/>
              <a:pathLst>
                <a:path extrusionOk="0" h="21600" w="20146">
                  <a:moveTo>
                    <a:pt x="0" y="0"/>
                  </a:moveTo>
                  <a:lnTo>
                    <a:pt x="0" y="21600"/>
                  </a:lnTo>
                  <a:lnTo>
                    <a:pt x="16359" y="21600"/>
                  </a:lnTo>
                  <a:cubicBezTo>
                    <a:pt x="19131" y="21600"/>
                    <a:pt x="21600" y="16864"/>
                    <a:pt x="19131" y="10800"/>
                  </a:cubicBezTo>
                  <a:cubicBezTo>
                    <a:pt x="17897" y="7414"/>
                    <a:pt x="17280" y="4050"/>
                    <a:pt x="163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40" name="Google Shape;4040;p39"/>
            <p:cNvSpPr/>
            <p:nvPr/>
          </p:nvSpPr>
          <p:spPr>
            <a:xfrm>
              <a:off x="339399" y="315330"/>
              <a:ext cx="257568" cy="105977"/>
            </a:xfrm>
            <a:custGeom>
              <a:rect b="b" l="l" r="r" t="t"/>
              <a:pathLst>
                <a:path extrusionOk="0" h="21600" w="21600">
                  <a:moveTo>
                    <a:pt x="10899" y="0"/>
                  </a:moveTo>
                  <a:cubicBezTo>
                    <a:pt x="5651" y="0"/>
                    <a:pt x="1416" y="9328"/>
                    <a:pt x="0" y="21600"/>
                  </a:cubicBezTo>
                  <a:lnTo>
                    <a:pt x="21600" y="21600"/>
                  </a:lnTo>
                  <a:cubicBezTo>
                    <a:pt x="20594" y="9328"/>
                    <a:pt x="16154" y="0"/>
                    <a:pt x="108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41" name="Google Shape;4041;p39"/>
            <p:cNvSpPr/>
            <p:nvPr/>
          </p:nvSpPr>
          <p:spPr>
            <a:xfrm>
              <a:off x="418862" y="158925"/>
              <a:ext cx="101087" cy="101088"/>
            </a:xfrm>
            <a:custGeom>
              <a:rect b="b" l="l" r="r" t="t"/>
              <a:pathLst>
                <a:path extrusionOk="0" h="21600" w="21600">
                  <a:moveTo>
                    <a:pt x="10792" y="0"/>
                  </a:moveTo>
                  <a:cubicBezTo>
                    <a:pt x="5143" y="0"/>
                    <a:pt x="0" y="4620"/>
                    <a:pt x="0" y="10792"/>
                  </a:cubicBezTo>
                  <a:cubicBezTo>
                    <a:pt x="0" y="16963"/>
                    <a:pt x="5143" y="21600"/>
                    <a:pt x="10792" y="21600"/>
                  </a:cubicBezTo>
                  <a:cubicBezTo>
                    <a:pt x="16963" y="21600"/>
                    <a:pt x="21600" y="16963"/>
                    <a:pt x="21600" y="10792"/>
                  </a:cubicBezTo>
                  <a:cubicBezTo>
                    <a:pt x="21600" y="4620"/>
                    <a:pt x="16963" y="0"/>
                    <a:pt x="1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42" name="Google Shape;4042;p39"/>
            <p:cNvSpPr/>
            <p:nvPr/>
          </p:nvSpPr>
          <p:spPr>
            <a:xfrm>
              <a:off x="206986" y="0"/>
              <a:ext cx="524762" cy="577788"/>
            </a:xfrm>
            <a:custGeom>
              <a:rect b="b" l="l" r="r" t="t"/>
              <a:pathLst>
                <a:path extrusionOk="0" h="21600" w="21600">
                  <a:moveTo>
                    <a:pt x="10800" y="3870"/>
                  </a:moveTo>
                  <a:cubicBezTo>
                    <a:pt x="13181" y="3870"/>
                    <a:pt x="15162" y="5670"/>
                    <a:pt x="15162" y="7829"/>
                  </a:cubicBezTo>
                  <a:cubicBezTo>
                    <a:pt x="15162" y="8821"/>
                    <a:pt x="14665" y="9720"/>
                    <a:pt x="14071" y="10440"/>
                  </a:cubicBezTo>
                  <a:cubicBezTo>
                    <a:pt x="16647" y="11520"/>
                    <a:pt x="18332" y="13859"/>
                    <a:pt x="18332" y="16650"/>
                  </a:cubicBezTo>
                  <a:cubicBezTo>
                    <a:pt x="18332" y="17190"/>
                    <a:pt x="17835" y="17638"/>
                    <a:pt x="17241" y="17638"/>
                  </a:cubicBezTo>
                  <a:lnTo>
                    <a:pt x="4362" y="17638"/>
                  </a:lnTo>
                  <a:cubicBezTo>
                    <a:pt x="3768" y="17638"/>
                    <a:pt x="3271" y="17190"/>
                    <a:pt x="3271" y="16650"/>
                  </a:cubicBezTo>
                  <a:cubicBezTo>
                    <a:pt x="3271" y="13859"/>
                    <a:pt x="4957" y="11520"/>
                    <a:pt x="7630" y="10440"/>
                  </a:cubicBezTo>
                  <a:cubicBezTo>
                    <a:pt x="6837" y="9720"/>
                    <a:pt x="6441" y="8821"/>
                    <a:pt x="6441" y="7829"/>
                  </a:cubicBezTo>
                  <a:cubicBezTo>
                    <a:pt x="6441" y="5670"/>
                    <a:pt x="8422" y="3870"/>
                    <a:pt x="10800" y="3870"/>
                  </a:cubicBezTo>
                  <a:close/>
                  <a:moveTo>
                    <a:pt x="0" y="0"/>
                  </a:moveTo>
                  <a:lnTo>
                    <a:pt x="0" y="21600"/>
                  </a:lnTo>
                  <a:lnTo>
                    <a:pt x="21600" y="21600"/>
                  </a:lnTo>
                  <a:lnTo>
                    <a:pt x="21600" y="2882"/>
                  </a:lnTo>
                  <a:cubicBezTo>
                    <a:pt x="21600" y="1351"/>
                    <a:pt x="20116" y="0"/>
                    <a:pt x="183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43" name="Google Shape;4043;p39"/>
            <p:cNvSpPr/>
            <p:nvPr/>
          </p:nvSpPr>
          <p:spPr>
            <a:xfrm>
              <a:off x="418862" y="760705"/>
              <a:ext cx="105900" cy="129968"/>
            </a:xfrm>
            <a:custGeom>
              <a:rect b="b" l="l" r="r" t="t"/>
              <a:pathLst>
                <a:path extrusionOk="0" h="21600" w="21600">
                  <a:moveTo>
                    <a:pt x="0" y="0"/>
                  </a:moveTo>
                  <a:lnTo>
                    <a:pt x="0" y="21600"/>
                  </a:lnTo>
                  <a:lnTo>
                    <a:pt x="7855" y="17600"/>
                  </a:lnTo>
                  <a:cubicBezTo>
                    <a:pt x="8338" y="16800"/>
                    <a:pt x="9818" y="16800"/>
                    <a:pt x="10800" y="16800"/>
                  </a:cubicBezTo>
                  <a:cubicBezTo>
                    <a:pt x="11065" y="16698"/>
                    <a:pt x="11283" y="16648"/>
                    <a:pt x="11501" y="16648"/>
                  </a:cubicBezTo>
                  <a:cubicBezTo>
                    <a:pt x="12078" y="16648"/>
                    <a:pt x="12530" y="17016"/>
                    <a:pt x="13247" y="17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044" name="Google Shape;4044;p39"/>
          <p:cNvGrpSpPr/>
          <p:nvPr/>
        </p:nvGrpSpPr>
        <p:grpSpPr>
          <a:xfrm>
            <a:off x="2744126" y="8255775"/>
            <a:ext cx="890676" cy="891209"/>
            <a:chOff x="76" y="76"/>
            <a:chExt cx="890674" cy="891208"/>
          </a:xfrm>
        </p:grpSpPr>
        <p:sp>
          <p:nvSpPr>
            <p:cNvPr id="4045" name="Google Shape;4045;p39"/>
            <p:cNvSpPr/>
            <p:nvPr/>
          </p:nvSpPr>
          <p:spPr>
            <a:xfrm>
              <a:off x="204693" y="157092"/>
              <a:ext cx="474181" cy="435748"/>
            </a:xfrm>
            <a:custGeom>
              <a:rect b="b" l="l" r="r" t="t"/>
              <a:pathLst>
                <a:path extrusionOk="0" h="21600" w="21600">
                  <a:moveTo>
                    <a:pt x="10744" y="2625"/>
                  </a:moveTo>
                  <a:cubicBezTo>
                    <a:pt x="12718" y="2625"/>
                    <a:pt x="14364" y="4416"/>
                    <a:pt x="14364" y="6564"/>
                  </a:cubicBezTo>
                  <a:cubicBezTo>
                    <a:pt x="14364" y="8234"/>
                    <a:pt x="13376" y="9666"/>
                    <a:pt x="12060" y="10264"/>
                  </a:cubicBezTo>
                  <a:lnTo>
                    <a:pt x="12060" y="11813"/>
                  </a:lnTo>
                  <a:cubicBezTo>
                    <a:pt x="12060" y="12529"/>
                    <a:pt x="11514" y="13127"/>
                    <a:pt x="10744" y="13127"/>
                  </a:cubicBezTo>
                  <a:cubicBezTo>
                    <a:pt x="10086" y="13127"/>
                    <a:pt x="9540" y="12529"/>
                    <a:pt x="9540" y="11813"/>
                  </a:cubicBezTo>
                  <a:lnTo>
                    <a:pt x="9540" y="10264"/>
                  </a:lnTo>
                  <a:cubicBezTo>
                    <a:pt x="9540" y="9188"/>
                    <a:pt x="10198" y="8234"/>
                    <a:pt x="11183" y="7878"/>
                  </a:cubicBezTo>
                  <a:cubicBezTo>
                    <a:pt x="11621" y="7757"/>
                    <a:pt x="12060" y="7162"/>
                    <a:pt x="12060" y="6685"/>
                  </a:cubicBezTo>
                  <a:cubicBezTo>
                    <a:pt x="12060" y="5969"/>
                    <a:pt x="11514" y="5371"/>
                    <a:pt x="10744" y="5371"/>
                  </a:cubicBezTo>
                  <a:cubicBezTo>
                    <a:pt x="10086" y="5371"/>
                    <a:pt x="9540" y="5969"/>
                    <a:pt x="9540" y="6685"/>
                  </a:cubicBezTo>
                  <a:cubicBezTo>
                    <a:pt x="9540" y="7401"/>
                    <a:pt x="8990" y="7995"/>
                    <a:pt x="8332" y="7995"/>
                  </a:cubicBezTo>
                  <a:cubicBezTo>
                    <a:pt x="7675" y="7995"/>
                    <a:pt x="7128" y="7401"/>
                    <a:pt x="7128" y="6685"/>
                  </a:cubicBezTo>
                  <a:cubicBezTo>
                    <a:pt x="7236" y="4416"/>
                    <a:pt x="8882" y="2625"/>
                    <a:pt x="10744" y="2625"/>
                  </a:cubicBezTo>
                  <a:close/>
                  <a:moveTo>
                    <a:pt x="10744" y="14320"/>
                  </a:moveTo>
                  <a:cubicBezTo>
                    <a:pt x="11514" y="14320"/>
                    <a:pt x="12060" y="14915"/>
                    <a:pt x="12060" y="15631"/>
                  </a:cubicBezTo>
                  <a:cubicBezTo>
                    <a:pt x="12060" y="16351"/>
                    <a:pt x="11514" y="16945"/>
                    <a:pt x="10744" y="16945"/>
                  </a:cubicBezTo>
                  <a:cubicBezTo>
                    <a:pt x="10086" y="16945"/>
                    <a:pt x="9540" y="16351"/>
                    <a:pt x="9540" y="15631"/>
                  </a:cubicBezTo>
                  <a:cubicBezTo>
                    <a:pt x="9540" y="14915"/>
                    <a:pt x="10086" y="14320"/>
                    <a:pt x="10744" y="14320"/>
                  </a:cubicBezTo>
                  <a:close/>
                  <a:moveTo>
                    <a:pt x="1204" y="0"/>
                  </a:moveTo>
                  <a:cubicBezTo>
                    <a:pt x="546" y="121"/>
                    <a:pt x="0" y="716"/>
                    <a:pt x="0" y="1314"/>
                  </a:cubicBezTo>
                  <a:lnTo>
                    <a:pt x="0" y="18975"/>
                  </a:lnTo>
                  <a:lnTo>
                    <a:pt x="2412" y="21600"/>
                  </a:lnTo>
                  <a:cubicBezTo>
                    <a:pt x="4768" y="19271"/>
                    <a:pt x="7786" y="18108"/>
                    <a:pt x="10800" y="18108"/>
                  </a:cubicBezTo>
                  <a:cubicBezTo>
                    <a:pt x="13814" y="18108"/>
                    <a:pt x="16832" y="19271"/>
                    <a:pt x="19188" y="21600"/>
                  </a:cubicBezTo>
                  <a:lnTo>
                    <a:pt x="21600" y="18975"/>
                  </a:lnTo>
                  <a:lnTo>
                    <a:pt x="21600" y="1314"/>
                  </a:lnTo>
                  <a:cubicBezTo>
                    <a:pt x="21600" y="598"/>
                    <a:pt x="21054" y="0"/>
                    <a:pt x="203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46" name="Google Shape;4046;p39"/>
            <p:cNvSpPr/>
            <p:nvPr/>
          </p:nvSpPr>
          <p:spPr>
            <a:xfrm>
              <a:off x="666877" y="407476"/>
              <a:ext cx="223873" cy="438117"/>
            </a:xfrm>
            <a:custGeom>
              <a:rect b="b" l="l" r="r" t="t"/>
              <a:pathLst>
                <a:path extrusionOk="0" h="21600" w="21600">
                  <a:moveTo>
                    <a:pt x="21600" y="0"/>
                  </a:moveTo>
                  <a:lnTo>
                    <a:pt x="0" y="10917"/>
                  </a:lnTo>
                  <a:lnTo>
                    <a:pt x="20671" y="21600"/>
                  </a:lnTo>
                  <a:cubicBezTo>
                    <a:pt x="21136" y="21125"/>
                    <a:pt x="21600" y="20530"/>
                    <a:pt x="21600" y="1993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47" name="Google Shape;4047;p39"/>
            <p:cNvSpPr/>
            <p:nvPr/>
          </p:nvSpPr>
          <p:spPr>
            <a:xfrm>
              <a:off x="38585" y="573584"/>
              <a:ext cx="804029" cy="317700"/>
            </a:xfrm>
            <a:custGeom>
              <a:rect b="b" l="l" r="r" t="t"/>
              <a:pathLst>
                <a:path extrusionOk="0" h="21600" w="21600">
                  <a:moveTo>
                    <a:pt x="10744" y="0"/>
                  </a:moveTo>
                  <a:cubicBezTo>
                    <a:pt x="9198" y="0"/>
                    <a:pt x="7663" y="1470"/>
                    <a:pt x="6532" y="4416"/>
                  </a:cubicBezTo>
                  <a:lnTo>
                    <a:pt x="0" y="20945"/>
                  </a:lnTo>
                  <a:cubicBezTo>
                    <a:pt x="322" y="21439"/>
                    <a:pt x="647" y="21600"/>
                    <a:pt x="969" y="21600"/>
                  </a:cubicBezTo>
                  <a:lnTo>
                    <a:pt x="20693" y="21600"/>
                  </a:lnTo>
                  <a:cubicBezTo>
                    <a:pt x="21017" y="21600"/>
                    <a:pt x="21341" y="21439"/>
                    <a:pt x="21600" y="20945"/>
                  </a:cubicBezTo>
                  <a:lnTo>
                    <a:pt x="15003" y="4416"/>
                  </a:lnTo>
                  <a:cubicBezTo>
                    <a:pt x="13839" y="1470"/>
                    <a:pt x="12287" y="0"/>
                    <a:pt x="107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48" name="Google Shape;4048;p39"/>
            <p:cNvSpPr/>
            <p:nvPr/>
          </p:nvSpPr>
          <p:spPr>
            <a:xfrm>
              <a:off x="24144" y="226927"/>
              <a:ext cx="127600" cy="260013"/>
            </a:xfrm>
            <a:custGeom>
              <a:rect b="b" l="l" r="r" t="t"/>
              <a:pathLst>
                <a:path extrusionOk="0" h="21600" w="21600">
                  <a:moveTo>
                    <a:pt x="21600" y="0"/>
                  </a:moveTo>
                  <a:lnTo>
                    <a:pt x="0" y="10797"/>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49" name="Google Shape;4049;p39"/>
            <p:cNvSpPr/>
            <p:nvPr/>
          </p:nvSpPr>
          <p:spPr>
            <a:xfrm>
              <a:off x="729454" y="226927"/>
              <a:ext cx="132414" cy="260013"/>
            </a:xfrm>
            <a:custGeom>
              <a:rect b="b" l="l" r="r" t="t"/>
              <a:pathLst>
                <a:path extrusionOk="0" h="21600" w="21600">
                  <a:moveTo>
                    <a:pt x="0" y="0"/>
                  </a:moveTo>
                  <a:lnTo>
                    <a:pt x="0" y="21600"/>
                  </a:lnTo>
                  <a:lnTo>
                    <a:pt x="21600" y="10797"/>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50" name="Google Shape;4050;p39"/>
            <p:cNvSpPr/>
            <p:nvPr/>
          </p:nvSpPr>
          <p:spPr>
            <a:xfrm>
              <a:off x="274452" y="76"/>
              <a:ext cx="339476" cy="108880"/>
            </a:xfrm>
            <a:custGeom>
              <a:rect b="b" l="l" r="r" t="t"/>
              <a:pathLst>
                <a:path extrusionOk="0" h="21600" w="21600">
                  <a:moveTo>
                    <a:pt x="10608" y="0"/>
                  </a:moveTo>
                  <a:cubicBezTo>
                    <a:pt x="8197" y="0"/>
                    <a:pt x="5824" y="2744"/>
                    <a:pt x="4137" y="8231"/>
                  </a:cubicBezTo>
                  <a:lnTo>
                    <a:pt x="0" y="21600"/>
                  </a:lnTo>
                  <a:lnTo>
                    <a:pt x="21600" y="21600"/>
                  </a:lnTo>
                  <a:lnTo>
                    <a:pt x="17307" y="8231"/>
                  </a:lnTo>
                  <a:cubicBezTo>
                    <a:pt x="15470" y="2744"/>
                    <a:pt x="13019" y="0"/>
                    <a:pt x="106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51" name="Google Shape;4051;p39"/>
            <p:cNvSpPr/>
            <p:nvPr/>
          </p:nvSpPr>
          <p:spPr>
            <a:xfrm>
              <a:off x="76" y="407476"/>
              <a:ext cx="221428" cy="438117"/>
            </a:xfrm>
            <a:custGeom>
              <a:rect b="b" l="l" r="r" t="t"/>
              <a:pathLst>
                <a:path extrusionOk="0" h="21600" w="21600">
                  <a:moveTo>
                    <a:pt x="0" y="0"/>
                  </a:moveTo>
                  <a:lnTo>
                    <a:pt x="0" y="19939"/>
                  </a:lnTo>
                  <a:cubicBezTo>
                    <a:pt x="0" y="20530"/>
                    <a:pt x="231" y="21125"/>
                    <a:pt x="701" y="21600"/>
                  </a:cubicBezTo>
                  <a:lnTo>
                    <a:pt x="21600" y="10917"/>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052" name="Google Shape;4052;p39"/>
          <p:cNvSpPr/>
          <p:nvPr/>
        </p:nvSpPr>
        <p:spPr>
          <a:xfrm>
            <a:off x="2736787" y="9353064"/>
            <a:ext cx="892668" cy="890674"/>
          </a:xfrm>
          <a:custGeom>
            <a:rect b="b" l="l" r="r" t="t"/>
            <a:pathLst>
              <a:path extrusionOk="0" h="21600" w="21532">
                <a:moveTo>
                  <a:pt x="11322" y="5136"/>
                </a:moveTo>
                <a:cubicBezTo>
                  <a:pt x="13760" y="5312"/>
                  <a:pt x="15793" y="7063"/>
                  <a:pt x="16373" y="9341"/>
                </a:cubicBezTo>
                <a:cubicBezTo>
                  <a:pt x="16432" y="9691"/>
                  <a:pt x="16200" y="9982"/>
                  <a:pt x="15909" y="10158"/>
                </a:cubicBezTo>
                <a:cubicBezTo>
                  <a:pt x="15872" y="10164"/>
                  <a:pt x="15837" y="10165"/>
                  <a:pt x="15802" y="10165"/>
                </a:cubicBezTo>
                <a:cubicBezTo>
                  <a:pt x="15502" y="10165"/>
                  <a:pt x="15253" y="9952"/>
                  <a:pt x="15096" y="9691"/>
                </a:cubicBezTo>
                <a:cubicBezTo>
                  <a:pt x="14691" y="7881"/>
                  <a:pt x="13063" y="6597"/>
                  <a:pt x="11264" y="6421"/>
                </a:cubicBezTo>
                <a:cubicBezTo>
                  <a:pt x="10916" y="6421"/>
                  <a:pt x="10684" y="6070"/>
                  <a:pt x="10684" y="5779"/>
                </a:cubicBezTo>
                <a:cubicBezTo>
                  <a:pt x="10684" y="5312"/>
                  <a:pt x="10973" y="5136"/>
                  <a:pt x="11322" y="5136"/>
                </a:cubicBezTo>
                <a:close/>
                <a:moveTo>
                  <a:pt x="11465" y="2618"/>
                </a:moveTo>
                <a:cubicBezTo>
                  <a:pt x="11495" y="2618"/>
                  <a:pt x="11524" y="2622"/>
                  <a:pt x="11554" y="2626"/>
                </a:cubicBezTo>
                <a:cubicBezTo>
                  <a:pt x="15039" y="2918"/>
                  <a:pt x="18174" y="5487"/>
                  <a:pt x="18871" y="9515"/>
                </a:cubicBezTo>
                <a:cubicBezTo>
                  <a:pt x="18987" y="9865"/>
                  <a:pt x="18754" y="10158"/>
                  <a:pt x="18406" y="10215"/>
                </a:cubicBezTo>
                <a:cubicBezTo>
                  <a:pt x="18354" y="10223"/>
                  <a:pt x="18307" y="10227"/>
                  <a:pt x="18259" y="10227"/>
                </a:cubicBezTo>
                <a:cubicBezTo>
                  <a:pt x="17931" y="10227"/>
                  <a:pt x="17702" y="10049"/>
                  <a:pt x="17650" y="9691"/>
                </a:cubicBezTo>
                <a:cubicBezTo>
                  <a:pt x="17070" y="6421"/>
                  <a:pt x="14458" y="4145"/>
                  <a:pt x="11497" y="3969"/>
                </a:cubicBezTo>
                <a:cubicBezTo>
                  <a:pt x="11148" y="3969"/>
                  <a:pt x="10916" y="3561"/>
                  <a:pt x="10916" y="3269"/>
                </a:cubicBezTo>
                <a:cubicBezTo>
                  <a:pt x="10916" y="2894"/>
                  <a:pt x="11158" y="2618"/>
                  <a:pt x="11465" y="2618"/>
                </a:cubicBezTo>
                <a:close/>
                <a:moveTo>
                  <a:pt x="10885" y="7640"/>
                </a:moveTo>
                <a:cubicBezTo>
                  <a:pt x="10914" y="7640"/>
                  <a:pt x="10944" y="7642"/>
                  <a:pt x="10973" y="7647"/>
                </a:cubicBezTo>
                <a:cubicBezTo>
                  <a:pt x="12309" y="7764"/>
                  <a:pt x="13354" y="8639"/>
                  <a:pt x="13819" y="9865"/>
                </a:cubicBezTo>
                <a:cubicBezTo>
                  <a:pt x="13876" y="10215"/>
                  <a:pt x="13760" y="10508"/>
                  <a:pt x="13354" y="10682"/>
                </a:cubicBezTo>
                <a:cubicBezTo>
                  <a:pt x="13310" y="10690"/>
                  <a:pt x="13266" y="10693"/>
                  <a:pt x="13225" y="10693"/>
                </a:cubicBezTo>
                <a:cubicBezTo>
                  <a:pt x="12934" y="10693"/>
                  <a:pt x="12700" y="10521"/>
                  <a:pt x="12599" y="10215"/>
                </a:cubicBezTo>
                <a:cubicBezTo>
                  <a:pt x="12367" y="9515"/>
                  <a:pt x="11729" y="8989"/>
                  <a:pt x="10916" y="8931"/>
                </a:cubicBezTo>
                <a:cubicBezTo>
                  <a:pt x="10568" y="8931"/>
                  <a:pt x="10336" y="8639"/>
                  <a:pt x="10336" y="8231"/>
                </a:cubicBezTo>
                <a:cubicBezTo>
                  <a:pt x="10336" y="7910"/>
                  <a:pt x="10577" y="7640"/>
                  <a:pt x="10885" y="7640"/>
                </a:cubicBezTo>
                <a:close/>
                <a:moveTo>
                  <a:pt x="6237" y="5926"/>
                </a:moveTo>
                <a:cubicBezTo>
                  <a:pt x="6366" y="5926"/>
                  <a:pt x="6498" y="5974"/>
                  <a:pt x="6618" y="6070"/>
                </a:cubicBezTo>
                <a:lnTo>
                  <a:pt x="8651" y="7588"/>
                </a:lnTo>
                <a:cubicBezTo>
                  <a:pt x="8942" y="7821"/>
                  <a:pt x="8999" y="8172"/>
                  <a:pt x="8826" y="8464"/>
                </a:cubicBezTo>
                <a:lnTo>
                  <a:pt x="7663" y="9982"/>
                </a:lnTo>
                <a:lnTo>
                  <a:pt x="12658" y="13777"/>
                </a:lnTo>
                <a:lnTo>
                  <a:pt x="13819" y="12259"/>
                </a:lnTo>
                <a:cubicBezTo>
                  <a:pt x="13953" y="12089"/>
                  <a:pt x="14128" y="11998"/>
                  <a:pt x="14309" y="11998"/>
                </a:cubicBezTo>
                <a:cubicBezTo>
                  <a:pt x="14438" y="11998"/>
                  <a:pt x="14569" y="12044"/>
                  <a:pt x="14691" y="12142"/>
                </a:cubicBezTo>
                <a:lnTo>
                  <a:pt x="16722" y="13660"/>
                </a:lnTo>
                <a:cubicBezTo>
                  <a:pt x="17013" y="13894"/>
                  <a:pt x="17070" y="14244"/>
                  <a:pt x="16838" y="14535"/>
                </a:cubicBezTo>
                <a:lnTo>
                  <a:pt x="15677" y="16054"/>
                </a:lnTo>
                <a:cubicBezTo>
                  <a:pt x="15157" y="16716"/>
                  <a:pt x="14409" y="17066"/>
                  <a:pt x="13642" y="17066"/>
                </a:cubicBezTo>
                <a:cubicBezTo>
                  <a:pt x="13126" y="17066"/>
                  <a:pt x="12602" y="16908"/>
                  <a:pt x="12134" y="16578"/>
                </a:cubicBezTo>
                <a:lnTo>
                  <a:pt x="5109" y="11266"/>
                </a:lnTo>
                <a:cubicBezTo>
                  <a:pt x="3948" y="10508"/>
                  <a:pt x="3715" y="8931"/>
                  <a:pt x="4587" y="7764"/>
                </a:cubicBezTo>
                <a:lnTo>
                  <a:pt x="5748" y="6187"/>
                </a:lnTo>
                <a:cubicBezTo>
                  <a:pt x="5883" y="6017"/>
                  <a:pt x="6058" y="5926"/>
                  <a:pt x="6237" y="5926"/>
                </a:cubicBezTo>
                <a:close/>
                <a:moveTo>
                  <a:pt x="10741" y="0"/>
                </a:moveTo>
                <a:cubicBezTo>
                  <a:pt x="4877" y="0"/>
                  <a:pt x="0" y="4903"/>
                  <a:pt x="0" y="10799"/>
                </a:cubicBezTo>
                <a:cubicBezTo>
                  <a:pt x="116" y="16695"/>
                  <a:pt x="4877" y="21600"/>
                  <a:pt x="10857" y="21600"/>
                </a:cubicBezTo>
                <a:cubicBezTo>
                  <a:pt x="12715" y="21600"/>
                  <a:pt x="14632" y="21074"/>
                  <a:pt x="16257" y="20081"/>
                </a:cubicBezTo>
                <a:lnTo>
                  <a:pt x="20728" y="21541"/>
                </a:lnTo>
                <a:cubicBezTo>
                  <a:pt x="20772" y="21556"/>
                  <a:pt x="20822" y="21563"/>
                  <a:pt x="20878" y="21563"/>
                </a:cubicBezTo>
                <a:cubicBezTo>
                  <a:pt x="21040" y="21563"/>
                  <a:pt x="21237" y="21496"/>
                  <a:pt x="21368" y="21365"/>
                </a:cubicBezTo>
                <a:cubicBezTo>
                  <a:pt x="21484" y="21248"/>
                  <a:pt x="21600" y="20957"/>
                  <a:pt x="21484" y="20724"/>
                </a:cubicBezTo>
                <a:lnTo>
                  <a:pt x="19973" y="16288"/>
                </a:lnTo>
                <a:cubicBezTo>
                  <a:pt x="21019" y="14594"/>
                  <a:pt x="21484" y="12726"/>
                  <a:pt x="21484" y="10799"/>
                </a:cubicBezTo>
                <a:cubicBezTo>
                  <a:pt x="21484" y="4903"/>
                  <a:pt x="16664" y="0"/>
                  <a:pt x="107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053" name="Google Shape;4053;p39"/>
          <p:cNvGrpSpPr/>
          <p:nvPr/>
        </p:nvGrpSpPr>
        <p:grpSpPr>
          <a:xfrm>
            <a:off x="8379974" y="7145201"/>
            <a:ext cx="890676" cy="890599"/>
            <a:chOff x="76" y="76"/>
            <a:chExt cx="890674" cy="890597"/>
          </a:xfrm>
        </p:grpSpPr>
        <p:sp>
          <p:nvSpPr>
            <p:cNvPr id="4054" name="Google Shape;4054;p39"/>
            <p:cNvSpPr/>
            <p:nvPr/>
          </p:nvSpPr>
          <p:spPr>
            <a:xfrm>
              <a:off x="462260" y="264825"/>
              <a:ext cx="392349" cy="151668"/>
            </a:xfrm>
            <a:custGeom>
              <a:rect b="b" l="l" r="r" t="t"/>
              <a:pathLst>
                <a:path extrusionOk="0" h="21600" w="21600">
                  <a:moveTo>
                    <a:pt x="1985" y="0"/>
                  </a:moveTo>
                  <a:cubicBezTo>
                    <a:pt x="1325" y="0"/>
                    <a:pt x="660" y="348"/>
                    <a:pt x="0" y="1371"/>
                  </a:cubicBezTo>
                  <a:lnTo>
                    <a:pt x="10600" y="21600"/>
                  </a:lnTo>
                  <a:lnTo>
                    <a:pt x="21600" y="1719"/>
                  </a:lnTo>
                  <a:cubicBezTo>
                    <a:pt x="20940" y="348"/>
                    <a:pt x="20145" y="0"/>
                    <a:pt x="192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55" name="Google Shape;4055;p39"/>
            <p:cNvSpPr/>
            <p:nvPr/>
          </p:nvSpPr>
          <p:spPr>
            <a:xfrm>
              <a:off x="421306" y="310593"/>
              <a:ext cx="469444" cy="315331"/>
            </a:xfrm>
            <a:custGeom>
              <a:rect b="b" l="l" r="r" t="t"/>
              <a:pathLst>
                <a:path extrusionOk="0" h="21600" w="21600">
                  <a:moveTo>
                    <a:pt x="221" y="0"/>
                  </a:moveTo>
                  <a:cubicBezTo>
                    <a:pt x="112" y="659"/>
                    <a:pt x="0" y="1481"/>
                    <a:pt x="0" y="1978"/>
                  </a:cubicBezTo>
                  <a:lnTo>
                    <a:pt x="0" y="16324"/>
                  </a:lnTo>
                  <a:cubicBezTo>
                    <a:pt x="0" y="19124"/>
                    <a:pt x="1663" y="21600"/>
                    <a:pt x="3656" y="21600"/>
                  </a:cubicBezTo>
                  <a:lnTo>
                    <a:pt x="18056" y="21600"/>
                  </a:lnTo>
                  <a:cubicBezTo>
                    <a:pt x="19937" y="21600"/>
                    <a:pt x="21600" y="19124"/>
                    <a:pt x="21600" y="16324"/>
                  </a:cubicBezTo>
                  <a:lnTo>
                    <a:pt x="21600" y="1978"/>
                  </a:lnTo>
                  <a:cubicBezTo>
                    <a:pt x="21600" y="1481"/>
                    <a:pt x="21488" y="989"/>
                    <a:pt x="21488" y="330"/>
                  </a:cubicBezTo>
                  <a:lnTo>
                    <a:pt x="11521" y="10714"/>
                  </a:lnTo>
                  <a:cubicBezTo>
                    <a:pt x="11299" y="10881"/>
                    <a:pt x="11078" y="10881"/>
                    <a:pt x="10744" y="10881"/>
                  </a:cubicBezTo>
                  <a:cubicBezTo>
                    <a:pt x="10522" y="10881"/>
                    <a:pt x="10413" y="10881"/>
                    <a:pt x="10079" y="10714"/>
                  </a:cubicBezTo>
                  <a:lnTo>
                    <a:pt x="22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56" name="Google Shape;4056;p39"/>
            <p:cNvSpPr/>
            <p:nvPr/>
          </p:nvSpPr>
          <p:spPr>
            <a:xfrm>
              <a:off x="76" y="158925"/>
              <a:ext cx="577712" cy="575267"/>
            </a:xfrm>
            <a:custGeom>
              <a:rect b="b" l="l" r="r" t="t"/>
              <a:pathLst>
                <a:path extrusionOk="0" h="21600" w="21600">
                  <a:moveTo>
                    <a:pt x="10799" y="5784"/>
                  </a:moveTo>
                  <a:cubicBezTo>
                    <a:pt x="11339" y="5784"/>
                    <a:pt x="11790" y="6237"/>
                    <a:pt x="11790" y="6779"/>
                  </a:cubicBezTo>
                  <a:cubicBezTo>
                    <a:pt x="11790" y="7410"/>
                    <a:pt x="11339" y="7864"/>
                    <a:pt x="10799" y="7864"/>
                  </a:cubicBezTo>
                  <a:lnTo>
                    <a:pt x="4859" y="7864"/>
                  </a:lnTo>
                  <a:cubicBezTo>
                    <a:pt x="4231" y="7864"/>
                    <a:pt x="3780" y="7410"/>
                    <a:pt x="3780" y="6779"/>
                  </a:cubicBezTo>
                  <a:cubicBezTo>
                    <a:pt x="3780" y="6237"/>
                    <a:pt x="4231" y="5784"/>
                    <a:pt x="4859" y="5784"/>
                  </a:cubicBezTo>
                  <a:close/>
                  <a:moveTo>
                    <a:pt x="8730" y="9760"/>
                  </a:moveTo>
                  <a:cubicBezTo>
                    <a:pt x="9359" y="9760"/>
                    <a:pt x="9810" y="10213"/>
                    <a:pt x="9810" y="10756"/>
                  </a:cubicBezTo>
                  <a:cubicBezTo>
                    <a:pt x="9899" y="11298"/>
                    <a:pt x="9359" y="11748"/>
                    <a:pt x="8730" y="11748"/>
                  </a:cubicBezTo>
                  <a:lnTo>
                    <a:pt x="4859" y="11748"/>
                  </a:lnTo>
                  <a:cubicBezTo>
                    <a:pt x="4231" y="11748"/>
                    <a:pt x="3780" y="11298"/>
                    <a:pt x="3780" y="10756"/>
                  </a:cubicBezTo>
                  <a:cubicBezTo>
                    <a:pt x="3780" y="10213"/>
                    <a:pt x="4231" y="9760"/>
                    <a:pt x="4859" y="9760"/>
                  </a:cubicBezTo>
                  <a:close/>
                  <a:moveTo>
                    <a:pt x="6839" y="13739"/>
                  </a:moveTo>
                  <a:cubicBezTo>
                    <a:pt x="7379" y="13739"/>
                    <a:pt x="7830" y="14190"/>
                    <a:pt x="7830" y="14732"/>
                  </a:cubicBezTo>
                  <a:cubicBezTo>
                    <a:pt x="7830" y="15274"/>
                    <a:pt x="7379" y="15727"/>
                    <a:pt x="6839" y="15727"/>
                  </a:cubicBezTo>
                  <a:lnTo>
                    <a:pt x="4859" y="15727"/>
                  </a:lnTo>
                  <a:cubicBezTo>
                    <a:pt x="4231" y="15727"/>
                    <a:pt x="3780" y="15274"/>
                    <a:pt x="3780" y="14732"/>
                  </a:cubicBezTo>
                  <a:cubicBezTo>
                    <a:pt x="3780" y="14190"/>
                    <a:pt x="4231" y="13739"/>
                    <a:pt x="4859" y="13739"/>
                  </a:cubicBezTo>
                  <a:close/>
                  <a:moveTo>
                    <a:pt x="0" y="0"/>
                  </a:moveTo>
                  <a:lnTo>
                    <a:pt x="0" y="21600"/>
                  </a:lnTo>
                  <a:lnTo>
                    <a:pt x="21600" y="21600"/>
                  </a:lnTo>
                  <a:lnTo>
                    <a:pt x="21600" y="19612"/>
                  </a:lnTo>
                  <a:lnTo>
                    <a:pt x="18629" y="19612"/>
                  </a:lnTo>
                  <a:cubicBezTo>
                    <a:pt x="15929" y="19612"/>
                    <a:pt x="13861" y="17443"/>
                    <a:pt x="13861" y="14732"/>
                  </a:cubicBezTo>
                  <a:lnTo>
                    <a:pt x="13861" y="6868"/>
                  </a:lnTo>
                  <a:cubicBezTo>
                    <a:pt x="13861" y="4157"/>
                    <a:pt x="15929" y="2077"/>
                    <a:pt x="18629" y="2077"/>
                  </a:cubicBezTo>
                  <a:lnTo>
                    <a:pt x="21600" y="2077"/>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57" name="Google Shape;4057;p39"/>
            <p:cNvSpPr/>
            <p:nvPr/>
          </p:nvSpPr>
          <p:spPr>
            <a:xfrm>
              <a:off x="76" y="76"/>
              <a:ext cx="577712" cy="105901"/>
            </a:xfrm>
            <a:custGeom>
              <a:rect b="b" l="l" r="r" t="t"/>
              <a:pathLst>
                <a:path extrusionOk="0" h="21600" w="21600">
                  <a:moveTo>
                    <a:pt x="2880" y="0"/>
                  </a:moveTo>
                  <a:cubicBezTo>
                    <a:pt x="1348" y="0"/>
                    <a:pt x="0" y="7356"/>
                    <a:pt x="0" y="16192"/>
                  </a:cubicBezTo>
                  <a:lnTo>
                    <a:pt x="0" y="21600"/>
                  </a:lnTo>
                  <a:lnTo>
                    <a:pt x="21600" y="21600"/>
                  </a:lnTo>
                  <a:lnTo>
                    <a:pt x="21600" y="16192"/>
                  </a:lnTo>
                  <a:cubicBezTo>
                    <a:pt x="21600" y="7356"/>
                    <a:pt x="20249" y="0"/>
                    <a:pt x="186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58" name="Google Shape;4058;p39"/>
            <p:cNvSpPr/>
            <p:nvPr/>
          </p:nvSpPr>
          <p:spPr>
            <a:xfrm>
              <a:off x="76" y="784773"/>
              <a:ext cx="577712" cy="105900"/>
            </a:xfrm>
            <a:custGeom>
              <a:rect b="b" l="l" r="r" t="t"/>
              <a:pathLst>
                <a:path extrusionOk="0" h="21600" w="21600">
                  <a:moveTo>
                    <a:pt x="0" y="0"/>
                  </a:moveTo>
                  <a:lnTo>
                    <a:pt x="0" y="5408"/>
                  </a:lnTo>
                  <a:cubicBezTo>
                    <a:pt x="0" y="14727"/>
                    <a:pt x="1260" y="21600"/>
                    <a:pt x="2880" y="21600"/>
                  </a:cubicBezTo>
                  <a:lnTo>
                    <a:pt x="18629" y="21600"/>
                  </a:lnTo>
                  <a:cubicBezTo>
                    <a:pt x="20249" y="21600"/>
                    <a:pt x="21600" y="14244"/>
                    <a:pt x="21600" y="540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059" name="Google Shape;4059;p39"/>
          <p:cNvGrpSpPr/>
          <p:nvPr/>
        </p:nvGrpSpPr>
        <p:grpSpPr>
          <a:xfrm>
            <a:off x="8378714" y="8255198"/>
            <a:ext cx="893120" cy="892357"/>
            <a:chOff x="0" y="76"/>
            <a:chExt cx="893118" cy="892355"/>
          </a:xfrm>
        </p:grpSpPr>
        <p:sp>
          <p:nvSpPr>
            <p:cNvPr id="4060" name="Google Shape;4060;p39"/>
            <p:cNvSpPr/>
            <p:nvPr/>
          </p:nvSpPr>
          <p:spPr>
            <a:xfrm>
              <a:off x="530214" y="76"/>
              <a:ext cx="312323" cy="471125"/>
            </a:xfrm>
            <a:custGeom>
              <a:rect b="b" l="l" r="r" t="t"/>
              <a:pathLst>
                <a:path extrusionOk="0" h="21600" w="21394">
                  <a:moveTo>
                    <a:pt x="12486" y="0"/>
                  </a:moveTo>
                  <a:cubicBezTo>
                    <a:pt x="11753" y="0"/>
                    <a:pt x="10968" y="266"/>
                    <a:pt x="10843" y="851"/>
                  </a:cubicBezTo>
                  <a:lnTo>
                    <a:pt x="124" y="17736"/>
                  </a:lnTo>
                  <a:cubicBezTo>
                    <a:pt x="-206" y="18290"/>
                    <a:pt x="124" y="19172"/>
                    <a:pt x="1113" y="19284"/>
                  </a:cubicBezTo>
                  <a:cubicBezTo>
                    <a:pt x="1333" y="19372"/>
                    <a:pt x="1579" y="19414"/>
                    <a:pt x="1825" y="19414"/>
                  </a:cubicBezTo>
                  <a:cubicBezTo>
                    <a:pt x="2495" y="19414"/>
                    <a:pt x="3180" y="19106"/>
                    <a:pt x="3421" y="18622"/>
                  </a:cubicBezTo>
                  <a:lnTo>
                    <a:pt x="6389" y="14096"/>
                  </a:lnTo>
                  <a:cubicBezTo>
                    <a:pt x="7216" y="14317"/>
                    <a:pt x="8037" y="14426"/>
                    <a:pt x="9026" y="14426"/>
                  </a:cubicBezTo>
                  <a:cubicBezTo>
                    <a:pt x="9686" y="14426"/>
                    <a:pt x="10183" y="14317"/>
                    <a:pt x="10843" y="14205"/>
                  </a:cubicBezTo>
                  <a:lnTo>
                    <a:pt x="10843" y="16965"/>
                  </a:lnTo>
                  <a:cubicBezTo>
                    <a:pt x="7378" y="17407"/>
                    <a:pt x="4740" y="19284"/>
                    <a:pt x="3918" y="21600"/>
                  </a:cubicBezTo>
                  <a:lnTo>
                    <a:pt x="21394" y="21600"/>
                  </a:lnTo>
                  <a:cubicBezTo>
                    <a:pt x="20735" y="19284"/>
                    <a:pt x="17929" y="17515"/>
                    <a:pt x="14302" y="16965"/>
                  </a:cubicBezTo>
                  <a:lnTo>
                    <a:pt x="14302" y="11007"/>
                  </a:lnTo>
                  <a:cubicBezTo>
                    <a:pt x="14302" y="9350"/>
                    <a:pt x="12654" y="8138"/>
                    <a:pt x="10675" y="7584"/>
                  </a:cubicBezTo>
                  <a:lnTo>
                    <a:pt x="14302" y="1734"/>
                  </a:lnTo>
                  <a:cubicBezTo>
                    <a:pt x="14302" y="1072"/>
                    <a:pt x="13972" y="410"/>
                    <a:pt x="13151" y="81"/>
                  </a:cubicBezTo>
                  <a:cubicBezTo>
                    <a:pt x="12952" y="25"/>
                    <a:pt x="12722" y="0"/>
                    <a:pt x="124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61" name="Google Shape;4061;p39"/>
            <p:cNvSpPr/>
            <p:nvPr/>
          </p:nvSpPr>
          <p:spPr>
            <a:xfrm>
              <a:off x="0" y="319532"/>
              <a:ext cx="474257" cy="572899"/>
            </a:xfrm>
            <a:custGeom>
              <a:rect b="b" l="l" r="r" t="t"/>
              <a:pathLst>
                <a:path extrusionOk="0" h="21600" w="21600">
                  <a:moveTo>
                    <a:pt x="2412" y="0"/>
                  </a:moveTo>
                  <a:cubicBezTo>
                    <a:pt x="1096" y="0"/>
                    <a:pt x="0" y="907"/>
                    <a:pt x="0" y="1907"/>
                  </a:cubicBezTo>
                  <a:lnTo>
                    <a:pt x="0" y="18696"/>
                  </a:lnTo>
                  <a:cubicBezTo>
                    <a:pt x="111" y="20240"/>
                    <a:pt x="1754" y="21600"/>
                    <a:pt x="3838" y="21600"/>
                  </a:cubicBezTo>
                  <a:lnTo>
                    <a:pt x="21600" y="21600"/>
                  </a:lnTo>
                  <a:lnTo>
                    <a:pt x="21600" y="16700"/>
                  </a:lnTo>
                  <a:cubicBezTo>
                    <a:pt x="21600" y="16155"/>
                    <a:pt x="21050" y="15703"/>
                    <a:pt x="20392" y="15703"/>
                  </a:cubicBezTo>
                  <a:lnTo>
                    <a:pt x="6142" y="15703"/>
                  </a:lnTo>
                  <a:cubicBezTo>
                    <a:pt x="5484" y="15703"/>
                    <a:pt x="4935" y="15248"/>
                    <a:pt x="4935" y="14703"/>
                  </a:cubicBezTo>
                  <a:lnTo>
                    <a:pt x="4935" y="1907"/>
                  </a:lnTo>
                  <a:cubicBezTo>
                    <a:pt x="4935" y="726"/>
                    <a:pt x="3838" y="0"/>
                    <a:pt x="24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62" name="Google Shape;4062;p39"/>
            <p:cNvSpPr/>
            <p:nvPr/>
          </p:nvSpPr>
          <p:spPr>
            <a:xfrm>
              <a:off x="209430" y="107733"/>
              <a:ext cx="156482" cy="156482"/>
            </a:xfrm>
            <a:custGeom>
              <a:rect b="b" l="l" r="r" t="t"/>
              <a:pathLst>
                <a:path extrusionOk="0" h="21600" w="21600">
                  <a:moveTo>
                    <a:pt x="10969" y="0"/>
                  </a:moveTo>
                  <a:cubicBezTo>
                    <a:pt x="4989" y="0"/>
                    <a:pt x="0" y="4978"/>
                    <a:pt x="0" y="10969"/>
                  </a:cubicBezTo>
                  <a:cubicBezTo>
                    <a:pt x="0" y="16611"/>
                    <a:pt x="4989" y="21600"/>
                    <a:pt x="10969" y="21600"/>
                  </a:cubicBezTo>
                  <a:cubicBezTo>
                    <a:pt x="16622" y="21600"/>
                    <a:pt x="21600" y="16611"/>
                    <a:pt x="21600" y="10969"/>
                  </a:cubicBezTo>
                  <a:cubicBezTo>
                    <a:pt x="21600" y="4978"/>
                    <a:pt x="16949" y="0"/>
                    <a:pt x="10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63" name="Google Shape;4063;p39"/>
            <p:cNvSpPr/>
            <p:nvPr/>
          </p:nvSpPr>
          <p:spPr>
            <a:xfrm>
              <a:off x="158925" y="318768"/>
              <a:ext cx="476626" cy="571294"/>
            </a:xfrm>
            <a:custGeom>
              <a:rect b="b" l="l" r="r" t="t"/>
              <a:pathLst>
                <a:path extrusionOk="0" h="21600" w="21600">
                  <a:moveTo>
                    <a:pt x="5679" y="0"/>
                  </a:moveTo>
                  <a:cubicBezTo>
                    <a:pt x="4297" y="0"/>
                    <a:pt x="2832" y="589"/>
                    <a:pt x="1963" y="1395"/>
                  </a:cubicBezTo>
                  <a:cubicBezTo>
                    <a:pt x="654" y="2305"/>
                    <a:pt x="0" y="3490"/>
                    <a:pt x="0" y="4853"/>
                  </a:cubicBezTo>
                  <a:lnTo>
                    <a:pt x="0" y="13774"/>
                  </a:lnTo>
                  <a:lnTo>
                    <a:pt x="9273" y="13774"/>
                  </a:lnTo>
                  <a:cubicBezTo>
                    <a:pt x="8726" y="12590"/>
                    <a:pt x="7528" y="11862"/>
                    <a:pt x="5890" y="11862"/>
                  </a:cubicBezTo>
                  <a:lnTo>
                    <a:pt x="3598" y="11862"/>
                  </a:lnTo>
                  <a:cubicBezTo>
                    <a:pt x="2836" y="11862"/>
                    <a:pt x="2289" y="11405"/>
                    <a:pt x="2289" y="10770"/>
                  </a:cubicBezTo>
                  <a:lnTo>
                    <a:pt x="2289" y="6855"/>
                  </a:lnTo>
                  <a:cubicBezTo>
                    <a:pt x="2289" y="6220"/>
                    <a:pt x="2836" y="5763"/>
                    <a:pt x="3598" y="5763"/>
                  </a:cubicBezTo>
                  <a:cubicBezTo>
                    <a:pt x="4252" y="5763"/>
                    <a:pt x="4799" y="6220"/>
                    <a:pt x="4799" y="6855"/>
                  </a:cubicBezTo>
                  <a:lnTo>
                    <a:pt x="4799" y="9767"/>
                  </a:lnTo>
                  <a:lnTo>
                    <a:pt x="5997" y="9767"/>
                  </a:lnTo>
                  <a:cubicBezTo>
                    <a:pt x="8837" y="9767"/>
                    <a:pt x="11344" y="11498"/>
                    <a:pt x="11891" y="13774"/>
                  </a:cubicBezTo>
                  <a:lnTo>
                    <a:pt x="13200" y="13774"/>
                  </a:lnTo>
                  <a:cubicBezTo>
                    <a:pt x="15163" y="13774"/>
                    <a:pt x="16797" y="15138"/>
                    <a:pt x="16797" y="16686"/>
                  </a:cubicBezTo>
                  <a:lnTo>
                    <a:pt x="16797" y="21600"/>
                  </a:lnTo>
                  <a:lnTo>
                    <a:pt x="21600" y="21600"/>
                  </a:lnTo>
                  <a:lnTo>
                    <a:pt x="21600" y="14684"/>
                  </a:lnTo>
                  <a:cubicBezTo>
                    <a:pt x="21382" y="13228"/>
                    <a:pt x="19744" y="11862"/>
                    <a:pt x="17892" y="11862"/>
                  </a:cubicBezTo>
                  <a:lnTo>
                    <a:pt x="13089" y="11862"/>
                  </a:lnTo>
                  <a:cubicBezTo>
                    <a:pt x="12434" y="11862"/>
                    <a:pt x="11891" y="11405"/>
                    <a:pt x="11891" y="10770"/>
                  </a:cubicBezTo>
                  <a:lnTo>
                    <a:pt x="11891" y="5217"/>
                  </a:lnTo>
                  <a:cubicBezTo>
                    <a:pt x="11891" y="2487"/>
                    <a:pt x="9380" y="121"/>
                    <a:pt x="6215" y="29"/>
                  </a:cubicBezTo>
                  <a:cubicBezTo>
                    <a:pt x="6039" y="9"/>
                    <a:pt x="5862" y="0"/>
                    <a:pt x="56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64" name="Google Shape;4064;p39"/>
            <p:cNvSpPr/>
            <p:nvPr/>
          </p:nvSpPr>
          <p:spPr>
            <a:xfrm>
              <a:off x="474256" y="526594"/>
              <a:ext cx="418862" cy="101088"/>
            </a:xfrm>
            <a:custGeom>
              <a:rect b="b" l="l" r="r" t="t"/>
              <a:pathLst>
                <a:path extrusionOk="0" h="21600" w="21600">
                  <a:moveTo>
                    <a:pt x="0" y="0"/>
                  </a:moveTo>
                  <a:lnTo>
                    <a:pt x="0" y="10792"/>
                  </a:lnTo>
                  <a:lnTo>
                    <a:pt x="4098" y="10792"/>
                  </a:lnTo>
                  <a:cubicBezTo>
                    <a:pt x="6206" y="10792"/>
                    <a:pt x="8192" y="15429"/>
                    <a:pt x="9433" y="21600"/>
                  </a:cubicBezTo>
                  <a:lnTo>
                    <a:pt x="20233" y="21600"/>
                  </a:lnTo>
                  <a:cubicBezTo>
                    <a:pt x="20977" y="21600"/>
                    <a:pt x="21600" y="19020"/>
                    <a:pt x="21600" y="15935"/>
                  </a:cubicBezTo>
                  <a:lnTo>
                    <a:pt x="21600" y="5143"/>
                  </a:lnTo>
                  <a:cubicBezTo>
                    <a:pt x="21600" y="2563"/>
                    <a:pt x="20977" y="0"/>
                    <a:pt x="202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065" name="Google Shape;4065;p39"/>
          <p:cNvGrpSpPr/>
          <p:nvPr/>
        </p:nvGrpSpPr>
        <p:grpSpPr>
          <a:xfrm>
            <a:off x="8377567" y="9351367"/>
            <a:ext cx="895488" cy="893045"/>
            <a:chOff x="76" y="76"/>
            <a:chExt cx="895487" cy="893043"/>
          </a:xfrm>
        </p:grpSpPr>
        <p:sp>
          <p:nvSpPr>
            <p:cNvPr id="4066" name="Google Shape;4066;p39"/>
            <p:cNvSpPr/>
            <p:nvPr/>
          </p:nvSpPr>
          <p:spPr>
            <a:xfrm>
              <a:off x="161370" y="161371"/>
              <a:ext cx="570454" cy="570453"/>
            </a:xfrm>
            <a:custGeom>
              <a:rect b="b" l="l" r="r" t="t"/>
              <a:pathLst>
                <a:path extrusionOk="0" h="21600" w="21600">
                  <a:moveTo>
                    <a:pt x="16954" y="5833"/>
                  </a:moveTo>
                  <a:cubicBezTo>
                    <a:pt x="17500" y="5833"/>
                    <a:pt x="17955" y="6197"/>
                    <a:pt x="17955" y="6836"/>
                  </a:cubicBezTo>
                  <a:lnTo>
                    <a:pt x="17955" y="14764"/>
                  </a:lnTo>
                  <a:cubicBezTo>
                    <a:pt x="17955" y="15403"/>
                    <a:pt x="17500" y="15767"/>
                    <a:pt x="16954" y="15767"/>
                  </a:cubicBezTo>
                  <a:cubicBezTo>
                    <a:pt x="16407" y="15767"/>
                    <a:pt x="15950" y="15403"/>
                    <a:pt x="15950" y="14764"/>
                  </a:cubicBezTo>
                  <a:lnTo>
                    <a:pt x="15950" y="11847"/>
                  </a:lnTo>
                  <a:lnTo>
                    <a:pt x="12941" y="11847"/>
                  </a:lnTo>
                  <a:cubicBezTo>
                    <a:pt x="12394" y="11847"/>
                    <a:pt x="11940" y="11393"/>
                    <a:pt x="11940" y="10846"/>
                  </a:cubicBezTo>
                  <a:lnTo>
                    <a:pt x="11940" y="6836"/>
                  </a:lnTo>
                  <a:cubicBezTo>
                    <a:pt x="11940" y="6197"/>
                    <a:pt x="12394" y="5833"/>
                    <a:pt x="12941" y="5833"/>
                  </a:cubicBezTo>
                  <a:cubicBezTo>
                    <a:pt x="13580" y="5833"/>
                    <a:pt x="14035" y="6197"/>
                    <a:pt x="14035" y="6836"/>
                  </a:cubicBezTo>
                  <a:lnTo>
                    <a:pt x="14035" y="9753"/>
                  </a:lnTo>
                  <a:lnTo>
                    <a:pt x="15950" y="9753"/>
                  </a:lnTo>
                  <a:lnTo>
                    <a:pt x="15950" y="6836"/>
                  </a:lnTo>
                  <a:cubicBezTo>
                    <a:pt x="15950" y="6197"/>
                    <a:pt x="16407" y="5833"/>
                    <a:pt x="16954" y="5833"/>
                  </a:cubicBezTo>
                  <a:close/>
                  <a:moveTo>
                    <a:pt x="6744" y="5833"/>
                  </a:moveTo>
                  <a:cubicBezTo>
                    <a:pt x="8295" y="5833"/>
                    <a:pt x="9660" y="7201"/>
                    <a:pt x="9660" y="8749"/>
                  </a:cubicBezTo>
                  <a:lnTo>
                    <a:pt x="9660" y="9570"/>
                  </a:lnTo>
                  <a:lnTo>
                    <a:pt x="9935" y="9570"/>
                  </a:lnTo>
                  <a:cubicBezTo>
                    <a:pt x="9935" y="10664"/>
                    <a:pt x="9206" y="11758"/>
                    <a:pt x="8295" y="12212"/>
                  </a:cubicBezTo>
                  <a:lnTo>
                    <a:pt x="6472" y="13123"/>
                  </a:lnTo>
                  <a:cubicBezTo>
                    <a:pt x="6290" y="13216"/>
                    <a:pt x="6015" y="13398"/>
                    <a:pt x="5925" y="13763"/>
                  </a:cubicBezTo>
                  <a:lnTo>
                    <a:pt x="8841" y="13763"/>
                  </a:lnTo>
                  <a:cubicBezTo>
                    <a:pt x="9478" y="13763"/>
                    <a:pt x="9935" y="14217"/>
                    <a:pt x="9935" y="14764"/>
                  </a:cubicBezTo>
                  <a:cubicBezTo>
                    <a:pt x="9935" y="15403"/>
                    <a:pt x="9478" y="15860"/>
                    <a:pt x="8841" y="15860"/>
                  </a:cubicBezTo>
                  <a:lnTo>
                    <a:pt x="4921" y="15860"/>
                  </a:lnTo>
                  <a:cubicBezTo>
                    <a:pt x="4282" y="15860"/>
                    <a:pt x="3828" y="15403"/>
                    <a:pt x="3828" y="14764"/>
                  </a:cubicBezTo>
                  <a:lnTo>
                    <a:pt x="3828" y="14035"/>
                  </a:lnTo>
                  <a:cubicBezTo>
                    <a:pt x="3828" y="12851"/>
                    <a:pt x="4557" y="11847"/>
                    <a:pt x="5468" y="11393"/>
                  </a:cubicBezTo>
                  <a:lnTo>
                    <a:pt x="7291" y="10482"/>
                  </a:lnTo>
                  <a:cubicBezTo>
                    <a:pt x="7655" y="10389"/>
                    <a:pt x="7837" y="10025"/>
                    <a:pt x="7837" y="9570"/>
                  </a:cubicBezTo>
                  <a:lnTo>
                    <a:pt x="7837" y="8749"/>
                  </a:lnTo>
                  <a:cubicBezTo>
                    <a:pt x="7837" y="8202"/>
                    <a:pt x="7383" y="7748"/>
                    <a:pt x="6836" y="7748"/>
                  </a:cubicBezTo>
                  <a:cubicBezTo>
                    <a:pt x="6290" y="7748"/>
                    <a:pt x="5833" y="8202"/>
                    <a:pt x="5833" y="8749"/>
                  </a:cubicBezTo>
                  <a:cubicBezTo>
                    <a:pt x="5833" y="9296"/>
                    <a:pt x="5375" y="9753"/>
                    <a:pt x="4739" y="9753"/>
                  </a:cubicBezTo>
                  <a:cubicBezTo>
                    <a:pt x="4192" y="9753"/>
                    <a:pt x="3735" y="9296"/>
                    <a:pt x="3735" y="8749"/>
                  </a:cubicBezTo>
                  <a:cubicBezTo>
                    <a:pt x="3735" y="7201"/>
                    <a:pt x="5103" y="5833"/>
                    <a:pt x="6744" y="5833"/>
                  </a:cubicBezTo>
                  <a:close/>
                  <a:moveTo>
                    <a:pt x="9296" y="0"/>
                  </a:moveTo>
                  <a:cubicBezTo>
                    <a:pt x="9296" y="365"/>
                    <a:pt x="9206" y="819"/>
                    <a:pt x="9024" y="1094"/>
                  </a:cubicBezTo>
                  <a:cubicBezTo>
                    <a:pt x="8567" y="1912"/>
                    <a:pt x="7748" y="2641"/>
                    <a:pt x="6836" y="2734"/>
                  </a:cubicBezTo>
                  <a:lnTo>
                    <a:pt x="2916" y="3281"/>
                  </a:lnTo>
                  <a:cubicBezTo>
                    <a:pt x="1366" y="5011"/>
                    <a:pt x="182" y="7291"/>
                    <a:pt x="0" y="9753"/>
                  </a:cubicBezTo>
                  <a:lnTo>
                    <a:pt x="911" y="9753"/>
                  </a:lnTo>
                  <a:cubicBezTo>
                    <a:pt x="1458" y="9753"/>
                    <a:pt x="1912" y="10207"/>
                    <a:pt x="1912" y="10846"/>
                  </a:cubicBezTo>
                  <a:cubicBezTo>
                    <a:pt x="1912" y="11393"/>
                    <a:pt x="1458" y="11847"/>
                    <a:pt x="911" y="11847"/>
                  </a:cubicBezTo>
                  <a:lnTo>
                    <a:pt x="0" y="11847"/>
                  </a:lnTo>
                  <a:cubicBezTo>
                    <a:pt x="454" y="17043"/>
                    <a:pt x="4646" y="21146"/>
                    <a:pt x="9753" y="21600"/>
                  </a:cubicBezTo>
                  <a:lnTo>
                    <a:pt x="9753" y="20599"/>
                  </a:lnTo>
                  <a:cubicBezTo>
                    <a:pt x="9753" y="20052"/>
                    <a:pt x="10207" y="19595"/>
                    <a:pt x="10846" y="19595"/>
                  </a:cubicBezTo>
                  <a:cubicBezTo>
                    <a:pt x="11393" y="19595"/>
                    <a:pt x="11847" y="20052"/>
                    <a:pt x="11847" y="20599"/>
                  </a:cubicBezTo>
                  <a:lnTo>
                    <a:pt x="11847" y="21510"/>
                  </a:lnTo>
                  <a:lnTo>
                    <a:pt x="12304" y="21510"/>
                  </a:lnTo>
                  <a:cubicBezTo>
                    <a:pt x="12304" y="21328"/>
                    <a:pt x="12394" y="21053"/>
                    <a:pt x="12487" y="20871"/>
                  </a:cubicBezTo>
                  <a:cubicBezTo>
                    <a:pt x="12851" y="19960"/>
                    <a:pt x="13763" y="19231"/>
                    <a:pt x="14674" y="19141"/>
                  </a:cubicBezTo>
                  <a:lnTo>
                    <a:pt x="18776" y="18319"/>
                  </a:lnTo>
                  <a:cubicBezTo>
                    <a:pt x="20506" y="16497"/>
                    <a:pt x="21418" y="14492"/>
                    <a:pt x="21600" y="11847"/>
                  </a:cubicBezTo>
                  <a:lnTo>
                    <a:pt x="20689" y="11847"/>
                  </a:lnTo>
                  <a:cubicBezTo>
                    <a:pt x="20142" y="11847"/>
                    <a:pt x="19688" y="11393"/>
                    <a:pt x="19688" y="10846"/>
                  </a:cubicBezTo>
                  <a:cubicBezTo>
                    <a:pt x="19688" y="10207"/>
                    <a:pt x="20142" y="9753"/>
                    <a:pt x="20689" y="9753"/>
                  </a:cubicBezTo>
                  <a:lnTo>
                    <a:pt x="21600" y="9753"/>
                  </a:lnTo>
                  <a:cubicBezTo>
                    <a:pt x="21146" y="4557"/>
                    <a:pt x="16954" y="454"/>
                    <a:pt x="11847" y="0"/>
                  </a:cubicBezTo>
                  <a:lnTo>
                    <a:pt x="11847" y="911"/>
                  </a:lnTo>
                  <a:cubicBezTo>
                    <a:pt x="11847" y="1458"/>
                    <a:pt x="11393" y="1912"/>
                    <a:pt x="10846" y="1912"/>
                  </a:cubicBezTo>
                  <a:cubicBezTo>
                    <a:pt x="10207" y="1912"/>
                    <a:pt x="9753" y="1458"/>
                    <a:pt x="9753" y="911"/>
                  </a:cubicBezTo>
                  <a:lnTo>
                    <a:pt x="975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67" name="Google Shape;4067;p39"/>
            <p:cNvSpPr/>
            <p:nvPr/>
          </p:nvSpPr>
          <p:spPr>
            <a:xfrm>
              <a:off x="186921" y="76"/>
              <a:ext cx="708642" cy="755816"/>
            </a:xfrm>
            <a:custGeom>
              <a:rect b="b" l="l" r="r" t="t"/>
              <a:pathLst>
                <a:path extrusionOk="0" h="21600" w="21555">
                  <a:moveTo>
                    <a:pt x="8008" y="0"/>
                  </a:moveTo>
                  <a:cubicBezTo>
                    <a:pt x="5740" y="0"/>
                    <a:pt x="3323" y="688"/>
                    <a:pt x="2516" y="1168"/>
                  </a:cubicBezTo>
                  <a:lnTo>
                    <a:pt x="2370" y="893"/>
                  </a:lnTo>
                  <a:cubicBezTo>
                    <a:pt x="2207" y="740"/>
                    <a:pt x="2000" y="662"/>
                    <a:pt x="1784" y="662"/>
                  </a:cubicBezTo>
                  <a:cubicBezTo>
                    <a:pt x="1712" y="662"/>
                    <a:pt x="1638" y="670"/>
                    <a:pt x="1566" y="688"/>
                  </a:cubicBezTo>
                  <a:cubicBezTo>
                    <a:pt x="1345" y="825"/>
                    <a:pt x="1126" y="1031"/>
                    <a:pt x="1052" y="1238"/>
                  </a:cubicBezTo>
                  <a:cubicBezTo>
                    <a:pt x="759" y="2271"/>
                    <a:pt x="980" y="1583"/>
                    <a:pt x="27" y="4677"/>
                  </a:cubicBezTo>
                  <a:cubicBezTo>
                    <a:pt x="-45" y="4952"/>
                    <a:pt x="27" y="5227"/>
                    <a:pt x="248" y="5365"/>
                  </a:cubicBezTo>
                  <a:cubicBezTo>
                    <a:pt x="541" y="5640"/>
                    <a:pt x="687" y="5640"/>
                    <a:pt x="1052" y="5640"/>
                  </a:cubicBezTo>
                  <a:lnTo>
                    <a:pt x="4715" y="5090"/>
                  </a:lnTo>
                  <a:cubicBezTo>
                    <a:pt x="5154" y="5022"/>
                    <a:pt x="5519" y="4540"/>
                    <a:pt x="5372" y="4059"/>
                  </a:cubicBezTo>
                  <a:lnTo>
                    <a:pt x="5080" y="3371"/>
                  </a:lnTo>
                  <a:cubicBezTo>
                    <a:pt x="6105" y="3164"/>
                    <a:pt x="7057" y="2959"/>
                    <a:pt x="8154" y="2959"/>
                  </a:cubicBezTo>
                  <a:cubicBezTo>
                    <a:pt x="13867" y="2959"/>
                    <a:pt x="18552" y="7361"/>
                    <a:pt x="18552" y="12658"/>
                  </a:cubicBezTo>
                  <a:cubicBezTo>
                    <a:pt x="18552" y="14859"/>
                    <a:pt x="17820" y="16718"/>
                    <a:pt x="16574" y="18368"/>
                  </a:cubicBezTo>
                  <a:cubicBezTo>
                    <a:pt x="16867" y="18436"/>
                    <a:pt x="17160" y="18643"/>
                    <a:pt x="17453" y="18849"/>
                  </a:cubicBezTo>
                  <a:cubicBezTo>
                    <a:pt x="17967" y="19399"/>
                    <a:pt x="18185" y="20157"/>
                    <a:pt x="17967" y="20912"/>
                  </a:cubicBezTo>
                  <a:lnTo>
                    <a:pt x="17599" y="21600"/>
                  </a:lnTo>
                  <a:cubicBezTo>
                    <a:pt x="20016" y="19331"/>
                    <a:pt x="21555" y="16235"/>
                    <a:pt x="21555" y="12796"/>
                  </a:cubicBezTo>
                  <a:cubicBezTo>
                    <a:pt x="21555" y="5710"/>
                    <a:pt x="15403" y="0"/>
                    <a:pt x="80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68" name="Google Shape;4068;p39"/>
            <p:cNvSpPr/>
            <p:nvPr/>
          </p:nvSpPr>
          <p:spPr>
            <a:xfrm>
              <a:off x="76" y="127675"/>
              <a:ext cx="723040" cy="765444"/>
            </a:xfrm>
            <a:custGeom>
              <a:rect b="b" l="l" r="r" t="t"/>
              <a:pathLst>
                <a:path extrusionOk="0" h="21600" w="21555">
                  <a:moveTo>
                    <a:pt x="4091" y="0"/>
                  </a:moveTo>
                  <a:cubicBezTo>
                    <a:pt x="1578" y="2309"/>
                    <a:pt x="0" y="5433"/>
                    <a:pt x="0" y="9034"/>
                  </a:cubicBezTo>
                  <a:cubicBezTo>
                    <a:pt x="143" y="15895"/>
                    <a:pt x="6027" y="21600"/>
                    <a:pt x="13418" y="21600"/>
                  </a:cubicBezTo>
                  <a:cubicBezTo>
                    <a:pt x="14209" y="21600"/>
                    <a:pt x="18156" y="20990"/>
                    <a:pt x="18730" y="20582"/>
                  </a:cubicBezTo>
                  <a:cubicBezTo>
                    <a:pt x="18801" y="20582"/>
                    <a:pt x="18874" y="20446"/>
                    <a:pt x="19017" y="20446"/>
                  </a:cubicBezTo>
                  <a:lnTo>
                    <a:pt x="19375" y="20785"/>
                  </a:lnTo>
                  <a:cubicBezTo>
                    <a:pt x="19532" y="20934"/>
                    <a:pt x="19725" y="21001"/>
                    <a:pt x="19912" y="21001"/>
                  </a:cubicBezTo>
                  <a:cubicBezTo>
                    <a:pt x="20240" y="21001"/>
                    <a:pt x="20550" y="20791"/>
                    <a:pt x="20596" y="20446"/>
                  </a:cubicBezTo>
                  <a:lnTo>
                    <a:pt x="20883" y="19427"/>
                  </a:lnTo>
                  <a:lnTo>
                    <a:pt x="21527" y="16846"/>
                  </a:lnTo>
                  <a:cubicBezTo>
                    <a:pt x="21600" y="16574"/>
                    <a:pt x="21527" y="16302"/>
                    <a:pt x="21313" y="16098"/>
                  </a:cubicBezTo>
                  <a:cubicBezTo>
                    <a:pt x="21131" y="15968"/>
                    <a:pt x="20978" y="15921"/>
                    <a:pt x="20798" y="15921"/>
                  </a:cubicBezTo>
                  <a:cubicBezTo>
                    <a:pt x="20696" y="15921"/>
                    <a:pt x="20582" y="15938"/>
                    <a:pt x="20452" y="15962"/>
                  </a:cubicBezTo>
                  <a:lnTo>
                    <a:pt x="16648" y="16641"/>
                  </a:lnTo>
                  <a:cubicBezTo>
                    <a:pt x="16145" y="16710"/>
                    <a:pt x="15858" y="17320"/>
                    <a:pt x="16145" y="17728"/>
                  </a:cubicBezTo>
                  <a:lnTo>
                    <a:pt x="16361" y="18204"/>
                  </a:lnTo>
                  <a:cubicBezTo>
                    <a:pt x="15427" y="18407"/>
                    <a:pt x="14423" y="18612"/>
                    <a:pt x="13348" y="18612"/>
                  </a:cubicBezTo>
                  <a:cubicBezTo>
                    <a:pt x="7749" y="18612"/>
                    <a:pt x="3230" y="14332"/>
                    <a:pt x="3230" y="9034"/>
                  </a:cubicBezTo>
                  <a:cubicBezTo>
                    <a:pt x="3230" y="6861"/>
                    <a:pt x="3947" y="4890"/>
                    <a:pt x="5166" y="3327"/>
                  </a:cubicBezTo>
                  <a:cubicBezTo>
                    <a:pt x="4879" y="3191"/>
                    <a:pt x="4665" y="3055"/>
                    <a:pt x="4448" y="2784"/>
                  </a:cubicBezTo>
                  <a:cubicBezTo>
                    <a:pt x="3947" y="2173"/>
                    <a:pt x="3731" y="1425"/>
                    <a:pt x="3947" y="679"/>
                  </a:cubicBezTo>
                  <a:lnTo>
                    <a:pt x="409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069" name="Google Shape;4069;p39"/>
          <p:cNvGrpSpPr/>
          <p:nvPr/>
        </p:nvGrpSpPr>
        <p:grpSpPr>
          <a:xfrm>
            <a:off x="13978243" y="7142722"/>
            <a:ext cx="902747" cy="895488"/>
            <a:chOff x="-1" y="0"/>
            <a:chExt cx="902746" cy="895487"/>
          </a:xfrm>
        </p:grpSpPr>
        <p:sp>
          <p:nvSpPr>
            <p:cNvPr id="4070" name="Google Shape;4070;p39"/>
            <p:cNvSpPr/>
            <p:nvPr/>
          </p:nvSpPr>
          <p:spPr>
            <a:xfrm>
              <a:off x="12072" y="264825"/>
              <a:ext cx="890673" cy="469367"/>
            </a:xfrm>
            <a:custGeom>
              <a:rect b="b" l="l" r="r" t="t"/>
              <a:pathLst>
                <a:path extrusionOk="0" h="21600" w="21600">
                  <a:moveTo>
                    <a:pt x="10799" y="2437"/>
                  </a:moveTo>
                  <a:cubicBezTo>
                    <a:pt x="13310" y="2437"/>
                    <a:pt x="15294" y="6094"/>
                    <a:pt x="15294" y="10855"/>
                  </a:cubicBezTo>
                  <a:cubicBezTo>
                    <a:pt x="15294" y="15510"/>
                    <a:pt x="13252" y="19276"/>
                    <a:pt x="10799" y="19276"/>
                  </a:cubicBezTo>
                  <a:cubicBezTo>
                    <a:pt x="8348" y="19276"/>
                    <a:pt x="6363" y="15510"/>
                    <a:pt x="6363" y="10855"/>
                  </a:cubicBezTo>
                  <a:cubicBezTo>
                    <a:pt x="6363" y="6094"/>
                    <a:pt x="8348" y="2437"/>
                    <a:pt x="10799" y="2437"/>
                  </a:cubicBezTo>
                  <a:close/>
                  <a:moveTo>
                    <a:pt x="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71" name="Google Shape;4071;p39"/>
            <p:cNvSpPr/>
            <p:nvPr/>
          </p:nvSpPr>
          <p:spPr>
            <a:xfrm>
              <a:off x="329847" y="370725"/>
              <a:ext cx="257567" cy="260013"/>
            </a:xfrm>
            <a:custGeom>
              <a:rect b="b" l="l" r="r" t="t"/>
              <a:pathLst>
                <a:path extrusionOk="0" h="21600" w="21600">
                  <a:moveTo>
                    <a:pt x="10694" y="4202"/>
                  </a:moveTo>
                  <a:cubicBezTo>
                    <a:pt x="12110" y="4202"/>
                    <a:pt x="13116" y="5198"/>
                    <a:pt x="13116" y="6601"/>
                  </a:cubicBezTo>
                  <a:lnTo>
                    <a:pt x="13116" y="8797"/>
                  </a:lnTo>
                  <a:lnTo>
                    <a:pt x="15340" y="8797"/>
                  </a:lnTo>
                  <a:cubicBezTo>
                    <a:pt x="16551" y="8797"/>
                    <a:pt x="17557" y="9800"/>
                    <a:pt x="17557" y="11000"/>
                  </a:cubicBezTo>
                  <a:cubicBezTo>
                    <a:pt x="17358" y="11996"/>
                    <a:pt x="16346" y="12999"/>
                    <a:pt x="15135" y="12999"/>
                  </a:cubicBezTo>
                  <a:lnTo>
                    <a:pt x="10694" y="12999"/>
                  </a:lnTo>
                  <a:cubicBezTo>
                    <a:pt x="9483" y="12999"/>
                    <a:pt x="8477" y="11996"/>
                    <a:pt x="8477" y="10797"/>
                  </a:cubicBezTo>
                  <a:lnTo>
                    <a:pt x="8477" y="6601"/>
                  </a:lnTo>
                  <a:cubicBezTo>
                    <a:pt x="8477" y="5198"/>
                    <a:pt x="9483" y="4202"/>
                    <a:pt x="10694" y="4202"/>
                  </a:cubicBezTo>
                  <a:close/>
                  <a:moveTo>
                    <a:pt x="10694" y="0"/>
                  </a:moveTo>
                  <a:cubicBezTo>
                    <a:pt x="4639" y="0"/>
                    <a:pt x="0" y="4799"/>
                    <a:pt x="0" y="10797"/>
                  </a:cubicBezTo>
                  <a:cubicBezTo>
                    <a:pt x="0" y="16795"/>
                    <a:pt x="4639" y="21600"/>
                    <a:pt x="10694" y="21600"/>
                  </a:cubicBezTo>
                  <a:cubicBezTo>
                    <a:pt x="16749" y="21600"/>
                    <a:pt x="21600" y="16795"/>
                    <a:pt x="21600" y="10797"/>
                  </a:cubicBezTo>
                  <a:cubicBezTo>
                    <a:pt x="21600" y="4799"/>
                    <a:pt x="16749" y="0"/>
                    <a:pt x="106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72" name="Google Shape;4072;p39"/>
            <p:cNvSpPr/>
            <p:nvPr/>
          </p:nvSpPr>
          <p:spPr>
            <a:xfrm>
              <a:off x="12072" y="789586"/>
              <a:ext cx="890673" cy="105901"/>
            </a:xfrm>
            <a:custGeom>
              <a:rect b="b" l="l" r="r" t="t"/>
              <a:pathLst>
                <a:path extrusionOk="0" h="21600" w="21600">
                  <a:moveTo>
                    <a:pt x="0" y="0"/>
                  </a:moveTo>
                  <a:lnTo>
                    <a:pt x="0" y="5392"/>
                  </a:lnTo>
                  <a:cubicBezTo>
                    <a:pt x="0" y="14244"/>
                    <a:pt x="817" y="21600"/>
                    <a:pt x="1927" y="21600"/>
                  </a:cubicBezTo>
                  <a:lnTo>
                    <a:pt x="19732" y="21600"/>
                  </a:lnTo>
                  <a:cubicBezTo>
                    <a:pt x="20783" y="21600"/>
                    <a:pt x="21600" y="14244"/>
                    <a:pt x="21600" y="539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73" name="Google Shape;4073;p39"/>
            <p:cNvSpPr/>
            <p:nvPr/>
          </p:nvSpPr>
          <p:spPr>
            <a:xfrm>
              <a:off x="-1" y="0"/>
              <a:ext cx="902746" cy="214245"/>
            </a:xfrm>
            <a:custGeom>
              <a:rect b="b" l="l" r="r" t="t"/>
              <a:pathLst>
                <a:path extrusionOk="0" h="21600" w="21600">
                  <a:moveTo>
                    <a:pt x="3168" y="0"/>
                  </a:moveTo>
                  <a:cubicBezTo>
                    <a:pt x="2823" y="0"/>
                    <a:pt x="2536" y="1217"/>
                    <a:pt x="2536" y="2912"/>
                  </a:cubicBezTo>
                  <a:lnTo>
                    <a:pt x="2536" y="5585"/>
                  </a:lnTo>
                  <a:lnTo>
                    <a:pt x="1901" y="5585"/>
                  </a:lnTo>
                  <a:cubicBezTo>
                    <a:pt x="865" y="5585"/>
                    <a:pt x="0" y="9221"/>
                    <a:pt x="0" y="13350"/>
                  </a:cubicBezTo>
                  <a:lnTo>
                    <a:pt x="0" y="21600"/>
                  </a:lnTo>
                  <a:lnTo>
                    <a:pt x="21311" y="21600"/>
                  </a:lnTo>
                  <a:lnTo>
                    <a:pt x="21311" y="13350"/>
                  </a:lnTo>
                  <a:lnTo>
                    <a:pt x="21600" y="13350"/>
                  </a:lnTo>
                  <a:cubicBezTo>
                    <a:pt x="21600" y="9221"/>
                    <a:pt x="20794" y="5585"/>
                    <a:pt x="19757" y="5585"/>
                  </a:cubicBezTo>
                  <a:lnTo>
                    <a:pt x="19123" y="5585"/>
                  </a:lnTo>
                  <a:lnTo>
                    <a:pt x="19123" y="2912"/>
                  </a:lnTo>
                  <a:cubicBezTo>
                    <a:pt x="19123" y="1217"/>
                    <a:pt x="18836" y="0"/>
                    <a:pt x="18432" y="0"/>
                  </a:cubicBezTo>
                  <a:cubicBezTo>
                    <a:pt x="18086" y="0"/>
                    <a:pt x="17797" y="1217"/>
                    <a:pt x="17797" y="2912"/>
                  </a:cubicBezTo>
                  <a:lnTo>
                    <a:pt x="17797" y="5585"/>
                  </a:lnTo>
                  <a:lnTo>
                    <a:pt x="15264" y="5585"/>
                  </a:lnTo>
                  <a:lnTo>
                    <a:pt x="15264" y="2912"/>
                  </a:lnTo>
                  <a:cubicBezTo>
                    <a:pt x="15264" y="1217"/>
                    <a:pt x="14976" y="0"/>
                    <a:pt x="14631" y="0"/>
                  </a:cubicBezTo>
                  <a:cubicBezTo>
                    <a:pt x="14285" y="0"/>
                    <a:pt x="13997" y="1217"/>
                    <a:pt x="13997" y="2912"/>
                  </a:cubicBezTo>
                  <a:lnTo>
                    <a:pt x="13997" y="5585"/>
                  </a:lnTo>
                  <a:lnTo>
                    <a:pt x="11463" y="5585"/>
                  </a:lnTo>
                  <a:lnTo>
                    <a:pt x="11463" y="2912"/>
                  </a:lnTo>
                  <a:cubicBezTo>
                    <a:pt x="11463" y="1217"/>
                    <a:pt x="11174" y="0"/>
                    <a:pt x="10828" y="0"/>
                  </a:cubicBezTo>
                  <a:cubicBezTo>
                    <a:pt x="10483" y="0"/>
                    <a:pt x="10196" y="1217"/>
                    <a:pt x="10196" y="2912"/>
                  </a:cubicBezTo>
                  <a:lnTo>
                    <a:pt x="10196" y="5585"/>
                  </a:lnTo>
                  <a:lnTo>
                    <a:pt x="7662" y="5585"/>
                  </a:lnTo>
                  <a:lnTo>
                    <a:pt x="7662" y="2912"/>
                  </a:lnTo>
                  <a:cubicBezTo>
                    <a:pt x="7662" y="1217"/>
                    <a:pt x="7373" y="0"/>
                    <a:pt x="7028" y="0"/>
                  </a:cubicBezTo>
                  <a:cubicBezTo>
                    <a:pt x="6624" y="0"/>
                    <a:pt x="6336" y="1217"/>
                    <a:pt x="6336" y="2912"/>
                  </a:cubicBezTo>
                  <a:lnTo>
                    <a:pt x="6336" y="5585"/>
                  </a:lnTo>
                  <a:lnTo>
                    <a:pt x="3859" y="5585"/>
                  </a:lnTo>
                  <a:lnTo>
                    <a:pt x="3859" y="2912"/>
                  </a:lnTo>
                  <a:cubicBezTo>
                    <a:pt x="3859" y="1217"/>
                    <a:pt x="3572" y="0"/>
                    <a:pt x="31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074" name="Google Shape;4074;p39"/>
          <p:cNvSpPr/>
          <p:nvPr/>
        </p:nvSpPr>
        <p:spPr>
          <a:xfrm>
            <a:off x="13967778" y="8254982"/>
            <a:ext cx="887062" cy="893654"/>
          </a:xfrm>
          <a:custGeom>
            <a:rect b="b" l="l" r="r" t="t"/>
            <a:pathLst>
              <a:path extrusionOk="0" h="21600" w="20946">
                <a:moveTo>
                  <a:pt x="16108" y="3230"/>
                </a:moveTo>
                <a:cubicBezTo>
                  <a:pt x="16584" y="3230"/>
                  <a:pt x="17053" y="3418"/>
                  <a:pt x="17394" y="3797"/>
                </a:cubicBezTo>
                <a:cubicBezTo>
                  <a:pt x="18132" y="4495"/>
                  <a:pt x="18132" y="5716"/>
                  <a:pt x="17394" y="6473"/>
                </a:cubicBezTo>
                <a:cubicBezTo>
                  <a:pt x="17053" y="6822"/>
                  <a:pt x="16584" y="6997"/>
                  <a:pt x="16108" y="6997"/>
                </a:cubicBezTo>
                <a:cubicBezTo>
                  <a:pt x="15632" y="6997"/>
                  <a:pt x="15148" y="6822"/>
                  <a:pt x="14780" y="6473"/>
                </a:cubicBezTo>
                <a:cubicBezTo>
                  <a:pt x="14098" y="5716"/>
                  <a:pt x="14098" y="4495"/>
                  <a:pt x="14780" y="3797"/>
                </a:cubicBezTo>
                <a:cubicBezTo>
                  <a:pt x="15148" y="3418"/>
                  <a:pt x="15632" y="3230"/>
                  <a:pt x="16108" y="3230"/>
                </a:cubicBezTo>
                <a:close/>
                <a:moveTo>
                  <a:pt x="14255" y="0"/>
                </a:moveTo>
                <a:cubicBezTo>
                  <a:pt x="12554" y="0"/>
                  <a:pt x="10843" y="669"/>
                  <a:pt x="9550" y="1993"/>
                </a:cubicBezTo>
                <a:cubicBezTo>
                  <a:pt x="7731" y="3854"/>
                  <a:pt x="7107" y="6589"/>
                  <a:pt x="7902" y="9092"/>
                </a:cubicBezTo>
                <a:lnTo>
                  <a:pt x="227" y="16946"/>
                </a:lnTo>
                <a:cubicBezTo>
                  <a:pt x="58" y="17062"/>
                  <a:pt x="0" y="17236"/>
                  <a:pt x="0" y="17352"/>
                </a:cubicBezTo>
                <a:lnTo>
                  <a:pt x="0" y="20902"/>
                </a:lnTo>
                <a:cubicBezTo>
                  <a:pt x="0" y="21310"/>
                  <a:pt x="285" y="21600"/>
                  <a:pt x="626" y="21600"/>
                </a:cubicBezTo>
                <a:lnTo>
                  <a:pt x="4150" y="21600"/>
                </a:lnTo>
                <a:cubicBezTo>
                  <a:pt x="4263" y="21600"/>
                  <a:pt x="4491" y="21484"/>
                  <a:pt x="4548" y="21367"/>
                </a:cubicBezTo>
                <a:lnTo>
                  <a:pt x="5400" y="20496"/>
                </a:lnTo>
                <a:cubicBezTo>
                  <a:pt x="5571" y="20320"/>
                  <a:pt x="5627" y="20147"/>
                  <a:pt x="5571" y="19971"/>
                </a:cubicBezTo>
                <a:lnTo>
                  <a:pt x="5400" y="19040"/>
                </a:lnTo>
                <a:lnTo>
                  <a:pt x="6708" y="18867"/>
                </a:lnTo>
                <a:cubicBezTo>
                  <a:pt x="6993" y="18867"/>
                  <a:pt x="7163" y="18634"/>
                  <a:pt x="7276" y="18285"/>
                </a:cubicBezTo>
                <a:lnTo>
                  <a:pt x="7390" y="17003"/>
                </a:lnTo>
                <a:lnTo>
                  <a:pt x="8299" y="17120"/>
                </a:lnTo>
                <a:cubicBezTo>
                  <a:pt x="8471" y="17120"/>
                  <a:pt x="8698" y="17120"/>
                  <a:pt x="8812" y="17003"/>
                </a:cubicBezTo>
                <a:cubicBezTo>
                  <a:pt x="8981" y="16830"/>
                  <a:pt x="9039" y="16713"/>
                  <a:pt x="9039" y="16538"/>
                </a:cubicBezTo>
                <a:lnTo>
                  <a:pt x="9039" y="15374"/>
                </a:lnTo>
                <a:lnTo>
                  <a:pt x="10176" y="15374"/>
                </a:lnTo>
                <a:cubicBezTo>
                  <a:pt x="10289" y="15374"/>
                  <a:pt x="10517" y="15317"/>
                  <a:pt x="10573" y="15201"/>
                </a:cubicBezTo>
                <a:lnTo>
                  <a:pt x="12164" y="13572"/>
                </a:lnTo>
                <a:cubicBezTo>
                  <a:pt x="12866" y="13810"/>
                  <a:pt x="13591" y="13928"/>
                  <a:pt x="14309" y="13928"/>
                </a:cubicBezTo>
                <a:cubicBezTo>
                  <a:pt x="16041" y="13928"/>
                  <a:pt x="17741" y="13241"/>
                  <a:pt x="18986" y="11884"/>
                </a:cubicBezTo>
                <a:cubicBezTo>
                  <a:pt x="21600" y="9208"/>
                  <a:pt x="21600" y="4785"/>
                  <a:pt x="18986" y="2109"/>
                </a:cubicBezTo>
                <a:cubicBezTo>
                  <a:pt x="17723" y="698"/>
                  <a:pt x="15994" y="0"/>
                  <a:pt x="142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75" name="Google Shape;4075;p39"/>
          <p:cNvSpPr/>
          <p:nvPr/>
        </p:nvSpPr>
        <p:spPr>
          <a:xfrm>
            <a:off x="13979889" y="9351805"/>
            <a:ext cx="890674" cy="893042"/>
          </a:xfrm>
          <a:custGeom>
            <a:rect b="b" l="l" r="r" t="t"/>
            <a:pathLst>
              <a:path extrusionOk="0" h="21600" w="21600">
                <a:moveTo>
                  <a:pt x="14594" y="2561"/>
                </a:moveTo>
                <a:cubicBezTo>
                  <a:pt x="17105" y="2561"/>
                  <a:pt x="19089" y="4543"/>
                  <a:pt x="19089" y="6987"/>
                </a:cubicBezTo>
                <a:lnTo>
                  <a:pt x="19089" y="9024"/>
                </a:lnTo>
                <a:cubicBezTo>
                  <a:pt x="18972" y="9024"/>
                  <a:pt x="18915" y="9140"/>
                  <a:pt x="18856" y="9140"/>
                </a:cubicBezTo>
                <a:cubicBezTo>
                  <a:pt x="18563" y="7743"/>
                  <a:pt x="17979" y="6522"/>
                  <a:pt x="17045" y="5474"/>
                </a:cubicBezTo>
                <a:lnTo>
                  <a:pt x="14303" y="8209"/>
                </a:lnTo>
                <a:cubicBezTo>
                  <a:pt x="15178" y="9373"/>
                  <a:pt x="15411" y="10830"/>
                  <a:pt x="15003" y="12286"/>
                </a:cubicBezTo>
                <a:cubicBezTo>
                  <a:pt x="14827" y="12692"/>
                  <a:pt x="14594" y="13042"/>
                  <a:pt x="14303" y="13450"/>
                </a:cubicBezTo>
                <a:lnTo>
                  <a:pt x="17045" y="16128"/>
                </a:lnTo>
                <a:cubicBezTo>
                  <a:pt x="17922" y="15080"/>
                  <a:pt x="18563" y="13857"/>
                  <a:pt x="18856" y="12460"/>
                </a:cubicBezTo>
                <a:cubicBezTo>
                  <a:pt x="18915" y="12460"/>
                  <a:pt x="18972" y="12576"/>
                  <a:pt x="19089" y="12576"/>
                </a:cubicBezTo>
                <a:lnTo>
                  <a:pt x="19089" y="14614"/>
                </a:lnTo>
                <a:cubicBezTo>
                  <a:pt x="19089" y="17059"/>
                  <a:pt x="17105" y="19039"/>
                  <a:pt x="14594" y="19039"/>
                </a:cubicBezTo>
                <a:lnTo>
                  <a:pt x="12550" y="19039"/>
                </a:lnTo>
                <a:cubicBezTo>
                  <a:pt x="12550" y="18981"/>
                  <a:pt x="12493" y="18865"/>
                  <a:pt x="12493" y="18806"/>
                </a:cubicBezTo>
                <a:cubicBezTo>
                  <a:pt x="13894" y="18516"/>
                  <a:pt x="15120" y="17933"/>
                  <a:pt x="16171" y="17002"/>
                </a:cubicBezTo>
                <a:lnTo>
                  <a:pt x="13486" y="14322"/>
                </a:lnTo>
                <a:cubicBezTo>
                  <a:pt x="13076" y="14614"/>
                  <a:pt x="12726" y="14788"/>
                  <a:pt x="12317" y="14964"/>
                </a:cubicBezTo>
                <a:cubicBezTo>
                  <a:pt x="11792" y="15080"/>
                  <a:pt x="11266" y="15197"/>
                  <a:pt x="10858" y="15197"/>
                </a:cubicBezTo>
                <a:cubicBezTo>
                  <a:pt x="9865" y="15197"/>
                  <a:pt x="8931" y="14905"/>
                  <a:pt x="8231" y="14322"/>
                </a:cubicBezTo>
                <a:lnTo>
                  <a:pt x="5487" y="17002"/>
                </a:lnTo>
                <a:cubicBezTo>
                  <a:pt x="6537" y="17874"/>
                  <a:pt x="7764" y="18516"/>
                  <a:pt x="9165" y="18806"/>
                </a:cubicBezTo>
                <a:cubicBezTo>
                  <a:pt x="9165" y="18865"/>
                  <a:pt x="9107" y="18981"/>
                  <a:pt x="9107" y="19039"/>
                </a:cubicBezTo>
                <a:lnTo>
                  <a:pt x="7063" y="19039"/>
                </a:lnTo>
                <a:cubicBezTo>
                  <a:pt x="4553" y="19039"/>
                  <a:pt x="2568" y="17059"/>
                  <a:pt x="2568" y="14614"/>
                </a:cubicBezTo>
                <a:lnTo>
                  <a:pt x="2568" y="12576"/>
                </a:lnTo>
                <a:cubicBezTo>
                  <a:pt x="2685" y="12576"/>
                  <a:pt x="2744" y="12460"/>
                  <a:pt x="2802" y="12460"/>
                </a:cubicBezTo>
                <a:cubicBezTo>
                  <a:pt x="3094" y="13857"/>
                  <a:pt x="3678" y="15080"/>
                  <a:pt x="4612" y="16128"/>
                </a:cubicBezTo>
                <a:lnTo>
                  <a:pt x="7356" y="13450"/>
                </a:lnTo>
                <a:cubicBezTo>
                  <a:pt x="6480" y="12286"/>
                  <a:pt x="6246" y="10830"/>
                  <a:pt x="6654" y="9373"/>
                </a:cubicBezTo>
                <a:cubicBezTo>
                  <a:pt x="6830" y="8908"/>
                  <a:pt x="7063" y="8558"/>
                  <a:pt x="7356" y="8209"/>
                </a:cubicBezTo>
                <a:lnTo>
                  <a:pt x="4612" y="5474"/>
                </a:lnTo>
                <a:cubicBezTo>
                  <a:pt x="3736" y="6522"/>
                  <a:pt x="3094" y="7743"/>
                  <a:pt x="2802" y="9140"/>
                </a:cubicBezTo>
                <a:cubicBezTo>
                  <a:pt x="2744" y="9140"/>
                  <a:pt x="2685" y="9024"/>
                  <a:pt x="2568" y="9024"/>
                </a:cubicBezTo>
                <a:lnTo>
                  <a:pt x="2568" y="6987"/>
                </a:lnTo>
                <a:cubicBezTo>
                  <a:pt x="2568" y="4543"/>
                  <a:pt x="4553" y="2561"/>
                  <a:pt x="7063" y="2561"/>
                </a:cubicBezTo>
                <a:lnTo>
                  <a:pt x="9107" y="2561"/>
                </a:lnTo>
                <a:cubicBezTo>
                  <a:pt x="9107" y="2621"/>
                  <a:pt x="9165" y="2737"/>
                  <a:pt x="9165" y="2794"/>
                </a:cubicBezTo>
                <a:cubicBezTo>
                  <a:pt x="7764" y="3086"/>
                  <a:pt x="6537" y="3668"/>
                  <a:pt x="5487" y="4600"/>
                </a:cubicBezTo>
                <a:lnTo>
                  <a:pt x="8231" y="7278"/>
                </a:lnTo>
                <a:cubicBezTo>
                  <a:pt x="8581" y="6987"/>
                  <a:pt x="8931" y="6812"/>
                  <a:pt x="9398" y="6638"/>
                </a:cubicBezTo>
                <a:cubicBezTo>
                  <a:pt x="9891" y="6461"/>
                  <a:pt x="10384" y="6378"/>
                  <a:pt x="10866" y="6378"/>
                </a:cubicBezTo>
                <a:cubicBezTo>
                  <a:pt x="11811" y="6378"/>
                  <a:pt x="12711" y="6699"/>
                  <a:pt x="13486" y="7278"/>
                </a:cubicBezTo>
                <a:lnTo>
                  <a:pt x="16171" y="4600"/>
                </a:lnTo>
                <a:cubicBezTo>
                  <a:pt x="15120" y="3726"/>
                  <a:pt x="13894" y="3086"/>
                  <a:pt x="12493" y="2794"/>
                </a:cubicBezTo>
                <a:cubicBezTo>
                  <a:pt x="12493" y="2737"/>
                  <a:pt x="12550" y="2621"/>
                  <a:pt x="12550" y="2561"/>
                </a:cubicBezTo>
                <a:close/>
                <a:moveTo>
                  <a:pt x="10799" y="0"/>
                </a:moveTo>
                <a:cubicBezTo>
                  <a:pt x="10041" y="0"/>
                  <a:pt x="9281" y="582"/>
                  <a:pt x="9048" y="1340"/>
                </a:cubicBezTo>
                <a:lnTo>
                  <a:pt x="7006" y="1340"/>
                </a:lnTo>
                <a:cubicBezTo>
                  <a:pt x="3912" y="1340"/>
                  <a:pt x="1343" y="3901"/>
                  <a:pt x="1343" y="6987"/>
                </a:cubicBezTo>
                <a:lnTo>
                  <a:pt x="1343" y="9024"/>
                </a:lnTo>
                <a:cubicBezTo>
                  <a:pt x="584" y="9316"/>
                  <a:pt x="0" y="10015"/>
                  <a:pt x="0" y="10772"/>
                </a:cubicBezTo>
                <a:cubicBezTo>
                  <a:pt x="0" y="11587"/>
                  <a:pt x="584" y="12343"/>
                  <a:pt x="1343" y="12519"/>
                </a:cubicBezTo>
                <a:lnTo>
                  <a:pt x="1343" y="14555"/>
                </a:lnTo>
                <a:cubicBezTo>
                  <a:pt x="1343" y="17701"/>
                  <a:pt x="3912" y="20262"/>
                  <a:pt x="7006" y="20262"/>
                </a:cubicBezTo>
                <a:lnTo>
                  <a:pt x="9048" y="20262"/>
                </a:lnTo>
                <a:cubicBezTo>
                  <a:pt x="9341" y="20961"/>
                  <a:pt x="10041" y="21600"/>
                  <a:pt x="10799" y="21600"/>
                </a:cubicBezTo>
                <a:cubicBezTo>
                  <a:pt x="11616" y="21600"/>
                  <a:pt x="12376" y="20961"/>
                  <a:pt x="12550" y="20262"/>
                </a:cubicBezTo>
                <a:lnTo>
                  <a:pt x="14594" y="20262"/>
                </a:lnTo>
                <a:cubicBezTo>
                  <a:pt x="17746" y="20262"/>
                  <a:pt x="20316" y="17701"/>
                  <a:pt x="20316" y="14555"/>
                </a:cubicBezTo>
                <a:lnTo>
                  <a:pt x="20316" y="12519"/>
                </a:lnTo>
                <a:cubicBezTo>
                  <a:pt x="21016" y="12227"/>
                  <a:pt x="21600" y="11587"/>
                  <a:pt x="21600" y="10772"/>
                </a:cubicBezTo>
                <a:cubicBezTo>
                  <a:pt x="21600" y="10015"/>
                  <a:pt x="21016" y="9373"/>
                  <a:pt x="20316" y="9024"/>
                </a:cubicBezTo>
                <a:lnTo>
                  <a:pt x="20316" y="6987"/>
                </a:lnTo>
                <a:cubicBezTo>
                  <a:pt x="20316" y="3901"/>
                  <a:pt x="17746" y="1340"/>
                  <a:pt x="14594" y="1340"/>
                </a:cubicBezTo>
                <a:lnTo>
                  <a:pt x="12550" y="1340"/>
                </a:lnTo>
                <a:cubicBezTo>
                  <a:pt x="12259" y="582"/>
                  <a:pt x="11616"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076" name="Google Shape;4076;p39"/>
          <p:cNvGrpSpPr/>
          <p:nvPr/>
        </p:nvGrpSpPr>
        <p:grpSpPr>
          <a:xfrm>
            <a:off x="19620260" y="7145129"/>
            <a:ext cx="890990" cy="890675"/>
            <a:chOff x="-1" y="0"/>
            <a:chExt cx="890989" cy="890673"/>
          </a:xfrm>
        </p:grpSpPr>
        <p:sp>
          <p:nvSpPr>
            <p:cNvPr id="4077" name="Google Shape;4077;p39"/>
            <p:cNvSpPr/>
            <p:nvPr/>
          </p:nvSpPr>
          <p:spPr>
            <a:xfrm>
              <a:off x="50896" y="0"/>
              <a:ext cx="789511" cy="369656"/>
            </a:xfrm>
            <a:custGeom>
              <a:rect b="b" l="l" r="r" t="t"/>
              <a:pathLst>
                <a:path extrusionOk="0" h="21600" w="21600">
                  <a:moveTo>
                    <a:pt x="2172" y="0"/>
                  </a:moveTo>
                  <a:cubicBezTo>
                    <a:pt x="987" y="0"/>
                    <a:pt x="0" y="2112"/>
                    <a:pt x="0" y="4782"/>
                  </a:cubicBezTo>
                  <a:lnTo>
                    <a:pt x="0" y="10974"/>
                  </a:lnTo>
                  <a:cubicBezTo>
                    <a:pt x="0" y="13363"/>
                    <a:pt x="987" y="15474"/>
                    <a:pt x="2172" y="15474"/>
                  </a:cubicBezTo>
                  <a:lnTo>
                    <a:pt x="4279" y="15474"/>
                  </a:lnTo>
                  <a:lnTo>
                    <a:pt x="4279" y="20113"/>
                  </a:lnTo>
                  <a:cubicBezTo>
                    <a:pt x="4279" y="20819"/>
                    <a:pt x="4478" y="21238"/>
                    <a:pt x="4741" y="21520"/>
                  </a:cubicBezTo>
                  <a:cubicBezTo>
                    <a:pt x="4806" y="21569"/>
                    <a:pt x="4887" y="21600"/>
                    <a:pt x="4973" y="21600"/>
                  </a:cubicBezTo>
                  <a:cubicBezTo>
                    <a:pt x="5142" y="21600"/>
                    <a:pt x="5333" y="21475"/>
                    <a:pt x="5464" y="21100"/>
                  </a:cubicBezTo>
                  <a:lnTo>
                    <a:pt x="8100" y="15474"/>
                  </a:lnTo>
                  <a:lnTo>
                    <a:pt x="13303" y="15474"/>
                  </a:lnTo>
                  <a:lnTo>
                    <a:pt x="15937" y="21100"/>
                  </a:lnTo>
                  <a:cubicBezTo>
                    <a:pt x="16069" y="21475"/>
                    <a:pt x="16230" y="21600"/>
                    <a:pt x="16399" y="21600"/>
                  </a:cubicBezTo>
                  <a:cubicBezTo>
                    <a:pt x="16485" y="21600"/>
                    <a:pt x="16573" y="21569"/>
                    <a:pt x="16660" y="21520"/>
                  </a:cubicBezTo>
                  <a:cubicBezTo>
                    <a:pt x="16924" y="21381"/>
                    <a:pt x="17055" y="20676"/>
                    <a:pt x="17055" y="20113"/>
                  </a:cubicBezTo>
                  <a:lnTo>
                    <a:pt x="17055" y="15474"/>
                  </a:lnTo>
                  <a:lnTo>
                    <a:pt x="19294" y="15474"/>
                  </a:lnTo>
                  <a:cubicBezTo>
                    <a:pt x="20613" y="15474"/>
                    <a:pt x="21600" y="13363"/>
                    <a:pt x="21600" y="10974"/>
                  </a:cubicBezTo>
                  <a:lnTo>
                    <a:pt x="21600" y="4782"/>
                  </a:lnTo>
                  <a:cubicBezTo>
                    <a:pt x="21600" y="2393"/>
                    <a:pt x="20613" y="0"/>
                    <a:pt x="194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78" name="Google Shape;4078;p39"/>
            <p:cNvSpPr/>
            <p:nvPr/>
          </p:nvSpPr>
          <p:spPr>
            <a:xfrm>
              <a:off x="103845" y="421306"/>
              <a:ext cx="209432" cy="211800"/>
            </a:xfrm>
            <a:custGeom>
              <a:rect b="b" l="l" r="r" t="t"/>
              <a:pathLst>
                <a:path extrusionOk="0" h="21600" w="21600">
                  <a:moveTo>
                    <a:pt x="10922" y="0"/>
                  </a:moveTo>
                  <a:cubicBezTo>
                    <a:pt x="4712" y="0"/>
                    <a:pt x="0" y="4909"/>
                    <a:pt x="0" y="10800"/>
                  </a:cubicBezTo>
                  <a:cubicBezTo>
                    <a:pt x="0" y="16691"/>
                    <a:pt x="4712" y="21600"/>
                    <a:pt x="10922" y="21600"/>
                  </a:cubicBezTo>
                  <a:cubicBezTo>
                    <a:pt x="16880" y="21600"/>
                    <a:pt x="21600" y="16691"/>
                    <a:pt x="21600" y="10800"/>
                  </a:cubicBezTo>
                  <a:cubicBezTo>
                    <a:pt x="21600" y="4909"/>
                    <a:pt x="16880" y="0"/>
                    <a:pt x="10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79" name="Google Shape;4079;p39"/>
            <p:cNvSpPr/>
            <p:nvPr/>
          </p:nvSpPr>
          <p:spPr>
            <a:xfrm>
              <a:off x="-1" y="683687"/>
              <a:ext cx="416733" cy="206986"/>
            </a:xfrm>
            <a:custGeom>
              <a:rect b="b" l="l" r="r" t="t"/>
              <a:pathLst>
                <a:path extrusionOk="0" h="21600" w="21490">
                  <a:moveTo>
                    <a:pt x="10690" y="0"/>
                  </a:moveTo>
                  <a:cubicBezTo>
                    <a:pt x="5355" y="0"/>
                    <a:pt x="761" y="8284"/>
                    <a:pt x="16" y="18586"/>
                  </a:cubicBezTo>
                  <a:cubicBezTo>
                    <a:pt x="-110" y="20093"/>
                    <a:pt x="513" y="21600"/>
                    <a:pt x="1379" y="21600"/>
                  </a:cubicBezTo>
                  <a:lnTo>
                    <a:pt x="20001" y="21600"/>
                  </a:lnTo>
                  <a:cubicBezTo>
                    <a:pt x="20871" y="21600"/>
                    <a:pt x="21490" y="20093"/>
                    <a:pt x="21490" y="18586"/>
                  </a:cubicBezTo>
                  <a:cubicBezTo>
                    <a:pt x="20623" y="7782"/>
                    <a:pt x="16155" y="0"/>
                    <a:pt x="106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80" name="Google Shape;4080;p39"/>
            <p:cNvSpPr/>
            <p:nvPr/>
          </p:nvSpPr>
          <p:spPr>
            <a:xfrm>
              <a:off x="575657" y="421306"/>
              <a:ext cx="209431" cy="211800"/>
            </a:xfrm>
            <a:custGeom>
              <a:rect b="b" l="l" r="r" t="t"/>
              <a:pathLst>
                <a:path extrusionOk="0" h="21600" w="21600">
                  <a:moveTo>
                    <a:pt x="10922" y="0"/>
                  </a:moveTo>
                  <a:cubicBezTo>
                    <a:pt x="4965" y="0"/>
                    <a:pt x="0" y="4909"/>
                    <a:pt x="0" y="10800"/>
                  </a:cubicBezTo>
                  <a:cubicBezTo>
                    <a:pt x="0" y="16691"/>
                    <a:pt x="4965" y="21600"/>
                    <a:pt x="10922" y="21600"/>
                  </a:cubicBezTo>
                  <a:cubicBezTo>
                    <a:pt x="16628" y="21600"/>
                    <a:pt x="21600" y="16691"/>
                    <a:pt x="21600" y="10800"/>
                  </a:cubicBezTo>
                  <a:cubicBezTo>
                    <a:pt x="21600" y="4909"/>
                    <a:pt x="16628" y="0"/>
                    <a:pt x="10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81" name="Google Shape;4081;p39"/>
            <p:cNvSpPr/>
            <p:nvPr/>
          </p:nvSpPr>
          <p:spPr>
            <a:xfrm>
              <a:off x="471812" y="683687"/>
              <a:ext cx="419176" cy="206986"/>
            </a:xfrm>
            <a:custGeom>
              <a:rect b="b" l="l" r="r" t="t"/>
              <a:pathLst>
                <a:path extrusionOk="0" h="21600" w="21491">
                  <a:moveTo>
                    <a:pt x="10754" y="0"/>
                  </a:moveTo>
                  <a:cubicBezTo>
                    <a:pt x="5324" y="0"/>
                    <a:pt x="878" y="8284"/>
                    <a:pt x="16" y="18586"/>
                  </a:cubicBezTo>
                  <a:cubicBezTo>
                    <a:pt x="-109" y="20093"/>
                    <a:pt x="510" y="21600"/>
                    <a:pt x="1497" y="21600"/>
                  </a:cubicBezTo>
                  <a:lnTo>
                    <a:pt x="20132" y="21600"/>
                  </a:lnTo>
                  <a:cubicBezTo>
                    <a:pt x="20872" y="21600"/>
                    <a:pt x="21491" y="20093"/>
                    <a:pt x="21491" y="18586"/>
                  </a:cubicBezTo>
                  <a:cubicBezTo>
                    <a:pt x="20625" y="7782"/>
                    <a:pt x="16062" y="0"/>
                    <a:pt x="10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082" name="Google Shape;4082;p39"/>
          <p:cNvGrpSpPr/>
          <p:nvPr/>
        </p:nvGrpSpPr>
        <p:grpSpPr>
          <a:xfrm>
            <a:off x="3871505" y="7145128"/>
            <a:ext cx="890598" cy="890675"/>
            <a:chOff x="76" y="0"/>
            <a:chExt cx="890597" cy="890673"/>
          </a:xfrm>
        </p:grpSpPr>
        <p:sp>
          <p:nvSpPr>
            <p:cNvPr id="4083" name="Google Shape;4083;p39"/>
            <p:cNvSpPr/>
            <p:nvPr/>
          </p:nvSpPr>
          <p:spPr>
            <a:xfrm>
              <a:off x="206431" y="313343"/>
              <a:ext cx="467591" cy="262764"/>
            </a:xfrm>
            <a:custGeom>
              <a:rect b="b" l="l" r="r" t="t"/>
              <a:pathLst>
                <a:path extrusionOk="0" h="21600" w="21407">
                  <a:moveTo>
                    <a:pt x="15424" y="0"/>
                  </a:moveTo>
                  <a:cubicBezTo>
                    <a:pt x="15284" y="0"/>
                    <a:pt x="15147" y="50"/>
                    <a:pt x="15018" y="163"/>
                  </a:cubicBezTo>
                  <a:cubicBezTo>
                    <a:pt x="14577" y="364"/>
                    <a:pt x="14357" y="1357"/>
                    <a:pt x="14357" y="2148"/>
                  </a:cubicBezTo>
                  <a:lnTo>
                    <a:pt x="14357" y="6300"/>
                  </a:lnTo>
                  <a:lnTo>
                    <a:pt x="7081" y="6300"/>
                  </a:lnTo>
                  <a:lnTo>
                    <a:pt x="7081" y="2148"/>
                  </a:lnTo>
                  <a:cubicBezTo>
                    <a:pt x="7081" y="1156"/>
                    <a:pt x="6752" y="364"/>
                    <a:pt x="6311" y="163"/>
                  </a:cubicBezTo>
                  <a:cubicBezTo>
                    <a:pt x="6189" y="94"/>
                    <a:pt x="6038" y="50"/>
                    <a:pt x="5881" y="50"/>
                  </a:cubicBezTo>
                  <a:cubicBezTo>
                    <a:pt x="5605" y="50"/>
                    <a:pt x="5307" y="188"/>
                    <a:pt x="5098" y="559"/>
                  </a:cubicBezTo>
                  <a:lnTo>
                    <a:pt x="249" y="9271"/>
                  </a:lnTo>
                  <a:cubicBezTo>
                    <a:pt x="-83" y="10062"/>
                    <a:pt x="-83" y="11444"/>
                    <a:pt x="249" y="12235"/>
                  </a:cubicBezTo>
                  <a:lnTo>
                    <a:pt x="5098" y="20941"/>
                  </a:lnTo>
                  <a:cubicBezTo>
                    <a:pt x="5332" y="21223"/>
                    <a:pt x="5675" y="21506"/>
                    <a:pt x="5975" y="21506"/>
                  </a:cubicBezTo>
                  <a:cubicBezTo>
                    <a:pt x="6098" y="21506"/>
                    <a:pt x="6213" y="21456"/>
                    <a:pt x="6311" y="21342"/>
                  </a:cubicBezTo>
                  <a:cubicBezTo>
                    <a:pt x="6752" y="21141"/>
                    <a:pt x="7081" y="20149"/>
                    <a:pt x="7081" y="19358"/>
                  </a:cubicBezTo>
                  <a:lnTo>
                    <a:pt x="7081" y="15206"/>
                  </a:lnTo>
                  <a:lnTo>
                    <a:pt x="14357" y="15206"/>
                  </a:lnTo>
                  <a:lnTo>
                    <a:pt x="14357" y="19358"/>
                  </a:lnTo>
                  <a:cubicBezTo>
                    <a:pt x="14357" y="20350"/>
                    <a:pt x="14577" y="21141"/>
                    <a:pt x="15018" y="21342"/>
                  </a:cubicBezTo>
                  <a:cubicBezTo>
                    <a:pt x="15200" y="21506"/>
                    <a:pt x="15399" y="21600"/>
                    <a:pt x="15598" y="21600"/>
                  </a:cubicBezTo>
                  <a:cubicBezTo>
                    <a:pt x="15875" y="21600"/>
                    <a:pt x="16144" y="21405"/>
                    <a:pt x="16340" y="20941"/>
                  </a:cubicBezTo>
                  <a:lnTo>
                    <a:pt x="21076" y="12235"/>
                  </a:lnTo>
                  <a:cubicBezTo>
                    <a:pt x="21517" y="11444"/>
                    <a:pt x="21517" y="10062"/>
                    <a:pt x="21076" y="9271"/>
                  </a:cubicBezTo>
                  <a:lnTo>
                    <a:pt x="16340" y="559"/>
                  </a:lnTo>
                  <a:cubicBezTo>
                    <a:pt x="16106" y="283"/>
                    <a:pt x="15763" y="0"/>
                    <a:pt x="154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84" name="Google Shape;4084;p39"/>
            <p:cNvSpPr/>
            <p:nvPr/>
          </p:nvSpPr>
          <p:spPr>
            <a:xfrm>
              <a:off x="207062" y="0"/>
              <a:ext cx="105900" cy="315331"/>
            </a:xfrm>
            <a:custGeom>
              <a:rect b="b" l="l" r="r" t="t"/>
              <a:pathLst>
                <a:path extrusionOk="0" h="21600" w="21600">
                  <a:moveTo>
                    <a:pt x="0" y="0"/>
                  </a:moveTo>
                  <a:lnTo>
                    <a:pt x="0" y="21600"/>
                  </a:lnTo>
                  <a:lnTo>
                    <a:pt x="5408" y="21600"/>
                  </a:lnTo>
                  <a:cubicBezTo>
                    <a:pt x="14244" y="21600"/>
                    <a:pt x="21600" y="19130"/>
                    <a:pt x="21600" y="16162"/>
                  </a:cubicBezTo>
                  <a:lnTo>
                    <a:pt x="21600" y="5281"/>
                  </a:lnTo>
                  <a:cubicBezTo>
                    <a:pt x="21600" y="2476"/>
                    <a:pt x="14244" y="0"/>
                    <a:pt x="54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85" name="Google Shape;4085;p39"/>
            <p:cNvSpPr/>
            <p:nvPr/>
          </p:nvSpPr>
          <p:spPr>
            <a:xfrm>
              <a:off x="207062" y="572973"/>
              <a:ext cx="105900" cy="315408"/>
            </a:xfrm>
            <a:custGeom>
              <a:rect b="b" l="l" r="r" t="t"/>
              <a:pathLst>
                <a:path extrusionOk="0" h="21600" w="21600">
                  <a:moveTo>
                    <a:pt x="0" y="0"/>
                  </a:moveTo>
                  <a:lnTo>
                    <a:pt x="0" y="21595"/>
                  </a:lnTo>
                  <a:lnTo>
                    <a:pt x="5408" y="21595"/>
                  </a:lnTo>
                  <a:cubicBezTo>
                    <a:pt x="5704" y="21600"/>
                    <a:pt x="6000" y="21600"/>
                    <a:pt x="6296" y="21600"/>
                  </a:cubicBezTo>
                  <a:cubicBezTo>
                    <a:pt x="14727" y="21600"/>
                    <a:pt x="21600" y="19345"/>
                    <a:pt x="21600" y="16315"/>
                  </a:cubicBezTo>
                  <a:lnTo>
                    <a:pt x="21600" y="5437"/>
                  </a:lnTo>
                  <a:cubicBezTo>
                    <a:pt x="21600" y="2470"/>
                    <a:pt x="14244" y="0"/>
                    <a:pt x="54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86" name="Google Shape;4086;p39"/>
            <p:cNvSpPr/>
            <p:nvPr/>
          </p:nvSpPr>
          <p:spPr>
            <a:xfrm>
              <a:off x="577787" y="0"/>
              <a:ext cx="103456" cy="315331"/>
            </a:xfrm>
            <a:custGeom>
              <a:rect b="b" l="l" r="r" t="t"/>
              <a:pathLst>
                <a:path extrusionOk="0" h="21600" w="21600">
                  <a:moveTo>
                    <a:pt x="16080" y="0"/>
                  </a:moveTo>
                  <a:cubicBezTo>
                    <a:pt x="7530" y="0"/>
                    <a:pt x="0" y="2476"/>
                    <a:pt x="0" y="5281"/>
                  </a:cubicBezTo>
                  <a:lnTo>
                    <a:pt x="0" y="16162"/>
                  </a:lnTo>
                  <a:cubicBezTo>
                    <a:pt x="0" y="19130"/>
                    <a:pt x="6525" y="21600"/>
                    <a:pt x="16080"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87" name="Google Shape;4087;p39"/>
            <p:cNvSpPr/>
            <p:nvPr/>
          </p:nvSpPr>
          <p:spPr>
            <a:xfrm>
              <a:off x="734268" y="2445"/>
              <a:ext cx="156405" cy="888228"/>
            </a:xfrm>
            <a:custGeom>
              <a:rect b="b" l="l" r="r" t="t"/>
              <a:pathLst>
                <a:path extrusionOk="0" h="21600" w="21600">
                  <a:moveTo>
                    <a:pt x="0" y="0"/>
                  </a:moveTo>
                  <a:lnTo>
                    <a:pt x="0" y="21600"/>
                  </a:lnTo>
                  <a:cubicBezTo>
                    <a:pt x="11966" y="21308"/>
                    <a:pt x="21600" y="19433"/>
                    <a:pt x="21600" y="17209"/>
                  </a:cubicBezTo>
                  <a:lnTo>
                    <a:pt x="21600" y="4448"/>
                  </a:lnTo>
                  <a:cubicBezTo>
                    <a:pt x="21600" y="2167"/>
                    <a:pt x="11966" y="292"/>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88" name="Google Shape;4088;p39"/>
            <p:cNvSpPr/>
            <p:nvPr/>
          </p:nvSpPr>
          <p:spPr>
            <a:xfrm>
              <a:off x="577787" y="572973"/>
              <a:ext cx="103456" cy="317700"/>
            </a:xfrm>
            <a:custGeom>
              <a:rect b="b" l="l" r="r" t="t"/>
              <a:pathLst>
                <a:path extrusionOk="0" h="21600" w="21600">
                  <a:moveTo>
                    <a:pt x="16080" y="0"/>
                  </a:moveTo>
                  <a:cubicBezTo>
                    <a:pt x="7530" y="0"/>
                    <a:pt x="0" y="2452"/>
                    <a:pt x="0" y="5397"/>
                  </a:cubicBezTo>
                  <a:lnTo>
                    <a:pt x="0" y="16197"/>
                  </a:lnTo>
                  <a:cubicBezTo>
                    <a:pt x="0" y="19309"/>
                    <a:pt x="6525" y="21600"/>
                    <a:pt x="16080"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89" name="Google Shape;4089;p39"/>
            <p:cNvSpPr/>
            <p:nvPr/>
          </p:nvSpPr>
          <p:spPr>
            <a:xfrm>
              <a:off x="76" y="0"/>
              <a:ext cx="156405" cy="885860"/>
            </a:xfrm>
            <a:custGeom>
              <a:rect b="b" l="l" r="r" t="t"/>
              <a:pathLst>
                <a:path extrusionOk="0" h="21600" w="21600">
                  <a:moveTo>
                    <a:pt x="21600" y="0"/>
                  </a:moveTo>
                  <a:cubicBezTo>
                    <a:pt x="9307" y="294"/>
                    <a:pt x="0" y="2172"/>
                    <a:pt x="0" y="4402"/>
                  </a:cubicBezTo>
                  <a:lnTo>
                    <a:pt x="0" y="17140"/>
                  </a:lnTo>
                  <a:cubicBezTo>
                    <a:pt x="0" y="19487"/>
                    <a:pt x="8969" y="21308"/>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090" name="Google Shape;4090;p39"/>
          <p:cNvGrpSpPr/>
          <p:nvPr/>
        </p:nvGrpSpPr>
        <p:grpSpPr>
          <a:xfrm>
            <a:off x="3871078" y="8257302"/>
            <a:ext cx="890754" cy="888229"/>
            <a:chOff x="0" y="0"/>
            <a:chExt cx="890753" cy="888228"/>
          </a:xfrm>
        </p:grpSpPr>
        <p:sp>
          <p:nvSpPr>
            <p:cNvPr id="4091" name="Google Shape;4091;p39"/>
            <p:cNvSpPr/>
            <p:nvPr/>
          </p:nvSpPr>
          <p:spPr>
            <a:xfrm>
              <a:off x="0" y="575265"/>
              <a:ext cx="890753" cy="312963"/>
            </a:xfrm>
            <a:custGeom>
              <a:rect b="b" l="l" r="r" t="t"/>
              <a:pathLst>
                <a:path extrusionOk="0" h="21600" w="21545">
                  <a:moveTo>
                    <a:pt x="3124" y="0"/>
                  </a:moveTo>
                  <a:cubicBezTo>
                    <a:pt x="1902" y="0"/>
                    <a:pt x="854" y="1661"/>
                    <a:pt x="96" y="4319"/>
                  </a:cubicBezTo>
                  <a:cubicBezTo>
                    <a:pt x="-20" y="4983"/>
                    <a:pt x="-20" y="5484"/>
                    <a:pt x="39" y="6149"/>
                  </a:cubicBezTo>
                  <a:cubicBezTo>
                    <a:pt x="96" y="6813"/>
                    <a:pt x="329" y="7146"/>
                    <a:pt x="621" y="7146"/>
                  </a:cubicBezTo>
                  <a:lnTo>
                    <a:pt x="1843" y="7146"/>
                  </a:lnTo>
                  <a:cubicBezTo>
                    <a:pt x="2601" y="7146"/>
                    <a:pt x="3066" y="8807"/>
                    <a:pt x="3066" y="10800"/>
                  </a:cubicBezTo>
                  <a:cubicBezTo>
                    <a:pt x="3066" y="12793"/>
                    <a:pt x="2484" y="14291"/>
                    <a:pt x="1843" y="14291"/>
                  </a:cubicBezTo>
                  <a:lnTo>
                    <a:pt x="621" y="14291"/>
                  </a:lnTo>
                  <a:cubicBezTo>
                    <a:pt x="388" y="14291"/>
                    <a:pt x="156" y="14623"/>
                    <a:pt x="39" y="15288"/>
                  </a:cubicBezTo>
                  <a:cubicBezTo>
                    <a:pt x="-20" y="15952"/>
                    <a:pt x="-20" y="16617"/>
                    <a:pt x="96" y="17112"/>
                  </a:cubicBezTo>
                  <a:cubicBezTo>
                    <a:pt x="738" y="19939"/>
                    <a:pt x="1902" y="21600"/>
                    <a:pt x="3124" y="21600"/>
                  </a:cubicBezTo>
                  <a:cubicBezTo>
                    <a:pt x="4813" y="21600"/>
                    <a:pt x="6210" y="18441"/>
                    <a:pt x="6735" y="14291"/>
                  </a:cubicBezTo>
                  <a:lnTo>
                    <a:pt x="14885" y="14291"/>
                  </a:lnTo>
                  <a:cubicBezTo>
                    <a:pt x="15350" y="18441"/>
                    <a:pt x="16747" y="21600"/>
                    <a:pt x="18436" y="21600"/>
                  </a:cubicBezTo>
                  <a:cubicBezTo>
                    <a:pt x="19660" y="21600"/>
                    <a:pt x="20765" y="19939"/>
                    <a:pt x="21406" y="17112"/>
                  </a:cubicBezTo>
                  <a:cubicBezTo>
                    <a:pt x="21580" y="16448"/>
                    <a:pt x="21580" y="15952"/>
                    <a:pt x="21464" y="15288"/>
                  </a:cubicBezTo>
                  <a:cubicBezTo>
                    <a:pt x="21406" y="14623"/>
                    <a:pt x="21173" y="14291"/>
                    <a:pt x="20881" y="14291"/>
                  </a:cubicBezTo>
                  <a:lnTo>
                    <a:pt x="19660" y="14291"/>
                  </a:lnTo>
                  <a:cubicBezTo>
                    <a:pt x="18961" y="14291"/>
                    <a:pt x="18436" y="12630"/>
                    <a:pt x="18436" y="10800"/>
                  </a:cubicBezTo>
                  <a:cubicBezTo>
                    <a:pt x="18436" y="8807"/>
                    <a:pt x="19019" y="7146"/>
                    <a:pt x="19660" y="7146"/>
                  </a:cubicBezTo>
                  <a:lnTo>
                    <a:pt x="20881" y="7146"/>
                  </a:lnTo>
                  <a:cubicBezTo>
                    <a:pt x="21114" y="7146"/>
                    <a:pt x="21347" y="6813"/>
                    <a:pt x="21464" y="6149"/>
                  </a:cubicBezTo>
                  <a:cubicBezTo>
                    <a:pt x="21580" y="5484"/>
                    <a:pt x="21580" y="4983"/>
                    <a:pt x="21406" y="4319"/>
                  </a:cubicBezTo>
                  <a:cubicBezTo>
                    <a:pt x="20765" y="1661"/>
                    <a:pt x="19660" y="0"/>
                    <a:pt x="18436" y="0"/>
                  </a:cubicBezTo>
                  <a:cubicBezTo>
                    <a:pt x="16747" y="0"/>
                    <a:pt x="15409" y="2990"/>
                    <a:pt x="14885" y="7146"/>
                  </a:cubicBezTo>
                  <a:lnTo>
                    <a:pt x="6735" y="7146"/>
                  </a:lnTo>
                  <a:cubicBezTo>
                    <a:pt x="6210" y="2990"/>
                    <a:pt x="4813" y="0"/>
                    <a:pt x="31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92" name="Google Shape;4092;p39"/>
            <p:cNvSpPr/>
            <p:nvPr/>
          </p:nvSpPr>
          <p:spPr>
            <a:xfrm>
              <a:off x="338564" y="0"/>
              <a:ext cx="209432" cy="209355"/>
            </a:xfrm>
            <a:custGeom>
              <a:rect b="b" l="l" r="r" t="t"/>
              <a:pathLst>
                <a:path extrusionOk="0" h="21600" w="21600">
                  <a:moveTo>
                    <a:pt x="10678" y="0"/>
                  </a:moveTo>
                  <a:cubicBezTo>
                    <a:pt x="4965" y="0"/>
                    <a:pt x="0" y="4966"/>
                    <a:pt x="0" y="10926"/>
                  </a:cubicBezTo>
                  <a:cubicBezTo>
                    <a:pt x="0" y="16634"/>
                    <a:pt x="4965" y="21600"/>
                    <a:pt x="10678" y="21600"/>
                  </a:cubicBezTo>
                  <a:cubicBezTo>
                    <a:pt x="16635" y="21600"/>
                    <a:pt x="21600" y="16634"/>
                    <a:pt x="21600" y="10926"/>
                  </a:cubicBezTo>
                  <a:cubicBezTo>
                    <a:pt x="21600" y="4966"/>
                    <a:pt x="16635" y="0"/>
                    <a:pt x="106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93" name="Google Shape;4093;p39"/>
            <p:cNvSpPr/>
            <p:nvPr/>
          </p:nvSpPr>
          <p:spPr>
            <a:xfrm>
              <a:off x="237181" y="262380"/>
              <a:ext cx="414346" cy="365836"/>
            </a:xfrm>
            <a:custGeom>
              <a:rect b="b" l="l" r="r" t="t"/>
              <a:pathLst>
                <a:path extrusionOk="0" h="21600" w="21493">
                  <a:moveTo>
                    <a:pt x="10630" y="0"/>
                  </a:moveTo>
                  <a:cubicBezTo>
                    <a:pt x="5386" y="0"/>
                    <a:pt x="892" y="4547"/>
                    <a:pt x="16" y="10371"/>
                  </a:cubicBezTo>
                  <a:cubicBezTo>
                    <a:pt x="-107" y="11368"/>
                    <a:pt x="515" y="12221"/>
                    <a:pt x="1514" y="12221"/>
                  </a:cubicBezTo>
                  <a:lnTo>
                    <a:pt x="9381" y="12221"/>
                  </a:lnTo>
                  <a:lnTo>
                    <a:pt x="9381" y="21600"/>
                  </a:lnTo>
                  <a:lnTo>
                    <a:pt x="12128" y="21600"/>
                  </a:lnTo>
                  <a:lnTo>
                    <a:pt x="12128" y="12221"/>
                  </a:lnTo>
                  <a:lnTo>
                    <a:pt x="19995" y="12221"/>
                  </a:lnTo>
                  <a:cubicBezTo>
                    <a:pt x="20867" y="12221"/>
                    <a:pt x="21493" y="11368"/>
                    <a:pt x="21493" y="10371"/>
                  </a:cubicBezTo>
                  <a:cubicBezTo>
                    <a:pt x="20617" y="4403"/>
                    <a:pt x="16123" y="0"/>
                    <a:pt x="106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094" name="Google Shape;4094;p39"/>
          <p:cNvGrpSpPr/>
          <p:nvPr/>
        </p:nvGrpSpPr>
        <p:grpSpPr>
          <a:xfrm>
            <a:off x="3871505" y="9352553"/>
            <a:ext cx="890598" cy="890675"/>
            <a:chOff x="76" y="-1"/>
            <a:chExt cx="890597" cy="890674"/>
          </a:xfrm>
        </p:grpSpPr>
        <p:sp>
          <p:nvSpPr>
            <p:cNvPr id="4095" name="Google Shape;4095;p39"/>
            <p:cNvSpPr/>
            <p:nvPr/>
          </p:nvSpPr>
          <p:spPr>
            <a:xfrm>
              <a:off x="474294" y="628291"/>
              <a:ext cx="255161" cy="260013"/>
            </a:xfrm>
            <a:custGeom>
              <a:rect b="b" l="l" r="r" t="t"/>
              <a:pathLst>
                <a:path extrusionOk="0" h="21600" w="21398">
                  <a:moveTo>
                    <a:pt x="19175" y="0"/>
                  </a:moveTo>
                  <a:cubicBezTo>
                    <a:pt x="17964" y="0"/>
                    <a:pt x="16951" y="1003"/>
                    <a:pt x="16951" y="2203"/>
                  </a:cubicBezTo>
                  <a:lnTo>
                    <a:pt x="16951" y="6601"/>
                  </a:lnTo>
                  <a:cubicBezTo>
                    <a:pt x="16951" y="9997"/>
                    <a:pt x="13927" y="12999"/>
                    <a:pt x="10294" y="12999"/>
                  </a:cubicBezTo>
                  <a:lnTo>
                    <a:pt x="6859" y="12999"/>
                  </a:lnTo>
                  <a:lnTo>
                    <a:pt x="7667" y="12200"/>
                  </a:lnTo>
                  <a:cubicBezTo>
                    <a:pt x="8679" y="11800"/>
                    <a:pt x="8679" y="10200"/>
                    <a:pt x="7872" y="9597"/>
                  </a:cubicBezTo>
                  <a:cubicBezTo>
                    <a:pt x="7468" y="9197"/>
                    <a:pt x="6910" y="9001"/>
                    <a:pt x="6353" y="9001"/>
                  </a:cubicBezTo>
                  <a:cubicBezTo>
                    <a:pt x="5802" y="9001"/>
                    <a:pt x="5244" y="9197"/>
                    <a:pt x="4841" y="9597"/>
                  </a:cubicBezTo>
                  <a:lnTo>
                    <a:pt x="605" y="13799"/>
                  </a:lnTo>
                  <a:cubicBezTo>
                    <a:pt x="-202" y="14599"/>
                    <a:pt x="-202" y="15995"/>
                    <a:pt x="605" y="16795"/>
                  </a:cubicBezTo>
                  <a:lnTo>
                    <a:pt x="4841" y="20997"/>
                  </a:lnTo>
                  <a:cubicBezTo>
                    <a:pt x="5244" y="21397"/>
                    <a:pt x="5802" y="21600"/>
                    <a:pt x="6353" y="21600"/>
                  </a:cubicBezTo>
                  <a:cubicBezTo>
                    <a:pt x="6910" y="21600"/>
                    <a:pt x="7468" y="21397"/>
                    <a:pt x="7872" y="20997"/>
                  </a:cubicBezTo>
                  <a:cubicBezTo>
                    <a:pt x="8679" y="20197"/>
                    <a:pt x="8679" y="18794"/>
                    <a:pt x="7872" y="17995"/>
                  </a:cubicBezTo>
                  <a:lnTo>
                    <a:pt x="7064" y="17195"/>
                  </a:lnTo>
                  <a:lnTo>
                    <a:pt x="10697" y="17195"/>
                  </a:lnTo>
                  <a:cubicBezTo>
                    <a:pt x="16752" y="17195"/>
                    <a:pt x="21398" y="12599"/>
                    <a:pt x="21398" y="6601"/>
                  </a:cubicBezTo>
                  <a:lnTo>
                    <a:pt x="21398" y="2203"/>
                  </a:lnTo>
                  <a:cubicBezTo>
                    <a:pt x="21398" y="1003"/>
                    <a:pt x="20386" y="0"/>
                    <a:pt x="191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96" name="Google Shape;4096;p39"/>
            <p:cNvSpPr/>
            <p:nvPr/>
          </p:nvSpPr>
          <p:spPr>
            <a:xfrm>
              <a:off x="158925" y="4813"/>
              <a:ext cx="255754" cy="260013"/>
            </a:xfrm>
            <a:custGeom>
              <a:rect b="b" l="l" r="r" t="t"/>
              <a:pathLst>
                <a:path extrusionOk="0" h="21600" w="21448">
                  <a:moveTo>
                    <a:pt x="15116" y="0"/>
                  </a:moveTo>
                  <a:cubicBezTo>
                    <a:pt x="14532" y="0"/>
                    <a:pt x="13930" y="203"/>
                    <a:pt x="13526" y="603"/>
                  </a:cubicBezTo>
                  <a:cubicBezTo>
                    <a:pt x="12918" y="1403"/>
                    <a:pt x="12918" y="2799"/>
                    <a:pt x="13526" y="3599"/>
                  </a:cubicBezTo>
                  <a:lnTo>
                    <a:pt x="14334" y="4399"/>
                  </a:lnTo>
                  <a:lnTo>
                    <a:pt x="10899" y="4399"/>
                  </a:lnTo>
                  <a:cubicBezTo>
                    <a:pt x="4844" y="4399"/>
                    <a:pt x="0" y="9001"/>
                    <a:pt x="0" y="14999"/>
                  </a:cubicBezTo>
                  <a:lnTo>
                    <a:pt x="0" y="19397"/>
                  </a:lnTo>
                  <a:cubicBezTo>
                    <a:pt x="0" y="20597"/>
                    <a:pt x="1006" y="21600"/>
                    <a:pt x="2217" y="21600"/>
                  </a:cubicBezTo>
                  <a:cubicBezTo>
                    <a:pt x="3428" y="21600"/>
                    <a:pt x="4440" y="20597"/>
                    <a:pt x="4440" y="19397"/>
                  </a:cubicBezTo>
                  <a:lnTo>
                    <a:pt x="4440" y="14802"/>
                  </a:lnTo>
                  <a:cubicBezTo>
                    <a:pt x="4440" y="11400"/>
                    <a:pt x="7471" y="8201"/>
                    <a:pt x="11104" y="8201"/>
                  </a:cubicBezTo>
                  <a:lnTo>
                    <a:pt x="14532" y="8201"/>
                  </a:lnTo>
                  <a:lnTo>
                    <a:pt x="13930" y="9001"/>
                  </a:lnTo>
                  <a:cubicBezTo>
                    <a:pt x="12918" y="9800"/>
                    <a:pt x="12918" y="11000"/>
                    <a:pt x="13526" y="12003"/>
                  </a:cubicBezTo>
                  <a:cubicBezTo>
                    <a:pt x="13930" y="12403"/>
                    <a:pt x="14532" y="12599"/>
                    <a:pt x="15116" y="12599"/>
                  </a:cubicBezTo>
                  <a:cubicBezTo>
                    <a:pt x="15692" y="12599"/>
                    <a:pt x="16250" y="12403"/>
                    <a:pt x="16551" y="12003"/>
                  </a:cubicBezTo>
                  <a:lnTo>
                    <a:pt x="20991" y="7801"/>
                  </a:lnTo>
                  <a:cubicBezTo>
                    <a:pt x="21600" y="7001"/>
                    <a:pt x="21600" y="5598"/>
                    <a:pt x="20991" y="4799"/>
                  </a:cubicBezTo>
                  <a:lnTo>
                    <a:pt x="16551" y="603"/>
                  </a:lnTo>
                  <a:cubicBezTo>
                    <a:pt x="16250" y="203"/>
                    <a:pt x="15692" y="0"/>
                    <a:pt x="151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97" name="Google Shape;4097;p39"/>
            <p:cNvSpPr/>
            <p:nvPr/>
          </p:nvSpPr>
          <p:spPr>
            <a:xfrm>
              <a:off x="76" y="312961"/>
              <a:ext cx="418786" cy="108346"/>
            </a:xfrm>
            <a:custGeom>
              <a:rect b="b" l="l" r="r" t="t"/>
              <a:pathLst>
                <a:path extrusionOk="0" h="21600" w="21600">
                  <a:moveTo>
                    <a:pt x="3972" y="0"/>
                  </a:moveTo>
                  <a:cubicBezTo>
                    <a:pt x="1860" y="0"/>
                    <a:pt x="0" y="7190"/>
                    <a:pt x="0" y="16314"/>
                  </a:cubicBezTo>
                  <a:lnTo>
                    <a:pt x="0" y="21600"/>
                  </a:lnTo>
                  <a:lnTo>
                    <a:pt x="21600" y="21600"/>
                  </a:lnTo>
                  <a:lnTo>
                    <a:pt x="21600" y="16314"/>
                  </a:lnTo>
                  <a:lnTo>
                    <a:pt x="21478" y="16314"/>
                  </a:lnTo>
                  <a:cubicBezTo>
                    <a:pt x="21478" y="7677"/>
                    <a:pt x="19740" y="0"/>
                    <a:pt x="175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98" name="Google Shape;4098;p39"/>
            <p:cNvSpPr/>
            <p:nvPr/>
          </p:nvSpPr>
          <p:spPr>
            <a:xfrm>
              <a:off x="76" y="471810"/>
              <a:ext cx="416417" cy="262382"/>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099" name="Google Shape;4099;p39"/>
            <p:cNvSpPr/>
            <p:nvPr/>
          </p:nvSpPr>
          <p:spPr>
            <a:xfrm>
              <a:off x="76" y="784772"/>
              <a:ext cx="416417" cy="105901"/>
            </a:xfrm>
            <a:custGeom>
              <a:rect b="b" l="l" r="r" t="t"/>
              <a:pathLst>
                <a:path extrusionOk="0" h="21600" w="21600">
                  <a:moveTo>
                    <a:pt x="0" y="0"/>
                  </a:moveTo>
                  <a:lnTo>
                    <a:pt x="0" y="5392"/>
                  </a:lnTo>
                  <a:cubicBezTo>
                    <a:pt x="0" y="14727"/>
                    <a:pt x="1621" y="21600"/>
                    <a:pt x="3995" y="21600"/>
                  </a:cubicBezTo>
                  <a:lnTo>
                    <a:pt x="17605" y="21600"/>
                  </a:lnTo>
                  <a:cubicBezTo>
                    <a:pt x="19725" y="21600"/>
                    <a:pt x="21600" y="14229"/>
                    <a:pt x="21600" y="539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00" name="Google Shape;4100;p39"/>
            <p:cNvSpPr/>
            <p:nvPr/>
          </p:nvSpPr>
          <p:spPr>
            <a:xfrm>
              <a:off x="471887" y="-1"/>
              <a:ext cx="418786" cy="103532"/>
            </a:xfrm>
            <a:custGeom>
              <a:rect b="b" l="l" r="r" t="t"/>
              <a:pathLst>
                <a:path extrusionOk="0" h="21600" w="21600">
                  <a:moveTo>
                    <a:pt x="3972" y="0"/>
                  </a:moveTo>
                  <a:cubicBezTo>
                    <a:pt x="1860" y="0"/>
                    <a:pt x="0" y="7540"/>
                    <a:pt x="0" y="16068"/>
                  </a:cubicBezTo>
                  <a:lnTo>
                    <a:pt x="0" y="21600"/>
                  </a:lnTo>
                  <a:lnTo>
                    <a:pt x="21600" y="21600"/>
                  </a:lnTo>
                  <a:lnTo>
                    <a:pt x="21600" y="16068"/>
                  </a:lnTo>
                  <a:cubicBezTo>
                    <a:pt x="21600" y="7540"/>
                    <a:pt x="19740" y="0"/>
                    <a:pt x="175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01" name="Google Shape;4101;p39"/>
            <p:cNvSpPr/>
            <p:nvPr/>
          </p:nvSpPr>
          <p:spPr>
            <a:xfrm>
              <a:off x="469442" y="156480"/>
              <a:ext cx="416418" cy="262382"/>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02" name="Google Shape;4102;p39"/>
            <p:cNvSpPr/>
            <p:nvPr/>
          </p:nvSpPr>
          <p:spPr>
            <a:xfrm>
              <a:off x="469442" y="471810"/>
              <a:ext cx="416418" cy="108346"/>
            </a:xfrm>
            <a:custGeom>
              <a:rect b="b" l="l" r="r" t="t"/>
              <a:pathLst>
                <a:path extrusionOk="0" h="21600" w="21600">
                  <a:moveTo>
                    <a:pt x="0" y="0"/>
                  </a:moveTo>
                  <a:lnTo>
                    <a:pt x="0" y="5286"/>
                  </a:lnTo>
                  <a:cubicBezTo>
                    <a:pt x="0" y="13923"/>
                    <a:pt x="1875" y="21600"/>
                    <a:pt x="3995" y="21600"/>
                  </a:cubicBezTo>
                  <a:lnTo>
                    <a:pt x="17605" y="21600"/>
                  </a:lnTo>
                  <a:cubicBezTo>
                    <a:pt x="19729" y="21600"/>
                    <a:pt x="21600" y="14395"/>
                    <a:pt x="21600" y="528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103" name="Google Shape;4103;p39"/>
          <p:cNvGrpSpPr/>
          <p:nvPr/>
        </p:nvGrpSpPr>
        <p:grpSpPr>
          <a:xfrm>
            <a:off x="9508802" y="7146346"/>
            <a:ext cx="893961" cy="888230"/>
            <a:chOff x="0" y="0"/>
            <a:chExt cx="893959" cy="888228"/>
          </a:xfrm>
        </p:grpSpPr>
        <p:sp>
          <p:nvSpPr>
            <p:cNvPr id="4104" name="Google Shape;4104;p39"/>
            <p:cNvSpPr/>
            <p:nvPr/>
          </p:nvSpPr>
          <p:spPr>
            <a:xfrm>
              <a:off x="571446" y="103531"/>
              <a:ext cx="255753" cy="259936"/>
            </a:xfrm>
            <a:custGeom>
              <a:rect b="b" l="l" r="r" t="t"/>
              <a:pathLst>
                <a:path extrusionOk="0" h="21600" w="21448">
                  <a:moveTo>
                    <a:pt x="2217" y="0"/>
                  </a:moveTo>
                  <a:cubicBezTo>
                    <a:pt x="1006" y="0"/>
                    <a:pt x="0" y="997"/>
                    <a:pt x="0" y="2197"/>
                  </a:cubicBezTo>
                  <a:cubicBezTo>
                    <a:pt x="0" y="3397"/>
                    <a:pt x="1006" y="4400"/>
                    <a:pt x="2217" y="4400"/>
                  </a:cubicBezTo>
                  <a:lnTo>
                    <a:pt x="6459" y="4400"/>
                  </a:lnTo>
                  <a:cubicBezTo>
                    <a:pt x="10092" y="4400"/>
                    <a:pt x="13123" y="7397"/>
                    <a:pt x="13123" y="10997"/>
                  </a:cubicBezTo>
                  <a:lnTo>
                    <a:pt x="13123" y="14400"/>
                  </a:lnTo>
                  <a:lnTo>
                    <a:pt x="12315" y="13803"/>
                  </a:lnTo>
                  <a:cubicBezTo>
                    <a:pt x="11912" y="13403"/>
                    <a:pt x="11354" y="13200"/>
                    <a:pt x="10797" y="13200"/>
                  </a:cubicBezTo>
                  <a:cubicBezTo>
                    <a:pt x="10246" y="13200"/>
                    <a:pt x="9688" y="13403"/>
                    <a:pt x="9285" y="13803"/>
                  </a:cubicBezTo>
                  <a:cubicBezTo>
                    <a:pt x="8477" y="14400"/>
                    <a:pt x="8477" y="16000"/>
                    <a:pt x="9285" y="16800"/>
                  </a:cubicBezTo>
                  <a:lnTo>
                    <a:pt x="13526" y="21003"/>
                  </a:lnTo>
                  <a:cubicBezTo>
                    <a:pt x="13930" y="21403"/>
                    <a:pt x="14532" y="21600"/>
                    <a:pt x="15116" y="21600"/>
                  </a:cubicBezTo>
                  <a:cubicBezTo>
                    <a:pt x="15692" y="21600"/>
                    <a:pt x="16250" y="21403"/>
                    <a:pt x="16551" y="21003"/>
                  </a:cubicBezTo>
                  <a:lnTo>
                    <a:pt x="20991" y="16800"/>
                  </a:lnTo>
                  <a:cubicBezTo>
                    <a:pt x="21600" y="16000"/>
                    <a:pt x="21600" y="14400"/>
                    <a:pt x="20991" y="13803"/>
                  </a:cubicBezTo>
                  <a:cubicBezTo>
                    <a:pt x="20588" y="13403"/>
                    <a:pt x="19985" y="13200"/>
                    <a:pt x="19402" y="13200"/>
                  </a:cubicBezTo>
                  <a:cubicBezTo>
                    <a:pt x="18826" y="13200"/>
                    <a:pt x="18268" y="13403"/>
                    <a:pt x="17967" y="13803"/>
                  </a:cubicBezTo>
                  <a:lnTo>
                    <a:pt x="17160" y="14400"/>
                  </a:lnTo>
                  <a:lnTo>
                    <a:pt x="17160" y="10997"/>
                  </a:lnTo>
                  <a:cubicBezTo>
                    <a:pt x="17563" y="4997"/>
                    <a:pt x="12514" y="0"/>
                    <a:pt x="64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05" name="Google Shape;4105;p39"/>
            <p:cNvSpPr/>
            <p:nvPr/>
          </p:nvSpPr>
          <p:spPr>
            <a:xfrm>
              <a:off x="210386" y="628292"/>
              <a:ext cx="257530" cy="259936"/>
            </a:xfrm>
            <a:custGeom>
              <a:rect b="b" l="l" r="r" t="t"/>
              <a:pathLst>
                <a:path extrusionOk="0" h="21600" w="21400">
                  <a:moveTo>
                    <a:pt x="6225" y="0"/>
                  </a:moveTo>
                  <a:cubicBezTo>
                    <a:pt x="5648" y="0"/>
                    <a:pt x="5095" y="197"/>
                    <a:pt x="4797" y="597"/>
                  </a:cubicBezTo>
                  <a:lnTo>
                    <a:pt x="600" y="4800"/>
                  </a:lnTo>
                  <a:cubicBezTo>
                    <a:pt x="-200" y="5600"/>
                    <a:pt x="-200" y="7200"/>
                    <a:pt x="600" y="7797"/>
                  </a:cubicBezTo>
                  <a:cubicBezTo>
                    <a:pt x="898" y="8197"/>
                    <a:pt x="1444" y="8400"/>
                    <a:pt x="2022" y="8400"/>
                  </a:cubicBezTo>
                  <a:cubicBezTo>
                    <a:pt x="2600" y="8400"/>
                    <a:pt x="3197" y="8197"/>
                    <a:pt x="3597" y="7797"/>
                  </a:cubicBezTo>
                  <a:lnTo>
                    <a:pt x="4200" y="7200"/>
                  </a:lnTo>
                  <a:lnTo>
                    <a:pt x="4200" y="10603"/>
                  </a:lnTo>
                  <a:cubicBezTo>
                    <a:pt x="4200" y="16603"/>
                    <a:pt x="9000" y="21403"/>
                    <a:pt x="15000" y="21403"/>
                  </a:cubicBezTo>
                  <a:lnTo>
                    <a:pt x="19203" y="21403"/>
                  </a:lnTo>
                  <a:lnTo>
                    <a:pt x="19203" y="21600"/>
                  </a:lnTo>
                  <a:cubicBezTo>
                    <a:pt x="20403" y="21600"/>
                    <a:pt x="21400" y="20603"/>
                    <a:pt x="21400" y="19403"/>
                  </a:cubicBezTo>
                  <a:cubicBezTo>
                    <a:pt x="21400" y="18203"/>
                    <a:pt x="20403" y="17200"/>
                    <a:pt x="19203" y="17200"/>
                  </a:cubicBezTo>
                  <a:lnTo>
                    <a:pt x="14797" y="17200"/>
                  </a:lnTo>
                  <a:cubicBezTo>
                    <a:pt x="11197" y="17200"/>
                    <a:pt x="8200" y="14203"/>
                    <a:pt x="8200" y="10603"/>
                  </a:cubicBezTo>
                  <a:lnTo>
                    <a:pt x="8200" y="7200"/>
                  </a:lnTo>
                  <a:lnTo>
                    <a:pt x="9000" y="7797"/>
                  </a:lnTo>
                  <a:cubicBezTo>
                    <a:pt x="9400" y="8197"/>
                    <a:pt x="9946" y="8400"/>
                    <a:pt x="10498" y="8400"/>
                  </a:cubicBezTo>
                  <a:cubicBezTo>
                    <a:pt x="11051" y="8400"/>
                    <a:pt x="11597" y="8197"/>
                    <a:pt x="11997" y="7797"/>
                  </a:cubicBezTo>
                  <a:cubicBezTo>
                    <a:pt x="12797" y="7200"/>
                    <a:pt x="12797" y="5600"/>
                    <a:pt x="11997" y="4800"/>
                  </a:cubicBezTo>
                  <a:lnTo>
                    <a:pt x="7800" y="597"/>
                  </a:lnTo>
                  <a:cubicBezTo>
                    <a:pt x="7400" y="197"/>
                    <a:pt x="6797" y="0"/>
                    <a:pt x="62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06" name="Google Shape;4106;p39"/>
            <p:cNvSpPr/>
            <p:nvPr/>
          </p:nvSpPr>
          <p:spPr>
            <a:xfrm>
              <a:off x="0" y="0"/>
              <a:ext cx="624397" cy="469367"/>
            </a:xfrm>
            <a:custGeom>
              <a:rect b="b" l="l" r="r" t="t"/>
              <a:pathLst>
                <a:path extrusionOk="0" h="21600" w="21385">
                  <a:moveTo>
                    <a:pt x="10750" y="0"/>
                  </a:moveTo>
                  <a:cubicBezTo>
                    <a:pt x="5801" y="0"/>
                    <a:pt x="1763" y="5429"/>
                    <a:pt x="1763" y="12075"/>
                  </a:cubicBezTo>
                  <a:lnTo>
                    <a:pt x="1763" y="12409"/>
                  </a:lnTo>
                  <a:cubicBezTo>
                    <a:pt x="690" y="12961"/>
                    <a:pt x="31" y="14181"/>
                    <a:pt x="31" y="15731"/>
                  </a:cubicBezTo>
                  <a:lnTo>
                    <a:pt x="31" y="18056"/>
                  </a:lnTo>
                  <a:cubicBezTo>
                    <a:pt x="-215" y="19940"/>
                    <a:pt x="1020" y="21600"/>
                    <a:pt x="2423" y="21600"/>
                  </a:cubicBezTo>
                  <a:cubicBezTo>
                    <a:pt x="2753" y="21600"/>
                    <a:pt x="3082" y="21491"/>
                    <a:pt x="3412" y="21378"/>
                  </a:cubicBezTo>
                  <a:lnTo>
                    <a:pt x="3412" y="11966"/>
                  </a:lnTo>
                  <a:cubicBezTo>
                    <a:pt x="3412" y="6646"/>
                    <a:pt x="6709" y="2215"/>
                    <a:pt x="10585" y="2215"/>
                  </a:cubicBezTo>
                  <a:cubicBezTo>
                    <a:pt x="14542" y="2215"/>
                    <a:pt x="17839" y="6646"/>
                    <a:pt x="17839" y="11966"/>
                  </a:cubicBezTo>
                  <a:lnTo>
                    <a:pt x="17839" y="21378"/>
                  </a:lnTo>
                  <a:cubicBezTo>
                    <a:pt x="18088" y="21491"/>
                    <a:pt x="18417" y="21600"/>
                    <a:pt x="18747" y="21600"/>
                  </a:cubicBezTo>
                  <a:cubicBezTo>
                    <a:pt x="20147" y="21600"/>
                    <a:pt x="21385" y="19940"/>
                    <a:pt x="21385" y="18056"/>
                  </a:cubicBezTo>
                  <a:lnTo>
                    <a:pt x="21385" y="15731"/>
                  </a:lnTo>
                  <a:cubicBezTo>
                    <a:pt x="21385" y="14181"/>
                    <a:pt x="20726" y="12739"/>
                    <a:pt x="19653" y="12409"/>
                  </a:cubicBezTo>
                  <a:lnTo>
                    <a:pt x="19653" y="12075"/>
                  </a:lnTo>
                  <a:cubicBezTo>
                    <a:pt x="19653" y="5429"/>
                    <a:pt x="15615" y="0"/>
                    <a:pt x="107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07" name="Google Shape;4107;p39"/>
            <p:cNvSpPr/>
            <p:nvPr/>
          </p:nvSpPr>
          <p:spPr>
            <a:xfrm>
              <a:off x="152585" y="156480"/>
              <a:ext cx="320144" cy="159615"/>
            </a:xfrm>
            <a:custGeom>
              <a:rect b="b" l="l" r="r" t="t"/>
              <a:pathLst>
                <a:path extrusionOk="0" h="21600" w="21600">
                  <a:moveTo>
                    <a:pt x="8934" y="0"/>
                  </a:moveTo>
                  <a:cubicBezTo>
                    <a:pt x="4062" y="0"/>
                    <a:pt x="0" y="7817"/>
                    <a:pt x="0" y="17588"/>
                  </a:cubicBezTo>
                  <a:lnTo>
                    <a:pt x="0" y="21176"/>
                  </a:lnTo>
                  <a:lnTo>
                    <a:pt x="6336" y="21176"/>
                  </a:lnTo>
                  <a:cubicBezTo>
                    <a:pt x="7960" y="21176"/>
                    <a:pt x="9743" y="21176"/>
                    <a:pt x="10393" y="20525"/>
                  </a:cubicBezTo>
                  <a:cubicBezTo>
                    <a:pt x="10558" y="20194"/>
                    <a:pt x="10718" y="18891"/>
                    <a:pt x="10718" y="17919"/>
                  </a:cubicBezTo>
                  <a:cubicBezTo>
                    <a:pt x="10718" y="15965"/>
                    <a:pt x="11532" y="14331"/>
                    <a:pt x="12666" y="14331"/>
                  </a:cubicBezTo>
                  <a:cubicBezTo>
                    <a:pt x="13640" y="14331"/>
                    <a:pt x="14455" y="15965"/>
                    <a:pt x="14455" y="17919"/>
                  </a:cubicBezTo>
                  <a:cubicBezTo>
                    <a:pt x="14455" y="18891"/>
                    <a:pt x="14455" y="20194"/>
                    <a:pt x="14780" y="20525"/>
                  </a:cubicBezTo>
                  <a:cubicBezTo>
                    <a:pt x="15161" y="21279"/>
                    <a:pt x="15929" y="21600"/>
                    <a:pt x="16832" y="21600"/>
                  </a:cubicBezTo>
                  <a:cubicBezTo>
                    <a:pt x="17466" y="21600"/>
                    <a:pt x="18167" y="21445"/>
                    <a:pt x="18842" y="21176"/>
                  </a:cubicBezTo>
                  <a:lnTo>
                    <a:pt x="21600" y="21176"/>
                  </a:lnTo>
                  <a:lnTo>
                    <a:pt x="21600" y="17588"/>
                  </a:lnTo>
                  <a:lnTo>
                    <a:pt x="21275" y="17588"/>
                  </a:lnTo>
                  <a:cubicBezTo>
                    <a:pt x="21275" y="7817"/>
                    <a:pt x="17213" y="0"/>
                    <a:pt x="123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08" name="Google Shape;4108;p39"/>
            <p:cNvSpPr/>
            <p:nvPr/>
          </p:nvSpPr>
          <p:spPr>
            <a:xfrm>
              <a:off x="152585" y="346657"/>
              <a:ext cx="320144" cy="226241"/>
            </a:xfrm>
            <a:custGeom>
              <a:rect b="b" l="l" r="r" t="t"/>
              <a:pathLst>
                <a:path extrusionOk="0" h="21600" w="21600">
                  <a:moveTo>
                    <a:pt x="12341" y="0"/>
                  </a:moveTo>
                  <a:cubicBezTo>
                    <a:pt x="10718" y="1838"/>
                    <a:pt x="8609" y="1838"/>
                    <a:pt x="6336" y="1838"/>
                  </a:cubicBezTo>
                  <a:lnTo>
                    <a:pt x="0" y="1838"/>
                  </a:lnTo>
                  <a:lnTo>
                    <a:pt x="0" y="6660"/>
                  </a:lnTo>
                  <a:cubicBezTo>
                    <a:pt x="0" y="14940"/>
                    <a:pt x="4872" y="21600"/>
                    <a:pt x="10882" y="21600"/>
                  </a:cubicBezTo>
                  <a:cubicBezTo>
                    <a:pt x="16728" y="21600"/>
                    <a:pt x="21600" y="14940"/>
                    <a:pt x="21600" y="6660"/>
                  </a:cubicBezTo>
                  <a:lnTo>
                    <a:pt x="21600" y="1838"/>
                  </a:lnTo>
                  <a:lnTo>
                    <a:pt x="17863" y="1838"/>
                  </a:lnTo>
                  <a:cubicBezTo>
                    <a:pt x="15914" y="1838"/>
                    <a:pt x="13805" y="1379"/>
                    <a:pt x="123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09" name="Google Shape;4109;p39"/>
            <p:cNvSpPr/>
            <p:nvPr/>
          </p:nvSpPr>
          <p:spPr>
            <a:xfrm>
              <a:off x="573814" y="469366"/>
              <a:ext cx="320145" cy="159691"/>
            </a:xfrm>
            <a:custGeom>
              <a:rect b="b" l="l" r="r" t="t"/>
              <a:pathLst>
                <a:path extrusionOk="0" h="21600" w="21600">
                  <a:moveTo>
                    <a:pt x="8774" y="0"/>
                  </a:moveTo>
                  <a:cubicBezTo>
                    <a:pt x="3897" y="0"/>
                    <a:pt x="0" y="7824"/>
                    <a:pt x="0" y="17590"/>
                  </a:cubicBezTo>
                  <a:lnTo>
                    <a:pt x="0" y="21166"/>
                  </a:lnTo>
                  <a:lnTo>
                    <a:pt x="6336" y="21166"/>
                  </a:lnTo>
                  <a:cubicBezTo>
                    <a:pt x="7960" y="21166"/>
                    <a:pt x="9748" y="21166"/>
                    <a:pt x="10398" y="20515"/>
                  </a:cubicBezTo>
                  <a:cubicBezTo>
                    <a:pt x="10558" y="20194"/>
                    <a:pt x="10723" y="18892"/>
                    <a:pt x="10723" y="17910"/>
                  </a:cubicBezTo>
                  <a:cubicBezTo>
                    <a:pt x="10723" y="15957"/>
                    <a:pt x="11532" y="14335"/>
                    <a:pt x="12671" y="14335"/>
                  </a:cubicBezTo>
                  <a:cubicBezTo>
                    <a:pt x="13646" y="14335"/>
                    <a:pt x="14455" y="15957"/>
                    <a:pt x="14455" y="17910"/>
                  </a:cubicBezTo>
                  <a:cubicBezTo>
                    <a:pt x="14455" y="18892"/>
                    <a:pt x="14455" y="20194"/>
                    <a:pt x="14780" y="20515"/>
                  </a:cubicBezTo>
                  <a:cubicBezTo>
                    <a:pt x="15161" y="21280"/>
                    <a:pt x="15935" y="21600"/>
                    <a:pt x="16832" y="21600"/>
                  </a:cubicBezTo>
                  <a:cubicBezTo>
                    <a:pt x="17466" y="21600"/>
                    <a:pt x="18167" y="21435"/>
                    <a:pt x="18842" y="21166"/>
                  </a:cubicBezTo>
                  <a:lnTo>
                    <a:pt x="21600" y="21166"/>
                  </a:lnTo>
                  <a:lnTo>
                    <a:pt x="21600" y="17590"/>
                  </a:lnTo>
                  <a:cubicBezTo>
                    <a:pt x="21115" y="7824"/>
                    <a:pt x="17053" y="0"/>
                    <a:pt x="121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10" name="Google Shape;4110;p39"/>
            <p:cNvSpPr/>
            <p:nvPr/>
          </p:nvSpPr>
          <p:spPr>
            <a:xfrm>
              <a:off x="571446" y="659542"/>
              <a:ext cx="312886" cy="228686"/>
            </a:xfrm>
            <a:custGeom>
              <a:rect b="b" l="l" r="r" t="t"/>
              <a:pathLst>
                <a:path extrusionOk="0" h="21600" w="21600">
                  <a:moveTo>
                    <a:pt x="12628" y="0"/>
                  </a:moveTo>
                  <a:cubicBezTo>
                    <a:pt x="10966" y="1819"/>
                    <a:pt x="8640" y="1819"/>
                    <a:pt x="6483" y="1819"/>
                  </a:cubicBezTo>
                  <a:lnTo>
                    <a:pt x="0" y="1819"/>
                  </a:lnTo>
                  <a:lnTo>
                    <a:pt x="0" y="6596"/>
                  </a:lnTo>
                  <a:cubicBezTo>
                    <a:pt x="0" y="14780"/>
                    <a:pt x="4816" y="21600"/>
                    <a:pt x="10803" y="21600"/>
                  </a:cubicBezTo>
                  <a:cubicBezTo>
                    <a:pt x="16784" y="21600"/>
                    <a:pt x="21600" y="14780"/>
                    <a:pt x="21600" y="6596"/>
                  </a:cubicBezTo>
                  <a:lnTo>
                    <a:pt x="21600" y="1819"/>
                  </a:lnTo>
                  <a:lnTo>
                    <a:pt x="18113" y="1819"/>
                  </a:lnTo>
                  <a:cubicBezTo>
                    <a:pt x="15951" y="1819"/>
                    <a:pt x="14126" y="1364"/>
                    <a:pt x="126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111" name="Google Shape;4111;p39"/>
          <p:cNvGrpSpPr/>
          <p:nvPr/>
        </p:nvGrpSpPr>
        <p:grpSpPr>
          <a:xfrm>
            <a:off x="9512127" y="8254893"/>
            <a:ext cx="885856" cy="893043"/>
            <a:chOff x="0" y="0"/>
            <a:chExt cx="885854" cy="893041"/>
          </a:xfrm>
        </p:grpSpPr>
        <p:sp>
          <p:nvSpPr>
            <p:cNvPr id="4112" name="Google Shape;4112;p39"/>
            <p:cNvSpPr/>
            <p:nvPr/>
          </p:nvSpPr>
          <p:spPr>
            <a:xfrm>
              <a:off x="0" y="466997"/>
              <a:ext cx="426082" cy="426044"/>
            </a:xfrm>
            <a:custGeom>
              <a:rect b="b" l="l" r="r" t="t"/>
              <a:pathLst>
                <a:path extrusionOk="0" h="21600" w="21240">
                  <a:moveTo>
                    <a:pt x="15599" y="0"/>
                  </a:moveTo>
                  <a:cubicBezTo>
                    <a:pt x="14879" y="1220"/>
                    <a:pt x="14761" y="2805"/>
                    <a:pt x="15359" y="4025"/>
                  </a:cubicBezTo>
                  <a:lnTo>
                    <a:pt x="12960" y="6465"/>
                  </a:lnTo>
                  <a:cubicBezTo>
                    <a:pt x="12381" y="6152"/>
                    <a:pt x="11805" y="6000"/>
                    <a:pt x="11246" y="6000"/>
                  </a:cubicBezTo>
                  <a:cubicBezTo>
                    <a:pt x="10293" y="6000"/>
                    <a:pt x="9394" y="6430"/>
                    <a:pt x="8640" y="7197"/>
                  </a:cubicBezTo>
                  <a:lnTo>
                    <a:pt x="1080" y="14767"/>
                  </a:lnTo>
                  <a:cubicBezTo>
                    <a:pt x="-360" y="16351"/>
                    <a:pt x="-360" y="18915"/>
                    <a:pt x="1080" y="20500"/>
                  </a:cubicBezTo>
                  <a:cubicBezTo>
                    <a:pt x="1861" y="21232"/>
                    <a:pt x="2881" y="21600"/>
                    <a:pt x="3887" y="21600"/>
                  </a:cubicBezTo>
                  <a:cubicBezTo>
                    <a:pt x="4889" y="21600"/>
                    <a:pt x="5879" y="21232"/>
                    <a:pt x="6599" y="20500"/>
                  </a:cubicBezTo>
                  <a:lnTo>
                    <a:pt x="14159" y="12814"/>
                  </a:lnTo>
                  <a:cubicBezTo>
                    <a:pt x="15241" y="11714"/>
                    <a:pt x="15599" y="9886"/>
                    <a:pt x="14879" y="8298"/>
                  </a:cubicBezTo>
                  <a:lnTo>
                    <a:pt x="17279" y="5857"/>
                  </a:lnTo>
                  <a:cubicBezTo>
                    <a:pt x="17881" y="6101"/>
                    <a:pt x="18361" y="6221"/>
                    <a:pt x="18958" y="6221"/>
                  </a:cubicBezTo>
                  <a:cubicBezTo>
                    <a:pt x="19678" y="6221"/>
                    <a:pt x="20398" y="5977"/>
                    <a:pt x="21240" y="5489"/>
                  </a:cubicBezTo>
                  <a:cubicBezTo>
                    <a:pt x="18840" y="4025"/>
                    <a:pt x="17039" y="2196"/>
                    <a:pt x="155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13" name="Google Shape;4113;p39"/>
            <p:cNvSpPr/>
            <p:nvPr/>
          </p:nvSpPr>
          <p:spPr>
            <a:xfrm>
              <a:off x="312923" y="0"/>
              <a:ext cx="572931" cy="572898"/>
            </a:xfrm>
            <a:custGeom>
              <a:rect b="b" l="l" r="r" t="t"/>
              <a:pathLst>
                <a:path extrusionOk="0" h="21600" w="21509">
                  <a:moveTo>
                    <a:pt x="10665" y="3993"/>
                  </a:moveTo>
                  <a:cubicBezTo>
                    <a:pt x="12200" y="3993"/>
                    <a:pt x="13557" y="5352"/>
                    <a:pt x="13557" y="6989"/>
                  </a:cubicBezTo>
                  <a:cubicBezTo>
                    <a:pt x="13737" y="8078"/>
                    <a:pt x="12923" y="9256"/>
                    <a:pt x="11749" y="9711"/>
                  </a:cubicBezTo>
                  <a:lnTo>
                    <a:pt x="11749" y="10800"/>
                  </a:lnTo>
                  <a:cubicBezTo>
                    <a:pt x="11749" y="11344"/>
                    <a:pt x="11296" y="11797"/>
                    <a:pt x="10754" y="11797"/>
                  </a:cubicBezTo>
                  <a:cubicBezTo>
                    <a:pt x="10212" y="11797"/>
                    <a:pt x="9762" y="11344"/>
                    <a:pt x="9762" y="10800"/>
                  </a:cubicBezTo>
                  <a:lnTo>
                    <a:pt x="9762" y="9711"/>
                  </a:lnTo>
                  <a:cubicBezTo>
                    <a:pt x="9762" y="8893"/>
                    <a:pt x="10304" y="8078"/>
                    <a:pt x="11116" y="7896"/>
                  </a:cubicBezTo>
                  <a:cubicBezTo>
                    <a:pt x="11477" y="7715"/>
                    <a:pt x="11749" y="7260"/>
                    <a:pt x="11749" y="6989"/>
                  </a:cubicBezTo>
                  <a:cubicBezTo>
                    <a:pt x="11749" y="6352"/>
                    <a:pt x="11296" y="5900"/>
                    <a:pt x="10754" y="5900"/>
                  </a:cubicBezTo>
                  <a:cubicBezTo>
                    <a:pt x="10212" y="5900"/>
                    <a:pt x="9762" y="6352"/>
                    <a:pt x="9762" y="6989"/>
                  </a:cubicBezTo>
                  <a:cubicBezTo>
                    <a:pt x="9762" y="7533"/>
                    <a:pt x="9308" y="7985"/>
                    <a:pt x="8766" y="7985"/>
                  </a:cubicBezTo>
                  <a:cubicBezTo>
                    <a:pt x="8135" y="7985"/>
                    <a:pt x="7682" y="7533"/>
                    <a:pt x="7682" y="6989"/>
                  </a:cubicBezTo>
                  <a:cubicBezTo>
                    <a:pt x="7682" y="5352"/>
                    <a:pt x="9039" y="3993"/>
                    <a:pt x="10665" y="3993"/>
                  </a:cubicBezTo>
                  <a:close/>
                  <a:moveTo>
                    <a:pt x="10754" y="13612"/>
                  </a:moveTo>
                  <a:cubicBezTo>
                    <a:pt x="11296" y="13612"/>
                    <a:pt x="11749" y="14067"/>
                    <a:pt x="11749" y="14701"/>
                  </a:cubicBezTo>
                  <a:cubicBezTo>
                    <a:pt x="11749" y="15248"/>
                    <a:pt x="11296" y="15700"/>
                    <a:pt x="10754" y="15700"/>
                  </a:cubicBezTo>
                  <a:cubicBezTo>
                    <a:pt x="10212" y="15700"/>
                    <a:pt x="9762" y="15248"/>
                    <a:pt x="9762" y="14701"/>
                  </a:cubicBezTo>
                  <a:cubicBezTo>
                    <a:pt x="9762" y="14067"/>
                    <a:pt x="10212" y="13612"/>
                    <a:pt x="10754" y="13612"/>
                  </a:cubicBezTo>
                  <a:close/>
                  <a:moveTo>
                    <a:pt x="10754" y="0"/>
                  </a:moveTo>
                  <a:cubicBezTo>
                    <a:pt x="4790" y="0"/>
                    <a:pt x="0" y="4900"/>
                    <a:pt x="0" y="10800"/>
                  </a:cubicBezTo>
                  <a:cubicBezTo>
                    <a:pt x="0" y="16789"/>
                    <a:pt x="4882" y="21600"/>
                    <a:pt x="10754" y="21600"/>
                  </a:cubicBezTo>
                  <a:cubicBezTo>
                    <a:pt x="16721" y="21600"/>
                    <a:pt x="21508" y="16700"/>
                    <a:pt x="21508" y="10800"/>
                  </a:cubicBezTo>
                  <a:cubicBezTo>
                    <a:pt x="21600" y="4808"/>
                    <a:pt x="16721" y="0"/>
                    <a:pt x="10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114" name="Google Shape;4114;p39"/>
          <p:cNvGrpSpPr/>
          <p:nvPr/>
        </p:nvGrpSpPr>
        <p:grpSpPr>
          <a:xfrm>
            <a:off x="9508477" y="9350106"/>
            <a:ext cx="888347" cy="895489"/>
            <a:chOff x="-1" y="0"/>
            <a:chExt cx="888345" cy="895487"/>
          </a:xfrm>
        </p:grpSpPr>
        <p:sp>
          <p:nvSpPr>
            <p:cNvPr id="4115" name="Google Shape;4115;p39"/>
            <p:cNvSpPr/>
            <p:nvPr/>
          </p:nvSpPr>
          <p:spPr>
            <a:xfrm>
              <a:off x="291318" y="0"/>
              <a:ext cx="300891" cy="216690"/>
            </a:xfrm>
            <a:custGeom>
              <a:rect b="b" l="l" r="r" t="t"/>
              <a:pathLst>
                <a:path extrusionOk="0" h="21600" w="21600">
                  <a:moveTo>
                    <a:pt x="10888" y="0"/>
                  </a:moveTo>
                  <a:cubicBezTo>
                    <a:pt x="6911" y="0"/>
                    <a:pt x="2594" y="7205"/>
                    <a:pt x="0" y="19201"/>
                  </a:cubicBezTo>
                  <a:cubicBezTo>
                    <a:pt x="867" y="19917"/>
                    <a:pt x="1558" y="20640"/>
                    <a:pt x="2249" y="21600"/>
                  </a:cubicBezTo>
                  <a:cubicBezTo>
                    <a:pt x="5013" y="21120"/>
                    <a:pt x="8123" y="21120"/>
                    <a:pt x="10888" y="21120"/>
                  </a:cubicBezTo>
                  <a:cubicBezTo>
                    <a:pt x="13652" y="21120"/>
                    <a:pt x="16762" y="21356"/>
                    <a:pt x="19527" y="21600"/>
                  </a:cubicBezTo>
                  <a:cubicBezTo>
                    <a:pt x="19872" y="20397"/>
                    <a:pt x="20739" y="19681"/>
                    <a:pt x="21600" y="19201"/>
                  </a:cubicBezTo>
                  <a:cubicBezTo>
                    <a:pt x="19357" y="7205"/>
                    <a:pt x="15034" y="0"/>
                    <a:pt x="108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16" name="Google Shape;4116;p39"/>
            <p:cNvSpPr/>
            <p:nvPr/>
          </p:nvSpPr>
          <p:spPr>
            <a:xfrm>
              <a:off x="-1" y="296075"/>
              <a:ext cx="214302" cy="300967"/>
            </a:xfrm>
            <a:custGeom>
              <a:rect b="b" l="l" r="r" t="t"/>
              <a:pathLst>
                <a:path extrusionOk="0" h="21600" w="21369">
                  <a:moveTo>
                    <a:pt x="18969" y="0"/>
                  </a:moveTo>
                  <a:cubicBezTo>
                    <a:pt x="6969" y="2594"/>
                    <a:pt x="5" y="6739"/>
                    <a:pt x="5" y="10715"/>
                  </a:cubicBezTo>
                  <a:cubicBezTo>
                    <a:pt x="-231" y="14861"/>
                    <a:pt x="6969" y="19006"/>
                    <a:pt x="18969" y="21600"/>
                  </a:cubicBezTo>
                  <a:cubicBezTo>
                    <a:pt x="19449" y="20734"/>
                    <a:pt x="20409" y="20043"/>
                    <a:pt x="21369" y="19352"/>
                  </a:cubicBezTo>
                  <a:cubicBezTo>
                    <a:pt x="20889" y="16588"/>
                    <a:pt x="20889" y="13824"/>
                    <a:pt x="20889" y="10715"/>
                  </a:cubicBezTo>
                  <a:cubicBezTo>
                    <a:pt x="20889" y="7776"/>
                    <a:pt x="21133" y="5012"/>
                    <a:pt x="21369" y="2078"/>
                  </a:cubicBezTo>
                  <a:cubicBezTo>
                    <a:pt x="20173" y="1733"/>
                    <a:pt x="19213" y="866"/>
                    <a:pt x="18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17" name="Google Shape;4117;p39"/>
            <p:cNvSpPr/>
            <p:nvPr/>
          </p:nvSpPr>
          <p:spPr>
            <a:xfrm>
              <a:off x="674115" y="298520"/>
              <a:ext cx="214229" cy="158851"/>
            </a:xfrm>
            <a:custGeom>
              <a:rect b="b" l="l" r="r" t="t"/>
              <a:pathLst>
                <a:path extrusionOk="0" h="21600" w="21362">
                  <a:moveTo>
                    <a:pt x="2400" y="0"/>
                  </a:moveTo>
                  <a:cubicBezTo>
                    <a:pt x="1920" y="1642"/>
                    <a:pt x="960" y="2951"/>
                    <a:pt x="0" y="3927"/>
                  </a:cubicBezTo>
                  <a:cubicBezTo>
                    <a:pt x="236" y="6223"/>
                    <a:pt x="236" y="8187"/>
                    <a:pt x="236" y="10151"/>
                  </a:cubicBezTo>
                  <a:cubicBezTo>
                    <a:pt x="1196" y="10151"/>
                    <a:pt x="2156" y="9818"/>
                    <a:pt x="3360" y="9818"/>
                  </a:cubicBezTo>
                  <a:cubicBezTo>
                    <a:pt x="10560" y="9818"/>
                    <a:pt x="17036" y="14400"/>
                    <a:pt x="21356" y="21600"/>
                  </a:cubicBezTo>
                  <a:lnTo>
                    <a:pt x="21356" y="20291"/>
                  </a:lnTo>
                  <a:cubicBezTo>
                    <a:pt x="21600" y="12769"/>
                    <a:pt x="14400" y="4914"/>
                    <a:pt x="24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18" name="Google Shape;4118;p39"/>
            <p:cNvSpPr/>
            <p:nvPr/>
          </p:nvSpPr>
          <p:spPr>
            <a:xfrm>
              <a:off x="291318" y="674059"/>
              <a:ext cx="264827" cy="216614"/>
            </a:xfrm>
            <a:custGeom>
              <a:rect b="b" l="l" r="r" t="t"/>
              <a:pathLst>
                <a:path extrusionOk="0" h="21600" w="21600">
                  <a:moveTo>
                    <a:pt x="2555" y="0"/>
                  </a:moveTo>
                  <a:cubicBezTo>
                    <a:pt x="1963" y="1196"/>
                    <a:pt x="985" y="2156"/>
                    <a:pt x="0" y="2400"/>
                  </a:cubicBezTo>
                  <a:cubicBezTo>
                    <a:pt x="2948" y="14400"/>
                    <a:pt x="7852" y="21600"/>
                    <a:pt x="12370" y="21600"/>
                  </a:cubicBezTo>
                  <a:cubicBezTo>
                    <a:pt x="15511" y="21600"/>
                    <a:pt x="19045" y="18004"/>
                    <a:pt x="21600" y="11756"/>
                  </a:cubicBezTo>
                  <a:lnTo>
                    <a:pt x="19438" y="8160"/>
                  </a:lnTo>
                  <a:cubicBezTo>
                    <a:pt x="17674" y="6476"/>
                    <a:pt x="16689" y="3596"/>
                    <a:pt x="15711" y="716"/>
                  </a:cubicBezTo>
                  <a:lnTo>
                    <a:pt x="12370" y="716"/>
                  </a:lnTo>
                  <a:cubicBezTo>
                    <a:pt x="8837" y="716"/>
                    <a:pt x="5497" y="480"/>
                    <a:pt x="25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19" name="Google Shape;4119;p39"/>
            <p:cNvSpPr/>
            <p:nvPr/>
          </p:nvSpPr>
          <p:spPr>
            <a:xfrm>
              <a:off x="262436" y="262380"/>
              <a:ext cx="363468" cy="368358"/>
            </a:xfrm>
            <a:custGeom>
              <a:rect b="b" l="l" r="r" t="t"/>
              <a:pathLst>
                <a:path extrusionOk="0" h="21600" w="21600">
                  <a:moveTo>
                    <a:pt x="10875" y="0"/>
                  </a:moveTo>
                  <a:cubicBezTo>
                    <a:pt x="8727" y="0"/>
                    <a:pt x="6439" y="143"/>
                    <a:pt x="4577" y="426"/>
                  </a:cubicBezTo>
                  <a:cubicBezTo>
                    <a:pt x="4436" y="2684"/>
                    <a:pt x="2720" y="4377"/>
                    <a:pt x="286" y="4660"/>
                  </a:cubicBezTo>
                  <a:cubicBezTo>
                    <a:pt x="145" y="6497"/>
                    <a:pt x="0" y="8611"/>
                    <a:pt x="0" y="10731"/>
                  </a:cubicBezTo>
                  <a:cubicBezTo>
                    <a:pt x="0" y="12845"/>
                    <a:pt x="145" y="14965"/>
                    <a:pt x="286" y="16940"/>
                  </a:cubicBezTo>
                  <a:cubicBezTo>
                    <a:pt x="2720" y="17079"/>
                    <a:pt x="4436" y="18916"/>
                    <a:pt x="4577" y="21174"/>
                  </a:cubicBezTo>
                  <a:cubicBezTo>
                    <a:pt x="6579" y="21318"/>
                    <a:pt x="8727" y="21600"/>
                    <a:pt x="10875" y="21600"/>
                  </a:cubicBezTo>
                  <a:lnTo>
                    <a:pt x="12732" y="21600"/>
                  </a:lnTo>
                  <a:cubicBezTo>
                    <a:pt x="12732" y="21035"/>
                    <a:pt x="12446" y="20471"/>
                    <a:pt x="12446" y="20189"/>
                  </a:cubicBezTo>
                  <a:cubicBezTo>
                    <a:pt x="12446" y="14118"/>
                    <a:pt x="16310" y="9037"/>
                    <a:pt x="21600" y="7061"/>
                  </a:cubicBezTo>
                  <a:cubicBezTo>
                    <a:pt x="21600" y="6214"/>
                    <a:pt x="21459" y="5506"/>
                    <a:pt x="21459" y="4660"/>
                  </a:cubicBezTo>
                  <a:cubicBezTo>
                    <a:pt x="19171" y="4377"/>
                    <a:pt x="17309" y="2684"/>
                    <a:pt x="17168" y="426"/>
                  </a:cubicBezTo>
                  <a:cubicBezTo>
                    <a:pt x="15166" y="143"/>
                    <a:pt x="13018" y="0"/>
                    <a:pt x="108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20" name="Google Shape;4120;p39"/>
            <p:cNvSpPr/>
            <p:nvPr/>
          </p:nvSpPr>
          <p:spPr>
            <a:xfrm>
              <a:off x="14497" y="565715"/>
              <a:ext cx="308149" cy="308149"/>
            </a:xfrm>
            <a:custGeom>
              <a:rect b="b" l="l" r="r" t="t"/>
              <a:pathLst>
                <a:path extrusionOk="0" h="21600" w="21600">
                  <a:moveTo>
                    <a:pt x="0" y="0"/>
                  </a:moveTo>
                  <a:cubicBezTo>
                    <a:pt x="3037" y="10460"/>
                    <a:pt x="11306" y="18563"/>
                    <a:pt x="21600" y="21600"/>
                  </a:cubicBezTo>
                  <a:cubicBezTo>
                    <a:pt x="19238" y="18563"/>
                    <a:pt x="17380" y="14680"/>
                    <a:pt x="15864" y="9785"/>
                  </a:cubicBezTo>
                  <a:cubicBezTo>
                    <a:pt x="13839" y="9282"/>
                    <a:pt x="12318" y="7932"/>
                    <a:pt x="11815" y="5736"/>
                  </a:cubicBezTo>
                  <a:cubicBezTo>
                    <a:pt x="7086" y="4558"/>
                    <a:pt x="3037" y="2362"/>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21" name="Google Shape;4121;p39"/>
            <p:cNvSpPr/>
            <p:nvPr/>
          </p:nvSpPr>
          <p:spPr>
            <a:xfrm>
              <a:off x="565771" y="21699"/>
              <a:ext cx="308073" cy="305704"/>
            </a:xfrm>
            <a:custGeom>
              <a:rect b="b" l="l" r="r" t="t"/>
              <a:pathLst>
                <a:path extrusionOk="0" h="21600" w="21600">
                  <a:moveTo>
                    <a:pt x="0" y="0"/>
                  </a:moveTo>
                  <a:cubicBezTo>
                    <a:pt x="2363" y="2894"/>
                    <a:pt x="4216" y="6975"/>
                    <a:pt x="5738" y="11904"/>
                  </a:cubicBezTo>
                  <a:cubicBezTo>
                    <a:pt x="7596" y="12077"/>
                    <a:pt x="9284" y="13777"/>
                    <a:pt x="9787" y="15985"/>
                  </a:cubicBezTo>
                  <a:cubicBezTo>
                    <a:pt x="14512" y="17179"/>
                    <a:pt x="18562" y="19387"/>
                    <a:pt x="21600" y="21600"/>
                  </a:cubicBezTo>
                  <a:cubicBezTo>
                    <a:pt x="18562" y="11224"/>
                    <a:pt x="10296" y="289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22" name="Google Shape;4122;p39"/>
            <p:cNvSpPr/>
            <p:nvPr/>
          </p:nvSpPr>
          <p:spPr>
            <a:xfrm>
              <a:off x="14497" y="19254"/>
              <a:ext cx="308149" cy="305780"/>
            </a:xfrm>
            <a:custGeom>
              <a:rect b="b" l="l" r="r" t="t"/>
              <a:pathLst>
                <a:path extrusionOk="0" h="21600" w="21600">
                  <a:moveTo>
                    <a:pt x="21600" y="0"/>
                  </a:moveTo>
                  <a:cubicBezTo>
                    <a:pt x="11306" y="2893"/>
                    <a:pt x="3037" y="11226"/>
                    <a:pt x="0" y="21600"/>
                  </a:cubicBezTo>
                  <a:cubicBezTo>
                    <a:pt x="3037" y="19387"/>
                    <a:pt x="7086" y="17347"/>
                    <a:pt x="11815" y="15987"/>
                  </a:cubicBezTo>
                  <a:cubicBezTo>
                    <a:pt x="12318" y="13774"/>
                    <a:pt x="14005" y="12246"/>
                    <a:pt x="15864" y="11906"/>
                  </a:cubicBezTo>
                  <a:cubicBezTo>
                    <a:pt x="17214" y="6973"/>
                    <a:pt x="19238" y="2726"/>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23" name="Google Shape;4123;p39"/>
            <p:cNvSpPr/>
            <p:nvPr/>
          </p:nvSpPr>
          <p:spPr>
            <a:xfrm>
              <a:off x="524817" y="421306"/>
              <a:ext cx="363519" cy="474181"/>
            </a:xfrm>
            <a:custGeom>
              <a:rect b="b" l="l" r="r" t="t"/>
              <a:pathLst>
                <a:path extrusionOk="0" h="21600" w="21459">
                  <a:moveTo>
                    <a:pt x="10802" y="4713"/>
                  </a:moveTo>
                  <a:cubicBezTo>
                    <a:pt x="13215" y="4713"/>
                    <a:pt x="15349" y="6359"/>
                    <a:pt x="15349" y="8224"/>
                  </a:cubicBezTo>
                  <a:cubicBezTo>
                    <a:pt x="15349" y="10306"/>
                    <a:pt x="13215" y="11841"/>
                    <a:pt x="10802" y="11841"/>
                  </a:cubicBezTo>
                  <a:cubicBezTo>
                    <a:pt x="8240" y="11841"/>
                    <a:pt x="6112" y="10198"/>
                    <a:pt x="6112" y="8224"/>
                  </a:cubicBezTo>
                  <a:cubicBezTo>
                    <a:pt x="6112" y="6359"/>
                    <a:pt x="8240" y="4713"/>
                    <a:pt x="10802" y="4713"/>
                  </a:cubicBezTo>
                  <a:close/>
                  <a:moveTo>
                    <a:pt x="10802" y="0"/>
                  </a:moveTo>
                  <a:cubicBezTo>
                    <a:pt x="4691" y="0"/>
                    <a:pt x="0" y="3728"/>
                    <a:pt x="0" y="8444"/>
                  </a:cubicBezTo>
                  <a:cubicBezTo>
                    <a:pt x="0" y="10417"/>
                    <a:pt x="997" y="12498"/>
                    <a:pt x="2842" y="13925"/>
                  </a:cubicBezTo>
                  <a:lnTo>
                    <a:pt x="9521" y="21054"/>
                  </a:lnTo>
                  <a:cubicBezTo>
                    <a:pt x="9950" y="21273"/>
                    <a:pt x="10234" y="21600"/>
                    <a:pt x="10802" y="21600"/>
                  </a:cubicBezTo>
                  <a:cubicBezTo>
                    <a:pt x="11371" y="21600"/>
                    <a:pt x="11655" y="21381"/>
                    <a:pt x="12079" y="21054"/>
                  </a:cubicBezTo>
                  <a:lnTo>
                    <a:pt x="20035" y="12498"/>
                  </a:lnTo>
                  <a:cubicBezTo>
                    <a:pt x="21032" y="11294"/>
                    <a:pt x="21456" y="9759"/>
                    <a:pt x="21456" y="8224"/>
                  </a:cubicBezTo>
                  <a:cubicBezTo>
                    <a:pt x="21600" y="3728"/>
                    <a:pt x="16625"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24" name="Google Shape;4124;p39"/>
            <p:cNvSpPr/>
            <p:nvPr/>
          </p:nvSpPr>
          <p:spPr>
            <a:xfrm>
              <a:off x="681298" y="577787"/>
              <a:ext cx="52951" cy="55319"/>
            </a:xfrm>
            <a:custGeom>
              <a:rect b="b" l="l" r="r" t="t"/>
              <a:pathLst>
                <a:path extrusionOk="0" h="21600" w="21600">
                  <a:moveTo>
                    <a:pt x="10816" y="0"/>
                  </a:moveTo>
                  <a:cubicBezTo>
                    <a:pt x="4925" y="0"/>
                    <a:pt x="0" y="4684"/>
                    <a:pt x="0" y="11277"/>
                  </a:cubicBezTo>
                  <a:cubicBezTo>
                    <a:pt x="0" y="16916"/>
                    <a:pt x="4925" y="21600"/>
                    <a:pt x="10816" y="21600"/>
                  </a:cubicBezTo>
                  <a:cubicBezTo>
                    <a:pt x="16706" y="21600"/>
                    <a:pt x="21600" y="16916"/>
                    <a:pt x="21600" y="11277"/>
                  </a:cubicBezTo>
                  <a:cubicBezTo>
                    <a:pt x="21600" y="468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125" name="Google Shape;4125;p39"/>
          <p:cNvGrpSpPr/>
          <p:nvPr/>
        </p:nvGrpSpPr>
        <p:grpSpPr>
          <a:xfrm>
            <a:off x="15125155" y="7142951"/>
            <a:ext cx="885410" cy="895030"/>
            <a:chOff x="0" y="0"/>
            <a:chExt cx="885408" cy="895028"/>
          </a:xfrm>
        </p:grpSpPr>
        <p:sp>
          <p:nvSpPr>
            <p:cNvPr id="4126" name="Google Shape;4126;p39"/>
            <p:cNvSpPr/>
            <p:nvPr/>
          </p:nvSpPr>
          <p:spPr>
            <a:xfrm>
              <a:off x="124702" y="0"/>
              <a:ext cx="625925" cy="469443"/>
            </a:xfrm>
            <a:custGeom>
              <a:rect b="b" l="l" r="r" t="t"/>
              <a:pathLst>
                <a:path extrusionOk="0" h="21600" w="21600">
                  <a:moveTo>
                    <a:pt x="10800" y="0"/>
                  </a:moveTo>
                  <a:cubicBezTo>
                    <a:pt x="5817" y="0"/>
                    <a:pt x="1746" y="5428"/>
                    <a:pt x="1746" y="12073"/>
                  </a:cubicBezTo>
                  <a:lnTo>
                    <a:pt x="1746" y="12294"/>
                  </a:lnTo>
                  <a:cubicBezTo>
                    <a:pt x="664" y="12850"/>
                    <a:pt x="0" y="14179"/>
                    <a:pt x="0" y="15616"/>
                  </a:cubicBezTo>
                  <a:lnTo>
                    <a:pt x="0" y="18056"/>
                  </a:lnTo>
                  <a:cubicBezTo>
                    <a:pt x="0" y="19937"/>
                    <a:pt x="1247" y="21600"/>
                    <a:pt x="2660" y="21600"/>
                  </a:cubicBezTo>
                  <a:cubicBezTo>
                    <a:pt x="2993" y="21600"/>
                    <a:pt x="3325" y="21488"/>
                    <a:pt x="3657" y="21379"/>
                  </a:cubicBezTo>
                  <a:lnTo>
                    <a:pt x="3657" y="11964"/>
                  </a:lnTo>
                  <a:cubicBezTo>
                    <a:pt x="3657" y="6648"/>
                    <a:pt x="6813" y="2215"/>
                    <a:pt x="10800" y="2215"/>
                  </a:cubicBezTo>
                  <a:cubicBezTo>
                    <a:pt x="14705" y="2215"/>
                    <a:pt x="17946" y="6648"/>
                    <a:pt x="17946" y="11964"/>
                  </a:cubicBezTo>
                  <a:lnTo>
                    <a:pt x="17946" y="21379"/>
                  </a:lnTo>
                  <a:cubicBezTo>
                    <a:pt x="18278" y="21488"/>
                    <a:pt x="18610" y="21600"/>
                    <a:pt x="18858" y="21600"/>
                  </a:cubicBezTo>
                  <a:cubicBezTo>
                    <a:pt x="20353" y="21600"/>
                    <a:pt x="21600" y="19937"/>
                    <a:pt x="21600" y="18056"/>
                  </a:cubicBezTo>
                  <a:lnTo>
                    <a:pt x="21600" y="15616"/>
                  </a:lnTo>
                  <a:cubicBezTo>
                    <a:pt x="21600" y="14179"/>
                    <a:pt x="20851" y="12737"/>
                    <a:pt x="19854" y="12294"/>
                  </a:cubicBezTo>
                  <a:lnTo>
                    <a:pt x="19854" y="12073"/>
                  </a:lnTo>
                  <a:cubicBezTo>
                    <a:pt x="19688" y="5541"/>
                    <a:pt x="15783"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27" name="Google Shape;4127;p39"/>
            <p:cNvSpPr/>
            <p:nvPr/>
          </p:nvSpPr>
          <p:spPr>
            <a:xfrm>
              <a:off x="285997" y="158925"/>
              <a:ext cx="310518" cy="160150"/>
            </a:xfrm>
            <a:custGeom>
              <a:rect b="b" l="l" r="r" t="t"/>
              <a:pathLst>
                <a:path extrusionOk="0" h="21600" w="21600">
                  <a:moveTo>
                    <a:pt x="9046" y="0"/>
                  </a:moveTo>
                  <a:cubicBezTo>
                    <a:pt x="4018" y="0"/>
                    <a:pt x="0" y="7791"/>
                    <a:pt x="0" y="17529"/>
                  </a:cubicBezTo>
                  <a:lnTo>
                    <a:pt x="0" y="21425"/>
                  </a:lnTo>
                  <a:lnTo>
                    <a:pt x="6532" y="21425"/>
                  </a:lnTo>
                  <a:cubicBezTo>
                    <a:pt x="7537" y="21425"/>
                    <a:pt x="9381" y="21425"/>
                    <a:pt x="10051" y="20446"/>
                  </a:cubicBezTo>
                  <a:cubicBezTo>
                    <a:pt x="10215" y="20126"/>
                    <a:pt x="10550" y="18828"/>
                    <a:pt x="10550" y="18179"/>
                  </a:cubicBezTo>
                  <a:cubicBezTo>
                    <a:pt x="10550" y="15901"/>
                    <a:pt x="11390" y="14283"/>
                    <a:pt x="12394" y="14283"/>
                  </a:cubicBezTo>
                  <a:cubicBezTo>
                    <a:pt x="13399" y="14283"/>
                    <a:pt x="14233" y="15901"/>
                    <a:pt x="14233" y="18179"/>
                  </a:cubicBezTo>
                  <a:cubicBezTo>
                    <a:pt x="14233" y="18828"/>
                    <a:pt x="14233" y="20126"/>
                    <a:pt x="14738" y="20446"/>
                  </a:cubicBezTo>
                  <a:cubicBezTo>
                    <a:pt x="15073" y="21311"/>
                    <a:pt x="16078" y="21600"/>
                    <a:pt x="17205" y="21600"/>
                  </a:cubicBezTo>
                  <a:cubicBezTo>
                    <a:pt x="17768" y="21600"/>
                    <a:pt x="18363" y="21528"/>
                    <a:pt x="18921" y="21425"/>
                  </a:cubicBezTo>
                  <a:lnTo>
                    <a:pt x="21600" y="21425"/>
                  </a:lnTo>
                  <a:lnTo>
                    <a:pt x="21600" y="17529"/>
                  </a:lnTo>
                  <a:cubicBezTo>
                    <a:pt x="21600" y="7791"/>
                    <a:pt x="17582" y="0"/>
                    <a:pt x="125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28" name="Google Shape;4128;p39"/>
            <p:cNvSpPr/>
            <p:nvPr/>
          </p:nvSpPr>
          <p:spPr>
            <a:xfrm>
              <a:off x="281183" y="353915"/>
              <a:ext cx="312963" cy="223796"/>
            </a:xfrm>
            <a:custGeom>
              <a:rect b="b" l="l" r="r" t="t"/>
              <a:pathLst>
                <a:path extrusionOk="0" h="21600" w="21600">
                  <a:moveTo>
                    <a:pt x="12630" y="0"/>
                  </a:moveTo>
                  <a:cubicBezTo>
                    <a:pt x="10969" y="1622"/>
                    <a:pt x="8643" y="1622"/>
                    <a:pt x="6312" y="1622"/>
                  </a:cubicBezTo>
                  <a:lnTo>
                    <a:pt x="0" y="1622"/>
                  </a:lnTo>
                  <a:lnTo>
                    <a:pt x="0" y="6504"/>
                  </a:lnTo>
                  <a:cubicBezTo>
                    <a:pt x="0" y="15096"/>
                    <a:pt x="4820" y="21600"/>
                    <a:pt x="10800" y="21600"/>
                  </a:cubicBezTo>
                  <a:cubicBezTo>
                    <a:pt x="16780" y="21600"/>
                    <a:pt x="21600" y="15096"/>
                    <a:pt x="21600" y="6504"/>
                  </a:cubicBezTo>
                  <a:lnTo>
                    <a:pt x="21600" y="1622"/>
                  </a:lnTo>
                  <a:lnTo>
                    <a:pt x="17946" y="1622"/>
                  </a:lnTo>
                  <a:cubicBezTo>
                    <a:pt x="15952" y="1622"/>
                    <a:pt x="14122" y="1394"/>
                    <a:pt x="126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29" name="Google Shape;4129;p39"/>
            <p:cNvSpPr/>
            <p:nvPr/>
          </p:nvSpPr>
          <p:spPr>
            <a:xfrm>
              <a:off x="0" y="592151"/>
              <a:ext cx="885408" cy="302877"/>
            </a:xfrm>
            <a:custGeom>
              <a:rect b="b" l="l" r="r" t="t"/>
              <a:pathLst>
                <a:path extrusionOk="0" h="21600" w="21531">
                  <a:moveTo>
                    <a:pt x="3816" y="0"/>
                  </a:moveTo>
                  <a:cubicBezTo>
                    <a:pt x="3575" y="0"/>
                    <a:pt x="3326" y="343"/>
                    <a:pt x="3209" y="1035"/>
                  </a:cubicBezTo>
                  <a:lnTo>
                    <a:pt x="2447" y="5841"/>
                  </a:lnTo>
                  <a:lnTo>
                    <a:pt x="516" y="6697"/>
                  </a:lnTo>
                  <a:cubicBezTo>
                    <a:pt x="282" y="6697"/>
                    <a:pt x="106" y="7383"/>
                    <a:pt x="48" y="8070"/>
                  </a:cubicBezTo>
                  <a:cubicBezTo>
                    <a:pt x="-69" y="8757"/>
                    <a:pt x="48" y="9618"/>
                    <a:pt x="165" y="9961"/>
                  </a:cubicBezTo>
                  <a:lnTo>
                    <a:pt x="1570" y="13906"/>
                  </a:lnTo>
                  <a:lnTo>
                    <a:pt x="1276" y="19404"/>
                  </a:lnTo>
                  <a:cubicBezTo>
                    <a:pt x="1219" y="20091"/>
                    <a:pt x="1336" y="20946"/>
                    <a:pt x="1510" y="21120"/>
                  </a:cubicBezTo>
                  <a:cubicBezTo>
                    <a:pt x="1607" y="21404"/>
                    <a:pt x="1722" y="21529"/>
                    <a:pt x="1845" y="21529"/>
                  </a:cubicBezTo>
                  <a:cubicBezTo>
                    <a:pt x="1945" y="21529"/>
                    <a:pt x="2049" y="21442"/>
                    <a:pt x="2155" y="21289"/>
                  </a:cubicBezTo>
                  <a:lnTo>
                    <a:pt x="3853" y="18717"/>
                  </a:lnTo>
                  <a:lnTo>
                    <a:pt x="5492" y="21289"/>
                  </a:lnTo>
                  <a:cubicBezTo>
                    <a:pt x="5589" y="21507"/>
                    <a:pt x="5687" y="21600"/>
                    <a:pt x="5786" y="21600"/>
                  </a:cubicBezTo>
                  <a:cubicBezTo>
                    <a:pt x="5921" y="21600"/>
                    <a:pt x="6057" y="21415"/>
                    <a:pt x="6195" y="21120"/>
                  </a:cubicBezTo>
                  <a:cubicBezTo>
                    <a:pt x="6369" y="20777"/>
                    <a:pt x="6486" y="20091"/>
                    <a:pt x="6369" y="19404"/>
                  </a:cubicBezTo>
                  <a:lnTo>
                    <a:pt x="6077" y="13906"/>
                  </a:lnTo>
                  <a:lnTo>
                    <a:pt x="7365" y="10304"/>
                  </a:lnTo>
                  <a:lnTo>
                    <a:pt x="8593" y="13906"/>
                  </a:lnTo>
                  <a:lnTo>
                    <a:pt x="8302" y="19404"/>
                  </a:lnTo>
                  <a:cubicBezTo>
                    <a:pt x="8242" y="20091"/>
                    <a:pt x="8359" y="20946"/>
                    <a:pt x="8536" y="21120"/>
                  </a:cubicBezTo>
                  <a:cubicBezTo>
                    <a:pt x="8632" y="21404"/>
                    <a:pt x="8748" y="21529"/>
                    <a:pt x="8868" y="21529"/>
                  </a:cubicBezTo>
                  <a:cubicBezTo>
                    <a:pt x="8969" y="21529"/>
                    <a:pt x="9075" y="21442"/>
                    <a:pt x="9179" y="21289"/>
                  </a:cubicBezTo>
                  <a:lnTo>
                    <a:pt x="10877" y="18717"/>
                  </a:lnTo>
                  <a:lnTo>
                    <a:pt x="12516" y="21289"/>
                  </a:lnTo>
                  <a:cubicBezTo>
                    <a:pt x="12614" y="21507"/>
                    <a:pt x="12713" y="21600"/>
                    <a:pt x="12811" y="21600"/>
                  </a:cubicBezTo>
                  <a:cubicBezTo>
                    <a:pt x="12947" y="21600"/>
                    <a:pt x="13082" y="21415"/>
                    <a:pt x="13218" y="21120"/>
                  </a:cubicBezTo>
                  <a:cubicBezTo>
                    <a:pt x="13395" y="20777"/>
                    <a:pt x="13512" y="20091"/>
                    <a:pt x="13395" y="19404"/>
                  </a:cubicBezTo>
                  <a:lnTo>
                    <a:pt x="13101" y="13906"/>
                  </a:lnTo>
                  <a:lnTo>
                    <a:pt x="14389" y="10304"/>
                  </a:lnTo>
                  <a:lnTo>
                    <a:pt x="15619" y="13906"/>
                  </a:lnTo>
                  <a:lnTo>
                    <a:pt x="15325" y="19404"/>
                  </a:lnTo>
                  <a:cubicBezTo>
                    <a:pt x="15267" y="20091"/>
                    <a:pt x="15385" y="20946"/>
                    <a:pt x="15561" y="21120"/>
                  </a:cubicBezTo>
                  <a:cubicBezTo>
                    <a:pt x="15658" y="21404"/>
                    <a:pt x="15771" y="21529"/>
                    <a:pt x="15894" y="21529"/>
                  </a:cubicBezTo>
                  <a:cubicBezTo>
                    <a:pt x="15994" y="21529"/>
                    <a:pt x="16098" y="21442"/>
                    <a:pt x="16204" y="21289"/>
                  </a:cubicBezTo>
                  <a:lnTo>
                    <a:pt x="17902" y="18717"/>
                  </a:lnTo>
                  <a:lnTo>
                    <a:pt x="19541" y="21289"/>
                  </a:lnTo>
                  <a:cubicBezTo>
                    <a:pt x="19639" y="21507"/>
                    <a:pt x="19736" y="21600"/>
                    <a:pt x="19835" y="21600"/>
                  </a:cubicBezTo>
                  <a:cubicBezTo>
                    <a:pt x="19970" y="21600"/>
                    <a:pt x="20108" y="21415"/>
                    <a:pt x="20243" y="21120"/>
                  </a:cubicBezTo>
                  <a:cubicBezTo>
                    <a:pt x="20418" y="20777"/>
                    <a:pt x="20535" y="20091"/>
                    <a:pt x="20418" y="19404"/>
                  </a:cubicBezTo>
                  <a:lnTo>
                    <a:pt x="20126" y="13906"/>
                  </a:lnTo>
                  <a:lnTo>
                    <a:pt x="21531" y="9961"/>
                  </a:lnTo>
                  <a:cubicBezTo>
                    <a:pt x="21356" y="9274"/>
                    <a:pt x="21473" y="8757"/>
                    <a:pt x="21356" y="8070"/>
                  </a:cubicBezTo>
                  <a:cubicBezTo>
                    <a:pt x="21297" y="7383"/>
                    <a:pt x="21063" y="7040"/>
                    <a:pt x="20886" y="6697"/>
                  </a:cubicBezTo>
                  <a:lnTo>
                    <a:pt x="18956" y="5841"/>
                  </a:lnTo>
                  <a:lnTo>
                    <a:pt x="18136" y="1035"/>
                  </a:lnTo>
                  <a:cubicBezTo>
                    <a:pt x="18047" y="343"/>
                    <a:pt x="17813" y="0"/>
                    <a:pt x="17571" y="0"/>
                  </a:cubicBezTo>
                  <a:cubicBezTo>
                    <a:pt x="17332" y="0"/>
                    <a:pt x="17083" y="343"/>
                    <a:pt x="16966" y="1035"/>
                  </a:cubicBezTo>
                  <a:lnTo>
                    <a:pt x="16204" y="5841"/>
                  </a:lnTo>
                  <a:lnTo>
                    <a:pt x="14389" y="6697"/>
                  </a:lnTo>
                  <a:cubicBezTo>
                    <a:pt x="14272" y="6697"/>
                    <a:pt x="14214" y="7040"/>
                    <a:pt x="14154" y="7040"/>
                  </a:cubicBezTo>
                  <a:cubicBezTo>
                    <a:pt x="14037" y="6697"/>
                    <a:pt x="13980" y="6697"/>
                    <a:pt x="13920" y="6697"/>
                  </a:cubicBezTo>
                  <a:lnTo>
                    <a:pt x="12107" y="5841"/>
                  </a:lnTo>
                  <a:lnTo>
                    <a:pt x="11287" y="1035"/>
                  </a:lnTo>
                  <a:cubicBezTo>
                    <a:pt x="11170" y="343"/>
                    <a:pt x="10936" y="0"/>
                    <a:pt x="10702" y="0"/>
                  </a:cubicBezTo>
                  <a:cubicBezTo>
                    <a:pt x="10468" y="0"/>
                    <a:pt x="10234" y="343"/>
                    <a:pt x="10117" y="1035"/>
                  </a:cubicBezTo>
                  <a:lnTo>
                    <a:pt x="9296" y="5841"/>
                  </a:lnTo>
                  <a:lnTo>
                    <a:pt x="7482" y="6697"/>
                  </a:lnTo>
                  <a:cubicBezTo>
                    <a:pt x="7423" y="6697"/>
                    <a:pt x="7365" y="7040"/>
                    <a:pt x="7248" y="7040"/>
                  </a:cubicBezTo>
                  <a:cubicBezTo>
                    <a:pt x="7189" y="6697"/>
                    <a:pt x="7131" y="6697"/>
                    <a:pt x="7014" y="6697"/>
                  </a:cubicBezTo>
                  <a:lnTo>
                    <a:pt x="5199" y="5841"/>
                  </a:lnTo>
                  <a:lnTo>
                    <a:pt x="4379" y="1035"/>
                  </a:lnTo>
                  <a:cubicBezTo>
                    <a:pt x="4292" y="343"/>
                    <a:pt x="4058" y="0"/>
                    <a:pt x="3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130" name="Google Shape;4130;p39"/>
          <p:cNvGrpSpPr/>
          <p:nvPr/>
        </p:nvGrpSpPr>
        <p:grpSpPr>
          <a:xfrm>
            <a:off x="15121110" y="8253676"/>
            <a:ext cx="890675" cy="895488"/>
            <a:chOff x="76" y="76"/>
            <a:chExt cx="890674" cy="895487"/>
          </a:xfrm>
        </p:grpSpPr>
        <p:sp>
          <p:nvSpPr>
            <p:cNvPr id="4131" name="Google Shape;4131;p39"/>
            <p:cNvSpPr/>
            <p:nvPr/>
          </p:nvSpPr>
          <p:spPr>
            <a:xfrm>
              <a:off x="784773" y="137302"/>
              <a:ext cx="101776" cy="103456"/>
            </a:xfrm>
            <a:custGeom>
              <a:rect b="b" l="l" r="r" t="t"/>
              <a:pathLst>
                <a:path extrusionOk="0" h="21600" w="20744">
                  <a:moveTo>
                    <a:pt x="0" y="0"/>
                  </a:moveTo>
                  <a:lnTo>
                    <a:pt x="0" y="21600"/>
                  </a:lnTo>
                  <a:lnTo>
                    <a:pt x="10309" y="21600"/>
                  </a:lnTo>
                  <a:cubicBezTo>
                    <a:pt x="16679" y="21600"/>
                    <a:pt x="20619" y="16575"/>
                    <a:pt x="20619" y="11055"/>
                  </a:cubicBezTo>
                  <a:cubicBezTo>
                    <a:pt x="21600" y="5025"/>
                    <a:pt x="16679" y="0"/>
                    <a:pt x="103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32" name="Google Shape;4132;p39"/>
            <p:cNvSpPr/>
            <p:nvPr/>
          </p:nvSpPr>
          <p:spPr>
            <a:xfrm>
              <a:off x="467036" y="237471"/>
              <a:ext cx="423714" cy="218907"/>
            </a:xfrm>
            <a:custGeom>
              <a:rect b="b" l="l" r="r" t="t"/>
              <a:pathLst>
                <a:path extrusionOk="0" h="21600" w="21478">
                  <a:moveTo>
                    <a:pt x="5447" y="0"/>
                  </a:moveTo>
                  <a:cubicBezTo>
                    <a:pt x="5060" y="0"/>
                    <a:pt x="4661" y="219"/>
                    <a:pt x="4394" y="565"/>
                  </a:cubicBezTo>
                  <a:lnTo>
                    <a:pt x="366" y="8881"/>
                  </a:lnTo>
                  <a:cubicBezTo>
                    <a:pt x="-122" y="9831"/>
                    <a:pt x="-122" y="11490"/>
                    <a:pt x="366" y="12440"/>
                  </a:cubicBezTo>
                  <a:lnTo>
                    <a:pt x="4394" y="20756"/>
                  </a:lnTo>
                  <a:cubicBezTo>
                    <a:pt x="4557" y="21389"/>
                    <a:pt x="4882" y="21600"/>
                    <a:pt x="5262" y="21600"/>
                  </a:cubicBezTo>
                  <a:cubicBezTo>
                    <a:pt x="5451" y="21600"/>
                    <a:pt x="5653" y="21547"/>
                    <a:pt x="5858" y="21464"/>
                  </a:cubicBezTo>
                  <a:cubicBezTo>
                    <a:pt x="6346" y="21231"/>
                    <a:pt x="6834" y="20039"/>
                    <a:pt x="6834" y="19089"/>
                  </a:cubicBezTo>
                  <a:lnTo>
                    <a:pt x="6834" y="16006"/>
                  </a:lnTo>
                  <a:lnTo>
                    <a:pt x="16106" y="16006"/>
                  </a:lnTo>
                  <a:cubicBezTo>
                    <a:pt x="19034" y="16006"/>
                    <a:pt x="21478" y="11256"/>
                    <a:pt x="21478" y="5790"/>
                  </a:cubicBezTo>
                  <a:lnTo>
                    <a:pt x="21478" y="4132"/>
                  </a:lnTo>
                  <a:cubicBezTo>
                    <a:pt x="20622" y="5081"/>
                    <a:pt x="19766" y="5790"/>
                    <a:pt x="18790" y="5790"/>
                  </a:cubicBezTo>
                  <a:cubicBezTo>
                    <a:pt x="14154" y="5556"/>
                    <a:pt x="11226" y="5556"/>
                    <a:pt x="6834" y="5556"/>
                  </a:cubicBezTo>
                  <a:lnTo>
                    <a:pt x="6834" y="2465"/>
                  </a:lnTo>
                  <a:cubicBezTo>
                    <a:pt x="6834" y="1274"/>
                    <a:pt x="6466" y="324"/>
                    <a:pt x="5858" y="90"/>
                  </a:cubicBezTo>
                  <a:cubicBezTo>
                    <a:pt x="5726" y="30"/>
                    <a:pt x="5587" y="0"/>
                    <a:pt x="54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33" name="Google Shape;4133;p39"/>
            <p:cNvSpPr/>
            <p:nvPr/>
          </p:nvSpPr>
          <p:spPr>
            <a:xfrm>
              <a:off x="76" y="293783"/>
              <a:ext cx="101087" cy="101087"/>
            </a:xfrm>
            <a:custGeom>
              <a:rect b="b" l="l" r="r" t="t"/>
              <a:pathLst>
                <a:path extrusionOk="0" h="21600" w="21600">
                  <a:moveTo>
                    <a:pt x="10792" y="0"/>
                  </a:moveTo>
                  <a:cubicBezTo>
                    <a:pt x="4114" y="0"/>
                    <a:pt x="0" y="5143"/>
                    <a:pt x="0" y="10792"/>
                  </a:cubicBezTo>
                  <a:cubicBezTo>
                    <a:pt x="0" y="16963"/>
                    <a:pt x="5143" y="21600"/>
                    <a:pt x="10792"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34" name="Google Shape;4134;p39"/>
            <p:cNvSpPr/>
            <p:nvPr/>
          </p:nvSpPr>
          <p:spPr>
            <a:xfrm>
              <a:off x="76" y="389292"/>
              <a:ext cx="421269" cy="220739"/>
            </a:xfrm>
            <a:custGeom>
              <a:rect b="b" l="l" r="r" t="t"/>
              <a:pathLst>
                <a:path extrusionOk="0" h="21600" w="21477">
                  <a:moveTo>
                    <a:pt x="16330" y="0"/>
                  </a:moveTo>
                  <a:cubicBezTo>
                    <a:pt x="16092" y="0"/>
                    <a:pt x="15839" y="112"/>
                    <a:pt x="15586" y="307"/>
                  </a:cubicBezTo>
                  <a:cubicBezTo>
                    <a:pt x="15095" y="546"/>
                    <a:pt x="14725" y="1720"/>
                    <a:pt x="14725" y="2662"/>
                  </a:cubicBezTo>
                  <a:lnTo>
                    <a:pt x="14725" y="5488"/>
                  </a:lnTo>
                  <a:lnTo>
                    <a:pt x="2575" y="5488"/>
                  </a:lnTo>
                  <a:cubicBezTo>
                    <a:pt x="1593" y="5488"/>
                    <a:pt x="736" y="5017"/>
                    <a:pt x="0" y="4075"/>
                  </a:cubicBezTo>
                  <a:lnTo>
                    <a:pt x="0" y="5727"/>
                  </a:lnTo>
                  <a:cubicBezTo>
                    <a:pt x="0" y="11379"/>
                    <a:pt x="2454" y="16090"/>
                    <a:pt x="5274" y="16090"/>
                  </a:cubicBezTo>
                  <a:lnTo>
                    <a:pt x="14725" y="16090"/>
                  </a:lnTo>
                  <a:lnTo>
                    <a:pt x="14725" y="19155"/>
                  </a:lnTo>
                  <a:cubicBezTo>
                    <a:pt x="14725" y="20329"/>
                    <a:pt x="14970" y="21039"/>
                    <a:pt x="15586" y="21510"/>
                  </a:cubicBezTo>
                  <a:cubicBezTo>
                    <a:pt x="15706" y="21570"/>
                    <a:pt x="15839" y="21600"/>
                    <a:pt x="15971" y="21600"/>
                  </a:cubicBezTo>
                  <a:cubicBezTo>
                    <a:pt x="16376" y="21600"/>
                    <a:pt x="16813" y="21331"/>
                    <a:pt x="17179" y="20800"/>
                  </a:cubicBezTo>
                  <a:lnTo>
                    <a:pt x="21109" y="12561"/>
                  </a:lnTo>
                  <a:cubicBezTo>
                    <a:pt x="21600" y="11619"/>
                    <a:pt x="21600" y="10198"/>
                    <a:pt x="21109" y="9024"/>
                  </a:cubicBezTo>
                  <a:lnTo>
                    <a:pt x="17179" y="778"/>
                  </a:lnTo>
                  <a:cubicBezTo>
                    <a:pt x="16964" y="224"/>
                    <a:pt x="16665" y="0"/>
                    <a:pt x="163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35" name="Google Shape;4135;p39"/>
            <p:cNvSpPr/>
            <p:nvPr/>
          </p:nvSpPr>
          <p:spPr>
            <a:xfrm>
              <a:off x="156557" y="734268"/>
              <a:ext cx="572898" cy="161295"/>
            </a:xfrm>
            <a:custGeom>
              <a:rect b="b" l="l" r="r" t="t"/>
              <a:pathLst>
                <a:path extrusionOk="0" h="21600" w="21600">
                  <a:moveTo>
                    <a:pt x="0" y="0"/>
                  </a:moveTo>
                  <a:lnTo>
                    <a:pt x="0" y="10959"/>
                  </a:lnTo>
                  <a:cubicBezTo>
                    <a:pt x="0" y="16760"/>
                    <a:pt x="1360" y="21600"/>
                    <a:pt x="2904" y="21600"/>
                  </a:cubicBezTo>
                  <a:lnTo>
                    <a:pt x="18696" y="21600"/>
                  </a:lnTo>
                  <a:cubicBezTo>
                    <a:pt x="20237" y="21600"/>
                    <a:pt x="21600" y="16760"/>
                    <a:pt x="21600" y="1095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36" name="Google Shape;4136;p39"/>
            <p:cNvSpPr/>
            <p:nvPr/>
          </p:nvSpPr>
          <p:spPr>
            <a:xfrm>
              <a:off x="156557" y="76"/>
              <a:ext cx="572898" cy="108346"/>
            </a:xfrm>
            <a:custGeom>
              <a:rect b="b" l="l" r="r" t="t"/>
              <a:pathLst>
                <a:path extrusionOk="0" h="21600" w="21600">
                  <a:moveTo>
                    <a:pt x="2904" y="0"/>
                  </a:moveTo>
                  <a:cubicBezTo>
                    <a:pt x="1360" y="0"/>
                    <a:pt x="0" y="7205"/>
                    <a:pt x="0" y="16314"/>
                  </a:cubicBezTo>
                  <a:lnTo>
                    <a:pt x="0" y="21600"/>
                  </a:lnTo>
                  <a:lnTo>
                    <a:pt x="21600" y="21600"/>
                  </a:lnTo>
                  <a:lnTo>
                    <a:pt x="21600" y="16314"/>
                  </a:lnTo>
                  <a:cubicBezTo>
                    <a:pt x="21600" y="8165"/>
                    <a:pt x="20237" y="0"/>
                    <a:pt x="186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37" name="Google Shape;4137;p39"/>
            <p:cNvSpPr/>
            <p:nvPr/>
          </p:nvSpPr>
          <p:spPr>
            <a:xfrm>
              <a:off x="158925" y="158925"/>
              <a:ext cx="575344" cy="527207"/>
            </a:xfrm>
            <a:custGeom>
              <a:rect b="b" l="l" r="r" t="t"/>
              <a:pathLst>
                <a:path extrusionOk="0" h="21600" w="21600">
                  <a:moveTo>
                    <a:pt x="0" y="0"/>
                  </a:moveTo>
                  <a:lnTo>
                    <a:pt x="0" y="9667"/>
                  </a:lnTo>
                  <a:lnTo>
                    <a:pt x="3072" y="9667"/>
                  </a:lnTo>
                  <a:cubicBezTo>
                    <a:pt x="3253" y="8681"/>
                    <a:pt x="3976" y="7989"/>
                    <a:pt x="4879" y="7594"/>
                  </a:cubicBezTo>
                  <a:cubicBezTo>
                    <a:pt x="5226" y="7438"/>
                    <a:pt x="5599" y="7360"/>
                    <a:pt x="5975" y="7360"/>
                  </a:cubicBezTo>
                  <a:cubicBezTo>
                    <a:pt x="6773" y="7360"/>
                    <a:pt x="7579" y="7713"/>
                    <a:pt x="8132" y="8383"/>
                  </a:cubicBezTo>
                  <a:lnTo>
                    <a:pt x="11027" y="11836"/>
                  </a:lnTo>
                  <a:cubicBezTo>
                    <a:pt x="12111" y="13117"/>
                    <a:pt x="12111" y="14992"/>
                    <a:pt x="11027" y="16175"/>
                  </a:cubicBezTo>
                  <a:lnTo>
                    <a:pt x="8132" y="19628"/>
                  </a:lnTo>
                  <a:cubicBezTo>
                    <a:pt x="7559" y="20326"/>
                    <a:pt x="6709" y="20727"/>
                    <a:pt x="5880" y="20727"/>
                  </a:cubicBezTo>
                  <a:cubicBezTo>
                    <a:pt x="5536" y="20727"/>
                    <a:pt x="5198" y="20658"/>
                    <a:pt x="4879" y="20514"/>
                  </a:cubicBezTo>
                  <a:cubicBezTo>
                    <a:pt x="3976" y="20119"/>
                    <a:pt x="3253" y="19233"/>
                    <a:pt x="3072" y="18445"/>
                  </a:cubicBezTo>
                  <a:lnTo>
                    <a:pt x="0" y="18445"/>
                  </a:lnTo>
                  <a:lnTo>
                    <a:pt x="0" y="21600"/>
                  </a:lnTo>
                  <a:lnTo>
                    <a:pt x="21600" y="21600"/>
                  </a:lnTo>
                  <a:lnTo>
                    <a:pt x="21600" y="12033"/>
                  </a:lnTo>
                  <a:lnTo>
                    <a:pt x="18528" y="12033"/>
                  </a:lnTo>
                  <a:cubicBezTo>
                    <a:pt x="18255" y="13019"/>
                    <a:pt x="17621" y="13708"/>
                    <a:pt x="16718" y="14103"/>
                  </a:cubicBezTo>
                  <a:cubicBezTo>
                    <a:pt x="16376" y="14247"/>
                    <a:pt x="16032" y="14315"/>
                    <a:pt x="15697" y="14315"/>
                  </a:cubicBezTo>
                  <a:cubicBezTo>
                    <a:pt x="14882" y="14315"/>
                    <a:pt x="14105" y="13915"/>
                    <a:pt x="13465" y="13217"/>
                  </a:cubicBezTo>
                  <a:lnTo>
                    <a:pt x="10484" y="9764"/>
                  </a:lnTo>
                  <a:cubicBezTo>
                    <a:pt x="9489" y="8581"/>
                    <a:pt x="9489" y="6709"/>
                    <a:pt x="10484" y="5525"/>
                  </a:cubicBezTo>
                  <a:lnTo>
                    <a:pt x="13465" y="1972"/>
                  </a:lnTo>
                  <a:cubicBezTo>
                    <a:pt x="13958" y="1302"/>
                    <a:pt x="14744" y="952"/>
                    <a:pt x="15567" y="952"/>
                  </a:cubicBezTo>
                  <a:cubicBezTo>
                    <a:pt x="15952" y="952"/>
                    <a:pt x="16345" y="1027"/>
                    <a:pt x="16718" y="1183"/>
                  </a:cubicBezTo>
                  <a:cubicBezTo>
                    <a:pt x="17621" y="1578"/>
                    <a:pt x="18255" y="2367"/>
                    <a:pt x="18528" y="3256"/>
                  </a:cubicBezTo>
                  <a:lnTo>
                    <a:pt x="21600" y="3256"/>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138" name="Google Shape;4138;p39"/>
          <p:cNvGrpSpPr/>
          <p:nvPr/>
        </p:nvGrpSpPr>
        <p:grpSpPr>
          <a:xfrm>
            <a:off x="15117363" y="9348582"/>
            <a:ext cx="898355" cy="898697"/>
            <a:chOff x="0" y="0"/>
            <a:chExt cx="898353" cy="898695"/>
          </a:xfrm>
        </p:grpSpPr>
        <p:sp>
          <p:nvSpPr>
            <p:cNvPr id="4139" name="Google Shape;4139;p39"/>
            <p:cNvSpPr/>
            <p:nvPr/>
          </p:nvSpPr>
          <p:spPr>
            <a:xfrm>
              <a:off x="0" y="4584"/>
              <a:ext cx="898172" cy="894111"/>
            </a:xfrm>
            <a:custGeom>
              <a:rect b="b" l="l" r="r" t="t"/>
              <a:pathLst>
                <a:path extrusionOk="0" h="21600" w="21044">
                  <a:moveTo>
                    <a:pt x="4299" y="0"/>
                  </a:moveTo>
                  <a:cubicBezTo>
                    <a:pt x="3940" y="0"/>
                    <a:pt x="3578" y="44"/>
                    <a:pt x="3218" y="129"/>
                  </a:cubicBezTo>
                  <a:cubicBezTo>
                    <a:pt x="2993" y="188"/>
                    <a:pt x="2823" y="362"/>
                    <a:pt x="2767" y="594"/>
                  </a:cubicBezTo>
                  <a:cubicBezTo>
                    <a:pt x="2710" y="827"/>
                    <a:pt x="2767" y="1002"/>
                    <a:pt x="2935" y="1176"/>
                  </a:cubicBezTo>
                  <a:lnTo>
                    <a:pt x="4516" y="2863"/>
                  </a:lnTo>
                  <a:cubicBezTo>
                    <a:pt x="5023" y="3328"/>
                    <a:pt x="5023" y="4142"/>
                    <a:pt x="4516" y="4666"/>
                  </a:cubicBezTo>
                  <a:cubicBezTo>
                    <a:pt x="4290" y="4927"/>
                    <a:pt x="3979" y="5058"/>
                    <a:pt x="3662" y="5058"/>
                  </a:cubicBezTo>
                  <a:cubicBezTo>
                    <a:pt x="3345" y="5058"/>
                    <a:pt x="3021" y="4927"/>
                    <a:pt x="2767" y="4666"/>
                  </a:cubicBezTo>
                  <a:lnTo>
                    <a:pt x="1131" y="2979"/>
                  </a:lnTo>
                  <a:cubicBezTo>
                    <a:pt x="1052" y="2896"/>
                    <a:pt x="916" y="2815"/>
                    <a:pt x="762" y="2815"/>
                  </a:cubicBezTo>
                  <a:cubicBezTo>
                    <a:pt x="699" y="2815"/>
                    <a:pt x="633" y="2828"/>
                    <a:pt x="567" y="2863"/>
                  </a:cubicBezTo>
                  <a:cubicBezTo>
                    <a:pt x="341" y="2920"/>
                    <a:pt x="229" y="3036"/>
                    <a:pt x="173" y="3269"/>
                  </a:cubicBezTo>
                  <a:cubicBezTo>
                    <a:pt x="-278" y="4783"/>
                    <a:pt x="173" y="6411"/>
                    <a:pt x="1301" y="7573"/>
                  </a:cubicBezTo>
                  <a:cubicBezTo>
                    <a:pt x="2166" y="8295"/>
                    <a:pt x="3179" y="8768"/>
                    <a:pt x="4409" y="8768"/>
                  </a:cubicBezTo>
                  <a:cubicBezTo>
                    <a:pt x="4865" y="8768"/>
                    <a:pt x="5350" y="8703"/>
                    <a:pt x="5869" y="8561"/>
                  </a:cubicBezTo>
                  <a:lnTo>
                    <a:pt x="12693" y="15656"/>
                  </a:lnTo>
                  <a:cubicBezTo>
                    <a:pt x="12185" y="17576"/>
                    <a:pt x="12636" y="19145"/>
                    <a:pt x="13708" y="20251"/>
                  </a:cubicBezTo>
                  <a:cubicBezTo>
                    <a:pt x="14562" y="21175"/>
                    <a:pt x="15644" y="21600"/>
                    <a:pt x="16755" y="21600"/>
                  </a:cubicBezTo>
                  <a:cubicBezTo>
                    <a:pt x="17110" y="21600"/>
                    <a:pt x="17470" y="21556"/>
                    <a:pt x="17826" y="21471"/>
                  </a:cubicBezTo>
                  <a:cubicBezTo>
                    <a:pt x="18051" y="21355"/>
                    <a:pt x="18220" y="21238"/>
                    <a:pt x="18277" y="21006"/>
                  </a:cubicBezTo>
                  <a:cubicBezTo>
                    <a:pt x="18332" y="20773"/>
                    <a:pt x="18277" y="20540"/>
                    <a:pt x="18107" y="20424"/>
                  </a:cubicBezTo>
                  <a:lnTo>
                    <a:pt x="16528" y="18739"/>
                  </a:lnTo>
                  <a:cubicBezTo>
                    <a:pt x="16021" y="18215"/>
                    <a:pt x="16021" y="17460"/>
                    <a:pt x="16528" y="16936"/>
                  </a:cubicBezTo>
                  <a:cubicBezTo>
                    <a:pt x="16754" y="16673"/>
                    <a:pt x="17063" y="16542"/>
                    <a:pt x="17382" y="16542"/>
                  </a:cubicBezTo>
                  <a:cubicBezTo>
                    <a:pt x="17699" y="16542"/>
                    <a:pt x="18023" y="16673"/>
                    <a:pt x="18277" y="16936"/>
                  </a:cubicBezTo>
                  <a:lnTo>
                    <a:pt x="19911" y="18623"/>
                  </a:lnTo>
                  <a:cubicBezTo>
                    <a:pt x="19995" y="18708"/>
                    <a:pt x="20137" y="18761"/>
                    <a:pt x="20296" y="18761"/>
                  </a:cubicBezTo>
                  <a:cubicBezTo>
                    <a:pt x="20355" y="18761"/>
                    <a:pt x="20416" y="18754"/>
                    <a:pt x="20475" y="18739"/>
                  </a:cubicBezTo>
                  <a:cubicBezTo>
                    <a:pt x="20701" y="18680"/>
                    <a:pt x="20814" y="18506"/>
                    <a:pt x="20871" y="18331"/>
                  </a:cubicBezTo>
                  <a:cubicBezTo>
                    <a:pt x="21322" y="16762"/>
                    <a:pt x="20871" y="15191"/>
                    <a:pt x="19743" y="14028"/>
                  </a:cubicBezTo>
                  <a:cubicBezTo>
                    <a:pt x="19014" y="13235"/>
                    <a:pt x="18023" y="12742"/>
                    <a:pt x="16793" y="12742"/>
                  </a:cubicBezTo>
                  <a:cubicBezTo>
                    <a:pt x="16308" y="12742"/>
                    <a:pt x="15787" y="12818"/>
                    <a:pt x="15232" y="12982"/>
                  </a:cubicBezTo>
                  <a:lnTo>
                    <a:pt x="8406" y="5945"/>
                  </a:lnTo>
                  <a:lnTo>
                    <a:pt x="8463" y="5597"/>
                  </a:lnTo>
                  <a:cubicBezTo>
                    <a:pt x="8914" y="4085"/>
                    <a:pt x="8463" y="2455"/>
                    <a:pt x="7336" y="1292"/>
                  </a:cubicBezTo>
                  <a:cubicBezTo>
                    <a:pt x="6483" y="415"/>
                    <a:pt x="5408" y="0"/>
                    <a:pt x="42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40" name="Google Shape;4140;p39"/>
            <p:cNvSpPr/>
            <p:nvPr/>
          </p:nvSpPr>
          <p:spPr>
            <a:xfrm>
              <a:off x="1323" y="467302"/>
              <a:ext cx="429731" cy="429712"/>
            </a:xfrm>
            <a:custGeom>
              <a:rect b="b" l="l" r="r" t="t"/>
              <a:pathLst>
                <a:path extrusionOk="0" h="21600" w="21069">
                  <a:moveTo>
                    <a:pt x="14753" y="5776"/>
                  </a:moveTo>
                  <a:cubicBezTo>
                    <a:pt x="15079" y="5776"/>
                    <a:pt x="15401" y="5869"/>
                    <a:pt x="15637" y="6049"/>
                  </a:cubicBezTo>
                  <a:cubicBezTo>
                    <a:pt x="16109" y="6533"/>
                    <a:pt x="16109" y="7501"/>
                    <a:pt x="15637" y="7866"/>
                  </a:cubicBezTo>
                  <a:lnTo>
                    <a:pt x="7729" y="15973"/>
                  </a:lnTo>
                  <a:cubicBezTo>
                    <a:pt x="7553" y="16154"/>
                    <a:pt x="7231" y="16246"/>
                    <a:pt x="6905" y="16246"/>
                  </a:cubicBezTo>
                  <a:cubicBezTo>
                    <a:pt x="6579" y="16246"/>
                    <a:pt x="6257" y="16154"/>
                    <a:pt x="6077" y="15973"/>
                  </a:cubicBezTo>
                  <a:cubicBezTo>
                    <a:pt x="5605" y="15489"/>
                    <a:pt x="5605" y="14522"/>
                    <a:pt x="6077" y="14157"/>
                  </a:cubicBezTo>
                  <a:lnTo>
                    <a:pt x="13869" y="6049"/>
                  </a:lnTo>
                  <a:cubicBezTo>
                    <a:pt x="14105" y="5869"/>
                    <a:pt x="14427" y="5776"/>
                    <a:pt x="14753" y="5776"/>
                  </a:cubicBezTo>
                  <a:close/>
                  <a:moveTo>
                    <a:pt x="13869" y="0"/>
                  </a:moveTo>
                  <a:lnTo>
                    <a:pt x="1593" y="12586"/>
                  </a:lnTo>
                  <a:cubicBezTo>
                    <a:pt x="-531" y="14764"/>
                    <a:pt x="-531" y="18028"/>
                    <a:pt x="1593" y="19964"/>
                  </a:cubicBezTo>
                  <a:cubicBezTo>
                    <a:pt x="2597" y="21055"/>
                    <a:pt x="3923" y="21600"/>
                    <a:pt x="5238" y="21600"/>
                  </a:cubicBezTo>
                  <a:cubicBezTo>
                    <a:pt x="6549" y="21600"/>
                    <a:pt x="7849" y="21055"/>
                    <a:pt x="8793" y="19964"/>
                  </a:cubicBezTo>
                  <a:lnTo>
                    <a:pt x="21069" y="7501"/>
                  </a:lnTo>
                  <a:lnTo>
                    <a:pt x="1386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41" name="Google Shape;4141;p39"/>
            <p:cNvSpPr/>
            <p:nvPr/>
          </p:nvSpPr>
          <p:spPr>
            <a:xfrm>
              <a:off x="505626" y="0"/>
              <a:ext cx="392727" cy="390285"/>
            </a:xfrm>
            <a:custGeom>
              <a:rect b="b" l="l" r="r" t="t"/>
              <a:pathLst>
                <a:path extrusionOk="0" h="21600" w="21487">
                  <a:moveTo>
                    <a:pt x="17762" y="0"/>
                  </a:moveTo>
                  <a:cubicBezTo>
                    <a:pt x="17470" y="0"/>
                    <a:pt x="17165" y="97"/>
                    <a:pt x="16859" y="283"/>
                  </a:cubicBezTo>
                  <a:lnTo>
                    <a:pt x="9222" y="4948"/>
                  </a:lnTo>
                  <a:cubicBezTo>
                    <a:pt x="8432" y="5345"/>
                    <a:pt x="8298" y="6546"/>
                    <a:pt x="8959" y="7210"/>
                  </a:cubicBezTo>
                  <a:lnTo>
                    <a:pt x="9615" y="7878"/>
                  </a:lnTo>
                  <a:lnTo>
                    <a:pt x="0" y="17604"/>
                  </a:lnTo>
                  <a:lnTo>
                    <a:pt x="3950" y="21600"/>
                  </a:lnTo>
                  <a:lnTo>
                    <a:pt x="13565" y="11874"/>
                  </a:lnTo>
                  <a:lnTo>
                    <a:pt x="14355" y="12673"/>
                  </a:lnTo>
                  <a:cubicBezTo>
                    <a:pt x="14640" y="12961"/>
                    <a:pt x="15024" y="13100"/>
                    <a:pt x="15401" y="13100"/>
                  </a:cubicBezTo>
                  <a:cubicBezTo>
                    <a:pt x="15894" y="13100"/>
                    <a:pt x="16370" y="12859"/>
                    <a:pt x="16596" y="12407"/>
                  </a:cubicBezTo>
                  <a:lnTo>
                    <a:pt x="21207" y="4681"/>
                  </a:lnTo>
                  <a:cubicBezTo>
                    <a:pt x="21600" y="4279"/>
                    <a:pt x="21600" y="3349"/>
                    <a:pt x="21073" y="2947"/>
                  </a:cubicBezTo>
                  <a:lnTo>
                    <a:pt x="18703" y="419"/>
                  </a:lnTo>
                  <a:cubicBezTo>
                    <a:pt x="18419" y="131"/>
                    <a:pt x="18101" y="0"/>
                    <a:pt x="177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142" name="Google Shape;4142;p39"/>
          <p:cNvGrpSpPr/>
          <p:nvPr/>
        </p:nvGrpSpPr>
        <p:grpSpPr>
          <a:xfrm>
            <a:off x="19618171" y="8254895"/>
            <a:ext cx="893045" cy="893043"/>
            <a:chOff x="76" y="76"/>
            <a:chExt cx="893043" cy="893042"/>
          </a:xfrm>
        </p:grpSpPr>
        <p:sp>
          <p:nvSpPr>
            <p:cNvPr id="4143" name="Google Shape;4143;p39"/>
            <p:cNvSpPr/>
            <p:nvPr/>
          </p:nvSpPr>
          <p:spPr>
            <a:xfrm>
              <a:off x="76" y="108344"/>
              <a:ext cx="421231" cy="782329"/>
            </a:xfrm>
            <a:custGeom>
              <a:rect b="b" l="l" r="r" t="t"/>
              <a:pathLst>
                <a:path extrusionOk="0" h="21600" w="21600">
                  <a:moveTo>
                    <a:pt x="2590" y="0"/>
                  </a:moveTo>
                  <a:cubicBezTo>
                    <a:pt x="1109" y="0"/>
                    <a:pt x="0" y="665"/>
                    <a:pt x="0" y="1397"/>
                  </a:cubicBezTo>
                  <a:lnTo>
                    <a:pt x="0" y="9305"/>
                  </a:lnTo>
                  <a:cubicBezTo>
                    <a:pt x="0" y="9772"/>
                    <a:pt x="247" y="10303"/>
                    <a:pt x="741" y="10702"/>
                  </a:cubicBezTo>
                  <a:lnTo>
                    <a:pt x="6418" y="15752"/>
                  </a:lnTo>
                  <a:cubicBezTo>
                    <a:pt x="7405" y="16617"/>
                    <a:pt x="8024" y="17081"/>
                    <a:pt x="8024" y="18012"/>
                  </a:cubicBezTo>
                  <a:lnTo>
                    <a:pt x="8024" y="20803"/>
                  </a:lnTo>
                  <a:cubicBezTo>
                    <a:pt x="8024" y="21269"/>
                    <a:pt x="8639" y="21600"/>
                    <a:pt x="9380" y="21600"/>
                  </a:cubicBezTo>
                  <a:lnTo>
                    <a:pt x="21600" y="21600"/>
                  </a:lnTo>
                  <a:lnTo>
                    <a:pt x="21600" y="13425"/>
                  </a:lnTo>
                  <a:cubicBezTo>
                    <a:pt x="21600" y="12628"/>
                    <a:pt x="20985" y="11963"/>
                    <a:pt x="20244" y="11432"/>
                  </a:cubicBezTo>
                  <a:cubicBezTo>
                    <a:pt x="20240" y="11434"/>
                    <a:pt x="20233" y="11436"/>
                    <a:pt x="20225" y="11436"/>
                  </a:cubicBezTo>
                  <a:cubicBezTo>
                    <a:pt x="19751" y="11436"/>
                    <a:pt x="12589" y="7643"/>
                    <a:pt x="12467" y="7578"/>
                  </a:cubicBezTo>
                  <a:cubicBezTo>
                    <a:pt x="11911" y="7240"/>
                    <a:pt x="11076" y="7029"/>
                    <a:pt x="10234" y="7029"/>
                  </a:cubicBezTo>
                  <a:cubicBezTo>
                    <a:pt x="9587" y="7029"/>
                    <a:pt x="8929" y="7156"/>
                    <a:pt x="8392" y="7445"/>
                  </a:cubicBezTo>
                  <a:cubicBezTo>
                    <a:pt x="7405" y="8042"/>
                    <a:pt x="7530" y="9040"/>
                    <a:pt x="8271" y="9371"/>
                  </a:cubicBezTo>
                  <a:lnTo>
                    <a:pt x="15551" y="13292"/>
                  </a:lnTo>
                  <a:cubicBezTo>
                    <a:pt x="16048" y="13558"/>
                    <a:pt x="16048" y="14024"/>
                    <a:pt x="15551" y="14290"/>
                  </a:cubicBezTo>
                  <a:cubicBezTo>
                    <a:pt x="15304" y="14389"/>
                    <a:pt x="14967" y="14440"/>
                    <a:pt x="14626" y="14440"/>
                  </a:cubicBezTo>
                  <a:cubicBezTo>
                    <a:pt x="14289" y="14440"/>
                    <a:pt x="13948" y="14389"/>
                    <a:pt x="13701" y="14290"/>
                  </a:cubicBezTo>
                  <a:lnTo>
                    <a:pt x="6418" y="10369"/>
                  </a:lnTo>
                  <a:cubicBezTo>
                    <a:pt x="5677" y="9970"/>
                    <a:pt x="5184" y="9371"/>
                    <a:pt x="5184" y="8839"/>
                  </a:cubicBezTo>
                  <a:lnTo>
                    <a:pt x="5184" y="1397"/>
                  </a:lnTo>
                  <a:cubicBezTo>
                    <a:pt x="5184" y="532"/>
                    <a:pt x="3949" y="0"/>
                    <a:pt x="25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44" name="Google Shape;4144;p39"/>
            <p:cNvSpPr/>
            <p:nvPr/>
          </p:nvSpPr>
          <p:spPr>
            <a:xfrm>
              <a:off x="474256" y="108344"/>
              <a:ext cx="418863" cy="784774"/>
            </a:xfrm>
            <a:custGeom>
              <a:rect b="b" l="l" r="r" t="t"/>
              <a:pathLst>
                <a:path extrusionOk="0" h="21600" w="21600">
                  <a:moveTo>
                    <a:pt x="18747" y="0"/>
                  </a:moveTo>
                  <a:cubicBezTo>
                    <a:pt x="17258" y="0"/>
                    <a:pt x="16139" y="662"/>
                    <a:pt x="16139" y="1392"/>
                  </a:cubicBezTo>
                  <a:lnTo>
                    <a:pt x="16139" y="8812"/>
                  </a:lnTo>
                  <a:cubicBezTo>
                    <a:pt x="16139" y="9409"/>
                    <a:pt x="15642" y="10006"/>
                    <a:pt x="14898" y="10336"/>
                  </a:cubicBezTo>
                  <a:lnTo>
                    <a:pt x="7573" y="14246"/>
                  </a:lnTo>
                  <a:cubicBezTo>
                    <a:pt x="7388" y="14345"/>
                    <a:pt x="7045" y="14395"/>
                    <a:pt x="6690" y="14395"/>
                  </a:cubicBezTo>
                  <a:cubicBezTo>
                    <a:pt x="6332" y="14395"/>
                    <a:pt x="5961" y="14345"/>
                    <a:pt x="5713" y="14246"/>
                  </a:cubicBezTo>
                  <a:cubicBezTo>
                    <a:pt x="5339" y="13981"/>
                    <a:pt x="5339" y="13516"/>
                    <a:pt x="5713" y="13251"/>
                  </a:cubicBezTo>
                  <a:lnTo>
                    <a:pt x="13034" y="9342"/>
                  </a:lnTo>
                  <a:cubicBezTo>
                    <a:pt x="13779" y="9011"/>
                    <a:pt x="14027" y="8017"/>
                    <a:pt x="12912" y="7422"/>
                  </a:cubicBezTo>
                  <a:cubicBezTo>
                    <a:pt x="12372" y="7133"/>
                    <a:pt x="11710" y="7007"/>
                    <a:pt x="11060" y="7007"/>
                  </a:cubicBezTo>
                  <a:cubicBezTo>
                    <a:pt x="10213" y="7007"/>
                    <a:pt x="9374" y="7218"/>
                    <a:pt x="8814" y="7554"/>
                  </a:cubicBezTo>
                  <a:cubicBezTo>
                    <a:pt x="8814" y="7554"/>
                    <a:pt x="1367" y="11396"/>
                    <a:pt x="1367" y="11529"/>
                  </a:cubicBezTo>
                  <a:cubicBezTo>
                    <a:pt x="623" y="11926"/>
                    <a:pt x="0" y="12656"/>
                    <a:pt x="0" y="13516"/>
                  </a:cubicBezTo>
                  <a:lnTo>
                    <a:pt x="0" y="21600"/>
                  </a:lnTo>
                  <a:lnTo>
                    <a:pt x="12167" y="21600"/>
                  </a:lnTo>
                  <a:cubicBezTo>
                    <a:pt x="12912" y="21600"/>
                    <a:pt x="13531" y="21268"/>
                    <a:pt x="13531" y="20870"/>
                  </a:cubicBezTo>
                  <a:lnTo>
                    <a:pt x="13531" y="18023"/>
                  </a:lnTo>
                  <a:cubicBezTo>
                    <a:pt x="13531" y="17095"/>
                    <a:pt x="14275" y="16631"/>
                    <a:pt x="15020" y="15836"/>
                  </a:cubicBezTo>
                  <a:lnTo>
                    <a:pt x="20855" y="10734"/>
                  </a:lnTo>
                  <a:cubicBezTo>
                    <a:pt x="21230" y="10336"/>
                    <a:pt x="21600" y="9806"/>
                    <a:pt x="21600" y="9276"/>
                  </a:cubicBezTo>
                  <a:lnTo>
                    <a:pt x="21600" y="1392"/>
                  </a:lnTo>
                  <a:cubicBezTo>
                    <a:pt x="21478" y="597"/>
                    <a:pt x="20237" y="0"/>
                    <a:pt x="187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45" name="Google Shape;4145;p39"/>
            <p:cNvSpPr/>
            <p:nvPr/>
          </p:nvSpPr>
          <p:spPr>
            <a:xfrm>
              <a:off x="654805" y="207062"/>
              <a:ext cx="79464" cy="115527"/>
            </a:xfrm>
            <a:custGeom>
              <a:rect b="b" l="l" r="r" t="t"/>
              <a:pathLst>
                <a:path extrusionOk="0" h="21600" w="21600">
                  <a:moveTo>
                    <a:pt x="10468" y="0"/>
                  </a:moveTo>
                  <a:cubicBezTo>
                    <a:pt x="5234" y="457"/>
                    <a:pt x="0" y="4057"/>
                    <a:pt x="0" y="8100"/>
                  </a:cubicBezTo>
                  <a:lnTo>
                    <a:pt x="0" y="20257"/>
                  </a:lnTo>
                  <a:cubicBezTo>
                    <a:pt x="2617" y="19800"/>
                    <a:pt x="5234" y="19357"/>
                    <a:pt x="8515" y="19357"/>
                  </a:cubicBezTo>
                  <a:cubicBezTo>
                    <a:pt x="13085" y="19357"/>
                    <a:pt x="17010" y="19800"/>
                    <a:pt x="21600" y="21600"/>
                  </a:cubicBezTo>
                  <a:lnTo>
                    <a:pt x="21600" y="7200"/>
                  </a:lnTo>
                  <a:cubicBezTo>
                    <a:pt x="21600" y="3600"/>
                    <a:pt x="16366" y="0"/>
                    <a:pt x="104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46" name="Google Shape;4146;p39"/>
            <p:cNvSpPr/>
            <p:nvPr/>
          </p:nvSpPr>
          <p:spPr>
            <a:xfrm>
              <a:off x="156557" y="213556"/>
              <a:ext cx="77019" cy="111478"/>
            </a:xfrm>
            <a:custGeom>
              <a:rect b="b" l="l" r="r" t="t"/>
              <a:pathLst>
                <a:path extrusionOk="0" h="21600" w="21600">
                  <a:moveTo>
                    <a:pt x="8936" y="0"/>
                  </a:moveTo>
                  <a:cubicBezTo>
                    <a:pt x="3771" y="0"/>
                    <a:pt x="0" y="3375"/>
                    <a:pt x="0" y="7136"/>
                  </a:cubicBezTo>
                  <a:lnTo>
                    <a:pt x="0" y="21600"/>
                  </a:lnTo>
                  <a:cubicBezTo>
                    <a:pt x="4050" y="19735"/>
                    <a:pt x="8100" y="19261"/>
                    <a:pt x="13500" y="19261"/>
                  </a:cubicBezTo>
                  <a:cubicBezTo>
                    <a:pt x="15514" y="19261"/>
                    <a:pt x="18900" y="19735"/>
                    <a:pt x="21600" y="20194"/>
                  </a:cubicBezTo>
                  <a:lnTo>
                    <a:pt x="21600" y="7610"/>
                  </a:lnTo>
                  <a:cubicBezTo>
                    <a:pt x="21600" y="3405"/>
                    <a:pt x="16864" y="148"/>
                    <a:pt x="10800" y="148"/>
                  </a:cubicBezTo>
                  <a:cubicBezTo>
                    <a:pt x="10157" y="44"/>
                    <a:pt x="9536" y="0"/>
                    <a:pt x="89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47" name="Google Shape;4147;p39"/>
            <p:cNvSpPr/>
            <p:nvPr/>
          </p:nvSpPr>
          <p:spPr>
            <a:xfrm>
              <a:off x="339475" y="76"/>
              <a:ext cx="209431" cy="209432"/>
            </a:xfrm>
            <a:custGeom>
              <a:rect b="b" l="l" r="r" t="t"/>
              <a:pathLst>
                <a:path extrusionOk="0" h="21600" w="21600">
                  <a:moveTo>
                    <a:pt x="10922" y="0"/>
                  </a:moveTo>
                  <a:cubicBezTo>
                    <a:pt x="4965" y="0"/>
                    <a:pt x="0" y="4965"/>
                    <a:pt x="0" y="10922"/>
                  </a:cubicBezTo>
                  <a:cubicBezTo>
                    <a:pt x="0" y="17124"/>
                    <a:pt x="4965" y="21600"/>
                    <a:pt x="10922" y="21600"/>
                  </a:cubicBezTo>
                  <a:cubicBezTo>
                    <a:pt x="16635" y="21600"/>
                    <a:pt x="21600" y="16628"/>
                    <a:pt x="21600" y="10922"/>
                  </a:cubicBezTo>
                  <a:cubicBezTo>
                    <a:pt x="21600" y="4965"/>
                    <a:pt x="16635" y="0"/>
                    <a:pt x="10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48" name="Google Shape;4148;p39"/>
            <p:cNvSpPr/>
            <p:nvPr/>
          </p:nvSpPr>
          <p:spPr>
            <a:xfrm>
              <a:off x="279266" y="262456"/>
              <a:ext cx="329849" cy="209432"/>
            </a:xfrm>
            <a:custGeom>
              <a:rect b="b" l="l" r="r" t="t"/>
              <a:pathLst>
                <a:path extrusionOk="0" h="21600" w="21600">
                  <a:moveTo>
                    <a:pt x="10878" y="0"/>
                  </a:moveTo>
                  <a:cubicBezTo>
                    <a:pt x="6464" y="0"/>
                    <a:pt x="2527" y="2979"/>
                    <a:pt x="0" y="8188"/>
                  </a:cubicBezTo>
                  <a:lnTo>
                    <a:pt x="160" y="8684"/>
                  </a:lnTo>
                  <a:cubicBezTo>
                    <a:pt x="4733" y="15635"/>
                    <a:pt x="7255" y="19362"/>
                    <a:pt x="8516" y="21600"/>
                  </a:cubicBezTo>
                  <a:lnTo>
                    <a:pt x="13244" y="21600"/>
                  </a:lnTo>
                  <a:lnTo>
                    <a:pt x="21285" y="8936"/>
                  </a:lnTo>
                  <a:lnTo>
                    <a:pt x="21600" y="8188"/>
                  </a:lnTo>
                  <a:cubicBezTo>
                    <a:pt x="19078" y="3223"/>
                    <a:pt x="15136" y="0"/>
                    <a:pt x="108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149" name="Google Shape;4149;p39"/>
          <p:cNvGrpSpPr/>
          <p:nvPr/>
        </p:nvGrpSpPr>
        <p:grpSpPr>
          <a:xfrm>
            <a:off x="5016596" y="7145128"/>
            <a:ext cx="859666" cy="890675"/>
            <a:chOff x="-1" y="0"/>
            <a:chExt cx="859665" cy="890673"/>
          </a:xfrm>
        </p:grpSpPr>
        <p:sp>
          <p:nvSpPr>
            <p:cNvPr id="4150" name="Google Shape;4150;p39"/>
            <p:cNvSpPr/>
            <p:nvPr/>
          </p:nvSpPr>
          <p:spPr>
            <a:xfrm>
              <a:off x="336427" y="0"/>
              <a:ext cx="523237" cy="523310"/>
            </a:xfrm>
            <a:custGeom>
              <a:rect b="b" l="l" r="r" t="t"/>
              <a:pathLst>
                <a:path extrusionOk="0" h="21600" w="21537">
                  <a:moveTo>
                    <a:pt x="10838" y="4273"/>
                  </a:moveTo>
                  <a:cubicBezTo>
                    <a:pt x="13215" y="4273"/>
                    <a:pt x="15197" y="6260"/>
                    <a:pt x="15197" y="8644"/>
                  </a:cubicBezTo>
                  <a:lnTo>
                    <a:pt x="15197" y="13016"/>
                  </a:lnTo>
                  <a:cubicBezTo>
                    <a:pt x="15197" y="13712"/>
                    <a:pt x="14898" y="14507"/>
                    <a:pt x="14502" y="15204"/>
                  </a:cubicBezTo>
                  <a:lnTo>
                    <a:pt x="14800" y="15501"/>
                  </a:lnTo>
                  <a:cubicBezTo>
                    <a:pt x="15197" y="15898"/>
                    <a:pt x="15197" y="16595"/>
                    <a:pt x="14800" y="16992"/>
                  </a:cubicBezTo>
                  <a:cubicBezTo>
                    <a:pt x="14602" y="17191"/>
                    <a:pt x="14329" y="17289"/>
                    <a:pt x="14055" y="17289"/>
                  </a:cubicBezTo>
                  <a:cubicBezTo>
                    <a:pt x="13785" y="17289"/>
                    <a:pt x="13511" y="17191"/>
                    <a:pt x="13313" y="16992"/>
                  </a:cubicBezTo>
                  <a:lnTo>
                    <a:pt x="13115" y="16693"/>
                  </a:lnTo>
                  <a:cubicBezTo>
                    <a:pt x="12423" y="17090"/>
                    <a:pt x="11728" y="17390"/>
                    <a:pt x="10838" y="17390"/>
                  </a:cubicBezTo>
                  <a:cubicBezTo>
                    <a:pt x="8457" y="17390"/>
                    <a:pt x="6475" y="15403"/>
                    <a:pt x="6475" y="13016"/>
                  </a:cubicBezTo>
                  <a:lnTo>
                    <a:pt x="6475" y="8644"/>
                  </a:lnTo>
                  <a:cubicBezTo>
                    <a:pt x="6475" y="6260"/>
                    <a:pt x="8457" y="4273"/>
                    <a:pt x="10838" y="4273"/>
                  </a:cubicBezTo>
                  <a:close/>
                  <a:moveTo>
                    <a:pt x="10838" y="0"/>
                  </a:moveTo>
                  <a:cubicBezTo>
                    <a:pt x="4890" y="0"/>
                    <a:pt x="38" y="4970"/>
                    <a:pt x="38" y="10732"/>
                  </a:cubicBezTo>
                  <a:cubicBezTo>
                    <a:pt x="38" y="12618"/>
                    <a:pt x="531" y="14409"/>
                    <a:pt x="1425" y="16097"/>
                  </a:cubicBezTo>
                  <a:lnTo>
                    <a:pt x="38" y="20171"/>
                  </a:lnTo>
                  <a:cubicBezTo>
                    <a:pt x="-63" y="20569"/>
                    <a:pt x="38" y="21064"/>
                    <a:pt x="333" y="21363"/>
                  </a:cubicBezTo>
                  <a:cubicBezTo>
                    <a:pt x="478" y="21509"/>
                    <a:pt x="783" y="21600"/>
                    <a:pt x="1091" y="21600"/>
                  </a:cubicBezTo>
                  <a:cubicBezTo>
                    <a:pt x="1204" y="21600"/>
                    <a:pt x="1318" y="21587"/>
                    <a:pt x="1425" y="21562"/>
                  </a:cubicBezTo>
                  <a:lnTo>
                    <a:pt x="5485" y="20171"/>
                  </a:lnTo>
                  <a:cubicBezTo>
                    <a:pt x="7171" y="21064"/>
                    <a:pt x="8954" y="21562"/>
                    <a:pt x="10838" y="21562"/>
                  </a:cubicBezTo>
                  <a:cubicBezTo>
                    <a:pt x="16782" y="21562"/>
                    <a:pt x="21537" y="16693"/>
                    <a:pt x="21537" y="10732"/>
                  </a:cubicBezTo>
                  <a:cubicBezTo>
                    <a:pt x="21537" y="4772"/>
                    <a:pt x="16782" y="0"/>
                    <a:pt x="108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51" name="Google Shape;4151;p39"/>
            <p:cNvSpPr/>
            <p:nvPr/>
          </p:nvSpPr>
          <p:spPr>
            <a:xfrm>
              <a:off x="549146" y="158925"/>
              <a:ext cx="101087" cy="206987"/>
            </a:xfrm>
            <a:custGeom>
              <a:rect b="b" l="l" r="r" t="t"/>
              <a:pathLst>
                <a:path extrusionOk="0" h="21600" w="21600">
                  <a:moveTo>
                    <a:pt x="10808" y="0"/>
                  </a:moveTo>
                  <a:cubicBezTo>
                    <a:pt x="4114" y="0"/>
                    <a:pt x="0" y="2512"/>
                    <a:pt x="0" y="5270"/>
                  </a:cubicBezTo>
                  <a:lnTo>
                    <a:pt x="0" y="16322"/>
                  </a:lnTo>
                  <a:cubicBezTo>
                    <a:pt x="0" y="19344"/>
                    <a:pt x="5143" y="21600"/>
                    <a:pt x="10808" y="21600"/>
                  </a:cubicBezTo>
                  <a:cubicBezTo>
                    <a:pt x="11314" y="21600"/>
                    <a:pt x="12865" y="21600"/>
                    <a:pt x="13371" y="21353"/>
                  </a:cubicBezTo>
                  <a:lnTo>
                    <a:pt x="12343" y="20595"/>
                  </a:lnTo>
                  <a:cubicBezTo>
                    <a:pt x="10286" y="19846"/>
                    <a:pt x="10286" y="17837"/>
                    <a:pt x="12343" y="16824"/>
                  </a:cubicBezTo>
                  <a:cubicBezTo>
                    <a:pt x="13110" y="16449"/>
                    <a:pt x="14531" y="16266"/>
                    <a:pt x="15951" y="16266"/>
                  </a:cubicBezTo>
                  <a:cubicBezTo>
                    <a:pt x="17355" y="16266"/>
                    <a:pt x="18776" y="16449"/>
                    <a:pt x="19543" y="16824"/>
                  </a:cubicBezTo>
                  <a:lnTo>
                    <a:pt x="21094" y="17581"/>
                  </a:lnTo>
                  <a:cubicBezTo>
                    <a:pt x="21094" y="17334"/>
                    <a:pt x="21600" y="16577"/>
                    <a:pt x="21600" y="16322"/>
                  </a:cubicBezTo>
                  <a:lnTo>
                    <a:pt x="21600" y="5270"/>
                  </a:lnTo>
                  <a:cubicBezTo>
                    <a:pt x="21600" y="2256"/>
                    <a:pt x="16980" y="0"/>
                    <a:pt x="108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52" name="Google Shape;4152;p39"/>
            <p:cNvSpPr/>
            <p:nvPr/>
          </p:nvSpPr>
          <p:spPr>
            <a:xfrm>
              <a:off x="99034" y="416492"/>
              <a:ext cx="211800" cy="211801"/>
            </a:xfrm>
            <a:custGeom>
              <a:rect b="b" l="l" r="r" t="t"/>
              <a:pathLst>
                <a:path extrusionOk="0" h="21600" w="21600">
                  <a:moveTo>
                    <a:pt x="10800" y="0"/>
                  </a:moveTo>
                  <a:cubicBezTo>
                    <a:pt x="4909" y="0"/>
                    <a:pt x="0" y="4909"/>
                    <a:pt x="0" y="10800"/>
                  </a:cubicBezTo>
                  <a:cubicBezTo>
                    <a:pt x="491" y="16691"/>
                    <a:pt x="4909" y="21600"/>
                    <a:pt x="10800" y="21600"/>
                  </a:cubicBezTo>
                  <a:cubicBezTo>
                    <a:pt x="16691" y="21600"/>
                    <a:pt x="21600" y="16691"/>
                    <a:pt x="21600" y="10800"/>
                  </a:cubicBezTo>
                  <a:cubicBezTo>
                    <a:pt x="21600" y="4909"/>
                    <a:pt x="1669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53" name="Google Shape;4153;p39"/>
            <p:cNvSpPr/>
            <p:nvPr/>
          </p:nvSpPr>
          <p:spPr>
            <a:xfrm>
              <a:off x="-1" y="678873"/>
              <a:ext cx="416735" cy="211800"/>
            </a:xfrm>
            <a:custGeom>
              <a:rect b="b" l="l" r="r" t="t"/>
              <a:pathLst>
                <a:path extrusionOk="0" h="21600" w="21490">
                  <a:moveTo>
                    <a:pt x="10690" y="0"/>
                  </a:moveTo>
                  <a:cubicBezTo>
                    <a:pt x="5355" y="0"/>
                    <a:pt x="761" y="8096"/>
                    <a:pt x="16" y="18413"/>
                  </a:cubicBezTo>
                  <a:cubicBezTo>
                    <a:pt x="-110" y="19886"/>
                    <a:pt x="513" y="21600"/>
                    <a:pt x="1257" y="21600"/>
                  </a:cubicBezTo>
                  <a:lnTo>
                    <a:pt x="20001" y="21600"/>
                  </a:lnTo>
                  <a:cubicBezTo>
                    <a:pt x="20871" y="21600"/>
                    <a:pt x="21490" y="19886"/>
                    <a:pt x="21490" y="18413"/>
                  </a:cubicBezTo>
                  <a:cubicBezTo>
                    <a:pt x="20623" y="8096"/>
                    <a:pt x="16151" y="0"/>
                    <a:pt x="106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154" name="Google Shape;4154;p39"/>
          <p:cNvGrpSpPr/>
          <p:nvPr/>
        </p:nvGrpSpPr>
        <p:grpSpPr>
          <a:xfrm>
            <a:off x="4998806" y="8256615"/>
            <a:ext cx="893121" cy="889530"/>
            <a:chOff x="-1" y="76"/>
            <a:chExt cx="893119" cy="889528"/>
          </a:xfrm>
        </p:grpSpPr>
        <p:sp>
          <p:nvSpPr>
            <p:cNvPr id="4155" name="Google Shape;4155;p39"/>
            <p:cNvSpPr/>
            <p:nvPr/>
          </p:nvSpPr>
          <p:spPr>
            <a:xfrm>
              <a:off x="-1" y="209430"/>
              <a:ext cx="628293" cy="680174"/>
            </a:xfrm>
            <a:custGeom>
              <a:rect b="b" l="l" r="r" t="t"/>
              <a:pathLst>
                <a:path extrusionOk="0" h="21600" w="21600">
                  <a:moveTo>
                    <a:pt x="5464" y="6576"/>
                  </a:moveTo>
                  <a:cubicBezTo>
                    <a:pt x="6457" y="6576"/>
                    <a:pt x="7200" y="7415"/>
                    <a:pt x="7200" y="8257"/>
                  </a:cubicBezTo>
                  <a:cubicBezTo>
                    <a:pt x="7200" y="9174"/>
                    <a:pt x="6373" y="9863"/>
                    <a:pt x="5464" y="9863"/>
                  </a:cubicBezTo>
                  <a:cubicBezTo>
                    <a:pt x="4552" y="9863"/>
                    <a:pt x="3725" y="9099"/>
                    <a:pt x="3725" y="8257"/>
                  </a:cubicBezTo>
                  <a:cubicBezTo>
                    <a:pt x="3725" y="7415"/>
                    <a:pt x="4387" y="6576"/>
                    <a:pt x="5464" y="6576"/>
                  </a:cubicBezTo>
                  <a:close/>
                  <a:moveTo>
                    <a:pt x="10841" y="6576"/>
                  </a:moveTo>
                  <a:cubicBezTo>
                    <a:pt x="11836" y="6576"/>
                    <a:pt x="12580" y="7415"/>
                    <a:pt x="12580" y="8257"/>
                  </a:cubicBezTo>
                  <a:cubicBezTo>
                    <a:pt x="12580" y="9174"/>
                    <a:pt x="11752" y="9863"/>
                    <a:pt x="10841" y="9863"/>
                  </a:cubicBezTo>
                  <a:cubicBezTo>
                    <a:pt x="9766" y="9863"/>
                    <a:pt x="9104" y="9099"/>
                    <a:pt x="9104" y="8257"/>
                  </a:cubicBezTo>
                  <a:cubicBezTo>
                    <a:pt x="9104" y="7415"/>
                    <a:pt x="9766" y="6576"/>
                    <a:pt x="10841" y="6576"/>
                  </a:cubicBezTo>
                  <a:close/>
                  <a:moveTo>
                    <a:pt x="16304" y="6576"/>
                  </a:moveTo>
                  <a:cubicBezTo>
                    <a:pt x="17379" y="6576"/>
                    <a:pt x="18041" y="7415"/>
                    <a:pt x="18041" y="8257"/>
                  </a:cubicBezTo>
                  <a:cubicBezTo>
                    <a:pt x="18041" y="9174"/>
                    <a:pt x="17213" y="9863"/>
                    <a:pt x="16304" y="9863"/>
                  </a:cubicBezTo>
                  <a:cubicBezTo>
                    <a:pt x="15311" y="9863"/>
                    <a:pt x="14565" y="9099"/>
                    <a:pt x="14565" y="8257"/>
                  </a:cubicBezTo>
                  <a:cubicBezTo>
                    <a:pt x="14484" y="7415"/>
                    <a:pt x="15311" y="6576"/>
                    <a:pt x="16304" y="6576"/>
                  </a:cubicBezTo>
                  <a:close/>
                  <a:moveTo>
                    <a:pt x="4552" y="0"/>
                  </a:moveTo>
                  <a:cubicBezTo>
                    <a:pt x="2070" y="0"/>
                    <a:pt x="0" y="1837"/>
                    <a:pt x="0" y="4130"/>
                  </a:cubicBezTo>
                  <a:lnTo>
                    <a:pt x="0" y="12462"/>
                  </a:lnTo>
                  <a:cubicBezTo>
                    <a:pt x="0" y="14449"/>
                    <a:pt x="1655" y="16053"/>
                    <a:pt x="3725" y="16437"/>
                  </a:cubicBezTo>
                  <a:lnTo>
                    <a:pt x="3725" y="20794"/>
                  </a:lnTo>
                  <a:cubicBezTo>
                    <a:pt x="3725" y="21100"/>
                    <a:pt x="3890" y="21406"/>
                    <a:pt x="4221" y="21559"/>
                  </a:cubicBezTo>
                  <a:cubicBezTo>
                    <a:pt x="4332" y="21583"/>
                    <a:pt x="4452" y="21600"/>
                    <a:pt x="4568" y="21600"/>
                  </a:cubicBezTo>
                  <a:cubicBezTo>
                    <a:pt x="4802" y="21600"/>
                    <a:pt x="5022" y="21532"/>
                    <a:pt x="5133" y="21328"/>
                  </a:cubicBezTo>
                  <a:lnTo>
                    <a:pt x="10344" y="16589"/>
                  </a:lnTo>
                  <a:lnTo>
                    <a:pt x="17132" y="16589"/>
                  </a:lnTo>
                  <a:cubicBezTo>
                    <a:pt x="19614" y="16589"/>
                    <a:pt x="21600" y="14755"/>
                    <a:pt x="21600" y="12462"/>
                  </a:cubicBezTo>
                  <a:lnTo>
                    <a:pt x="21600" y="4130"/>
                  </a:lnTo>
                  <a:cubicBezTo>
                    <a:pt x="21600" y="1837"/>
                    <a:pt x="19614" y="0"/>
                    <a:pt x="171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56" name="Google Shape;4156;p39"/>
            <p:cNvSpPr/>
            <p:nvPr/>
          </p:nvSpPr>
          <p:spPr>
            <a:xfrm>
              <a:off x="211875" y="76"/>
              <a:ext cx="681243" cy="677805"/>
            </a:xfrm>
            <a:custGeom>
              <a:rect b="b" l="l" r="r" t="t"/>
              <a:pathLst>
                <a:path extrusionOk="0" h="21600" w="21600">
                  <a:moveTo>
                    <a:pt x="4121" y="0"/>
                  </a:moveTo>
                  <a:cubicBezTo>
                    <a:pt x="1831" y="0"/>
                    <a:pt x="0" y="1763"/>
                    <a:pt x="0" y="4142"/>
                  </a:cubicBezTo>
                  <a:lnTo>
                    <a:pt x="0" y="4984"/>
                  </a:lnTo>
                  <a:lnTo>
                    <a:pt x="9157" y="4984"/>
                  </a:lnTo>
                  <a:cubicBezTo>
                    <a:pt x="12440" y="4984"/>
                    <a:pt x="15035" y="7517"/>
                    <a:pt x="15035" y="10816"/>
                  </a:cubicBezTo>
                  <a:lnTo>
                    <a:pt x="15035" y="19484"/>
                  </a:lnTo>
                  <a:lnTo>
                    <a:pt x="16944" y="21400"/>
                  </a:lnTo>
                  <a:cubicBezTo>
                    <a:pt x="17089" y="21546"/>
                    <a:pt x="17264" y="21600"/>
                    <a:pt x="17452" y="21600"/>
                  </a:cubicBezTo>
                  <a:cubicBezTo>
                    <a:pt x="17559" y="21600"/>
                    <a:pt x="17671" y="21583"/>
                    <a:pt x="17782" y="21554"/>
                  </a:cubicBezTo>
                  <a:cubicBezTo>
                    <a:pt x="18087" y="21478"/>
                    <a:pt x="18240" y="21094"/>
                    <a:pt x="18240" y="20787"/>
                  </a:cubicBezTo>
                  <a:lnTo>
                    <a:pt x="18240" y="16569"/>
                  </a:lnTo>
                  <a:cubicBezTo>
                    <a:pt x="20149" y="16185"/>
                    <a:pt x="21600" y="14497"/>
                    <a:pt x="21600" y="12425"/>
                  </a:cubicBezTo>
                  <a:lnTo>
                    <a:pt x="21600" y="4142"/>
                  </a:lnTo>
                  <a:cubicBezTo>
                    <a:pt x="21600" y="1763"/>
                    <a:pt x="19691" y="0"/>
                    <a:pt x="174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157" name="Google Shape;4157;p39"/>
          <p:cNvGrpSpPr/>
          <p:nvPr/>
        </p:nvGrpSpPr>
        <p:grpSpPr>
          <a:xfrm>
            <a:off x="5104743" y="9352553"/>
            <a:ext cx="681245" cy="890676"/>
            <a:chOff x="0" y="-1"/>
            <a:chExt cx="681243" cy="890674"/>
          </a:xfrm>
        </p:grpSpPr>
        <p:sp>
          <p:nvSpPr>
            <p:cNvPr id="4158" name="Google Shape;4158;p39"/>
            <p:cNvSpPr/>
            <p:nvPr/>
          </p:nvSpPr>
          <p:spPr>
            <a:xfrm>
              <a:off x="0" y="-1"/>
              <a:ext cx="681243" cy="890674"/>
            </a:xfrm>
            <a:custGeom>
              <a:rect b="b" l="l" r="r" t="t"/>
              <a:pathLst>
                <a:path extrusionOk="0" h="21600" w="21600">
                  <a:moveTo>
                    <a:pt x="10839" y="2628"/>
                  </a:moveTo>
                  <a:cubicBezTo>
                    <a:pt x="14882" y="2628"/>
                    <a:pt x="18242" y="5196"/>
                    <a:pt x="18242" y="8290"/>
                  </a:cubicBezTo>
                  <a:cubicBezTo>
                    <a:pt x="18317" y="11442"/>
                    <a:pt x="14882" y="14010"/>
                    <a:pt x="10839" y="14010"/>
                  </a:cubicBezTo>
                  <a:cubicBezTo>
                    <a:pt x="6715" y="14010"/>
                    <a:pt x="3358" y="11442"/>
                    <a:pt x="3358" y="8290"/>
                  </a:cubicBezTo>
                  <a:cubicBezTo>
                    <a:pt x="3358" y="5196"/>
                    <a:pt x="6715" y="2628"/>
                    <a:pt x="10839" y="2628"/>
                  </a:cubicBezTo>
                  <a:close/>
                  <a:moveTo>
                    <a:pt x="10839" y="0"/>
                  </a:moveTo>
                  <a:cubicBezTo>
                    <a:pt x="4884" y="0"/>
                    <a:pt x="0" y="3737"/>
                    <a:pt x="0" y="8231"/>
                  </a:cubicBezTo>
                  <a:cubicBezTo>
                    <a:pt x="0" y="10041"/>
                    <a:pt x="763" y="11735"/>
                    <a:pt x="2214" y="13193"/>
                  </a:cubicBezTo>
                  <a:lnTo>
                    <a:pt x="10151" y="21367"/>
                  </a:lnTo>
                  <a:cubicBezTo>
                    <a:pt x="10303" y="21543"/>
                    <a:pt x="10534" y="21600"/>
                    <a:pt x="10839" y="21600"/>
                  </a:cubicBezTo>
                  <a:cubicBezTo>
                    <a:pt x="11066" y="21600"/>
                    <a:pt x="11297" y="21543"/>
                    <a:pt x="11449" y="21367"/>
                  </a:cubicBezTo>
                  <a:lnTo>
                    <a:pt x="19386" y="13193"/>
                  </a:lnTo>
                  <a:cubicBezTo>
                    <a:pt x="20837" y="11735"/>
                    <a:pt x="21600" y="10041"/>
                    <a:pt x="21600" y="8231"/>
                  </a:cubicBezTo>
                  <a:cubicBezTo>
                    <a:pt x="21600" y="3737"/>
                    <a:pt x="16791" y="0"/>
                    <a:pt x="108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59" name="Google Shape;4159;p39"/>
            <p:cNvSpPr/>
            <p:nvPr/>
          </p:nvSpPr>
          <p:spPr>
            <a:xfrm>
              <a:off x="156481" y="158925"/>
              <a:ext cx="368281" cy="368281"/>
            </a:xfrm>
            <a:custGeom>
              <a:rect b="b" l="l" r="r" t="t"/>
              <a:pathLst>
                <a:path extrusionOk="0" h="21600" w="21600">
                  <a:moveTo>
                    <a:pt x="10872" y="2962"/>
                  </a:moveTo>
                  <a:cubicBezTo>
                    <a:pt x="11719" y="2962"/>
                    <a:pt x="12422" y="3670"/>
                    <a:pt x="12422" y="4656"/>
                  </a:cubicBezTo>
                  <a:cubicBezTo>
                    <a:pt x="12422" y="5503"/>
                    <a:pt x="11719" y="6211"/>
                    <a:pt x="10872" y="6211"/>
                  </a:cubicBezTo>
                  <a:cubicBezTo>
                    <a:pt x="9881" y="6211"/>
                    <a:pt x="9178" y="5503"/>
                    <a:pt x="9178" y="4656"/>
                  </a:cubicBezTo>
                  <a:cubicBezTo>
                    <a:pt x="9178" y="3670"/>
                    <a:pt x="9881" y="2962"/>
                    <a:pt x="10872" y="2962"/>
                  </a:cubicBezTo>
                  <a:close/>
                  <a:moveTo>
                    <a:pt x="10872" y="9034"/>
                  </a:moveTo>
                  <a:cubicBezTo>
                    <a:pt x="11719" y="9034"/>
                    <a:pt x="12422" y="9738"/>
                    <a:pt x="12422" y="10585"/>
                  </a:cubicBezTo>
                  <a:lnTo>
                    <a:pt x="12422" y="16800"/>
                  </a:lnTo>
                  <a:cubicBezTo>
                    <a:pt x="12422" y="17647"/>
                    <a:pt x="11719" y="18351"/>
                    <a:pt x="10872" y="18351"/>
                  </a:cubicBezTo>
                  <a:cubicBezTo>
                    <a:pt x="9881" y="18351"/>
                    <a:pt x="9178" y="17647"/>
                    <a:pt x="9178" y="16800"/>
                  </a:cubicBezTo>
                  <a:lnTo>
                    <a:pt x="9178" y="10585"/>
                  </a:lnTo>
                  <a:cubicBezTo>
                    <a:pt x="9178" y="9738"/>
                    <a:pt x="9881" y="9034"/>
                    <a:pt x="10872" y="9034"/>
                  </a:cubicBezTo>
                  <a:close/>
                  <a:moveTo>
                    <a:pt x="10872" y="0"/>
                  </a:moveTo>
                  <a:cubicBezTo>
                    <a:pt x="4800" y="0"/>
                    <a:pt x="0" y="4800"/>
                    <a:pt x="0" y="10728"/>
                  </a:cubicBezTo>
                  <a:cubicBezTo>
                    <a:pt x="0" y="16800"/>
                    <a:pt x="4800" y="21600"/>
                    <a:pt x="10872" y="21600"/>
                  </a:cubicBezTo>
                  <a:cubicBezTo>
                    <a:pt x="16800" y="21600"/>
                    <a:pt x="21600" y="16800"/>
                    <a:pt x="21600" y="10728"/>
                  </a:cubicBezTo>
                  <a:cubicBezTo>
                    <a:pt x="21600" y="4800"/>
                    <a:pt x="16800" y="0"/>
                    <a:pt x="108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160" name="Google Shape;4160;p39"/>
          <p:cNvGrpSpPr/>
          <p:nvPr/>
        </p:nvGrpSpPr>
        <p:grpSpPr>
          <a:xfrm>
            <a:off x="10638456" y="7144588"/>
            <a:ext cx="837133" cy="891820"/>
            <a:chOff x="0" y="0"/>
            <a:chExt cx="837131" cy="891818"/>
          </a:xfrm>
        </p:grpSpPr>
        <p:sp>
          <p:nvSpPr>
            <p:cNvPr id="4161" name="Google Shape;4161;p39"/>
            <p:cNvSpPr/>
            <p:nvPr/>
          </p:nvSpPr>
          <p:spPr>
            <a:xfrm>
              <a:off x="630737" y="653505"/>
              <a:ext cx="101087" cy="103532"/>
            </a:xfrm>
            <a:custGeom>
              <a:rect b="b" l="l" r="r" t="t"/>
              <a:pathLst>
                <a:path extrusionOk="0" h="21600" w="21600">
                  <a:moveTo>
                    <a:pt x="10792" y="0"/>
                  </a:moveTo>
                  <a:cubicBezTo>
                    <a:pt x="4620" y="0"/>
                    <a:pt x="0" y="5021"/>
                    <a:pt x="0" y="11047"/>
                  </a:cubicBezTo>
                  <a:cubicBezTo>
                    <a:pt x="0" y="16579"/>
                    <a:pt x="4620" y="21600"/>
                    <a:pt x="10792" y="21600"/>
                  </a:cubicBezTo>
                  <a:cubicBezTo>
                    <a:pt x="16963" y="21600"/>
                    <a:pt x="21600" y="16579"/>
                    <a:pt x="21600" y="11047"/>
                  </a:cubicBezTo>
                  <a:cubicBezTo>
                    <a:pt x="21600" y="5021"/>
                    <a:pt x="16963" y="0"/>
                    <a:pt x="1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62" name="Google Shape;4162;p39"/>
            <p:cNvSpPr/>
            <p:nvPr/>
          </p:nvSpPr>
          <p:spPr>
            <a:xfrm>
              <a:off x="365911" y="1222"/>
              <a:ext cx="52951" cy="315331"/>
            </a:xfrm>
            <a:custGeom>
              <a:rect b="b" l="l" r="r" t="t"/>
              <a:pathLst>
                <a:path extrusionOk="0" h="21600" w="21600">
                  <a:moveTo>
                    <a:pt x="10816" y="0"/>
                  </a:moveTo>
                  <a:cubicBezTo>
                    <a:pt x="4925" y="0"/>
                    <a:pt x="0" y="822"/>
                    <a:pt x="0" y="1811"/>
                  </a:cubicBezTo>
                  <a:lnTo>
                    <a:pt x="0" y="21600"/>
                  </a:lnTo>
                  <a:cubicBezTo>
                    <a:pt x="2961" y="21433"/>
                    <a:pt x="6888" y="21433"/>
                    <a:pt x="10816" y="21433"/>
                  </a:cubicBezTo>
                  <a:cubicBezTo>
                    <a:pt x="14743" y="21433"/>
                    <a:pt x="17673" y="21433"/>
                    <a:pt x="21600" y="21600"/>
                  </a:cubicBezTo>
                  <a:lnTo>
                    <a:pt x="21600" y="1811"/>
                  </a:lnTo>
                  <a:cubicBezTo>
                    <a:pt x="21600" y="822"/>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63" name="Google Shape;4163;p39"/>
            <p:cNvSpPr/>
            <p:nvPr/>
          </p:nvSpPr>
          <p:spPr>
            <a:xfrm>
              <a:off x="312961" y="369043"/>
              <a:ext cx="156482" cy="156941"/>
            </a:xfrm>
            <a:custGeom>
              <a:rect b="b" l="l" r="r" t="t"/>
              <a:pathLst>
                <a:path extrusionOk="0" h="21600" w="21600">
                  <a:moveTo>
                    <a:pt x="9893" y="0"/>
                  </a:moveTo>
                  <a:cubicBezTo>
                    <a:pt x="4398" y="0"/>
                    <a:pt x="0" y="4743"/>
                    <a:pt x="0" y="10663"/>
                  </a:cubicBezTo>
                  <a:cubicBezTo>
                    <a:pt x="0" y="16289"/>
                    <a:pt x="4989" y="21600"/>
                    <a:pt x="10969" y="21600"/>
                  </a:cubicBezTo>
                  <a:cubicBezTo>
                    <a:pt x="16611" y="21600"/>
                    <a:pt x="21600" y="16626"/>
                    <a:pt x="21600" y="10663"/>
                  </a:cubicBezTo>
                  <a:cubicBezTo>
                    <a:pt x="21600" y="4701"/>
                    <a:pt x="16611" y="63"/>
                    <a:pt x="10969" y="63"/>
                  </a:cubicBezTo>
                  <a:cubicBezTo>
                    <a:pt x="10610" y="21"/>
                    <a:pt x="10252" y="0"/>
                    <a:pt x="98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64" name="Google Shape;4164;p39"/>
            <p:cNvSpPr/>
            <p:nvPr/>
          </p:nvSpPr>
          <p:spPr>
            <a:xfrm>
              <a:off x="161294" y="542792"/>
              <a:ext cx="488698" cy="349026"/>
            </a:xfrm>
            <a:custGeom>
              <a:rect b="b" l="l" r="r" t="t"/>
              <a:pathLst>
                <a:path extrusionOk="0" h="21600" w="21600">
                  <a:moveTo>
                    <a:pt x="6599" y="0"/>
                  </a:moveTo>
                  <a:lnTo>
                    <a:pt x="0" y="11916"/>
                  </a:lnTo>
                  <a:lnTo>
                    <a:pt x="0" y="19964"/>
                  </a:lnTo>
                  <a:cubicBezTo>
                    <a:pt x="0" y="20858"/>
                    <a:pt x="534" y="21600"/>
                    <a:pt x="1172" y="21600"/>
                  </a:cubicBezTo>
                  <a:lnTo>
                    <a:pt x="12769" y="21600"/>
                  </a:lnTo>
                  <a:cubicBezTo>
                    <a:pt x="13407" y="21600"/>
                    <a:pt x="13937" y="20858"/>
                    <a:pt x="13937" y="19964"/>
                  </a:cubicBezTo>
                  <a:lnTo>
                    <a:pt x="13937" y="18323"/>
                  </a:lnTo>
                  <a:lnTo>
                    <a:pt x="17345" y="18323"/>
                  </a:lnTo>
                  <a:cubicBezTo>
                    <a:pt x="18834" y="18177"/>
                    <a:pt x="20323" y="17581"/>
                    <a:pt x="21600" y="16238"/>
                  </a:cubicBezTo>
                  <a:cubicBezTo>
                    <a:pt x="20215" y="15495"/>
                    <a:pt x="18939" y="13855"/>
                    <a:pt x="18621" y="11769"/>
                  </a:cubicBezTo>
                  <a:lnTo>
                    <a:pt x="15001" y="11769"/>
                  </a:lnTo>
                  <a:cubicBezTo>
                    <a:pt x="11810" y="11769"/>
                    <a:pt x="9257" y="8195"/>
                    <a:pt x="9257" y="3726"/>
                  </a:cubicBezTo>
                  <a:lnTo>
                    <a:pt x="9257" y="1939"/>
                  </a:lnTo>
                  <a:cubicBezTo>
                    <a:pt x="8193" y="1489"/>
                    <a:pt x="7450" y="894"/>
                    <a:pt x="65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65" name="Google Shape;4165;p39"/>
            <p:cNvSpPr/>
            <p:nvPr/>
          </p:nvSpPr>
          <p:spPr>
            <a:xfrm>
              <a:off x="416492" y="261157"/>
              <a:ext cx="386687" cy="423676"/>
            </a:xfrm>
            <a:custGeom>
              <a:rect b="b" l="l" r="r" t="t"/>
              <a:pathLst>
                <a:path extrusionOk="0" h="21600" w="21418">
                  <a:moveTo>
                    <a:pt x="17465" y="0"/>
                  </a:moveTo>
                  <a:lnTo>
                    <a:pt x="2933" y="2579"/>
                  </a:lnTo>
                  <a:lnTo>
                    <a:pt x="2933" y="4051"/>
                  </a:lnTo>
                  <a:cubicBezTo>
                    <a:pt x="4664" y="5278"/>
                    <a:pt x="5866" y="7117"/>
                    <a:pt x="5866" y="9450"/>
                  </a:cubicBezTo>
                  <a:cubicBezTo>
                    <a:pt x="5866" y="12641"/>
                    <a:pt x="3331" y="15340"/>
                    <a:pt x="0" y="16076"/>
                  </a:cubicBezTo>
                  <a:lnTo>
                    <a:pt x="0" y="17549"/>
                  </a:lnTo>
                  <a:cubicBezTo>
                    <a:pt x="0" y="19757"/>
                    <a:pt x="1997" y="21600"/>
                    <a:pt x="4266" y="21600"/>
                  </a:cubicBezTo>
                  <a:lnTo>
                    <a:pt x="8798" y="21600"/>
                  </a:lnTo>
                  <a:cubicBezTo>
                    <a:pt x="9467" y="19267"/>
                    <a:pt x="11600" y="17549"/>
                    <a:pt x="14266" y="17549"/>
                  </a:cubicBezTo>
                  <a:cubicBezTo>
                    <a:pt x="15332" y="17549"/>
                    <a:pt x="16263" y="17919"/>
                    <a:pt x="17199" y="18410"/>
                  </a:cubicBezTo>
                  <a:lnTo>
                    <a:pt x="17199" y="16076"/>
                  </a:lnTo>
                  <a:lnTo>
                    <a:pt x="17465" y="16076"/>
                  </a:lnTo>
                  <a:cubicBezTo>
                    <a:pt x="18798" y="15831"/>
                    <a:pt x="20132" y="15340"/>
                    <a:pt x="20800" y="14238"/>
                  </a:cubicBezTo>
                  <a:cubicBezTo>
                    <a:pt x="21600" y="13011"/>
                    <a:pt x="21600" y="11659"/>
                    <a:pt x="20931" y="10432"/>
                  </a:cubicBezTo>
                  <a:lnTo>
                    <a:pt x="17465" y="3927"/>
                  </a:lnTo>
                  <a:lnTo>
                    <a:pt x="1746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66" name="Google Shape;4166;p39"/>
            <p:cNvSpPr/>
            <p:nvPr/>
          </p:nvSpPr>
          <p:spPr>
            <a:xfrm>
              <a:off x="474256" y="0"/>
              <a:ext cx="362875" cy="256345"/>
            </a:xfrm>
            <a:custGeom>
              <a:rect b="b" l="l" r="r" t="t"/>
              <a:pathLst>
                <a:path extrusionOk="0" h="21600" w="21008">
                  <a:moveTo>
                    <a:pt x="14929" y="0"/>
                  </a:moveTo>
                  <a:cubicBezTo>
                    <a:pt x="13377" y="0"/>
                    <a:pt x="11846" y="914"/>
                    <a:pt x="10731" y="2736"/>
                  </a:cubicBezTo>
                  <a:lnTo>
                    <a:pt x="9475" y="4359"/>
                  </a:lnTo>
                  <a:lnTo>
                    <a:pt x="0" y="4359"/>
                  </a:lnTo>
                  <a:lnTo>
                    <a:pt x="0" y="21600"/>
                  </a:lnTo>
                  <a:lnTo>
                    <a:pt x="18535" y="16327"/>
                  </a:lnTo>
                  <a:lnTo>
                    <a:pt x="19233" y="15310"/>
                  </a:lnTo>
                  <a:cubicBezTo>
                    <a:pt x="21600" y="11866"/>
                    <a:pt x="21600" y="6187"/>
                    <a:pt x="19233" y="2736"/>
                  </a:cubicBezTo>
                  <a:cubicBezTo>
                    <a:pt x="18048" y="914"/>
                    <a:pt x="16478" y="0"/>
                    <a:pt x="149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67" name="Google Shape;4167;p39"/>
            <p:cNvSpPr/>
            <p:nvPr/>
          </p:nvSpPr>
          <p:spPr>
            <a:xfrm>
              <a:off x="0" y="56540"/>
              <a:ext cx="312962" cy="606593"/>
            </a:xfrm>
            <a:custGeom>
              <a:rect b="b" l="l" r="r" t="t"/>
              <a:pathLst>
                <a:path extrusionOk="0" h="21600" w="21600">
                  <a:moveTo>
                    <a:pt x="21600" y="0"/>
                  </a:moveTo>
                  <a:cubicBezTo>
                    <a:pt x="9640" y="258"/>
                    <a:pt x="0" y="5401"/>
                    <a:pt x="0" y="11743"/>
                  </a:cubicBezTo>
                  <a:cubicBezTo>
                    <a:pt x="0" y="15688"/>
                    <a:pt x="3992" y="19372"/>
                    <a:pt x="10304" y="21600"/>
                  </a:cubicBezTo>
                  <a:lnTo>
                    <a:pt x="18942" y="15859"/>
                  </a:lnTo>
                  <a:cubicBezTo>
                    <a:pt x="18278" y="15171"/>
                    <a:pt x="18109" y="14572"/>
                    <a:pt x="18109" y="13887"/>
                  </a:cubicBezTo>
                  <a:cubicBezTo>
                    <a:pt x="18109" y="12428"/>
                    <a:pt x="19607" y="10973"/>
                    <a:pt x="21600" y="1011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168" name="Google Shape;4168;p39"/>
          <p:cNvGrpSpPr/>
          <p:nvPr/>
        </p:nvGrpSpPr>
        <p:grpSpPr>
          <a:xfrm>
            <a:off x="10616871" y="8256079"/>
            <a:ext cx="890675" cy="890598"/>
            <a:chOff x="76" y="76"/>
            <a:chExt cx="890674" cy="890597"/>
          </a:xfrm>
        </p:grpSpPr>
        <p:sp>
          <p:nvSpPr>
            <p:cNvPr id="4169" name="Google Shape;4169;p39"/>
            <p:cNvSpPr/>
            <p:nvPr/>
          </p:nvSpPr>
          <p:spPr>
            <a:xfrm>
              <a:off x="524837" y="76"/>
              <a:ext cx="365913" cy="368281"/>
            </a:xfrm>
            <a:custGeom>
              <a:rect b="b" l="l" r="r" t="t"/>
              <a:pathLst>
                <a:path extrusionOk="0" h="21600" w="21600">
                  <a:moveTo>
                    <a:pt x="10798" y="2823"/>
                  </a:moveTo>
                  <a:cubicBezTo>
                    <a:pt x="11650" y="2823"/>
                    <a:pt x="12363" y="3527"/>
                    <a:pt x="12363" y="4517"/>
                  </a:cubicBezTo>
                  <a:lnTo>
                    <a:pt x="12363" y="9034"/>
                  </a:lnTo>
                  <a:lnTo>
                    <a:pt x="17054" y="9034"/>
                  </a:lnTo>
                  <a:cubicBezTo>
                    <a:pt x="17906" y="9034"/>
                    <a:pt x="18614" y="9742"/>
                    <a:pt x="18614" y="10589"/>
                  </a:cubicBezTo>
                  <a:cubicBezTo>
                    <a:pt x="18614" y="11575"/>
                    <a:pt x="17906" y="12283"/>
                    <a:pt x="17054" y="12283"/>
                  </a:cubicBezTo>
                  <a:lnTo>
                    <a:pt x="10798" y="12283"/>
                  </a:lnTo>
                  <a:cubicBezTo>
                    <a:pt x="9945" y="12283"/>
                    <a:pt x="9237" y="11575"/>
                    <a:pt x="9237" y="10589"/>
                  </a:cubicBezTo>
                  <a:lnTo>
                    <a:pt x="9237" y="4517"/>
                  </a:lnTo>
                  <a:cubicBezTo>
                    <a:pt x="9237" y="3527"/>
                    <a:pt x="9945" y="2823"/>
                    <a:pt x="10798" y="2823"/>
                  </a:cubicBezTo>
                  <a:close/>
                  <a:moveTo>
                    <a:pt x="10798" y="0"/>
                  </a:moveTo>
                  <a:cubicBezTo>
                    <a:pt x="4691" y="0"/>
                    <a:pt x="0" y="4800"/>
                    <a:pt x="0" y="10872"/>
                  </a:cubicBezTo>
                  <a:cubicBezTo>
                    <a:pt x="0" y="16800"/>
                    <a:pt x="4691" y="21600"/>
                    <a:pt x="10798" y="21600"/>
                  </a:cubicBezTo>
                  <a:cubicBezTo>
                    <a:pt x="16769" y="21600"/>
                    <a:pt x="21600" y="16800"/>
                    <a:pt x="21600" y="10872"/>
                  </a:cubicBezTo>
                  <a:cubicBezTo>
                    <a:pt x="21600" y="4800"/>
                    <a:pt x="16769"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70" name="Google Shape;4170;p39"/>
            <p:cNvSpPr/>
            <p:nvPr/>
          </p:nvSpPr>
          <p:spPr>
            <a:xfrm>
              <a:off x="2145" y="731823"/>
              <a:ext cx="734493" cy="158850"/>
            </a:xfrm>
            <a:custGeom>
              <a:rect b="b" l="l" r="r" t="t"/>
              <a:pathLst>
                <a:path extrusionOk="0" h="21600" w="21539">
                  <a:moveTo>
                    <a:pt x="8" y="0"/>
                  </a:moveTo>
                  <a:lnTo>
                    <a:pt x="8" y="18327"/>
                  </a:lnTo>
                  <a:cubicBezTo>
                    <a:pt x="-61" y="19969"/>
                    <a:pt x="291" y="21600"/>
                    <a:pt x="714" y="21600"/>
                  </a:cubicBezTo>
                  <a:lnTo>
                    <a:pt x="20764" y="21600"/>
                  </a:lnTo>
                  <a:cubicBezTo>
                    <a:pt x="21187" y="21600"/>
                    <a:pt x="21539" y="19969"/>
                    <a:pt x="21539" y="18005"/>
                  </a:cubicBezTo>
                  <a:lnTo>
                    <a:pt x="21539" y="10805"/>
                  </a:lnTo>
                  <a:cubicBezTo>
                    <a:pt x="21539" y="4914"/>
                    <a:pt x="20481" y="0"/>
                    <a:pt x="192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71" name="Google Shape;4171;p39"/>
            <p:cNvSpPr/>
            <p:nvPr/>
          </p:nvSpPr>
          <p:spPr>
            <a:xfrm>
              <a:off x="313038" y="520024"/>
              <a:ext cx="315331" cy="158850"/>
            </a:xfrm>
            <a:custGeom>
              <a:rect b="b" l="l" r="r" t="t"/>
              <a:pathLst>
                <a:path extrusionOk="0" h="21600" w="21600">
                  <a:moveTo>
                    <a:pt x="5438" y="0"/>
                  </a:moveTo>
                  <a:cubicBezTo>
                    <a:pt x="2470" y="0"/>
                    <a:pt x="0" y="5236"/>
                    <a:pt x="0" y="10795"/>
                  </a:cubicBezTo>
                  <a:lnTo>
                    <a:pt x="0" y="21600"/>
                  </a:lnTo>
                  <a:lnTo>
                    <a:pt x="21600" y="21600"/>
                  </a:lnTo>
                  <a:lnTo>
                    <a:pt x="21600" y="10795"/>
                  </a:lnTo>
                  <a:cubicBezTo>
                    <a:pt x="21600" y="5236"/>
                    <a:pt x="19292" y="0"/>
                    <a:pt x="163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72" name="Google Shape;4172;p39"/>
            <p:cNvSpPr/>
            <p:nvPr/>
          </p:nvSpPr>
          <p:spPr>
            <a:xfrm>
              <a:off x="103607" y="154112"/>
              <a:ext cx="209432" cy="211800"/>
            </a:xfrm>
            <a:custGeom>
              <a:rect b="b" l="l" r="r" t="t"/>
              <a:pathLst>
                <a:path extrusionOk="0" h="21600" w="21600">
                  <a:moveTo>
                    <a:pt x="10922" y="0"/>
                  </a:moveTo>
                  <a:cubicBezTo>
                    <a:pt x="4712" y="0"/>
                    <a:pt x="0" y="4909"/>
                    <a:pt x="0" y="10800"/>
                  </a:cubicBezTo>
                  <a:cubicBezTo>
                    <a:pt x="0" y="16691"/>
                    <a:pt x="4712" y="21600"/>
                    <a:pt x="10922" y="21600"/>
                  </a:cubicBezTo>
                  <a:cubicBezTo>
                    <a:pt x="16880" y="21600"/>
                    <a:pt x="21600" y="16691"/>
                    <a:pt x="21600" y="10800"/>
                  </a:cubicBezTo>
                  <a:cubicBezTo>
                    <a:pt x="21600" y="4909"/>
                    <a:pt x="16880" y="0"/>
                    <a:pt x="109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73" name="Google Shape;4173;p39"/>
            <p:cNvSpPr/>
            <p:nvPr/>
          </p:nvSpPr>
          <p:spPr>
            <a:xfrm>
              <a:off x="76" y="417639"/>
              <a:ext cx="356285" cy="261235"/>
            </a:xfrm>
            <a:custGeom>
              <a:rect b="b" l="l" r="r" t="t"/>
              <a:pathLst>
                <a:path extrusionOk="0" h="21600" w="21600">
                  <a:moveTo>
                    <a:pt x="12910" y="0"/>
                  </a:moveTo>
                  <a:cubicBezTo>
                    <a:pt x="12456" y="0"/>
                    <a:pt x="11997" y="32"/>
                    <a:pt x="11530" y="107"/>
                  </a:cubicBezTo>
                  <a:cubicBezTo>
                    <a:pt x="4961" y="903"/>
                    <a:pt x="0" y="9059"/>
                    <a:pt x="0" y="18018"/>
                  </a:cubicBezTo>
                  <a:lnTo>
                    <a:pt x="0" y="19610"/>
                  </a:lnTo>
                  <a:cubicBezTo>
                    <a:pt x="0" y="20608"/>
                    <a:pt x="727" y="21600"/>
                    <a:pt x="1603" y="21600"/>
                  </a:cubicBezTo>
                  <a:lnTo>
                    <a:pt x="15907" y="21600"/>
                  </a:lnTo>
                  <a:lnTo>
                    <a:pt x="15907" y="15030"/>
                  </a:lnTo>
                  <a:cubicBezTo>
                    <a:pt x="15907" y="10254"/>
                    <a:pt x="18242" y="6078"/>
                    <a:pt x="21600" y="4884"/>
                  </a:cubicBezTo>
                  <a:cubicBezTo>
                    <a:pt x="19284" y="1902"/>
                    <a:pt x="16287" y="0"/>
                    <a:pt x="129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174" name="Google Shape;4174;p39"/>
          <p:cNvGrpSpPr/>
          <p:nvPr/>
        </p:nvGrpSpPr>
        <p:grpSpPr>
          <a:xfrm>
            <a:off x="10616871" y="9350106"/>
            <a:ext cx="890675" cy="895489"/>
            <a:chOff x="76" y="0"/>
            <a:chExt cx="890674" cy="895487"/>
          </a:xfrm>
        </p:grpSpPr>
        <p:sp>
          <p:nvSpPr>
            <p:cNvPr id="4175" name="Google Shape;4175;p39"/>
            <p:cNvSpPr/>
            <p:nvPr/>
          </p:nvSpPr>
          <p:spPr>
            <a:xfrm>
              <a:off x="293333" y="156480"/>
              <a:ext cx="595208" cy="739007"/>
            </a:xfrm>
            <a:custGeom>
              <a:rect b="b" l="l" r="r" t="t"/>
              <a:pathLst>
                <a:path extrusionOk="0" h="21600" w="21025">
                  <a:moveTo>
                    <a:pt x="5711" y="0"/>
                  </a:moveTo>
                  <a:cubicBezTo>
                    <a:pt x="4947" y="0"/>
                    <a:pt x="4350" y="563"/>
                    <a:pt x="4350" y="1197"/>
                  </a:cubicBezTo>
                  <a:lnTo>
                    <a:pt x="4350" y="6615"/>
                  </a:lnTo>
                  <a:lnTo>
                    <a:pt x="1376" y="9076"/>
                  </a:lnTo>
                  <a:cubicBezTo>
                    <a:pt x="-241" y="10414"/>
                    <a:pt x="-497" y="12596"/>
                    <a:pt x="950" y="14072"/>
                  </a:cubicBezTo>
                  <a:lnTo>
                    <a:pt x="3757" y="17238"/>
                  </a:lnTo>
                  <a:cubicBezTo>
                    <a:pt x="4097" y="17589"/>
                    <a:pt x="4350" y="18152"/>
                    <a:pt x="4350" y="18645"/>
                  </a:cubicBezTo>
                  <a:lnTo>
                    <a:pt x="4350" y="20756"/>
                  </a:lnTo>
                  <a:cubicBezTo>
                    <a:pt x="4350" y="21249"/>
                    <a:pt x="4777" y="21600"/>
                    <a:pt x="5287" y="21600"/>
                  </a:cubicBezTo>
                  <a:lnTo>
                    <a:pt x="18212" y="21600"/>
                  </a:lnTo>
                  <a:cubicBezTo>
                    <a:pt x="18806" y="21600"/>
                    <a:pt x="19233" y="21249"/>
                    <a:pt x="19233" y="20756"/>
                  </a:cubicBezTo>
                  <a:lnTo>
                    <a:pt x="19233" y="18645"/>
                  </a:lnTo>
                  <a:cubicBezTo>
                    <a:pt x="19233" y="18152"/>
                    <a:pt x="19403" y="17730"/>
                    <a:pt x="19826" y="17379"/>
                  </a:cubicBezTo>
                  <a:cubicBezTo>
                    <a:pt x="20593" y="16745"/>
                    <a:pt x="21017" y="15832"/>
                    <a:pt x="21017" y="14987"/>
                  </a:cubicBezTo>
                  <a:lnTo>
                    <a:pt x="21017" y="8795"/>
                  </a:lnTo>
                  <a:cubicBezTo>
                    <a:pt x="21103" y="8232"/>
                    <a:pt x="20507" y="7669"/>
                    <a:pt x="19743" y="7669"/>
                  </a:cubicBezTo>
                  <a:cubicBezTo>
                    <a:pt x="18976" y="7669"/>
                    <a:pt x="18382" y="8232"/>
                    <a:pt x="18382" y="8795"/>
                  </a:cubicBezTo>
                  <a:lnTo>
                    <a:pt x="18382" y="9992"/>
                  </a:lnTo>
                  <a:cubicBezTo>
                    <a:pt x="18382" y="10414"/>
                    <a:pt x="17956" y="10764"/>
                    <a:pt x="17362" y="10764"/>
                  </a:cubicBezTo>
                  <a:cubicBezTo>
                    <a:pt x="16849" y="10764"/>
                    <a:pt x="16426" y="10414"/>
                    <a:pt x="16426" y="9992"/>
                  </a:cubicBezTo>
                  <a:lnTo>
                    <a:pt x="16426" y="7318"/>
                  </a:lnTo>
                  <a:cubicBezTo>
                    <a:pt x="16426" y="6684"/>
                    <a:pt x="15829" y="6193"/>
                    <a:pt x="15065" y="6193"/>
                  </a:cubicBezTo>
                  <a:cubicBezTo>
                    <a:pt x="14299" y="6193"/>
                    <a:pt x="13705" y="6684"/>
                    <a:pt x="13705" y="7318"/>
                  </a:cubicBezTo>
                  <a:lnTo>
                    <a:pt x="13705" y="9992"/>
                  </a:lnTo>
                  <a:cubicBezTo>
                    <a:pt x="13705" y="10414"/>
                    <a:pt x="13279" y="10764"/>
                    <a:pt x="12685" y="10764"/>
                  </a:cubicBezTo>
                  <a:cubicBezTo>
                    <a:pt x="12175" y="10764"/>
                    <a:pt x="11748" y="10414"/>
                    <a:pt x="11748" y="9992"/>
                  </a:cubicBezTo>
                  <a:lnTo>
                    <a:pt x="11748" y="4221"/>
                  </a:lnTo>
                  <a:cubicBezTo>
                    <a:pt x="11748" y="3658"/>
                    <a:pt x="11155" y="3095"/>
                    <a:pt x="10388" y="3095"/>
                  </a:cubicBezTo>
                  <a:cubicBezTo>
                    <a:pt x="9624" y="3095"/>
                    <a:pt x="9028" y="3658"/>
                    <a:pt x="9028" y="4221"/>
                  </a:cubicBezTo>
                  <a:lnTo>
                    <a:pt x="9028" y="9992"/>
                  </a:lnTo>
                  <a:cubicBezTo>
                    <a:pt x="9028" y="10414"/>
                    <a:pt x="8601" y="10764"/>
                    <a:pt x="8008" y="10764"/>
                  </a:cubicBezTo>
                  <a:cubicBezTo>
                    <a:pt x="7497" y="10764"/>
                    <a:pt x="7071" y="10414"/>
                    <a:pt x="7071" y="9992"/>
                  </a:cubicBezTo>
                  <a:lnTo>
                    <a:pt x="7071" y="1197"/>
                  </a:lnTo>
                  <a:cubicBezTo>
                    <a:pt x="7071" y="563"/>
                    <a:pt x="6477" y="0"/>
                    <a:pt x="57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76" name="Google Shape;4176;p39"/>
            <p:cNvSpPr/>
            <p:nvPr/>
          </p:nvSpPr>
          <p:spPr>
            <a:xfrm>
              <a:off x="789663" y="55394"/>
              <a:ext cx="101087" cy="322590"/>
            </a:xfrm>
            <a:custGeom>
              <a:rect b="b" l="l" r="r" t="t"/>
              <a:pathLst>
                <a:path extrusionOk="0" h="21600" w="21600">
                  <a:moveTo>
                    <a:pt x="0" y="0"/>
                  </a:moveTo>
                  <a:lnTo>
                    <a:pt x="0" y="19344"/>
                  </a:lnTo>
                  <a:cubicBezTo>
                    <a:pt x="1535" y="19988"/>
                    <a:pt x="3592" y="20792"/>
                    <a:pt x="4114" y="21600"/>
                  </a:cubicBezTo>
                  <a:cubicBezTo>
                    <a:pt x="6678" y="21114"/>
                    <a:pt x="10286" y="20792"/>
                    <a:pt x="13371" y="20792"/>
                  </a:cubicBezTo>
                  <a:cubicBezTo>
                    <a:pt x="16457" y="20792"/>
                    <a:pt x="19020" y="20955"/>
                    <a:pt x="21600" y="21278"/>
                  </a:cubicBezTo>
                  <a:lnTo>
                    <a:pt x="21600" y="1453"/>
                  </a:lnTo>
                  <a:cubicBezTo>
                    <a:pt x="21600" y="645"/>
                    <a:pt x="19020" y="0"/>
                    <a:pt x="16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77" name="Google Shape;4177;p39"/>
            <p:cNvSpPr/>
            <p:nvPr/>
          </p:nvSpPr>
          <p:spPr>
            <a:xfrm>
              <a:off x="76" y="52949"/>
              <a:ext cx="293632" cy="628293"/>
            </a:xfrm>
            <a:custGeom>
              <a:rect b="b" l="l" r="r" t="t"/>
              <a:pathLst>
                <a:path extrusionOk="0" h="21600" w="21600">
                  <a:moveTo>
                    <a:pt x="2125" y="0"/>
                  </a:moveTo>
                  <a:cubicBezTo>
                    <a:pt x="882" y="0"/>
                    <a:pt x="0" y="334"/>
                    <a:pt x="0" y="911"/>
                  </a:cubicBezTo>
                  <a:lnTo>
                    <a:pt x="0" y="20691"/>
                  </a:lnTo>
                  <a:cubicBezTo>
                    <a:pt x="0" y="21188"/>
                    <a:pt x="882" y="21600"/>
                    <a:pt x="1945" y="21600"/>
                  </a:cubicBezTo>
                  <a:lnTo>
                    <a:pt x="21600" y="21600"/>
                  </a:lnTo>
                  <a:lnTo>
                    <a:pt x="20892" y="21188"/>
                  </a:lnTo>
                  <a:cubicBezTo>
                    <a:pt x="19301" y="20276"/>
                    <a:pt x="18413" y="19118"/>
                    <a:pt x="18239" y="17959"/>
                  </a:cubicBezTo>
                  <a:lnTo>
                    <a:pt x="13810" y="17959"/>
                  </a:lnTo>
                  <a:cubicBezTo>
                    <a:pt x="10623" y="17959"/>
                    <a:pt x="7970" y="16717"/>
                    <a:pt x="7970" y="15311"/>
                  </a:cubicBezTo>
                  <a:lnTo>
                    <a:pt x="797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78" name="Google Shape;4178;p39"/>
            <p:cNvSpPr/>
            <p:nvPr/>
          </p:nvSpPr>
          <p:spPr>
            <a:xfrm>
              <a:off x="156557" y="0"/>
              <a:ext cx="577712" cy="524762"/>
            </a:xfrm>
            <a:custGeom>
              <a:rect b="b" l="l" r="r" t="t"/>
              <a:pathLst>
                <a:path extrusionOk="0" h="21600" w="21600">
                  <a:moveTo>
                    <a:pt x="1080" y="0"/>
                  </a:moveTo>
                  <a:cubicBezTo>
                    <a:pt x="449" y="0"/>
                    <a:pt x="0" y="497"/>
                    <a:pt x="0" y="1091"/>
                  </a:cubicBezTo>
                  <a:lnTo>
                    <a:pt x="0" y="20512"/>
                  </a:lnTo>
                  <a:cubicBezTo>
                    <a:pt x="0" y="21106"/>
                    <a:pt x="449" y="21600"/>
                    <a:pt x="1080" y="21600"/>
                  </a:cubicBezTo>
                  <a:lnTo>
                    <a:pt x="3420" y="21600"/>
                  </a:lnTo>
                  <a:cubicBezTo>
                    <a:pt x="3600" y="20213"/>
                    <a:pt x="4319" y="18826"/>
                    <a:pt x="5219" y="17738"/>
                  </a:cubicBezTo>
                  <a:lnTo>
                    <a:pt x="7830" y="14863"/>
                  </a:lnTo>
                  <a:lnTo>
                    <a:pt x="7830" y="8127"/>
                  </a:lnTo>
                  <a:cubicBezTo>
                    <a:pt x="7830" y="5947"/>
                    <a:pt x="9359" y="4362"/>
                    <a:pt x="11159" y="4362"/>
                  </a:cubicBezTo>
                  <a:cubicBezTo>
                    <a:pt x="12958" y="4362"/>
                    <a:pt x="14581" y="6045"/>
                    <a:pt x="14581" y="8127"/>
                  </a:cubicBezTo>
                  <a:lnTo>
                    <a:pt x="14581" y="8919"/>
                  </a:lnTo>
                  <a:cubicBezTo>
                    <a:pt x="15029" y="8721"/>
                    <a:pt x="15481" y="8523"/>
                    <a:pt x="16021" y="8523"/>
                  </a:cubicBezTo>
                  <a:cubicBezTo>
                    <a:pt x="17909" y="8523"/>
                    <a:pt x="19349" y="10306"/>
                    <a:pt x="19349" y="12288"/>
                  </a:cubicBezTo>
                  <a:lnTo>
                    <a:pt x="19349" y="13181"/>
                  </a:lnTo>
                  <a:cubicBezTo>
                    <a:pt x="20160" y="13080"/>
                    <a:pt x="20609" y="12882"/>
                    <a:pt x="21149" y="12882"/>
                  </a:cubicBezTo>
                  <a:cubicBezTo>
                    <a:pt x="21420" y="12882"/>
                    <a:pt x="21509" y="12882"/>
                    <a:pt x="21600" y="13080"/>
                  </a:cubicBezTo>
                  <a:lnTo>
                    <a:pt x="21600" y="1091"/>
                  </a:lnTo>
                  <a:cubicBezTo>
                    <a:pt x="21600" y="497"/>
                    <a:pt x="21149" y="0"/>
                    <a:pt x="20609" y="0"/>
                  </a:cubicBezTo>
                  <a:lnTo>
                    <a:pt x="14761" y="0"/>
                  </a:lnTo>
                  <a:cubicBezTo>
                    <a:pt x="13138" y="0"/>
                    <a:pt x="11698" y="893"/>
                    <a:pt x="10799" y="2280"/>
                  </a:cubicBezTo>
                  <a:cubicBezTo>
                    <a:pt x="9899" y="893"/>
                    <a:pt x="8550" y="0"/>
                    <a:pt x="68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179" name="Google Shape;4179;p39"/>
          <p:cNvGrpSpPr/>
          <p:nvPr/>
        </p:nvGrpSpPr>
        <p:grpSpPr>
          <a:xfrm>
            <a:off x="16246005" y="7141574"/>
            <a:ext cx="886319" cy="897858"/>
            <a:chOff x="0" y="0"/>
            <a:chExt cx="886318" cy="897856"/>
          </a:xfrm>
        </p:grpSpPr>
        <p:sp>
          <p:nvSpPr>
            <p:cNvPr id="4180" name="Google Shape;4180;p39"/>
            <p:cNvSpPr/>
            <p:nvPr/>
          </p:nvSpPr>
          <p:spPr>
            <a:xfrm>
              <a:off x="421306" y="264749"/>
              <a:ext cx="315331" cy="5539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81" name="Google Shape;4181;p39"/>
            <p:cNvSpPr/>
            <p:nvPr/>
          </p:nvSpPr>
          <p:spPr>
            <a:xfrm>
              <a:off x="260011" y="108344"/>
              <a:ext cx="626307" cy="676353"/>
            </a:xfrm>
            <a:custGeom>
              <a:rect b="b" l="l" r="r" t="t"/>
              <a:pathLst>
                <a:path extrusionOk="0" h="21600" w="21451">
                  <a:moveTo>
                    <a:pt x="17149" y="3382"/>
                  </a:moveTo>
                  <a:cubicBezTo>
                    <a:pt x="17643" y="3382"/>
                    <a:pt x="18057" y="3765"/>
                    <a:pt x="18057" y="4226"/>
                  </a:cubicBezTo>
                  <a:lnTo>
                    <a:pt x="18057" y="7608"/>
                  </a:lnTo>
                  <a:cubicBezTo>
                    <a:pt x="18057" y="8072"/>
                    <a:pt x="17643" y="8455"/>
                    <a:pt x="17149" y="8455"/>
                  </a:cubicBezTo>
                  <a:lnTo>
                    <a:pt x="4535" y="8455"/>
                  </a:lnTo>
                  <a:cubicBezTo>
                    <a:pt x="4041" y="8455"/>
                    <a:pt x="3627" y="8072"/>
                    <a:pt x="3627" y="7608"/>
                  </a:cubicBezTo>
                  <a:lnTo>
                    <a:pt x="3627" y="4226"/>
                  </a:lnTo>
                  <a:cubicBezTo>
                    <a:pt x="3627" y="3765"/>
                    <a:pt x="4041" y="3382"/>
                    <a:pt x="4535" y="3382"/>
                  </a:cubicBezTo>
                  <a:close/>
                  <a:moveTo>
                    <a:pt x="6349" y="9992"/>
                  </a:moveTo>
                  <a:cubicBezTo>
                    <a:pt x="6843" y="9992"/>
                    <a:pt x="7254" y="10378"/>
                    <a:pt x="7254" y="10839"/>
                  </a:cubicBezTo>
                  <a:cubicBezTo>
                    <a:pt x="7254" y="11376"/>
                    <a:pt x="6843" y="11761"/>
                    <a:pt x="6349" y="11761"/>
                  </a:cubicBezTo>
                  <a:lnTo>
                    <a:pt x="4535" y="11761"/>
                  </a:lnTo>
                  <a:cubicBezTo>
                    <a:pt x="4041" y="11761"/>
                    <a:pt x="3627" y="11376"/>
                    <a:pt x="3627" y="10839"/>
                  </a:cubicBezTo>
                  <a:cubicBezTo>
                    <a:pt x="3627" y="10378"/>
                    <a:pt x="4041" y="9992"/>
                    <a:pt x="4535" y="9992"/>
                  </a:cubicBezTo>
                  <a:close/>
                  <a:moveTo>
                    <a:pt x="11708" y="9992"/>
                  </a:moveTo>
                  <a:cubicBezTo>
                    <a:pt x="12203" y="9992"/>
                    <a:pt x="12614" y="10378"/>
                    <a:pt x="12614" y="10839"/>
                  </a:cubicBezTo>
                  <a:cubicBezTo>
                    <a:pt x="12614" y="11376"/>
                    <a:pt x="12203" y="11761"/>
                    <a:pt x="11708" y="11761"/>
                  </a:cubicBezTo>
                  <a:lnTo>
                    <a:pt x="9895" y="11761"/>
                  </a:lnTo>
                  <a:cubicBezTo>
                    <a:pt x="9400" y="11761"/>
                    <a:pt x="8986" y="11376"/>
                    <a:pt x="8986" y="10839"/>
                  </a:cubicBezTo>
                  <a:cubicBezTo>
                    <a:pt x="8986" y="10378"/>
                    <a:pt x="9400" y="9992"/>
                    <a:pt x="9895" y="9992"/>
                  </a:cubicBezTo>
                  <a:close/>
                  <a:moveTo>
                    <a:pt x="17149" y="9992"/>
                  </a:moveTo>
                  <a:cubicBezTo>
                    <a:pt x="17643" y="9992"/>
                    <a:pt x="18057" y="10378"/>
                    <a:pt x="18057" y="10839"/>
                  </a:cubicBezTo>
                  <a:cubicBezTo>
                    <a:pt x="18057" y="11376"/>
                    <a:pt x="17643" y="11761"/>
                    <a:pt x="17149" y="11761"/>
                  </a:cubicBezTo>
                  <a:lnTo>
                    <a:pt x="15416" y="11761"/>
                  </a:lnTo>
                  <a:cubicBezTo>
                    <a:pt x="14841" y="11761"/>
                    <a:pt x="14427" y="11376"/>
                    <a:pt x="14427" y="10839"/>
                  </a:cubicBezTo>
                  <a:cubicBezTo>
                    <a:pt x="14427" y="10378"/>
                    <a:pt x="14841" y="9992"/>
                    <a:pt x="15416" y="9992"/>
                  </a:cubicBezTo>
                  <a:close/>
                  <a:moveTo>
                    <a:pt x="6349" y="13374"/>
                  </a:moveTo>
                  <a:cubicBezTo>
                    <a:pt x="6843" y="13374"/>
                    <a:pt x="7254" y="13760"/>
                    <a:pt x="7254" y="14221"/>
                  </a:cubicBezTo>
                  <a:cubicBezTo>
                    <a:pt x="7254" y="14682"/>
                    <a:pt x="6843" y="15065"/>
                    <a:pt x="6349" y="15065"/>
                  </a:cubicBezTo>
                  <a:lnTo>
                    <a:pt x="4535" y="15065"/>
                  </a:lnTo>
                  <a:cubicBezTo>
                    <a:pt x="4041" y="15065"/>
                    <a:pt x="3627" y="14682"/>
                    <a:pt x="3627" y="14221"/>
                  </a:cubicBezTo>
                  <a:cubicBezTo>
                    <a:pt x="3627" y="13760"/>
                    <a:pt x="4041" y="13374"/>
                    <a:pt x="4535" y="13374"/>
                  </a:cubicBezTo>
                  <a:close/>
                  <a:moveTo>
                    <a:pt x="11708" y="13374"/>
                  </a:moveTo>
                  <a:cubicBezTo>
                    <a:pt x="12203" y="13374"/>
                    <a:pt x="12614" y="13760"/>
                    <a:pt x="12614" y="14221"/>
                  </a:cubicBezTo>
                  <a:cubicBezTo>
                    <a:pt x="12614" y="14682"/>
                    <a:pt x="12203" y="15065"/>
                    <a:pt x="11708" y="15065"/>
                  </a:cubicBezTo>
                  <a:lnTo>
                    <a:pt x="9895" y="15065"/>
                  </a:lnTo>
                  <a:cubicBezTo>
                    <a:pt x="9400" y="15065"/>
                    <a:pt x="8986" y="14682"/>
                    <a:pt x="8986" y="14221"/>
                  </a:cubicBezTo>
                  <a:cubicBezTo>
                    <a:pt x="8986" y="13760"/>
                    <a:pt x="9400" y="13374"/>
                    <a:pt x="9895" y="13374"/>
                  </a:cubicBezTo>
                  <a:close/>
                  <a:moveTo>
                    <a:pt x="17149" y="13374"/>
                  </a:moveTo>
                  <a:cubicBezTo>
                    <a:pt x="17643" y="13374"/>
                    <a:pt x="18057" y="13760"/>
                    <a:pt x="18057" y="14221"/>
                  </a:cubicBezTo>
                  <a:cubicBezTo>
                    <a:pt x="18057" y="14682"/>
                    <a:pt x="17643" y="15065"/>
                    <a:pt x="17149" y="15065"/>
                  </a:cubicBezTo>
                  <a:lnTo>
                    <a:pt x="15416" y="15065"/>
                  </a:lnTo>
                  <a:cubicBezTo>
                    <a:pt x="14841" y="15065"/>
                    <a:pt x="14427" y="14682"/>
                    <a:pt x="14427" y="14221"/>
                  </a:cubicBezTo>
                  <a:cubicBezTo>
                    <a:pt x="14427" y="13760"/>
                    <a:pt x="14841" y="13374"/>
                    <a:pt x="15416" y="13374"/>
                  </a:cubicBezTo>
                  <a:close/>
                  <a:moveTo>
                    <a:pt x="6349" y="16759"/>
                  </a:moveTo>
                  <a:cubicBezTo>
                    <a:pt x="6843" y="16759"/>
                    <a:pt x="7254" y="17142"/>
                    <a:pt x="7254" y="17603"/>
                  </a:cubicBezTo>
                  <a:cubicBezTo>
                    <a:pt x="7254" y="18064"/>
                    <a:pt x="6843" y="18450"/>
                    <a:pt x="6349" y="18450"/>
                  </a:cubicBezTo>
                  <a:lnTo>
                    <a:pt x="4535" y="18450"/>
                  </a:lnTo>
                  <a:cubicBezTo>
                    <a:pt x="4041" y="18450"/>
                    <a:pt x="3627" y="18064"/>
                    <a:pt x="3627" y="17603"/>
                  </a:cubicBezTo>
                  <a:cubicBezTo>
                    <a:pt x="3627" y="17142"/>
                    <a:pt x="4041" y="16759"/>
                    <a:pt x="4535" y="16759"/>
                  </a:cubicBezTo>
                  <a:close/>
                  <a:moveTo>
                    <a:pt x="11708" y="16759"/>
                  </a:moveTo>
                  <a:cubicBezTo>
                    <a:pt x="12203" y="16759"/>
                    <a:pt x="12614" y="17142"/>
                    <a:pt x="12614" y="17603"/>
                  </a:cubicBezTo>
                  <a:cubicBezTo>
                    <a:pt x="12614" y="18064"/>
                    <a:pt x="12203" y="18450"/>
                    <a:pt x="11708" y="18450"/>
                  </a:cubicBezTo>
                  <a:lnTo>
                    <a:pt x="9895" y="18450"/>
                  </a:lnTo>
                  <a:cubicBezTo>
                    <a:pt x="9400" y="18450"/>
                    <a:pt x="8986" y="18064"/>
                    <a:pt x="8986" y="17603"/>
                  </a:cubicBezTo>
                  <a:cubicBezTo>
                    <a:pt x="8986" y="17142"/>
                    <a:pt x="9400" y="16759"/>
                    <a:pt x="9895" y="16759"/>
                  </a:cubicBezTo>
                  <a:close/>
                  <a:moveTo>
                    <a:pt x="17149" y="16759"/>
                  </a:moveTo>
                  <a:cubicBezTo>
                    <a:pt x="17643" y="16759"/>
                    <a:pt x="18057" y="17142"/>
                    <a:pt x="18057" y="17603"/>
                  </a:cubicBezTo>
                  <a:cubicBezTo>
                    <a:pt x="18057" y="18064"/>
                    <a:pt x="17643" y="18450"/>
                    <a:pt x="17149" y="18450"/>
                  </a:cubicBezTo>
                  <a:lnTo>
                    <a:pt x="15416" y="18450"/>
                  </a:lnTo>
                  <a:cubicBezTo>
                    <a:pt x="14841" y="18450"/>
                    <a:pt x="14427" y="18064"/>
                    <a:pt x="14427" y="17603"/>
                  </a:cubicBezTo>
                  <a:cubicBezTo>
                    <a:pt x="14427" y="17142"/>
                    <a:pt x="14841" y="16759"/>
                    <a:pt x="15416" y="16759"/>
                  </a:cubicBezTo>
                  <a:close/>
                  <a:moveTo>
                    <a:pt x="1814" y="0"/>
                  </a:moveTo>
                  <a:lnTo>
                    <a:pt x="1814" y="229"/>
                  </a:lnTo>
                  <a:cubicBezTo>
                    <a:pt x="1814" y="1537"/>
                    <a:pt x="1154" y="2921"/>
                    <a:pt x="165" y="3843"/>
                  </a:cubicBezTo>
                  <a:lnTo>
                    <a:pt x="0" y="3919"/>
                  </a:lnTo>
                  <a:lnTo>
                    <a:pt x="0" y="14297"/>
                  </a:lnTo>
                  <a:lnTo>
                    <a:pt x="165" y="14450"/>
                  </a:lnTo>
                  <a:cubicBezTo>
                    <a:pt x="1154" y="15373"/>
                    <a:pt x="1814" y="16759"/>
                    <a:pt x="1814" y="18064"/>
                  </a:cubicBezTo>
                  <a:cubicBezTo>
                    <a:pt x="1814" y="19448"/>
                    <a:pt x="1154" y="20678"/>
                    <a:pt x="246" y="21600"/>
                  </a:cubicBezTo>
                  <a:lnTo>
                    <a:pt x="18797" y="21600"/>
                  </a:lnTo>
                  <a:cubicBezTo>
                    <a:pt x="20200" y="21600"/>
                    <a:pt x="21435" y="20448"/>
                    <a:pt x="21435" y="19140"/>
                  </a:cubicBezTo>
                  <a:lnTo>
                    <a:pt x="21435" y="2306"/>
                  </a:lnTo>
                  <a:cubicBezTo>
                    <a:pt x="21600" y="1152"/>
                    <a:pt x="20446" y="0"/>
                    <a:pt x="188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82" name="Google Shape;4182;p39"/>
            <p:cNvSpPr/>
            <p:nvPr/>
          </p:nvSpPr>
          <p:spPr>
            <a:xfrm>
              <a:off x="0" y="0"/>
              <a:ext cx="264826" cy="791956"/>
            </a:xfrm>
            <a:custGeom>
              <a:rect b="b" l="l" r="r" t="t"/>
              <a:pathLst>
                <a:path extrusionOk="0" h="21600" w="21600">
                  <a:moveTo>
                    <a:pt x="9036" y="0"/>
                  </a:moveTo>
                  <a:cubicBezTo>
                    <a:pt x="4126" y="0"/>
                    <a:pt x="0" y="1377"/>
                    <a:pt x="0" y="3020"/>
                  </a:cubicBezTo>
                  <a:cubicBezTo>
                    <a:pt x="0" y="3874"/>
                    <a:pt x="985" y="4595"/>
                    <a:pt x="2555" y="5187"/>
                  </a:cubicBezTo>
                  <a:lnTo>
                    <a:pt x="4325" y="5777"/>
                  </a:lnTo>
                  <a:lnTo>
                    <a:pt x="4325" y="15821"/>
                  </a:lnTo>
                  <a:lnTo>
                    <a:pt x="2555" y="16413"/>
                  </a:lnTo>
                  <a:cubicBezTo>
                    <a:pt x="985" y="17005"/>
                    <a:pt x="0" y="17726"/>
                    <a:pt x="0" y="18580"/>
                  </a:cubicBezTo>
                  <a:cubicBezTo>
                    <a:pt x="0" y="20220"/>
                    <a:pt x="4126" y="21600"/>
                    <a:pt x="9036" y="21600"/>
                  </a:cubicBezTo>
                  <a:lnTo>
                    <a:pt x="12370" y="21600"/>
                  </a:lnTo>
                  <a:cubicBezTo>
                    <a:pt x="17281" y="21600"/>
                    <a:pt x="21600" y="20220"/>
                    <a:pt x="21600" y="18580"/>
                  </a:cubicBezTo>
                  <a:cubicBezTo>
                    <a:pt x="21600" y="17726"/>
                    <a:pt x="20615" y="17005"/>
                    <a:pt x="18852" y="16413"/>
                  </a:cubicBezTo>
                  <a:lnTo>
                    <a:pt x="17082" y="15821"/>
                  </a:lnTo>
                  <a:lnTo>
                    <a:pt x="17082" y="5777"/>
                  </a:lnTo>
                  <a:lnTo>
                    <a:pt x="18852" y="5187"/>
                  </a:lnTo>
                  <a:cubicBezTo>
                    <a:pt x="20615" y="4595"/>
                    <a:pt x="21600" y="3874"/>
                    <a:pt x="21600" y="3020"/>
                  </a:cubicBezTo>
                  <a:cubicBezTo>
                    <a:pt x="21600" y="1377"/>
                    <a:pt x="17281" y="0"/>
                    <a:pt x="123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83" name="Google Shape;4183;p39"/>
            <p:cNvSpPr/>
            <p:nvPr/>
          </p:nvSpPr>
          <p:spPr>
            <a:xfrm>
              <a:off x="132412" y="844905"/>
              <a:ext cx="284081" cy="52951"/>
            </a:xfrm>
            <a:custGeom>
              <a:rect b="b" l="l" r="r" t="t"/>
              <a:pathLst>
                <a:path extrusionOk="0" h="21600" w="21600">
                  <a:moveTo>
                    <a:pt x="0" y="0"/>
                  </a:moveTo>
                  <a:cubicBezTo>
                    <a:pt x="0" y="11782"/>
                    <a:pt x="1830" y="21600"/>
                    <a:pt x="3846" y="21600"/>
                  </a:cubicBezTo>
                  <a:lnTo>
                    <a:pt x="17754" y="21600"/>
                  </a:lnTo>
                  <a:cubicBezTo>
                    <a:pt x="20136" y="21600"/>
                    <a:pt x="21600" y="11782"/>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184" name="Google Shape;4184;p39"/>
          <p:cNvGrpSpPr/>
          <p:nvPr/>
        </p:nvGrpSpPr>
        <p:grpSpPr>
          <a:xfrm>
            <a:off x="16244819" y="8254820"/>
            <a:ext cx="893121" cy="893121"/>
            <a:chOff x="-1" y="-1"/>
            <a:chExt cx="893119" cy="893119"/>
          </a:xfrm>
        </p:grpSpPr>
        <p:sp>
          <p:nvSpPr>
            <p:cNvPr id="4185" name="Google Shape;4185;p39"/>
            <p:cNvSpPr/>
            <p:nvPr/>
          </p:nvSpPr>
          <p:spPr>
            <a:xfrm>
              <a:off x="2128" y="625923"/>
              <a:ext cx="472129" cy="105900"/>
            </a:xfrm>
            <a:custGeom>
              <a:rect b="b" l="l" r="r" t="t"/>
              <a:pathLst>
                <a:path extrusionOk="0" h="21600" w="21503">
                  <a:moveTo>
                    <a:pt x="14" y="0"/>
                  </a:moveTo>
                  <a:lnTo>
                    <a:pt x="14" y="16192"/>
                  </a:lnTo>
                  <a:cubicBezTo>
                    <a:pt x="-97" y="20119"/>
                    <a:pt x="453" y="21600"/>
                    <a:pt x="1111" y="21600"/>
                  </a:cubicBezTo>
                  <a:lnTo>
                    <a:pt x="21503" y="21600"/>
                  </a:lnTo>
                  <a:lnTo>
                    <a:pt x="2150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86" name="Google Shape;4186;p39"/>
            <p:cNvSpPr/>
            <p:nvPr/>
          </p:nvSpPr>
          <p:spPr>
            <a:xfrm>
              <a:off x="-1" y="-1"/>
              <a:ext cx="560903" cy="575344"/>
            </a:xfrm>
            <a:custGeom>
              <a:rect b="b" l="l" r="r" t="t"/>
              <a:pathLst>
                <a:path extrusionOk="0" h="21600" w="21600">
                  <a:moveTo>
                    <a:pt x="13164" y="0"/>
                  </a:moveTo>
                  <a:cubicBezTo>
                    <a:pt x="11590" y="0"/>
                    <a:pt x="10198" y="1357"/>
                    <a:pt x="10198" y="2983"/>
                  </a:cubicBezTo>
                  <a:cubicBezTo>
                    <a:pt x="10198" y="4521"/>
                    <a:pt x="11590" y="5967"/>
                    <a:pt x="13164" y="5967"/>
                  </a:cubicBezTo>
                  <a:cubicBezTo>
                    <a:pt x="13535" y="5967"/>
                    <a:pt x="13906" y="5786"/>
                    <a:pt x="14276" y="5694"/>
                  </a:cubicBezTo>
                  <a:lnTo>
                    <a:pt x="14276" y="7954"/>
                  </a:lnTo>
                  <a:lnTo>
                    <a:pt x="8065" y="7954"/>
                  </a:lnTo>
                  <a:cubicBezTo>
                    <a:pt x="3710" y="7954"/>
                    <a:pt x="0" y="11480"/>
                    <a:pt x="0" y="15725"/>
                  </a:cubicBezTo>
                  <a:lnTo>
                    <a:pt x="0" y="21600"/>
                  </a:lnTo>
                  <a:lnTo>
                    <a:pt x="18169" y="21600"/>
                  </a:lnTo>
                  <a:lnTo>
                    <a:pt x="18169" y="14822"/>
                  </a:lnTo>
                  <a:cubicBezTo>
                    <a:pt x="18169" y="12022"/>
                    <a:pt x="19561" y="9673"/>
                    <a:pt x="21600" y="7954"/>
                  </a:cubicBezTo>
                  <a:lnTo>
                    <a:pt x="16224" y="7954"/>
                  </a:lnTo>
                  <a:lnTo>
                    <a:pt x="16224" y="2983"/>
                  </a:lnTo>
                  <a:cubicBezTo>
                    <a:pt x="16224" y="1449"/>
                    <a:pt x="14833" y="0"/>
                    <a:pt x="131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87" name="Google Shape;4187;p39"/>
            <p:cNvSpPr/>
            <p:nvPr/>
          </p:nvSpPr>
          <p:spPr>
            <a:xfrm>
              <a:off x="264825" y="784772"/>
              <a:ext cx="158850" cy="108346"/>
            </a:xfrm>
            <a:custGeom>
              <a:rect b="b" l="l" r="r" t="t"/>
              <a:pathLst>
                <a:path extrusionOk="0" h="21600" w="21600">
                  <a:moveTo>
                    <a:pt x="322" y="0"/>
                  </a:moveTo>
                  <a:lnTo>
                    <a:pt x="322" y="15842"/>
                  </a:lnTo>
                  <a:lnTo>
                    <a:pt x="0" y="15842"/>
                  </a:lnTo>
                  <a:cubicBezTo>
                    <a:pt x="0" y="19193"/>
                    <a:pt x="1642" y="21600"/>
                    <a:pt x="3605" y="21600"/>
                  </a:cubicBezTo>
                  <a:lnTo>
                    <a:pt x="18005" y="21600"/>
                  </a:lnTo>
                  <a:cubicBezTo>
                    <a:pt x="19969" y="21600"/>
                    <a:pt x="21600" y="19193"/>
                    <a:pt x="21600" y="1584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88" name="Google Shape;4188;p39"/>
            <p:cNvSpPr/>
            <p:nvPr/>
          </p:nvSpPr>
          <p:spPr>
            <a:xfrm>
              <a:off x="524837" y="211875"/>
              <a:ext cx="368281" cy="524762"/>
            </a:xfrm>
            <a:custGeom>
              <a:rect b="b" l="l" r="r" t="t"/>
              <a:pathLst>
                <a:path extrusionOk="0" h="21600" w="21600">
                  <a:moveTo>
                    <a:pt x="15389" y="6340"/>
                  </a:moveTo>
                  <a:cubicBezTo>
                    <a:pt x="16236" y="6340"/>
                    <a:pt x="16939" y="6837"/>
                    <a:pt x="16939" y="7432"/>
                  </a:cubicBezTo>
                  <a:cubicBezTo>
                    <a:pt x="16800" y="8026"/>
                    <a:pt x="16092" y="8520"/>
                    <a:pt x="15389" y="8520"/>
                  </a:cubicBezTo>
                  <a:lnTo>
                    <a:pt x="6211" y="8520"/>
                  </a:lnTo>
                  <a:cubicBezTo>
                    <a:pt x="5364" y="8520"/>
                    <a:pt x="4656" y="8026"/>
                    <a:pt x="4656" y="7432"/>
                  </a:cubicBezTo>
                  <a:cubicBezTo>
                    <a:pt x="4656" y="6837"/>
                    <a:pt x="5364" y="6340"/>
                    <a:pt x="6211" y="6340"/>
                  </a:cubicBezTo>
                  <a:close/>
                  <a:moveTo>
                    <a:pt x="13834" y="12979"/>
                  </a:moveTo>
                  <a:cubicBezTo>
                    <a:pt x="15528" y="12979"/>
                    <a:pt x="16800" y="13970"/>
                    <a:pt x="16800" y="15159"/>
                  </a:cubicBezTo>
                  <a:cubicBezTo>
                    <a:pt x="16800" y="16250"/>
                    <a:pt x="15528" y="17241"/>
                    <a:pt x="13834" y="17241"/>
                  </a:cubicBezTo>
                  <a:lnTo>
                    <a:pt x="7623" y="17241"/>
                  </a:lnTo>
                  <a:cubicBezTo>
                    <a:pt x="5929" y="17241"/>
                    <a:pt x="4656" y="16250"/>
                    <a:pt x="4656" y="15159"/>
                  </a:cubicBezTo>
                  <a:cubicBezTo>
                    <a:pt x="4656" y="13873"/>
                    <a:pt x="6068" y="12979"/>
                    <a:pt x="7623" y="12979"/>
                  </a:cubicBezTo>
                  <a:close/>
                  <a:moveTo>
                    <a:pt x="10867" y="0"/>
                  </a:moveTo>
                  <a:cubicBezTo>
                    <a:pt x="4800" y="0"/>
                    <a:pt x="0" y="3368"/>
                    <a:pt x="0" y="7529"/>
                  </a:cubicBezTo>
                  <a:lnTo>
                    <a:pt x="0" y="21600"/>
                  </a:lnTo>
                  <a:lnTo>
                    <a:pt x="20045" y="21600"/>
                  </a:lnTo>
                  <a:cubicBezTo>
                    <a:pt x="20892" y="21600"/>
                    <a:pt x="21600" y="21103"/>
                    <a:pt x="21600" y="20411"/>
                  </a:cubicBezTo>
                  <a:lnTo>
                    <a:pt x="21600" y="7529"/>
                  </a:lnTo>
                  <a:cubicBezTo>
                    <a:pt x="21457" y="3368"/>
                    <a:pt x="16657" y="0"/>
                    <a:pt x="108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189" name="Google Shape;4189;p39"/>
          <p:cNvGrpSpPr/>
          <p:nvPr/>
        </p:nvGrpSpPr>
        <p:grpSpPr>
          <a:xfrm>
            <a:off x="16241268" y="9349001"/>
            <a:ext cx="900301" cy="897857"/>
            <a:chOff x="76" y="76"/>
            <a:chExt cx="900300" cy="897855"/>
          </a:xfrm>
        </p:grpSpPr>
        <p:sp>
          <p:nvSpPr>
            <p:cNvPr id="4190" name="Google Shape;4190;p39"/>
            <p:cNvSpPr/>
            <p:nvPr/>
          </p:nvSpPr>
          <p:spPr>
            <a:xfrm>
              <a:off x="76" y="76"/>
              <a:ext cx="900300" cy="897855"/>
            </a:xfrm>
            <a:custGeom>
              <a:rect b="b" l="l" r="r" t="t"/>
              <a:pathLst>
                <a:path extrusionOk="0" h="21600" w="21600">
                  <a:moveTo>
                    <a:pt x="9529" y="0"/>
                  </a:moveTo>
                  <a:cubicBezTo>
                    <a:pt x="9241" y="0"/>
                    <a:pt x="9010" y="232"/>
                    <a:pt x="8951" y="520"/>
                  </a:cubicBezTo>
                  <a:lnTo>
                    <a:pt x="8663" y="1621"/>
                  </a:lnTo>
                  <a:cubicBezTo>
                    <a:pt x="7681" y="1794"/>
                    <a:pt x="6698" y="2257"/>
                    <a:pt x="5774" y="2779"/>
                  </a:cubicBezTo>
                  <a:lnTo>
                    <a:pt x="4851" y="2257"/>
                  </a:lnTo>
                  <a:cubicBezTo>
                    <a:pt x="4763" y="2213"/>
                    <a:pt x="4658" y="2195"/>
                    <a:pt x="4548" y="2195"/>
                  </a:cubicBezTo>
                  <a:cubicBezTo>
                    <a:pt x="4372" y="2195"/>
                    <a:pt x="4185" y="2244"/>
                    <a:pt x="4042" y="2316"/>
                  </a:cubicBezTo>
                  <a:lnTo>
                    <a:pt x="2310" y="4053"/>
                  </a:lnTo>
                  <a:cubicBezTo>
                    <a:pt x="2079" y="4285"/>
                    <a:pt x="2079" y="4575"/>
                    <a:pt x="2253" y="4864"/>
                  </a:cubicBezTo>
                  <a:lnTo>
                    <a:pt x="2772" y="5790"/>
                  </a:lnTo>
                  <a:cubicBezTo>
                    <a:pt x="2194" y="6660"/>
                    <a:pt x="1791" y="7702"/>
                    <a:pt x="1617" y="8685"/>
                  </a:cubicBezTo>
                  <a:lnTo>
                    <a:pt x="519" y="8976"/>
                  </a:lnTo>
                  <a:cubicBezTo>
                    <a:pt x="231" y="9091"/>
                    <a:pt x="0" y="9264"/>
                    <a:pt x="0" y="9555"/>
                  </a:cubicBezTo>
                  <a:lnTo>
                    <a:pt x="0" y="12102"/>
                  </a:lnTo>
                  <a:cubicBezTo>
                    <a:pt x="0" y="12393"/>
                    <a:pt x="231" y="12624"/>
                    <a:pt x="519" y="12681"/>
                  </a:cubicBezTo>
                  <a:lnTo>
                    <a:pt x="1617" y="12972"/>
                  </a:lnTo>
                  <a:cubicBezTo>
                    <a:pt x="1732" y="13608"/>
                    <a:pt x="1963" y="14303"/>
                    <a:pt x="2253" y="14940"/>
                  </a:cubicBezTo>
                  <a:cubicBezTo>
                    <a:pt x="2755" y="14435"/>
                    <a:pt x="5210" y="11920"/>
                    <a:pt x="5206" y="11920"/>
                  </a:cubicBezTo>
                  <a:cubicBezTo>
                    <a:pt x="5206" y="11920"/>
                    <a:pt x="5202" y="11924"/>
                    <a:pt x="5197" y="11930"/>
                  </a:cubicBezTo>
                  <a:cubicBezTo>
                    <a:pt x="5197" y="11871"/>
                    <a:pt x="5140" y="11119"/>
                    <a:pt x="5140" y="10944"/>
                  </a:cubicBezTo>
                  <a:cubicBezTo>
                    <a:pt x="5081" y="7759"/>
                    <a:pt x="7681" y="5211"/>
                    <a:pt x="10742" y="5211"/>
                  </a:cubicBezTo>
                  <a:cubicBezTo>
                    <a:pt x="13860" y="5211"/>
                    <a:pt x="16401" y="7759"/>
                    <a:pt x="16401" y="10887"/>
                  </a:cubicBezTo>
                  <a:cubicBezTo>
                    <a:pt x="16401" y="13782"/>
                    <a:pt x="14207" y="16214"/>
                    <a:pt x="11204" y="16446"/>
                  </a:cubicBezTo>
                  <a:cubicBezTo>
                    <a:pt x="11118" y="16446"/>
                    <a:pt x="10929" y="16461"/>
                    <a:pt x="10669" y="16461"/>
                  </a:cubicBezTo>
                  <a:cubicBezTo>
                    <a:pt x="10410" y="16461"/>
                    <a:pt x="10079" y="16446"/>
                    <a:pt x="9703" y="16389"/>
                  </a:cubicBezTo>
                  <a:lnTo>
                    <a:pt x="6698" y="19341"/>
                  </a:lnTo>
                  <a:cubicBezTo>
                    <a:pt x="7393" y="19631"/>
                    <a:pt x="7971" y="19863"/>
                    <a:pt x="8663" y="19979"/>
                  </a:cubicBezTo>
                  <a:lnTo>
                    <a:pt x="8951" y="21078"/>
                  </a:lnTo>
                  <a:cubicBezTo>
                    <a:pt x="9010" y="21368"/>
                    <a:pt x="9241" y="21600"/>
                    <a:pt x="9529" y="21600"/>
                  </a:cubicBezTo>
                  <a:lnTo>
                    <a:pt x="12069" y="21600"/>
                  </a:lnTo>
                  <a:cubicBezTo>
                    <a:pt x="12359" y="21600"/>
                    <a:pt x="12590" y="21368"/>
                    <a:pt x="12649" y="21078"/>
                  </a:cubicBezTo>
                  <a:lnTo>
                    <a:pt x="12937" y="19979"/>
                  </a:lnTo>
                  <a:cubicBezTo>
                    <a:pt x="13919" y="19804"/>
                    <a:pt x="14900" y="19341"/>
                    <a:pt x="15824" y="18821"/>
                  </a:cubicBezTo>
                  <a:lnTo>
                    <a:pt x="16748" y="19341"/>
                  </a:lnTo>
                  <a:cubicBezTo>
                    <a:pt x="16836" y="19385"/>
                    <a:pt x="16942" y="19405"/>
                    <a:pt x="17050" y="19405"/>
                  </a:cubicBezTo>
                  <a:cubicBezTo>
                    <a:pt x="17228" y="19405"/>
                    <a:pt x="17415" y="19356"/>
                    <a:pt x="17556" y="19284"/>
                  </a:cubicBezTo>
                  <a:lnTo>
                    <a:pt x="19290" y="17547"/>
                  </a:lnTo>
                  <a:cubicBezTo>
                    <a:pt x="19521" y="17315"/>
                    <a:pt x="19521" y="17025"/>
                    <a:pt x="19347" y="16736"/>
                  </a:cubicBezTo>
                  <a:lnTo>
                    <a:pt x="18885" y="15808"/>
                  </a:lnTo>
                  <a:cubicBezTo>
                    <a:pt x="19463" y="14940"/>
                    <a:pt x="19809" y="13898"/>
                    <a:pt x="20040" y="12913"/>
                  </a:cubicBezTo>
                  <a:lnTo>
                    <a:pt x="21079" y="12624"/>
                  </a:lnTo>
                  <a:cubicBezTo>
                    <a:pt x="21369" y="12509"/>
                    <a:pt x="21600" y="12334"/>
                    <a:pt x="21600" y="12045"/>
                  </a:cubicBezTo>
                  <a:lnTo>
                    <a:pt x="21600" y="9496"/>
                  </a:lnTo>
                  <a:cubicBezTo>
                    <a:pt x="21541" y="9264"/>
                    <a:pt x="21369" y="9033"/>
                    <a:pt x="21079" y="8976"/>
                  </a:cubicBezTo>
                  <a:lnTo>
                    <a:pt x="19983" y="8685"/>
                  </a:lnTo>
                  <a:cubicBezTo>
                    <a:pt x="19809" y="7702"/>
                    <a:pt x="19347" y="6775"/>
                    <a:pt x="18828" y="5790"/>
                  </a:cubicBezTo>
                  <a:lnTo>
                    <a:pt x="19347" y="4864"/>
                  </a:lnTo>
                  <a:cubicBezTo>
                    <a:pt x="19521" y="4632"/>
                    <a:pt x="19406" y="4285"/>
                    <a:pt x="19290" y="4053"/>
                  </a:cubicBezTo>
                  <a:lnTo>
                    <a:pt x="17556" y="2316"/>
                  </a:lnTo>
                  <a:cubicBezTo>
                    <a:pt x="17430" y="2220"/>
                    <a:pt x="17285" y="2176"/>
                    <a:pt x="17133" y="2176"/>
                  </a:cubicBezTo>
                  <a:cubicBezTo>
                    <a:pt x="17008" y="2176"/>
                    <a:pt x="16878" y="2206"/>
                    <a:pt x="16748" y="2257"/>
                  </a:cubicBezTo>
                  <a:lnTo>
                    <a:pt x="15824" y="2779"/>
                  </a:lnTo>
                  <a:cubicBezTo>
                    <a:pt x="14958" y="2200"/>
                    <a:pt x="13919" y="1794"/>
                    <a:pt x="12937" y="1621"/>
                  </a:cubicBezTo>
                  <a:lnTo>
                    <a:pt x="12649" y="520"/>
                  </a:lnTo>
                  <a:cubicBezTo>
                    <a:pt x="12590" y="232"/>
                    <a:pt x="12359" y="0"/>
                    <a:pt x="120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91" name="Google Shape;4191;p39"/>
            <p:cNvSpPr/>
            <p:nvPr/>
          </p:nvSpPr>
          <p:spPr>
            <a:xfrm>
              <a:off x="7889" y="268951"/>
              <a:ext cx="628033" cy="626535"/>
            </a:xfrm>
            <a:custGeom>
              <a:rect b="b" l="l" r="r" t="t"/>
              <a:pathLst>
                <a:path extrusionOk="0" h="21600" w="20642">
                  <a:moveTo>
                    <a:pt x="14655" y="0"/>
                  </a:moveTo>
                  <a:cubicBezTo>
                    <a:pt x="11617" y="0"/>
                    <a:pt x="9158" y="2250"/>
                    <a:pt x="8683" y="5171"/>
                  </a:cubicBezTo>
                  <a:cubicBezTo>
                    <a:pt x="8445" y="6332"/>
                    <a:pt x="8525" y="7410"/>
                    <a:pt x="8842" y="8490"/>
                  </a:cubicBezTo>
                  <a:lnTo>
                    <a:pt x="770" y="17038"/>
                  </a:lnTo>
                  <a:cubicBezTo>
                    <a:pt x="-257" y="18033"/>
                    <a:pt x="-257" y="19775"/>
                    <a:pt x="770" y="20855"/>
                  </a:cubicBezTo>
                  <a:cubicBezTo>
                    <a:pt x="1247" y="21352"/>
                    <a:pt x="1880" y="21600"/>
                    <a:pt x="2531" y="21600"/>
                  </a:cubicBezTo>
                  <a:cubicBezTo>
                    <a:pt x="3184" y="21600"/>
                    <a:pt x="3857" y="21352"/>
                    <a:pt x="4412" y="20855"/>
                  </a:cubicBezTo>
                  <a:lnTo>
                    <a:pt x="12639" y="12222"/>
                  </a:lnTo>
                  <a:cubicBezTo>
                    <a:pt x="13272" y="12473"/>
                    <a:pt x="13965" y="12596"/>
                    <a:pt x="14675" y="12596"/>
                  </a:cubicBezTo>
                  <a:cubicBezTo>
                    <a:pt x="15389" y="12596"/>
                    <a:pt x="16119" y="12473"/>
                    <a:pt x="16833" y="12222"/>
                  </a:cubicBezTo>
                  <a:cubicBezTo>
                    <a:pt x="19444" y="11311"/>
                    <a:pt x="21343" y="8074"/>
                    <a:pt x="20394" y="4670"/>
                  </a:cubicBezTo>
                  <a:cubicBezTo>
                    <a:pt x="20313" y="4338"/>
                    <a:pt x="20155" y="4091"/>
                    <a:pt x="19839" y="4007"/>
                  </a:cubicBezTo>
                  <a:cubicBezTo>
                    <a:pt x="19761" y="3988"/>
                    <a:pt x="19686" y="3978"/>
                    <a:pt x="19615" y="3978"/>
                  </a:cubicBezTo>
                  <a:cubicBezTo>
                    <a:pt x="19404" y="3978"/>
                    <a:pt x="19226" y="4070"/>
                    <a:pt x="19048" y="4257"/>
                  </a:cubicBezTo>
                  <a:lnTo>
                    <a:pt x="17071" y="6332"/>
                  </a:lnTo>
                  <a:cubicBezTo>
                    <a:pt x="16715" y="6664"/>
                    <a:pt x="16260" y="6830"/>
                    <a:pt x="15813" y="6830"/>
                  </a:cubicBezTo>
                  <a:cubicBezTo>
                    <a:pt x="15369" y="6830"/>
                    <a:pt x="14934" y="6664"/>
                    <a:pt x="14618" y="6332"/>
                  </a:cubicBezTo>
                  <a:cubicBezTo>
                    <a:pt x="13904" y="5584"/>
                    <a:pt x="13904" y="4423"/>
                    <a:pt x="14618" y="3675"/>
                  </a:cubicBezTo>
                  <a:lnTo>
                    <a:pt x="16594" y="1602"/>
                  </a:lnTo>
                  <a:cubicBezTo>
                    <a:pt x="16752" y="1436"/>
                    <a:pt x="16833" y="1104"/>
                    <a:pt x="16752" y="772"/>
                  </a:cubicBezTo>
                  <a:cubicBezTo>
                    <a:pt x="16674" y="522"/>
                    <a:pt x="16436" y="274"/>
                    <a:pt x="16200" y="190"/>
                  </a:cubicBezTo>
                  <a:cubicBezTo>
                    <a:pt x="15672" y="61"/>
                    <a:pt x="15158" y="0"/>
                    <a:pt x="146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192" name="Google Shape;4192;p39"/>
          <p:cNvGrpSpPr/>
          <p:nvPr/>
        </p:nvGrpSpPr>
        <p:grpSpPr>
          <a:xfrm>
            <a:off x="19619317" y="9351409"/>
            <a:ext cx="888424" cy="893042"/>
            <a:chOff x="0" y="0"/>
            <a:chExt cx="888422" cy="893041"/>
          </a:xfrm>
        </p:grpSpPr>
        <p:sp>
          <p:nvSpPr>
            <p:cNvPr id="4193" name="Google Shape;4193;p39"/>
            <p:cNvSpPr/>
            <p:nvPr/>
          </p:nvSpPr>
          <p:spPr>
            <a:xfrm>
              <a:off x="522392" y="211799"/>
              <a:ext cx="366030" cy="367211"/>
            </a:xfrm>
            <a:custGeom>
              <a:rect b="b" l="l" r="r" t="t"/>
              <a:pathLst>
                <a:path extrusionOk="0" h="21600" w="21468">
                  <a:moveTo>
                    <a:pt x="4661" y="0"/>
                  </a:moveTo>
                  <a:cubicBezTo>
                    <a:pt x="2120" y="0"/>
                    <a:pt x="0" y="2126"/>
                    <a:pt x="0" y="4674"/>
                  </a:cubicBezTo>
                  <a:lnTo>
                    <a:pt x="0" y="10903"/>
                  </a:lnTo>
                  <a:cubicBezTo>
                    <a:pt x="0" y="13312"/>
                    <a:pt x="2120" y="15434"/>
                    <a:pt x="4661" y="15434"/>
                  </a:cubicBezTo>
                  <a:lnTo>
                    <a:pt x="6211" y="15434"/>
                  </a:lnTo>
                  <a:lnTo>
                    <a:pt x="6211" y="20108"/>
                  </a:lnTo>
                  <a:cubicBezTo>
                    <a:pt x="6211" y="20813"/>
                    <a:pt x="6637" y="21240"/>
                    <a:pt x="7058" y="21524"/>
                  </a:cubicBezTo>
                  <a:cubicBezTo>
                    <a:pt x="7246" y="21569"/>
                    <a:pt x="7452" y="21600"/>
                    <a:pt x="7654" y="21600"/>
                  </a:cubicBezTo>
                  <a:cubicBezTo>
                    <a:pt x="8062" y="21600"/>
                    <a:pt x="8470" y="21474"/>
                    <a:pt x="8752" y="21097"/>
                  </a:cubicBezTo>
                  <a:lnTo>
                    <a:pt x="14399" y="15434"/>
                  </a:lnTo>
                  <a:lnTo>
                    <a:pt x="16800" y="15434"/>
                  </a:lnTo>
                  <a:cubicBezTo>
                    <a:pt x="19341" y="15434"/>
                    <a:pt x="21461" y="13312"/>
                    <a:pt x="21461" y="10903"/>
                  </a:cubicBezTo>
                  <a:lnTo>
                    <a:pt x="21461" y="4674"/>
                  </a:lnTo>
                  <a:cubicBezTo>
                    <a:pt x="21600" y="2126"/>
                    <a:pt x="19624" y="0"/>
                    <a:pt x="169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94" name="Google Shape;4194;p39"/>
            <p:cNvSpPr/>
            <p:nvPr/>
          </p:nvSpPr>
          <p:spPr>
            <a:xfrm>
              <a:off x="0" y="211799"/>
              <a:ext cx="365912" cy="367211"/>
            </a:xfrm>
            <a:custGeom>
              <a:rect b="b" l="l" r="r" t="t"/>
              <a:pathLst>
                <a:path extrusionOk="0" h="21600" w="21600">
                  <a:moveTo>
                    <a:pt x="4551" y="0"/>
                  </a:moveTo>
                  <a:cubicBezTo>
                    <a:pt x="2133" y="0"/>
                    <a:pt x="0" y="2126"/>
                    <a:pt x="0" y="4674"/>
                  </a:cubicBezTo>
                  <a:lnTo>
                    <a:pt x="0" y="10764"/>
                  </a:lnTo>
                  <a:cubicBezTo>
                    <a:pt x="0" y="13312"/>
                    <a:pt x="2133" y="15434"/>
                    <a:pt x="4551" y="15434"/>
                  </a:cubicBezTo>
                  <a:lnTo>
                    <a:pt x="7108" y="15434"/>
                  </a:lnTo>
                  <a:lnTo>
                    <a:pt x="12791" y="21097"/>
                  </a:lnTo>
                  <a:cubicBezTo>
                    <a:pt x="13170" y="21474"/>
                    <a:pt x="13612" y="21600"/>
                    <a:pt x="13991" y="21600"/>
                  </a:cubicBezTo>
                  <a:cubicBezTo>
                    <a:pt x="14180" y="21600"/>
                    <a:pt x="14352" y="21569"/>
                    <a:pt x="14496" y="21524"/>
                  </a:cubicBezTo>
                  <a:cubicBezTo>
                    <a:pt x="15065" y="21240"/>
                    <a:pt x="15488" y="20530"/>
                    <a:pt x="15488" y="20108"/>
                  </a:cubicBezTo>
                  <a:lnTo>
                    <a:pt x="15488" y="15434"/>
                  </a:lnTo>
                  <a:lnTo>
                    <a:pt x="17054" y="15434"/>
                  </a:lnTo>
                  <a:cubicBezTo>
                    <a:pt x="19611" y="15434"/>
                    <a:pt x="21600" y="13312"/>
                    <a:pt x="21600" y="10764"/>
                  </a:cubicBezTo>
                  <a:lnTo>
                    <a:pt x="21600" y="4674"/>
                  </a:lnTo>
                  <a:cubicBezTo>
                    <a:pt x="21600" y="2126"/>
                    <a:pt x="19611" y="0"/>
                    <a:pt x="170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95" name="Google Shape;4195;p39"/>
            <p:cNvSpPr/>
            <p:nvPr/>
          </p:nvSpPr>
          <p:spPr>
            <a:xfrm>
              <a:off x="158925" y="734191"/>
              <a:ext cx="575267" cy="158850"/>
            </a:xfrm>
            <a:custGeom>
              <a:rect b="b" l="l" r="r" t="t"/>
              <a:pathLst>
                <a:path extrusionOk="0" h="21600" w="21600">
                  <a:moveTo>
                    <a:pt x="0" y="0"/>
                  </a:moveTo>
                  <a:lnTo>
                    <a:pt x="0" y="10795"/>
                  </a:lnTo>
                  <a:cubicBezTo>
                    <a:pt x="0" y="16686"/>
                    <a:pt x="1354" y="21600"/>
                    <a:pt x="2981" y="21600"/>
                  </a:cubicBezTo>
                  <a:lnTo>
                    <a:pt x="18619" y="21600"/>
                  </a:lnTo>
                  <a:cubicBezTo>
                    <a:pt x="20246" y="21600"/>
                    <a:pt x="21600" y="16686"/>
                    <a:pt x="21600" y="1079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96" name="Google Shape;4196;p39"/>
            <p:cNvSpPr/>
            <p:nvPr/>
          </p:nvSpPr>
          <p:spPr>
            <a:xfrm>
              <a:off x="158925" y="0"/>
              <a:ext cx="575267" cy="105900"/>
            </a:xfrm>
            <a:custGeom>
              <a:rect b="b" l="l" r="r" t="t"/>
              <a:pathLst>
                <a:path extrusionOk="0" h="21600" w="21600">
                  <a:moveTo>
                    <a:pt x="2981" y="0"/>
                  </a:moveTo>
                  <a:cubicBezTo>
                    <a:pt x="1354" y="0"/>
                    <a:pt x="0" y="7356"/>
                    <a:pt x="0" y="16192"/>
                  </a:cubicBezTo>
                  <a:lnTo>
                    <a:pt x="0" y="21600"/>
                  </a:lnTo>
                  <a:lnTo>
                    <a:pt x="21600" y="21600"/>
                  </a:lnTo>
                  <a:lnTo>
                    <a:pt x="21600" y="16192"/>
                  </a:lnTo>
                  <a:cubicBezTo>
                    <a:pt x="21600" y="7855"/>
                    <a:pt x="20246" y="0"/>
                    <a:pt x="186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197" name="Google Shape;4197;p39"/>
            <p:cNvSpPr/>
            <p:nvPr/>
          </p:nvSpPr>
          <p:spPr>
            <a:xfrm>
              <a:off x="156480" y="158849"/>
              <a:ext cx="575344" cy="522393"/>
            </a:xfrm>
            <a:custGeom>
              <a:rect b="b" l="l" r="r" t="t"/>
              <a:pathLst>
                <a:path extrusionOk="0" h="21600" w="21600">
                  <a:moveTo>
                    <a:pt x="4971" y="0"/>
                  </a:moveTo>
                  <a:cubicBezTo>
                    <a:pt x="7682" y="0"/>
                    <a:pt x="9851" y="2388"/>
                    <a:pt x="9851" y="5374"/>
                  </a:cubicBezTo>
                  <a:lnTo>
                    <a:pt x="9851" y="9655"/>
                  </a:lnTo>
                  <a:cubicBezTo>
                    <a:pt x="9851" y="12343"/>
                    <a:pt x="8135" y="14432"/>
                    <a:pt x="5875" y="15029"/>
                  </a:cubicBezTo>
                  <a:lnTo>
                    <a:pt x="5875" y="16324"/>
                  </a:lnTo>
                  <a:cubicBezTo>
                    <a:pt x="5875" y="17616"/>
                    <a:pt x="5244" y="18810"/>
                    <a:pt x="4068" y="19310"/>
                  </a:cubicBezTo>
                  <a:cubicBezTo>
                    <a:pt x="3749" y="19467"/>
                    <a:pt x="3396" y="19546"/>
                    <a:pt x="3035" y="19546"/>
                  </a:cubicBezTo>
                  <a:cubicBezTo>
                    <a:pt x="2263" y="19546"/>
                    <a:pt x="1457" y="19193"/>
                    <a:pt x="904" y="18513"/>
                  </a:cubicBezTo>
                  <a:lnTo>
                    <a:pt x="0" y="17518"/>
                  </a:lnTo>
                  <a:lnTo>
                    <a:pt x="0" y="21600"/>
                  </a:lnTo>
                  <a:lnTo>
                    <a:pt x="21600" y="21600"/>
                  </a:lnTo>
                  <a:lnTo>
                    <a:pt x="21600" y="17518"/>
                  </a:lnTo>
                  <a:lnTo>
                    <a:pt x="20696" y="18513"/>
                  </a:lnTo>
                  <a:cubicBezTo>
                    <a:pt x="20143" y="19193"/>
                    <a:pt x="19380" y="19546"/>
                    <a:pt x="18634" y="19546"/>
                  </a:cubicBezTo>
                  <a:cubicBezTo>
                    <a:pt x="18284" y="19546"/>
                    <a:pt x="17940" y="19467"/>
                    <a:pt x="17624" y="19310"/>
                  </a:cubicBezTo>
                  <a:cubicBezTo>
                    <a:pt x="16448" y="18810"/>
                    <a:pt x="15817" y="17616"/>
                    <a:pt x="15817" y="16324"/>
                  </a:cubicBezTo>
                  <a:lnTo>
                    <a:pt x="15817" y="15029"/>
                  </a:lnTo>
                  <a:cubicBezTo>
                    <a:pt x="13557" y="14533"/>
                    <a:pt x="11838" y="12343"/>
                    <a:pt x="11838" y="9655"/>
                  </a:cubicBezTo>
                  <a:lnTo>
                    <a:pt x="11838" y="5374"/>
                  </a:lnTo>
                  <a:cubicBezTo>
                    <a:pt x="11838" y="2388"/>
                    <a:pt x="14010" y="0"/>
                    <a:pt x="167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198" name="Google Shape;4198;p39"/>
          <p:cNvGrpSpPr/>
          <p:nvPr/>
        </p:nvGrpSpPr>
        <p:grpSpPr>
          <a:xfrm>
            <a:off x="6152698" y="7145128"/>
            <a:ext cx="837724" cy="890675"/>
            <a:chOff x="0" y="0"/>
            <a:chExt cx="837723" cy="890673"/>
          </a:xfrm>
        </p:grpSpPr>
        <p:sp>
          <p:nvSpPr>
            <p:cNvPr id="4199" name="Google Shape;4199;p39"/>
            <p:cNvSpPr/>
            <p:nvPr/>
          </p:nvSpPr>
          <p:spPr>
            <a:xfrm>
              <a:off x="158849" y="572973"/>
              <a:ext cx="257568" cy="105901"/>
            </a:xfrm>
            <a:custGeom>
              <a:rect b="b" l="l" r="r" t="t"/>
              <a:pathLst>
                <a:path extrusionOk="0" h="21600" w="21600">
                  <a:moveTo>
                    <a:pt x="10701" y="0"/>
                  </a:moveTo>
                  <a:cubicBezTo>
                    <a:pt x="5658" y="0"/>
                    <a:pt x="1012" y="9319"/>
                    <a:pt x="0" y="21600"/>
                  </a:cubicBezTo>
                  <a:lnTo>
                    <a:pt x="21600" y="21600"/>
                  </a:lnTo>
                  <a:cubicBezTo>
                    <a:pt x="20594" y="9319"/>
                    <a:pt x="15949" y="0"/>
                    <a:pt x="107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00" name="Google Shape;4200;p39"/>
            <p:cNvSpPr/>
            <p:nvPr/>
          </p:nvSpPr>
          <p:spPr>
            <a:xfrm>
              <a:off x="363466" y="447743"/>
              <a:ext cx="211877" cy="231131"/>
            </a:xfrm>
            <a:custGeom>
              <a:rect b="b" l="l" r="r" t="t"/>
              <a:pathLst>
                <a:path extrusionOk="0" h="21600" w="21600">
                  <a:moveTo>
                    <a:pt x="16443" y="0"/>
                  </a:moveTo>
                  <a:lnTo>
                    <a:pt x="10804" y="1578"/>
                  </a:lnTo>
                  <a:cubicBezTo>
                    <a:pt x="10111" y="1892"/>
                    <a:pt x="9184" y="2071"/>
                    <a:pt x="8171" y="2071"/>
                  </a:cubicBezTo>
                  <a:cubicBezTo>
                    <a:pt x="6294" y="2071"/>
                    <a:pt x="4136" y="1464"/>
                    <a:pt x="2703" y="0"/>
                  </a:cubicBezTo>
                  <a:cubicBezTo>
                    <a:pt x="2944" y="450"/>
                    <a:pt x="2944" y="1350"/>
                    <a:pt x="2944" y="2249"/>
                  </a:cubicBezTo>
                  <a:cubicBezTo>
                    <a:pt x="2944" y="4727"/>
                    <a:pt x="1721" y="6976"/>
                    <a:pt x="0" y="8776"/>
                  </a:cubicBezTo>
                  <a:cubicBezTo>
                    <a:pt x="5647" y="11246"/>
                    <a:pt x="9573" y="15973"/>
                    <a:pt x="10555" y="21600"/>
                  </a:cubicBezTo>
                  <a:lnTo>
                    <a:pt x="21600" y="21600"/>
                  </a:lnTo>
                  <a:lnTo>
                    <a:pt x="21600" y="1578"/>
                  </a:lnTo>
                  <a:cubicBezTo>
                    <a:pt x="19637" y="1350"/>
                    <a:pt x="17916" y="900"/>
                    <a:pt x="164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01" name="Google Shape;4201;p39"/>
            <p:cNvSpPr/>
            <p:nvPr/>
          </p:nvSpPr>
          <p:spPr>
            <a:xfrm>
              <a:off x="7258" y="156480"/>
              <a:ext cx="385091" cy="522394"/>
            </a:xfrm>
            <a:custGeom>
              <a:rect b="b" l="l" r="r" t="t"/>
              <a:pathLst>
                <a:path extrusionOk="0" h="21600" w="21600">
                  <a:moveTo>
                    <a:pt x="0" y="0"/>
                  </a:moveTo>
                  <a:lnTo>
                    <a:pt x="0" y="21600"/>
                  </a:lnTo>
                  <a:lnTo>
                    <a:pt x="6073" y="21600"/>
                  </a:lnTo>
                  <a:cubicBezTo>
                    <a:pt x="6210" y="19013"/>
                    <a:pt x="8370" y="16921"/>
                    <a:pt x="11477" y="15727"/>
                  </a:cubicBezTo>
                  <a:cubicBezTo>
                    <a:pt x="10397" y="15029"/>
                    <a:pt x="9857" y="14034"/>
                    <a:pt x="9857" y="12839"/>
                  </a:cubicBezTo>
                  <a:cubicBezTo>
                    <a:pt x="9857" y="10552"/>
                    <a:pt x="12557" y="8562"/>
                    <a:pt x="15797" y="8562"/>
                  </a:cubicBezTo>
                  <a:cubicBezTo>
                    <a:pt x="17687" y="8562"/>
                    <a:pt x="19170" y="9159"/>
                    <a:pt x="20387" y="10154"/>
                  </a:cubicBezTo>
                  <a:cubicBezTo>
                    <a:pt x="20250" y="9655"/>
                    <a:pt x="20387" y="9159"/>
                    <a:pt x="20520" y="8660"/>
                  </a:cubicBezTo>
                  <a:lnTo>
                    <a:pt x="21600" y="6369"/>
                  </a:lnTo>
                  <a:cubicBezTo>
                    <a:pt x="20657" y="5077"/>
                    <a:pt x="20387" y="3583"/>
                    <a:pt x="20387" y="2091"/>
                  </a:cubicBezTo>
                  <a:cubicBezTo>
                    <a:pt x="20387" y="1295"/>
                    <a:pt x="20520" y="597"/>
                    <a:pt x="206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02" name="Google Shape;4202;p39"/>
            <p:cNvSpPr/>
            <p:nvPr/>
          </p:nvSpPr>
          <p:spPr>
            <a:xfrm>
              <a:off x="238312" y="416492"/>
              <a:ext cx="103532" cy="103456"/>
            </a:xfrm>
            <a:custGeom>
              <a:rect b="b" l="l" r="r" t="t"/>
              <a:pathLst>
                <a:path extrusionOk="0" h="21600" w="21600">
                  <a:moveTo>
                    <a:pt x="10553" y="0"/>
                  </a:moveTo>
                  <a:cubicBezTo>
                    <a:pt x="5021" y="0"/>
                    <a:pt x="0" y="5025"/>
                    <a:pt x="0" y="11055"/>
                  </a:cubicBezTo>
                  <a:cubicBezTo>
                    <a:pt x="0" y="16575"/>
                    <a:pt x="5021" y="21600"/>
                    <a:pt x="10553" y="21600"/>
                  </a:cubicBezTo>
                  <a:cubicBezTo>
                    <a:pt x="16579" y="21600"/>
                    <a:pt x="21600" y="16575"/>
                    <a:pt x="21600" y="11055"/>
                  </a:cubicBezTo>
                  <a:cubicBezTo>
                    <a:pt x="21600" y="5025"/>
                    <a:pt x="16579" y="0"/>
                    <a:pt x="105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03" name="Google Shape;4203;p39"/>
            <p:cNvSpPr/>
            <p:nvPr/>
          </p:nvSpPr>
          <p:spPr>
            <a:xfrm>
              <a:off x="418861" y="1298"/>
              <a:ext cx="418862" cy="415195"/>
            </a:xfrm>
            <a:custGeom>
              <a:rect b="b" l="l" r="r" t="t"/>
              <a:pathLst>
                <a:path extrusionOk="0" h="21600" w="21600">
                  <a:moveTo>
                    <a:pt x="10674" y="3943"/>
                  </a:moveTo>
                  <a:cubicBezTo>
                    <a:pt x="11419" y="3943"/>
                    <a:pt x="12041" y="4567"/>
                    <a:pt x="12041" y="5319"/>
                  </a:cubicBezTo>
                  <a:cubicBezTo>
                    <a:pt x="12041" y="6197"/>
                    <a:pt x="11419" y="6821"/>
                    <a:pt x="10674" y="6821"/>
                  </a:cubicBezTo>
                  <a:cubicBezTo>
                    <a:pt x="9929" y="6821"/>
                    <a:pt x="9311" y="6197"/>
                    <a:pt x="9311" y="5319"/>
                  </a:cubicBezTo>
                  <a:cubicBezTo>
                    <a:pt x="9433" y="4567"/>
                    <a:pt x="10055" y="3943"/>
                    <a:pt x="10674" y="3943"/>
                  </a:cubicBezTo>
                  <a:close/>
                  <a:moveTo>
                    <a:pt x="10800" y="9325"/>
                  </a:moveTo>
                  <a:cubicBezTo>
                    <a:pt x="11667" y="9325"/>
                    <a:pt x="12289" y="9953"/>
                    <a:pt x="12289" y="10705"/>
                  </a:cubicBezTo>
                  <a:lnTo>
                    <a:pt x="12289" y="16214"/>
                  </a:lnTo>
                  <a:cubicBezTo>
                    <a:pt x="12289" y="16965"/>
                    <a:pt x="11667" y="17593"/>
                    <a:pt x="10800" y="17593"/>
                  </a:cubicBezTo>
                  <a:cubicBezTo>
                    <a:pt x="10055" y="17593"/>
                    <a:pt x="9433" y="16965"/>
                    <a:pt x="9433" y="16214"/>
                  </a:cubicBezTo>
                  <a:lnTo>
                    <a:pt x="9433" y="10705"/>
                  </a:lnTo>
                  <a:cubicBezTo>
                    <a:pt x="9433" y="9953"/>
                    <a:pt x="10055" y="9325"/>
                    <a:pt x="10800" y="9325"/>
                  </a:cubicBezTo>
                  <a:close/>
                  <a:moveTo>
                    <a:pt x="10422" y="0"/>
                  </a:moveTo>
                  <a:cubicBezTo>
                    <a:pt x="5351" y="0"/>
                    <a:pt x="0" y="4368"/>
                    <a:pt x="0" y="10828"/>
                  </a:cubicBezTo>
                  <a:cubicBezTo>
                    <a:pt x="0" y="12708"/>
                    <a:pt x="496" y="14461"/>
                    <a:pt x="1367" y="15963"/>
                  </a:cubicBezTo>
                  <a:lnTo>
                    <a:pt x="126" y="19720"/>
                  </a:lnTo>
                  <a:cubicBezTo>
                    <a:pt x="0" y="20221"/>
                    <a:pt x="126" y="20849"/>
                    <a:pt x="496" y="21222"/>
                  </a:cubicBezTo>
                  <a:cubicBezTo>
                    <a:pt x="654" y="21461"/>
                    <a:pt x="961" y="21548"/>
                    <a:pt x="1292" y="21548"/>
                  </a:cubicBezTo>
                  <a:cubicBezTo>
                    <a:pt x="1482" y="21548"/>
                    <a:pt x="1679" y="21521"/>
                    <a:pt x="1864" y="21473"/>
                  </a:cubicBezTo>
                  <a:lnTo>
                    <a:pt x="5587" y="20221"/>
                  </a:lnTo>
                  <a:cubicBezTo>
                    <a:pt x="7077" y="21222"/>
                    <a:pt x="8814" y="21600"/>
                    <a:pt x="10800" y="21600"/>
                  </a:cubicBezTo>
                  <a:cubicBezTo>
                    <a:pt x="16758" y="21600"/>
                    <a:pt x="21600" y="16842"/>
                    <a:pt x="21600" y="10828"/>
                  </a:cubicBezTo>
                  <a:cubicBezTo>
                    <a:pt x="21600" y="5068"/>
                    <a:pt x="17006" y="310"/>
                    <a:pt x="11419" y="60"/>
                  </a:cubicBezTo>
                  <a:cubicBezTo>
                    <a:pt x="11088" y="20"/>
                    <a:pt x="10757" y="0"/>
                    <a:pt x="104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04" name="Google Shape;4204;p39"/>
            <p:cNvSpPr/>
            <p:nvPr/>
          </p:nvSpPr>
          <p:spPr>
            <a:xfrm>
              <a:off x="0" y="729378"/>
              <a:ext cx="575343" cy="161295"/>
            </a:xfrm>
            <a:custGeom>
              <a:rect b="b" l="l" r="r" t="t"/>
              <a:pathLst>
                <a:path extrusionOk="0" h="21600" w="21600">
                  <a:moveTo>
                    <a:pt x="0" y="0"/>
                  </a:moveTo>
                  <a:lnTo>
                    <a:pt x="0" y="10959"/>
                  </a:lnTo>
                  <a:cubicBezTo>
                    <a:pt x="0" y="17088"/>
                    <a:pt x="1357" y="21600"/>
                    <a:pt x="2983" y="21600"/>
                  </a:cubicBezTo>
                  <a:lnTo>
                    <a:pt x="18617" y="21600"/>
                  </a:lnTo>
                  <a:cubicBezTo>
                    <a:pt x="20243" y="21600"/>
                    <a:pt x="21600" y="16770"/>
                    <a:pt x="21600" y="1095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05" name="Google Shape;4205;p39"/>
            <p:cNvSpPr/>
            <p:nvPr/>
          </p:nvSpPr>
          <p:spPr>
            <a:xfrm>
              <a:off x="2445" y="0"/>
              <a:ext cx="469367" cy="103532"/>
            </a:xfrm>
            <a:custGeom>
              <a:rect b="b" l="l" r="r" t="t"/>
              <a:pathLst>
                <a:path extrusionOk="0" h="21600" w="21600">
                  <a:moveTo>
                    <a:pt x="3653" y="0"/>
                  </a:moveTo>
                  <a:cubicBezTo>
                    <a:pt x="1660" y="0"/>
                    <a:pt x="0" y="7540"/>
                    <a:pt x="0" y="16084"/>
                  </a:cubicBezTo>
                  <a:lnTo>
                    <a:pt x="0" y="21600"/>
                  </a:lnTo>
                  <a:lnTo>
                    <a:pt x="17943" y="21600"/>
                  </a:lnTo>
                  <a:cubicBezTo>
                    <a:pt x="18608" y="13056"/>
                    <a:pt x="19940" y="5532"/>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206" name="Google Shape;4206;p39"/>
          <p:cNvGrpSpPr/>
          <p:nvPr/>
        </p:nvGrpSpPr>
        <p:grpSpPr>
          <a:xfrm>
            <a:off x="6126259" y="8256080"/>
            <a:ext cx="890599" cy="890599"/>
            <a:chOff x="76" y="76"/>
            <a:chExt cx="890597" cy="890597"/>
          </a:xfrm>
        </p:grpSpPr>
        <p:sp>
          <p:nvSpPr>
            <p:cNvPr id="4207" name="Google Shape;4207;p39"/>
            <p:cNvSpPr/>
            <p:nvPr/>
          </p:nvSpPr>
          <p:spPr>
            <a:xfrm>
              <a:off x="214320" y="209430"/>
              <a:ext cx="464554" cy="466999"/>
            </a:xfrm>
            <a:custGeom>
              <a:rect b="b" l="l" r="r" t="t"/>
              <a:pathLst>
                <a:path extrusionOk="0" h="21600" w="21600">
                  <a:moveTo>
                    <a:pt x="10743" y="4902"/>
                  </a:moveTo>
                  <a:cubicBezTo>
                    <a:pt x="14100" y="4902"/>
                    <a:pt x="16786" y="7573"/>
                    <a:pt x="16786" y="10913"/>
                  </a:cubicBezTo>
                  <a:cubicBezTo>
                    <a:pt x="16786" y="14253"/>
                    <a:pt x="14100" y="16924"/>
                    <a:pt x="10743" y="16924"/>
                  </a:cubicBezTo>
                  <a:cubicBezTo>
                    <a:pt x="7386" y="16924"/>
                    <a:pt x="4700" y="14253"/>
                    <a:pt x="4700" y="10913"/>
                  </a:cubicBezTo>
                  <a:cubicBezTo>
                    <a:pt x="4700" y="7573"/>
                    <a:pt x="7386" y="4902"/>
                    <a:pt x="10743" y="4902"/>
                  </a:cubicBezTo>
                  <a:close/>
                  <a:moveTo>
                    <a:pt x="9624" y="0"/>
                  </a:moveTo>
                  <a:lnTo>
                    <a:pt x="9624" y="1562"/>
                  </a:lnTo>
                  <a:cubicBezTo>
                    <a:pt x="9624" y="2117"/>
                    <a:pt x="9176" y="2562"/>
                    <a:pt x="8615" y="2675"/>
                  </a:cubicBezTo>
                  <a:cubicBezTo>
                    <a:pt x="7944" y="2785"/>
                    <a:pt x="7162" y="3230"/>
                    <a:pt x="6601" y="3566"/>
                  </a:cubicBezTo>
                  <a:cubicBezTo>
                    <a:pt x="6444" y="3644"/>
                    <a:pt x="6256" y="3679"/>
                    <a:pt x="6061" y="3679"/>
                  </a:cubicBezTo>
                  <a:cubicBezTo>
                    <a:pt x="5706" y="3679"/>
                    <a:pt x="5325" y="3559"/>
                    <a:pt x="5034" y="3343"/>
                  </a:cubicBezTo>
                  <a:lnTo>
                    <a:pt x="3915" y="2230"/>
                  </a:lnTo>
                  <a:lnTo>
                    <a:pt x="2238" y="3898"/>
                  </a:lnTo>
                  <a:lnTo>
                    <a:pt x="3357" y="5011"/>
                  </a:lnTo>
                  <a:cubicBezTo>
                    <a:pt x="3805" y="5457"/>
                    <a:pt x="3805" y="6015"/>
                    <a:pt x="3467" y="6570"/>
                  </a:cubicBezTo>
                  <a:cubicBezTo>
                    <a:pt x="3020" y="7238"/>
                    <a:pt x="2796" y="8019"/>
                    <a:pt x="2686" y="8687"/>
                  </a:cubicBezTo>
                  <a:cubicBezTo>
                    <a:pt x="2462" y="9241"/>
                    <a:pt x="2124" y="9577"/>
                    <a:pt x="1567" y="9577"/>
                  </a:cubicBezTo>
                  <a:lnTo>
                    <a:pt x="0" y="9577"/>
                  </a:lnTo>
                  <a:lnTo>
                    <a:pt x="0" y="12026"/>
                  </a:lnTo>
                  <a:lnTo>
                    <a:pt x="1567" y="12026"/>
                  </a:lnTo>
                  <a:cubicBezTo>
                    <a:pt x="2124" y="12026"/>
                    <a:pt x="2462" y="12362"/>
                    <a:pt x="2686" y="12917"/>
                  </a:cubicBezTo>
                  <a:cubicBezTo>
                    <a:pt x="2796" y="13698"/>
                    <a:pt x="3244" y="14475"/>
                    <a:pt x="3467" y="15034"/>
                  </a:cubicBezTo>
                  <a:cubicBezTo>
                    <a:pt x="3805" y="15479"/>
                    <a:pt x="3581" y="16147"/>
                    <a:pt x="3357" y="16592"/>
                  </a:cubicBezTo>
                  <a:lnTo>
                    <a:pt x="2238" y="17705"/>
                  </a:lnTo>
                  <a:lnTo>
                    <a:pt x="3915" y="19374"/>
                  </a:lnTo>
                  <a:lnTo>
                    <a:pt x="5034" y="18260"/>
                  </a:lnTo>
                  <a:cubicBezTo>
                    <a:pt x="5276" y="18024"/>
                    <a:pt x="5546" y="17910"/>
                    <a:pt x="5833" y="17910"/>
                  </a:cubicBezTo>
                  <a:cubicBezTo>
                    <a:pt x="6082" y="17910"/>
                    <a:pt x="6341" y="17995"/>
                    <a:pt x="6601" y="18151"/>
                  </a:cubicBezTo>
                  <a:cubicBezTo>
                    <a:pt x="7272" y="18483"/>
                    <a:pt x="7944" y="18819"/>
                    <a:pt x="8615" y="18928"/>
                  </a:cubicBezTo>
                  <a:cubicBezTo>
                    <a:pt x="9176" y="19151"/>
                    <a:pt x="9624" y="19487"/>
                    <a:pt x="9624" y="20041"/>
                  </a:cubicBezTo>
                  <a:lnTo>
                    <a:pt x="9624" y="21600"/>
                  </a:lnTo>
                  <a:lnTo>
                    <a:pt x="11976" y="21600"/>
                  </a:lnTo>
                  <a:lnTo>
                    <a:pt x="11976" y="20264"/>
                  </a:lnTo>
                  <a:cubicBezTo>
                    <a:pt x="11976" y="19709"/>
                    <a:pt x="12424" y="19264"/>
                    <a:pt x="12981" y="19151"/>
                  </a:cubicBezTo>
                  <a:cubicBezTo>
                    <a:pt x="13653" y="18928"/>
                    <a:pt x="14548" y="18596"/>
                    <a:pt x="15109" y="18260"/>
                  </a:cubicBezTo>
                  <a:cubicBezTo>
                    <a:pt x="15273" y="18140"/>
                    <a:pt x="15468" y="18091"/>
                    <a:pt x="15664" y="18091"/>
                  </a:cubicBezTo>
                  <a:cubicBezTo>
                    <a:pt x="16005" y="18091"/>
                    <a:pt x="16349" y="18232"/>
                    <a:pt x="16562" y="18373"/>
                  </a:cubicBezTo>
                  <a:lnTo>
                    <a:pt x="17795" y="19487"/>
                  </a:lnTo>
                  <a:lnTo>
                    <a:pt x="19362" y="17815"/>
                  </a:lnTo>
                  <a:lnTo>
                    <a:pt x="18243" y="16702"/>
                  </a:lnTo>
                  <a:cubicBezTo>
                    <a:pt x="17905" y="16370"/>
                    <a:pt x="17905" y="15811"/>
                    <a:pt x="18129" y="15143"/>
                  </a:cubicBezTo>
                  <a:cubicBezTo>
                    <a:pt x="18577" y="14475"/>
                    <a:pt x="18801" y="13807"/>
                    <a:pt x="19024" y="13140"/>
                  </a:cubicBezTo>
                  <a:cubicBezTo>
                    <a:pt x="19138" y="12585"/>
                    <a:pt x="19586" y="12136"/>
                    <a:pt x="20143" y="12136"/>
                  </a:cubicBezTo>
                  <a:lnTo>
                    <a:pt x="21600" y="12136"/>
                  </a:lnTo>
                  <a:lnTo>
                    <a:pt x="21600" y="9800"/>
                  </a:lnTo>
                  <a:lnTo>
                    <a:pt x="20143" y="9800"/>
                  </a:lnTo>
                  <a:cubicBezTo>
                    <a:pt x="19586" y="9577"/>
                    <a:pt x="19138" y="9241"/>
                    <a:pt x="19024" y="8687"/>
                  </a:cubicBezTo>
                  <a:cubicBezTo>
                    <a:pt x="18801" y="8019"/>
                    <a:pt x="18467" y="7128"/>
                    <a:pt x="18129" y="6570"/>
                  </a:cubicBezTo>
                  <a:cubicBezTo>
                    <a:pt x="17905" y="6124"/>
                    <a:pt x="18019" y="5457"/>
                    <a:pt x="18243" y="5011"/>
                  </a:cubicBezTo>
                  <a:lnTo>
                    <a:pt x="19362" y="3898"/>
                  </a:lnTo>
                  <a:lnTo>
                    <a:pt x="17795" y="2230"/>
                  </a:lnTo>
                  <a:lnTo>
                    <a:pt x="16562" y="3343"/>
                  </a:lnTo>
                  <a:cubicBezTo>
                    <a:pt x="16367" y="3601"/>
                    <a:pt x="16093" y="3711"/>
                    <a:pt x="15788" y="3711"/>
                  </a:cubicBezTo>
                  <a:cubicBezTo>
                    <a:pt x="15571" y="3711"/>
                    <a:pt x="15340" y="3658"/>
                    <a:pt x="15109" y="3566"/>
                  </a:cubicBezTo>
                  <a:cubicBezTo>
                    <a:pt x="14324" y="3121"/>
                    <a:pt x="13653" y="2785"/>
                    <a:pt x="12981" y="2675"/>
                  </a:cubicBezTo>
                  <a:cubicBezTo>
                    <a:pt x="12424" y="2562"/>
                    <a:pt x="11976" y="2117"/>
                    <a:pt x="11976" y="1562"/>
                  </a:cubicBezTo>
                  <a:lnTo>
                    <a:pt x="1197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08" name="Google Shape;4208;p39"/>
            <p:cNvSpPr/>
            <p:nvPr/>
          </p:nvSpPr>
          <p:spPr>
            <a:xfrm>
              <a:off x="76" y="76"/>
              <a:ext cx="890597" cy="890597"/>
            </a:xfrm>
            <a:custGeom>
              <a:rect b="b" l="l" r="r" t="t"/>
              <a:pathLst>
                <a:path extrusionOk="0" h="21600" w="21600">
                  <a:moveTo>
                    <a:pt x="12084" y="3793"/>
                  </a:moveTo>
                  <a:cubicBezTo>
                    <a:pt x="12494" y="3793"/>
                    <a:pt x="12785" y="4086"/>
                    <a:pt x="12785" y="4436"/>
                  </a:cubicBezTo>
                  <a:lnTo>
                    <a:pt x="12785" y="5370"/>
                  </a:lnTo>
                  <a:cubicBezTo>
                    <a:pt x="12961" y="5487"/>
                    <a:pt x="13135" y="5546"/>
                    <a:pt x="13252" y="5604"/>
                  </a:cubicBezTo>
                  <a:lnTo>
                    <a:pt x="13952" y="4961"/>
                  </a:lnTo>
                  <a:cubicBezTo>
                    <a:pt x="14041" y="4844"/>
                    <a:pt x="14200" y="4787"/>
                    <a:pt x="14369" y="4787"/>
                  </a:cubicBezTo>
                  <a:cubicBezTo>
                    <a:pt x="14536" y="4787"/>
                    <a:pt x="14712" y="4844"/>
                    <a:pt x="14829" y="4961"/>
                  </a:cubicBezTo>
                  <a:lnTo>
                    <a:pt x="16637" y="6771"/>
                  </a:lnTo>
                  <a:cubicBezTo>
                    <a:pt x="16873" y="7005"/>
                    <a:pt x="16873" y="7414"/>
                    <a:pt x="16637" y="7648"/>
                  </a:cubicBezTo>
                  <a:lnTo>
                    <a:pt x="15996" y="8289"/>
                  </a:lnTo>
                  <a:cubicBezTo>
                    <a:pt x="16054" y="8465"/>
                    <a:pt x="16113" y="8699"/>
                    <a:pt x="16170" y="8815"/>
                  </a:cubicBezTo>
                  <a:lnTo>
                    <a:pt x="17164" y="8815"/>
                  </a:lnTo>
                  <a:cubicBezTo>
                    <a:pt x="17514" y="8815"/>
                    <a:pt x="17807" y="9106"/>
                    <a:pt x="17807" y="9456"/>
                  </a:cubicBezTo>
                  <a:lnTo>
                    <a:pt x="17807" y="12027"/>
                  </a:lnTo>
                  <a:cubicBezTo>
                    <a:pt x="17807" y="12377"/>
                    <a:pt x="17514" y="12668"/>
                    <a:pt x="17164" y="12668"/>
                  </a:cubicBezTo>
                  <a:lnTo>
                    <a:pt x="16170" y="12668"/>
                  </a:lnTo>
                  <a:cubicBezTo>
                    <a:pt x="16113" y="12901"/>
                    <a:pt x="16054" y="13018"/>
                    <a:pt x="15996" y="13194"/>
                  </a:cubicBezTo>
                  <a:lnTo>
                    <a:pt x="16637" y="13835"/>
                  </a:lnTo>
                  <a:cubicBezTo>
                    <a:pt x="16873" y="14069"/>
                    <a:pt x="16873" y="14478"/>
                    <a:pt x="16637" y="14712"/>
                  </a:cubicBezTo>
                  <a:lnTo>
                    <a:pt x="14829" y="16521"/>
                  </a:lnTo>
                  <a:cubicBezTo>
                    <a:pt x="14712" y="16637"/>
                    <a:pt x="14536" y="16697"/>
                    <a:pt x="14369" y="16697"/>
                  </a:cubicBezTo>
                  <a:cubicBezTo>
                    <a:pt x="14200" y="16697"/>
                    <a:pt x="14041" y="16637"/>
                    <a:pt x="13952" y="16521"/>
                  </a:cubicBezTo>
                  <a:lnTo>
                    <a:pt x="13252" y="15879"/>
                  </a:lnTo>
                  <a:cubicBezTo>
                    <a:pt x="13135" y="15937"/>
                    <a:pt x="12901" y="16054"/>
                    <a:pt x="12785" y="16113"/>
                  </a:cubicBezTo>
                  <a:lnTo>
                    <a:pt x="12785" y="17047"/>
                  </a:lnTo>
                  <a:cubicBezTo>
                    <a:pt x="12785" y="17397"/>
                    <a:pt x="12494" y="17690"/>
                    <a:pt x="12084" y="17690"/>
                  </a:cubicBezTo>
                  <a:lnTo>
                    <a:pt x="9573" y="17690"/>
                  </a:lnTo>
                  <a:cubicBezTo>
                    <a:pt x="9166" y="17690"/>
                    <a:pt x="8873" y="17397"/>
                    <a:pt x="8873" y="17047"/>
                  </a:cubicBezTo>
                  <a:lnTo>
                    <a:pt x="8873" y="16113"/>
                  </a:lnTo>
                  <a:cubicBezTo>
                    <a:pt x="8699" y="16054"/>
                    <a:pt x="8523" y="15937"/>
                    <a:pt x="8406" y="15879"/>
                  </a:cubicBezTo>
                  <a:lnTo>
                    <a:pt x="7705" y="16521"/>
                  </a:lnTo>
                  <a:cubicBezTo>
                    <a:pt x="7618" y="16637"/>
                    <a:pt x="7457" y="16697"/>
                    <a:pt x="7290" y="16697"/>
                  </a:cubicBezTo>
                  <a:cubicBezTo>
                    <a:pt x="7122" y="16697"/>
                    <a:pt x="6947" y="16637"/>
                    <a:pt x="6831" y="16521"/>
                  </a:cubicBezTo>
                  <a:lnTo>
                    <a:pt x="5020" y="14712"/>
                  </a:lnTo>
                  <a:cubicBezTo>
                    <a:pt x="4787" y="14478"/>
                    <a:pt x="4787" y="14069"/>
                    <a:pt x="5020" y="13835"/>
                  </a:cubicBezTo>
                  <a:lnTo>
                    <a:pt x="5663" y="13194"/>
                  </a:lnTo>
                  <a:cubicBezTo>
                    <a:pt x="5604" y="13018"/>
                    <a:pt x="5546" y="12844"/>
                    <a:pt x="5487" y="12668"/>
                  </a:cubicBezTo>
                  <a:lnTo>
                    <a:pt x="4494" y="12668"/>
                  </a:lnTo>
                  <a:cubicBezTo>
                    <a:pt x="4144" y="12668"/>
                    <a:pt x="3853" y="12377"/>
                    <a:pt x="3853" y="12027"/>
                  </a:cubicBezTo>
                  <a:lnTo>
                    <a:pt x="3853" y="9456"/>
                  </a:lnTo>
                  <a:cubicBezTo>
                    <a:pt x="3853" y="9106"/>
                    <a:pt x="4144" y="8815"/>
                    <a:pt x="4494" y="8815"/>
                  </a:cubicBezTo>
                  <a:lnTo>
                    <a:pt x="5487" y="8815"/>
                  </a:lnTo>
                  <a:cubicBezTo>
                    <a:pt x="5546" y="8582"/>
                    <a:pt x="5604" y="8465"/>
                    <a:pt x="5663" y="8289"/>
                  </a:cubicBezTo>
                  <a:lnTo>
                    <a:pt x="5020" y="7648"/>
                  </a:lnTo>
                  <a:cubicBezTo>
                    <a:pt x="4787" y="7414"/>
                    <a:pt x="4787" y="7005"/>
                    <a:pt x="5020" y="6771"/>
                  </a:cubicBezTo>
                  <a:lnTo>
                    <a:pt x="6831" y="4961"/>
                  </a:lnTo>
                  <a:cubicBezTo>
                    <a:pt x="6947" y="4844"/>
                    <a:pt x="7122" y="4787"/>
                    <a:pt x="7290" y="4787"/>
                  </a:cubicBezTo>
                  <a:cubicBezTo>
                    <a:pt x="7457" y="4787"/>
                    <a:pt x="7618" y="4844"/>
                    <a:pt x="7705" y="4961"/>
                  </a:cubicBezTo>
                  <a:lnTo>
                    <a:pt x="8406" y="5604"/>
                  </a:lnTo>
                  <a:cubicBezTo>
                    <a:pt x="8523" y="5546"/>
                    <a:pt x="8756" y="5487"/>
                    <a:pt x="8873" y="5370"/>
                  </a:cubicBezTo>
                  <a:lnTo>
                    <a:pt x="8873" y="4436"/>
                  </a:lnTo>
                  <a:cubicBezTo>
                    <a:pt x="8873" y="4086"/>
                    <a:pt x="9166" y="3793"/>
                    <a:pt x="9573" y="3793"/>
                  </a:cubicBezTo>
                  <a:close/>
                  <a:moveTo>
                    <a:pt x="10800" y="0"/>
                  </a:moveTo>
                  <a:cubicBezTo>
                    <a:pt x="4903" y="0"/>
                    <a:pt x="0" y="4903"/>
                    <a:pt x="0" y="10800"/>
                  </a:cubicBezTo>
                  <a:cubicBezTo>
                    <a:pt x="0" y="12668"/>
                    <a:pt x="524" y="14595"/>
                    <a:pt x="1518" y="16287"/>
                  </a:cubicBezTo>
                  <a:lnTo>
                    <a:pt x="57" y="20725"/>
                  </a:lnTo>
                  <a:cubicBezTo>
                    <a:pt x="0" y="20959"/>
                    <a:pt x="57" y="21250"/>
                    <a:pt x="233" y="21367"/>
                  </a:cubicBezTo>
                  <a:cubicBezTo>
                    <a:pt x="321" y="21498"/>
                    <a:pt x="506" y="21565"/>
                    <a:pt x="693" y="21565"/>
                  </a:cubicBezTo>
                  <a:cubicBezTo>
                    <a:pt x="754" y="21565"/>
                    <a:pt x="817" y="21557"/>
                    <a:pt x="875" y="21543"/>
                  </a:cubicBezTo>
                  <a:lnTo>
                    <a:pt x="5313" y="20082"/>
                  </a:lnTo>
                  <a:cubicBezTo>
                    <a:pt x="7005" y="21076"/>
                    <a:pt x="8873" y="21600"/>
                    <a:pt x="10800" y="21600"/>
                  </a:cubicBezTo>
                  <a:cubicBezTo>
                    <a:pt x="16697" y="21600"/>
                    <a:pt x="21600" y="16697"/>
                    <a:pt x="21600" y="10800"/>
                  </a:cubicBezTo>
                  <a:cubicBezTo>
                    <a:pt x="21600" y="4787"/>
                    <a:pt x="1669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09" name="Google Shape;4209;p39"/>
            <p:cNvSpPr/>
            <p:nvPr/>
          </p:nvSpPr>
          <p:spPr>
            <a:xfrm>
              <a:off x="365911" y="365911"/>
              <a:ext cx="156482" cy="156482"/>
            </a:xfrm>
            <a:custGeom>
              <a:rect b="b" l="l" r="r" t="t"/>
              <a:pathLst>
                <a:path extrusionOk="0" h="21600" w="21600">
                  <a:moveTo>
                    <a:pt x="10969" y="0"/>
                  </a:moveTo>
                  <a:cubicBezTo>
                    <a:pt x="4989" y="0"/>
                    <a:pt x="0" y="4989"/>
                    <a:pt x="0" y="10969"/>
                  </a:cubicBezTo>
                  <a:cubicBezTo>
                    <a:pt x="0" y="16622"/>
                    <a:pt x="4989" y="21600"/>
                    <a:pt x="10969" y="21600"/>
                  </a:cubicBezTo>
                  <a:cubicBezTo>
                    <a:pt x="16622" y="21600"/>
                    <a:pt x="21600" y="16622"/>
                    <a:pt x="21600" y="10969"/>
                  </a:cubicBezTo>
                  <a:cubicBezTo>
                    <a:pt x="21600" y="4651"/>
                    <a:pt x="16622" y="0"/>
                    <a:pt x="10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210" name="Google Shape;4210;p39"/>
          <p:cNvSpPr/>
          <p:nvPr/>
        </p:nvSpPr>
        <p:spPr>
          <a:xfrm>
            <a:off x="6121476" y="9353026"/>
            <a:ext cx="890598" cy="890673"/>
          </a:xfrm>
          <a:custGeom>
            <a:rect b="b" l="l" r="r" t="t"/>
            <a:pathLst>
              <a:path extrusionOk="0" h="21600" w="21600">
                <a:moveTo>
                  <a:pt x="11033" y="3211"/>
                </a:moveTo>
                <a:cubicBezTo>
                  <a:pt x="13135" y="3211"/>
                  <a:pt x="14829" y="4905"/>
                  <a:pt x="14829" y="7006"/>
                </a:cubicBezTo>
                <a:cubicBezTo>
                  <a:pt x="14595" y="8231"/>
                  <a:pt x="14011" y="9341"/>
                  <a:pt x="13077" y="10041"/>
                </a:cubicBezTo>
                <a:cubicBezTo>
                  <a:pt x="12668" y="10334"/>
                  <a:pt x="12084" y="10918"/>
                  <a:pt x="12084" y="11735"/>
                </a:cubicBezTo>
                <a:lnTo>
                  <a:pt x="12084" y="12085"/>
                </a:lnTo>
                <a:cubicBezTo>
                  <a:pt x="12084" y="12843"/>
                  <a:pt x="11500" y="13369"/>
                  <a:pt x="10859" y="13369"/>
                </a:cubicBezTo>
                <a:cubicBezTo>
                  <a:pt x="10157" y="13369"/>
                  <a:pt x="9633" y="12785"/>
                  <a:pt x="9633" y="12085"/>
                </a:cubicBezTo>
                <a:lnTo>
                  <a:pt x="9633" y="11735"/>
                </a:lnTo>
                <a:cubicBezTo>
                  <a:pt x="9633" y="10334"/>
                  <a:pt x="10333" y="8991"/>
                  <a:pt x="11677" y="7997"/>
                </a:cubicBezTo>
                <a:cubicBezTo>
                  <a:pt x="12027" y="7764"/>
                  <a:pt x="12201" y="7414"/>
                  <a:pt x="12201" y="7006"/>
                </a:cubicBezTo>
                <a:cubicBezTo>
                  <a:pt x="12201" y="6246"/>
                  <a:pt x="11617" y="5779"/>
                  <a:pt x="10917" y="5779"/>
                </a:cubicBezTo>
                <a:cubicBezTo>
                  <a:pt x="10216" y="5779"/>
                  <a:pt x="9690" y="6363"/>
                  <a:pt x="9690" y="7006"/>
                </a:cubicBezTo>
                <a:cubicBezTo>
                  <a:pt x="9690" y="7706"/>
                  <a:pt x="9106" y="8231"/>
                  <a:pt x="8465" y="8231"/>
                </a:cubicBezTo>
                <a:cubicBezTo>
                  <a:pt x="7765" y="8231"/>
                  <a:pt x="7238" y="7647"/>
                  <a:pt x="7238" y="7006"/>
                </a:cubicBezTo>
                <a:cubicBezTo>
                  <a:pt x="7238" y="4905"/>
                  <a:pt x="8932" y="3211"/>
                  <a:pt x="11033" y="3211"/>
                </a:cubicBezTo>
                <a:close/>
                <a:moveTo>
                  <a:pt x="10800" y="15880"/>
                </a:moveTo>
                <a:cubicBezTo>
                  <a:pt x="11443" y="15880"/>
                  <a:pt x="12027" y="16464"/>
                  <a:pt x="12027" y="17164"/>
                </a:cubicBezTo>
                <a:cubicBezTo>
                  <a:pt x="12027" y="17864"/>
                  <a:pt x="11500" y="18389"/>
                  <a:pt x="10800" y="18389"/>
                </a:cubicBezTo>
                <a:cubicBezTo>
                  <a:pt x="10040" y="18389"/>
                  <a:pt x="9573" y="17805"/>
                  <a:pt x="9573" y="17164"/>
                </a:cubicBezTo>
                <a:cubicBezTo>
                  <a:pt x="9573" y="16404"/>
                  <a:pt x="10157" y="15880"/>
                  <a:pt x="10800" y="15880"/>
                </a:cubicBezTo>
                <a:close/>
                <a:moveTo>
                  <a:pt x="10800" y="0"/>
                </a:moveTo>
                <a:cubicBezTo>
                  <a:pt x="4903" y="0"/>
                  <a:pt x="0" y="4846"/>
                  <a:pt x="0" y="10801"/>
                </a:cubicBezTo>
                <a:cubicBezTo>
                  <a:pt x="0" y="16697"/>
                  <a:pt x="4903" y="21600"/>
                  <a:pt x="10800" y="21600"/>
                </a:cubicBezTo>
                <a:cubicBezTo>
                  <a:pt x="16697" y="21600"/>
                  <a:pt x="21600" y="16697"/>
                  <a:pt x="21600" y="10801"/>
                </a:cubicBezTo>
                <a:cubicBezTo>
                  <a:pt x="21600" y="4905"/>
                  <a:pt x="1669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211" name="Google Shape;4211;p39"/>
          <p:cNvGrpSpPr/>
          <p:nvPr/>
        </p:nvGrpSpPr>
        <p:grpSpPr>
          <a:xfrm>
            <a:off x="11746655" y="7144015"/>
            <a:ext cx="893044" cy="893043"/>
            <a:chOff x="76" y="76"/>
            <a:chExt cx="893042" cy="893042"/>
          </a:xfrm>
        </p:grpSpPr>
        <p:sp>
          <p:nvSpPr>
            <p:cNvPr id="4212" name="Google Shape;4212;p39"/>
            <p:cNvSpPr/>
            <p:nvPr/>
          </p:nvSpPr>
          <p:spPr>
            <a:xfrm>
              <a:off x="76" y="2444"/>
              <a:ext cx="211800" cy="890674"/>
            </a:xfrm>
            <a:custGeom>
              <a:rect b="b" l="l" r="r" t="t"/>
              <a:pathLst>
                <a:path extrusionOk="0" h="21600" w="21600">
                  <a:moveTo>
                    <a:pt x="13496" y="0"/>
                  </a:moveTo>
                  <a:cubicBezTo>
                    <a:pt x="9327" y="0"/>
                    <a:pt x="5642" y="876"/>
                    <a:pt x="5642" y="1927"/>
                  </a:cubicBezTo>
                  <a:lnTo>
                    <a:pt x="5642" y="2568"/>
                  </a:lnTo>
                  <a:lnTo>
                    <a:pt x="2696" y="2568"/>
                  </a:lnTo>
                  <a:cubicBezTo>
                    <a:pt x="1223" y="2568"/>
                    <a:pt x="0" y="2861"/>
                    <a:pt x="0" y="3211"/>
                  </a:cubicBezTo>
                  <a:cubicBezTo>
                    <a:pt x="0" y="3561"/>
                    <a:pt x="1223" y="3852"/>
                    <a:pt x="2696" y="3852"/>
                  </a:cubicBezTo>
                  <a:lnTo>
                    <a:pt x="5642" y="3852"/>
                  </a:lnTo>
                  <a:lnTo>
                    <a:pt x="5642" y="6422"/>
                  </a:lnTo>
                  <a:lnTo>
                    <a:pt x="2696" y="6422"/>
                  </a:lnTo>
                  <a:cubicBezTo>
                    <a:pt x="1223" y="6422"/>
                    <a:pt x="0" y="6713"/>
                    <a:pt x="0" y="7063"/>
                  </a:cubicBezTo>
                  <a:cubicBezTo>
                    <a:pt x="0" y="7473"/>
                    <a:pt x="1223" y="7764"/>
                    <a:pt x="2696" y="7764"/>
                  </a:cubicBezTo>
                  <a:lnTo>
                    <a:pt x="5642" y="7764"/>
                  </a:lnTo>
                  <a:lnTo>
                    <a:pt x="5642" y="10391"/>
                  </a:lnTo>
                  <a:lnTo>
                    <a:pt x="2696" y="10391"/>
                  </a:lnTo>
                  <a:cubicBezTo>
                    <a:pt x="1223" y="10391"/>
                    <a:pt x="0" y="10682"/>
                    <a:pt x="0" y="11033"/>
                  </a:cubicBezTo>
                  <a:cubicBezTo>
                    <a:pt x="0" y="11383"/>
                    <a:pt x="1223" y="11676"/>
                    <a:pt x="2696" y="11676"/>
                  </a:cubicBezTo>
                  <a:lnTo>
                    <a:pt x="5642" y="11676"/>
                  </a:lnTo>
                  <a:lnTo>
                    <a:pt x="5642" y="14244"/>
                  </a:lnTo>
                  <a:lnTo>
                    <a:pt x="2696" y="14244"/>
                  </a:lnTo>
                  <a:cubicBezTo>
                    <a:pt x="1223" y="14244"/>
                    <a:pt x="0" y="14537"/>
                    <a:pt x="0" y="14887"/>
                  </a:cubicBezTo>
                  <a:cubicBezTo>
                    <a:pt x="0" y="15237"/>
                    <a:pt x="1223" y="15528"/>
                    <a:pt x="2696" y="15528"/>
                  </a:cubicBezTo>
                  <a:lnTo>
                    <a:pt x="5642" y="15528"/>
                  </a:lnTo>
                  <a:lnTo>
                    <a:pt x="5642" y="18098"/>
                  </a:lnTo>
                  <a:lnTo>
                    <a:pt x="2696" y="18098"/>
                  </a:lnTo>
                  <a:lnTo>
                    <a:pt x="2696" y="17746"/>
                  </a:lnTo>
                  <a:cubicBezTo>
                    <a:pt x="1223" y="17746"/>
                    <a:pt x="0" y="18039"/>
                    <a:pt x="0" y="18389"/>
                  </a:cubicBezTo>
                  <a:cubicBezTo>
                    <a:pt x="0" y="18739"/>
                    <a:pt x="1223" y="19032"/>
                    <a:pt x="2696" y="19032"/>
                  </a:cubicBezTo>
                  <a:lnTo>
                    <a:pt x="5642" y="19032"/>
                  </a:lnTo>
                  <a:lnTo>
                    <a:pt x="5642" y="19732"/>
                  </a:lnTo>
                  <a:cubicBezTo>
                    <a:pt x="5642" y="20724"/>
                    <a:pt x="9327" y="21600"/>
                    <a:pt x="13496"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13" name="Google Shape;4213;p39"/>
            <p:cNvSpPr/>
            <p:nvPr/>
          </p:nvSpPr>
          <p:spPr>
            <a:xfrm>
              <a:off x="264825" y="76"/>
              <a:ext cx="471812" cy="890597"/>
            </a:xfrm>
            <a:custGeom>
              <a:rect b="b" l="l" r="r" t="t"/>
              <a:pathLst>
                <a:path extrusionOk="0" h="21600" w="21600">
                  <a:moveTo>
                    <a:pt x="14328" y="3793"/>
                  </a:moveTo>
                  <a:cubicBezTo>
                    <a:pt x="14989" y="3793"/>
                    <a:pt x="15538" y="4086"/>
                    <a:pt x="15538" y="4436"/>
                  </a:cubicBezTo>
                  <a:lnTo>
                    <a:pt x="15538" y="6947"/>
                  </a:lnTo>
                  <a:cubicBezTo>
                    <a:pt x="15538" y="7298"/>
                    <a:pt x="14989" y="7589"/>
                    <a:pt x="14328" y="7589"/>
                  </a:cubicBezTo>
                  <a:lnTo>
                    <a:pt x="10802" y="7589"/>
                  </a:lnTo>
                  <a:lnTo>
                    <a:pt x="10802" y="14011"/>
                  </a:lnTo>
                  <a:lnTo>
                    <a:pt x="14328" y="14011"/>
                  </a:lnTo>
                  <a:cubicBezTo>
                    <a:pt x="14989" y="14011"/>
                    <a:pt x="15538" y="14302"/>
                    <a:pt x="15538" y="14653"/>
                  </a:cubicBezTo>
                  <a:lnTo>
                    <a:pt x="15538" y="17221"/>
                  </a:lnTo>
                  <a:cubicBezTo>
                    <a:pt x="15538" y="17571"/>
                    <a:pt x="14989" y="17864"/>
                    <a:pt x="14328" y="17864"/>
                  </a:cubicBezTo>
                  <a:lnTo>
                    <a:pt x="10802" y="17864"/>
                  </a:lnTo>
                  <a:cubicBezTo>
                    <a:pt x="8157" y="17864"/>
                    <a:pt x="5950" y="16697"/>
                    <a:pt x="5950" y="15296"/>
                  </a:cubicBezTo>
                  <a:lnTo>
                    <a:pt x="5950" y="6364"/>
                  </a:lnTo>
                  <a:cubicBezTo>
                    <a:pt x="5950" y="4961"/>
                    <a:pt x="8157" y="3793"/>
                    <a:pt x="10802" y="3793"/>
                  </a:cubicBezTo>
                  <a:close/>
                  <a:moveTo>
                    <a:pt x="0" y="0"/>
                  </a:moveTo>
                  <a:lnTo>
                    <a:pt x="0" y="21600"/>
                  </a:lnTo>
                  <a:lnTo>
                    <a:pt x="18074" y="21600"/>
                  </a:lnTo>
                  <a:cubicBezTo>
                    <a:pt x="19949" y="21600"/>
                    <a:pt x="21600" y="20725"/>
                    <a:pt x="21600" y="19675"/>
                  </a:cubicBezTo>
                  <a:lnTo>
                    <a:pt x="21600" y="1868"/>
                  </a:lnTo>
                  <a:cubicBezTo>
                    <a:pt x="21600" y="875"/>
                    <a:pt x="19949" y="0"/>
                    <a:pt x="180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14" name="Google Shape;4214;p39"/>
            <p:cNvSpPr/>
            <p:nvPr/>
          </p:nvSpPr>
          <p:spPr>
            <a:xfrm>
              <a:off x="789586" y="105976"/>
              <a:ext cx="103532" cy="156481"/>
            </a:xfrm>
            <a:custGeom>
              <a:rect b="b" l="l" r="r" t="t"/>
              <a:pathLst>
                <a:path extrusionOk="0" h="21600" w="21600">
                  <a:moveTo>
                    <a:pt x="0" y="0"/>
                  </a:moveTo>
                  <a:lnTo>
                    <a:pt x="0" y="21600"/>
                  </a:lnTo>
                  <a:lnTo>
                    <a:pt x="21600" y="21600"/>
                  </a:lnTo>
                  <a:lnTo>
                    <a:pt x="21600" y="3649"/>
                  </a:lnTo>
                  <a:cubicBezTo>
                    <a:pt x="21600" y="1656"/>
                    <a:pt x="19081" y="0"/>
                    <a:pt x="160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15" name="Google Shape;4215;p39"/>
            <p:cNvSpPr/>
            <p:nvPr/>
          </p:nvSpPr>
          <p:spPr>
            <a:xfrm>
              <a:off x="789586" y="312961"/>
              <a:ext cx="103532" cy="10834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16" name="Google Shape;4216;p39"/>
            <p:cNvSpPr/>
            <p:nvPr/>
          </p:nvSpPr>
          <p:spPr>
            <a:xfrm>
              <a:off x="789586" y="471811"/>
              <a:ext cx="103532" cy="156481"/>
            </a:xfrm>
            <a:custGeom>
              <a:rect b="b" l="l" r="r" t="t"/>
              <a:pathLst>
                <a:path extrusionOk="0" h="21600" w="21600">
                  <a:moveTo>
                    <a:pt x="0" y="0"/>
                  </a:moveTo>
                  <a:lnTo>
                    <a:pt x="0" y="21600"/>
                  </a:lnTo>
                  <a:lnTo>
                    <a:pt x="16068" y="21600"/>
                  </a:lnTo>
                  <a:cubicBezTo>
                    <a:pt x="19081" y="21600"/>
                    <a:pt x="21600" y="19944"/>
                    <a:pt x="21600" y="1795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217" name="Google Shape;4217;p39"/>
          <p:cNvGrpSpPr/>
          <p:nvPr/>
        </p:nvGrpSpPr>
        <p:grpSpPr>
          <a:xfrm>
            <a:off x="11745433" y="8256079"/>
            <a:ext cx="895413" cy="890598"/>
            <a:chOff x="76" y="76"/>
            <a:chExt cx="895411" cy="890597"/>
          </a:xfrm>
        </p:grpSpPr>
        <p:sp>
          <p:nvSpPr>
            <p:cNvPr id="4218" name="Google Shape;4218;p39"/>
            <p:cNvSpPr/>
            <p:nvPr/>
          </p:nvSpPr>
          <p:spPr>
            <a:xfrm>
              <a:off x="76" y="787218"/>
              <a:ext cx="895411" cy="103455"/>
            </a:xfrm>
            <a:custGeom>
              <a:rect b="b" l="l" r="r" t="t"/>
              <a:pathLst>
                <a:path extrusionOk="0" h="21600" w="21600">
                  <a:moveTo>
                    <a:pt x="1218" y="0"/>
                  </a:moveTo>
                  <a:cubicBezTo>
                    <a:pt x="522" y="0"/>
                    <a:pt x="0" y="5025"/>
                    <a:pt x="0" y="10545"/>
                  </a:cubicBezTo>
                  <a:lnTo>
                    <a:pt x="0" y="16080"/>
                  </a:lnTo>
                  <a:cubicBezTo>
                    <a:pt x="0" y="19095"/>
                    <a:pt x="289" y="21600"/>
                    <a:pt x="638" y="21600"/>
                  </a:cubicBezTo>
                  <a:lnTo>
                    <a:pt x="20903" y="21600"/>
                  </a:lnTo>
                  <a:cubicBezTo>
                    <a:pt x="21311" y="21600"/>
                    <a:pt x="21600" y="19095"/>
                    <a:pt x="21600" y="16080"/>
                  </a:cubicBezTo>
                  <a:lnTo>
                    <a:pt x="21600" y="11055"/>
                  </a:lnTo>
                  <a:cubicBezTo>
                    <a:pt x="21543" y="5025"/>
                    <a:pt x="20962" y="0"/>
                    <a:pt x="202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19" name="Google Shape;4219;p39"/>
            <p:cNvSpPr/>
            <p:nvPr/>
          </p:nvSpPr>
          <p:spPr>
            <a:xfrm>
              <a:off x="170921" y="418937"/>
              <a:ext cx="551275" cy="158851"/>
            </a:xfrm>
            <a:custGeom>
              <a:rect b="b" l="l" r="r" t="t"/>
              <a:pathLst>
                <a:path extrusionOk="0" h="21600" w="21600">
                  <a:moveTo>
                    <a:pt x="2266" y="0"/>
                  </a:moveTo>
                  <a:lnTo>
                    <a:pt x="0" y="21600"/>
                  </a:lnTo>
                  <a:lnTo>
                    <a:pt x="21600" y="21600"/>
                  </a:lnTo>
                  <a:lnTo>
                    <a:pt x="1952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20" name="Google Shape;4220;p39"/>
            <p:cNvSpPr/>
            <p:nvPr/>
          </p:nvSpPr>
          <p:spPr>
            <a:xfrm>
              <a:off x="115603" y="630737"/>
              <a:ext cx="664357" cy="103532"/>
            </a:xfrm>
            <a:custGeom>
              <a:rect b="b" l="l" r="r" t="t"/>
              <a:pathLst>
                <a:path extrusionOk="0" h="21600" w="21600">
                  <a:moveTo>
                    <a:pt x="1252" y="0"/>
                  </a:moveTo>
                  <a:lnTo>
                    <a:pt x="0" y="21600"/>
                  </a:lnTo>
                  <a:lnTo>
                    <a:pt x="21600" y="21600"/>
                  </a:lnTo>
                  <a:lnTo>
                    <a:pt x="2042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21" name="Google Shape;4221;p39"/>
            <p:cNvSpPr/>
            <p:nvPr/>
          </p:nvSpPr>
          <p:spPr>
            <a:xfrm>
              <a:off x="322589" y="76"/>
              <a:ext cx="252754" cy="161295"/>
            </a:xfrm>
            <a:custGeom>
              <a:rect b="b" l="l" r="r" t="t"/>
              <a:pathLst>
                <a:path extrusionOk="0" h="21600" w="21600">
                  <a:moveTo>
                    <a:pt x="10702" y="0"/>
                  </a:moveTo>
                  <a:cubicBezTo>
                    <a:pt x="7202" y="0"/>
                    <a:pt x="3911" y="3868"/>
                    <a:pt x="2880" y="9025"/>
                  </a:cubicBezTo>
                  <a:lnTo>
                    <a:pt x="0" y="21600"/>
                  </a:lnTo>
                  <a:lnTo>
                    <a:pt x="21600" y="21600"/>
                  </a:lnTo>
                  <a:lnTo>
                    <a:pt x="18720" y="9025"/>
                  </a:lnTo>
                  <a:cubicBezTo>
                    <a:pt x="17486" y="3223"/>
                    <a:pt x="14404" y="0"/>
                    <a:pt x="107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22" name="Google Shape;4222;p39"/>
            <p:cNvSpPr/>
            <p:nvPr/>
          </p:nvSpPr>
          <p:spPr>
            <a:xfrm>
              <a:off x="248016" y="211875"/>
              <a:ext cx="401976" cy="156482"/>
            </a:xfrm>
            <a:custGeom>
              <a:rect b="b" l="l" r="r" t="t"/>
              <a:pathLst>
                <a:path extrusionOk="0" h="21600" w="21600">
                  <a:moveTo>
                    <a:pt x="2845" y="0"/>
                  </a:moveTo>
                  <a:lnTo>
                    <a:pt x="0" y="21600"/>
                  </a:lnTo>
                  <a:lnTo>
                    <a:pt x="21600" y="21600"/>
                  </a:lnTo>
                  <a:lnTo>
                    <a:pt x="1849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223" name="Google Shape;4223;p39"/>
          <p:cNvGrpSpPr/>
          <p:nvPr/>
        </p:nvGrpSpPr>
        <p:grpSpPr>
          <a:xfrm>
            <a:off x="11746655" y="9350106"/>
            <a:ext cx="893044" cy="895489"/>
            <a:chOff x="76" y="0"/>
            <a:chExt cx="893042" cy="895487"/>
          </a:xfrm>
        </p:grpSpPr>
        <p:sp>
          <p:nvSpPr>
            <p:cNvPr id="4224" name="Google Shape;4224;p39"/>
            <p:cNvSpPr/>
            <p:nvPr/>
          </p:nvSpPr>
          <p:spPr>
            <a:xfrm>
              <a:off x="76" y="0"/>
              <a:ext cx="211800" cy="893118"/>
            </a:xfrm>
            <a:custGeom>
              <a:rect b="b" l="l" r="r" t="t"/>
              <a:pathLst>
                <a:path extrusionOk="0" h="21600" w="21600">
                  <a:moveTo>
                    <a:pt x="11042" y="0"/>
                  </a:moveTo>
                  <a:cubicBezTo>
                    <a:pt x="8345" y="0"/>
                    <a:pt x="5891" y="582"/>
                    <a:pt x="5891" y="1223"/>
                  </a:cubicBezTo>
                  <a:lnTo>
                    <a:pt x="5891" y="17699"/>
                  </a:lnTo>
                  <a:cubicBezTo>
                    <a:pt x="5891" y="18165"/>
                    <a:pt x="7114" y="18571"/>
                    <a:pt x="8587" y="18804"/>
                  </a:cubicBezTo>
                  <a:lnTo>
                    <a:pt x="8587" y="20319"/>
                  </a:lnTo>
                  <a:lnTo>
                    <a:pt x="2696" y="20319"/>
                  </a:lnTo>
                  <a:cubicBezTo>
                    <a:pt x="1223" y="20319"/>
                    <a:pt x="0" y="20610"/>
                    <a:pt x="0" y="20959"/>
                  </a:cubicBezTo>
                  <a:cubicBezTo>
                    <a:pt x="0" y="21308"/>
                    <a:pt x="1223" y="21600"/>
                    <a:pt x="2696" y="21600"/>
                  </a:cubicBezTo>
                  <a:lnTo>
                    <a:pt x="18655" y="21600"/>
                  </a:lnTo>
                  <a:cubicBezTo>
                    <a:pt x="20377" y="21600"/>
                    <a:pt x="21600" y="21308"/>
                    <a:pt x="21600" y="20959"/>
                  </a:cubicBezTo>
                  <a:cubicBezTo>
                    <a:pt x="21600" y="20610"/>
                    <a:pt x="20377" y="20319"/>
                    <a:pt x="18655" y="20319"/>
                  </a:cubicBezTo>
                  <a:lnTo>
                    <a:pt x="13496" y="20319"/>
                  </a:lnTo>
                  <a:lnTo>
                    <a:pt x="13496" y="18804"/>
                  </a:lnTo>
                  <a:cubicBezTo>
                    <a:pt x="14969" y="18571"/>
                    <a:pt x="16200" y="18222"/>
                    <a:pt x="16200" y="17699"/>
                  </a:cubicBezTo>
                  <a:lnTo>
                    <a:pt x="16200" y="1223"/>
                  </a:lnTo>
                  <a:cubicBezTo>
                    <a:pt x="16200" y="525"/>
                    <a:pt x="13745" y="0"/>
                    <a:pt x="110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25" name="Google Shape;4225;p39"/>
            <p:cNvSpPr/>
            <p:nvPr/>
          </p:nvSpPr>
          <p:spPr>
            <a:xfrm>
              <a:off x="633105" y="344288"/>
              <a:ext cx="260013" cy="77019"/>
            </a:xfrm>
            <a:custGeom>
              <a:rect b="b" l="l" r="r" t="t"/>
              <a:pathLst>
                <a:path extrusionOk="0" h="21600" w="21600">
                  <a:moveTo>
                    <a:pt x="3205" y="0"/>
                  </a:moveTo>
                  <a:cubicBezTo>
                    <a:pt x="1403" y="0"/>
                    <a:pt x="0" y="4714"/>
                    <a:pt x="0" y="10800"/>
                  </a:cubicBezTo>
                  <a:cubicBezTo>
                    <a:pt x="0" y="16864"/>
                    <a:pt x="1403" y="21600"/>
                    <a:pt x="3205" y="21600"/>
                  </a:cubicBezTo>
                  <a:lnTo>
                    <a:pt x="18401" y="21600"/>
                  </a:lnTo>
                  <a:cubicBezTo>
                    <a:pt x="20197" y="21600"/>
                    <a:pt x="21600" y="16864"/>
                    <a:pt x="21600" y="10800"/>
                  </a:cubicBezTo>
                  <a:cubicBezTo>
                    <a:pt x="21600" y="4050"/>
                    <a:pt x="20197" y="0"/>
                    <a:pt x="184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26" name="Google Shape;4226;p39"/>
            <p:cNvSpPr/>
            <p:nvPr/>
          </p:nvSpPr>
          <p:spPr>
            <a:xfrm>
              <a:off x="633105" y="474256"/>
              <a:ext cx="260013" cy="77019"/>
            </a:xfrm>
            <a:custGeom>
              <a:rect b="b" l="l" r="r" t="t"/>
              <a:pathLst>
                <a:path extrusionOk="0" h="21600" w="21600">
                  <a:moveTo>
                    <a:pt x="3205" y="0"/>
                  </a:moveTo>
                  <a:cubicBezTo>
                    <a:pt x="1403" y="0"/>
                    <a:pt x="0" y="4714"/>
                    <a:pt x="0" y="10800"/>
                  </a:cubicBezTo>
                  <a:cubicBezTo>
                    <a:pt x="0" y="16864"/>
                    <a:pt x="1403" y="21600"/>
                    <a:pt x="3205" y="21600"/>
                  </a:cubicBezTo>
                  <a:lnTo>
                    <a:pt x="18401" y="21600"/>
                  </a:lnTo>
                  <a:cubicBezTo>
                    <a:pt x="20197" y="21600"/>
                    <a:pt x="21600" y="16864"/>
                    <a:pt x="21600" y="10800"/>
                  </a:cubicBezTo>
                  <a:cubicBezTo>
                    <a:pt x="21600" y="4714"/>
                    <a:pt x="20197" y="0"/>
                    <a:pt x="184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27" name="Google Shape;4227;p39"/>
            <p:cNvSpPr/>
            <p:nvPr/>
          </p:nvSpPr>
          <p:spPr>
            <a:xfrm>
              <a:off x="633105" y="601855"/>
              <a:ext cx="207063" cy="79387"/>
            </a:xfrm>
            <a:custGeom>
              <a:rect b="b" l="l" r="r" t="t"/>
              <a:pathLst>
                <a:path extrusionOk="0" h="21600" w="21600">
                  <a:moveTo>
                    <a:pt x="4025" y="0"/>
                  </a:moveTo>
                  <a:cubicBezTo>
                    <a:pt x="1761" y="0"/>
                    <a:pt x="0" y="5239"/>
                    <a:pt x="0" y="11122"/>
                  </a:cubicBezTo>
                  <a:cubicBezTo>
                    <a:pt x="0" y="16361"/>
                    <a:pt x="1761" y="21600"/>
                    <a:pt x="4025" y="21600"/>
                  </a:cubicBezTo>
                  <a:lnTo>
                    <a:pt x="17583" y="21600"/>
                  </a:lnTo>
                  <a:cubicBezTo>
                    <a:pt x="19591" y="21600"/>
                    <a:pt x="21600" y="16361"/>
                    <a:pt x="21600" y="11122"/>
                  </a:cubicBezTo>
                  <a:cubicBezTo>
                    <a:pt x="21600" y="5239"/>
                    <a:pt x="20094" y="0"/>
                    <a:pt x="175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28" name="Google Shape;4228;p39"/>
            <p:cNvSpPr/>
            <p:nvPr/>
          </p:nvSpPr>
          <p:spPr>
            <a:xfrm>
              <a:off x="529650" y="0"/>
              <a:ext cx="156482" cy="158926"/>
            </a:xfrm>
            <a:custGeom>
              <a:rect b="b" l="l" r="r" t="t"/>
              <a:pathLst>
                <a:path extrusionOk="0" h="21600" w="21600">
                  <a:moveTo>
                    <a:pt x="17940" y="0"/>
                  </a:moveTo>
                  <a:cubicBezTo>
                    <a:pt x="7973" y="0"/>
                    <a:pt x="0" y="8183"/>
                    <a:pt x="0" y="17997"/>
                  </a:cubicBez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29" name="Google Shape;4229;p39"/>
            <p:cNvSpPr/>
            <p:nvPr/>
          </p:nvSpPr>
          <p:spPr>
            <a:xfrm>
              <a:off x="734267" y="0"/>
              <a:ext cx="105901" cy="168554"/>
            </a:xfrm>
            <a:custGeom>
              <a:rect b="b" l="l" r="r" t="t"/>
              <a:pathLst>
                <a:path extrusionOk="0" h="21600" w="21600">
                  <a:moveTo>
                    <a:pt x="0" y="0"/>
                  </a:moveTo>
                  <a:lnTo>
                    <a:pt x="0" y="20670"/>
                  </a:lnTo>
                  <a:lnTo>
                    <a:pt x="13745" y="20670"/>
                  </a:lnTo>
                  <a:cubicBezTo>
                    <a:pt x="16691" y="20670"/>
                    <a:pt x="19636" y="20983"/>
                    <a:pt x="21600" y="21600"/>
                  </a:cubicBezTo>
                  <a:lnTo>
                    <a:pt x="21600" y="10183"/>
                  </a:lnTo>
                  <a:cubicBezTo>
                    <a:pt x="21600" y="4631"/>
                    <a:pt x="14229" y="0"/>
                    <a:pt x="53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30" name="Google Shape;4230;p39"/>
            <p:cNvSpPr/>
            <p:nvPr/>
          </p:nvSpPr>
          <p:spPr>
            <a:xfrm>
              <a:off x="207062" y="211875"/>
              <a:ext cx="633106" cy="469367"/>
            </a:xfrm>
            <a:custGeom>
              <a:rect b="b" l="l" r="r" t="t"/>
              <a:pathLst>
                <a:path extrusionOk="0" h="21600" w="21600">
                  <a:moveTo>
                    <a:pt x="0" y="0"/>
                  </a:moveTo>
                  <a:lnTo>
                    <a:pt x="0" y="21600"/>
                  </a:lnTo>
                  <a:lnTo>
                    <a:pt x="985" y="21600"/>
                  </a:lnTo>
                  <a:cubicBezTo>
                    <a:pt x="1971" y="21600"/>
                    <a:pt x="2792" y="20714"/>
                    <a:pt x="3285" y="19606"/>
                  </a:cubicBezTo>
                  <a:lnTo>
                    <a:pt x="5255" y="20935"/>
                  </a:lnTo>
                  <a:cubicBezTo>
                    <a:pt x="5912" y="21269"/>
                    <a:pt x="6653" y="21600"/>
                    <a:pt x="7229" y="21600"/>
                  </a:cubicBezTo>
                  <a:lnTo>
                    <a:pt x="9116" y="21600"/>
                  </a:lnTo>
                  <a:lnTo>
                    <a:pt x="9116" y="10745"/>
                  </a:lnTo>
                  <a:cubicBezTo>
                    <a:pt x="8378" y="11632"/>
                    <a:pt x="7474" y="12075"/>
                    <a:pt x="6405" y="12075"/>
                  </a:cubicBezTo>
                  <a:cubicBezTo>
                    <a:pt x="5912" y="12075"/>
                    <a:pt x="5503" y="11519"/>
                    <a:pt x="5503" y="10745"/>
                  </a:cubicBezTo>
                  <a:cubicBezTo>
                    <a:pt x="5503" y="10081"/>
                    <a:pt x="5912" y="9525"/>
                    <a:pt x="6405" y="9525"/>
                  </a:cubicBezTo>
                  <a:cubicBezTo>
                    <a:pt x="7886" y="9525"/>
                    <a:pt x="9116" y="7866"/>
                    <a:pt x="9116" y="5981"/>
                  </a:cubicBezTo>
                  <a:lnTo>
                    <a:pt x="9116" y="3544"/>
                  </a:lnTo>
                  <a:lnTo>
                    <a:pt x="20286" y="3544"/>
                  </a:lnTo>
                  <a:cubicBezTo>
                    <a:pt x="21024" y="3544"/>
                    <a:pt x="21600" y="2767"/>
                    <a:pt x="21600" y="1772"/>
                  </a:cubicBezTo>
                  <a:cubicBezTo>
                    <a:pt x="21600" y="774"/>
                    <a:pt x="21024" y="0"/>
                    <a:pt x="20286" y="0"/>
                  </a:cubicBezTo>
                  <a:lnTo>
                    <a:pt x="9280" y="0"/>
                  </a:lnTo>
                  <a:cubicBezTo>
                    <a:pt x="8623" y="0"/>
                    <a:pt x="7557" y="552"/>
                    <a:pt x="6733" y="1551"/>
                  </a:cubicBezTo>
                  <a:cubicBezTo>
                    <a:pt x="6324" y="2103"/>
                    <a:pt x="5748" y="2324"/>
                    <a:pt x="5175" y="2324"/>
                  </a:cubicBezTo>
                  <a:lnTo>
                    <a:pt x="3449" y="2324"/>
                  </a:lnTo>
                  <a:cubicBezTo>
                    <a:pt x="3040" y="995"/>
                    <a:pt x="2054" y="0"/>
                    <a:pt x="9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31" name="Google Shape;4231;p39"/>
            <p:cNvSpPr/>
            <p:nvPr/>
          </p:nvSpPr>
          <p:spPr>
            <a:xfrm>
              <a:off x="527205" y="339474"/>
              <a:ext cx="156482" cy="553644"/>
            </a:xfrm>
            <a:custGeom>
              <a:rect b="b" l="l" r="r" t="t"/>
              <a:pathLst>
                <a:path extrusionOk="0" h="21600" w="21600">
                  <a:moveTo>
                    <a:pt x="0" y="0"/>
                  </a:moveTo>
                  <a:lnTo>
                    <a:pt x="0" y="16434"/>
                  </a:lnTo>
                  <a:cubicBezTo>
                    <a:pt x="0" y="19251"/>
                    <a:pt x="7973" y="21600"/>
                    <a:pt x="17940" y="21600"/>
                  </a:cubicBezTo>
                  <a:lnTo>
                    <a:pt x="21600" y="21600"/>
                  </a:lnTo>
                  <a:lnTo>
                    <a:pt x="21600" y="15400"/>
                  </a:lnTo>
                  <a:lnTo>
                    <a:pt x="19944" y="15400"/>
                  </a:lnTo>
                  <a:cubicBezTo>
                    <a:pt x="12962" y="15400"/>
                    <a:pt x="7646" y="13805"/>
                    <a:pt x="7646" y="11927"/>
                  </a:cubicBezTo>
                  <a:cubicBezTo>
                    <a:pt x="7646" y="10800"/>
                    <a:pt x="9302" y="10049"/>
                    <a:pt x="11296" y="9298"/>
                  </a:cubicBezTo>
                  <a:cubicBezTo>
                    <a:pt x="8638" y="8639"/>
                    <a:pt x="7646" y="7792"/>
                    <a:pt x="7646" y="6761"/>
                  </a:cubicBezTo>
                  <a:cubicBezTo>
                    <a:pt x="7646" y="5726"/>
                    <a:pt x="9302" y="4883"/>
                    <a:pt x="11296" y="4132"/>
                  </a:cubicBezTo>
                  <a:cubicBezTo>
                    <a:pt x="8638" y="3473"/>
                    <a:pt x="7646" y="2629"/>
                    <a:pt x="7646" y="1595"/>
                  </a:cubicBezTo>
                  <a:cubicBezTo>
                    <a:pt x="7646" y="939"/>
                    <a:pt x="7973" y="563"/>
                    <a:pt x="86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32" name="Google Shape;4232;p39"/>
            <p:cNvSpPr/>
            <p:nvPr/>
          </p:nvSpPr>
          <p:spPr>
            <a:xfrm>
              <a:off x="736636" y="727009"/>
              <a:ext cx="105901" cy="168478"/>
            </a:xfrm>
            <a:custGeom>
              <a:rect b="b" l="l" r="r" t="t"/>
              <a:pathLst>
                <a:path extrusionOk="0" h="21600" w="21600">
                  <a:moveTo>
                    <a:pt x="21600" y="0"/>
                  </a:moveTo>
                  <a:cubicBezTo>
                    <a:pt x="19153" y="617"/>
                    <a:pt x="16691" y="921"/>
                    <a:pt x="13745" y="921"/>
                  </a:cubicBezTo>
                  <a:lnTo>
                    <a:pt x="0" y="921"/>
                  </a:lnTo>
                  <a:lnTo>
                    <a:pt x="0" y="21600"/>
                  </a:lnTo>
                  <a:lnTo>
                    <a:pt x="5891" y="21600"/>
                  </a:lnTo>
                  <a:cubicBezTo>
                    <a:pt x="14244" y="21600"/>
                    <a:pt x="21600" y="16976"/>
                    <a:pt x="21600" y="1142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233" name="Google Shape;4233;p39"/>
          <p:cNvGrpSpPr/>
          <p:nvPr/>
        </p:nvGrpSpPr>
        <p:grpSpPr>
          <a:xfrm>
            <a:off x="17360373" y="7144824"/>
            <a:ext cx="893119" cy="891285"/>
            <a:chOff x="0" y="0"/>
            <a:chExt cx="893118" cy="891284"/>
          </a:xfrm>
        </p:grpSpPr>
        <p:sp>
          <p:nvSpPr>
            <p:cNvPr id="4234" name="Google Shape;4234;p39"/>
            <p:cNvSpPr/>
            <p:nvPr/>
          </p:nvSpPr>
          <p:spPr>
            <a:xfrm>
              <a:off x="185362" y="0"/>
              <a:ext cx="315331" cy="104143"/>
            </a:xfrm>
            <a:custGeom>
              <a:rect b="b" l="l" r="r" t="t"/>
              <a:pathLst>
                <a:path extrusionOk="0" h="21600" w="21600">
                  <a:moveTo>
                    <a:pt x="3376" y="0"/>
                  </a:moveTo>
                  <a:cubicBezTo>
                    <a:pt x="1376" y="0"/>
                    <a:pt x="0" y="4691"/>
                    <a:pt x="0" y="10618"/>
                  </a:cubicBezTo>
                  <a:lnTo>
                    <a:pt x="0" y="16101"/>
                  </a:lnTo>
                  <a:cubicBezTo>
                    <a:pt x="0" y="19096"/>
                    <a:pt x="827" y="21600"/>
                    <a:pt x="1816" y="21600"/>
                  </a:cubicBezTo>
                  <a:lnTo>
                    <a:pt x="19789" y="21600"/>
                  </a:lnTo>
                  <a:cubicBezTo>
                    <a:pt x="20778" y="21600"/>
                    <a:pt x="21600" y="19096"/>
                    <a:pt x="21600" y="16101"/>
                  </a:cubicBezTo>
                  <a:lnTo>
                    <a:pt x="21600" y="10618"/>
                  </a:lnTo>
                  <a:cubicBezTo>
                    <a:pt x="21600" y="4120"/>
                    <a:pt x="19951" y="127"/>
                    <a:pt x="18140" y="127"/>
                  </a:cubicBezTo>
                  <a:lnTo>
                    <a:pt x="3957" y="127"/>
                  </a:lnTo>
                  <a:cubicBezTo>
                    <a:pt x="3758" y="48"/>
                    <a:pt x="3564" y="0"/>
                    <a:pt x="33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35" name="Google Shape;4235;p39"/>
            <p:cNvSpPr/>
            <p:nvPr/>
          </p:nvSpPr>
          <p:spPr>
            <a:xfrm>
              <a:off x="158925" y="465240"/>
              <a:ext cx="50506" cy="55319"/>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36" name="Google Shape;4236;p39"/>
            <p:cNvSpPr/>
            <p:nvPr/>
          </p:nvSpPr>
          <p:spPr>
            <a:xfrm>
              <a:off x="158925" y="258178"/>
              <a:ext cx="50506" cy="50582"/>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37" name="Google Shape;4237;p39"/>
            <p:cNvSpPr/>
            <p:nvPr/>
          </p:nvSpPr>
          <p:spPr>
            <a:xfrm>
              <a:off x="158925" y="679484"/>
              <a:ext cx="50506" cy="5050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38" name="Google Shape;4238;p39"/>
            <p:cNvSpPr/>
            <p:nvPr/>
          </p:nvSpPr>
          <p:spPr>
            <a:xfrm>
              <a:off x="0" y="51192"/>
              <a:ext cx="681242" cy="840092"/>
            </a:xfrm>
            <a:custGeom>
              <a:rect b="b" l="l" r="r" t="t"/>
              <a:pathLst>
                <a:path extrusionOk="0" h="21600" w="21600">
                  <a:moveTo>
                    <a:pt x="17402" y="4023"/>
                  </a:moveTo>
                  <a:cubicBezTo>
                    <a:pt x="17937" y="4023"/>
                    <a:pt x="18317" y="4332"/>
                    <a:pt x="18317" y="4703"/>
                  </a:cubicBezTo>
                  <a:cubicBezTo>
                    <a:pt x="18317" y="5074"/>
                    <a:pt x="17937" y="5385"/>
                    <a:pt x="17402" y="5385"/>
                  </a:cubicBezTo>
                  <a:lnTo>
                    <a:pt x="10839" y="5385"/>
                  </a:lnTo>
                  <a:cubicBezTo>
                    <a:pt x="10381" y="5385"/>
                    <a:pt x="9998" y="5074"/>
                    <a:pt x="9998" y="4703"/>
                  </a:cubicBezTo>
                  <a:cubicBezTo>
                    <a:pt x="9998" y="4332"/>
                    <a:pt x="10381" y="4023"/>
                    <a:pt x="10839" y="4023"/>
                  </a:cubicBezTo>
                  <a:close/>
                  <a:moveTo>
                    <a:pt x="7634" y="3960"/>
                  </a:moveTo>
                  <a:cubicBezTo>
                    <a:pt x="8092" y="3960"/>
                    <a:pt x="8472" y="4271"/>
                    <a:pt x="8472" y="4642"/>
                  </a:cubicBezTo>
                  <a:lnTo>
                    <a:pt x="8472" y="7365"/>
                  </a:lnTo>
                  <a:cubicBezTo>
                    <a:pt x="8472" y="7736"/>
                    <a:pt x="8092" y="8047"/>
                    <a:pt x="7634" y="8047"/>
                  </a:cubicBezTo>
                  <a:lnTo>
                    <a:pt x="4273" y="8047"/>
                  </a:lnTo>
                  <a:cubicBezTo>
                    <a:pt x="3816" y="8047"/>
                    <a:pt x="3435" y="7736"/>
                    <a:pt x="3435" y="7365"/>
                  </a:cubicBezTo>
                  <a:lnTo>
                    <a:pt x="3435" y="4642"/>
                  </a:lnTo>
                  <a:cubicBezTo>
                    <a:pt x="3435" y="4271"/>
                    <a:pt x="3816" y="3960"/>
                    <a:pt x="4273" y="3960"/>
                  </a:cubicBezTo>
                  <a:close/>
                  <a:moveTo>
                    <a:pt x="14197" y="6622"/>
                  </a:moveTo>
                  <a:cubicBezTo>
                    <a:pt x="14654" y="6622"/>
                    <a:pt x="15037" y="6931"/>
                    <a:pt x="15037" y="7365"/>
                  </a:cubicBezTo>
                  <a:cubicBezTo>
                    <a:pt x="15037" y="7736"/>
                    <a:pt x="14654" y="8047"/>
                    <a:pt x="14197" y="8047"/>
                  </a:cubicBezTo>
                  <a:lnTo>
                    <a:pt x="10839" y="8047"/>
                  </a:lnTo>
                  <a:cubicBezTo>
                    <a:pt x="10381" y="8047"/>
                    <a:pt x="9998" y="7736"/>
                    <a:pt x="9998" y="7365"/>
                  </a:cubicBezTo>
                  <a:cubicBezTo>
                    <a:pt x="9998" y="6931"/>
                    <a:pt x="10381" y="6622"/>
                    <a:pt x="10839" y="6622"/>
                  </a:cubicBezTo>
                  <a:close/>
                  <a:moveTo>
                    <a:pt x="17402" y="9345"/>
                  </a:moveTo>
                  <a:cubicBezTo>
                    <a:pt x="17937" y="9345"/>
                    <a:pt x="18317" y="9656"/>
                    <a:pt x="18317" y="10027"/>
                  </a:cubicBezTo>
                  <a:cubicBezTo>
                    <a:pt x="18317" y="10459"/>
                    <a:pt x="17937" y="10770"/>
                    <a:pt x="17402" y="10770"/>
                  </a:cubicBezTo>
                  <a:lnTo>
                    <a:pt x="10839" y="10770"/>
                  </a:lnTo>
                  <a:cubicBezTo>
                    <a:pt x="10381" y="10770"/>
                    <a:pt x="9998" y="10459"/>
                    <a:pt x="9998" y="10027"/>
                  </a:cubicBezTo>
                  <a:cubicBezTo>
                    <a:pt x="9998" y="9656"/>
                    <a:pt x="10381" y="9345"/>
                    <a:pt x="10839" y="9345"/>
                  </a:cubicBezTo>
                  <a:close/>
                  <a:moveTo>
                    <a:pt x="7634" y="9345"/>
                  </a:moveTo>
                  <a:cubicBezTo>
                    <a:pt x="8092" y="9345"/>
                    <a:pt x="8472" y="9656"/>
                    <a:pt x="8472" y="10027"/>
                  </a:cubicBezTo>
                  <a:lnTo>
                    <a:pt x="8472" y="12750"/>
                  </a:lnTo>
                  <a:cubicBezTo>
                    <a:pt x="8472" y="13121"/>
                    <a:pt x="8092" y="13430"/>
                    <a:pt x="7634" y="13430"/>
                  </a:cubicBezTo>
                  <a:lnTo>
                    <a:pt x="4273" y="13430"/>
                  </a:lnTo>
                  <a:cubicBezTo>
                    <a:pt x="3816" y="13430"/>
                    <a:pt x="3435" y="13121"/>
                    <a:pt x="3435" y="12750"/>
                  </a:cubicBezTo>
                  <a:lnTo>
                    <a:pt x="3435" y="10027"/>
                  </a:lnTo>
                  <a:cubicBezTo>
                    <a:pt x="3435" y="9656"/>
                    <a:pt x="3816" y="9345"/>
                    <a:pt x="4273" y="9345"/>
                  </a:cubicBezTo>
                  <a:close/>
                  <a:moveTo>
                    <a:pt x="14197" y="12068"/>
                  </a:moveTo>
                  <a:cubicBezTo>
                    <a:pt x="14654" y="12068"/>
                    <a:pt x="15037" y="12378"/>
                    <a:pt x="15037" y="12750"/>
                  </a:cubicBezTo>
                  <a:cubicBezTo>
                    <a:pt x="15037" y="13121"/>
                    <a:pt x="14654" y="13430"/>
                    <a:pt x="14197" y="13430"/>
                  </a:cubicBezTo>
                  <a:lnTo>
                    <a:pt x="10839" y="13430"/>
                  </a:lnTo>
                  <a:cubicBezTo>
                    <a:pt x="10381" y="13430"/>
                    <a:pt x="9998" y="13121"/>
                    <a:pt x="9998" y="12750"/>
                  </a:cubicBezTo>
                  <a:cubicBezTo>
                    <a:pt x="9998" y="12378"/>
                    <a:pt x="10381" y="12068"/>
                    <a:pt x="10839" y="12068"/>
                  </a:cubicBezTo>
                  <a:close/>
                  <a:moveTo>
                    <a:pt x="17402" y="14854"/>
                  </a:moveTo>
                  <a:cubicBezTo>
                    <a:pt x="17937" y="14854"/>
                    <a:pt x="18317" y="15164"/>
                    <a:pt x="18317" y="15535"/>
                  </a:cubicBezTo>
                  <a:cubicBezTo>
                    <a:pt x="18317" y="15907"/>
                    <a:pt x="17937" y="16215"/>
                    <a:pt x="17402" y="16215"/>
                  </a:cubicBezTo>
                  <a:lnTo>
                    <a:pt x="10839" y="16215"/>
                  </a:lnTo>
                  <a:cubicBezTo>
                    <a:pt x="10381" y="16215"/>
                    <a:pt x="9998" y="15907"/>
                    <a:pt x="9998" y="15535"/>
                  </a:cubicBezTo>
                  <a:cubicBezTo>
                    <a:pt x="9998" y="15164"/>
                    <a:pt x="10381" y="14854"/>
                    <a:pt x="10839" y="14854"/>
                  </a:cubicBezTo>
                  <a:close/>
                  <a:moveTo>
                    <a:pt x="7634" y="14793"/>
                  </a:moveTo>
                  <a:cubicBezTo>
                    <a:pt x="8092" y="14793"/>
                    <a:pt x="8472" y="15040"/>
                    <a:pt x="8472" y="15473"/>
                  </a:cubicBezTo>
                  <a:lnTo>
                    <a:pt x="8472" y="18135"/>
                  </a:lnTo>
                  <a:cubicBezTo>
                    <a:pt x="8472" y="18567"/>
                    <a:pt x="8092" y="18877"/>
                    <a:pt x="7634" y="18877"/>
                  </a:cubicBezTo>
                  <a:lnTo>
                    <a:pt x="4273" y="18877"/>
                  </a:lnTo>
                  <a:cubicBezTo>
                    <a:pt x="3816" y="18877"/>
                    <a:pt x="3435" y="18567"/>
                    <a:pt x="3435" y="18135"/>
                  </a:cubicBezTo>
                  <a:lnTo>
                    <a:pt x="3435" y="15473"/>
                  </a:lnTo>
                  <a:cubicBezTo>
                    <a:pt x="3435" y="15040"/>
                    <a:pt x="3816" y="14793"/>
                    <a:pt x="4273" y="14793"/>
                  </a:cubicBezTo>
                  <a:close/>
                  <a:moveTo>
                    <a:pt x="14197" y="17453"/>
                  </a:moveTo>
                  <a:cubicBezTo>
                    <a:pt x="14654" y="17453"/>
                    <a:pt x="15037" y="17763"/>
                    <a:pt x="15037" y="18135"/>
                  </a:cubicBezTo>
                  <a:cubicBezTo>
                    <a:pt x="15037" y="18567"/>
                    <a:pt x="14654" y="18877"/>
                    <a:pt x="14197" y="18877"/>
                  </a:cubicBezTo>
                  <a:lnTo>
                    <a:pt x="10839" y="18877"/>
                  </a:lnTo>
                  <a:cubicBezTo>
                    <a:pt x="10381" y="18877"/>
                    <a:pt x="9998" y="18567"/>
                    <a:pt x="9998" y="18135"/>
                  </a:cubicBezTo>
                  <a:cubicBezTo>
                    <a:pt x="9998" y="17763"/>
                    <a:pt x="10381" y="17453"/>
                    <a:pt x="10839" y="17453"/>
                  </a:cubicBezTo>
                  <a:close/>
                  <a:moveTo>
                    <a:pt x="2520" y="0"/>
                  </a:moveTo>
                  <a:cubicBezTo>
                    <a:pt x="1221" y="0"/>
                    <a:pt x="0" y="927"/>
                    <a:pt x="0" y="1980"/>
                  </a:cubicBezTo>
                  <a:lnTo>
                    <a:pt x="0" y="19557"/>
                  </a:lnTo>
                  <a:cubicBezTo>
                    <a:pt x="78" y="20673"/>
                    <a:pt x="1221" y="21600"/>
                    <a:pt x="2520" y="21600"/>
                  </a:cubicBezTo>
                  <a:lnTo>
                    <a:pt x="19158" y="21600"/>
                  </a:lnTo>
                  <a:cubicBezTo>
                    <a:pt x="20457" y="21600"/>
                    <a:pt x="21600" y="20673"/>
                    <a:pt x="21600" y="19557"/>
                  </a:cubicBezTo>
                  <a:lnTo>
                    <a:pt x="21600" y="1980"/>
                  </a:lnTo>
                  <a:cubicBezTo>
                    <a:pt x="21600" y="927"/>
                    <a:pt x="20457" y="0"/>
                    <a:pt x="19158" y="0"/>
                  </a:cubicBezTo>
                  <a:lnTo>
                    <a:pt x="17402" y="0"/>
                  </a:lnTo>
                  <a:lnTo>
                    <a:pt x="17402" y="680"/>
                  </a:lnTo>
                  <a:cubicBezTo>
                    <a:pt x="17402" y="1796"/>
                    <a:pt x="16258" y="2723"/>
                    <a:pt x="14960" y="2723"/>
                  </a:cubicBezTo>
                  <a:lnTo>
                    <a:pt x="6640" y="2723"/>
                  </a:lnTo>
                  <a:cubicBezTo>
                    <a:pt x="5344" y="2723"/>
                    <a:pt x="4198" y="1796"/>
                    <a:pt x="4198" y="680"/>
                  </a:cubicBezTo>
                  <a:lnTo>
                    <a:pt x="419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39" name="Google Shape;4239;p39"/>
            <p:cNvSpPr/>
            <p:nvPr/>
          </p:nvSpPr>
          <p:spPr>
            <a:xfrm>
              <a:off x="736636" y="308759"/>
              <a:ext cx="156482" cy="31777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40" name="Google Shape;4240;p39"/>
            <p:cNvSpPr/>
            <p:nvPr/>
          </p:nvSpPr>
          <p:spPr>
            <a:xfrm>
              <a:off x="736636" y="101773"/>
              <a:ext cx="156482" cy="156406"/>
            </a:xfrm>
            <a:custGeom>
              <a:rect b="b" l="l" r="r" t="t"/>
              <a:pathLst>
                <a:path extrusionOk="0" h="21600" w="21600">
                  <a:moveTo>
                    <a:pt x="10631" y="0"/>
                  </a:moveTo>
                  <a:cubicBezTo>
                    <a:pt x="4978" y="0"/>
                    <a:pt x="0" y="4981"/>
                    <a:pt x="0" y="10964"/>
                  </a:cubicBezTo>
                  <a:lnTo>
                    <a:pt x="0" y="21600"/>
                  </a:lnTo>
                  <a:lnTo>
                    <a:pt x="21600" y="21600"/>
                  </a:lnTo>
                  <a:lnTo>
                    <a:pt x="21600" y="10964"/>
                  </a:lnTo>
                  <a:cubicBezTo>
                    <a:pt x="21600" y="4981"/>
                    <a:pt x="16611"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41" name="Google Shape;4241;p39"/>
            <p:cNvSpPr/>
            <p:nvPr/>
          </p:nvSpPr>
          <p:spPr>
            <a:xfrm>
              <a:off x="741450" y="679484"/>
              <a:ext cx="142041" cy="156405"/>
            </a:xfrm>
            <a:custGeom>
              <a:rect b="b" l="l" r="r" t="t"/>
              <a:pathLst>
                <a:path extrusionOk="0" h="21600" w="21600">
                  <a:moveTo>
                    <a:pt x="0" y="0"/>
                  </a:moveTo>
                  <a:lnTo>
                    <a:pt x="6948" y="18941"/>
                  </a:lnTo>
                  <a:cubicBezTo>
                    <a:pt x="8052" y="20935"/>
                    <a:pt x="9144" y="21600"/>
                    <a:pt x="10980" y="21600"/>
                  </a:cubicBezTo>
                  <a:cubicBezTo>
                    <a:pt x="12804" y="21600"/>
                    <a:pt x="14268" y="20935"/>
                    <a:pt x="14640" y="1894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242" name="Google Shape;4242;p39"/>
          <p:cNvGrpSpPr/>
          <p:nvPr/>
        </p:nvGrpSpPr>
        <p:grpSpPr>
          <a:xfrm>
            <a:off x="17361639" y="8255394"/>
            <a:ext cx="890676" cy="891974"/>
            <a:chOff x="76" y="76"/>
            <a:chExt cx="890674" cy="891973"/>
          </a:xfrm>
        </p:grpSpPr>
        <p:sp>
          <p:nvSpPr>
            <p:cNvPr id="4243" name="Google Shape;4243;p39"/>
            <p:cNvSpPr/>
            <p:nvPr/>
          </p:nvSpPr>
          <p:spPr>
            <a:xfrm>
              <a:off x="245485" y="589860"/>
              <a:ext cx="33868" cy="38510"/>
            </a:xfrm>
            <a:custGeom>
              <a:rect b="b" l="l" r="r" t="t"/>
              <a:pathLst>
                <a:path extrusionOk="0" h="21600" w="21600">
                  <a:moveTo>
                    <a:pt x="10834" y="0"/>
                  </a:moveTo>
                  <a:lnTo>
                    <a:pt x="0" y="21600"/>
                  </a:lnTo>
                  <a:lnTo>
                    <a:pt x="21600" y="21600"/>
                  </a:lnTo>
                  <a:lnTo>
                    <a:pt x="1083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44" name="Google Shape;4244;p39"/>
            <p:cNvSpPr/>
            <p:nvPr/>
          </p:nvSpPr>
          <p:spPr>
            <a:xfrm>
              <a:off x="76" y="363543"/>
              <a:ext cx="524762" cy="528506"/>
            </a:xfrm>
            <a:custGeom>
              <a:rect b="b" l="l" r="r" t="t"/>
              <a:pathLst>
                <a:path extrusionOk="0" h="21600" w="21600">
                  <a:moveTo>
                    <a:pt x="10775" y="4525"/>
                  </a:moveTo>
                  <a:cubicBezTo>
                    <a:pt x="11221" y="4525"/>
                    <a:pt x="11690" y="4722"/>
                    <a:pt x="11888" y="5115"/>
                  </a:cubicBezTo>
                  <a:lnTo>
                    <a:pt x="13574" y="10823"/>
                  </a:lnTo>
                  <a:lnTo>
                    <a:pt x="14068" y="10823"/>
                  </a:lnTo>
                  <a:cubicBezTo>
                    <a:pt x="14763" y="10823"/>
                    <a:pt x="15256" y="11314"/>
                    <a:pt x="15256" y="11904"/>
                  </a:cubicBezTo>
                  <a:cubicBezTo>
                    <a:pt x="15256" y="12397"/>
                    <a:pt x="14860" y="12888"/>
                    <a:pt x="14266" y="12888"/>
                  </a:cubicBezTo>
                  <a:lnTo>
                    <a:pt x="15058" y="15839"/>
                  </a:lnTo>
                  <a:cubicBezTo>
                    <a:pt x="15256" y="16432"/>
                    <a:pt x="14961" y="16922"/>
                    <a:pt x="14366" y="17219"/>
                  </a:cubicBezTo>
                  <a:cubicBezTo>
                    <a:pt x="14291" y="17231"/>
                    <a:pt x="14215" y="17238"/>
                    <a:pt x="14143" y="17238"/>
                  </a:cubicBezTo>
                  <a:cubicBezTo>
                    <a:pt x="13649" y="17238"/>
                    <a:pt x="13237" y="16947"/>
                    <a:pt x="12979" y="16432"/>
                  </a:cubicBezTo>
                  <a:lnTo>
                    <a:pt x="11888" y="12888"/>
                  </a:lnTo>
                  <a:lnTo>
                    <a:pt x="9611" y="12888"/>
                  </a:lnTo>
                  <a:lnTo>
                    <a:pt x="8520" y="16432"/>
                  </a:lnTo>
                  <a:cubicBezTo>
                    <a:pt x="8435" y="16947"/>
                    <a:pt x="7969" y="17238"/>
                    <a:pt x="7391" y="17238"/>
                  </a:cubicBezTo>
                  <a:cubicBezTo>
                    <a:pt x="7309" y="17238"/>
                    <a:pt x="7221" y="17231"/>
                    <a:pt x="7133" y="17219"/>
                  </a:cubicBezTo>
                  <a:cubicBezTo>
                    <a:pt x="6538" y="17022"/>
                    <a:pt x="6340" y="16432"/>
                    <a:pt x="6441" y="15839"/>
                  </a:cubicBezTo>
                  <a:lnTo>
                    <a:pt x="7331" y="12888"/>
                  </a:lnTo>
                  <a:cubicBezTo>
                    <a:pt x="6837" y="12791"/>
                    <a:pt x="6340" y="12397"/>
                    <a:pt x="6340" y="11904"/>
                  </a:cubicBezTo>
                  <a:cubicBezTo>
                    <a:pt x="6441" y="11314"/>
                    <a:pt x="6935" y="10823"/>
                    <a:pt x="7529" y="10823"/>
                  </a:cubicBezTo>
                  <a:lnTo>
                    <a:pt x="8026" y="10823"/>
                  </a:lnTo>
                  <a:lnTo>
                    <a:pt x="9809" y="5115"/>
                  </a:lnTo>
                  <a:cubicBezTo>
                    <a:pt x="9907" y="4722"/>
                    <a:pt x="10328" y="4525"/>
                    <a:pt x="10775" y="4525"/>
                  </a:cubicBezTo>
                  <a:close/>
                  <a:moveTo>
                    <a:pt x="10800" y="0"/>
                  </a:moveTo>
                  <a:cubicBezTo>
                    <a:pt x="4853" y="0"/>
                    <a:pt x="0" y="4822"/>
                    <a:pt x="0" y="10723"/>
                  </a:cubicBezTo>
                  <a:cubicBezTo>
                    <a:pt x="0" y="16725"/>
                    <a:pt x="4853" y="21547"/>
                    <a:pt x="10800" y="21547"/>
                  </a:cubicBezTo>
                  <a:cubicBezTo>
                    <a:pt x="12781" y="21547"/>
                    <a:pt x="14565" y="21054"/>
                    <a:pt x="16250" y="20070"/>
                  </a:cubicBezTo>
                  <a:lnTo>
                    <a:pt x="20015" y="21547"/>
                  </a:lnTo>
                  <a:cubicBezTo>
                    <a:pt x="20147" y="21578"/>
                    <a:pt x="20279" y="21600"/>
                    <a:pt x="20411" y="21600"/>
                  </a:cubicBezTo>
                  <a:cubicBezTo>
                    <a:pt x="20675" y="21600"/>
                    <a:pt x="20940" y="21513"/>
                    <a:pt x="21204" y="21250"/>
                  </a:cubicBezTo>
                  <a:cubicBezTo>
                    <a:pt x="21402" y="21054"/>
                    <a:pt x="21600" y="20660"/>
                    <a:pt x="21600" y="20170"/>
                  </a:cubicBezTo>
                  <a:lnTo>
                    <a:pt x="20411" y="15642"/>
                  </a:lnTo>
                  <a:cubicBezTo>
                    <a:pt x="21204" y="14168"/>
                    <a:pt x="21600" y="12494"/>
                    <a:pt x="21600" y="10823"/>
                  </a:cubicBezTo>
                  <a:cubicBezTo>
                    <a:pt x="21600" y="9740"/>
                    <a:pt x="21301" y="8756"/>
                    <a:pt x="21103" y="7773"/>
                  </a:cubicBezTo>
                  <a:cubicBezTo>
                    <a:pt x="20807" y="7576"/>
                    <a:pt x="20411" y="7479"/>
                    <a:pt x="20213" y="7379"/>
                  </a:cubicBezTo>
                  <a:lnTo>
                    <a:pt x="17338" y="8463"/>
                  </a:lnTo>
                  <a:cubicBezTo>
                    <a:pt x="16945" y="8603"/>
                    <a:pt x="16527" y="8681"/>
                    <a:pt x="16115" y="8681"/>
                  </a:cubicBezTo>
                  <a:cubicBezTo>
                    <a:pt x="15382" y="8681"/>
                    <a:pt x="14675" y="8438"/>
                    <a:pt x="14168" y="7872"/>
                  </a:cubicBezTo>
                  <a:cubicBezTo>
                    <a:pt x="13275" y="7085"/>
                    <a:pt x="12879" y="5905"/>
                    <a:pt x="13077" y="4625"/>
                  </a:cubicBezTo>
                  <a:lnTo>
                    <a:pt x="13970" y="690"/>
                  </a:lnTo>
                  <a:cubicBezTo>
                    <a:pt x="13970" y="590"/>
                    <a:pt x="13970" y="590"/>
                    <a:pt x="13870" y="493"/>
                  </a:cubicBezTo>
                  <a:cubicBezTo>
                    <a:pt x="12879" y="197"/>
                    <a:pt x="1188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45" name="Google Shape;4245;p39"/>
            <p:cNvSpPr/>
            <p:nvPr/>
          </p:nvSpPr>
          <p:spPr>
            <a:xfrm>
              <a:off x="604224" y="209507"/>
              <a:ext cx="48213" cy="79464"/>
            </a:xfrm>
            <a:custGeom>
              <a:rect b="b" l="l" r="r" t="t"/>
              <a:pathLst>
                <a:path extrusionOk="0" h="21600" w="21600">
                  <a:moveTo>
                    <a:pt x="0" y="0"/>
                  </a:moveTo>
                  <a:cubicBezTo>
                    <a:pt x="1095" y="8495"/>
                    <a:pt x="4313" y="14393"/>
                    <a:pt x="10783" y="21600"/>
                  </a:cubicBezTo>
                  <a:cubicBezTo>
                    <a:pt x="16191" y="14393"/>
                    <a:pt x="20505" y="7186"/>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46" name="Google Shape;4246;p39"/>
            <p:cNvSpPr/>
            <p:nvPr/>
          </p:nvSpPr>
          <p:spPr>
            <a:xfrm>
              <a:off x="365059" y="76"/>
              <a:ext cx="525691" cy="526749"/>
            </a:xfrm>
            <a:custGeom>
              <a:rect b="b" l="l" r="r" t="t"/>
              <a:pathLst>
                <a:path extrusionOk="0" h="21600" w="21538">
                  <a:moveTo>
                    <a:pt x="10688" y="4245"/>
                  </a:moveTo>
                  <a:cubicBezTo>
                    <a:pt x="11280" y="4245"/>
                    <a:pt x="11774" y="4737"/>
                    <a:pt x="11774" y="5430"/>
                  </a:cubicBezTo>
                  <a:lnTo>
                    <a:pt x="11774" y="6514"/>
                  </a:lnTo>
                  <a:lnTo>
                    <a:pt x="15027" y="6514"/>
                  </a:lnTo>
                  <a:cubicBezTo>
                    <a:pt x="15618" y="6514"/>
                    <a:pt x="16113" y="7009"/>
                    <a:pt x="16113" y="7601"/>
                  </a:cubicBezTo>
                  <a:cubicBezTo>
                    <a:pt x="16113" y="8193"/>
                    <a:pt x="15618" y="8588"/>
                    <a:pt x="15027" y="8588"/>
                  </a:cubicBezTo>
                  <a:lnTo>
                    <a:pt x="13746" y="8588"/>
                  </a:lnTo>
                  <a:cubicBezTo>
                    <a:pt x="13646" y="10465"/>
                    <a:pt x="13055" y="12141"/>
                    <a:pt x="12068" y="13820"/>
                  </a:cubicBezTo>
                  <a:cubicBezTo>
                    <a:pt x="12169" y="13917"/>
                    <a:pt x="12169" y="14018"/>
                    <a:pt x="12266" y="14115"/>
                  </a:cubicBezTo>
                  <a:lnTo>
                    <a:pt x="13549" y="15399"/>
                  </a:lnTo>
                  <a:cubicBezTo>
                    <a:pt x="13843" y="15794"/>
                    <a:pt x="13843" y="16484"/>
                    <a:pt x="13549" y="16878"/>
                  </a:cubicBezTo>
                  <a:cubicBezTo>
                    <a:pt x="13352" y="17076"/>
                    <a:pt x="13055" y="17176"/>
                    <a:pt x="12773" y="17176"/>
                  </a:cubicBezTo>
                  <a:cubicBezTo>
                    <a:pt x="12488" y="17176"/>
                    <a:pt x="12216" y="17076"/>
                    <a:pt x="12068" y="16878"/>
                  </a:cubicBezTo>
                  <a:lnTo>
                    <a:pt x="10785" y="15597"/>
                  </a:lnTo>
                  <a:lnTo>
                    <a:pt x="10688" y="15497"/>
                  </a:lnTo>
                  <a:lnTo>
                    <a:pt x="9307" y="16878"/>
                  </a:lnTo>
                  <a:cubicBezTo>
                    <a:pt x="9110" y="17076"/>
                    <a:pt x="8838" y="17176"/>
                    <a:pt x="8569" y="17176"/>
                  </a:cubicBezTo>
                  <a:cubicBezTo>
                    <a:pt x="8296" y="17176"/>
                    <a:pt x="8024" y="17076"/>
                    <a:pt x="7827" y="16878"/>
                  </a:cubicBezTo>
                  <a:cubicBezTo>
                    <a:pt x="7432" y="16484"/>
                    <a:pt x="7432" y="15794"/>
                    <a:pt x="7827" y="15399"/>
                  </a:cubicBezTo>
                  <a:lnTo>
                    <a:pt x="9110" y="14115"/>
                  </a:lnTo>
                  <a:cubicBezTo>
                    <a:pt x="9207" y="14018"/>
                    <a:pt x="9207" y="13917"/>
                    <a:pt x="9307" y="13820"/>
                  </a:cubicBezTo>
                  <a:cubicBezTo>
                    <a:pt x="8321" y="12338"/>
                    <a:pt x="7730" y="10465"/>
                    <a:pt x="7629" y="8588"/>
                  </a:cubicBezTo>
                  <a:lnTo>
                    <a:pt x="6349" y="8588"/>
                  </a:lnTo>
                  <a:cubicBezTo>
                    <a:pt x="5757" y="8588"/>
                    <a:pt x="5263" y="8093"/>
                    <a:pt x="5263" y="7501"/>
                  </a:cubicBezTo>
                  <a:cubicBezTo>
                    <a:pt x="5263" y="6909"/>
                    <a:pt x="5757" y="6417"/>
                    <a:pt x="6349" y="6417"/>
                  </a:cubicBezTo>
                  <a:lnTo>
                    <a:pt x="9602" y="6417"/>
                  </a:lnTo>
                  <a:lnTo>
                    <a:pt x="9602" y="5430"/>
                  </a:lnTo>
                  <a:cubicBezTo>
                    <a:pt x="9602" y="4737"/>
                    <a:pt x="10096" y="4245"/>
                    <a:pt x="10688" y="4245"/>
                  </a:cubicBezTo>
                  <a:close/>
                  <a:moveTo>
                    <a:pt x="10785" y="0"/>
                  </a:moveTo>
                  <a:cubicBezTo>
                    <a:pt x="4868" y="0"/>
                    <a:pt x="35" y="4935"/>
                    <a:pt x="35" y="10860"/>
                  </a:cubicBezTo>
                  <a:cubicBezTo>
                    <a:pt x="35" y="12439"/>
                    <a:pt x="429" y="14115"/>
                    <a:pt x="1221" y="15597"/>
                  </a:cubicBezTo>
                  <a:lnTo>
                    <a:pt x="35" y="20234"/>
                  </a:lnTo>
                  <a:cubicBezTo>
                    <a:pt x="-62" y="20532"/>
                    <a:pt x="35" y="20926"/>
                    <a:pt x="429" y="21321"/>
                  </a:cubicBezTo>
                  <a:cubicBezTo>
                    <a:pt x="639" y="21462"/>
                    <a:pt x="949" y="21600"/>
                    <a:pt x="1250" y="21600"/>
                  </a:cubicBezTo>
                  <a:cubicBezTo>
                    <a:pt x="1375" y="21600"/>
                    <a:pt x="1500" y="21575"/>
                    <a:pt x="1616" y="21519"/>
                  </a:cubicBezTo>
                  <a:lnTo>
                    <a:pt x="5363" y="20037"/>
                  </a:lnTo>
                  <a:cubicBezTo>
                    <a:pt x="7038" y="21027"/>
                    <a:pt x="9010" y="21519"/>
                    <a:pt x="10785" y="21519"/>
                  </a:cubicBezTo>
                  <a:cubicBezTo>
                    <a:pt x="16705" y="21519"/>
                    <a:pt x="21538" y="16781"/>
                    <a:pt x="21538" y="10759"/>
                  </a:cubicBezTo>
                  <a:cubicBezTo>
                    <a:pt x="21538" y="4935"/>
                    <a:pt x="16604" y="0"/>
                    <a:pt x="107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247" name="Google Shape;4247;p39"/>
          <p:cNvGrpSpPr/>
          <p:nvPr/>
        </p:nvGrpSpPr>
        <p:grpSpPr>
          <a:xfrm>
            <a:off x="17361639" y="9352553"/>
            <a:ext cx="890676" cy="890676"/>
            <a:chOff x="76" y="-1"/>
            <a:chExt cx="890674" cy="890674"/>
          </a:xfrm>
        </p:grpSpPr>
        <p:sp>
          <p:nvSpPr>
            <p:cNvPr id="4248" name="Google Shape;4248;p39"/>
            <p:cNvSpPr/>
            <p:nvPr/>
          </p:nvSpPr>
          <p:spPr>
            <a:xfrm>
              <a:off x="76" y="-1"/>
              <a:ext cx="890674" cy="890674"/>
            </a:xfrm>
            <a:custGeom>
              <a:rect b="b" l="l" r="r" t="t"/>
              <a:pathLst>
                <a:path extrusionOk="0" h="21600" w="21600">
                  <a:moveTo>
                    <a:pt x="10799" y="0"/>
                  </a:moveTo>
                  <a:cubicBezTo>
                    <a:pt x="6246" y="0"/>
                    <a:pt x="2335" y="3328"/>
                    <a:pt x="1458" y="7706"/>
                  </a:cubicBezTo>
                  <a:cubicBezTo>
                    <a:pt x="641" y="7940"/>
                    <a:pt x="0" y="8698"/>
                    <a:pt x="0" y="9574"/>
                  </a:cubicBezTo>
                  <a:lnTo>
                    <a:pt x="0" y="14594"/>
                  </a:lnTo>
                  <a:cubicBezTo>
                    <a:pt x="0" y="15587"/>
                    <a:pt x="875" y="16464"/>
                    <a:pt x="1868" y="16464"/>
                  </a:cubicBezTo>
                  <a:lnTo>
                    <a:pt x="3152" y="16464"/>
                  </a:lnTo>
                  <a:cubicBezTo>
                    <a:pt x="3502" y="16464"/>
                    <a:pt x="3795" y="16171"/>
                    <a:pt x="3795" y="15821"/>
                  </a:cubicBezTo>
                  <a:lnTo>
                    <a:pt x="3795" y="8231"/>
                  </a:lnTo>
                  <a:cubicBezTo>
                    <a:pt x="3795" y="7881"/>
                    <a:pt x="3502" y="7590"/>
                    <a:pt x="3152" y="7590"/>
                  </a:cubicBezTo>
                  <a:lnTo>
                    <a:pt x="2742" y="7590"/>
                  </a:lnTo>
                  <a:cubicBezTo>
                    <a:pt x="3619" y="3912"/>
                    <a:pt x="7004" y="1167"/>
                    <a:pt x="10799" y="1167"/>
                  </a:cubicBezTo>
                  <a:cubicBezTo>
                    <a:pt x="14594" y="1167"/>
                    <a:pt x="17922" y="3912"/>
                    <a:pt x="18796" y="7590"/>
                  </a:cubicBezTo>
                  <a:lnTo>
                    <a:pt x="18446" y="7590"/>
                  </a:lnTo>
                  <a:cubicBezTo>
                    <a:pt x="18096" y="7590"/>
                    <a:pt x="17805" y="7881"/>
                    <a:pt x="17805" y="8231"/>
                  </a:cubicBezTo>
                  <a:lnTo>
                    <a:pt x="17805" y="15821"/>
                  </a:lnTo>
                  <a:cubicBezTo>
                    <a:pt x="17805" y="16171"/>
                    <a:pt x="18096" y="16464"/>
                    <a:pt x="18446" y="16464"/>
                  </a:cubicBezTo>
                  <a:lnTo>
                    <a:pt x="19030" y="16464"/>
                  </a:lnTo>
                  <a:cubicBezTo>
                    <a:pt x="18739" y="17922"/>
                    <a:pt x="17455" y="19032"/>
                    <a:pt x="15878" y="19032"/>
                  </a:cubicBezTo>
                  <a:lnTo>
                    <a:pt x="12550" y="19032"/>
                  </a:lnTo>
                  <a:cubicBezTo>
                    <a:pt x="12259" y="18331"/>
                    <a:pt x="11616" y="17805"/>
                    <a:pt x="10799" y="17805"/>
                  </a:cubicBezTo>
                  <a:cubicBezTo>
                    <a:pt x="9748" y="17805"/>
                    <a:pt x="8872" y="18682"/>
                    <a:pt x="8872" y="19673"/>
                  </a:cubicBezTo>
                  <a:cubicBezTo>
                    <a:pt x="8872" y="20724"/>
                    <a:pt x="9748" y="21600"/>
                    <a:pt x="10799" y="21600"/>
                  </a:cubicBezTo>
                  <a:cubicBezTo>
                    <a:pt x="11616" y="21600"/>
                    <a:pt x="12317" y="21074"/>
                    <a:pt x="12550" y="20373"/>
                  </a:cubicBezTo>
                  <a:lnTo>
                    <a:pt x="15878" y="20373"/>
                  </a:lnTo>
                  <a:cubicBezTo>
                    <a:pt x="18155" y="20373"/>
                    <a:pt x="19964" y="18682"/>
                    <a:pt x="20257" y="16464"/>
                  </a:cubicBezTo>
                  <a:cubicBezTo>
                    <a:pt x="21014" y="16288"/>
                    <a:pt x="21600" y="15528"/>
                    <a:pt x="21600" y="14653"/>
                  </a:cubicBezTo>
                  <a:lnTo>
                    <a:pt x="21600" y="9632"/>
                  </a:lnTo>
                  <a:cubicBezTo>
                    <a:pt x="21600" y="8698"/>
                    <a:pt x="20957" y="7881"/>
                    <a:pt x="20140" y="7706"/>
                  </a:cubicBezTo>
                  <a:cubicBezTo>
                    <a:pt x="19263" y="3328"/>
                    <a:pt x="15294"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49" name="Google Shape;4249;p39"/>
            <p:cNvSpPr/>
            <p:nvPr/>
          </p:nvSpPr>
          <p:spPr>
            <a:xfrm>
              <a:off x="208713" y="209430"/>
              <a:ext cx="477420" cy="471430"/>
            </a:xfrm>
            <a:custGeom>
              <a:rect b="b" l="l" r="r" t="t"/>
              <a:pathLst>
                <a:path extrusionOk="0" h="21600" w="21526">
                  <a:moveTo>
                    <a:pt x="10671" y="4852"/>
                  </a:moveTo>
                  <a:cubicBezTo>
                    <a:pt x="11322" y="4852"/>
                    <a:pt x="11866" y="5405"/>
                    <a:pt x="11866" y="6067"/>
                  </a:cubicBezTo>
                  <a:cubicBezTo>
                    <a:pt x="11866" y="6837"/>
                    <a:pt x="11322" y="7278"/>
                    <a:pt x="10671" y="7278"/>
                  </a:cubicBezTo>
                  <a:cubicBezTo>
                    <a:pt x="10020" y="7278"/>
                    <a:pt x="9479" y="6837"/>
                    <a:pt x="9479" y="6067"/>
                  </a:cubicBezTo>
                  <a:cubicBezTo>
                    <a:pt x="9479" y="5405"/>
                    <a:pt x="10020" y="4852"/>
                    <a:pt x="10671" y="4852"/>
                  </a:cubicBezTo>
                  <a:close/>
                  <a:moveTo>
                    <a:pt x="10671" y="9596"/>
                  </a:moveTo>
                  <a:cubicBezTo>
                    <a:pt x="11322" y="9596"/>
                    <a:pt x="11866" y="10037"/>
                    <a:pt x="11866" y="10811"/>
                  </a:cubicBezTo>
                  <a:lnTo>
                    <a:pt x="11866" y="15663"/>
                  </a:lnTo>
                  <a:cubicBezTo>
                    <a:pt x="11866" y="16324"/>
                    <a:pt x="11322" y="16874"/>
                    <a:pt x="10671" y="16874"/>
                  </a:cubicBezTo>
                  <a:cubicBezTo>
                    <a:pt x="10020" y="16874"/>
                    <a:pt x="9479" y="16324"/>
                    <a:pt x="9479" y="15663"/>
                  </a:cubicBezTo>
                  <a:lnTo>
                    <a:pt x="9479" y="10811"/>
                  </a:lnTo>
                  <a:cubicBezTo>
                    <a:pt x="9479" y="10037"/>
                    <a:pt x="10020" y="9596"/>
                    <a:pt x="10671" y="9596"/>
                  </a:cubicBezTo>
                  <a:close/>
                  <a:moveTo>
                    <a:pt x="10781" y="0"/>
                  </a:moveTo>
                  <a:cubicBezTo>
                    <a:pt x="4918" y="0"/>
                    <a:pt x="143" y="4852"/>
                    <a:pt x="143" y="10811"/>
                  </a:cubicBezTo>
                  <a:cubicBezTo>
                    <a:pt x="143" y="12575"/>
                    <a:pt x="470" y="14339"/>
                    <a:pt x="1445" y="15992"/>
                  </a:cubicBezTo>
                  <a:lnTo>
                    <a:pt x="143" y="20074"/>
                  </a:lnTo>
                  <a:cubicBezTo>
                    <a:pt x="-74" y="20403"/>
                    <a:pt x="-74" y="20847"/>
                    <a:pt x="360" y="21288"/>
                  </a:cubicBezTo>
                  <a:cubicBezTo>
                    <a:pt x="515" y="21442"/>
                    <a:pt x="832" y="21600"/>
                    <a:pt x="1156" y="21600"/>
                  </a:cubicBezTo>
                  <a:cubicBezTo>
                    <a:pt x="1290" y="21600"/>
                    <a:pt x="1428" y="21572"/>
                    <a:pt x="1555" y="21509"/>
                  </a:cubicBezTo>
                  <a:lnTo>
                    <a:pt x="5569" y="20182"/>
                  </a:lnTo>
                  <a:cubicBezTo>
                    <a:pt x="7088" y="21176"/>
                    <a:pt x="8935" y="21509"/>
                    <a:pt x="10781" y="21509"/>
                  </a:cubicBezTo>
                  <a:cubicBezTo>
                    <a:pt x="16641" y="21509"/>
                    <a:pt x="21526" y="16765"/>
                    <a:pt x="21526" y="10811"/>
                  </a:cubicBezTo>
                  <a:cubicBezTo>
                    <a:pt x="21526" y="4852"/>
                    <a:pt x="16641" y="0"/>
                    <a:pt x="107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250" name="Google Shape;4250;p39"/>
          <p:cNvGrpSpPr/>
          <p:nvPr/>
        </p:nvGrpSpPr>
        <p:grpSpPr>
          <a:xfrm>
            <a:off x="20753033" y="7143943"/>
            <a:ext cx="894179" cy="893120"/>
            <a:chOff x="-1" y="0"/>
            <a:chExt cx="894178" cy="893118"/>
          </a:xfrm>
        </p:grpSpPr>
        <p:sp>
          <p:nvSpPr>
            <p:cNvPr id="4251" name="Google Shape;4251;p39"/>
            <p:cNvSpPr/>
            <p:nvPr/>
          </p:nvSpPr>
          <p:spPr>
            <a:xfrm>
              <a:off x="321279" y="527205"/>
              <a:ext cx="570453" cy="103532"/>
            </a:xfrm>
            <a:custGeom>
              <a:rect b="b" l="l" r="r" t="t"/>
              <a:pathLst>
                <a:path extrusionOk="0" h="21600" w="21600">
                  <a:moveTo>
                    <a:pt x="1640" y="0"/>
                  </a:moveTo>
                  <a:cubicBezTo>
                    <a:pt x="1640" y="8034"/>
                    <a:pt x="1094" y="15558"/>
                    <a:pt x="0"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52" name="Google Shape;4252;p39"/>
            <p:cNvSpPr/>
            <p:nvPr/>
          </p:nvSpPr>
          <p:spPr>
            <a:xfrm>
              <a:off x="366970" y="683686"/>
              <a:ext cx="527207" cy="209432"/>
            </a:xfrm>
            <a:custGeom>
              <a:rect b="b" l="l" r="r" t="t"/>
              <a:pathLst>
                <a:path extrusionOk="0" h="21600" w="21600">
                  <a:moveTo>
                    <a:pt x="0" y="0"/>
                  </a:moveTo>
                  <a:cubicBezTo>
                    <a:pt x="2072" y="3972"/>
                    <a:pt x="3550" y="10174"/>
                    <a:pt x="4045" y="17620"/>
                  </a:cubicBezTo>
                  <a:cubicBezTo>
                    <a:pt x="4242" y="18866"/>
                    <a:pt x="4045" y="20355"/>
                    <a:pt x="3944" y="21600"/>
                  </a:cubicBezTo>
                  <a:lnTo>
                    <a:pt x="20514" y="21600"/>
                  </a:lnTo>
                  <a:cubicBezTo>
                    <a:pt x="21105" y="21600"/>
                    <a:pt x="21600" y="20355"/>
                    <a:pt x="21600" y="1886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53" name="Google Shape;4253;p39"/>
            <p:cNvSpPr/>
            <p:nvPr/>
          </p:nvSpPr>
          <p:spPr>
            <a:xfrm>
              <a:off x="574032" y="0"/>
              <a:ext cx="211800" cy="209431"/>
            </a:xfrm>
            <a:custGeom>
              <a:rect b="b" l="l" r="r" t="t"/>
              <a:pathLst>
                <a:path extrusionOk="0" h="21600" w="21600">
                  <a:moveTo>
                    <a:pt x="10800" y="0"/>
                  </a:moveTo>
                  <a:cubicBezTo>
                    <a:pt x="4909" y="0"/>
                    <a:pt x="0" y="4965"/>
                    <a:pt x="0" y="10922"/>
                  </a:cubicBezTo>
                  <a:cubicBezTo>
                    <a:pt x="0" y="16635"/>
                    <a:pt x="4909" y="21600"/>
                    <a:pt x="10800" y="21600"/>
                  </a:cubicBezTo>
                  <a:cubicBezTo>
                    <a:pt x="16691" y="21600"/>
                    <a:pt x="21600" y="17132"/>
                    <a:pt x="21600" y="10922"/>
                  </a:cubicBezTo>
                  <a:cubicBezTo>
                    <a:pt x="21600" y="4965"/>
                    <a:pt x="1669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54" name="Google Shape;4254;p39"/>
            <p:cNvSpPr/>
            <p:nvPr/>
          </p:nvSpPr>
          <p:spPr>
            <a:xfrm>
              <a:off x="472571" y="262380"/>
              <a:ext cx="419161" cy="209432"/>
            </a:xfrm>
            <a:custGeom>
              <a:rect b="b" l="l" r="r" t="t"/>
              <a:pathLst>
                <a:path extrusionOk="0" h="21600" w="21494">
                  <a:moveTo>
                    <a:pt x="10755" y="0"/>
                  </a:moveTo>
                  <a:cubicBezTo>
                    <a:pt x="5450" y="0"/>
                    <a:pt x="756" y="8196"/>
                    <a:pt x="15" y="18621"/>
                  </a:cubicBezTo>
                  <a:cubicBezTo>
                    <a:pt x="-106" y="20111"/>
                    <a:pt x="509" y="21600"/>
                    <a:pt x="1375" y="21600"/>
                  </a:cubicBezTo>
                  <a:lnTo>
                    <a:pt x="20013" y="21600"/>
                  </a:lnTo>
                  <a:cubicBezTo>
                    <a:pt x="20879" y="21600"/>
                    <a:pt x="21494" y="20111"/>
                    <a:pt x="21494" y="18621"/>
                  </a:cubicBezTo>
                  <a:cubicBezTo>
                    <a:pt x="20632" y="7943"/>
                    <a:pt x="16189" y="0"/>
                    <a:pt x="107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55" name="Google Shape;4255;p39"/>
            <p:cNvSpPr/>
            <p:nvPr/>
          </p:nvSpPr>
          <p:spPr>
            <a:xfrm>
              <a:off x="102221" y="421306"/>
              <a:ext cx="211800" cy="209431"/>
            </a:xfrm>
            <a:custGeom>
              <a:rect b="b" l="l" r="r" t="t"/>
              <a:pathLst>
                <a:path extrusionOk="0" h="21600" w="21600">
                  <a:moveTo>
                    <a:pt x="10800" y="0"/>
                  </a:moveTo>
                  <a:cubicBezTo>
                    <a:pt x="4909" y="0"/>
                    <a:pt x="0" y="4712"/>
                    <a:pt x="0" y="10922"/>
                  </a:cubicBezTo>
                  <a:cubicBezTo>
                    <a:pt x="0" y="16880"/>
                    <a:pt x="4909" y="21600"/>
                    <a:pt x="10800" y="21600"/>
                  </a:cubicBezTo>
                  <a:cubicBezTo>
                    <a:pt x="16691" y="21600"/>
                    <a:pt x="21600" y="16880"/>
                    <a:pt x="21600" y="10922"/>
                  </a:cubicBezTo>
                  <a:cubicBezTo>
                    <a:pt x="21600" y="4712"/>
                    <a:pt x="1669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56" name="Google Shape;4256;p39"/>
            <p:cNvSpPr/>
            <p:nvPr/>
          </p:nvSpPr>
          <p:spPr>
            <a:xfrm>
              <a:off x="-1" y="683686"/>
              <a:ext cx="415108" cy="206987"/>
            </a:xfrm>
            <a:custGeom>
              <a:rect b="b" l="l" r="r" t="t"/>
              <a:pathLst>
                <a:path extrusionOk="0" h="21600" w="21406">
                  <a:moveTo>
                    <a:pt x="10732" y="0"/>
                  </a:moveTo>
                  <a:cubicBezTo>
                    <a:pt x="5271" y="0"/>
                    <a:pt x="799" y="8037"/>
                    <a:pt x="54" y="18331"/>
                  </a:cubicBezTo>
                  <a:cubicBezTo>
                    <a:pt x="-194" y="20093"/>
                    <a:pt x="429" y="21600"/>
                    <a:pt x="1421" y="21600"/>
                  </a:cubicBezTo>
                  <a:lnTo>
                    <a:pt x="20043" y="21600"/>
                  </a:lnTo>
                  <a:cubicBezTo>
                    <a:pt x="20787" y="21600"/>
                    <a:pt x="21406" y="20093"/>
                    <a:pt x="21406" y="18331"/>
                  </a:cubicBezTo>
                  <a:cubicBezTo>
                    <a:pt x="20661" y="8037"/>
                    <a:pt x="16193" y="0"/>
                    <a:pt x="10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257" name="Google Shape;4257;p39"/>
          <p:cNvGrpSpPr/>
          <p:nvPr/>
        </p:nvGrpSpPr>
        <p:grpSpPr>
          <a:xfrm>
            <a:off x="7239773" y="7144477"/>
            <a:ext cx="892679" cy="892050"/>
            <a:chOff x="-1" y="0"/>
            <a:chExt cx="892677" cy="892048"/>
          </a:xfrm>
        </p:grpSpPr>
        <p:sp>
          <p:nvSpPr>
            <p:cNvPr id="4258" name="Google Shape;4258;p39"/>
            <p:cNvSpPr/>
            <p:nvPr/>
          </p:nvSpPr>
          <p:spPr>
            <a:xfrm>
              <a:off x="399165" y="0"/>
              <a:ext cx="493511" cy="493511"/>
            </a:xfrm>
            <a:custGeom>
              <a:rect b="b" l="l" r="r" t="t"/>
              <a:pathLst>
                <a:path extrusionOk="0" h="21600" w="21600">
                  <a:moveTo>
                    <a:pt x="12434" y="0"/>
                  </a:moveTo>
                  <a:cubicBezTo>
                    <a:pt x="11905" y="0"/>
                    <a:pt x="11484" y="211"/>
                    <a:pt x="11380" y="632"/>
                  </a:cubicBezTo>
                  <a:cubicBezTo>
                    <a:pt x="11170" y="1053"/>
                    <a:pt x="11170" y="1582"/>
                    <a:pt x="11591" y="1792"/>
                  </a:cubicBezTo>
                  <a:lnTo>
                    <a:pt x="14012" y="4217"/>
                  </a:lnTo>
                  <a:lnTo>
                    <a:pt x="4214" y="13908"/>
                  </a:lnTo>
                  <a:lnTo>
                    <a:pt x="1896" y="11591"/>
                  </a:lnTo>
                  <a:cubicBezTo>
                    <a:pt x="1659" y="11353"/>
                    <a:pt x="1304" y="11236"/>
                    <a:pt x="963" y="11236"/>
                  </a:cubicBezTo>
                  <a:cubicBezTo>
                    <a:pt x="849" y="11236"/>
                    <a:pt x="739" y="11246"/>
                    <a:pt x="632" y="11273"/>
                  </a:cubicBezTo>
                  <a:cubicBezTo>
                    <a:pt x="318" y="11380"/>
                    <a:pt x="0" y="11905"/>
                    <a:pt x="0" y="12327"/>
                  </a:cubicBezTo>
                  <a:lnTo>
                    <a:pt x="0" y="20336"/>
                  </a:lnTo>
                  <a:cubicBezTo>
                    <a:pt x="0" y="21072"/>
                    <a:pt x="528" y="21600"/>
                    <a:pt x="1160" y="21600"/>
                  </a:cubicBezTo>
                  <a:lnTo>
                    <a:pt x="9273" y="21600"/>
                  </a:lnTo>
                  <a:cubicBezTo>
                    <a:pt x="9798" y="21600"/>
                    <a:pt x="10116" y="21282"/>
                    <a:pt x="10327" y="20861"/>
                  </a:cubicBezTo>
                  <a:cubicBezTo>
                    <a:pt x="10430" y="20547"/>
                    <a:pt x="10430" y="20018"/>
                    <a:pt x="10009" y="19704"/>
                  </a:cubicBezTo>
                  <a:lnTo>
                    <a:pt x="7692" y="17386"/>
                  </a:lnTo>
                  <a:lnTo>
                    <a:pt x="17383" y="7588"/>
                  </a:lnTo>
                  <a:lnTo>
                    <a:pt x="19808" y="10009"/>
                  </a:lnTo>
                  <a:cubicBezTo>
                    <a:pt x="19961" y="10163"/>
                    <a:pt x="20286" y="10263"/>
                    <a:pt x="20613" y="10263"/>
                  </a:cubicBezTo>
                  <a:cubicBezTo>
                    <a:pt x="20734" y="10263"/>
                    <a:pt x="20854" y="10250"/>
                    <a:pt x="20968" y="10220"/>
                  </a:cubicBezTo>
                  <a:cubicBezTo>
                    <a:pt x="21389" y="10116"/>
                    <a:pt x="21600" y="9588"/>
                    <a:pt x="21600" y="9166"/>
                  </a:cubicBezTo>
                  <a:lnTo>
                    <a:pt x="21600" y="1160"/>
                  </a:lnTo>
                  <a:cubicBezTo>
                    <a:pt x="21600" y="528"/>
                    <a:pt x="21072" y="0"/>
                    <a:pt x="204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59" name="Google Shape;4259;p39"/>
            <p:cNvSpPr/>
            <p:nvPr/>
          </p:nvSpPr>
          <p:spPr>
            <a:xfrm>
              <a:off x="81466" y="186814"/>
              <a:ext cx="226203" cy="224866"/>
            </a:xfrm>
            <a:custGeom>
              <a:rect b="b" l="l" r="r" t="t"/>
              <a:pathLst>
                <a:path extrusionOk="0" h="21600" w="20932">
                  <a:moveTo>
                    <a:pt x="6851" y="0"/>
                  </a:moveTo>
                  <a:cubicBezTo>
                    <a:pt x="4836" y="0"/>
                    <a:pt x="2856" y="829"/>
                    <a:pt x="1555" y="2172"/>
                  </a:cubicBezTo>
                  <a:lnTo>
                    <a:pt x="0" y="4022"/>
                  </a:lnTo>
                  <a:lnTo>
                    <a:pt x="16926" y="21600"/>
                  </a:lnTo>
                  <a:lnTo>
                    <a:pt x="18927" y="20213"/>
                  </a:lnTo>
                  <a:cubicBezTo>
                    <a:pt x="21600" y="17204"/>
                    <a:pt x="21600" y="12345"/>
                    <a:pt x="18927" y="9343"/>
                  </a:cubicBezTo>
                  <a:lnTo>
                    <a:pt x="11800" y="2172"/>
                  </a:lnTo>
                  <a:cubicBezTo>
                    <a:pt x="10443" y="653"/>
                    <a:pt x="8633" y="0"/>
                    <a:pt x="68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60" name="Google Shape;4260;p39"/>
            <p:cNvSpPr/>
            <p:nvPr/>
          </p:nvSpPr>
          <p:spPr>
            <a:xfrm>
              <a:off x="473814" y="581378"/>
              <a:ext cx="228056" cy="227464"/>
            </a:xfrm>
            <a:custGeom>
              <a:rect b="b" l="l" r="r" t="t"/>
              <a:pathLst>
                <a:path extrusionOk="0" h="21600" w="20885">
                  <a:moveTo>
                    <a:pt x="6983" y="0"/>
                  </a:moveTo>
                  <a:cubicBezTo>
                    <a:pt x="5500" y="0"/>
                    <a:pt x="4030" y="479"/>
                    <a:pt x="2862" y="1487"/>
                  </a:cubicBezTo>
                  <a:cubicBezTo>
                    <a:pt x="2645" y="1487"/>
                    <a:pt x="2204" y="1945"/>
                    <a:pt x="1980" y="2169"/>
                  </a:cubicBezTo>
                  <a:lnTo>
                    <a:pt x="0" y="4230"/>
                  </a:lnTo>
                  <a:lnTo>
                    <a:pt x="16975" y="21600"/>
                  </a:lnTo>
                  <a:lnTo>
                    <a:pt x="18738" y="19539"/>
                  </a:lnTo>
                  <a:cubicBezTo>
                    <a:pt x="21600" y="16797"/>
                    <a:pt x="21600" y="11769"/>
                    <a:pt x="18738" y="9026"/>
                  </a:cubicBezTo>
                  <a:lnTo>
                    <a:pt x="12126" y="2169"/>
                  </a:lnTo>
                  <a:cubicBezTo>
                    <a:pt x="10769" y="762"/>
                    <a:pt x="8858" y="0"/>
                    <a:pt x="69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61" name="Google Shape;4261;p39"/>
            <p:cNvSpPr/>
            <p:nvPr/>
          </p:nvSpPr>
          <p:spPr>
            <a:xfrm>
              <a:off x="-1" y="269639"/>
              <a:ext cx="623038" cy="622409"/>
            </a:xfrm>
            <a:custGeom>
              <a:rect b="b" l="l" r="r" t="t"/>
              <a:pathLst>
                <a:path extrusionOk="0" h="21600" w="21256">
                  <a:moveTo>
                    <a:pt x="1546" y="0"/>
                  </a:moveTo>
                  <a:cubicBezTo>
                    <a:pt x="-96" y="1671"/>
                    <a:pt x="-344" y="3675"/>
                    <a:pt x="396" y="5346"/>
                  </a:cubicBezTo>
                  <a:cubicBezTo>
                    <a:pt x="3272" y="11195"/>
                    <a:pt x="9922" y="17959"/>
                    <a:pt x="16001" y="21136"/>
                  </a:cubicBezTo>
                  <a:cubicBezTo>
                    <a:pt x="16598" y="21438"/>
                    <a:pt x="17239" y="21600"/>
                    <a:pt x="17893" y="21600"/>
                  </a:cubicBezTo>
                  <a:cubicBezTo>
                    <a:pt x="19035" y="21600"/>
                    <a:pt x="20213" y="21112"/>
                    <a:pt x="21256" y="20049"/>
                  </a:cubicBezTo>
                  <a:lnTo>
                    <a:pt x="154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262" name="Google Shape;4262;p39"/>
          <p:cNvGrpSpPr/>
          <p:nvPr/>
        </p:nvGrpSpPr>
        <p:grpSpPr>
          <a:xfrm>
            <a:off x="7234519" y="8252797"/>
            <a:ext cx="892508" cy="897245"/>
            <a:chOff x="0" y="0"/>
            <a:chExt cx="892507" cy="897244"/>
          </a:xfrm>
        </p:grpSpPr>
        <p:sp>
          <p:nvSpPr>
            <p:cNvPr id="4263" name="Google Shape;4263;p39"/>
            <p:cNvSpPr/>
            <p:nvPr/>
          </p:nvSpPr>
          <p:spPr>
            <a:xfrm>
              <a:off x="318386" y="323123"/>
              <a:ext cx="574121" cy="574121"/>
            </a:xfrm>
            <a:custGeom>
              <a:rect b="b" l="l" r="r" t="t"/>
              <a:pathLst>
                <a:path extrusionOk="0" h="21600" w="21375">
                  <a:moveTo>
                    <a:pt x="15404" y="0"/>
                  </a:moveTo>
                  <a:cubicBezTo>
                    <a:pt x="15100" y="0"/>
                    <a:pt x="14810" y="23"/>
                    <a:pt x="14497" y="69"/>
                  </a:cubicBezTo>
                  <a:cubicBezTo>
                    <a:pt x="12167" y="520"/>
                    <a:pt x="10195" y="2423"/>
                    <a:pt x="9925" y="4686"/>
                  </a:cubicBezTo>
                  <a:cubicBezTo>
                    <a:pt x="9658" y="6318"/>
                    <a:pt x="9925" y="7224"/>
                    <a:pt x="10375" y="8311"/>
                  </a:cubicBezTo>
                  <a:lnTo>
                    <a:pt x="606" y="18182"/>
                  </a:lnTo>
                  <a:cubicBezTo>
                    <a:pt x="-202" y="18996"/>
                    <a:pt x="-202" y="20263"/>
                    <a:pt x="606" y="20988"/>
                  </a:cubicBezTo>
                  <a:cubicBezTo>
                    <a:pt x="1007" y="21396"/>
                    <a:pt x="1502" y="21600"/>
                    <a:pt x="1994" y="21600"/>
                  </a:cubicBezTo>
                  <a:cubicBezTo>
                    <a:pt x="2486" y="21600"/>
                    <a:pt x="2978" y="21396"/>
                    <a:pt x="3382" y="20988"/>
                  </a:cubicBezTo>
                  <a:lnTo>
                    <a:pt x="13151" y="11208"/>
                  </a:lnTo>
                  <a:cubicBezTo>
                    <a:pt x="14081" y="11545"/>
                    <a:pt x="14815" y="11729"/>
                    <a:pt x="15717" y="11729"/>
                  </a:cubicBezTo>
                  <a:cubicBezTo>
                    <a:pt x="16033" y="11729"/>
                    <a:pt x="16366" y="11708"/>
                    <a:pt x="16735" y="11660"/>
                  </a:cubicBezTo>
                  <a:cubicBezTo>
                    <a:pt x="19068" y="11208"/>
                    <a:pt x="20949" y="9216"/>
                    <a:pt x="21307" y="6951"/>
                  </a:cubicBezTo>
                  <a:cubicBezTo>
                    <a:pt x="21398" y="6318"/>
                    <a:pt x="21398" y="5591"/>
                    <a:pt x="21307" y="5048"/>
                  </a:cubicBezTo>
                  <a:cubicBezTo>
                    <a:pt x="21307" y="4686"/>
                    <a:pt x="20949" y="4323"/>
                    <a:pt x="20590" y="4234"/>
                  </a:cubicBezTo>
                  <a:cubicBezTo>
                    <a:pt x="20525" y="4211"/>
                    <a:pt x="20445" y="4200"/>
                    <a:pt x="20360" y="4200"/>
                  </a:cubicBezTo>
                  <a:cubicBezTo>
                    <a:pt x="20109" y="4200"/>
                    <a:pt x="19805" y="4303"/>
                    <a:pt x="19606" y="4505"/>
                  </a:cubicBezTo>
                  <a:lnTo>
                    <a:pt x="18260" y="5864"/>
                  </a:lnTo>
                  <a:cubicBezTo>
                    <a:pt x="17902" y="6226"/>
                    <a:pt x="17410" y="6408"/>
                    <a:pt x="16903" y="6408"/>
                  </a:cubicBezTo>
                  <a:cubicBezTo>
                    <a:pt x="16400" y="6408"/>
                    <a:pt x="15885" y="6226"/>
                    <a:pt x="15481" y="5864"/>
                  </a:cubicBezTo>
                  <a:cubicBezTo>
                    <a:pt x="14676" y="5048"/>
                    <a:pt x="14676" y="3780"/>
                    <a:pt x="15481" y="2967"/>
                  </a:cubicBezTo>
                  <a:lnTo>
                    <a:pt x="16915" y="1788"/>
                  </a:lnTo>
                  <a:cubicBezTo>
                    <a:pt x="17185" y="1518"/>
                    <a:pt x="17273" y="1064"/>
                    <a:pt x="17185" y="793"/>
                  </a:cubicBezTo>
                  <a:cubicBezTo>
                    <a:pt x="17006" y="431"/>
                    <a:pt x="16735" y="158"/>
                    <a:pt x="16377" y="69"/>
                  </a:cubicBezTo>
                  <a:cubicBezTo>
                    <a:pt x="16019" y="23"/>
                    <a:pt x="15706" y="0"/>
                    <a:pt x="154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64" name="Google Shape;4264;p39"/>
            <p:cNvSpPr/>
            <p:nvPr/>
          </p:nvSpPr>
          <p:spPr>
            <a:xfrm>
              <a:off x="474256" y="24068"/>
              <a:ext cx="142041" cy="141964"/>
            </a:xfrm>
            <a:custGeom>
              <a:rect b="b" l="l" r="r" t="t"/>
              <a:pathLst>
                <a:path extrusionOk="0" h="21600" w="21600">
                  <a:moveTo>
                    <a:pt x="0" y="0"/>
                  </a:moveTo>
                  <a:lnTo>
                    <a:pt x="0" y="21600"/>
                  </a:lnTo>
                  <a:lnTo>
                    <a:pt x="21600" y="216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65" name="Google Shape;4265;p39"/>
            <p:cNvSpPr/>
            <p:nvPr/>
          </p:nvSpPr>
          <p:spPr>
            <a:xfrm>
              <a:off x="0" y="0"/>
              <a:ext cx="630737" cy="844906"/>
            </a:xfrm>
            <a:custGeom>
              <a:rect b="b" l="l" r="r" t="t"/>
              <a:pathLst>
                <a:path extrusionOk="0" h="21600" w="21600">
                  <a:moveTo>
                    <a:pt x="9974" y="2830"/>
                  </a:moveTo>
                  <a:cubicBezTo>
                    <a:pt x="10469" y="2830"/>
                    <a:pt x="10882" y="3137"/>
                    <a:pt x="10882" y="3506"/>
                  </a:cubicBezTo>
                  <a:cubicBezTo>
                    <a:pt x="10882" y="3938"/>
                    <a:pt x="10469" y="4245"/>
                    <a:pt x="9974" y="4245"/>
                  </a:cubicBezTo>
                  <a:cubicBezTo>
                    <a:pt x="9480" y="4245"/>
                    <a:pt x="9069" y="3938"/>
                    <a:pt x="9069" y="3506"/>
                  </a:cubicBezTo>
                  <a:cubicBezTo>
                    <a:pt x="9069" y="3137"/>
                    <a:pt x="9480" y="2830"/>
                    <a:pt x="9974" y="2830"/>
                  </a:cubicBezTo>
                  <a:close/>
                  <a:moveTo>
                    <a:pt x="9974" y="5538"/>
                  </a:moveTo>
                  <a:cubicBezTo>
                    <a:pt x="10469" y="5538"/>
                    <a:pt x="10882" y="5844"/>
                    <a:pt x="10882" y="6216"/>
                  </a:cubicBezTo>
                  <a:lnTo>
                    <a:pt x="10882" y="10337"/>
                  </a:lnTo>
                  <a:cubicBezTo>
                    <a:pt x="10882" y="10706"/>
                    <a:pt x="10469" y="11015"/>
                    <a:pt x="9974" y="11015"/>
                  </a:cubicBezTo>
                  <a:cubicBezTo>
                    <a:pt x="9480" y="11015"/>
                    <a:pt x="9069" y="10706"/>
                    <a:pt x="9069" y="10337"/>
                  </a:cubicBezTo>
                  <a:lnTo>
                    <a:pt x="9069" y="6216"/>
                  </a:lnTo>
                  <a:cubicBezTo>
                    <a:pt x="9069" y="5844"/>
                    <a:pt x="9480" y="5538"/>
                    <a:pt x="9974" y="5538"/>
                  </a:cubicBezTo>
                  <a:close/>
                  <a:moveTo>
                    <a:pt x="15333" y="12306"/>
                  </a:moveTo>
                  <a:cubicBezTo>
                    <a:pt x="15828" y="12306"/>
                    <a:pt x="16241" y="12615"/>
                    <a:pt x="16241" y="12984"/>
                  </a:cubicBezTo>
                  <a:cubicBezTo>
                    <a:pt x="16241" y="13353"/>
                    <a:pt x="15828" y="13662"/>
                    <a:pt x="15333" y="13662"/>
                  </a:cubicBezTo>
                  <a:lnTo>
                    <a:pt x="4535" y="13662"/>
                  </a:lnTo>
                  <a:cubicBezTo>
                    <a:pt x="4040" y="13662"/>
                    <a:pt x="3629" y="13353"/>
                    <a:pt x="3629" y="12984"/>
                  </a:cubicBezTo>
                  <a:cubicBezTo>
                    <a:pt x="3629" y="12615"/>
                    <a:pt x="4040" y="12306"/>
                    <a:pt x="4535" y="12306"/>
                  </a:cubicBezTo>
                  <a:close/>
                  <a:moveTo>
                    <a:pt x="11871" y="15015"/>
                  </a:moveTo>
                  <a:cubicBezTo>
                    <a:pt x="12366" y="15015"/>
                    <a:pt x="12779" y="15322"/>
                    <a:pt x="12779" y="15691"/>
                  </a:cubicBezTo>
                  <a:cubicBezTo>
                    <a:pt x="12779" y="16060"/>
                    <a:pt x="12366" y="16369"/>
                    <a:pt x="11871" y="16369"/>
                  </a:cubicBezTo>
                  <a:lnTo>
                    <a:pt x="4535" y="16369"/>
                  </a:lnTo>
                  <a:cubicBezTo>
                    <a:pt x="4040" y="16369"/>
                    <a:pt x="3629" y="16060"/>
                    <a:pt x="3629" y="15691"/>
                  </a:cubicBezTo>
                  <a:cubicBezTo>
                    <a:pt x="3629" y="15322"/>
                    <a:pt x="4040" y="15015"/>
                    <a:pt x="4535" y="15015"/>
                  </a:cubicBezTo>
                  <a:close/>
                  <a:moveTo>
                    <a:pt x="908" y="0"/>
                  </a:moveTo>
                  <a:cubicBezTo>
                    <a:pt x="413" y="0"/>
                    <a:pt x="0" y="307"/>
                    <a:pt x="0" y="676"/>
                  </a:cubicBezTo>
                  <a:lnTo>
                    <a:pt x="0" y="20862"/>
                  </a:lnTo>
                  <a:cubicBezTo>
                    <a:pt x="0" y="21414"/>
                    <a:pt x="413" y="21600"/>
                    <a:pt x="908" y="21600"/>
                  </a:cubicBezTo>
                  <a:lnTo>
                    <a:pt x="9069" y="21600"/>
                  </a:lnTo>
                  <a:cubicBezTo>
                    <a:pt x="9069" y="20922"/>
                    <a:pt x="9399" y="20246"/>
                    <a:pt x="10058" y="19692"/>
                  </a:cubicBezTo>
                  <a:lnTo>
                    <a:pt x="11131" y="18953"/>
                  </a:lnTo>
                  <a:lnTo>
                    <a:pt x="4453" y="18953"/>
                  </a:lnTo>
                  <a:cubicBezTo>
                    <a:pt x="3875" y="18953"/>
                    <a:pt x="3464" y="18645"/>
                    <a:pt x="3464" y="18215"/>
                  </a:cubicBezTo>
                  <a:cubicBezTo>
                    <a:pt x="3464" y="17846"/>
                    <a:pt x="3875" y="17537"/>
                    <a:pt x="4453" y="17537"/>
                  </a:cubicBezTo>
                  <a:lnTo>
                    <a:pt x="12861" y="17537"/>
                  </a:lnTo>
                  <a:lnTo>
                    <a:pt x="18219" y="13539"/>
                  </a:lnTo>
                  <a:cubicBezTo>
                    <a:pt x="18055" y="12861"/>
                    <a:pt x="17806" y="12183"/>
                    <a:pt x="18136" y="11138"/>
                  </a:cubicBezTo>
                  <a:cubicBezTo>
                    <a:pt x="18549" y="9599"/>
                    <a:pt x="19787" y="8308"/>
                    <a:pt x="21600" y="7569"/>
                  </a:cubicBezTo>
                  <a:lnTo>
                    <a:pt x="21600" y="5415"/>
                  </a:lnTo>
                  <a:lnTo>
                    <a:pt x="15333" y="5415"/>
                  </a:lnTo>
                  <a:cubicBezTo>
                    <a:pt x="14839" y="5415"/>
                    <a:pt x="14428" y="5106"/>
                    <a:pt x="14428" y="4676"/>
                  </a:cubicBezTo>
                  <a:lnTo>
                    <a:pt x="1442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266" name="Google Shape;4266;p39"/>
          <p:cNvGrpSpPr/>
          <p:nvPr/>
        </p:nvGrpSpPr>
        <p:grpSpPr>
          <a:xfrm>
            <a:off x="7238185" y="9352554"/>
            <a:ext cx="890675" cy="890674"/>
            <a:chOff x="-1" y="0"/>
            <a:chExt cx="890674" cy="890673"/>
          </a:xfrm>
        </p:grpSpPr>
        <p:sp>
          <p:nvSpPr>
            <p:cNvPr id="4267" name="Google Shape;4267;p39"/>
            <p:cNvSpPr/>
            <p:nvPr/>
          </p:nvSpPr>
          <p:spPr>
            <a:xfrm>
              <a:off x="726971" y="37897"/>
              <a:ext cx="125155" cy="124009"/>
            </a:xfrm>
            <a:custGeom>
              <a:rect b="b" l="l" r="r" t="t"/>
              <a:pathLst>
                <a:path extrusionOk="0" h="21600" w="20800">
                  <a:moveTo>
                    <a:pt x="16756" y="0"/>
                  </a:moveTo>
                  <a:cubicBezTo>
                    <a:pt x="15600" y="0"/>
                    <a:pt x="14406" y="319"/>
                    <a:pt x="13606" y="945"/>
                  </a:cubicBezTo>
                  <a:lnTo>
                    <a:pt x="1200" y="14360"/>
                  </a:lnTo>
                  <a:cubicBezTo>
                    <a:pt x="-400" y="16037"/>
                    <a:pt x="-400" y="18978"/>
                    <a:pt x="1200" y="20655"/>
                  </a:cubicBezTo>
                  <a:cubicBezTo>
                    <a:pt x="2000" y="21281"/>
                    <a:pt x="3194" y="21600"/>
                    <a:pt x="4349" y="21600"/>
                  </a:cubicBezTo>
                  <a:cubicBezTo>
                    <a:pt x="5505" y="21600"/>
                    <a:pt x="6597" y="21281"/>
                    <a:pt x="7194" y="20655"/>
                  </a:cubicBezTo>
                  <a:lnTo>
                    <a:pt x="19600" y="7240"/>
                  </a:lnTo>
                  <a:cubicBezTo>
                    <a:pt x="21200" y="5976"/>
                    <a:pt x="21200" y="3460"/>
                    <a:pt x="19600" y="945"/>
                  </a:cubicBezTo>
                  <a:cubicBezTo>
                    <a:pt x="19003" y="319"/>
                    <a:pt x="17898" y="0"/>
                    <a:pt x="16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68" name="Google Shape;4268;p39"/>
            <p:cNvSpPr/>
            <p:nvPr/>
          </p:nvSpPr>
          <p:spPr>
            <a:xfrm>
              <a:off x="366503" y="10238"/>
              <a:ext cx="513932" cy="512155"/>
            </a:xfrm>
            <a:custGeom>
              <a:rect b="b" l="l" r="r" t="t"/>
              <a:pathLst>
                <a:path extrusionOk="0" h="21600" w="21154">
                  <a:moveTo>
                    <a:pt x="2202" y="0"/>
                  </a:moveTo>
                  <a:cubicBezTo>
                    <a:pt x="1658" y="0"/>
                    <a:pt x="1114" y="229"/>
                    <a:pt x="667" y="686"/>
                  </a:cubicBezTo>
                  <a:cubicBezTo>
                    <a:pt x="-223" y="1598"/>
                    <a:pt x="-223" y="3019"/>
                    <a:pt x="667" y="3831"/>
                  </a:cubicBezTo>
                  <a:lnTo>
                    <a:pt x="17411" y="20991"/>
                  </a:lnTo>
                  <a:cubicBezTo>
                    <a:pt x="17807" y="21397"/>
                    <a:pt x="18355" y="21600"/>
                    <a:pt x="18911" y="21600"/>
                  </a:cubicBezTo>
                  <a:cubicBezTo>
                    <a:pt x="19468" y="21600"/>
                    <a:pt x="20037" y="21397"/>
                    <a:pt x="20484" y="20991"/>
                  </a:cubicBezTo>
                  <a:cubicBezTo>
                    <a:pt x="21377" y="20076"/>
                    <a:pt x="21377" y="18758"/>
                    <a:pt x="20484" y="17843"/>
                  </a:cubicBezTo>
                  <a:lnTo>
                    <a:pt x="3740" y="686"/>
                  </a:lnTo>
                  <a:cubicBezTo>
                    <a:pt x="3293" y="229"/>
                    <a:pt x="2749" y="0"/>
                    <a:pt x="22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69" name="Google Shape;4269;p39"/>
            <p:cNvSpPr/>
            <p:nvPr/>
          </p:nvSpPr>
          <p:spPr>
            <a:xfrm>
              <a:off x="-1" y="600021"/>
              <a:ext cx="290653" cy="290652"/>
            </a:xfrm>
            <a:custGeom>
              <a:rect b="b" l="l" r="r" t="t"/>
              <a:pathLst>
                <a:path extrusionOk="0" h="21600" w="20865">
                  <a:moveTo>
                    <a:pt x="3801" y="0"/>
                  </a:moveTo>
                  <a:cubicBezTo>
                    <a:pt x="2808" y="0"/>
                    <a:pt x="1815" y="403"/>
                    <a:pt x="1036" y="1204"/>
                  </a:cubicBezTo>
                  <a:cubicBezTo>
                    <a:pt x="-346" y="2816"/>
                    <a:pt x="-346" y="5321"/>
                    <a:pt x="1036" y="6751"/>
                  </a:cubicBezTo>
                  <a:lnTo>
                    <a:pt x="14343" y="20527"/>
                  </a:lnTo>
                  <a:cubicBezTo>
                    <a:pt x="15034" y="21242"/>
                    <a:pt x="15983" y="21600"/>
                    <a:pt x="16954" y="21600"/>
                  </a:cubicBezTo>
                  <a:cubicBezTo>
                    <a:pt x="17925" y="21600"/>
                    <a:pt x="18923" y="21242"/>
                    <a:pt x="19696" y="20527"/>
                  </a:cubicBezTo>
                  <a:cubicBezTo>
                    <a:pt x="21254" y="18914"/>
                    <a:pt x="21254" y="16410"/>
                    <a:pt x="19696" y="14803"/>
                  </a:cubicBezTo>
                  <a:lnTo>
                    <a:pt x="6565" y="1204"/>
                  </a:lnTo>
                  <a:cubicBezTo>
                    <a:pt x="5786" y="403"/>
                    <a:pt x="4793" y="0"/>
                    <a:pt x="3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70" name="Google Shape;4270;p39"/>
            <p:cNvSpPr/>
            <p:nvPr/>
          </p:nvSpPr>
          <p:spPr>
            <a:xfrm>
              <a:off x="122785" y="144484"/>
              <a:ext cx="623403" cy="623403"/>
            </a:xfrm>
            <a:custGeom>
              <a:rect b="b" l="l" r="r" t="t"/>
              <a:pathLst>
                <a:path extrusionOk="0" h="21600" w="21600">
                  <a:moveTo>
                    <a:pt x="7924" y="0"/>
                  </a:moveTo>
                  <a:lnTo>
                    <a:pt x="6587" y="4170"/>
                  </a:lnTo>
                  <a:cubicBezTo>
                    <a:pt x="5252" y="8172"/>
                    <a:pt x="3084" y="11842"/>
                    <a:pt x="0" y="15095"/>
                  </a:cubicBezTo>
                  <a:lnTo>
                    <a:pt x="6505" y="21600"/>
                  </a:lnTo>
                  <a:cubicBezTo>
                    <a:pt x="9758" y="18516"/>
                    <a:pt x="13510" y="16345"/>
                    <a:pt x="17430" y="15011"/>
                  </a:cubicBezTo>
                  <a:lnTo>
                    <a:pt x="21600" y="13594"/>
                  </a:lnTo>
                  <a:lnTo>
                    <a:pt x="792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71" name="Google Shape;4271;p39"/>
            <p:cNvSpPr/>
            <p:nvPr/>
          </p:nvSpPr>
          <p:spPr>
            <a:xfrm>
              <a:off x="623478" y="0"/>
              <a:ext cx="52951" cy="103531"/>
            </a:xfrm>
            <a:custGeom>
              <a:rect b="b" l="l" r="r" t="t"/>
              <a:pathLst>
                <a:path extrusionOk="0" h="21600" w="21600">
                  <a:moveTo>
                    <a:pt x="10784" y="0"/>
                  </a:moveTo>
                  <a:cubicBezTo>
                    <a:pt x="4894" y="0"/>
                    <a:pt x="0" y="2519"/>
                    <a:pt x="0" y="5532"/>
                  </a:cubicBezTo>
                  <a:lnTo>
                    <a:pt x="0" y="16068"/>
                  </a:lnTo>
                  <a:cubicBezTo>
                    <a:pt x="0" y="19591"/>
                    <a:pt x="4894" y="21600"/>
                    <a:pt x="10784" y="21600"/>
                  </a:cubicBezTo>
                  <a:cubicBezTo>
                    <a:pt x="16675" y="21600"/>
                    <a:pt x="21600" y="19591"/>
                    <a:pt x="21600" y="16068"/>
                  </a:cubicBezTo>
                  <a:lnTo>
                    <a:pt x="21600" y="5532"/>
                  </a:lnTo>
                  <a:cubicBezTo>
                    <a:pt x="21600" y="2519"/>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72" name="Google Shape;4272;p39"/>
            <p:cNvSpPr/>
            <p:nvPr/>
          </p:nvSpPr>
          <p:spPr>
            <a:xfrm>
              <a:off x="784696" y="214244"/>
              <a:ext cx="105977" cy="52950"/>
            </a:xfrm>
            <a:custGeom>
              <a:rect b="b" l="l" r="r" t="t"/>
              <a:pathLst>
                <a:path extrusionOk="0" h="21600" w="21600">
                  <a:moveTo>
                    <a:pt x="5902" y="0"/>
                  </a:moveTo>
                  <a:cubicBezTo>
                    <a:pt x="2461" y="0"/>
                    <a:pt x="0" y="3927"/>
                    <a:pt x="0" y="10816"/>
                  </a:cubicBezTo>
                  <a:cubicBezTo>
                    <a:pt x="0" y="16706"/>
                    <a:pt x="2461" y="21600"/>
                    <a:pt x="5902" y="21600"/>
                  </a:cubicBezTo>
                  <a:lnTo>
                    <a:pt x="16196" y="21600"/>
                  </a:lnTo>
                  <a:cubicBezTo>
                    <a:pt x="19139" y="21600"/>
                    <a:pt x="21600" y="16706"/>
                    <a:pt x="21600" y="10816"/>
                  </a:cubicBezTo>
                  <a:cubicBezTo>
                    <a:pt x="21600" y="3927"/>
                    <a:pt x="19139" y="0"/>
                    <a:pt x="161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73" name="Google Shape;4273;p39"/>
            <p:cNvSpPr/>
            <p:nvPr/>
          </p:nvSpPr>
          <p:spPr>
            <a:xfrm>
              <a:off x="385166" y="601778"/>
              <a:ext cx="344555" cy="209661"/>
            </a:xfrm>
            <a:custGeom>
              <a:rect b="b" l="l" r="r" t="t"/>
              <a:pathLst>
                <a:path extrusionOk="0" h="21600" w="20893">
                  <a:moveTo>
                    <a:pt x="20432" y="0"/>
                  </a:moveTo>
                  <a:lnTo>
                    <a:pt x="17370" y="1740"/>
                  </a:lnTo>
                  <a:cubicBezTo>
                    <a:pt x="18097" y="2976"/>
                    <a:pt x="17662" y="4967"/>
                    <a:pt x="16786" y="5463"/>
                  </a:cubicBezTo>
                  <a:lnTo>
                    <a:pt x="4962" y="15877"/>
                  </a:lnTo>
                  <a:cubicBezTo>
                    <a:pt x="4768" y="16043"/>
                    <a:pt x="4554" y="16121"/>
                    <a:pt x="4341" y="16121"/>
                  </a:cubicBezTo>
                  <a:cubicBezTo>
                    <a:pt x="3906" y="16121"/>
                    <a:pt x="3452" y="15791"/>
                    <a:pt x="3063" y="15129"/>
                  </a:cubicBezTo>
                  <a:lnTo>
                    <a:pt x="2627" y="14138"/>
                  </a:lnTo>
                  <a:cubicBezTo>
                    <a:pt x="1603" y="15129"/>
                    <a:pt x="876" y="16373"/>
                    <a:pt x="0" y="17609"/>
                  </a:cubicBezTo>
                  <a:lnTo>
                    <a:pt x="876" y="19097"/>
                  </a:lnTo>
                  <a:cubicBezTo>
                    <a:pt x="1825" y="20718"/>
                    <a:pt x="3095" y="21600"/>
                    <a:pt x="4383" y="21600"/>
                  </a:cubicBezTo>
                  <a:cubicBezTo>
                    <a:pt x="5069" y="21600"/>
                    <a:pt x="5764" y="21348"/>
                    <a:pt x="6422" y="20836"/>
                  </a:cubicBezTo>
                  <a:lnTo>
                    <a:pt x="18246" y="10422"/>
                  </a:lnTo>
                  <a:cubicBezTo>
                    <a:pt x="20432" y="8683"/>
                    <a:pt x="21600" y="3975"/>
                    <a:pt x="204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274" name="Google Shape;4274;p39"/>
          <p:cNvGrpSpPr/>
          <p:nvPr/>
        </p:nvGrpSpPr>
        <p:grpSpPr>
          <a:xfrm>
            <a:off x="12876439" y="7159640"/>
            <a:ext cx="890676" cy="861717"/>
            <a:chOff x="76" y="76"/>
            <a:chExt cx="890674" cy="861715"/>
          </a:xfrm>
        </p:grpSpPr>
        <p:sp>
          <p:nvSpPr>
            <p:cNvPr id="4275" name="Google Shape;4275;p39"/>
            <p:cNvSpPr/>
            <p:nvPr/>
          </p:nvSpPr>
          <p:spPr>
            <a:xfrm>
              <a:off x="77705" y="76"/>
              <a:ext cx="736027" cy="753447"/>
            </a:xfrm>
            <a:custGeom>
              <a:rect b="b" l="l" r="r" t="t"/>
              <a:pathLst>
                <a:path extrusionOk="0" h="21600" w="21304">
                  <a:moveTo>
                    <a:pt x="10642" y="0"/>
                  </a:moveTo>
                  <a:cubicBezTo>
                    <a:pt x="9806" y="0"/>
                    <a:pt x="9180" y="690"/>
                    <a:pt x="9180" y="1448"/>
                  </a:cubicBezTo>
                  <a:lnTo>
                    <a:pt x="9180" y="9040"/>
                  </a:lnTo>
                  <a:cubicBezTo>
                    <a:pt x="9041" y="8832"/>
                    <a:pt x="6254" y="4070"/>
                    <a:pt x="5973" y="3726"/>
                  </a:cubicBezTo>
                  <a:cubicBezTo>
                    <a:pt x="5679" y="3237"/>
                    <a:pt x="5137" y="2955"/>
                    <a:pt x="4600" y="2955"/>
                  </a:cubicBezTo>
                  <a:cubicBezTo>
                    <a:pt x="4379" y="2955"/>
                    <a:pt x="4158" y="3003"/>
                    <a:pt x="3954" y="3104"/>
                  </a:cubicBezTo>
                  <a:cubicBezTo>
                    <a:pt x="3187" y="3450"/>
                    <a:pt x="2908" y="4416"/>
                    <a:pt x="3258" y="5106"/>
                  </a:cubicBezTo>
                  <a:cubicBezTo>
                    <a:pt x="3258" y="5174"/>
                    <a:pt x="6044" y="10834"/>
                    <a:pt x="6115" y="10834"/>
                  </a:cubicBezTo>
                  <a:cubicBezTo>
                    <a:pt x="7437" y="10834"/>
                    <a:pt x="11478" y="10834"/>
                    <a:pt x="11478" y="14492"/>
                  </a:cubicBezTo>
                  <a:cubicBezTo>
                    <a:pt x="11478" y="14906"/>
                    <a:pt x="11131" y="15250"/>
                    <a:pt x="10642" y="15250"/>
                  </a:cubicBezTo>
                  <a:cubicBezTo>
                    <a:pt x="10224" y="15250"/>
                    <a:pt x="9877" y="14906"/>
                    <a:pt x="9877" y="14492"/>
                  </a:cubicBezTo>
                  <a:cubicBezTo>
                    <a:pt x="9877" y="13180"/>
                    <a:pt x="9249" y="12352"/>
                    <a:pt x="6601" y="12282"/>
                  </a:cubicBezTo>
                  <a:cubicBezTo>
                    <a:pt x="6601" y="12282"/>
                    <a:pt x="2630" y="9316"/>
                    <a:pt x="2490" y="9178"/>
                  </a:cubicBezTo>
                  <a:cubicBezTo>
                    <a:pt x="2187" y="8944"/>
                    <a:pt x="1836" y="8823"/>
                    <a:pt x="1491" y="8823"/>
                  </a:cubicBezTo>
                  <a:cubicBezTo>
                    <a:pt x="1121" y="8823"/>
                    <a:pt x="759" y="8961"/>
                    <a:pt x="471" y="9246"/>
                  </a:cubicBezTo>
                  <a:cubicBezTo>
                    <a:pt x="-157" y="9868"/>
                    <a:pt x="-157" y="10764"/>
                    <a:pt x="471" y="11386"/>
                  </a:cubicBezTo>
                  <a:lnTo>
                    <a:pt x="3954" y="14836"/>
                  </a:lnTo>
                  <a:cubicBezTo>
                    <a:pt x="4372" y="15250"/>
                    <a:pt x="4580" y="15802"/>
                    <a:pt x="4580" y="16286"/>
                  </a:cubicBezTo>
                  <a:cubicBezTo>
                    <a:pt x="4580" y="17596"/>
                    <a:pt x="5416" y="18700"/>
                    <a:pt x="6672" y="19184"/>
                  </a:cubicBezTo>
                  <a:cubicBezTo>
                    <a:pt x="7019" y="19252"/>
                    <a:pt x="7298" y="19598"/>
                    <a:pt x="7437" y="19874"/>
                  </a:cubicBezTo>
                  <a:cubicBezTo>
                    <a:pt x="5208" y="19666"/>
                    <a:pt x="2630" y="19252"/>
                    <a:pt x="2282" y="18562"/>
                  </a:cubicBezTo>
                  <a:cubicBezTo>
                    <a:pt x="2282" y="18562"/>
                    <a:pt x="2490" y="18286"/>
                    <a:pt x="3465" y="17942"/>
                  </a:cubicBezTo>
                  <a:cubicBezTo>
                    <a:pt x="3258" y="17528"/>
                    <a:pt x="3118" y="16976"/>
                    <a:pt x="3118" y="16492"/>
                  </a:cubicBezTo>
                  <a:cubicBezTo>
                    <a:pt x="1515" y="17044"/>
                    <a:pt x="818" y="17666"/>
                    <a:pt x="818" y="18562"/>
                  </a:cubicBezTo>
                  <a:cubicBezTo>
                    <a:pt x="818" y="21116"/>
                    <a:pt x="8065" y="21600"/>
                    <a:pt x="10642" y="21600"/>
                  </a:cubicBezTo>
                  <a:cubicBezTo>
                    <a:pt x="13291" y="21600"/>
                    <a:pt x="20536" y="21116"/>
                    <a:pt x="20536" y="18562"/>
                  </a:cubicBezTo>
                  <a:cubicBezTo>
                    <a:pt x="20536" y="17666"/>
                    <a:pt x="19700" y="16976"/>
                    <a:pt x="18236" y="16492"/>
                  </a:cubicBezTo>
                  <a:cubicBezTo>
                    <a:pt x="18236" y="17044"/>
                    <a:pt x="18168" y="17528"/>
                    <a:pt x="17889" y="17942"/>
                  </a:cubicBezTo>
                  <a:cubicBezTo>
                    <a:pt x="18168" y="18080"/>
                    <a:pt x="18307" y="18148"/>
                    <a:pt x="18515" y="18218"/>
                  </a:cubicBezTo>
                  <a:lnTo>
                    <a:pt x="19004" y="18494"/>
                  </a:lnTo>
                  <a:cubicBezTo>
                    <a:pt x="18586" y="19252"/>
                    <a:pt x="16146" y="19598"/>
                    <a:pt x="13917" y="19874"/>
                  </a:cubicBezTo>
                  <a:cubicBezTo>
                    <a:pt x="14056" y="19666"/>
                    <a:pt x="14335" y="19460"/>
                    <a:pt x="14685" y="19322"/>
                  </a:cubicBezTo>
                  <a:cubicBezTo>
                    <a:pt x="15868" y="18908"/>
                    <a:pt x="16774" y="17804"/>
                    <a:pt x="16774" y="16492"/>
                  </a:cubicBezTo>
                  <a:lnTo>
                    <a:pt x="16774" y="14078"/>
                  </a:lnTo>
                  <a:lnTo>
                    <a:pt x="20886" y="10006"/>
                  </a:lnTo>
                  <a:cubicBezTo>
                    <a:pt x="21443" y="9454"/>
                    <a:pt x="21443" y="8488"/>
                    <a:pt x="20886" y="7866"/>
                  </a:cubicBezTo>
                  <a:cubicBezTo>
                    <a:pt x="20572" y="7555"/>
                    <a:pt x="20171" y="7399"/>
                    <a:pt x="19769" y="7399"/>
                  </a:cubicBezTo>
                  <a:cubicBezTo>
                    <a:pt x="19369" y="7399"/>
                    <a:pt x="18968" y="7555"/>
                    <a:pt x="18654" y="7866"/>
                  </a:cubicBezTo>
                  <a:cubicBezTo>
                    <a:pt x="17958" y="8488"/>
                    <a:pt x="16425" y="9660"/>
                    <a:pt x="15381" y="10488"/>
                  </a:cubicBezTo>
                  <a:cubicBezTo>
                    <a:pt x="15521" y="10212"/>
                    <a:pt x="17958" y="5312"/>
                    <a:pt x="18097" y="5106"/>
                  </a:cubicBezTo>
                  <a:cubicBezTo>
                    <a:pt x="18446" y="4346"/>
                    <a:pt x="18168" y="3450"/>
                    <a:pt x="17400" y="3104"/>
                  </a:cubicBezTo>
                  <a:cubicBezTo>
                    <a:pt x="17197" y="3003"/>
                    <a:pt x="16976" y="2955"/>
                    <a:pt x="16755" y="2955"/>
                  </a:cubicBezTo>
                  <a:cubicBezTo>
                    <a:pt x="16217" y="2955"/>
                    <a:pt x="15675" y="3237"/>
                    <a:pt x="15381" y="3726"/>
                  </a:cubicBezTo>
                  <a:cubicBezTo>
                    <a:pt x="15103" y="4070"/>
                    <a:pt x="12314" y="8832"/>
                    <a:pt x="12174" y="9040"/>
                  </a:cubicBezTo>
                  <a:lnTo>
                    <a:pt x="12174" y="1448"/>
                  </a:lnTo>
                  <a:cubicBezTo>
                    <a:pt x="12174" y="620"/>
                    <a:pt x="11478" y="0"/>
                    <a:pt x="106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76" name="Google Shape;4276;p39"/>
            <p:cNvSpPr/>
            <p:nvPr/>
          </p:nvSpPr>
          <p:spPr>
            <a:xfrm>
              <a:off x="76" y="491141"/>
              <a:ext cx="890674" cy="370650"/>
            </a:xfrm>
            <a:custGeom>
              <a:rect b="b" l="l" r="r" t="t"/>
              <a:pathLst>
                <a:path extrusionOk="0" h="21600" w="21600">
                  <a:moveTo>
                    <a:pt x="17746" y="0"/>
                  </a:moveTo>
                  <a:lnTo>
                    <a:pt x="17162" y="1403"/>
                  </a:lnTo>
                  <a:lnTo>
                    <a:pt x="17162" y="2805"/>
                  </a:lnTo>
                  <a:cubicBezTo>
                    <a:pt x="19149" y="4626"/>
                    <a:pt x="20316" y="7013"/>
                    <a:pt x="20316" y="9538"/>
                  </a:cubicBezTo>
                  <a:cubicBezTo>
                    <a:pt x="20316" y="13883"/>
                    <a:pt x="16462" y="18657"/>
                    <a:pt x="10799" y="18657"/>
                  </a:cubicBezTo>
                  <a:cubicBezTo>
                    <a:pt x="5196" y="18657"/>
                    <a:pt x="1343" y="13883"/>
                    <a:pt x="1343" y="9538"/>
                  </a:cubicBezTo>
                  <a:cubicBezTo>
                    <a:pt x="1343" y="7151"/>
                    <a:pt x="2335" y="4907"/>
                    <a:pt x="4028" y="3224"/>
                  </a:cubicBezTo>
                  <a:lnTo>
                    <a:pt x="3094" y="842"/>
                  </a:lnTo>
                  <a:cubicBezTo>
                    <a:pt x="1167" y="3224"/>
                    <a:pt x="0" y="6171"/>
                    <a:pt x="0" y="9395"/>
                  </a:cubicBezTo>
                  <a:cubicBezTo>
                    <a:pt x="0" y="16270"/>
                    <a:pt x="4786" y="21600"/>
                    <a:pt x="10799" y="21600"/>
                  </a:cubicBezTo>
                  <a:cubicBezTo>
                    <a:pt x="16871" y="21600"/>
                    <a:pt x="21600" y="16132"/>
                    <a:pt x="21600" y="9395"/>
                  </a:cubicBezTo>
                  <a:cubicBezTo>
                    <a:pt x="21600" y="5610"/>
                    <a:pt x="20140" y="2244"/>
                    <a:pt x="177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277" name="Google Shape;4277;p39"/>
          <p:cNvGrpSpPr/>
          <p:nvPr/>
        </p:nvGrpSpPr>
        <p:grpSpPr>
          <a:xfrm>
            <a:off x="12875178" y="8256078"/>
            <a:ext cx="886693" cy="890599"/>
            <a:chOff x="0" y="0"/>
            <a:chExt cx="886692" cy="890597"/>
          </a:xfrm>
        </p:grpSpPr>
        <p:sp>
          <p:nvSpPr>
            <p:cNvPr id="4278" name="Google Shape;4278;p39"/>
            <p:cNvSpPr/>
            <p:nvPr/>
          </p:nvSpPr>
          <p:spPr>
            <a:xfrm>
              <a:off x="0" y="262380"/>
              <a:ext cx="886692" cy="628217"/>
            </a:xfrm>
            <a:custGeom>
              <a:rect b="b" l="l" r="r" t="t"/>
              <a:pathLst>
                <a:path extrusionOk="0" h="21600" w="21445">
                  <a:moveTo>
                    <a:pt x="10829" y="0"/>
                  </a:moveTo>
                  <a:cubicBezTo>
                    <a:pt x="8327" y="0"/>
                    <a:pt x="6172" y="2730"/>
                    <a:pt x="5823" y="6124"/>
                  </a:cubicBezTo>
                  <a:cubicBezTo>
                    <a:pt x="5764" y="6620"/>
                    <a:pt x="6056" y="7117"/>
                    <a:pt x="6462" y="7117"/>
                  </a:cubicBezTo>
                  <a:lnTo>
                    <a:pt x="10189" y="7117"/>
                  </a:lnTo>
                  <a:lnTo>
                    <a:pt x="10189" y="9021"/>
                  </a:lnTo>
                  <a:lnTo>
                    <a:pt x="4426" y="9021"/>
                  </a:lnTo>
                  <a:cubicBezTo>
                    <a:pt x="3435" y="9021"/>
                    <a:pt x="2563" y="10261"/>
                    <a:pt x="2563" y="11670"/>
                  </a:cubicBezTo>
                  <a:lnTo>
                    <a:pt x="2563" y="12744"/>
                  </a:lnTo>
                  <a:cubicBezTo>
                    <a:pt x="1107" y="13159"/>
                    <a:pt x="0" y="14980"/>
                    <a:pt x="0" y="17215"/>
                  </a:cubicBezTo>
                  <a:cubicBezTo>
                    <a:pt x="0" y="19698"/>
                    <a:pt x="1399" y="21600"/>
                    <a:pt x="3145" y="21600"/>
                  </a:cubicBezTo>
                  <a:cubicBezTo>
                    <a:pt x="4891" y="21600"/>
                    <a:pt x="6288" y="19698"/>
                    <a:pt x="6288" y="17215"/>
                  </a:cubicBezTo>
                  <a:cubicBezTo>
                    <a:pt x="6288" y="14980"/>
                    <a:pt x="5181" y="13241"/>
                    <a:pt x="3727" y="12744"/>
                  </a:cubicBezTo>
                  <a:lnTo>
                    <a:pt x="3727" y="11670"/>
                  </a:lnTo>
                  <a:cubicBezTo>
                    <a:pt x="3727" y="11173"/>
                    <a:pt x="4017" y="10758"/>
                    <a:pt x="4367" y="10758"/>
                  </a:cubicBezTo>
                  <a:lnTo>
                    <a:pt x="10130" y="10758"/>
                  </a:lnTo>
                  <a:lnTo>
                    <a:pt x="10130" y="12663"/>
                  </a:lnTo>
                  <a:cubicBezTo>
                    <a:pt x="8676" y="13075"/>
                    <a:pt x="7569" y="14898"/>
                    <a:pt x="7569" y="17050"/>
                  </a:cubicBezTo>
                  <a:cubicBezTo>
                    <a:pt x="7569" y="19532"/>
                    <a:pt x="8966" y="21519"/>
                    <a:pt x="10712" y="21519"/>
                  </a:cubicBezTo>
                  <a:cubicBezTo>
                    <a:pt x="12458" y="21519"/>
                    <a:pt x="13857" y="19532"/>
                    <a:pt x="13857" y="17050"/>
                  </a:cubicBezTo>
                  <a:cubicBezTo>
                    <a:pt x="13857" y="14898"/>
                    <a:pt x="12750" y="13159"/>
                    <a:pt x="11294" y="12663"/>
                  </a:cubicBezTo>
                  <a:lnTo>
                    <a:pt x="11294" y="10758"/>
                  </a:lnTo>
                  <a:lnTo>
                    <a:pt x="17058" y="10758"/>
                  </a:lnTo>
                  <a:cubicBezTo>
                    <a:pt x="17407" y="10758"/>
                    <a:pt x="17699" y="11173"/>
                    <a:pt x="17699" y="11670"/>
                  </a:cubicBezTo>
                  <a:lnTo>
                    <a:pt x="17699" y="12744"/>
                  </a:lnTo>
                  <a:cubicBezTo>
                    <a:pt x="16243" y="13159"/>
                    <a:pt x="15138" y="14980"/>
                    <a:pt x="15138" y="17215"/>
                  </a:cubicBezTo>
                  <a:cubicBezTo>
                    <a:pt x="15138" y="19698"/>
                    <a:pt x="16535" y="21600"/>
                    <a:pt x="18281" y="21600"/>
                  </a:cubicBezTo>
                  <a:cubicBezTo>
                    <a:pt x="20027" y="21600"/>
                    <a:pt x="21424" y="19698"/>
                    <a:pt x="21424" y="17215"/>
                  </a:cubicBezTo>
                  <a:cubicBezTo>
                    <a:pt x="21600" y="14980"/>
                    <a:pt x="20610" y="13159"/>
                    <a:pt x="19155" y="12744"/>
                  </a:cubicBezTo>
                  <a:lnTo>
                    <a:pt x="19155" y="11670"/>
                  </a:lnTo>
                  <a:cubicBezTo>
                    <a:pt x="19155" y="10261"/>
                    <a:pt x="18281" y="9021"/>
                    <a:pt x="17233" y="9021"/>
                  </a:cubicBezTo>
                  <a:lnTo>
                    <a:pt x="11527" y="9021"/>
                  </a:lnTo>
                  <a:lnTo>
                    <a:pt x="11527" y="7117"/>
                  </a:lnTo>
                  <a:lnTo>
                    <a:pt x="15195" y="7117"/>
                  </a:lnTo>
                  <a:cubicBezTo>
                    <a:pt x="15604" y="7117"/>
                    <a:pt x="15894" y="6620"/>
                    <a:pt x="15894" y="6124"/>
                  </a:cubicBezTo>
                  <a:cubicBezTo>
                    <a:pt x="15487" y="2564"/>
                    <a:pt x="13392" y="0"/>
                    <a:pt x="10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79" name="Google Shape;4279;p39"/>
            <p:cNvSpPr/>
            <p:nvPr/>
          </p:nvSpPr>
          <p:spPr>
            <a:xfrm>
              <a:off x="344288" y="0"/>
              <a:ext cx="209431" cy="211800"/>
            </a:xfrm>
            <a:custGeom>
              <a:rect b="b" l="l" r="r" t="t"/>
              <a:pathLst>
                <a:path extrusionOk="0" h="21600" w="21600">
                  <a:moveTo>
                    <a:pt x="10670" y="0"/>
                  </a:moveTo>
                  <a:cubicBezTo>
                    <a:pt x="4965" y="0"/>
                    <a:pt x="0" y="4909"/>
                    <a:pt x="0" y="10800"/>
                  </a:cubicBezTo>
                  <a:cubicBezTo>
                    <a:pt x="0" y="16691"/>
                    <a:pt x="4965" y="21600"/>
                    <a:pt x="10670" y="21600"/>
                  </a:cubicBezTo>
                  <a:cubicBezTo>
                    <a:pt x="16628" y="21600"/>
                    <a:pt x="21600" y="16691"/>
                    <a:pt x="21600" y="10800"/>
                  </a:cubicBezTo>
                  <a:cubicBezTo>
                    <a:pt x="21600" y="4909"/>
                    <a:pt x="16628" y="0"/>
                    <a:pt x="106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280" name="Google Shape;4280;p39"/>
          <p:cNvGrpSpPr/>
          <p:nvPr/>
        </p:nvGrpSpPr>
        <p:grpSpPr>
          <a:xfrm>
            <a:off x="12875847" y="9351711"/>
            <a:ext cx="892471" cy="892432"/>
            <a:chOff x="-1" y="0"/>
            <a:chExt cx="892470" cy="892431"/>
          </a:xfrm>
        </p:grpSpPr>
        <p:sp>
          <p:nvSpPr>
            <p:cNvPr id="4281" name="Google Shape;4281;p39"/>
            <p:cNvSpPr/>
            <p:nvPr/>
          </p:nvSpPr>
          <p:spPr>
            <a:xfrm>
              <a:off x="262972" y="0"/>
              <a:ext cx="629497" cy="655952"/>
            </a:xfrm>
            <a:custGeom>
              <a:rect b="b" l="l" r="r" t="t"/>
              <a:pathLst>
                <a:path extrusionOk="0" h="21600" w="20843">
                  <a:moveTo>
                    <a:pt x="13041" y="0"/>
                  </a:moveTo>
                  <a:cubicBezTo>
                    <a:pt x="11058" y="0"/>
                    <a:pt x="9087" y="772"/>
                    <a:pt x="7572" y="2317"/>
                  </a:cubicBezTo>
                  <a:lnTo>
                    <a:pt x="3666" y="6202"/>
                  </a:lnTo>
                  <a:cubicBezTo>
                    <a:pt x="4250" y="6079"/>
                    <a:pt x="4845" y="6016"/>
                    <a:pt x="5442" y="6016"/>
                  </a:cubicBezTo>
                  <a:cubicBezTo>
                    <a:pt x="6396" y="6016"/>
                    <a:pt x="7357" y="6177"/>
                    <a:pt x="8288" y="6519"/>
                  </a:cubicBezTo>
                  <a:lnTo>
                    <a:pt x="9963" y="4775"/>
                  </a:lnTo>
                  <a:cubicBezTo>
                    <a:pt x="10800" y="3943"/>
                    <a:pt x="11895" y="3525"/>
                    <a:pt x="12991" y="3525"/>
                  </a:cubicBezTo>
                  <a:cubicBezTo>
                    <a:pt x="14086" y="3525"/>
                    <a:pt x="15184" y="3943"/>
                    <a:pt x="16019" y="4775"/>
                  </a:cubicBezTo>
                  <a:cubicBezTo>
                    <a:pt x="17775" y="6519"/>
                    <a:pt x="17775" y="9133"/>
                    <a:pt x="16019" y="10879"/>
                  </a:cubicBezTo>
                  <a:lnTo>
                    <a:pt x="9963" y="16903"/>
                  </a:lnTo>
                  <a:cubicBezTo>
                    <a:pt x="9125" y="17735"/>
                    <a:pt x="8030" y="18151"/>
                    <a:pt x="6934" y="18151"/>
                  </a:cubicBezTo>
                  <a:cubicBezTo>
                    <a:pt x="5839" y="18151"/>
                    <a:pt x="4741" y="17735"/>
                    <a:pt x="3906" y="16903"/>
                  </a:cubicBezTo>
                  <a:cubicBezTo>
                    <a:pt x="3188" y="16188"/>
                    <a:pt x="2790" y="15318"/>
                    <a:pt x="2709" y="14444"/>
                  </a:cubicBezTo>
                  <a:lnTo>
                    <a:pt x="0" y="17061"/>
                  </a:lnTo>
                  <a:cubicBezTo>
                    <a:pt x="397" y="17854"/>
                    <a:pt x="878" y="18568"/>
                    <a:pt x="1515" y="19280"/>
                  </a:cubicBezTo>
                  <a:cubicBezTo>
                    <a:pt x="3069" y="20825"/>
                    <a:pt x="5062" y="21600"/>
                    <a:pt x="7033" y="21600"/>
                  </a:cubicBezTo>
                  <a:cubicBezTo>
                    <a:pt x="9006" y="21600"/>
                    <a:pt x="10959" y="20825"/>
                    <a:pt x="12434" y="19280"/>
                  </a:cubicBezTo>
                  <a:lnTo>
                    <a:pt x="18572" y="13257"/>
                  </a:lnTo>
                  <a:cubicBezTo>
                    <a:pt x="21600" y="10245"/>
                    <a:pt x="21600" y="5409"/>
                    <a:pt x="18572" y="2317"/>
                  </a:cubicBezTo>
                  <a:cubicBezTo>
                    <a:pt x="17016" y="772"/>
                    <a:pt x="15025" y="0"/>
                    <a:pt x="130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82" name="Google Shape;4282;p39"/>
            <p:cNvSpPr/>
            <p:nvPr/>
          </p:nvSpPr>
          <p:spPr>
            <a:xfrm>
              <a:off x="-1" y="231053"/>
              <a:ext cx="636068" cy="661378"/>
            </a:xfrm>
            <a:custGeom>
              <a:rect b="b" l="l" r="r" t="t"/>
              <a:pathLst>
                <a:path extrusionOk="0" h="21600" w="20831">
                  <a:moveTo>
                    <a:pt x="13905" y="0"/>
                  </a:moveTo>
                  <a:cubicBezTo>
                    <a:pt x="11943" y="0"/>
                    <a:pt x="9991" y="766"/>
                    <a:pt x="8532" y="2298"/>
                  </a:cubicBezTo>
                  <a:lnTo>
                    <a:pt x="2306" y="8509"/>
                  </a:lnTo>
                  <a:cubicBezTo>
                    <a:pt x="-769" y="11576"/>
                    <a:pt x="-769" y="16372"/>
                    <a:pt x="2306" y="19359"/>
                  </a:cubicBezTo>
                  <a:cubicBezTo>
                    <a:pt x="3843" y="20854"/>
                    <a:pt x="5815" y="21600"/>
                    <a:pt x="7774" y="21600"/>
                  </a:cubicBezTo>
                  <a:cubicBezTo>
                    <a:pt x="9736" y="21600"/>
                    <a:pt x="11688" y="20854"/>
                    <a:pt x="13184" y="19359"/>
                  </a:cubicBezTo>
                  <a:lnTo>
                    <a:pt x="17125" y="15429"/>
                  </a:lnTo>
                  <a:cubicBezTo>
                    <a:pt x="16590" y="15514"/>
                    <a:pt x="16042" y="15556"/>
                    <a:pt x="15491" y="15556"/>
                  </a:cubicBezTo>
                  <a:cubicBezTo>
                    <a:pt x="14508" y="15556"/>
                    <a:pt x="13514" y="15416"/>
                    <a:pt x="12553" y="15115"/>
                  </a:cubicBezTo>
                  <a:lnTo>
                    <a:pt x="10662" y="17001"/>
                  </a:lnTo>
                  <a:cubicBezTo>
                    <a:pt x="9833" y="17827"/>
                    <a:pt x="8750" y="18239"/>
                    <a:pt x="7666" y="18239"/>
                  </a:cubicBezTo>
                  <a:cubicBezTo>
                    <a:pt x="6583" y="18239"/>
                    <a:pt x="5497" y="17827"/>
                    <a:pt x="4671" y="17001"/>
                  </a:cubicBezTo>
                  <a:cubicBezTo>
                    <a:pt x="3015" y="15272"/>
                    <a:pt x="3015" y="12677"/>
                    <a:pt x="4671" y="10947"/>
                  </a:cubicBezTo>
                  <a:lnTo>
                    <a:pt x="10899" y="4736"/>
                  </a:lnTo>
                  <a:cubicBezTo>
                    <a:pt x="11725" y="3910"/>
                    <a:pt x="12811" y="3499"/>
                    <a:pt x="13895" y="3499"/>
                  </a:cubicBezTo>
                  <a:cubicBezTo>
                    <a:pt x="14978" y="3499"/>
                    <a:pt x="16062" y="3910"/>
                    <a:pt x="16890" y="4736"/>
                  </a:cubicBezTo>
                  <a:cubicBezTo>
                    <a:pt x="17601" y="5445"/>
                    <a:pt x="17993" y="6388"/>
                    <a:pt x="18073" y="7252"/>
                  </a:cubicBezTo>
                  <a:lnTo>
                    <a:pt x="20831" y="4502"/>
                  </a:lnTo>
                  <a:cubicBezTo>
                    <a:pt x="20438" y="3716"/>
                    <a:pt x="19965" y="3007"/>
                    <a:pt x="19335" y="2298"/>
                  </a:cubicBezTo>
                  <a:cubicBezTo>
                    <a:pt x="17836" y="766"/>
                    <a:pt x="15864" y="0"/>
                    <a:pt x="139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283" name="Google Shape;4283;p39"/>
          <p:cNvGrpSpPr/>
          <p:nvPr/>
        </p:nvGrpSpPr>
        <p:grpSpPr>
          <a:xfrm>
            <a:off x="18509244" y="7143943"/>
            <a:ext cx="890713" cy="893120"/>
            <a:chOff x="0" y="0"/>
            <a:chExt cx="890711" cy="893118"/>
          </a:xfrm>
        </p:grpSpPr>
        <p:sp>
          <p:nvSpPr>
            <p:cNvPr id="4284" name="Google Shape;4284;p39"/>
            <p:cNvSpPr/>
            <p:nvPr/>
          </p:nvSpPr>
          <p:spPr>
            <a:xfrm>
              <a:off x="211837" y="0"/>
              <a:ext cx="536834" cy="683687"/>
            </a:xfrm>
            <a:custGeom>
              <a:rect b="b" l="l" r="r" t="t"/>
              <a:pathLst>
                <a:path extrusionOk="0" h="21600" w="21600">
                  <a:moveTo>
                    <a:pt x="7265" y="0"/>
                  </a:moveTo>
                  <a:cubicBezTo>
                    <a:pt x="6588" y="0"/>
                    <a:pt x="6102" y="381"/>
                    <a:pt x="6102" y="912"/>
                  </a:cubicBezTo>
                  <a:cubicBezTo>
                    <a:pt x="6102" y="1369"/>
                    <a:pt x="6588" y="1750"/>
                    <a:pt x="7265" y="1750"/>
                  </a:cubicBezTo>
                  <a:lnTo>
                    <a:pt x="8331" y="1750"/>
                  </a:lnTo>
                  <a:lnTo>
                    <a:pt x="8331" y="3804"/>
                  </a:lnTo>
                  <a:cubicBezTo>
                    <a:pt x="3489" y="4869"/>
                    <a:pt x="0" y="8367"/>
                    <a:pt x="0" y="12550"/>
                  </a:cubicBezTo>
                  <a:cubicBezTo>
                    <a:pt x="0" y="17569"/>
                    <a:pt x="5134" y="21600"/>
                    <a:pt x="11430" y="21600"/>
                  </a:cubicBezTo>
                  <a:cubicBezTo>
                    <a:pt x="12205" y="21600"/>
                    <a:pt x="12786" y="21523"/>
                    <a:pt x="13367" y="21371"/>
                  </a:cubicBezTo>
                  <a:cubicBezTo>
                    <a:pt x="12786" y="20914"/>
                    <a:pt x="12399" y="20231"/>
                    <a:pt x="12399" y="19471"/>
                  </a:cubicBezTo>
                  <a:cubicBezTo>
                    <a:pt x="12399" y="19015"/>
                    <a:pt x="12592" y="18556"/>
                    <a:pt x="12884" y="18177"/>
                  </a:cubicBezTo>
                  <a:cubicBezTo>
                    <a:pt x="12399" y="18252"/>
                    <a:pt x="11916" y="18252"/>
                    <a:pt x="11332" y="18252"/>
                  </a:cubicBezTo>
                  <a:cubicBezTo>
                    <a:pt x="7265" y="18252"/>
                    <a:pt x="3972" y="15744"/>
                    <a:pt x="3972" y="12473"/>
                  </a:cubicBezTo>
                  <a:cubicBezTo>
                    <a:pt x="3972" y="9279"/>
                    <a:pt x="7265" y="6694"/>
                    <a:pt x="11332" y="6694"/>
                  </a:cubicBezTo>
                  <a:cubicBezTo>
                    <a:pt x="13367" y="6694"/>
                    <a:pt x="15304" y="7454"/>
                    <a:pt x="16758" y="8594"/>
                  </a:cubicBezTo>
                  <a:cubicBezTo>
                    <a:pt x="17241" y="8367"/>
                    <a:pt x="17726" y="8367"/>
                    <a:pt x="18209" y="8367"/>
                  </a:cubicBezTo>
                  <a:lnTo>
                    <a:pt x="21600" y="8367"/>
                  </a:lnTo>
                  <a:cubicBezTo>
                    <a:pt x="20146" y="6238"/>
                    <a:pt x="17628" y="4488"/>
                    <a:pt x="14529" y="3804"/>
                  </a:cubicBezTo>
                  <a:lnTo>
                    <a:pt x="14529" y="1750"/>
                  </a:lnTo>
                  <a:lnTo>
                    <a:pt x="15596" y="1750"/>
                  </a:lnTo>
                  <a:cubicBezTo>
                    <a:pt x="16177" y="1750"/>
                    <a:pt x="16660" y="1369"/>
                    <a:pt x="16660" y="912"/>
                  </a:cubicBezTo>
                  <a:cubicBezTo>
                    <a:pt x="16660" y="381"/>
                    <a:pt x="16177" y="0"/>
                    <a:pt x="155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85" name="Google Shape;4285;p39"/>
            <p:cNvSpPr/>
            <p:nvPr/>
          </p:nvSpPr>
          <p:spPr>
            <a:xfrm>
              <a:off x="363504" y="262380"/>
              <a:ext cx="161296" cy="158927"/>
            </a:xfrm>
            <a:custGeom>
              <a:rect b="b" l="l" r="r" t="t"/>
              <a:pathLst>
                <a:path extrusionOk="0" h="21600" w="21600">
                  <a:moveTo>
                    <a:pt x="17732" y="0"/>
                  </a:moveTo>
                  <a:cubicBezTo>
                    <a:pt x="15798" y="332"/>
                    <a:pt x="14182" y="1641"/>
                    <a:pt x="14182" y="3603"/>
                  </a:cubicBezTo>
                  <a:lnTo>
                    <a:pt x="14182" y="14403"/>
                  </a:lnTo>
                  <a:lnTo>
                    <a:pt x="3868" y="14403"/>
                  </a:lnTo>
                  <a:cubicBezTo>
                    <a:pt x="1617" y="14403"/>
                    <a:pt x="0" y="16034"/>
                    <a:pt x="0" y="17997"/>
                  </a:cubicBezTo>
                  <a:cubicBezTo>
                    <a:pt x="0" y="19959"/>
                    <a:pt x="1617" y="21600"/>
                    <a:pt x="3868" y="21600"/>
                  </a:cubicBezTo>
                  <a:lnTo>
                    <a:pt x="17732" y="21600"/>
                  </a:lnTo>
                  <a:cubicBezTo>
                    <a:pt x="19994" y="21600"/>
                    <a:pt x="21600" y="19959"/>
                    <a:pt x="21600" y="17997"/>
                  </a:cubicBezTo>
                  <a:lnTo>
                    <a:pt x="21600" y="3603"/>
                  </a:lnTo>
                  <a:cubicBezTo>
                    <a:pt x="21600" y="1641"/>
                    <a:pt x="19994" y="0"/>
                    <a:pt x="17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86" name="Google Shape;4286;p39"/>
            <p:cNvSpPr/>
            <p:nvPr/>
          </p:nvSpPr>
          <p:spPr>
            <a:xfrm>
              <a:off x="628330" y="317775"/>
              <a:ext cx="262381" cy="77019"/>
            </a:xfrm>
            <a:custGeom>
              <a:rect b="b" l="l" r="r" t="t"/>
              <a:pathLst>
                <a:path extrusionOk="0" h="21600" w="21600">
                  <a:moveTo>
                    <a:pt x="3365" y="0"/>
                  </a:moveTo>
                  <a:cubicBezTo>
                    <a:pt x="1585" y="0"/>
                    <a:pt x="0" y="4714"/>
                    <a:pt x="0" y="10800"/>
                  </a:cubicBezTo>
                  <a:cubicBezTo>
                    <a:pt x="0" y="16886"/>
                    <a:pt x="1585" y="21600"/>
                    <a:pt x="3365" y="21600"/>
                  </a:cubicBezTo>
                  <a:lnTo>
                    <a:pt x="18430" y="21600"/>
                  </a:lnTo>
                  <a:cubicBezTo>
                    <a:pt x="20210" y="21600"/>
                    <a:pt x="21600" y="16886"/>
                    <a:pt x="21600" y="10800"/>
                  </a:cubicBezTo>
                  <a:cubicBezTo>
                    <a:pt x="21600" y="4714"/>
                    <a:pt x="20210" y="0"/>
                    <a:pt x="184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87" name="Google Shape;4287;p39"/>
            <p:cNvSpPr/>
            <p:nvPr/>
          </p:nvSpPr>
          <p:spPr>
            <a:xfrm>
              <a:off x="575380" y="445374"/>
              <a:ext cx="262381" cy="79387"/>
            </a:xfrm>
            <a:custGeom>
              <a:rect b="b" l="l" r="r" t="t"/>
              <a:pathLst>
                <a:path extrusionOk="0" h="21600" w="21600">
                  <a:moveTo>
                    <a:pt x="3170" y="0"/>
                  </a:moveTo>
                  <a:cubicBezTo>
                    <a:pt x="1384" y="0"/>
                    <a:pt x="0" y="5239"/>
                    <a:pt x="0" y="11122"/>
                  </a:cubicBezTo>
                  <a:cubicBezTo>
                    <a:pt x="0" y="16361"/>
                    <a:pt x="1384" y="21600"/>
                    <a:pt x="3170" y="21600"/>
                  </a:cubicBezTo>
                  <a:lnTo>
                    <a:pt x="18229" y="21600"/>
                  </a:lnTo>
                  <a:cubicBezTo>
                    <a:pt x="20015" y="21600"/>
                    <a:pt x="21600" y="17671"/>
                    <a:pt x="21600" y="11122"/>
                  </a:cubicBezTo>
                  <a:cubicBezTo>
                    <a:pt x="21600" y="5239"/>
                    <a:pt x="20015" y="0"/>
                    <a:pt x="182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88" name="Google Shape;4288;p39"/>
            <p:cNvSpPr/>
            <p:nvPr/>
          </p:nvSpPr>
          <p:spPr>
            <a:xfrm>
              <a:off x="575380" y="577710"/>
              <a:ext cx="206986" cy="79464"/>
            </a:xfrm>
            <a:custGeom>
              <a:rect b="b" l="l" r="r" t="t"/>
              <a:pathLst>
                <a:path extrusionOk="0" h="21600" w="21600">
                  <a:moveTo>
                    <a:pt x="4019" y="0"/>
                  </a:moveTo>
                  <a:cubicBezTo>
                    <a:pt x="1754" y="0"/>
                    <a:pt x="0" y="5234"/>
                    <a:pt x="0" y="11132"/>
                  </a:cubicBezTo>
                  <a:cubicBezTo>
                    <a:pt x="0" y="16366"/>
                    <a:pt x="1754" y="21600"/>
                    <a:pt x="4019" y="21600"/>
                  </a:cubicBezTo>
                  <a:lnTo>
                    <a:pt x="17581" y="21600"/>
                  </a:lnTo>
                  <a:cubicBezTo>
                    <a:pt x="19846" y="21600"/>
                    <a:pt x="21600" y="16366"/>
                    <a:pt x="21600" y="11132"/>
                  </a:cubicBezTo>
                  <a:cubicBezTo>
                    <a:pt x="21600" y="5234"/>
                    <a:pt x="19846" y="0"/>
                    <a:pt x="175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89" name="Google Shape;4289;p39"/>
            <p:cNvSpPr/>
            <p:nvPr/>
          </p:nvSpPr>
          <p:spPr>
            <a:xfrm>
              <a:off x="575380" y="707754"/>
              <a:ext cx="156405" cy="79388"/>
            </a:xfrm>
            <a:custGeom>
              <a:rect b="b" l="l" r="r" t="t"/>
              <a:pathLst>
                <a:path extrusionOk="0" h="21600" w="21600">
                  <a:moveTo>
                    <a:pt x="5318" y="0"/>
                  </a:moveTo>
                  <a:cubicBezTo>
                    <a:pt x="2321" y="0"/>
                    <a:pt x="0" y="5239"/>
                    <a:pt x="0" y="10478"/>
                  </a:cubicBezTo>
                  <a:cubicBezTo>
                    <a:pt x="0" y="16361"/>
                    <a:pt x="2321" y="21600"/>
                    <a:pt x="5318" y="21600"/>
                  </a:cubicBezTo>
                  <a:lnTo>
                    <a:pt x="16282" y="21600"/>
                  </a:lnTo>
                  <a:cubicBezTo>
                    <a:pt x="18941" y="21600"/>
                    <a:pt x="21600" y="16361"/>
                    <a:pt x="21600" y="10478"/>
                  </a:cubicBezTo>
                  <a:cubicBezTo>
                    <a:pt x="21600" y="5239"/>
                    <a:pt x="18941" y="0"/>
                    <a:pt x="162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90" name="Google Shape;4290;p39"/>
            <p:cNvSpPr/>
            <p:nvPr/>
          </p:nvSpPr>
          <p:spPr>
            <a:xfrm>
              <a:off x="0" y="51039"/>
              <a:ext cx="529613" cy="842079"/>
            </a:xfrm>
            <a:custGeom>
              <a:rect b="b" l="l" r="r" t="t"/>
              <a:pathLst>
                <a:path extrusionOk="0" h="21600" w="21502">
                  <a:moveTo>
                    <a:pt x="11699" y="0"/>
                  </a:moveTo>
                  <a:cubicBezTo>
                    <a:pt x="11429" y="0"/>
                    <a:pt x="11184" y="102"/>
                    <a:pt x="11045" y="235"/>
                  </a:cubicBezTo>
                  <a:lnTo>
                    <a:pt x="5182" y="4373"/>
                  </a:lnTo>
                  <a:cubicBezTo>
                    <a:pt x="4692" y="4743"/>
                    <a:pt x="4301" y="5174"/>
                    <a:pt x="4301" y="5668"/>
                  </a:cubicBezTo>
                  <a:lnTo>
                    <a:pt x="4301" y="11597"/>
                  </a:lnTo>
                  <a:cubicBezTo>
                    <a:pt x="4301" y="12151"/>
                    <a:pt x="3910" y="12584"/>
                    <a:pt x="3324" y="13016"/>
                  </a:cubicBezTo>
                  <a:lnTo>
                    <a:pt x="293" y="14930"/>
                  </a:lnTo>
                  <a:cubicBezTo>
                    <a:pt x="-98" y="15177"/>
                    <a:pt x="-98" y="15611"/>
                    <a:pt x="293" y="15858"/>
                  </a:cubicBezTo>
                  <a:lnTo>
                    <a:pt x="8796" y="21414"/>
                  </a:lnTo>
                  <a:cubicBezTo>
                    <a:pt x="8991" y="21537"/>
                    <a:pt x="9261" y="21600"/>
                    <a:pt x="9531" y="21600"/>
                  </a:cubicBezTo>
                  <a:cubicBezTo>
                    <a:pt x="9798" y="21600"/>
                    <a:pt x="10068" y="21537"/>
                    <a:pt x="10263" y="21414"/>
                  </a:cubicBezTo>
                  <a:lnTo>
                    <a:pt x="13294" y="19499"/>
                  </a:lnTo>
                  <a:cubicBezTo>
                    <a:pt x="13976" y="19068"/>
                    <a:pt x="14662" y="18882"/>
                    <a:pt x="15540" y="18882"/>
                  </a:cubicBezTo>
                  <a:lnTo>
                    <a:pt x="21502" y="18882"/>
                  </a:lnTo>
                  <a:cubicBezTo>
                    <a:pt x="21307" y="18574"/>
                    <a:pt x="21111" y="18204"/>
                    <a:pt x="21111" y="17833"/>
                  </a:cubicBezTo>
                  <a:cubicBezTo>
                    <a:pt x="21111" y="17710"/>
                    <a:pt x="21111" y="17586"/>
                    <a:pt x="21307" y="17463"/>
                  </a:cubicBezTo>
                  <a:cubicBezTo>
                    <a:pt x="20916" y="17463"/>
                    <a:pt x="20525" y="17523"/>
                    <a:pt x="20134" y="17523"/>
                  </a:cubicBezTo>
                  <a:cubicBezTo>
                    <a:pt x="12608" y="17523"/>
                    <a:pt x="6354" y="13572"/>
                    <a:pt x="6354" y="8818"/>
                  </a:cubicBezTo>
                  <a:cubicBezTo>
                    <a:pt x="6354" y="5668"/>
                    <a:pt x="9090" y="2891"/>
                    <a:pt x="13098" y="1346"/>
                  </a:cubicBezTo>
                  <a:cubicBezTo>
                    <a:pt x="13098" y="1160"/>
                    <a:pt x="12999" y="1037"/>
                    <a:pt x="12999" y="976"/>
                  </a:cubicBezTo>
                  <a:lnTo>
                    <a:pt x="12708" y="482"/>
                  </a:lnTo>
                  <a:cubicBezTo>
                    <a:pt x="12608" y="235"/>
                    <a:pt x="12317" y="112"/>
                    <a:pt x="12022" y="49"/>
                  </a:cubicBezTo>
                  <a:cubicBezTo>
                    <a:pt x="11913" y="16"/>
                    <a:pt x="11805" y="0"/>
                    <a:pt x="116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291" name="Google Shape;4291;p39"/>
          <p:cNvGrpSpPr/>
          <p:nvPr/>
        </p:nvGrpSpPr>
        <p:grpSpPr>
          <a:xfrm>
            <a:off x="18506838" y="8256883"/>
            <a:ext cx="890747" cy="888993"/>
            <a:chOff x="0" y="0"/>
            <a:chExt cx="890745" cy="888992"/>
          </a:xfrm>
        </p:grpSpPr>
        <p:sp>
          <p:nvSpPr>
            <p:cNvPr id="4292" name="Google Shape;4292;p39"/>
            <p:cNvSpPr/>
            <p:nvPr/>
          </p:nvSpPr>
          <p:spPr>
            <a:xfrm>
              <a:off x="370725" y="315330"/>
              <a:ext cx="520020" cy="573662"/>
            </a:xfrm>
            <a:custGeom>
              <a:rect b="b" l="l" r="r" t="t"/>
              <a:pathLst>
                <a:path extrusionOk="0" h="21600" w="21502">
                  <a:moveTo>
                    <a:pt x="16176" y="5981"/>
                  </a:moveTo>
                  <a:cubicBezTo>
                    <a:pt x="16447" y="5981"/>
                    <a:pt x="16722" y="6073"/>
                    <a:pt x="16921" y="6254"/>
                  </a:cubicBezTo>
                  <a:cubicBezTo>
                    <a:pt x="17221" y="6525"/>
                    <a:pt x="17221" y="7071"/>
                    <a:pt x="16921" y="7615"/>
                  </a:cubicBezTo>
                  <a:lnTo>
                    <a:pt x="10451" y="13504"/>
                  </a:lnTo>
                  <a:cubicBezTo>
                    <a:pt x="10154" y="13686"/>
                    <a:pt x="9955" y="13778"/>
                    <a:pt x="9655" y="13778"/>
                  </a:cubicBezTo>
                  <a:cubicBezTo>
                    <a:pt x="9456" y="13778"/>
                    <a:pt x="9159" y="13686"/>
                    <a:pt x="8960" y="13504"/>
                  </a:cubicBezTo>
                  <a:lnTo>
                    <a:pt x="6868" y="11511"/>
                  </a:lnTo>
                  <a:cubicBezTo>
                    <a:pt x="6470" y="11240"/>
                    <a:pt x="6470" y="10515"/>
                    <a:pt x="6868" y="10153"/>
                  </a:cubicBezTo>
                  <a:cubicBezTo>
                    <a:pt x="7017" y="10015"/>
                    <a:pt x="7292" y="9948"/>
                    <a:pt x="7579" y="9948"/>
                  </a:cubicBezTo>
                  <a:cubicBezTo>
                    <a:pt x="7863" y="9948"/>
                    <a:pt x="8164" y="10015"/>
                    <a:pt x="8363" y="10153"/>
                  </a:cubicBezTo>
                  <a:lnTo>
                    <a:pt x="9655" y="11421"/>
                  </a:lnTo>
                  <a:lnTo>
                    <a:pt x="15427" y="6254"/>
                  </a:lnTo>
                  <a:cubicBezTo>
                    <a:pt x="15626" y="6073"/>
                    <a:pt x="15901" y="5981"/>
                    <a:pt x="16176" y="5981"/>
                  </a:cubicBezTo>
                  <a:close/>
                  <a:moveTo>
                    <a:pt x="5374" y="0"/>
                  </a:moveTo>
                  <a:cubicBezTo>
                    <a:pt x="2290" y="0"/>
                    <a:pt x="0" y="2175"/>
                    <a:pt x="0" y="4894"/>
                  </a:cubicBezTo>
                  <a:lnTo>
                    <a:pt x="0" y="12690"/>
                  </a:lnTo>
                  <a:cubicBezTo>
                    <a:pt x="0" y="15409"/>
                    <a:pt x="2290" y="17584"/>
                    <a:pt x="5374" y="17584"/>
                  </a:cubicBezTo>
                  <a:lnTo>
                    <a:pt x="6470" y="17584"/>
                  </a:lnTo>
                  <a:lnTo>
                    <a:pt x="6470" y="20576"/>
                  </a:lnTo>
                  <a:cubicBezTo>
                    <a:pt x="6470" y="21027"/>
                    <a:pt x="6669" y="21390"/>
                    <a:pt x="7067" y="21482"/>
                  </a:cubicBezTo>
                  <a:cubicBezTo>
                    <a:pt x="7232" y="21557"/>
                    <a:pt x="7415" y="21600"/>
                    <a:pt x="7585" y="21600"/>
                  </a:cubicBezTo>
                  <a:cubicBezTo>
                    <a:pt x="7826" y="21600"/>
                    <a:pt x="8047" y="21514"/>
                    <a:pt x="8164" y="21301"/>
                  </a:cubicBezTo>
                  <a:lnTo>
                    <a:pt x="12144" y="17584"/>
                  </a:lnTo>
                  <a:lnTo>
                    <a:pt x="16027" y="17584"/>
                  </a:lnTo>
                  <a:cubicBezTo>
                    <a:pt x="19013" y="17584"/>
                    <a:pt x="21499" y="15409"/>
                    <a:pt x="21499" y="12690"/>
                  </a:cubicBezTo>
                  <a:lnTo>
                    <a:pt x="21499" y="4894"/>
                  </a:lnTo>
                  <a:cubicBezTo>
                    <a:pt x="21600" y="2175"/>
                    <a:pt x="19110" y="0"/>
                    <a:pt x="161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93" name="Google Shape;4293;p39"/>
            <p:cNvSpPr/>
            <p:nvPr/>
          </p:nvSpPr>
          <p:spPr>
            <a:xfrm>
              <a:off x="0" y="0"/>
              <a:ext cx="575343" cy="626611"/>
            </a:xfrm>
            <a:custGeom>
              <a:rect b="b" l="l" r="r" t="t"/>
              <a:pathLst>
                <a:path extrusionOk="0" h="21600" w="21600">
                  <a:moveTo>
                    <a:pt x="10846" y="3569"/>
                  </a:moveTo>
                  <a:cubicBezTo>
                    <a:pt x="12383" y="3569"/>
                    <a:pt x="13737" y="4812"/>
                    <a:pt x="13737" y="6305"/>
                  </a:cubicBezTo>
                  <a:cubicBezTo>
                    <a:pt x="13737" y="7135"/>
                    <a:pt x="13287" y="7965"/>
                    <a:pt x="12653" y="8462"/>
                  </a:cubicBezTo>
                  <a:cubicBezTo>
                    <a:pt x="12203" y="8797"/>
                    <a:pt x="11841" y="9295"/>
                    <a:pt x="11841" y="9958"/>
                  </a:cubicBezTo>
                  <a:cubicBezTo>
                    <a:pt x="11841" y="10456"/>
                    <a:pt x="11388" y="10870"/>
                    <a:pt x="10846" y="10870"/>
                  </a:cubicBezTo>
                  <a:cubicBezTo>
                    <a:pt x="10304" y="10870"/>
                    <a:pt x="9851" y="10456"/>
                    <a:pt x="9851" y="9958"/>
                  </a:cubicBezTo>
                  <a:cubicBezTo>
                    <a:pt x="9851" y="8797"/>
                    <a:pt x="10396" y="7717"/>
                    <a:pt x="11388" y="7053"/>
                  </a:cubicBezTo>
                  <a:cubicBezTo>
                    <a:pt x="11661" y="6803"/>
                    <a:pt x="11749" y="6637"/>
                    <a:pt x="11749" y="6305"/>
                  </a:cubicBezTo>
                  <a:cubicBezTo>
                    <a:pt x="11749" y="5808"/>
                    <a:pt x="11299" y="5394"/>
                    <a:pt x="10757" y="5394"/>
                  </a:cubicBezTo>
                  <a:cubicBezTo>
                    <a:pt x="10123" y="5394"/>
                    <a:pt x="9670" y="5808"/>
                    <a:pt x="9670" y="6305"/>
                  </a:cubicBezTo>
                  <a:cubicBezTo>
                    <a:pt x="9670" y="6803"/>
                    <a:pt x="9219" y="7219"/>
                    <a:pt x="8677" y="7219"/>
                  </a:cubicBezTo>
                  <a:cubicBezTo>
                    <a:pt x="8135" y="7219"/>
                    <a:pt x="7682" y="6803"/>
                    <a:pt x="7682" y="6305"/>
                  </a:cubicBezTo>
                  <a:cubicBezTo>
                    <a:pt x="7863" y="4812"/>
                    <a:pt x="9219" y="3569"/>
                    <a:pt x="10846" y="3569"/>
                  </a:cubicBezTo>
                  <a:close/>
                  <a:moveTo>
                    <a:pt x="10846" y="12529"/>
                  </a:moveTo>
                  <a:cubicBezTo>
                    <a:pt x="11388" y="12529"/>
                    <a:pt x="11841" y="12945"/>
                    <a:pt x="11841" y="13443"/>
                  </a:cubicBezTo>
                  <a:cubicBezTo>
                    <a:pt x="11841" y="13941"/>
                    <a:pt x="11388" y="14354"/>
                    <a:pt x="10846" y="14354"/>
                  </a:cubicBezTo>
                  <a:cubicBezTo>
                    <a:pt x="10304" y="14354"/>
                    <a:pt x="9851" y="13941"/>
                    <a:pt x="9851" y="13443"/>
                  </a:cubicBezTo>
                  <a:cubicBezTo>
                    <a:pt x="9851" y="12945"/>
                    <a:pt x="10304" y="12529"/>
                    <a:pt x="10846" y="12529"/>
                  </a:cubicBezTo>
                  <a:close/>
                  <a:moveTo>
                    <a:pt x="4971" y="0"/>
                  </a:moveTo>
                  <a:cubicBezTo>
                    <a:pt x="2260" y="0"/>
                    <a:pt x="0" y="2075"/>
                    <a:pt x="0" y="4564"/>
                  </a:cubicBezTo>
                  <a:lnTo>
                    <a:pt x="0" y="13525"/>
                  </a:lnTo>
                  <a:cubicBezTo>
                    <a:pt x="0" y="15766"/>
                    <a:pt x="1810" y="17510"/>
                    <a:pt x="4068" y="17923"/>
                  </a:cubicBezTo>
                  <a:lnTo>
                    <a:pt x="4068" y="20662"/>
                  </a:lnTo>
                  <a:cubicBezTo>
                    <a:pt x="4068" y="21076"/>
                    <a:pt x="4248" y="21408"/>
                    <a:pt x="4610" y="21492"/>
                  </a:cubicBezTo>
                  <a:cubicBezTo>
                    <a:pt x="4759" y="21560"/>
                    <a:pt x="4925" y="21600"/>
                    <a:pt x="5080" y="21600"/>
                  </a:cubicBezTo>
                  <a:cubicBezTo>
                    <a:pt x="5301" y="21600"/>
                    <a:pt x="5499" y="21521"/>
                    <a:pt x="5605" y="21326"/>
                  </a:cubicBezTo>
                  <a:lnTo>
                    <a:pt x="9219" y="18007"/>
                  </a:lnTo>
                  <a:lnTo>
                    <a:pt x="11749" y="18007"/>
                  </a:lnTo>
                  <a:lnTo>
                    <a:pt x="11749" y="15268"/>
                  </a:lnTo>
                  <a:cubicBezTo>
                    <a:pt x="11749" y="11784"/>
                    <a:pt x="14822" y="8963"/>
                    <a:pt x="18617" y="8963"/>
                  </a:cubicBezTo>
                  <a:lnTo>
                    <a:pt x="21600" y="8963"/>
                  </a:lnTo>
                  <a:lnTo>
                    <a:pt x="21600" y="4564"/>
                  </a:lnTo>
                  <a:cubicBezTo>
                    <a:pt x="21600" y="2075"/>
                    <a:pt x="19431" y="0"/>
                    <a:pt x="167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294" name="Google Shape;4294;p39"/>
          <p:cNvGrpSpPr/>
          <p:nvPr/>
        </p:nvGrpSpPr>
        <p:grpSpPr>
          <a:xfrm>
            <a:off x="18506838" y="9352593"/>
            <a:ext cx="890697" cy="890599"/>
            <a:chOff x="0" y="0"/>
            <a:chExt cx="890695" cy="890597"/>
          </a:xfrm>
        </p:grpSpPr>
        <p:sp>
          <p:nvSpPr>
            <p:cNvPr id="4295" name="Google Shape;4295;p39"/>
            <p:cNvSpPr/>
            <p:nvPr/>
          </p:nvSpPr>
          <p:spPr>
            <a:xfrm>
              <a:off x="158925" y="158849"/>
              <a:ext cx="572930" cy="570530"/>
            </a:xfrm>
            <a:custGeom>
              <a:rect b="b" l="l" r="r" t="t"/>
              <a:pathLst>
                <a:path extrusionOk="0" h="21600" w="21512">
                  <a:moveTo>
                    <a:pt x="10756" y="1915"/>
                  </a:moveTo>
                  <a:cubicBezTo>
                    <a:pt x="11298" y="1915"/>
                    <a:pt x="11748" y="2369"/>
                    <a:pt x="11748" y="2916"/>
                  </a:cubicBezTo>
                  <a:lnTo>
                    <a:pt x="11748" y="10480"/>
                  </a:lnTo>
                  <a:lnTo>
                    <a:pt x="15366" y="14125"/>
                  </a:lnTo>
                  <a:cubicBezTo>
                    <a:pt x="15816" y="14582"/>
                    <a:pt x="15816" y="15129"/>
                    <a:pt x="15366" y="15493"/>
                  </a:cubicBezTo>
                  <a:cubicBezTo>
                    <a:pt x="15185" y="15676"/>
                    <a:pt x="14936" y="15765"/>
                    <a:pt x="14686" y="15765"/>
                  </a:cubicBezTo>
                  <a:cubicBezTo>
                    <a:pt x="14439" y="15765"/>
                    <a:pt x="14190" y="15676"/>
                    <a:pt x="14009" y="15493"/>
                  </a:cubicBezTo>
                  <a:lnTo>
                    <a:pt x="10033" y="11484"/>
                  </a:lnTo>
                  <a:cubicBezTo>
                    <a:pt x="9852" y="11302"/>
                    <a:pt x="9760" y="11027"/>
                    <a:pt x="9760" y="10755"/>
                  </a:cubicBezTo>
                  <a:lnTo>
                    <a:pt x="9760" y="2916"/>
                  </a:lnTo>
                  <a:cubicBezTo>
                    <a:pt x="9760" y="2369"/>
                    <a:pt x="10213" y="1915"/>
                    <a:pt x="10756" y="1915"/>
                  </a:cubicBezTo>
                  <a:close/>
                  <a:moveTo>
                    <a:pt x="10756" y="0"/>
                  </a:moveTo>
                  <a:cubicBezTo>
                    <a:pt x="4791" y="0"/>
                    <a:pt x="0" y="4921"/>
                    <a:pt x="0" y="10845"/>
                  </a:cubicBezTo>
                  <a:cubicBezTo>
                    <a:pt x="0" y="16859"/>
                    <a:pt x="4880" y="21600"/>
                    <a:pt x="10756" y="21600"/>
                  </a:cubicBezTo>
                  <a:cubicBezTo>
                    <a:pt x="16631" y="21600"/>
                    <a:pt x="21511" y="16769"/>
                    <a:pt x="21511" y="10845"/>
                  </a:cubicBezTo>
                  <a:cubicBezTo>
                    <a:pt x="21600" y="4921"/>
                    <a:pt x="16720" y="0"/>
                    <a:pt x="10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296" name="Google Shape;4296;p39"/>
            <p:cNvSpPr/>
            <p:nvPr/>
          </p:nvSpPr>
          <p:spPr>
            <a:xfrm>
              <a:off x="0" y="0"/>
              <a:ext cx="890695" cy="890597"/>
            </a:xfrm>
            <a:custGeom>
              <a:rect b="b" l="l" r="r" t="t"/>
              <a:pathLst>
                <a:path extrusionOk="0" h="21600" w="21541">
                  <a:moveTo>
                    <a:pt x="10771" y="2509"/>
                  </a:moveTo>
                  <a:cubicBezTo>
                    <a:pt x="15312" y="2509"/>
                    <a:pt x="18980" y="6247"/>
                    <a:pt x="18980" y="10800"/>
                  </a:cubicBezTo>
                  <a:cubicBezTo>
                    <a:pt x="18980" y="15353"/>
                    <a:pt x="15371" y="19032"/>
                    <a:pt x="10771" y="19032"/>
                  </a:cubicBezTo>
                  <a:cubicBezTo>
                    <a:pt x="6288" y="19032"/>
                    <a:pt x="2563" y="15296"/>
                    <a:pt x="2563" y="10800"/>
                  </a:cubicBezTo>
                  <a:cubicBezTo>
                    <a:pt x="2563" y="6247"/>
                    <a:pt x="6229" y="2509"/>
                    <a:pt x="10771" y="2509"/>
                  </a:cubicBezTo>
                  <a:close/>
                  <a:moveTo>
                    <a:pt x="10771" y="0"/>
                  </a:moveTo>
                  <a:cubicBezTo>
                    <a:pt x="4891" y="0"/>
                    <a:pt x="0" y="4846"/>
                    <a:pt x="0" y="10800"/>
                  </a:cubicBezTo>
                  <a:cubicBezTo>
                    <a:pt x="0" y="16697"/>
                    <a:pt x="4891" y="21600"/>
                    <a:pt x="10771" y="21600"/>
                  </a:cubicBezTo>
                  <a:cubicBezTo>
                    <a:pt x="16651" y="21600"/>
                    <a:pt x="21541" y="16697"/>
                    <a:pt x="21541" y="10800"/>
                  </a:cubicBezTo>
                  <a:cubicBezTo>
                    <a:pt x="21600" y="4846"/>
                    <a:pt x="16709"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297" name="Google Shape;4297;p39"/>
          <p:cNvSpPr/>
          <p:nvPr/>
        </p:nvSpPr>
        <p:spPr>
          <a:xfrm>
            <a:off x="20747566" y="8256511"/>
            <a:ext cx="890695" cy="890598"/>
          </a:xfrm>
          <a:custGeom>
            <a:rect b="b" l="l" r="r" t="t"/>
            <a:pathLst>
              <a:path extrusionOk="0" h="21600" w="21541">
                <a:moveTo>
                  <a:pt x="10771" y="4553"/>
                </a:moveTo>
                <a:cubicBezTo>
                  <a:pt x="11470" y="4553"/>
                  <a:pt x="11995" y="5137"/>
                  <a:pt x="11995" y="5780"/>
                </a:cubicBezTo>
                <a:cubicBezTo>
                  <a:pt x="12052" y="6421"/>
                  <a:pt x="11470" y="7005"/>
                  <a:pt x="10771" y="7005"/>
                </a:cubicBezTo>
                <a:cubicBezTo>
                  <a:pt x="10014" y="7005"/>
                  <a:pt x="9491" y="6421"/>
                  <a:pt x="9491" y="5780"/>
                </a:cubicBezTo>
                <a:cubicBezTo>
                  <a:pt x="9491" y="5079"/>
                  <a:pt x="10130" y="4553"/>
                  <a:pt x="10771" y="4553"/>
                </a:cubicBezTo>
                <a:close/>
                <a:moveTo>
                  <a:pt x="10829" y="8289"/>
                </a:moveTo>
                <a:cubicBezTo>
                  <a:pt x="11527" y="8289"/>
                  <a:pt x="12052" y="8873"/>
                  <a:pt x="12052" y="9516"/>
                </a:cubicBezTo>
                <a:lnTo>
                  <a:pt x="12052" y="15879"/>
                </a:lnTo>
                <a:cubicBezTo>
                  <a:pt x="12052" y="16580"/>
                  <a:pt x="11470" y="17106"/>
                  <a:pt x="10829" y="17106"/>
                </a:cubicBezTo>
                <a:cubicBezTo>
                  <a:pt x="10073" y="17106"/>
                  <a:pt x="9607" y="16522"/>
                  <a:pt x="9607" y="15879"/>
                </a:cubicBezTo>
                <a:lnTo>
                  <a:pt x="9607" y="9516"/>
                </a:lnTo>
                <a:cubicBezTo>
                  <a:pt x="9607" y="8756"/>
                  <a:pt x="10189" y="8289"/>
                  <a:pt x="10829" y="8289"/>
                </a:cubicBezTo>
                <a:close/>
                <a:moveTo>
                  <a:pt x="10771" y="0"/>
                </a:moveTo>
                <a:cubicBezTo>
                  <a:pt x="4832" y="0"/>
                  <a:pt x="0" y="4903"/>
                  <a:pt x="0" y="10800"/>
                </a:cubicBezTo>
                <a:cubicBezTo>
                  <a:pt x="0" y="16756"/>
                  <a:pt x="4832" y="21600"/>
                  <a:pt x="10771" y="21600"/>
                </a:cubicBezTo>
                <a:cubicBezTo>
                  <a:pt x="16651" y="21600"/>
                  <a:pt x="21541" y="16756"/>
                  <a:pt x="21541" y="10800"/>
                </a:cubicBezTo>
                <a:cubicBezTo>
                  <a:pt x="21600" y="4903"/>
                  <a:pt x="16709"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298" name="Google Shape;4298;p39"/>
          <p:cNvGrpSpPr/>
          <p:nvPr/>
        </p:nvGrpSpPr>
        <p:grpSpPr>
          <a:xfrm>
            <a:off x="19632679" y="3468722"/>
            <a:ext cx="878603" cy="876314"/>
            <a:chOff x="84" y="0"/>
            <a:chExt cx="878602" cy="876313"/>
          </a:xfrm>
        </p:grpSpPr>
        <p:sp>
          <p:nvSpPr>
            <p:cNvPr id="4299" name="Google Shape;4299;p39"/>
            <p:cNvSpPr/>
            <p:nvPr/>
          </p:nvSpPr>
          <p:spPr>
            <a:xfrm>
              <a:off x="84" y="415701"/>
              <a:ext cx="878602" cy="460612"/>
            </a:xfrm>
            <a:custGeom>
              <a:rect b="b" l="l" r="r" t="t"/>
              <a:pathLst>
                <a:path extrusionOk="0" h="21600" w="21600">
                  <a:moveTo>
                    <a:pt x="5574" y="2325"/>
                  </a:moveTo>
                  <a:cubicBezTo>
                    <a:pt x="6562" y="2325"/>
                    <a:pt x="7433" y="3989"/>
                    <a:pt x="7433" y="5980"/>
                  </a:cubicBezTo>
                  <a:cubicBezTo>
                    <a:pt x="7433" y="7864"/>
                    <a:pt x="6562" y="9525"/>
                    <a:pt x="5574" y="9525"/>
                  </a:cubicBezTo>
                  <a:cubicBezTo>
                    <a:pt x="4470" y="9525"/>
                    <a:pt x="3658" y="7864"/>
                    <a:pt x="3658" y="5980"/>
                  </a:cubicBezTo>
                  <a:cubicBezTo>
                    <a:pt x="3658" y="3989"/>
                    <a:pt x="4529" y="2325"/>
                    <a:pt x="5574" y="2325"/>
                  </a:cubicBezTo>
                  <a:close/>
                  <a:moveTo>
                    <a:pt x="15736" y="2325"/>
                  </a:moveTo>
                  <a:cubicBezTo>
                    <a:pt x="16723" y="2325"/>
                    <a:pt x="17594" y="3989"/>
                    <a:pt x="17594" y="5980"/>
                  </a:cubicBezTo>
                  <a:cubicBezTo>
                    <a:pt x="17594" y="7864"/>
                    <a:pt x="16723" y="9525"/>
                    <a:pt x="15736" y="9525"/>
                  </a:cubicBezTo>
                  <a:cubicBezTo>
                    <a:pt x="14632" y="9525"/>
                    <a:pt x="13820" y="7864"/>
                    <a:pt x="13820" y="5980"/>
                  </a:cubicBezTo>
                  <a:cubicBezTo>
                    <a:pt x="13820" y="3989"/>
                    <a:pt x="14690" y="2325"/>
                    <a:pt x="15736" y="2325"/>
                  </a:cubicBezTo>
                  <a:close/>
                  <a:moveTo>
                    <a:pt x="5574" y="11853"/>
                  </a:moveTo>
                  <a:cubicBezTo>
                    <a:pt x="7780" y="11853"/>
                    <a:pt x="9639" y="15064"/>
                    <a:pt x="9987" y="19053"/>
                  </a:cubicBezTo>
                  <a:lnTo>
                    <a:pt x="1219" y="19053"/>
                  </a:lnTo>
                  <a:cubicBezTo>
                    <a:pt x="1452" y="15064"/>
                    <a:pt x="3368" y="11853"/>
                    <a:pt x="5574" y="11853"/>
                  </a:cubicBezTo>
                  <a:close/>
                  <a:moveTo>
                    <a:pt x="15736" y="11853"/>
                  </a:moveTo>
                  <a:cubicBezTo>
                    <a:pt x="17942" y="11853"/>
                    <a:pt x="19800" y="15064"/>
                    <a:pt x="20092" y="19053"/>
                  </a:cubicBezTo>
                  <a:lnTo>
                    <a:pt x="11266" y="19053"/>
                  </a:lnTo>
                  <a:cubicBezTo>
                    <a:pt x="11555" y="15064"/>
                    <a:pt x="13472" y="11853"/>
                    <a:pt x="15736" y="11853"/>
                  </a:cubicBezTo>
                  <a:close/>
                  <a:moveTo>
                    <a:pt x="5691" y="0"/>
                  </a:moveTo>
                  <a:cubicBezTo>
                    <a:pt x="3948" y="0"/>
                    <a:pt x="2554" y="2658"/>
                    <a:pt x="2554" y="5980"/>
                  </a:cubicBezTo>
                  <a:cubicBezTo>
                    <a:pt x="2554" y="7752"/>
                    <a:pt x="2904" y="9306"/>
                    <a:pt x="3600" y="10411"/>
                  </a:cubicBezTo>
                  <a:cubicBezTo>
                    <a:pt x="1452" y="12075"/>
                    <a:pt x="0" y="15950"/>
                    <a:pt x="0" y="20380"/>
                  </a:cubicBezTo>
                  <a:cubicBezTo>
                    <a:pt x="0" y="21044"/>
                    <a:pt x="290" y="21600"/>
                    <a:pt x="696" y="21600"/>
                  </a:cubicBezTo>
                  <a:lnTo>
                    <a:pt x="20904" y="21600"/>
                  </a:lnTo>
                  <a:cubicBezTo>
                    <a:pt x="21310" y="21600"/>
                    <a:pt x="21600" y="21044"/>
                    <a:pt x="21600" y="20380"/>
                  </a:cubicBezTo>
                  <a:cubicBezTo>
                    <a:pt x="21369" y="15727"/>
                    <a:pt x="19917" y="11853"/>
                    <a:pt x="17827" y="10411"/>
                  </a:cubicBezTo>
                  <a:cubicBezTo>
                    <a:pt x="18465" y="9306"/>
                    <a:pt x="18813" y="7752"/>
                    <a:pt x="18813" y="5980"/>
                  </a:cubicBezTo>
                  <a:cubicBezTo>
                    <a:pt x="18813" y="2658"/>
                    <a:pt x="17477" y="0"/>
                    <a:pt x="15736" y="0"/>
                  </a:cubicBezTo>
                  <a:cubicBezTo>
                    <a:pt x="13994" y="0"/>
                    <a:pt x="12601" y="2658"/>
                    <a:pt x="12601" y="5980"/>
                  </a:cubicBezTo>
                  <a:cubicBezTo>
                    <a:pt x="12601" y="7752"/>
                    <a:pt x="12949" y="9306"/>
                    <a:pt x="13588" y="10411"/>
                  </a:cubicBezTo>
                  <a:cubicBezTo>
                    <a:pt x="12309" y="11297"/>
                    <a:pt x="11266" y="13180"/>
                    <a:pt x="10684" y="15509"/>
                  </a:cubicBezTo>
                  <a:cubicBezTo>
                    <a:pt x="10045" y="13180"/>
                    <a:pt x="9001" y="11297"/>
                    <a:pt x="7780" y="10411"/>
                  </a:cubicBezTo>
                  <a:cubicBezTo>
                    <a:pt x="8420" y="9306"/>
                    <a:pt x="8826" y="7752"/>
                    <a:pt x="8826" y="5980"/>
                  </a:cubicBezTo>
                  <a:cubicBezTo>
                    <a:pt x="8826" y="2658"/>
                    <a:pt x="7433" y="0"/>
                    <a:pt x="56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00" name="Google Shape;4300;p39"/>
            <p:cNvSpPr/>
            <p:nvPr/>
          </p:nvSpPr>
          <p:spPr>
            <a:xfrm>
              <a:off x="35503" y="0"/>
              <a:ext cx="774719" cy="360456"/>
            </a:xfrm>
            <a:custGeom>
              <a:rect b="b" l="l" r="r" t="t"/>
              <a:pathLst>
                <a:path extrusionOk="0" h="21600" w="21600">
                  <a:moveTo>
                    <a:pt x="19691" y="2970"/>
                  </a:moveTo>
                  <a:cubicBezTo>
                    <a:pt x="20152" y="2970"/>
                    <a:pt x="20414" y="3681"/>
                    <a:pt x="20414" y="4529"/>
                  </a:cubicBezTo>
                  <a:lnTo>
                    <a:pt x="20414" y="10759"/>
                  </a:lnTo>
                  <a:cubicBezTo>
                    <a:pt x="20414" y="11607"/>
                    <a:pt x="20152" y="12313"/>
                    <a:pt x="19691" y="12313"/>
                  </a:cubicBezTo>
                  <a:lnTo>
                    <a:pt x="16859" y="12313"/>
                  </a:lnTo>
                  <a:cubicBezTo>
                    <a:pt x="16398" y="12313"/>
                    <a:pt x="16069" y="13024"/>
                    <a:pt x="16069" y="13872"/>
                  </a:cubicBezTo>
                  <a:lnTo>
                    <a:pt x="16069" y="16421"/>
                  </a:lnTo>
                  <a:lnTo>
                    <a:pt x="14423" y="12882"/>
                  </a:lnTo>
                  <a:cubicBezTo>
                    <a:pt x="14291" y="12455"/>
                    <a:pt x="14092" y="12313"/>
                    <a:pt x="13962" y="12313"/>
                  </a:cubicBezTo>
                  <a:lnTo>
                    <a:pt x="8101" y="12313"/>
                  </a:lnTo>
                  <a:cubicBezTo>
                    <a:pt x="7902" y="12313"/>
                    <a:pt x="7704" y="12455"/>
                    <a:pt x="7574" y="12882"/>
                  </a:cubicBezTo>
                  <a:lnTo>
                    <a:pt x="5927" y="16421"/>
                  </a:lnTo>
                  <a:lnTo>
                    <a:pt x="5927" y="13872"/>
                  </a:lnTo>
                  <a:cubicBezTo>
                    <a:pt x="5927" y="13024"/>
                    <a:pt x="5597" y="12313"/>
                    <a:pt x="5202" y="12313"/>
                  </a:cubicBezTo>
                  <a:lnTo>
                    <a:pt x="2436" y="12313"/>
                  </a:lnTo>
                  <a:cubicBezTo>
                    <a:pt x="2041" y="12313"/>
                    <a:pt x="1713" y="11607"/>
                    <a:pt x="1713" y="10759"/>
                  </a:cubicBezTo>
                  <a:lnTo>
                    <a:pt x="1713" y="4529"/>
                  </a:lnTo>
                  <a:cubicBezTo>
                    <a:pt x="1713" y="3681"/>
                    <a:pt x="2041" y="2970"/>
                    <a:pt x="2436" y="2970"/>
                  </a:cubicBezTo>
                  <a:close/>
                  <a:moveTo>
                    <a:pt x="2173" y="0"/>
                  </a:moveTo>
                  <a:cubicBezTo>
                    <a:pt x="1054" y="0"/>
                    <a:pt x="0" y="2122"/>
                    <a:pt x="0" y="4529"/>
                  </a:cubicBezTo>
                  <a:lnTo>
                    <a:pt x="0" y="10759"/>
                  </a:lnTo>
                  <a:cubicBezTo>
                    <a:pt x="0" y="13161"/>
                    <a:pt x="988" y="15289"/>
                    <a:pt x="2173" y="15289"/>
                  </a:cubicBezTo>
                  <a:lnTo>
                    <a:pt x="4347" y="15289"/>
                  </a:lnTo>
                  <a:lnTo>
                    <a:pt x="4347" y="20097"/>
                  </a:lnTo>
                  <a:cubicBezTo>
                    <a:pt x="4543" y="20808"/>
                    <a:pt x="4741" y="21372"/>
                    <a:pt x="5006" y="21514"/>
                  </a:cubicBezTo>
                  <a:cubicBezTo>
                    <a:pt x="5077" y="21564"/>
                    <a:pt x="5167" y="21600"/>
                    <a:pt x="5261" y="21600"/>
                  </a:cubicBezTo>
                  <a:cubicBezTo>
                    <a:pt x="5427" y="21600"/>
                    <a:pt x="5604" y="21498"/>
                    <a:pt x="5729" y="21229"/>
                  </a:cubicBezTo>
                  <a:lnTo>
                    <a:pt x="8363" y="15289"/>
                  </a:lnTo>
                  <a:lnTo>
                    <a:pt x="13565" y="15289"/>
                  </a:lnTo>
                  <a:lnTo>
                    <a:pt x="16133" y="21229"/>
                  </a:lnTo>
                  <a:cubicBezTo>
                    <a:pt x="16258" y="21498"/>
                    <a:pt x="16438" y="21600"/>
                    <a:pt x="16618" y="21600"/>
                  </a:cubicBezTo>
                  <a:cubicBezTo>
                    <a:pt x="16724" y="21600"/>
                    <a:pt x="16828" y="21564"/>
                    <a:pt x="16925" y="21514"/>
                  </a:cubicBezTo>
                  <a:cubicBezTo>
                    <a:pt x="17123" y="21372"/>
                    <a:pt x="17319" y="20666"/>
                    <a:pt x="17319" y="20097"/>
                  </a:cubicBezTo>
                  <a:lnTo>
                    <a:pt x="17319" y="15289"/>
                  </a:lnTo>
                  <a:lnTo>
                    <a:pt x="19427" y="15289"/>
                  </a:lnTo>
                  <a:cubicBezTo>
                    <a:pt x="20612" y="15289"/>
                    <a:pt x="21600" y="13161"/>
                    <a:pt x="21600" y="10759"/>
                  </a:cubicBezTo>
                  <a:lnTo>
                    <a:pt x="21600" y="4529"/>
                  </a:lnTo>
                  <a:cubicBezTo>
                    <a:pt x="21600" y="2122"/>
                    <a:pt x="20612" y="0"/>
                    <a:pt x="194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01" name="Google Shape;4301;p39"/>
            <p:cNvSpPr/>
            <p:nvPr/>
          </p:nvSpPr>
          <p:spPr>
            <a:xfrm>
              <a:off x="689732" y="31023"/>
              <a:ext cx="100037" cy="197386"/>
            </a:xfrm>
            <a:custGeom>
              <a:rect b="b" l="l" r="r" t="t"/>
              <a:pathLst>
                <a:path extrusionOk="0" h="21209" w="20466">
                  <a:moveTo>
                    <a:pt x="2514" y="20316"/>
                  </a:moveTo>
                  <a:cubicBezTo>
                    <a:pt x="2028" y="19921"/>
                    <a:pt x="5807" y="19500"/>
                    <a:pt x="7454" y="18819"/>
                  </a:cubicBezTo>
                  <a:cubicBezTo>
                    <a:pt x="9101" y="18146"/>
                    <a:pt x="11580" y="18711"/>
                    <a:pt x="12412" y="16254"/>
                  </a:cubicBezTo>
                  <a:cubicBezTo>
                    <a:pt x="13244" y="13797"/>
                    <a:pt x="13175" y="6472"/>
                    <a:pt x="12412" y="4087"/>
                  </a:cubicBezTo>
                  <a:cubicBezTo>
                    <a:pt x="11650" y="1702"/>
                    <a:pt x="9933" y="2419"/>
                    <a:pt x="7870" y="1953"/>
                  </a:cubicBezTo>
                  <a:cubicBezTo>
                    <a:pt x="5807" y="1487"/>
                    <a:pt x="-520" y="1630"/>
                    <a:pt x="35" y="1307"/>
                  </a:cubicBezTo>
                  <a:cubicBezTo>
                    <a:pt x="589" y="984"/>
                    <a:pt x="7957" y="-217"/>
                    <a:pt x="11181" y="34"/>
                  </a:cubicBezTo>
                  <a:cubicBezTo>
                    <a:pt x="14423" y="285"/>
                    <a:pt x="17925" y="455"/>
                    <a:pt x="19433" y="2805"/>
                  </a:cubicBezTo>
                  <a:cubicBezTo>
                    <a:pt x="20941" y="5154"/>
                    <a:pt x="20265" y="11412"/>
                    <a:pt x="20265" y="14120"/>
                  </a:cubicBezTo>
                  <a:cubicBezTo>
                    <a:pt x="20265" y="16828"/>
                    <a:pt x="21080" y="17859"/>
                    <a:pt x="19433" y="19034"/>
                  </a:cubicBezTo>
                  <a:cubicBezTo>
                    <a:pt x="17786" y="20208"/>
                    <a:pt x="13175" y="20953"/>
                    <a:pt x="10349" y="21168"/>
                  </a:cubicBezTo>
                  <a:cubicBezTo>
                    <a:pt x="7524" y="21383"/>
                    <a:pt x="2999" y="20711"/>
                    <a:pt x="2514" y="20316"/>
                  </a:cubicBezTo>
                  <a:close/>
                </a:path>
              </a:pathLst>
            </a:custGeom>
            <a:solidFill>
              <a:srgbClr val="5F7D95"/>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05" name="Shape 4305"/>
        <p:cNvGrpSpPr/>
        <p:nvPr/>
      </p:nvGrpSpPr>
      <p:grpSpPr>
        <a:xfrm>
          <a:off x="0" y="0"/>
          <a:ext cx="0" cy="0"/>
          <a:chOff x="0" y="0"/>
          <a:chExt cx="0" cy="0"/>
        </a:xfrm>
      </p:grpSpPr>
      <p:grpSp>
        <p:nvGrpSpPr>
          <p:cNvPr id="4306" name="Google Shape;4306;p40"/>
          <p:cNvGrpSpPr/>
          <p:nvPr/>
        </p:nvGrpSpPr>
        <p:grpSpPr>
          <a:xfrm>
            <a:off x="2733043" y="3482392"/>
            <a:ext cx="18917913" cy="6751220"/>
            <a:chOff x="0" y="0"/>
            <a:chExt cx="18917913" cy="6751219"/>
          </a:xfrm>
        </p:grpSpPr>
        <p:sp>
          <p:nvSpPr>
            <p:cNvPr id="4307" name="Google Shape;4307;p40"/>
            <p:cNvSpPr/>
            <p:nvPr/>
          </p:nvSpPr>
          <p:spPr>
            <a:xfrm>
              <a:off x="5481" y="49944"/>
              <a:ext cx="890695" cy="793294"/>
            </a:xfrm>
            <a:custGeom>
              <a:rect b="b" l="l" r="r" t="t"/>
              <a:pathLst>
                <a:path extrusionOk="0" h="21600" w="21600">
                  <a:moveTo>
                    <a:pt x="15839" y="1488"/>
                  </a:moveTo>
                  <a:cubicBezTo>
                    <a:pt x="17050" y="1488"/>
                    <a:pt x="18201" y="2069"/>
                    <a:pt x="19064" y="3040"/>
                  </a:cubicBezTo>
                  <a:cubicBezTo>
                    <a:pt x="19871" y="4009"/>
                    <a:pt x="20275" y="5368"/>
                    <a:pt x="20275" y="6790"/>
                  </a:cubicBezTo>
                  <a:cubicBezTo>
                    <a:pt x="20275" y="8601"/>
                    <a:pt x="19584" y="9959"/>
                    <a:pt x="18432" y="11446"/>
                  </a:cubicBezTo>
                  <a:lnTo>
                    <a:pt x="13593" y="11446"/>
                  </a:lnTo>
                  <a:cubicBezTo>
                    <a:pt x="13362" y="11446"/>
                    <a:pt x="13190" y="11575"/>
                    <a:pt x="13017" y="11770"/>
                  </a:cubicBezTo>
                  <a:lnTo>
                    <a:pt x="12154" y="13385"/>
                  </a:lnTo>
                  <a:lnTo>
                    <a:pt x="10137" y="7566"/>
                  </a:lnTo>
                  <a:cubicBezTo>
                    <a:pt x="10081" y="7307"/>
                    <a:pt x="9850" y="7049"/>
                    <a:pt x="9561" y="7049"/>
                  </a:cubicBezTo>
                  <a:cubicBezTo>
                    <a:pt x="9274" y="7049"/>
                    <a:pt x="9044" y="7242"/>
                    <a:pt x="8986" y="7437"/>
                  </a:cubicBezTo>
                  <a:lnTo>
                    <a:pt x="7488" y="11316"/>
                  </a:lnTo>
                  <a:lnTo>
                    <a:pt x="3112" y="11316"/>
                  </a:lnTo>
                  <a:cubicBezTo>
                    <a:pt x="2016" y="9959"/>
                    <a:pt x="1267" y="8601"/>
                    <a:pt x="1267" y="6790"/>
                  </a:cubicBezTo>
                  <a:cubicBezTo>
                    <a:pt x="1267" y="5368"/>
                    <a:pt x="1728" y="4075"/>
                    <a:pt x="2477" y="3040"/>
                  </a:cubicBezTo>
                  <a:cubicBezTo>
                    <a:pt x="3283" y="2069"/>
                    <a:pt x="4435" y="1488"/>
                    <a:pt x="5761" y="1488"/>
                  </a:cubicBezTo>
                  <a:cubicBezTo>
                    <a:pt x="7488" y="1488"/>
                    <a:pt x="8640" y="2652"/>
                    <a:pt x="9274" y="3687"/>
                  </a:cubicBezTo>
                  <a:cubicBezTo>
                    <a:pt x="9850" y="4526"/>
                    <a:pt x="10137" y="5431"/>
                    <a:pt x="10196" y="5819"/>
                  </a:cubicBezTo>
                  <a:cubicBezTo>
                    <a:pt x="10252" y="6144"/>
                    <a:pt x="10541" y="6337"/>
                    <a:pt x="10772" y="6337"/>
                  </a:cubicBezTo>
                  <a:cubicBezTo>
                    <a:pt x="11059" y="6337"/>
                    <a:pt x="11289" y="6144"/>
                    <a:pt x="11348" y="5819"/>
                  </a:cubicBezTo>
                  <a:cubicBezTo>
                    <a:pt x="11404" y="5497"/>
                    <a:pt x="11808" y="4526"/>
                    <a:pt x="12326" y="3687"/>
                  </a:cubicBezTo>
                  <a:cubicBezTo>
                    <a:pt x="12960" y="2652"/>
                    <a:pt x="14053" y="1488"/>
                    <a:pt x="15839" y="1488"/>
                  </a:cubicBezTo>
                  <a:close/>
                  <a:moveTo>
                    <a:pt x="9677" y="9830"/>
                  </a:moveTo>
                  <a:lnTo>
                    <a:pt x="11635" y="15327"/>
                  </a:lnTo>
                  <a:cubicBezTo>
                    <a:pt x="11693" y="15520"/>
                    <a:pt x="11923" y="15715"/>
                    <a:pt x="12154" y="15779"/>
                  </a:cubicBezTo>
                  <a:lnTo>
                    <a:pt x="12210" y="15779"/>
                  </a:lnTo>
                  <a:cubicBezTo>
                    <a:pt x="12441" y="15779"/>
                    <a:pt x="12671" y="15649"/>
                    <a:pt x="12786" y="15456"/>
                  </a:cubicBezTo>
                  <a:lnTo>
                    <a:pt x="14168" y="12934"/>
                  </a:lnTo>
                  <a:lnTo>
                    <a:pt x="17337" y="12934"/>
                  </a:lnTo>
                  <a:cubicBezTo>
                    <a:pt x="16761" y="13256"/>
                    <a:pt x="16300" y="13773"/>
                    <a:pt x="15839" y="14227"/>
                  </a:cubicBezTo>
                  <a:cubicBezTo>
                    <a:pt x="14284" y="15779"/>
                    <a:pt x="12556" y="17460"/>
                    <a:pt x="10828" y="19724"/>
                  </a:cubicBezTo>
                  <a:cubicBezTo>
                    <a:pt x="9101" y="17460"/>
                    <a:pt x="7373" y="15779"/>
                    <a:pt x="5876" y="14227"/>
                  </a:cubicBezTo>
                  <a:cubicBezTo>
                    <a:pt x="5357" y="13773"/>
                    <a:pt x="4954" y="13256"/>
                    <a:pt x="4494" y="12868"/>
                  </a:cubicBezTo>
                  <a:lnTo>
                    <a:pt x="8064" y="12868"/>
                  </a:lnTo>
                  <a:cubicBezTo>
                    <a:pt x="8236" y="12868"/>
                    <a:pt x="8525" y="12739"/>
                    <a:pt x="8640" y="12480"/>
                  </a:cubicBezTo>
                  <a:lnTo>
                    <a:pt x="9677" y="9830"/>
                  </a:lnTo>
                  <a:close/>
                  <a:moveTo>
                    <a:pt x="5761" y="0"/>
                  </a:moveTo>
                  <a:cubicBezTo>
                    <a:pt x="4148" y="0"/>
                    <a:pt x="2649" y="776"/>
                    <a:pt x="1556" y="2069"/>
                  </a:cubicBezTo>
                  <a:cubicBezTo>
                    <a:pt x="576" y="3233"/>
                    <a:pt x="0" y="4980"/>
                    <a:pt x="0" y="6790"/>
                  </a:cubicBezTo>
                  <a:cubicBezTo>
                    <a:pt x="0" y="8408"/>
                    <a:pt x="461" y="9894"/>
                    <a:pt x="1497" y="11316"/>
                  </a:cubicBezTo>
                  <a:lnTo>
                    <a:pt x="1497" y="11446"/>
                  </a:lnTo>
                  <a:lnTo>
                    <a:pt x="634" y="11446"/>
                  </a:lnTo>
                  <a:cubicBezTo>
                    <a:pt x="289" y="11446"/>
                    <a:pt x="0" y="11770"/>
                    <a:pt x="0" y="12158"/>
                  </a:cubicBezTo>
                  <a:cubicBezTo>
                    <a:pt x="0" y="12546"/>
                    <a:pt x="289" y="12868"/>
                    <a:pt x="634" y="12868"/>
                  </a:cubicBezTo>
                  <a:lnTo>
                    <a:pt x="2592" y="12868"/>
                  </a:lnTo>
                  <a:cubicBezTo>
                    <a:pt x="3283" y="13710"/>
                    <a:pt x="4090" y="14486"/>
                    <a:pt x="4954" y="15327"/>
                  </a:cubicBezTo>
                  <a:cubicBezTo>
                    <a:pt x="6624" y="16943"/>
                    <a:pt x="8410" y="18753"/>
                    <a:pt x="10311" y="21276"/>
                  </a:cubicBezTo>
                  <a:lnTo>
                    <a:pt x="10311" y="21339"/>
                  </a:lnTo>
                  <a:cubicBezTo>
                    <a:pt x="10426" y="21534"/>
                    <a:pt x="10598" y="21600"/>
                    <a:pt x="10772" y="21600"/>
                  </a:cubicBezTo>
                  <a:cubicBezTo>
                    <a:pt x="11002" y="21600"/>
                    <a:pt x="11117" y="21534"/>
                    <a:pt x="11289" y="21339"/>
                  </a:cubicBezTo>
                  <a:lnTo>
                    <a:pt x="11289" y="21276"/>
                  </a:lnTo>
                  <a:cubicBezTo>
                    <a:pt x="13075" y="18753"/>
                    <a:pt x="14976" y="17008"/>
                    <a:pt x="16589" y="15327"/>
                  </a:cubicBezTo>
                  <a:cubicBezTo>
                    <a:pt x="17452" y="14420"/>
                    <a:pt x="18258" y="13580"/>
                    <a:pt x="19008" y="12868"/>
                  </a:cubicBezTo>
                  <a:lnTo>
                    <a:pt x="20909" y="12868"/>
                  </a:lnTo>
                  <a:cubicBezTo>
                    <a:pt x="21311" y="12868"/>
                    <a:pt x="21600" y="12546"/>
                    <a:pt x="21600" y="12158"/>
                  </a:cubicBezTo>
                  <a:cubicBezTo>
                    <a:pt x="21600" y="11770"/>
                    <a:pt x="21311" y="11446"/>
                    <a:pt x="20909" y="11446"/>
                  </a:cubicBezTo>
                  <a:lnTo>
                    <a:pt x="20044" y="11446"/>
                  </a:lnTo>
                  <a:lnTo>
                    <a:pt x="20044" y="11316"/>
                  </a:lnTo>
                  <a:cubicBezTo>
                    <a:pt x="21081" y="9894"/>
                    <a:pt x="21600" y="8408"/>
                    <a:pt x="21600" y="6790"/>
                  </a:cubicBezTo>
                  <a:cubicBezTo>
                    <a:pt x="21600" y="5043"/>
                    <a:pt x="21024" y="3362"/>
                    <a:pt x="19986" y="2069"/>
                  </a:cubicBezTo>
                  <a:cubicBezTo>
                    <a:pt x="18949" y="776"/>
                    <a:pt x="17510" y="0"/>
                    <a:pt x="15839" y="0"/>
                  </a:cubicBezTo>
                  <a:cubicBezTo>
                    <a:pt x="13536" y="0"/>
                    <a:pt x="12095" y="1552"/>
                    <a:pt x="11289" y="2845"/>
                  </a:cubicBezTo>
                  <a:cubicBezTo>
                    <a:pt x="11059" y="3169"/>
                    <a:pt x="10944" y="3492"/>
                    <a:pt x="10772" y="3816"/>
                  </a:cubicBezTo>
                  <a:cubicBezTo>
                    <a:pt x="10656" y="3492"/>
                    <a:pt x="10426" y="3169"/>
                    <a:pt x="10311" y="2845"/>
                  </a:cubicBezTo>
                  <a:cubicBezTo>
                    <a:pt x="9505" y="1552"/>
                    <a:pt x="8064" y="0"/>
                    <a:pt x="57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308" name="Google Shape;4308;p40"/>
            <p:cNvGrpSpPr/>
            <p:nvPr/>
          </p:nvGrpSpPr>
          <p:grpSpPr>
            <a:xfrm>
              <a:off x="3542" y="1127104"/>
              <a:ext cx="893032" cy="895369"/>
              <a:chOff x="-1" y="75"/>
              <a:chExt cx="893031" cy="895368"/>
            </a:xfrm>
          </p:grpSpPr>
          <p:sp>
            <p:nvSpPr>
              <p:cNvPr id="4309" name="Google Shape;4309;p40"/>
              <p:cNvSpPr/>
              <p:nvPr/>
            </p:nvSpPr>
            <p:spPr>
              <a:xfrm>
                <a:off x="-1" y="75"/>
                <a:ext cx="893031" cy="895368"/>
              </a:xfrm>
              <a:custGeom>
                <a:rect b="b" l="l" r="r" t="t"/>
                <a:pathLst>
                  <a:path extrusionOk="0" h="21600" w="21600">
                    <a:moveTo>
                      <a:pt x="3160" y="6302"/>
                    </a:moveTo>
                    <a:cubicBezTo>
                      <a:pt x="3505" y="6302"/>
                      <a:pt x="3793" y="6589"/>
                      <a:pt x="3793" y="6933"/>
                    </a:cubicBezTo>
                    <a:cubicBezTo>
                      <a:pt x="3793" y="7276"/>
                      <a:pt x="3505" y="7562"/>
                      <a:pt x="3160" y="7562"/>
                    </a:cubicBezTo>
                    <a:lnTo>
                      <a:pt x="1264" y="7562"/>
                    </a:lnTo>
                    <a:lnTo>
                      <a:pt x="1264" y="6302"/>
                    </a:lnTo>
                    <a:close/>
                    <a:moveTo>
                      <a:pt x="2586" y="8766"/>
                    </a:moveTo>
                    <a:lnTo>
                      <a:pt x="2586" y="12661"/>
                    </a:lnTo>
                    <a:lnTo>
                      <a:pt x="1264" y="12661"/>
                    </a:lnTo>
                    <a:lnTo>
                      <a:pt x="1264" y="8766"/>
                    </a:lnTo>
                    <a:close/>
                    <a:moveTo>
                      <a:pt x="3160" y="13922"/>
                    </a:moveTo>
                    <a:cubicBezTo>
                      <a:pt x="3505" y="13922"/>
                      <a:pt x="3793" y="14209"/>
                      <a:pt x="3793" y="14609"/>
                    </a:cubicBezTo>
                    <a:cubicBezTo>
                      <a:pt x="3793" y="14953"/>
                      <a:pt x="3505" y="15240"/>
                      <a:pt x="3160" y="15240"/>
                    </a:cubicBezTo>
                    <a:lnTo>
                      <a:pt x="1264" y="15240"/>
                    </a:lnTo>
                    <a:lnTo>
                      <a:pt x="1264" y="13922"/>
                    </a:lnTo>
                    <a:close/>
                    <a:moveTo>
                      <a:pt x="17120" y="3781"/>
                    </a:moveTo>
                    <a:cubicBezTo>
                      <a:pt x="17521" y="3781"/>
                      <a:pt x="17809" y="4066"/>
                      <a:pt x="17809" y="4410"/>
                    </a:cubicBezTo>
                    <a:lnTo>
                      <a:pt x="17809" y="17073"/>
                    </a:lnTo>
                    <a:cubicBezTo>
                      <a:pt x="17809" y="17475"/>
                      <a:pt x="17521" y="17761"/>
                      <a:pt x="17120" y="17761"/>
                    </a:cubicBezTo>
                    <a:lnTo>
                      <a:pt x="4424" y="17761"/>
                    </a:lnTo>
                    <a:cubicBezTo>
                      <a:pt x="4079" y="17761"/>
                      <a:pt x="3793" y="17475"/>
                      <a:pt x="3793" y="17073"/>
                    </a:cubicBezTo>
                    <a:lnTo>
                      <a:pt x="3793" y="16386"/>
                    </a:lnTo>
                    <a:cubicBezTo>
                      <a:pt x="4482" y="16099"/>
                      <a:pt x="5056" y="15469"/>
                      <a:pt x="5056" y="14609"/>
                    </a:cubicBezTo>
                    <a:cubicBezTo>
                      <a:pt x="5056" y="13751"/>
                      <a:pt x="4597" y="13063"/>
                      <a:pt x="3793" y="12776"/>
                    </a:cubicBezTo>
                    <a:lnTo>
                      <a:pt x="3793" y="8708"/>
                    </a:lnTo>
                    <a:cubicBezTo>
                      <a:pt x="4482" y="8422"/>
                      <a:pt x="5056" y="7791"/>
                      <a:pt x="5056" y="6933"/>
                    </a:cubicBezTo>
                    <a:cubicBezTo>
                      <a:pt x="5056" y="6072"/>
                      <a:pt x="4597" y="5443"/>
                      <a:pt x="3793" y="5156"/>
                    </a:cubicBezTo>
                    <a:lnTo>
                      <a:pt x="3793" y="4410"/>
                    </a:lnTo>
                    <a:cubicBezTo>
                      <a:pt x="3793" y="4066"/>
                      <a:pt x="4079" y="3781"/>
                      <a:pt x="4424" y="3781"/>
                    </a:cubicBezTo>
                    <a:close/>
                    <a:moveTo>
                      <a:pt x="17120" y="1260"/>
                    </a:moveTo>
                    <a:cubicBezTo>
                      <a:pt x="18843" y="1260"/>
                      <a:pt x="20278" y="2692"/>
                      <a:pt x="20278" y="4410"/>
                    </a:cubicBezTo>
                    <a:lnTo>
                      <a:pt x="20278" y="17073"/>
                    </a:lnTo>
                    <a:cubicBezTo>
                      <a:pt x="20278" y="18792"/>
                      <a:pt x="18843" y="20225"/>
                      <a:pt x="17120" y="20225"/>
                    </a:cubicBezTo>
                    <a:lnTo>
                      <a:pt x="4424" y="20225"/>
                    </a:lnTo>
                    <a:cubicBezTo>
                      <a:pt x="2700" y="20225"/>
                      <a:pt x="1264" y="18792"/>
                      <a:pt x="1264" y="17073"/>
                    </a:cubicBezTo>
                    <a:lnTo>
                      <a:pt x="1264" y="16442"/>
                    </a:lnTo>
                    <a:lnTo>
                      <a:pt x="2586" y="16442"/>
                    </a:lnTo>
                    <a:lnTo>
                      <a:pt x="2586" y="17073"/>
                    </a:lnTo>
                    <a:cubicBezTo>
                      <a:pt x="2586" y="18163"/>
                      <a:pt x="3448" y="18965"/>
                      <a:pt x="4424" y="18965"/>
                    </a:cubicBezTo>
                    <a:lnTo>
                      <a:pt x="17120" y="18965"/>
                    </a:lnTo>
                    <a:cubicBezTo>
                      <a:pt x="18210" y="18965"/>
                      <a:pt x="19014" y="18105"/>
                      <a:pt x="19014" y="17073"/>
                    </a:cubicBezTo>
                    <a:lnTo>
                      <a:pt x="19014" y="4410"/>
                    </a:lnTo>
                    <a:cubicBezTo>
                      <a:pt x="19014" y="3323"/>
                      <a:pt x="18154" y="2577"/>
                      <a:pt x="17120" y="2577"/>
                    </a:cubicBezTo>
                    <a:lnTo>
                      <a:pt x="4424" y="2577"/>
                    </a:lnTo>
                    <a:cubicBezTo>
                      <a:pt x="3333" y="2577"/>
                      <a:pt x="2586" y="3437"/>
                      <a:pt x="2586" y="4410"/>
                    </a:cubicBezTo>
                    <a:lnTo>
                      <a:pt x="2586" y="5041"/>
                    </a:lnTo>
                    <a:lnTo>
                      <a:pt x="1264" y="5041"/>
                    </a:lnTo>
                    <a:lnTo>
                      <a:pt x="1264" y="4410"/>
                    </a:lnTo>
                    <a:cubicBezTo>
                      <a:pt x="1264" y="2692"/>
                      <a:pt x="2700" y="1260"/>
                      <a:pt x="4424" y="1260"/>
                    </a:cubicBezTo>
                    <a:close/>
                    <a:moveTo>
                      <a:pt x="4424" y="0"/>
                    </a:moveTo>
                    <a:cubicBezTo>
                      <a:pt x="2011" y="0"/>
                      <a:pt x="0" y="2004"/>
                      <a:pt x="0" y="4410"/>
                    </a:cubicBezTo>
                    <a:lnTo>
                      <a:pt x="0" y="17188"/>
                    </a:lnTo>
                    <a:cubicBezTo>
                      <a:pt x="0" y="19594"/>
                      <a:pt x="2011" y="21600"/>
                      <a:pt x="4424" y="21600"/>
                    </a:cubicBezTo>
                    <a:lnTo>
                      <a:pt x="17120" y="21600"/>
                    </a:lnTo>
                    <a:cubicBezTo>
                      <a:pt x="19589" y="21600"/>
                      <a:pt x="21600" y="19594"/>
                      <a:pt x="21600" y="17188"/>
                    </a:cubicBezTo>
                    <a:lnTo>
                      <a:pt x="21600" y="4468"/>
                    </a:lnTo>
                    <a:cubicBezTo>
                      <a:pt x="21600" y="2004"/>
                      <a:pt x="19589" y="0"/>
                      <a:pt x="171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10" name="Google Shape;4310;p40"/>
              <p:cNvSpPr/>
              <p:nvPr/>
            </p:nvSpPr>
            <p:spPr>
              <a:xfrm>
                <a:off x="289785" y="263702"/>
                <a:ext cx="365777" cy="365702"/>
              </a:xfrm>
              <a:custGeom>
                <a:rect b="b" l="l" r="r" t="t"/>
                <a:pathLst>
                  <a:path extrusionOk="0" h="21600" w="21600">
                    <a:moveTo>
                      <a:pt x="12340" y="2943"/>
                    </a:moveTo>
                    <a:lnTo>
                      <a:pt x="12340" y="7432"/>
                    </a:lnTo>
                    <a:cubicBezTo>
                      <a:pt x="12340" y="8416"/>
                      <a:pt x="13044" y="9115"/>
                      <a:pt x="13885" y="9115"/>
                    </a:cubicBezTo>
                    <a:lnTo>
                      <a:pt x="18510" y="9115"/>
                    </a:lnTo>
                    <a:lnTo>
                      <a:pt x="18510" y="12200"/>
                    </a:lnTo>
                    <a:lnTo>
                      <a:pt x="13885" y="12200"/>
                    </a:lnTo>
                    <a:cubicBezTo>
                      <a:pt x="13044" y="12200"/>
                      <a:pt x="12340" y="12904"/>
                      <a:pt x="12340" y="13888"/>
                    </a:cubicBezTo>
                    <a:lnTo>
                      <a:pt x="12340" y="18376"/>
                    </a:lnTo>
                    <a:lnTo>
                      <a:pt x="9117" y="18376"/>
                    </a:lnTo>
                    <a:lnTo>
                      <a:pt x="9117" y="13888"/>
                    </a:lnTo>
                    <a:cubicBezTo>
                      <a:pt x="9117" y="12904"/>
                      <a:pt x="8414" y="12200"/>
                      <a:pt x="7572" y="12200"/>
                    </a:cubicBezTo>
                    <a:lnTo>
                      <a:pt x="2943" y="12200"/>
                    </a:lnTo>
                    <a:lnTo>
                      <a:pt x="2943" y="9115"/>
                    </a:lnTo>
                    <a:lnTo>
                      <a:pt x="7572" y="9115"/>
                    </a:lnTo>
                    <a:cubicBezTo>
                      <a:pt x="8414" y="9115"/>
                      <a:pt x="9117" y="8416"/>
                      <a:pt x="9117" y="7432"/>
                    </a:cubicBezTo>
                    <a:lnTo>
                      <a:pt x="9117" y="2943"/>
                    </a:lnTo>
                    <a:close/>
                    <a:moveTo>
                      <a:pt x="7715" y="0"/>
                    </a:moveTo>
                    <a:cubicBezTo>
                      <a:pt x="6874" y="0"/>
                      <a:pt x="6170" y="699"/>
                      <a:pt x="6170" y="1541"/>
                    </a:cubicBezTo>
                    <a:lnTo>
                      <a:pt x="6170" y="6171"/>
                    </a:lnTo>
                    <a:lnTo>
                      <a:pt x="1540" y="6171"/>
                    </a:lnTo>
                    <a:cubicBezTo>
                      <a:pt x="699" y="6171"/>
                      <a:pt x="0" y="6871"/>
                      <a:pt x="0" y="7712"/>
                    </a:cubicBezTo>
                    <a:lnTo>
                      <a:pt x="0" y="13888"/>
                    </a:lnTo>
                    <a:cubicBezTo>
                      <a:pt x="0" y="14729"/>
                      <a:pt x="699" y="15429"/>
                      <a:pt x="1540" y="15429"/>
                    </a:cubicBezTo>
                    <a:lnTo>
                      <a:pt x="6170" y="15429"/>
                    </a:lnTo>
                    <a:lnTo>
                      <a:pt x="6170" y="19917"/>
                    </a:lnTo>
                    <a:cubicBezTo>
                      <a:pt x="6170" y="20901"/>
                      <a:pt x="6874" y="21600"/>
                      <a:pt x="7715" y="21600"/>
                    </a:cubicBezTo>
                    <a:lnTo>
                      <a:pt x="13885" y="21600"/>
                    </a:lnTo>
                    <a:cubicBezTo>
                      <a:pt x="14726" y="21600"/>
                      <a:pt x="15425" y="20901"/>
                      <a:pt x="15425" y="19917"/>
                    </a:cubicBezTo>
                    <a:lnTo>
                      <a:pt x="15425" y="15429"/>
                    </a:lnTo>
                    <a:lnTo>
                      <a:pt x="20055" y="15429"/>
                    </a:lnTo>
                    <a:cubicBezTo>
                      <a:pt x="20897" y="15429"/>
                      <a:pt x="21600" y="14729"/>
                      <a:pt x="21600" y="13888"/>
                    </a:cubicBezTo>
                    <a:lnTo>
                      <a:pt x="21600" y="7712"/>
                    </a:lnTo>
                    <a:cubicBezTo>
                      <a:pt x="21600" y="6871"/>
                      <a:pt x="20897" y="6171"/>
                      <a:pt x="20055" y="6171"/>
                    </a:cubicBezTo>
                    <a:lnTo>
                      <a:pt x="15425" y="6171"/>
                    </a:lnTo>
                    <a:lnTo>
                      <a:pt x="15425" y="1541"/>
                    </a:lnTo>
                    <a:cubicBezTo>
                      <a:pt x="15425" y="699"/>
                      <a:pt x="14726" y="0"/>
                      <a:pt x="138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311" name="Google Shape;4311;p40"/>
            <p:cNvGrpSpPr/>
            <p:nvPr/>
          </p:nvGrpSpPr>
          <p:grpSpPr>
            <a:xfrm>
              <a:off x="39161" y="2244526"/>
              <a:ext cx="821792" cy="885870"/>
              <a:chOff x="0" y="75"/>
              <a:chExt cx="821790" cy="885869"/>
            </a:xfrm>
          </p:grpSpPr>
          <p:sp>
            <p:nvSpPr>
              <p:cNvPr id="4312" name="Google Shape;4312;p40"/>
              <p:cNvSpPr/>
              <p:nvPr/>
            </p:nvSpPr>
            <p:spPr>
              <a:xfrm>
                <a:off x="108544" y="263249"/>
                <a:ext cx="153982" cy="242671"/>
              </a:xfrm>
              <a:custGeom>
                <a:rect b="b" l="l" r="r" t="t"/>
                <a:pathLst>
                  <a:path extrusionOk="0" h="21600" w="20294">
                    <a:moveTo>
                      <a:pt x="17081" y="0"/>
                    </a:moveTo>
                    <a:cubicBezTo>
                      <a:pt x="16852" y="0"/>
                      <a:pt x="16614" y="13"/>
                      <a:pt x="16375" y="40"/>
                    </a:cubicBezTo>
                    <a:cubicBezTo>
                      <a:pt x="8546" y="1094"/>
                      <a:pt x="1979" y="5536"/>
                      <a:pt x="409" y="11032"/>
                    </a:cubicBezTo>
                    <a:cubicBezTo>
                      <a:pt x="-843" y="15259"/>
                      <a:pt x="1035" y="18856"/>
                      <a:pt x="2605" y="20547"/>
                    </a:cubicBezTo>
                    <a:cubicBezTo>
                      <a:pt x="3539" y="21392"/>
                      <a:pt x="4482" y="21600"/>
                      <a:pt x="5734" y="21600"/>
                    </a:cubicBezTo>
                    <a:cubicBezTo>
                      <a:pt x="6042" y="21600"/>
                      <a:pt x="6986" y="21600"/>
                      <a:pt x="7294" y="21392"/>
                    </a:cubicBezTo>
                    <a:cubicBezTo>
                      <a:pt x="8864" y="20969"/>
                      <a:pt x="9798" y="19278"/>
                      <a:pt x="8546" y="18218"/>
                    </a:cubicBezTo>
                    <a:cubicBezTo>
                      <a:pt x="7294" y="16950"/>
                      <a:pt x="6360" y="14628"/>
                      <a:pt x="6986" y="11669"/>
                    </a:cubicBezTo>
                    <a:cubicBezTo>
                      <a:pt x="7920" y="7864"/>
                      <a:pt x="12620" y="5113"/>
                      <a:pt x="17627" y="4268"/>
                    </a:cubicBezTo>
                    <a:cubicBezTo>
                      <a:pt x="19505" y="4053"/>
                      <a:pt x="20757" y="2999"/>
                      <a:pt x="20131" y="1516"/>
                    </a:cubicBezTo>
                    <a:cubicBezTo>
                      <a:pt x="19853" y="597"/>
                      <a:pt x="18631" y="0"/>
                      <a:pt x="170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13" name="Google Shape;4313;p40"/>
              <p:cNvSpPr/>
              <p:nvPr/>
            </p:nvSpPr>
            <p:spPr>
              <a:xfrm>
                <a:off x="296872" y="368188"/>
                <a:ext cx="375275" cy="311121"/>
              </a:xfrm>
              <a:custGeom>
                <a:rect b="b" l="l" r="r" t="t"/>
                <a:pathLst>
                  <a:path extrusionOk="0" h="21600" w="21600">
                    <a:moveTo>
                      <a:pt x="14900" y="3627"/>
                    </a:moveTo>
                    <a:cubicBezTo>
                      <a:pt x="16679" y="3627"/>
                      <a:pt x="18046" y="5276"/>
                      <a:pt x="18046" y="7422"/>
                    </a:cubicBezTo>
                    <a:cubicBezTo>
                      <a:pt x="18046" y="10059"/>
                      <a:pt x="15586" y="12530"/>
                      <a:pt x="11893" y="15995"/>
                    </a:cubicBezTo>
                    <a:cubicBezTo>
                      <a:pt x="11347" y="16492"/>
                      <a:pt x="10939" y="16822"/>
                      <a:pt x="10527" y="17481"/>
                    </a:cubicBezTo>
                    <a:cubicBezTo>
                      <a:pt x="9980" y="16984"/>
                      <a:pt x="9433" y="16654"/>
                      <a:pt x="9160" y="15995"/>
                    </a:cubicBezTo>
                    <a:cubicBezTo>
                      <a:pt x="5333" y="12530"/>
                      <a:pt x="3011" y="10059"/>
                      <a:pt x="3011" y="7422"/>
                    </a:cubicBezTo>
                    <a:cubicBezTo>
                      <a:pt x="3011" y="5113"/>
                      <a:pt x="4378" y="3627"/>
                      <a:pt x="6018" y="3627"/>
                    </a:cubicBezTo>
                    <a:cubicBezTo>
                      <a:pt x="8205" y="3627"/>
                      <a:pt x="9160" y="6595"/>
                      <a:pt x="9160" y="6762"/>
                    </a:cubicBezTo>
                    <a:cubicBezTo>
                      <a:pt x="9299" y="7584"/>
                      <a:pt x="9845" y="7914"/>
                      <a:pt x="10527" y="7914"/>
                    </a:cubicBezTo>
                    <a:cubicBezTo>
                      <a:pt x="11212" y="7914"/>
                      <a:pt x="11620" y="7422"/>
                      <a:pt x="11893" y="6762"/>
                    </a:cubicBezTo>
                    <a:cubicBezTo>
                      <a:pt x="11893" y="6595"/>
                      <a:pt x="12714" y="3627"/>
                      <a:pt x="14900" y="3627"/>
                    </a:cubicBezTo>
                    <a:close/>
                    <a:moveTo>
                      <a:pt x="6018" y="0"/>
                    </a:moveTo>
                    <a:cubicBezTo>
                      <a:pt x="2599" y="0"/>
                      <a:pt x="0" y="3297"/>
                      <a:pt x="0" y="7422"/>
                    </a:cubicBezTo>
                    <a:cubicBezTo>
                      <a:pt x="0" y="11870"/>
                      <a:pt x="3146" y="14838"/>
                      <a:pt x="7385" y="18962"/>
                    </a:cubicBezTo>
                    <a:cubicBezTo>
                      <a:pt x="8066" y="19459"/>
                      <a:pt x="8886" y="20281"/>
                      <a:pt x="9845" y="21108"/>
                    </a:cubicBezTo>
                    <a:cubicBezTo>
                      <a:pt x="10119" y="21270"/>
                      <a:pt x="10527" y="21600"/>
                      <a:pt x="10800" y="21600"/>
                    </a:cubicBezTo>
                    <a:cubicBezTo>
                      <a:pt x="11212" y="21600"/>
                      <a:pt x="11486" y="21270"/>
                      <a:pt x="11893" y="21108"/>
                    </a:cubicBezTo>
                    <a:cubicBezTo>
                      <a:pt x="12714" y="20281"/>
                      <a:pt x="13399" y="19459"/>
                      <a:pt x="14219" y="18962"/>
                    </a:cubicBezTo>
                    <a:cubicBezTo>
                      <a:pt x="18458" y="14838"/>
                      <a:pt x="21600" y="11870"/>
                      <a:pt x="21600" y="7422"/>
                    </a:cubicBezTo>
                    <a:cubicBezTo>
                      <a:pt x="21053" y="3297"/>
                      <a:pt x="18320" y="0"/>
                      <a:pt x="14900" y="0"/>
                    </a:cubicBezTo>
                    <a:cubicBezTo>
                      <a:pt x="13260" y="0"/>
                      <a:pt x="11486" y="827"/>
                      <a:pt x="10527" y="2638"/>
                    </a:cubicBezTo>
                    <a:cubicBezTo>
                      <a:pt x="9299" y="989"/>
                      <a:pt x="7793" y="0"/>
                      <a:pt x="60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14" name="Google Shape;4314;p40"/>
              <p:cNvSpPr/>
              <p:nvPr/>
            </p:nvSpPr>
            <p:spPr>
              <a:xfrm>
                <a:off x="0" y="75"/>
                <a:ext cx="821790" cy="885869"/>
              </a:xfrm>
              <a:custGeom>
                <a:rect b="b" l="l" r="r" t="t"/>
                <a:pathLst>
                  <a:path extrusionOk="0" h="21600" w="21600">
                    <a:moveTo>
                      <a:pt x="15545" y="4864"/>
                    </a:moveTo>
                    <a:cubicBezTo>
                      <a:pt x="18166" y="4864"/>
                      <a:pt x="20227" y="6948"/>
                      <a:pt x="20227" y="9439"/>
                    </a:cubicBezTo>
                    <a:cubicBezTo>
                      <a:pt x="20227" y="10249"/>
                      <a:pt x="20102" y="10887"/>
                      <a:pt x="19789" y="11466"/>
                    </a:cubicBezTo>
                    <a:lnTo>
                      <a:pt x="15919" y="18937"/>
                    </a:lnTo>
                    <a:cubicBezTo>
                      <a:pt x="15483" y="19863"/>
                      <a:pt x="14546" y="20383"/>
                      <a:pt x="13547" y="20383"/>
                    </a:cubicBezTo>
                    <a:cubicBezTo>
                      <a:pt x="12673" y="20383"/>
                      <a:pt x="11986" y="20036"/>
                      <a:pt x="11425" y="19400"/>
                    </a:cubicBezTo>
                    <a:cubicBezTo>
                      <a:pt x="11300" y="19225"/>
                      <a:pt x="11112" y="19168"/>
                      <a:pt x="10862" y="19168"/>
                    </a:cubicBezTo>
                    <a:cubicBezTo>
                      <a:pt x="10676" y="19168"/>
                      <a:pt x="10488" y="19225"/>
                      <a:pt x="10363" y="19400"/>
                    </a:cubicBezTo>
                    <a:cubicBezTo>
                      <a:pt x="9802" y="20036"/>
                      <a:pt x="8990" y="20383"/>
                      <a:pt x="8241" y="20383"/>
                    </a:cubicBezTo>
                    <a:cubicBezTo>
                      <a:pt x="7242" y="20383"/>
                      <a:pt x="6305" y="19804"/>
                      <a:pt x="5806" y="18937"/>
                    </a:cubicBezTo>
                    <a:lnTo>
                      <a:pt x="1997" y="11466"/>
                    </a:lnTo>
                    <a:cubicBezTo>
                      <a:pt x="1686" y="10828"/>
                      <a:pt x="1498" y="10192"/>
                      <a:pt x="1498" y="9439"/>
                    </a:cubicBezTo>
                    <a:cubicBezTo>
                      <a:pt x="1498" y="6948"/>
                      <a:pt x="3622" y="4864"/>
                      <a:pt x="6180" y="4864"/>
                    </a:cubicBezTo>
                    <a:cubicBezTo>
                      <a:pt x="7866" y="4864"/>
                      <a:pt x="9428" y="5733"/>
                      <a:pt x="10238" y="7123"/>
                    </a:cubicBezTo>
                    <a:cubicBezTo>
                      <a:pt x="10426" y="7354"/>
                      <a:pt x="10551" y="7411"/>
                      <a:pt x="10862" y="7411"/>
                    </a:cubicBezTo>
                    <a:cubicBezTo>
                      <a:pt x="11175" y="7411"/>
                      <a:pt x="11362" y="7296"/>
                      <a:pt x="11487" y="7123"/>
                    </a:cubicBezTo>
                    <a:cubicBezTo>
                      <a:pt x="12360" y="5733"/>
                      <a:pt x="13922" y="4864"/>
                      <a:pt x="15545" y="4864"/>
                    </a:cubicBezTo>
                    <a:close/>
                    <a:moveTo>
                      <a:pt x="13422" y="0"/>
                    </a:moveTo>
                    <a:cubicBezTo>
                      <a:pt x="11550" y="0"/>
                      <a:pt x="10113" y="1447"/>
                      <a:pt x="10113" y="3185"/>
                    </a:cubicBezTo>
                    <a:lnTo>
                      <a:pt x="10113" y="5095"/>
                    </a:lnTo>
                    <a:cubicBezTo>
                      <a:pt x="8990" y="4228"/>
                      <a:pt x="7617" y="3649"/>
                      <a:pt x="6119" y="3649"/>
                    </a:cubicBezTo>
                    <a:cubicBezTo>
                      <a:pt x="2746" y="3649"/>
                      <a:pt x="0" y="6253"/>
                      <a:pt x="0" y="9439"/>
                    </a:cubicBezTo>
                    <a:cubicBezTo>
                      <a:pt x="0" y="10308"/>
                      <a:pt x="250" y="11176"/>
                      <a:pt x="624" y="11987"/>
                    </a:cubicBezTo>
                    <a:lnTo>
                      <a:pt x="4496" y="19457"/>
                    </a:lnTo>
                    <a:cubicBezTo>
                      <a:pt x="5182" y="20848"/>
                      <a:pt x="6555" y="21600"/>
                      <a:pt x="8116" y="21600"/>
                    </a:cubicBezTo>
                    <a:cubicBezTo>
                      <a:pt x="9178" y="21600"/>
                      <a:pt x="10113" y="21253"/>
                      <a:pt x="10801" y="20674"/>
                    </a:cubicBezTo>
                    <a:cubicBezTo>
                      <a:pt x="11487" y="21253"/>
                      <a:pt x="12424" y="21600"/>
                      <a:pt x="13422" y="21600"/>
                    </a:cubicBezTo>
                    <a:cubicBezTo>
                      <a:pt x="14982" y="21600"/>
                      <a:pt x="16418" y="20732"/>
                      <a:pt x="17106" y="19457"/>
                    </a:cubicBezTo>
                    <a:lnTo>
                      <a:pt x="20912" y="11987"/>
                    </a:lnTo>
                    <a:cubicBezTo>
                      <a:pt x="21350" y="11176"/>
                      <a:pt x="21600" y="10308"/>
                      <a:pt x="21600" y="9439"/>
                    </a:cubicBezTo>
                    <a:cubicBezTo>
                      <a:pt x="21537" y="6369"/>
                      <a:pt x="18854" y="3649"/>
                      <a:pt x="15483" y="3649"/>
                    </a:cubicBezTo>
                    <a:cubicBezTo>
                      <a:pt x="13983" y="3649"/>
                      <a:pt x="12610" y="4169"/>
                      <a:pt x="11487" y="5095"/>
                    </a:cubicBezTo>
                    <a:lnTo>
                      <a:pt x="11487" y="3185"/>
                    </a:lnTo>
                    <a:cubicBezTo>
                      <a:pt x="11487" y="2084"/>
                      <a:pt x="12360" y="1274"/>
                      <a:pt x="13422" y="1274"/>
                    </a:cubicBezTo>
                    <a:cubicBezTo>
                      <a:pt x="13858" y="1274"/>
                      <a:pt x="14171" y="983"/>
                      <a:pt x="14171" y="636"/>
                    </a:cubicBezTo>
                    <a:cubicBezTo>
                      <a:pt x="14171" y="289"/>
                      <a:pt x="13858" y="0"/>
                      <a:pt x="134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315" name="Google Shape;4315;p40"/>
            <p:cNvGrpSpPr/>
            <p:nvPr/>
          </p:nvGrpSpPr>
          <p:grpSpPr>
            <a:xfrm>
              <a:off x="5648406" y="160422"/>
              <a:ext cx="893032" cy="572414"/>
              <a:chOff x="-1" y="-1"/>
              <a:chExt cx="893031" cy="572412"/>
            </a:xfrm>
          </p:grpSpPr>
          <p:sp>
            <p:nvSpPr>
              <p:cNvPr id="4316" name="Google Shape;4316;p40"/>
              <p:cNvSpPr/>
              <p:nvPr/>
            </p:nvSpPr>
            <p:spPr>
              <a:xfrm>
                <a:off x="738637" y="308783"/>
                <a:ext cx="154393" cy="211385"/>
              </a:xfrm>
              <a:custGeom>
                <a:rect b="b" l="l" r="r" t="t"/>
                <a:pathLst>
                  <a:path extrusionOk="0" h="21600" w="21600">
                    <a:moveTo>
                      <a:pt x="10631" y="7518"/>
                    </a:moveTo>
                    <a:cubicBezTo>
                      <a:pt x="12962" y="10191"/>
                      <a:pt x="14618" y="12379"/>
                      <a:pt x="14618" y="13350"/>
                    </a:cubicBezTo>
                    <a:cubicBezTo>
                      <a:pt x="13954" y="14806"/>
                      <a:pt x="12298" y="16015"/>
                      <a:pt x="10631" y="16015"/>
                    </a:cubicBezTo>
                    <a:cubicBezTo>
                      <a:pt x="8638" y="16015"/>
                      <a:pt x="6982" y="14806"/>
                      <a:pt x="6982" y="13350"/>
                    </a:cubicBezTo>
                    <a:cubicBezTo>
                      <a:pt x="6982" y="12379"/>
                      <a:pt x="8638" y="10191"/>
                      <a:pt x="10631" y="7518"/>
                    </a:cubicBezTo>
                    <a:close/>
                    <a:moveTo>
                      <a:pt x="10631" y="0"/>
                    </a:moveTo>
                    <a:cubicBezTo>
                      <a:pt x="9640" y="0"/>
                      <a:pt x="8311" y="239"/>
                      <a:pt x="7973" y="1209"/>
                    </a:cubicBezTo>
                    <a:cubicBezTo>
                      <a:pt x="7973" y="1209"/>
                      <a:pt x="5653" y="3397"/>
                      <a:pt x="3987" y="5824"/>
                    </a:cubicBezTo>
                    <a:cubicBezTo>
                      <a:pt x="338" y="10191"/>
                      <a:pt x="0" y="12379"/>
                      <a:pt x="0" y="13589"/>
                    </a:cubicBezTo>
                    <a:cubicBezTo>
                      <a:pt x="0" y="18203"/>
                      <a:pt x="4989" y="21600"/>
                      <a:pt x="10631" y="21600"/>
                    </a:cubicBezTo>
                    <a:cubicBezTo>
                      <a:pt x="16949" y="21600"/>
                      <a:pt x="21600" y="17956"/>
                      <a:pt x="21600" y="13589"/>
                    </a:cubicBezTo>
                    <a:cubicBezTo>
                      <a:pt x="21600" y="12379"/>
                      <a:pt x="21263" y="10677"/>
                      <a:pt x="17276" y="5824"/>
                    </a:cubicBezTo>
                    <a:cubicBezTo>
                      <a:pt x="15282" y="3397"/>
                      <a:pt x="13627" y="1209"/>
                      <a:pt x="13627" y="1209"/>
                    </a:cubicBezTo>
                    <a:cubicBezTo>
                      <a:pt x="12962" y="485"/>
                      <a:pt x="11960"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17" name="Google Shape;4317;p40"/>
              <p:cNvSpPr/>
              <p:nvPr/>
            </p:nvSpPr>
            <p:spPr>
              <a:xfrm>
                <a:off x="-1" y="-1"/>
                <a:ext cx="890619" cy="572412"/>
              </a:xfrm>
              <a:custGeom>
                <a:rect b="b" l="l" r="r" t="t"/>
                <a:pathLst>
                  <a:path extrusionOk="0" h="21600" w="21600">
                    <a:moveTo>
                      <a:pt x="19700" y="5735"/>
                    </a:moveTo>
                    <a:cubicBezTo>
                      <a:pt x="20046" y="5735"/>
                      <a:pt x="20333" y="6184"/>
                      <a:pt x="20333" y="6722"/>
                    </a:cubicBezTo>
                    <a:cubicBezTo>
                      <a:pt x="20333" y="7260"/>
                      <a:pt x="20046" y="7709"/>
                      <a:pt x="19700" y="7709"/>
                    </a:cubicBezTo>
                    <a:lnTo>
                      <a:pt x="17973" y="7709"/>
                    </a:lnTo>
                    <a:lnTo>
                      <a:pt x="18260" y="5735"/>
                    </a:lnTo>
                    <a:close/>
                    <a:moveTo>
                      <a:pt x="11405" y="1971"/>
                    </a:moveTo>
                    <a:cubicBezTo>
                      <a:pt x="11118" y="3138"/>
                      <a:pt x="10484" y="4034"/>
                      <a:pt x="9619" y="4034"/>
                    </a:cubicBezTo>
                    <a:lnTo>
                      <a:pt x="7085" y="4034"/>
                    </a:lnTo>
                    <a:cubicBezTo>
                      <a:pt x="6739" y="4034"/>
                      <a:pt x="6452" y="4480"/>
                      <a:pt x="6452" y="5018"/>
                    </a:cubicBezTo>
                    <a:cubicBezTo>
                      <a:pt x="6452" y="5556"/>
                      <a:pt x="6739" y="6005"/>
                      <a:pt x="7085" y="6005"/>
                    </a:cubicBezTo>
                    <a:lnTo>
                      <a:pt x="17051" y="6005"/>
                    </a:lnTo>
                    <a:lnTo>
                      <a:pt x="16762" y="8068"/>
                    </a:lnTo>
                    <a:lnTo>
                      <a:pt x="10829" y="8068"/>
                    </a:lnTo>
                    <a:lnTo>
                      <a:pt x="10829" y="7709"/>
                    </a:lnTo>
                    <a:cubicBezTo>
                      <a:pt x="10484" y="7709"/>
                      <a:pt x="10195" y="8156"/>
                      <a:pt x="10195" y="8693"/>
                    </a:cubicBezTo>
                    <a:cubicBezTo>
                      <a:pt x="10195" y="9322"/>
                      <a:pt x="10484" y="9769"/>
                      <a:pt x="10829" y="9769"/>
                    </a:cubicBezTo>
                    <a:lnTo>
                      <a:pt x="14689" y="9769"/>
                    </a:lnTo>
                    <a:cubicBezTo>
                      <a:pt x="15034" y="9769"/>
                      <a:pt x="15321" y="10218"/>
                      <a:pt x="15321" y="10756"/>
                    </a:cubicBezTo>
                    <a:cubicBezTo>
                      <a:pt x="15321" y="11294"/>
                      <a:pt x="15034" y="11740"/>
                      <a:pt x="14689" y="11740"/>
                    </a:cubicBezTo>
                    <a:lnTo>
                      <a:pt x="10829" y="11740"/>
                    </a:lnTo>
                    <a:cubicBezTo>
                      <a:pt x="10484" y="11740"/>
                      <a:pt x="10195" y="12190"/>
                      <a:pt x="10195" y="12727"/>
                    </a:cubicBezTo>
                    <a:cubicBezTo>
                      <a:pt x="10195" y="13353"/>
                      <a:pt x="10484" y="13803"/>
                      <a:pt x="10829" y="13803"/>
                    </a:cubicBezTo>
                    <a:lnTo>
                      <a:pt x="13363" y="13803"/>
                    </a:lnTo>
                    <a:cubicBezTo>
                      <a:pt x="13709" y="13803"/>
                      <a:pt x="13998" y="14249"/>
                      <a:pt x="13998" y="14787"/>
                    </a:cubicBezTo>
                    <a:cubicBezTo>
                      <a:pt x="13998" y="15327"/>
                      <a:pt x="13709" y="15774"/>
                      <a:pt x="13363" y="15774"/>
                    </a:cubicBezTo>
                    <a:lnTo>
                      <a:pt x="10829" y="15774"/>
                    </a:lnTo>
                    <a:cubicBezTo>
                      <a:pt x="10484" y="15774"/>
                      <a:pt x="10195" y="16223"/>
                      <a:pt x="10195" y="16761"/>
                    </a:cubicBezTo>
                    <a:cubicBezTo>
                      <a:pt x="10195" y="17387"/>
                      <a:pt x="10484" y="17836"/>
                      <a:pt x="10829" y="17836"/>
                    </a:cubicBezTo>
                    <a:lnTo>
                      <a:pt x="12155" y="17836"/>
                    </a:lnTo>
                    <a:cubicBezTo>
                      <a:pt x="12500" y="17836"/>
                      <a:pt x="12787" y="18283"/>
                      <a:pt x="12787" y="18821"/>
                    </a:cubicBezTo>
                    <a:cubicBezTo>
                      <a:pt x="12787" y="19358"/>
                      <a:pt x="12500" y="19808"/>
                      <a:pt x="12155" y="19808"/>
                    </a:cubicBezTo>
                    <a:lnTo>
                      <a:pt x="5761" y="19808"/>
                    </a:lnTo>
                    <a:cubicBezTo>
                      <a:pt x="3284" y="19808"/>
                      <a:pt x="1267" y="16670"/>
                      <a:pt x="1267" y="12907"/>
                    </a:cubicBezTo>
                    <a:lnTo>
                      <a:pt x="1267" y="8964"/>
                    </a:lnTo>
                    <a:cubicBezTo>
                      <a:pt x="1267" y="5109"/>
                      <a:pt x="3284" y="1971"/>
                      <a:pt x="5761" y="1971"/>
                    </a:cubicBezTo>
                    <a:close/>
                    <a:moveTo>
                      <a:pt x="5646" y="0"/>
                    </a:moveTo>
                    <a:cubicBezTo>
                      <a:pt x="2477" y="0"/>
                      <a:pt x="0" y="4034"/>
                      <a:pt x="0" y="8873"/>
                    </a:cubicBezTo>
                    <a:lnTo>
                      <a:pt x="0" y="12727"/>
                    </a:lnTo>
                    <a:cubicBezTo>
                      <a:pt x="0" y="17657"/>
                      <a:pt x="2593" y="21600"/>
                      <a:pt x="5646" y="21600"/>
                    </a:cubicBezTo>
                    <a:lnTo>
                      <a:pt x="12096" y="21600"/>
                    </a:lnTo>
                    <a:cubicBezTo>
                      <a:pt x="13133" y="21600"/>
                      <a:pt x="13939" y="20254"/>
                      <a:pt x="13939" y="18733"/>
                    </a:cubicBezTo>
                    <a:cubicBezTo>
                      <a:pt x="13939" y="18374"/>
                      <a:pt x="13883" y="17925"/>
                      <a:pt x="13824" y="17566"/>
                    </a:cubicBezTo>
                    <a:cubicBezTo>
                      <a:pt x="14574" y="17208"/>
                      <a:pt x="15206" y="16132"/>
                      <a:pt x="15206" y="14787"/>
                    </a:cubicBezTo>
                    <a:cubicBezTo>
                      <a:pt x="15206" y="14428"/>
                      <a:pt x="15091" y="13982"/>
                      <a:pt x="15034" y="13623"/>
                    </a:cubicBezTo>
                    <a:cubicBezTo>
                      <a:pt x="15841" y="13353"/>
                      <a:pt x="16417" y="12190"/>
                      <a:pt x="16417" y="10844"/>
                    </a:cubicBezTo>
                    <a:cubicBezTo>
                      <a:pt x="16417" y="10486"/>
                      <a:pt x="16360" y="10218"/>
                      <a:pt x="16243" y="9860"/>
                    </a:cubicBezTo>
                    <a:lnTo>
                      <a:pt x="17166" y="9681"/>
                    </a:lnTo>
                    <a:lnTo>
                      <a:pt x="19700" y="9681"/>
                    </a:lnTo>
                    <a:cubicBezTo>
                      <a:pt x="20794" y="9681"/>
                      <a:pt x="21600" y="8335"/>
                      <a:pt x="21600" y="6813"/>
                    </a:cubicBezTo>
                    <a:cubicBezTo>
                      <a:pt x="21600" y="5109"/>
                      <a:pt x="20737" y="3943"/>
                      <a:pt x="19700" y="3943"/>
                    </a:cubicBezTo>
                    <a:lnTo>
                      <a:pt x="12096" y="3943"/>
                    </a:lnTo>
                    <a:cubicBezTo>
                      <a:pt x="12500" y="3138"/>
                      <a:pt x="12731" y="1971"/>
                      <a:pt x="12731" y="987"/>
                    </a:cubicBezTo>
                    <a:cubicBezTo>
                      <a:pt x="12731" y="449"/>
                      <a:pt x="12442" y="0"/>
                      <a:pt x="120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18" name="Google Shape;4318;p40"/>
              <p:cNvSpPr/>
              <p:nvPr/>
            </p:nvSpPr>
            <p:spPr>
              <a:xfrm>
                <a:off x="315869" y="204297"/>
                <a:ext cx="54657" cy="54581"/>
              </a:xfrm>
              <a:custGeom>
                <a:rect b="b" l="l" r="r" t="t"/>
                <a:pathLst>
                  <a:path extrusionOk="0" h="21600" w="21600">
                    <a:moveTo>
                      <a:pt x="11262" y="0"/>
                    </a:moveTo>
                    <a:cubicBezTo>
                      <a:pt x="4707" y="0"/>
                      <a:pt x="0" y="4684"/>
                      <a:pt x="0" y="10323"/>
                    </a:cubicBezTo>
                    <a:cubicBezTo>
                      <a:pt x="0" y="16916"/>
                      <a:pt x="4707" y="21600"/>
                      <a:pt x="11262" y="21600"/>
                    </a:cubicBezTo>
                    <a:cubicBezTo>
                      <a:pt x="16893" y="21600"/>
                      <a:pt x="21600" y="16916"/>
                      <a:pt x="21600" y="10323"/>
                    </a:cubicBezTo>
                    <a:cubicBezTo>
                      <a:pt x="21600" y="4684"/>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19" name="Google Shape;4319;p40"/>
              <p:cNvSpPr/>
              <p:nvPr/>
            </p:nvSpPr>
            <p:spPr>
              <a:xfrm>
                <a:off x="315869" y="308783"/>
                <a:ext cx="54657" cy="52244"/>
              </a:xfrm>
              <a:custGeom>
                <a:rect b="b" l="l" r="r" t="t"/>
                <a:pathLst>
                  <a:path extrusionOk="0" h="21600" w="21600">
                    <a:moveTo>
                      <a:pt x="11262" y="0"/>
                    </a:moveTo>
                    <a:cubicBezTo>
                      <a:pt x="4707" y="0"/>
                      <a:pt x="0" y="4894"/>
                      <a:pt x="0" y="10784"/>
                    </a:cubicBezTo>
                    <a:cubicBezTo>
                      <a:pt x="0" y="16675"/>
                      <a:pt x="4707" y="21600"/>
                      <a:pt x="11262" y="21600"/>
                    </a:cubicBezTo>
                    <a:cubicBezTo>
                      <a:pt x="16893" y="21600"/>
                      <a:pt x="21600" y="16675"/>
                      <a:pt x="21600" y="10784"/>
                    </a:cubicBezTo>
                    <a:cubicBezTo>
                      <a:pt x="21600" y="4894"/>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20" name="Google Shape;4320;p40"/>
              <p:cNvSpPr/>
              <p:nvPr/>
            </p:nvSpPr>
            <p:spPr>
              <a:xfrm>
                <a:off x="315869" y="413269"/>
                <a:ext cx="54657" cy="52244"/>
              </a:xfrm>
              <a:custGeom>
                <a:rect b="b" l="l" r="r" t="t"/>
                <a:pathLst>
                  <a:path extrusionOk="0" h="21600" w="21600">
                    <a:moveTo>
                      <a:pt x="11262" y="0"/>
                    </a:moveTo>
                    <a:cubicBezTo>
                      <a:pt x="4707" y="0"/>
                      <a:pt x="0" y="4925"/>
                      <a:pt x="0" y="10816"/>
                    </a:cubicBezTo>
                    <a:cubicBezTo>
                      <a:pt x="0" y="16706"/>
                      <a:pt x="4707" y="21600"/>
                      <a:pt x="11262" y="21600"/>
                    </a:cubicBezTo>
                    <a:cubicBezTo>
                      <a:pt x="16893" y="21600"/>
                      <a:pt x="21600" y="16706"/>
                      <a:pt x="21600" y="10816"/>
                    </a:cubicBezTo>
                    <a:cubicBezTo>
                      <a:pt x="21600" y="4925"/>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321" name="Google Shape;4321;p40"/>
            <p:cNvGrpSpPr/>
            <p:nvPr/>
          </p:nvGrpSpPr>
          <p:grpSpPr>
            <a:xfrm>
              <a:off x="5649653" y="1129404"/>
              <a:ext cx="890621" cy="890621"/>
              <a:chOff x="75" y="-1"/>
              <a:chExt cx="890619" cy="890619"/>
            </a:xfrm>
          </p:grpSpPr>
          <p:sp>
            <p:nvSpPr>
              <p:cNvPr id="4322" name="Google Shape;4322;p40"/>
              <p:cNvSpPr/>
              <p:nvPr/>
            </p:nvSpPr>
            <p:spPr>
              <a:xfrm>
                <a:off x="368188" y="370525"/>
                <a:ext cx="154393" cy="154393"/>
              </a:xfrm>
              <a:custGeom>
                <a:rect b="b" l="l" r="r" t="t"/>
                <a:pathLst>
                  <a:path extrusionOk="0" h="21600" w="21600">
                    <a:moveTo>
                      <a:pt x="10631" y="6645"/>
                    </a:moveTo>
                    <a:cubicBezTo>
                      <a:pt x="12962" y="6645"/>
                      <a:pt x="14618" y="8300"/>
                      <a:pt x="14618" y="10294"/>
                    </a:cubicBezTo>
                    <a:cubicBezTo>
                      <a:pt x="13954" y="12962"/>
                      <a:pt x="12298" y="14291"/>
                      <a:pt x="10631" y="14291"/>
                    </a:cubicBezTo>
                    <a:cubicBezTo>
                      <a:pt x="8638" y="14291"/>
                      <a:pt x="6971" y="12625"/>
                      <a:pt x="6971" y="10294"/>
                    </a:cubicBezTo>
                    <a:cubicBezTo>
                      <a:pt x="6971" y="8300"/>
                      <a:pt x="8638" y="6645"/>
                      <a:pt x="10631" y="6645"/>
                    </a:cubicBezTo>
                    <a:close/>
                    <a:moveTo>
                      <a:pt x="10631" y="0"/>
                    </a:moveTo>
                    <a:cubicBezTo>
                      <a:pt x="4651" y="0"/>
                      <a:pt x="0" y="4978"/>
                      <a:pt x="0" y="10969"/>
                    </a:cubicBezTo>
                    <a:cubicBezTo>
                      <a:pt x="0" y="16949"/>
                      <a:pt x="4978" y="21600"/>
                      <a:pt x="10631" y="21600"/>
                    </a:cubicBezTo>
                    <a:cubicBezTo>
                      <a:pt x="16611" y="21600"/>
                      <a:pt x="21600" y="16611"/>
                      <a:pt x="21600" y="10969"/>
                    </a:cubicBezTo>
                    <a:cubicBezTo>
                      <a:pt x="21600" y="4651"/>
                      <a:pt x="16611"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23" name="Google Shape;4323;p40"/>
              <p:cNvSpPr/>
              <p:nvPr/>
            </p:nvSpPr>
            <p:spPr>
              <a:xfrm>
                <a:off x="259292" y="109235"/>
                <a:ext cx="358165" cy="226613"/>
              </a:xfrm>
              <a:custGeom>
                <a:rect b="b" l="l" r="r" t="t"/>
                <a:pathLst>
                  <a:path extrusionOk="0" h="21600" w="21155">
                    <a:moveTo>
                      <a:pt x="10920" y="4757"/>
                    </a:moveTo>
                    <a:cubicBezTo>
                      <a:pt x="13444" y="4757"/>
                      <a:pt x="15689" y="5662"/>
                      <a:pt x="17795" y="7020"/>
                    </a:cubicBezTo>
                    <a:lnTo>
                      <a:pt x="14847" y="15851"/>
                    </a:lnTo>
                    <a:cubicBezTo>
                      <a:pt x="13587" y="14946"/>
                      <a:pt x="12322" y="14716"/>
                      <a:pt x="11062" y="14716"/>
                    </a:cubicBezTo>
                    <a:cubicBezTo>
                      <a:pt x="9517" y="14716"/>
                      <a:pt x="8395" y="14946"/>
                      <a:pt x="7131" y="15851"/>
                    </a:cubicBezTo>
                    <a:lnTo>
                      <a:pt x="4187" y="7020"/>
                    </a:lnTo>
                    <a:cubicBezTo>
                      <a:pt x="6289" y="5662"/>
                      <a:pt x="8533" y="4757"/>
                      <a:pt x="10920" y="4757"/>
                    </a:cubicBezTo>
                    <a:close/>
                    <a:moveTo>
                      <a:pt x="10639" y="0"/>
                    </a:moveTo>
                    <a:cubicBezTo>
                      <a:pt x="7273" y="0"/>
                      <a:pt x="3764" y="1358"/>
                      <a:pt x="821" y="4074"/>
                    </a:cubicBezTo>
                    <a:cubicBezTo>
                      <a:pt x="118" y="4527"/>
                      <a:pt x="-301" y="6338"/>
                      <a:pt x="260" y="7473"/>
                    </a:cubicBezTo>
                    <a:lnTo>
                      <a:pt x="5029" y="20378"/>
                    </a:lnTo>
                    <a:cubicBezTo>
                      <a:pt x="5167" y="21054"/>
                      <a:pt x="5590" y="21507"/>
                      <a:pt x="5870" y="21507"/>
                    </a:cubicBezTo>
                    <a:cubicBezTo>
                      <a:pt x="5995" y="21578"/>
                      <a:pt x="6115" y="21600"/>
                      <a:pt x="6240" y="21600"/>
                    </a:cubicBezTo>
                    <a:cubicBezTo>
                      <a:pt x="6538" y="21600"/>
                      <a:pt x="6837" y="21442"/>
                      <a:pt x="7131" y="21284"/>
                    </a:cubicBezTo>
                    <a:cubicBezTo>
                      <a:pt x="8115" y="20149"/>
                      <a:pt x="9517" y="19473"/>
                      <a:pt x="10782" y="19473"/>
                    </a:cubicBezTo>
                    <a:cubicBezTo>
                      <a:pt x="12042" y="19473"/>
                      <a:pt x="13444" y="20149"/>
                      <a:pt x="14428" y="21284"/>
                    </a:cubicBezTo>
                    <a:cubicBezTo>
                      <a:pt x="14709" y="21507"/>
                      <a:pt x="14990" y="21507"/>
                      <a:pt x="15128" y="21507"/>
                    </a:cubicBezTo>
                    <a:lnTo>
                      <a:pt x="15551" y="21507"/>
                    </a:lnTo>
                    <a:cubicBezTo>
                      <a:pt x="15831" y="21284"/>
                      <a:pt x="16250" y="21054"/>
                      <a:pt x="16392" y="20378"/>
                    </a:cubicBezTo>
                    <a:lnTo>
                      <a:pt x="21018" y="7473"/>
                    </a:lnTo>
                    <a:cubicBezTo>
                      <a:pt x="21299" y="6338"/>
                      <a:pt x="21161" y="4527"/>
                      <a:pt x="20457" y="4074"/>
                    </a:cubicBezTo>
                    <a:cubicBezTo>
                      <a:pt x="17514" y="1358"/>
                      <a:pt x="14148" y="0"/>
                      <a:pt x="106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24" name="Google Shape;4324;p40"/>
              <p:cNvSpPr/>
              <p:nvPr/>
            </p:nvSpPr>
            <p:spPr>
              <a:xfrm>
                <a:off x="104561" y="423145"/>
                <a:ext cx="284239" cy="317906"/>
              </a:xfrm>
              <a:custGeom>
                <a:rect b="b" l="l" r="r" t="t"/>
                <a:pathLst>
                  <a:path extrusionOk="0" h="21600" w="21364">
                    <a:moveTo>
                      <a:pt x="11780" y="3524"/>
                    </a:moveTo>
                    <a:cubicBezTo>
                      <a:pt x="12137" y="6592"/>
                      <a:pt x="13922" y="9174"/>
                      <a:pt x="16602" y="11110"/>
                    </a:cubicBezTo>
                    <a:lnTo>
                      <a:pt x="12676" y="17400"/>
                    </a:lnTo>
                    <a:cubicBezTo>
                      <a:pt x="7854" y="14173"/>
                      <a:pt x="4641" y="9174"/>
                      <a:pt x="3927" y="3688"/>
                    </a:cubicBezTo>
                    <a:lnTo>
                      <a:pt x="11780" y="3524"/>
                    </a:lnTo>
                    <a:close/>
                    <a:moveTo>
                      <a:pt x="14177" y="0"/>
                    </a:moveTo>
                    <a:cubicBezTo>
                      <a:pt x="14041" y="0"/>
                      <a:pt x="13899" y="41"/>
                      <a:pt x="13746" y="133"/>
                    </a:cubicBezTo>
                    <a:lnTo>
                      <a:pt x="1961" y="297"/>
                    </a:lnTo>
                    <a:cubicBezTo>
                      <a:pt x="890" y="297"/>
                      <a:pt x="0" y="1101"/>
                      <a:pt x="0" y="2074"/>
                    </a:cubicBezTo>
                    <a:cubicBezTo>
                      <a:pt x="0" y="6106"/>
                      <a:pt x="1247" y="9978"/>
                      <a:pt x="3570" y="13369"/>
                    </a:cubicBezTo>
                    <a:cubicBezTo>
                      <a:pt x="5712" y="16596"/>
                      <a:pt x="8567" y="19500"/>
                      <a:pt x="12494" y="21436"/>
                    </a:cubicBezTo>
                    <a:cubicBezTo>
                      <a:pt x="12676" y="21600"/>
                      <a:pt x="13033" y="21600"/>
                      <a:pt x="13565" y="21600"/>
                    </a:cubicBezTo>
                    <a:lnTo>
                      <a:pt x="13922" y="21600"/>
                    </a:lnTo>
                    <a:cubicBezTo>
                      <a:pt x="14460" y="21436"/>
                      <a:pt x="14817" y="21277"/>
                      <a:pt x="15174" y="20791"/>
                    </a:cubicBezTo>
                    <a:lnTo>
                      <a:pt x="21062" y="11755"/>
                    </a:lnTo>
                    <a:cubicBezTo>
                      <a:pt x="21600" y="10787"/>
                      <a:pt x="21419" y="9819"/>
                      <a:pt x="20529" y="9174"/>
                    </a:cubicBezTo>
                    <a:cubicBezTo>
                      <a:pt x="17492" y="7560"/>
                      <a:pt x="15707" y="4656"/>
                      <a:pt x="15707" y="1752"/>
                    </a:cubicBezTo>
                    <a:cubicBezTo>
                      <a:pt x="15707" y="1265"/>
                      <a:pt x="15531" y="620"/>
                      <a:pt x="15174" y="456"/>
                    </a:cubicBezTo>
                    <a:cubicBezTo>
                      <a:pt x="14795" y="230"/>
                      <a:pt x="14506" y="0"/>
                      <a:pt x="141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25" name="Google Shape;4325;p40"/>
              <p:cNvSpPr/>
              <p:nvPr/>
            </p:nvSpPr>
            <p:spPr>
              <a:xfrm>
                <a:off x="496776" y="425105"/>
                <a:ext cx="287020" cy="313534"/>
              </a:xfrm>
              <a:custGeom>
                <a:rect b="b" l="l" r="r" t="t"/>
                <a:pathLst>
                  <a:path extrusionOk="0" h="21600" w="21223">
                    <a:moveTo>
                      <a:pt x="9634" y="3604"/>
                    </a:moveTo>
                    <a:lnTo>
                      <a:pt x="17187" y="3765"/>
                    </a:lnTo>
                    <a:cubicBezTo>
                      <a:pt x="16658" y="9167"/>
                      <a:pt x="13497" y="14236"/>
                      <a:pt x="8754" y="17507"/>
                    </a:cubicBezTo>
                    <a:lnTo>
                      <a:pt x="4718" y="11457"/>
                    </a:lnTo>
                    <a:cubicBezTo>
                      <a:pt x="7349" y="9328"/>
                      <a:pt x="9105" y="6710"/>
                      <a:pt x="9634" y="3604"/>
                    </a:cubicBezTo>
                    <a:close/>
                    <a:moveTo>
                      <a:pt x="7527" y="0"/>
                    </a:moveTo>
                    <a:cubicBezTo>
                      <a:pt x="7176" y="0"/>
                      <a:pt x="6474" y="166"/>
                      <a:pt x="6295" y="327"/>
                    </a:cubicBezTo>
                    <a:cubicBezTo>
                      <a:pt x="5771" y="821"/>
                      <a:pt x="5593" y="1148"/>
                      <a:pt x="5593" y="1641"/>
                    </a:cubicBezTo>
                    <a:cubicBezTo>
                      <a:pt x="5593" y="4586"/>
                      <a:pt x="3837" y="7531"/>
                      <a:pt x="1028" y="9167"/>
                    </a:cubicBezTo>
                    <a:cubicBezTo>
                      <a:pt x="153" y="9821"/>
                      <a:pt x="-377" y="10803"/>
                      <a:pt x="325" y="11618"/>
                    </a:cubicBezTo>
                    <a:lnTo>
                      <a:pt x="6295" y="20785"/>
                    </a:lnTo>
                    <a:cubicBezTo>
                      <a:pt x="6474" y="21112"/>
                      <a:pt x="6998" y="21439"/>
                      <a:pt x="7349" y="21600"/>
                    </a:cubicBezTo>
                    <a:lnTo>
                      <a:pt x="7878" y="21600"/>
                    </a:lnTo>
                    <a:cubicBezTo>
                      <a:pt x="8230" y="21600"/>
                      <a:pt x="8402" y="21600"/>
                      <a:pt x="8932" y="21439"/>
                    </a:cubicBezTo>
                    <a:cubicBezTo>
                      <a:pt x="12444" y="19310"/>
                      <a:pt x="15431" y="16526"/>
                      <a:pt x="17711" y="13254"/>
                    </a:cubicBezTo>
                    <a:cubicBezTo>
                      <a:pt x="19818" y="9821"/>
                      <a:pt x="21050" y="5895"/>
                      <a:pt x="21223" y="1802"/>
                    </a:cubicBezTo>
                    <a:cubicBezTo>
                      <a:pt x="21223" y="982"/>
                      <a:pt x="20348" y="166"/>
                      <a:pt x="19294" y="166"/>
                    </a:cubicBezTo>
                    <a:lnTo>
                      <a:pt x="752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26" name="Google Shape;4326;p40"/>
              <p:cNvSpPr/>
              <p:nvPr/>
            </p:nvSpPr>
            <p:spPr>
              <a:xfrm>
                <a:off x="75" y="-1"/>
                <a:ext cx="890619" cy="890619"/>
              </a:xfrm>
              <a:custGeom>
                <a:rect b="b" l="l" r="r" t="t"/>
                <a:pathLst>
                  <a:path extrusionOk="0" h="21600" w="21600">
                    <a:moveTo>
                      <a:pt x="10714" y="1267"/>
                    </a:moveTo>
                    <a:cubicBezTo>
                      <a:pt x="13248" y="1267"/>
                      <a:pt x="15667" y="2304"/>
                      <a:pt x="17510" y="4090"/>
                    </a:cubicBezTo>
                    <a:cubicBezTo>
                      <a:pt x="19296" y="5876"/>
                      <a:pt x="20274" y="8295"/>
                      <a:pt x="20274" y="10888"/>
                    </a:cubicBezTo>
                    <a:cubicBezTo>
                      <a:pt x="20274" y="13363"/>
                      <a:pt x="19353" y="15782"/>
                      <a:pt x="17510" y="17627"/>
                    </a:cubicBezTo>
                    <a:cubicBezTo>
                      <a:pt x="15667" y="19411"/>
                      <a:pt x="13305" y="20448"/>
                      <a:pt x="10714" y="20448"/>
                    </a:cubicBezTo>
                    <a:cubicBezTo>
                      <a:pt x="8178" y="20448"/>
                      <a:pt x="5759" y="19411"/>
                      <a:pt x="3973" y="17627"/>
                    </a:cubicBezTo>
                    <a:cubicBezTo>
                      <a:pt x="2130" y="15841"/>
                      <a:pt x="1152" y="13479"/>
                      <a:pt x="1152" y="10888"/>
                    </a:cubicBezTo>
                    <a:cubicBezTo>
                      <a:pt x="1152" y="8352"/>
                      <a:pt x="2130" y="5876"/>
                      <a:pt x="3973" y="4090"/>
                    </a:cubicBezTo>
                    <a:cubicBezTo>
                      <a:pt x="5759" y="2304"/>
                      <a:pt x="8121" y="1267"/>
                      <a:pt x="10714" y="1267"/>
                    </a:cubicBezTo>
                    <a:close/>
                    <a:moveTo>
                      <a:pt x="10771" y="0"/>
                    </a:moveTo>
                    <a:cubicBezTo>
                      <a:pt x="7891" y="0"/>
                      <a:pt x="5183" y="1152"/>
                      <a:pt x="3167" y="3169"/>
                    </a:cubicBezTo>
                    <a:cubicBezTo>
                      <a:pt x="1152" y="5185"/>
                      <a:pt x="0" y="7891"/>
                      <a:pt x="0" y="10771"/>
                    </a:cubicBezTo>
                    <a:cubicBezTo>
                      <a:pt x="0" y="13652"/>
                      <a:pt x="1152" y="16417"/>
                      <a:pt x="3167" y="18433"/>
                    </a:cubicBezTo>
                    <a:cubicBezTo>
                      <a:pt x="5183" y="20448"/>
                      <a:pt x="7891" y="21600"/>
                      <a:pt x="10771" y="21600"/>
                    </a:cubicBezTo>
                    <a:cubicBezTo>
                      <a:pt x="13650" y="21600"/>
                      <a:pt x="16417" y="20448"/>
                      <a:pt x="18431" y="18433"/>
                    </a:cubicBezTo>
                    <a:cubicBezTo>
                      <a:pt x="20448" y="16417"/>
                      <a:pt x="21600" y="13652"/>
                      <a:pt x="21600" y="10771"/>
                    </a:cubicBezTo>
                    <a:cubicBezTo>
                      <a:pt x="21600" y="8006"/>
                      <a:pt x="20448" y="5242"/>
                      <a:pt x="18431" y="3169"/>
                    </a:cubicBezTo>
                    <a:cubicBezTo>
                      <a:pt x="16417" y="1152"/>
                      <a:pt x="13650"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327" name="Google Shape;4327;p40"/>
            <p:cNvGrpSpPr/>
            <p:nvPr/>
          </p:nvGrpSpPr>
          <p:grpSpPr>
            <a:xfrm>
              <a:off x="5636535" y="2241810"/>
              <a:ext cx="893615" cy="891299"/>
              <a:chOff x="0" y="0"/>
              <a:chExt cx="893614" cy="891297"/>
            </a:xfrm>
          </p:grpSpPr>
          <p:sp>
            <p:nvSpPr>
              <p:cNvPr id="4328" name="Google Shape;4328;p40"/>
              <p:cNvSpPr/>
              <p:nvPr/>
            </p:nvSpPr>
            <p:spPr>
              <a:xfrm>
                <a:off x="0" y="0"/>
                <a:ext cx="893614" cy="891297"/>
              </a:xfrm>
              <a:custGeom>
                <a:rect b="b" l="l" r="r" t="t"/>
                <a:pathLst>
                  <a:path extrusionOk="0" h="21600" w="21054">
                    <a:moveTo>
                      <a:pt x="15472" y="1310"/>
                    </a:moveTo>
                    <a:cubicBezTo>
                      <a:pt x="16577" y="1310"/>
                      <a:pt x="17684" y="1743"/>
                      <a:pt x="18522" y="2605"/>
                    </a:cubicBezTo>
                    <a:cubicBezTo>
                      <a:pt x="20200" y="4332"/>
                      <a:pt x="20200" y="7152"/>
                      <a:pt x="18522" y="8822"/>
                    </a:cubicBezTo>
                    <a:lnTo>
                      <a:pt x="17460" y="9915"/>
                    </a:lnTo>
                    <a:lnTo>
                      <a:pt x="13151" y="5483"/>
                    </a:lnTo>
                    <a:lnTo>
                      <a:pt x="14158" y="4390"/>
                    </a:lnTo>
                    <a:cubicBezTo>
                      <a:pt x="14549" y="4045"/>
                      <a:pt x="14996" y="3815"/>
                      <a:pt x="15501" y="3815"/>
                    </a:cubicBezTo>
                    <a:cubicBezTo>
                      <a:pt x="16005" y="3815"/>
                      <a:pt x="16508" y="4045"/>
                      <a:pt x="16843" y="4390"/>
                    </a:cubicBezTo>
                    <a:cubicBezTo>
                      <a:pt x="16955" y="4505"/>
                      <a:pt x="17110" y="4562"/>
                      <a:pt x="17263" y="4562"/>
                    </a:cubicBezTo>
                    <a:cubicBezTo>
                      <a:pt x="17417" y="4562"/>
                      <a:pt x="17572" y="4505"/>
                      <a:pt x="17684" y="4390"/>
                    </a:cubicBezTo>
                    <a:cubicBezTo>
                      <a:pt x="17907" y="4160"/>
                      <a:pt x="17907" y="3756"/>
                      <a:pt x="17684" y="3526"/>
                    </a:cubicBezTo>
                    <a:cubicBezTo>
                      <a:pt x="17124" y="2951"/>
                      <a:pt x="16341" y="2605"/>
                      <a:pt x="15501" y="2605"/>
                    </a:cubicBezTo>
                    <a:cubicBezTo>
                      <a:pt x="14661" y="2605"/>
                      <a:pt x="13877" y="2951"/>
                      <a:pt x="13375" y="3526"/>
                    </a:cubicBezTo>
                    <a:lnTo>
                      <a:pt x="12311" y="4620"/>
                    </a:lnTo>
                    <a:lnTo>
                      <a:pt x="11472" y="3756"/>
                    </a:lnTo>
                    <a:lnTo>
                      <a:pt x="12423" y="2605"/>
                    </a:lnTo>
                    <a:cubicBezTo>
                      <a:pt x="13263" y="1743"/>
                      <a:pt x="14367" y="1310"/>
                      <a:pt x="15472" y="1310"/>
                    </a:cubicBezTo>
                    <a:close/>
                    <a:moveTo>
                      <a:pt x="3638" y="11641"/>
                    </a:moveTo>
                    <a:lnTo>
                      <a:pt x="7947" y="16132"/>
                    </a:lnTo>
                    <a:lnTo>
                      <a:pt x="6883" y="17168"/>
                    </a:lnTo>
                    <a:cubicBezTo>
                      <a:pt x="6547" y="17542"/>
                      <a:pt x="6085" y="17729"/>
                      <a:pt x="5616" y="17729"/>
                    </a:cubicBezTo>
                    <a:cubicBezTo>
                      <a:pt x="5149" y="17729"/>
                      <a:pt x="4673" y="17542"/>
                      <a:pt x="4309" y="17168"/>
                    </a:cubicBezTo>
                    <a:cubicBezTo>
                      <a:pt x="4197" y="17082"/>
                      <a:pt x="4043" y="17038"/>
                      <a:pt x="3890" y="17038"/>
                    </a:cubicBezTo>
                    <a:cubicBezTo>
                      <a:pt x="3735" y="17038"/>
                      <a:pt x="3581" y="17082"/>
                      <a:pt x="3469" y="17168"/>
                    </a:cubicBezTo>
                    <a:cubicBezTo>
                      <a:pt x="3245" y="17398"/>
                      <a:pt x="3245" y="17858"/>
                      <a:pt x="3469" y="18030"/>
                    </a:cubicBezTo>
                    <a:cubicBezTo>
                      <a:pt x="4140" y="18721"/>
                      <a:pt x="4868" y="19009"/>
                      <a:pt x="5652" y="19009"/>
                    </a:cubicBezTo>
                    <a:cubicBezTo>
                      <a:pt x="6435" y="19009"/>
                      <a:pt x="7275" y="18721"/>
                      <a:pt x="7835" y="18030"/>
                    </a:cubicBezTo>
                    <a:lnTo>
                      <a:pt x="8842" y="16994"/>
                    </a:lnTo>
                    <a:lnTo>
                      <a:pt x="9680" y="17858"/>
                    </a:lnTo>
                    <a:lnTo>
                      <a:pt x="8561" y="19066"/>
                    </a:lnTo>
                    <a:cubicBezTo>
                      <a:pt x="7723" y="19930"/>
                      <a:pt x="6630" y="20361"/>
                      <a:pt x="5540" y="20361"/>
                    </a:cubicBezTo>
                    <a:cubicBezTo>
                      <a:pt x="4449" y="20361"/>
                      <a:pt x="3357" y="19930"/>
                      <a:pt x="2519" y="19066"/>
                    </a:cubicBezTo>
                    <a:cubicBezTo>
                      <a:pt x="840" y="17340"/>
                      <a:pt x="840" y="14521"/>
                      <a:pt x="2574" y="12736"/>
                    </a:cubicBezTo>
                    <a:lnTo>
                      <a:pt x="3638" y="11641"/>
                    </a:lnTo>
                    <a:close/>
                    <a:moveTo>
                      <a:pt x="5597" y="1281"/>
                    </a:moveTo>
                    <a:cubicBezTo>
                      <a:pt x="6716" y="1281"/>
                      <a:pt x="7835" y="1743"/>
                      <a:pt x="8673" y="2605"/>
                    </a:cubicBezTo>
                    <a:lnTo>
                      <a:pt x="18579" y="12792"/>
                    </a:lnTo>
                    <a:cubicBezTo>
                      <a:pt x="20200" y="14521"/>
                      <a:pt x="20200" y="17340"/>
                      <a:pt x="18522" y="19066"/>
                    </a:cubicBezTo>
                    <a:cubicBezTo>
                      <a:pt x="17684" y="19930"/>
                      <a:pt x="16577" y="20361"/>
                      <a:pt x="15472" y="20361"/>
                    </a:cubicBezTo>
                    <a:cubicBezTo>
                      <a:pt x="14367" y="20361"/>
                      <a:pt x="13263" y="19930"/>
                      <a:pt x="12423" y="19066"/>
                    </a:cubicBezTo>
                    <a:lnTo>
                      <a:pt x="10968" y="17570"/>
                    </a:lnTo>
                    <a:lnTo>
                      <a:pt x="9233" y="15787"/>
                    </a:lnTo>
                    <a:lnTo>
                      <a:pt x="3973" y="10375"/>
                    </a:lnTo>
                    <a:lnTo>
                      <a:pt x="2519" y="8879"/>
                    </a:lnTo>
                    <a:cubicBezTo>
                      <a:pt x="840" y="7152"/>
                      <a:pt x="840" y="4332"/>
                      <a:pt x="2519" y="2605"/>
                    </a:cubicBezTo>
                    <a:cubicBezTo>
                      <a:pt x="3357" y="1743"/>
                      <a:pt x="4476" y="1281"/>
                      <a:pt x="5597" y="1281"/>
                    </a:cubicBezTo>
                    <a:close/>
                    <a:moveTo>
                      <a:pt x="15501" y="0"/>
                    </a:moveTo>
                    <a:cubicBezTo>
                      <a:pt x="14087" y="0"/>
                      <a:pt x="12675" y="563"/>
                      <a:pt x="11584" y="1684"/>
                    </a:cubicBezTo>
                    <a:lnTo>
                      <a:pt x="10577" y="2720"/>
                    </a:lnTo>
                    <a:lnTo>
                      <a:pt x="9513" y="1684"/>
                    </a:lnTo>
                    <a:cubicBezTo>
                      <a:pt x="8449" y="590"/>
                      <a:pt x="7051" y="15"/>
                      <a:pt x="5597" y="15"/>
                    </a:cubicBezTo>
                    <a:cubicBezTo>
                      <a:pt x="4140" y="15"/>
                      <a:pt x="2742" y="590"/>
                      <a:pt x="1678" y="1684"/>
                    </a:cubicBezTo>
                    <a:cubicBezTo>
                      <a:pt x="616" y="2720"/>
                      <a:pt x="57" y="4160"/>
                      <a:pt x="57" y="5713"/>
                    </a:cubicBezTo>
                    <a:cubicBezTo>
                      <a:pt x="57" y="7209"/>
                      <a:pt x="616" y="8649"/>
                      <a:pt x="1678" y="9743"/>
                    </a:cubicBezTo>
                    <a:lnTo>
                      <a:pt x="2742" y="10779"/>
                    </a:lnTo>
                    <a:lnTo>
                      <a:pt x="1678" y="11872"/>
                    </a:lnTo>
                    <a:cubicBezTo>
                      <a:pt x="616" y="12966"/>
                      <a:pt x="57" y="14405"/>
                      <a:pt x="0" y="15902"/>
                    </a:cubicBezTo>
                    <a:cubicBezTo>
                      <a:pt x="0" y="17398"/>
                      <a:pt x="559" y="18836"/>
                      <a:pt x="1623" y="19930"/>
                    </a:cubicBezTo>
                    <a:cubicBezTo>
                      <a:pt x="2631" y="21025"/>
                      <a:pt x="4140" y="21600"/>
                      <a:pt x="5540" y="21600"/>
                    </a:cubicBezTo>
                    <a:cubicBezTo>
                      <a:pt x="6939" y="21600"/>
                      <a:pt x="8394" y="21025"/>
                      <a:pt x="9456" y="19930"/>
                    </a:cubicBezTo>
                    <a:lnTo>
                      <a:pt x="10465" y="18836"/>
                    </a:lnTo>
                    <a:lnTo>
                      <a:pt x="11527" y="19930"/>
                    </a:lnTo>
                    <a:cubicBezTo>
                      <a:pt x="12591" y="21025"/>
                      <a:pt x="13989" y="21600"/>
                      <a:pt x="15444" y="21600"/>
                    </a:cubicBezTo>
                    <a:cubicBezTo>
                      <a:pt x="16900" y="21600"/>
                      <a:pt x="18298" y="21025"/>
                      <a:pt x="19362" y="19930"/>
                    </a:cubicBezTo>
                    <a:cubicBezTo>
                      <a:pt x="20424" y="18836"/>
                      <a:pt x="20984" y="17398"/>
                      <a:pt x="20984" y="15902"/>
                    </a:cubicBezTo>
                    <a:cubicBezTo>
                      <a:pt x="21041" y="14405"/>
                      <a:pt x="20481" y="12966"/>
                      <a:pt x="19417" y="11872"/>
                    </a:cubicBezTo>
                    <a:lnTo>
                      <a:pt x="18355" y="10779"/>
                    </a:lnTo>
                    <a:lnTo>
                      <a:pt x="19417" y="9743"/>
                    </a:lnTo>
                    <a:cubicBezTo>
                      <a:pt x="21600" y="7498"/>
                      <a:pt x="21600" y="3871"/>
                      <a:pt x="19417" y="1684"/>
                    </a:cubicBezTo>
                    <a:cubicBezTo>
                      <a:pt x="18327" y="563"/>
                      <a:pt x="16913" y="0"/>
                      <a:pt x="155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29" name="Google Shape;4329;p40"/>
              <p:cNvSpPr/>
              <p:nvPr/>
            </p:nvSpPr>
            <p:spPr>
              <a:xfrm>
                <a:off x="277912" y="274331"/>
                <a:ext cx="341370" cy="341427"/>
              </a:xfrm>
              <a:custGeom>
                <a:rect b="b" l="l" r="r" t="t"/>
                <a:pathLst>
                  <a:path extrusionOk="0" h="21600" w="20701">
                    <a:moveTo>
                      <a:pt x="9214" y="3572"/>
                    </a:moveTo>
                    <a:cubicBezTo>
                      <a:pt x="9506" y="3572"/>
                      <a:pt x="10082" y="3720"/>
                      <a:pt x="10370" y="4020"/>
                    </a:cubicBezTo>
                    <a:lnTo>
                      <a:pt x="16994" y="11084"/>
                    </a:lnTo>
                    <a:cubicBezTo>
                      <a:pt x="17424" y="11532"/>
                      <a:pt x="17424" y="12586"/>
                      <a:pt x="16994" y="13335"/>
                    </a:cubicBezTo>
                    <a:lnTo>
                      <a:pt x="12386" y="17994"/>
                    </a:lnTo>
                    <a:cubicBezTo>
                      <a:pt x="12167" y="18295"/>
                      <a:pt x="11774" y="18448"/>
                      <a:pt x="11376" y="18448"/>
                    </a:cubicBezTo>
                    <a:cubicBezTo>
                      <a:pt x="10978" y="18448"/>
                      <a:pt x="10585" y="18295"/>
                      <a:pt x="10370" y="17994"/>
                    </a:cubicBezTo>
                    <a:lnTo>
                      <a:pt x="3600" y="11084"/>
                    </a:lnTo>
                    <a:cubicBezTo>
                      <a:pt x="3166" y="10483"/>
                      <a:pt x="3166" y="9281"/>
                      <a:pt x="3600" y="8828"/>
                    </a:cubicBezTo>
                    <a:lnTo>
                      <a:pt x="8208" y="4020"/>
                    </a:lnTo>
                    <a:cubicBezTo>
                      <a:pt x="8496" y="3720"/>
                      <a:pt x="8926" y="3572"/>
                      <a:pt x="9214" y="3572"/>
                    </a:cubicBezTo>
                    <a:close/>
                    <a:moveTo>
                      <a:pt x="9127" y="0"/>
                    </a:moveTo>
                    <a:cubicBezTo>
                      <a:pt x="7920" y="0"/>
                      <a:pt x="6695" y="491"/>
                      <a:pt x="5758" y="1464"/>
                    </a:cubicBezTo>
                    <a:lnTo>
                      <a:pt x="1296" y="6124"/>
                    </a:lnTo>
                    <a:cubicBezTo>
                      <a:pt x="-432" y="8079"/>
                      <a:pt x="-432" y="11232"/>
                      <a:pt x="1296" y="13034"/>
                    </a:cubicBezTo>
                    <a:lnTo>
                      <a:pt x="7920" y="19950"/>
                    </a:lnTo>
                    <a:cubicBezTo>
                      <a:pt x="8784" y="20999"/>
                      <a:pt x="10082" y="21600"/>
                      <a:pt x="11376" y="21600"/>
                    </a:cubicBezTo>
                    <a:cubicBezTo>
                      <a:pt x="12674" y="21600"/>
                      <a:pt x="13968" y="20999"/>
                      <a:pt x="14832" y="19950"/>
                    </a:cubicBezTo>
                    <a:lnTo>
                      <a:pt x="19298" y="15290"/>
                    </a:lnTo>
                    <a:cubicBezTo>
                      <a:pt x="21168" y="13487"/>
                      <a:pt x="21168" y="10330"/>
                      <a:pt x="19298" y="8380"/>
                    </a:cubicBezTo>
                    <a:lnTo>
                      <a:pt x="12386" y="1464"/>
                    </a:lnTo>
                    <a:cubicBezTo>
                      <a:pt x="11522" y="491"/>
                      <a:pt x="10334" y="0"/>
                      <a:pt x="91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30" name="Google Shape;4330;p40"/>
              <p:cNvSpPr/>
              <p:nvPr/>
            </p:nvSpPr>
            <p:spPr>
              <a:xfrm>
                <a:off x="631739" y="741653"/>
                <a:ext cx="52319" cy="54581"/>
              </a:xfrm>
              <a:custGeom>
                <a:rect b="b" l="l" r="r" t="t"/>
                <a:pathLst>
                  <a:path extrusionOk="0" h="21600" w="21600">
                    <a:moveTo>
                      <a:pt x="10800" y="0"/>
                    </a:moveTo>
                    <a:cubicBezTo>
                      <a:pt x="4918" y="0"/>
                      <a:pt x="0" y="4684"/>
                      <a:pt x="0" y="11277"/>
                    </a:cubicBezTo>
                    <a:cubicBezTo>
                      <a:pt x="0" y="16916"/>
                      <a:pt x="4918" y="21600"/>
                      <a:pt x="10800" y="21600"/>
                    </a:cubicBezTo>
                    <a:cubicBezTo>
                      <a:pt x="16682" y="21600"/>
                      <a:pt x="21600" y="16916"/>
                      <a:pt x="21600" y="11277"/>
                    </a:cubicBezTo>
                    <a:cubicBezTo>
                      <a:pt x="21600" y="4684"/>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31" name="Google Shape;4331;p40"/>
              <p:cNvSpPr/>
              <p:nvPr/>
            </p:nvSpPr>
            <p:spPr>
              <a:xfrm>
                <a:off x="741049" y="632418"/>
                <a:ext cx="54581" cy="54581"/>
              </a:xfrm>
              <a:custGeom>
                <a:rect b="b" l="l" r="r" t="t"/>
                <a:pathLst>
                  <a:path extrusionOk="0" h="21600" w="21600">
                    <a:moveTo>
                      <a:pt x="10323" y="0"/>
                    </a:moveTo>
                    <a:cubicBezTo>
                      <a:pt x="4684" y="0"/>
                      <a:pt x="0" y="4684"/>
                      <a:pt x="0" y="10323"/>
                    </a:cubicBezTo>
                    <a:cubicBezTo>
                      <a:pt x="0" y="15961"/>
                      <a:pt x="4684" y="21600"/>
                      <a:pt x="10323" y="21600"/>
                    </a:cubicBezTo>
                    <a:cubicBezTo>
                      <a:pt x="16916" y="21600"/>
                      <a:pt x="21600" y="15961"/>
                      <a:pt x="21600" y="10323"/>
                    </a:cubicBezTo>
                    <a:cubicBezTo>
                      <a:pt x="21600" y="4684"/>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32" name="Google Shape;4332;p40"/>
              <p:cNvSpPr/>
              <p:nvPr/>
            </p:nvSpPr>
            <p:spPr>
              <a:xfrm>
                <a:off x="667397" y="558765"/>
                <a:ext cx="52244" cy="52244"/>
              </a:xfrm>
              <a:custGeom>
                <a:rect b="b" l="l" r="r" t="t"/>
                <a:pathLst>
                  <a:path extrusionOk="0" h="21600" w="2160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33" name="Google Shape;4333;p40"/>
              <p:cNvSpPr/>
              <p:nvPr/>
            </p:nvSpPr>
            <p:spPr>
              <a:xfrm>
                <a:off x="650736" y="649003"/>
                <a:ext cx="52320" cy="54656"/>
              </a:xfrm>
              <a:custGeom>
                <a:rect b="b" l="l" r="r" t="t"/>
                <a:pathLst>
                  <a:path extrusionOk="0" h="21600" w="21600">
                    <a:moveTo>
                      <a:pt x="10800" y="0"/>
                    </a:moveTo>
                    <a:cubicBezTo>
                      <a:pt x="4918" y="0"/>
                      <a:pt x="0" y="5631"/>
                      <a:pt x="0" y="11262"/>
                    </a:cubicBezTo>
                    <a:cubicBezTo>
                      <a:pt x="0" y="16893"/>
                      <a:pt x="4918" y="21600"/>
                      <a:pt x="10800" y="21600"/>
                    </a:cubicBezTo>
                    <a:cubicBezTo>
                      <a:pt x="16682" y="21600"/>
                      <a:pt x="21600" y="16893"/>
                      <a:pt x="21600" y="11262"/>
                    </a:cubicBezTo>
                    <a:cubicBezTo>
                      <a:pt x="21600" y="5631"/>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34" name="Google Shape;4334;p40"/>
              <p:cNvSpPr/>
              <p:nvPr/>
            </p:nvSpPr>
            <p:spPr>
              <a:xfrm>
                <a:off x="559933" y="668603"/>
                <a:ext cx="48098" cy="51641"/>
              </a:xfrm>
              <a:custGeom>
                <a:rect b="b" l="l" r="r" t="t"/>
                <a:pathLst>
                  <a:path extrusionOk="0" h="21600" w="19886">
                    <a:moveTo>
                      <a:pt x="9928" y="0"/>
                    </a:moveTo>
                    <a:cubicBezTo>
                      <a:pt x="7123" y="0"/>
                      <a:pt x="4162" y="1230"/>
                      <a:pt x="2198" y="3721"/>
                    </a:cubicBezTo>
                    <a:cubicBezTo>
                      <a:pt x="-732" y="7694"/>
                      <a:pt x="-732" y="14663"/>
                      <a:pt x="2198" y="18636"/>
                    </a:cubicBezTo>
                    <a:cubicBezTo>
                      <a:pt x="4162" y="20622"/>
                      <a:pt x="7123" y="21600"/>
                      <a:pt x="9928" y="21600"/>
                    </a:cubicBezTo>
                    <a:cubicBezTo>
                      <a:pt x="12764" y="21600"/>
                      <a:pt x="15476" y="20622"/>
                      <a:pt x="16941" y="18636"/>
                    </a:cubicBezTo>
                    <a:cubicBezTo>
                      <a:pt x="20868" y="14663"/>
                      <a:pt x="20868" y="7694"/>
                      <a:pt x="16941" y="3721"/>
                    </a:cubicBezTo>
                    <a:cubicBezTo>
                      <a:pt x="15476" y="1230"/>
                      <a:pt x="12764" y="0"/>
                      <a:pt x="99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35" name="Google Shape;4335;p40"/>
              <p:cNvSpPr/>
              <p:nvPr/>
            </p:nvSpPr>
            <p:spPr>
              <a:xfrm>
                <a:off x="170976" y="283227"/>
                <a:ext cx="54657" cy="52319"/>
              </a:xfrm>
              <a:custGeom>
                <a:rect b="b" l="l" r="r" t="t"/>
                <a:pathLst>
                  <a:path extrusionOk="0" h="21600" w="21600">
                    <a:moveTo>
                      <a:pt x="10338" y="0"/>
                    </a:moveTo>
                    <a:cubicBezTo>
                      <a:pt x="4707" y="0"/>
                      <a:pt x="0" y="4918"/>
                      <a:pt x="0" y="10800"/>
                    </a:cubicBezTo>
                    <a:cubicBezTo>
                      <a:pt x="0" y="16682"/>
                      <a:pt x="4707" y="21600"/>
                      <a:pt x="10338" y="21600"/>
                    </a:cubicBezTo>
                    <a:cubicBezTo>
                      <a:pt x="16922" y="21600"/>
                      <a:pt x="21600" y="16682"/>
                      <a:pt x="21600" y="10800"/>
                    </a:cubicBezTo>
                    <a:cubicBezTo>
                      <a:pt x="21600" y="4918"/>
                      <a:pt x="16922"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36" name="Google Shape;4336;p40"/>
              <p:cNvSpPr/>
              <p:nvPr/>
            </p:nvSpPr>
            <p:spPr>
              <a:xfrm>
                <a:off x="286808" y="173992"/>
                <a:ext cx="48097" cy="51641"/>
              </a:xfrm>
              <a:custGeom>
                <a:rect b="b" l="l" r="r" t="t"/>
                <a:pathLst>
                  <a:path extrusionOk="0" h="21600" w="19886">
                    <a:moveTo>
                      <a:pt x="9928" y="0"/>
                    </a:moveTo>
                    <a:cubicBezTo>
                      <a:pt x="7123" y="0"/>
                      <a:pt x="4162" y="1009"/>
                      <a:pt x="2198" y="2996"/>
                    </a:cubicBezTo>
                    <a:cubicBezTo>
                      <a:pt x="-732" y="6969"/>
                      <a:pt x="-732" y="13906"/>
                      <a:pt x="2198" y="17879"/>
                    </a:cubicBezTo>
                    <a:cubicBezTo>
                      <a:pt x="4162" y="20370"/>
                      <a:pt x="6624" y="21600"/>
                      <a:pt x="9211" y="21600"/>
                    </a:cubicBezTo>
                    <a:cubicBezTo>
                      <a:pt x="11767" y="21600"/>
                      <a:pt x="14478" y="20370"/>
                      <a:pt x="16941" y="17879"/>
                    </a:cubicBezTo>
                    <a:cubicBezTo>
                      <a:pt x="20868" y="13906"/>
                      <a:pt x="20868" y="6969"/>
                      <a:pt x="16941" y="2996"/>
                    </a:cubicBezTo>
                    <a:cubicBezTo>
                      <a:pt x="15476" y="1009"/>
                      <a:pt x="12764" y="0"/>
                      <a:pt x="99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37" name="Google Shape;4337;p40"/>
              <p:cNvSpPr/>
              <p:nvPr/>
            </p:nvSpPr>
            <p:spPr>
              <a:xfrm>
                <a:off x="211383" y="98002"/>
                <a:ext cx="52244" cy="54656"/>
              </a:xfrm>
              <a:custGeom>
                <a:rect b="b" l="l" r="r" t="t"/>
                <a:pathLst>
                  <a:path extrusionOk="0" h="21600" w="21600">
                    <a:moveTo>
                      <a:pt x="10816" y="0"/>
                    </a:moveTo>
                    <a:cubicBezTo>
                      <a:pt x="4925" y="0"/>
                      <a:pt x="0" y="4707"/>
                      <a:pt x="0" y="10338"/>
                    </a:cubicBezTo>
                    <a:cubicBezTo>
                      <a:pt x="0" y="15969"/>
                      <a:pt x="4925" y="21600"/>
                      <a:pt x="10816" y="21600"/>
                    </a:cubicBezTo>
                    <a:cubicBezTo>
                      <a:pt x="16706" y="21600"/>
                      <a:pt x="21600" y="15969"/>
                      <a:pt x="21600" y="10338"/>
                    </a:cubicBezTo>
                    <a:cubicBezTo>
                      <a:pt x="21600" y="47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38" name="Google Shape;4338;p40"/>
              <p:cNvSpPr/>
              <p:nvPr/>
            </p:nvSpPr>
            <p:spPr>
              <a:xfrm>
                <a:off x="191764" y="192989"/>
                <a:ext cx="48154" cy="48098"/>
              </a:xfrm>
              <a:custGeom>
                <a:rect b="b" l="l" r="r" t="t"/>
                <a:pathLst>
                  <a:path extrusionOk="0" h="21600" w="19880">
                    <a:moveTo>
                      <a:pt x="10310" y="0"/>
                    </a:moveTo>
                    <a:cubicBezTo>
                      <a:pt x="7602" y="0"/>
                      <a:pt x="4677" y="1083"/>
                      <a:pt x="2218" y="3216"/>
                    </a:cubicBezTo>
                    <a:cubicBezTo>
                      <a:pt x="-739" y="6399"/>
                      <a:pt x="-739" y="14930"/>
                      <a:pt x="2218" y="19196"/>
                    </a:cubicBezTo>
                    <a:cubicBezTo>
                      <a:pt x="4179" y="20821"/>
                      <a:pt x="7135" y="21600"/>
                      <a:pt x="9937" y="21600"/>
                    </a:cubicBezTo>
                    <a:cubicBezTo>
                      <a:pt x="12769" y="21600"/>
                      <a:pt x="15445" y="20821"/>
                      <a:pt x="16939" y="19196"/>
                    </a:cubicBezTo>
                    <a:cubicBezTo>
                      <a:pt x="20861" y="14930"/>
                      <a:pt x="20861" y="6399"/>
                      <a:pt x="16939" y="3216"/>
                    </a:cubicBezTo>
                    <a:cubicBezTo>
                      <a:pt x="15445" y="1083"/>
                      <a:pt x="13018" y="0"/>
                      <a:pt x="103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39" name="Google Shape;4339;p40"/>
              <p:cNvSpPr/>
              <p:nvPr/>
            </p:nvSpPr>
            <p:spPr>
              <a:xfrm>
                <a:off x="97399" y="207237"/>
                <a:ext cx="52244" cy="54657"/>
              </a:xfrm>
              <a:custGeom>
                <a:rect b="b" l="l" r="r" t="t"/>
                <a:pathLst>
                  <a:path extrusionOk="0" h="21600" w="21600">
                    <a:moveTo>
                      <a:pt x="10784" y="0"/>
                    </a:moveTo>
                    <a:cubicBezTo>
                      <a:pt x="4894" y="0"/>
                      <a:pt x="0" y="4707"/>
                      <a:pt x="0" y="11262"/>
                    </a:cubicBezTo>
                    <a:cubicBezTo>
                      <a:pt x="0" y="16893"/>
                      <a:pt x="4894" y="21600"/>
                      <a:pt x="10784" y="21600"/>
                    </a:cubicBezTo>
                    <a:cubicBezTo>
                      <a:pt x="16675" y="21600"/>
                      <a:pt x="21600" y="16893"/>
                      <a:pt x="21600" y="11262"/>
                    </a:cubicBezTo>
                    <a:cubicBezTo>
                      <a:pt x="21600" y="4707"/>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340" name="Google Shape;4340;p40"/>
            <p:cNvGrpSpPr/>
            <p:nvPr/>
          </p:nvGrpSpPr>
          <p:grpSpPr>
            <a:xfrm>
              <a:off x="11248772" y="1320"/>
              <a:ext cx="893035" cy="890619"/>
              <a:chOff x="-1" y="75"/>
              <a:chExt cx="893033" cy="890618"/>
            </a:xfrm>
          </p:grpSpPr>
          <p:sp>
            <p:nvSpPr>
              <p:cNvPr id="4341" name="Google Shape;4341;p40"/>
              <p:cNvSpPr/>
              <p:nvPr/>
            </p:nvSpPr>
            <p:spPr>
              <a:xfrm>
                <a:off x="-1" y="75"/>
                <a:ext cx="893033" cy="890618"/>
              </a:xfrm>
              <a:custGeom>
                <a:rect b="b" l="l" r="r" t="t"/>
                <a:pathLst>
                  <a:path extrusionOk="0" h="21600" w="21600">
                    <a:moveTo>
                      <a:pt x="17809" y="2649"/>
                    </a:moveTo>
                    <a:cubicBezTo>
                      <a:pt x="18154" y="2649"/>
                      <a:pt x="18901" y="2823"/>
                      <a:pt x="19476" y="3169"/>
                    </a:cubicBezTo>
                    <a:cubicBezTo>
                      <a:pt x="20107" y="3514"/>
                      <a:pt x="20336" y="3801"/>
                      <a:pt x="20336" y="3975"/>
                    </a:cubicBezTo>
                    <a:cubicBezTo>
                      <a:pt x="20336" y="4090"/>
                      <a:pt x="20107" y="4377"/>
                      <a:pt x="19476" y="4723"/>
                    </a:cubicBezTo>
                    <a:cubicBezTo>
                      <a:pt x="18843" y="5068"/>
                      <a:pt x="18154" y="5242"/>
                      <a:pt x="17809" y="5242"/>
                    </a:cubicBezTo>
                    <a:cubicBezTo>
                      <a:pt x="17120" y="5242"/>
                      <a:pt x="16487" y="4666"/>
                      <a:pt x="16487" y="3975"/>
                    </a:cubicBezTo>
                    <a:cubicBezTo>
                      <a:pt x="16602" y="3225"/>
                      <a:pt x="17176" y="2649"/>
                      <a:pt x="17809" y="2649"/>
                    </a:cubicBezTo>
                    <a:close/>
                    <a:moveTo>
                      <a:pt x="8962" y="1267"/>
                    </a:moveTo>
                    <a:cubicBezTo>
                      <a:pt x="10341" y="1267"/>
                      <a:pt x="11489" y="2419"/>
                      <a:pt x="11489" y="3801"/>
                    </a:cubicBezTo>
                    <a:cubicBezTo>
                      <a:pt x="11489" y="4723"/>
                      <a:pt x="10973" y="5529"/>
                      <a:pt x="10169" y="6048"/>
                    </a:cubicBezTo>
                    <a:lnTo>
                      <a:pt x="10169" y="5759"/>
                    </a:lnTo>
                    <a:cubicBezTo>
                      <a:pt x="10169" y="4666"/>
                      <a:pt x="9307" y="3860"/>
                      <a:pt x="8331" y="3860"/>
                    </a:cubicBezTo>
                    <a:lnTo>
                      <a:pt x="2586" y="3860"/>
                    </a:lnTo>
                    <a:cubicBezTo>
                      <a:pt x="1840" y="3860"/>
                      <a:pt x="1264" y="3284"/>
                      <a:pt x="1264" y="2593"/>
                    </a:cubicBezTo>
                    <a:cubicBezTo>
                      <a:pt x="1264" y="1843"/>
                      <a:pt x="1840" y="1267"/>
                      <a:pt x="2586" y="1267"/>
                    </a:cubicBezTo>
                    <a:close/>
                    <a:moveTo>
                      <a:pt x="1322" y="4723"/>
                    </a:moveTo>
                    <a:cubicBezTo>
                      <a:pt x="1667" y="4953"/>
                      <a:pt x="2070" y="5127"/>
                      <a:pt x="2586" y="5127"/>
                    </a:cubicBezTo>
                    <a:lnTo>
                      <a:pt x="8331" y="5127"/>
                    </a:lnTo>
                    <a:cubicBezTo>
                      <a:pt x="8676" y="5127"/>
                      <a:pt x="8962" y="5414"/>
                      <a:pt x="8962" y="5759"/>
                    </a:cubicBezTo>
                    <a:lnTo>
                      <a:pt x="8962" y="6394"/>
                    </a:lnTo>
                    <a:lnTo>
                      <a:pt x="4482" y="6394"/>
                    </a:lnTo>
                    <a:cubicBezTo>
                      <a:pt x="3390" y="6394"/>
                      <a:pt x="2586" y="7257"/>
                      <a:pt x="2586" y="8295"/>
                    </a:cubicBezTo>
                    <a:lnTo>
                      <a:pt x="2586" y="11462"/>
                    </a:lnTo>
                    <a:cubicBezTo>
                      <a:pt x="1840" y="11175"/>
                      <a:pt x="1322" y="10425"/>
                      <a:pt x="1322" y="9619"/>
                    </a:cubicBezTo>
                    <a:lnTo>
                      <a:pt x="1322" y="4723"/>
                    </a:lnTo>
                    <a:close/>
                    <a:moveTo>
                      <a:pt x="19073" y="8928"/>
                    </a:moveTo>
                    <a:cubicBezTo>
                      <a:pt x="19820" y="8928"/>
                      <a:pt x="20395" y="9504"/>
                      <a:pt x="20395" y="10195"/>
                    </a:cubicBezTo>
                    <a:cubicBezTo>
                      <a:pt x="20395" y="10944"/>
                      <a:pt x="19820" y="11520"/>
                      <a:pt x="19073" y="11520"/>
                    </a:cubicBezTo>
                    <a:cubicBezTo>
                      <a:pt x="18384" y="11520"/>
                      <a:pt x="17809" y="10944"/>
                      <a:pt x="17809" y="10195"/>
                    </a:cubicBezTo>
                    <a:cubicBezTo>
                      <a:pt x="17809" y="9504"/>
                      <a:pt x="18384" y="8928"/>
                      <a:pt x="19073" y="8928"/>
                    </a:cubicBezTo>
                    <a:close/>
                    <a:moveTo>
                      <a:pt x="11489" y="6681"/>
                    </a:moveTo>
                    <a:lnTo>
                      <a:pt x="11489" y="12153"/>
                    </a:lnTo>
                    <a:cubicBezTo>
                      <a:pt x="11489" y="13248"/>
                      <a:pt x="10629" y="13998"/>
                      <a:pt x="9651" y="13998"/>
                    </a:cubicBezTo>
                    <a:lnTo>
                      <a:pt x="4482" y="13998"/>
                    </a:lnTo>
                    <a:cubicBezTo>
                      <a:pt x="4447" y="14001"/>
                      <a:pt x="4413" y="14005"/>
                      <a:pt x="4380" y="14005"/>
                    </a:cubicBezTo>
                    <a:cubicBezTo>
                      <a:pt x="4032" y="14005"/>
                      <a:pt x="3793" y="13742"/>
                      <a:pt x="3793" y="13479"/>
                    </a:cubicBezTo>
                    <a:lnTo>
                      <a:pt x="3793" y="8295"/>
                    </a:lnTo>
                    <a:cubicBezTo>
                      <a:pt x="3793" y="7891"/>
                      <a:pt x="4079" y="7602"/>
                      <a:pt x="4482" y="7602"/>
                    </a:cubicBezTo>
                    <a:lnTo>
                      <a:pt x="8962" y="7602"/>
                    </a:lnTo>
                    <a:cubicBezTo>
                      <a:pt x="9250" y="7602"/>
                      <a:pt x="9480" y="7602"/>
                      <a:pt x="9710" y="7546"/>
                    </a:cubicBezTo>
                    <a:lnTo>
                      <a:pt x="9766" y="7546"/>
                    </a:lnTo>
                    <a:cubicBezTo>
                      <a:pt x="10399" y="7372"/>
                      <a:pt x="11088" y="7141"/>
                      <a:pt x="11489" y="6681"/>
                    </a:cubicBezTo>
                    <a:close/>
                    <a:moveTo>
                      <a:pt x="2529" y="0"/>
                    </a:moveTo>
                    <a:cubicBezTo>
                      <a:pt x="1149" y="0"/>
                      <a:pt x="0" y="1152"/>
                      <a:pt x="0" y="2534"/>
                    </a:cubicBezTo>
                    <a:lnTo>
                      <a:pt x="0" y="9562"/>
                    </a:lnTo>
                    <a:cubicBezTo>
                      <a:pt x="0" y="11060"/>
                      <a:pt x="1092" y="12383"/>
                      <a:pt x="2529" y="12672"/>
                    </a:cubicBezTo>
                    <a:lnTo>
                      <a:pt x="2529" y="13363"/>
                    </a:lnTo>
                    <a:cubicBezTo>
                      <a:pt x="2529" y="14459"/>
                      <a:pt x="3390" y="15265"/>
                      <a:pt x="4367" y="15265"/>
                    </a:cubicBezTo>
                    <a:lnTo>
                      <a:pt x="6376" y="15265"/>
                    </a:lnTo>
                    <a:cubicBezTo>
                      <a:pt x="6550" y="18777"/>
                      <a:pt x="9480" y="21600"/>
                      <a:pt x="12983" y="21600"/>
                    </a:cubicBezTo>
                    <a:cubicBezTo>
                      <a:pt x="14708" y="21600"/>
                      <a:pt x="16431" y="20679"/>
                      <a:pt x="17751" y="18951"/>
                    </a:cubicBezTo>
                    <a:cubicBezTo>
                      <a:pt x="18958" y="17395"/>
                      <a:pt x="19591" y="15380"/>
                      <a:pt x="19591" y="13650"/>
                    </a:cubicBezTo>
                    <a:lnTo>
                      <a:pt x="19591" y="12672"/>
                    </a:lnTo>
                    <a:cubicBezTo>
                      <a:pt x="20681" y="12383"/>
                      <a:pt x="21485" y="11347"/>
                      <a:pt x="21485" y="10195"/>
                    </a:cubicBezTo>
                    <a:cubicBezTo>
                      <a:pt x="21600" y="8871"/>
                      <a:pt x="20451" y="7717"/>
                      <a:pt x="19073" y="7717"/>
                    </a:cubicBezTo>
                    <a:cubicBezTo>
                      <a:pt x="17751" y="7717"/>
                      <a:pt x="16602" y="8813"/>
                      <a:pt x="16602" y="10195"/>
                    </a:cubicBezTo>
                    <a:cubicBezTo>
                      <a:pt x="16602" y="11347"/>
                      <a:pt x="17350" y="12383"/>
                      <a:pt x="18440" y="12672"/>
                    </a:cubicBezTo>
                    <a:lnTo>
                      <a:pt x="18440" y="13650"/>
                    </a:lnTo>
                    <a:cubicBezTo>
                      <a:pt x="18440" y="15206"/>
                      <a:pt x="17866" y="16819"/>
                      <a:pt x="16775" y="18201"/>
                    </a:cubicBezTo>
                    <a:cubicBezTo>
                      <a:pt x="15741" y="19583"/>
                      <a:pt x="14419" y="20391"/>
                      <a:pt x="13041" y="20391"/>
                    </a:cubicBezTo>
                    <a:cubicBezTo>
                      <a:pt x="10169" y="20391"/>
                      <a:pt x="7872" y="18144"/>
                      <a:pt x="7698" y="15321"/>
                    </a:cubicBezTo>
                    <a:lnTo>
                      <a:pt x="8962" y="15321"/>
                    </a:lnTo>
                    <a:cubicBezTo>
                      <a:pt x="9135" y="16071"/>
                      <a:pt x="9480" y="16647"/>
                      <a:pt x="10054" y="17108"/>
                    </a:cubicBezTo>
                    <a:cubicBezTo>
                      <a:pt x="10629" y="17625"/>
                      <a:pt x="11374" y="17856"/>
                      <a:pt x="12122" y="17856"/>
                    </a:cubicBezTo>
                    <a:cubicBezTo>
                      <a:pt x="12293" y="17856"/>
                      <a:pt x="12467" y="17856"/>
                      <a:pt x="12638" y="17799"/>
                    </a:cubicBezTo>
                    <a:cubicBezTo>
                      <a:pt x="14133" y="17569"/>
                      <a:pt x="15282" y="16128"/>
                      <a:pt x="15282" y="14515"/>
                    </a:cubicBezTo>
                    <a:lnTo>
                      <a:pt x="15282" y="5818"/>
                    </a:lnTo>
                    <a:cubicBezTo>
                      <a:pt x="15282" y="5529"/>
                      <a:pt x="15338" y="5242"/>
                      <a:pt x="15512" y="4953"/>
                    </a:cubicBezTo>
                    <a:cubicBezTo>
                      <a:pt x="15856" y="5818"/>
                      <a:pt x="16775" y="6450"/>
                      <a:pt x="17809" y="6450"/>
                    </a:cubicBezTo>
                    <a:cubicBezTo>
                      <a:pt x="18440" y="6450"/>
                      <a:pt x="19303" y="6279"/>
                      <a:pt x="20107" y="5818"/>
                    </a:cubicBezTo>
                    <a:cubicBezTo>
                      <a:pt x="21084" y="5299"/>
                      <a:pt x="21600" y="4607"/>
                      <a:pt x="21600" y="3975"/>
                    </a:cubicBezTo>
                    <a:cubicBezTo>
                      <a:pt x="21600" y="3225"/>
                      <a:pt x="21026" y="2593"/>
                      <a:pt x="20107" y="2073"/>
                    </a:cubicBezTo>
                    <a:cubicBezTo>
                      <a:pt x="19361" y="1728"/>
                      <a:pt x="18440" y="1439"/>
                      <a:pt x="17809" y="1439"/>
                    </a:cubicBezTo>
                    <a:cubicBezTo>
                      <a:pt x="16660" y="1439"/>
                      <a:pt x="15627" y="2189"/>
                      <a:pt x="15338" y="3225"/>
                    </a:cubicBezTo>
                    <a:cubicBezTo>
                      <a:pt x="14478" y="3801"/>
                      <a:pt x="14018" y="4838"/>
                      <a:pt x="14018" y="5818"/>
                    </a:cubicBezTo>
                    <a:lnTo>
                      <a:pt x="14018" y="14515"/>
                    </a:lnTo>
                    <a:cubicBezTo>
                      <a:pt x="14018" y="15552"/>
                      <a:pt x="13329" y="16417"/>
                      <a:pt x="12408" y="16532"/>
                    </a:cubicBezTo>
                    <a:cubicBezTo>
                      <a:pt x="12290" y="16556"/>
                      <a:pt x="12169" y="16567"/>
                      <a:pt x="12051" y="16567"/>
                    </a:cubicBezTo>
                    <a:cubicBezTo>
                      <a:pt x="11602" y="16567"/>
                      <a:pt x="11176" y="16402"/>
                      <a:pt x="10858" y="16128"/>
                    </a:cubicBezTo>
                    <a:cubicBezTo>
                      <a:pt x="10570" y="15897"/>
                      <a:pt x="10341" y="15552"/>
                      <a:pt x="10284" y="15265"/>
                    </a:cubicBezTo>
                    <a:cubicBezTo>
                      <a:pt x="11719" y="14919"/>
                      <a:pt x="12696" y="13650"/>
                      <a:pt x="12696" y="12153"/>
                    </a:cubicBezTo>
                    <a:lnTo>
                      <a:pt x="12696" y="3801"/>
                    </a:lnTo>
                    <a:cubicBezTo>
                      <a:pt x="12696" y="1728"/>
                      <a:pt x="10973" y="0"/>
                      <a:pt x="89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42" name="Google Shape;4342;p40"/>
              <p:cNvSpPr/>
              <p:nvPr/>
            </p:nvSpPr>
            <p:spPr>
              <a:xfrm>
                <a:off x="211384" y="368188"/>
                <a:ext cx="52244" cy="52244"/>
              </a:xfrm>
              <a:custGeom>
                <a:rect b="b" l="l" r="r" t="t"/>
                <a:pathLst>
                  <a:path extrusionOk="0" h="21600" w="2160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343" name="Google Shape;4343;p40"/>
            <p:cNvGrpSpPr/>
            <p:nvPr/>
          </p:nvGrpSpPr>
          <p:grpSpPr>
            <a:xfrm>
              <a:off x="11329586" y="1128236"/>
              <a:ext cx="731479" cy="893032"/>
              <a:chOff x="75" y="-1"/>
              <a:chExt cx="731477" cy="893031"/>
            </a:xfrm>
          </p:grpSpPr>
          <p:sp>
            <p:nvSpPr>
              <p:cNvPr id="4344" name="Google Shape;4344;p40"/>
              <p:cNvSpPr/>
              <p:nvPr/>
            </p:nvSpPr>
            <p:spPr>
              <a:xfrm>
                <a:off x="75" y="156728"/>
                <a:ext cx="313458" cy="736302"/>
              </a:xfrm>
              <a:custGeom>
                <a:rect b="b" l="l" r="r" t="t"/>
                <a:pathLst>
                  <a:path extrusionOk="0" h="21600" w="21600">
                    <a:moveTo>
                      <a:pt x="10800" y="1603"/>
                    </a:moveTo>
                    <a:cubicBezTo>
                      <a:pt x="14727" y="1603"/>
                      <a:pt x="18000" y="2928"/>
                      <a:pt x="18000" y="4600"/>
                    </a:cubicBezTo>
                    <a:lnTo>
                      <a:pt x="18000" y="10034"/>
                    </a:lnTo>
                    <a:lnTo>
                      <a:pt x="3600" y="10034"/>
                    </a:lnTo>
                    <a:lnTo>
                      <a:pt x="3600" y="4600"/>
                    </a:lnTo>
                    <a:cubicBezTo>
                      <a:pt x="3600" y="2928"/>
                      <a:pt x="6873" y="1603"/>
                      <a:pt x="10800" y="1603"/>
                    </a:cubicBezTo>
                    <a:close/>
                    <a:moveTo>
                      <a:pt x="18000" y="11566"/>
                    </a:moveTo>
                    <a:lnTo>
                      <a:pt x="18000" y="17002"/>
                    </a:lnTo>
                    <a:cubicBezTo>
                      <a:pt x="18166" y="18743"/>
                      <a:pt x="14888" y="20067"/>
                      <a:pt x="10800" y="20067"/>
                    </a:cubicBezTo>
                    <a:cubicBezTo>
                      <a:pt x="6873" y="20067"/>
                      <a:pt x="3600" y="18674"/>
                      <a:pt x="3600" y="17002"/>
                    </a:cubicBezTo>
                    <a:lnTo>
                      <a:pt x="3600" y="11566"/>
                    </a:lnTo>
                    <a:close/>
                    <a:moveTo>
                      <a:pt x="10800" y="0"/>
                    </a:moveTo>
                    <a:cubicBezTo>
                      <a:pt x="4909" y="0"/>
                      <a:pt x="0" y="2092"/>
                      <a:pt x="0" y="4600"/>
                    </a:cubicBezTo>
                    <a:lnTo>
                      <a:pt x="0" y="17002"/>
                    </a:lnTo>
                    <a:cubicBezTo>
                      <a:pt x="0" y="19510"/>
                      <a:pt x="4909" y="21600"/>
                      <a:pt x="10800" y="21600"/>
                    </a:cubicBezTo>
                    <a:cubicBezTo>
                      <a:pt x="16691" y="21600"/>
                      <a:pt x="21600" y="19510"/>
                      <a:pt x="21600" y="17002"/>
                    </a:cubicBezTo>
                    <a:lnTo>
                      <a:pt x="21600" y="4600"/>
                    </a:lnTo>
                    <a:cubicBezTo>
                      <a:pt x="21600" y="2092"/>
                      <a:pt x="1685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45" name="Google Shape;4345;p40"/>
              <p:cNvSpPr/>
              <p:nvPr/>
            </p:nvSpPr>
            <p:spPr>
              <a:xfrm>
                <a:off x="102148" y="605655"/>
                <a:ext cx="80740" cy="182889"/>
              </a:xfrm>
              <a:custGeom>
                <a:rect b="b" l="l" r="r" t="t"/>
                <a:pathLst>
                  <a:path extrusionOk="0" h="21600" w="21600">
                    <a:moveTo>
                      <a:pt x="7624" y="0"/>
                    </a:moveTo>
                    <a:cubicBezTo>
                      <a:pt x="3187" y="0"/>
                      <a:pt x="0" y="1398"/>
                      <a:pt x="0" y="3081"/>
                    </a:cubicBezTo>
                    <a:lnTo>
                      <a:pt x="0" y="15430"/>
                    </a:lnTo>
                    <a:cubicBezTo>
                      <a:pt x="0" y="18795"/>
                      <a:pt x="6353" y="21600"/>
                      <a:pt x="14622" y="21600"/>
                    </a:cubicBezTo>
                    <a:cubicBezTo>
                      <a:pt x="18434" y="21600"/>
                      <a:pt x="21600" y="20193"/>
                      <a:pt x="21600" y="18510"/>
                    </a:cubicBezTo>
                    <a:cubicBezTo>
                      <a:pt x="21600" y="16828"/>
                      <a:pt x="18434" y="15430"/>
                      <a:pt x="14622" y="15430"/>
                    </a:cubicBezTo>
                    <a:lnTo>
                      <a:pt x="14622" y="3081"/>
                    </a:lnTo>
                    <a:cubicBezTo>
                      <a:pt x="14622" y="1398"/>
                      <a:pt x="11435" y="0"/>
                      <a:pt x="76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46" name="Google Shape;4346;p40"/>
              <p:cNvSpPr/>
              <p:nvPr/>
            </p:nvSpPr>
            <p:spPr>
              <a:xfrm>
                <a:off x="418018" y="-1"/>
                <a:ext cx="313534" cy="736302"/>
              </a:xfrm>
              <a:custGeom>
                <a:rect b="b" l="l" r="r" t="t"/>
                <a:pathLst>
                  <a:path extrusionOk="0" h="21600" w="21600">
                    <a:moveTo>
                      <a:pt x="10803" y="1533"/>
                    </a:moveTo>
                    <a:cubicBezTo>
                      <a:pt x="14729" y="1533"/>
                      <a:pt x="18001" y="2926"/>
                      <a:pt x="18001" y="4598"/>
                    </a:cubicBezTo>
                    <a:lnTo>
                      <a:pt x="18001" y="10034"/>
                    </a:lnTo>
                    <a:lnTo>
                      <a:pt x="3604" y="10034"/>
                    </a:lnTo>
                    <a:lnTo>
                      <a:pt x="3604" y="4598"/>
                    </a:lnTo>
                    <a:cubicBezTo>
                      <a:pt x="3604" y="2926"/>
                      <a:pt x="6876" y="1533"/>
                      <a:pt x="10803" y="1533"/>
                    </a:cubicBezTo>
                    <a:close/>
                    <a:moveTo>
                      <a:pt x="18001" y="11635"/>
                    </a:moveTo>
                    <a:lnTo>
                      <a:pt x="18001" y="17071"/>
                    </a:lnTo>
                    <a:cubicBezTo>
                      <a:pt x="18162" y="18743"/>
                      <a:pt x="14890" y="20136"/>
                      <a:pt x="10803" y="20136"/>
                    </a:cubicBezTo>
                    <a:cubicBezTo>
                      <a:pt x="6876" y="20136"/>
                      <a:pt x="3604" y="18743"/>
                      <a:pt x="3604" y="17071"/>
                    </a:cubicBezTo>
                    <a:lnTo>
                      <a:pt x="3604" y="11635"/>
                    </a:lnTo>
                    <a:close/>
                    <a:moveTo>
                      <a:pt x="10803" y="0"/>
                    </a:moveTo>
                    <a:cubicBezTo>
                      <a:pt x="4913" y="0"/>
                      <a:pt x="0" y="2090"/>
                      <a:pt x="0" y="4598"/>
                    </a:cubicBezTo>
                    <a:lnTo>
                      <a:pt x="0" y="17000"/>
                    </a:lnTo>
                    <a:cubicBezTo>
                      <a:pt x="0" y="19508"/>
                      <a:pt x="4913" y="21600"/>
                      <a:pt x="10803" y="21600"/>
                    </a:cubicBezTo>
                    <a:cubicBezTo>
                      <a:pt x="16692" y="21600"/>
                      <a:pt x="21600" y="19508"/>
                      <a:pt x="21600" y="17000"/>
                    </a:cubicBezTo>
                    <a:lnTo>
                      <a:pt x="21600" y="4598"/>
                    </a:lnTo>
                    <a:cubicBezTo>
                      <a:pt x="21600" y="2090"/>
                      <a:pt x="17019"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47" name="Google Shape;4347;p40"/>
              <p:cNvSpPr/>
              <p:nvPr/>
            </p:nvSpPr>
            <p:spPr>
              <a:xfrm>
                <a:off x="548663" y="104485"/>
                <a:ext cx="80740" cy="182889"/>
              </a:xfrm>
              <a:custGeom>
                <a:rect b="b" l="l" r="r" t="t"/>
                <a:pathLst>
                  <a:path extrusionOk="0" h="21600" w="21600">
                    <a:moveTo>
                      <a:pt x="6998" y="0"/>
                    </a:moveTo>
                    <a:cubicBezTo>
                      <a:pt x="3187" y="0"/>
                      <a:pt x="0" y="1407"/>
                      <a:pt x="0" y="3090"/>
                    </a:cubicBezTo>
                    <a:cubicBezTo>
                      <a:pt x="645" y="4772"/>
                      <a:pt x="3812" y="6170"/>
                      <a:pt x="6998" y="6170"/>
                    </a:cubicBezTo>
                    <a:lnTo>
                      <a:pt x="6998" y="18519"/>
                    </a:lnTo>
                    <a:cubicBezTo>
                      <a:pt x="6998" y="20202"/>
                      <a:pt x="10165" y="21600"/>
                      <a:pt x="13976" y="21600"/>
                    </a:cubicBezTo>
                    <a:cubicBezTo>
                      <a:pt x="18434" y="21600"/>
                      <a:pt x="21600" y="20202"/>
                      <a:pt x="21600" y="18519"/>
                    </a:cubicBezTo>
                    <a:lnTo>
                      <a:pt x="21600" y="6170"/>
                    </a:lnTo>
                    <a:cubicBezTo>
                      <a:pt x="21600" y="2805"/>
                      <a:pt x="15247" y="0"/>
                      <a:pt x="69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348" name="Google Shape;4348;p40"/>
            <p:cNvSpPr/>
            <p:nvPr/>
          </p:nvSpPr>
          <p:spPr>
            <a:xfrm>
              <a:off x="11330218" y="2240802"/>
              <a:ext cx="731553" cy="893032"/>
            </a:xfrm>
            <a:custGeom>
              <a:rect b="b" l="l" r="r" t="t"/>
              <a:pathLst>
                <a:path extrusionOk="0" h="21600" w="21600">
                  <a:moveTo>
                    <a:pt x="16901" y="1264"/>
                  </a:moveTo>
                  <a:lnTo>
                    <a:pt x="16901" y="2586"/>
                  </a:lnTo>
                  <a:lnTo>
                    <a:pt x="15359" y="2586"/>
                  </a:lnTo>
                  <a:lnTo>
                    <a:pt x="15359" y="1264"/>
                  </a:lnTo>
                  <a:close/>
                  <a:moveTo>
                    <a:pt x="17671" y="3793"/>
                  </a:moveTo>
                  <a:cubicBezTo>
                    <a:pt x="18163" y="3793"/>
                    <a:pt x="18513" y="4079"/>
                    <a:pt x="18513" y="4424"/>
                  </a:cubicBezTo>
                  <a:lnTo>
                    <a:pt x="18513" y="10169"/>
                  </a:lnTo>
                  <a:lnTo>
                    <a:pt x="15287" y="10169"/>
                  </a:lnTo>
                  <a:cubicBezTo>
                    <a:pt x="15359" y="9996"/>
                    <a:pt x="15428" y="9766"/>
                    <a:pt x="15428" y="9536"/>
                  </a:cubicBezTo>
                  <a:cubicBezTo>
                    <a:pt x="15428" y="8732"/>
                    <a:pt x="14798" y="8043"/>
                    <a:pt x="13816" y="7757"/>
                  </a:cubicBezTo>
                  <a:lnTo>
                    <a:pt x="13816" y="4424"/>
                  </a:lnTo>
                  <a:cubicBezTo>
                    <a:pt x="13816" y="4079"/>
                    <a:pt x="14166" y="3793"/>
                    <a:pt x="14657" y="3793"/>
                  </a:cubicBezTo>
                  <a:close/>
                  <a:moveTo>
                    <a:pt x="13044" y="8962"/>
                  </a:moveTo>
                  <a:cubicBezTo>
                    <a:pt x="13464" y="8962"/>
                    <a:pt x="13816" y="9250"/>
                    <a:pt x="13816" y="9595"/>
                  </a:cubicBezTo>
                  <a:cubicBezTo>
                    <a:pt x="13816" y="9996"/>
                    <a:pt x="13464" y="10284"/>
                    <a:pt x="13044" y="10284"/>
                  </a:cubicBezTo>
                  <a:cubicBezTo>
                    <a:pt x="12623" y="10284"/>
                    <a:pt x="12271" y="9996"/>
                    <a:pt x="12271" y="9595"/>
                  </a:cubicBezTo>
                  <a:cubicBezTo>
                    <a:pt x="12343" y="9250"/>
                    <a:pt x="12623" y="8962"/>
                    <a:pt x="13044" y="8962"/>
                  </a:cubicBezTo>
                  <a:close/>
                  <a:moveTo>
                    <a:pt x="18513" y="11433"/>
                  </a:moveTo>
                  <a:lnTo>
                    <a:pt x="18513" y="12064"/>
                  </a:lnTo>
                  <a:cubicBezTo>
                    <a:pt x="18513" y="12467"/>
                    <a:pt x="18163" y="12696"/>
                    <a:pt x="17671" y="12696"/>
                  </a:cubicBezTo>
                  <a:lnTo>
                    <a:pt x="14657" y="12696"/>
                  </a:lnTo>
                  <a:cubicBezTo>
                    <a:pt x="14166" y="12696"/>
                    <a:pt x="13816" y="12408"/>
                    <a:pt x="13816" y="12064"/>
                  </a:cubicBezTo>
                  <a:lnTo>
                    <a:pt x="13816" y="11433"/>
                  </a:lnTo>
                  <a:close/>
                  <a:moveTo>
                    <a:pt x="16901" y="14018"/>
                  </a:moveTo>
                  <a:lnTo>
                    <a:pt x="16901" y="15282"/>
                  </a:lnTo>
                  <a:lnTo>
                    <a:pt x="15359" y="15282"/>
                  </a:lnTo>
                  <a:lnTo>
                    <a:pt x="15359" y="14018"/>
                  </a:lnTo>
                  <a:close/>
                  <a:moveTo>
                    <a:pt x="12271" y="6435"/>
                  </a:moveTo>
                  <a:lnTo>
                    <a:pt x="12271" y="7813"/>
                  </a:lnTo>
                  <a:cubicBezTo>
                    <a:pt x="11570" y="8043"/>
                    <a:pt x="11009" y="8446"/>
                    <a:pt x="10869" y="9020"/>
                  </a:cubicBezTo>
                  <a:cubicBezTo>
                    <a:pt x="9046" y="9307"/>
                    <a:pt x="7644" y="10629"/>
                    <a:pt x="7644" y="12122"/>
                  </a:cubicBezTo>
                  <a:lnTo>
                    <a:pt x="7644" y="18440"/>
                  </a:lnTo>
                  <a:cubicBezTo>
                    <a:pt x="7644" y="18785"/>
                    <a:pt x="7995" y="19073"/>
                    <a:pt x="8416" y="19073"/>
                  </a:cubicBezTo>
                  <a:lnTo>
                    <a:pt x="12552" y="19073"/>
                  </a:lnTo>
                  <a:lnTo>
                    <a:pt x="13324" y="20395"/>
                  </a:lnTo>
                  <a:lnTo>
                    <a:pt x="4559" y="20395"/>
                  </a:lnTo>
                  <a:lnTo>
                    <a:pt x="4559" y="13327"/>
                  </a:lnTo>
                  <a:cubicBezTo>
                    <a:pt x="4559" y="9766"/>
                    <a:pt x="7995" y="6721"/>
                    <a:pt x="12271" y="6435"/>
                  </a:cubicBezTo>
                  <a:close/>
                  <a:moveTo>
                    <a:pt x="13184" y="0"/>
                  </a:moveTo>
                  <a:cubicBezTo>
                    <a:pt x="12692" y="0"/>
                    <a:pt x="12343" y="288"/>
                    <a:pt x="12343" y="633"/>
                  </a:cubicBezTo>
                  <a:cubicBezTo>
                    <a:pt x="12343" y="977"/>
                    <a:pt x="12692" y="1264"/>
                    <a:pt x="13184" y="1264"/>
                  </a:cubicBezTo>
                  <a:lnTo>
                    <a:pt x="13956" y="1264"/>
                  </a:lnTo>
                  <a:lnTo>
                    <a:pt x="13956" y="2644"/>
                  </a:lnTo>
                  <a:cubicBezTo>
                    <a:pt x="13044" y="2930"/>
                    <a:pt x="12343" y="3563"/>
                    <a:pt x="12343" y="4424"/>
                  </a:cubicBezTo>
                  <a:lnTo>
                    <a:pt x="12343" y="5171"/>
                  </a:lnTo>
                  <a:cubicBezTo>
                    <a:pt x="7223" y="5516"/>
                    <a:pt x="3085" y="9020"/>
                    <a:pt x="3085" y="13327"/>
                  </a:cubicBezTo>
                  <a:lnTo>
                    <a:pt x="3085" y="20336"/>
                  </a:lnTo>
                  <a:lnTo>
                    <a:pt x="772" y="20336"/>
                  </a:lnTo>
                  <a:cubicBezTo>
                    <a:pt x="352" y="20336"/>
                    <a:pt x="0" y="20624"/>
                    <a:pt x="0" y="20969"/>
                  </a:cubicBezTo>
                  <a:cubicBezTo>
                    <a:pt x="0" y="21314"/>
                    <a:pt x="352" y="21600"/>
                    <a:pt x="772" y="21600"/>
                  </a:cubicBezTo>
                  <a:lnTo>
                    <a:pt x="17743" y="21600"/>
                  </a:lnTo>
                  <a:cubicBezTo>
                    <a:pt x="18163" y="21600"/>
                    <a:pt x="18513" y="21314"/>
                    <a:pt x="18513" y="20969"/>
                  </a:cubicBezTo>
                  <a:cubicBezTo>
                    <a:pt x="18513" y="20624"/>
                    <a:pt x="18163" y="20336"/>
                    <a:pt x="17743" y="20336"/>
                  </a:cubicBezTo>
                  <a:lnTo>
                    <a:pt x="15078" y="20336"/>
                  </a:lnTo>
                  <a:lnTo>
                    <a:pt x="14306" y="19014"/>
                  </a:lnTo>
                  <a:lnTo>
                    <a:pt x="20759" y="19014"/>
                  </a:lnTo>
                  <a:cubicBezTo>
                    <a:pt x="21248" y="19014"/>
                    <a:pt x="21600" y="18728"/>
                    <a:pt x="21600" y="18384"/>
                  </a:cubicBezTo>
                  <a:cubicBezTo>
                    <a:pt x="21529" y="18095"/>
                    <a:pt x="21179" y="17809"/>
                    <a:pt x="20759" y="17809"/>
                  </a:cubicBezTo>
                  <a:lnTo>
                    <a:pt x="9186" y="17809"/>
                  </a:lnTo>
                  <a:lnTo>
                    <a:pt x="9186" y="12122"/>
                  </a:lnTo>
                  <a:cubicBezTo>
                    <a:pt x="9186" y="11259"/>
                    <a:pt x="9887" y="10570"/>
                    <a:pt x="10869" y="10341"/>
                  </a:cubicBezTo>
                  <a:cubicBezTo>
                    <a:pt x="11149" y="10858"/>
                    <a:pt x="11641" y="11259"/>
                    <a:pt x="12271" y="11433"/>
                  </a:cubicBezTo>
                  <a:lnTo>
                    <a:pt x="12271" y="12122"/>
                  </a:lnTo>
                  <a:cubicBezTo>
                    <a:pt x="12271" y="12926"/>
                    <a:pt x="12903" y="13615"/>
                    <a:pt x="13885" y="13903"/>
                  </a:cubicBezTo>
                  <a:lnTo>
                    <a:pt x="13885" y="15913"/>
                  </a:lnTo>
                  <a:cubicBezTo>
                    <a:pt x="13885" y="16316"/>
                    <a:pt x="14237" y="16602"/>
                    <a:pt x="14657" y="16602"/>
                  </a:cubicBezTo>
                  <a:lnTo>
                    <a:pt x="17743" y="16602"/>
                  </a:lnTo>
                  <a:cubicBezTo>
                    <a:pt x="18163" y="16602"/>
                    <a:pt x="18513" y="16316"/>
                    <a:pt x="18513" y="15913"/>
                  </a:cubicBezTo>
                  <a:lnTo>
                    <a:pt x="18513" y="13903"/>
                  </a:lnTo>
                  <a:cubicBezTo>
                    <a:pt x="19354" y="13615"/>
                    <a:pt x="20055" y="12983"/>
                    <a:pt x="20055" y="12122"/>
                  </a:cubicBezTo>
                  <a:lnTo>
                    <a:pt x="20055" y="4424"/>
                  </a:lnTo>
                  <a:cubicBezTo>
                    <a:pt x="20055" y="3678"/>
                    <a:pt x="19494" y="2930"/>
                    <a:pt x="18513" y="2644"/>
                  </a:cubicBezTo>
                  <a:lnTo>
                    <a:pt x="18513" y="1264"/>
                  </a:lnTo>
                  <a:lnTo>
                    <a:pt x="19285" y="1264"/>
                  </a:lnTo>
                  <a:cubicBezTo>
                    <a:pt x="19706" y="1264"/>
                    <a:pt x="20055" y="977"/>
                    <a:pt x="20055" y="633"/>
                  </a:cubicBezTo>
                  <a:cubicBezTo>
                    <a:pt x="20055" y="288"/>
                    <a:pt x="19706" y="0"/>
                    <a:pt x="192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349" name="Google Shape;4349;p40"/>
            <p:cNvGrpSpPr/>
            <p:nvPr/>
          </p:nvGrpSpPr>
          <p:grpSpPr>
            <a:xfrm>
              <a:off x="16897939" y="1320"/>
              <a:ext cx="901063" cy="890619"/>
              <a:chOff x="0" y="0"/>
              <a:chExt cx="901062" cy="890618"/>
            </a:xfrm>
          </p:grpSpPr>
          <p:sp>
            <p:nvSpPr>
              <p:cNvPr id="4350" name="Google Shape;4350;p40"/>
              <p:cNvSpPr/>
              <p:nvPr/>
            </p:nvSpPr>
            <p:spPr>
              <a:xfrm>
                <a:off x="323333" y="211383"/>
                <a:ext cx="261291" cy="261216"/>
              </a:xfrm>
              <a:custGeom>
                <a:rect b="b" l="l" r="r" t="t"/>
                <a:pathLst>
                  <a:path extrusionOk="0" h="21600" w="21600">
                    <a:moveTo>
                      <a:pt x="10800" y="4513"/>
                    </a:moveTo>
                    <a:cubicBezTo>
                      <a:pt x="14134" y="4513"/>
                      <a:pt x="17082" y="7462"/>
                      <a:pt x="17082" y="10803"/>
                    </a:cubicBezTo>
                    <a:cubicBezTo>
                      <a:pt x="17082" y="14138"/>
                      <a:pt x="14334" y="17087"/>
                      <a:pt x="10800" y="17087"/>
                    </a:cubicBezTo>
                    <a:cubicBezTo>
                      <a:pt x="7067" y="17087"/>
                      <a:pt x="4319" y="14138"/>
                      <a:pt x="4319" y="10803"/>
                    </a:cubicBezTo>
                    <a:cubicBezTo>
                      <a:pt x="4319" y="7462"/>
                      <a:pt x="7266" y="4513"/>
                      <a:pt x="10800" y="4513"/>
                    </a:cubicBezTo>
                    <a:close/>
                    <a:moveTo>
                      <a:pt x="10800" y="0"/>
                    </a:moveTo>
                    <a:cubicBezTo>
                      <a:pt x="4911" y="0"/>
                      <a:pt x="0" y="4906"/>
                      <a:pt x="0" y="10803"/>
                    </a:cubicBezTo>
                    <a:cubicBezTo>
                      <a:pt x="0" y="16694"/>
                      <a:pt x="4911" y="21600"/>
                      <a:pt x="10800" y="21600"/>
                    </a:cubicBezTo>
                    <a:cubicBezTo>
                      <a:pt x="16689" y="21600"/>
                      <a:pt x="21600" y="16694"/>
                      <a:pt x="21600" y="10803"/>
                    </a:cubicBezTo>
                    <a:cubicBezTo>
                      <a:pt x="21600" y="4713"/>
                      <a:pt x="16689"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51" name="Google Shape;4351;p40"/>
              <p:cNvSpPr/>
              <p:nvPr/>
            </p:nvSpPr>
            <p:spPr>
              <a:xfrm>
                <a:off x="430231" y="522504"/>
                <a:ext cx="154393" cy="154393"/>
              </a:xfrm>
              <a:custGeom>
                <a:rect b="b" l="l" r="r" t="t"/>
                <a:pathLst>
                  <a:path extrusionOk="0" h="21600" w="21600">
                    <a:moveTo>
                      <a:pt x="10631" y="7646"/>
                    </a:moveTo>
                    <a:cubicBezTo>
                      <a:pt x="12625" y="7646"/>
                      <a:pt x="14618" y="9302"/>
                      <a:pt x="14618" y="11296"/>
                    </a:cubicBezTo>
                    <a:cubicBezTo>
                      <a:pt x="14618" y="13289"/>
                      <a:pt x="12625" y="14955"/>
                      <a:pt x="10631" y="14955"/>
                    </a:cubicBezTo>
                    <a:cubicBezTo>
                      <a:pt x="8638" y="14955"/>
                      <a:pt x="6971" y="13289"/>
                      <a:pt x="6971" y="11296"/>
                    </a:cubicBezTo>
                    <a:cubicBezTo>
                      <a:pt x="6971" y="9302"/>
                      <a:pt x="8638" y="7646"/>
                      <a:pt x="10631" y="7646"/>
                    </a:cubicBezTo>
                    <a:close/>
                    <a:moveTo>
                      <a:pt x="10631" y="0"/>
                    </a:moveTo>
                    <a:cubicBezTo>
                      <a:pt x="4314" y="0"/>
                      <a:pt x="0" y="4978"/>
                      <a:pt x="0" y="10969"/>
                    </a:cubicBezTo>
                    <a:cubicBezTo>
                      <a:pt x="0" y="16949"/>
                      <a:pt x="4978" y="21600"/>
                      <a:pt x="10631" y="21600"/>
                    </a:cubicBezTo>
                    <a:cubicBezTo>
                      <a:pt x="16611" y="21600"/>
                      <a:pt x="21600" y="16611"/>
                      <a:pt x="21600" y="10969"/>
                    </a:cubicBezTo>
                    <a:cubicBezTo>
                      <a:pt x="21600" y="4978"/>
                      <a:pt x="16611"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52" name="Google Shape;4352;p40"/>
              <p:cNvSpPr/>
              <p:nvPr/>
            </p:nvSpPr>
            <p:spPr>
              <a:xfrm>
                <a:off x="218847" y="418018"/>
                <a:ext cx="52244" cy="54581"/>
              </a:xfrm>
              <a:custGeom>
                <a:rect b="b" l="l" r="r" t="t"/>
                <a:pathLst>
                  <a:path extrusionOk="0" h="21600" w="2160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53" name="Google Shape;4353;p40"/>
              <p:cNvSpPr/>
              <p:nvPr/>
            </p:nvSpPr>
            <p:spPr>
              <a:xfrm>
                <a:off x="323333" y="577159"/>
                <a:ext cx="52244" cy="52244"/>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54" name="Google Shape;4354;p40"/>
              <p:cNvSpPr/>
              <p:nvPr/>
            </p:nvSpPr>
            <p:spPr>
              <a:xfrm>
                <a:off x="636866" y="418018"/>
                <a:ext cx="54581" cy="54581"/>
              </a:xfrm>
              <a:custGeom>
                <a:rect b="b" l="l" r="r" t="t"/>
                <a:pathLst>
                  <a:path extrusionOk="0" h="21600" w="21600">
                    <a:moveTo>
                      <a:pt x="10323" y="0"/>
                    </a:moveTo>
                    <a:cubicBezTo>
                      <a:pt x="4684" y="0"/>
                      <a:pt x="0" y="5639"/>
                      <a:pt x="0" y="11277"/>
                    </a:cubicBezTo>
                    <a:cubicBezTo>
                      <a:pt x="0" y="16916"/>
                      <a:pt x="4684" y="21600"/>
                      <a:pt x="10323" y="21600"/>
                    </a:cubicBezTo>
                    <a:cubicBezTo>
                      <a:pt x="16916" y="21600"/>
                      <a:pt x="21600" y="16916"/>
                      <a:pt x="21600" y="11277"/>
                    </a:cubicBezTo>
                    <a:cubicBezTo>
                      <a:pt x="19720" y="5639"/>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55" name="Google Shape;4355;p40"/>
              <p:cNvSpPr/>
              <p:nvPr/>
            </p:nvSpPr>
            <p:spPr>
              <a:xfrm>
                <a:off x="0" y="0"/>
                <a:ext cx="901062" cy="890618"/>
              </a:xfrm>
              <a:custGeom>
                <a:rect b="b" l="l" r="r" t="t"/>
                <a:pathLst>
                  <a:path extrusionOk="0" h="21600" w="21395">
                    <a:moveTo>
                      <a:pt x="10779" y="3860"/>
                    </a:moveTo>
                    <a:cubicBezTo>
                      <a:pt x="11624" y="3860"/>
                      <a:pt x="12358" y="3975"/>
                      <a:pt x="13092" y="4262"/>
                    </a:cubicBezTo>
                    <a:cubicBezTo>
                      <a:pt x="15347" y="5127"/>
                      <a:pt x="17039" y="7141"/>
                      <a:pt x="17432" y="9619"/>
                    </a:cubicBezTo>
                    <a:cubicBezTo>
                      <a:pt x="17545" y="9964"/>
                      <a:pt x="17545" y="10369"/>
                      <a:pt x="17545" y="10829"/>
                    </a:cubicBezTo>
                    <a:cubicBezTo>
                      <a:pt x="17545" y="11231"/>
                      <a:pt x="17545" y="11577"/>
                      <a:pt x="17432" y="12038"/>
                    </a:cubicBezTo>
                    <a:cubicBezTo>
                      <a:pt x="17094" y="14459"/>
                      <a:pt x="15347" y="16532"/>
                      <a:pt x="13092" y="17338"/>
                    </a:cubicBezTo>
                    <a:cubicBezTo>
                      <a:pt x="12358" y="17684"/>
                      <a:pt x="11568" y="17799"/>
                      <a:pt x="10779" y="17799"/>
                    </a:cubicBezTo>
                    <a:cubicBezTo>
                      <a:pt x="9990" y="17799"/>
                      <a:pt x="9143" y="17684"/>
                      <a:pt x="8411" y="17338"/>
                    </a:cubicBezTo>
                    <a:cubicBezTo>
                      <a:pt x="6154" y="16532"/>
                      <a:pt x="4462" y="14459"/>
                      <a:pt x="4068" y="12038"/>
                    </a:cubicBezTo>
                    <a:cubicBezTo>
                      <a:pt x="4011" y="11692"/>
                      <a:pt x="4011" y="11231"/>
                      <a:pt x="4011" y="10829"/>
                    </a:cubicBezTo>
                    <a:cubicBezTo>
                      <a:pt x="4011" y="10369"/>
                      <a:pt x="4011" y="10023"/>
                      <a:pt x="4068" y="9619"/>
                    </a:cubicBezTo>
                    <a:cubicBezTo>
                      <a:pt x="4462" y="7141"/>
                      <a:pt x="6154" y="5127"/>
                      <a:pt x="8411" y="4262"/>
                    </a:cubicBezTo>
                    <a:cubicBezTo>
                      <a:pt x="9143" y="3975"/>
                      <a:pt x="9932" y="3860"/>
                      <a:pt x="10779" y="3860"/>
                    </a:cubicBezTo>
                    <a:close/>
                    <a:moveTo>
                      <a:pt x="9433" y="0"/>
                    </a:moveTo>
                    <a:cubicBezTo>
                      <a:pt x="9270" y="0"/>
                      <a:pt x="9114" y="57"/>
                      <a:pt x="9030" y="172"/>
                    </a:cubicBezTo>
                    <a:cubicBezTo>
                      <a:pt x="8805" y="402"/>
                      <a:pt x="8805" y="806"/>
                      <a:pt x="9030" y="1037"/>
                    </a:cubicBezTo>
                    <a:cubicBezTo>
                      <a:pt x="9481" y="1554"/>
                      <a:pt x="9877" y="1958"/>
                      <a:pt x="9990" y="2534"/>
                    </a:cubicBezTo>
                    <a:cubicBezTo>
                      <a:pt x="9481" y="2593"/>
                      <a:pt x="8917" y="2708"/>
                      <a:pt x="8466" y="2823"/>
                    </a:cubicBezTo>
                    <a:cubicBezTo>
                      <a:pt x="7960" y="1901"/>
                      <a:pt x="7226" y="1554"/>
                      <a:pt x="6324" y="1093"/>
                    </a:cubicBezTo>
                    <a:cubicBezTo>
                      <a:pt x="6250" y="1064"/>
                      <a:pt x="6170" y="1049"/>
                      <a:pt x="6089" y="1049"/>
                    </a:cubicBezTo>
                    <a:cubicBezTo>
                      <a:pt x="5853" y="1049"/>
                      <a:pt x="5602" y="1168"/>
                      <a:pt x="5477" y="1382"/>
                    </a:cubicBezTo>
                    <a:cubicBezTo>
                      <a:pt x="5364" y="1669"/>
                      <a:pt x="5477" y="2132"/>
                      <a:pt x="5760" y="2247"/>
                    </a:cubicBezTo>
                    <a:cubicBezTo>
                      <a:pt x="6379" y="2534"/>
                      <a:pt x="6888" y="2823"/>
                      <a:pt x="7170" y="3340"/>
                    </a:cubicBezTo>
                    <a:cubicBezTo>
                      <a:pt x="6662" y="3571"/>
                      <a:pt x="6266" y="3860"/>
                      <a:pt x="5815" y="4147"/>
                    </a:cubicBezTo>
                    <a:cubicBezTo>
                      <a:pt x="5083" y="3399"/>
                      <a:pt x="4237" y="3340"/>
                      <a:pt x="3279" y="3169"/>
                    </a:cubicBezTo>
                    <a:cubicBezTo>
                      <a:pt x="2941" y="3169"/>
                      <a:pt x="2658" y="3399"/>
                      <a:pt x="2602" y="3744"/>
                    </a:cubicBezTo>
                    <a:cubicBezTo>
                      <a:pt x="2602" y="4147"/>
                      <a:pt x="2828" y="4436"/>
                      <a:pt x="3166" y="4492"/>
                    </a:cubicBezTo>
                    <a:cubicBezTo>
                      <a:pt x="3843" y="4551"/>
                      <a:pt x="4349" y="4607"/>
                      <a:pt x="4858" y="5011"/>
                    </a:cubicBezTo>
                    <a:cubicBezTo>
                      <a:pt x="4519" y="5357"/>
                      <a:pt x="4124" y="5759"/>
                      <a:pt x="3843" y="6220"/>
                    </a:cubicBezTo>
                    <a:cubicBezTo>
                      <a:pt x="3410" y="6065"/>
                      <a:pt x="3010" y="6002"/>
                      <a:pt x="2622" y="6002"/>
                    </a:cubicBezTo>
                    <a:cubicBezTo>
                      <a:pt x="2148" y="6002"/>
                      <a:pt x="1688" y="6094"/>
                      <a:pt x="1192" y="6220"/>
                    </a:cubicBezTo>
                    <a:cubicBezTo>
                      <a:pt x="853" y="6279"/>
                      <a:pt x="683" y="6624"/>
                      <a:pt x="741" y="7026"/>
                    </a:cubicBezTo>
                    <a:cubicBezTo>
                      <a:pt x="836" y="7317"/>
                      <a:pt x="1088" y="7445"/>
                      <a:pt x="1367" y="7445"/>
                    </a:cubicBezTo>
                    <a:cubicBezTo>
                      <a:pt x="1421" y="7445"/>
                      <a:pt x="1475" y="7440"/>
                      <a:pt x="1530" y="7430"/>
                    </a:cubicBezTo>
                    <a:cubicBezTo>
                      <a:pt x="1974" y="7291"/>
                      <a:pt x="2314" y="7215"/>
                      <a:pt x="2640" y="7215"/>
                    </a:cubicBezTo>
                    <a:cubicBezTo>
                      <a:pt x="2851" y="7215"/>
                      <a:pt x="3055" y="7248"/>
                      <a:pt x="3279" y="7315"/>
                    </a:cubicBezTo>
                    <a:cubicBezTo>
                      <a:pt x="3109" y="7776"/>
                      <a:pt x="2883" y="8295"/>
                      <a:pt x="2828" y="8813"/>
                    </a:cubicBezTo>
                    <a:cubicBezTo>
                      <a:pt x="1756" y="8813"/>
                      <a:pt x="1022" y="9217"/>
                      <a:pt x="290" y="9793"/>
                    </a:cubicBezTo>
                    <a:cubicBezTo>
                      <a:pt x="7" y="10023"/>
                      <a:pt x="-106" y="10369"/>
                      <a:pt x="120" y="10656"/>
                    </a:cubicBezTo>
                    <a:cubicBezTo>
                      <a:pt x="290" y="10829"/>
                      <a:pt x="402" y="10944"/>
                      <a:pt x="628" y="10944"/>
                    </a:cubicBezTo>
                    <a:cubicBezTo>
                      <a:pt x="741" y="10944"/>
                      <a:pt x="909" y="10886"/>
                      <a:pt x="966" y="10829"/>
                    </a:cubicBezTo>
                    <a:cubicBezTo>
                      <a:pt x="1530" y="10369"/>
                      <a:pt x="2038" y="10080"/>
                      <a:pt x="2602" y="10080"/>
                    </a:cubicBezTo>
                    <a:lnTo>
                      <a:pt x="2602" y="10829"/>
                    </a:lnTo>
                    <a:cubicBezTo>
                      <a:pt x="2602" y="11116"/>
                      <a:pt x="2602" y="11405"/>
                      <a:pt x="2658" y="11692"/>
                    </a:cubicBezTo>
                    <a:cubicBezTo>
                      <a:pt x="1700" y="12038"/>
                      <a:pt x="1192" y="12672"/>
                      <a:pt x="628" y="13479"/>
                    </a:cubicBezTo>
                    <a:cubicBezTo>
                      <a:pt x="402" y="13767"/>
                      <a:pt x="458" y="14113"/>
                      <a:pt x="741" y="14343"/>
                    </a:cubicBezTo>
                    <a:cubicBezTo>
                      <a:pt x="909" y="14400"/>
                      <a:pt x="966" y="14515"/>
                      <a:pt x="1136" y="14515"/>
                    </a:cubicBezTo>
                    <a:cubicBezTo>
                      <a:pt x="1305" y="14515"/>
                      <a:pt x="1530" y="14400"/>
                      <a:pt x="1587" y="14228"/>
                    </a:cubicBezTo>
                    <a:cubicBezTo>
                      <a:pt x="2038" y="13650"/>
                      <a:pt x="2319" y="13190"/>
                      <a:pt x="2883" y="12959"/>
                    </a:cubicBezTo>
                    <a:cubicBezTo>
                      <a:pt x="2996" y="13479"/>
                      <a:pt x="3166" y="13998"/>
                      <a:pt x="3447" y="14515"/>
                    </a:cubicBezTo>
                    <a:cubicBezTo>
                      <a:pt x="2658" y="15150"/>
                      <a:pt x="2377" y="15956"/>
                      <a:pt x="2094" y="16877"/>
                    </a:cubicBezTo>
                    <a:cubicBezTo>
                      <a:pt x="2038" y="17223"/>
                      <a:pt x="2264" y="17569"/>
                      <a:pt x="2545" y="17684"/>
                    </a:cubicBezTo>
                    <a:lnTo>
                      <a:pt x="2658" y="17684"/>
                    </a:lnTo>
                    <a:cubicBezTo>
                      <a:pt x="2941" y="17684"/>
                      <a:pt x="3166" y="17453"/>
                      <a:pt x="3279" y="17164"/>
                    </a:cubicBezTo>
                    <a:cubicBezTo>
                      <a:pt x="3504" y="16417"/>
                      <a:pt x="3673" y="15956"/>
                      <a:pt x="4068" y="15495"/>
                    </a:cubicBezTo>
                    <a:cubicBezTo>
                      <a:pt x="4349" y="15956"/>
                      <a:pt x="4688" y="16358"/>
                      <a:pt x="5083" y="16704"/>
                    </a:cubicBezTo>
                    <a:cubicBezTo>
                      <a:pt x="4519" y="17569"/>
                      <a:pt x="4575" y="18431"/>
                      <a:pt x="4632" y="19468"/>
                    </a:cubicBezTo>
                    <a:cubicBezTo>
                      <a:pt x="4632" y="19816"/>
                      <a:pt x="4913" y="20046"/>
                      <a:pt x="5251" y="20046"/>
                    </a:cubicBezTo>
                    <a:lnTo>
                      <a:pt x="5364" y="20046"/>
                    </a:lnTo>
                    <a:cubicBezTo>
                      <a:pt x="5703" y="20046"/>
                      <a:pt x="5928" y="19699"/>
                      <a:pt x="5928" y="19296"/>
                    </a:cubicBezTo>
                    <a:cubicBezTo>
                      <a:pt x="5815" y="18605"/>
                      <a:pt x="5815" y="18029"/>
                      <a:pt x="6041" y="17510"/>
                    </a:cubicBezTo>
                    <a:cubicBezTo>
                      <a:pt x="6492" y="17799"/>
                      <a:pt x="6888" y="18086"/>
                      <a:pt x="7396" y="18316"/>
                    </a:cubicBezTo>
                    <a:cubicBezTo>
                      <a:pt x="7170" y="19296"/>
                      <a:pt x="7451" y="20103"/>
                      <a:pt x="7902" y="21024"/>
                    </a:cubicBezTo>
                    <a:cubicBezTo>
                      <a:pt x="7960" y="21254"/>
                      <a:pt x="8241" y="21428"/>
                      <a:pt x="8466" y="21428"/>
                    </a:cubicBezTo>
                    <a:cubicBezTo>
                      <a:pt x="8524" y="21428"/>
                      <a:pt x="8636" y="21428"/>
                      <a:pt x="8749" y="21313"/>
                    </a:cubicBezTo>
                    <a:cubicBezTo>
                      <a:pt x="9030" y="21198"/>
                      <a:pt x="9143" y="20852"/>
                      <a:pt x="9030" y="20448"/>
                    </a:cubicBezTo>
                    <a:cubicBezTo>
                      <a:pt x="8749" y="19816"/>
                      <a:pt x="8524" y="19296"/>
                      <a:pt x="8579" y="18720"/>
                    </a:cubicBezTo>
                    <a:cubicBezTo>
                      <a:pt x="9087" y="18892"/>
                      <a:pt x="9594" y="18951"/>
                      <a:pt x="10158" y="19007"/>
                    </a:cubicBezTo>
                    <a:cubicBezTo>
                      <a:pt x="10271" y="20046"/>
                      <a:pt x="10835" y="20679"/>
                      <a:pt x="11568" y="21428"/>
                    </a:cubicBezTo>
                    <a:cubicBezTo>
                      <a:pt x="11681" y="21543"/>
                      <a:pt x="11849" y="21600"/>
                      <a:pt x="11962" y="21600"/>
                    </a:cubicBezTo>
                    <a:cubicBezTo>
                      <a:pt x="12132" y="21600"/>
                      <a:pt x="12301" y="21543"/>
                      <a:pt x="12413" y="21428"/>
                    </a:cubicBezTo>
                    <a:cubicBezTo>
                      <a:pt x="12583" y="21198"/>
                      <a:pt x="12583" y="20737"/>
                      <a:pt x="12413" y="20563"/>
                    </a:cubicBezTo>
                    <a:cubicBezTo>
                      <a:pt x="11907" y="20046"/>
                      <a:pt x="11568" y="19583"/>
                      <a:pt x="11398" y="19007"/>
                    </a:cubicBezTo>
                    <a:cubicBezTo>
                      <a:pt x="11907" y="18951"/>
                      <a:pt x="12471" y="18892"/>
                      <a:pt x="12979" y="18720"/>
                    </a:cubicBezTo>
                    <a:cubicBezTo>
                      <a:pt x="13430" y="19699"/>
                      <a:pt x="14162" y="20046"/>
                      <a:pt x="15064" y="20448"/>
                    </a:cubicBezTo>
                    <a:cubicBezTo>
                      <a:pt x="15122" y="20563"/>
                      <a:pt x="15234" y="20563"/>
                      <a:pt x="15347" y="20563"/>
                    </a:cubicBezTo>
                    <a:cubicBezTo>
                      <a:pt x="15573" y="20563"/>
                      <a:pt x="15798" y="20391"/>
                      <a:pt x="15911" y="20161"/>
                    </a:cubicBezTo>
                    <a:cubicBezTo>
                      <a:pt x="16079" y="19872"/>
                      <a:pt x="15911" y="19468"/>
                      <a:pt x="15628" y="19296"/>
                    </a:cubicBezTo>
                    <a:cubicBezTo>
                      <a:pt x="15009" y="19007"/>
                      <a:pt x="14500" y="18720"/>
                      <a:pt x="14219" y="18260"/>
                    </a:cubicBezTo>
                    <a:cubicBezTo>
                      <a:pt x="14726" y="18029"/>
                      <a:pt x="15122" y="17740"/>
                      <a:pt x="15573" y="17453"/>
                    </a:cubicBezTo>
                    <a:cubicBezTo>
                      <a:pt x="16362" y="18144"/>
                      <a:pt x="17207" y="18260"/>
                      <a:pt x="18109" y="18375"/>
                    </a:cubicBezTo>
                    <a:lnTo>
                      <a:pt x="18166" y="18375"/>
                    </a:lnTo>
                    <a:cubicBezTo>
                      <a:pt x="18505" y="18375"/>
                      <a:pt x="18730" y="18144"/>
                      <a:pt x="18788" y="17799"/>
                    </a:cubicBezTo>
                    <a:cubicBezTo>
                      <a:pt x="18788" y="17453"/>
                      <a:pt x="18617" y="17164"/>
                      <a:pt x="18224" y="17108"/>
                    </a:cubicBezTo>
                    <a:cubicBezTo>
                      <a:pt x="17545" y="16993"/>
                      <a:pt x="17039" y="16934"/>
                      <a:pt x="16530" y="16589"/>
                    </a:cubicBezTo>
                    <a:cubicBezTo>
                      <a:pt x="16926" y="16243"/>
                      <a:pt x="17264" y="15782"/>
                      <a:pt x="17545" y="15380"/>
                    </a:cubicBezTo>
                    <a:cubicBezTo>
                      <a:pt x="17941" y="15495"/>
                      <a:pt x="18336" y="15552"/>
                      <a:pt x="18730" y="15552"/>
                    </a:cubicBezTo>
                    <a:cubicBezTo>
                      <a:pt x="19239" y="15552"/>
                      <a:pt x="19745" y="15437"/>
                      <a:pt x="20309" y="15265"/>
                    </a:cubicBezTo>
                    <a:cubicBezTo>
                      <a:pt x="20647" y="15206"/>
                      <a:pt x="20760" y="14861"/>
                      <a:pt x="20705" y="14515"/>
                    </a:cubicBezTo>
                    <a:cubicBezTo>
                      <a:pt x="20656" y="14175"/>
                      <a:pt x="20409" y="14040"/>
                      <a:pt x="20098" y="14040"/>
                    </a:cubicBezTo>
                    <a:cubicBezTo>
                      <a:pt x="20039" y="14040"/>
                      <a:pt x="19978" y="14045"/>
                      <a:pt x="19915" y="14054"/>
                    </a:cubicBezTo>
                    <a:cubicBezTo>
                      <a:pt x="19464" y="14208"/>
                      <a:pt x="19088" y="14285"/>
                      <a:pt x="18719" y="14285"/>
                    </a:cubicBezTo>
                    <a:cubicBezTo>
                      <a:pt x="18537" y="14285"/>
                      <a:pt x="18354" y="14267"/>
                      <a:pt x="18166" y="14228"/>
                    </a:cubicBezTo>
                    <a:cubicBezTo>
                      <a:pt x="18392" y="13709"/>
                      <a:pt x="18617" y="13190"/>
                      <a:pt x="18675" y="12672"/>
                    </a:cubicBezTo>
                    <a:lnTo>
                      <a:pt x="18730" y="12672"/>
                    </a:lnTo>
                    <a:cubicBezTo>
                      <a:pt x="19745" y="12672"/>
                      <a:pt x="20422" y="12268"/>
                      <a:pt x="21211" y="11692"/>
                    </a:cubicBezTo>
                    <a:cubicBezTo>
                      <a:pt x="21381" y="11577"/>
                      <a:pt x="21494" y="11231"/>
                      <a:pt x="21268" y="10944"/>
                    </a:cubicBezTo>
                    <a:cubicBezTo>
                      <a:pt x="21136" y="10776"/>
                      <a:pt x="20968" y="10687"/>
                      <a:pt x="20792" y="10687"/>
                    </a:cubicBezTo>
                    <a:cubicBezTo>
                      <a:pt x="20667" y="10687"/>
                      <a:pt x="20540" y="10732"/>
                      <a:pt x="20422" y="10829"/>
                    </a:cubicBezTo>
                    <a:cubicBezTo>
                      <a:pt x="19858" y="11231"/>
                      <a:pt x="19351" y="11520"/>
                      <a:pt x="18788" y="11520"/>
                    </a:cubicBezTo>
                    <a:lnTo>
                      <a:pt x="18788" y="10829"/>
                    </a:lnTo>
                    <a:cubicBezTo>
                      <a:pt x="18788" y="10540"/>
                      <a:pt x="18788" y="10253"/>
                      <a:pt x="18730" y="9964"/>
                    </a:cubicBezTo>
                    <a:cubicBezTo>
                      <a:pt x="19745" y="9619"/>
                      <a:pt x="20196" y="8928"/>
                      <a:pt x="20760" y="8180"/>
                    </a:cubicBezTo>
                    <a:cubicBezTo>
                      <a:pt x="20986" y="7891"/>
                      <a:pt x="20930" y="7487"/>
                      <a:pt x="20647" y="7315"/>
                    </a:cubicBezTo>
                    <a:cubicBezTo>
                      <a:pt x="20529" y="7218"/>
                      <a:pt x="20402" y="7173"/>
                      <a:pt x="20277" y="7173"/>
                    </a:cubicBezTo>
                    <a:cubicBezTo>
                      <a:pt x="20103" y="7173"/>
                      <a:pt x="19933" y="7262"/>
                      <a:pt x="19802" y="7430"/>
                    </a:cubicBezTo>
                    <a:cubicBezTo>
                      <a:pt x="19351" y="8006"/>
                      <a:pt x="19069" y="8467"/>
                      <a:pt x="18505" y="8641"/>
                    </a:cubicBezTo>
                    <a:cubicBezTo>
                      <a:pt x="18392" y="8180"/>
                      <a:pt x="18224" y="7661"/>
                      <a:pt x="17941" y="7141"/>
                    </a:cubicBezTo>
                    <a:cubicBezTo>
                      <a:pt x="18730" y="6509"/>
                      <a:pt x="19013" y="5703"/>
                      <a:pt x="19294" y="4781"/>
                    </a:cubicBezTo>
                    <a:cubicBezTo>
                      <a:pt x="19351" y="4436"/>
                      <a:pt x="19181" y="4031"/>
                      <a:pt x="18900" y="3975"/>
                    </a:cubicBezTo>
                    <a:cubicBezTo>
                      <a:pt x="18859" y="3967"/>
                      <a:pt x="18818" y="3966"/>
                      <a:pt x="18779" y="3966"/>
                    </a:cubicBezTo>
                    <a:cubicBezTo>
                      <a:pt x="18437" y="3966"/>
                      <a:pt x="18161" y="4178"/>
                      <a:pt x="18109" y="4436"/>
                    </a:cubicBezTo>
                    <a:cubicBezTo>
                      <a:pt x="17884" y="5127"/>
                      <a:pt x="17771" y="5644"/>
                      <a:pt x="17320" y="6048"/>
                    </a:cubicBezTo>
                    <a:cubicBezTo>
                      <a:pt x="17039" y="5644"/>
                      <a:pt x="16700" y="5183"/>
                      <a:pt x="16362" y="4838"/>
                    </a:cubicBezTo>
                    <a:cubicBezTo>
                      <a:pt x="16926" y="3975"/>
                      <a:pt x="16813" y="3110"/>
                      <a:pt x="16756" y="2132"/>
                    </a:cubicBezTo>
                    <a:cubicBezTo>
                      <a:pt x="16756" y="1728"/>
                      <a:pt x="16418" y="1554"/>
                      <a:pt x="16079" y="1554"/>
                    </a:cubicBezTo>
                    <a:cubicBezTo>
                      <a:pt x="15685" y="1554"/>
                      <a:pt x="15515" y="1901"/>
                      <a:pt x="15515" y="2247"/>
                    </a:cubicBezTo>
                    <a:cubicBezTo>
                      <a:pt x="15573" y="2995"/>
                      <a:pt x="15573" y="3571"/>
                      <a:pt x="15347" y="4031"/>
                    </a:cubicBezTo>
                    <a:cubicBezTo>
                      <a:pt x="14952" y="3744"/>
                      <a:pt x="14500" y="3456"/>
                      <a:pt x="13994" y="3284"/>
                    </a:cubicBezTo>
                    <a:cubicBezTo>
                      <a:pt x="14219" y="2247"/>
                      <a:pt x="13937" y="1439"/>
                      <a:pt x="13543" y="517"/>
                    </a:cubicBezTo>
                    <a:cubicBezTo>
                      <a:pt x="13416" y="305"/>
                      <a:pt x="13197" y="186"/>
                      <a:pt x="12956" y="186"/>
                    </a:cubicBezTo>
                    <a:cubicBezTo>
                      <a:pt x="12872" y="186"/>
                      <a:pt x="12784" y="201"/>
                      <a:pt x="12696" y="230"/>
                    </a:cubicBezTo>
                    <a:cubicBezTo>
                      <a:pt x="12413" y="402"/>
                      <a:pt x="12245" y="748"/>
                      <a:pt x="12413" y="1093"/>
                    </a:cubicBezTo>
                    <a:cubicBezTo>
                      <a:pt x="12696" y="1728"/>
                      <a:pt x="12866" y="2247"/>
                      <a:pt x="12809" y="2823"/>
                    </a:cubicBezTo>
                    <a:cubicBezTo>
                      <a:pt x="12301" y="2708"/>
                      <a:pt x="11849" y="2593"/>
                      <a:pt x="11286" y="2534"/>
                    </a:cubicBezTo>
                    <a:cubicBezTo>
                      <a:pt x="11117" y="1554"/>
                      <a:pt x="10553" y="863"/>
                      <a:pt x="9877" y="172"/>
                    </a:cubicBezTo>
                    <a:cubicBezTo>
                      <a:pt x="9764" y="57"/>
                      <a:pt x="9594" y="0"/>
                      <a:pt x="94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356" name="Google Shape;4356;p40"/>
            <p:cNvSpPr/>
            <p:nvPr/>
          </p:nvSpPr>
          <p:spPr>
            <a:xfrm>
              <a:off x="1164504" y="75"/>
              <a:ext cx="793218" cy="893032"/>
            </a:xfrm>
            <a:custGeom>
              <a:rect b="b" l="l" r="r" t="t"/>
              <a:pathLst>
                <a:path extrusionOk="0" h="21600" w="21600">
                  <a:moveTo>
                    <a:pt x="14939" y="1205"/>
                  </a:moveTo>
                  <a:cubicBezTo>
                    <a:pt x="15392" y="1205"/>
                    <a:pt x="15715" y="1493"/>
                    <a:pt x="15715" y="1838"/>
                  </a:cubicBezTo>
                  <a:lnTo>
                    <a:pt x="15715" y="5744"/>
                  </a:lnTo>
                  <a:cubicBezTo>
                    <a:pt x="15197" y="5572"/>
                    <a:pt x="14746" y="5457"/>
                    <a:pt x="14228" y="5457"/>
                  </a:cubicBezTo>
                  <a:lnTo>
                    <a:pt x="14228" y="1838"/>
                  </a:lnTo>
                  <a:cubicBezTo>
                    <a:pt x="14228" y="1493"/>
                    <a:pt x="14551" y="1205"/>
                    <a:pt x="14939" y="1205"/>
                  </a:cubicBezTo>
                  <a:close/>
                  <a:moveTo>
                    <a:pt x="6403" y="1205"/>
                  </a:moveTo>
                  <a:cubicBezTo>
                    <a:pt x="6791" y="1205"/>
                    <a:pt x="7113" y="1493"/>
                    <a:pt x="7113" y="1838"/>
                  </a:cubicBezTo>
                  <a:lnTo>
                    <a:pt x="7113" y="5457"/>
                  </a:lnTo>
                  <a:cubicBezTo>
                    <a:pt x="6661" y="5514"/>
                    <a:pt x="6144" y="5572"/>
                    <a:pt x="5690" y="5802"/>
                  </a:cubicBezTo>
                  <a:lnTo>
                    <a:pt x="5690" y="1838"/>
                  </a:lnTo>
                  <a:cubicBezTo>
                    <a:pt x="5690" y="1493"/>
                    <a:pt x="6015" y="1205"/>
                    <a:pt x="6403" y="1205"/>
                  </a:cubicBezTo>
                  <a:close/>
                  <a:moveTo>
                    <a:pt x="9248" y="3102"/>
                  </a:moveTo>
                  <a:cubicBezTo>
                    <a:pt x="9636" y="3102"/>
                    <a:pt x="9958" y="3390"/>
                    <a:pt x="9958" y="3734"/>
                  </a:cubicBezTo>
                  <a:lnTo>
                    <a:pt x="9958" y="6032"/>
                  </a:lnTo>
                  <a:cubicBezTo>
                    <a:pt x="9570" y="5802"/>
                    <a:pt x="9053" y="5572"/>
                    <a:pt x="8472" y="5514"/>
                  </a:cubicBezTo>
                  <a:lnTo>
                    <a:pt x="8472" y="3734"/>
                  </a:lnTo>
                  <a:cubicBezTo>
                    <a:pt x="8472" y="3390"/>
                    <a:pt x="8794" y="3102"/>
                    <a:pt x="9248" y="3102"/>
                  </a:cubicBezTo>
                  <a:close/>
                  <a:moveTo>
                    <a:pt x="12030" y="3102"/>
                  </a:moveTo>
                  <a:cubicBezTo>
                    <a:pt x="12481" y="3102"/>
                    <a:pt x="12806" y="3390"/>
                    <a:pt x="12806" y="3734"/>
                  </a:cubicBezTo>
                  <a:lnTo>
                    <a:pt x="12806" y="5514"/>
                  </a:lnTo>
                  <a:cubicBezTo>
                    <a:pt x="12288" y="5687"/>
                    <a:pt x="11835" y="5802"/>
                    <a:pt x="11317" y="6088"/>
                  </a:cubicBezTo>
                  <a:lnTo>
                    <a:pt x="11317" y="3734"/>
                  </a:lnTo>
                  <a:cubicBezTo>
                    <a:pt x="11383" y="3390"/>
                    <a:pt x="11705" y="3102"/>
                    <a:pt x="12030" y="3102"/>
                  </a:cubicBezTo>
                  <a:close/>
                  <a:moveTo>
                    <a:pt x="3556" y="2412"/>
                  </a:moveTo>
                  <a:cubicBezTo>
                    <a:pt x="3944" y="2412"/>
                    <a:pt x="4268" y="2700"/>
                    <a:pt x="4268" y="3102"/>
                  </a:cubicBezTo>
                  <a:lnTo>
                    <a:pt x="4268" y="6606"/>
                  </a:lnTo>
                  <a:cubicBezTo>
                    <a:pt x="4139" y="6721"/>
                    <a:pt x="3944" y="6892"/>
                    <a:pt x="3814" y="7122"/>
                  </a:cubicBezTo>
                  <a:cubicBezTo>
                    <a:pt x="3556" y="6721"/>
                    <a:pt x="3233" y="6433"/>
                    <a:pt x="2845" y="6262"/>
                  </a:cubicBezTo>
                  <a:lnTo>
                    <a:pt x="2845" y="3102"/>
                  </a:lnTo>
                  <a:cubicBezTo>
                    <a:pt x="2845" y="2700"/>
                    <a:pt x="3168" y="2412"/>
                    <a:pt x="3556" y="2412"/>
                  </a:cubicBezTo>
                  <a:close/>
                  <a:moveTo>
                    <a:pt x="17786" y="2412"/>
                  </a:moveTo>
                  <a:cubicBezTo>
                    <a:pt x="18174" y="2412"/>
                    <a:pt x="18496" y="2700"/>
                    <a:pt x="18496" y="3102"/>
                  </a:cubicBezTo>
                  <a:lnTo>
                    <a:pt x="18496" y="6318"/>
                  </a:lnTo>
                  <a:cubicBezTo>
                    <a:pt x="18174" y="6548"/>
                    <a:pt x="17979" y="6836"/>
                    <a:pt x="17720" y="7122"/>
                  </a:cubicBezTo>
                  <a:cubicBezTo>
                    <a:pt x="17527" y="6892"/>
                    <a:pt x="17398" y="6721"/>
                    <a:pt x="17203" y="6548"/>
                  </a:cubicBezTo>
                  <a:lnTo>
                    <a:pt x="17137" y="6433"/>
                  </a:lnTo>
                  <a:lnTo>
                    <a:pt x="17137" y="3102"/>
                  </a:lnTo>
                  <a:cubicBezTo>
                    <a:pt x="17073" y="2700"/>
                    <a:pt x="17398" y="2412"/>
                    <a:pt x="17786" y="2412"/>
                  </a:cubicBezTo>
                  <a:close/>
                  <a:moveTo>
                    <a:pt x="13904" y="6648"/>
                  </a:moveTo>
                  <a:cubicBezTo>
                    <a:pt x="14696" y="6648"/>
                    <a:pt x="15489" y="6922"/>
                    <a:pt x="16102" y="7467"/>
                  </a:cubicBezTo>
                  <a:cubicBezTo>
                    <a:pt x="17073" y="8329"/>
                    <a:pt x="17332" y="9651"/>
                    <a:pt x="16556" y="10742"/>
                  </a:cubicBezTo>
                  <a:cubicBezTo>
                    <a:pt x="14551" y="11259"/>
                    <a:pt x="12999" y="12868"/>
                    <a:pt x="12806" y="14764"/>
                  </a:cubicBezTo>
                  <a:lnTo>
                    <a:pt x="10671" y="16487"/>
                  </a:lnTo>
                  <a:lnTo>
                    <a:pt x="8472" y="14649"/>
                  </a:lnTo>
                  <a:cubicBezTo>
                    <a:pt x="8343" y="12753"/>
                    <a:pt x="6791" y="11201"/>
                    <a:pt x="4785" y="10742"/>
                  </a:cubicBezTo>
                  <a:cubicBezTo>
                    <a:pt x="4073" y="9708"/>
                    <a:pt x="4334" y="8329"/>
                    <a:pt x="5239" y="7467"/>
                  </a:cubicBezTo>
                  <a:cubicBezTo>
                    <a:pt x="5820" y="6951"/>
                    <a:pt x="6661" y="6663"/>
                    <a:pt x="7437" y="6663"/>
                  </a:cubicBezTo>
                  <a:cubicBezTo>
                    <a:pt x="8277" y="6663"/>
                    <a:pt x="9053" y="6951"/>
                    <a:pt x="9636" y="7467"/>
                  </a:cubicBezTo>
                  <a:lnTo>
                    <a:pt x="10088" y="7870"/>
                  </a:lnTo>
                  <a:lnTo>
                    <a:pt x="10217" y="7926"/>
                  </a:lnTo>
                  <a:cubicBezTo>
                    <a:pt x="10316" y="8041"/>
                    <a:pt x="10492" y="8100"/>
                    <a:pt x="10679" y="8100"/>
                  </a:cubicBezTo>
                  <a:cubicBezTo>
                    <a:pt x="10866" y="8100"/>
                    <a:pt x="11059" y="8041"/>
                    <a:pt x="11188" y="7926"/>
                  </a:cubicBezTo>
                  <a:lnTo>
                    <a:pt x="11705" y="7467"/>
                  </a:lnTo>
                  <a:cubicBezTo>
                    <a:pt x="12319" y="6922"/>
                    <a:pt x="13111" y="6648"/>
                    <a:pt x="13904" y="6648"/>
                  </a:cubicBezTo>
                  <a:close/>
                  <a:moveTo>
                    <a:pt x="1357" y="6951"/>
                  </a:moveTo>
                  <a:cubicBezTo>
                    <a:pt x="2262" y="7237"/>
                    <a:pt x="2909" y="7985"/>
                    <a:pt x="2909" y="8904"/>
                  </a:cubicBezTo>
                  <a:lnTo>
                    <a:pt x="2909" y="11259"/>
                  </a:lnTo>
                  <a:cubicBezTo>
                    <a:pt x="2909" y="11604"/>
                    <a:pt x="3233" y="11890"/>
                    <a:pt x="3621" y="11890"/>
                  </a:cubicBezTo>
                  <a:cubicBezTo>
                    <a:pt x="5498" y="11890"/>
                    <a:pt x="7049" y="13212"/>
                    <a:pt x="7049" y="14879"/>
                  </a:cubicBezTo>
                  <a:lnTo>
                    <a:pt x="7049" y="16372"/>
                  </a:lnTo>
                  <a:cubicBezTo>
                    <a:pt x="7049" y="16717"/>
                    <a:pt x="7372" y="17003"/>
                    <a:pt x="7760" y="17003"/>
                  </a:cubicBezTo>
                  <a:cubicBezTo>
                    <a:pt x="8148" y="17003"/>
                    <a:pt x="8472" y="16717"/>
                    <a:pt x="8472" y="16372"/>
                  </a:cubicBezTo>
                  <a:lnTo>
                    <a:pt x="9958" y="17521"/>
                  </a:lnTo>
                  <a:lnTo>
                    <a:pt x="9958" y="20163"/>
                  </a:lnTo>
                  <a:lnTo>
                    <a:pt x="4268" y="20163"/>
                  </a:lnTo>
                  <a:lnTo>
                    <a:pt x="4268" y="18095"/>
                  </a:lnTo>
                  <a:cubicBezTo>
                    <a:pt x="4268" y="17636"/>
                    <a:pt x="4073" y="17176"/>
                    <a:pt x="3621" y="16773"/>
                  </a:cubicBezTo>
                  <a:lnTo>
                    <a:pt x="2457" y="15740"/>
                  </a:lnTo>
                  <a:cubicBezTo>
                    <a:pt x="1811" y="15109"/>
                    <a:pt x="1357" y="14361"/>
                    <a:pt x="1357" y="13499"/>
                  </a:cubicBezTo>
                  <a:lnTo>
                    <a:pt x="1357" y="6951"/>
                  </a:lnTo>
                  <a:close/>
                  <a:moveTo>
                    <a:pt x="20048" y="7007"/>
                  </a:moveTo>
                  <a:lnTo>
                    <a:pt x="20048" y="13557"/>
                  </a:lnTo>
                  <a:cubicBezTo>
                    <a:pt x="20048" y="14419"/>
                    <a:pt x="19660" y="15224"/>
                    <a:pt x="19013" y="15798"/>
                  </a:cubicBezTo>
                  <a:lnTo>
                    <a:pt x="17786" y="16888"/>
                  </a:lnTo>
                  <a:cubicBezTo>
                    <a:pt x="17398" y="17233"/>
                    <a:pt x="17137" y="17692"/>
                    <a:pt x="17137" y="18210"/>
                  </a:cubicBezTo>
                  <a:lnTo>
                    <a:pt x="17137" y="20335"/>
                  </a:lnTo>
                  <a:lnTo>
                    <a:pt x="11317" y="20335"/>
                  </a:lnTo>
                  <a:lnTo>
                    <a:pt x="11317" y="17751"/>
                  </a:lnTo>
                  <a:lnTo>
                    <a:pt x="12806" y="16487"/>
                  </a:lnTo>
                  <a:cubicBezTo>
                    <a:pt x="12869" y="16773"/>
                    <a:pt x="13128" y="17003"/>
                    <a:pt x="13516" y="17003"/>
                  </a:cubicBezTo>
                  <a:cubicBezTo>
                    <a:pt x="13904" y="17003"/>
                    <a:pt x="14228" y="16717"/>
                    <a:pt x="14228" y="16372"/>
                  </a:cubicBezTo>
                  <a:lnTo>
                    <a:pt x="14228" y="15050"/>
                  </a:lnTo>
                  <a:cubicBezTo>
                    <a:pt x="14228" y="13499"/>
                    <a:pt x="15456" y="12235"/>
                    <a:pt x="17137" y="11949"/>
                  </a:cubicBezTo>
                  <a:lnTo>
                    <a:pt x="17786" y="11949"/>
                  </a:lnTo>
                  <a:cubicBezTo>
                    <a:pt x="18174" y="11949"/>
                    <a:pt x="18496" y="11661"/>
                    <a:pt x="18496" y="11316"/>
                  </a:cubicBezTo>
                  <a:lnTo>
                    <a:pt x="18496" y="8962"/>
                  </a:lnTo>
                  <a:cubicBezTo>
                    <a:pt x="18496" y="8100"/>
                    <a:pt x="19143" y="7295"/>
                    <a:pt x="20048" y="7007"/>
                  </a:cubicBezTo>
                  <a:close/>
                  <a:moveTo>
                    <a:pt x="6403" y="0"/>
                  </a:moveTo>
                  <a:cubicBezTo>
                    <a:pt x="5432" y="0"/>
                    <a:pt x="4592" y="574"/>
                    <a:pt x="4397" y="1378"/>
                  </a:cubicBezTo>
                  <a:cubicBezTo>
                    <a:pt x="4139" y="1264"/>
                    <a:pt x="3880" y="1205"/>
                    <a:pt x="3556" y="1205"/>
                  </a:cubicBezTo>
                  <a:cubicBezTo>
                    <a:pt x="2328" y="1205"/>
                    <a:pt x="1486" y="2068"/>
                    <a:pt x="1486" y="3102"/>
                  </a:cubicBezTo>
                  <a:lnTo>
                    <a:pt x="1486" y="5687"/>
                  </a:lnTo>
                  <a:cubicBezTo>
                    <a:pt x="1228" y="5572"/>
                    <a:pt x="969" y="5572"/>
                    <a:pt x="710" y="5572"/>
                  </a:cubicBezTo>
                  <a:cubicBezTo>
                    <a:pt x="322" y="5572"/>
                    <a:pt x="0" y="5859"/>
                    <a:pt x="0" y="6262"/>
                  </a:cubicBezTo>
                  <a:lnTo>
                    <a:pt x="0" y="13557"/>
                  </a:lnTo>
                  <a:cubicBezTo>
                    <a:pt x="0" y="14706"/>
                    <a:pt x="517" y="15854"/>
                    <a:pt x="1486" y="16717"/>
                  </a:cubicBezTo>
                  <a:lnTo>
                    <a:pt x="2650" y="17807"/>
                  </a:lnTo>
                  <a:cubicBezTo>
                    <a:pt x="2845" y="17922"/>
                    <a:pt x="2909" y="18095"/>
                    <a:pt x="2909" y="18210"/>
                  </a:cubicBezTo>
                  <a:lnTo>
                    <a:pt x="2909" y="20335"/>
                  </a:lnTo>
                  <a:lnTo>
                    <a:pt x="2199" y="20335"/>
                  </a:lnTo>
                  <a:cubicBezTo>
                    <a:pt x="1811" y="20335"/>
                    <a:pt x="1486" y="20623"/>
                    <a:pt x="1486" y="20967"/>
                  </a:cubicBezTo>
                  <a:cubicBezTo>
                    <a:pt x="1486" y="21312"/>
                    <a:pt x="1811" y="21600"/>
                    <a:pt x="2199" y="21600"/>
                  </a:cubicBezTo>
                  <a:lnTo>
                    <a:pt x="19272" y="21600"/>
                  </a:lnTo>
                  <a:cubicBezTo>
                    <a:pt x="19660" y="21600"/>
                    <a:pt x="19984" y="21312"/>
                    <a:pt x="19984" y="20967"/>
                  </a:cubicBezTo>
                  <a:cubicBezTo>
                    <a:pt x="19984" y="20623"/>
                    <a:pt x="19660" y="20335"/>
                    <a:pt x="19272" y="20335"/>
                  </a:cubicBezTo>
                  <a:lnTo>
                    <a:pt x="18691" y="20335"/>
                  </a:lnTo>
                  <a:lnTo>
                    <a:pt x="18691" y="18210"/>
                  </a:lnTo>
                  <a:cubicBezTo>
                    <a:pt x="18691" y="18095"/>
                    <a:pt x="18755" y="17866"/>
                    <a:pt x="18950" y="17807"/>
                  </a:cubicBezTo>
                  <a:lnTo>
                    <a:pt x="20177" y="16717"/>
                  </a:lnTo>
                  <a:cubicBezTo>
                    <a:pt x="21083" y="15854"/>
                    <a:pt x="21600" y="14764"/>
                    <a:pt x="21600" y="13557"/>
                  </a:cubicBezTo>
                  <a:lnTo>
                    <a:pt x="21600" y="6318"/>
                  </a:lnTo>
                  <a:cubicBezTo>
                    <a:pt x="21536" y="5859"/>
                    <a:pt x="21212" y="5572"/>
                    <a:pt x="20760" y="5572"/>
                  </a:cubicBezTo>
                  <a:cubicBezTo>
                    <a:pt x="20436" y="5572"/>
                    <a:pt x="20243" y="5572"/>
                    <a:pt x="19919" y="5687"/>
                  </a:cubicBezTo>
                  <a:lnTo>
                    <a:pt x="19919" y="3102"/>
                  </a:lnTo>
                  <a:cubicBezTo>
                    <a:pt x="19919" y="2009"/>
                    <a:pt x="18950" y="1205"/>
                    <a:pt x="17786" y="1205"/>
                  </a:cubicBezTo>
                  <a:cubicBezTo>
                    <a:pt x="17527" y="1205"/>
                    <a:pt x="17269" y="1264"/>
                    <a:pt x="17008" y="1378"/>
                  </a:cubicBezTo>
                  <a:cubicBezTo>
                    <a:pt x="16749" y="574"/>
                    <a:pt x="15910" y="0"/>
                    <a:pt x="14939" y="0"/>
                  </a:cubicBezTo>
                  <a:cubicBezTo>
                    <a:pt x="13775" y="0"/>
                    <a:pt x="12869" y="861"/>
                    <a:pt x="12869" y="1838"/>
                  </a:cubicBezTo>
                  <a:lnTo>
                    <a:pt x="12869" y="2009"/>
                  </a:lnTo>
                  <a:cubicBezTo>
                    <a:pt x="12611" y="1953"/>
                    <a:pt x="12418" y="1838"/>
                    <a:pt x="12159" y="1838"/>
                  </a:cubicBezTo>
                  <a:cubicBezTo>
                    <a:pt x="11576" y="1838"/>
                    <a:pt x="11059" y="2068"/>
                    <a:pt x="10671" y="2354"/>
                  </a:cubicBezTo>
                  <a:cubicBezTo>
                    <a:pt x="10283" y="2068"/>
                    <a:pt x="9765" y="1838"/>
                    <a:pt x="9248" y="1838"/>
                  </a:cubicBezTo>
                  <a:cubicBezTo>
                    <a:pt x="8989" y="1838"/>
                    <a:pt x="8731" y="1953"/>
                    <a:pt x="8472" y="2009"/>
                  </a:cubicBezTo>
                  <a:lnTo>
                    <a:pt x="8472" y="1838"/>
                  </a:lnTo>
                  <a:cubicBezTo>
                    <a:pt x="8472" y="804"/>
                    <a:pt x="7501" y="0"/>
                    <a:pt x="64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57" name="Google Shape;4357;p40"/>
            <p:cNvSpPr/>
            <p:nvPr/>
          </p:nvSpPr>
          <p:spPr>
            <a:xfrm>
              <a:off x="1111659" y="1128488"/>
              <a:ext cx="892976" cy="892430"/>
            </a:xfrm>
            <a:custGeom>
              <a:rect b="b" l="l" r="r" t="t"/>
              <a:pathLst>
                <a:path extrusionOk="0" h="21600" w="21373">
                  <a:moveTo>
                    <a:pt x="16776" y="1193"/>
                  </a:moveTo>
                  <a:cubicBezTo>
                    <a:pt x="16941" y="1193"/>
                    <a:pt x="17096" y="1250"/>
                    <a:pt x="17182" y="1365"/>
                  </a:cubicBezTo>
                  <a:lnTo>
                    <a:pt x="19853" y="4009"/>
                  </a:lnTo>
                  <a:cubicBezTo>
                    <a:pt x="20024" y="4239"/>
                    <a:pt x="20024" y="4642"/>
                    <a:pt x="19853" y="4872"/>
                  </a:cubicBezTo>
                  <a:cubicBezTo>
                    <a:pt x="19739" y="4958"/>
                    <a:pt x="19570" y="5001"/>
                    <a:pt x="19405" y="5001"/>
                  </a:cubicBezTo>
                  <a:cubicBezTo>
                    <a:pt x="19243" y="5001"/>
                    <a:pt x="19086" y="4958"/>
                    <a:pt x="19001" y="4872"/>
                  </a:cubicBezTo>
                  <a:lnTo>
                    <a:pt x="16329" y="2169"/>
                  </a:lnTo>
                  <a:cubicBezTo>
                    <a:pt x="16044" y="1998"/>
                    <a:pt x="16044" y="1653"/>
                    <a:pt x="16329" y="1365"/>
                  </a:cubicBezTo>
                  <a:cubicBezTo>
                    <a:pt x="16443" y="1250"/>
                    <a:pt x="16614" y="1193"/>
                    <a:pt x="16776" y="1193"/>
                  </a:cubicBezTo>
                  <a:close/>
                  <a:moveTo>
                    <a:pt x="16387" y="4067"/>
                  </a:moveTo>
                  <a:lnTo>
                    <a:pt x="17182" y="4928"/>
                  </a:lnTo>
                  <a:lnTo>
                    <a:pt x="16215" y="5965"/>
                  </a:lnTo>
                  <a:lnTo>
                    <a:pt x="15362" y="5102"/>
                  </a:lnTo>
                  <a:lnTo>
                    <a:pt x="16387" y="4067"/>
                  </a:lnTo>
                  <a:close/>
                  <a:moveTo>
                    <a:pt x="11383" y="3089"/>
                  </a:moveTo>
                  <a:cubicBezTo>
                    <a:pt x="11497" y="3089"/>
                    <a:pt x="11724" y="3147"/>
                    <a:pt x="11782" y="3262"/>
                  </a:cubicBezTo>
                  <a:lnTo>
                    <a:pt x="17978" y="9528"/>
                  </a:lnTo>
                  <a:cubicBezTo>
                    <a:pt x="18148" y="9585"/>
                    <a:pt x="18205" y="9758"/>
                    <a:pt x="18205" y="9988"/>
                  </a:cubicBezTo>
                  <a:cubicBezTo>
                    <a:pt x="18205" y="10103"/>
                    <a:pt x="18148" y="10333"/>
                    <a:pt x="17978" y="10389"/>
                  </a:cubicBezTo>
                  <a:cubicBezTo>
                    <a:pt x="17864" y="10448"/>
                    <a:pt x="17693" y="10619"/>
                    <a:pt x="17579" y="10619"/>
                  </a:cubicBezTo>
                  <a:cubicBezTo>
                    <a:pt x="17410" y="10619"/>
                    <a:pt x="17182" y="10563"/>
                    <a:pt x="17125" y="10389"/>
                  </a:cubicBezTo>
                  <a:lnTo>
                    <a:pt x="10929" y="4124"/>
                  </a:lnTo>
                  <a:cubicBezTo>
                    <a:pt x="10815" y="4009"/>
                    <a:pt x="10759" y="3837"/>
                    <a:pt x="10759" y="3722"/>
                  </a:cubicBezTo>
                  <a:cubicBezTo>
                    <a:pt x="10759" y="3549"/>
                    <a:pt x="10815" y="3377"/>
                    <a:pt x="10929" y="3262"/>
                  </a:cubicBezTo>
                  <a:cubicBezTo>
                    <a:pt x="11100" y="3147"/>
                    <a:pt x="11214" y="3089"/>
                    <a:pt x="11383" y="3089"/>
                  </a:cubicBezTo>
                  <a:close/>
                  <a:moveTo>
                    <a:pt x="11383" y="6310"/>
                  </a:moveTo>
                  <a:lnTo>
                    <a:pt x="14907" y="9873"/>
                  </a:lnTo>
                  <a:lnTo>
                    <a:pt x="13998" y="10849"/>
                  </a:lnTo>
                  <a:lnTo>
                    <a:pt x="12634" y="9470"/>
                  </a:lnTo>
                  <a:cubicBezTo>
                    <a:pt x="12549" y="9355"/>
                    <a:pt x="12392" y="9298"/>
                    <a:pt x="12229" y="9298"/>
                  </a:cubicBezTo>
                  <a:cubicBezTo>
                    <a:pt x="12065" y="9298"/>
                    <a:pt x="11896" y="9355"/>
                    <a:pt x="11782" y="9470"/>
                  </a:cubicBezTo>
                  <a:cubicBezTo>
                    <a:pt x="11611" y="9700"/>
                    <a:pt x="11611" y="10103"/>
                    <a:pt x="11782" y="10333"/>
                  </a:cubicBezTo>
                  <a:lnTo>
                    <a:pt x="13146" y="11712"/>
                  </a:lnTo>
                  <a:lnTo>
                    <a:pt x="12293" y="12575"/>
                  </a:lnTo>
                  <a:lnTo>
                    <a:pt x="8769" y="8953"/>
                  </a:lnTo>
                  <a:lnTo>
                    <a:pt x="11383" y="6310"/>
                  </a:lnTo>
                  <a:close/>
                  <a:moveTo>
                    <a:pt x="7802" y="10045"/>
                  </a:moveTo>
                  <a:lnTo>
                    <a:pt x="11383" y="13610"/>
                  </a:lnTo>
                  <a:lnTo>
                    <a:pt x="10530" y="14471"/>
                  </a:lnTo>
                  <a:lnTo>
                    <a:pt x="9678" y="13610"/>
                  </a:lnTo>
                  <a:cubicBezTo>
                    <a:pt x="9564" y="13522"/>
                    <a:pt x="9407" y="13480"/>
                    <a:pt x="9252" y="13480"/>
                  </a:cubicBezTo>
                  <a:cubicBezTo>
                    <a:pt x="9095" y="13480"/>
                    <a:pt x="8938" y="13522"/>
                    <a:pt x="8825" y="13610"/>
                  </a:cubicBezTo>
                  <a:cubicBezTo>
                    <a:pt x="8597" y="13840"/>
                    <a:pt x="8597" y="14300"/>
                    <a:pt x="8825" y="14471"/>
                  </a:cubicBezTo>
                  <a:lnTo>
                    <a:pt x="9678" y="15334"/>
                  </a:lnTo>
                  <a:lnTo>
                    <a:pt x="9279" y="15794"/>
                  </a:lnTo>
                  <a:cubicBezTo>
                    <a:pt x="8825" y="16139"/>
                    <a:pt x="8314" y="16310"/>
                    <a:pt x="7823" y="16310"/>
                  </a:cubicBezTo>
                  <a:cubicBezTo>
                    <a:pt x="7332" y="16310"/>
                    <a:pt x="6863" y="16139"/>
                    <a:pt x="6495" y="15794"/>
                  </a:cubicBezTo>
                  <a:lnTo>
                    <a:pt x="5642" y="14931"/>
                  </a:lnTo>
                  <a:cubicBezTo>
                    <a:pt x="4904" y="14185"/>
                    <a:pt x="4904" y="12977"/>
                    <a:pt x="5642" y="12287"/>
                  </a:cubicBezTo>
                  <a:lnTo>
                    <a:pt x="7802" y="10045"/>
                  </a:lnTo>
                  <a:close/>
                  <a:moveTo>
                    <a:pt x="4788" y="15794"/>
                  </a:moveTo>
                  <a:lnTo>
                    <a:pt x="5642" y="16655"/>
                  </a:lnTo>
                  <a:lnTo>
                    <a:pt x="5187" y="17058"/>
                  </a:lnTo>
                  <a:cubicBezTo>
                    <a:pt x="5073" y="17173"/>
                    <a:pt x="4916" y="17230"/>
                    <a:pt x="4761" y="17230"/>
                  </a:cubicBezTo>
                  <a:cubicBezTo>
                    <a:pt x="4604" y="17230"/>
                    <a:pt x="4447" y="17173"/>
                    <a:pt x="4334" y="17058"/>
                  </a:cubicBezTo>
                  <a:cubicBezTo>
                    <a:pt x="4106" y="16885"/>
                    <a:pt x="4106" y="16425"/>
                    <a:pt x="4334" y="16195"/>
                  </a:cubicBezTo>
                  <a:lnTo>
                    <a:pt x="4788" y="15794"/>
                  </a:lnTo>
                  <a:close/>
                  <a:moveTo>
                    <a:pt x="16897" y="0"/>
                  </a:moveTo>
                  <a:cubicBezTo>
                    <a:pt x="16414" y="0"/>
                    <a:pt x="15930" y="186"/>
                    <a:pt x="15589" y="560"/>
                  </a:cubicBezTo>
                  <a:cubicBezTo>
                    <a:pt x="14851" y="1250"/>
                    <a:pt x="14851" y="2514"/>
                    <a:pt x="15589" y="3204"/>
                  </a:cubicBezTo>
                  <a:lnTo>
                    <a:pt x="14566" y="4239"/>
                  </a:lnTo>
                  <a:lnTo>
                    <a:pt x="12805" y="2399"/>
                  </a:lnTo>
                  <a:cubicBezTo>
                    <a:pt x="12464" y="2055"/>
                    <a:pt x="11952" y="1825"/>
                    <a:pt x="11441" y="1825"/>
                  </a:cubicBezTo>
                  <a:cubicBezTo>
                    <a:pt x="10929" y="1825"/>
                    <a:pt x="10474" y="2055"/>
                    <a:pt x="10075" y="2399"/>
                  </a:cubicBezTo>
                  <a:cubicBezTo>
                    <a:pt x="9734" y="2803"/>
                    <a:pt x="9507" y="3262"/>
                    <a:pt x="9507" y="3779"/>
                  </a:cubicBezTo>
                  <a:cubicBezTo>
                    <a:pt x="9507" y="4297"/>
                    <a:pt x="9734" y="4813"/>
                    <a:pt x="10075" y="5158"/>
                  </a:cubicBezTo>
                  <a:lnTo>
                    <a:pt x="10530" y="5561"/>
                  </a:lnTo>
                  <a:lnTo>
                    <a:pt x="4788" y="11426"/>
                  </a:lnTo>
                  <a:cubicBezTo>
                    <a:pt x="3823" y="12345"/>
                    <a:pt x="3652" y="13610"/>
                    <a:pt x="4050" y="14759"/>
                  </a:cubicBezTo>
                  <a:lnTo>
                    <a:pt x="3424" y="15449"/>
                  </a:lnTo>
                  <a:cubicBezTo>
                    <a:pt x="2856" y="16024"/>
                    <a:pt x="2686" y="16885"/>
                    <a:pt x="3083" y="17577"/>
                  </a:cubicBezTo>
                  <a:lnTo>
                    <a:pt x="128" y="20507"/>
                  </a:lnTo>
                  <a:cubicBezTo>
                    <a:pt x="-42" y="20737"/>
                    <a:pt x="-42" y="21197"/>
                    <a:pt x="128" y="21370"/>
                  </a:cubicBezTo>
                  <a:cubicBezTo>
                    <a:pt x="299" y="21542"/>
                    <a:pt x="469" y="21600"/>
                    <a:pt x="582" y="21600"/>
                  </a:cubicBezTo>
                  <a:cubicBezTo>
                    <a:pt x="696" y="21600"/>
                    <a:pt x="923" y="21542"/>
                    <a:pt x="981" y="21370"/>
                  </a:cubicBezTo>
                  <a:lnTo>
                    <a:pt x="3937" y="18438"/>
                  </a:lnTo>
                  <a:cubicBezTo>
                    <a:pt x="4220" y="18611"/>
                    <a:pt x="4391" y="18668"/>
                    <a:pt x="4675" y="18668"/>
                  </a:cubicBezTo>
                  <a:cubicBezTo>
                    <a:pt x="5187" y="18668"/>
                    <a:pt x="5699" y="18438"/>
                    <a:pt x="6040" y="18093"/>
                  </a:cubicBezTo>
                  <a:lnTo>
                    <a:pt x="6665" y="17462"/>
                  </a:lnTo>
                  <a:cubicBezTo>
                    <a:pt x="7064" y="17577"/>
                    <a:pt x="7461" y="17633"/>
                    <a:pt x="7802" y="17633"/>
                  </a:cubicBezTo>
                  <a:cubicBezTo>
                    <a:pt x="8597" y="17633"/>
                    <a:pt x="9451" y="17347"/>
                    <a:pt x="10019" y="16714"/>
                  </a:cubicBezTo>
                  <a:lnTo>
                    <a:pt x="15761" y="10908"/>
                  </a:lnTo>
                  <a:lnTo>
                    <a:pt x="16215" y="11309"/>
                  </a:lnTo>
                  <a:cubicBezTo>
                    <a:pt x="16556" y="11712"/>
                    <a:pt x="17069" y="11886"/>
                    <a:pt x="17579" y="11886"/>
                  </a:cubicBezTo>
                  <a:cubicBezTo>
                    <a:pt x="18034" y="11886"/>
                    <a:pt x="18547" y="11712"/>
                    <a:pt x="18888" y="11309"/>
                  </a:cubicBezTo>
                  <a:cubicBezTo>
                    <a:pt x="19285" y="10964"/>
                    <a:pt x="19456" y="10448"/>
                    <a:pt x="19456" y="9988"/>
                  </a:cubicBezTo>
                  <a:cubicBezTo>
                    <a:pt x="19456" y="9470"/>
                    <a:pt x="19285" y="8953"/>
                    <a:pt x="18888" y="8609"/>
                  </a:cubicBezTo>
                  <a:lnTo>
                    <a:pt x="17125" y="6769"/>
                  </a:lnTo>
                  <a:lnTo>
                    <a:pt x="18148" y="5850"/>
                  </a:lnTo>
                  <a:cubicBezTo>
                    <a:pt x="18489" y="6251"/>
                    <a:pt x="19001" y="6425"/>
                    <a:pt x="19456" y="6425"/>
                  </a:cubicBezTo>
                  <a:cubicBezTo>
                    <a:pt x="19967" y="6425"/>
                    <a:pt x="20479" y="6251"/>
                    <a:pt x="20820" y="5850"/>
                  </a:cubicBezTo>
                  <a:cubicBezTo>
                    <a:pt x="21558" y="5158"/>
                    <a:pt x="21558" y="3952"/>
                    <a:pt x="20820" y="3204"/>
                  </a:cubicBezTo>
                  <a:lnTo>
                    <a:pt x="18205" y="560"/>
                  </a:lnTo>
                  <a:cubicBezTo>
                    <a:pt x="17864" y="186"/>
                    <a:pt x="17381" y="0"/>
                    <a:pt x="168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358" name="Google Shape;4358;p40"/>
            <p:cNvGrpSpPr/>
            <p:nvPr/>
          </p:nvGrpSpPr>
          <p:grpSpPr>
            <a:xfrm>
              <a:off x="1273016" y="2240982"/>
              <a:ext cx="574751" cy="893033"/>
              <a:chOff x="75" y="75"/>
              <a:chExt cx="574750" cy="893032"/>
            </a:xfrm>
          </p:grpSpPr>
          <p:sp>
            <p:nvSpPr>
              <p:cNvPr id="4359" name="Google Shape;4359;p40"/>
              <p:cNvSpPr/>
              <p:nvPr/>
            </p:nvSpPr>
            <p:spPr>
              <a:xfrm>
                <a:off x="75" y="75"/>
                <a:ext cx="574750" cy="893032"/>
              </a:xfrm>
              <a:custGeom>
                <a:rect b="b" l="l" r="r" t="t"/>
                <a:pathLst>
                  <a:path extrusionOk="0" h="21600" w="21600">
                    <a:moveTo>
                      <a:pt x="14548" y="1205"/>
                    </a:moveTo>
                    <a:cubicBezTo>
                      <a:pt x="15084" y="1205"/>
                      <a:pt x="15531" y="1493"/>
                      <a:pt x="15531" y="1838"/>
                    </a:cubicBezTo>
                    <a:cubicBezTo>
                      <a:pt x="15531" y="2183"/>
                      <a:pt x="15084" y="2471"/>
                      <a:pt x="14548" y="2471"/>
                    </a:cubicBezTo>
                    <a:lnTo>
                      <a:pt x="6695" y="2471"/>
                    </a:lnTo>
                    <a:cubicBezTo>
                      <a:pt x="6159" y="2471"/>
                      <a:pt x="5712" y="2183"/>
                      <a:pt x="5712" y="1838"/>
                    </a:cubicBezTo>
                    <a:cubicBezTo>
                      <a:pt x="5712" y="1493"/>
                      <a:pt x="6159" y="1205"/>
                      <a:pt x="6695" y="1205"/>
                    </a:cubicBezTo>
                    <a:close/>
                    <a:moveTo>
                      <a:pt x="13568" y="3791"/>
                    </a:moveTo>
                    <a:lnTo>
                      <a:pt x="13568" y="8041"/>
                    </a:lnTo>
                    <a:cubicBezTo>
                      <a:pt x="13568" y="8674"/>
                      <a:pt x="14103" y="9307"/>
                      <a:pt x="14996" y="9651"/>
                    </a:cubicBezTo>
                    <a:cubicBezTo>
                      <a:pt x="17316" y="10512"/>
                      <a:pt x="18923" y="11949"/>
                      <a:pt x="19367" y="13672"/>
                    </a:cubicBezTo>
                    <a:cubicBezTo>
                      <a:pt x="18424" y="13914"/>
                      <a:pt x="17466" y="14037"/>
                      <a:pt x="16509" y="14037"/>
                    </a:cubicBezTo>
                    <a:cubicBezTo>
                      <a:pt x="14749" y="14037"/>
                      <a:pt x="12979" y="13628"/>
                      <a:pt x="11248" y="12809"/>
                    </a:cubicBezTo>
                    <a:cubicBezTo>
                      <a:pt x="9551" y="12120"/>
                      <a:pt x="7854" y="11661"/>
                      <a:pt x="6069" y="11546"/>
                    </a:cubicBezTo>
                    <a:cubicBezTo>
                      <a:pt x="5578" y="11518"/>
                      <a:pt x="5111" y="11504"/>
                      <a:pt x="4641" y="11504"/>
                    </a:cubicBezTo>
                    <a:cubicBezTo>
                      <a:pt x="4173" y="11504"/>
                      <a:pt x="3703" y="11518"/>
                      <a:pt x="3213" y="11546"/>
                    </a:cubicBezTo>
                    <a:cubicBezTo>
                      <a:pt x="3927" y="10742"/>
                      <a:pt x="4910" y="10111"/>
                      <a:pt x="6159" y="9651"/>
                    </a:cubicBezTo>
                    <a:cubicBezTo>
                      <a:pt x="7052" y="9307"/>
                      <a:pt x="7587" y="8732"/>
                      <a:pt x="7587" y="8100"/>
                    </a:cubicBezTo>
                    <a:lnTo>
                      <a:pt x="7587" y="3791"/>
                    </a:lnTo>
                    <a:close/>
                    <a:moveTo>
                      <a:pt x="4729" y="12651"/>
                    </a:moveTo>
                    <a:cubicBezTo>
                      <a:pt x="6536" y="12651"/>
                      <a:pt x="8332" y="13046"/>
                      <a:pt x="10086" y="13787"/>
                    </a:cubicBezTo>
                    <a:cubicBezTo>
                      <a:pt x="11783" y="14476"/>
                      <a:pt x="13568" y="14935"/>
                      <a:pt x="15353" y="15050"/>
                    </a:cubicBezTo>
                    <a:cubicBezTo>
                      <a:pt x="15798" y="15050"/>
                      <a:pt x="16067" y="15109"/>
                      <a:pt x="16512" y="15109"/>
                    </a:cubicBezTo>
                    <a:cubicBezTo>
                      <a:pt x="17583" y="15109"/>
                      <a:pt x="18566" y="15050"/>
                      <a:pt x="19458" y="14821"/>
                    </a:cubicBezTo>
                    <a:cubicBezTo>
                      <a:pt x="19458" y="15050"/>
                      <a:pt x="19367" y="15280"/>
                      <a:pt x="19367" y="15510"/>
                    </a:cubicBezTo>
                    <a:cubicBezTo>
                      <a:pt x="18654" y="17866"/>
                      <a:pt x="15976" y="19704"/>
                      <a:pt x="12497" y="20163"/>
                    </a:cubicBezTo>
                    <a:cubicBezTo>
                      <a:pt x="11874" y="20243"/>
                      <a:pt x="11245" y="20284"/>
                      <a:pt x="10622" y="20284"/>
                    </a:cubicBezTo>
                    <a:cubicBezTo>
                      <a:pt x="8573" y="20284"/>
                      <a:pt x="6593" y="19851"/>
                      <a:pt x="5088" y="19014"/>
                    </a:cubicBezTo>
                    <a:cubicBezTo>
                      <a:pt x="2946" y="17922"/>
                      <a:pt x="1785" y="16257"/>
                      <a:pt x="1785" y="14534"/>
                    </a:cubicBezTo>
                    <a:cubicBezTo>
                      <a:pt x="1785" y="13958"/>
                      <a:pt x="1963" y="13499"/>
                      <a:pt x="2142" y="12924"/>
                    </a:cubicBezTo>
                    <a:cubicBezTo>
                      <a:pt x="3006" y="12740"/>
                      <a:pt x="3867" y="12651"/>
                      <a:pt x="4729" y="12651"/>
                    </a:cubicBezTo>
                    <a:close/>
                    <a:moveTo>
                      <a:pt x="6873" y="0"/>
                    </a:moveTo>
                    <a:cubicBezTo>
                      <a:pt x="5176" y="0"/>
                      <a:pt x="3927" y="861"/>
                      <a:pt x="3927" y="1838"/>
                    </a:cubicBezTo>
                    <a:cubicBezTo>
                      <a:pt x="3927" y="2642"/>
                      <a:pt x="4731" y="3331"/>
                      <a:pt x="5981" y="3619"/>
                    </a:cubicBezTo>
                    <a:lnTo>
                      <a:pt x="5981" y="8100"/>
                    </a:lnTo>
                    <a:cubicBezTo>
                      <a:pt x="5981" y="8329"/>
                      <a:pt x="5712" y="8444"/>
                      <a:pt x="5355" y="8617"/>
                    </a:cubicBezTo>
                    <a:cubicBezTo>
                      <a:pt x="3839" y="9192"/>
                      <a:pt x="2499" y="10052"/>
                      <a:pt x="1516" y="11086"/>
                    </a:cubicBezTo>
                    <a:cubicBezTo>
                      <a:pt x="1159" y="11489"/>
                      <a:pt x="802" y="11890"/>
                      <a:pt x="623" y="12235"/>
                    </a:cubicBezTo>
                    <a:lnTo>
                      <a:pt x="623" y="12293"/>
                    </a:lnTo>
                    <a:cubicBezTo>
                      <a:pt x="178" y="13039"/>
                      <a:pt x="0" y="13843"/>
                      <a:pt x="0" y="14591"/>
                    </a:cubicBezTo>
                    <a:cubicBezTo>
                      <a:pt x="0" y="16717"/>
                      <a:pt x="1516" y="18726"/>
                      <a:pt x="4017" y="19990"/>
                    </a:cubicBezTo>
                    <a:cubicBezTo>
                      <a:pt x="5981" y="21026"/>
                      <a:pt x="8389" y="21600"/>
                      <a:pt x="10891" y="21600"/>
                    </a:cubicBezTo>
                    <a:cubicBezTo>
                      <a:pt x="11605" y="21600"/>
                      <a:pt x="12406" y="21485"/>
                      <a:pt x="13211" y="21427"/>
                    </a:cubicBezTo>
                    <a:cubicBezTo>
                      <a:pt x="15353" y="21141"/>
                      <a:pt x="17226" y="20508"/>
                      <a:pt x="18654" y="19474"/>
                    </a:cubicBezTo>
                    <a:cubicBezTo>
                      <a:pt x="20084" y="18497"/>
                      <a:pt x="21155" y="17291"/>
                      <a:pt x="21600" y="15913"/>
                    </a:cubicBezTo>
                    <a:cubicBezTo>
                      <a:pt x="21422" y="15224"/>
                      <a:pt x="21422" y="14534"/>
                      <a:pt x="21334" y="13958"/>
                    </a:cubicBezTo>
                    <a:cubicBezTo>
                      <a:pt x="21243" y="13097"/>
                      <a:pt x="20886" y="12293"/>
                      <a:pt x="20351" y="11546"/>
                    </a:cubicBezTo>
                    <a:cubicBezTo>
                      <a:pt x="19367" y="10226"/>
                      <a:pt x="17852" y="9248"/>
                      <a:pt x="15976" y="8503"/>
                    </a:cubicBezTo>
                    <a:cubicBezTo>
                      <a:pt x="15798" y="8444"/>
                      <a:pt x="15531" y="8214"/>
                      <a:pt x="15531" y="8041"/>
                    </a:cubicBezTo>
                    <a:lnTo>
                      <a:pt x="15531" y="3619"/>
                    </a:lnTo>
                    <a:cubicBezTo>
                      <a:pt x="16690" y="3331"/>
                      <a:pt x="17583" y="2700"/>
                      <a:pt x="17583" y="1838"/>
                    </a:cubicBezTo>
                    <a:cubicBezTo>
                      <a:pt x="17583" y="746"/>
                      <a:pt x="16245" y="0"/>
                      <a:pt x="146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60" name="Google Shape;4360;p40"/>
              <p:cNvSpPr/>
              <p:nvPr/>
            </p:nvSpPr>
            <p:spPr>
              <a:xfrm>
                <a:off x="201961" y="629479"/>
                <a:ext cx="54581" cy="52244"/>
              </a:xfrm>
              <a:custGeom>
                <a:rect b="b" l="l" r="r" t="t"/>
                <a:pathLst>
                  <a:path extrusionOk="0" h="21600" w="21600">
                    <a:moveTo>
                      <a:pt x="11277" y="0"/>
                    </a:moveTo>
                    <a:cubicBezTo>
                      <a:pt x="4684" y="0"/>
                      <a:pt x="0" y="4894"/>
                      <a:pt x="0" y="10784"/>
                    </a:cubicBezTo>
                    <a:cubicBezTo>
                      <a:pt x="0" y="16675"/>
                      <a:pt x="4684" y="21600"/>
                      <a:pt x="11277" y="21600"/>
                    </a:cubicBezTo>
                    <a:cubicBezTo>
                      <a:pt x="16916" y="21600"/>
                      <a:pt x="21600" y="16675"/>
                      <a:pt x="21600" y="10784"/>
                    </a:cubicBezTo>
                    <a:cubicBezTo>
                      <a:pt x="21600" y="4894"/>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61" name="Google Shape;4361;p40"/>
              <p:cNvSpPr/>
              <p:nvPr/>
            </p:nvSpPr>
            <p:spPr>
              <a:xfrm>
                <a:off x="361102" y="681722"/>
                <a:ext cx="52244" cy="54581"/>
              </a:xfrm>
              <a:custGeom>
                <a:rect b="b" l="l" r="r" t="t"/>
                <a:pathLst>
                  <a:path extrusionOk="0" h="21600" w="21600">
                    <a:moveTo>
                      <a:pt x="10784" y="0"/>
                    </a:moveTo>
                    <a:cubicBezTo>
                      <a:pt x="4894" y="0"/>
                      <a:pt x="0" y="4684"/>
                      <a:pt x="0" y="10323"/>
                    </a:cubicBezTo>
                    <a:cubicBezTo>
                      <a:pt x="0" y="16916"/>
                      <a:pt x="4894" y="21600"/>
                      <a:pt x="10784" y="21600"/>
                    </a:cubicBezTo>
                    <a:cubicBezTo>
                      <a:pt x="16675" y="21600"/>
                      <a:pt x="21600" y="16916"/>
                      <a:pt x="21600" y="10323"/>
                    </a:cubicBezTo>
                    <a:cubicBezTo>
                      <a:pt x="21600" y="468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62" name="Google Shape;4362;p40"/>
              <p:cNvSpPr/>
              <p:nvPr/>
            </p:nvSpPr>
            <p:spPr>
              <a:xfrm>
                <a:off x="201961" y="736302"/>
                <a:ext cx="54581" cy="52244"/>
              </a:xfrm>
              <a:custGeom>
                <a:rect b="b" l="l" r="r" t="t"/>
                <a:pathLst>
                  <a:path extrusionOk="0" h="21600" w="21600">
                    <a:moveTo>
                      <a:pt x="11277" y="0"/>
                    </a:moveTo>
                    <a:cubicBezTo>
                      <a:pt x="4684" y="0"/>
                      <a:pt x="0" y="4925"/>
                      <a:pt x="0" y="10816"/>
                    </a:cubicBezTo>
                    <a:cubicBezTo>
                      <a:pt x="0" y="16706"/>
                      <a:pt x="4684" y="21600"/>
                      <a:pt x="11277" y="21600"/>
                    </a:cubicBezTo>
                    <a:cubicBezTo>
                      <a:pt x="16916" y="21600"/>
                      <a:pt x="21600" y="16706"/>
                      <a:pt x="21600" y="10816"/>
                    </a:cubicBezTo>
                    <a:cubicBezTo>
                      <a:pt x="21600" y="4925"/>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63" name="Google Shape;4363;p40"/>
              <p:cNvSpPr/>
              <p:nvPr/>
            </p:nvSpPr>
            <p:spPr>
              <a:xfrm>
                <a:off x="99812" y="577160"/>
                <a:ext cx="52244" cy="54657"/>
              </a:xfrm>
              <a:custGeom>
                <a:rect b="b" l="l" r="r" t="t"/>
                <a:pathLst>
                  <a:path extrusionOk="0" h="21600" w="21600">
                    <a:moveTo>
                      <a:pt x="10816" y="0"/>
                    </a:moveTo>
                    <a:cubicBezTo>
                      <a:pt x="4925" y="0"/>
                      <a:pt x="0" y="4707"/>
                      <a:pt x="0" y="11292"/>
                    </a:cubicBezTo>
                    <a:cubicBezTo>
                      <a:pt x="0" y="16922"/>
                      <a:pt x="4925" y="21600"/>
                      <a:pt x="10816" y="21600"/>
                    </a:cubicBezTo>
                    <a:cubicBezTo>
                      <a:pt x="16706" y="21600"/>
                      <a:pt x="21600" y="16922"/>
                      <a:pt x="21600" y="11292"/>
                    </a:cubicBezTo>
                    <a:cubicBezTo>
                      <a:pt x="21600" y="47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364" name="Google Shape;4364;p40"/>
            <p:cNvGrpSpPr/>
            <p:nvPr/>
          </p:nvGrpSpPr>
          <p:grpSpPr>
            <a:xfrm>
              <a:off x="6752748" y="1281"/>
              <a:ext cx="893034" cy="890696"/>
              <a:chOff x="-1" y="-1"/>
              <a:chExt cx="893033" cy="890695"/>
            </a:xfrm>
          </p:grpSpPr>
          <p:sp>
            <p:nvSpPr>
              <p:cNvPr id="4365" name="Google Shape;4365;p40"/>
              <p:cNvSpPr/>
              <p:nvPr/>
            </p:nvSpPr>
            <p:spPr>
              <a:xfrm>
                <a:off x="368188" y="-1"/>
                <a:ext cx="154318" cy="679311"/>
              </a:xfrm>
              <a:custGeom>
                <a:rect b="b" l="l" r="r" t="t"/>
                <a:pathLst>
                  <a:path extrusionOk="0" h="21600" w="21600">
                    <a:moveTo>
                      <a:pt x="10636" y="17369"/>
                    </a:moveTo>
                    <a:cubicBezTo>
                      <a:pt x="12631" y="18201"/>
                      <a:pt x="14287" y="18882"/>
                      <a:pt x="14287" y="19184"/>
                    </a:cubicBezTo>
                    <a:cubicBezTo>
                      <a:pt x="14287" y="19637"/>
                      <a:pt x="12631" y="20013"/>
                      <a:pt x="10636" y="20013"/>
                    </a:cubicBezTo>
                    <a:cubicBezTo>
                      <a:pt x="8642" y="20013"/>
                      <a:pt x="6975" y="19637"/>
                      <a:pt x="6975" y="19184"/>
                    </a:cubicBezTo>
                    <a:cubicBezTo>
                      <a:pt x="7313" y="18882"/>
                      <a:pt x="8642" y="18127"/>
                      <a:pt x="10636" y="17369"/>
                    </a:cubicBezTo>
                    <a:close/>
                    <a:moveTo>
                      <a:pt x="10299" y="0"/>
                    </a:moveTo>
                    <a:cubicBezTo>
                      <a:pt x="8304" y="0"/>
                      <a:pt x="6648" y="379"/>
                      <a:pt x="6648" y="832"/>
                    </a:cubicBezTo>
                    <a:lnTo>
                      <a:pt x="6648" y="15557"/>
                    </a:lnTo>
                    <a:cubicBezTo>
                      <a:pt x="5645" y="15859"/>
                      <a:pt x="4316" y="16238"/>
                      <a:pt x="3324" y="16691"/>
                    </a:cubicBezTo>
                    <a:cubicBezTo>
                      <a:pt x="327" y="18127"/>
                      <a:pt x="0" y="18805"/>
                      <a:pt x="0" y="19184"/>
                    </a:cubicBezTo>
                    <a:cubicBezTo>
                      <a:pt x="0" y="20617"/>
                      <a:pt x="4981" y="21600"/>
                      <a:pt x="10636" y="21600"/>
                    </a:cubicBezTo>
                    <a:cubicBezTo>
                      <a:pt x="16619" y="21600"/>
                      <a:pt x="21600" y="20466"/>
                      <a:pt x="21600" y="19184"/>
                    </a:cubicBezTo>
                    <a:cubicBezTo>
                      <a:pt x="21600" y="18805"/>
                      <a:pt x="20935" y="18201"/>
                      <a:pt x="17284" y="16691"/>
                    </a:cubicBezTo>
                    <a:cubicBezTo>
                      <a:pt x="15955" y="16238"/>
                      <a:pt x="14952" y="15785"/>
                      <a:pt x="13960" y="15557"/>
                    </a:cubicBezTo>
                    <a:lnTo>
                      <a:pt x="13960" y="832"/>
                    </a:lnTo>
                    <a:cubicBezTo>
                      <a:pt x="13960" y="379"/>
                      <a:pt x="12293" y="0"/>
                      <a:pt x="102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66" name="Google Shape;4366;p40"/>
              <p:cNvSpPr/>
              <p:nvPr/>
            </p:nvSpPr>
            <p:spPr>
              <a:xfrm>
                <a:off x="106898" y="733889"/>
                <a:ext cx="52244" cy="52244"/>
              </a:xfrm>
              <a:custGeom>
                <a:rect b="b" l="l" r="r" t="t"/>
                <a:pathLst>
                  <a:path extrusionOk="0" h="21600" w="2160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67" name="Google Shape;4367;p40"/>
              <p:cNvSpPr/>
              <p:nvPr/>
            </p:nvSpPr>
            <p:spPr>
              <a:xfrm>
                <a:off x="156804" y="627066"/>
                <a:ext cx="52244" cy="52244"/>
              </a:xfrm>
              <a:custGeom>
                <a:rect b="b" l="l" r="r" t="t"/>
                <a:pathLst>
                  <a:path extrusionOk="0" h="21600" w="21600">
                    <a:moveTo>
                      <a:pt x="10784" y="0"/>
                    </a:moveTo>
                    <a:cubicBezTo>
                      <a:pt x="4894" y="0"/>
                      <a:pt x="0" y="4894"/>
                      <a:pt x="0" y="10784"/>
                    </a:cubicBezTo>
                    <a:cubicBezTo>
                      <a:pt x="0" y="16675"/>
                      <a:pt x="4894" y="21600"/>
                      <a:pt x="10784" y="21600"/>
                    </a:cubicBezTo>
                    <a:cubicBezTo>
                      <a:pt x="16675" y="21600"/>
                      <a:pt x="21600" y="16675"/>
                      <a:pt x="21600" y="10784"/>
                    </a:cubicBezTo>
                    <a:cubicBezTo>
                      <a:pt x="21600" y="4894"/>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68" name="Google Shape;4368;p40"/>
              <p:cNvSpPr/>
              <p:nvPr/>
            </p:nvSpPr>
            <p:spPr>
              <a:xfrm>
                <a:off x="209047" y="733889"/>
                <a:ext cx="54581" cy="52244"/>
              </a:xfrm>
              <a:custGeom>
                <a:rect b="b" l="l" r="r" t="t"/>
                <a:pathLst>
                  <a:path extrusionOk="0" h="21600" w="21600">
                    <a:moveTo>
                      <a:pt x="11277" y="0"/>
                    </a:moveTo>
                    <a:cubicBezTo>
                      <a:pt x="4684" y="0"/>
                      <a:pt x="0" y="4925"/>
                      <a:pt x="0" y="10816"/>
                    </a:cubicBezTo>
                    <a:cubicBezTo>
                      <a:pt x="0" y="16706"/>
                      <a:pt x="4684" y="21600"/>
                      <a:pt x="11277" y="21600"/>
                    </a:cubicBezTo>
                    <a:cubicBezTo>
                      <a:pt x="16916" y="21600"/>
                      <a:pt x="21600" y="16706"/>
                      <a:pt x="21600" y="10816"/>
                    </a:cubicBezTo>
                    <a:cubicBezTo>
                      <a:pt x="21600" y="4925"/>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69" name="Google Shape;4369;p40"/>
              <p:cNvSpPr/>
              <p:nvPr/>
            </p:nvSpPr>
            <p:spPr>
              <a:xfrm>
                <a:off x="681646" y="627066"/>
                <a:ext cx="54657" cy="52244"/>
              </a:xfrm>
              <a:custGeom>
                <a:rect b="b" l="l" r="r" t="t"/>
                <a:pathLst>
                  <a:path extrusionOk="0" h="21600" w="21600">
                    <a:moveTo>
                      <a:pt x="10338" y="0"/>
                    </a:moveTo>
                    <a:cubicBezTo>
                      <a:pt x="4707" y="0"/>
                      <a:pt x="0" y="4894"/>
                      <a:pt x="0" y="10784"/>
                    </a:cubicBezTo>
                    <a:cubicBezTo>
                      <a:pt x="0" y="16675"/>
                      <a:pt x="4707" y="21600"/>
                      <a:pt x="10338" y="21600"/>
                    </a:cubicBezTo>
                    <a:cubicBezTo>
                      <a:pt x="16893" y="21600"/>
                      <a:pt x="21600" y="16675"/>
                      <a:pt x="21600" y="10784"/>
                    </a:cubicBezTo>
                    <a:cubicBezTo>
                      <a:pt x="19723" y="4894"/>
                      <a:pt x="15016"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70" name="Google Shape;4370;p40"/>
              <p:cNvSpPr/>
              <p:nvPr/>
            </p:nvSpPr>
            <p:spPr>
              <a:xfrm>
                <a:off x="629403" y="733889"/>
                <a:ext cx="52244" cy="52244"/>
              </a:xfrm>
              <a:custGeom>
                <a:rect b="b" l="l" r="r" t="t"/>
                <a:pathLst>
                  <a:path extrusionOk="0" h="21600" w="2160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71" name="Google Shape;4371;p40"/>
              <p:cNvSpPr/>
              <p:nvPr/>
            </p:nvSpPr>
            <p:spPr>
              <a:xfrm>
                <a:off x="731552" y="733889"/>
                <a:ext cx="54657" cy="52244"/>
              </a:xfrm>
              <a:custGeom>
                <a:rect b="b" l="l" r="r" t="t"/>
                <a:pathLst>
                  <a:path extrusionOk="0" h="21600" w="21600">
                    <a:moveTo>
                      <a:pt x="11262" y="0"/>
                    </a:moveTo>
                    <a:cubicBezTo>
                      <a:pt x="4678" y="0"/>
                      <a:pt x="0" y="4925"/>
                      <a:pt x="0" y="10816"/>
                    </a:cubicBezTo>
                    <a:cubicBezTo>
                      <a:pt x="0" y="16706"/>
                      <a:pt x="4678" y="21600"/>
                      <a:pt x="11262" y="21600"/>
                    </a:cubicBezTo>
                    <a:cubicBezTo>
                      <a:pt x="16893" y="21600"/>
                      <a:pt x="21600" y="16706"/>
                      <a:pt x="21600" y="10816"/>
                    </a:cubicBezTo>
                    <a:cubicBezTo>
                      <a:pt x="21600" y="4925"/>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72" name="Google Shape;4372;p40"/>
              <p:cNvSpPr/>
              <p:nvPr/>
            </p:nvSpPr>
            <p:spPr>
              <a:xfrm>
                <a:off x="-1" y="415682"/>
                <a:ext cx="893033" cy="475012"/>
              </a:xfrm>
              <a:custGeom>
                <a:rect b="b" l="l" r="r" t="t"/>
                <a:pathLst>
                  <a:path extrusionOk="0" h="21600" w="21600">
                    <a:moveTo>
                      <a:pt x="7527" y="2482"/>
                    </a:moveTo>
                    <a:cubicBezTo>
                      <a:pt x="7239" y="3239"/>
                      <a:pt x="7009" y="4103"/>
                      <a:pt x="6894" y="4858"/>
                    </a:cubicBezTo>
                    <a:cubicBezTo>
                      <a:pt x="6894" y="4967"/>
                      <a:pt x="6836" y="5183"/>
                      <a:pt x="6836" y="5289"/>
                    </a:cubicBezTo>
                    <a:cubicBezTo>
                      <a:pt x="6205" y="4642"/>
                      <a:pt x="5457" y="4319"/>
                      <a:pt x="4768" y="4319"/>
                    </a:cubicBezTo>
                    <a:cubicBezTo>
                      <a:pt x="3849" y="4319"/>
                      <a:pt x="2644" y="4858"/>
                      <a:pt x="2126" y="6479"/>
                    </a:cubicBezTo>
                    <a:cubicBezTo>
                      <a:pt x="1896" y="7127"/>
                      <a:pt x="1552" y="7453"/>
                      <a:pt x="1265" y="7453"/>
                    </a:cubicBezTo>
                    <a:lnTo>
                      <a:pt x="1265" y="3671"/>
                    </a:lnTo>
                    <a:cubicBezTo>
                      <a:pt x="1265" y="2914"/>
                      <a:pt x="1552" y="2482"/>
                      <a:pt x="1896" y="2482"/>
                    </a:cubicBezTo>
                    <a:close/>
                    <a:moveTo>
                      <a:pt x="19647" y="2482"/>
                    </a:moveTo>
                    <a:cubicBezTo>
                      <a:pt x="19992" y="2482"/>
                      <a:pt x="20280" y="3024"/>
                      <a:pt x="20280" y="3671"/>
                    </a:cubicBezTo>
                    <a:lnTo>
                      <a:pt x="20280" y="7453"/>
                    </a:lnTo>
                    <a:cubicBezTo>
                      <a:pt x="19935" y="7453"/>
                      <a:pt x="19647" y="7127"/>
                      <a:pt x="19417" y="6479"/>
                    </a:cubicBezTo>
                    <a:cubicBezTo>
                      <a:pt x="19016" y="5183"/>
                      <a:pt x="18325" y="4319"/>
                      <a:pt x="17406" y="4319"/>
                    </a:cubicBezTo>
                    <a:cubicBezTo>
                      <a:pt x="16546" y="4319"/>
                      <a:pt x="15856" y="5183"/>
                      <a:pt x="15397" y="6479"/>
                    </a:cubicBezTo>
                    <a:cubicBezTo>
                      <a:pt x="15338" y="6801"/>
                      <a:pt x="15224" y="7021"/>
                      <a:pt x="15109" y="7343"/>
                    </a:cubicBezTo>
                    <a:cubicBezTo>
                      <a:pt x="15052" y="6263"/>
                      <a:pt x="14764" y="4642"/>
                      <a:pt x="14075" y="2482"/>
                    </a:cubicBezTo>
                    <a:close/>
                    <a:moveTo>
                      <a:pt x="17521" y="6585"/>
                    </a:moveTo>
                    <a:cubicBezTo>
                      <a:pt x="17924" y="6585"/>
                      <a:pt x="18210" y="7021"/>
                      <a:pt x="18440" y="7559"/>
                    </a:cubicBezTo>
                    <a:cubicBezTo>
                      <a:pt x="18843" y="8964"/>
                      <a:pt x="19591" y="9718"/>
                      <a:pt x="20395" y="9718"/>
                    </a:cubicBezTo>
                    <a:lnTo>
                      <a:pt x="20395" y="19008"/>
                    </a:lnTo>
                    <a:lnTo>
                      <a:pt x="1265" y="19008"/>
                    </a:lnTo>
                    <a:lnTo>
                      <a:pt x="1265" y="10044"/>
                    </a:lnTo>
                    <a:cubicBezTo>
                      <a:pt x="2070" y="10044"/>
                      <a:pt x="2874" y="9180"/>
                      <a:pt x="3218" y="7884"/>
                    </a:cubicBezTo>
                    <a:cubicBezTo>
                      <a:pt x="3333" y="7343"/>
                      <a:pt x="3908" y="6911"/>
                      <a:pt x="4768" y="6911"/>
                    </a:cubicBezTo>
                    <a:cubicBezTo>
                      <a:pt x="5572" y="6911"/>
                      <a:pt x="6147" y="7453"/>
                      <a:pt x="6376" y="7884"/>
                    </a:cubicBezTo>
                    <a:lnTo>
                      <a:pt x="6435" y="8100"/>
                    </a:lnTo>
                    <a:cubicBezTo>
                      <a:pt x="6435" y="8207"/>
                      <a:pt x="6491" y="8207"/>
                      <a:pt x="6491" y="8207"/>
                    </a:cubicBezTo>
                    <a:cubicBezTo>
                      <a:pt x="6491" y="9828"/>
                      <a:pt x="6721" y="11340"/>
                      <a:pt x="7182" y="12742"/>
                    </a:cubicBezTo>
                    <a:cubicBezTo>
                      <a:pt x="7872" y="15011"/>
                      <a:pt x="9020" y="16307"/>
                      <a:pt x="10341" y="16629"/>
                    </a:cubicBezTo>
                    <a:lnTo>
                      <a:pt x="10800" y="16629"/>
                    </a:lnTo>
                    <a:cubicBezTo>
                      <a:pt x="12984" y="16629"/>
                      <a:pt x="14764" y="13822"/>
                      <a:pt x="15109" y="9828"/>
                    </a:cubicBezTo>
                    <a:cubicBezTo>
                      <a:pt x="15913" y="9502"/>
                      <a:pt x="16257" y="8423"/>
                      <a:pt x="16546" y="7559"/>
                    </a:cubicBezTo>
                    <a:cubicBezTo>
                      <a:pt x="16775" y="6911"/>
                      <a:pt x="17062" y="6585"/>
                      <a:pt x="17521" y="6585"/>
                    </a:cubicBezTo>
                    <a:close/>
                    <a:moveTo>
                      <a:pt x="1896" y="0"/>
                    </a:moveTo>
                    <a:cubicBezTo>
                      <a:pt x="862" y="0"/>
                      <a:pt x="0" y="1618"/>
                      <a:pt x="0" y="3671"/>
                    </a:cubicBezTo>
                    <a:lnTo>
                      <a:pt x="0" y="20410"/>
                    </a:lnTo>
                    <a:cubicBezTo>
                      <a:pt x="0" y="21058"/>
                      <a:pt x="288" y="21600"/>
                      <a:pt x="633" y="21600"/>
                    </a:cubicBezTo>
                    <a:lnTo>
                      <a:pt x="20969" y="21600"/>
                    </a:lnTo>
                    <a:cubicBezTo>
                      <a:pt x="21314" y="21600"/>
                      <a:pt x="21600" y="21058"/>
                      <a:pt x="21600" y="20410"/>
                    </a:cubicBezTo>
                    <a:lnTo>
                      <a:pt x="21600" y="3671"/>
                    </a:lnTo>
                    <a:cubicBezTo>
                      <a:pt x="21600" y="1728"/>
                      <a:pt x="20739" y="0"/>
                      <a:pt x="19647" y="0"/>
                    </a:cubicBezTo>
                    <a:lnTo>
                      <a:pt x="12926" y="0"/>
                    </a:lnTo>
                    <a:cubicBezTo>
                      <a:pt x="12696" y="0"/>
                      <a:pt x="12467" y="216"/>
                      <a:pt x="12352" y="648"/>
                    </a:cubicBezTo>
                    <a:cubicBezTo>
                      <a:pt x="12178" y="1080"/>
                      <a:pt x="12237" y="1512"/>
                      <a:pt x="12352" y="1944"/>
                    </a:cubicBezTo>
                    <a:lnTo>
                      <a:pt x="12408" y="2050"/>
                    </a:lnTo>
                    <a:cubicBezTo>
                      <a:pt x="13386" y="4751"/>
                      <a:pt x="13903" y="6911"/>
                      <a:pt x="13903" y="8532"/>
                    </a:cubicBezTo>
                    <a:cubicBezTo>
                      <a:pt x="13903" y="11772"/>
                      <a:pt x="12523" y="14363"/>
                      <a:pt x="10800" y="14363"/>
                    </a:cubicBezTo>
                    <a:lnTo>
                      <a:pt x="10455" y="14363"/>
                    </a:lnTo>
                    <a:cubicBezTo>
                      <a:pt x="9536" y="14147"/>
                      <a:pt x="8732" y="13068"/>
                      <a:pt x="8216" y="11446"/>
                    </a:cubicBezTo>
                    <a:cubicBezTo>
                      <a:pt x="7642" y="9718"/>
                      <a:pt x="7584" y="7559"/>
                      <a:pt x="8043" y="5831"/>
                    </a:cubicBezTo>
                    <a:cubicBezTo>
                      <a:pt x="8216" y="4751"/>
                      <a:pt x="8676" y="3346"/>
                      <a:pt x="9192" y="2050"/>
                    </a:cubicBezTo>
                    <a:lnTo>
                      <a:pt x="9250" y="1944"/>
                    </a:lnTo>
                    <a:cubicBezTo>
                      <a:pt x="9365" y="1512"/>
                      <a:pt x="9365" y="1080"/>
                      <a:pt x="9250" y="648"/>
                    </a:cubicBezTo>
                    <a:cubicBezTo>
                      <a:pt x="9077" y="322"/>
                      <a:pt x="8905" y="0"/>
                      <a:pt x="86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373" name="Google Shape;4373;p40"/>
            <p:cNvGrpSpPr/>
            <p:nvPr/>
          </p:nvGrpSpPr>
          <p:grpSpPr>
            <a:xfrm>
              <a:off x="6751616" y="1130648"/>
              <a:ext cx="895368" cy="888209"/>
              <a:chOff x="75" y="75"/>
              <a:chExt cx="895367" cy="888207"/>
            </a:xfrm>
          </p:grpSpPr>
          <p:sp>
            <p:nvSpPr>
              <p:cNvPr id="4374" name="Google Shape;4374;p40"/>
              <p:cNvSpPr/>
              <p:nvPr/>
            </p:nvSpPr>
            <p:spPr>
              <a:xfrm>
                <a:off x="2412" y="368188"/>
                <a:ext cx="893030" cy="520094"/>
              </a:xfrm>
              <a:custGeom>
                <a:rect b="b" l="l" r="r" t="t"/>
                <a:pathLst>
                  <a:path extrusionOk="0" h="21600" w="21600">
                    <a:moveTo>
                      <a:pt x="18440" y="2267"/>
                    </a:moveTo>
                    <a:cubicBezTo>
                      <a:pt x="19532" y="2267"/>
                      <a:pt x="20280" y="3748"/>
                      <a:pt x="20280" y="5426"/>
                    </a:cubicBezTo>
                    <a:cubicBezTo>
                      <a:pt x="20280" y="7298"/>
                      <a:pt x="19417" y="8679"/>
                      <a:pt x="18440" y="8679"/>
                    </a:cubicBezTo>
                    <a:lnTo>
                      <a:pt x="12753" y="8679"/>
                    </a:lnTo>
                    <a:cubicBezTo>
                      <a:pt x="12064" y="8679"/>
                      <a:pt x="11489" y="7693"/>
                      <a:pt x="11489" y="6412"/>
                    </a:cubicBezTo>
                    <a:cubicBezTo>
                      <a:pt x="11489" y="5820"/>
                      <a:pt x="11662" y="5229"/>
                      <a:pt x="11949" y="4834"/>
                    </a:cubicBezTo>
                    <a:cubicBezTo>
                      <a:pt x="12467" y="5917"/>
                      <a:pt x="13214" y="6509"/>
                      <a:pt x="14018" y="6509"/>
                    </a:cubicBezTo>
                    <a:cubicBezTo>
                      <a:pt x="15052" y="6509"/>
                      <a:pt x="15913" y="5229"/>
                      <a:pt x="16660" y="4045"/>
                    </a:cubicBezTo>
                    <a:cubicBezTo>
                      <a:pt x="17235" y="3056"/>
                      <a:pt x="17809" y="2267"/>
                      <a:pt x="18440" y="2267"/>
                    </a:cubicBezTo>
                    <a:close/>
                    <a:moveTo>
                      <a:pt x="13960" y="10849"/>
                    </a:moveTo>
                    <a:lnTo>
                      <a:pt x="13960" y="15191"/>
                    </a:lnTo>
                    <a:lnTo>
                      <a:pt x="12696" y="15191"/>
                    </a:lnTo>
                    <a:lnTo>
                      <a:pt x="12696" y="10849"/>
                    </a:lnTo>
                    <a:close/>
                    <a:moveTo>
                      <a:pt x="16546" y="10849"/>
                    </a:moveTo>
                    <a:lnTo>
                      <a:pt x="16546" y="15191"/>
                    </a:lnTo>
                    <a:lnTo>
                      <a:pt x="15282" y="15191"/>
                    </a:lnTo>
                    <a:lnTo>
                      <a:pt x="15282" y="10849"/>
                    </a:lnTo>
                    <a:close/>
                    <a:moveTo>
                      <a:pt x="19073" y="10751"/>
                    </a:moveTo>
                    <a:lnTo>
                      <a:pt x="19073" y="15191"/>
                    </a:lnTo>
                    <a:lnTo>
                      <a:pt x="17809" y="15191"/>
                    </a:lnTo>
                    <a:lnTo>
                      <a:pt x="17809" y="10849"/>
                    </a:lnTo>
                    <a:lnTo>
                      <a:pt x="18440" y="10849"/>
                    </a:lnTo>
                    <a:cubicBezTo>
                      <a:pt x="18672" y="10849"/>
                      <a:pt x="18843" y="10849"/>
                      <a:pt x="19073" y="10751"/>
                    </a:cubicBezTo>
                    <a:close/>
                    <a:moveTo>
                      <a:pt x="5457" y="12921"/>
                    </a:moveTo>
                    <a:cubicBezTo>
                      <a:pt x="6147" y="12921"/>
                      <a:pt x="6894" y="13316"/>
                      <a:pt x="7527" y="13810"/>
                    </a:cubicBezTo>
                    <a:lnTo>
                      <a:pt x="10629" y="16669"/>
                    </a:lnTo>
                    <a:cubicBezTo>
                      <a:pt x="11030" y="17063"/>
                      <a:pt x="11604" y="17261"/>
                      <a:pt x="12122" y="17261"/>
                    </a:cubicBezTo>
                    <a:lnTo>
                      <a:pt x="19762" y="17261"/>
                    </a:lnTo>
                    <a:cubicBezTo>
                      <a:pt x="20107" y="17261"/>
                      <a:pt x="20395" y="17755"/>
                      <a:pt x="20395" y="18347"/>
                    </a:cubicBezTo>
                    <a:cubicBezTo>
                      <a:pt x="20395" y="18939"/>
                      <a:pt x="19992" y="19530"/>
                      <a:pt x="19647" y="19530"/>
                    </a:cubicBezTo>
                    <a:lnTo>
                      <a:pt x="12064" y="19530"/>
                    </a:lnTo>
                    <a:cubicBezTo>
                      <a:pt x="11777" y="19530"/>
                      <a:pt x="11374" y="19333"/>
                      <a:pt x="11203" y="19136"/>
                    </a:cubicBezTo>
                    <a:lnTo>
                      <a:pt x="8101" y="16274"/>
                    </a:lnTo>
                    <a:cubicBezTo>
                      <a:pt x="7297" y="15586"/>
                      <a:pt x="6376" y="15191"/>
                      <a:pt x="5457" y="15191"/>
                    </a:cubicBezTo>
                    <a:lnTo>
                      <a:pt x="1265" y="15191"/>
                    </a:lnTo>
                    <a:lnTo>
                      <a:pt x="1265" y="12921"/>
                    </a:lnTo>
                    <a:close/>
                    <a:moveTo>
                      <a:pt x="18440" y="0"/>
                    </a:moveTo>
                    <a:cubicBezTo>
                      <a:pt x="17350" y="0"/>
                      <a:pt x="16487" y="1381"/>
                      <a:pt x="15798" y="2464"/>
                    </a:cubicBezTo>
                    <a:cubicBezTo>
                      <a:pt x="15224" y="3453"/>
                      <a:pt x="14649" y="4339"/>
                      <a:pt x="13960" y="4339"/>
                    </a:cubicBezTo>
                    <a:cubicBezTo>
                      <a:pt x="13500" y="4339"/>
                      <a:pt x="12984" y="3848"/>
                      <a:pt x="12811" y="2959"/>
                    </a:cubicBezTo>
                    <a:cubicBezTo>
                      <a:pt x="12715" y="2549"/>
                      <a:pt x="12499" y="2342"/>
                      <a:pt x="12231" y="2342"/>
                    </a:cubicBezTo>
                    <a:cubicBezTo>
                      <a:pt x="12178" y="2342"/>
                      <a:pt x="12122" y="2351"/>
                      <a:pt x="12064" y="2367"/>
                    </a:cubicBezTo>
                    <a:cubicBezTo>
                      <a:pt x="10973" y="2859"/>
                      <a:pt x="10169" y="4537"/>
                      <a:pt x="10169" y="6509"/>
                    </a:cubicBezTo>
                    <a:cubicBezTo>
                      <a:pt x="10169" y="8187"/>
                      <a:pt x="10685" y="9468"/>
                      <a:pt x="11489" y="10257"/>
                    </a:cubicBezTo>
                    <a:lnTo>
                      <a:pt x="11489" y="14894"/>
                    </a:lnTo>
                    <a:cubicBezTo>
                      <a:pt x="11433" y="14894"/>
                      <a:pt x="11318" y="14797"/>
                      <a:pt x="11203" y="14696"/>
                    </a:cubicBezTo>
                    <a:lnTo>
                      <a:pt x="8101" y="11835"/>
                    </a:lnTo>
                    <a:cubicBezTo>
                      <a:pt x="7297" y="11146"/>
                      <a:pt x="6376" y="10751"/>
                      <a:pt x="5457" y="10751"/>
                    </a:cubicBezTo>
                    <a:lnTo>
                      <a:pt x="633" y="10751"/>
                    </a:lnTo>
                    <a:cubicBezTo>
                      <a:pt x="288" y="10751"/>
                      <a:pt x="0" y="11243"/>
                      <a:pt x="0" y="11835"/>
                    </a:cubicBezTo>
                    <a:lnTo>
                      <a:pt x="0" y="16177"/>
                    </a:lnTo>
                    <a:cubicBezTo>
                      <a:pt x="0" y="16769"/>
                      <a:pt x="288" y="17261"/>
                      <a:pt x="633" y="17261"/>
                    </a:cubicBezTo>
                    <a:lnTo>
                      <a:pt x="5457" y="17261"/>
                    </a:lnTo>
                    <a:cubicBezTo>
                      <a:pt x="6147" y="17261"/>
                      <a:pt x="6894" y="17655"/>
                      <a:pt x="7527" y="18150"/>
                    </a:cubicBezTo>
                    <a:lnTo>
                      <a:pt x="10629" y="21008"/>
                    </a:lnTo>
                    <a:cubicBezTo>
                      <a:pt x="11030" y="21306"/>
                      <a:pt x="11604" y="21600"/>
                      <a:pt x="12122" y="21600"/>
                    </a:cubicBezTo>
                    <a:lnTo>
                      <a:pt x="19762" y="21600"/>
                    </a:lnTo>
                    <a:cubicBezTo>
                      <a:pt x="20796" y="21600"/>
                      <a:pt x="21600" y="20122"/>
                      <a:pt x="21600" y="18347"/>
                    </a:cubicBezTo>
                    <a:cubicBezTo>
                      <a:pt x="21600" y="17063"/>
                      <a:pt x="21084" y="15783"/>
                      <a:pt x="20280" y="15288"/>
                    </a:cubicBezTo>
                    <a:lnTo>
                      <a:pt x="20280" y="9665"/>
                    </a:lnTo>
                    <a:cubicBezTo>
                      <a:pt x="21084" y="8779"/>
                      <a:pt x="21600" y="7201"/>
                      <a:pt x="21600" y="5426"/>
                    </a:cubicBezTo>
                    <a:cubicBezTo>
                      <a:pt x="21600" y="2464"/>
                      <a:pt x="20165" y="0"/>
                      <a:pt x="184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75" name="Google Shape;4375;p40"/>
              <p:cNvSpPr/>
              <p:nvPr/>
            </p:nvSpPr>
            <p:spPr>
              <a:xfrm>
                <a:off x="75" y="75"/>
                <a:ext cx="895367" cy="360953"/>
              </a:xfrm>
              <a:custGeom>
                <a:rect b="b" l="l" r="r" t="t"/>
                <a:pathLst>
                  <a:path extrusionOk="0" h="21600" w="21600">
                    <a:moveTo>
                      <a:pt x="19652" y="7674"/>
                    </a:moveTo>
                    <a:cubicBezTo>
                      <a:pt x="19996" y="7674"/>
                      <a:pt x="20283" y="8382"/>
                      <a:pt x="20283" y="9235"/>
                    </a:cubicBezTo>
                    <a:cubicBezTo>
                      <a:pt x="20283" y="10087"/>
                      <a:pt x="19996" y="10800"/>
                      <a:pt x="19652" y="10800"/>
                    </a:cubicBezTo>
                    <a:lnTo>
                      <a:pt x="19023" y="10800"/>
                    </a:lnTo>
                    <a:lnTo>
                      <a:pt x="19023" y="7674"/>
                    </a:lnTo>
                    <a:close/>
                    <a:moveTo>
                      <a:pt x="3839" y="3550"/>
                    </a:moveTo>
                    <a:lnTo>
                      <a:pt x="17246" y="5824"/>
                    </a:lnTo>
                    <a:cubicBezTo>
                      <a:pt x="17532" y="6108"/>
                      <a:pt x="17819" y="6537"/>
                      <a:pt x="17819" y="7529"/>
                    </a:cubicBezTo>
                    <a:lnTo>
                      <a:pt x="17819" y="11224"/>
                    </a:lnTo>
                    <a:cubicBezTo>
                      <a:pt x="17819" y="11937"/>
                      <a:pt x="17590" y="12650"/>
                      <a:pt x="17303" y="12789"/>
                    </a:cubicBezTo>
                    <a:lnTo>
                      <a:pt x="3839" y="17621"/>
                    </a:lnTo>
                    <a:lnTo>
                      <a:pt x="3839" y="3550"/>
                    </a:lnTo>
                    <a:close/>
                    <a:moveTo>
                      <a:pt x="1319" y="3266"/>
                    </a:moveTo>
                    <a:lnTo>
                      <a:pt x="2635" y="3411"/>
                    </a:lnTo>
                    <a:lnTo>
                      <a:pt x="2635" y="17905"/>
                    </a:lnTo>
                    <a:lnTo>
                      <a:pt x="1319" y="18334"/>
                    </a:lnTo>
                    <a:lnTo>
                      <a:pt x="1319" y="3266"/>
                    </a:lnTo>
                    <a:close/>
                    <a:moveTo>
                      <a:pt x="687" y="0"/>
                    </a:moveTo>
                    <a:cubicBezTo>
                      <a:pt x="573" y="0"/>
                      <a:pt x="344" y="140"/>
                      <a:pt x="171" y="284"/>
                    </a:cubicBezTo>
                    <a:cubicBezTo>
                      <a:pt x="56" y="708"/>
                      <a:pt x="0" y="992"/>
                      <a:pt x="0" y="1421"/>
                    </a:cubicBezTo>
                    <a:lnTo>
                      <a:pt x="0" y="20323"/>
                    </a:lnTo>
                    <a:cubicBezTo>
                      <a:pt x="56" y="20608"/>
                      <a:pt x="115" y="21176"/>
                      <a:pt x="229" y="21316"/>
                    </a:cubicBezTo>
                    <a:cubicBezTo>
                      <a:pt x="400" y="21460"/>
                      <a:pt x="515" y="21600"/>
                      <a:pt x="687" y="21600"/>
                    </a:cubicBezTo>
                    <a:lnTo>
                      <a:pt x="744" y="21600"/>
                    </a:lnTo>
                    <a:lnTo>
                      <a:pt x="17417" y="15776"/>
                    </a:lnTo>
                    <a:cubicBezTo>
                      <a:pt x="17934" y="15632"/>
                      <a:pt x="18448" y="14923"/>
                      <a:pt x="18736" y="13786"/>
                    </a:cubicBezTo>
                    <a:lnTo>
                      <a:pt x="19767" y="13786"/>
                    </a:lnTo>
                    <a:cubicBezTo>
                      <a:pt x="20798" y="13786"/>
                      <a:pt x="21600" y="11653"/>
                      <a:pt x="21600" y="9235"/>
                    </a:cubicBezTo>
                    <a:cubicBezTo>
                      <a:pt x="21600" y="6677"/>
                      <a:pt x="20742" y="4547"/>
                      <a:pt x="19767" y="4547"/>
                    </a:cubicBezTo>
                    <a:lnTo>
                      <a:pt x="18679" y="4547"/>
                    </a:lnTo>
                    <a:cubicBezTo>
                      <a:pt x="18392" y="3550"/>
                      <a:pt x="17875" y="2982"/>
                      <a:pt x="17303" y="2842"/>
                    </a:cubicBezTo>
                    <a:lnTo>
                      <a:pt x="68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376" name="Google Shape;4376;p40"/>
            <p:cNvGrpSpPr/>
            <p:nvPr/>
          </p:nvGrpSpPr>
          <p:grpSpPr>
            <a:xfrm>
              <a:off x="6832318" y="2242110"/>
              <a:ext cx="733893" cy="890696"/>
              <a:chOff x="-1" y="-1"/>
              <a:chExt cx="733891" cy="890695"/>
            </a:xfrm>
          </p:grpSpPr>
          <p:sp>
            <p:nvSpPr>
              <p:cNvPr id="4377" name="Google Shape;4377;p40"/>
              <p:cNvSpPr/>
              <p:nvPr/>
            </p:nvSpPr>
            <p:spPr>
              <a:xfrm>
                <a:off x="-1" y="-1"/>
                <a:ext cx="733891" cy="890695"/>
              </a:xfrm>
              <a:custGeom>
                <a:rect b="b" l="l" r="r" t="t"/>
                <a:pathLst>
                  <a:path extrusionOk="0" h="21600" w="21600">
                    <a:moveTo>
                      <a:pt x="17127" y="1267"/>
                    </a:moveTo>
                    <a:cubicBezTo>
                      <a:pt x="17406" y="1786"/>
                      <a:pt x="17686" y="2132"/>
                      <a:pt x="18174" y="2592"/>
                    </a:cubicBezTo>
                    <a:lnTo>
                      <a:pt x="2237" y="2592"/>
                    </a:lnTo>
                    <a:cubicBezTo>
                      <a:pt x="1817" y="2592"/>
                      <a:pt x="1469" y="2305"/>
                      <a:pt x="1469" y="1960"/>
                    </a:cubicBezTo>
                    <a:cubicBezTo>
                      <a:pt x="1469" y="1556"/>
                      <a:pt x="1817" y="1267"/>
                      <a:pt x="2237" y="1267"/>
                    </a:cubicBezTo>
                    <a:close/>
                    <a:moveTo>
                      <a:pt x="19923" y="3803"/>
                    </a:moveTo>
                    <a:lnTo>
                      <a:pt x="19923" y="20390"/>
                    </a:lnTo>
                    <a:lnTo>
                      <a:pt x="4544" y="20390"/>
                    </a:lnTo>
                    <a:lnTo>
                      <a:pt x="4544" y="3803"/>
                    </a:lnTo>
                    <a:close/>
                    <a:moveTo>
                      <a:pt x="1469" y="3744"/>
                    </a:moveTo>
                    <a:cubicBezTo>
                      <a:pt x="1748" y="3803"/>
                      <a:pt x="1957" y="3859"/>
                      <a:pt x="2237" y="3859"/>
                    </a:cubicBezTo>
                    <a:lnTo>
                      <a:pt x="3006" y="3859"/>
                    </a:lnTo>
                    <a:lnTo>
                      <a:pt x="3006" y="20448"/>
                    </a:lnTo>
                    <a:cubicBezTo>
                      <a:pt x="2168" y="20390"/>
                      <a:pt x="1469" y="19814"/>
                      <a:pt x="1469" y="19123"/>
                    </a:cubicBezTo>
                    <a:lnTo>
                      <a:pt x="1469" y="3744"/>
                    </a:lnTo>
                    <a:close/>
                    <a:moveTo>
                      <a:pt x="2237" y="0"/>
                    </a:moveTo>
                    <a:cubicBezTo>
                      <a:pt x="910" y="0"/>
                      <a:pt x="0" y="865"/>
                      <a:pt x="0" y="1845"/>
                    </a:cubicBezTo>
                    <a:lnTo>
                      <a:pt x="0" y="19064"/>
                    </a:lnTo>
                    <a:cubicBezTo>
                      <a:pt x="0" y="20448"/>
                      <a:pt x="1398" y="21600"/>
                      <a:pt x="3006" y="21600"/>
                    </a:cubicBezTo>
                    <a:lnTo>
                      <a:pt x="20761" y="21600"/>
                    </a:lnTo>
                    <a:cubicBezTo>
                      <a:pt x="21252" y="21600"/>
                      <a:pt x="21600" y="21311"/>
                      <a:pt x="21600" y="20966"/>
                    </a:cubicBezTo>
                    <a:lnTo>
                      <a:pt x="21460" y="3168"/>
                    </a:lnTo>
                    <a:cubicBezTo>
                      <a:pt x="21460" y="2881"/>
                      <a:pt x="21320" y="2651"/>
                      <a:pt x="20972" y="2592"/>
                    </a:cubicBezTo>
                    <a:cubicBezTo>
                      <a:pt x="19714" y="2247"/>
                      <a:pt x="18733" y="1441"/>
                      <a:pt x="18314" y="404"/>
                    </a:cubicBezTo>
                    <a:cubicBezTo>
                      <a:pt x="18245" y="115"/>
                      <a:pt x="17895" y="0"/>
                      <a:pt x="176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78" name="Google Shape;4378;p40"/>
              <p:cNvSpPr/>
              <p:nvPr/>
            </p:nvSpPr>
            <p:spPr>
              <a:xfrm>
                <a:off x="261290" y="261290"/>
                <a:ext cx="363365" cy="365777"/>
              </a:xfrm>
              <a:custGeom>
                <a:rect b="b" l="l" r="r" t="t"/>
                <a:pathLst>
                  <a:path extrusionOk="0" h="21600" w="21600">
                    <a:moveTo>
                      <a:pt x="12283" y="3085"/>
                    </a:moveTo>
                    <a:lnTo>
                      <a:pt x="12283" y="7715"/>
                    </a:lnTo>
                    <a:cubicBezTo>
                      <a:pt x="12283" y="8556"/>
                      <a:pt x="12987" y="9255"/>
                      <a:pt x="13834" y="9255"/>
                    </a:cubicBezTo>
                    <a:lnTo>
                      <a:pt x="18494" y="9255"/>
                    </a:lnTo>
                    <a:lnTo>
                      <a:pt x="18494" y="12483"/>
                    </a:lnTo>
                    <a:lnTo>
                      <a:pt x="13834" y="12483"/>
                    </a:lnTo>
                    <a:cubicBezTo>
                      <a:pt x="12987" y="12483"/>
                      <a:pt x="12283" y="13182"/>
                      <a:pt x="12283" y="14023"/>
                    </a:cubicBezTo>
                    <a:lnTo>
                      <a:pt x="12283" y="18515"/>
                    </a:lnTo>
                    <a:lnTo>
                      <a:pt x="9173" y="18515"/>
                    </a:lnTo>
                    <a:lnTo>
                      <a:pt x="9173" y="14023"/>
                    </a:lnTo>
                    <a:cubicBezTo>
                      <a:pt x="9173" y="13182"/>
                      <a:pt x="8470" y="12483"/>
                      <a:pt x="7479" y="12483"/>
                    </a:cubicBezTo>
                    <a:lnTo>
                      <a:pt x="2962" y="12483"/>
                    </a:lnTo>
                    <a:lnTo>
                      <a:pt x="2962" y="9255"/>
                    </a:lnTo>
                    <a:lnTo>
                      <a:pt x="7479" y="9255"/>
                    </a:lnTo>
                    <a:cubicBezTo>
                      <a:pt x="8470" y="9255"/>
                      <a:pt x="9173" y="8556"/>
                      <a:pt x="9173" y="7715"/>
                    </a:cubicBezTo>
                    <a:lnTo>
                      <a:pt x="9173" y="3085"/>
                    </a:lnTo>
                    <a:close/>
                    <a:moveTo>
                      <a:pt x="7762" y="0"/>
                    </a:moveTo>
                    <a:cubicBezTo>
                      <a:pt x="6776" y="0"/>
                      <a:pt x="6068" y="699"/>
                      <a:pt x="6068" y="1540"/>
                    </a:cubicBezTo>
                    <a:lnTo>
                      <a:pt x="6068" y="6170"/>
                    </a:lnTo>
                    <a:lnTo>
                      <a:pt x="1551" y="6170"/>
                    </a:lnTo>
                    <a:cubicBezTo>
                      <a:pt x="704" y="6170"/>
                      <a:pt x="0" y="6874"/>
                      <a:pt x="0" y="7715"/>
                    </a:cubicBezTo>
                    <a:lnTo>
                      <a:pt x="0" y="13885"/>
                    </a:lnTo>
                    <a:cubicBezTo>
                      <a:pt x="0" y="14726"/>
                      <a:pt x="704" y="15425"/>
                      <a:pt x="1551" y="15425"/>
                    </a:cubicBezTo>
                    <a:lnTo>
                      <a:pt x="6068" y="15425"/>
                    </a:lnTo>
                    <a:lnTo>
                      <a:pt x="6068" y="19917"/>
                    </a:lnTo>
                    <a:cubicBezTo>
                      <a:pt x="6068" y="20897"/>
                      <a:pt x="6776" y="21600"/>
                      <a:pt x="7762" y="21600"/>
                    </a:cubicBezTo>
                    <a:lnTo>
                      <a:pt x="13834" y="21600"/>
                    </a:lnTo>
                    <a:cubicBezTo>
                      <a:pt x="14824" y="21600"/>
                      <a:pt x="15528" y="20897"/>
                      <a:pt x="15528" y="19917"/>
                    </a:cubicBezTo>
                    <a:lnTo>
                      <a:pt x="15528" y="15425"/>
                    </a:lnTo>
                    <a:lnTo>
                      <a:pt x="20045" y="15425"/>
                    </a:lnTo>
                    <a:cubicBezTo>
                      <a:pt x="20892" y="15425"/>
                      <a:pt x="21600" y="14726"/>
                      <a:pt x="21600" y="13885"/>
                    </a:cubicBezTo>
                    <a:lnTo>
                      <a:pt x="21600" y="7715"/>
                    </a:lnTo>
                    <a:cubicBezTo>
                      <a:pt x="21600" y="6874"/>
                      <a:pt x="20892" y="6170"/>
                      <a:pt x="20045" y="6170"/>
                    </a:cubicBezTo>
                    <a:lnTo>
                      <a:pt x="15528" y="6170"/>
                    </a:lnTo>
                    <a:lnTo>
                      <a:pt x="15528" y="1540"/>
                    </a:lnTo>
                    <a:cubicBezTo>
                      <a:pt x="15528" y="699"/>
                      <a:pt x="14824" y="0"/>
                      <a:pt x="138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79" name="Google Shape;4379;p40"/>
              <p:cNvSpPr/>
              <p:nvPr/>
            </p:nvSpPr>
            <p:spPr>
              <a:xfrm>
                <a:off x="256541" y="736301"/>
                <a:ext cx="368114" cy="52244"/>
              </a:xfrm>
              <a:custGeom>
                <a:rect b="b" l="l" r="r" t="t"/>
                <a:pathLst>
                  <a:path extrusionOk="0" h="21600" w="21600">
                    <a:moveTo>
                      <a:pt x="1672" y="0"/>
                    </a:moveTo>
                    <a:cubicBezTo>
                      <a:pt x="694" y="0"/>
                      <a:pt x="0" y="4894"/>
                      <a:pt x="0" y="10784"/>
                    </a:cubicBezTo>
                    <a:cubicBezTo>
                      <a:pt x="0" y="16675"/>
                      <a:pt x="694" y="21600"/>
                      <a:pt x="1672" y="21600"/>
                    </a:cubicBezTo>
                    <a:lnTo>
                      <a:pt x="20065" y="21600"/>
                    </a:lnTo>
                    <a:cubicBezTo>
                      <a:pt x="20901" y="21600"/>
                      <a:pt x="21600" y="16675"/>
                      <a:pt x="21600" y="10784"/>
                    </a:cubicBezTo>
                    <a:cubicBezTo>
                      <a:pt x="21600" y="4894"/>
                      <a:pt x="20901" y="0"/>
                      <a:pt x="200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380" name="Google Shape;4380;p40"/>
            <p:cNvGrpSpPr/>
            <p:nvPr/>
          </p:nvGrpSpPr>
          <p:grpSpPr>
            <a:xfrm>
              <a:off x="12418349" y="1282"/>
              <a:ext cx="833741" cy="890695"/>
              <a:chOff x="-1" y="0"/>
              <a:chExt cx="833740" cy="890694"/>
            </a:xfrm>
          </p:grpSpPr>
          <p:sp>
            <p:nvSpPr>
              <p:cNvPr id="4381" name="Google Shape;4381;p40"/>
              <p:cNvSpPr/>
              <p:nvPr/>
            </p:nvSpPr>
            <p:spPr>
              <a:xfrm>
                <a:off x="320606" y="365776"/>
                <a:ext cx="154502" cy="154392"/>
              </a:xfrm>
              <a:custGeom>
                <a:rect b="b" l="l" r="r" t="t"/>
                <a:pathLst>
                  <a:path extrusionOk="0" h="21600" w="21293">
                    <a:moveTo>
                      <a:pt x="10473" y="7309"/>
                    </a:moveTo>
                    <a:cubicBezTo>
                      <a:pt x="12769" y="7309"/>
                      <a:pt x="14400" y="8975"/>
                      <a:pt x="14400" y="11296"/>
                    </a:cubicBezTo>
                    <a:cubicBezTo>
                      <a:pt x="14400" y="13289"/>
                      <a:pt x="12769" y="14955"/>
                      <a:pt x="10473" y="14955"/>
                    </a:cubicBezTo>
                    <a:cubicBezTo>
                      <a:pt x="8509" y="14955"/>
                      <a:pt x="6878" y="13289"/>
                      <a:pt x="6878" y="11296"/>
                    </a:cubicBezTo>
                    <a:cubicBezTo>
                      <a:pt x="6878" y="8975"/>
                      <a:pt x="8509" y="7309"/>
                      <a:pt x="10473" y="7309"/>
                    </a:cubicBezTo>
                    <a:close/>
                    <a:moveTo>
                      <a:pt x="10473" y="0"/>
                    </a:moveTo>
                    <a:cubicBezTo>
                      <a:pt x="4582" y="0"/>
                      <a:pt x="0" y="4989"/>
                      <a:pt x="0" y="10631"/>
                    </a:cubicBezTo>
                    <a:cubicBezTo>
                      <a:pt x="0" y="16949"/>
                      <a:pt x="4914" y="21600"/>
                      <a:pt x="10473" y="21600"/>
                    </a:cubicBezTo>
                    <a:cubicBezTo>
                      <a:pt x="16364" y="21600"/>
                      <a:pt x="21278" y="16611"/>
                      <a:pt x="21278" y="10631"/>
                    </a:cubicBezTo>
                    <a:cubicBezTo>
                      <a:pt x="21600" y="4989"/>
                      <a:pt x="16696" y="0"/>
                      <a:pt x="104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82" name="Google Shape;4382;p40"/>
              <p:cNvSpPr/>
              <p:nvPr/>
            </p:nvSpPr>
            <p:spPr>
              <a:xfrm>
                <a:off x="-1" y="0"/>
                <a:ext cx="833740" cy="890694"/>
              </a:xfrm>
              <a:custGeom>
                <a:rect b="b" l="l" r="r" t="t"/>
                <a:pathLst>
                  <a:path extrusionOk="0" h="21600" w="21180">
                    <a:moveTo>
                      <a:pt x="3499" y="3803"/>
                    </a:moveTo>
                    <a:cubicBezTo>
                      <a:pt x="3861" y="3803"/>
                      <a:pt x="4163" y="4090"/>
                      <a:pt x="4163" y="4494"/>
                    </a:cubicBezTo>
                    <a:cubicBezTo>
                      <a:pt x="4163" y="4839"/>
                      <a:pt x="3861" y="5126"/>
                      <a:pt x="3499" y="5126"/>
                    </a:cubicBezTo>
                    <a:cubicBezTo>
                      <a:pt x="3077" y="5126"/>
                      <a:pt x="2775" y="4839"/>
                      <a:pt x="2775" y="4494"/>
                    </a:cubicBezTo>
                    <a:cubicBezTo>
                      <a:pt x="2775" y="4090"/>
                      <a:pt x="3077" y="3803"/>
                      <a:pt x="3499" y="3803"/>
                    </a:cubicBezTo>
                    <a:close/>
                    <a:moveTo>
                      <a:pt x="10075" y="1210"/>
                    </a:moveTo>
                    <a:cubicBezTo>
                      <a:pt x="10860" y="1210"/>
                      <a:pt x="11705" y="2190"/>
                      <a:pt x="12308" y="3803"/>
                    </a:cubicBezTo>
                    <a:cubicBezTo>
                      <a:pt x="12429" y="4090"/>
                      <a:pt x="12549" y="4494"/>
                      <a:pt x="12670" y="4839"/>
                    </a:cubicBezTo>
                    <a:cubicBezTo>
                      <a:pt x="11825" y="5126"/>
                      <a:pt x="11040" y="5415"/>
                      <a:pt x="10075" y="5761"/>
                    </a:cubicBezTo>
                    <a:cubicBezTo>
                      <a:pt x="9292" y="5415"/>
                      <a:pt x="8386" y="5070"/>
                      <a:pt x="7541" y="4839"/>
                    </a:cubicBezTo>
                    <a:cubicBezTo>
                      <a:pt x="7662" y="4494"/>
                      <a:pt x="7783" y="4090"/>
                      <a:pt x="7903" y="3803"/>
                    </a:cubicBezTo>
                    <a:cubicBezTo>
                      <a:pt x="8507" y="2247"/>
                      <a:pt x="9351" y="1210"/>
                      <a:pt x="10075" y="1210"/>
                    </a:cubicBezTo>
                    <a:close/>
                    <a:moveTo>
                      <a:pt x="7239" y="6048"/>
                    </a:moveTo>
                    <a:cubicBezTo>
                      <a:pt x="7662" y="6221"/>
                      <a:pt x="8083" y="6336"/>
                      <a:pt x="8507" y="6508"/>
                    </a:cubicBezTo>
                    <a:cubicBezTo>
                      <a:pt x="8265" y="6624"/>
                      <a:pt x="8024" y="6797"/>
                      <a:pt x="7783" y="6912"/>
                    </a:cubicBezTo>
                    <a:cubicBezTo>
                      <a:pt x="7541" y="7084"/>
                      <a:pt x="7300" y="7199"/>
                      <a:pt x="6998" y="7373"/>
                    </a:cubicBezTo>
                    <a:lnTo>
                      <a:pt x="7239" y="6048"/>
                    </a:lnTo>
                    <a:close/>
                    <a:moveTo>
                      <a:pt x="12971" y="6106"/>
                    </a:moveTo>
                    <a:lnTo>
                      <a:pt x="13212" y="7430"/>
                    </a:lnTo>
                    <a:cubicBezTo>
                      <a:pt x="12971" y="7258"/>
                      <a:pt x="12670" y="7143"/>
                      <a:pt x="12429" y="6969"/>
                    </a:cubicBezTo>
                    <a:cubicBezTo>
                      <a:pt x="12187" y="6797"/>
                      <a:pt x="11885" y="6682"/>
                      <a:pt x="11705" y="6567"/>
                    </a:cubicBezTo>
                    <a:cubicBezTo>
                      <a:pt x="12126" y="6393"/>
                      <a:pt x="12609" y="6221"/>
                      <a:pt x="12971" y="6106"/>
                    </a:cubicBezTo>
                    <a:close/>
                    <a:moveTo>
                      <a:pt x="19246" y="7834"/>
                    </a:moveTo>
                    <a:cubicBezTo>
                      <a:pt x="19306" y="7834"/>
                      <a:pt x="19488" y="7834"/>
                      <a:pt x="19547" y="7892"/>
                    </a:cubicBezTo>
                    <a:cubicBezTo>
                      <a:pt x="19668" y="8007"/>
                      <a:pt x="19788" y="8123"/>
                      <a:pt x="19850" y="8294"/>
                    </a:cubicBezTo>
                    <a:cubicBezTo>
                      <a:pt x="19909" y="8410"/>
                      <a:pt x="19850" y="8640"/>
                      <a:pt x="19729" y="8814"/>
                    </a:cubicBezTo>
                    <a:cubicBezTo>
                      <a:pt x="19652" y="8995"/>
                      <a:pt x="19430" y="9108"/>
                      <a:pt x="19218" y="9108"/>
                    </a:cubicBezTo>
                    <a:cubicBezTo>
                      <a:pt x="19093" y="9108"/>
                      <a:pt x="18972" y="9070"/>
                      <a:pt x="18884" y="8986"/>
                    </a:cubicBezTo>
                    <a:cubicBezTo>
                      <a:pt x="18702" y="8929"/>
                      <a:pt x="18643" y="8814"/>
                      <a:pt x="18582" y="8640"/>
                    </a:cubicBezTo>
                    <a:cubicBezTo>
                      <a:pt x="18461" y="8525"/>
                      <a:pt x="18582" y="8294"/>
                      <a:pt x="18643" y="8123"/>
                    </a:cubicBezTo>
                    <a:cubicBezTo>
                      <a:pt x="18764" y="7949"/>
                      <a:pt x="19005" y="7834"/>
                      <a:pt x="19246" y="7834"/>
                    </a:cubicBezTo>
                    <a:close/>
                    <a:moveTo>
                      <a:pt x="16722" y="5347"/>
                    </a:moveTo>
                    <a:cubicBezTo>
                      <a:pt x="17737" y="5347"/>
                      <a:pt x="18448" y="5583"/>
                      <a:pt x="18702" y="5991"/>
                    </a:cubicBezTo>
                    <a:cubicBezTo>
                      <a:pt x="18764" y="6106"/>
                      <a:pt x="18823" y="6336"/>
                      <a:pt x="18823" y="6567"/>
                    </a:cubicBezTo>
                    <a:cubicBezTo>
                      <a:pt x="18220" y="6624"/>
                      <a:pt x="17737" y="6969"/>
                      <a:pt x="17437" y="7488"/>
                    </a:cubicBezTo>
                    <a:cubicBezTo>
                      <a:pt x="17134" y="7892"/>
                      <a:pt x="17134" y="8410"/>
                      <a:pt x="17195" y="8929"/>
                    </a:cubicBezTo>
                    <a:cubicBezTo>
                      <a:pt x="17195" y="9101"/>
                      <a:pt x="17255" y="9159"/>
                      <a:pt x="17316" y="9216"/>
                    </a:cubicBezTo>
                    <a:cubicBezTo>
                      <a:pt x="17195" y="9446"/>
                      <a:pt x="16954" y="9677"/>
                      <a:pt x="16713" y="9850"/>
                    </a:cubicBezTo>
                    <a:cubicBezTo>
                      <a:pt x="16048" y="9274"/>
                      <a:pt x="15386" y="8814"/>
                      <a:pt x="14600" y="8294"/>
                    </a:cubicBezTo>
                    <a:cubicBezTo>
                      <a:pt x="14541" y="7373"/>
                      <a:pt x="14418" y="6508"/>
                      <a:pt x="14238" y="5702"/>
                    </a:cubicBezTo>
                    <a:cubicBezTo>
                      <a:pt x="14600" y="5645"/>
                      <a:pt x="15024" y="5530"/>
                      <a:pt x="15324" y="5472"/>
                    </a:cubicBezTo>
                    <a:cubicBezTo>
                      <a:pt x="15836" y="5388"/>
                      <a:pt x="16305" y="5347"/>
                      <a:pt x="16722" y="5347"/>
                    </a:cubicBezTo>
                    <a:close/>
                    <a:moveTo>
                      <a:pt x="5128" y="5645"/>
                    </a:moveTo>
                    <a:lnTo>
                      <a:pt x="6032" y="5817"/>
                    </a:lnTo>
                    <a:cubicBezTo>
                      <a:pt x="5852" y="6624"/>
                      <a:pt x="5732" y="7488"/>
                      <a:pt x="5670" y="8410"/>
                    </a:cubicBezTo>
                    <a:cubicBezTo>
                      <a:pt x="4887" y="8929"/>
                      <a:pt x="4163" y="9505"/>
                      <a:pt x="3560" y="10022"/>
                    </a:cubicBezTo>
                    <a:cubicBezTo>
                      <a:pt x="3257" y="9735"/>
                      <a:pt x="3016" y="9505"/>
                      <a:pt x="2775" y="9216"/>
                    </a:cubicBezTo>
                    <a:cubicBezTo>
                      <a:pt x="1568" y="7775"/>
                      <a:pt x="1145" y="6624"/>
                      <a:pt x="1507" y="6048"/>
                    </a:cubicBezTo>
                    <a:cubicBezTo>
                      <a:pt x="1568" y="5932"/>
                      <a:pt x="1748" y="5761"/>
                      <a:pt x="1930" y="5702"/>
                    </a:cubicBezTo>
                    <a:cubicBezTo>
                      <a:pt x="2354" y="6106"/>
                      <a:pt x="2836" y="6393"/>
                      <a:pt x="3439" y="6393"/>
                    </a:cubicBezTo>
                    <a:cubicBezTo>
                      <a:pt x="4163" y="6393"/>
                      <a:pt x="4767" y="6048"/>
                      <a:pt x="5128" y="5645"/>
                    </a:cubicBezTo>
                    <a:close/>
                    <a:moveTo>
                      <a:pt x="5490" y="9965"/>
                    </a:moveTo>
                    <a:lnTo>
                      <a:pt x="5490" y="11635"/>
                    </a:lnTo>
                    <a:cubicBezTo>
                      <a:pt x="5128" y="11348"/>
                      <a:pt x="4767" y="11059"/>
                      <a:pt x="4464" y="10828"/>
                    </a:cubicBezTo>
                    <a:cubicBezTo>
                      <a:pt x="4767" y="10541"/>
                      <a:pt x="5128" y="10196"/>
                      <a:pt x="5490" y="9965"/>
                    </a:cubicBezTo>
                    <a:close/>
                    <a:moveTo>
                      <a:pt x="14782" y="9965"/>
                    </a:moveTo>
                    <a:cubicBezTo>
                      <a:pt x="15144" y="10196"/>
                      <a:pt x="15566" y="10541"/>
                      <a:pt x="15868" y="10828"/>
                    </a:cubicBezTo>
                    <a:cubicBezTo>
                      <a:pt x="15566" y="11117"/>
                      <a:pt x="15144" y="11404"/>
                      <a:pt x="14782" y="11635"/>
                    </a:cubicBezTo>
                    <a:lnTo>
                      <a:pt x="14782" y="9965"/>
                    </a:lnTo>
                    <a:close/>
                    <a:moveTo>
                      <a:pt x="10136" y="7199"/>
                    </a:moveTo>
                    <a:cubicBezTo>
                      <a:pt x="10619" y="7488"/>
                      <a:pt x="11222" y="7775"/>
                      <a:pt x="11764" y="8064"/>
                    </a:cubicBezTo>
                    <a:cubicBezTo>
                      <a:pt x="12308" y="8353"/>
                      <a:pt x="12850" y="8699"/>
                      <a:pt x="13333" y="8986"/>
                    </a:cubicBezTo>
                    <a:cubicBezTo>
                      <a:pt x="13394" y="9561"/>
                      <a:pt x="13394" y="10137"/>
                      <a:pt x="13394" y="10828"/>
                    </a:cubicBezTo>
                    <a:cubicBezTo>
                      <a:pt x="13394" y="11404"/>
                      <a:pt x="13394" y="12039"/>
                      <a:pt x="13333" y="12614"/>
                    </a:cubicBezTo>
                    <a:cubicBezTo>
                      <a:pt x="12911" y="12901"/>
                      <a:pt x="12367" y="13247"/>
                      <a:pt x="11764" y="13536"/>
                    </a:cubicBezTo>
                    <a:cubicBezTo>
                      <a:pt x="11222" y="13825"/>
                      <a:pt x="10619" y="14112"/>
                      <a:pt x="10136" y="14401"/>
                    </a:cubicBezTo>
                    <a:cubicBezTo>
                      <a:pt x="9592" y="14112"/>
                      <a:pt x="8989" y="13825"/>
                      <a:pt x="8447" y="13536"/>
                    </a:cubicBezTo>
                    <a:cubicBezTo>
                      <a:pt x="7903" y="13247"/>
                      <a:pt x="7421" y="12901"/>
                      <a:pt x="6877" y="12614"/>
                    </a:cubicBezTo>
                    <a:cubicBezTo>
                      <a:pt x="6818" y="12039"/>
                      <a:pt x="6818" y="11404"/>
                      <a:pt x="6818" y="10828"/>
                    </a:cubicBezTo>
                    <a:cubicBezTo>
                      <a:pt x="6818" y="10196"/>
                      <a:pt x="6818" y="9561"/>
                      <a:pt x="6877" y="8986"/>
                    </a:cubicBezTo>
                    <a:cubicBezTo>
                      <a:pt x="7421" y="8640"/>
                      <a:pt x="7903" y="8353"/>
                      <a:pt x="8447" y="8064"/>
                    </a:cubicBezTo>
                    <a:cubicBezTo>
                      <a:pt x="8989" y="7775"/>
                      <a:pt x="9592" y="7488"/>
                      <a:pt x="10136" y="7199"/>
                    </a:cubicBezTo>
                    <a:close/>
                    <a:moveTo>
                      <a:pt x="7059" y="14170"/>
                    </a:moveTo>
                    <a:cubicBezTo>
                      <a:pt x="7300" y="14342"/>
                      <a:pt x="7601" y="14457"/>
                      <a:pt x="7842" y="14631"/>
                    </a:cubicBezTo>
                    <a:cubicBezTo>
                      <a:pt x="8083" y="14746"/>
                      <a:pt x="8265" y="14918"/>
                      <a:pt x="8568" y="15033"/>
                    </a:cubicBezTo>
                    <a:cubicBezTo>
                      <a:pt x="8145" y="15207"/>
                      <a:pt x="7662" y="15437"/>
                      <a:pt x="7300" y="15494"/>
                    </a:cubicBezTo>
                    <a:lnTo>
                      <a:pt x="7059" y="14170"/>
                    </a:lnTo>
                    <a:close/>
                    <a:moveTo>
                      <a:pt x="13212" y="14170"/>
                    </a:moveTo>
                    <a:lnTo>
                      <a:pt x="12971" y="15494"/>
                    </a:lnTo>
                    <a:cubicBezTo>
                      <a:pt x="12488" y="15322"/>
                      <a:pt x="12126" y="15207"/>
                      <a:pt x="11705" y="15033"/>
                    </a:cubicBezTo>
                    <a:cubicBezTo>
                      <a:pt x="11885" y="14918"/>
                      <a:pt x="12187" y="14746"/>
                      <a:pt x="12429" y="14631"/>
                    </a:cubicBezTo>
                    <a:cubicBezTo>
                      <a:pt x="12670" y="14457"/>
                      <a:pt x="12971" y="14342"/>
                      <a:pt x="13212" y="14170"/>
                    </a:cubicBezTo>
                    <a:close/>
                    <a:moveTo>
                      <a:pt x="3439" y="11693"/>
                    </a:moveTo>
                    <a:cubicBezTo>
                      <a:pt x="4163" y="12269"/>
                      <a:pt x="4826" y="12730"/>
                      <a:pt x="5550" y="13306"/>
                    </a:cubicBezTo>
                    <a:cubicBezTo>
                      <a:pt x="5670" y="14285"/>
                      <a:pt x="5791" y="15148"/>
                      <a:pt x="5973" y="15898"/>
                    </a:cubicBezTo>
                    <a:cubicBezTo>
                      <a:pt x="5550" y="15955"/>
                      <a:pt x="5249" y="16070"/>
                      <a:pt x="4887" y="16070"/>
                    </a:cubicBezTo>
                    <a:cubicBezTo>
                      <a:pt x="4376" y="16154"/>
                      <a:pt x="3907" y="16194"/>
                      <a:pt x="3487" y="16194"/>
                    </a:cubicBezTo>
                    <a:cubicBezTo>
                      <a:pt x="2474" y="16194"/>
                      <a:pt x="1764" y="15960"/>
                      <a:pt x="1507" y="15552"/>
                    </a:cubicBezTo>
                    <a:cubicBezTo>
                      <a:pt x="1145" y="14918"/>
                      <a:pt x="1568" y="13766"/>
                      <a:pt x="2716" y="12441"/>
                    </a:cubicBezTo>
                    <a:cubicBezTo>
                      <a:pt x="2957" y="12154"/>
                      <a:pt x="3137" y="11980"/>
                      <a:pt x="3439" y="11693"/>
                    </a:cubicBezTo>
                    <a:close/>
                    <a:moveTo>
                      <a:pt x="16833" y="11635"/>
                    </a:moveTo>
                    <a:cubicBezTo>
                      <a:pt x="17134" y="11980"/>
                      <a:pt x="17316" y="12154"/>
                      <a:pt x="17557" y="12441"/>
                    </a:cubicBezTo>
                    <a:cubicBezTo>
                      <a:pt x="18702" y="13766"/>
                      <a:pt x="19126" y="14918"/>
                      <a:pt x="18764" y="15552"/>
                    </a:cubicBezTo>
                    <a:cubicBezTo>
                      <a:pt x="18515" y="15987"/>
                      <a:pt x="17839" y="16205"/>
                      <a:pt x="16872" y="16205"/>
                    </a:cubicBezTo>
                    <a:cubicBezTo>
                      <a:pt x="16431" y="16205"/>
                      <a:pt x="15931" y="16159"/>
                      <a:pt x="15386" y="16070"/>
                    </a:cubicBezTo>
                    <a:cubicBezTo>
                      <a:pt x="15024" y="15955"/>
                      <a:pt x="14721" y="15898"/>
                      <a:pt x="14298" y="15839"/>
                    </a:cubicBezTo>
                    <a:cubicBezTo>
                      <a:pt x="14480" y="15033"/>
                      <a:pt x="14600" y="14170"/>
                      <a:pt x="14721" y="13247"/>
                    </a:cubicBezTo>
                    <a:cubicBezTo>
                      <a:pt x="15445" y="12730"/>
                      <a:pt x="16230" y="12154"/>
                      <a:pt x="16833" y="11635"/>
                    </a:cubicBezTo>
                    <a:close/>
                    <a:moveTo>
                      <a:pt x="7601" y="18892"/>
                    </a:moveTo>
                    <a:cubicBezTo>
                      <a:pt x="7842" y="18892"/>
                      <a:pt x="8083" y="19008"/>
                      <a:pt x="8204" y="19179"/>
                    </a:cubicBezTo>
                    <a:cubicBezTo>
                      <a:pt x="8325" y="19295"/>
                      <a:pt x="8325" y="19468"/>
                      <a:pt x="8325" y="19640"/>
                    </a:cubicBezTo>
                    <a:cubicBezTo>
                      <a:pt x="8204" y="19814"/>
                      <a:pt x="8145" y="19929"/>
                      <a:pt x="8024" y="20044"/>
                    </a:cubicBezTo>
                    <a:cubicBezTo>
                      <a:pt x="7907" y="20099"/>
                      <a:pt x="7792" y="20125"/>
                      <a:pt x="7679" y="20125"/>
                    </a:cubicBezTo>
                    <a:cubicBezTo>
                      <a:pt x="7442" y="20125"/>
                      <a:pt x="7224" y="20009"/>
                      <a:pt x="7059" y="19814"/>
                    </a:cubicBezTo>
                    <a:cubicBezTo>
                      <a:pt x="6998" y="19640"/>
                      <a:pt x="6998" y="19525"/>
                      <a:pt x="6998" y="19295"/>
                    </a:cubicBezTo>
                    <a:cubicBezTo>
                      <a:pt x="7059" y="19179"/>
                      <a:pt x="7180" y="19008"/>
                      <a:pt x="7300" y="18949"/>
                    </a:cubicBezTo>
                    <a:cubicBezTo>
                      <a:pt x="7360" y="18892"/>
                      <a:pt x="7541" y="18892"/>
                      <a:pt x="7601" y="18892"/>
                    </a:cubicBezTo>
                    <a:close/>
                    <a:moveTo>
                      <a:pt x="10016" y="15839"/>
                    </a:moveTo>
                    <a:cubicBezTo>
                      <a:pt x="10860" y="16185"/>
                      <a:pt x="11764" y="16530"/>
                      <a:pt x="12609" y="16761"/>
                    </a:cubicBezTo>
                    <a:cubicBezTo>
                      <a:pt x="12609" y="17050"/>
                      <a:pt x="12429" y="17395"/>
                      <a:pt x="12308" y="17797"/>
                    </a:cubicBezTo>
                    <a:cubicBezTo>
                      <a:pt x="11705" y="19353"/>
                      <a:pt x="10860" y="20390"/>
                      <a:pt x="10075" y="20390"/>
                    </a:cubicBezTo>
                    <a:cubicBezTo>
                      <a:pt x="9954" y="20390"/>
                      <a:pt x="9713" y="20275"/>
                      <a:pt x="9472" y="20218"/>
                    </a:cubicBezTo>
                    <a:cubicBezTo>
                      <a:pt x="9472" y="20159"/>
                      <a:pt x="9592" y="20103"/>
                      <a:pt x="9592" y="19988"/>
                    </a:cubicBezTo>
                    <a:cubicBezTo>
                      <a:pt x="9713" y="19525"/>
                      <a:pt x="9654" y="19008"/>
                      <a:pt x="9351" y="18547"/>
                    </a:cubicBezTo>
                    <a:cubicBezTo>
                      <a:pt x="9051" y="17971"/>
                      <a:pt x="8447" y="17741"/>
                      <a:pt x="7783" y="17626"/>
                    </a:cubicBezTo>
                    <a:cubicBezTo>
                      <a:pt x="7662" y="17337"/>
                      <a:pt x="7541" y="17050"/>
                      <a:pt x="7480" y="16761"/>
                    </a:cubicBezTo>
                    <a:cubicBezTo>
                      <a:pt x="8265" y="16474"/>
                      <a:pt x="9110" y="16185"/>
                      <a:pt x="10016" y="15839"/>
                    </a:cubicBezTo>
                    <a:close/>
                    <a:moveTo>
                      <a:pt x="10016" y="0"/>
                    </a:moveTo>
                    <a:cubicBezTo>
                      <a:pt x="8689" y="0"/>
                      <a:pt x="7480" y="1210"/>
                      <a:pt x="6576" y="3399"/>
                    </a:cubicBezTo>
                    <a:cubicBezTo>
                      <a:pt x="6394" y="3744"/>
                      <a:pt x="6335" y="4090"/>
                      <a:pt x="6153" y="4494"/>
                    </a:cubicBezTo>
                    <a:cubicBezTo>
                      <a:pt x="5852" y="4379"/>
                      <a:pt x="5670" y="4320"/>
                      <a:pt x="5370" y="4320"/>
                    </a:cubicBezTo>
                    <a:cubicBezTo>
                      <a:pt x="5309" y="3342"/>
                      <a:pt x="4464" y="2592"/>
                      <a:pt x="3378" y="2592"/>
                    </a:cubicBezTo>
                    <a:cubicBezTo>
                      <a:pt x="2292" y="2592"/>
                      <a:pt x="1448" y="3457"/>
                      <a:pt x="1448" y="4435"/>
                    </a:cubicBezTo>
                    <a:cubicBezTo>
                      <a:pt x="904" y="4666"/>
                      <a:pt x="542" y="4954"/>
                      <a:pt x="301" y="5415"/>
                    </a:cubicBezTo>
                    <a:cubicBezTo>
                      <a:pt x="-362" y="6567"/>
                      <a:pt x="59" y="8123"/>
                      <a:pt x="1689" y="9907"/>
                    </a:cubicBezTo>
                    <a:cubicBezTo>
                      <a:pt x="1869" y="10196"/>
                      <a:pt x="2172" y="10541"/>
                      <a:pt x="2474" y="10772"/>
                    </a:cubicBezTo>
                    <a:cubicBezTo>
                      <a:pt x="2172" y="11059"/>
                      <a:pt x="1990" y="11348"/>
                      <a:pt x="1689" y="11635"/>
                    </a:cubicBezTo>
                    <a:cubicBezTo>
                      <a:pt x="59" y="13477"/>
                      <a:pt x="-362" y="15033"/>
                      <a:pt x="301" y="16185"/>
                    </a:cubicBezTo>
                    <a:cubicBezTo>
                      <a:pt x="844" y="17050"/>
                      <a:pt x="1869" y="17510"/>
                      <a:pt x="3499" y="17510"/>
                    </a:cubicBezTo>
                    <a:cubicBezTo>
                      <a:pt x="3981" y="17510"/>
                      <a:pt x="4525" y="17395"/>
                      <a:pt x="5128" y="17337"/>
                    </a:cubicBezTo>
                    <a:lnTo>
                      <a:pt x="6274" y="17106"/>
                    </a:lnTo>
                    <a:cubicBezTo>
                      <a:pt x="6335" y="17395"/>
                      <a:pt x="6394" y="17741"/>
                      <a:pt x="6576" y="17913"/>
                    </a:cubicBezTo>
                    <a:cubicBezTo>
                      <a:pt x="6153" y="18201"/>
                      <a:pt x="5852" y="18547"/>
                      <a:pt x="5732" y="19008"/>
                    </a:cubicBezTo>
                    <a:cubicBezTo>
                      <a:pt x="5611" y="19525"/>
                      <a:pt x="5670" y="19988"/>
                      <a:pt x="5973" y="20448"/>
                    </a:cubicBezTo>
                    <a:cubicBezTo>
                      <a:pt x="6335" y="21024"/>
                      <a:pt x="6998" y="21370"/>
                      <a:pt x="7721" y="21370"/>
                    </a:cubicBezTo>
                    <a:cubicBezTo>
                      <a:pt x="8024" y="21370"/>
                      <a:pt x="8386" y="21311"/>
                      <a:pt x="8689" y="21081"/>
                    </a:cubicBezTo>
                    <a:cubicBezTo>
                      <a:pt x="9110" y="21370"/>
                      <a:pt x="9592" y="21600"/>
                      <a:pt x="10136" y="21600"/>
                    </a:cubicBezTo>
                    <a:cubicBezTo>
                      <a:pt x="11464" y="21600"/>
                      <a:pt x="12670" y="20390"/>
                      <a:pt x="13574" y="18201"/>
                    </a:cubicBezTo>
                    <a:cubicBezTo>
                      <a:pt x="13756" y="17856"/>
                      <a:pt x="13815" y="17510"/>
                      <a:pt x="13936" y="17106"/>
                    </a:cubicBezTo>
                    <a:cubicBezTo>
                      <a:pt x="14359" y="17221"/>
                      <a:pt x="14782" y="17280"/>
                      <a:pt x="15144" y="17337"/>
                    </a:cubicBezTo>
                    <a:cubicBezTo>
                      <a:pt x="15748" y="17395"/>
                      <a:pt x="16289" y="17510"/>
                      <a:pt x="16833" y="17510"/>
                    </a:cubicBezTo>
                    <a:cubicBezTo>
                      <a:pt x="18341" y="17510"/>
                      <a:pt x="19488" y="17050"/>
                      <a:pt x="19970" y="16185"/>
                    </a:cubicBezTo>
                    <a:cubicBezTo>
                      <a:pt x="20694" y="15033"/>
                      <a:pt x="20212" y="13477"/>
                      <a:pt x="18643" y="11635"/>
                    </a:cubicBezTo>
                    <a:cubicBezTo>
                      <a:pt x="18402" y="11348"/>
                      <a:pt x="18099" y="11059"/>
                      <a:pt x="17799" y="10772"/>
                    </a:cubicBezTo>
                    <a:cubicBezTo>
                      <a:pt x="18040" y="10598"/>
                      <a:pt x="18160" y="10368"/>
                      <a:pt x="18402" y="10196"/>
                    </a:cubicBezTo>
                    <a:cubicBezTo>
                      <a:pt x="18702" y="10368"/>
                      <a:pt x="19005" y="10426"/>
                      <a:pt x="19246" y="10426"/>
                    </a:cubicBezTo>
                    <a:cubicBezTo>
                      <a:pt x="19909" y="10426"/>
                      <a:pt x="20573" y="10081"/>
                      <a:pt x="20997" y="9505"/>
                    </a:cubicBezTo>
                    <a:cubicBezTo>
                      <a:pt x="21177" y="8986"/>
                      <a:pt x="21238" y="8525"/>
                      <a:pt x="21117" y="8007"/>
                    </a:cubicBezTo>
                    <a:cubicBezTo>
                      <a:pt x="20935" y="7488"/>
                      <a:pt x="20635" y="7084"/>
                      <a:pt x="20212" y="6854"/>
                    </a:cubicBezTo>
                    <a:cubicBezTo>
                      <a:pt x="20271" y="6336"/>
                      <a:pt x="20150" y="5817"/>
                      <a:pt x="19909" y="5415"/>
                    </a:cubicBezTo>
                    <a:cubicBezTo>
                      <a:pt x="19409" y="4545"/>
                      <a:pt x="18289" y="4135"/>
                      <a:pt x="16732" y="4135"/>
                    </a:cubicBezTo>
                    <a:cubicBezTo>
                      <a:pt x="16226" y="4135"/>
                      <a:pt x="15675" y="4177"/>
                      <a:pt x="15083" y="4263"/>
                    </a:cubicBezTo>
                    <a:cubicBezTo>
                      <a:pt x="14721" y="4320"/>
                      <a:pt x="14298" y="4379"/>
                      <a:pt x="13876" y="4494"/>
                    </a:cubicBezTo>
                    <a:cubicBezTo>
                      <a:pt x="13695" y="4090"/>
                      <a:pt x="13635" y="3687"/>
                      <a:pt x="13515" y="3399"/>
                    </a:cubicBezTo>
                    <a:cubicBezTo>
                      <a:pt x="12670" y="1152"/>
                      <a:pt x="11402" y="0"/>
                      <a:pt x="100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383" name="Google Shape;4383;p40"/>
            <p:cNvGrpSpPr/>
            <p:nvPr/>
          </p:nvGrpSpPr>
          <p:grpSpPr>
            <a:xfrm>
              <a:off x="12410045" y="1129405"/>
              <a:ext cx="836078" cy="890620"/>
              <a:chOff x="0" y="0"/>
              <a:chExt cx="836076" cy="890618"/>
            </a:xfrm>
          </p:grpSpPr>
          <p:sp>
            <p:nvSpPr>
              <p:cNvPr id="4384" name="Google Shape;4384;p40"/>
              <p:cNvSpPr/>
              <p:nvPr/>
            </p:nvSpPr>
            <p:spPr>
              <a:xfrm>
                <a:off x="0" y="0"/>
                <a:ext cx="836076" cy="890618"/>
              </a:xfrm>
              <a:custGeom>
                <a:rect b="b" l="l" r="r" t="t"/>
                <a:pathLst>
                  <a:path extrusionOk="0" h="21600" w="21541">
                    <a:moveTo>
                      <a:pt x="10830" y="1267"/>
                    </a:moveTo>
                    <a:cubicBezTo>
                      <a:pt x="13033" y="1267"/>
                      <a:pt x="14868" y="2995"/>
                      <a:pt x="14868" y="5127"/>
                    </a:cubicBezTo>
                    <a:lnTo>
                      <a:pt x="14868" y="5761"/>
                    </a:lnTo>
                    <a:cubicBezTo>
                      <a:pt x="14868" y="6107"/>
                      <a:pt x="14563" y="6394"/>
                      <a:pt x="14196" y="6394"/>
                    </a:cubicBezTo>
                    <a:lnTo>
                      <a:pt x="11504" y="6394"/>
                    </a:lnTo>
                    <a:lnTo>
                      <a:pt x="11504" y="5761"/>
                    </a:lnTo>
                    <a:cubicBezTo>
                      <a:pt x="11504" y="5416"/>
                      <a:pt x="11197" y="5127"/>
                      <a:pt x="10830" y="5127"/>
                    </a:cubicBezTo>
                    <a:cubicBezTo>
                      <a:pt x="10403" y="5127"/>
                      <a:pt x="10096" y="5416"/>
                      <a:pt x="10096" y="5761"/>
                    </a:cubicBezTo>
                    <a:lnTo>
                      <a:pt x="10096" y="6394"/>
                    </a:lnTo>
                    <a:lnTo>
                      <a:pt x="7464" y="6394"/>
                    </a:lnTo>
                    <a:cubicBezTo>
                      <a:pt x="7037" y="6394"/>
                      <a:pt x="6730" y="6107"/>
                      <a:pt x="6730" y="5761"/>
                    </a:cubicBezTo>
                    <a:lnTo>
                      <a:pt x="6730" y="5127"/>
                    </a:lnTo>
                    <a:cubicBezTo>
                      <a:pt x="6730" y="2995"/>
                      <a:pt x="8565" y="1267"/>
                      <a:pt x="10830" y="1267"/>
                    </a:cubicBezTo>
                    <a:close/>
                    <a:moveTo>
                      <a:pt x="16154" y="5242"/>
                    </a:moveTo>
                    <a:cubicBezTo>
                      <a:pt x="16950" y="5472"/>
                      <a:pt x="17562" y="6163"/>
                      <a:pt x="17562" y="7028"/>
                    </a:cubicBezTo>
                    <a:lnTo>
                      <a:pt x="17562" y="15956"/>
                    </a:lnTo>
                    <a:cubicBezTo>
                      <a:pt x="17562" y="17051"/>
                      <a:pt x="16643" y="17857"/>
                      <a:pt x="15542" y="17857"/>
                    </a:cubicBezTo>
                    <a:lnTo>
                      <a:pt x="11504" y="17857"/>
                    </a:lnTo>
                    <a:lnTo>
                      <a:pt x="11504" y="13363"/>
                    </a:lnTo>
                    <a:cubicBezTo>
                      <a:pt x="11504" y="13018"/>
                      <a:pt x="11197" y="12731"/>
                      <a:pt x="10830" y="12731"/>
                    </a:cubicBezTo>
                    <a:cubicBezTo>
                      <a:pt x="10403" y="12731"/>
                      <a:pt x="10096" y="13018"/>
                      <a:pt x="10096" y="13363"/>
                    </a:cubicBezTo>
                    <a:lnTo>
                      <a:pt x="10096" y="17857"/>
                    </a:lnTo>
                    <a:lnTo>
                      <a:pt x="6058" y="17857"/>
                    </a:lnTo>
                    <a:cubicBezTo>
                      <a:pt x="4895" y="17857"/>
                      <a:pt x="4100" y="16993"/>
                      <a:pt x="4100" y="15956"/>
                    </a:cubicBezTo>
                    <a:lnTo>
                      <a:pt x="4100" y="7028"/>
                    </a:lnTo>
                    <a:cubicBezTo>
                      <a:pt x="4100" y="6279"/>
                      <a:pt x="4590" y="5531"/>
                      <a:pt x="5446" y="5242"/>
                    </a:cubicBezTo>
                    <a:lnTo>
                      <a:pt x="5446" y="5761"/>
                    </a:lnTo>
                    <a:cubicBezTo>
                      <a:pt x="5446" y="6854"/>
                      <a:pt x="6363" y="7604"/>
                      <a:pt x="7464" y="7604"/>
                    </a:cubicBezTo>
                    <a:lnTo>
                      <a:pt x="14196" y="7604"/>
                    </a:lnTo>
                    <a:cubicBezTo>
                      <a:pt x="15297" y="7604"/>
                      <a:pt x="16154" y="6739"/>
                      <a:pt x="16154" y="5761"/>
                    </a:cubicBezTo>
                    <a:lnTo>
                      <a:pt x="16154" y="5242"/>
                    </a:lnTo>
                    <a:close/>
                    <a:moveTo>
                      <a:pt x="15482" y="1267"/>
                    </a:moveTo>
                    <a:cubicBezTo>
                      <a:pt x="18112" y="1267"/>
                      <a:pt x="20254" y="3284"/>
                      <a:pt x="20254" y="5761"/>
                    </a:cubicBezTo>
                    <a:lnTo>
                      <a:pt x="20254" y="15956"/>
                    </a:lnTo>
                    <a:lnTo>
                      <a:pt x="20192" y="15956"/>
                    </a:lnTo>
                    <a:cubicBezTo>
                      <a:pt x="20192" y="18433"/>
                      <a:pt x="18051" y="20448"/>
                      <a:pt x="15482" y="20448"/>
                    </a:cubicBezTo>
                    <a:lnTo>
                      <a:pt x="6058" y="20448"/>
                    </a:lnTo>
                    <a:cubicBezTo>
                      <a:pt x="3488" y="20448"/>
                      <a:pt x="1346" y="18433"/>
                      <a:pt x="1346" y="15956"/>
                    </a:cubicBezTo>
                    <a:lnTo>
                      <a:pt x="1346" y="5761"/>
                    </a:lnTo>
                    <a:cubicBezTo>
                      <a:pt x="1346" y="3284"/>
                      <a:pt x="3488" y="1267"/>
                      <a:pt x="6058" y="1267"/>
                    </a:cubicBezTo>
                    <a:lnTo>
                      <a:pt x="7219" y="1267"/>
                    </a:lnTo>
                    <a:cubicBezTo>
                      <a:pt x="6363" y="1958"/>
                      <a:pt x="5813" y="2880"/>
                      <a:pt x="5568" y="3860"/>
                    </a:cubicBezTo>
                    <a:cubicBezTo>
                      <a:pt x="3916" y="4090"/>
                      <a:pt x="2692" y="5472"/>
                      <a:pt x="2692" y="7028"/>
                    </a:cubicBezTo>
                    <a:lnTo>
                      <a:pt x="2692" y="15956"/>
                    </a:lnTo>
                    <a:cubicBezTo>
                      <a:pt x="2692" y="17684"/>
                      <a:pt x="4222" y="19124"/>
                      <a:pt x="6058" y="19124"/>
                    </a:cubicBezTo>
                    <a:lnTo>
                      <a:pt x="15482" y="19124"/>
                    </a:lnTo>
                    <a:cubicBezTo>
                      <a:pt x="17317" y="19124"/>
                      <a:pt x="18846" y="17684"/>
                      <a:pt x="18846" y="15956"/>
                    </a:cubicBezTo>
                    <a:lnTo>
                      <a:pt x="18846" y="7028"/>
                    </a:lnTo>
                    <a:cubicBezTo>
                      <a:pt x="18846" y="5472"/>
                      <a:pt x="17622" y="4090"/>
                      <a:pt x="16032" y="3860"/>
                    </a:cubicBezTo>
                    <a:cubicBezTo>
                      <a:pt x="15727" y="2880"/>
                      <a:pt x="15175" y="1958"/>
                      <a:pt x="14318" y="1267"/>
                    </a:cubicBezTo>
                    <a:close/>
                    <a:moveTo>
                      <a:pt x="6058" y="0"/>
                    </a:moveTo>
                    <a:cubicBezTo>
                      <a:pt x="2692" y="0"/>
                      <a:pt x="0" y="2593"/>
                      <a:pt x="0" y="5703"/>
                    </a:cubicBezTo>
                    <a:lnTo>
                      <a:pt x="0" y="15897"/>
                    </a:lnTo>
                    <a:cubicBezTo>
                      <a:pt x="0" y="19066"/>
                      <a:pt x="2752" y="21600"/>
                      <a:pt x="6058" y="21600"/>
                    </a:cubicBezTo>
                    <a:lnTo>
                      <a:pt x="15482" y="21600"/>
                    </a:lnTo>
                    <a:cubicBezTo>
                      <a:pt x="18846" y="21600"/>
                      <a:pt x="21540" y="19009"/>
                      <a:pt x="21540" y="15897"/>
                    </a:cubicBezTo>
                    <a:lnTo>
                      <a:pt x="21540" y="5703"/>
                    </a:lnTo>
                    <a:cubicBezTo>
                      <a:pt x="21600" y="2593"/>
                      <a:pt x="18846" y="0"/>
                      <a:pt x="154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85" name="Google Shape;4385;p40"/>
              <p:cNvSpPr/>
              <p:nvPr/>
            </p:nvSpPr>
            <p:spPr>
              <a:xfrm>
                <a:off x="318873" y="106898"/>
                <a:ext cx="200664" cy="104487"/>
              </a:xfrm>
              <a:custGeom>
                <a:rect b="b" l="l" r="r" t="t"/>
                <a:pathLst>
                  <a:path extrusionOk="0" h="21600" w="20976">
                    <a:moveTo>
                      <a:pt x="10608" y="0"/>
                    </a:moveTo>
                    <a:cubicBezTo>
                      <a:pt x="5896" y="0"/>
                      <a:pt x="1916" y="5392"/>
                      <a:pt x="182" y="14229"/>
                    </a:cubicBezTo>
                    <a:cubicBezTo>
                      <a:pt x="-314" y="17174"/>
                      <a:pt x="182" y="20135"/>
                      <a:pt x="1916" y="20618"/>
                    </a:cubicBezTo>
                    <a:cubicBezTo>
                      <a:pt x="2279" y="20977"/>
                      <a:pt x="2633" y="21132"/>
                      <a:pt x="2972" y="21132"/>
                    </a:cubicBezTo>
                    <a:cubicBezTo>
                      <a:pt x="4052" y="21132"/>
                      <a:pt x="4958" y="19543"/>
                      <a:pt x="5147" y="17673"/>
                    </a:cubicBezTo>
                    <a:cubicBezTo>
                      <a:pt x="5896" y="13247"/>
                      <a:pt x="8126" y="10301"/>
                      <a:pt x="10608" y="10301"/>
                    </a:cubicBezTo>
                    <a:cubicBezTo>
                      <a:pt x="12594" y="10301"/>
                      <a:pt x="14832" y="13247"/>
                      <a:pt x="15825" y="17673"/>
                    </a:cubicBezTo>
                    <a:cubicBezTo>
                      <a:pt x="16069" y="20135"/>
                      <a:pt x="17314" y="21600"/>
                      <a:pt x="18307" y="21600"/>
                    </a:cubicBezTo>
                    <a:cubicBezTo>
                      <a:pt x="18552" y="21600"/>
                      <a:pt x="18804" y="21600"/>
                      <a:pt x="19300" y="20618"/>
                    </a:cubicBezTo>
                    <a:cubicBezTo>
                      <a:pt x="20790" y="19636"/>
                      <a:pt x="21286" y="16691"/>
                      <a:pt x="20790" y="14229"/>
                    </a:cubicBezTo>
                    <a:cubicBezTo>
                      <a:pt x="19300" y="5392"/>
                      <a:pt x="15076" y="0"/>
                      <a:pt x="106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86" name="Google Shape;4386;p40"/>
              <p:cNvSpPr/>
              <p:nvPr/>
            </p:nvSpPr>
            <p:spPr>
              <a:xfrm>
                <a:off x="208971" y="368113"/>
                <a:ext cx="418021" cy="52243"/>
              </a:xfrm>
              <a:custGeom>
                <a:rect b="b" l="l" r="r" t="t"/>
                <a:pathLst>
                  <a:path extrusionOk="0" h="21600" w="21600">
                    <a:moveTo>
                      <a:pt x="1352" y="0"/>
                    </a:moveTo>
                    <a:cubicBezTo>
                      <a:pt x="615" y="0"/>
                      <a:pt x="0" y="4925"/>
                      <a:pt x="0" y="10816"/>
                    </a:cubicBezTo>
                    <a:cubicBezTo>
                      <a:pt x="0" y="16706"/>
                      <a:pt x="615" y="21600"/>
                      <a:pt x="1352" y="21600"/>
                    </a:cubicBezTo>
                    <a:lnTo>
                      <a:pt x="20252" y="21600"/>
                    </a:lnTo>
                    <a:cubicBezTo>
                      <a:pt x="20988" y="21600"/>
                      <a:pt x="21600" y="16706"/>
                      <a:pt x="21600" y="10816"/>
                    </a:cubicBezTo>
                    <a:cubicBezTo>
                      <a:pt x="21600" y="4925"/>
                      <a:pt x="20988" y="0"/>
                      <a:pt x="202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87" name="Google Shape;4387;p40"/>
              <p:cNvSpPr/>
              <p:nvPr/>
            </p:nvSpPr>
            <p:spPr>
              <a:xfrm>
                <a:off x="211384" y="527254"/>
                <a:ext cx="130570" cy="54656"/>
              </a:xfrm>
              <a:custGeom>
                <a:rect b="b" l="l" r="r" t="t"/>
                <a:pathLst>
                  <a:path extrusionOk="0" h="21600" w="21600">
                    <a:moveTo>
                      <a:pt x="4315" y="0"/>
                    </a:moveTo>
                    <a:cubicBezTo>
                      <a:pt x="1958" y="0"/>
                      <a:pt x="0" y="4707"/>
                      <a:pt x="0" y="11262"/>
                    </a:cubicBezTo>
                    <a:cubicBezTo>
                      <a:pt x="0" y="16893"/>
                      <a:pt x="1958" y="21600"/>
                      <a:pt x="4315" y="21600"/>
                    </a:cubicBezTo>
                    <a:lnTo>
                      <a:pt x="17285" y="21600"/>
                    </a:lnTo>
                    <a:cubicBezTo>
                      <a:pt x="19642" y="21600"/>
                      <a:pt x="21600" y="16893"/>
                      <a:pt x="21600" y="11262"/>
                    </a:cubicBezTo>
                    <a:cubicBezTo>
                      <a:pt x="21213" y="4707"/>
                      <a:pt x="19243" y="0"/>
                      <a:pt x="172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88" name="Google Shape;4388;p40"/>
              <p:cNvSpPr/>
              <p:nvPr/>
            </p:nvSpPr>
            <p:spPr>
              <a:xfrm>
                <a:off x="208971" y="631740"/>
                <a:ext cx="106900" cy="54656"/>
              </a:xfrm>
              <a:custGeom>
                <a:rect b="b" l="l" r="r" t="t"/>
                <a:pathLst>
                  <a:path extrusionOk="0" h="21600" w="21600">
                    <a:moveTo>
                      <a:pt x="5286" y="0"/>
                    </a:moveTo>
                    <a:cubicBezTo>
                      <a:pt x="2407" y="0"/>
                      <a:pt x="0" y="4707"/>
                      <a:pt x="0" y="10338"/>
                    </a:cubicBezTo>
                    <a:cubicBezTo>
                      <a:pt x="0" y="16893"/>
                      <a:pt x="2407" y="21600"/>
                      <a:pt x="5286" y="21600"/>
                    </a:cubicBezTo>
                    <a:lnTo>
                      <a:pt x="16314" y="21600"/>
                    </a:lnTo>
                    <a:cubicBezTo>
                      <a:pt x="19193" y="21600"/>
                      <a:pt x="21600" y="16893"/>
                      <a:pt x="21600" y="10338"/>
                    </a:cubicBezTo>
                    <a:cubicBezTo>
                      <a:pt x="21600" y="4707"/>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89" name="Google Shape;4389;p40"/>
              <p:cNvSpPr/>
              <p:nvPr/>
            </p:nvSpPr>
            <p:spPr>
              <a:xfrm>
                <a:off x="496345" y="527254"/>
                <a:ext cx="130647" cy="54656"/>
              </a:xfrm>
              <a:custGeom>
                <a:rect b="b" l="l" r="r" t="t"/>
                <a:pathLst>
                  <a:path extrusionOk="0" h="21600" w="21600">
                    <a:moveTo>
                      <a:pt x="4711" y="0"/>
                    </a:moveTo>
                    <a:cubicBezTo>
                      <a:pt x="1969" y="0"/>
                      <a:pt x="0" y="4707"/>
                      <a:pt x="0" y="11262"/>
                    </a:cubicBezTo>
                    <a:cubicBezTo>
                      <a:pt x="0" y="16893"/>
                      <a:pt x="1969" y="21600"/>
                      <a:pt x="4711" y="21600"/>
                    </a:cubicBezTo>
                    <a:lnTo>
                      <a:pt x="17287" y="21600"/>
                    </a:lnTo>
                    <a:cubicBezTo>
                      <a:pt x="19643" y="21600"/>
                      <a:pt x="21600" y="16893"/>
                      <a:pt x="21600" y="11262"/>
                    </a:cubicBezTo>
                    <a:cubicBezTo>
                      <a:pt x="21600" y="4707"/>
                      <a:pt x="19643" y="0"/>
                      <a:pt x="172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90" name="Google Shape;4390;p40"/>
              <p:cNvSpPr/>
              <p:nvPr/>
            </p:nvSpPr>
            <p:spPr>
              <a:xfrm>
                <a:off x="520092" y="631740"/>
                <a:ext cx="106900" cy="54656"/>
              </a:xfrm>
              <a:custGeom>
                <a:rect b="b" l="l" r="r" t="t"/>
                <a:pathLst>
                  <a:path extrusionOk="0" h="21600" w="21600">
                    <a:moveTo>
                      <a:pt x="5286" y="0"/>
                    </a:moveTo>
                    <a:cubicBezTo>
                      <a:pt x="2407" y="0"/>
                      <a:pt x="0" y="4707"/>
                      <a:pt x="0" y="10338"/>
                    </a:cubicBezTo>
                    <a:cubicBezTo>
                      <a:pt x="0" y="16893"/>
                      <a:pt x="2407" y="21600"/>
                      <a:pt x="5286" y="21600"/>
                    </a:cubicBezTo>
                    <a:lnTo>
                      <a:pt x="16329" y="21600"/>
                    </a:lnTo>
                    <a:cubicBezTo>
                      <a:pt x="19208" y="21600"/>
                      <a:pt x="21600" y="16893"/>
                      <a:pt x="21600" y="10338"/>
                    </a:cubicBezTo>
                    <a:cubicBezTo>
                      <a:pt x="21600" y="4707"/>
                      <a:pt x="19208"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391" name="Google Shape;4391;p40"/>
            <p:cNvGrpSpPr/>
            <p:nvPr/>
          </p:nvGrpSpPr>
          <p:grpSpPr>
            <a:xfrm>
              <a:off x="12383847" y="2242110"/>
              <a:ext cx="890697" cy="890696"/>
              <a:chOff x="-1" y="-1"/>
              <a:chExt cx="890695" cy="890695"/>
            </a:xfrm>
          </p:grpSpPr>
          <p:sp>
            <p:nvSpPr>
              <p:cNvPr id="4392" name="Google Shape;4392;p40"/>
              <p:cNvSpPr/>
              <p:nvPr/>
            </p:nvSpPr>
            <p:spPr>
              <a:xfrm>
                <a:off x="266039" y="320694"/>
                <a:ext cx="372863" cy="311122"/>
              </a:xfrm>
              <a:custGeom>
                <a:rect b="b" l="l" r="r" t="t"/>
                <a:pathLst>
                  <a:path extrusionOk="0" h="21600" w="21600">
                    <a:moveTo>
                      <a:pt x="14857" y="3460"/>
                    </a:moveTo>
                    <a:cubicBezTo>
                      <a:pt x="16648" y="3460"/>
                      <a:pt x="18023" y="5108"/>
                      <a:pt x="18023" y="7254"/>
                    </a:cubicBezTo>
                    <a:cubicBezTo>
                      <a:pt x="18023" y="10054"/>
                      <a:pt x="15547" y="12362"/>
                      <a:pt x="11831" y="15827"/>
                    </a:cubicBezTo>
                    <a:cubicBezTo>
                      <a:pt x="11280" y="16319"/>
                      <a:pt x="10870" y="16649"/>
                      <a:pt x="10455" y="17313"/>
                    </a:cubicBezTo>
                    <a:cubicBezTo>
                      <a:pt x="9905" y="16816"/>
                      <a:pt x="9354" y="16487"/>
                      <a:pt x="9079" y="15827"/>
                    </a:cubicBezTo>
                    <a:cubicBezTo>
                      <a:pt x="5227" y="12362"/>
                      <a:pt x="2887" y="9892"/>
                      <a:pt x="2887" y="7254"/>
                    </a:cubicBezTo>
                    <a:cubicBezTo>
                      <a:pt x="2887" y="4946"/>
                      <a:pt x="4262" y="3460"/>
                      <a:pt x="5913" y="3460"/>
                    </a:cubicBezTo>
                    <a:cubicBezTo>
                      <a:pt x="8119" y="3460"/>
                      <a:pt x="9079" y="6427"/>
                      <a:pt x="9079" y="6595"/>
                    </a:cubicBezTo>
                    <a:cubicBezTo>
                      <a:pt x="9219" y="7416"/>
                      <a:pt x="9769" y="7746"/>
                      <a:pt x="10455" y="7746"/>
                    </a:cubicBezTo>
                    <a:cubicBezTo>
                      <a:pt x="11145" y="7746"/>
                      <a:pt x="11556" y="7087"/>
                      <a:pt x="11831" y="6595"/>
                    </a:cubicBezTo>
                    <a:cubicBezTo>
                      <a:pt x="11831" y="6427"/>
                      <a:pt x="12656" y="3460"/>
                      <a:pt x="14857" y="3460"/>
                    </a:cubicBezTo>
                    <a:close/>
                    <a:moveTo>
                      <a:pt x="5913" y="0"/>
                    </a:moveTo>
                    <a:cubicBezTo>
                      <a:pt x="2476" y="0"/>
                      <a:pt x="0" y="3297"/>
                      <a:pt x="0" y="7416"/>
                    </a:cubicBezTo>
                    <a:cubicBezTo>
                      <a:pt x="0" y="11870"/>
                      <a:pt x="3026" y="14838"/>
                      <a:pt x="7293" y="18962"/>
                    </a:cubicBezTo>
                    <a:cubicBezTo>
                      <a:pt x="7979" y="19622"/>
                      <a:pt x="8944" y="20443"/>
                      <a:pt x="9769" y="21270"/>
                    </a:cubicBezTo>
                    <a:cubicBezTo>
                      <a:pt x="10044" y="21433"/>
                      <a:pt x="10455" y="21600"/>
                      <a:pt x="10730" y="21600"/>
                    </a:cubicBezTo>
                    <a:cubicBezTo>
                      <a:pt x="11145" y="21600"/>
                      <a:pt x="11420" y="21433"/>
                      <a:pt x="11831" y="21270"/>
                    </a:cubicBezTo>
                    <a:cubicBezTo>
                      <a:pt x="12656" y="20443"/>
                      <a:pt x="13346" y="19454"/>
                      <a:pt x="14171" y="18962"/>
                    </a:cubicBezTo>
                    <a:cubicBezTo>
                      <a:pt x="18574" y="14838"/>
                      <a:pt x="21600" y="11870"/>
                      <a:pt x="21600" y="7416"/>
                    </a:cubicBezTo>
                    <a:cubicBezTo>
                      <a:pt x="21050" y="3130"/>
                      <a:pt x="18298" y="0"/>
                      <a:pt x="14857" y="0"/>
                    </a:cubicBezTo>
                    <a:cubicBezTo>
                      <a:pt x="13206" y="0"/>
                      <a:pt x="11420" y="822"/>
                      <a:pt x="10455" y="2638"/>
                    </a:cubicBezTo>
                    <a:cubicBezTo>
                      <a:pt x="9219" y="989"/>
                      <a:pt x="7704" y="0"/>
                      <a:pt x="59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93" name="Google Shape;4393;p40"/>
              <p:cNvSpPr/>
              <p:nvPr/>
            </p:nvSpPr>
            <p:spPr>
              <a:xfrm>
                <a:off x="-1" y="-1"/>
                <a:ext cx="890695" cy="890695"/>
              </a:xfrm>
              <a:custGeom>
                <a:rect b="b" l="l" r="r" t="t"/>
                <a:pathLst>
                  <a:path extrusionOk="0" h="21600" w="21600">
                    <a:moveTo>
                      <a:pt x="13421" y="1325"/>
                    </a:moveTo>
                    <a:cubicBezTo>
                      <a:pt x="13766" y="1325"/>
                      <a:pt x="14053" y="1612"/>
                      <a:pt x="14053" y="2016"/>
                    </a:cubicBezTo>
                    <a:lnTo>
                      <a:pt x="14053" y="7028"/>
                    </a:lnTo>
                    <a:cubicBezTo>
                      <a:pt x="14053" y="7373"/>
                      <a:pt x="14342" y="7719"/>
                      <a:pt x="14688" y="7719"/>
                    </a:cubicBezTo>
                    <a:lnTo>
                      <a:pt x="19755" y="7719"/>
                    </a:lnTo>
                    <a:cubicBezTo>
                      <a:pt x="20101" y="7719"/>
                      <a:pt x="20390" y="8007"/>
                      <a:pt x="20390" y="8353"/>
                    </a:cubicBezTo>
                    <a:lnTo>
                      <a:pt x="20390" y="13362"/>
                    </a:lnTo>
                    <a:cubicBezTo>
                      <a:pt x="20390" y="13766"/>
                      <a:pt x="20101" y="14055"/>
                      <a:pt x="19755" y="14055"/>
                    </a:cubicBezTo>
                    <a:lnTo>
                      <a:pt x="14688" y="14055"/>
                    </a:lnTo>
                    <a:cubicBezTo>
                      <a:pt x="14342" y="14055"/>
                      <a:pt x="14053" y="14342"/>
                      <a:pt x="14053" y="14688"/>
                    </a:cubicBezTo>
                    <a:lnTo>
                      <a:pt x="14053" y="19699"/>
                    </a:lnTo>
                    <a:cubicBezTo>
                      <a:pt x="14053" y="20103"/>
                      <a:pt x="13766" y="20390"/>
                      <a:pt x="13421" y="20390"/>
                    </a:cubicBezTo>
                    <a:lnTo>
                      <a:pt x="8351" y="20390"/>
                    </a:lnTo>
                    <a:cubicBezTo>
                      <a:pt x="8006" y="20390"/>
                      <a:pt x="7719" y="20103"/>
                      <a:pt x="7719" y="19699"/>
                    </a:cubicBezTo>
                    <a:lnTo>
                      <a:pt x="7719" y="14688"/>
                    </a:lnTo>
                    <a:cubicBezTo>
                      <a:pt x="7719" y="14342"/>
                      <a:pt x="7430" y="14055"/>
                      <a:pt x="7084" y="14055"/>
                    </a:cubicBezTo>
                    <a:lnTo>
                      <a:pt x="2016" y="14055"/>
                    </a:lnTo>
                    <a:cubicBezTo>
                      <a:pt x="1671" y="14055"/>
                      <a:pt x="1382" y="13766"/>
                      <a:pt x="1382" y="13362"/>
                    </a:cubicBezTo>
                    <a:lnTo>
                      <a:pt x="1382" y="8353"/>
                    </a:lnTo>
                    <a:cubicBezTo>
                      <a:pt x="1382" y="8007"/>
                      <a:pt x="1671" y="7719"/>
                      <a:pt x="2016" y="7719"/>
                    </a:cubicBezTo>
                    <a:lnTo>
                      <a:pt x="7084" y="7719"/>
                    </a:lnTo>
                    <a:cubicBezTo>
                      <a:pt x="7430" y="7719"/>
                      <a:pt x="7719" y="7373"/>
                      <a:pt x="7719" y="7028"/>
                    </a:cubicBezTo>
                    <a:lnTo>
                      <a:pt x="7719" y="2016"/>
                    </a:lnTo>
                    <a:cubicBezTo>
                      <a:pt x="7719" y="1612"/>
                      <a:pt x="8006" y="1325"/>
                      <a:pt x="8351" y="1325"/>
                    </a:cubicBezTo>
                    <a:close/>
                    <a:moveTo>
                      <a:pt x="8294" y="0"/>
                    </a:moveTo>
                    <a:cubicBezTo>
                      <a:pt x="7199" y="0"/>
                      <a:pt x="6336" y="865"/>
                      <a:pt x="6336" y="1960"/>
                    </a:cubicBezTo>
                    <a:lnTo>
                      <a:pt x="6336" y="6336"/>
                    </a:lnTo>
                    <a:lnTo>
                      <a:pt x="1958" y="6336"/>
                    </a:lnTo>
                    <a:cubicBezTo>
                      <a:pt x="865" y="6336"/>
                      <a:pt x="0" y="7199"/>
                      <a:pt x="0" y="8294"/>
                    </a:cubicBezTo>
                    <a:lnTo>
                      <a:pt x="0" y="13306"/>
                    </a:lnTo>
                    <a:cubicBezTo>
                      <a:pt x="0" y="14401"/>
                      <a:pt x="865" y="15264"/>
                      <a:pt x="1958" y="15264"/>
                    </a:cubicBezTo>
                    <a:lnTo>
                      <a:pt x="6336" y="15264"/>
                    </a:lnTo>
                    <a:lnTo>
                      <a:pt x="6336" y="19640"/>
                    </a:lnTo>
                    <a:cubicBezTo>
                      <a:pt x="6336" y="20735"/>
                      <a:pt x="7199" y="21600"/>
                      <a:pt x="8294" y="21600"/>
                    </a:cubicBezTo>
                    <a:lnTo>
                      <a:pt x="13362" y="21600"/>
                    </a:lnTo>
                    <a:cubicBezTo>
                      <a:pt x="14399" y="21600"/>
                      <a:pt x="15264" y="20735"/>
                      <a:pt x="15264" y="19640"/>
                    </a:cubicBezTo>
                    <a:lnTo>
                      <a:pt x="15264" y="15264"/>
                    </a:lnTo>
                    <a:lnTo>
                      <a:pt x="19640" y="15264"/>
                    </a:lnTo>
                    <a:cubicBezTo>
                      <a:pt x="20735" y="15264"/>
                      <a:pt x="21600" y="14401"/>
                      <a:pt x="21600" y="13306"/>
                    </a:cubicBezTo>
                    <a:lnTo>
                      <a:pt x="21600" y="8294"/>
                    </a:lnTo>
                    <a:cubicBezTo>
                      <a:pt x="21600" y="7199"/>
                      <a:pt x="20735" y="6336"/>
                      <a:pt x="19640" y="6336"/>
                    </a:cubicBezTo>
                    <a:lnTo>
                      <a:pt x="15264" y="6336"/>
                    </a:lnTo>
                    <a:lnTo>
                      <a:pt x="15264" y="1960"/>
                    </a:lnTo>
                    <a:cubicBezTo>
                      <a:pt x="15264" y="865"/>
                      <a:pt x="14399" y="0"/>
                      <a:pt x="133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394" name="Google Shape;4394;p40"/>
            <p:cNvGrpSpPr/>
            <p:nvPr/>
          </p:nvGrpSpPr>
          <p:grpSpPr>
            <a:xfrm>
              <a:off x="16900691" y="1130911"/>
              <a:ext cx="895370" cy="887680"/>
              <a:chOff x="75" y="0"/>
              <a:chExt cx="895368" cy="887678"/>
            </a:xfrm>
          </p:grpSpPr>
          <p:sp>
            <p:nvSpPr>
              <p:cNvPr id="4395" name="Google Shape;4395;p40"/>
              <p:cNvSpPr/>
              <p:nvPr/>
            </p:nvSpPr>
            <p:spPr>
              <a:xfrm>
                <a:off x="75" y="0"/>
                <a:ext cx="895368" cy="887678"/>
              </a:xfrm>
              <a:custGeom>
                <a:rect b="b" l="l" r="r" t="t"/>
                <a:pathLst>
                  <a:path extrusionOk="0" h="21600" w="21600">
                    <a:moveTo>
                      <a:pt x="13285" y="1216"/>
                    </a:moveTo>
                    <a:cubicBezTo>
                      <a:pt x="13436" y="1216"/>
                      <a:pt x="13593" y="1231"/>
                      <a:pt x="13751" y="1257"/>
                    </a:cubicBezTo>
                    <a:cubicBezTo>
                      <a:pt x="14209" y="1431"/>
                      <a:pt x="14609" y="1719"/>
                      <a:pt x="14896" y="2066"/>
                    </a:cubicBezTo>
                    <a:cubicBezTo>
                      <a:pt x="14380" y="2181"/>
                      <a:pt x="13922" y="2471"/>
                      <a:pt x="13578" y="2874"/>
                    </a:cubicBezTo>
                    <a:cubicBezTo>
                      <a:pt x="13349" y="3049"/>
                      <a:pt x="13349" y="3511"/>
                      <a:pt x="13578" y="3683"/>
                    </a:cubicBezTo>
                    <a:cubicBezTo>
                      <a:pt x="13693" y="3799"/>
                      <a:pt x="13851" y="3858"/>
                      <a:pt x="14007" y="3858"/>
                    </a:cubicBezTo>
                    <a:cubicBezTo>
                      <a:pt x="14165" y="3858"/>
                      <a:pt x="14324" y="3799"/>
                      <a:pt x="14438" y="3683"/>
                    </a:cubicBezTo>
                    <a:cubicBezTo>
                      <a:pt x="14782" y="3337"/>
                      <a:pt x="15297" y="3106"/>
                      <a:pt x="15813" y="3106"/>
                    </a:cubicBezTo>
                    <a:cubicBezTo>
                      <a:pt x="16328" y="3106"/>
                      <a:pt x="16786" y="3337"/>
                      <a:pt x="17188" y="3683"/>
                    </a:cubicBezTo>
                    <a:cubicBezTo>
                      <a:pt x="17761" y="4320"/>
                      <a:pt x="17875" y="5070"/>
                      <a:pt x="17590" y="5822"/>
                    </a:cubicBezTo>
                    <a:cubicBezTo>
                      <a:pt x="17073" y="5938"/>
                      <a:pt x="16615" y="6228"/>
                      <a:pt x="16157" y="6574"/>
                    </a:cubicBezTo>
                    <a:cubicBezTo>
                      <a:pt x="15928" y="6806"/>
                      <a:pt x="15928" y="7268"/>
                      <a:pt x="16157" y="7440"/>
                    </a:cubicBezTo>
                    <a:cubicBezTo>
                      <a:pt x="16271" y="7556"/>
                      <a:pt x="16430" y="7615"/>
                      <a:pt x="16586" y="7615"/>
                    </a:cubicBezTo>
                    <a:cubicBezTo>
                      <a:pt x="16744" y="7615"/>
                      <a:pt x="16901" y="7556"/>
                      <a:pt x="17017" y="7440"/>
                    </a:cubicBezTo>
                    <a:cubicBezTo>
                      <a:pt x="17361" y="7094"/>
                      <a:pt x="17875" y="6862"/>
                      <a:pt x="18392" y="6862"/>
                    </a:cubicBezTo>
                    <a:cubicBezTo>
                      <a:pt x="18907" y="6862"/>
                      <a:pt x="19365" y="7094"/>
                      <a:pt x="19767" y="7440"/>
                    </a:cubicBezTo>
                    <a:cubicBezTo>
                      <a:pt x="20111" y="7846"/>
                      <a:pt x="20340" y="8308"/>
                      <a:pt x="20340" y="8827"/>
                    </a:cubicBezTo>
                    <a:cubicBezTo>
                      <a:pt x="20340" y="9348"/>
                      <a:pt x="20111" y="9867"/>
                      <a:pt x="19767" y="10214"/>
                    </a:cubicBezTo>
                    <a:cubicBezTo>
                      <a:pt x="19365" y="10561"/>
                      <a:pt x="18907" y="10792"/>
                      <a:pt x="18392" y="10792"/>
                    </a:cubicBezTo>
                    <a:cubicBezTo>
                      <a:pt x="18048" y="10792"/>
                      <a:pt x="17761" y="11082"/>
                      <a:pt x="17761" y="11428"/>
                    </a:cubicBezTo>
                    <a:cubicBezTo>
                      <a:pt x="17761" y="11834"/>
                      <a:pt x="18048" y="12122"/>
                      <a:pt x="18392" y="12122"/>
                    </a:cubicBezTo>
                    <a:cubicBezTo>
                      <a:pt x="18965" y="12122"/>
                      <a:pt x="19479" y="11949"/>
                      <a:pt x="19938" y="11659"/>
                    </a:cubicBezTo>
                    <a:cubicBezTo>
                      <a:pt x="20167" y="11949"/>
                      <a:pt x="20225" y="12296"/>
                      <a:pt x="20225" y="12758"/>
                    </a:cubicBezTo>
                    <a:cubicBezTo>
                      <a:pt x="20225" y="13336"/>
                      <a:pt x="20052" y="13855"/>
                      <a:pt x="19652" y="14202"/>
                    </a:cubicBezTo>
                    <a:cubicBezTo>
                      <a:pt x="19309" y="14549"/>
                      <a:pt x="18850" y="14780"/>
                      <a:pt x="18334" y="14780"/>
                    </a:cubicBezTo>
                    <a:cubicBezTo>
                      <a:pt x="17819" y="14780"/>
                      <a:pt x="17303" y="14549"/>
                      <a:pt x="16959" y="14202"/>
                    </a:cubicBezTo>
                    <a:cubicBezTo>
                      <a:pt x="16615" y="13855"/>
                      <a:pt x="16386" y="13336"/>
                      <a:pt x="16386" y="12815"/>
                    </a:cubicBezTo>
                    <a:cubicBezTo>
                      <a:pt x="16386" y="12296"/>
                      <a:pt x="16615" y="11775"/>
                      <a:pt x="16959" y="11428"/>
                    </a:cubicBezTo>
                    <a:cubicBezTo>
                      <a:pt x="17188" y="11197"/>
                      <a:pt x="17188" y="10792"/>
                      <a:pt x="16959" y="10561"/>
                    </a:cubicBezTo>
                    <a:cubicBezTo>
                      <a:pt x="16844" y="10445"/>
                      <a:pt x="16686" y="10388"/>
                      <a:pt x="16530" y="10388"/>
                    </a:cubicBezTo>
                    <a:cubicBezTo>
                      <a:pt x="16371" y="10388"/>
                      <a:pt x="16213" y="10445"/>
                      <a:pt x="16099" y="10561"/>
                    </a:cubicBezTo>
                    <a:cubicBezTo>
                      <a:pt x="15526" y="11138"/>
                      <a:pt x="15182" y="11949"/>
                      <a:pt x="15182" y="12815"/>
                    </a:cubicBezTo>
                    <a:cubicBezTo>
                      <a:pt x="15182" y="13046"/>
                      <a:pt x="15182" y="13220"/>
                      <a:pt x="15240" y="13452"/>
                    </a:cubicBezTo>
                    <a:cubicBezTo>
                      <a:pt x="13751" y="13683"/>
                      <a:pt x="12605" y="15070"/>
                      <a:pt x="12605" y="16572"/>
                    </a:cubicBezTo>
                    <a:cubicBezTo>
                      <a:pt x="12605" y="16919"/>
                      <a:pt x="12891" y="17208"/>
                      <a:pt x="13234" y="17208"/>
                    </a:cubicBezTo>
                    <a:cubicBezTo>
                      <a:pt x="13578" y="17208"/>
                      <a:pt x="13865" y="16919"/>
                      <a:pt x="13865" y="16572"/>
                    </a:cubicBezTo>
                    <a:cubicBezTo>
                      <a:pt x="13865" y="15473"/>
                      <a:pt x="14724" y="14723"/>
                      <a:pt x="15755" y="14723"/>
                    </a:cubicBezTo>
                    <a:lnTo>
                      <a:pt x="15813" y="14723"/>
                    </a:lnTo>
                    <a:cubicBezTo>
                      <a:pt x="15869" y="14838"/>
                      <a:pt x="16042" y="14895"/>
                      <a:pt x="16099" y="15070"/>
                    </a:cubicBezTo>
                    <a:cubicBezTo>
                      <a:pt x="16501" y="15473"/>
                      <a:pt x="16959" y="15704"/>
                      <a:pt x="17532" y="15879"/>
                    </a:cubicBezTo>
                    <a:cubicBezTo>
                      <a:pt x="17590" y="16051"/>
                      <a:pt x="17646" y="16341"/>
                      <a:pt x="17646" y="16572"/>
                    </a:cubicBezTo>
                    <a:cubicBezTo>
                      <a:pt x="17646" y="17440"/>
                      <a:pt x="17188" y="18074"/>
                      <a:pt x="16386" y="18364"/>
                    </a:cubicBezTo>
                    <a:cubicBezTo>
                      <a:pt x="16328" y="18074"/>
                      <a:pt x="16099" y="17902"/>
                      <a:pt x="15755" y="17902"/>
                    </a:cubicBezTo>
                    <a:cubicBezTo>
                      <a:pt x="15355" y="17902"/>
                      <a:pt x="15067" y="18190"/>
                      <a:pt x="15067" y="18537"/>
                    </a:cubicBezTo>
                    <a:cubicBezTo>
                      <a:pt x="15067" y="19635"/>
                      <a:pt x="14209" y="20386"/>
                      <a:pt x="13234" y="20386"/>
                    </a:cubicBezTo>
                    <a:cubicBezTo>
                      <a:pt x="12203" y="20386"/>
                      <a:pt x="11345" y="19520"/>
                      <a:pt x="11345" y="18537"/>
                    </a:cubicBezTo>
                    <a:lnTo>
                      <a:pt x="11345" y="12180"/>
                    </a:lnTo>
                    <a:cubicBezTo>
                      <a:pt x="11859" y="12584"/>
                      <a:pt x="12605" y="12815"/>
                      <a:pt x="13234" y="12815"/>
                    </a:cubicBezTo>
                    <a:cubicBezTo>
                      <a:pt x="13578" y="12815"/>
                      <a:pt x="13865" y="12527"/>
                      <a:pt x="13865" y="12180"/>
                    </a:cubicBezTo>
                    <a:cubicBezTo>
                      <a:pt x="13865" y="11834"/>
                      <a:pt x="13578" y="11544"/>
                      <a:pt x="13234" y="11544"/>
                    </a:cubicBezTo>
                    <a:cubicBezTo>
                      <a:pt x="12147" y="11544"/>
                      <a:pt x="11345" y="10676"/>
                      <a:pt x="11345" y="9636"/>
                    </a:cubicBezTo>
                    <a:lnTo>
                      <a:pt x="11345" y="3164"/>
                    </a:lnTo>
                    <a:cubicBezTo>
                      <a:pt x="11345" y="2643"/>
                      <a:pt x="11574" y="2124"/>
                      <a:pt x="11918" y="1778"/>
                    </a:cubicBezTo>
                    <a:cubicBezTo>
                      <a:pt x="12314" y="1376"/>
                      <a:pt x="12778" y="1216"/>
                      <a:pt x="13285" y="1216"/>
                    </a:cubicBezTo>
                    <a:close/>
                    <a:moveTo>
                      <a:pt x="8168" y="1332"/>
                    </a:moveTo>
                    <a:cubicBezTo>
                      <a:pt x="8648" y="1332"/>
                      <a:pt x="9113" y="1491"/>
                      <a:pt x="9510" y="1893"/>
                    </a:cubicBezTo>
                    <a:cubicBezTo>
                      <a:pt x="9853" y="2240"/>
                      <a:pt x="10083" y="2759"/>
                      <a:pt x="10083" y="3280"/>
                    </a:cubicBezTo>
                    <a:lnTo>
                      <a:pt x="10083" y="9695"/>
                    </a:lnTo>
                    <a:cubicBezTo>
                      <a:pt x="10083" y="10792"/>
                      <a:pt x="9224" y="11603"/>
                      <a:pt x="8193" y="11603"/>
                    </a:cubicBezTo>
                    <a:cubicBezTo>
                      <a:pt x="7849" y="11603"/>
                      <a:pt x="7562" y="11891"/>
                      <a:pt x="7562" y="12237"/>
                    </a:cubicBezTo>
                    <a:cubicBezTo>
                      <a:pt x="7562" y="12584"/>
                      <a:pt x="7849" y="12874"/>
                      <a:pt x="8193" y="12874"/>
                    </a:cubicBezTo>
                    <a:cubicBezTo>
                      <a:pt x="8937" y="12874"/>
                      <a:pt x="9568" y="12643"/>
                      <a:pt x="10083" y="12237"/>
                    </a:cubicBezTo>
                    <a:lnTo>
                      <a:pt x="10083" y="18595"/>
                    </a:lnTo>
                    <a:cubicBezTo>
                      <a:pt x="10083" y="19635"/>
                      <a:pt x="9224" y="20501"/>
                      <a:pt x="8193" y="20501"/>
                    </a:cubicBezTo>
                    <a:cubicBezTo>
                      <a:pt x="7162" y="20501"/>
                      <a:pt x="6360" y="19635"/>
                      <a:pt x="6360" y="18595"/>
                    </a:cubicBezTo>
                    <a:cubicBezTo>
                      <a:pt x="6360" y="18249"/>
                      <a:pt x="6072" y="17959"/>
                      <a:pt x="5729" y="17959"/>
                    </a:cubicBezTo>
                    <a:cubicBezTo>
                      <a:pt x="5443" y="17959"/>
                      <a:pt x="5156" y="18190"/>
                      <a:pt x="5041" y="18480"/>
                    </a:cubicBezTo>
                    <a:cubicBezTo>
                      <a:pt x="4354" y="18190"/>
                      <a:pt x="3781" y="17496"/>
                      <a:pt x="3781" y="16629"/>
                    </a:cubicBezTo>
                    <a:cubicBezTo>
                      <a:pt x="3781" y="16341"/>
                      <a:pt x="3837" y="16167"/>
                      <a:pt x="3896" y="15935"/>
                    </a:cubicBezTo>
                    <a:cubicBezTo>
                      <a:pt x="4410" y="15763"/>
                      <a:pt x="4927" y="15473"/>
                      <a:pt x="5327" y="15126"/>
                    </a:cubicBezTo>
                    <a:cubicBezTo>
                      <a:pt x="5443" y="15070"/>
                      <a:pt x="5558" y="14895"/>
                      <a:pt x="5614" y="14780"/>
                    </a:cubicBezTo>
                    <a:lnTo>
                      <a:pt x="5729" y="14780"/>
                    </a:lnTo>
                    <a:cubicBezTo>
                      <a:pt x="6760" y="14780"/>
                      <a:pt x="7562" y="15647"/>
                      <a:pt x="7562" y="16629"/>
                    </a:cubicBezTo>
                    <a:cubicBezTo>
                      <a:pt x="7562" y="17034"/>
                      <a:pt x="7849" y="17324"/>
                      <a:pt x="8193" y="17324"/>
                    </a:cubicBezTo>
                    <a:cubicBezTo>
                      <a:pt x="8593" y="17324"/>
                      <a:pt x="8880" y="17034"/>
                      <a:pt x="8880" y="16629"/>
                    </a:cubicBezTo>
                    <a:cubicBezTo>
                      <a:pt x="8880" y="15070"/>
                      <a:pt x="7735" y="13740"/>
                      <a:pt x="6187" y="13567"/>
                    </a:cubicBezTo>
                    <a:cubicBezTo>
                      <a:pt x="6302" y="13336"/>
                      <a:pt x="6302" y="13105"/>
                      <a:pt x="6302" y="12874"/>
                    </a:cubicBezTo>
                    <a:cubicBezTo>
                      <a:pt x="6302" y="12006"/>
                      <a:pt x="5901" y="11197"/>
                      <a:pt x="5327" y="10676"/>
                    </a:cubicBezTo>
                    <a:cubicBezTo>
                      <a:pt x="5241" y="10561"/>
                      <a:pt x="5085" y="10504"/>
                      <a:pt x="4919" y="10504"/>
                    </a:cubicBezTo>
                    <a:cubicBezTo>
                      <a:pt x="4754" y="10504"/>
                      <a:pt x="4583" y="10561"/>
                      <a:pt x="4468" y="10676"/>
                    </a:cubicBezTo>
                    <a:cubicBezTo>
                      <a:pt x="4296" y="10850"/>
                      <a:pt x="4296" y="11313"/>
                      <a:pt x="4468" y="11487"/>
                    </a:cubicBezTo>
                    <a:cubicBezTo>
                      <a:pt x="4869" y="11891"/>
                      <a:pt x="5041" y="12353"/>
                      <a:pt x="5041" y="12874"/>
                    </a:cubicBezTo>
                    <a:cubicBezTo>
                      <a:pt x="5041" y="13393"/>
                      <a:pt x="4869" y="13914"/>
                      <a:pt x="4468" y="14261"/>
                    </a:cubicBezTo>
                    <a:cubicBezTo>
                      <a:pt x="4125" y="14607"/>
                      <a:pt x="3608" y="14838"/>
                      <a:pt x="3150" y="14838"/>
                    </a:cubicBezTo>
                    <a:cubicBezTo>
                      <a:pt x="2635" y="14838"/>
                      <a:pt x="2119" y="14607"/>
                      <a:pt x="1775" y="14261"/>
                    </a:cubicBezTo>
                    <a:cubicBezTo>
                      <a:pt x="1431" y="13914"/>
                      <a:pt x="1202" y="13393"/>
                      <a:pt x="1202" y="12874"/>
                    </a:cubicBezTo>
                    <a:cubicBezTo>
                      <a:pt x="1202" y="12527"/>
                      <a:pt x="1317" y="12180"/>
                      <a:pt x="1489" y="11775"/>
                    </a:cubicBezTo>
                    <a:cubicBezTo>
                      <a:pt x="2004" y="12122"/>
                      <a:pt x="2462" y="12237"/>
                      <a:pt x="3035" y="12237"/>
                    </a:cubicBezTo>
                    <a:cubicBezTo>
                      <a:pt x="3437" y="12237"/>
                      <a:pt x="3723" y="11949"/>
                      <a:pt x="3723" y="11603"/>
                    </a:cubicBezTo>
                    <a:cubicBezTo>
                      <a:pt x="3723" y="11197"/>
                      <a:pt x="3437" y="10907"/>
                      <a:pt x="3035" y="10907"/>
                    </a:cubicBezTo>
                    <a:cubicBezTo>
                      <a:pt x="2577" y="10907"/>
                      <a:pt x="2062" y="10735"/>
                      <a:pt x="1719" y="10329"/>
                    </a:cubicBezTo>
                    <a:cubicBezTo>
                      <a:pt x="1317" y="9983"/>
                      <a:pt x="1146" y="9464"/>
                      <a:pt x="1146" y="9001"/>
                    </a:cubicBezTo>
                    <a:cubicBezTo>
                      <a:pt x="1146" y="8480"/>
                      <a:pt x="1317" y="7961"/>
                      <a:pt x="1719" y="7615"/>
                    </a:cubicBezTo>
                    <a:cubicBezTo>
                      <a:pt x="2062" y="7268"/>
                      <a:pt x="2577" y="7037"/>
                      <a:pt x="3035" y="7037"/>
                    </a:cubicBezTo>
                    <a:cubicBezTo>
                      <a:pt x="3552" y="7037"/>
                      <a:pt x="4066" y="7268"/>
                      <a:pt x="4410" y="7615"/>
                    </a:cubicBezTo>
                    <a:cubicBezTo>
                      <a:pt x="4525" y="7730"/>
                      <a:pt x="4683" y="7787"/>
                      <a:pt x="4841" y="7787"/>
                    </a:cubicBezTo>
                    <a:cubicBezTo>
                      <a:pt x="4998" y="7787"/>
                      <a:pt x="5156" y="7730"/>
                      <a:pt x="5270" y="7615"/>
                    </a:cubicBezTo>
                    <a:cubicBezTo>
                      <a:pt x="5500" y="7383"/>
                      <a:pt x="5500" y="6978"/>
                      <a:pt x="5270" y="6747"/>
                    </a:cubicBezTo>
                    <a:cubicBezTo>
                      <a:pt x="4869" y="6285"/>
                      <a:pt x="4410" y="6112"/>
                      <a:pt x="3837" y="5938"/>
                    </a:cubicBezTo>
                    <a:cubicBezTo>
                      <a:pt x="3552" y="5245"/>
                      <a:pt x="3723" y="4436"/>
                      <a:pt x="4296" y="3858"/>
                    </a:cubicBezTo>
                    <a:cubicBezTo>
                      <a:pt x="4639" y="3511"/>
                      <a:pt x="5156" y="3280"/>
                      <a:pt x="5614" y="3280"/>
                    </a:cubicBezTo>
                    <a:cubicBezTo>
                      <a:pt x="6131" y="3280"/>
                      <a:pt x="6645" y="3511"/>
                      <a:pt x="6989" y="3858"/>
                    </a:cubicBezTo>
                    <a:cubicBezTo>
                      <a:pt x="7104" y="3973"/>
                      <a:pt x="7262" y="4030"/>
                      <a:pt x="7418" y="4030"/>
                    </a:cubicBezTo>
                    <a:cubicBezTo>
                      <a:pt x="7576" y="4030"/>
                      <a:pt x="7735" y="3973"/>
                      <a:pt x="7849" y="3858"/>
                    </a:cubicBezTo>
                    <a:cubicBezTo>
                      <a:pt x="8078" y="3627"/>
                      <a:pt x="8078" y="3221"/>
                      <a:pt x="7849" y="2990"/>
                    </a:cubicBezTo>
                    <a:cubicBezTo>
                      <a:pt x="7506" y="2643"/>
                      <a:pt x="7047" y="2355"/>
                      <a:pt x="6589" y="2181"/>
                    </a:cubicBezTo>
                    <a:cubicBezTo>
                      <a:pt x="6874" y="1778"/>
                      <a:pt x="7218" y="1488"/>
                      <a:pt x="7735" y="1372"/>
                    </a:cubicBezTo>
                    <a:cubicBezTo>
                      <a:pt x="7878" y="1346"/>
                      <a:pt x="8024" y="1332"/>
                      <a:pt x="8168" y="1332"/>
                    </a:cubicBezTo>
                    <a:close/>
                    <a:moveTo>
                      <a:pt x="13191" y="0"/>
                    </a:moveTo>
                    <a:cubicBezTo>
                      <a:pt x="12396" y="0"/>
                      <a:pt x="11614" y="349"/>
                      <a:pt x="10999" y="969"/>
                    </a:cubicBezTo>
                    <a:cubicBezTo>
                      <a:pt x="10943" y="1025"/>
                      <a:pt x="10770" y="1200"/>
                      <a:pt x="10714" y="1315"/>
                    </a:cubicBezTo>
                    <a:cubicBezTo>
                      <a:pt x="10655" y="1200"/>
                      <a:pt x="10484" y="1141"/>
                      <a:pt x="10426" y="969"/>
                    </a:cubicBezTo>
                    <a:cubicBezTo>
                      <a:pt x="9802" y="339"/>
                      <a:pt x="9040" y="24"/>
                      <a:pt x="8220" y="24"/>
                    </a:cubicBezTo>
                    <a:cubicBezTo>
                      <a:pt x="7986" y="24"/>
                      <a:pt x="7747" y="50"/>
                      <a:pt x="7506" y="101"/>
                    </a:cubicBezTo>
                    <a:cubicBezTo>
                      <a:pt x="6474" y="332"/>
                      <a:pt x="5729" y="1025"/>
                      <a:pt x="5270" y="2066"/>
                    </a:cubicBezTo>
                    <a:cubicBezTo>
                      <a:pt x="4639" y="2124"/>
                      <a:pt x="4010" y="2471"/>
                      <a:pt x="3494" y="2933"/>
                    </a:cubicBezTo>
                    <a:cubicBezTo>
                      <a:pt x="2692" y="3742"/>
                      <a:pt x="2406" y="4782"/>
                      <a:pt x="2635" y="5881"/>
                    </a:cubicBezTo>
                    <a:cubicBezTo>
                      <a:pt x="2004" y="5938"/>
                      <a:pt x="1431" y="6343"/>
                      <a:pt x="917" y="6747"/>
                    </a:cubicBezTo>
                    <a:cubicBezTo>
                      <a:pt x="344" y="7325"/>
                      <a:pt x="0" y="8134"/>
                      <a:pt x="0" y="9001"/>
                    </a:cubicBezTo>
                    <a:cubicBezTo>
                      <a:pt x="0" y="9695"/>
                      <a:pt x="229" y="10388"/>
                      <a:pt x="629" y="10850"/>
                    </a:cubicBezTo>
                    <a:cubicBezTo>
                      <a:pt x="229" y="11428"/>
                      <a:pt x="0" y="12122"/>
                      <a:pt x="0" y="12758"/>
                    </a:cubicBezTo>
                    <a:cubicBezTo>
                      <a:pt x="0" y="13624"/>
                      <a:pt x="344" y="14433"/>
                      <a:pt x="917" y="15011"/>
                    </a:cubicBezTo>
                    <a:cubicBezTo>
                      <a:pt x="1431" y="15473"/>
                      <a:pt x="2004" y="15763"/>
                      <a:pt x="2635" y="15820"/>
                    </a:cubicBezTo>
                    <a:cubicBezTo>
                      <a:pt x="2577" y="16051"/>
                      <a:pt x="2577" y="16282"/>
                      <a:pt x="2577" y="16513"/>
                    </a:cubicBezTo>
                    <a:cubicBezTo>
                      <a:pt x="2577" y="18190"/>
                      <a:pt x="3781" y="19461"/>
                      <a:pt x="5385" y="19692"/>
                    </a:cubicBezTo>
                    <a:cubicBezTo>
                      <a:pt x="5843" y="20848"/>
                      <a:pt x="6933" y="21600"/>
                      <a:pt x="8308" y="21600"/>
                    </a:cubicBezTo>
                    <a:cubicBezTo>
                      <a:pt x="9281" y="21600"/>
                      <a:pt x="10255" y="21138"/>
                      <a:pt x="10828" y="20329"/>
                    </a:cubicBezTo>
                    <a:cubicBezTo>
                      <a:pt x="11401" y="21138"/>
                      <a:pt x="12318" y="21600"/>
                      <a:pt x="13292" y="21600"/>
                    </a:cubicBezTo>
                    <a:cubicBezTo>
                      <a:pt x="14609" y="21600"/>
                      <a:pt x="15755" y="20848"/>
                      <a:pt x="16271" y="19692"/>
                    </a:cubicBezTo>
                    <a:cubicBezTo>
                      <a:pt x="17819" y="19461"/>
                      <a:pt x="19021" y="18190"/>
                      <a:pt x="19021" y="16513"/>
                    </a:cubicBezTo>
                    <a:cubicBezTo>
                      <a:pt x="19021" y="16282"/>
                      <a:pt x="19021" y="16051"/>
                      <a:pt x="18965" y="15820"/>
                    </a:cubicBezTo>
                    <a:cubicBezTo>
                      <a:pt x="19594" y="15763"/>
                      <a:pt x="20167" y="15416"/>
                      <a:pt x="20683" y="15011"/>
                    </a:cubicBezTo>
                    <a:cubicBezTo>
                      <a:pt x="21256" y="14376"/>
                      <a:pt x="21600" y="13624"/>
                      <a:pt x="21600" y="12758"/>
                    </a:cubicBezTo>
                    <a:cubicBezTo>
                      <a:pt x="21600" y="12006"/>
                      <a:pt x="21427" y="11371"/>
                      <a:pt x="20969" y="10850"/>
                    </a:cubicBezTo>
                    <a:cubicBezTo>
                      <a:pt x="21256" y="10388"/>
                      <a:pt x="21485" y="9695"/>
                      <a:pt x="21485" y="9001"/>
                    </a:cubicBezTo>
                    <a:cubicBezTo>
                      <a:pt x="21485" y="8134"/>
                      <a:pt x="21084" y="7325"/>
                      <a:pt x="20511" y="6747"/>
                    </a:cubicBezTo>
                    <a:cubicBezTo>
                      <a:pt x="20052" y="6228"/>
                      <a:pt x="19479" y="5938"/>
                      <a:pt x="18792" y="5881"/>
                    </a:cubicBezTo>
                    <a:cubicBezTo>
                      <a:pt x="19021" y="4898"/>
                      <a:pt x="18736" y="3742"/>
                      <a:pt x="17934" y="2933"/>
                    </a:cubicBezTo>
                    <a:cubicBezTo>
                      <a:pt x="17475" y="2412"/>
                      <a:pt x="16786" y="2124"/>
                      <a:pt x="16157" y="2066"/>
                    </a:cubicBezTo>
                    <a:cubicBezTo>
                      <a:pt x="15755" y="1025"/>
                      <a:pt x="14953" y="332"/>
                      <a:pt x="13922" y="101"/>
                    </a:cubicBezTo>
                    <a:cubicBezTo>
                      <a:pt x="13680" y="33"/>
                      <a:pt x="13434" y="0"/>
                      <a:pt x="131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96" name="Google Shape;4396;p40"/>
              <p:cNvSpPr/>
              <p:nvPr/>
            </p:nvSpPr>
            <p:spPr>
              <a:xfrm>
                <a:off x="524917" y="217942"/>
                <a:ext cx="80778" cy="199474"/>
              </a:xfrm>
              <a:custGeom>
                <a:rect b="b" l="l" r="r" t="t"/>
                <a:pathLst>
                  <a:path extrusionOk="0" h="21600" w="20983">
                    <a:moveTo>
                      <a:pt x="14491" y="0"/>
                    </a:moveTo>
                    <a:cubicBezTo>
                      <a:pt x="12807" y="0"/>
                      <a:pt x="11104" y="253"/>
                      <a:pt x="9870" y="767"/>
                    </a:cubicBezTo>
                    <a:cubicBezTo>
                      <a:pt x="3701" y="3339"/>
                      <a:pt x="0" y="6686"/>
                      <a:pt x="0" y="10539"/>
                    </a:cubicBezTo>
                    <a:cubicBezTo>
                      <a:pt x="0" y="14400"/>
                      <a:pt x="3701" y="18000"/>
                      <a:pt x="9870" y="20571"/>
                    </a:cubicBezTo>
                    <a:cubicBezTo>
                      <a:pt x="11730" y="21086"/>
                      <a:pt x="12964" y="21600"/>
                      <a:pt x="14805" y="21600"/>
                    </a:cubicBezTo>
                    <a:cubicBezTo>
                      <a:pt x="16038" y="21600"/>
                      <a:pt x="18506" y="21339"/>
                      <a:pt x="19133" y="20571"/>
                    </a:cubicBezTo>
                    <a:cubicBezTo>
                      <a:pt x="21600" y="19543"/>
                      <a:pt x="21600" y="17739"/>
                      <a:pt x="19133" y="16710"/>
                    </a:cubicBezTo>
                    <a:cubicBezTo>
                      <a:pt x="15431" y="15167"/>
                      <a:pt x="12964" y="12857"/>
                      <a:pt x="12964" y="10539"/>
                    </a:cubicBezTo>
                    <a:cubicBezTo>
                      <a:pt x="12964" y="8482"/>
                      <a:pt x="15431" y="6171"/>
                      <a:pt x="19133" y="4367"/>
                    </a:cubicBezTo>
                    <a:cubicBezTo>
                      <a:pt x="21600" y="3600"/>
                      <a:pt x="21600" y="2057"/>
                      <a:pt x="19133" y="767"/>
                    </a:cubicBezTo>
                    <a:cubicBezTo>
                      <a:pt x="17899" y="253"/>
                      <a:pt x="16195" y="0"/>
                      <a:pt x="144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397" name="Google Shape;4397;p40"/>
              <p:cNvSpPr/>
              <p:nvPr/>
            </p:nvSpPr>
            <p:spPr>
              <a:xfrm>
                <a:off x="282662" y="220279"/>
                <a:ext cx="80778" cy="199474"/>
              </a:xfrm>
              <a:custGeom>
                <a:rect b="b" l="l" r="r" t="t"/>
                <a:pathLst>
                  <a:path extrusionOk="0" h="21600" w="20983">
                    <a:moveTo>
                      <a:pt x="6472" y="0"/>
                    </a:moveTo>
                    <a:cubicBezTo>
                      <a:pt x="4788" y="0"/>
                      <a:pt x="3084" y="261"/>
                      <a:pt x="1850" y="776"/>
                    </a:cubicBezTo>
                    <a:cubicBezTo>
                      <a:pt x="-617" y="1804"/>
                      <a:pt x="-617" y="3600"/>
                      <a:pt x="1850" y="4629"/>
                    </a:cubicBezTo>
                    <a:cubicBezTo>
                      <a:pt x="5552" y="6171"/>
                      <a:pt x="8019" y="8490"/>
                      <a:pt x="8019" y="10800"/>
                    </a:cubicBezTo>
                    <a:cubicBezTo>
                      <a:pt x="8019" y="12857"/>
                      <a:pt x="5552" y="15176"/>
                      <a:pt x="1850" y="16718"/>
                    </a:cubicBezTo>
                    <a:cubicBezTo>
                      <a:pt x="-617" y="17747"/>
                      <a:pt x="-617" y="19804"/>
                      <a:pt x="1850" y="20571"/>
                    </a:cubicBezTo>
                    <a:cubicBezTo>
                      <a:pt x="3711" y="21347"/>
                      <a:pt x="4945" y="21600"/>
                      <a:pt x="6785" y="21600"/>
                    </a:cubicBezTo>
                    <a:cubicBezTo>
                      <a:pt x="8019" y="21600"/>
                      <a:pt x="10487" y="21347"/>
                      <a:pt x="11113" y="20571"/>
                    </a:cubicBezTo>
                    <a:cubicBezTo>
                      <a:pt x="18516" y="17747"/>
                      <a:pt x="20983" y="14147"/>
                      <a:pt x="20983" y="10800"/>
                    </a:cubicBezTo>
                    <a:cubicBezTo>
                      <a:pt x="20983" y="6947"/>
                      <a:pt x="17282" y="3347"/>
                      <a:pt x="11113" y="776"/>
                    </a:cubicBezTo>
                    <a:cubicBezTo>
                      <a:pt x="9879" y="261"/>
                      <a:pt x="8176" y="0"/>
                      <a:pt x="64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398" name="Google Shape;4398;p40"/>
            <p:cNvGrpSpPr/>
            <p:nvPr/>
          </p:nvGrpSpPr>
          <p:grpSpPr>
            <a:xfrm>
              <a:off x="2296482" y="1317"/>
              <a:ext cx="786136" cy="890619"/>
              <a:chOff x="75" y="75"/>
              <a:chExt cx="786134" cy="890618"/>
            </a:xfrm>
          </p:grpSpPr>
          <p:sp>
            <p:nvSpPr>
              <p:cNvPr id="4399" name="Google Shape;4399;p40"/>
              <p:cNvSpPr/>
              <p:nvPr/>
            </p:nvSpPr>
            <p:spPr>
              <a:xfrm>
                <a:off x="75" y="75"/>
                <a:ext cx="786134" cy="890618"/>
              </a:xfrm>
              <a:custGeom>
                <a:rect b="b" l="l" r="r" t="t"/>
                <a:pathLst>
                  <a:path extrusionOk="0" h="21600" w="21600">
                    <a:moveTo>
                      <a:pt x="2218" y="6509"/>
                    </a:moveTo>
                    <a:cubicBezTo>
                      <a:pt x="2610" y="6509"/>
                      <a:pt x="2935" y="6796"/>
                      <a:pt x="2935" y="7141"/>
                    </a:cubicBezTo>
                    <a:lnTo>
                      <a:pt x="2935" y="8986"/>
                    </a:lnTo>
                    <a:lnTo>
                      <a:pt x="1435" y="8986"/>
                    </a:lnTo>
                    <a:lnTo>
                      <a:pt x="1435" y="7141"/>
                    </a:lnTo>
                    <a:cubicBezTo>
                      <a:pt x="1435" y="6796"/>
                      <a:pt x="1761" y="6509"/>
                      <a:pt x="2218" y="6509"/>
                    </a:cubicBezTo>
                    <a:close/>
                    <a:moveTo>
                      <a:pt x="10831" y="6509"/>
                    </a:moveTo>
                    <a:cubicBezTo>
                      <a:pt x="11223" y="6509"/>
                      <a:pt x="11550" y="6796"/>
                      <a:pt x="11550" y="7141"/>
                    </a:cubicBezTo>
                    <a:lnTo>
                      <a:pt x="11550" y="8986"/>
                    </a:lnTo>
                    <a:lnTo>
                      <a:pt x="10114" y="8986"/>
                    </a:lnTo>
                    <a:lnTo>
                      <a:pt x="10114" y="7141"/>
                    </a:lnTo>
                    <a:cubicBezTo>
                      <a:pt x="10114" y="6796"/>
                      <a:pt x="10440" y="6509"/>
                      <a:pt x="10831" y="6509"/>
                    </a:cubicBezTo>
                    <a:close/>
                    <a:moveTo>
                      <a:pt x="18010" y="7948"/>
                    </a:moveTo>
                    <a:cubicBezTo>
                      <a:pt x="19249" y="7948"/>
                      <a:pt x="20165" y="8813"/>
                      <a:pt x="20165" y="9793"/>
                    </a:cubicBezTo>
                    <a:cubicBezTo>
                      <a:pt x="20165" y="10829"/>
                      <a:pt x="19185" y="11692"/>
                      <a:pt x="18010" y="11692"/>
                    </a:cubicBezTo>
                    <a:cubicBezTo>
                      <a:pt x="16770" y="11692"/>
                      <a:pt x="15922" y="10829"/>
                      <a:pt x="15922" y="9793"/>
                    </a:cubicBezTo>
                    <a:cubicBezTo>
                      <a:pt x="15922" y="8813"/>
                      <a:pt x="16900" y="7948"/>
                      <a:pt x="18010" y="7948"/>
                    </a:cubicBezTo>
                    <a:close/>
                    <a:moveTo>
                      <a:pt x="11353" y="10253"/>
                    </a:moveTo>
                    <a:cubicBezTo>
                      <a:pt x="11158" y="11290"/>
                      <a:pt x="10506" y="12383"/>
                      <a:pt x="9462" y="13018"/>
                    </a:cubicBezTo>
                    <a:cubicBezTo>
                      <a:pt x="8532" y="13665"/>
                      <a:pt x="7417" y="13990"/>
                      <a:pt x="6287" y="13990"/>
                    </a:cubicBezTo>
                    <a:cubicBezTo>
                      <a:pt x="5910" y="13990"/>
                      <a:pt x="5530" y="13954"/>
                      <a:pt x="5154" y="13881"/>
                    </a:cubicBezTo>
                    <a:cubicBezTo>
                      <a:pt x="3393" y="13535"/>
                      <a:pt x="1957" y="12096"/>
                      <a:pt x="1566" y="10310"/>
                    </a:cubicBezTo>
                    <a:lnTo>
                      <a:pt x="2935" y="10310"/>
                    </a:lnTo>
                    <a:cubicBezTo>
                      <a:pt x="3066" y="10886"/>
                      <a:pt x="3393" y="11462"/>
                      <a:pt x="3915" y="11866"/>
                    </a:cubicBezTo>
                    <a:cubicBezTo>
                      <a:pt x="4567" y="12442"/>
                      <a:pt x="5481" y="12844"/>
                      <a:pt x="6458" y="12844"/>
                    </a:cubicBezTo>
                    <a:cubicBezTo>
                      <a:pt x="6591" y="12844"/>
                      <a:pt x="6852" y="12844"/>
                      <a:pt x="6983" y="12729"/>
                    </a:cubicBezTo>
                    <a:cubicBezTo>
                      <a:pt x="8482" y="12499"/>
                      <a:pt x="9526" y="11520"/>
                      <a:pt x="9853" y="10253"/>
                    </a:cubicBezTo>
                    <a:close/>
                    <a:moveTo>
                      <a:pt x="5023" y="0"/>
                    </a:moveTo>
                    <a:cubicBezTo>
                      <a:pt x="4632" y="0"/>
                      <a:pt x="4306" y="287"/>
                      <a:pt x="4306" y="633"/>
                    </a:cubicBezTo>
                    <a:lnTo>
                      <a:pt x="4306" y="1324"/>
                    </a:lnTo>
                    <a:lnTo>
                      <a:pt x="3588" y="1324"/>
                    </a:lnTo>
                    <a:cubicBezTo>
                      <a:pt x="2349" y="1324"/>
                      <a:pt x="1435" y="2189"/>
                      <a:pt x="1435" y="3169"/>
                    </a:cubicBezTo>
                    <a:lnTo>
                      <a:pt x="1435" y="5183"/>
                    </a:lnTo>
                    <a:cubicBezTo>
                      <a:pt x="652" y="5472"/>
                      <a:pt x="0" y="6105"/>
                      <a:pt x="0" y="6970"/>
                    </a:cubicBezTo>
                    <a:lnTo>
                      <a:pt x="0" y="9562"/>
                    </a:lnTo>
                    <a:cubicBezTo>
                      <a:pt x="64" y="10829"/>
                      <a:pt x="586" y="11981"/>
                      <a:pt x="1369" y="12903"/>
                    </a:cubicBezTo>
                    <a:cubicBezTo>
                      <a:pt x="2283" y="13996"/>
                      <a:pt x="3523" y="14689"/>
                      <a:pt x="4959" y="15034"/>
                    </a:cubicBezTo>
                    <a:cubicBezTo>
                      <a:pt x="5220" y="15150"/>
                      <a:pt x="5545" y="15150"/>
                      <a:pt x="5806" y="15206"/>
                    </a:cubicBezTo>
                    <a:lnTo>
                      <a:pt x="5806" y="15897"/>
                    </a:lnTo>
                    <a:cubicBezTo>
                      <a:pt x="5806" y="19066"/>
                      <a:pt x="8743" y="21600"/>
                      <a:pt x="12202" y="21600"/>
                    </a:cubicBezTo>
                    <a:cubicBezTo>
                      <a:pt x="15792" y="21600"/>
                      <a:pt x="18663" y="19007"/>
                      <a:pt x="18663" y="15897"/>
                    </a:cubicBezTo>
                    <a:lnTo>
                      <a:pt x="18663" y="12672"/>
                    </a:lnTo>
                    <a:cubicBezTo>
                      <a:pt x="20359" y="12499"/>
                      <a:pt x="21600" y="11290"/>
                      <a:pt x="21600" y="9734"/>
                    </a:cubicBezTo>
                    <a:cubicBezTo>
                      <a:pt x="21600" y="8006"/>
                      <a:pt x="19968" y="6566"/>
                      <a:pt x="18010" y="6566"/>
                    </a:cubicBezTo>
                    <a:cubicBezTo>
                      <a:pt x="16053" y="6566"/>
                      <a:pt x="14421" y="8006"/>
                      <a:pt x="14421" y="9734"/>
                    </a:cubicBezTo>
                    <a:cubicBezTo>
                      <a:pt x="14421" y="11231"/>
                      <a:pt x="15661" y="12499"/>
                      <a:pt x="17292" y="12844"/>
                    </a:cubicBezTo>
                    <a:lnTo>
                      <a:pt x="17292" y="16071"/>
                    </a:lnTo>
                    <a:cubicBezTo>
                      <a:pt x="17292" y="18490"/>
                      <a:pt x="15009" y="20505"/>
                      <a:pt x="12202" y="20505"/>
                    </a:cubicBezTo>
                    <a:cubicBezTo>
                      <a:pt x="9462" y="20505"/>
                      <a:pt x="7177" y="18490"/>
                      <a:pt x="7177" y="16071"/>
                    </a:cubicBezTo>
                    <a:lnTo>
                      <a:pt x="7177" y="15265"/>
                    </a:lnTo>
                    <a:cubicBezTo>
                      <a:pt x="8418" y="15150"/>
                      <a:pt x="9526" y="14746"/>
                      <a:pt x="10506" y="14054"/>
                    </a:cubicBezTo>
                    <a:cubicBezTo>
                      <a:pt x="12072" y="12959"/>
                      <a:pt x="12985" y="11290"/>
                      <a:pt x="12985" y="9562"/>
                    </a:cubicBezTo>
                    <a:lnTo>
                      <a:pt x="12985" y="7085"/>
                    </a:lnTo>
                    <a:cubicBezTo>
                      <a:pt x="12985" y="6279"/>
                      <a:pt x="12397" y="5529"/>
                      <a:pt x="11484" y="5242"/>
                    </a:cubicBezTo>
                    <a:lnTo>
                      <a:pt x="11484" y="3225"/>
                    </a:lnTo>
                    <a:cubicBezTo>
                      <a:pt x="11484" y="2189"/>
                      <a:pt x="10506" y="1382"/>
                      <a:pt x="9396" y="1382"/>
                    </a:cubicBezTo>
                    <a:lnTo>
                      <a:pt x="8613" y="1382"/>
                    </a:lnTo>
                    <a:lnTo>
                      <a:pt x="8613" y="748"/>
                    </a:lnTo>
                    <a:cubicBezTo>
                      <a:pt x="8613" y="346"/>
                      <a:pt x="8287" y="57"/>
                      <a:pt x="7896" y="57"/>
                    </a:cubicBezTo>
                    <a:cubicBezTo>
                      <a:pt x="7504" y="57"/>
                      <a:pt x="7177" y="346"/>
                      <a:pt x="7177" y="748"/>
                    </a:cubicBezTo>
                    <a:lnTo>
                      <a:pt x="7177" y="3225"/>
                    </a:lnTo>
                    <a:cubicBezTo>
                      <a:pt x="7177" y="3629"/>
                      <a:pt x="7504" y="3916"/>
                      <a:pt x="7896" y="3916"/>
                    </a:cubicBezTo>
                    <a:cubicBezTo>
                      <a:pt x="8287" y="3916"/>
                      <a:pt x="8613" y="3629"/>
                      <a:pt x="8613" y="3225"/>
                    </a:cubicBezTo>
                    <a:lnTo>
                      <a:pt x="8613" y="2591"/>
                    </a:lnTo>
                    <a:lnTo>
                      <a:pt x="9396" y="2591"/>
                    </a:lnTo>
                    <a:cubicBezTo>
                      <a:pt x="9787" y="2591"/>
                      <a:pt x="10114" y="2880"/>
                      <a:pt x="10114" y="3225"/>
                    </a:cubicBezTo>
                    <a:lnTo>
                      <a:pt x="10114" y="5242"/>
                    </a:lnTo>
                    <a:cubicBezTo>
                      <a:pt x="9265" y="5529"/>
                      <a:pt x="8613" y="6220"/>
                      <a:pt x="8613" y="7085"/>
                    </a:cubicBezTo>
                    <a:lnTo>
                      <a:pt x="8613" y="9447"/>
                    </a:lnTo>
                    <a:cubicBezTo>
                      <a:pt x="8613" y="10425"/>
                      <a:pt x="7896" y="11290"/>
                      <a:pt x="6852" y="11462"/>
                    </a:cubicBezTo>
                    <a:lnTo>
                      <a:pt x="6525" y="11462"/>
                    </a:lnTo>
                    <a:cubicBezTo>
                      <a:pt x="5936" y="11462"/>
                      <a:pt x="5350" y="11231"/>
                      <a:pt x="4959" y="10886"/>
                    </a:cubicBezTo>
                    <a:cubicBezTo>
                      <a:pt x="4567" y="10540"/>
                      <a:pt x="4306" y="10023"/>
                      <a:pt x="4306" y="9504"/>
                    </a:cubicBezTo>
                    <a:lnTo>
                      <a:pt x="4306" y="6970"/>
                    </a:lnTo>
                    <a:cubicBezTo>
                      <a:pt x="4306" y="6220"/>
                      <a:pt x="3718" y="5472"/>
                      <a:pt x="2871" y="5183"/>
                    </a:cubicBezTo>
                    <a:lnTo>
                      <a:pt x="2871" y="3169"/>
                    </a:lnTo>
                    <a:cubicBezTo>
                      <a:pt x="2871" y="2823"/>
                      <a:pt x="3196" y="2534"/>
                      <a:pt x="3588" y="2534"/>
                    </a:cubicBezTo>
                    <a:lnTo>
                      <a:pt x="4306" y="2534"/>
                    </a:lnTo>
                    <a:lnTo>
                      <a:pt x="4306" y="3169"/>
                    </a:lnTo>
                    <a:cubicBezTo>
                      <a:pt x="4306" y="3514"/>
                      <a:pt x="4632" y="3801"/>
                      <a:pt x="5023" y="3801"/>
                    </a:cubicBezTo>
                    <a:cubicBezTo>
                      <a:pt x="5481" y="3801"/>
                      <a:pt x="5806" y="3514"/>
                      <a:pt x="5806" y="3169"/>
                    </a:cubicBezTo>
                    <a:lnTo>
                      <a:pt x="5806" y="633"/>
                    </a:lnTo>
                    <a:cubicBezTo>
                      <a:pt x="5806" y="287"/>
                      <a:pt x="5481" y="0"/>
                      <a:pt x="50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00" name="Google Shape;4400;p40"/>
              <p:cNvSpPr/>
              <p:nvPr/>
            </p:nvSpPr>
            <p:spPr>
              <a:xfrm>
                <a:off x="629403" y="377686"/>
                <a:ext cx="52244" cy="52244"/>
              </a:xfrm>
              <a:custGeom>
                <a:rect b="b" l="l" r="r" t="t"/>
                <a:pathLst>
                  <a:path extrusionOk="0" h="21600" w="2160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401" name="Google Shape;4401;p40"/>
            <p:cNvGrpSpPr/>
            <p:nvPr/>
          </p:nvGrpSpPr>
          <p:grpSpPr>
            <a:xfrm>
              <a:off x="2242429" y="1283760"/>
              <a:ext cx="894221" cy="581910"/>
              <a:chOff x="0" y="0"/>
              <a:chExt cx="894219" cy="581909"/>
            </a:xfrm>
          </p:grpSpPr>
          <p:sp>
            <p:nvSpPr>
              <p:cNvPr id="4402" name="Google Shape;4402;p40"/>
              <p:cNvSpPr/>
              <p:nvPr/>
            </p:nvSpPr>
            <p:spPr>
              <a:xfrm>
                <a:off x="366341" y="213796"/>
                <a:ext cx="106900" cy="106899"/>
              </a:xfrm>
              <a:custGeom>
                <a:rect b="b" l="l" r="r" t="t"/>
                <a:pathLst>
                  <a:path extrusionOk="0" h="21600" w="21600">
                    <a:moveTo>
                      <a:pt x="11044" y="0"/>
                    </a:moveTo>
                    <a:cubicBezTo>
                      <a:pt x="4798" y="0"/>
                      <a:pt x="0" y="4798"/>
                      <a:pt x="0" y="10556"/>
                    </a:cubicBezTo>
                    <a:cubicBezTo>
                      <a:pt x="0" y="16786"/>
                      <a:pt x="4798" y="21600"/>
                      <a:pt x="11044" y="21600"/>
                    </a:cubicBezTo>
                    <a:cubicBezTo>
                      <a:pt x="16802" y="21600"/>
                      <a:pt x="21600" y="16786"/>
                      <a:pt x="21600" y="10556"/>
                    </a:cubicBezTo>
                    <a:cubicBezTo>
                      <a:pt x="21600" y="4798"/>
                      <a:pt x="16802" y="0"/>
                      <a:pt x="110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03" name="Google Shape;4403;p40"/>
              <p:cNvSpPr/>
              <p:nvPr/>
            </p:nvSpPr>
            <p:spPr>
              <a:xfrm>
                <a:off x="0" y="0"/>
                <a:ext cx="894219" cy="581909"/>
              </a:xfrm>
              <a:custGeom>
                <a:rect b="b" l="l" r="r" t="t"/>
                <a:pathLst>
                  <a:path extrusionOk="0" h="21600" w="21514">
                    <a:moveTo>
                      <a:pt x="10756" y="2116"/>
                    </a:moveTo>
                    <a:cubicBezTo>
                      <a:pt x="13386" y="2116"/>
                      <a:pt x="15900" y="4673"/>
                      <a:pt x="17500" y="6789"/>
                    </a:cubicBezTo>
                    <a:cubicBezTo>
                      <a:pt x="18700" y="8465"/>
                      <a:pt x="19614" y="10051"/>
                      <a:pt x="20072" y="11020"/>
                    </a:cubicBezTo>
                    <a:cubicBezTo>
                      <a:pt x="19043" y="12962"/>
                      <a:pt x="15214" y="19661"/>
                      <a:pt x="10756" y="19661"/>
                    </a:cubicBezTo>
                    <a:cubicBezTo>
                      <a:pt x="8128" y="19661"/>
                      <a:pt x="5614" y="17193"/>
                      <a:pt x="4071" y="15077"/>
                    </a:cubicBezTo>
                    <a:cubicBezTo>
                      <a:pt x="2814" y="13401"/>
                      <a:pt x="1900" y="11725"/>
                      <a:pt x="1501" y="10843"/>
                    </a:cubicBezTo>
                    <a:cubicBezTo>
                      <a:pt x="2529" y="8904"/>
                      <a:pt x="6356" y="2205"/>
                      <a:pt x="10756" y="2116"/>
                    </a:cubicBezTo>
                    <a:close/>
                    <a:moveTo>
                      <a:pt x="10756" y="0"/>
                    </a:moveTo>
                    <a:cubicBezTo>
                      <a:pt x="9385" y="0"/>
                      <a:pt x="7957" y="529"/>
                      <a:pt x="6528" y="1587"/>
                    </a:cubicBezTo>
                    <a:cubicBezTo>
                      <a:pt x="5386" y="2468"/>
                      <a:pt x="4243" y="3705"/>
                      <a:pt x="3215" y="5115"/>
                    </a:cubicBezTo>
                    <a:cubicBezTo>
                      <a:pt x="1328" y="7670"/>
                      <a:pt x="186" y="10138"/>
                      <a:pt x="127" y="10228"/>
                    </a:cubicBezTo>
                    <a:cubicBezTo>
                      <a:pt x="-43" y="10580"/>
                      <a:pt x="-43" y="11020"/>
                      <a:pt x="127" y="11286"/>
                    </a:cubicBezTo>
                    <a:cubicBezTo>
                      <a:pt x="186" y="11462"/>
                      <a:pt x="1328" y="13930"/>
                      <a:pt x="3215" y="16398"/>
                    </a:cubicBezTo>
                    <a:cubicBezTo>
                      <a:pt x="4357" y="17898"/>
                      <a:pt x="5386" y="19042"/>
                      <a:pt x="6528" y="19924"/>
                    </a:cubicBezTo>
                    <a:cubicBezTo>
                      <a:pt x="7957" y="20984"/>
                      <a:pt x="9385" y="21600"/>
                      <a:pt x="10756" y="21600"/>
                    </a:cubicBezTo>
                    <a:cubicBezTo>
                      <a:pt x="12127" y="21600"/>
                      <a:pt x="13557" y="20984"/>
                      <a:pt x="14986" y="19924"/>
                    </a:cubicBezTo>
                    <a:cubicBezTo>
                      <a:pt x="16128" y="19042"/>
                      <a:pt x="17271" y="17808"/>
                      <a:pt x="18356" y="16398"/>
                    </a:cubicBezTo>
                    <a:cubicBezTo>
                      <a:pt x="20186" y="13843"/>
                      <a:pt x="21328" y="11462"/>
                      <a:pt x="21385" y="11286"/>
                    </a:cubicBezTo>
                    <a:cubicBezTo>
                      <a:pt x="21557" y="11020"/>
                      <a:pt x="21557" y="10580"/>
                      <a:pt x="21385" y="10228"/>
                    </a:cubicBezTo>
                    <a:cubicBezTo>
                      <a:pt x="21328" y="10138"/>
                      <a:pt x="20186" y="7583"/>
                      <a:pt x="18356" y="5115"/>
                    </a:cubicBezTo>
                    <a:cubicBezTo>
                      <a:pt x="17213" y="3615"/>
                      <a:pt x="16128" y="2468"/>
                      <a:pt x="14986" y="1587"/>
                    </a:cubicBezTo>
                    <a:cubicBezTo>
                      <a:pt x="13557" y="529"/>
                      <a:pt x="12127" y="0"/>
                      <a:pt x="10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04" name="Google Shape;4404;p40"/>
              <p:cNvSpPr/>
              <p:nvPr/>
            </p:nvSpPr>
            <p:spPr>
              <a:xfrm>
                <a:off x="264192" y="109310"/>
                <a:ext cx="368190" cy="368113"/>
              </a:xfrm>
              <a:custGeom>
                <a:rect b="b" l="l" r="r" t="t"/>
                <a:pathLst>
                  <a:path extrusionOk="0" h="21600" w="21600">
                    <a:moveTo>
                      <a:pt x="10729" y="3065"/>
                    </a:moveTo>
                    <a:cubicBezTo>
                      <a:pt x="15050" y="3065"/>
                      <a:pt x="18394" y="6547"/>
                      <a:pt x="18394" y="10727"/>
                    </a:cubicBezTo>
                    <a:cubicBezTo>
                      <a:pt x="18394" y="14912"/>
                      <a:pt x="14909" y="18393"/>
                      <a:pt x="10729" y="18393"/>
                    </a:cubicBezTo>
                    <a:cubicBezTo>
                      <a:pt x="6550" y="18393"/>
                      <a:pt x="3069" y="14912"/>
                      <a:pt x="3069" y="10727"/>
                    </a:cubicBezTo>
                    <a:cubicBezTo>
                      <a:pt x="3069" y="6547"/>
                      <a:pt x="6550" y="3065"/>
                      <a:pt x="10729" y="3065"/>
                    </a:cubicBezTo>
                    <a:close/>
                    <a:moveTo>
                      <a:pt x="10729" y="0"/>
                    </a:moveTo>
                    <a:cubicBezTo>
                      <a:pt x="4878" y="0"/>
                      <a:pt x="0" y="4875"/>
                      <a:pt x="0" y="10727"/>
                    </a:cubicBezTo>
                    <a:cubicBezTo>
                      <a:pt x="0" y="16721"/>
                      <a:pt x="4878" y="21600"/>
                      <a:pt x="10729" y="21600"/>
                    </a:cubicBezTo>
                    <a:cubicBezTo>
                      <a:pt x="16722" y="21600"/>
                      <a:pt x="21600" y="16721"/>
                      <a:pt x="21600" y="10727"/>
                    </a:cubicBezTo>
                    <a:cubicBezTo>
                      <a:pt x="21600" y="4875"/>
                      <a:pt x="16722" y="0"/>
                      <a:pt x="107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405" name="Google Shape;4405;p40"/>
            <p:cNvSpPr/>
            <p:nvPr/>
          </p:nvSpPr>
          <p:spPr>
            <a:xfrm>
              <a:off x="2242578" y="2258104"/>
              <a:ext cx="895368" cy="858579"/>
            </a:xfrm>
            <a:custGeom>
              <a:rect b="b" l="l" r="r" t="t"/>
              <a:pathLst>
                <a:path extrusionOk="0" h="21600" w="21600">
                  <a:moveTo>
                    <a:pt x="18270" y="1240"/>
                  </a:moveTo>
                  <a:cubicBezTo>
                    <a:pt x="18856" y="1240"/>
                    <a:pt x="19438" y="1413"/>
                    <a:pt x="19940" y="1762"/>
                  </a:cubicBezTo>
                  <a:lnTo>
                    <a:pt x="13636" y="8514"/>
                  </a:lnTo>
                  <a:cubicBezTo>
                    <a:pt x="13580" y="8394"/>
                    <a:pt x="13580" y="8335"/>
                    <a:pt x="13465" y="8275"/>
                  </a:cubicBezTo>
                  <a:lnTo>
                    <a:pt x="12892" y="7677"/>
                  </a:lnTo>
                  <a:cubicBezTo>
                    <a:pt x="12834" y="7558"/>
                    <a:pt x="12776" y="7497"/>
                    <a:pt x="12720" y="7497"/>
                  </a:cubicBezTo>
                  <a:lnTo>
                    <a:pt x="13121" y="7080"/>
                  </a:lnTo>
                  <a:cubicBezTo>
                    <a:pt x="13465" y="6721"/>
                    <a:pt x="13694" y="6183"/>
                    <a:pt x="13694" y="5646"/>
                  </a:cubicBezTo>
                  <a:cubicBezTo>
                    <a:pt x="13694" y="5346"/>
                    <a:pt x="13636" y="5049"/>
                    <a:pt x="13465" y="4810"/>
                  </a:cubicBezTo>
                  <a:lnTo>
                    <a:pt x="15986" y="2240"/>
                  </a:lnTo>
                  <a:cubicBezTo>
                    <a:pt x="16621" y="1578"/>
                    <a:pt x="17450" y="1240"/>
                    <a:pt x="18270" y="1240"/>
                  </a:cubicBezTo>
                  <a:close/>
                  <a:moveTo>
                    <a:pt x="11574" y="8394"/>
                  </a:moveTo>
                  <a:cubicBezTo>
                    <a:pt x="11688" y="8394"/>
                    <a:pt x="11918" y="8514"/>
                    <a:pt x="11974" y="8633"/>
                  </a:cubicBezTo>
                  <a:lnTo>
                    <a:pt x="12547" y="9231"/>
                  </a:lnTo>
                  <a:cubicBezTo>
                    <a:pt x="12834" y="9470"/>
                    <a:pt x="12834" y="9828"/>
                    <a:pt x="12605" y="10128"/>
                  </a:cubicBezTo>
                  <a:lnTo>
                    <a:pt x="11574" y="11323"/>
                  </a:lnTo>
                  <a:lnTo>
                    <a:pt x="9970" y="9709"/>
                  </a:lnTo>
                  <a:lnTo>
                    <a:pt x="11116" y="8574"/>
                  </a:lnTo>
                  <a:cubicBezTo>
                    <a:pt x="11286" y="8514"/>
                    <a:pt x="11401" y="8394"/>
                    <a:pt x="11574" y="8394"/>
                  </a:cubicBezTo>
                  <a:close/>
                  <a:moveTo>
                    <a:pt x="8995" y="10664"/>
                  </a:moveTo>
                  <a:lnTo>
                    <a:pt x="10599" y="12398"/>
                  </a:lnTo>
                  <a:lnTo>
                    <a:pt x="9797" y="13354"/>
                  </a:lnTo>
                  <a:lnTo>
                    <a:pt x="9339" y="12876"/>
                  </a:lnTo>
                  <a:cubicBezTo>
                    <a:pt x="9224" y="12787"/>
                    <a:pt x="9068" y="12741"/>
                    <a:pt x="8910" y="12741"/>
                  </a:cubicBezTo>
                  <a:cubicBezTo>
                    <a:pt x="8751" y="12741"/>
                    <a:pt x="8595" y="12787"/>
                    <a:pt x="8480" y="12876"/>
                  </a:cubicBezTo>
                  <a:cubicBezTo>
                    <a:pt x="8251" y="13115"/>
                    <a:pt x="8251" y="13593"/>
                    <a:pt x="8480" y="13771"/>
                  </a:cubicBezTo>
                  <a:lnTo>
                    <a:pt x="8995" y="14310"/>
                  </a:lnTo>
                  <a:lnTo>
                    <a:pt x="8137" y="15265"/>
                  </a:lnTo>
                  <a:lnTo>
                    <a:pt x="7506" y="14609"/>
                  </a:lnTo>
                  <a:cubicBezTo>
                    <a:pt x="7391" y="14490"/>
                    <a:pt x="7220" y="14429"/>
                    <a:pt x="7055" y="14429"/>
                  </a:cubicBezTo>
                  <a:cubicBezTo>
                    <a:pt x="6889" y="14429"/>
                    <a:pt x="6733" y="14490"/>
                    <a:pt x="6645" y="14609"/>
                  </a:cubicBezTo>
                  <a:cubicBezTo>
                    <a:pt x="6416" y="14848"/>
                    <a:pt x="6416" y="15265"/>
                    <a:pt x="6645" y="15504"/>
                  </a:cubicBezTo>
                  <a:lnTo>
                    <a:pt x="7335" y="16282"/>
                  </a:lnTo>
                  <a:lnTo>
                    <a:pt x="6474" y="17238"/>
                  </a:lnTo>
                  <a:lnTo>
                    <a:pt x="5614" y="16341"/>
                  </a:lnTo>
                  <a:cubicBezTo>
                    <a:pt x="5500" y="16221"/>
                    <a:pt x="5343" y="16163"/>
                    <a:pt x="5185" y="16163"/>
                  </a:cubicBezTo>
                  <a:cubicBezTo>
                    <a:pt x="5027" y="16163"/>
                    <a:pt x="4870" y="16221"/>
                    <a:pt x="4756" y="16341"/>
                  </a:cubicBezTo>
                  <a:cubicBezTo>
                    <a:pt x="4527" y="16580"/>
                    <a:pt x="4527" y="16999"/>
                    <a:pt x="4756" y="17238"/>
                  </a:cubicBezTo>
                  <a:lnTo>
                    <a:pt x="5672" y="18194"/>
                  </a:lnTo>
                  <a:lnTo>
                    <a:pt x="4812" y="19150"/>
                  </a:lnTo>
                  <a:lnTo>
                    <a:pt x="3781" y="18074"/>
                  </a:lnTo>
                  <a:cubicBezTo>
                    <a:pt x="3666" y="17955"/>
                    <a:pt x="3495" y="17894"/>
                    <a:pt x="3330" y="17894"/>
                  </a:cubicBezTo>
                  <a:cubicBezTo>
                    <a:pt x="3166" y="17894"/>
                    <a:pt x="3008" y="17955"/>
                    <a:pt x="2923" y="18074"/>
                  </a:cubicBezTo>
                  <a:cubicBezTo>
                    <a:pt x="2693" y="18253"/>
                    <a:pt x="2693" y="18730"/>
                    <a:pt x="2923" y="18969"/>
                  </a:cubicBezTo>
                  <a:lnTo>
                    <a:pt x="3954" y="20045"/>
                  </a:lnTo>
                  <a:cubicBezTo>
                    <a:pt x="3666" y="20284"/>
                    <a:pt x="3381" y="20344"/>
                    <a:pt x="3094" y="20344"/>
                  </a:cubicBezTo>
                  <a:cubicBezTo>
                    <a:pt x="2579" y="20344"/>
                    <a:pt x="2177" y="20225"/>
                    <a:pt x="1833" y="19867"/>
                  </a:cubicBezTo>
                  <a:cubicBezTo>
                    <a:pt x="1433" y="19447"/>
                    <a:pt x="1319" y="19030"/>
                    <a:pt x="1319" y="18492"/>
                  </a:cubicBezTo>
                  <a:cubicBezTo>
                    <a:pt x="1319" y="17955"/>
                    <a:pt x="1548" y="17536"/>
                    <a:pt x="1891" y="17238"/>
                  </a:cubicBezTo>
                  <a:lnTo>
                    <a:pt x="8995" y="10664"/>
                  </a:lnTo>
                  <a:close/>
                  <a:moveTo>
                    <a:pt x="18248" y="0"/>
                  </a:moveTo>
                  <a:cubicBezTo>
                    <a:pt x="17117" y="0"/>
                    <a:pt x="15986" y="448"/>
                    <a:pt x="15126" y="1343"/>
                  </a:cubicBezTo>
                  <a:lnTo>
                    <a:pt x="12261" y="4332"/>
                  </a:lnTo>
                  <a:cubicBezTo>
                    <a:pt x="12147" y="4451"/>
                    <a:pt x="12032" y="4630"/>
                    <a:pt x="12032" y="4749"/>
                  </a:cubicBezTo>
                  <a:cubicBezTo>
                    <a:pt x="12032" y="4929"/>
                    <a:pt x="12147" y="5107"/>
                    <a:pt x="12261" y="5227"/>
                  </a:cubicBezTo>
                  <a:cubicBezTo>
                    <a:pt x="12432" y="5346"/>
                    <a:pt x="12490" y="5527"/>
                    <a:pt x="12490" y="5646"/>
                  </a:cubicBezTo>
                  <a:cubicBezTo>
                    <a:pt x="12490" y="5766"/>
                    <a:pt x="12432" y="6005"/>
                    <a:pt x="12261" y="6063"/>
                  </a:cubicBezTo>
                  <a:lnTo>
                    <a:pt x="11286" y="7139"/>
                  </a:lnTo>
                  <a:cubicBezTo>
                    <a:pt x="10886" y="7199"/>
                    <a:pt x="10543" y="7378"/>
                    <a:pt x="10255" y="7558"/>
                  </a:cubicBezTo>
                  <a:lnTo>
                    <a:pt x="1031" y="16163"/>
                  </a:lnTo>
                  <a:cubicBezTo>
                    <a:pt x="400" y="16760"/>
                    <a:pt x="0" y="17536"/>
                    <a:pt x="0" y="18433"/>
                  </a:cubicBezTo>
                  <a:cubicBezTo>
                    <a:pt x="0" y="19328"/>
                    <a:pt x="286" y="20164"/>
                    <a:pt x="858" y="20703"/>
                  </a:cubicBezTo>
                  <a:cubicBezTo>
                    <a:pt x="1433" y="21361"/>
                    <a:pt x="2235" y="21600"/>
                    <a:pt x="3037" y="21600"/>
                  </a:cubicBezTo>
                  <a:lnTo>
                    <a:pt x="3094" y="21600"/>
                  </a:lnTo>
                  <a:cubicBezTo>
                    <a:pt x="3896" y="21600"/>
                    <a:pt x="4698" y="21181"/>
                    <a:pt x="5270" y="20583"/>
                  </a:cubicBezTo>
                  <a:lnTo>
                    <a:pt x="13465" y="10964"/>
                  </a:lnTo>
                  <a:cubicBezTo>
                    <a:pt x="13751" y="10664"/>
                    <a:pt x="13924" y="10247"/>
                    <a:pt x="13924" y="9889"/>
                  </a:cubicBezTo>
                  <a:lnTo>
                    <a:pt x="21371" y="2120"/>
                  </a:lnTo>
                  <a:cubicBezTo>
                    <a:pt x="21600" y="2062"/>
                    <a:pt x="21600" y="1942"/>
                    <a:pt x="21600" y="1762"/>
                  </a:cubicBezTo>
                  <a:cubicBezTo>
                    <a:pt x="21600" y="1642"/>
                    <a:pt x="21485" y="1403"/>
                    <a:pt x="21371" y="1343"/>
                  </a:cubicBezTo>
                  <a:cubicBezTo>
                    <a:pt x="20512" y="448"/>
                    <a:pt x="19379" y="0"/>
                    <a:pt x="182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06" name="Google Shape;4406;p40"/>
            <p:cNvSpPr/>
            <p:nvPr/>
          </p:nvSpPr>
          <p:spPr>
            <a:xfrm>
              <a:off x="7868642" y="0"/>
              <a:ext cx="893033" cy="893032"/>
            </a:xfrm>
            <a:custGeom>
              <a:rect b="b" l="l" r="r" t="t"/>
              <a:pathLst>
                <a:path extrusionOk="0" h="21600" w="21600">
                  <a:moveTo>
                    <a:pt x="10111" y="1207"/>
                  </a:moveTo>
                  <a:lnTo>
                    <a:pt x="10111" y="4998"/>
                  </a:lnTo>
                  <a:lnTo>
                    <a:pt x="8789" y="4998"/>
                  </a:lnTo>
                  <a:lnTo>
                    <a:pt x="8789" y="1896"/>
                  </a:lnTo>
                  <a:cubicBezTo>
                    <a:pt x="8789" y="1493"/>
                    <a:pt x="9077" y="1207"/>
                    <a:pt x="9478" y="1207"/>
                  </a:cubicBezTo>
                  <a:close/>
                  <a:moveTo>
                    <a:pt x="12638" y="1207"/>
                  </a:moveTo>
                  <a:lnTo>
                    <a:pt x="12638" y="5056"/>
                  </a:lnTo>
                  <a:lnTo>
                    <a:pt x="11316" y="5056"/>
                  </a:lnTo>
                  <a:lnTo>
                    <a:pt x="11316" y="1207"/>
                  </a:lnTo>
                  <a:close/>
                  <a:moveTo>
                    <a:pt x="15224" y="1207"/>
                  </a:moveTo>
                  <a:lnTo>
                    <a:pt x="15224" y="5056"/>
                  </a:lnTo>
                  <a:lnTo>
                    <a:pt x="13902" y="5056"/>
                  </a:lnTo>
                  <a:lnTo>
                    <a:pt x="13902" y="1207"/>
                  </a:lnTo>
                  <a:close/>
                  <a:moveTo>
                    <a:pt x="17692" y="1207"/>
                  </a:moveTo>
                  <a:lnTo>
                    <a:pt x="17692" y="5056"/>
                  </a:lnTo>
                  <a:lnTo>
                    <a:pt x="16429" y="5056"/>
                  </a:lnTo>
                  <a:lnTo>
                    <a:pt x="16429" y="1207"/>
                  </a:lnTo>
                  <a:close/>
                  <a:moveTo>
                    <a:pt x="19589" y="1207"/>
                  </a:moveTo>
                  <a:cubicBezTo>
                    <a:pt x="19933" y="1207"/>
                    <a:pt x="20220" y="1493"/>
                    <a:pt x="20220" y="1896"/>
                  </a:cubicBezTo>
                  <a:lnTo>
                    <a:pt x="20220" y="5056"/>
                  </a:lnTo>
                  <a:lnTo>
                    <a:pt x="18956" y="5056"/>
                  </a:lnTo>
                  <a:lnTo>
                    <a:pt x="18956" y="1207"/>
                  </a:lnTo>
                  <a:close/>
                  <a:moveTo>
                    <a:pt x="11431" y="10169"/>
                  </a:moveTo>
                  <a:lnTo>
                    <a:pt x="11431" y="16546"/>
                  </a:lnTo>
                  <a:lnTo>
                    <a:pt x="10111" y="16546"/>
                  </a:lnTo>
                  <a:lnTo>
                    <a:pt x="10111" y="10169"/>
                  </a:lnTo>
                  <a:close/>
                  <a:moveTo>
                    <a:pt x="18956" y="10284"/>
                  </a:moveTo>
                  <a:lnTo>
                    <a:pt x="18956" y="11433"/>
                  </a:lnTo>
                  <a:lnTo>
                    <a:pt x="17062" y="11433"/>
                  </a:lnTo>
                  <a:cubicBezTo>
                    <a:pt x="16717" y="11433"/>
                    <a:pt x="16429" y="11719"/>
                    <a:pt x="16429" y="12064"/>
                  </a:cubicBezTo>
                  <a:cubicBezTo>
                    <a:pt x="16429" y="12408"/>
                    <a:pt x="16717" y="12696"/>
                    <a:pt x="17062" y="12696"/>
                  </a:cubicBezTo>
                  <a:lnTo>
                    <a:pt x="18956" y="12696"/>
                  </a:lnTo>
                  <a:lnTo>
                    <a:pt x="18956" y="14018"/>
                  </a:lnTo>
                  <a:lnTo>
                    <a:pt x="17062" y="14018"/>
                  </a:lnTo>
                  <a:cubicBezTo>
                    <a:pt x="16717" y="14018"/>
                    <a:pt x="16429" y="14305"/>
                    <a:pt x="16429" y="14649"/>
                  </a:cubicBezTo>
                  <a:cubicBezTo>
                    <a:pt x="16429" y="14994"/>
                    <a:pt x="16717" y="15282"/>
                    <a:pt x="17062" y="15282"/>
                  </a:cubicBezTo>
                  <a:lnTo>
                    <a:pt x="18956" y="15282"/>
                  </a:lnTo>
                  <a:lnTo>
                    <a:pt x="18956" y="16602"/>
                  </a:lnTo>
                  <a:lnTo>
                    <a:pt x="15109" y="16602"/>
                  </a:lnTo>
                  <a:lnTo>
                    <a:pt x="15109" y="10284"/>
                  </a:lnTo>
                  <a:close/>
                  <a:moveTo>
                    <a:pt x="3791" y="14018"/>
                  </a:moveTo>
                  <a:cubicBezTo>
                    <a:pt x="4194" y="14018"/>
                    <a:pt x="4595" y="14075"/>
                    <a:pt x="4940" y="14305"/>
                  </a:cubicBezTo>
                  <a:cubicBezTo>
                    <a:pt x="4424" y="14534"/>
                    <a:pt x="4021" y="14822"/>
                    <a:pt x="3561" y="15167"/>
                  </a:cubicBezTo>
                  <a:lnTo>
                    <a:pt x="3505" y="15224"/>
                  </a:lnTo>
                  <a:cubicBezTo>
                    <a:pt x="2872" y="15856"/>
                    <a:pt x="2469" y="16775"/>
                    <a:pt x="2469" y="17809"/>
                  </a:cubicBezTo>
                  <a:cubicBezTo>
                    <a:pt x="2469" y="18154"/>
                    <a:pt x="2584" y="18440"/>
                    <a:pt x="2642" y="18785"/>
                  </a:cubicBezTo>
                  <a:cubicBezTo>
                    <a:pt x="1780" y="18325"/>
                    <a:pt x="1264" y="17465"/>
                    <a:pt x="1264" y="16546"/>
                  </a:cubicBezTo>
                  <a:cubicBezTo>
                    <a:pt x="1264" y="15167"/>
                    <a:pt x="2412" y="14018"/>
                    <a:pt x="3791" y="14018"/>
                  </a:cubicBezTo>
                  <a:close/>
                  <a:moveTo>
                    <a:pt x="6203" y="15167"/>
                  </a:moveTo>
                  <a:cubicBezTo>
                    <a:pt x="7640" y="15224"/>
                    <a:pt x="8789" y="16372"/>
                    <a:pt x="8789" y="17751"/>
                  </a:cubicBezTo>
                  <a:cubicBezTo>
                    <a:pt x="8789" y="18210"/>
                    <a:pt x="8674" y="18670"/>
                    <a:pt x="8386" y="19129"/>
                  </a:cubicBezTo>
                  <a:lnTo>
                    <a:pt x="4883" y="15568"/>
                  </a:lnTo>
                  <a:cubicBezTo>
                    <a:pt x="5228" y="15282"/>
                    <a:pt x="5744" y="15167"/>
                    <a:pt x="6203" y="15167"/>
                  </a:cubicBezTo>
                  <a:close/>
                  <a:moveTo>
                    <a:pt x="4079" y="16546"/>
                  </a:moveTo>
                  <a:lnTo>
                    <a:pt x="7525" y="19992"/>
                  </a:lnTo>
                  <a:cubicBezTo>
                    <a:pt x="7181" y="20165"/>
                    <a:pt x="6721" y="20280"/>
                    <a:pt x="6318" y="20280"/>
                  </a:cubicBezTo>
                  <a:cubicBezTo>
                    <a:pt x="6285" y="20280"/>
                    <a:pt x="6252" y="20282"/>
                    <a:pt x="6220" y="20282"/>
                  </a:cubicBezTo>
                  <a:cubicBezTo>
                    <a:pt x="4885" y="20282"/>
                    <a:pt x="3791" y="19153"/>
                    <a:pt x="3791" y="17751"/>
                  </a:cubicBezTo>
                  <a:cubicBezTo>
                    <a:pt x="3791" y="17291"/>
                    <a:pt x="3906" y="16890"/>
                    <a:pt x="4079" y="16546"/>
                  </a:cubicBezTo>
                  <a:close/>
                  <a:moveTo>
                    <a:pt x="18841" y="6320"/>
                  </a:moveTo>
                  <a:lnTo>
                    <a:pt x="18841" y="8905"/>
                  </a:lnTo>
                  <a:lnTo>
                    <a:pt x="14476" y="8905"/>
                  </a:lnTo>
                  <a:cubicBezTo>
                    <a:pt x="14131" y="8905"/>
                    <a:pt x="13843" y="9192"/>
                    <a:pt x="13843" y="9536"/>
                  </a:cubicBezTo>
                  <a:lnTo>
                    <a:pt x="13843" y="17176"/>
                  </a:lnTo>
                  <a:cubicBezTo>
                    <a:pt x="13843" y="17521"/>
                    <a:pt x="14131" y="17809"/>
                    <a:pt x="14476" y="17809"/>
                  </a:cubicBezTo>
                  <a:lnTo>
                    <a:pt x="18956" y="17809"/>
                  </a:lnTo>
                  <a:lnTo>
                    <a:pt x="18956" y="19704"/>
                  </a:lnTo>
                  <a:cubicBezTo>
                    <a:pt x="18956" y="20050"/>
                    <a:pt x="18670" y="20336"/>
                    <a:pt x="18267" y="20336"/>
                  </a:cubicBezTo>
                  <a:lnTo>
                    <a:pt x="10685" y="20336"/>
                  </a:lnTo>
                  <a:cubicBezTo>
                    <a:pt x="10341" y="20336"/>
                    <a:pt x="10052" y="20050"/>
                    <a:pt x="10052" y="19704"/>
                  </a:cubicBezTo>
                  <a:lnTo>
                    <a:pt x="10052" y="17809"/>
                  </a:lnTo>
                  <a:lnTo>
                    <a:pt x="11890" y="17809"/>
                  </a:lnTo>
                  <a:cubicBezTo>
                    <a:pt x="12235" y="17809"/>
                    <a:pt x="12523" y="17521"/>
                    <a:pt x="12523" y="17176"/>
                  </a:cubicBezTo>
                  <a:lnTo>
                    <a:pt x="12523" y="9536"/>
                  </a:lnTo>
                  <a:cubicBezTo>
                    <a:pt x="12523" y="9192"/>
                    <a:pt x="12235" y="8905"/>
                    <a:pt x="11890" y="8905"/>
                  </a:cubicBezTo>
                  <a:lnTo>
                    <a:pt x="10052" y="8905"/>
                  </a:lnTo>
                  <a:lnTo>
                    <a:pt x="10052" y="6320"/>
                  </a:lnTo>
                  <a:close/>
                  <a:moveTo>
                    <a:pt x="9478" y="0"/>
                  </a:moveTo>
                  <a:cubicBezTo>
                    <a:pt x="8386" y="0"/>
                    <a:pt x="7582" y="862"/>
                    <a:pt x="7582" y="1896"/>
                  </a:cubicBezTo>
                  <a:lnTo>
                    <a:pt x="7582" y="5687"/>
                  </a:lnTo>
                  <a:cubicBezTo>
                    <a:pt x="7582" y="6032"/>
                    <a:pt x="7870" y="6320"/>
                    <a:pt x="8214" y="6320"/>
                  </a:cubicBezTo>
                  <a:lnTo>
                    <a:pt x="8904" y="6320"/>
                  </a:lnTo>
                  <a:lnTo>
                    <a:pt x="8904" y="14937"/>
                  </a:lnTo>
                  <a:cubicBezTo>
                    <a:pt x="8329" y="14419"/>
                    <a:pt x="7525" y="14075"/>
                    <a:pt x="6663" y="14018"/>
                  </a:cubicBezTo>
                  <a:cubicBezTo>
                    <a:pt x="5973" y="13212"/>
                    <a:pt x="4940" y="12696"/>
                    <a:pt x="3791" y="12696"/>
                  </a:cubicBezTo>
                  <a:cubicBezTo>
                    <a:pt x="1723" y="12696"/>
                    <a:pt x="0" y="14419"/>
                    <a:pt x="0" y="16546"/>
                  </a:cubicBezTo>
                  <a:cubicBezTo>
                    <a:pt x="0" y="18555"/>
                    <a:pt x="1493" y="20107"/>
                    <a:pt x="3505" y="20336"/>
                  </a:cubicBezTo>
                  <a:cubicBezTo>
                    <a:pt x="4250" y="21141"/>
                    <a:pt x="5228" y="21600"/>
                    <a:pt x="6376" y="21600"/>
                  </a:cubicBezTo>
                  <a:cubicBezTo>
                    <a:pt x="7410" y="21600"/>
                    <a:pt x="8214" y="21255"/>
                    <a:pt x="8962" y="20624"/>
                  </a:cubicBezTo>
                  <a:cubicBezTo>
                    <a:pt x="8962" y="20624"/>
                    <a:pt x="9077" y="20566"/>
                    <a:pt x="9077" y="20451"/>
                  </a:cubicBezTo>
                  <a:cubicBezTo>
                    <a:pt x="9363" y="21141"/>
                    <a:pt x="10052" y="21600"/>
                    <a:pt x="10800" y="21600"/>
                  </a:cubicBezTo>
                  <a:lnTo>
                    <a:pt x="18440" y="21600"/>
                  </a:lnTo>
                  <a:cubicBezTo>
                    <a:pt x="19530" y="21600"/>
                    <a:pt x="20278" y="20739"/>
                    <a:pt x="20278" y="19762"/>
                  </a:cubicBezTo>
                  <a:lnTo>
                    <a:pt x="20278" y="6376"/>
                  </a:lnTo>
                  <a:lnTo>
                    <a:pt x="20967" y="6376"/>
                  </a:lnTo>
                  <a:cubicBezTo>
                    <a:pt x="21312" y="6376"/>
                    <a:pt x="21600" y="6090"/>
                    <a:pt x="21600" y="5746"/>
                  </a:cubicBezTo>
                  <a:lnTo>
                    <a:pt x="21600" y="1955"/>
                  </a:lnTo>
                  <a:cubicBezTo>
                    <a:pt x="21427" y="804"/>
                    <a:pt x="20681" y="0"/>
                    <a:pt x="195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407" name="Google Shape;4407;p40"/>
            <p:cNvGrpSpPr/>
            <p:nvPr/>
          </p:nvGrpSpPr>
          <p:grpSpPr>
            <a:xfrm>
              <a:off x="7867943" y="1153151"/>
              <a:ext cx="893034" cy="843127"/>
              <a:chOff x="75" y="-1"/>
              <a:chExt cx="893032" cy="843126"/>
            </a:xfrm>
          </p:grpSpPr>
          <p:sp>
            <p:nvSpPr>
              <p:cNvPr id="4408" name="Google Shape;4408;p40"/>
              <p:cNvSpPr/>
              <p:nvPr/>
            </p:nvSpPr>
            <p:spPr>
              <a:xfrm>
                <a:off x="159216" y="213796"/>
                <a:ext cx="577087" cy="629329"/>
              </a:xfrm>
              <a:custGeom>
                <a:rect b="b" l="l" r="r" t="t"/>
                <a:pathLst>
                  <a:path extrusionOk="0" h="21600" w="21600">
                    <a:moveTo>
                      <a:pt x="10666" y="7172"/>
                    </a:moveTo>
                    <a:cubicBezTo>
                      <a:pt x="11199" y="7172"/>
                      <a:pt x="11645" y="7581"/>
                      <a:pt x="11645" y="8070"/>
                    </a:cubicBezTo>
                    <a:cubicBezTo>
                      <a:pt x="11645" y="8559"/>
                      <a:pt x="11199" y="8966"/>
                      <a:pt x="10666" y="8966"/>
                    </a:cubicBezTo>
                    <a:cubicBezTo>
                      <a:pt x="10133" y="8966"/>
                      <a:pt x="9690" y="8559"/>
                      <a:pt x="9690" y="8070"/>
                    </a:cubicBezTo>
                    <a:cubicBezTo>
                      <a:pt x="9690" y="7581"/>
                      <a:pt x="10133" y="7172"/>
                      <a:pt x="10666" y="7172"/>
                    </a:cubicBezTo>
                    <a:close/>
                    <a:moveTo>
                      <a:pt x="10756" y="1793"/>
                    </a:moveTo>
                    <a:cubicBezTo>
                      <a:pt x="14577" y="1793"/>
                      <a:pt x="17689" y="4644"/>
                      <a:pt x="17689" y="8070"/>
                    </a:cubicBezTo>
                    <a:lnTo>
                      <a:pt x="17689" y="16140"/>
                    </a:lnTo>
                    <a:lnTo>
                      <a:pt x="11823" y="16140"/>
                    </a:lnTo>
                    <a:lnTo>
                      <a:pt x="11823" y="10596"/>
                    </a:lnTo>
                    <a:cubicBezTo>
                      <a:pt x="12889" y="10189"/>
                      <a:pt x="13778" y="9292"/>
                      <a:pt x="13778" y="8070"/>
                    </a:cubicBezTo>
                    <a:cubicBezTo>
                      <a:pt x="13778" y="6520"/>
                      <a:pt x="12444" y="5460"/>
                      <a:pt x="10934" y="5460"/>
                    </a:cubicBezTo>
                    <a:cubicBezTo>
                      <a:pt x="9244" y="5460"/>
                      <a:pt x="7999" y="6683"/>
                      <a:pt x="7999" y="8070"/>
                    </a:cubicBezTo>
                    <a:cubicBezTo>
                      <a:pt x="7999" y="9211"/>
                      <a:pt x="8801" y="10189"/>
                      <a:pt x="10045" y="10596"/>
                    </a:cubicBezTo>
                    <a:lnTo>
                      <a:pt x="10045" y="16140"/>
                    </a:lnTo>
                    <a:lnTo>
                      <a:pt x="4089" y="16140"/>
                    </a:lnTo>
                    <a:lnTo>
                      <a:pt x="4089" y="8070"/>
                    </a:lnTo>
                    <a:lnTo>
                      <a:pt x="3911" y="8070"/>
                    </a:lnTo>
                    <a:cubicBezTo>
                      <a:pt x="3911" y="4644"/>
                      <a:pt x="7020" y="1793"/>
                      <a:pt x="10756" y="1793"/>
                    </a:cubicBezTo>
                    <a:close/>
                    <a:moveTo>
                      <a:pt x="18578" y="17934"/>
                    </a:moveTo>
                    <a:cubicBezTo>
                      <a:pt x="19111" y="17934"/>
                      <a:pt x="19557" y="18340"/>
                      <a:pt x="19557" y="18912"/>
                    </a:cubicBezTo>
                    <a:lnTo>
                      <a:pt x="19557" y="19727"/>
                    </a:lnTo>
                    <a:lnTo>
                      <a:pt x="1865" y="19727"/>
                    </a:lnTo>
                    <a:lnTo>
                      <a:pt x="1865" y="18912"/>
                    </a:lnTo>
                    <a:cubicBezTo>
                      <a:pt x="1865" y="18340"/>
                      <a:pt x="2311" y="17934"/>
                      <a:pt x="2932" y="17934"/>
                    </a:cubicBezTo>
                    <a:close/>
                    <a:moveTo>
                      <a:pt x="10756" y="0"/>
                    </a:moveTo>
                    <a:cubicBezTo>
                      <a:pt x="5866" y="0"/>
                      <a:pt x="2043" y="3666"/>
                      <a:pt x="2043" y="8070"/>
                    </a:cubicBezTo>
                    <a:lnTo>
                      <a:pt x="2043" y="16303"/>
                    </a:lnTo>
                    <a:cubicBezTo>
                      <a:pt x="889" y="16710"/>
                      <a:pt x="0" y="17688"/>
                      <a:pt x="0" y="18912"/>
                    </a:cubicBezTo>
                    <a:lnTo>
                      <a:pt x="0" y="20705"/>
                    </a:lnTo>
                    <a:cubicBezTo>
                      <a:pt x="0" y="21194"/>
                      <a:pt x="443" y="21600"/>
                      <a:pt x="976" y="21600"/>
                    </a:cubicBezTo>
                    <a:lnTo>
                      <a:pt x="20533" y="21600"/>
                    </a:lnTo>
                    <a:cubicBezTo>
                      <a:pt x="21157" y="21600"/>
                      <a:pt x="21600" y="21194"/>
                      <a:pt x="21600" y="20705"/>
                    </a:cubicBezTo>
                    <a:lnTo>
                      <a:pt x="21600" y="18912"/>
                    </a:lnTo>
                    <a:cubicBezTo>
                      <a:pt x="21422" y="17688"/>
                      <a:pt x="20711" y="16630"/>
                      <a:pt x="19557" y="16303"/>
                    </a:cubicBezTo>
                    <a:lnTo>
                      <a:pt x="19557" y="8070"/>
                    </a:lnTo>
                    <a:cubicBezTo>
                      <a:pt x="19557" y="3586"/>
                      <a:pt x="15556" y="0"/>
                      <a:pt x="10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09" name="Google Shape;4409;p40"/>
              <p:cNvSpPr/>
              <p:nvPr/>
            </p:nvSpPr>
            <p:spPr>
              <a:xfrm>
                <a:off x="731552" y="422768"/>
                <a:ext cx="161555" cy="52244"/>
              </a:xfrm>
              <a:custGeom>
                <a:rect b="b" l="l" r="r" t="t"/>
                <a:pathLst>
                  <a:path extrusionOk="0" h="21600" w="21600">
                    <a:moveTo>
                      <a:pt x="3810" y="0"/>
                    </a:moveTo>
                    <a:cubicBezTo>
                      <a:pt x="1593" y="0"/>
                      <a:pt x="0" y="4925"/>
                      <a:pt x="0" y="10816"/>
                    </a:cubicBezTo>
                    <a:cubicBezTo>
                      <a:pt x="0" y="16706"/>
                      <a:pt x="1593" y="21600"/>
                      <a:pt x="3810" y="21600"/>
                    </a:cubicBezTo>
                    <a:lnTo>
                      <a:pt x="18102" y="21600"/>
                    </a:lnTo>
                    <a:cubicBezTo>
                      <a:pt x="20007" y="21600"/>
                      <a:pt x="21600" y="16706"/>
                      <a:pt x="21600" y="10816"/>
                    </a:cubicBezTo>
                    <a:cubicBezTo>
                      <a:pt x="21600" y="4925"/>
                      <a:pt x="20007" y="0"/>
                      <a:pt x="181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10" name="Google Shape;4410;p40"/>
              <p:cNvSpPr/>
              <p:nvPr/>
            </p:nvSpPr>
            <p:spPr>
              <a:xfrm>
                <a:off x="75" y="422768"/>
                <a:ext cx="159142" cy="52244"/>
              </a:xfrm>
              <a:custGeom>
                <a:rect b="b" l="l" r="r" t="t"/>
                <a:pathLst>
                  <a:path extrusionOk="0" h="21600" w="21600">
                    <a:moveTo>
                      <a:pt x="3540" y="0"/>
                    </a:moveTo>
                    <a:cubicBezTo>
                      <a:pt x="1606" y="0"/>
                      <a:pt x="0" y="4925"/>
                      <a:pt x="0" y="10816"/>
                    </a:cubicBezTo>
                    <a:cubicBezTo>
                      <a:pt x="0" y="16706"/>
                      <a:pt x="1606" y="21600"/>
                      <a:pt x="3540" y="21600"/>
                    </a:cubicBezTo>
                    <a:lnTo>
                      <a:pt x="18049" y="21600"/>
                    </a:lnTo>
                    <a:cubicBezTo>
                      <a:pt x="19983" y="21600"/>
                      <a:pt x="21600" y="16706"/>
                      <a:pt x="21600" y="10816"/>
                    </a:cubicBezTo>
                    <a:cubicBezTo>
                      <a:pt x="21273" y="4925"/>
                      <a:pt x="19666" y="0"/>
                      <a:pt x="180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11" name="Google Shape;4411;p40"/>
              <p:cNvSpPr/>
              <p:nvPr/>
            </p:nvSpPr>
            <p:spPr>
              <a:xfrm>
                <a:off x="418094" y="-1"/>
                <a:ext cx="52244" cy="161555"/>
              </a:xfrm>
              <a:custGeom>
                <a:rect b="b" l="l" r="r" t="t"/>
                <a:pathLst>
                  <a:path extrusionOk="0" h="21600" w="21600">
                    <a:moveTo>
                      <a:pt x="10784" y="0"/>
                    </a:moveTo>
                    <a:cubicBezTo>
                      <a:pt x="4894" y="0"/>
                      <a:pt x="0" y="1593"/>
                      <a:pt x="0" y="3498"/>
                    </a:cubicBezTo>
                    <a:lnTo>
                      <a:pt x="0" y="17780"/>
                    </a:lnTo>
                    <a:cubicBezTo>
                      <a:pt x="0" y="20007"/>
                      <a:pt x="4894" y="21600"/>
                      <a:pt x="10784" y="21600"/>
                    </a:cubicBezTo>
                    <a:cubicBezTo>
                      <a:pt x="16675" y="21600"/>
                      <a:pt x="21600" y="20007"/>
                      <a:pt x="21600" y="17780"/>
                    </a:cubicBezTo>
                    <a:lnTo>
                      <a:pt x="21600" y="3498"/>
                    </a:lnTo>
                    <a:cubicBezTo>
                      <a:pt x="21600" y="1593"/>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12" name="Google Shape;4412;p40"/>
              <p:cNvSpPr/>
              <p:nvPr/>
            </p:nvSpPr>
            <p:spPr>
              <a:xfrm>
                <a:off x="123540" y="128232"/>
                <a:ext cx="123541" cy="125897"/>
              </a:xfrm>
              <a:custGeom>
                <a:rect b="b" l="l" r="r" t="t"/>
                <a:pathLst>
                  <a:path extrusionOk="0" h="21600" w="20797">
                    <a:moveTo>
                      <a:pt x="4052" y="0"/>
                    </a:moveTo>
                    <a:cubicBezTo>
                      <a:pt x="2897" y="0"/>
                      <a:pt x="1805" y="414"/>
                      <a:pt x="1209" y="1229"/>
                    </a:cubicBezTo>
                    <a:cubicBezTo>
                      <a:pt x="-403" y="2445"/>
                      <a:pt x="-403" y="5717"/>
                      <a:pt x="1209" y="7347"/>
                    </a:cubicBezTo>
                    <a:lnTo>
                      <a:pt x="13595" y="19970"/>
                    </a:lnTo>
                    <a:cubicBezTo>
                      <a:pt x="14395" y="20785"/>
                      <a:pt x="15600" y="21600"/>
                      <a:pt x="16400" y="21600"/>
                    </a:cubicBezTo>
                    <a:cubicBezTo>
                      <a:pt x="17593" y="21600"/>
                      <a:pt x="19192" y="20785"/>
                      <a:pt x="19598" y="19970"/>
                    </a:cubicBezTo>
                    <a:cubicBezTo>
                      <a:pt x="21197" y="18341"/>
                      <a:pt x="21197" y="15495"/>
                      <a:pt x="19598" y="13865"/>
                    </a:cubicBezTo>
                    <a:lnTo>
                      <a:pt x="7199" y="1229"/>
                    </a:lnTo>
                    <a:cubicBezTo>
                      <a:pt x="6399" y="414"/>
                      <a:pt x="5206" y="0"/>
                      <a:pt x="40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13" name="Google Shape;4413;p40"/>
              <p:cNvSpPr/>
              <p:nvPr/>
            </p:nvSpPr>
            <p:spPr>
              <a:xfrm>
                <a:off x="643105" y="128232"/>
                <a:ext cx="122316" cy="125897"/>
              </a:xfrm>
              <a:custGeom>
                <a:rect b="b" l="l" r="r" t="t"/>
                <a:pathLst>
                  <a:path extrusionOk="0" h="21600" w="20986">
                    <a:moveTo>
                      <a:pt x="16857" y="0"/>
                    </a:moveTo>
                    <a:cubicBezTo>
                      <a:pt x="15693" y="0"/>
                      <a:pt x="14567" y="414"/>
                      <a:pt x="13959" y="1229"/>
                    </a:cubicBezTo>
                    <a:lnTo>
                      <a:pt x="922" y="13865"/>
                    </a:lnTo>
                    <a:cubicBezTo>
                      <a:pt x="-307" y="15495"/>
                      <a:pt x="-307" y="18341"/>
                      <a:pt x="922" y="19970"/>
                    </a:cubicBezTo>
                    <a:cubicBezTo>
                      <a:pt x="1737" y="20785"/>
                      <a:pt x="2952" y="21600"/>
                      <a:pt x="4181" y="21600"/>
                    </a:cubicBezTo>
                    <a:cubicBezTo>
                      <a:pt x="4996" y="21600"/>
                      <a:pt x="6626" y="20785"/>
                      <a:pt x="7027" y="19970"/>
                    </a:cubicBezTo>
                    <a:lnTo>
                      <a:pt x="20064" y="7347"/>
                    </a:lnTo>
                    <a:cubicBezTo>
                      <a:pt x="21293" y="5717"/>
                      <a:pt x="21293" y="2445"/>
                      <a:pt x="20064" y="1229"/>
                    </a:cubicBezTo>
                    <a:cubicBezTo>
                      <a:pt x="19249" y="414"/>
                      <a:pt x="18034" y="0"/>
                      <a:pt x="168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414" name="Google Shape;4414;p40"/>
            <p:cNvSpPr/>
            <p:nvPr/>
          </p:nvSpPr>
          <p:spPr>
            <a:xfrm>
              <a:off x="7870376" y="2241107"/>
              <a:ext cx="890393" cy="892429"/>
            </a:xfrm>
            <a:custGeom>
              <a:rect b="b" l="l" r="r" t="t"/>
              <a:pathLst>
                <a:path extrusionOk="0" h="21600" w="21253">
                  <a:moveTo>
                    <a:pt x="13195" y="1250"/>
                  </a:moveTo>
                  <a:cubicBezTo>
                    <a:pt x="13365" y="1250"/>
                    <a:pt x="13592" y="1365"/>
                    <a:pt x="13648" y="1480"/>
                  </a:cubicBezTo>
                  <a:lnTo>
                    <a:pt x="19827" y="7747"/>
                  </a:lnTo>
                  <a:cubicBezTo>
                    <a:pt x="20111" y="7977"/>
                    <a:pt x="20111" y="8379"/>
                    <a:pt x="19827" y="8609"/>
                  </a:cubicBezTo>
                  <a:cubicBezTo>
                    <a:pt x="19714" y="8724"/>
                    <a:pt x="19545" y="8782"/>
                    <a:pt x="19381" y="8782"/>
                  </a:cubicBezTo>
                  <a:cubicBezTo>
                    <a:pt x="19219" y="8782"/>
                    <a:pt x="19062" y="8724"/>
                    <a:pt x="18978" y="8609"/>
                  </a:cubicBezTo>
                  <a:lnTo>
                    <a:pt x="12799" y="2343"/>
                  </a:lnTo>
                  <a:cubicBezTo>
                    <a:pt x="12572" y="2113"/>
                    <a:pt x="12572" y="1712"/>
                    <a:pt x="12799" y="1480"/>
                  </a:cubicBezTo>
                  <a:cubicBezTo>
                    <a:pt x="12912" y="1365"/>
                    <a:pt x="13081" y="1250"/>
                    <a:pt x="13195" y="1250"/>
                  </a:cubicBezTo>
                  <a:close/>
                  <a:moveTo>
                    <a:pt x="14159" y="5447"/>
                  </a:moveTo>
                  <a:lnTo>
                    <a:pt x="15917" y="7229"/>
                  </a:lnTo>
                  <a:lnTo>
                    <a:pt x="13139" y="10046"/>
                  </a:lnTo>
                  <a:lnTo>
                    <a:pt x="11381" y="8264"/>
                  </a:lnTo>
                  <a:lnTo>
                    <a:pt x="14159" y="5447"/>
                  </a:lnTo>
                  <a:close/>
                  <a:moveTo>
                    <a:pt x="10474" y="9183"/>
                  </a:moveTo>
                  <a:lnTo>
                    <a:pt x="12232" y="10966"/>
                  </a:lnTo>
                  <a:lnTo>
                    <a:pt x="11438" y="11771"/>
                  </a:lnTo>
                  <a:cubicBezTo>
                    <a:pt x="10855" y="12362"/>
                    <a:pt x="10022" y="12657"/>
                    <a:pt x="9225" y="12657"/>
                  </a:cubicBezTo>
                  <a:cubicBezTo>
                    <a:pt x="9092" y="12657"/>
                    <a:pt x="8961" y="12648"/>
                    <a:pt x="8831" y="12632"/>
                  </a:cubicBezTo>
                  <a:cubicBezTo>
                    <a:pt x="8716" y="11597"/>
                    <a:pt x="9058" y="10621"/>
                    <a:pt x="9680" y="9988"/>
                  </a:cubicBezTo>
                  <a:lnTo>
                    <a:pt x="10474" y="9183"/>
                  </a:lnTo>
                  <a:close/>
                  <a:moveTo>
                    <a:pt x="12288" y="3551"/>
                  </a:moveTo>
                  <a:lnTo>
                    <a:pt x="13139" y="4412"/>
                  </a:lnTo>
                  <a:lnTo>
                    <a:pt x="8773" y="8897"/>
                  </a:lnTo>
                  <a:cubicBezTo>
                    <a:pt x="7696" y="9931"/>
                    <a:pt x="7242" y="11367"/>
                    <a:pt x="7526" y="12920"/>
                  </a:cubicBezTo>
                  <a:lnTo>
                    <a:pt x="7640" y="13092"/>
                  </a:lnTo>
                  <a:cubicBezTo>
                    <a:pt x="7696" y="13322"/>
                    <a:pt x="7809" y="13552"/>
                    <a:pt x="8093" y="13610"/>
                  </a:cubicBezTo>
                  <a:lnTo>
                    <a:pt x="8320" y="13668"/>
                  </a:lnTo>
                  <a:cubicBezTo>
                    <a:pt x="8602" y="13783"/>
                    <a:pt x="8887" y="13783"/>
                    <a:pt x="9171" y="13783"/>
                  </a:cubicBezTo>
                  <a:cubicBezTo>
                    <a:pt x="10305" y="13783"/>
                    <a:pt x="11438" y="13322"/>
                    <a:pt x="12288" y="12460"/>
                  </a:cubicBezTo>
                  <a:lnTo>
                    <a:pt x="16711" y="8034"/>
                  </a:lnTo>
                  <a:lnTo>
                    <a:pt x="17560" y="8897"/>
                  </a:lnTo>
                  <a:lnTo>
                    <a:pt x="13648" y="13150"/>
                  </a:lnTo>
                  <a:cubicBezTo>
                    <a:pt x="12347" y="14424"/>
                    <a:pt x="10702" y="15155"/>
                    <a:pt x="8932" y="15155"/>
                  </a:cubicBezTo>
                  <a:cubicBezTo>
                    <a:pt x="8545" y="15155"/>
                    <a:pt x="8151" y="15119"/>
                    <a:pt x="7753" y="15048"/>
                  </a:cubicBezTo>
                  <a:lnTo>
                    <a:pt x="7640" y="15048"/>
                  </a:lnTo>
                  <a:cubicBezTo>
                    <a:pt x="7413" y="15048"/>
                    <a:pt x="7186" y="15163"/>
                    <a:pt x="7073" y="15219"/>
                  </a:cubicBezTo>
                  <a:lnTo>
                    <a:pt x="3559" y="18726"/>
                  </a:lnTo>
                  <a:lnTo>
                    <a:pt x="2708" y="17863"/>
                  </a:lnTo>
                  <a:lnTo>
                    <a:pt x="6222" y="14358"/>
                  </a:lnTo>
                  <a:cubicBezTo>
                    <a:pt x="6335" y="14185"/>
                    <a:pt x="6393" y="14013"/>
                    <a:pt x="6335" y="13783"/>
                  </a:cubicBezTo>
                  <a:lnTo>
                    <a:pt x="6335" y="13610"/>
                  </a:lnTo>
                  <a:cubicBezTo>
                    <a:pt x="6053" y="11482"/>
                    <a:pt x="6789" y="9242"/>
                    <a:pt x="8262" y="7689"/>
                  </a:cubicBezTo>
                  <a:lnTo>
                    <a:pt x="12288" y="3551"/>
                  </a:lnTo>
                  <a:close/>
                  <a:moveTo>
                    <a:pt x="1801" y="18898"/>
                  </a:moveTo>
                  <a:lnTo>
                    <a:pt x="2650" y="19761"/>
                  </a:lnTo>
                  <a:lnTo>
                    <a:pt x="2254" y="20164"/>
                  </a:lnTo>
                  <a:cubicBezTo>
                    <a:pt x="2141" y="20279"/>
                    <a:pt x="1999" y="20336"/>
                    <a:pt x="1849" y="20336"/>
                  </a:cubicBezTo>
                  <a:cubicBezTo>
                    <a:pt x="1702" y="20336"/>
                    <a:pt x="1545" y="20279"/>
                    <a:pt x="1403" y="20164"/>
                  </a:cubicBezTo>
                  <a:cubicBezTo>
                    <a:pt x="1176" y="19934"/>
                    <a:pt x="1176" y="19531"/>
                    <a:pt x="1403" y="19301"/>
                  </a:cubicBezTo>
                  <a:lnTo>
                    <a:pt x="1801" y="18898"/>
                  </a:lnTo>
                  <a:close/>
                  <a:moveTo>
                    <a:pt x="13274" y="0"/>
                  </a:moveTo>
                  <a:cubicBezTo>
                    <a:pt x="12799" y="0"/>
                    <a:pt x="12316" y="188"/>
                    <a:pt x="11948" y="560"/>
                  </a:cubicBezTo>
                  <a:cubicBezTo>
                    <a:pt x="11381" y="1135"/>
                    <a:pt x="11267" y="1998"/>
                    <a:pt x="11607" y="2688"/>
                  </a:cubicBezTo>
                  <a:lnTo>
                    <a:pt x="7469" y="6884"/>
                  </a:lnTo>
                  <a:cubicBezTo>
                    <a:pt x="5713" y="8667"/>
                    <a:pt x="4862" y="11196"/>
                    <a:pt x="5146" y="13725"/>
                  </a:cubicBezTo>
                  <a:lnTo>
                    <a:pt x="554" y="18381"/>
                  </a:lnTo>
                  <a:cubicBezTo>
                    <a:pt x="-184" y="19071"/>
                    <a:pt x="-184" y="20336"/>
                    <a:pt x="554" y="21025"/>
                  </a:cubicBezTo>
                  <a:cubicBezTo>
                    <a:pt x="894" y="21370"/>
                    <a:pt x="1403" y="21600"/>
                    <a:pt x="1857" y="21600"/>
                  </a:cubicBezTo>
                  <a:cubicBezTo>
                    <a:pt x="2368" y="21600"/>
                    <a:pt x="2877" y="21370"/>
                    <a:pt x="3219" y="21025"/>
                  </a:cubicBezTo>
                  <a:lnTo>
                    <a:pt x="7809" y="16369"/>
                  </a:lnTo>
                  <a:cubicBezTo>
                    <a:pt x="8126" y="16405"/>
                    <a:pt x="8441" y="16424"/>
                    <a:pt x="8755" y="16424"/>
                  </a:cubicBezTo>
                  <a:cubicBezTo>
                    <a:pt x="10924" y="16424"/>
                    <a:pt x="13020" y="15570"/>
                    <a:pt x="14557" y="14013"/>
                  </a:cubicBezTo>
                  <a:lnTo>
                    <a:pt x="18694" y="9817"/>
                  </a:lnTo>
                  <a:cubicBezTo>
                    <a:pt x="18978" y="9931"/>
                    <a:pt x="19147" y="10046"/>
                    <a:pt x="19431" y="10046"/>
                  </a:cubicBezTo>
                  <a:cubicBezTo>
                    <a:pt x="19940" y="10046"/>
                    <a:pt x="20452" y="9817"/>
                    <a:pt x="20792" y="9472"/>
                  </a:cubicBezTo>
                  <a:cubicBezTo>
                    <a:pt x="21416" y="8724"/>
                    <a:pt x="21416" y="7516"/>
                    <a:pt x="20736" y="6826"/>
                  </a:cubicBezTo>
                  <a:lnTo>
                    <a:pt x="14557" y="560"/>
                  </a:lnTo>
                  <a:cubicBezTo>
                    <a:pt x="14215" y="188"/>
                    <a:pt x="13749" y="0"/>
                    <a:pt x="132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415" name="Google Shape;4415;p40"/>
            <p:cNvGrpSpPr/>
            <p:nvPr/>
          </p:nvGrpSpPr>
          <p:grpSpPr>
            <a:xfrm>
              <a:off x="13666155" y="1320"/>
              <a:ext cx="572838" cy="890619"/>
              <a:chOff x="0" y="0"/>
              <a:chExt cx="572836" cy="890618"/>
            </a:xfrm>
          </p:grpSpPr>
          <p:sp>
            <p:nvSpPr>
              <p:cNvPr id="4416" name="Google Shape;4416;p40"/>
              <p:cNvSpPr/>
              <p:nvPr/>
            </p:nvSpPr>
            <p:spPr>
              <a:xfrm>
                <a:off x="0" y="0"/>
                <a:ext cx="572836" cy="890618"/>
              </a:xfrm>
              <a:custGeom>
                <a:rect b="b" l="l" r="r" t="t"/>
                <a:pathLst>
                  <a:path extrusionOk="0" h="21600" w="21438">
                    <a:moveTo>
                      <a:pt x="18666" y="1267"/>
                    </a:moveTo>
                    <a:cubicBezTo>
                      <a:pt x="19199" y="1267"/>
                      <a:pt x="19645" y="1554"/>
                      <a:pt x="19645" y="1958"/>
                    </a:cubicBezTo>
                    <a:lnTo>
                      <a:pt x="19645" y="2649"/>
                    </a:lnTo>
                    <a:lnTo>
                      <a:pt x="2045" y="2649"/>
                    </a:lnTo>
                    <a:lnTo>
                      <a:pt x="2045" y="1958"/>
                    </a:lnTo>
                    <a:cubicBezTo>
                      <a:pt x="2045" y="1554"/>
                      <a:pt x="2491" y="1267"/>
                      <a:pt x="3024" y="1267"/>
                    </a:cubicBezTo>
                    <a:close/>
                    <a:moveTo>
                      <a:pt x="19732" y="3975"/>
                    </a:moveTo>
                    <a:lnTo>
                      <a:pt x="19732" y="15380"/>
                    </a:lnTo>
                    <a:lnTo>
                      <a:pt x="2045" y="15380"/>
                    </a:lnTo>
                    <a:lnTo>
                      <a:pt x="2045" y="3975"/>
                    </a:lnTo>
                    <a:close/>
                    <a:moveTo>
                      <a:pt x="19555" y="16647"/>
                    </a:moveTo>
                    <a:lnTo>
                      <a:pt x="19555" y="19814"/>
                    </a:lnTo>
                    <a:cubicBezTo>
                      <a:pt x="19555" y="20161"/>
                      <a:pt x="19112" y="20448"/>
                      <a:pt x="18578" y="20448"/>
                    </a:cubicBezTo>
                    <a:lnTo>
                      <a:pt x="2934" y="20448"/>
                    </a:lnTo>
                    <a:cubicBezTo>
                      <a:pt x="2311" y="20448"/>
                      <a:pt x="1868" y="20161"/>
                      <a:pt x="1868" y="19814"/>
                    </a:cubicBezTo>
                    <a:lnTo>
                      <a:pt x="1868" y="16647"/>
                    </a:lnTo>
                    <a:close/>
                    <a:moveTo>
                      <a:pt x="2934" y="0"/>
                    </a:moveTo>
                    <a:cubicBezTo>
                      <a:pt x="1244" y="0"/>
                      <a:pt x="0" y="863"/>
                      <a:pt x="0" y="1843"/>
                    </a:cubicBezTo>
                    <a:lnTo>
                      <a:pt x="0" y="19699"/>
                    </a:lnTo>
                    <a:cubicBezTo>
                      <a:pt x="0" y="20794"/>
                      <a:pt x="1334" y="21600"/>
                      <a:pt x="2934" y="21600"/>
                    </a:cubicBezTo>
                    <a:lnTo>
                      <a:pt x="18578" y="21600"/>
                    </a:lnTo>
                    <a:cubicBezTo>
                      <a:pt x="20268" y="21600"/>
                      <a:pt x="21422" y="20737"/>
                      <a:pt x="21422" y="19699"/>
                    </a:cubicBezTo>
                    <a:lnTo>
                      <a:pt x="21422" y="1843"/>
                    </a:lnTo>
                    <a:cubicBezTo>
                      <a:pt x="21600" y="863"/>
                      <a:pt x="20268" y="0"/>
                      <a:pt x="185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17" name="Google Shape;4417;p40"/>
              <p:cNvSpPr/>
              <p:nvPr/>
            </p:nvSpPr>
            <p:spPr>
              <a:xfrm>
                <a:off x="106898" y="213720"/>
                <a:ext cx="365776" cy="365777"/>
              </a:xfrm>
              <a:custGeom>
                <a:rect b="b" l="l" r="r" t="t"/>
                <a:pathLst>
                  <a:path extrusionOk="0" h="21600" w="21600">
                    <a:moveTo>
                      <a:pt x="12345" y="2947"/>
                    </a:moveTo>
                    <a:lnTo>
                      <a:pt x="12345" y="7577"/>
                    </a:lnTo>
                    <a:cubicBezTo>
                      <a:pt x="12345" y="8418"/>
                      <a:pt x="13044" y="9117"/>
                      <a:pt x="13885" y="9117"/>
                    </a:cubicBezTo>
                    <a:lnTo>
                      <a:pt x="18372" y="9117"/>
                    </a:lnTo>
                    <a:lnTo>
                      <a:pt x="18372" y="12345"/>
                    </a:lnTo>
                    <a:lnTo>
                      <a:pt x="13885" y="12345"/>
                    </a:lnTo>
                    <a:cubicBezTo>
                      <a:pt x="13044" y="12345"/>
                      <a:pt x="12345" y="13186"/>
                      <a:pt x="12345" y="14028"/>
                    </a:cubicBezTo>
                    <a:lnTo>
                      <a:pt x="12345" y="18515"/>
                    </a:lnTo>
                    <a:lnTo>
                      <a:pt x="9117" y="18515"/>
                    </a:lnTo>
                    <a:lnTo>
                      <a:pt x="9117" y="13885"/>
                    </a:lnTo>
                    <a:cubicBezTo>
                      <a:pt x="9117" y="12906"/>
                      <a:pt x="8414" y="12202"/>
                      <a:pt x="7572" y="12202"/>
                    </a:cubicBezTo>
                    <a:lnTo>
                      <a:pt x="2947" y="12202"/>
                    </a:lnTo>
                    <a:lnTo>
                      <a:pt x="2947" y="9117"/>
                    </a:lnTo>
                    <a:lnTo>
                      <a:pt x="7572" y="9117"/>
                    </a:lnTo>
                    <a:cubicBezTo>
                      <a:pt x="8414" y="9117"/>
                      <a:pt x="9117" y="8418"/>
                      <a:pt x="9117" y="7577"/>
                    </a:cubicBezTo>
                    <a:lnTo>
                      <a:pt x="9117" y="2947"/>
                    </a:lnTo>
                    <a:close/>
                    <a:moveTo>
                      <a:pt x="7715" y="0"/>
                    </a:moveTo>
                    <a:cubicBezTo>
                      <a:pt x="6874" y="0"/>
                      <a:pt x="6170" y="703"/>
                      <a:pt x="6170" y="1545"/>
                    </a:cubicBezTo>
                    <a:lnTo>
                      <a:pt x="6170" y="6170"/>
                    </a:lnTo>
                    <a:lnTo>
                      <a:pt x="1545" y="6170"/>
                    </a:lnTo>
                    <a:cubicBezTo>
                      <a:pt x="703" y="6170"/>
                      <a:pt x="0" y="6874"/>
                      <a:pt x="0" y="7715"/>
                    </a:cubicBezTo>
                    <a:lnTo>
                      <a:pt x="0" y="13885"/>
                    </a:lnTo>
                    <a:cubicBezTo>
                      <a:pt x="0" y="14726"/>
                      <a:pt x="703" y="15430"/>
                      <a:pt x="1545" y="15430"/>
                    </a:cubicBezTo>
                    <a:lnTo>
                      <a:pt x="6170" y="15430"/>
                    </a:lnTo>
                    <a:lnTo>
                      <a:pt x="6170" y="19917"/>
                    </a:lnTo>
                    <a:cubicBezTo>
                      <a:pt x="6170" y="20897"/>
                      <a:pt x="6874" y="21600"/>
                      <a:pt x="7715" y="21600"/>
                    </a:cubicBezTo>
                    <a:lnTo>
                      <a:pt x="13885" y="21600"/>
                    </a:lnTo>
                    <a:cubicBezTo>
                      <a:pt x="14726" y="21600"/>
                      <a:pt x="15430" y="20897"/>
                      <a:pt x="15430" y="19917"/>
                    </a:cubicBezTo>
                    <a:lnTo>
                      <a:pt x="15430" y="15430"/>
                    </a:lnTo>
                    <a:lnTo>
                      <a:pt x="20055" y="15430"/>
                    </a:lnTo>
                    <a:cubicBezTo>
                      <a:pt x="20897" y="15430"/>
                      <a:pt x="21600" y="14726"/>
                      <a:pt x="21600" y="13885"/>
                    </a:cubicBezTo>
                    <a:lnTo>
                      <a:pt x="21600" y="7715"/>
                    </a:lnTo>
                    <a:cubicBezTo>
                      <a:pt x="21600" y="6874"/>
                      <a:pt x="20897" y="6170"/>
                      <a:pt x="20055" y="6170"/>
                    </a:cubicBezTo>
                    <a:lnTo>
                      <a:pt x="15430" y="6170"/>
                    </a:lnTo>
                    <a:lnTo>
                      <a:pt x="15430" y="1545"/>
                    </a:lnTo>
                    <a:cubicBezTo>
                      <a:pt x="15430" y="703"/>
                      <a:pt x="14726" y="0"/>
                      <a:pt x="138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18" name="Google Shape;4418;p40"/>
              <p:cNvSpPr/>
              <p:nvPr/>
            </p:nvSpPr>
            <p:spPr>
              <a:xfrm>
                <a:off x="235130" y="736225"/>
                <a:ext cx="106899" cy="52244"/>
              </a:xfrm>
              <a:custGeom>
                <a:rect b="b" l="l" r="r" t="t"/>
                <a:pathLst>
                  <a:path extrusionOk="0" h="21600" w="21600">
                    <a:moveTo>
                      <a:pt x="5286" y="0"/>
                    </a:moveTo>
                    <a:cubicBezTo>
                      <a:pt x="2407" y="0"/>
                      <a:pt x="0" y="4925"/>
                      <a:pt x="0" y="10816"/>
                    </a:cubicBezTo>
                    <a:cubicBezTo>
                      <a:pt x="0" y="16706"/>
                      <a:pt x="2407" y="21600"/>
                      <a:pt x="5286" y="21600"/>
                    </a:cubicBezTo>
                    <a:lnTo>
                      <a:pt x="16329" y="21600"/>
                    </a:lnTo>
                    <a:cubicBezTo>
                      <a:pt x="19208" y="21600"/>
                      <a:pt x="21600" y="16706"/>
                      <a:pt x="21600" y="10816"/>
                    </a:cubicBezTo>
                    <a:cubicBezTo>
                      <a:pt x="21600" y="4925"/>
                      <a:pt x="19208"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419" name="Google Shape;4419;p40"/>
            <p:cNvGrpSpPr/>
            <p:nvPr/>
          </p:nvGrpSpPr>
          <p:grpSpPr>
            <a:xfrm>
              <a:off x="13553375" y="1128237"/>
              <a:ext cx="800456" cy="893031"/>
              <a:chOff x="0" y="0"/>
              <a:chExt cx="800454" cy="893030"/>
            </a:xfrm>
          </p:grpSpPr>
          <p:sp>
            <p:nvSpPr>
              <p:cNvPr id="4420" name="Google Shape;4420;p40"/>
              <p:cNvSpPr/>
              <p:nvPr/>
            </p:nvSpPr>
            <p:spPr>
              <a:xfrm>
                <a:off x="0" y="0"/>
                <a:ext cx="800454" cy="893030"/>
              </a:xfrm>
              <a:custGeom>
                <a:rect b="b" l="l" r="r" t="t"/>
                <a:pathLst>
                  <a:path extrusionOk="0" h="21600" w="21537">
                    <a:moveTo>
                      <a:pt x="7797" y="1264"/>
                    </a:moveTo>
                    <a:cubicBezTo>
                      <a:pt x="8180" y="1264"/>
                      <a:pt x="8499" y="1552"/>
                      <a:pt x="8499" y="1896"/>
                    </a:cubicBezTo>
                    <a:lnTo>
                      <a:pt x="8499" y="2642"/>
                    </a:lnTo>
                    <a:lnTo>
                      <a:pt x="5688" y="2642"/>
                    </a:lnTo>
                    <a:lnTo>
                      <a:pt x="5688" y="1896"/>
                    </a:lnTo>
                    <a:lnTo>
                      <a:pt x="5625" y="1896"/>
                    </a:lnTo>
                    <a:cubicBezTo>
                      <a:pt x="5625" y="1552"/>
                      <a:pt x="5943" y="1264"/>
                      <a:pt x="6326" y="1264"/>
                    </a:cubicBezTo>
                    <a:close/>
                    <a:moveTo>
                      <a:pt x="10608" y="3849"/>
                    </a:moveTo>
                    <a:cubicBezTo>
                      <a:pt x="11375" y="3849"/>
                      <a:pt x="12079" y="4309"/>
                      <a:pt x="12525" y="4941"/>
                    </a:cubicBezTo>
                    <a:cubicBezTo>
                      <a:pt x="11568" y="5457"/>
                      <a:pt x="10927" y="6376"/>
                      <a:pt x="10927" y="7469"/>
                    </a:cubicBezTo>
                    <a:cubicBezTo>
                      <a:pt x="10927" y="8100"/>
                      <a:pt x="11119" y="8617"/>
                      <a:pt x="11440" y="9019"/>
                    </a:cubicBezTo>
                    <a:cubicBezTo>
                      <a:pt x="11251" y="9044"/>
                      <a:pt x="11063" y="9055"/>
                      <a:pt x="10876" y="9055"/>
                    </a:cubicBezTo>
                    <a:cubicBezTo>
                      <a:pt x="9728" y="9055"/>
                      <a:pt x="8612" y="8612"/>
                      <a:pt x="7732" y="7870"/>
                    </a:cubicBezTo>
                    <a:lnTo>
                      <a:pt x="7541" y="7755"/>
                    </a:lnTo>
                    <a:cubicBezTo>
                      <a:pt x="6582" y="6951"/>
                      <a:pt x="5369" y="6435"/>
                      <a:pt x="4089" y="6320"/>
                    </a:cubicBezTo>
                    <a:cubicBezTo>
                      <a:pt x="3801" y="6260"/>
                      <a:pt x="3503" y="6234"/>
                      <a:pt x="3201" y="6234"/>
                    </a:cubicBezTo>
                    <a:cubicBezTo>
                      <a:pt x="2635" y="6234"/>
                      <a:pt x="2053" y="6322"/>
                      <a:pt x="1471" y="6435"/>
                    </a:cubicBezTo>
                    <a:lnTo>
                      <a:pt x="1471" y="5746"/>
                    </a:lnTo>
                    <a:cubicBezTo>
                      <a:pt x="1406" y="4710"/>
                      <a:pt x="2365" y="3849"/>
                      <a:pt x="3515" y="3849"/>
                    </a:cubicBezTo>
                    <a:close/>
                    <a:moveTo>
                      <a:pt x="18213" y="5802"/>
                    </a:moveTo>
                    <a:cubicBezTo>
                      <a:pt x="19300" y="5802"/>
                      <a:pt x="20129" y="6606"/>
                      <a:pt x="20129" y="7525"/>
                    </a:cubicBezTo>
                    <a:cubicBezTo>
                      <a:pt x="20129" y="8329"/>
                      <a:pt x="19363" y="8904"/>
                      <a:pt x="18533" y="9478"/>
                    </a:cubicBezTo>
                    <a:cubicBezTo>
                      <a:pt x="18405" y="9536"/>
                      <a:pt x="16424" y="11145"/>
                      <a:pt x="16168" y="11318"/>
                    </a:cubicBezTo>
                    <a:cubicBezTo>
                      <a:pt x="15912" y="11203"/>
                      <a:pt x="13547" y="9307"/>
                      <a:pt x="13547" y="9307"/>
                    </a:cubicBezTo>
                    <a:cubicBezTo>
                      <a:pt x="12718" y="8674"/>
                      <a:pt x="12142" y="8214"/>
                      <a:pt x="12142" y="7525"/>
                    </a:cubicBezTo>
                    <a:cubicBezTo>
                      <a:pt x="12142" y="6606"/>
                      <a:pt x="13036" y="5802"/>
                      <a:pt x="14059" y="5802"/>
                    </a:cubicBezTo>
                    <a:cubicBezTo>
                      <a:pt x="14635" y="5802"/>
                      <a:pt x="15209" y="6032"/>
                      <a:pt x="15592" y="6435"/>
                    </a:cubicBezTo>
                    <a:cubicBezTo>
                      <a:pt x="15785" y="6606"/>
                      <a:pt x="15912" y="6721"/>
                      <a:pt x="16168" y="6721"/>
                    </a:cubicBezTo>
                    <a:cubicBezTo>
                      <a:pt x="16424" y="6721"/>
                      <a:pt x="16551" y="6665"/>
                      <a:pt x="16742" y="6435"/>
                    </a:cubicBezTo>
                    <a:cubicBezTo>
                      <a:pt x="17125" y="6032"/>
                      <a:pt x="17574" y="5802"/>
                      <a:pt x="18213" y="5802"/>
                    </a:cubicBezTo>
                    <a:close/>
                    <a:moveTo>
                      <a:pt x="3166" y="7525"/>
                    </a:moveTo>
                    <a:cubicBezTo>
                      <a:pt x="4345" y="7525"/>
                      <a:pt x="5497" y="7908"/>
                      <a:pt x="6391" y="8674"/>
                    </a:cubicBezTo>
                    <a:lnTo>
                      <a:pt x="6582" y="8789"/>
                    </a:lnTo>
                    <a:cubicBezTo>
                      <a:pt x="7797" y="9766"/>
                      <a:pt x="9266" y="10341"/>
                      <a:pt x="10799" y="10341"/>
                    </a:cubicBezTo>
                    <a:cubicBezTo>
                      <a:pt x="11375" y="10341"/>
                      <a:pt x="11886" y="10282"/>
                      <a:pt x="12397" y="10111"/>
                    </a:cubicBezTo>
                    <a:cubicBezTo>
                      <a:pt x="12462" y="10111"/>
                      <a:pt x="12462" y="10167"/>
                      <a:pt x="12590" y="10167"/>
                    </a:cubicBezTo>
                    <a:lnTo>
                      <a:pt x="12590" y="13271"/>
                    </a:lnTo>
                    <a:cubicBezTo>
                      <a:pt x="12590" y="14361"/>
                      <a:pt x="11631" y="15109"/>
                      <a:pt x="10481" y="15109"/>
                    </a:cubicBezTo>
                    <a:lnTo>
                      <a:pt x="3450" y="15109"/>
                    </a:lnTo>
                    <a:cubicBezTo>
                      <a:pt x="3357" y="15123"/>
                      <a:pt x="3266" y="15131"/>
                      <a:pt x="3174" y="15131"/>
                    </a:cubicBezTo>
                    <a:cubicBezTo>
                      <a:pt x="2207" y="15131"/>
                      <a:pt x="1406" y="14325"/>
                      <a:pt x="1406" y="13327"/>
                    </a:cubicBezTo>
                    <a:lnTo>
                      <a:pt x="1406" y="7813"/>
                    </a:lnTo>
                    <a:cubicBezTo>
                      <a:pt x="1982" y="7622"/>
                      <a:pt x="2578" y="7525"/>
                      <a:pt x="3166" y="7525"/>
                    </a:cubicBezTo>
                    <a:close/>
                    <a:moveTo>
                      <a:pt x="7797" y="16602"/>
                    </a:moveTo>
                    <a:lnTo>
                      <a:pt x="7797" y="17235"/>
                    </a:lnTo>
                    <a:cubicBezTo>
                      <a:pt x="7797" y="17579"/>
                      <a:pt x="7477" y="17866"/>
                      <a:pt x="7030" y="17866"/>
                    </a:cubicBezTo>
                    <a:cubicBezTo>
                      <a:pt x="6647" y="17866"/>
                      <a:pt x="6326" y="17579"/>
                      <a:pt x="6326" y="17235"/>
                    </a:cubicBezTo>
                    <a:lnTo>
                      <a:pt x="6326" y="16602"/>
                    </a:lnTo>
                    <a:close/>
                    <a:moveTo>
                      <a:pt x="14186" y="11318"/>
                    </a:moveTo>
                    <a:cubicBezTo>
                      <a:pt x="14314" y="11489"/>
                      <a:pt x="15274" y="12178"/>
                      <a:pt x="15592" y="12408"/>
                    </a:cubicBezTo>
                    <a:lnTo>
                      <a:pt x="15592" y="18384"/>
                    </a:lnTo>
                    <a:cubicBezTo>
                      <a:pt x="15529" y="19474"/>
                      <a:pt x="14570" y="20336"/>
                      <a:pt x="13357" y="20336"/>
                    </a:cubicBezTo>
                    <a:lnTo>
                      <a:pt x="9842" y="20336"/>
                    </a:lnTo>
                    <a:cubicBezTo>
                      <a:pt x="8882" y="20336"/>
                      <a:pt x="8115" y="19762"/>
                      <a:pt x="7860" y="18958"/>
                    </a:cubicBezTo>
                    <a:cubicBezTo>
                      <a:pt x="8627" y="18670"/>
                      <a:pt x="9203" y="18039"/>
                      <a:pt x="9203" y="17176"/>
                    </a:cubicBezTo>
                    <a:lnTo>
                      <a:pt x="9203" y="16487"/>
                    </a:lnTo>
                    <a:lnTo>
                      <a:pt x="10671" y="16487"/>
                    </a:lnTo>
                    <a:cubicBezTo>
                      <a:pt x="12590" y="16487"/>
                      <a:pt x="14186" y="15050"/>
                      <a:pt x="14186" y="13327"/>
                    </a:cubicBezTo>
                    <a:lnTo>
                      <a:pt x="14186" y="11318"/>
                    </a:lnTo>
                    <a:close/>
                    <a:moveTo>
                      <a:pt x="6326" y="0"/>
                    </a:moveTo>
                    <a:cubicBezTo>
                      <a:pt x="5113" y="0"/>
                      <a:pt x="4282" y="862"/>
                      <a:pt x="4282" y="1838"/>
                    </a:cubicBezTo>
                    <a:lnTo>
                      <a:pt x="4282" y="2586"/>
                    </a:lnTo>
                    <a:lnTo>
                      <a:pt x="3515" y="2586"/>
                    </a:lnTo>
                    <a:cubicBezTo>
                      <a:pt x="1598" y="2586"/>
                      <a:pt x="0" y="4021"/>
                      <a:pt x="0" y="5746"/>
                    </a:cubicBezTo>
                    <a:lnTo>
                      <a:pt x="0" y="13327"/>
                    </a:lnTo>
                    <a:cubicBezTo>
                      <a:pt x="0" y="15050"/>
                      <a:pt x="1598" y="16487"/>
                      <a:pt x="3515" y="16487"/>
                    </a:cubicBezTo>
                    <a:lnTo>
                      <a:pt x="4986" y="16487"/>
                    </a:lnTo>
                    <a:lnTo>
                      <a:pt x="4986" y="17176"/>
                    </a:lnTo>
                    <a:cubicBezTo>
                      <a:pt x="4986" y="18039"/>
                      <a:pt x="5625" y="18728"/>
                      <a:pt x="6454" y="18958"/>
                    </a:cubicBezTo>
                    <a:cubicBezTo>
                      <a:pt x="6775" y="20451"/>
                      <a:pt x="8180" y="21600"/>
                      <a:pt x="9842" y="21600"/>
                    </a:cubicBezTo>
                    <a:lnTo>
                      <a:pt x="13357" y="21600"/>
                    </a:lnTo>
                    <a:cubicBezTo>
                      <a:pt x="15274" y="21600"/>
                      <a:pt x="16870" y="20163"/>
                      <a:pt x="16870" y="18440"/>
                    </a:cubicBezTo>
                    <a:lnTo>
                      <a:pt x="16870" y="12467"/>
                    </a:lnTo>
                    <a:cubicBezTo>
                      <a:pt x="17125" y="12293"/>
                      <a:pt x="19363" y="10570"/>
                      <a:pt x="19428" y="10455"/>
                    </a:cubicBezTo>
                    <a:cubicBezTo>
                      <a:pt x="20385" y="9766"/>
                      <a:pt x="21535" y="8904"/>
                      <a:pt x="21535" y="7525"/>
                    </a:cubicBezTo>
                    <a:cubicBezTo>
                      <a:pt x="21600" y="5860"/>
                      <a:pt x="20067" y="4538"/>
                      <a:pt x="18278" y="4538"/>
                    </a:cubicBezTo>
                    <a:cubicBezTo>
                      <a:pt x="17446" y="4538"/>
                      <a:pt x="16742" y="4710"/>
                      <a:pt x="16168" y="5171"/>
                    </a:cubicBezTo>
                    <a:cubicBezTo>
                      <a:pt x="15592" y="4710"/>
                      <a:pt x="14890" y="4538"/>
                      <a:pt x="14123" y="4538"/>
                    </a:cubicBezTo>
                    <a:lnTo>
                      <a:pt x="13803" y="4538"/>
                    </a:lnTo>
                    <a:cubicBezTo>
                      <a:pt x="13229" y="3390"/>
                      <a:pt x="11951" y="2586"/>
                      <a:pt x="10608" y="2586"/>
                    </a:cubicBezTo>
                    <a:lnTo>
                      <a:pt x="9842" y="2586"/>
                    </a:lnTo>
                    <a:lnTo>
                      <a:pt x="9842" y="1838"/>
                    </a:lnTo>
                    <a:cubicBezTo>
                      <a:pt x="9842" y="804"/>
                      <a:pt x="8882" y="0"/>
                      <a:pt x="7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21" name="Google Shape;4421;p40"/>
              <p:cNvSpPr/>
              <p:nvPr/>
            </p:nvSpPr>
            <p:spPr>
              <a:xfrm>
                <a:off x="102148" y="418018"/>
                <a:ext cx="161480" cy="157785"/>
              </a:xfrm>
              <a:custGeom>
                <a:rect b="b" l="l" r="r" t="t"/>
                <a:pathLst>
                  <a:path extrusionOk="0" h="21600" w="21600">
                    <a:moveTo>
                      <a:pt x="3489" y="0"/>
                    </a:moveTo>
                    <a:cubicBezTo>
                      <a:pt x="1583" y="0"/>
                      <a:pt x="0" y="1620"/>
                      <a:pt x="0" y="3571"/>
                    </a:cubicBezTo>
                    <a:lnTo>
                      <a:pt x="0" y="11053"/>
                    </a:lnTo>
                    <a:cubicBezTo>
                      <a:pt x="0" y="17235"/>
                      <a:pt x="4760" y="21456"/>
                      <a:pt x="10165" y="21456"/>
                    </a:cubicBezTo>
                    <a:lnTo>
                      <a:pt x="17476" y="21456"/>
                    </a:lnTo>
                    <a:cubicBezTo>
                      <a:pt x="17808" y="21559"/>
                      <a:pt x="18141" y="21600"/>
                      <a:pt x="18454" y="21600"/>
                    </a:cubicBezTo>
                    <a:cubicBezTo>
                      <a:pt x="20229" y="21600"/>
                      <a:pt x="21600" y="20135"/>
                      <a:pt x="21600" y="18205"/>
                    </a:cubicBezTo>
                    <a:cubicBezTo>
                      <a:pt x="21600" y="16254"/>
                      <a:pt x="19694" y="14634"/>
                      <a:pt x="17788" y="14634"/>
                    </a:cubicBezTo>
                    <a:lnTo>
                      <a:pt x="10800" y="14634"/>
                    </a:lnTo>
                    <a:cubicBezTo>
                      <a:pt x="8571" y="14634"/>
                      <a:pt x="6988" y="13003"/>
                      <a:pt x="6988" y="11053"/>
                    </a:cubicBezTo>
                    <a:lnTo>
                      <a:pt x="6988" y="3571"/>
                    </a:lnTo>
                    <a:cubicBezTo>
                      <a:pt x="6988" y="1620"/>
                      <a:pt x="5395" y="0"/>
                      <a:pt x="34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422" name="Google Shape;4422;p40"/>
            <p:cNvSpPr/>
            <p:nvPr/>
          </p:nvSpPr>
          <p:spPr>
            <a:xfrm>
              <a:off x="13509659" y="2242952"/>
              <a:ext cx="890566" cy="888886"/>
            </a:xfrm>
            <a:custGeom>
              <a:rect b="b" l="l" r="r" t="t"/>
              <a:pathLst>
                <a:path extrusionOk="0" h="21600" w="20453">
                  <a:moveTo>
                    <a:pt x="18212" y="1262"/>
                  </a:moveTo>
                  <a:cubicBezTo>
                    <a:pt x="18605" y="1262"/>
                    <a:pt x="18938" y="1290"/>
                    <a:pt x="19184" y="1341"/>
                  </a:cubicBezTo>
                  <a:cubicBezTo>
                    <a:pt x="19293" y="1920"/>
                    <a:pt x="19293" y="2959"/>
                    <a:pt x="19128" y="4113"/>
                  </a:cubicBezTo>
                  <a:lnTo>
                    <a:pt x="16566" y="1400"/>
                  </a:lnTo>
                  <a:cubicBezTo>
                    <a:pt x="17165" y="1304"/>
                    <a:pt x="17733" y="1262"/>
                    <a:pt x="18212" y="1262"/>
                  </a:cubicBezTo>
                  <a:close/>
                  <a:moveTo>
                    <a:pt x="15202" y="1689"/>
                  </a:moveTo>
                  <a:lnTo>
                    <a:pt x="18966" y="5670"/>
                  </a:lnTo>
                  <a:cubicBezTo>
                    <a:pt x="18801" y="6075"/>
                    <a:pt x="18638" y="6536"/>
                    <a:pt x="18474" y="6939"/>
                  </a:cubicBezTo>
                  <a:lnTo>
                    <a:pt x="13893" y="2092"/>
                  </a:lnTo>
                  <a:cubicBezTo>
                    <a:pt x="14329" y="1920"/>
                    <a:pt x="14710" y="1746"/>
                    <a:pt x="15202" y="1689"/>
                  </a:cubicBezTo>
                  <a:close/>
                  <a:moveTo>
                    <a:pt x="12802" y="2669"/>
                  </a:moveTo>
                  <a:lnTo>
                    <a:pt x="17819" y="8037"/>
                  </a:lnTo>
                  <a:cubicBezTo>
                    <a:pt x="17710" y="8152"/>
                    <a:pt x="17548" y="8383"/>
                    <a:pt x="17439" y="8557"/>
                  </a:cubicBezTo>
                  <a:cubicBezTo>
                    <a:pt x="17274" y="8729"/>
                    <a:pt x="17165" y="8903"/>
                    <a:pt x="16947" y="8960"/>
                  </a:cubicBezTo>
                  <a:lnTo>
                    <a:pt x="11930" y="3651"/>
                  </a:lnTo>
                  <a:cubicBezTo>
                    <a:pt x="12039" y="3477"/>
                    <a:pt x="12201" y="3246"/>
                    <a:pt x="12310" y="3131"/>
                  </a:cubicBezTo>
                  <a:cubicBezTo>
                    <a:pt x="12475" y="2959"/>
                    <a:pt x="12584" y="2843"/>
                    <a:pt x="12802" y="2669"/>
                  </a:cubicBezTo>
                  <a:close/>
                  <a:moveTo>
                    <a:pt x="11384" y="4862"/>
                  </a:moveTo>
                  <a:lnTo>
                    <a:pt x="15910" y="9652"/>
                  </a:lnTo>
                  <a:cubicBezTo>
                    <a:pt x="15474" y="9826"/>
                    <a:pt x="15037" y="9999"/>
                    <a:pt x="14656" y="10114"/>
                  </a:cubicBezTo>
                  <a:lnTo>
                    <a:pt x="10948" y="6247"/>
                  </a:lnTo>
                  <a:cubicBezTo>
                    <a:pt x="11002" y="5785"/>
                    <a:pt x="11166" y="5267"/>
                    <a:pt x="11384" y="4862"/>
                  </a:cubicBezTo>
                  <a:close/>
                  <a:moveTo>
                    <a:pt x="10674" y="7749"/>
                  </a:moveTo>
                  <a:lnTo>
                    <a:pt x="13074" y="10288"/>
                  </a:lnTo>
                  <a:cubicBezTo>
                    <a:pt x="12660" y="10336"/>
                    <a:pt x="12264" y="10354"/>
                    <a:pt x="11909" y="10354"/>
                  </a:cubicBezTo>
                  <a:cubicBezTo>
                    <a:pt x="11422" y="10354"/>
                    <a:pt x="11012" y="10321"/>
                    <a:pt x="10730" y="10288"/>
                  </a:cubicBezTo>
                  <a:cubicBezTo>
                    <a:pt x="10674" y="9768"/>
                    <a:pt x="10621" y="8844"/>
                    <a:pt x="10674" y="7749"/>
                  </a:cubicBezTo>
                  <a:close/>
                  <a:moveTo>
                    <a:pt x="8062" y="11303"/>
                  </a:moveTo>
                  <a:cubicBezTo>
                    <a:pt x="8735" y="11303"/>
                    <a:pt x="9319" y="11358"/>
                    <a:pt x="9637" y="11442"/>
                  </a:cubicBezTo>
                  <a:cubicBezTo>
                    <a:pt x="9746" y="11904"/>
                    <a:pt x="9802" y="12884"/>
                    <a:pt x="9746" y="13924"/>
                  </a:cubicBezTo>
                  <a:lnTo>
                    <a:pt x="7293" y="11327"/>
                  </a:lnTo>
                  <a:cubicBezTo>
                    <a:pt x="7556" y="11310"/>
                    <a:pt x="7814" y="11303"/>
                    <a:pt x="8062" y="11303"/>
                  </a:cubicBezTo>
                  <a:close/>
                  <a:moveTo>
                    <a:pt x="5875" y="11557"/>
                  </a:moveTo>
                  <a:lnTo>
                    <a:pt x="9528" y="15481"/>
                  </a:lnTo>
                  <a:cubicBezTo>
                    <a:pt x="9474" y="15886"/>
                    <a:pt x="9310" y="16405"/>
                    <a:pt x="9147" y="16810"/>
                  </a:cubicBezTo>
                  <a:lnTo>
                    <a:pt x="4564" y="12019"/>
                  </a:lnTo>
                  <a:cubicBezTo>
                    <a:pt x="4947" y="11788"/>
                    <a:pt x="5383" y="11614"/>
                    <a:pt x="5875" y="11557"/>
                  </a:cubicBezTo>
                  <a:close/>
                  <a:moveTo>
                    <a:pt x="3474" y="12653"/>
                  </a:moveTo>
                  <a:lnTo>
                    <a:pt x="8493" y="17964"/>
                  </a:lnTo>
                  <a:cubicBezTo>
                    <a:pt x="8384" y="18136"/>
                    <a:pt x="8219" y="18367"/>
                    <a:pt x="8110" y="18482"/>
                  </a:cubicBezTo>
                  <a:cubicBezTo>
                    <a:pt x="7947" y="18656"/>
                    <a:pt x="7838" y="18772"/>
                    <a:pt x="7620" y="18944"/>
                  </a:cubicBezTo>
                  <a:lnTo>
                    <a:pt x="2547" y="13576"/>
                  </a:lnTo>
                  <a:cubicBezTo>
                    <a:pt x="2710" y="13461"/>
                    <a:pt x="2819" y="13230"/>
                    <a:pt x="2984" y="13058"/>
                  </a:cubicBezTo>
                  <a:cubicBezTo>
                    <a:pt x="3093" y="12942"/>
                    <a:pt x="3256" y="12768"/>
                    <a:pt x="3474" y="12653"/>
                  </a:cubicBezTo>
                  <a:close/>
                  <a:moveTo>
                    <a:pt x="1947" y="14674"/>
                  </a:moveTo>
                  <a:lnTo>
                    <a:pt x="6530" y="19521"/>
                  </a:lnTo>
                  <a:cubicBezTo>
                    <a:pt x="6202" y="19695"/>
                    <a:pt x="5711" y="19869"/>
                    <a:pt x="5274" y="19984"/>
                  </a:cubicBezTo>
                  <a:lnTo>
                    <a:pt x="1566" y="16058"/>
                  </a:lnTo>
                  <a:cubicBezTo>
                    <a:pt x="1675" y="15597"/>
                    <a:pt x="1838" y="15078"/>
                    <a:pt x="1947" y="14674"/>
                  </a:cubicBezTo>
                  <a:close/>
                  <a:moveTo>
                    <a:pt x="1292" y="17559"/>
                  </a:moveTo>
                  <a:lnTo>
                    <a:pt x="3856" y="20272"/>
                  </a:lnTo>
                  <a:cubicBezTo>
                    <a:pt x="3202" y="20376"/>
                    <a:pt x="2606" y="20396"/>
                    <a:pt x="2092" y="20396"/>
                  </a:cubicBezTo>
                  <a:cubicBezTo>
                    <a:pt x="1751" y="20396"/>
                    <a:pt x="1445" y="20387"/>
                    <a:pt x="1183" y="20387"/>
                  </a:cubicBezTo>
                  <a:cubicBezTo>
                    <a:pt x="1130" y="19810"/>
                    <a:pt x="1130" y="18713"/>
                    <a:pt x="1292" y="17559"/>
                  </a:cubicBezTo>
                  <a:close/>
                  <a:moveTo>
                    <a:pt x="18259" y="0"/>
                  </a:moveTo>
                  <a:cubicBezTo>
                    <a:pt x="16398" y="0"/>
                    <a:pt x="13335" y="315"/>
                    <a:pt x="11493" y="2266"/>
                  </a:cubicBezTo>
                  <a:cubicBezTo>
                    <a:pt x="11166" y="2612"/>
                    <a:pt x="10892" y="2959"/>
                    <a:pt x="10674" y="3362"/>
                  </a:cubicBezTo>
                  <a:cubicBezTo>
                    <a:pt x="9365" y="5554"/>
                    <a:pt x="9365" y="8614"/>
                    <a:pt x="9528" y="10057"/>
                  </a:cubicBezTo>
                  <a:cubicBezTo>
                    <a:pt x="9165" y="10017"/>
                    <a:pt x="8688" y="9982"/>
                    <a:pt x="8147" y="9982"/>
                  </a:cubicBezTo>
                  <a:cubicBezTo>
                    <a:pt x="6343" y="9982"/>
                    <a:pt x="3801" y="10358"/>
                    <a:pt x="2165" y="12135"/>
                  </a:cubicBezTo>
                  <a:cubicBezTo>
                    <a:pt x="-562" y="15020"/>
                    <a:pt x="39" y="20734"/>
                    <a:pt x="92" y="20964"/>
                  </a:cubicBezTo>
                  <a:cubicBezTo>
                    <a:pt x="202" y="21254"/>
                    <a:pt x="420" y="21426"/>
                    <a:pt x="693" y="21541"/>
                  </a:cubicBezTo>
                  <a:cubicBezTo>
                    <a:pt x="747" y="21541"/>
                    <a:pt x="1401" y="21600"/>
                    <a:pt x="2329" y="21600"/>
                  </a:cubicBezTo>
                  <a:cubicBezTo>
                    <a:pt x="4128" y="21600"/>
                    <a:pt x="7129" y="21254"/>
                    <a:pt x="8983" y="19290"/>
                  </a:cubicBezTo>
                  <a:cubicBezTo>
                    <a:pt x="11166" y="16982"/>
                    <a:pt x="11111" y="13173"/>
                    <a:pt x="10948" y="11499"/>
                  </a:cubicBezTo>
                  <a:cubicBezTo>
                    <a:pt x="11329" y="11499"/>
                    <a:pt x="11765" y="11557"/>
                    <a:pt x="12257" y="11557"/>
                  </a:cubicBezTo>
                  <a:cubicBezTo>
                    <a:pt x="14111" y="11557"/>
                    <a:pt x="16620" y="11211"/>
                    <a:pt x="18311" y="9421"/>
                  </a:cubicBezTo>
                  <a:cubicBezTo>
                    <a:pt x="21038" y="6593"/>
                    <a:pt x="20384" y="879"/>
                    <a:pt x="20384" y="648"/>
                  </a:cubicBezTo>
                  <a:cubicBezTo>
                    <a:pt x="20274" y="361"/>
                    <a:pt x="20110" y="187"/>
                    <a:pt x="19838" y="71"/>
                  </a:cubicBezTo>
                  <a:cubicBezTo>
                    <a:pt x="19767" y="71"/>
                    <a:pt x="19151" y="0"/>
                    <a:pt x="182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423" name="Google Shape;4423;p40"/>
            <p:cNvGrpSpPr/>
            <p:nvPr/>
          </p:nvGrpSpPr>
          <p:grpSpPr>
            <a:xfrm>
              <a:off x="17046677" y="2238606"/>
              <a:ext cx="600671" cy="897783"/>
              <a:chOff x="0" y="0"/>
              <a:chExt cx="600670" cy="897781"/>
            </a:xfrm>
          </p:grpSpPr>
          <p:sp>
            <p:nvSpPr>
              <p:cNvPr id="4424" name="Google Shape;4424;p40"/>
              <p:cNvSpPr/>
              <p:nvPr/>
            </p:nvSpPr>
            <p:spPr>
              <a:xfrm>
                <a:off x="0" y="0"/>
                <a:ext cx="261291" cy="895369"/>
              </a:xfrm>
              <a:custGeom>
                <a:rect b="b" l="l" r="r" t="t"/>
                <a:pathLst>
                  <a:path extrusionOk="0" h="21600" w="21600">
                    <a:moveTo>
                      <a:pt x="10607" y="1317"/>
                    </a:moveTo>
                    <a:cubicBezTo>
                      <a:pt x="14140" y="1317"/>
                      <a:pt x="16889" y="2177"/>
                      <a:pt x="16889" y="3152"/>
                    </a:cubicBezTo>
                    <a:cubicBezTo>
                      <a:pt x="16889" y="4239"/>
                      <a:pt x="13941" y="5041"/>
                      <a:pt x="10607" y="5041"/>
                    </a:cubicBezTo>
                    <a:cubicBezTo>
                      <a:pt x="10495" y="5043"/>
                      <a:pt x="10382" y="5045"/>
                      <a:pt x="10270" y="5045"/>
                    </a:cubicBezTo>
                    <a:cubicBezTo>
                      <a:pt x="6886" y="5045"/>
                      <a:pt x="4126" y="4205"/>
                      <a:pt x="4126" y="3152"/>
                    </a:cubicBezTo>
                    <a:cubicBezTo>
                      <a:pt x="4126" y="2119"/>
                      <a:pt x="7073" y="1317"/>
                      <a:pt x="10607" y="1317"/>
                    </a:cubicBezTo>
                    <a:close/>
                    <a:moveTo>
                      <a:pt x="10999" y="10199"/>
                    </a:moveTo>
                    <a:cubicBezTo>
                      <a:pt x="12177" y="10199"/>
                      <a:pt x="12962" y="10484"/>
                      <a:pt x="13156" y="10772"/>
                    </a:cubicBezTo>
                    <a:lnTo>
                      <a:pt x="13156" y="11459"/>
                    </a:lnTo>
                    <a:lnTo>
                      <a:pt x="8251" y="11459"/>
                    </a:lnTo>
                    <a:lnTo>
                      <a:pt x="8251" y="10828"/>
                    </a:lnTo>
                    <a:cubicBezTo>
                      <a:pt x="8251" y="10484"/>
                      <a:pt x="9230" y="10199"/>
                      <a:pt x="10607" y="10199"/>
                    </a:cubicBezTo>
                    <a:close/>
                    <a:moveTo>
                      <a:pt x="13548" y="12776"/>
                    </a:moveTo>
                    <a:lnTo>
                      <a:pt x="14533" y="17761"/>
                    </a:lnTo>
                    <a:lnTo>
                      <a:pt x="7859" y="17761"/>
                    </a:lnTo>
                    <a:lnTo>
                      <a:pt x="8251" y="12776"/>
                    </a:lnTo>
                    <a:close/>
                    <a:moveTo>
                      <a:pt x="14726" y="19136"/>
                    </a:moveTo>
                    <a:lnTo>
                      <a:pt x="14726" y="19250"/>
                    </a:lnTo>
                    <a:cubicBezTo>
                      <a:pt x="14726" y="19479"/>
                      <a:pt x="14533" y="19767"/>
                      <a:pt x="13748" y="19996"/>
                    </a:cubicBezTo>
                    <a:cubicBezTo>
                      <a:pt x="12962" y="20225"/>
                      <a:pt x="12370" y="20340"/>
                      <a:pt x="11193" y="20340"/>
                    </a:cubicBezTo>
                    <a:cubicBezTo>
                      <a:pt x="10214" y="20340"/>
                      <a:pt x="9230" y="20225"/>
                      <a:pt x="8837" y="20052"/>
                    </a:cubicBezTo>
                    <a:cubicBezTo>
                      <a:pt x="8052" y="19881"/>
                      <a:pt x="7859" y="19652"/>
                      <a:pt x="7859" y="19365"/>
                    </a:cubicBezTo>
                    <a:lnTo>
                      <a:pt x="7859" y="19136"/>
                    </a:lnTo>
                    <a:close/>
                    <a:moveTo>
                      <a:pt x="10800" y="0"/>
                    </a:moveTo>
                    <a:cubicBezTo>
                      <a:pt x="4911" y="0"/>
                      <a:pt x="0" y="1431"/>
                      <a:pt x="0" y="3152"/>
                    </a:cubicBezTo>
                    <a:cubicBezTo>
                      <a:pt x="0" y="4698"/>
                      <a:pt x="3733" y="5958"/>
                      <a:pt x="8644" y="6245"/>
                    </a:cubicBezTo>
                    <a:lnTo>
                      <a:pt x="8644" y="9053"/>
                    </a:lnTo>
                    <a:cubicBezTo>
                      <a:pt x="6089" y="9282"/>
                      <a:pt x="4126" y="9970"/>
                      <a:pt x="4126" y="10772"/>
                    </a:cubicBezTo>
                    <a:lnTo>
                      <a:pt x="3340" y="19194"/>
                    </a:lnTo>
                    <a:cubicBezTo>
                      <a:pt x="3340" y="19881"/>
                      <a:pt x="4126" y="20454"/>
                      <a:pt x="5696" y="20856"/>
                    </a:cubicBezTo>
                    <a:cubicBezTo>
                      <a:pt x="7073" y="21314"/>
                      <a:pt x="9036" y="21600"/>
                      <a:pt x="11193" y="21600"/>
                    </a:cubicBezTo>
                    <a:cubicBezTo>
                      <a:pt x="13548" y="21600"/>
                      <a:pt x="15511" y="21314"/>
                      <a:pt x="16889" y="20856"/>
                    </a:cubicBezTo>
                    <a:cubicBezTo>
                      <a:pt x="18459" y="20454"/>
                      <a:pt x="19045" y="19767"/>
                      <a:pt x="19045" y="19136"/>
                    </a:cubicBezTo>
                    <a:lnTo>
                      <a:pt x="17674" y="10772"/>
                    </a:lnTo>
                    <a:cubicBezTo>
                      <a:pt x="17474" y="9970"/>
                      <a:pt x="15711" y="9339"/>
                      <a:pt x="12962" y="9053"/>
                    </a:cubicBezTo>
                    <a:lnTo>
                      <a:pt x="12962" y="6302"/>
                    </a:lnTo>
                    <a:cubicBezTo>
                      <a:pt x="17674" y="5958"/>
                      <a:pt x="21600" y="4756"/>
                      <a:pt x="21600" y="3152"/>
                    </a:cubicBezTo>
                    <a:cubicBezTo>
                      <a:pt x="21600" y="1431"/>
                      <a:pt x="16689"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25" name="Google Shape;4425;p40"/>
              <p:cNvSpPr/>
              <p:nvPr/>
            </p:nvSpPr>
            <p:spPr>
              <a:xfrm>
                <a:off x="356277" y="2638"/>
                <a:ext cx="244393" cy="895143"/>
              </a:xfrm>
              <a:custGeom>
                <a:rect b="b" l="l" r="r" t="t"/>
                <a:pathLst>
                  <a:path extrusionOk="0" h="21600" w="21368">
                    <a:moveTo>
                      <a:pt x="8101" y="10138"/>
                    </a:moveTo>
                    <a:cubicBezTo>
                      <a:pt x="9347" y="10138"/>
                      <a:pt x="10177" y="10423"/>
                      <a:pt x="10381" y="10711"/>
                    </a:cubicBezTo>
                    <a:lnTo>
                      <a:pt x="10381" y="11398"/>
                    </a:lnTo>
                    <a:lnTo>
                      <a:pt x="5194" y="11398"/>
                    </a:lnTo>
                    <a:lnTo>
                      <a:pt x="5194" y="10767"/>
                    </a:lnTo>
                    <a:cubicBezTo>
                      <a:pt x="5194" y="10423"/>
                      <a:pt x="6229" y="10138"/>
                      <a:pt x="7475" y="10138"/>
                    </a:cubicBezTo>
                    <a:close/>
                    <a:moveTo>
                      <a:pt x="10381" y="12716"/>
                    </a:moveTo>
                    <a:lnTo>
                      <a:pt x="11423" y="17702"/>
                    </a:lnTo>
                    <a:lnTo>
                      <a:pt x="4364" y="17702"/>
                    </a:lnTo>
                    <a:lnTo>
                      <a:pt x="4983" y="12716"/>
                    </a:lnTo>
                    <a:close/>
                    <a:moveTo>
                      <a:pt x="11627" y="19077"/>
                    </a:moveTo>
                    <a:lnTo>
                      <a:pt x="11627" y="19192"/>
                    </a:lnTo>
                    <a:cubicBezTo>
                      <a:pt x="11838" y="19421"/>
                      <a:pt x="11423" y="19708"/>
                      <a:pt x="10592" y="19937"/>
                    </a:cubicBezTo>
                    <a:cubicBezTo>
                      <a:pt x="9762" y="20167"/>
                      <a:pt x="9136" y="20281"/>
                      <a:pt x="8101" y="20281"/>
                    </a:cubicBezTo>
                    <a:cubicBezTo>
                      <a:pt x="7059" y="20281"/>
                      <a:pt x="6025" y="20167"/>
                      <a:pt x="5398" y="19994"/>
                    </a:cubicBezTo>
                    <a:cubicBezTo>
                      <a:pt x="4568" y="19823"/>
                      <a:pt x="4364" y="19594"/>
                      <a:pt x="4364" y="19306"/>
                    </a:cubicBezTo>
                    <a:lnTo>
                      <a:pt x="4364" y="19077"/>
                    </a:lnTo>
                    <a:close/>
                    <a:moveTo>
                      <a:pt x="19016" y="0"/>
                    </a:moveTo>
                    <a:cubicBezTo>
                      <a:pt x="18436" y="0"/>
                      <a:pt x="17882" y="71"/>
                      <a:pt x="17441" y="222"/>
                    </a:cubicBezTo>
                    <a:lnTo>
                      <a:pt x="6025" y="4062"/>
                    </a:lnTo>
                    <a:cubicBezTo>
                      <a:pt x="5814" y="4177"/>
                      <a:pt x="5398" y="4349"/>
                      <a:pt x="5398" y="4464"/>
                    </a:cubicBezTo>
                    <a:lnTo>
                      <a:pt x="5398" y="9048"/>
                    </a:lnTo>
                    <a:cubicBezTo>
                      <a:pt x="2907" y="9277"/>
                      <a:pt x="831" y="9965"/>
                      <a:pt x="831" y="10767"/>
                    </a:cubicBezTo>
                    <a:lnTo>
                      <a:pt x="0" y="19250"/>
                    </a:lnTo>
                    <a:cubicBezTo>
                      <a:pt x="0" y="19879"/>
                      <a:pt x="831" y="20454"/>
                      <a:pt x="2287" y="20854"/>
                    </a:cubicBezTo>
                    <a:cubicBezTo>
                      <a:pt x="3948" y="21313"/>
                      <a:pt x="6025" y="21600"/>
                      <a:pt x="8305" y="21600"/>
                    </a:cubicBezTo>
                    <a:cubicBezTo>
                      <a:pt x="10592" y="21600"/>
                      <a:pt x="12669" y="21313"/>
                      <a:pt x="14330" y="20854"/>
                    </a:cubicBezTo>
                    <a:cubicBezTo>
                      <a:pt x="15780" y="20454"/>
                      <a:pt x="16610" y="19823"/>
                      <a:pt x="16610" y="19135"/>
                    </a:cubicBezTo>
                    <a:lnTo>
                      <a:pt x="15160" y="10767"/>
                    </a:lnTo>
                    <a:cubicBezTo>
                      <a:pt x="14745" y="9965"/>
                      <a:pt x="13084" y="9336"/>
                      <a:pt x="10177" y="9048"/>
                    </a:cubicBezTo>
                    <a:lnTo>
                      <a:pt x="10177" y="4693"/>
                    </a:lnTo>
                    <a:lnTo>
                      <a:pt x="20769" y="1024"/>
                    </a:lnTo>
                    <a:cubicBezTo>
                      <a:pt x="21600" y="739"/>
                      <a:pt x="21600" y="395"/>
                      <a:pt x="20559" y="166"/>
                    </a:cubicBezTo>
                    <a:cubicBezTo>
                      <a:pt x="20071" y="56"/>
                      <a:pt x="19530" y="0"/>
                      <a:pt x="190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26" name="Google Shape;4426;p40"/>
              <p:cNvSpPr/>
              <p:nvPr/>
            </p:nvSpPr>
            <p:spPr>
              <a:xfrm>
                <a:off x="99812" y="104486"/>
                <a:ext cx="54581" cy="54656"/>
              </a:xfrm>
              <a:custGeom>
                <a:rect b="b" l="l" r="r" t="t"/>
                <a:pathLst>
                  <a:path extrusionOk="0" h="21600" w="21600">
                    <a:moveTo>
                      <a:pt x="11277" y="0"/>
                    </a:moveTo>
                    <a:cubicBezTo>
                      <a:pt x="4684" y="0"/>
                      <a:pt x="0" y="4707"/>
                      <a:pt x="0" y="10338"/>
                    </a:cubicBezTo>
                    <a:cubicBezTo>
                      <a:pt x="0" y="16893"/>
                      <a:pt x="4684" y="21600"/>
                      <a:pt x="11277" y="21600"/>
                    </a:cubicBezTo>
                    <a:cubicBezTo>
                      <a:pt x="16916" y="21600"/>
                      <a:pt x="21600" y="16893"/>
                      <a:pt x="21600" y="10338"/>
                    </a:cubicBezTo>
                    <a:cubicBezTo>
                      <a:pt x="21600" y="4707"/>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427" name="Google Shape;4427;p40"/>
            <p:cNvGrpSpPr/>
            <p:nvPr/>
          </p:nvGrpSpPr>
          <p:grpSpPr>
            <a:xfrm>
              <a:off x="3373320" y="73"/>
              <a:ext cx="895446" cy="893034"/>
              <a:chOff x="-1" y="-1"/>
              <a:chExt cx="895444" cy="893033"/>
            </a:xfrm>
          </p:grpSpPr>
          <p:sp>
            <p:nvSpPr>
              <p:cNvPr id="4428" name="Google Shape;4428;p40"/>
              <p:cNvSpPr/>
              <p:nvPr/>
            </p:nvSpPr>
            <p:spPr>
              <a:xfrm>
                <a:off x="-1" y="-1"/>
                <a:ext cx="895444" cy="893033"/>
              </a:xfrm>
              <a:custGeom>
                <a:rect b="b" l="l" r="r" t="t"/>
                <a:pathLst>
                  <a:path extrusionOk="0" h="21600" w="21600">
                    <a:moveTo>
                      <a:pt x="14037" y="3793"/>
                    </a:moveTo>
                    <a:lnTo>
                      <a:pt x="14037" y="5171"/>
                    </a:lnTo>
                    <a:lnTo>
                      <a:pt x="7678" y="5171"/>
                    </a:lnTo>
                    <a:lnTo>
                      <a:pt x="7678" y="3793"/>
                    </a:lnTo>
                    <a:close/>
                    <a:moveTo>
                      <a:pt x="14610" y="1264"/>
                    </a:moveTo>
                    <a:cubicBezTo>
                      <a:pt x="15699" y="1264"/>
                      <a:pt x="16501" y="2126"/>
                      <a:pt x="16501" y="3160"/>
                    </a:cubicBezTo>
                    <a:lnTo>
                      <a:pt x="16501" y="5171"/>
                    </a:lnTo>
                    <a:lnTo>
                      <a:pt x="15183" y="5171"/>
                    </a:lnTo>
                    <a:lnTo>
                      <a:pt x="15183" y="3160"/>
                    </a:lnTo>
                    <a:cubicBezTo>
                      <a:pt x="15183" y="2759"/>
                      <a:pt x="14897" y="2471"/>
                      <a:pt x="14552" y="2471"/>
                    </a:cubicBezTo>
                    <a:lnTo>
                      <a:pt x="6876" y="2471"/>
                    </a:lnTo>
                    <a:cubicBezTo>
                      <a:pt x="6532" y="2471"/>
                      <a:pt x="6245" y="2759"/>
                      <a:pt x="6245" y="3160"/>
                    </a:cubicBezTo>
                    <a:lnTo>
                      <a:pt x="6245" y="5171"/>
                    </a:lnTo>
                    <a:lnTo>
                      <a:pt x="4984" y="5171"/>
                    </a:lnTo>
                    <a:lnTo>
                      <a:pt x="4984" y="3160"/>
                    </a:lnTo>
                    <a:lnTo>
                      <a:pt x="5099" y="3160"/>
                    </a:lnTo>
                    <a:cubicBezTo>
                      <a:pt x="5099" y="2068"/>
                      <a:pt x="5959" y="1264"/>
                      <a:pt x="6990" y="1264"/>
                    </a:cubicBezTo>
                    <a:close/>
                    <a:moveTo>
                      <a:pt x="18505" y="6376"/>
                    </a:moveTo>
                    <a:cubicBezTo>
                      <a:pt x="19307" y="6376"/>
                      <a:pt x="19994" y="6894"/>
                      <a:pt x="20282" y="7640"/>
                    </a:cubicBezTo>
                    <a:lnTo>
                      <a:pt x="1548" y="7640"/>
                    </a:lnTo>
                    <a:cubicBezTo>
                      <a:pt x="1662" y="6951"/>
                      <a:pt x="2406" y="6376"/>
                      <a:pt x="3266" y="6376"/>
                    </a:cubicBezTo>
                    <a:close/>
                    <a:moveTo>
                      <a:pt x="20282" y="8962"/>
                    </a:moveTo>
                    <a:lnTo>
                      <a:pt x="20282" y="11489"/>
                    </a:lnTo>
                    <a:lnTo>
                      <a:pt x="19021" y="11489"/>
                    </a:lnTo>
                    <a:lnTo>
                      <a:pt x="19021" y="10800"/>
                    </a:lnTo>
                    <a:cubicBezTo>
                      <a:pt x="19078" y="10455"/>
                      <a:pt x="18792" y="10169"/>
                      <a:pt x="18449" y="10169"/>
                    </a:cubicBezTo>
                    <a:lnTo>
                      <a:pt x="15928" y="10169"/>
                    </a:lnTo>
                    <a:cubicBezTo>
                      <a:pt x="15584" y="10169"/>
                      <a:pt x="15297" y="10455"/>
                      <a:pt x="15297" y="10800"/>
                    </a:cubicBezTo>
                    <a:lnTo>
                      <a:pt x="15297" y="11489"/>
                    </a:lnTo>
                    <a:lnTo>
                      <a:pt x="6417" y="11489"/>
                    </a:lnTo>
                    <a:lnTo>
                      <a:pt x="6417" y="10800"/>
                    </a:lnTo>
                    <a:cubicBezTo>
                      <a:pt x="6417" y="10455"/>
                      <a:pt x="6130" y="10169"/>
                      <a:pt x="5730" y="10169"/>
                    </a:cubicBezTo>
                    <a:lnTo>
                      <a:pt x="3266" y="10169"/>
                    </a:lnTo>
                    <a:cubicBezTo>
                      <a:pt x="2864" y="10169"/>
                      <a:pt x="2579" y="10455"/>
                      <a:pt x="2579" y="10800"/>
                    </a:cubicBezTo>
                    <a:lnTo>
                      <a:pt x="2579" y="11489"/>
                    </a:lnTo>
                    <a:lnTo>
                      <a:pt x="1318" y="11489"/>
                    </a:lnTo>
                    <a:lnTo>
                      <a:pt x="1318" y="8962"/>
                    </a:lnTo>
                    <a:close/>
                    <a:moveTo>
                      <a:pt x="5157" y="11489"/>
                    </a:moveTo>
                    <a:lnTo>
                      <a:pt x="5157" y="14649"/>
                    </a:lnTo>
                    <a:cubicBezTo>
                      <a:pt x="5157" y="14994"/>
                      <a:pt x="4870" y="15282"/>
                      <a:pt x="4526" y="15282"/>
                    </a:cubicBezTo>
                    <a:cubicBezTo>
                      <a:pt x="4183" y="15282"/>
                      <a:pt x="3897" y="14994"/>
                      <a:pt x="3897" y="14649"/>
                    </a:cubicBezTo>
                    <a:lnTo>
                      <a:pt x="3897" y="11489"/>
                    </a:lnTo>
                    <a:close/>
                    <a:moveTo>
                      <a:pt x="17876" y="11489"/>
                    </a:moveTo>
                    <a:lnTo>
                      <a:pt x="17876" y="14649"/>
                    </a:lnTo>
                    <a:cubicBezTo>
                      <a:pt x="17876" y="14994"/>
                      <a:pt x="17588" y="15282"/>
                      <a:pt x="17188" y="15282"/>
                    </a:cubicBezTo>
                    <a:cubicBezTo>
                      <a:pt x="16845" y="15282"/>
                      <a:pt x="16557" y="14994"/>
                      <a:pt x="16557" y="14649"/>
                    </a:cubicBezTo>
                    <a:lnTo>
                      <a:pt x="16557" y="11489"/>
                    </a:lnTo>
                    <a:close/>
                    <a:moveTo>
                      <a:pt x="20223" y="12753"/>
                    </a:moveTo>
                    <a:lnTo>
                      <a:pt x="20223" y="18440"/>
                    </a:lnTo>
                    <a:cubicBezTo>
                      <a:pt x="20338" y="19417"/>
                      <a:pt x="19480" y="20278"/>
                      <a:pt x="18449" y="20278"/>
                    </a:cubicBezTo>
                    <a:lnTo>
                      <a:pt x="3151" y="20278"/>
                    </a:lnTo>
                    <a:cubicBezTo>
                      <a:pt x="2120" y="20278"/>
                      <a:pt x="1318" y="19417"/>
                      <a:pt x="1318" y="18440"/>
                    </a:cubicBezTo>
                    <a:lnTo>
                      <a:pt x="1318" y="12753"/>
                    </a:lnTo>
                    <a:lnTo>
                      <a:pt x="2579" y="12753"/>
                    </a:lnTo>
                    <a:lnTo>
                      <a:pt x="2579" y="14649"/>
                    </a:lnTo>
                    <a:cubicBezTo>
                      <a:pt x="2579" y="15683"/>
                      <a:pt x="3439" y="16487"/>
                      <a:pt x="4470" y="16487"/>
                    </a:cubicBezTo>
                    <a:cubicBezTo>
                      <a:pt x="5443" y="16487"/>
                      <a:pt x="6303" y="15627"/>
                      <a:pt x="6303" y="14649"/>
                    </a:cubicBezTo>
                    <a:lnTo>
                      <a:pt x="6303" y="12753"/>
                    </a:lnTo>
                    <a:lnTo>
                      <a:pt x="15183" y="12753"/>
                    </a:lnTo>
                    <a:lnTo>
                      <a:pt x="15183" y="14649"/>
                    </a:lnTo>
                    <a:cubicBezTo>
                      <a:pt x="15183" y="15683"/>
                      <a:pt x="16043" y="16487"/>
                      <a:pt x="17074" y="16487"/>
                    </a:cubicBezTo>
                    <a:cubicBezTo>
                      <a:pt x="18047" y="16487"/>
                      <a:pt x="18907" y="15627"/>
                      <a:pt x="18907" y="14649"/>
                    </a:cubicBezTo>
                    <a:lnTo>
                      <a:pt x="18907" y="12753"/>
                    </a:lnTo>
                    <a:close/>
                    <a:moveTo>
                      <a:pt x="6990" y="0"/>
                    </a:moveTo>
                    <a:cubicBezTo>
                      <a:pt x="5272" y="0"/>
                      <a:pt x="3839" y="1437"/>
                      <a:pt x="3839" y="3160"/>
                    </a:cubicBezTo>
                    <a:lnTo>
                      <a:pt x="3839" y="5171"/>
                    </a:lnTo>
                    <a:lnTo>
                      <a:pt x="3151" y="5171"/>
                    </a:lnTo>
                    <a:cubicBezTo>
                      <a:pt x="1433" y="5171"/>
                      <a:pt x="0" y="6606"/>
                      <a:pt x="0" y="8329"/>
                    </a:cubicBezTo>
                    <a:lnTo>
                      <a:pt x="0" y="18440"/>
                    </a:lnTo>
                    <a:cubicBezTo>
                      <a:pt x="0" y="20163"/>
                      <a:pt x="1433" y="21600"/>
                      <a:pt x="3151" y="21600"/>
                    </a:cubicBezTo>
                    <a:lnTo>
                      <a:pt x="18449" y="21600"/>
                    </a:lnTo>
                    <a:cubicBezTo>
                      <a:pt x="20167" y="21600"/>
                      <a:pt x="21600" y="20163"/>
                      <a:pt x="21600" y="18440"/>
                    </a:cubicBezTo>
                    <a:lnTo>
                      <a:pt x="21600" y="8329"/>
                    </a:lnTo>
                    <a:cubicBezTo>
                      <a:pt x="21600" y="6606"/>
                      <a:pt x="20223" y="5171"/>
                      <a:pt x="18449" y="5171"/>
                    </a:cubicBezTo>
                    <a:lnTo>
                      <a:pt x="17761" y="5171"/>
                    </a:lnTo>
                    <a:lnTo>
                      <a:pt x="17761" y="3160"/>
                    </a:lnTo>
                    <a:cubicBezTo>
                      <a:pt x="17761" y="1437"/>
                      <a:pt x="16328" y="0"/>
                      <a:pt x="146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29" name="Google Shape;4429;p40"/>
              <p:cNvSpPr/>
              <p:nvPr/>
            </p:nvSpPr>
            <p:spPr>
              <a:xfrm>
                <a:off x="339616" y="574748"/>
                <a:ext cx="213798" cy="213798"/>
              </a:xfrm>
              <a:custGeom>
                <a:rect b="b" l="l" r="r" t="t"/>
                <a:pathLst>
                  <a:path extrusionOk="0" h="21600" w="21600">
                    <a:moveTo>
                      <a:pt x="10800" y="0"/>
                    </a:moveTo>
                    <a:cubicBezTo>
                      <a:pt x="9361" y="0"/>
                      <a:pt x="8165" y="1203"/>
                      <a:pt x="8165" y="2643"/>
                    </a:cubicBezTo>
                    <a:lnTo>
                      <a:pt x="8165" y="8165"/>
                    </a:lnTo>
                    <a:lnTo>
                      <a:pt x="2643" y="8165"/>
                    </a:lnTo>
                    <a:cubicBezTo>
                      <a:pt x="1203" y="8165"/>
                      <a:pt x="0" y="9361"/>
                      <a:pt x="0" y="10800"/>
                    </a:cubicBezTo>
                    <a:cubicBezTo>
                      <a:pt x="0" y="12239"/>
                      <a:pt x="1203" y="13443"/>
                      <a:pt x="2643" y="13443"/>
                    </a:cubicBezTo>
                    <a:lnTo>
                      <a:pt x="8165" y="13443"/>
                    </a:lnTo>
                    <a:lnTo>
                      <a:pt x="8165" y="18957"/>
                    </a:lnTo>
                    <a:cubicBezTo>
                      <a:pt x="8165" y="20397"/>
                      <a:pt x="9361" y="21600"/>
                      <a:pt x="10800" y="21600"/>
                    </a:cubicBezTo>
                    <a:cubicBezTo>
                      <a:pt x="12239" y="21600"/>
                      <a:pt x="13443" y="20397"/>
                      <a:pt x="13443" y="18957"/>
                    </a:cubicBezTo>
                    <a:lnTo>
                      <a:pt x="13443" y="13443"/>
                    </a:lnTo>
                    <a:lnTo>
                      <a:pt x="18957" y="13443"/>
                    </a:lnTo>
                    <a:cubicBezTo>
                      <a:pt x="20397" y="13443"/>
                      <a:pt x="21600" y="12239"/>
                      <a:pt x="21600" y="10800"/>
                    </a:cubicBezTo>
                    <a:cubicBezTo>
                      <a:pt x="21600" y="9361"/>
                      <a:pt x="20397" y="8165"/>
                      <a:pt x="18957" y="8165"/>
                    </a:cubicBezTo>
                    <a:lnTo>
                      <a:pt x="13443" y="8165"/>
                    </a:lnTo>
                    <a:lnTo>
                      <a:pt x="13443" y="2643"/>
                    </a:lnTo>
                    <a:cubicBezTo>
                      <a:pt x="13443" y="1203"/>
                      <a:pt x="12239"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430" name="Google Shape;4430;p40"/>
            <p:cNvSpPr/>
            <p:nvPr/>
          </p:nvSpPr>
          <p:spPr>
            <a:xfrm>
              <a:off x="3478623" y="1129242"/>
              <a:ext cx="680057" cy="890771"/>
            </a:xfrm>
            <a:custGeom>
              <a:rect b="b" l="l" r="r" t="t"/>
              <a:pathLst>
                <a:path extrusionOk="0" h="21600" w="21400">
                  <a:moveTo>
                    <a:pt x="11027" y="1139"/>
                  </a:moveTo>
                  <a:cubicBezTo>
                    <a:pt x="12372" y="1139"/>
                    <a:pt x="13653" y="1640"/>
                    <a:pt x="14872" y="2422"/>
                  </a:cubicBezTo>
                  <a:lnTo>
                    <a:pt x="14201" y="4323"/>
                  </a:lnTo>
                  <a:cubicBezTo>
                    <a:pt x="13155" y="3919"/>
                    <a:pt x="11959" y="3747"/>
                    <a:pt x="10837" y="3747"/>
                  </a:cubicBezTo>
                  <a:cubicBezTo>
                    <a:pt x="9717" y="3747"/>
                    <a:pt x="8521" y="3919"/>
                    <a:pt x="7473" y="4323"/>
                  </a:cubicBezTo>
                  <a:lnTo>
                    <a:pt x="6801" y="2422"/>
                  </a:lnTo>
                  <a:cubicBezTo>
                    <a:pt x="7921" y="1674"/>
                    <a:pt x="9342" y="1214"/>
                    <a:pt x="10614" y="1155"/>
                  </a:cubicBezTo>
                  <a:cubicBezTo>
                    <a:pt x="10751" y="1144"/>
                    <a:pt x="10889" y="1139"/>
                    <a:pt x="11027" y="1139"/>
                  </a:cubicBezTo>
                  <a:close/>
                  <a:moveTo>
                    <a:pt x="10913" y="8758"/>
                  </a:moveTo>
                  <a:cubicBezTo>
                    <a:pt x="11511" y="9275"/>
                    <a:pt x="12331" y="9795"/>
                    <a:pt x="13378" y="10255"/>
                  </a:cubicBezTo>
                  <a:lnTo>
                    <a:pt x="13378" y="11983"/>
                  </a:lnTo>
                  <a:cubicBezTo>
                    <a:pt x="13378" y="13078"/>
                    <a:pt x="12258" y="13884"/>
                    <a:pt x="10913" y="13884"/>
                  </a:cubicBezTo>
                  <a:cubicBezTo>
                    <a:pt x="9641" y="13884"/>
                    <a:pt x="8521" y="13019"/>
                    <a:pt x="8521" y="11983"/>
                  </a:cubicBezTo>
                  <a:lnTo>
                    <a:pt x="8521" y="10312"/>
                  </a:lnTo>
                  <a:cubicBezTo>
                    <a:pt x="9342" y="9795"/>
                    <a:pt x="10089" y="9449"/>
                    <a:pt x="10614" y="8988"/>
                  </a:cubicBezTo>
                  <a:lnTo>
                    <a:pt x="10913" y="8758"/>
                  </a:lnTo>
                  <a:close/>
                  <a:moveTo>
                    <a:pt x="10837" y="5129"/>
                  </a:moveTo>
                  <a:cubicBezTo>
                    <a:pt x="12032" y="5129"/>
                    <a:pt x="13228" y="5418"/>
                    <a:pt x="14274" y="5879"/>
                  </a:cubicBezTo>
                  <a:cubicBezTo>
                    <a:pt x="15396" y="6396"/>
                    <a:pt x="16369" y="7261"/>
                    <a:pt x="16891" y="8182"/>
                  </a:cubicBezTo>
                  <a:lnTo>
                    <a:pt x="18684" y="12617"/>
                  </a:lnTo>
                  <a:lnTo>
                    <a:pt x="18684" y="12674"/>
                  </a:lnTo>
                  <a:cubicBezTo>
                    <a:pt x="18983" y="13193"/>
                    <a:pt x="18760" y="13654"/>
                    <a:pt x="18461" y="13941"/>
                  </a:cubicBezTo>
                  <a:cubicBezTo>
                    <a:pt x="17937" y="14690"/>
                    <a:pt x="16817" y="15207"/>
                    <a:pt x="15695" y="15266"/>
                  </a:cubicBezTo>
                  <a:cubicBezTo>
                    <a:pt x="14872" y="15266"/>
                    <a:pt x="14125" y="14920"/>
                    <a:pt x="13676" y="14401"/>
                  </a:cubicBezTo>
                  <a:cubicBezTo>
                    <a:pt x="14424" y="13825"/>
                    <a:pt x="14948" y="13019"/>
                    <a:pt x="14948" y="12098"/>
                  </a:cubicBezTo>
                  <a:lnTo>
                    <a:pt x="14948" y="11177"/>
                  </a:lnTo>
                  <a:cubicBezTo>
                    <a:pt x="15022" y="11233"/>
                    <a:pt x="15247" y="11292"/>
                    <a:pt x="15320" y="11348"/>
                  </a:cubicBezTo>
                  <a:cubicBezTo>
                    <a:pt x="15546" y="11465"/>
                    <a:pt x="15619" y="11465"/>
                    <a:pt x="15769" y="11465"/>
                  </a:cubicBezTo>
                  <a:cubicBezTo>
                    <a:pt x="16070" y="11465"/>
                    <a:pt x="16369" y="11348"/>
                    <a:pt x="16443" y="11177"/>
                  </a:cubicBezTo>
                  <a:cubicBezTo>
                    <a:pt x="16741" y="10888"/>
                    <a:pt x="16592" y="10427"/>
                    <a:pt x="16293" y="10312"/>
                  </a:cubicBezTo>
                  <a:cubicBezTo>
                    <a:pt x="15695" y="10025"/>
                    <a:pt x="15247" y="9795"/>
                    <a:pt x="14799" y="9564"/>
                  </a:cubicBezTo>
                  <a:cubicBezTo>
                    <a:pt x="14649" y="9506"/>
                    <a:pt x="14573" y="9449"/>
                    <a:pt x="14500" y="9449"/>
                  </a:cubicBezTo>
                  <a:cubicBezTo>
                    <a:pt x="12331" y="8354"/>
                    <a:pt x="11809" y="8009"/>
                    <a:pt x="11809" y="6972"/>
                  </a:cubicBezTo>
                  <a:cubicBezTo>
                    <a:pt x="11809" y="6627"/>
                    <a:pt x="11435" y="6340"/>
                    <a:pt x="10913" y="6340"/>
                  </a:cubicBezTo>
                  <a:cubicBezTo>
                    <a:pt x="10464" y="6340"/>
                    <a:pt x="10089" y="6627"/>
                    <a:pt x="10089" y="6972"/>
                  </a:cubicBezTo>
                  <a:cubicBezTo>
                    <a:pt x="10089" y="8009"/>
                    <a:pt x="9568" y="8354"/>
                    <a:pt x="7399" y="9449"/>
                  </a:cubicBezTo>
                  <a:cubicBezTo>
                    <a:pt x="7250" y="9449"/>
                    <a:pt x="7174" y="9506"/>
                    <a:pt x="7100" y="9564"/>
                  </a:cubicBezTo>
                  <a:cubicBezTo>
                    <a:pt x="6652" y="9795"/>
                    <a:pt x="6128" y="10025"/>
                    <a:pt x="5606" y="10312"/>
                  </a:cubicBezTo>
                  <a:cubicBezTo>
                    <a:pt x="5231" y="10486"/>
                    <a:pt x="5157" y="10888"/>
                    <a:pt x="5380" y="11177"/>
                  </a:cubicBezTo>
                  <a:cubicBezTo>
                    <a:pt x="5556" y="11345"/>
                    <a:pt x="5805" y="11434"/>
                    <a:pt x="6042" y="11434"/>
                  </a:cubicBezTo>
                  <a:cubicBezTo>
                    <a:pt x="6213" y="11434"/>
                    <a:pt x="6377" y="11389"/>
                    <a:pt x="6503" y="11292"/>
                  </a:cubicBezTo>
                  <a:cubicBezTo>
                    <a:pt x="6652" y="11233"/>
                    <a:pt x="6801" y="11177"/>
                    <a:pt x="6875" y="11061"/>
                  </a:cubicBezTo>
                  <a:lnTo>
                    <a:pt x="6875" y="12041"/>
                  </a:lnTo>
                  <a:cubicBezTo>
                    <a:pt x="6875" y="12904"/>
                    <a:pt x="7399" y="13769"/>
                    <a:pt x="8220" y="14345"/>
                  </a:cubicBezTo>
                  <a:cubicBezTo>
                    <a:pt x="7772" y="14805"/>
                    <a:pt x="7024" y="15207"/>
                    <a:pt x="6204" y="15207"/>
                  </a:cubicBezTo>
                  <a:cubicBezTo>
                    <a:pt x="5082" y="15092"/>
                    <a:pt x="3962" y="14632"/>
                    <a:pt x="3364" y="13884"/>
                  </a:cubicBezTo>
                  <a:cubicBezTo>
                    <a:pt x="2916" y="13595"/>
                    <a:pt x="2690" y="13193"/>
                    <a:pt x="2989" y="12674"/>
                  </a:cubicBezTo>
                  <a:lnTo>
                    <a:pt x="4783" y="8182"/>
                  </a:lnTo>
                  <a:cubicBezTo>
                    <a:pt x="5307" y="7202"/>
                    <a:pt x="6277" y="6396"/>
                    <a:pt x="7399" y="5879"/>
                  </a:cubicBezTo>
                  <a:cubicBezTo>
                    <a:pt x="8370" y="5418"/>
                    <a:pt x="9641" y="5129"/>
                    <a:pt x="10837" y="5129"/>
                  </a:cubicBezTo>
                  <a:close/>
                  <a:moveTo>
                    <a:pt x="12407" y="15036"/>
                  </a:moveTo>
                  <a:cubicBezTo>
                    <a:pt x="12630" y="15323"/>
                    <a:pt x="12856" y="15553"/>
                    <a:pt x="13228" y="15783"/>
                  </a:cubicBezTo>
                  <a:lnTo>
                    <a:pt x="10837" y="17513"/>
                  </a:lnTo>
                  <a:lnTo>
                    <a:pt x="8595" y="15783"/>
                  </a:lnTo>
                  <a:cubicBezTo>
                    <a:pt x="8894" y="15553"/>
                    <a:pt x="9119" y="15323"/>
                    <a:pt x="9418" y="15036"/>
                  </a:cubicBezTo>
                  <a:cubicBezTo>
                    <a:pt x="9866" y="15207"/>
                    <a:pt x="10388" y="15266"/>
                    <a:pt x="10913" y="15266"/>
                  </a:cubicBezTo>
                  <a:cubicBezTo>
                    <a:pt x="11511" y="15266"/>
                    <a:pt x="11959" y="15207"/>
                    <a:pt x="12407" y="15036"/>
                  </a:cubicBezTo>
                  <a:close/>
                  <a:moveTo>
                    <a:pt x="7100" y="16359"/>
                  </a:moveTo>
                  <a:lnTo>
                    <a:pt x="10089" y="18664"/>
                  </a:lnTo>
                  <a:lnTo>
                    <a:pt x="10089" y="20277"/>
                  </a:lnTo>
                  <a:lnTo>
                    <a:pt x="1869" y="20277"/>
                  </a:lnTo>
                  <a:lnTo>
                    <a:pt x="1869" y="19642"/>
                  </a:lnTo>
                  <a:cubicBezTo>
                    <a:pt x="1869" y="17915"/>
                    <a:pt x="3736" y="16474"/>
                    <a:pt x="5978" y="16474"/>
                  </a:cubicBezTo>
                  <a:cubicBezTo>
                    <a:pt x="6353" y="16474"/>
                    <a:pt x="6726" y="16418"/>
                    <a:pt x="7100" y="16359"/>
                  </a:cubicBezTo>
                  <a:close/>
                  <a:moveTo>
                    <a:pt x="14649" y="16359"/>
                  </a:moveTo>
                  <a:cubicBezTo>
                    <a:pt x="15022" y="16418"/>
                    <a:pt x="15396" y="16474"/>
                    <a:pt x="15769" y="16474"/>
                  </a:cubicBezTo>
                  <a:cubicBezTo>
                    <a:pt x="18013" y="16474"/>
                    <a:pt x="19880" y="17915"/>
                    <a:pt x="19880" y="19642"/>
                  </a:cubicBezTo>
                  <a:lnTo>
                    <a:pt x="19880" y="20277"/>
                  </a:lnTo>
                  <a:lnTo>
                    <a:pt x="11660" y="20277"/>
                  </a:lnTo>
                  <a:lnTo>
                    <a:pt x="11660" y="18664"/>
                  </a:lnTo>
                  <a:lnTo>
                    <a:pt x="14649" y="16359"/>
                  </a:lnTo>
                  <a:close/>
                  <a:moveTo>
                    <a:pt x="10799" y="0"/>
                  </a:moveTo>
                  <a:cubicBezTo>
                    <a:pt x="10713" y="0"/>
                    <a:pt x="10626" y="2"/>
                    <a:pt x="10538" y="4"/>
                  </a:cubicBezTo>
                  <a:cubicBezTo>
                    <a:pt x="8671" y="62"/>
                    <a:pt x="6726" y="695"/>
                    <a:pt x="5231" y="1846"/>
                  </a:cubicBezTo>
                  <a:cubicBezTo>
                    <a:pt x="5082" y="2020"/>
                    <a:pt x="4932" y="2250"/>
                    <a:pt x="5082" y="2422"/>
                  </a:cubicBezTo>
                  <a:lnTo>
                    <a:pt x="5905" y="5014"/>
                  </a:lnTo>
                  <a:cubicBezTo>
                    <a:pt x="4709" y="5705"/>
                    <a:pt x="3736" y="6627"/>
                    <a:pt x="3065" y="7722"/>
                  </a:cubicBezTo>
                  <a:lnTo>
                    <a:pt x="3065" y="7778"/>
                  </a:lnTo>
                  <a:lnTo>
                    <a:pt x="1345" y="12156"/>
                  </a:lnTo>
                  <a:cubicBezTo>
                    <a:pt x="973" y="12963"/>
                    <a:pt x="1046" y="13825"/>
                    <a:pt x="1570" y="14632"/>
                  </a:cubicBezTo>
                  <a:cubicBezTo>
                    <a:pt x="1943" y="15036"/>
                    <a:pt x="2467" y="15496"/>
                    <a:pt x="2989" y="15783"/>
                  </a:cubicBezTo>
                  <a:cubicBezTo>
                    <a:pt x="1196" y="16474"/>
                    <a:pt x="0" y="17973"/>
                    <a:pt x="0" y="19642"/>
                  </a:cubicBezTo>
                  <a:lnTo>
                    <a:pt x="0" y="20968"/>
                  </a:lnTo>
                  <a:cubicBezTo>
                    <a:pt x="0" y="21313"/>
                    <a:pt x="372" y="21600"/>
                    <a:pt x="821" y="21600"/>
                  </a:cubicBezTo>
                  <a:lnTo>
                    <a:pt x="20554" y="21600"/>
                  </a:lnTo>
                  <a:cubicBezTo>
                    <a:pt x="21002" y="21600"/>
                    <a:pt x="21375" y="21313"/>
                    <a:pt x="21375" y="20968"/>
                  </a:cubicBezTo>
                  <a:lnTo>
                    <a:pt x="21375" y="19642"/>
                  </a:lnTo>
                  <a:cubicBezTo>
                    <a:pt x="21600" y="17973"/>
                    <a:pt x="20328" y="16474"/>
                    <a:pt x="18461" y="15783"/>
                  </a:cubicBezTo>
                  <a:cubicBezTo>
                    <a:pt x="19059" y="15496"/>
                    <a:pt x="19581" y="15036"/>
                    <a:pt x="19880" y="14632"/>
                  </a:cubicBezTo>
                  <a:cubicBezTo>
                    <a:pt x="20554" y="13825"/>
                    <a:pt x="20627" y="12963"/>
                    <a:pt x="20179" y="12156"/>
                  </a:cubicBezTo>
                  <a:lnTo>
                    <a:pt x="18386" y="7778"/>
                  </a:lnTo>
                  <a:lnTo>
                    <a:pt x="18386" y="7722"/>
                  </a:lnTo>
                  <a:cubicBezTo>
                    <a:pt x="17864" y="6627"/>
                    <a:pt x="16817" y="5705"/>
                    <a:pt x="15619" y="5014"/>
                  </a:cubicBezTo>
                  <a:lnTo>
                    <a:pt x="16443" y="2422"/>
                  </a:lnTo>
                  <a:cubicBezTo>
                    <a:pt x="16518" y="2250"/>
                    <a:pt x="16443" y="2020"/>
                    <a:pt x="16220" y="1846"/>
                  </a:cubicBezTo>
                  <a:cubicBezTo>
                    <a:pt x="14642" y="632"/>
                    <a:pt x="12792"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31" name="Google Shape;4431;p40"/>
            <p:cNvSpPr/>
            <p:nvPr/>
          </p:nvSpPr>
          <p:spPr>
            <a:xfrm>
              <a:off x="3374063" y="2240877"/>
              <a:ext cx="895444" cy="893032"/>
            </a:xfrm>
            <a:custGeom>
              <a:rect b="b" l="l" r="r" t="t"/>
              <a:pathLst>
                <a:path extrusionOk="0" h="21600" w="21600">
                  <a:moveTo>
                    <a:pt x="19136" y="1264"/>
                  </a:moveTo>
                  <a:cubicBezTo>
                    <a:pt x="19421" y="1264"/>
                    <a:pt x="19823" y="1435"/>
                    <a:pt x="19994" y="1608"/>
                  </a:cubicBezTo>
                  <a:cubicBezTo>
                    <a:pt x="20223" y="1838"/>
                    <a:pt x="20338" y="2183"/>
                    <a:pt x="20338" y="2471"/>
                  </a:cubicBezTo>
                  <a:cubicBezTo>
                    <a:pt x="20338" y="2872"/>
                    <a:pt x="20223" y="3160"/>
                    <a:pt x="19994" y="3331"/>
                  </a:cubicBezTo>
                  <a:lnTo>
                    <a:pt x="17074" y="6318"/>
                  </a:lnTo>
                  <a:cubicBezTo>
                    <a:pt x="16557" y="6778"/>
                    <a:pt x="16272" y="7467"/>
                    <a:pt x="16214" y="8100"/>
                  </a:cubicBezTo>
                  <a:lnTo>
                    <a:pt x="13579" y="5457"/>
                  </a:lnTo>
                  <a:cubicBezTo>
                    <a:pt x="14208" y="5343"/>
                    <a:pt x="14839" y="5054"/>
                    <a:pt x="15355" y="4595"/>
                  </a:cubicBezTo>
                  <a:lnTo>
                    <a:pt x="18276" y="1608"/>
                  </a:lnTo>
                  <a:cubicBezTo>
                    <a:pt x="18505" y="1435"/>
                    <a:pt x="18849" y="1264"/>
                    <a:pt x="19136" y="1264"/>
                  </a:cubicBezTo>
                  <a:close/>
                  <a:moveTo>
                    <a:pt x="10485" y="4424"/>
                  </a:moveTo>
                  <a:cubicBezTo>
                    <a:pt x="10656" y="4424"/>
                    <a:pt x="10829" y="4480"/>
                    <a:pt x="10944" y="4653"/>
                  </a:cubicBezTo>
                  <a:lnTo>
                    <a:pt x="17130" y="10915"/>
                  </a:lnTo>
                  <a:cubicBezTo>
                    <a:pt x="17303" y="11030"/>
                    <a:pt x="17359" y="11201"/>
                    <a:pt x="17359" y="11316"/>
                  </a:cubicBezTo>
                  <a:cubicBezTo>
                    <a:pt x="17188" y="11374"/>
                    <a:pt x="17188" y="11546"/>
                    <a:pt x="17074" y="11661"/>
                  </a:cubicBezTo>
                  <a:cubicBezTo>
                    <a:pt x="16959" y="11776"/>
                    <a:pt x="16801" y="11834"/>
                    <a:pt x="16643" y="11834"/>
                  </a:cubicBezTo>
                  <a:cubicBezTo>
                    <a:pt x="16486" y="11834"/>
                    <a:pt x="16328" y="11776"/>
                    <a:pt x="16214" y="11661"/>
                  </a:cubicBezTo>
                  <a:lnTo>
                    <a:pt x="10084" y="5514"/>
                  </a:lnTo>
                  <a:cubicBezTo>
                    <a:pt x="9854" y="5284"/>
                    <a:pt x="9854" y="4883"/>
                    <a:pt x="10084" y="4653"/>
                  </a:cubicBezTo>
                  <a:cubicBezTo>
                    <a:pt x="10198" y="4480"/>
                    <a:pt x="10371" y="4424"/>
                    <a:pt x="10485" y="4424"/>
                  </a:cubicBezTo>
                  <a:close/>
                  <a:moveTo>
                    <a:pt x="10427" y="7582"/>
                  </a:moveTo>
                  <a:lnTo>
                    <a:pt x="13979" y="11201"/>
                  </a:lnTo>
                  <a:lnTo>
                    <a:pt x="13062" y="12120"/>
                  </a:lnTo>
                  <a:lnTo>
                    <a:pt x="11687" y="10742"/>
                  </a:lnTo>
                  <a:cubicBezTo>
                    <a:pt x="11573" y="10627"/>
                    <a:pt x="11416" y="10570"/>
                    <a:pt x="11258" y="10570"/>
                  </a:cubicBezTo>
                  <a:cubicBezTo>
                    <a:pt x="11100" y="10570"/>
                    <a:pt x="10944" y="10627"/>
                    <a:pt x="10829" y="10742"/>
                  </a:cubicBezTo>
                  <a:cubicBezTo>
                    <a:pt x="10600" y="10971"/>
                    <a:pt x="10600" y="11374"/>
                    <a:pt x="10829" y="11604"/>
                  </a:cubicBezTo>
                  <a:lnTo>
                    <a:pt x="12204" y="12983"/>
                  </a:lnTo>
                  <a:lnTo>
                    <a:pt x="11344" y="13843"/>
                  </a:lnTo>
                  <a:lnTo>
                    <a:pt x="7734" y="10226"/>
                  </a:lnTo>
                  <a:lnTo>
                    <a:pt x="10427" y="7582"/>
                  </a:lnTo>
                  <a:close/>
                  <a:moveTo>
                    <a:pt x="6761" y="11259"/>
                  </a:moveTo>
                  <a:lnTo>
                    <a:pt x="10371" y="14821"/>
                  </a:lnTo>
                  <a:lnTo>
                    <a:pt x="9511" y="15683"/>
                  </a:lnTo>
                  <a:lnTo>
                    <a:pt x="8136" y="14361"/>
                  </a:lnTo>
                  <a:cubicBezTo>
                    <a:pt x="8021" y="14246"/>
                    <a:pt x="7863" y="14188"/>
                    <a:pt x="7707" y="14188"/>
                  </a:cubicBezTo>
                  <a:cubicBezTo>
                    <a:pt x="7549" y="14188"/>
                    <a:pt x="7390" y="14246"/>
                    <a:pt x="7276" y="14361"/>
                  </a:cubicBezTo>
                  <a:cubicBezTo>
                    <a:pt x="7047" y="14534"/>
                    <a:pt x="7047" y="14994"/>
                    <a:pt x="7276" y="15224"/>
                  </a:cubicBezTo>
                  <a:lnTo>
                    <a:pt x="8536" y="16487"/>
                  </a:lnTo>
                  <a:cubicBezTo>
                    <a:pt x="8250" y="16717"/>
                    <a:pt x="7963" y="16832"/>
                    <a:pt x="7619" y="16947"/>
                  </a:cubicBezTo>
                  <a:cubicBezTo>
                    <a:pt x="5672" y="17406"/>
                    <a:pt x="4241" y="18210"/>
                    <a:pt x="3151" y="19301"/>
                  </a:cubicBezTo>
                  <a:lnTo>
                    <a:pt x="2464" y="19990"/>
                  </a:lnTo>
                  <a:cubicBezTo>
                    <a:pt x="2349" y="20105"/>
                    <a:pt x="2191" y="20163"/>
                    <a:pt x="2035" y="20163"/>
                  </a:cubicBezTo>
                  <a:cubicBezTo>
                    <a:pt x="1877" y="20163"/>
                    <a:pt x="1718" y="20105"/>
                    <a:pt x="1604" y="19990"/>
                  </a:cubicBezTo>
                  <a:cubicBezTo>
                    <a:pt x="1489" y="19875"/>
                    <a:pt x="1375" y="19704"/>
                    <a:pt x="1375" y="19589"/>
                  </a:cubicBezTo>
                  <a:cubicBezTo>
                    <a:pt x="1375" y="19416"/>
                    <a:pt x="1433" y="19244"/>
                    <a:pt x="1604" y="19129"/>
                  </a:cubicBezTo>
                  <a:lnTo>
                    <a:pt x="2291" y="18440"/>
                  </a:lnTo>
                  <a:cubicBezTo>
                    <a:pt x="3381" y="17348"/>
                    <a:pt x="4183" y="15854"/>
                    <a:pt x="4699" y="13958"/>
                  </a:cubicBezTo>
                  <a:cubicBezTo>
                    <a:pt x="4814" y="13499"/>
                    <a:pt x="5099" y="12983"/>
                    <a:pt x="5501" y="12523"/>
                  </a:cubicBezTo>
                  <a:lnTo>
                    <a:pt x="6761" y="11259"/>
                  </a:lnTo>
                  <a:close/>
                  <a:moveTo>
                    <a:pt x="19078" y="0"/>
                  </a:moveTo>
                  <a:cubicBezTo>
                    <a:pt x="18449" y="0"/>
                    <a:pt x="17761" y="286"/>
                    <a:pt x="17303" y="689"/>
                  </a:cubicBezTo>
                  <a:lnTo>
                    <a:pt x="14322" y="3619"/>
                  </a:lnTo>
                  <a:cubicBezTo>
                    <a:pt x="13979" y="3991"/>
                    <a:pt x="13508" y="4179"/>
                    <a:pt x="13028" y="4179"/>
                  </a:cubicBezTo>
                  <a:cubicBezTo>
                    <a:pt x="12548" y="4179"/>
                    <a:pt x="12060" y="3991"/>
                    <a:pt x="11687" y="3619"/>
                  </a:cubicBezTo>
                  <a:cubicBezTo>
                    <a:pt x="11344" y="3275"/>
                    <a:pt x="10871" y="3102"/>
                    <a:pt x="10391" y="3102"/>
                  </a:cubicBezTo>
                  <a:cubicBezTo>
                    <a:pt x="9913" y="3102"/>
                    <a:pt x="9425" y="3275"/>
                    <a:pt x="9052" y="3619"/>
                  </a:cubicBezTo>
                  <a:cubicBezTo>
                    <a:pt x="8365" y="4365"/>
                    <a:pt x="8365" y="5572"/>
                    <a:pt x="9052" y="6262"/>
                  </a:cubicBezTo>
                  <a:lnTo>
                    <a:pt x="9454" y="6721"/>
                  </a:lnTo>
                  <a:lnTo>
                    <a:pt x="6303" y="9881"/>
                  </a:lnTo>
                  <a:lnTo>
                    <a:pt x="4526" y="11661"/>
                  </a:lnTo>
                  <a:cubicBezTo>
                    <a:pt x="3953" y="12235"/>
                    <a:pt x="3610" y="12868"/>
                    <a:pt x="3381" y="13672"/>
                  </a:cubicBezTo>
                  <a:cubicBezTo>
                    <a:pt x="2979" y="15338"/>
                    <a:pt x="2235" y="16602"/>
                    <a:pt x="1318" y="17578"/>
                  </a:cubicBezTo>
                  <a:lnTo>
                    <a:pt x="573" y="18267"/>
                  </a:lnTo>
                  <a:cubicBezTo>
                    <a:pt x="229" y="18670"/>
                    <a:pt x="0" y="19129"/>
                    <a:pt x="0" y="19645"/>
                  </a:cubicBezTo>
                  <a:cubicBezTo>
                    <a:pt x="0" y="20163"/>
                    <a:pt x="229" y="20681"/>
                    <a:pt x="573" y="21026"/>
                  </a:cubicBezTo>
                  <a:cubicBezTo>
                    <a:pt x="975" y="21370"/>
                    <a:pt x="1433" y="21600"/>
                    <a:pt x="1948" y="21600"/>
                  </a:cubicBezTo>
                  <a:cubicBezTo>
                    <a:pt x="2464" y="21600"/>
                    <a:pt x="2979" y="21370"/>
                    <a:pt x="3324" y="21026"/>
                  </a:cubicBezTo>
                  <a:lnTo>
                    <a:pt x="4068" y="20278"/>
                  </a:lnTo>
                  <a:cubicBezTo>
                    <a:pt x="4984" y="19359"/>
                    <a:pt x="6245" y="18670"/>
                    <a:pt x="7907" y="18210"/>
                  </a:cubicBezTo>
                  <a:cubicBezTo>
                    <a:pt x="8651" y="17981"/>
                    <a:pt x="9340" y="17636"/>
                    <a:pt x="9854" y="17118"/>
                  </a:cubicBezTo>
                  <a:lnTo>
                    <a:pt x="11631" y="15338"/>
                  </a:lnTo>
                  <a:lnTo>
                    <a:pt x="13406" y="13557"/>
                  </a:lnTo>
                  <a:lnTo>
                    <a:pt x="14782" y="12178"/>
                  </a:lnTo>
                  <a:lnTo>
                    <a:pt x="15183" y="12638"/>
                  </a:lnTo>
                  <a:cubicBezTo>
                    <a:pt x="15584" y="12983"/>
                    <a:pt x="16043" y="13212"/>
                    <a:pt x="16557" y="13212"/>
                  </a:cubicBezTo>
                  <a:cubicBezTo>
                    <a:pt x="17074" y="13212"/>
                    <a:pt x="17588" y="12983"/>
                    <a:pt x="17932" y="12638"/>
                  </a:cubicBezTo>
                  <a:cubicBezTo>
                    <a:pt x="18276" y="12235"/>
                    <a:pt x="18505" y="11776"/>
                    <a:pt x="18505" y="11259"/>
                  </a:cubicBezTo>
                  <a:cubicBezTo>
                    <a:pt x="18505" y="10742"/>
                    <a:pt x="18276" y="10226"/>
                    <a:pt x="17932" y="9881"/>
                  </a:cubicBezTo>
                  <a:cubicBezTo>
                    <a:pt x="17588" y="9536"/>
                    <a:pt x="17359" y="9019"/>
                    <a:pt x="17359" y="8503"/>
                  </a:cubicBezTo>
                  <a:cubicBezTo>
                    <a:pt x="17359" y="7985"/>
                    <a:pt x="17588" y="7525"/>
                    <a:pt x="17932" y="7122"/>
                  </a:cubicBezTo>
                  <a:lnTo>
                    <a:pt x="20854" y="4309"/>
                  </a:lnTo>
                  <a:cubicBezTo>
                    <a:pt x="21371" y="3791"/>
                    <a:pt x="21600" y="3160"/>
                    <a:pt x="21600" y="2471"/>
                  </a:cubicBezTo>
                  <a:cubicBezTo>
                    <a:pt x="21600" y="1838"/>
                    <a:pt x="21313" y="1205"/>
                    <a:pt x="20854" y="689"/>
                  </a:cubicBezTo>
                  <a:cubicBezTo>
                    <a:pt x="20338" y="171"/>
                    <a:pt x="19709" y="0"/>
                    <a:pt x="190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32" name="Google Shape;4432;p40"/>
            <p:cNvSpPr/>
            <p:nvPr/>
          </p:nvSpPr>
          <p:spPr>
            <a:xfrm>
              <a:off x="9054469" y="2375"/>
              <a:ext cx="808320" cy="888283"/>
            </a:xfrm>
            <a:custGeom>
              <a:rect b="b" l="l" r="r" t="t"/>
              <a:pathLst>
                <a:path extrusionOk="0" h="21600" w="21496">
                  <a:moveTo>
                    <a:pt x="10740" y="1214"/>
                  </a:moveTo>
                  <a:cubicBezTo>
                    <a:pt x="12256" y="1214"/>
                    <a:pt x="13519" y="2484"/>
                    <a:pt x="13519" y="3813"/>
                  </a:cubicBezTo>
                  <a:cubicBezTo>
                    <a:pt x="13519" y="4044"/>
                    <a:pt x="13392" y="4275"/>
                    <a:pt x="13330" y="4563"/>
                  </a:cubicBezTo>
                  <a:cubicBezTo>
                    <a:pt x="12635" y="4044"/>
                    <a:pt x="11688" y="3697"/>
                    <a:pt x="10740" y="3697"/>
                  </a:cubicBezTo>
                  <a:cubicBezTo>
                    <a:pt x="9792" y="3697"/>
                    <a:pt x="8845" y="3985"/>
                    <a:pt x="8150" y="4563"/>
                  </a:cubicBezTo>
                  <a:cubicBezTo>
                    <a:pt x="8023" y="4275"/>
                    <a:pt x="7961" y="4044"/>
                    <a:pt x="7961" y="3813"/>
                  </a:cubicBezTo>
                  <a:cubicBezTo>
                    <a:pt x="7961" y="2484"/>
                    <a:pt x="9224" y="1214"/>
                    <a:pt x="10740" y="1214"/>
                  </a:cubicBezTo>
                  <a:close/>
                  <a:moveTo>
                    <a:pt x="10740" y="4968"/>
                  </a:moveTo>
                  <a:cubicBezTo>
                    <a:pt x="11498" y="4968"/>
                    <a:pt x="12256" y="5256"/>
                    <a:pt x="12699" y="5776"/>
                  </a:cubicBezTo>
                  <a:cubicBezTo>
                    <a:pt x="12320" y="6585"/>
                    <a:pt x="11624" y="7509"/>
                    <a:pt x="10802" y="8548"/>
                  </a:cubicBezTo>
                  <a:cubicBezTo>
                    <a:pt x="10550" y="8260"/>
                    <a:pt x="10423" y="8029"/>
                    <a:pt x="10171" y="7796"/>
                  </a:cubicBezTo>
                  <a:cubicBezTo>
                    <a:pt x="9665" y="6988"/>
                    <a:pt x="9160" y="6354"/>
                    <a:pt x="8781" y="5776"/>
                  </a:cubicBezTo>
                  <a:cubicBezTo>
                    <a:pt x="9287" y="5256"/>
                    <a:pt x="10044" y="4968"/>
                    <a:pt x="10740" y="4968"/>
                  </a:cubicBezTo>
                  <a:close/>
                  <a:moveTo>
                    <a:pt x="14782" y="2889"/>
                  </a:moveTo>
                  <a:cubicBezTo>
                    <a:pt x="15792" y="3754"/>
                    <a:pt x="16362" y="5083"/>
                    <a:pt x="16362" y="6411"/>
                  </a:cubicBezTo>
                  <a:cubicBezTo>
                    <a:pt x="16362" y="7740"/>
                    <a:pt x="15413" y="9587"/>
                    <a:pt x="13583" y="11897"/>
                  </a:cubicBezTo>
                  <a:cubicBezTo>
                    <a:pt x="12887" y="11147"/>
                    <a:pt x="12256" y="10339"/>
                    <a:pt x="11624" y="9587"/>
                  </a:cubicBezTo>
                  <a:cubicBezTo>
                    <a:pt x="12067" y="9010"/>
                    <a:pt x="12825" y="8145"/>
                    <a:pt x="13457" y="7219"/>
                  </a:cubicBezTo>
                  <a:cubicBezTo>
                    <a:pt x="14403" y="5776"/>
                    <a:pt x="14908" y="4678"/>
                    <a:pt x="14908" y="3928"/>
                  </a:cubicBezTo>
                  <a:cubicBezTo>
                    <a:pt x="14908" y="3523"/>
                    <a:pt x="14846" y="3177"/>
                    <a:pt x="14782" y="2889"/>
                  </a:cubicBezTo>
                  <a:close/>
                  <a:moveTo>
                    <a:pt x="7897" y="13919"/>
                  </a:moveTo>
                  <a:cubicBezTo>
                    <a:pt x="7961" y="14035"/>
                    <a:pt x="8023" y="14093"/>
                    <a:pt x="8023" y="14150"/>
                  </a:cubicBezTo>
                  <a:lnTo>
                    <a:pt x="9856" y="16229"/>
                  </a:lnTo>
                  <a:lnTo>
                    <a:pt x="6255" y="20445"/>
                  </a:lnTo>
                  <a:lnTo>
                    <a:pt x="2213" y="20445"/>
                  </a:lnTo>
                  <a:cubicBezTo>
                    <a:pt x="4549" y="17673"/>
                    <a:pt x="6382" y="15651"/>
                    <a:pt x="7709" y="14150"/>
                  </a:cubicBezTo>
                  <a:lnTo>
                    <a:pt x="7897" y="13919"/>
                  </a:lnTo>
                  <a:close/>
                  <a:moveTo>
                    <a:pt x="6825" y="2889"/>
                  </a:moveTo>
                  <a:cubicBezTo>
                    <a:pt x="6698" y="3236"/>
                    <a:pt x="6634" y="3523"/>
                    <a:pt x="6634" y="3928"/>
                  </a:cubicBezTo>
                  <a:cubicBezTo>
                    <a:pt x="6634" y="4968"/>
                    <a:pt x="7330" y="6354"/>
                    <a:pt x="9098" y="8548"/>
                  </a:cubicBezTo>
                  <a:cubicBezTo>
                    <a:pt x="9413" y="8953"/>
                    <a:pt x="10297" y="10049"/>
                    <a:pt x="10361" y="10049"/>
                  </a:cubicBezTo>
                  <a:cubicBezTo>
                    <a:pt x="11750" y="11725"/>
                    <a:pt x="13519" y="13745"/>
                    <a:pt x="15540" y="16057"/>
                  </a:cubicBezTo>
                  <a:cubicBezTo>
                    <a:pt x="16740" y="17327"/>
                    <a:pt x="18003" y="18770"/>
                    <a:pt x="19331" y="20388"/>
                  </a:cubicBezTo>
                  <a:lnTo>
                    <a:pt x="15287" y="20388"/>
                  </a:lnTo>
                  <a:lnTo>
                    <a:pt x="15287" y="20445"/>
                  </a:lnTo>
                  <a:lnTo>
                    <a:pt x="11309" y="15826"/>
                  </a:lnTo>
                  <a:lnTo>
                    <a:pt x="9160" y="13342"/>
                  </a:lnTo>
                  <a:cubicBezTo>
                    <a:pt x="8908" y="13052"/>
                    <a:pt x="8719" y="12880"/>
                    <a:pt x="8467" y="12590"/>
                  </a:cubicBezTo>
                  <a:lnTo>
                    <a:pt x="8467" y="12475"/>
                  </a:lnTo>
                  <a:cubicBezTo>
                    <a:pt x="6382" y="9992"/>
                    <a:pt x="5245" y="7796"/>
                    <a:pt x="5245" y="6411"/>
                  </a:cubicBezTo>
                  <a:cubicBezTo>
                    <a:pt x="5245" y="5083"/>
                    <a:pt x="5750" y="3754"/>
                    <a:pt x="6825" y="2889"/>
                  </a:cubicBezTo>
                  <a:close/>
                  <a:moveTo>
                    <a:pt x="10740" y="0"/>
                  </a:moveTo>
                  <a:cubicBezTo>
                    <a:pt x="8908" y="0"/>
                    <a:pt x="7139" y="636"/>
                    <a:pt x="5876" y="1850"/>
                  </a:cubicBezTo>
                  <a:cubicBezTo>
                    <a:pt x="4487" y="3120"/>
                    <a:pt x="3791" y="4678"/>
                    <a:pt x="3791" y="6411"/>
                  </a:cubicBezTo>
                  <a:cubicBezTo>
                    <a:pt x="3791" y="8376"/>
                    <a:pt x="5371" y="10801"/>
                    <a:pt x="6951" y="12821"/>
                  </a:cubicBezTo>
                  <a:lnTo>
                    <a:pt x="6572" y="13283"/>
                  </a:lnTo>
                  <a:cubicBezTo>
                    <a:pt x="5056" y="15017"/>
                    <a:pt x="3033" y="17327"/>
                    <a:pt x="193" y="20561"/>
                  </a:cubicBezTo>
                  <a:cubicBezTo>
                    <a:pt x="2" y="20792"/>
                    <a:pt x="-60" y="21023"/>
                    <a:pt x="66" y="21197"/>
                  </a:cubicBezTo>
                  <a:cubicBezTo>
                    <a:pt x="193" y="21428"/>
                    <a:pt x="507" y="21600"/>
                    <a:pt x="698" y="21600"/>
                  </a:cubicBezTo>
                  <a:lnTo>
                    <a:pt x="6508" y="21600"/>
                  </a:lnTo>
                  <a:cubicBezTo>
                    <a:pt x="6698" y="21600"/>
                    <a:pt x="6887" y="21485"/>
                    <a:pt x="7013" y="21369"/>
                  </a:cubicBezTo>
                  <a:lnTo>
                    <a:pt x="10740" y="17153"/>
                  </a:lnTo>
                  <a:lnTo>
                    <a:pt x="14467" y="21369"/>
                  </a:lnTo>
                  <a:cubicBezTo>
                    <a:pt x="14593" y="21485"/>
                    <a:pt x="14782" y="21600"/>
                    <a:pt x="15034" y="21600"/>
                  </a:cubicBezTo>
                  <a:lnTo>
                    <a:pt x="20782" y="21600"/>
                  </a:lnTo>
                  <a:cubicBezTo>
                    <a:pt x="21035" y="21600"/>
                    <a:pt x="21225" y="21428"/>
                    <a:pt x="21414" y="21197"/>
                  </a:cubicBezTo>
                  <a:cubicBezTo>
                    <a:pt x="21540" y="21081"/>
                    <a:pt x="21540" y="20850"/>
                    <a:pt x="21287" y="20676"/>
                  </a:cubicBezTo>
                  <a:cubicBezTo>
                    <a:pt x="19583" y="18713"/>
                    <a:pt x="18003" y="16922"/>
                    <a:pt x="16550" y="15305"/>
                  </a:cubicBezTo>
                  <a:cubicBezTo>
                    <a:pt x="15856" y="14440"/>
                    <a:pt x="15161" y="13629"/>
                    <a:pt x="14467" y="12937"/>
                  </a:cubicBezTo>
                  <a:cubicBezTo>
                    <a:pt x="15983" y="10973"/>
                    <a:pt x="17689" y="8432"/>
                    <a:pt x="17689" y="6411"/>
                  </a:cubicBezTo>
                  <a:cubicBezTo>
                    <a:pt x="17689" y="4678"/>
                    <a:pt x="16993" y="3120"/>
                    <a:pt x="15604" y="1850"/>
                  </a:cubicBezTo>
                  <a:cubicBezTo>
                    <a:pt x="14277" y="636"/>
                    <a:pt x="12572" y="0"/>
                    <a:pt x="107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433" name="Google Shape;4433;p40"/>
            <p:cNvGrpSpPr/>
            <p:nvPr/>
          </p:nvGrpSpPr>
          <p:grpSpPr>
            <a:xfrm>
              <a:off x="9010526" y="1155527"/>
              <a:ext cx="893835" cy="838378"/>
              <a:chOff x="0" y="0"/>
              <a:chExt cx="893833" cy="838376"/>
            </a:xfrm>
          </p:grpSpPr>
          <p:sp>
            <p:nvSpPr>
              <p:cNvPr id="4434" name="Google Shape;4434;p40"/>
              <p:cNvSpPr/>
              <p:nvPr/>
            </p:nvSpPr>
            <p:spPr>
              <a:xfrm>
                <a:off x="0" y="0"/>
                <a:ext cx="893833" cy="838376"/>
              </a:xfrm>
              <a:custGeom>
                <a:rect b="b" l="l" r="r" t="t"/>
                <a:pathLst>
                  <a:path extrusionOk="0" h="21600" w="21449">
                    <a:moveTo>
                      <a:pt x="12694" y="2387"/>
                    </a:moveTo>
                    <a:lnTo>
                      <a:pt x="14348" y="4162"/>
                    </a:lnTo>
                    <a:lnTo>
                      <a:pt x="12694" y="4162"/>
                    </a:lnTo>
                    <a:lnTo>
                      <a:pt x="12694" y="2387"/>
                    </a:lnTo>
                    <a:close/>
                    <a:moveTo>
                      <a:pt x="11385" y="1468"/>
                    </a:moveTo>
                    <a:lnTo>
                      <a:pt x="11385" y="4834"/>
                    </a:lnTo>
                    <a:cubicBezTo>
                      <a:pt x="11385" y="5201"/>
                      <a:pt x="11669" y="5508"/>
                      <a:pt x="12011" y="5508"/>
                    </a:cubicBezTo>
                    <a:lnTo>
                      <a:pt x="15146" y="5508"/>
                    </a:lnTo>
                    <a:lnTo>
                      <a:pt x="15146" y="9606"/>
                    </a:lnTo>
                    <a:lnTo>
                      <a:pt x="13664" y="9606"/>
                    </a:lnTo>
                    <a:lnTo>
                      <a:pt x="12980" y="7956"/>
                    </a:lnTo>
                    <a:cubicBezTo>
                      <a:pt x="12638" y="7282"/>
                      <a:pt x="11955" y="6854"/>
                      <a:pt x="11271" y="6854"/>
                    </a:cubicBezTo>
                    <a:lnTo>
                      <a:pt x="5798" y="6854"/>
                    </a:lnTo>
                    <a:cubicBezTo>
                      <a:pt x="5570" y="6854"/>
                      <a:pt x="5342" y="6914"/>
                      <a:pt x="5115" y="6977"/>
                    </a:cubicBezTo>
                    <a:lnTo>
                      <a:pt x="5115" y="1468"/>
                    </a:lnTo>
                    <a:close/>
                    <a:moveTo>
                      <a:pt x="19648" y="13584"/>
                    </a:moveTo>
                    <a:cubicBezTo>
                      <a:pt x="19876" y="13584"/>
                      <a:pt x="19990" y="13646"/>
                      <a:pt x="20160" y="13769"/>
                    </a:cubicBezTo>
                    <a:cubicBezTo>
                      <a:pt x="20274" y="13951"/>
                      <a:pt x="20274" y="14074"/>
                      <a:pt x="20274" y="14318"/>
                    </a:cubicBezTo>
                    <a:lnTo>
                      <a:pt x="19818" y="17684"/>
                    </a:lnTo>
                    <a:lnTo>
                      <a:pt x="18793" y="13584"/>
                    </a:lnTo>
                    <a:close/>
                    <a:moveTo>
                      <a:pt x="11271" y="8138"/>
                    </a:moveTo>
                    <a:cubicBezTo>
                      <a:pt x="11441" y="8138"/>
                      <a:pt x="11669" y="8260"/>
                      <a:pt x="11841" y="8505"/>
                    </a:cubicBezTo>
                    <a:lnTo>
                      <a:pt x="12752" y="10403"/>
                    </a:lnTo>
                    <a:cubicBezTo>
                      <a:pt x="12808" y="10648"/>
                      <a:pt x="13094" y="10832"/>
                      <a:pt x="13322" y="10832"/>
                    </a:cubicBezTo>
                    <a:lnTo>
                      <a:pt x="16399" y="10832"/>
                    </a:lnTo>
                    <a:cubicBezTo>
                      <a:pt x="16683" y="10832"/>
                      <a:pt x="16969" y="11015"/>
                      <a:pt x="17027" y="11322"/>
                    </a:cubicBezTo>
                    <a:lnTo>
                      <a:pt x="19079" y="20194"/>
                    </a:lnTo>
                    <a:lnTo>
                      <a:pt x="3917" y="20194"/>
                    </a:lnTo>
                    <a:lnTo>
                      <a:pt x="3917" y="20316"/>
                    </a:lnTo>
                    <a:cubicBezTo>
                      <a:pt x="3633" y="20316"/>
                      <a:pt x="3347" y="20071"/>
                      <a:pt x="3291" y="19765"/>
                    </a:cubicBezTo>
                    <a:lnTo>
                      <a:pt x="1354" y="11626"/>
                    </a:lnTo>
                    <a:cubicBezTo>
                      <a:pt x="1296" y="11444"/>
                      <a:pt x="1354" y="11259"/>
                      <a:pt x="1467" y="11137"/>
                    </a:cubicBezTo>
                    <a:cubicBezTo>
                      <a:pt x="1638" y="10954"/>
                      <a:pt x="1752" y="10892"/>
                      <a:pt x="1979" y="10892"/>
                    </a:cubicBezTo>
                    <a:lnTo>
                      <a:pt x="4487" y="10892"/>
                    </a:lnTo>
                    <a:cubicBezTo>
                      <a:pt x="4829" y="10892"/>
                      <a:pt x="5115" y="10587"/>
                      <a:pt x="5115" y="10220"/>
                    </a:cubicBezTo>
                    <a:lnTo>
                      <a:pt x="5115" y="8812"/>
                    </a:lnTo>
                    <a:cubicBezTo>
                      <a:pt x="5115" y="8445"/>
                      <a:pt x="5400" y="8138"/>
                      <a:pt x="5742" y="8138"/>
                    </a:cubicBezTo>
                    <a:close/>
                    <a:moveTo>
                      <a:pt x="4431" y="0"/>
                    </a:moveTo>
                    <a:cubicBezTo>
                      <a:pt x="4031" y="0"/>
                      <a:pt x="3747" y="307"/>
                      <a:pt x="3747" y="734"/>
                    </a:cubicBezTo>
                    <a:lnTo>
                      <a:pt x="3747" y="9484"/>
                    </a:lnTo>
                    <a:lnTo>
                      <a:pt x="1923" y="9484"/>
                    </a:lnTo>
                    <a:cubicBezTo>
                      <a:pt x="1354" y="9484"/>
                      <a:pt x="784" y="9791"/>
                      <a:pt x="442" y="10280"/>
                    </a:cubicBezTo>
                    <a:cubicBezTo>
                      <a:pt x="42" y="10710"/>
                      <a:pt x="-72" y="11322"/>
                      <a:pt x="42" y="11933"/>
                    </a:cubicBezTo>
                    <a:lnTo>
                      <a:pt x="1979" y="20071"/>
                    </a:lnTo>
                    <a:cubicBezTo>
                      <a:pt x="2207" y="20988"/>
                      <a:pt x="3005" y="21600"/>
                      <a:pt x="3861" y="21600"/>
                    </a:cubicBezTo>
                    <a:lnTo>
                      <a:pt x="19818" y="21600"/>
                    </a:lnTo>
                    <a:cubicBezTo>
                      <a:pt x="20104" y="21600"/>
                      <a:pt x="20388" y="21355"/>
                      <a:pt x="20446" y="21050"/>
                    </a:cubicBezTo>
                    <a:lnTo>
                      <a:pt x="21414" y="14503"/>
                    </a:lnTo>
                    <a:cubicBezTo>
                      <a:pt x="21528" y="13891"/>
                      <a:pt x="21358" y="13340"/>
                      <a:pt x="21016" y="12850"/>
                    </a:cubicBezTo>
                    <a:cubicBezTo>
                      <a:pt x="20730" y="12483"/>
                      <a:pt x="20218" y="12238"/>
                      <a:pt x="19648" y="12238"/>
                    </a:cubicBezTo>
                    <a:lnTo>
                      <a:pt x="18451" y="12238"/>
                    </a:lnTo>
                    <a:lnTo>
                      <a:pt x="18167" y="11137"/>
                    </a:lnTo>
                    <a:cubicBezTo>
                      <a:pt x="17939" y="10220"/>
                      <a:pt x="17255" y="9606"/>
                      <a:pt x="16399" y="9484"/>
                    </a:cubicBezTo>
                    <a:lnTo>
                      <a:pt x="16399" y="4774"/>
                    </a:lnTo>
                    <a:cubicBezTo>
                      <a:pt x="16399" y="4590"/>
                      <a:pt x="16285" y="4407"/>
                      <a:pt x="16171" y="4285"/>
                    </a:cubicBezTo>
                    <a:lnTo>
                      <a:pt x="12410" y="245"/>
                    </a:lnTo>
                    <a:cubicBezTo>
                      <a:pt x="12239" y="122"/>
                      <a:pt x="12125" y="0"/>
                      <a:pt x="119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35" name="Google Shape;4435;p40"/>
              <p:cNvSpPr/>
              <p:nvPr/>
            </p:nvSpPr>
            <p:spPr>
              <a:xfrm>
                <a:off x="267784" y="473805"/>
                <a:ext cx="313459" cy="267247"/>
              </a:xfrm>
              <a:custGeom>
                <a:rect b="b" l="l" r="r" t="t"/>
                <a:pathLst>
                  <a:path extrusionOk="0" h="21600" w="21600">
                    <a:moveTo>
                      <a:pt x="9096" y="0"/>
                    </a:moveTo>
                    <a:cubicBezTo>
                      <a:pt x="8909" y="0"/>
                      <a:pt x="8712" y="30"/>
                      <a:pt x="8509" y="97"/>
                    </a:cubicBezTo>
                    <a:cubicBezTo>
                      <a:pt x="7527" y="481"/>
                      <a:pt x="6873" y="1633"/>
                      <a:pt x="7361" y="2785"/>
                    </a:cubicBezTo>
                    <a:lnTo>
                      <a:pt x="8509" y="8543"/>
                    </a:lnTo>
                    <a:lnTo>
                      <a:pt x="1797" y="8543"/>
                    </a:lnTo>
                    <a:cubicBezTo>
                      <a:pt x="816" y="8543"/>
                      <a:pt x="0" y="9505"/>
                      <a:pt x="0" y="10657"/>
                    </a:cubicBezTo>
                    <a:cubicBezTo>
                      <a:pt x="0" y="11997"/>
                      <a:pt x="816" y="12960"/>
                      <a:pt x="1797" y="12960"/>
                    </a:cubicBezTo>
                    <a:lnTo>
                      <a:pt x="9325" y="12960"/>
                    </a:lnTo>
                    <a:lnTo>
                      <a:pt x="10800" y="19870"/>
                    </a:lnTo>
                    <a:cubicBezTo>
                      <a:pt x="10961" y="20832"/>
                      <a:pt x="11782" y="21600"/>
                      <a:pt x="12597" y="21600"/>
                    </a:cubicBezTo>
                    <a:lnTo>
                      <a:pt x="13091" y="21600"/>
                    </a:lnTo>
                    <a:cubicBezTo>
                      <a:pt x="14073" y="21216"/>
                      <a:pt x="14727" y="20065"/>
                      <a:pt x="14239" y="18913"/>
                    </a:cubicBezTo>
                    <a:lnTo>
                      <a:pt x="13091" y="13149"/>
                    </a:lnTo>
                    <a:lnTo>
                      <a:pt x="19803" y="13149"/>
                    </a:lnTo>
                    <a:cubicBezTo>
                      <a:pt x="20784" y="13149"/>
                      <a:pt x="21600" y="12192"/>
                      <a:pt x="21600" y="11041"/>
                    </a:cubicBezTo>
                    <a:cubicBezTo>
                      <a:pt x="21600" y="9505"/>
                      <a:pt x="20784" y="8543"/>
                      <a:pt x="19803" y="8543"/>
                    </a:cubicBezTo>
                    <a:lnTo>
                      <a:pt x="12270" y="8543"/>
                    </a:lnTo>
                    <a:lnTo>
                      <a:pt x="10800" y="1633"/>
                    </a:lnTo>
                    <a:cubicBezTo>
                      <a:pt x="10665" y="689"/>
                      <a:pt x="9974" y="0"/>
                      <a:pt x="90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436" name="Google Shape;4436;p40"/>
            <p:cNvSpPr/>
            <p:nvPr/>
          </p:nvSpPr>
          <p:spPr>
            <a:xfrm>
              <a:off x="9017785" y="2241896"/>
              <a:ext cx="886063" cy="890920"/>
            </a:xfrm>
            <a:custGeom>
              <a:rect b="b" l="l" r="r" t="t"/>
              <a:pathLst>
                <a:path extrusionOk="0" h="21600" w="21376">
                  <a:moveTo>
                    <a:pt x="17474" y="1331"/>
                  </a:moveTo>
                  <a:cubicBezTo>
                    <a:pt x="18047" y="1331"/>
                    <a:pt x="18564" y="1446"/>
                    <a:pt x="18964" y="1793"/>
                  </a:cubicBezTo>
                  <a:cubicBezTo>
                    <a:pt x="19537" y="2254"/>
                    <a:pt x="19824" y="2944"/>
                    <a:pt x="19939" y="3692"/>
                  </a:cubicBezTo>
                  <a:cubicBezTo>
                    <a:pt x="20109" y="4326"/>
                    <a:pt x="19939" y="4959"/>
                    <a:pt x="19366" y="5478"/>
                  </a:cubicBezTo>
                  <a:lnTo>
                    <a:pt x="14839" y="10027"/>
                  </a:lnTo>
                  <a:lnTo>
                    <a:pt x="11229" y="6399"/>
                  </a:lnTo>
                  <a:lnTo>
                    <a:pt x="12089" y="5534"/>
                  </a:lnTo>
                  <a:lnTo>
                    <a:pt x="13464" y="6916"/>
                  </a:lnTo>
                  <a:cubicBezTo>
                    <a:pt x="13635" y="7090"/>
                    <a:pt x="13750" y="7146"/>
                    <a:pt x="13922" y="7146"/>
                  </a:cubicBezTo>
                  <a:cubicBezTo>
                    <a:pt x="14037" y="7146"/>
                    <a:pt x="14266" y="7090"/>
                    <a:pt x="14323" y="6916"/>
                  </a:cubicBezTo>
                  <a:cubicBezTo>
                    <a:pt x="14552" y="6686"/>
                    <a:pt x="14552" y="6284"/>
                    <a:pt x="14323" y="6053"/>
                  </a:cubicBezTo>
                  <a:lnTo>
                    <a:pt x="12948" y="4672"/>
                  </a:lnTo>
                  <a:lnTo>
                    <a:pt x="13808" y="3807"/>
                  </a:lnTo>
                  <a:lnTo>
                    <a:pt x="15183" y="5189"/>
                  </a:lnTo>
                  <a:cubicBezTo>
                    <a:pt x="15354" y="5363"/>
                    <a:pt x="15468" y="5419"/>
                    <a:pt x="15641" y="5419"/>
                  </a:cubicBezTo>
                  <a:cubicBezTo>
                    <a:pt x="15756" y="5419"/>
                    <a:pt x="15985" y="5363"/>
                    <a:pt x="16041" y="5189"/>
                  </a:cubicBezTo>
                  <a:cubicBezTo>
                    <a:pt x="16270" y="4959"/>
                    <a:pt x="16270" y="4557"/>
                    <a:pt x="16041" y="4326"/>
                  </a:cubicBezTo>
                  <a:lnTo>
                    <a:pt x="14666" y="2944"/>
                  </a:lnTo>
                  <a:lnTo>
                    <a:pt x="15468" y="2195"/>
                  </a:lnTo>
                  <a:cubicBezTo>
                    <a:pt x="16041" y="1619"/>
                    <a:pt x="16787" y="1331"/>
                    <a:pt x="17474" y="1331"/>
                  </a:cubicBezTo>
                  <a:close/>
                  <a:moveTo>
                    <a:pt x="10312" y="7550"/>
                  </a:moveTo>
                  <a:lnTo>
                    <a:pt x="13922" y="11178"/>
                  </a:lnTo>
                  <a:lnTo>
                    <a:pt x="9969" y="14978"/>
                  </a:lnTo>
                  <a:cubicBezTo>
                    <a:pt x="9338" y="15612"/>
                    <a:pt x="8536" y="16014"/>
                    <a:pt x="7677" y="16130"/>
                  </a:cubicBezTo>
                  <a:cubicBezTo>
                    <a:pt x="6532" y="16303"/>
                    <a:pt x="5442" y="16879"/>
                    <a:pt x="4697" y="17627"/>
                  </a:cubicBezTo>
                  <a:lnTo>
                    <a:pt x="2234" y="20103"/>
                  </a:lnTo>
                  <a:cubicBezTo>
                    <a:pt x="2119" y="20218"/>
                    <a:pt x="1961" y="20277"/>
                    <a:pt x="1803" y="20277"/>
                  </a:cubicBezTo>
                  <a:cubicBezTo>
                    <a:pt x="1647" y="20277"/>
                    <a:pt x="1488" y="20218"/>
                    <a:pt x="1374" y="20103"/>
                  </a:cubicBezTo>
                  <a:cubicBezTo>
                    <a:pt x="1145" y="19873"/>
                    <a:pt x="1145" y="19469"/>
                    <a:pt x="1374" y="19239"/>
                  </a:cubicBezTo>
                  <a:lnTo>
                    <a:pt x="3838" y="16764"/>
                  </a:lnTo>
                  <a:cubicBezTo>
                    <a:pt x="4582" y="16014"/>
                    <a:pt x="5157" y="14922"/>
                    <a:pt x="5328" y="13770"/>
                  </a:cubicBezTo>
                  <a:cubicBezTo>
                    <a:pt x="5442" y="12906"/>
                    <a:pt x="5844" y="12041"/>
                    <a:pt x="6473" y="11465"/>
                  </a:cubicBezTo>
                  <a:lnTo>
                    <a:pt x="6875" y="11005"/>
                  </a:lnTo>
                  <a:lnTo>
                    <a:pt x="8250" y="12386"/>
                  </a:lnTo>
                  <a:cubicBezTo>
                    <a:pt x="8421" y="12560"/>
                    <a:pt x="8536" y="12617"/>
                    <a:pt x="8708" y="12617"/>
                  </a:cubicBezTo>
                  <a:cubicBezTo>
                    <a:pt x="8823" y="12617"/>
                    <a:pt x="9052" y="12560"/>
                    <a:pt x="9109" y="12386"/>
                  </a:cubicBezTo>
                  <a:cubicBezTo>
                    <a:pt x="9338" y="12156"/>
                    <a:pt x="9338" y="11754"/>
                    <a:pt x="9109" y="11524"/>
                  </a:cubicBezTo>
                  <a:lnTo>
                    <a:pt x="7734" y="10142"/>
                  </a:lnTo>
                  <a:lnTo>
                    <a:pt x="8594" y="9278"/>
                  </a:lnTo>
                  <a:lnTo>
                    <a:pt x="9969" y="10659"/>
                  </a:lnTo>
                  <a:cubicBezTo>
                    <a:pt x="10083" y="10833"/>
                    <a:pt x="10254" y="10890"/>
                    <a:pt x="10369" y="10890"/>
                  </a:cubicBezTo>
                  <a:cubicBezTo>
                    <a:pt x="10542" y="10890"/>
                    <a:pt x="10771" y="10833"/>
                    <a:pt x="10829" y="10659"/>
                  </a:cubicBezTo>
                  <a:cubicBezTo>
                    <a:pt x="11058" y="10429"/>
                    <a:pt x="11058" y="10027"/>
                    <a:pt x="10829" y="9797"/>
                  </a:cubicBezTo>
                  <a:lnTo>
                    <a:pt x="9452" y="8415"/>
                  </a:lnTo>
                  <a:lnTo>
                    <a:pt x="10312" y="7550"/>
                  </a:lnTo>
                  <a:close/>
                  <a:moveTo>
                    <a:pt x="17592" y="0"/>
                  </a:moveTo>
                  <a:cubicBezTo>
                    <a:pt x="17514" y="0"/>
                    <a:pt x="17436" y="2"/>
                    <a:pt x="17360" y="7"/>
                  </a:cubicBezTo>
                  <a:cubicBezTo>
                    <a:pt x="16385" y="64"/>
                    <a:pt x="15468" y="525"/>
                    <a:pt x="14839" y="1215"/>
                  </a:cubicBezTo>
                  <a:lnTo>
                    <a:pt x="5615" y="10603"/>
                  </a:lnTo>
                  <a:cubicBezTo>
                    <a:pt x="4811" y="11350"/>
                    <a:pt x="4238" y="12445"/>
                    <a:pt x="4124" y="13596"/>
                  </a:cubicBezTo>
                  <a:cubicBezTo>
                    <a:pt x="3953" y="14461"/>
                    <a:pt x="3609" y="15324"/>
                    <a:pt x="2978" y="15899"/>
                  </a:cubicBezTo>
                  <a:lnTo>
                    <a:pt x="515" y="18376"/>
                  </a:lnTo>
                  <a:cubicBezTo>
                    <a:pt x="-172" y="19067"/>
                    <a:pt x="-172" y="20277"/>
                    <a:pt x="515" y="21024"/>
                  </a:cubicBezTo>
                  <a:cubicBezTo>
                    <a:pt x="859" y="21370"/>
                    <a:pt x="1374" y="21600"/>
                    <a:pt x="1890" y="21600"/>
                  </a:cubicBezTo>
                  <a:cubicBezTo>
                    <a:pt x="2405" y="21600"/>
                    <a:pt x="2863" y="21370"/>
                    <a:pt x="3265" y="21024"/>
                  </a:cubicBezTo>
                  <a:lnTo>
                    <a:pt x="5671" y="18548"/>
                  </a:lnTo>
                  <a:cubicBezTo>
                    <a:pt x="6302" y="17915"/>
                    <a:pt x="7104" y="17570"/>
                    <a:pt x="7963" y="17396"/>
                  </a:cubicBezTo>
                  <a:cubicBezTo>
                    <a:pt x="9109" y="17281"/>
                    <a:pt x="10198" y="16705"/>
                    <a:pt x="11000" y="15899"/>
                  </a:cubicBezTo>
                  <a:lnTo>
                    <a:pt x="20339" y="6399"/>
                  </a:lnTo>
                  <a:cubicBezTo>
                    <a:pt x="21026" y="5649"/>
                    <a:pt x="21428" y="4613"/>
                    <a:pt x="21370" y="3520"/>
                  </a:cubicBezTo>
                  <a:cubicBezTo>
                    <a:pt x="21313" y="2484"/>
                    <a:pt x="20797" y="1446"/>
                    <a:pt x="19995" y="813"/>
                  </a:cubicBezTo>
                  <a:cubicBezTo>
                    <a:pt x="19313" y="285"/>
                    <a:pt x="18438" y="0"/>
                    <a:pt x="175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437" name="Google Shape;4437;p40"/>
            <p:cNvGrpSpPr/>
            <p:nvPr/>
          </p:nvGrpSpPr>
          <p:grpSpPr>
            <a:xfrm>
              <a:off x="14643334" y="1282"/>
              <a:ext cx="890805" cy="890695"/>
              <a:chOff x="0" y="0"/>
              <a:chExt cx="890804" cy="890694"/>
            </a:xfrm>
          </p:grpSpPr>
          <p:sp>
            <p:nvSpPr>
              <p:cNvPr id="4438" name="Google Shape;4438;p40"/>
              <p:cNvSpPr/>
              <p:nvPr/>
            </p:nvSpPr>
            <p:spPr>
              <a:xfrm>
                <a:off x="0" y="0"/>
                <a:ext cx="890804" cy="890694"/>
              </a:xfrm>
              <a:custGeom>
                <a:rect b="b" l="l" r="r" t="t"/>
                <a:pathLst>
                  <a:path extrusionOk="0" h="21600" w="21546">
                    <a:moveTo>
                      <a:pt x="13960" y="1210"/>
                    </a:moveTo>
                    <a:lnTo>
                      <a:pt x="13960" y="7660"/>
                    </a:lnTo>
                    <a:lnTo>
                      <a:pt x="7584" y="7660"/>
                    </a:lnTo>
                    <a:lnTo>
                      <a:pt x="7584" y="1210"/>
                    </a:lnTo>
                    <a:close/>
                    <a:moveTo>
                      <a:pt x="10169" y="8929"/>
                    </a:moveTo>
                    <a:lnTo>
                      <a:pt x="10169" y="10196"/>
                    </a:lnTo>
                    <a:lnTo>
                      <a:pt x="7698" y="10196"/>
                    </a:lnTo>
                    <a:lnTo>
                      <a:pt x="7698" y="8929"/>
                    </a:lnTo>
                    <a:close/>
                    <a:moveTo>
                      <a:pt x="13903" y="8929"/>
                    </a:moveTo>
                    <a:lnTo>
                      <a:pt x="13903" y="10252"/>
                    </a:lnTo>
                    <a:lnTo>
                      <a:pt x="11433" y="10252"/>
                    </a:lnTo>
                    <a:lnTo>
                      <a:pt x="11433" y="8929"/>
                    </a:lnTo>
                    <a:close/>
                    <a:moveTo>
                      <a:pt x="3849" y="10196"/>
                    </a:moveTo>
                    <a:lnTo>
                      <a:pt x="3849" y="11519"/>
                    </a:lnTo>
                    <a:lnTo>
                      <a:pt x="1264" y="11519"/>
                    </a:lnTo>
                    <a:lnTo>
                      <a:pt x="1264" y="10828"/>
                    </a:lnTo>
                    <a:cubicBezTo>
                      <a:pt x="1264" y="10541"/>
                      <a:pt x="1552" y="10196"/>
                      <a:pt x="1955" y="10196"/>
                    </a:cubicBezTo>
                    <a:close/>
                    <a:moveTo>
                      <a:pt x="19647" y="10196"/>
                    </a:moveTo>
                    <a:cubicBezTo>
                      <a:pt x="20050" y="10196"/>
                      <a:pt x="20336" y="10541"/>
                      <a:pt x="20336" y="10887"/>
                    </a:cubicBezTo>
                    <a:lnTo>
                      <a:pt x="20336" y="11519"/>
                    </a:lnTo>
                    <a:lnTo>
                      <a:pt x="17751" y="11519"/>
                    </a:lnTo>
                    <a:lnTo>
                      <a:pt x="17751" y="10196"/>
                    </a:lnTo>
                    <a:close/>
                    <a:moveTo>
                      <a:pt x="10111" y="11463"/>
                    </a:moveTo>
                    <a:lnTo>
                      <a:pt x="10111" y="12730"/>
                    </a:lnTo>
                    <a:lnTo>
                      <a:pt x="7584" y="12730"/>
                    </a:lnTo>
                    <a:lnTo>
                      <a:pt x="7584" y="11463"/>
                    </a:lnTo>
                    <a:close/>
                    <a:moveTo>
                      <a:pt x="13903" y="11463"/>
                    </a:moveTo>
                    <a:lnTo>
                      <a:pt x="13903" y="12730"/>
                    </a:lnTo>
                    <a:lnTo>
                      <a:pt x="11433" y="12730"/>
                    </a:lnTo>
                    <a:lnTo>
                      <a:pt x="11433" y="11463"/>
                    </a:lnTo>
                    <a:close/>
                    <a:moveTo>
                      <a:pt x="3849" y="12671"/>
                    </a:moveTo>
                    <a:lnTo>
                      <a:pt x="3849" y="13997"/>
                    </a:lnTo>
                    <a:lnTo>
                      <a:pt x="1264" y="13997"/>
                    </a:lnTo>
                    <a:lnTo>
                      <a:pt x="1264" y="12671"/>
                    </a:lnTo>
                    <a:close/>
                    <a:moveTo>
                      <a:pt x="20336" y="12730"/>
                    </a:moveTo>
                    <a:lnTo>
                      <a:pt x="20336" y="14055"/>
                    </a:lnTo>
                    <a:lnTo>
                      <a:pt x="17751" y="14055"/>
                    </a:lnTo>
                    <a:lnTo>
                      <a:pt x="17751" y="12730"/>
                    </a:lnTo>
                    <a:close/>
                    <a:moveTo>
                      <a:pt x="10111" y="13940"/>
                    </a:moveTo>
                    <a:lnTo>
                      <a:pt x="10111" y="15264"/>
                    </a:lnTo>
                    <a:lnTo>
                      <a:pt x="7584" y="15264"/>
                    </a:lnTo>
                    <a:lnTo>
                      <a:pt x="7584" y="13940"/>
                    </a:lnTo>
                    <a:close/>
                    <a:moveTo>
                      <a:pt x="13903" y="13997"/>
                    </a:moveTo>
                    <a:lnTo>
                      <a:pt x="13903" y="15264"/>
                    </a:lnTo>
                    <a:lnTo>
                      <a:pt x="11433" y="15264"/>
                    </a:lnTo>
                    <a:lnTo>
                      <a:pt x="11433" y="13997"/>
                    </a:lnTo>
                    <a:close/>
                    <a:moveTo>
                      <a:pt x="3849" y="15264"/>
                    </a:moveTo>
                    <a:lnTo>
                      <a:pt x="3849" y="16589"/>
                    </a:lnTo>
                    <a:lnTo>
                      <a:pt x="1264" y="16589"/>
                    </a:lnTo>
                    <a:lnTo>
                      <a:pt x="1264" y="15264"/>
                    </a:lnTo>
                    <a:close/>
                    <a:moveTo>
                      <a:pt x="20336" y="15264"/>
                    </a:moveTo>
                    <a:lnTo>
                      <a:pt x="20336" y="16589"/>
                    </a:lnTo>
                    <a:lnTo>
                      <a:pt x="17751" y="16589"/>
                    </a:lnTo>
                    <a:lnTo>
                      <a:pt x="17751" y="15264"/>
                    </a:lnTo>
                    <a:close/>
                    <a:moveTo>
                      <a:pt x="3849" y="17797"/>
                    </a:moveTo>
                    <a:lnTo>
                      <a:pt x="3849" y="20275"/>
                    </a:lnTo>
                    <a:lnTo>
                      <a:pt x="1264" y="20275"/>
                    </a:lnTo>
                    <a:lnTo>
                      <a:pt x="1264" y="17797"/>
                    </a:lnTo>
                    <a:close/>
                    <a:moveTo>
                      <a:pt x="15971" y="3744"/>
                    </a:moveTo>
                    <a:cubicBezTo>
                      <a:pt x="16316" y="3744"/>
                      <a:pt x="16602" y="4033"/>
                      <a:pt x="16602" y="4379"/>
                    </a:cubicBezTo>
                    <a:lnTo>
                      <a:pt x="16602" y="20275"/>
                    </a:lnTo>
                    <a:lnTo>
                      <a:pt x="14075" y="20275"/>
                    </a:lnTo>
                    <a:lnTo>
                      <a:pt x="14075" y="18432"/>
                    </a:lnTo>
                    <a:cubicBezTo>
                      <a:pt x="14075" y="18086"/>
                      <a:pt x="13789" y="17797"/>
                      <a:pt x="13444" y="17797"/>
                    </a:cubicBezTo>
                    <a:lnTo>
                      <a:pt x="8388" y="17797"/>
                    </a:lnTo>
                    <a:cubicBezTo>
                      <a:pt x="8043" y="17797"/>
                      <a:pt x="7757" y="18086"/>
                      <a:pt x="7757" y="18432"/>
                    </a:cubicBezTo>
                    <a:lnTo>
                      <a:pt x="7757" y="20275"/>
                    </a:lnTo>
                    <a:lnTo>
                      <a:pt x="5228" y="20275"/>
                    </a:lnTo>
                    <a:lnTo>
                      <a:pt x="5228" y="4379"/>
                    </a:lnTo>
                    <a:lnTo>
                      <a:pt x="5113" y="4379"/>
                    </a:lnTo>
                    <a:cubicBezTo>
                      <a:pt x="5113" y="4033"/>
                      <a:pt x="5401" y="3744"/>
                      <a:pt x="5746" y="3744"/>
                    </a:cubicBezTo>
                    <a:lnTo>
                      <a:pt x="6376" y="3744"/>
                    </a:lnTo>
                    <a:lnTo>
                      <a:pt x="6376" y="15898"/>
                    </a:lnTo>
                    <a:cubicBezTo>
                      <a:pt x="6376" y="16300"/>
                      <a:pt x="6665" y="16589"/>
                      <a:pt x="7066" y="16589"/>
                    </a:cubicBezTo>
                    <a:lnTo>
                      <a:pt x="14649" y="16589"/>
                    </a:lnTo>
                    <a:cubicBezTo>
                      <a:pt x="14994" y="16589"/>
                      <a:pt x="15282" y="16300"/>
                      <a:pt x="15282" y="15898"/>
                    </a:cubicBezTo>
                    <a:lnTo>
                      <a:pt x="15282" y="3744"/>
                    </a:lnTo>
                    <a:close/>
                    <a:moveTo>
                      <a:pt x="12696" y="19064"/>
                    </a:moveTo>
                    <a:lnTo>
                      <a:pt x="12696" y="20390"/>
                    </a:lnTo>
                    <a:lnTo>
                      <a:pt x="8905" y="20390"/>
                    </a:lnTo>
                    <a:lnTo>
                      <a:pt x="8905" y="19064"/>
                    </a:lnTo>
                    <a:close/>
                    <a:moveTo>
                      <a:pt x="20336" y="17856"/>
                    </a:moveTo>
                    <a:lnTo>
                      <a:pt x="20336" y="20390"/>
                    </a:lnTo>
                    <a:lnTo>
                      <a:pt x="17751" y="20390"/>
                    </a:lnTo>
                    <a:lnTo>
                      <a:pt x="17751" y="17856"/>
                    </a:lnTo>
                    <a:close/>
                    <a:moveTo>
                      <a:pt x="6951" y="0"/>
                    </a:moveTo>
                    <a:cubicBezTo>
                      <a:pt x="6606" y="0"/>
                      <a:pt x="6320" y="289"/>
                      <a:pt x="6320" y="634"/>
                    </a:cubicBezTo>
                    <a:lnTo>
                      <a:pt x="6320" y="2536"/>
                    </a:lnTo>
                    <a:lnTo>
                      <a:pt x="5687" y="2536"/>
                    </a:lnTo>
                    <a:cubicBezTo>
                      <a:pt x="4597" y="2536"/>
                      <a:pt x="3793" y="3399"/>
                      <a:pt x="3793" y="4379"/>
                    </a:cubicBezTo>
                    <a:lnTo>
                      <a:pt x="3793" y="8929"/>
                    </a:lnTo>
                    <a:lnTo>
                      <a:pt x="1840" y="8929"/>
                    </a:lnTo>
                    <a:cubicBezTo>
                      <a:pt x="804" y="8929"/>
                      <a:pt x="0" y="9792"/>
                      <a:pt x="0" y="10828"/>
                    </a:cubicBezTo>
                    <a:lnTo>
                      <a:pt x="0" y="20966"/>
                    </a:lnTo>
                    <a:cubicBezTo>
                      <a:pt x="0" y="21311"/>
                      <a:pt x="288" y="21600"/>
                      <a:pt x="633" y="21600"/>
                    </a:cubicBezTo>
                    <a:lnTo>
                      <a:pt x="20911" y="21600"/>
                    </a:lnTo>
                    <a:cubicBezTo>
                      <a:pt x="21255" y="21600"/>
                      <a:pt x="21543" y="21311"/>
                      <a:pt x="21543" y="20966"/>
                    </a:cubicBezTo>
                    <a:lnTo>
                      <a:pt x="21543" y="10828"/>
                    </a:lnTo>
                    <a:cubicBezTo>
                      <a:pt x="21600" y="9792"/>
                      <a:pt x="20739" y="8929"/>
                      <a:pt x="19647" y="8929"/>
                    </a:cubicBezTo>
                    <a:lnTo>
                      <a:pt x="17751" y="8929"/>
                    </a:lnTo>
                    <a:lnTo>
                      <a:pt x="17751" y="4379"/>
                    </a:lnTo>
                    <a:cubicBezTo>
                      <a:pt x="17751" y="3342"/>
                      <a:pt x="16890" y="2536"/>
                      <a:pt x="15856" y="2536"/>
                    </a:cubicBezTo>
                    <a:lnTo>
                      <a:pt x="15224" y="2536"/>
                    </a:lnTo>
                    <a:lnTo>
                      <a:pt x="15224" y="634"/>
                    </a:lnTo>
                    <a:cubicBezTo>
                      <a:pt x="15224" y="289"/>
                      <a:pt x="14937" y="0"/>
                      <a:pt x="14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39" name="Google Shape;4439;p40"/>
              <p:cNvSpPr/>
              <p:nvPr/>
            </p:nvSpPr>
            <p:spPr>
              <a:xfrm>
                <a:off x="368188" y="99811"/>
                <a:ext cx="161480" cy="161480"/>
              </a:xfrm>
              <a:custGeom>
                <a:rect b="b" l="l" r="r" t="t"/>
                <a:pathLst>
                  <a:path extrusionOk="0" h="21600" w="21600">
                    <a:moveTo>
                      <a:pt x="10800" y="0"/>
                    </a:moveTo>
                    <a:cubicBezTo>
                      <a:pt x="8571" y="0"/>
                      <a:pt x="6988" y="1583"/>
                      <a:pt x="6988" y="3812"/>
                    </a:cubicBezTo>
                    <a:lnTo>
                      <a:pt x="6988" y="7301"/>
                    </a:lnTo>
                    <a:lnTo>
                      <a:pt x="3489" y="7301"/>
                    </a:lnTo>
                    <a:cubicBezTo>
                      <a:pt x="1583" y="7301"/>
                      <a:pt x="0" y="8894"/>
                      <a:pt x="0" y="10800"/>
                    </a:cubicBezTo>
                    <a:cubicBezTo>
                      <a:pt x="0" y="13018"/>
                      <a:pt x="1583" y="14612"/>
                      <a:pt x="3489" y="14612"/>
                    </a:cubicBezTo>
                    <a:lnTo>
                      <a:pt x="6988" y="14612"/>
                    </a:lnTo>
                    <a:lnTo>
                      <a:pt x="6988" y="18101"/>
                    </a:lnTo>
                    <a:cubicBezTo>
                      <a:pt x="6988" y="20007"/>
                      <a:pt x="8571" y="21600"/>
                      <a:pt x="10800" y="21600"/>
                    </a:cubicBezTo>
                    <a:cubicBezTo>
                      <a:pt x="12706" y="21600"/>
                      <a:pt x="14289" y="20007"/>
                      <a:pt x="14289" y="18101"/>
                    </a:cubicBezTo>
                    <a:lnTo>
                      <a:pt x="14289" y="14612"/>
                    </a:lnTo>
                    <a:lnTo>
                      <a:pt x="17788" y="14612"/>
                    </a:lnTo>
                    <a:cubicBezTo>
                      <a:pt x="20007" y="14612"/>
                      <a:pt x="21600" y="13018"/>
                      <a:pt x="21600" y="10800"/>
                    </a:cubicBezTo>
                    <a:cubicBezTo>
                      <a:pt x="21600" y="8894"/>
                      <a:pt x="20007" y="7301"/>
                      <a:pt x="17788" y="7301"/>
                    </a:cubicBezTo>
                    <a:lnTo>
                      <a:pt x="14289" y="7301"/>
                    </a:lnTo>
                    <a:lnTo>
                      <a:pt x="14289" y="3812"/>
                    </a:lnTo>
                    <a:cubicBezTo>
                      <a:pt x="14289" y="1583"/>
                      <a:pt x="1270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440" name="Google Shape;4440;p40"/>
            <p:cNvSpPr/>
            <p:nvPr/>
          </p:nvSpPr>
          <p:spPr>
            <a:xfrm>
              <a:off x="14647000" y="1127016"/>
              <a:ext cx="886919" cy="895368"/>
            </a:xfrm>
            <a:custGeom>
              <a:rect b="b" l="l" r="r" t="t"/>
              <a:pathLst>
                <a:path extrusionOk="0" h="21600" w="21508">
                  <a:moveTo>
                    <a:pt x="11475" y="1317"/>
                  </a:moveTo>
                  <a:lnTo>
                    <a:pt x="11475" y="3035"/>
                  </a:lnTo>
                  <a:cubicBezTo>
                    <a:pt x="11475" y="3896"/>
                    <a:pt x="11821" y="4698"/>
                    <a:pt x="12397" y="5270"/>
                  </a:cubicBezTo>
                  <a:lnTo>
                    <a:pt x="12973" y="5843"/>
                  </a:lnTo>
                  <a:cubicBezTo>
                    <a:pt x="12801" y="6072"/>
                    <a:pt x="12512" y="6416"/>
                    <a:pt x="12282" y="6874"/>
                  </a:cubicBezTo>
                  <a:lnTo>
                    <a:pt x="12110" y="6874"/>
                  </a:lnTo>
                  <a:cubicBezTo>
                    <a:pt x="11764" y="6502"/>
                    <a:pt x="11274" y="6316"/>
                    <a:pt x="10784" y="6316"/>
                  </a:cubicBezTo>
                  <a:cubicBezTo>
                    <a:pt x="10296" y="6316"/>
                    <a:pt x="9806" y="6502"/>
                    <a:pt x="9461" y="6874"/>
                  </a:cubicBezTo>
                  <a:lnTo>
                    <a:pt x="9402" y="6933"/>
                  </a:lnTo>
                  <a:cubicBezTo>
                    <a:pt x="9402" y="6933"/>
                    <a:pt x="9402" y="6874"/>
                    <a:pt x="9346" y="6874"/>
                  </a:cubicBezTo>
                  <a:cubicBezTo>
                    <a:pt x="9115" y="6416"/>
                    <a:pt x="8885" y="6131"/>
                    <a:pt x="8655" y="5843"/>
                  </a:cubicBezTo>
                  <a:lnTo>
                    <a:pt x="9230" y="5270"/>
                  </a:lnTo>
                  <a:cubicBezTo>
                    <a:pt x="9806" y="4698"/>
                    <a:pt x="10208" y="3896"/>
                    <a:pt x="10208" y="3035"/>
                  </a:cubicBezTo>
                  <a:lnTo>
                    <a:pt x="10208" y="1317"/>
                  </a:lnTo>
                  <a:close/>
                  <a:moveTo>
                    <a:pt x="7214" y="6416"/>
                  </a:moveTo>
                  <a:cubicBezTo>
                    <a:pt x="7559" y="6416"/>
                    <a:pt x="7905" y="6704"/>
                    <a:pt x="8194" y="7276"/>
                  </a:cubicBezTo>
                  <a:cubicBezTo>
                    <a:pt x="8309" y="7506"/>
                    <a:pt x="8366" y="7791"/>
                    <a:pt x="8481" y="8135"/>
                  </a:cubicBezTo>
                  <a:cubicBezTo>
                    <a:pt x="8655" y="8822"/>
                    <a:pt x="8770" y="9624"/>
                    <a:pt x="8826" y="10599"/>
                  </a:cubicBezTo>
                  <a:lnTo>
                    <a:pt x="6925" y="12432"/>
                  </a:lnTo>
                  <a:lnTo>
                    <a:pt x="6062" y="11630"/>
                  </a:lnTo>
                  <a:cubicBezTo>
                    <a:pt x="5976" y="11516"/>
                    <a:pt x="5817" y="11459"/>
                    <a:pt x="5651" y="11459"/>
                  </a:cubicBezTo>
                  <a:cubicBezTo>
                    <a:pt x="5486" y="11459"/>
                    <a:pt x="5313" y="11516"/>
                    <a:pt x="5197" y="11630"/>
                  </a:cubicBezTo>
                  <a:cubicBezTo>
                    <a:pt x="5082" y="11803"/>
                    <a:pt x="5082" y="11918"/>
                    <a:pt x="5082" y="12089"/>
                  </a:cubicBezTo>
                  <a:cubicBezTo>
                    <a:pt x="5082" y="12203"/>
                    <a:pt x="5141" y="12432"/>
                    <a:pt x="5313" y="12490"/>
                  </a:cubicBezTo>
                  <a:lnTo>
                    <a:pt x="6062" y="13292"/>
                  </a:lnTo>
                  <a:lnTo>
                    <a:pt x="3989" y="15355"/>
                  </a:lnTo>
                  <a:cubicBezTo>
                    <a:pt x="3759" y="15584"/>
                    <a:pt x="3759" y="16042"/>
                    <a:pt x="3989" y="16213"/>
                  </a:cubicBezTo>
                  <a:cubicBezTo>
                    <a:pt x="4161" y="16386"/>
                    <a:pt x="4276" y="16442"/>
                    <a:pt x="4450" y="16442"/>
                  </a:cubicBezTo>
                  <a:cubicBezTo>
                    <a:pt x="4565" y="16442"/>
                    <a:pt x="4795" y="16386"/>
                    <a:pt x="4852" y="16213"/>
                  </a:cubicBezTo>
                  <a:lnTo>
                    <a:pt x="8826" y="12261"/>
                  </a:lnTo>
                  <a:lnTo>
                    <a:pt x="8826" y="12376"/>
                  </a:lnTo>
                  <a:cubicBezTo>
                    <a:pt x="8655" y="14495"/>
                    <a:pt x="8309" y="16328"/>
                    <a:pt x="7733" y="17017"/>
                  </a:cubicBezTo>
                  <a:cubicBezTo>
                    <a:pt x="7214" y="17761"/>
                    <a:pt x="6408" y="18163"/>
                    <a:pt x="5543" y="18677"/>
                  </a:cubicBezTo>
                  <a:cubicBezTo>
                    <a:pt x="5197" y="18907"/>
                    <a:pt x="4910" y="19079"/>
                    <a:pt x="4565" y="19309"/>
                  </a:cubicBezTo>
                  <a:cubicBezTo>
                    <a:pt x="3815" y="19823"/>
                    <a:pt x="3068" y="20340"/>
                    <a:pt x="2318" y="20340"/>
                  </a:cubicBezTo>
                  <a:cubicBezTo>
                    <a:pt x="1512" y="20225"/>
                    <a:pt x="1166" y="19479"/>
                    <a:pt x="1223" y="17934"/>
                  </a:cubicBezTo>
                  <a:cubicBezTo>
                    <a:pt x="1338" y="15928"/>
                    <a:pt x="2261" y="13005"/>
                    <a:pt x="3528" y="10484"/>
                  </a:cubicBezTo>
                  <a:cubicBezTo>
                    <a:pt x="4219" y="9281"/>
                    <a:pt x="4910" y="8193"/>
                    <a:pt x="5543" y="7506"/>
                  </a:cubicBezTo>
                  <a:cubicBezTo>
                    <a:pt x="6234" y="6874"/>
                    <a:pt x="6810" y="6416"/>
                    <a:pt x="7214" y="6416"/>
                  </a:cubicBezTo>
                  <a:close/>
                  <a:moveTo>
                    <a:pt x="14298" y="6589"/>
                  </a:moveTo>
                  <a:cubicBezTo>
                    <a:pt x="14702" y="6589"/>
                    <a:pt x="15278" y="6933"/>
                    <a:pt x="15969" y="7620"/>
                  </a:cubicBezTo>
                  <a:cubicBezTo>
                    <a:pt x="16602" y="8364"/>
                    <a:pt x="17293" y="9339"/>
                    <a:pt x="17984" y="10655"/>
                  </a:cubicBezTo>
                  <a:cubicBezTo>
                    <a:pt x="19252" y="13178"/>
                    <a:pt x="20174" y="16099"/>
                    <a:pt x="20289" y="18105"/>
                  </a:cubicBezTo>
                  <a:cubicBezTo>
                    <a:pt x="20346" y="19538"/>
                    <a:pt x="19944" y="20340"/>
                    <a:pt x="19194" y="20340"/>
                  </a:cubicBezTo>
                  <a:cubicBezTo>
                    <a:pt x="19159" y="20341"/>
                    <a:pt x="19125" y="20343"/>
                    <a:pt x="19090" y="20343"/>
                  </a:cubicBezTo>
                  <a:cubicBezTo>
                    <a:pt x="18369" y="20343"/>
                    <a:pt x="17607" y="19800"/>
                    <a:pt x="16947" y="19309"/>
                  </a:cubicBezTo>
                  <a:cubicBezTo>
                    <a:pt x="16602" y="19079"/>
                    <a:pt x="16315" y="18907"/>
                    <a:pt x="15911" y="18677"/>
                  </a:cubicBezTo>
                  <a:cubicBezTo>
                    <a:pt x="15104" y="18163"/>
                    <a:pt x="14298" y="17761"/>
                    <a:pt x="13781" y="17017"/>
                  </a:cubicBezTo>
                  <a:cubicBezTo>
                    <a:pt x="13262" y="16328"/>
                    <a:pt x="12857" y="14495"/>
                    <a:pt x="12686" y="12490"/>
                  </a:cubicBezTo>
                  <a:lnTo>
                    <a:pt x="12686" y="12432"/>
                  </a:lnTo>
                  <a:lnTo>
                    <a:pt x="16660" y="16386"/>
                  </a:lnTo>
                  <a:cubicBezTo>
                    <a:pt x="16775" y="16501"/>
                    <a:pt x="16947" y="16615"/>
                    <a:pt x="17062" y="16615"/>
                  </a:cubicBezTo>
                  <a:cubicBezTo>
                    <a:pt x="17236" y="16615"/>
                    <a:pt x="17466" y="16501"/>
                    <a:pt x="17523" y="16386"/>
                  </a:cubicBezTo>
                  <a:cubicBezTo>
                    <a:pt x="17753" y="16157"/>
                    <a:pt x="17753" y="15699"/>
                    <a:pt x="17523" y="15526"/>
                  </a:cubicBezTo>
                  <a:lnTo>
                    <a:pt x="15450" y="13463"/>
                  </a:lnTo>
                  <a:lnTo>
                    <a:pt x="16199" y="12661"/>
                  </a:lnTo>
                  <a:cubicBezTo>
                    <a:pt x="16430" y="12432"/>
                    <a:pt x="16430" y="12032"/>
                    <a:pt x="16199" y="11803"/>
                  </a:cubicBezTo>
                  <a:cubicBezTo>
                    <a:pt x="16113" y="11688"/>
                    <a:pt x="15954" y="11630"/>
                    <a:pt x="15788" y="11630"/>
                  </a:cubicBezTo>
                  <a:cubicBezTo>
                    <a:pt x="15624" y="11630"/>
                    <a:pt x="15450" y="11688"/>
                    <a:pt x="15335" y="11803"/>
                  </a:cubicBezTo>
                  <a:lnTo>
                    <a:pt x="14587" y="12605"/>
                  </a:lnTo>
                  <a:lnTo>
                    <a:pt x="12686" y="10714"/>
                  </a:lnTo>
                  <a:cubicBezTo>
                    <a:pt x="12742" y="9797"/>
                    <a:pt x="12857" y="8937"/>
                    <a:pt x="13031" y="8308"/>
                  </a:cubicBezTo>
                  <a:cubicBezTo>
                    <a:pt x="13146" y="8020"/>
                    <a:pt x="13262" y="7676"/>
                    <a:pt x="13320" y="7447"/>
                  </a:cubicBezTo>
                  <a:cubicBezTo>
                    <a:pt x="13666" y="6874"/>
                    <a:pt x="13953" y="6589"/>
                    <a:pt x="14298" y="6589"/>
                  </a:cubicBezTo>
                  <a:close/>
                  <a:moveTo>
                    <a:pt x="9517" y="0"/>
                  </a:moveTo>
                  <a:cubicBezTo>
                    <a:pt x="9172" y="0"/>
                    <a:pt x="8885" y="286"/>
                    <a:pt x="8885" y="629"/>
                  </a:cubicBezTo>
                  <a:lnTo>
                    <a:pt x="8885" y="2979"/>
                  </a:lnTo>
                  <a:cubicBezTo>
                    <a:pt x="8885" y="3494"/>
                    <a:pt x="8655" y="4010"/>
                    <a:pt x="8309" y="4354"/>
                  </a:cubicBezTo>
                  <a:lnTo>
                    <a:pt x="7444" y="5214"/>
                  </a:lnTo>
                  <a:lnTo>
                    <a:pt x="7272" y="5214"/>
                  </a:lnTo>
                  <a:cubicBezTo>
                    <a:pt x="7252" y="5212"/>
                    <a:pt x="7234" y="5212"/>
                    <a:pt x="7214" y="5212"/>
                  </a:cubicBezTo>
                  <a:cubicBezTo>
                    <a:pt x="5221" y="5212"/>
                    <a:pt x="3404" y="8153"/>
                    <a:pt x="2492" y="9912"/>
                  </a:cubicBezTo>
                  <a:cubicBezTo>
                    <a:pt x="1051" y="12661"/>
                    <a:pt x="71" y="15640"/>
                    <a:pt x="15" y="17934"/>
                  </a:cubicBezTo>
                  <a:cubicBezTo>
                    <a:pt x="-44" y="18965"/>
                    <a:pt x="71" y="19823"/>
                    <a:pt x="475" y="20396"/>
                  </a:cubicBezTo>
                  <a:cubicBezTo>
                    <a:pt x="821" y="21198"/>
                    <a:pt x="1455" y="21600"/>
                    <a:pt x="2318" y="21600"/>
                  </a:cubicBezTo>
                  <a:lnTo>
                    <a:pt x="2492" y="21600"/>
                  </a:lnTo>
                  <a:cubicBezTo>
                    <a:pt x="3528" y="21600"/>
                    <a:pt x="4506" y="20969"/>
                    <a:pt x="5371" y="20396"/>
                  </a:cubicBezTo>
                  <a:cubicBezTo>
                    <a:pt x="5658" y="20167"/>
                    <a:pt x="5947" y="19938"/>
                    <a:pt x="6234" y="19823"/>
                  </a:cubicBezTo>
                  <a:cubicBezTo>
                    <a:pt x="7214" y="19250"/>
                    <a:pt x="8135" y="18736"/>
                    <a:pt x="8826" y="17819"/>
                  </a:cubicBezTo>
                  <a:cubicBezTo>
                    <a:pt x="9461" y="16844"/>
                    <a:pt x="9978" y="14953"/>
                    <a:pt x="10093" y="12661"/>
                  </a:cubicBezTo>
                  <a:cubicBezTo>
                    <a:pt x="10093" y="12089"/>
                    <a:pt x="10152" y="11574"/>
                    <a:pt x="10093" y="11057"/>
                  </a:cubicBezTo>
                  <a:lnTo>
                    <a:pt x="10093" y="10886"/>
                  </a:lnTo>
                  <a:cubicBezTo>
                    <a:pt x="10093" y="9912"/>
                    <a:pt x="9978" y="9051"/>
                    <a:pt x="9806" y="8308"/>
                  </a:cubicBezTo>
                  <a:lnTo>
                    <a:pt x="10324" y="7791"/>
                  </a:lnTo>
                  <a:cubicBezTo>
                    <a:pt x="10439" y="7676"/>
                    <a:pt x="10598" y="7620"/>
                    <a:pt x="10757" y="7620"/>
                  </a:cubicBezTo>
                  <a:cubicBezTo>
                    <a:pt x="10914" y="7620"/>
                    <a:pt x="11073" y="7676"/>
                    <a:pt x="11188" y="7791"/>
                  </a:cubicBezTo>
                  <a:lnTo>
                    <a:pt x="11706" y="8308"/>
                  </a:lnTo>
                  <a:cubicBezTo>
                    <a:pt x="11419" y="9510"/>
                    <a:pt x="11304" y="11001"/>
                    <a:pt x="11419" y="12661"/>
                  </a:cubicBezTo>
                  <a:cubicBezTo>
                    <a:pt x="11534" y="14953"/>
                    <a:pt x="12051" y="16902"/>
                    <a:pt x="12686" y="17819"/>
                  </a:cubicBezTo>
                  <a:cubicBezTo>
                    <a:pt x="13320" y="18736"/>
                    <a:pt x="14298" y="19309"/>
                    <a:pt x="15278" y="19823"/>
                  </a:cubicBezTo>
                  <a:cubicBezTo>
                    <a:pt x="15565" y="19938"/>
                    <a:pt x="15854" y="20167"/>
                    <a:pt x="16141" y="20396"/>
                  </a:cubicBezTo>
                  <a:cubicBezTo>
                    <a:pt x="17006" y="20969"/>
                    <a:pt x="17927" y="21600"/>
                    <a:pt x="19022" y="21600"/>
                  </a:cubicBezTo>
                  <a:lnTo>
                    <a:pt x="19194" y="21600"/>
                  </a:lnTo>
                  <a:cubicBezTo>
                    <a:pt x="20059" y="21542"/>
                    <a:pt x="20691" y="21084"/>
                    <a:pt x="21037" y="20396"/>
                  </a:cubicBezTo>
                  <a:cubicBezTo>
                    <a:pt x="21382" y="19767"/>
                    <a:pt x="21556" y="18965"/>
                    <a:pt x="21497" y="17934"/>
                  </a:cubicBezTo>
                  <a:cubicBezTo>
                    <a:pt x="21382" y="15755"/>
                    <a:pt x="20461" y="12661"/>
                    <a:pt x="19022" y="9912"/>
                  </a:cubicBezTo>
                  <a:cubicBezTo>
                    <a:pt x="18099" y="8135"/>
                    <a:pt x="16199" y="5214"/>
                    <a:pt x="14183" y="5214"/>
                  </a:cubicBezTo>
                  <a:lnTo>
                    <a:pt x="14126" y="5214"/>
                  </a:lnTo>
                  <a:lnTo>
                    <a:pt x="13262" y="4354"/>
                  </a:lnTo>
                  <a:cubicBezTo>
                    <a:pt x="12916" y="4010"/>
                    <a:pt x="12686" y="3494"/>
                    <a:pt x="12686" y="2979"/>
                  </a:cubicBezTo>
                  <a:lnTo>
                    <a:pt x="12686" y="629"/>
                  </a:lnTo>
                  <a:cubicBezTo>
                    <a:pt x="12686" y="286"/>
                    <a:pt x="12397" y="0"/>
                    <a:pt x="120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41" name="Google Shape;4441;p40"/>
            <p:cNvSpPr/>
            <p:nvPr/>
          </p:nvSpPr>
          <p:spPr>
            <a:xfrm>
              <a:off x="14646950" y="2269374"/>
              <a:ext cx="892576" cy="836040"/>
            </a:xfrm>
            <a:custGeom>
              <a:rect b="b" l="l" r="r" t="t"/>
              <a:pathLst>
                <a:path extrusionOk="0" h="21600" w="21362">
                  <a:moveTo>
                    <a:pt x="3681" y="1350"/>
                  </a:moveTo>
                  <a:cubicBezTo>
                    <a:pt x="3795" y="1350"/>
                    <a:pt x="4022" y="1412"/>
                    <a:pt x="4078" y="1595"/>
                  </a:cubicBezTo>
                  <a:cubicBezTo>
                    <a:pt x="4306" y="1780"/>
                    <a:pt x="4306" y="2271"/>
                    <a:pt x="4078" y="2516"/>
                  </a:cubicBezTo>
                  <a:lnTo>
                    <a:pt x="2317" y="4417"/>
                  </a:lnTo>
                  <a:cubicBezTo>
                    <a:pt x="2204" y="4540"/>
                    <a:pt x="2032" y="4663"/>
                    <a:pt x="1863" y="4663"/>
                  </a:cubicBezTo>
                  <a:cubicBezTo>
                    <a:pt x="1749" y="4663"/>
                    <a:pt x="1578" y="4540"/>
                    <a:pt x="1464" y="4417"/>
                  </a:cubicBezTo>
                  <a:cubicBezTo>
                    <a:pt x="1237" y="4172"/>
                    <a:pt x="1237" y="3743"/>
                    <a:pt x="1464" y="3498"/>
                  </a:cubicBezTo>
                  <a:lnTo>
                    <a:pt x="3227" y="1595"/>
                  </a:lnTo>
                  <a:cubicBezTo>
                    <a:pt x="3396" y="1412"/>
                    <a:pt x="3510" y="1350"/>
                    <a:pt x="3681" y="1350"/>
                  </a:cubicBezTo>
                  <a:close/>
                  <a:moveTo>
                    <a:pt x="4591" y="3927"/>
                  </a:moveTo>
                  <a:lnTo>
                    <a:pt x="9422" y="8161"/>
                  </a:lnTo>
                  <a:lnTo>
                    <a:pt x="5500" y="8161"/>
                  </a:lnTo>
                  <a:lnTo>
                    <a:pt x="3624" y="5031"/>
                  </a:lnTo>
                  <a:lnTo>
                    <a:pt x="4591" y="3927"/>
                  </a:lnTo>
                  <a:close/>
                  <a:moveTo>
                    <a:pt x="18858" y="5461"/>
                  </a:moveTo>
                  <a:cubicBezTo>
                    <a:pt x="18801" y="6381"/>
                    <a:pt x="18460" y="7302"/>
                    <a:pt x="17947" y="8161"/>
                  </a:cubicBezTo>
                  <a:lnTo>
                    <a:pt x="14822" y="8161"/>
                  </a:lnTo>
                  <a:cubicBezTo>
                    <a:pt x="15732" y="6626"/>
                    <a:pt x="17209" y="5707"/>
                    <a:pt x="18858" y="5461"/>
                  </a:cubicBezTo>
                  <a:close/>
                  <a:moveTo>
                    <a:pt x="19596" y="9450"/>
                  </a:moveTo>
                  <a:cubicBezTo>
                    <a:pt x="19937" y="9450"/>
                    <a:pt x="20222" y="9756"/>
                    <a:pt x="20222" y="10186"/>
                  </a:cubicBezTo>
                  <a:cubicBezTo>
                    <a:pt x="20165" y="10309"/>
                    <a:pt x="20165" y="10492"/>
                    <a:pt x="19995" y="10555"/>
                  </a:cubicBezTo>
                  <a:cubicBezTo>
                    <a:pt x="19881" y="10677"/>
                    <a:pt x="19710" y="10860"/>
                    <a:pt x="19540" y="10860"/>
                  </a:cubicBezTo>
                  <a:lnTo>
                    <a:pt x="1976" y="10860"/>
                  </a:lnTo>
                  <a:cubicBezTo>
                    <a:pt x="1749" y="10860"/>
                    <a:pt x="1635" y="10800"/>
                    <a:pt x="1464" y="10555"/>
                  </a:cubicBezTo>
                  <a:cubicBezTo>
                    <a:pt x="1406" y="10370"/>
                    <a:pt x="1350" y="10309"/>
                    <a:pt x="1350" y="10186"/>
                  </a:cubicBezTo>
                  <a:cubicBezTo>
                    <a:pt x="1350" y="9756"/>
                    <a:pt x="1635" y="9450"/>
                    <a:pt x="1976" y="9450"/>
                  </a:cubicBezTo>
                  <a:close/>
                  <a:moveTo>
                    <a:pt x="18858" y="12150"/>
                  </a:moveTo>
                  <a:cubicBezTo>
                    <a:pt x="18629" y="13745"/>
                    <a:pt x="18005" y="15771"/>
                    <a:pt x="15618" y="17611"/>
                  </a:cubicBezTo>
                  <a:lnTo>
                    <a:pt x="5841" y="17611"/>
                  </a:lnTo>
                  <a:cubicBezTo>
                    <a:pt x="4078" y="16322"/>
                    <a:pt x="2999" y="14912"/>
                    <a:pt x="2658" y="12210"/>
                  </a:cubicBezTo>
                  <a:lnTo>
                    <a:pt x="16300" y="12210"/>
                  </a:lnTo>
                  <a:cubicBezTo>
                    <a:pt x="16186" y="13069"/>
                    <a:pt x="15732" y="14053"/>
                    <a:pt x="14595" y="15095"/>
                  </a:cubicBezTo>
                  <a:cubicBezTo>
                    <a:pt x="14310" y="15280"/>
                    <a:pt x="14310" y="15771"/>
                    <a:pt x="14537" y="16016"/>
                  </a:cubicBezTo>
                  <a:cubicBezTo>
                    <a:pt x="14651" y="16139"/>
                    <a:pt x="14822" y="16199"/>
                    <a:pt x="15050" y="16199"/>
                  </a:cubicBezTo>
                  <a:cubicBezTo>
                    <a:pt x="15163" y="16199"/>
                    <a:pt x="15333" y="16139"/>
                    <a:pt x="15391" y="16076"/>
                  </a:cubicBezTo>
                  <a:cubicBezTo>
                    <a:pt x="16924" y="14666"/>
                    <a:pt x="17437" y="13316"/>
                    <a:pt x="17606" y="12150"/>
                  </a:cubicBezTo>
                  <a:close/>
                  <a:moveTo>
                    <a:pt x="15106" y="18899"/>
                  </a:moveTo>
                  <a:lnTo>
                    <a:pt x="15106" y="19574"/>
                  </a:lnTo>
                  <a:cubicBezTo>
                    <a:pt x="15163" y="20005"/>
                    <a:pt x="14878" y="20311"/>
                    <a:pt x="14537" y="20311"/>
                  </a:cubicBezTo>
                  <a:lnTo>
                    <a:pt x="6920" y="20311"/>
                  </a:lnTo>
                  <a:cubicBezTo>
                    <a:pt x="6579" y="20311"/>
                    <a:pt x="6296" y="20005"/>
                    <a:pt x="6296" y="19574"/>
                  </a:cubicBezTo>
                  <a:lnTo>
                    <a:pt x="6296" y="18899"/>
                  </a:lnTo>
                  <a:close/>
                  <a:moveTo>
                    <a:pt x="3681" y="0"/>
                  </a:moveTo>
                  <a:cubicBezTo>
                    <a:pt x="3169" y="0"/>
                    <a:pt x="2658" y="245"/>
                    <a:pt x="2317" y="676"/>
                  </a:cubicBezTo>
                  <a:lnTo>
                    <a:pt x="555" y="2577"/>
                  </a:lnTo>
                  <a:cubicBezTo>
                    <a:pt x="-185" y="3313"/>
                    <a:pt x="-185" y="4602"/>
                    <a:pt x="555" y="5399"/>
                  </a:cubicBezTo>
                  <a:cubicBezTo>
                    <a:pt x="896" y="5767"/>
                    <a:pt x="1406" y="6013"/>
                    <a:pt x="1863" y="6013"/>
                  </a:cubicBezTo>
                  <a:cubicBezTo>
                    <a:pt x="2090" y="6013"/>
                    <a:pt x="2373" y="5952"/>
                    <a:pt x="2601" y="5890"/>
                  </a:cubicBezTo>
                  <a:lnTo>
                    <a:pt x="4022" y="8161"/>
                  </a:lnTo>
                  <a:lnTo>
                    <a:pt x="1976" y="8161"/>
                  </a:lnTo>
                  <a:cubicBezTo>
                    <a:pt x="896" y="8161"/>
                    <a:pt x="100" y="9082"/>
                    <a:pt x="100" y="10186"/>
                  </a:cubicBezTo>
                  <a:cubicBezTo>
                    <a:pt x="100" y="10615"/>
                    <a:pt x="270" y="10983"/>
                    <a:pt x="441" y="11414"/>
                  </a:cubicBezTo>
                  <a:cubicBezTo>
                    <a:pt x="668" y="11782"/>
                    <a:pt x="1009" y="12027"/>
                    <a:pt x="1464" y="12087"/>
                  </a:cubicBezTo>
                  <a:cubicBezTo>
                    <a:pt x="1578" y="13622"/>
                    <a:pt x="2032" y="14849"/>
                    <a:pt x="2601" y="15893"/>
                  </a:cubicBezTo>
                  <a:cubicBezTo>
                    <a:pt x="3169" y="16935"/>
                    <a:pt x="3965" y="17734"/>
                    <a:pt x="5101" y="18593"/>
                  </a:cubicBezTo>
                  <a:lnTo>
                    <a:pt x="5101" y="19574"/>
                  </a:lnTo>
                  <a:cubicBezTo>
                    <a:pt x="5101" y="20741"/>
                    <a:pt x="5955" y="21600"/>
                    <a:pt x="6920" y="21600"/>
                  </a:cubicBezTo>
                  <a:lnTo>
                    <a:pt x="14537" y="21600"/>
                  </a:lnTo>
                  <a:cubicBezTo>
                    <a:pt x="15618" y="21600"/>
                    <a:pt x="16356" y="20679"/>
                    <a:pt x="16356" y="19574"/>
                  </a:cubicBezTo>
                  <a:lnTo>
                    <a:pt x="16356" y="18593"/>
                  </a:lnTo>
                  <a:cubicBezTo>
                    <a:pt x="18629" y="16935"/>
                    <a:pt x="19881" y="14789"/>
                    <a:pt x="20051" y="12087"/>
                  </a:cubicBezTo>
                  <a:cubicBezTo>
                    <a:pt x="20450" y="11904"/>
                    <a:pt x="20791" y="11719"/>
                    <a:pt x="21018" y="11414"/>
                  </a:cubicBezTo>
                  <a:cubicBezTo>
                    <a:pt x="21188" y="10983"/>
                    <a:pt x="21359" y="10615"/>
                    <a:pt x="21359" y="10186"/>
                  </a:cubicBezTo>
                  <a:cubicBezTo>
                    <a:pt x="21415" y="9020"/>
                    <a:pt x="20563" y="8161"/>
                    <a:pt x="19483" y="8161"/>
                  </a:cubicBezTo>
                  <a:lnTo>
                    <a:pt x="19369" y="8161"/>
                  </a:lnTo>
                  <a:cubicBezTo>
                    <a:pt x="19881" y="7119"/>
                    <a:pt x="20165" y="5952"/>
                    <a:pt x="20165" y="4786"/>
                  </a:cubicBezTo>
                  <a:cubicBezTo>
                    <a:pt x="20165" y="4417"/>
                    <a:pt x="19881" y="4112"/>
                    <a:pt x="19483" y="4112"/>
                  </a:cubicBezTo>
                  <a:cubicBezTo>
                    <a:pt x="16868" y="4112"/>
                    <a:pt x="14537" y="5707"/>
                    <a:pt x="13401" y="8161"/>
                  </a:cubicBezTo>
                  <a:lnTo>
                    <a:pt x="11411" y="8161"/>
                  </a:lnTo>
                  <a:lnTo>
                    <a:pt x="5386" y="2885"/>
                  </a:lnTo>
                  <a:cubicBezTo>
                    <a:pt x="5670" y="2086"/>
                    <a:pt x="5500" y="1289"/>
                    <a:pt x="4988" y="676"/>
                  </a:cubicBezTo>
                  <a:cubicBezTo>
                    <a:pt x="4647" y="245"/>
                    <a:pt x="4136" y="0"/>
                    <a:pt x="36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42" name="Google Shape;4442;p40"/>
            <p:cNvSpPr/>
            <p:nvPr/>
          </p:nvSpPr>
          <p:spPr>
            <a:xfrm>
              <a:off x="18020131" y="0"/>
              <a:ext cx="897782" cy="893032"/>
            </a:xfrm>
            <a:custGeom>
              <a:rect b="b" l="l" r="r" t="t"/>
              <a:pathLst>
                <a:path extrusionOk="0" h="21600" w="21600">
                  <a:moveTo>
                    <a:pt x="2001" y="1264"/>
                  </a:moveTo>
                  <a:cubicBezTo>
                    <a:pt x="4571" y="1264"/>
                    <a:pt x="6513" y="3103"/>
                    <a:pt x="6914" y="6147"/>
                  </a:cubicBezTo>
                  <a:lnTo>
                    <a:pt x="7143" y="7640"/>
                  </a:lnTo>
                  <a:lnTo>
                    <a:pt x="6856" y="7640"/>
                  </a:lnTo>
                  <a:cubicBezTo>
                    <a:pt x="6513" y="7640"/>
                    <a:pt x="6228" y="7640"/>
                    <a:pt x="5886" y="7698"/>
                  </a:cubicBezTo>
                  <a:lnTo>
                    <a:pt x="5713" y="6376"/>
                  </a:lnTo>
                  <a:cubicBezTo>
                    <a:pt x="5371" y="3908"/>
                    <a:pt x="3999" y="2586"/>
                    <a:pt x="2001" y="2586"/>
                  </a:cubicBezTo>
                  <a:cubicBezTo>
                    <a:pt x="1658" y="2586"/>
                    <a:pt x="1371" y="2297"/>
                    <a:pt x="1371" y="1896"/>
                  </a:cubicBezTo>
                  <a:cubicBezTo>
                    <a:pt x="1371" y="1552"/>
                    <a:pt x="1658" y="1264"/>
                    <a:pt x="2001" y="1264"/>
                  </a:cubicBezTo>
                  <a:close/>
                  <a:moveTo>
                    <a:pt x="12000" y="6435"/>
                  </a:moveTo>
                  <a:cubicBezTo>
                    <a:pt x="13028" y="6435"/>
                    <a:pt x="13886" y="7295"/>
                    <a:pt x="13886" y="8329"/>
                  </a:cubicBezTo>
                  <a:lnTo>
                    <a:pt x="13886" y="10169"/>
                  </a:lnTo>
                  <a:lnTo>
                    <a:pt x="12285" y="10169"/>
                  </a:lnTo>
                  <a:lnTo>
                    <a:pt x="11886" y="9766"/>
                  </a:lnTo>
                  <a:lnTo>
                    <a:pt x="11827" y="9651"/>
                  </a:lnTo>
                  <a:cubicBezTo>
                    <a:pt x="10971" y="8789"/>
                    <a:pt x="9771" y="8158"/>
                    <a:pt x="8514" y="7870"/>
                  </a:cubicBezTo>
                  <a:lnTo>
                    <a:pt x="8285" y="6435"/>
                  </a:lnTo>
                  <a:close/>
                  <a:moveTo>
                    <a:pt x="6285" y="8962"/>
                  </a:moveTo>
                  <a:lnTo>
                    <a:pt x="6285" y="10226"/>
                  </a:lnTo>
                  <a:cubicBezTo>
                    <a:pt x="5599" y="10341"/>
                    <a:pt x="4857" y="10685"/>
                    <a:pt x="4286" y="11088"/>
                  </a:cubicBezTo>
                  <a:lnTo>
                    <a:pt x="3372" y="10169"/>
                  </a:lnTo>
                  <a:cubicBezTo>
                    <a:pt x="4228" y="9536"/>
                    <a:pt x="5200" y="9077"/>
                    <a:pt x="6285" y="8962"/>
                  </a:cubicBezTo>
                  <a:close/>
                  <a:moveTo>
                    <a:pt x="7600" y="8962"/>
                  </a:moveTo>
                  <a:cubicBezTo>
                    <a:pt x="8686" y="9077"/>
                    <a:pt x="9656" y="9536"/>
                    <a:pt x="10514" y="10169"/>
                  </a:cubicBezTo>
                  <a:lnTo>
                    <a:pt x="9600" y="11088"/>
                  </a:lnTo>
                  <a:cubicBezTo>
                    <a:pt x="9029" y="10685"/>
                    <a:pt x="8285" y="10399"/>
                    <a:pt x="7600" y="10226"/>
                  </a:cubicBezTo>
                  <a:lnTo>
                    <a:pt x="7600" y="8962"/>
                  </a:lnTo>
                  <a:close/>
                  <a:moveTo>
                    <a:pt x="11370" y="11030"/>
                  </a:moveTo>
                  <a:cubicBezTo>
                    <a:pt x="12000" y="11892"/>
                    <a:pt x="12457" y="12868"/>
                    <a:pt x="12571" y="13960"/>
                  </a:cubicBezTo>
                  <a:lnTo>
                    <a:pt x="11314" y="13960"/>
                  </a:lnTo>
                  <a:cubicBezTo>
                    <a:pt x="11200" y="13271"/>
                    <a:pt x="10857" y="12523"/>
                    <a:pt x="10456" y="11949"/>
                  </a:cubicBezTo>
                  <a:lnTo>
                    <a:pt x="11370" y="11030"/>
                  </a:lnTo>
                  <a:close/>
                  <a:moveTo>
                    <a:pt x="2514" y="11088"/>
                  </a:moveTo>
                  <a:lnTo>
                    <a:pt x="3428" y="12064"/>
                  </a:lnTo>
                  <a:cubicBezTo>
                    <a:pt x="3029" y="12638"/>
                    <a:pt x="2742" y="13327"/>
                    <a:pt x="2572" y="14075"/>
                  </a:cubicBezTo>
                  <a:lnTo>
                    <a:pt x="1313" y="14075"/>
                  </a:lnTo>
                  <a:cubicBezTo>
                    <a:pt x="1427" y="12868"/>
                    <a:pt x="1886" y="11892"/>
                    <a:pt x="2514" y="11088"/>
                  </a:cubicBezTo>
                  <a:close/>
                  <a:moveTo>
                    <a:pt x="15945" y="11537"/>
                  </a:moveTo>
                  <a:cubicBezTo>
                    <a:pt x="16895" y="11537"/>
                    <a:pt x="17657" y="12410"/>
                    <a:pt x="17657" y="13386"/>
                  </a:cubicBezTo>
                  <a:lnTo>
                    <a:pt x="17657" y="14075"/>
                  </a:lnTo>
                  <a:lnTo>
                    <a:pt x="13886" y="14075"/>
                  </a:lnTo>
                  <a:cubicBezTo>
                    <a:pt x="13772" y="13097"/>
                    <a:pt x="13485" y="12352"/>
                    <a:pt x="13142" y="11548"/>
                  </a:cubicBezTo>
                  <a:lnTo>
                    <a:pt x="15771" y="11548"/>
                  </a:lnTo>
                  <a:cubicBezTo>
                    <a:pt x="15830" y="11540"/>
                    <a:pt x="15888" y="11537"/>
                    <a:pt x="15945" y="11537"/>
                  </a:cubicBezTo>
                  <a:close/>
                  <a:moveTo>
                    <a:pt x="6914" y="11433"/>
                  </a:moveTo>
                  <a:cubicBezTo>
                    <a:pt x="8686" y="11433"/>
                    <a:pt x="10113" y="12868"/>
                    <a:pt x="10113" y="14649"/>
                  </a:cubicBezTo>
                  <a:cubicBezTo>
                    <a:pt x="10113" y="16372"/>
                    <a:pt x="8686" y="17809"/>
                    <a:pt x="6914" y="17809"/>
                  </a:cubicBezTo>
                  <a:cubicBezTo>
                    <a:pt x="5200" y="17809"/>
                    <a:pt x="3771" y="16372"/>
                    <a:pt x="3771" y="14649"/>
                  </a:cubicBezTo>
                  <a:cubicBezTo>
                    <a:pt x="3771" y="12868"/>
                    <a:pt x="5200" y="11433"/>
                    <a:pt x="6914" y="11433"/>
                  </a:cubicBezTo>
                  <a:close/>
                  <a:moveTo>
                    <a:pt x="2572" y="15282"/>
                  </a:moveTo>
                  <a:cubicBezTo>
                    <a:pt x="2628" y="15971"/>
                    <a:pt x="3029" y="16717"/>
                    <a:pt x="3428" y="17291"/>
                  </a:cubicBezTo>
                  <a:lnTo>
                    <a:pt x="2514" y="18210"/>
                  </a:lnTo>
                  <a:cubicBezTo>
                    <a:pt x="1886" y="17350"/>
                    <a:pt x="1427" y="16372"/>
                    <a:pt x="1313" y="15282"/>
                  </a:cubicBezTo>
                  <a:close/>
                  <a:moveTo>
                    <a:pt x="12571" y="15282"/>
                  </a:moveTo>
                  <a:cubicBezTo>
                    <a:pt x="12457" y="16372"/>
                    <a:pt x="12000" y="17350"/>
                    <a:pt x="11370" y="18210"/>
                  </a:cubicBezTo>
                  <a:lnTo>
                    <a:pt x="10456" y="17291"/>
                  </a:lnTo>
                  <a:cubicBezTo>
                    <a:pt x="10857" y="16717"/>
                    <a:pt x="11142" y="15971"/>
                    <a:pt x="11314" y="15282"/>
                  </a:cubicBezTo>
                  <a:close/>
                  <a:moveTo>
                    <a:pt x="9600" y="18154"/>
                  </a:moveTo>
                  <a:lnTo>
                    <a:pt x="10514" y="19073"/>
                  </a:lnTo>
                  <a:cubicBezTo>
                    <a:pt x="9714" y="19704"/>
                    <a:pt x="8742" y="20163"/>
                    <a:pt x="7600" y="20278"/>
                  </a:cubicBezTo>
                  <a:lnTo>
                    <a:pt x="7600" y="19014"/>
                  </a:lnTo>
                  <a:cubicBezTo>
                    <a:pt x="8285" y="18958"/>
                    <a:pt x="9029" y="18555"/>
                    <a:pt x="9600" y="18154"/>
                  </a:cubicBezTo>
                  <a:close/>
                  <a:moveTo>
                    <a:pt x="4286" y="18210"/>
                  </a:moveTo>
                  <a:cubicBezTo>
                    <a:pt x="4857" y="18613"/>
                    <a:pt x="5599" y="18958"/>
                    <a:pt x="6285" y="19073"/>
                  </a:cubicBezTo>
                  <a:lnTo>
                    <a:pt x="6285" y="20393"/>
                  </a:lnTo>
                  <a:cubicBezTo>
                    <a:pt x="5200" y="20222"/>
                    <a:pt x="4228" y="19762"/>
                    <a:pt x="3372" y="19129"/>
                  </a:cubicBezTo>
                  <a:lnTo>
                    <a:pt x="4286" y="18210"/>
                  </a:lnTo>
                  <a:close/>
                  <a:moveTo>
                    <a:pt x="17028" y="19073"/>
                  </a:moveTo>
                  <a:cubicBezTo>
                    <a:pt x="17370" y="19073"/>
                    <a:pt x="17657" y="19359"/>
                    <a:pt x="17657" y="19704"/>
                  </a:cubicBezTo>
                  <a:cubicBezTo>
                    <a:pt x="17657" y="20048"/>
                    <a:pt x="17370" y="20393"/>
                    <a:pt x="17028" y="20393"/>
                  </a:cubicBezTo>
                  <a:cubicBezTo>
                    <a:pt x="16629" y="20393"/>
                    <a:pt x="16342" y="20048"/>
                    <a:pt x="16342" y="19704"/>
                  </a:cubicBezTo>
                  <a:cubicBezTo>
                    <a:pt x="16342" y="19359"/>
                    <a:pt x="16629" y="19073"/>
                    <a:pt x="17028" y="19073"/>
                  </a:cubicBezTo>
                  <a:close/>
                  <a:moveTo>
                    <a:pt x="2001" y="0"/>
                  </a:moveTo>
                  <a:cubicBezTo>
                    <a:pt x="914" y="0"/>
                    <a:pt x="170" y="862"/>
                    <a:pt x="170" y="1838"/>
                  </a:cubicBezTo>
                  <a:cubicBezTo>
                    <a:pt x="170" y="2815"/>
                    <a:pt x="1028" y="3734"/>
                    <a:pt x="2001" y="3734"/>
                  </a:cubicBezTo>
                  <a:cubicBezTo>
                    <a:pt x="3715" y="3734"/>
                    <a:pt x="4286" y="5228"/>
                    <a:pt x="4514" y="6435"/>
                  </a:cubicBezTo>
                  <a:lnTo>
                    <a:pt x="4743" y="7928"/>
                  </a:lnTo>
                  <a:cubicBezTo>
                    <a:pt x="3715" y="8273"/>
                    <a:pt x="2857" y="8847"/>
                    <a:pt x="2115" y="9595"/>
                  </a:cubicBezTo>
                  <a:lnTo>
                    <a:pt x="2001" y="9651"/>
                  </a:lnTo>
                  <a:cubicBezTo>
                    <a:pt x="800" y="10858"/>
                    <a:pt x="0" y="12581"/>
                    <a:pt x="0" y="14534"/>
                  </a:cubicBezTo>
                  <a:cubicBezTo>
                    <a:pt x="0" y="16431"/>
                    <a:pt x="800" y="18154"/>
                    <a:pt x="2001" y="19417"/>
                  </a:cubicBezTo>
                  <a:lnTo>
                    <a:pt x="2115" y="19474"/>
                  </a:lnTo>
                  <a:lnTo>
                    <a:pt x="2171" y="19589"/>
                  </a:lnTo>
                  <a:cubicBezTo>
                    <a:pt x="3372" y="20796"/>
                    <a:pt x="5086" y="21600"/>
                    <a:pt x="7028" y="21600"/>
                  </a:cubicBezTo>
                  <a:cubicBezTo>
                    <a:pt x="8857" y="21600"/>
                    <a:pt x="10571" y="20796"/>
                    <a:pt x="11886" y="19589"/>
                  </a:cubicBezTo>
                  <a:lnTo>
                    <a:pt x="11942" y="19474"/>
                  </a:lnTo>
                  <a:lnTo>
                    <a:pt x="12000" y="19417"/>
                  </a:lnTo>
                  <a:cubicBezTo>
                    <a:pt x="13086" y="18269"/>
                    <a:pt x="13828" y="16832"/>
                    <a:pt x="13942" y="15167"/>
                  </a:cubicBezTo>
                  <a:lnTo>
                    <a:pt x="16514" y="15167"/>
                  </a:lnTo>
                  <a:lnTo>
                    <a:pt x="16514" y="17866"/>
                  </a:lnTo>
                  <a:cubicBezTo>
                    <a:pt x="15829" y="18154"/>
                    <a:pt x="15199" y="18785"/>
                    <a:pt x="15199" y="19647"/>
                  </a:cubicBezTo>
                  <a:cubicBezTo>
                    <a:pt x="15199" y="20738"/>
                    <a:pt x="16057" y="21485"/>
                    <a:pt x="17086" y="21485"/>
                  </a:cubicBezTo>
                  <a:cubicBezTo>
                    <a:pt x="17885" y="21485"/>
                    <a:pt x="18571" y="21026"/>
                    <a:pt x="18858" y="20222"/>
                  </a:cubicBezTo>
                  <a:lnTo>
                    <a:pt x="20914" y="20222"/>
                  </a:lnTo>
                  <a:cubicBezTo>
                    <a:pt x="21313" y="20222"/>
                    <a:pt x="21600" y="19933"/>
                    <a:pt x="21600" y="19589"/>
                  </a:cubicBezTo>
                  <a:cubicBezTo>
                    <a:pt x="21600" y="19188"/>
                    <a:pt x="21199" y="19073"/>
                    <a:pt x="20856" y="19073"/>
                  </a:cubicBezTo>
                  <a:lnTo>
                    <a:pt x="18800" y="19073"/>
                  </a:lnTo>
                  <a:cubicBezTo>
                    <a:pt x="18571" y="18555"/>
                    <a:pt x="18170" y="18154"/>
                    <a:pt x="17657" y="17924"/>
                  </a:cubicBezTo>
                  <a:lnTo>
                    <a:pt x="17657" y="15282"/>
                  </a:lnTo>
                  <a:lnTo>
                    <a:pt x="19599" y="15282"/>
                  </a:lnTo>
                  <a:cubicBezTo>
                    <a:pt x="19942" y="15282"/>
                    <a:pt x="20229" y="14994"/>
                    <a:pt x="20229" y="14649"/>
                  </a:cubicBezTo>
                  <a:cubicBezTo>
                    <a:pt x="20229" y="14246"/>
                    <a:pt x="19942" y="13960"/>
                    <a:pt x="19599" y="13960"/>
                  </a:cubicBezTo>
                  <a:lnTo>
                    <a:pt x="18972" y="13960"/>
                  </a:lnTo>
                  <a:lnTo>
                    <a:pt x="18972" y="13327"/>
                  </a:lnTo>
                  <a:cubicBezTo>
                    <a:pt x="18972" y="11604"/>
                    <a:pt x="17543" y="10169"/>
                    <a:pt x="15829" y="10169"/>
                  </a:cubicBezTo>
                  <a:lnTo>
                    <a:pt x="15143" y="10169"/>
                  </a:lnTo>
                  <a:lnTo>
                    <a:pt x="15143" y="8329"/>
                  </a:lnTo>
                  <a:cubicBezTo>
                    <a:pt x="15143" y="6606"/>
                    <a:pt x="13714" y="5171"/>
                    <a:pt x="12000" y="5171"/>
                  </a:cubicBezTo>
                  <a:lnTo>
                    <a:pt x="8057" y="5171"/>
                  </a:lnTo>
                  <a:cubicBezTo>
                    <a:pt x="7714" y="3734"/>
                    <a:pt x="7085" y="2586"/>
                    <a:pt x="6170" y="1608"/>
                  </a:cubicBezTo>
                  <a:cubicBezTo>
                    <a:pt x="5028" y="574"/>
                    <a:pt x="3600" y="0"/>
                    <a:pt x="20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443" name="Google Shape;4443;p40"/>
            <p:cNvGrpSpPr/>
            <p:nvPr/>
          </p:nvGrpSpPr>
          <p:grpSpPr>
            <a:xfrm>
              <a:off x="4506080" y="375"/>
              <a:ext cx="894182" cy="892431"/>
              <a:chOff x="0" y="0"/>
              <a:chExt cx="894180" cy="892429"/>
            </a:xfrm>
          </p:grpSpPr>
          <p:sp>
            <p:nvSpPr>
              <p:cNvPr id="4444" name="Google Shape;4444;p40"/>
              <p:cNvSpPr/>
              <p:nvPr/>
            </p:nvSpPr>
            <p:spPr>
              <a:xfrm>
                <a:off x="0" y="0"/>
                <a:ext cx="894180" cy="892429"/>
              </a:xfrm>
              <a:custGeom>
                <a:rect b="b" l="l" r="r" t="t"/>
                <a:pathLst>
                  <a:path extrusionOk="0" h="21600" w="21233">
                    <a:moveTo>
                      <a:pt x="15028" y="1250"/>
                    </a:moveTo>
                    <a:cubicBezTo>
                      <a:pt x="15141" y="1250"/>
                      <a:pt x="15367" y="1308"/>
                      <a:pt x="15424" y="1480"/>
                    </a:cubicBezTo>
                    <a:lnTo>
                      <a:pt x="19822" y="5906"/>
                    </a:lnTo>
                    <a:cubicBezTo>
                      <a:pt x="19935" y="6080"/>
                      <a:pt x="19992" y="6195"/>
                      <a:pt x="19992" y="6366"/>
                    </a:cubicBezTo>
                    <a:cubicBezTo>
                      <a:pt x="19992" y="6481"/>
                      <a:pt x="19935" y="6654"/>
                      <a:pt x="19822" y="6769"/>
                    </a:cubicBezTo>
                    <a:cubicBezTo>
                      <a:pt x="19710" y="6884"/>
                      <a:pt x="19541" y="6941"/>
                      <a:pt x="19378" y="6941"/>
                    </a:cubicBezTo>
                    <a:cubicBezTo>
                      <a:pt x="19217" y="6941"/>
                      <a:pt x="19062" y="6884"/>
                      <a:pt x="18977" y="6769"/>
                    </a:cubicBezTo>
                    <a:lnTo>
                      <a:pt x="14577" y="2343"/>
                    </a:lnTo>
                    <a:cubicBezTo>
                      <a:pt x="14464" y="2169"/>
                      <a:pt x="14352" y="2055"/>
                      <a:pt x="14352" y="1883"/>
                    </a:cubicBezTo>
                    <a:cubicBezTo>
                      <a:pt x="14352" y="1768"/>
                      <a:pt x="14464" y="1538"/>
                      <a:pt x="14577" y="1480"/>
                    </a:cubicBezTo>
                    <a:cubicBezTo>
                      <a:pt x="14747" y="1308"/>
                      <a:pt x="14860" y="1250"/>
                      <a:pt x="15028" y="1250"/>
                    </a:cubicBezTo>
                    <a:close/>
                    <a:moveTo>
                      <a:pt x="13901" y="3837"/>
                    </a:moveTo>
                    <a:lnTo>
                      <a:pt x="15311" y="5275"/>
                    </a:lnTo>
                    <a:lnTo>
                      <a:pt x="17398" y="7401"/>
                    </a:lnTo>
                    <a:lnTo>
                      <a:pt x="12266" y="12690"/>
                    </a:lnTo>
                    <a:cubicBezTo>
                      <a:pt x="11477" y="11942"/>
                      <a:pt x="10347" y="11597"/>
                      <a:pt x="9164" y="11597"/>
                    </a:cubicBezTo>
                    <a:lnTo>
                      <a:pt x="9106" y="11597"/>
                    </a:lnTo>
                    <a:cubicBezTo>
                      <a:pt x="9040" y="11603"/>
                      <a:pt x="8974" y="11605"/>
                      <a:pt x="8908" y="11605"/>
                    </a:cubicBezTo>
                    <a:cubicBezTo>
                      <a:pt x="8186" y="11605"/>
                      <a:pt x="7481" y="11324"/>
                      <a:pt x="6964" y="10851"/>
                    </a:cubicBezTo>
                    <a:lnTo>
                      <a:pt x="8825" y="9012"/>
                    </a:lnTo>
                    <a:lnTo>
                      <a:pt x="9219" y="9413"/>
                    </a:lnTo>
                    <a:cubicBezTo>
                      <a:pt x="9389" y="9587"/>
                      <a:pt x="9502" y="9643"/>
                      <a:pt x="9670" y="9643"/>
                    </a:cubicBezTo>
                    <a:cubicBezTo>
                      <a:pt x="9783" y="9643"/>
                      <a:pt x="10009" y="9587"/>
                      <a:pt x="10066" y="9413"/>
                    </a:cubicBezTo>
                    <a:cubicBezTo>
                      <a:pt x="10292" y="9242"/>
                      <a:pt x="10292" y="8782"/>
                      <a:pt x="10066" y="8552"/>
                    </a:cubicBezTo>
                    <a:lnTo>
                      <a:pt x="9670" y="8149"/>
                    </a:lnTo>
                    <a:lnTo>
                      <a:pt x="10517" y="7286"/>
                    </a:lnTo>
                    <a:lnTo>
                      <a:pt x="10913" y="7689"/>
                    </a:lnTo>
                    <a:cubicBezTo>
                      <a:pt x="11081" y="7861"/>
                      <a:pt x="11194" y="7919"/>
                      <a:pt x="11364" y="7919"/>
                    </a:cubicBezTo>
                    <a:cubicBezTo>
                      <a:pt x="11477" y="7919"/>
                      <a:pt x="11702" y="7861"/>
                      <a:pt x="11758" y="7689"/>
                    </a:cubicBezTo>
                    <a:cubicBezTo>
                      <a:pt x="11983" y="7516"/>
                      <a:pt x="11983" y="7056"/>
                      <a:pt x="11758" y="6826"/>
                    </a:cubicBezTo>
                    <a:lnTo>
                      <a:pt x="11364" y="6425"/>
                    </a:lnTo>
                    <a:lnTo>
                      <a:pt x="12209" y="5561"/>
                    </a:lnTo>
                    <a:lnTo>
                      <a:pt x="12604" y="5965"/>
                    </a:lnTo>
                    <a:cubicBezTo>
                      <a:pt x="12773" y="6136"/>
                      <a:pt x="12886" y="6195"/>
                      <a:pt x="13056" y="6195"/>
                    </a:cubicBezTo>
                    <a:cubicBezTo>
                      <a:pt x="13168" y="6195"/>
                      <a:pt x="13394" y="6136"/>
                      <a:pt x="13449" y="5965"/>
                    </a:cubicBezTo>
                    <a:cubicBezTo>
                      <a:pt x="13675" y="5791"/>
                      <a:pt x="13675" y="5332"/>
                      <a:pt x="13449" y="5102"/>
                    </a:cubicBezTo>
                    <a:lnTo>
                      <a:pt x="13056" y="4700"/>
                    </a:lnTo>
                    <a:lnTo>
                      <a:pt x="13901" y="3837"/>
                    </a:lnTo>
                    <a:close/>
                    <a:moveTo>
                      <a:pt x="6061" y="11827"/>
                    </a:moveTo>
                    <a:cubicBezTo>
                      <a:pt x="6860" y="12479"/>
                      <a:pt x="7859" y="12926"/>
                      <a:pt x="8963" y="12926"/>
                    </a:cubicBezTo>
                    <a:cubicBezTo>
                      <a:pt x="9030" y="12926"/>
                      <a:pt x="9098" y="12924"/>
                      <a:pt x="9164" y="12920"/>
                    </a:cubicBezTo>
                    <a:cubicBezTo>
                      <a:pt x="10009" y="12920"/>
                      <a:pt x="10800" y="13092"/>
                      <a:pt x="11364" y="13610"/>
                    </a:cubicBezTo>
                    <a:lnTo>
                      <a:pt x="5498" y="19587"/>
                    </a:lnTo>
                    <a:cubicBezTo>
                      <a:pt x="4989" y="20076"/>
                      <a:pt x="4355" y="20321"/>
                      <a:pt x="3722" y="20321"/>
                    </a:cubicBezTo>
                    <a:cubicBezTo>
                      <a:pt x="3086" y="20321"/>
                      <a:pt x="2452" y="20076"/>
                      <a:pt x="1944" y="19587"/>
                    </a:cubicBezTo>
                    <a:cubicBezTo>
                      <a:pt x="986" y="18553"/>
                      <a:pt x="986" y="17002"/>
                      <a:pt x="1944" y="15967"/>
                    </a:cubicBezTo>
                    <a:lnTo>
                      <a:pt x="6061" y="11827"/>
                    </a:lnTo>
                    <a:close/>
                    <a:moveTo>
                      <a:pt x="14994" y="0"/>
                    </a:moveTo>
                    <a:cubicBezTo>
                      <a:pt x="14522" y="0"/>
                      <a:pt x="14042" y="188"/>
                      <a:pt x="13675" y="560"/>
                    </a:cubicBezTo>
                    <a:cubicBezTo>
                      <a:pt x="13337" y="905"/>
                      <a:pt x="13111" y="1423"/>
                      <a:pt x="13111" y="1883"/>
                    </a:cubicBezTo>
                    <a:cubicBezTo>
                      <a:pt x="13111" y="2169"/>
                      <a:pt x="13168" y="2458"/>
                      <a:pt x="13337" y="2688"/>
                    </a:cubicBezTo>
                    <a:lnTo>
                      <a:pt x="11928" y="4125"/>
                    </a:lnTo>
                    <a:lnTo>
                      <a:pt x="8374" y="7746"/>
                    </a:lnTo>
                    <a:lnTo>
                      <a:pt x="1099" y="15104"/>
                    </a:lnTo>
                    <a:cubicBezTo>
                      <a:pt x="-367" y="16599"/>
                      <a:pt x="-367" y="19013"/>
                      <a:pt x="1099" y="20509"/>
                    </a:cubicBezTo>
                    <a:cubicBezTo>
                      <a:pt x="1831" y="21255"/>
                      <a:pt x="2846" y="21600"/>
                      <a:pt x="3749" y="21600"/>
                    </a:cubicBezTo>
                    <a:cubicBezTo>
                      <a:pt x="4708" y="21600"/>
                      <a:pt x="5610" y="21255"/>
                      <a:pt x="6344" y="20509"/>
                    </a:cubicBezTo>
                    <a:lnTo>
                      <a:pt x="18526" y="8090"/>
                    </a:lnTo>
                    <a:cubicBezTo>
                      <a:pt x="18807" y="8205"/>
                      <a:pt x="19033" y="8320"/>
                      <a:pt x="19316" y="8320"/>
                    </a:cubicBezTo>
                    <a:cubicBezTo>
                      <a:pt x="19822" y="8320"/>
                      <a:pt x="20273" y="8090"/>
                      <a:pt x="20669" y="7746"/>
                    </a:cubicBezTo>
                    <a:cubicBezTo>
                      <a:pt x="21007" y="7344"/>
                      <a:pt x="21233" y="6884"/>
                      <a:pt x="21233" y="6366"/>
                    </a:cubicBezTo>
                    <a:cubicBezTo>
                      <a:pt x="21233" y="5850"/>
                      <a:pt x="21007" y="5332"/>
                      <a:pt x="20669" y="4987"/>
                    </a:cubicBezTo>
                    <a:lnTo>
                      <a:pt x="16269" y="560"/>
                    </a:lnTo>
                    <a:cubicBezTo>
                      <a:pt x="15931" y="188"/>
                      <a:pt x="15467" y="0"/>
                      <a:pt x="149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45" name="Google Shape;4445;p40"/>
              <p:cNvSpPr/>
              <p:nvPr/>
            </p:nvSpPr>
            <p:spPr>
              <a:xfrm>
                <a:off x="264776" y="612216"/>
                <a:ext cx="52244" cy="54581"/>
              </a:xfrm>
              <a:custGeom>
                <a:rect b="b" l="l" r="r" t="t"/>
                <a:pathLst>
                  <a:path extrusionOk="0" h="21600" w="21600">
                    <a:moveTo>
                      <a:pt x="10816" y="0"/>
                    </a:moveTo>
                    <a:cubicBezTo>
                      <a:pt x="4925" y="0"/>
                      <a:pt x="0" y="4684"/>
                      <a:pt x="0" y="11277"/>
                    </a:cubicBezTo>
                    <a:cubicBezTo>
                      <a:pt x="0" y="16916"/>
                      <a:pt x="4925" y="21600"/>
                      <a:pt x="10816" y="21600"/>
                    </a:cubicBezTo>
                    <a:cubicBezTo>
                      <a:pt x="16706" y="21600"/>
                      <a:pt x="21600" y="16916"/>
                      <a:pt x="21600" y="11277"/>
                    </a:cubicBezTo>
                    <a:cubicBezTo>
                      <a:pt x="21600" y="468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46" name="Google Shape;4446;p40"/>
              <p:cNvSpPr/>
              <p:nvPr/>
            </p:nvSpPr>
            <p:spPr>
              <a:xfrm>
                <a:off x="153166" y="650210"/>
                <a:ext cx="49832" cy="49832"/>
              </a:xfrm>
              <a:custGeom>
                <a:rect b="b" l="l" r="r" t="t"/>
                <a:pathLst>
                  <a:path extrusionOk="0" h="21600" w="19720">
                    <a:moveTo>
                      <a:pt x="10218" y="0"/>
                    </a:moveTo>
                    <a:cubicBezTo>
                      <a:pt x="7742" y="0"/>
                      <a:pt x="5176" y="1013"/>
                      <a:pt x="2819" y="3072"/>
                    </a:cubicBezTo>
                    <a:cubicBezTo>
                      <a:pt x="-940" y="7189"/>
                      <a:pt x="-940" y="14411"/>
                      <a:pt x="2819" y="18528"/>
                    </a:cubicBezTo>
                    <a:cubicBezTo>
                      <a:pt x="4699" y="20587"/>
                      <a:pt x="7294" y="21600"/>
                      <a:pt x="9860" y="21600"/>
                    </a:cubicBezTo>
                    <a:cubicBezTo>
                      <a:pt x="12456" y="21600"/>
                      <a:pt x="15021" y="20587"/>
                      <a:pt x="16901" y="18528"/>
                    </a:cubicBezTo>
                    <a:cubicBezTo>
                      <a:pt x="20660" y="14411"/>
                      <a:pt x="20660" y="7189"/>
                      <a:pt x="16901" y="3072"/>
                    </a:cubicBezTo>
                    <a:cubicBezTo>
                      <a:pt x="15021" y="1013"/>
                      <a:pt x="12694" y="0"/>
                      <a:pt x="102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447" name="Google Shape;4447;p40"/>
            <p:cNvGrpSpPr/>
            <p:nvPr/>
          </p:nvGrpSpPr>
          <p:grpSpPr>
            <a:xfrm>
              <a:off x="4563531" y="1129405"/>
              <a:ext cx="762191" cy="890620"/>
              <a:chOff x="0" y="0"/>
              <a:chExt cx="762189" cy="890618"/>
            </a:xfrm>
          </p:grpSpPr>
          <p:sp>
            <p:nvSpPr>
              <p:cNvPr id="4448" name="Google Shape;4448;p40"/>
              <p:cNvSpPr/>
              <p:nvPr/>
            </p:nvSpPr>
            <p:spPr>
              <a:xfrm>
                <a:off x="0" y="0"/>
                <a:ext cx="762189" cy="890618"/>
              </a:xfrm>
              <a:custGeom>
                <a:rect b="b" l="l" r="r" t="t"/>
                <a:pathLst>
                  <a:path extrusionOk="0" h="21600" w="21005">
                    <a:moveTo>
                      <a:pt x="14190" y="1210"/>
                    </a:moveTo>
                    <a:cubicBezTo>
                      <a:pt x="14582" y="1210"/>
                      <a:pt x="15106" y="1267"/>
                      <a:pt x="15499" y="1382"/>
                    </a:cubicBezTo>
                    <a:cubicBezTo>
                      <a:pt x="17462" y="1786"/>
                      <a:pt x="19032" y="3169"/>
                      <a:pt x="19492" y="4838"/>
                    </a:cubicBezTo>
                    <a:cubicBezTo>
                      <a:pt x="19818" y="6337"/>
                      <a:pt x="19425" y="7834"/>
                      <a:pt x="18378" y="9043"/>
                    </a:cubicBezTo>
                    <a:cubicBezTo>
                      <a:pt x="17331" y="10310"/>
                      <a:pt x="16677" y="11924"/>
                      <a:pt x="16677" y="13652"/>
                    </a:cubicBezTo>
                    <a:lnTo>
                      <a:pt x="16677" y="18664"/>
                    </a:lnTo>
                    <a:cubicBezTo>
                      <a:pt x="16677" y="19585"/>
                      <a:pt x="15760" y="20276"/>
                      <a:pt x="14778" y="20276"/>
                    </a:cubicBezTo>
                    <a:cubicBezTo>
                      <a:pt x="13731" y="20276"/>
                      <a:pt x="12881" y="19527"/>
                      <a:pt x="12881" y="18664"/>
                    </a:cubicBezTo>
                    <a:lnTo>
                      <a:pt x="12881" y="15610"/>
                    </a:lnTo>
                    <a:cubicBezTo>
                      <a:pt x="12881" y="14459"/>
                      <a:pt x="11834" y="13537"/>
                      <a:pt x="10523" y="13537"/>
                    </a:cubicBezTo>
                    <a:cubicBezTo>
                      <a:pt x="9214" y="13537"/>
                      <a:pt x="8167" y="14459"/>
                      <a:pt x="8167" y="15610"/>
                    </a:cubicBezTo>
                    <a:lnTo>
                      <a:pt x="8167" y="18664"/>
                    </a:lnTo>
                    <a:cubicBezTo>
                      <a:pt x="8167" y="19585"/>
                      <a:pt x="7251" y="20276"/>
                      <a:pt x="6270" y="20276"/>
                    </a:cubicBezTo>
                    <a:cubicBezTo>
                      <a:pt x="5223" y="20276"/>
                      <a:pt x="4371" y="19527"/>
                      <a:pt x="4371" y="18664"/>
                    </a:cubicBezTo>
                    <a:lnTo>
                      <a:pt x="4371" y="13652"/>
                    </a:lnTo>
                    <a:cubicBezTo>
                      <a:pt x="4371" y="11924"/>
                      <a:pt x="3781" y="10310"/>
                      <a:pt x="2670" y="9043"/>
                    </a:cubicBezTo>
                    <a:cubicBezTo>
                      <a:pt x="1623" y="7834"/>
                      <a:pt x="1295" y="6337"/>
                      <a:pt x="1687" y="4838"/>
                    </a:cubicBezTo>
                    <a:cubicBezTo>
                      <a:pt x="2146" y="3110"/>
                      <a:pt x="3717" y="1728"/>
                      <a:pt x="5680" y="1382"/>
                    </a:cubicBezTo>
                    <a:cubicBezTo>
                      <a:pt x="6073" y="1267"/>
                      <a:pt x="6596" y="1210"/>
                      <a:pt x="6989" y="1210"/>
                    </a:cubicBezTo>
                    <a:cubicBezTo>
                      <a:pt x="8167" y="1210"/>
                      <a:pt x="9281" y="1497"/>
                      <a:pt x="10197" y="2073"/>
                    </a:cubicBezTo>
                    <a:cubicBezTo>
                      <a:pt x="10328" y="2132"/>
                      <a:pt x="10475" y="2159"/>
                      <a:pt x="10614" y="2159"/>
                    </a:cubicBezTo>
                    <a:cubicBezTo>
                      <a:pt x="10754" y="2159"/>
                      <a:pt x="10884" y="2132"/>
                      <a:pt x="10982" y="2073"/>
                    </a:cubicBezTo>
                    <a:cubicBezTo>
                      <a:pt x="11898" y="1497"/>
                      <a:pt x="13076" y="1210"/>
                      <a:pt x="14190" y="1210"/>
                    </a:cubicBezTo>
                    <a:close/>
                    <a:moveTo>
                      <a:pt x="6925" y="0"/>
                    </a:moveTo>
                    <a:cubicBezTo>
                      <a:pt x="6335" y="0"/>
                      <a:pt x="5747" y="59"/>
                      <a:pt x="5288" y="115"/>
                    </a:cubicBezTo>
                    <a:cubicBezTo>
                      <a:pt x="2801" y="634"/>
                      <a:pt x="771" y="2362"/>
                      <a:pt x="183" y="4551"/>
                    </a:cubicBezTo>
                    <a:cubicBezTo>
                      <a:pt x="-276" y="6394"/>
                      <a:pt x="117" y="8352"/>
                      <a:pt x="1492" y="9849"/>
                    </a:cubicBezTo>
                    <a:cubicBezTo>
                      <a:pt x="2408" y="10886"/>
                      <a:pt x="2932" y="12211"/>
                      <a:pt x="2932" y="13652"/>
                    </a:cubicBezTo>
                    <a:lnTo>
                      <a:pt x="2932" y="18664"/>
                    </a:lnTo>
                    <a:cubicBezTo>
                      <a:pt x="2932" y="20276"/>
                      <a:pt x="4371" y="21600"/>
                      <a:pt x="6270" y="21600"/>
                    </a:cubicBezTo>
                    <a:cubicBezTo>
                      <a:pt x="8167" y="21600"/>
                      <a:pt x="9607" y="20276"/>
                      <a:pt x="9607" y="18664"/>
                    </a:cubicBezTo>
                    <a:lnTo>
                      <a:pt x="9607" y="15610"/>
                    </a:lnTo>
                    <a:cubicBezTo>
                      <a:pt x="9607" y="15206"/>
                      <a:pt x="9999" y="14746"/>
                      <a:pt x="10589" y="14746"/>
                    </a:cubicBezTo>
                    <a:cubicBezTo>
                      <a:pt x="11113" y="14746"/>
                      <a:pt x="11572" y="15091"/>
                      <a:pt x="11572" y="15610"/>
                    </a:cubicBezTo>
                    <a:lnTo>
                      <a:pt x="11572" y="18664"/>
                    </a:lnTo>
                    <a:cubicBezTo>
                      <a:pt x="11572" y="20276"/>
                      <a:pt x="13076" y="21600"/>
                      <a:pt x="14909" y="21600"/>
                    </a:cubicBezTo>
                    <a:cubicBezTo>
                      <a:pt x="16807" y="21600"/>
                      <a:pt x="18314" y="20276"/>
                      <a:pt x="18314" y="18664"/>
                    </a:cubicBezTo>
                    <a:lnTo>
                      <a:pt x="18314" y="13652"/>
                    </a:lnTo>
                    <a:cubicBezTo>
                      <a:pt x="18314" y="12211"/>
                      <a:pt x="18771" y="10886"/>
                      <a:pt x="19687" y="9849"/>
                    </a:cubicBezTo>
                    <a:cubicBezTo>
                      <a:pt x="20800" y="8352"/>
                      <a:pt x="21324" y="6394"/>
                      <a:pt x="20800" y="4551"/>
                    </a:cubicBezTo>
                    <a:cubicBezTo>
                      <a:pt x="20277" y="2362"/>
                      <a:pt x="18183" y="634"/>
                      <a:pt x="15760" y="115"/>
                    </a:cubicBezTo>
                    <a:cubicBezTo>
                      <a:pt x="15170" y="0"/>
                      <a:pt x="14582" y="0"/>
                      <a:pt x="14123" y="0"/>
                    </a:cubicBezTo>
                    <a:cubicBezTo>
                      <a:pt x="12881" y="0"/>
                      <a:pt x="11572" y="289"/>
                      <a:pt x="10523" y="865"/>
                    </a:cubicBezTo>
                    <a:cubicBezTo>
                      <a:pt x="9476" y="289"/>
                      <a:pt x="8167" y="0"/>
                      <a:pt x="69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49" name="Google Shape;4449;p40"/>
              <p:cNvSpPr/>
              <p:nvPr/>
            </p:nvSpPr>
            <p:spPr>
              <a:xfrm>
                <a:off x="411652" y="99811"/>
                <a:ext cx="238871" cy="246968"/>
              </a:xfrm>
              <a:custGeom>
                <a:rect b="b" l="l" r="r" t="t"/>
                <a:pathLst>
                  <a:path extrusionOk="0" h="21600" w="20690">
                    <a:moveTo>
                      <a:pt x="8401" y="0"/>
                    </a:moveTo>
                    <a:cubicBezTo>
                      <a:pt x="5802" y="0"/>
                      <a:pt x="3236" y="798"/>
                      <a:pt x="918" y="2486"/>
                    </a:cubicBezTo>
                    <a:cubicBezTo>
                      <a:pt x="-107" y="3112"/>
                      <a:pt x="-316" y="4563"/>
                      <a:pt x="507" y="5393"/>
                    </a:cubicBezTo>
                    <a:cubicBezTo>
                      <a:pt x="1003" y="6145"/>
                      <a:pt x="1643" y="6521"/>
                      <a:pt x="2302" y="6521"/>
                    </a:cubicBezTo>
                    <a:cubicBezTo>
                      <a:pt x="2740" y="6521"/>
                      <a:pt x="3184" y="6349"/>
                      <a:pt x="3595" y="6020"/>
                    </a:cubicBezTo>
                    <a:cubicBezTo>
                      <a:pt x="5025" y="4965"/>
                      <a:pt x="6703" y="4411"/>
                      <a:pt x="8375" y="4411"/>
                    </a:cubicBezTo>
                    <a:cubicBezTo>
                      <a:pt x="9341" y="4411"/>
                      <a:pt x="10301" y="4602"/>
                      <a:pt x="11202" y="4978"/>
                    </a:cubicBezTo>
                    <a:cubicBezTo>
                      <a:pt x="13879" y="6020"/>
                      <a:pt x="15727" y="7886"/>
                      <a:pt x="16139" y="10378"/>
                    </a:cubicBezTo>
                    <a:cubicBezTo>
                      <a:pt x="16961" y="13081"/>
                      <a:pt x="16139" y="15785"/>
                      <a:pt x="14702" y="17862"/>
                    </a:cubicBezTo>
                    <a:cubicBezTo>
                      <a:pt x="13879" y="18897"/>
                      <a:pt x="14082" y="20354"/>
                      <a:pt x="14905" y="20974"/>
                    </a:cubicBezTo>
                    <a:cubicBezTo>
                      <a:pt x="15316" y="21389"/>
                      <a:pt x="15936" y="21600"/>
                      <a:pt x="16139" y="21600"/>
                    </a:cubicBezTo>
                    <a:cubicBezTo>
                      <a:pt x="16961" y="21600"/>
                      <a:pt x="17373" y="21389"/>
                      <a:pt x="17993" y="20769"/>
                    </a:cubicBezTo>
                    <a:cubicBezTo>
                      <a:pt x="20461" y="17651"/>
                      <a:pt x="21284" y="13497"/>
                      <a:pt x="20259" y="9343"/>
                    </a:cubicBezTo>
                    <a:cubicBezTo>
                      <a:pt x="20050" y="5393"/>
                      <a:pt x="16961" y="2486"/>
                      <a:pt x="13057" y="824"/>
                    </a:cubicBezTo>
                    <a:cubicBezTo>
                      <a:pt x="11522" y="284"/>
                      <a:pt x="9955" y="0"/>
                      <a:pt x="84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450" name="Google Shape;4450;p40"/>
            <p:cNvGrpSpPr/>
            <p:nvPr/>
          </p:nvGrpSpPr>
          <p:grpSpPr>
            <a:xfrm>
              <a:off x="4501273" y="2321758"/>
              <a:ext cx="888282" cy="731479"/>
              <a:chOff x="0" y="75"/>
              <a:chExt cx="888281" cy="731478"/>
            </a:xfrm>
          </p:grpSpPr>
          <p:sp>
            <p:nvSpPr>
              <p:cNvPr id="4451" name="Google Shape;4451;p40"/>
              <p:cNvSpPr/>
              <p:nvPr/>
            </p:nvSpPr>
            <p:spPr>
              <a:xfrm>
                <a:off x="0" y="75"/>
                <a:ext cx="888281" cy="731478"/>
              </a:xfrm>
              <a:custGeom>
                <a:rect b="b" l="l" r="r" t="t"/>
                <a:pathLst>
                  <a:path extrusionOk="0" h="21600" w="21600">
                    <a:moveTo>
                      <a:pt x="6931" y="1683"/>
                    </a:moveTo>
                    <a:cubicBezTo>
                      <a:pt x="7278" y="1683"/>
                      <a:pt x="7565" y="2032"/>
                      <a:pt x="7565" y="2453"/>
                    </a:cubicBezTo>
                    <a:lnTo>
                      <a:pt x="7565" y="3295"/>
                    </a:lnTo>
                    <a:lnTo>
                      <a:pt x="6295" y="3295"/>
                    </a:lnTo>
                    <a:lnTo>
                      <a:pt x="6295" y="2453"/>
                    </a:lnTo>
                    <a:cubicBezTo>
                      <a:pt x="6295" y="2032"/>
                      <a:pt x="6585" y="1683"/>
                      <a:pt x="6931" y="1683"/>
                    </a:cubicBezTo>
                    <a:close/>
                    <a:moveTo>
                      <a:pt x="16749" y="6240"/>
                    </a:moveTo>
                    <a:cubicBezTo>
                      <a:pt x="17442" y="6311"/>
                      <a:pt x="18192" y="6872"/>
                      <a:pt x="18482" y="7713"/>
                    </a:cubicBezTo>
                    <a:lnTo>
                      <a:pt x="20040" y="12482"/>
                    </a:lnTo>
                    <a:lnTo>
                      <a:pt x="17153" y="12482"/>
                    </a:lnTo>
                    <a:cubicBezTo>
                      <a:pt x="16806" y="12482"/>
                      <a:pt x="16517" y="12132"/>
                      <a:pt x="16517" y="11712"/>
                    </a:cubicBezTo>
                    <a:lnTo>
                      <a:pt x="16517" y="6240"/>
                    </a:lnTo>
                    <a:close/>
                    <a:moveTo>
                      <a:pt x="11956" y="4768"/>
                    </a:moveTo>
                    <a:cubicBezTo>
                      <a:pt x="12359" y="4768"/>
                      <a:pt x="12649" y="5118"/>
                      <a:pt x="12649" y="5539"/>
                    </a:cubicBezTo>
                    <a:lnTo>
                      <a:pt x="12649" y="14025"/>
                    </a:lnTo>
                    <a:lnTo>
                      <a:pt x="1155" y="14025"/>
                    </a:lnTo>
                    <a:lnTo>
                      <a:pt x="1155" y="5539"/>
                    </a:lnTo>
                    <a:cubicBezTo>
                      <a:pt x="1155" y="5118"/>
                      <a:pt x="1445" y="4768"/>
                      <a:pt x="1791" y="4768"/>
                    </a:cubicBezTo>
                    <a:close/>
                    <a:moveTo>
                      <a:pt x="12649" y="15638"/>
                    </a:moveTo>
                    <a:lnTo>
                      <a:pt x="12649" y="18724"/>
                    </a:lnTo>
                    <a:lnTo>
                      <a:pt x="6123" y="18724"/>
                    </a:lnTo>
                    <a:cubicBezTo>
                      <a:pt x="5833" y="17813"/>
                      <a:pt x="5199" y="17112"/>
                      <a:pt x="4332" y="17112"/>
                    </a:cubicBezTo>
                    <a:cubicBezTo>
                      <a:pt x="3465" y="17112"/>
                      <a:pt x="2830" y="17742"/>
                      <a:pt x="2541" y="18724"/>
                    </a:cubicBezTo>
                    <a:lnTo>
                      <a:pt x="1791" y="18724"/>
                    </a:lnTo>
                    <a:cubicBezTo>
                      <a:pt x="1445" y="18724"/>
                      <a:pt x="1155" y="18374"/>
                      <a:pt x="1155" y="17882"/>
                    </a:cubicBezTo>
                    <a:lnTo>
                      <a:pt x="1155" y="15638"/>
                    </a:lnTo>
                    <a:close/>
                    <a:moveTo>
                      <a:pt x="15305" y="6311"/>
                    </a:moveTo>
                    <a:lnTo>
                      <a:pt x="15305" y="11781"/>
                    </a:lnTo>
                    <a:cubicBezTo>
                      <a:pt x="15305" y="13114"/>
                      <a:pt x="16170" y="14025"/>
                      <a:pt x="17153" y="14025"/>
                    </a:cubicBezTo>
                    <a:lnTo>
                      <a:pt x="20330" y="14025"/>
                    </a:lnTo>
                    <a:lnTo>
                      <a:pt x="20330" y="15638"/>
                    </a:lnTo>
                    <a:lnTo>
                      <a:pt x="19694" y="15638"/>
                    </a:lnTo>
                    <a:cubicBezTo>
                      <a:pt x="19347" y="15638"/>
                      <a:pt x="19059" y="15990"/>
                      <a:pt x="19059" y="16411"/>
                    </a:cubicBezTo>
                    <a:cubicBezTo>
                      <a:pt x="19059" y="16832"/>
                      <a:pt x="19347" y="17181"/>
                      <a:pt x="19694" y="17181"/>
                    </a:cubicBezTo>
                    <a:lnTo>
                      <a:pt x="20330" y="17181"/>
                    </a:lnTo>
                    <a:lnTo>
                      <a:pt x="20330" y="18023"/>
                    </a:lnTo>
                    <a:cubicBezTo>
                      <a:pt x="20330" y="18374"/>
                      <a:pt x="20040" y="18724"/>
                      <a:pt x="19694" y="18724"/>
                    </a:cubicBezTo>
                    <a:lnTo>
                      <a:pt x="19001" y="18724"/>
                    </a:lnTo>
                    <a:cubicBezTo>
                      <a:pt x="18713" y="17813"/>
                      <a:pt x="18020" y="17112"/>
                      <a:pt x="17153" y="17112"/>
                    </a:cubicBezTo>
                    <a:cubicBezTo>
                      <a:pt x="16401" y="17112"/>
                      <a:pt x="15651" y="17742"/>
                      <a:pt x="15362" y="18724"/>
                    </a:cubicBezTo>
                    <a:lnTo>
                      <a:pt x="13919" y="18724"/>
                    </a:lnTo>
                    <a:lnTo>
                      <a:pt x="13919" y="6311"/>
                    </a:lnTo>
                    <a:close/>
                    <a:moveTo>
                      <a:pt x="4332" y="18584"/>
                    </a:moveTo>
                    <a:cubicBezTo>
                      <a:pt x="4678" y="18584"/>
                      <a:pt x="4966" y="18935"/>
                      <a:pt x="4966" y="19425"/>
                    </a:cubicBezTo>
                    <a:cubicBezTo>
                      <a:pt x="4966" y="19846"/>
                      <a:pt x="4678" y="20198"/>
                      <a:pt x="4332" y="20198"/>
                    </a:cubicBezTo>
                    <a:cubicBezTo>
                      <a:pt x="3985" y="20198"/>
                      <a:pt x="3696" y="19846"/>
                      <a:pt x="3696" y="19425"/>
                    </a:cubicBezTo>
                    <a:cubicBezTo>
                      <a:pt x="3696" y="18935"/>
                      <a:pt x="3985" y="18584"/>
                      <a:pt x="4332" y="18584"/>
                    </a:cubicBezTo>
                    <a:close/>
                    <a:moveTo>
                      <a:pt x="17096" y="18584"/>
                    </a:moveTo>
                    <a:cubicBezTo>
                      <a:pt x="17442" y="18584"/>
                      <a:pt x="17730" y="18935"/>
                      <a:pt x="17730" y="19425"/>
                    </a:cubicBezTo>
                    <a:cubicBezTo>
                      <a:pt x="17730" y="19846"/>
                      <a:pt x="17442" y="20198"/>
                      <a:pt x="17096" y="20198"/>
                    </a:cubicBezTo>
                    <a:cubicBezTo>
                      <a:pt x="16749" y="20198"/>
                      <a:pt x="16460" y="19846"/>
                      <a:pt x="16460" y="19425"/>
                    </a:cubicBezTo>
                    <a:cubicBezTo>
                      <a:pt x="16460" y="18935"/>
                      <a:pt x="16749" y="18584"/>
                      <a:pt x="17096" y="18584"/>
                    </a:cubicBezTo>
                    <a:close/>
                    <a:moveTo>
                      <a:pt x="6931" y="0"/>
                    </a:moveTo>
                    <a:cubicBezTo>
                      <a:pt x="5833" y="0"/>
                      <a:pt x="5025" y="1051"/>
                      <a:pt x="5025" y="2313"/>
                    </a:cubicBezTo>
                    <a:lnTo>
                      <a:pt x="5025" y="3085"/>
                    </a:lnTo>
                    <a:lnTo>
                      <a:pt x="1848" y="3085"/>
                    </a:lnTo>
                    <a:cubicBezTo>
                      <a:pt x="808" y="3085"/>
                      <a:pt x="0" y="4136"/>
                      <a:pt x="0" y="5329"/>
                    </a:cubicBezTo>
                    <a:lnTo>
                      <a:pt x="0" y="17742"/>
                    </a:lnTo>
                    <a:cubicBezTo>
                      <a:pt x="0" y="19004"/>
                      <a:pt x="867" y="19986"/>
                      <a:pt x="1848" y="19986"/>
                    </a:cubicBezTo>
                    <a:lnTo>
                      <a:pt x="2599" y="19986"/>
                    </a:lnTo>
                    <a:cubicBezTo>
                      <a:pt x="2887" y="20899"/>
                      <a:pt x="3523" y="21600"/>
                      <a:pt x="4389" y="21600"/>
                    </a:cubicBezTo>
                    <a:cubicBezTo>
                      <a:pt x="5256" y="21600"/>
                      <a:pt x="5892" y="20968"/>
                      <a:pt x="6180" y="19986"/>
                    </a:cubicBezTo>
                    <a:lnTo>
                      <a:pt x="15362" y="19986"/>
                    </a:lnTo>
                    <a:cubicBezTo>
                      <a:pt x="15651" y="20899"/>
                      <a:pt x="16344" y="21600"/>
                      <a:pt x="17211" y="21600"/>
                    </a:cubicBezTo>
                    <a:cubicBezTo>
                      <a:pt x="17961" y="21600"/>
                      <a:pt x="18713" y="20968"/>
                      <a:pt x="19001" y="19986"/>
                    </a:cubicBezTo>
                    <a:lnTo>
                      <a:pt x="19694" y="19986"/>
                    </a:lnTo>
                    <a:cubicBezTo>
                      <a:pt x="20792" y="19986"/>
                      <a:pt x="21600" y="18935"/>
                      <a:pt x="21600" y="17742"/>
                    </a:cubicBezTo>
                    <a:lnTo>
                      <a:pt x="21600" y="13675"/>
                    </a:lnTo>
                    <a:cubicBezTo>
                      <a:pt x="21600" y="13604"/>
                      <a:pt x="21600" y="13323"/>
                      <a:pt x="21485" y="13114"/>
                    </a:cubicBezTo>
                    <a:cubicBezTo>
                      <a:pt x="21426" y="12834"/>
                      <a:pt x="21426" y="12622"/>
                      <a:pt x="21369" y="12413"/>
                    </a:cubicBezTo>
                    <a:lnTo>
                      <a:pt x="19637" y="7153"/>
                    </a:lnTo>
                    <a:cubicBezTo>
                      <a:pt x="19116" y="5610"/>
                      <a:pt x="17961" y="4628"/>
                      <a:pt x="16691" y="4628"/>
                    </a:cubicBezTo>
                    <a:lnTo>
                      <a:pt x="13804" y="4628"/>
                    </a:lnTo>
                    <a:cubicBezTo>
                      <a:pt x="13514" y="3787"/>
                      <a:pt x="12821" y="3085"/>
                      <a:pt x="11956" y="3085"/>
                    </a:cubicBezTo>
                    <a:lnTo>
                      <a:pt x="8779" y="3085"/>
                    </a:lnTo>
                    <a:lnTo>
                      <a:pt x="8779" y="2313"/>
                    </a:lnTo>
                    <a:cubicBezTo>
                      <a:pt x="8779" y="982"/>
                      <a:pt x="7912" y="0"/>
                      <a:pt x="69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52" name="Google Shape;4452;p40"/>
              <p:cNvSpPr/>
              <p:nvPr/>
            </p:nvSpPr>
            <p:spPr>
              <a:xfrm>
                <a:off x="178138" y="211384"/>
                <a:ext cx="213722" cy="213797"/>
              </a:xfrm>
              <a:custGeom>
                <a:rect b="b" l="l" r="r" t="t"/>
                <a:pathLst>
                  <a:path extrusionOk="0" h="21600" w="21600">
                    <a:moveTo>
                      <a:pt x="10804" y="0"/>
                    </a:moveTo>
                    <a:cubicBezTo>
                      <a:pt x="9364" y="0"/>
                      <a:pt x="8160" y="1203"/>
                      <a:pt x="8160" y="2643"/>
                    </a:cubicBezTo>
                    <a:lnTo>
                      <a:pt x="8160" y="8165"/>
                    </a:lnTo>
                    <a:lnTo>
                      <a:pt x="2636" y="8165"/>
                    </a:lnTo>
                    <a:cubicBezTo>
                      <a:pt x="1196" y="8165"/>
                      <a:pt x="0" y="9361"/>
                      <a:pt x="0" y="10800"/>
                    </a:cubicBezTo>
                    <a:cubicBezTo>
                      <a:pt x="0" y="12239"/>
                      <a:pt x="1196" y="13443"/>
                      <a:pt x="2636" y="13443"/>
                    </a:cubicBezTo>
                    <a:lnTo>
                      <a:pt x="8160" y="13443"/>
                    </a:lnTo>
                    <a:lnTo>
                      <a:pt x="8160" y="18957"/>
                    </a:lnTo>
                    <a:cubicBezTo>
                      <a:pt x="8160" y="20397"/>
                      <a:pt x="9364" y="21600"/>
                      <a:pt x="10804" y="21600"/>
                    </a:cubicBezTo>
                    <a:cubicBezTo>
                      <a:pt x="12244" y="21600"/>
                      <a:pt x="13440" y="20397"/>
                      <a:pt x="13440" y="18957"/>
                    </a:cubicBezTo>
                    <a:lnTo>
                      <a:pt x="13440" y="13443"/>
                    </a:lnTo>
                    <a:lnTo>
                      <a:pt x="18964" y="13443"/>
                    </a:lnTo>
                    <a:cubicBezTo>
                      <a:pt x="20404" y="13443"/>
                      <a:pt x="21600" y="12239"/>
                      <a:pt x="21600" y="10800"/>
                    </a:cubicBezTo>
                    <a:cubicBezTo>
                      <a:pt x="21600" y="9361"/>
                      <a:pt x="20404" y="8165"/>
                      <a:pt x="18964" y="8165"/>
                    </a:cubicBezTo>
                    <a:lnTo>
                      <a:pt x="13440" y="8165"/>
                    </a:lnTo>
                    <a:lnTo>
                      <a:pt x="13440" y="2643"/>
                    </a:lnTo>
                    <a:cubicBezTo>
                      <a:pt x="13440" y="1203"/>
                      <a:pt x="12244" y="0"/>
                      <a:pt x="108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453" name="Google Shape;4453;p40"/>
            <p:cNvSpPr/>
            <p:nvPr/>
          </p:nvSpPr>
          <p:spPr>
            <a:xfrm>
              <a:off x="10124490" y="1207"/>
              <a:ext cx="890694" cy="890695"/>
            </a:xfrm>
            <a:custGeom>
              <a:rect b="b" l="l" r="r" t="t"/>
              <a:pathLst>
                <a:path extrusionOk="0" h="21600" w="21600">
                  <a:moveTo>
                    <a:pt x="11463" y="1210"/>
                  </a:moveTo>
                  <a:lnTo>
                    <a:pt x="11463" y="3744"/>
                  </a:lnTo>
                  <a:cubicBezTo>
                    <a:pt x="11463" y="4896"/>
                    <a:pt x="12095" y="5932"/>
                    <a:pt x="13249" y="6393"/>
                  </a:cubicBezTo>
                  <a:cubicBezTo>
                    <a:pt x="13651" y="6624"/>
                    <a:pt x="13940" y="7084"/>
                    <a:pt x="13940" y="7545"/>
                  </a:cubicBezTo>
                  <a:cubicBezTo>
                    <a:pt x="13940" y="8294"/>
                    <a:pt x="13364" y="8870"/>
                    <a:pt x="12671" y="8870"/>
                  </a:cubicBezTo>
                  <a:cubicBezTo>
                    <a:pt x="12269" y="8870"/>
                    <a:pt x="11923" y="8699"/>
                    <a:pt x="11693" y="8410"/>
                  </a:cubicBezTo>
                  <a:cubicBezTo>
                    <a:pt x="11519" y="8123"/>
                    <a:pt x="11117" y="8007"/>
                    <a:pt x="10772" y="8007"/>
                  </a:cubicBezTo>
                  <a:cubicBezTo>
                    <a:pt x="10426" y="8007"/>
                    <a:pt x="10081" y="8123"/>
                    <a:pt x="9850" y="8410"/>
                  </a:cubicBezTo>
                  <a:cubicBezTo>
                    <a:pt x="9620" y="8699"/>
                    <a:pt x="9274" y="8870"/>
                    <a:pt x="8929" y="8870"/>
                  </a:cubicBezTo>
                  <a:cubicBezTo>
                    <a:pt x="8525" y="8870"/>
                    <a:pt x="8179" y="8699"/>
                    <a:pt x="7949" y="8410"/>
                  </a:cubicBezTo>
                  <a:cubicBezTo>
                    <a:pt x="7777" y="8123"/>
                    <a:pt x="7603" y="7834"/>
                    <a:pt x="7603" y="7488"/>
                  </a:cubicBezTo>
                  <a:cubicBezTo>
                    <a:pt x="7603" y="7084"/>
                    <a:pt x="7949" y="6624"/>
                    <a:pt x="8410" y="6393"/>
                  </a:cubicBezTo>
                  <a:cubicBezTo>
                    <a:pt x="9390" y="5991"/>
                    <a:pt x="10137" y="4839"/>
                    <a:pt x="10137" y="3514"/>
                  </a:cubicBezTo>
                  <a:lnTo>
                    <a:pt x="10137" y="1210"/>
                  </a:lnTo>
                  <a:close/>
                  <a:moveTo>
                    <a:pt x="12730" y="1441"/>
                  </a:moveTo>
                  <a:cubicBezTo>
                    <a:pt x="14516" y="1786"/>
                    <a:pt x="16243" y="2766"/>
                    <a:pt x="17567" y="4033"/>
                  </a:cubicBezTo>
                  <a:cubicBezTo>
                    <a:pt x="19353" y="5817"/>
                    <a:pt x="20390" y="8238"/>
                    <a:pt x="20390" y="10828"/>
                  </a:cubicBezTo>
                  <a:cubicBezTo>
                    <a:pt x="20333" y="13306"/>
                    <a:pt x="19353" y="15783"/>
                    <a:pt x="17567" y="17567"/>
                  </a:cubicBezTo>
                  <a:cubicBezTo>
                    <a:pt x="16185" y="18949"/>
                    <a:pt x="14516" y="19814"/>
                    <a:pt x="12730" y="20159"/>
                  </a:cubicBezTo>
                  <a:lnTo>
                    <a:pt x="12730" y="17797"/>
                  </a:lnTo>
                  <a:cubicBezTo>
                    <a:pt x="12730" y="17106"/>
                    <a:pt x="13190" y="16589"/>
                    <a:pt x="13825" y="16300"/>
                  </a:cubicBezTo>
                  <a:cubicBezTo>
                    <a:pt x="14688" y="15839"/>
                    <a:pt x="15264" y="14976"/>
                    <a:pt x="15264" y="13997"/>
                  </a:cubicBezTo>
                  <a:cubicBezTo>
                    <a:pt x="15264" y="12614"/>
                    <a:pt x="14112" y="11463"/>
                    <a:pt x="12730" y="11463"/>
                  </a:cubicBezTo>
                  <a:cubicBezTo>
                    <a:pt x="12039" y="11463"/>
                    <a:pt x="11289" y="11750"/>
                    <a:pt x="10887" y="12326"/>
                  </a:cubicBezTo>
                  <a:cubicBezTo>
                    <a:pt x="10368" y="11750"/>
                    <a:pt x="9735" y="11463"/>
                    <a:pt x="8986" y="11463"/>
                  </a:cubicBezTo>
                  <a:cubicBezTo>
                    <a:pt x="8294" y="11463"/>
                    <a:pt x="7603" y="11750"/>
                    <a:pt x="7143" y="12269"/>
                  </a:cubicBezTo>
                  <a:cubicBezTo>
                    <a:pt x="6624" y="12730"/>
                    <a:pt x="6393" y="13477"/>
                    <a:pt x="6452" y="14170"/>
                  </a:cubicBezTo>
                  <a:cubicBezTo>
                    <a:pt x="6567" y="15148"/>
                    <a:pt x="7143" y="15898"/>
                    <a:pt x="8007" y="16359"/>
                  </a:cubicBezTo>
                  <a:cubicBezTo>
                    <a:pt x="8583" y="16646"/>
                    <a:pt x="8986" y="17337"/>
                    <a:pt x="8986" y="18143"/>
                  </a:cubicBezTo>
                  <a:lnTo>
                    <a:pt x="8986" y="20218"/>
                  </a:lnTo>
                  <a:cubicBezTo>
                    <a:pt x="7201" y="19872"/>
                    <a:pt x="5472" y="18949"/>
                    <a:pt x="4148" y="17626"/>
                  </a:cubicBezTo>
                  <a:cubicBezTo>
                    <a:pt x="2362" y="15839"/>
                    <a:pt x="1384" y="13477"/>
                    <a:pt x="1384" y="10887"/>
                  </a:cubicBezTo>
                  <a:cubicBezTo>
                    <a:pt x="1384" y="8353"/>
                    <a:pt x="2362" y="5876"/>
                    <a:pt x="4148" y="4090"/>
                  </a:cubicBezTo>
                  <a:cubicBezTo>
                    <a:pt x="5530" y="2708"/>
                    <a:pt x="7201" y="1901"/>
                    <a:pt x="8986" y="1497"/>
                  </a:cubicBezTo>
                  <a:lnTo>
                    <a:pt x="8986" y="3629"/>
                  </a:lnTo>
                  <a:cubicBezTo>
                    <a:pt x="8986" y="4379"/>
                    <a:pt x="8583" y="5126"/>
                    <a:pt x="8007" y="5415"/>
                  </a:cubicBezTo>
                  <a:cubicBezTo>
                    <a:pt x="7143" y="5761"/>
                    <a:pt x="6567" y="6624"/>
                    <a:pt x="6452" y="7545"/>
                  </a:cubicBezTo>
                  <a:cubicBezTo>
                    <a:pt x="6393" y="8294"/>
                    <a:pt x="6682" y="8929"/>
                    <a:pt x="7143" y="9505"/>
                  </a:cubicBezTo>
                  <a:cubicBezTo>
                    <a:pt x="7603" y="10022"/>
                    <a:pt x="8294" y="10311"/>
                    <a:pt x="8986" y="10311"/>
                  </a:cubicBezTo>
                  <a:cubicBezTo>
                    <a:pt x="9735" y="10311"/>
                    <a:pt x="10426" y="10022"/>
                    <a:pt x="10887" y="9446"/>
                  </a:cubicBezTo>
                  <a:cubicBezTo>
                    <a:pt x="11348" y="10022"/>
                    <a:pt x="12039" y="10311"/>
                    <a:pt x="12730" y="10311"/>
                  </a:cubicBezTo>
                  <a:cubicBezTo>
                    <a:pt x="14112" y="10311"/>
                    <a:pt x="15264" y="9159"/>
                    <a:pt x="15264" y="7775"/>
                  </a:cubicBezTo>
                  <a:cubicBezTo>
                    <a:pt x="15264" y="6854"/>
                    <a:pt x="14688" y="5932"/>
                    <a:pt x="13825" y="5472"/>
                  </a:cubicBezTo>
                  <a:cubicBezTo>
                    <a:pt x="13075" y="5126"/>
                    <a:pt x="12730" y="4550"/>
                    <a:pt x="12730" y="3974"/>
                  </a:cubicBezTo>
                  <a:lnTo>
                    <a:pt x="12730" y="1441"/>
                  </a:lnTo>
                  <a:close/>
                  <a:moveTo>
                    <a:pt x="12671" y="12614"/>
                  </a:moveTo>
                  <a:cubicBezTo>
                    <a:pt x="13364" y="12614"/>
                    <a:pt x="13940" y="13190"/>
                    <a:pt x="13940" y="13881"/>
                  </a:cubicBezTo>
                  <a:cubicBezTo>
                    <a:pt x="13940" y="14401"/>
                    <a:pt x="13651" y="14861"/>
                    <a:pt x="13249" y="15033"/>
                  </a:cubicBezTo>
                  <a:cubicBezTo>
                    <a:pt x="12095" y="15609"/>
                    <a:pt x="11463" y="16646"/>
                    <a:pt x="11463" y="17797"/>
                  </a:cubicBezTo>
                  <a:lnTo>
                    <a:pt x="11463" y="20275"/>
                  </a:lnTo>
                  <a:lnTo>
                    <a:pt x="10137" y="20275"/>
                  </a:lnTo>
                  <a:lnTo>
                    <a:pt x="10137" y="18028"/>
                  </a:lnTo>
                  <a:cubicBezTo>
                    <a:pt x="10137" y="16704"/>
                    <a:pt x="9390" y="15552"/>
                    <a:pt x="8410" y="15033"/>
                  </a:cubicBezTo>
                  <a:cubicBezTo>
                    <a:pt x="7949" y="14861"/>
                    <a:pt x="7662" y="14401"/>
                    <a:pt x="7603" y="13997"/>
                  </a:cubicBezTo>
                  <a:cubicBezTo>
                    <a:pt x="7603" y="13593"/>
                    <a:pt x="7662" y="13247"/>
                    <a:pt x="7949" y="13017"/>
                  </a:cubicBezTo>
                  <a:cubicBezTo>
                    <a:pt x="8179" y="12730"/>
                    <a:pt x="8583" y="12614"/>
                    <a:pt x="8929" y="12614"/>
                  </a:cubicBezTo>
                  <a:cubicBezTo>
                    <a:pt x="9274" y="12614"/>
                    <a:pt x="9620" y="12730"/>
                    <a:pt x="9850" y="13017"/>
                  </a:cubicBezTo>
                  <a:cubicBezTo>
                    <a:pt x="10081" y="13306"/>
                    <a:pt x="10426" y="13477"/>
                    <a:pt x="10772" y="13477"/>
                  </a:cubicBezTo>
                  <a:cubicBezTo>
                    <a:pt x="11174" y="13477"/>
                    <a:pt x="11519" y="13306"/>
                    <a:pt x="11750" y="13017"/>
                  </a:cubicBezTo>
                  <a:cubicBezTo>
                    <a:pt x="11923" y="12730"/>
                    <a:pt x="12326" y="12614"/>
                    <a:pt x="12671" y="12614"/>
                  </a:cubicBezTo>
                  <a:close/>
                  <a:moveTo>
                    <a:pt x="10772" y="0"/>
                  </a:moveTo>
                  <a:cubicBezTo>
                    <a:pt x="7892" y="0"/>
                    <a:pt x="5185" y="1152"/>
                    <a:pt x="3168" y="3168"/>
                  </a:cubicBezTo>
                  <a:cubicBezTo>
                    <a:pt x="1152" y="5185"/>
                    <a:pt x="0" y="7949"/>
                    <a:pt x="0" y="10828"/>
                  </a:cubicBezTo>
                  <a:cubicBezTo>
                    <a:pt x="0" y="13708"/>
                    <a:pt x="1152" y="16415"/>
                    <a:pt x="3168" y="18432"/>
                  </a:cubicBezTo>
                  <a:cubicBezTo>
                    <a:pt x="5185" y="20448"/>
                    <a:pt x="7892" y="21600"/>
                    <a:pt x="10772" y="21600"/>
                  </a:cubicBezTo>
                  <a:cubicBezTo>
                    <a:pt x="13651" y="21600"/>
                    <a:pt x="16415" y="20448"/>
                    <a:pt x="18432" y="18432"/>
                  </a:cubicBezTo>
                  <a:cubicBezTo>
                    <a:pt x="20448" y="16415"/>
                    <a:pt x="21600" y="13708"/>
                    <a:pt x="21600" y="10828"/>
                  </a:cubicBezTo>
                  <a:cubicBezTo>
                    <a:pt x="21600" y="7949"/>
                    <a:pt x="20505" y="5185"/>
                    <a:pt x="18432" y="3168"/>
                  </a:cubicBezTo>
                  <a:cubicBezTo>
                    <a:pt x="16415" y="1152"/>
                    <a:pt x="13651" y="0"/>
                    <a:pt x="107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454" name="Google Shape;4454;p40"/>
            <p:cNvGrpSpPr/>
            <p:nvPr/>
          </p:nvGrpSpPr>
          <p:grpSpPr>
            <a:xfrm>
              <a:off x="10123810" y="1128237"/>
              <a:ext cx="889730" cy="893031"/>
              <a:chOff x="0" y="0"/>
              <a:chExt cx="889728" cy="893030"/>
            </a:xfrm>
          </p:grpSpPr>
          <p:sp>
            <p:nvSpPr>
              <p:cNvPr id="4455" name="Google Shape;4455;p40"/>
              <p:cNvSpPr/>
              <p:nvPr/>
            </p:nvSpPr>
            <p:spPr>
              <a:xfrm>
                <a:off x="0" y="0"/>
                <a:ext cx="677013" cy="893030"/>
              </a:xfrm>
              <a:custGeom>
                <a:rect b="b" l="l" r="r" t="t"/>
                <a:pathLst>
                  <a:path extrusionOk="0" h="21600" w="21527">
                    <a:moveTo>
                      <a:pt x="10724" y="1264"/>
                    </a:moveTo>
                    <a:cubicBezTo>
                      <a:pt x="12084" y="1264"/>
                      <a:pt x="13217" y="2126"/>
                      <a:pt x="13217" y="3160"/>
                    </a:cubicBezTo>
                    <a:cubicBezTo>
                      <a:pt x="13217" y="3505"/>
                      <a:pt x="13594" y="3791"/>
                      <a:pt x="14047" y="3791"/>
                    </a:cubicBezTo>
                    <a:lnTo>
                      <a:pt x="15785" y="3791"/>
                    </a:lnTo>
                    <a:cubicBezTo>
                      <a:pt x="16238" y="3791"/>
                      <a:pt x="16614" y="4079"/>
                      <a:pt x="16614" y="4424"/>
                    </a:cubicBezTo>
                    <a:lnTo>
                      <a:pt x="16614" y="5113"/>
                    </a:lnTo>
                    <a:lnTo>
                      <a:pt x="4986" y="5113"/>
                    </a:lnTo>
                    <a:lnTo>
                      <a:pt x="4986" y="4424"/>
                    </a:lnTo>
                    <a:cubicBezTo>
                      <a:pt x="4909" y="4079"/>
                      <a:pt x="5288" y="3791"/>
                      <a:pt x="5741" y="3791"/>
                    </a:cubicBezTo>
                    <a:lnTo>
                      <a:pt x="7476" y="3791"/>
                    </a:lnTo>
                    <a:cubicBezTo>
                      <a:pt x="7930" y="3791"/>
                      <a:pt x="8308" y="3505"/>
                      <a:pt x="8308" y="3160"/>
                    </a:cubicBezTo>
                    <a:cubicBezTo>
                      <a:pt x="8308" y="2068"/>
                      <a:pt x="9442" y="1264"/>
                      <a:pt x="10724" y="1264"/>
                    </a:cubicBezTo>
                    <a:close/>
                    <a:moveTo>
                      <a:pt x="19184" y="5113"/>
                    </a:moveTo>
                    <a:cubicBezTo>
                      <a:pt x="19637" y="5113"/>
                      <a:pt x="20013" y="5401"/>
                      <a:pt x="20013" y="5746"/>
                    </a:cubicBezTo>
                    <a:lnTo>
                      <a:pt x="20013" y="19762"/>
                    </a:lnTo>
                    <a:lnTo>
                      <a:pt x="19862" y="19762"/>
                    </a:lnTo>
                    <a:cubicBezTo>
                      <a:pt x="19862" y="20107"/>
                      <a:pt x="19486" y="20393"/>
                      <a:pt x="19033" y="20393"/>
                    </a:cubicBezTo>
                    <a:lnTo>
                      <a:pt x="2419" y="20393"/>
                    </a:lnTo>
                    <a:cubicBezTo>
                      <a:pt x="1966" y="20393"/>
                      <a:pt x="1587" y="20107"/>
                      <a:pt x="1587" y="19762"/>
                    </a:cubicBezTo>
                    <a:lnTo>
                      <a:pt x="1587" y="5746"/>
                    </a:lnTo>
                    <a:cubicBezTo>
                      <a:pt x="1587" y="5401"/>
                      <a:pt x="1966" y="5113"/>
                      <a:pt x="2419" y="5113"/>
                    </a:cubicBezTo>
                    <a:lnTo>
                      <a:pt x="3248" y="5113"/>
                    </a:lnTo>
                    <a:lnTo>
                      <a:pt x="3248" y="5746"/>
                    </a:lnTo>
                    <a:cubicBezTo>
                      <a:pt x="3248" y="6090"/>
                      <a:pt x="3701" y="6376"/>
                      <a:pt x="4154" y="6376"/>
                    </a:cubicBezTo>
                    <a:lnTo>
                      <a:pt x="17446" y="6376"/>
                    </a:lnTo>
                    <a:cubicBezTo>
                      <a:pt x="17899" y="6376"/>
                      <a:pt x="18278" y="6090"/>
                      <a:pt x="18278" y="5746"/>
                    </a:cubicBezTo>
                    <a:lnTo>
                      <a:pt x="18278" y="5113"/>
                    </a:lnTo>
                    <a:close/>
                    <a:moveTo>
                      <a:pt x="10724" y="0"/>
                    </a:moveTo>
                    <a:cubicBezTo>
                      <a:pt x="8761" y="0"/>
                      <a:pt x="7023" y="1092"/>
                      <a:pt x="6647" y="2527"/>
                    </a:cubicBezTo>
                    <a:lnTo>
                      <a:pt x="5741" y="2527"/>
                    </a:lnTo>
                    <a:cubicBezTo>
                      <a:pt x="4684" y="2527"/>
                      <a:pt x="3778" y="2987"/>
                      <a:pt x="3399" y="3791"/>
                    </a:cubicBezTo>
                    <a:lnTo>
                      <a:pt x="2419" y="3791"/>
                    </a:lnTo>
                    <a:cubicBezTo>
                      <a:pt x="983" y="3791"/>
                      <a:pt x="0" y="4653"/>
                      <a:pt x="0" y="5687"/>
                    </a:cubicBezTo>
                    <a:lnTo>
                      <a:pt x="0" y="19762"/>
                    </a:lnTo>
                    <a:cubicBezTo>
                      <a:pt x="0" y="20796"/>
                      <a:pt x="1134" y="21600"/>
                      <a:pt x="2419" y="21600"/>
                    </a:cubicBezTo>
                    <a:lnTo>
                      <a:pt x="19033" y="21600"/>
                    </a:lnTo>
                    <a:cubicBezTo>
                      <a:pt x="20466" y="21600"/>
                      <a:pt x="21523" y="20738"/>
                      <a:pt x="21523" y="19762"/>
                    </a:cubicBezTo>
                    <a:lnTo>
                      <a:pt x="21523" y="5746"/>
                    </a:lnTo>
                    <a:cubicBezTo>
                      <a:pt x="21600" y="4653"/>
                      <a:pt x="20466" y="3791"/>
                      <a:pt x="19033" y="3791"/>
                    </a:cubicBezTo>
                    <a:lnTo>
                      <a:pt x="18127" y="3791"/>
                    </a:lnTo>
                    <a:cubicBezTo>
                      <a:pt x="17748" y="3102"/>
                      <a:pt x="16842" y="2527"/>
                      <a:pt x="15708" y="2527"/>
                    </a:cubicBezTo>
                    <a:lnTo>
                      <a:pt x="14802" y="2527"/>
                    </a:lnTo>
                    <a:cubicBezTo>
                      <a:pt x="14426" y="1092"/>
                      <a:pt x="12688" y="0"/>
                      <a:pt x="107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56" name="Google Shape;4456;p40"/>
              <p:cNvSpPr/>
              <p:nvPr/>
            </p:nvSpPr>
            <p:spPr>
              <a:xfrm>
                <a:off x="311196" y="104485"/>
                <a:ext cx="54581" cy="52244"/>
              </a:xfrm>
              <a:custGeom>
                <a:rect b="b" l="l" r="r" t="t"/>
                <a:pathLst>
                  <a:path extrusionOk="0" h="21600" w="21600">
                    <a:moveTo>
                      <a:pt x="10323" y="0"/>
                    </a:moveTo>
                    <a:cubicBezTo>
                      <a:pt x="4684" y="0"/>
                      <a:pt x="0" y="4925"/>
                      <a:pt x="0" y="10816"/>
                    </a:cubicBezTo>
                    <a:cubicBezTo>
                      <a:pt x="0" y="16706"/>
                      <a:pt x="4684" y="21600"/>
                      <a:pt x="10323" y="21600"/>
                    </a:cubicBezTo>
                    <a:cubicBezTo>
                      <a:pt x="16916" y="21600"/>
                      <a:pt x="21600" y="16706"/>
                      <a:pt x="21600" y="10816"/>
                    </a:cubicBezTo>
                    <a:cubicBezTo>
                      <a:pt x="21600" y="4925"/>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57" name="Google Shape;4457;p40"/>
              <p:cNvSpPr/>
              <p:nvPr/>
            </p:nvSpPr>
            <p:spPr>
              <a:xfrm>
                <a:off x="102148" y="313532"/>
                <a:ext cx="263629" cy="261216"/>
              </a:xfrm>
              <a:custGeom>
                <a:rect b="b" l="l" r="r" t="t"/>
                <a:pathLst>
                  <a:path extrusionOk="0" h="21600" w="21600">
                    <a:moveTo>
                      <a:pt x="17128" y="4513"/>
                    </a:moveTo>
                    <a:lnTo>
                      <a:pt x="17128" y="17479"/>
                    </a:lnTo>
                    <a:lnTo>
                      <a:pt x="4280" y="17479"/>
                    </a:lnTo>
                    <a:lnTo>
                      <a:pt x="4280" y="4513"/>
                    </a:lnTo>
                    <a:close/>
                    <a:moveTo>
                      <a:pt x="2335" y="0"/>
                    </a:moveTo>
                    <a:cubicBezTo>
                      <a:pt x="1167" y="0"/>
                      <a:pt x="0" y="979"/>
                      <a:pt x="0" y="2356"/>
                    </a:cubicBezTo>
                    <a:lnTo>
                      <a:pt x="0" y="19443"/>
                    </a:lnTo>
                    <a:cubicBezTo>
                      <a:pt x="0" y="20621"/>
                      <a:pt x="1167" y="21600"/>
                      <a:pt x="2335" y="21600"/>
                    </a:cubicBezTo>
                    <a:lnTo>
                      <a:pt x="19265" y="21600"/>
                    </a:lnTo>
                    <a:cubicBezTo>
                      <a:pt x="20630" y="21600"/>
                      <a:pt x="21600" y="20621"/>
                      <a:pt x="21600" y="19443"/>
                    </a:cubicBezTo>
                    <a:lnTo>
                      <a:pt x="21600" y="2356"/>
                    </a:lnTo>
                    <a:cubicBezTo>
                      <a:pt x="21600" y="979"/>
                      <a:pt x="20630" y="0"/>
                      <a:pt x="192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58" name="Google Shape;4458;p40"/>
              <p:cNvSpPr/>
              <p:nvPr/>
            </p:nvSpPr>
            <p:spPr>
              <a:xfrm>
                <a:off x="415682" y="418018"/>
                <a:ext cx="156729" cy="54656"/>
              </a:xfrm>
              <a:custGeom>
                <a:rect b="b" l="l" r="r" t="t"/>
                <a:pathLst>
                  <a:path extrusionOk="0" h="21600" w="21600">
                    <a:moveTo>
                      <a:pt x="3595" y="0"/>
                    </a:moveTo>
                    <a:cubicBezTo>
                      <a:pt x="1631" y="0"/>
                      <a:pt x="0" y="4678"/>
                      <a:pt x="0" y="10308"/>
                    </a:cubicBezTo>
                    <a:cubicBezTo>
                      <a:pt x="0" y="16893"/>
                      <a:pt x="1631" y="21600"/>
                      <a:pt x="3595" y="21600"/>
                    </a:cubicBezTo>
                    <a:lnTo>
                      <a:pt x="18005" y="21600"/>
                    </a:lnTo>
                    <a:cubicBezTo>
                      <a:pt x="19969" y="21600"/>
                      <a:pt x="21600" y="16893"/>
                      <a:pt x="21600" y="10308"/>
                    </a:cubicBezTo>
                    <a:cubicBezTo>
                      <a:pt x="21600" y="4678"/>
                      <a:pt x="19969" y="0"/>
                      <a:pt x="180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59" name="Google Shape;4459;p40"/>
              <p:cNvSpPr/>
              <p:nvPr/>
            </p:nvSpPr>
            <p:spPr>
              <a:xfrm>
                <a:off x="415682" y="313532"/>
                <a:ext cx="156729" cy="54581"/>
              </a:xfrm>
              <a:custGeom>
                <a:rect b="b" l="l" r="r" t="t"/>
                <a:pathLst>
                  <a:path extrusionOk="0" h="21600" w="21600">
                    <a:moveTo>
                      <a:pt x="3595" y="0"/>
                    </a:moveTo>
                    <a:cubicBezTo>
                      <a:pt x="1631" y="0"/>
                      <a:pt x="0" y="4684"/>
                      <a:pt x="0" y="11277"/>
                    </a:cubicBezTo>
                    <a:cubicBezTo>
                      <a:pt x="0" y="16916"/>
                      <a:pt x="1631" y="21600"/>
                      <a:pt x="3595" y="21600"/>
                    </a:cubicBezTo>
                    <a:lnTo>
                      <a:pt x="18005" y="21600"/>
                    </a:lnTo>
                    <a:cubicBezTo>
                      <a:pt x="19969" y="21600"/>
                      <a:pt x="21600" y="16916"/>
                      <a:pt x="21600" y="11277"/>
                    </a:cubicBezTo>
                    <a:cubicBezTo>
                      <a:pt x="21600" y="4684"/>
                      <a:pt x="19969" y="0"/>
                      <a:pt x="180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60" name="Google Shape;4460;p40"/>
              <p:cNvSpPr/>
              <p:nvPr/>
            </p:nvSpPr>
            <p:spPr>
              <a:xfrm>
                <a:off x="415682" y="522504"/>
                <a:ext cx="156729" cy="52244"/>
              </a:xfrm>
              <a:custGeom>
                <a:rect b="b" l="l" r="r" t="t"/>
                <a:pathLst>
                  <a:path extrusionOk="0" h="21600" w="21600">
                    <a:moveTo>
                      <a:pt x="3595" y="0"/>
                    </a:moveTo>
                    <a:cubicBezTo>
                      <a:pt x="1631" y="0"/>
                      <a:pt x="0" y="4925"/>
                      <a:pt x="0" y="10816"/>
                    </a:cubicBezTo>
                    <a:cubicBezTo>
                      <a:pt x="0" y="16706"/>
                      <a:pt x="1631" y="21600"/>
                      <a:pt x="3595" y="21600"/>
                    </a:cubicBezTo>
                    <a:lnTo>
                      <a:pt x="18005" y="21600"/>
                    </a:lnTo>
                    <a:cubicBezTo>
                      <a:pt x="19969" y="21600"/>
                      <a:pt x="21600" y="16706"/>
                      <a:pt x="21600" y="10816"/>
                    </a:cubicBezTo>
                    <a:cubicBezTo>
                      <a:pt x="21600" y="4925"/>
                      <a:pt x="19969" y="0"/>
                      <a:pt x="180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61" name="Google Shape;4461;p40"/>
              <p:cNvSpPr/>
              <p:nvPr/>
            </p:nvSpPr>
            <p:spPr>
              <a:xfrm>
                <a:off x="99811" y="629402"/>
                <a:ext cx="472600" cy="52244"/>
              </a:xfrm>
              <a:custGeom>
                <a:rect b="b" l="l" r="r" t="t"/>
                <a:pathLst>
                  <a:path extrusionOk="0" h="21600" w="21600">
                    <a:moveTo>
                      <a:pt x="1302" y="0"/>
                    </a:moveTo>
                    <a:cubicBezTo>
                      <a:pt x="541" y="0"/>
                      <a:pt x="0" y="4894"/>
                      <a:pt x="0" y="10784"/>
                    </a:cubicBezTo>
                    <a:cubicBezTo>
                      <a:pt x="0" y="16675"/>
                      <a:pt x="541" y="21600"/>
                      <a:pt x="1302" y="21600"/>
                    </a:cubicBezTo>
                    <a:lnTo>
                      <a:pt x="20408" y="21600"/>
                    </a:lnTo>
                    <a:cubicBezTo>
                      <a:pt x="21059" y="21600"/>
                      <a:pt x="21600" y="16675"/>
                      <a:pt x="21600" y="10784"/>
                    </a:cubicBezTo>
                    <a:cubicBezTo>
                      <a:pt x="21600" y="4894"/>
                      <a:pt x="21059" y="0"/>
                      <a:pt x="204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62" name="Google Shape;4462;p40"/>
              <p:cNvSpPr/>
              <p:nvPr/>
            </p:nvSpPr>
            <p:spPr>
              <a:xfrm>
                <a:off x="99811" y="733888"/>
                <a:ext cx="472600" cy="52244"/>
              </a:xfrm>
              <a:custGeom>
                <a:rect b="b" l="l" r="r" t="t"/>
                <a:pathLst>
                  <a:path extrusionOk="0" h="21600" w="21600">
                    <a:moveTo>
                      <a:pt x="1302" y="0"/>
                    </a:moveTo>
                    <a:cubicBezTo>
                      <a:pt x="541" y="0"/>
                      <a:pt x="0" y="4925"/>
                      <a:pt x="0" y="10816"/>
                    </a:cubicBezTo>
                    <a:cubicBezTo>
                      <a:pt x="0" y="16706"/>
                      <a:pt x="541" y="21600"/>
                      <a:pt x="1302" y="21600"/>
                    </a:cubicBezTo>
                    <a:lnTo>
                      <a:pt x="20408" y="21600"/>
                    </a:lnTo>
                    <a:cubicBezTo>
                      <a:pt x="21059" y="21600"/>
                      <a:pt x="21600" y="16706"/>
                      <a:pt x="21600" y="10816"/>
                    </a:cubicBezTo>
                    <a:cubicBezTo>
                      <a:pt x="21600" y="4925"/>
                      <a:pt x="21059" y="0"/>
                      <a:pt x="204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63" name="Google Shape;4463;p40"/>
              <p:cNvSpPr/>
              <p:nvPr/>
            </p:nvSpPr>
            <p:spPr>
              <a:xfrm>
                <a:off x="729139" y="106898"/>
                <a:ext cx="160589" cy="786132"/>
              </a:xfrm>
              <a:custGeom>
                <a:rect b="b" l="l" r="r" t="t"/>
                <a:pathLst>
                  <a:path extrusionOk="0" h="21600" w="21471">
                    <a:moveTo>
                      <a:pt x="11117" y="2283"/>
                    </a:moveTo>
                    <a:lnTo>
                      <a:pt x="14927" y="3720"/>
                    </a:lnTo>
                    <a:lnTo>
                      <a:pt x="14927" y="15792"/>
                    </a:lnTo>
                    <a:lnTo>
                      <a:pt x="7630" y="15792"/>
                    </a:lnTo>
                    <a:lnTo>
                      <a:pt x="7630" y="3720"/>
                    </a:lnTo>
                    <a:lnTo>
                      <a:pt x="11117" y="2283"/>
                    </a:lnTo>
                    <a:close/>
                    <a:moveTo>
                      <a:pt x="14927" y="17097"/>
                    </a:moveTo>
                    <a:lnTo>
                      <a:pt x="14927" y="19382"/>
                    </a:lnTo>
                    <a:cubicBezTo>
                      <a:pt x="14615" y="19837"/>
                      <a:pt x="13345" y="20165"/>
                      <a:pt x="11117" y="20165"/>
                    </a:cubicBezTo>
                    <a:cubicBezTo>
                      <a:pt x="9213" y="20165"/>
                      <a:pt x="7630" y="19837"/>
                      <a:pt x="7630" y="19382"/>
                    </a:cubicBezTo>
                    <a:lnTo>
                      <a:pt x="7630" y="17097"/>
                    </a:lnTo>
                    <a:close/>
                    <a:moveTo>
                      <a:pt x="10805" y="0"/>
                    </a:moveTo>
                    <a:cubicBezTo>
                      <a:pt x="9535" y="0"/>
                      <a:pt x="8265" y="130"/>
                      <a:pt x="7630" y="391"/>
                    </a:cubicBezTo>
                    <a:lnTo>
                      <a:pt x="323" y="3262"/>
                    </a:lnTo>
                    <a:cubicBezTo>
                      <a:pt x="0" y="3329"/>
                      <a:pt x="0" y="3523"/>
                      <a:pt x="0" y="3590"/>
                    </a:cubicBezTo>
                    <a:lnTo>
                      <a:pt x="0" y="19512"/>
                    </a:lnTo>
                    <a:cubicBezTo>
                      <a:pt x="0" y="20687"/>
                      <a:pt x="4768" y="21600"/>
                      <a:pt x="10483" y="21600"/>
                    </a:cubicBezTo>
                    <a:cubicBezTo>
                      <a:pt x="16197" y="21600"/>
                      <a:pt x="20642" y="20620"/>
                      <a:pt x="20642" y="19512"/>
                    </a:cubicBezTo>
                    <a:lnTo>
                      <a:pt x="20642" y="3590"/>
                    </a:lnTo>
                    <a:cubicBezTo>
                      <a:pt x="21600" y="3393"/>
                      <a:pt x="21600" y="3329"/>
                      <a:pt x="21277" y="3262"/>
                    </a:cubicBezTo>
                    <a:lnTo>
                      <a:pt x="13980" y="391"/>
                    </a:lnTo>
                    <a:cubicBezTo>
                      <a:pt x="13657" y="130"/>
                      <a:pt x="12075" y="0"/>
                      <a:pt x="108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464" name="Google Shape;4464;p40"/>
            <p:cNvSpPr/>
            <p:nvPr/>
          </p:nvSpPr>
          <p:spPr>
            <a:xfrm>
              <a:off x="10129842" y="2354899"/>
              <a:ext cx="890092" cy="664987"/>
            </a:xfrm>
            <a:custGeom>
              <a:rect b="b" l="l" r="r" t="t"/>
              <a:pathLst>
                <a:path extrusionOk="0" h="21600" w="21358">
                  <a:moveTo>
                    <a:pt x="12753" y="3007"/>
                  </a:moveTo>
                  <a:lnTo>
                    <a:pt x="12753" y="4704"/>
                  </a:lnTo>
                  <a:lnTo>
                    <a:pt x="11442" y="4704"/>
                  </a:lnTo>
                  <a:lnTo>
                    <a:pt x="11442" y="3007"/>
                  </a:lnTo>
                  <a:close/>
                  <a:moveTo>
                    <a:pt x="10244" y="3085"/>
                  </a:moveTo>
                  <a:lnTo>
                    <a:pt x="10244" y="4782"/>
                  </a:lnTo>
                  <a:lnTo>
                    <a:pt x="8935" y="4782"/>
                  </a:lnTo>
                  <a:lnTo>
                    <a:pt x="8935" y="3933"/>
                  </a:lnTo>
                  <a:cubicBezTo>
                    <a:pt x="8935" y="3470"/>
                    <a:pt x="9219" y="3085"/>
                    <a:pt x="9560" y="3085"/>
                  </a:cubicBezTo>
                  <a:close/>
                  <a:moveTo>
                    <a:pt x="14576" y="3085"/>
                  </a:moveTo>
                  <a:cubicBezTo>
                    <a:pt x="14918" y="3085"/>
                    <a:pt x="15202" y="3470"/>
                    <a:pt x="15202" y="3933"/>
                  </a:cubicBezTo>
                  <a:lnTo>
                    <a:pt x="15202" y="4782"/>
                  </a:lnTo>
                  <a:lnTo>
                    <a:pt x="13949" y="4782"/>
                  </a:lnTo>
                  <a:lnTo>
                    <a:pt x="13949" y="3085"/>
                  </a:lnTo>
                  <a:close/>
                  <a:moveTo>
                    <a:pt x="2381" y="1697"/>
                  </a:moveTo>
                  <a:cubicBezTo>
                    <a:pt x="2665" y="1697"/>
                    <a:pt x="3007" y="1927"/>
                    <a:pt x="3235" y="2236"/>
                  </a:cubicBezTo>
                  <a:lnTo>
                    <a:pt x="5514" y="5321"/>
                  </a:lnTo>
                  <a:cubicBezTo>
                    <a:pt x="6084" y="6092"/>
                    <a:pt x="6881" y="6558"/>
                    <a:pt x="7737" y="6558"/>
                  </a:cubicBezTo>
                  <a:lnTo>
                    <a:pt x="18793" y="6558"/>
                  </a:lnTo>
                  <a:cubicBezTo>
                    <a:pt x="19477" y="6558"/>
                    <a:pt x="20047" y="7329"/>
                    <a:pt x="20047" y="8255"/>
                  </a:cubicBezTo>
                  <a:cubicBezTo>
                    <a:pt x="20047" y="9256"/>
                    <a:pt x="19477" y="10027"/>
                    <a:pt x="18793" y="10027"/>
                  </a:cubicBezTo>
                  <a:lnTo>
                    <a:pt x="6654" y="10027"/>
                  </a:lnTo>
                  <a:cubicBezTo>
                    <a:pt x="5800" y="10027"/>
                    <a:pt x="5002" y="9565"/>
                    <a:pt x="4432" y="8793"/>
                  </a:cubicBezTo>
                  <a:lnTo>
                    <a:pt x="1525" y="4628"/>
                  </a:lnTo>
                  <a:cubicBezTo>
                    <a:pt x="1012" y="3933"/>
                    <a:pt x="1012" y="2853"/>
                    <a:pt x="1525" y="2236"/>
                  </a:cubicBezTo>
                  <a:cubicBezTo>
                    <a:pt x="1753" y="1927"/>
                    <a:pt x="2095" y="1697"/>
                    <a:pt x="2381" y="1697"/>
                  </a:cubicBezTo>
                  <a:close/>
                  <a:moveTo>
                    <a:pt x="14690" y="11570"/>
                  </a:moveTo>
                  <a:lnTo>
                    <a:pt x="12068" y="13576"/>
                  </a:lnTo>
                  <a:lnTo>
                    <a:pt x="9446" y="11570"/>
                  </a:lnTo>
                  <a:close/>
                  <a:moveTo>
                    <a:pt x="12068" y="15505"/>
                  </a:moveTo>
                  <a:lnTo>
                    <a:pt x="15716" y="18282"/>
                  </a:lnTo>
                  <a:lnTo>
                    <a:pt x="8479" y="18282"/>
                  </a:lnTo>
                  <a:lnTo>
                    <a:pt x="12068" y="15505"/>
                  </a:lnTo>
                  <a:close/>
                  <a:moveTo>
                    <a:pt x="5800" y="18282"/>
                  </a:moveTo>
                  <a:cubicBezTo>
                    <a:pt x="6142" y="18282"/>
                    <a:pt x="6426" y="18669"/>
                    <a:pt x="6426" y="19208"/>
                  </a:cubicBezTo>
                  <a:cubicBezTo>
                    <a:pt x="6426" y="19670"/>
                    <a:pt x="6142" y="20057"/>
                    <a:pt x="5800" y="20057"/>
                  </a:cubicBezTo>
                  <a:cubicBezTo>
                    <a:pt x="5458" y="20057"/>
                    <a:pt x="5172" y="19670"/>
                    <a:pt x="5172" y="19208"/>
                  </a:cubicBezTo>
                  <a:cubicBezTo>
                    <a:pt x="5172" y="18669"/>
                    <a:pt x="5458" y="18282"/>
                    <a:pt x="5800" y="18282"/>
                  </a:cubicBezTo>
                  <a:close/>
                  <a:moveTo>
                    <a:pt x="18337" y="18282"/>
                  </a:moveTo>
                  <a:cubicBezTo>
                    <a:pt x="18679" y="18282"/>
                    <a:pt x="18965" y="18669"/>
                    <a:pt x="18965" y="19208"/>
                  </a:cubicBezTo>
                  <a:cubicBezTo>
                    <a:pt x="18965" y="19670"/>
                    <a:pt x="18679" y="20057"/>
                    <a:pt x="18337" y="20057"/>
                  </a:cubicBezTo>
                  <a:cubicBezTo>
                    <a:pt x="17995" y="20057"/>
                    <a:pt x="17709" y="19670"/>
                    <a:pt x="17709" y="19208"/>
                  </a:cubicBezTo>
                  <a:cubicBezTo>
                    <a:pt x="17709" y="18669"/>
                    <a:pt x="17995" y="18282"/>
                    <a:pt x="18337" y="18282"/>
                  </a:cubicBezTo>
                  <a:close/>
                  <a:moveTo>
                    <a:pt x="2551" y="0"/>
                  </a:moveTo>
                  <a:cubicBezTo>
                    <a:pt x="1867" y="0"/>
                    <a:pt x="1241" y="384"/>
                    <a:pt x="728" y="926"/>
                  </a:cubicBezTo>
                  <a:cubicBezTo>
                    <a:pt x="-242" y="2314"/>
                    <a:pt x="-242" y="4395"/>
                    <a:pt x="728" y="5784"/>
                  </a:cubicBezTo>
                  <a:lnTo>
                    <a:pt x="3748" y="9797"/>
                  </a:lnTo>
                  <a:cubicBezTo>
                    <a:pt x="4602" y="10953"/>
                    <a:pt x="5686" y="11570"/>
                    <a:pt x="6881" y="11570"/>
                  </a:cubicBezTo>
                  <a:lnTo>
                    <a:pt x="6997" y="11570"/>
                  </a:lnTo>
                  <a:lnTo>
                    <a:pt x="10928" y="14580"/>
                  </a:lnTo>
                  <a:lnTo>
                    <a:pt x="7225" y="17356"/>
                  </a:lnTo>
                  <a:cubicBezTo>
                    <a:pt x="6881" y="16894"/>
                    <a:pt x="6426" y="16585"/>
                    <a:pt x="5856" y="16585"/>
                  </a:cubicBezTo>
                  <a:cubicBezTo>
                    <a:pt x="4830" y="16585"/>
                    <a:pt x="4032" y="17743"/>
                    <a:pt x="4032" y="19053"/>
                  </a:cubicBezTo>
                  <a:cubicBezTo>
                    <a:pt x="4032" y="20520"/>
                    <a:pt x="4888" y="21600"/>
                    <a:pt x="5856" y="21600"/>
                  </a:cubicBezTo>
                  <a:cubicBezTo>
                    <a:pt x="6654" y="21600"/>
                    <a:pt x="7395" y="20905"/>
                    <a:pt x="7681" y="19825"/>
                  </a:cubicBezTo>
                  <a:lnTo>
                    <a:pt x="16628" y="19825"/>
                  </a:lnTo>
                  <a:cubicBezTo>
                    <a:pt x="16912" y="20829"/>
                    <a:pt x="17539" y="21600"/>
                    <a:pt x="18393" y="21600"/>
                  </a:cubicBezTo>
                  <a:cubicBezTo>
                    <a:pt x="19477" y="21600"/>
                    <a:pt x="20274" y="20442"/>
                    <a:pt x="20274" y="19053"/>
                  </a:cubicBezTo>
                  <a:cubicBezTo>
                    <a:pt x="20274" y="17589"/>
                    <a:pt x="19421" y="16585"/>
                    <a:pt x="18393" y="16585"/>
                  </a:cubicBezTo>
                  <a:cubicBezTo>
                    <a:pt x="17937" y="16585"/>
                    <a:pt x="17425" y="16894"/>
                    <a:pt x="17084" y="17356"/>
                  </a:cubicBezTo>
                  <a:lnTo>
                    <a:pt x="13379" y="14580"/>
                  </a:lnTo>
                  <a:lnTo>
                    <a:pt x="17254" y="11570"/>
                  </a:lnTo>
                  <a:lnTo>
                    <a:pt x="18851" y="11570"/>
                  </a:lnTo>
                  <a:cubicBezTo>
                    <a:pt x="20218" y="11570"/>
                    <a:pt x="21358" y="10027"/>
                    <a:pt x="21358" y="8176"/>
                  </a:cubicBezTo>
                  <a:cubicBezTo>
                    <a:pt x="21358" y="6325"/>
                    <a:pt x="20218" y="4782"/>
                    <a:pt x="18851" y="4782"/>
                  </a:cubicBezTo>
                  <a:lnTo>
                    <a:pt x="16514" y="4782"/>
                  </a:lnTo>
                  <a:lnTo>
                    <a:pt x="16514" y="3933"/>
                  </a:lnTo>
                  <a:cubicBezTo>
                    <a:pt x="16514" y="2468"/>
                    <a:pt x="15658" y="1464"/>
                    <a:pt x="14633" y="1464"/>
                  </a:cubicBezTo>
                  <a:lnTo>
                    <a:pt x="9674" y="1464"/>
                  </a:lnTo>
                  <a:cubicBezTo>
                    <a:pt x="8593" y="1464"/>
                    <a:pt x="7795" y="2623"/>
                    <a:pt x="7795" y="3933"/>
                  </a:cubicBezTo>
                  <a:lnTo>
                    <a:pt x="7795" y="4782"/>
                  </a:lnTo>
                  <a:cubicBezTo>
                    <a:pt x="7395" y="4782"/>
                    <a:pt x="6939" y="4550"/>
                    <a:pt x="6597" y="4011"/>
                  </a:cubicBezTo>
                  <a:lnTo>
                    <a:pt x="4318" y="926"/>
                  </a:lnTo>
                  <a:cubicBezTo>
                    <a:pt x="3804" y="309"/>
                    <a:pt x="3179" y="0"/>
                    <a:pt x="25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465" name="Google Shape;4465;p40"/>
            <p:cNvGrpSpPr/>
            <p:nvPr/>
          </p:nvGrpSpPr>
          <p:grpSpPr>
            <a:xfrm>
              <a:off x="15772491" y="149"/>
              <a:ext cx="893103" cy="893034"/>
              <a:chOff x="0" y="0"/>
              <a:chExt cx="893102" cy="893032"/>
            </a:xfrm>
          </p:grpSpPr>
          <p:sp>
            <p:nvSpPr>
              <p:cNvPr id="4466" name="Google Shape;4466;p40"/>
              <p:cNvSpPr/>
              <p:nvPr/>
            </p:nvSpPr>
            <p:spPr>
              <a:xfrm>
                <a:off x="0" y="0"/>
                <a:ext cx="893102" cy="893032"/>
              </a:xfrm>
              <a:custGeom>
                <a:rect b="b" l="l" r="r" t="t"/>
                <a:pathLst>
                  <a:path extrusionOk="0" h="21600" w="21544">
                    <a:moveTo>
                      <a:pt x="18449" y="1264"/>
                    </a:moveTo>
                    <a:cubicBezTo>
                      <a:pt x="19536" y="1264"/>
                      <a:pt x="20338" y="2126"/>
                      <a:pt x="20338" y="3160"/>
                    </a:cubicBezTo>
                    <a:lnTo>
                      <a:pt x="20338" y="18440"/>
                    </a:lnTo>
                    <a:cubicBezTo>
                      <a:pt x="20338" y="19530"/>
                      <a:pt x="19480" y="20278"/>
                      <a:pt x="18449" y="20278"/>
                    </a:cubicBezTo>
                    <a:lnTo>
                      <a:pt x="3208" y="20278"/>
                    </a:lnTo>
                    <a:cubicBezTo>
                      <a:pt x="2120" y="20278"/>
                      <a:pt x="1318" y="19474"/>
                      <a:pt x="1318" y="18440"/>
                    </a:cubicBezTo>
                    <a:lnTo>
                      <a:pt x="1318" y="3160"/>
                    </a:lnTo>
                    <a:cubicBezTo>
                      <a:pt x="1318" y="2068"/>
                      <a:pt x="2177" y="1264"/>
                      <a:pt x="3208" y="1264"/>
                    </a:cubicBezTo>
                    <a:close/>
                    <a:moveTo>
                      <a:pt x="3151" y="0"/>
                    </a:moveTo>
                    <a:cubicBezTo>
                      <a:pt x="1433" y="0"/>
                      <a:pt x="0" y="1435"/>
                      <a:pt x="0" y="3160"/>
                    </a:cubicBezTo>
                    <a:lnTo>
                      <a:pt x="0" y="18440"/>
                    </a:lnTo>
                    <a:cubicBezTo>
                      <a:pt x="0" y="20163"/>
                      <a:pt x="1433" y="21600"/>
                      <a:pt x="3151" y="21600"/>
                    </a:cubicBezTo>
                    <a:lnTo>
                      <a:pt x="18390" y="21600"/>
                    </a:lnTo>
                    <a:cubicBezTo>
                      <a:pt x="20109" y="21600"/>
                      <a:pt x="21542" y="20163"/>
                      <a:pt x="21542" y="18440"/>
                    </a:cubicBezTo>
                    <a:lnTo>
                      <a:pt x="21542" y="3160"/>
                    </a:lnTo>
                    <a:cubicBezTo>
                      <a:pt x="21600" y="1435"/>
                      <a:pt x="20167" y="0"/>
                      <a:pt x="183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67" name="Google Shape;4467;p40"/>
              <p:cNvSpPr/>
              <p:nvPr/>
            </p:nvSpPr>
            <p:spPr>
              <a:xfrm>
                <a:off x="102148" y="106898"/>
                <a:ext cx="686397" cy="579499"/>
              </a:xfrm>
              <a:custGeom>
                <a:rect b="b" l="l" r="r" t="t"/>
                <a:pathLst>
                  <a:path extrusionOk="0" h="21600" w="21600">
                    <a:moveTo>
                      <a:pt x="20030" y="1857"/>
                    </a:moveTo>
                    <a:lnTo>
                      <a:pt x="20030" y="9649"/>
                    </a:lnTo>
                    <a:lnTo>
                      <a:pt x="14573" y="9649"/>
                    </a:lnTo>
                    <a:cubicBezTo>
                      <a:pt x="14201" y="9649"/>
                      <a:pt x="13975" y="9826"/>
                      <a:pt x="13826" y="10180"/>
                    </a:cubicBezTo>
                    <a:lnTo>
                      <a:pt x="12706" y="13631"/>
                    </a:lnTo>
                    <a:lnTo>
                      <a:pt x="10239" y="4426"/>
                    </a:lnTo>
                    <a:cubicBezTo>
                      <a:pt x="10089" y="4072"/>
                      <a:pt x="9866" y="3718"/>
                      <a:pt x="9492" y="3718"/>
                    </a:cubicBezTo>
                    <a:cubicBezTo>
                      <a:pt x="9119" y="3718"/>
                      <a:pt x="8818" y="3982"/>
                      <a:pt x="8595" y="4336"/>
                    </a:cubicBezTo>
                    <a:lnTo>
                      <a:pt x="6652" y="9649"/>
                    </a:lnTo>
                    <a:lnTo>
                      <a:pt x="1793" y="9649"/>
                    </a:lnTo>
                    <a:lnTo>
                      <a:pt x="1793" y="1857"/>
                    </a:lnTo>
                    <a:close/>
                    <a:moveTo>
                      <a:pt x="9193" y="7522"/>
                    </a:moveTo>
                    <a:lnTo>
                      <a:pt x="11734" y="16817"/>
                    </a:lnTo>
                    <a:cubicBezTo>
                      <a:pt x="11809" y="17261"/>
                      <a:pt x="12108" y="17438"/>
                      <a:pt x="12481" y="17438"/>
                    </a:cubicBezTo>
                    <a:cubicBezTo>
                      <a:pt x="12856" y="17438"/>
                      <a:pt x="13079" y="17261"/>
                      <a:pt x="13228" y="16907"/>
                    </a:cubicBezTo>
                    <a:lnTo>
                      <a:pt x="15022" y="11684"/>
                    </a:lnTo>
                    <a:lnTo>
                      <a:pt x="19956" y="11684"/>
                    </a:lnTo>
                    <a:lnTo>
                      <a:pt x="19956" y="19653"/>
                    </a:lnTo>
                    <a:lnTo>
                      <a:pt x="1793" y="19653"/>
                    </a:lnTo>
                    <a:lnTo>
                      <a:pt x="1793" y="11597"/>
                    </a:lnTo>
                    <a:lnTo>
                      <a:pt x="7100" y="11597"/>
                    </a:lnTo>
                    <a:cubicBezTo>
                      <a:pt x="7399" y="11597"/>
                      <a:pt x="7772" y="11420"/>
                      <a:pt x="7848" y="11066"/>
                    </a:cubicBezTo>
                    <a:lnTo>
                      <a:pt x="9193" y="7522"/>
                    </a:lnTo>
                    <a:close/>
                    <a:moveTo>
                      <a:pt x="897" y="0"/>
                    </a:moveTo>
                    <a:cubicBezTo>
                      <a:pt x="372" y="0"/>
                      <a:pt x="0" y="441"/>
                      <a:pt x="0" y="972"/>
                    </a:cubicBezTo>
                    <a:lnTo>
                      <a:pt x="0" y="20538"/>
                    </a:lnTo>
                    <a:cubicBezTo>
                      <a:pt x="0" y="21156"/>
                      <a:pt x="372" y="21600"/>
                      <a:pt x="897" y="21600"/>
                    </a:cubicBezTo>
                    <a:lnTo>
                      <a:pt x="20777" y="21600"/>
                    </a:lnTo>
                    <a:cubicBezTo>
                      <a:pt x="21225" y="21600"/>
                      <a:pt x="21600" y="21156"/>
                      <a:pt x="21600" y="20538"/>
                    </a:cubicBezTo>
                    <a:lnTo>
                      <a:pt x="21600" y="972"/>
                    </a:lnTo>
                    <a:cubicBezTo>
                      <a:pt x="21600" y="441"/>
                      <a:pt x="21225" y="0"/>
                      <a:pt x="207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68" name="Google Shape;4468;p40"/>
              <p:cNvSpPr/>
              <p:nvPr/>
            </p:nvSpPr>
            <p:spPr>
              <a:xfrm>
                <a:off x="263627" y="736226"/>
                <a:ext cx="52244" cy="52244"/>
              </a:xfrm>
              <a:custGeom>
                <a:rect b="b" l="l" r="r" t="t"/>
                <a:pathLst>
                  <a:path extrusionOk="0" h="21600" w="2160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69" name="Google Shape;4469;p40"/>
              <p:cNvSpPr/>
              <p:nvPr/>
            </p:nvSpPr>
            <p:spPr>
              <a:xfrm>
                <a:off x="159141" y="736226"/>
                <a:ext cx="54656" cy="52244"/>
              </a:xfrm>
              <a:custGeom>
                <a:rect b="b" l="l" r="r" t="t"/>
                <a:pathLst>
                  <a:path extrusionOk="0" h="21600" w="21600">
                    <a:moveTo>
                      <a:pt x="10338" y="0"/>
                    </a:moveTo>
                    <a:cubicBezTo>
                      <a:pt x="4707" y="0"/>
                      <a:pt x="0" y="4925"/>
                      <a:pt x="0" y="10816"/>
                    </a:cubicBezTo>
                    <a:cubicBezTo>
                      <a:pt x="0" y="16706"/>
                      <a:pt x="4707" y="21600"/>
                      <a:pt x="10338" y="21600"/>
                    </a:cubicBezTo>
                    <a:cubicBezTo>
                      <a:pt x="16893" y="21600"/>
                      <a:pt x="21600" y="16706"/>
                      <a:pt x="21600" y="10816"/>
                    </a:cubicBezTo>
                    <a:cubicBezTo>
                      <a:pt x="19723" y="4925"/>
                      <a:pt x="15016"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470" name="Google Shape;4470;p40"/>
            <p:cNvGrpSpPr/>
            <p:nvPr/>
          </p:nvGrpSpPr>
          <p:grpSpPr>
            <a:xfrm>
              <a:off x="15879427" y="1127031"/>
              <a:ext cx="679261" cy="895370"/>
              <a:chOff x="0" y="0"/>
              <a:chExt cx="679260" cy="895368"/>
            </a:xfrm>
          </p:grpSpPr>
          <p:sp>
            <p:nvSpPr>
              <p:cNvPr id="4471" name="Google Shape;4471;p40"/>
              <p:cNvSpPr/>
              <p:nvPr/>
            </p:nvSpPr>
            <p:spPr>
              <a:xfrm>
                <a:off x="0" y="0"/>
                <a:ext cx="679260" cy="895368"/>
              </a:xfrm>
              <a:custGeom>
                <a:rect b="b" l="l" r="r" t="t"/>
                <a:pathLst>
                  <a:path extrusionOk="0" h="21600" w="21527">
                    <a:moveTo>
                      <a:pt x="3385" y="1260"/>
                    </a:moveTo>
                    <a:lnTo>
                      <a:pt x="3385" y="2635"/>
                    </a:lnTo>
                    <a:cubicBezTo>
                      <a:pt x="3385" y="3725"/>
                      <a:pt x="4515" y="4468"/>
                      <a:pt x="5794" y="4468"/>
                    </a:cubicBezTo>
                    <a:lnTo>
                      <a:pt x="6697" y="4468"/>
                    </a:lnTo>
                    <a:cubicBezTo>
                      <a:pt x="6924" y="4468"/>
                      <a:pt x="7148" y="4412"/>
                      <a:pt x="7301" y="4183"/>
                    </a:cubicBezTo>
                    <a:cubicBezTo>
                      <a:pt x="7977" y="3552"/>
                      <a:pt x="8957" y="3208"/>
                      <a:pt x="9934" y="3208"/>
                    </a:cubicBezTo>
                    <a:cubicBezTo>
                      <a:pt x="15429" y="3208"/>
                      <a:pt x="19944" y="6589"/>
                      <a:pt x="19944" y="10772"/>
                    </a:cubicBezTo>
                    <a:cubicBezTo>
                      <a:pt x="19944" y="15011"/>
                      <a:pt x="15505" y="18392"/>
                      <a:pt x="9934" y="18392"/>
                    </a:cubicBezTo>
                    <a:cubicBezTo>
                      <a:pt x="8957" y="18392"/>
                      <a:pt x="7977" y="18048"/>
                      <a:pt x="7301" y="17419"/>
                    </a:cubicBezTo>
                    <a:cubicBezTo>
                      <a:pt x="7148" y="17246"/>
                      <a:pt x="6924" y="17075"/>
                      <a:pt x="6697" y="17075"/>
                    </a:cubicBezTo>
                    <a:lnTo>
                      <a:pt x="5794" y="17075"/>
                    </a:lnTo>
                    <a:cubicBezTo>
                      <a:pt x="4439" y="17075"/>
                      <a:pt x="3385" y="17934"/>
                      <a:pt x="3385" y="18965"/>
                    </a:cubicBezTo>
                    <a:lnTo>
                      <a:pt x="3385" y="20283"/>
                    </a:lnTo>
                    <a:lnTo>
                      <a:pt x="1656" y="20283"/>
                    </a:lnTo>
                    <a:lnTo>
                      <a:pt x="1656" y="18965"/>
                    </a:lnTo>
                    <a:cubicBezTo>
                      <a:pt x="1656" y="17246"/>
                      <a:pt x="3536" y="15813"/>
                      <a:pt x="5794" y="15813"/>
                    </a:cubicBezTo>
                    <a:lnTo>
                      <a:pt x="5944" y="15813"/>
                    </a:lnTo>
                    <a:cubicBezTo>
                      <a:pt x="6322" y="15813"/>
                      <a:pt x="6697" y="15584"/>
                      <a:pt x="6773" y="15298"/>
                    </a:cubicBezTo>
                    <a:cubicBezTo>
                      <a:pt x="7074" y="14153"/>
                      <a:pt x="8429" y="13292"/>
                      <a:pt x="10084" y="13292"/>
                    </a:cubicBezTo>
                    <a:cubicBezTo>
                      <a:pt x="11817" y="13292"/>
                      <a:pt x="13322" y="12147"/>
                      <a:pt x="13322" y="10772"/>
                    </a:cubicBezTo>
                    <a:cubicBezTo>
                      <a:pt x="13322" y="9453"/>
                      <a:pt x="11817" y="8308"/>
                      <a:pt x="10084" y="8308"/>
                    </a:cubicBezTo>
                    <a:cubicBezTo>
                      <a:pt x="8429" y="8308"/>
                      <a:pt x="7148" y="7449"/>
                      <a:pt x="6773" y="6303"/>
                    </a:cubicBezTo>
                    <a:cubicBezTo>
                      <a:pt x="6697" y="6016"/>
                      <a:pt x="6396" y="5787"/>
                      <a:pt x="5944" y="5787"/>
                    </a:cubicBezTo>
                    <a:lnTo>
                      <a:pt x="5794" y="5787"/>
                    </a:lnTo>
                    <a:cubicBezTo>
                      <a:pt x="3536" y="5787"/>
                      <a:pt x="1656" y="4354"/>
                      <a:pt x="1656" y="2635"/>
                    </a:cubicBezTo>
                    <a:lnTo>
                      <a:pt x="1656" y="1260"/>
                    </a:lnTo>
                    <a:close/>
                    <a:moveTo>
                      <a:pt x="827" y="0"/>
                    </a:moveTo>
                    <a:cubicBezTo>
                      <a:pt x="375" y="0"/>
                      <a:pt x="0" y="287"/>
                      <a:pt x="0" y="631"/>
                    </a:cubicBezTo>
                    <a:lnTo>
                      <a:pt x="0" y="2635"/>
                    </a:lnTo>
                    <a:cubicBezTo>
                      <a:pt x="0" y="4929"/>
                      <a:pt x="2332" y="6818"/>
                      <a:pt x="5268" y="6991"/>
                    </a:cubicBezTo>
                    <a:cubicBezTo>
                      <a:pt x="5944" y="8537"/>
                      <a:pt x="7827" y="9568"/>
                      <a:pt x="9934" y="9568"/>
                    </a:cubicBezTo>
                    <a:cubicBezTo>
                      <a:pt x="10913" y="9568"/>
                      <a:pt x="11666" y="10141"/>
                      <a:pt x="11666" y="10886"/>
                    </a:cubicBezTo>
                    <a:cubicBezTo>
                      <a:pt x="11666" y="11574"/>
                      <a:pt x="10913" y="12147"/>
                      <a:pt x="9934" y="12147"/>
                    </a:cubicBezTo>
                    <a:cubicBezTo>
                      <a:pt x="7827" y="12147"/>
                      <a:pt x="5944" y="13236"/>
                      <a:pt x="5268" y="14726"/>
                    </a:cubicBezTo>
                    <a:cubicBezTo>
                      <a:pt x="2332" y="14955"/>
                      <a:pt x="0" y="16846"/>
                      <a:pt x="0" y="19138"/>
                    </a:cubicBezTo>
                    <a:lnTo>
                      <a:pt x="0" y="20971"/>
                    </a:lnTo>
                    <a:cubicBezTo>
                      <a:pt x="0" y="21314"/>
                      <a:pt x="375" y="21600"/>
                      <a:pt x="827" y="21600"/>
                    </a:cubicBezTo>
                    <a:lnTo>
                      <a:pt x="4138" y="21600"/>
                    </a:lnTo>
                    <a:cubicBezTo>
                      <a:pt x="4589" y="21600"/>
                      <a:pt x="4967" y="21314"/>
                      <a:pt x="4967" y="20971"/>
                    </a:cubicBezTo>
                    <a:lnTo>
                      <a:pt x="4967" y="19138"/>
                    </a:lnTo>
                    <a:cubicBezTo>
                      <a:pt x="4967" y="18736"/>
                      <a:pt x="5342" y="18450"/>
                      <a:pt x="5794" y="18450"/>
                    </a:cubicBezTo>
                    <a:lnTo>
                      <a:pt x="6322" y="18450"/>
                    </a:lnTo>
                    <a:cubicBezTo>
                      <a:pt x="7225" y="19252"/>
                      <a:pt x="8579" y="19767"/>
                      <a:pt x="9934" y="19767"/>
                    </a:cubicBezTo>
                    <a:cubicBezTo>
                      <a:pt x="16332" y="19767"/>
                      <a:pt x="21526" y="15813"/>
                      <a:pt x="21526" y="10945"/>
                    </a:cubicBezTo>
                    <a:cubicBezTo>
                      <a:pt x="21600" y="5960"/>
                      <a:pt x="16332" y="2006"/>
                      <a:pt x="9934" y="2006"/>
                    </a:cubicBezTo>
                    <a:cubicBezTo>
                      <a:pt x="8579" y="2006"/>
                      <a:pt x="7225" y="2406"/>
                      <a:pt x="6322" y="3266"/>
                    </a:cubicBezTo>
                    <a:lnTo>
                      <a:pt x="5794" y="3266"/>
                    </a:lnTo>
                    <a:cubicBezTo>
                      <a:pt x="5342" y="3266"/>
                      <a:pt x="4967" y="2979"/>
                      <a:pt x="4967" y="2635"/>
                    </a:cubicBezTo>
                    <a:lnTo>
                      <a:pt x="4967" y="631"/>
                    </a:lnTo>
                    <a:cubicBezTo>
                      <a:pt x="4967" y="287"/>
                      <a:pt x="4589" y="0"/>
                      <a:pt x="4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72" name="Google Shape;4472;p40"/>
              <p:cNvSpPr/>
              <p:nvPr/>
            </p:nvSpPr>
            <p:spPr>
              <a:xfrm>
                <a:off x="289711" y="256540"/>
                <a:ext cx="289788" cy="456015"/>
              </a:xfrm>
              <a:custGeom>
                <a:rect b="b" l="l" r="r" t="t"/>
                <a:pathLst>
                  <a:path extrusionOk="0" h="21600" w="21600">
                    <a:moveTo>
                      <a:pt x="14430" y="0"/>
                    </a:moveTo>
                    <a:cubicBezTo>
                      <a:pt x="13941" y="0"/>
                      <a:pt x="13458" y="111"/>
                      <a:pt x="13104" y="336"/>
                    </a:cubicBezTo>
                    <a:cubicBezTo>
                      <a:pt x="12390" y="786"/>
                      <a:pt x="12390" y="1575"/>
                      <a:pt x="13104" y="2025"/>
                    </a:cubicBezTo>
                    <a:cubicBezTo>
                      <a:pt x="16110" y="3824"/>
                      <a:pt x="17706" y="6410"/>
                      <a:pt x="17706" y="9113"/>
                    </a:cubicBezTo>
                    <a:cubicBezTo>
                      <a:pt x="17706" y="11698"/>
                      <a:pt x="16290" y="14173"/>
                      <a:pt x="13104" y="16087"/>
                    </a:cubicBezTo>
                    <a:cubicBezTo>
                      <a:pt x="10266" y="17886"/>
                      <a:pt x="6372" y="19011"/>
                      <a:pt x="2124" y="19011"/>
                    </a:cubicBezTo>
                    <a:cubicBezTo>
                      <a:pt x="1062" y="19011"/>
                      <a:pt x="0" y="19572"/>
                      <a:pt x="0" y="20361"/>
                    </a:cubicBezTo>
                    <a:cubicBezTo>
                      <a:pt x="0" y="21036"/>
                      <a:pt x="1062" y="21600"/>
                      <a:pt x="2124" y="21600"/>
                    </a:cubicBezTo>
                    <a:cubicBezTo>
                      <a:pt x="7260" y="21600"/>
                      <a:pt x="12216" y="20361"/>
                      <a:pt x="15756" y="17886"/>
                    </a:cubicBezTo>
                    <a:cubicBezTo>
                      <a:pt x="19476" y="15522"/>
                      <a:pt x="21600" y="12487"/>
                      <a:pt x="21600" y="9223"/>
                    </a:cubicBezTo>
                    <a:cubicBezTo>
                      <a:pt x="21600" y="5960"/>
                      <a:pt x="19296" y="2700"/>
                      <a:pt x="15756" y="336"/>
                    </a:cubicBezTo>
                    <a:cubicBezTo>
                      <a:pt x="15402" y="111"/>
                      <a:pt x="14913" y="0"/>
                      <a:pt x="144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473" name="Google Shape;4473;p40"/>
            <p:cNvGrpSpPr/>
            <p:nvPr/>
          </p:nvGrpSpPr>
          <p:grpSpPr>
            <a:xfrm>
              <a:off x="15773734" y="2240905"/>
              <a:ext cx="893033" cy="893035"/>
              <a:chOff x="75" y="-1"/>
              <a:chExt cx="893032" cy="893033"/>
            </a:xfrm>
          </p:grpSpPr>
          <p:sp>
            <p:nvSpPr>
              <p:cNvPr id="4474" name="Google Shape;4474;p40"/>
              <p:cNvSpPr/>
              <p:nvPr/>
            </p:nvSpPr>
            <p:spPr>
              <a:xfrm>
                <a:off x="156804" y="52243"/>
                <a:ext cx="577162" cy="779047"/>
              </a:xfrm>
              <a:custGeom>
                <a:rect b="b" l="l" r="r" t="t"/>
                <a:pathLst>
                  <a:path extrusionOk="0" h="21600" w="21600">
                    <a:moveTo>
                      <a:pt x="10755" y="1515"/>
                    </a:moveTo>
                    <a:cubicBezTo>
                      <a:pt x="11378" y="1515"/>
                      <a:pt x="11821" y="1846"/>
                      <a:pt x="11821" y="2241"/>
                    </a:cubicBezTo>
                    <a:lnTo>
                      <a:pt x="11821" y="2964"/>
                    </a:lnTo>
                    <a:lnTo>
                      <a:pt x="9779" y="2964"/>
                    </a:lnTo>
                    <a:lnTo>
                      <a:pt x="9779" y="2241"/>
                    </a:lnTo>
                    <a:cubicBezTo>
                      <a:pt x="9779" y="1846"/>
                      <a:pt x="10222" y="1515"/>
                      <a:pt x="10755" y="1515"/>
                    </a:cubicBezTo>
                    <a:close/>
                    <a:moveTo>
                      <a:pt x="17599" y="2899"/>
                    </a:moveTo>
                    <a:cubicBezTo>
                      <a:pt x="18756" y="2964"/>
                      <a:pt x="19555" y="3557"/>
                      <a:pt x="19555" y="4412"/>
                    </a:cubicBezTo>
                    <a:cubicBezTo>
                      <a:pt x="19555" y="4611"/>
                      <a:pt x="19467" y="4939"/>
                      <a:pt x="19199" y="5138"/>
                    </a:cubicBezTo>
                    <a:cubicBezTo>
                      <a:pt x="18578" y="4611"/>
                      <a:pt x="17599" y="4412"/>
                      <a:pt x="16533" y="4412"/>
                    </a:cubicBezTo>
                    <a:lnTo>
                      <a:pt x="13689" y="4412"/>
                    </a:lnTo>
                    <a:lnTo>
                      <a:pt x="13689" y="2899"/>
                    </a:lnTo>
                    <a:close/>
                    <a:moveTo>
                      <a:pt x="7911" y="2964"/>
                    </a:moveTo>
                    <a:lnTo>
                      <a:pt x="7911" y="4479"/>
                    </a:lnTo>
                    <a:lnTo>
                      <a:pt x="5067" y="4479"/>
                    </a:lnTo>
                    <a:cubicBezTo>
                      <a:pt x="4001" y="4479"/>
                      <a:pt x="3022" y="4807"/>
                      <a:pt x="2401" y="5202"/>
                    </a:cubicBezTo>
                    <a:cubicBezTo>
                      <a:pt x="2133" y="4939"/>
                      <a:pt x="2045" y="4743"/>
                      <a:pt x="2045" y="4479"/>
                    </a:cubicBezTo>
                    <a:cubicBezTo>
                      <a:pt x="2045" y="3557"/>
                      <a:pt x="2934" y="2964"/>
                      <a:pt x="4001" y="2964"/>
                    </a:cubicBezTo>
                    <a:close/>
                    <a:moveTo>
                      <a:pt x="11821" y="4412"/>
                    </a:moveTo>
                    <a:lnTo>
                      <a:pt x="11821" y="5861"/>
                    </a:lnTo>
                    <a:lnTo>
                      <a:pt x="9779" y="5861"/>
                    </a:lnTo>
                    <a:lnTo>
                      <a:pt x="9779" y="4412"/>
                    </a:lnTo>
                    <a:close/>
                    <a:moveTo>
                      <a:pt x="7821" y="5796"/>
                    </a:moveTo>
                    <a:lnTo>
                      <a:pt x="7821" y="7245"/>
                    </a:lnTo>
                    <a:lnTo>
                      <a:pt x="5866" y="7245"/>
                    </a:lnTo>
                    <a:cubicBezTo>
                      <a:pt x="4889" y="7245"/>
                      <a:pt x="3910" y="7575"/>
                      <a:pt x="3199" y="8035"/>
                    </a:cubicBezTo>
                    <a:cubicBezTo>
                      <a:pt x="3022" y="7771"/>
                      <a:pt x="2934" y="7508"/>
                      <a:pt x="2934" y="7245"/>
                    </a:cubicBezTo>
                    <a:cubicBezTo>
                      <a:pt x="2934" y="6454"/>
                      <a:pt x="3823" y="5796"/>
                      <a:pt x="4889" y="5796"/>
                    </a:cubicBezTo>
                    <a:close/>
                    <a:moveTo>
                      <a:pt x="16533" y="5861"/>
                    </a:moveTo>
                    <a:cubicBezTo>
                      <a:pt x="17690" y="5861"/>
                      <a:pt x="18578" y="6519"/>
                      <a:pt x="18578" y="7376"/>
                    </a:cubicBezTo>
                    <a:cubicBezTo>
                      <a:pt x="18578" y="7575"/>
                      <a:pt x="18488" y="7903"/>
                      <a:pt x="18223" y="8102"/>
                    </a:cubicBezTo>
                    <a:cubicBezTo>
                      <a:pt x="17690" y="7575"/>
                      <a:pt x="16711" y="7245"/>
                      <a:pt x="15732" y="7245"/>
                    </a:cubicBezTo>
                    <a:lnTo>
                      <a:pt x="13689" y="7245"/>
                    </a:lnTo>
                    <a:lnTo>
                      <a:pt x="13689" y="5861"/>
                    </a:lnTo>
                    <a:close/>
                    <a:moveTo>
                      <a:pt x="11821" y="7245"/>
                    </a:moveTo>
                    <a:lnTo>
                      <a:pt x="11821" y="8760"/>
                    </a:lnTo>
                    <a:lnTo>
                      <a:pt x="9779" y="8760"/>
                    </a:lnTo>
                    <a:lnTo>
                      <a:pt x="9779" y="7245"/>
                    </a:lnTo>
                    <a:close/>
                    <a:moveTo>
                      <a:pt x="11821" y="10208"/>
                    </a:moveTo>
                    <a:lnTo>
                      <a:pt x="11821" y="11722"/>
                    </a:lnTo>
                    <a:lnTo>
                      <a:pt x="9779" y="11722"/>
                    </a:lnTo>
                    <a:lnTo>
                      <a:pt x="9779" y="10208"/>
                    </a:lnTo>
                    <a:close/>
                    <a:moveTo>
                      <a:pt x="11821" y="13105"/>
                    </a:moveTo>
                    <a:lnTo>
                      <a:pt x="11821" y="15279"/>
                    </a:lnTo>
                    <a:cubicBezTo>
                      <a:pt x="11821" y="15674"/>
                      <a:pt x="11378" y="16002"/>
                      <a:pt x="10755" y="16002"/>
                    </a:cubicBezTo>
                    <a:cubicBezTo>
                      <a:pt x="10222" y="16002"/>
                      <a:pt x="9779" y="15674"/>
                      <a:pt x="9779" y="15279"/>
                    </a:cubicBezTo>
                    <a:lnTo>
                      <a:pt x="9779" y="13105"/>
                    </a:lnTo>
                    <a:close/>
                    <a:moveTo>
                      <a:pt x="16711" y="16002"/>
                    </a:moveTo>
                    <a:cubicBezTo>
                      <a:pt x="17244" y="16002"/>
                      <a:pt x="17690" y="16333"/>
                      <a:pt x="17690" y="16728"/>
                    </a:cubicBezTo>
                    <a:cubicBezTo>
                      <a:pt x="17690" y="17123"/>
                      <a:pt x="17334" y="17319"/>
                      <a:pt x="16888" y="17386"/>
                    </a:cubicBezTo>
                    <a:cubicBezTo>
                      <a:pt x="16177" y="17583"/>
                      <a:pt x="15376" y="17714"/>
                      <a:pt x="14665" y="18045"/>
                    </a:cubicBezTo>
                    <a:cubicBezTo>
                      <a:pt x="13511" y="18571"/>
                      <a:pt x="12445" y="19230"/>
                      <a:pt x="11556" y="20020"/>
                    </a:cubicBezTo>
                    <a:cubicBezTo>
                      <a:pt x="11466" y="20085"/>
                      <a:pt x="11110" y="20348"/>
                      <a:pt x="10755" y="20348"/>
                    </a:cubicBezTo>
                    <a:cubicBezTo>
                      <a:pt x="10312" y="20348"/>
                      <a:pt x="10134" y="20216"/>
                      <a:pt x="10044" y="20020"/>
                    </a:cubicBezTo>
                    <a:cubicBezTo>
                      <a:pt x="8712" y="18703"/>
                      <a:pt x="6845" y="17781"/>
                      <a:pt x="4712" y="17451"/>
                    </a:cubicBezTo>
                    <a:cubicBezTo>
                      <a:pt x="4356" y="17386"/>
                      <a:pt x="3910" y="17123"/>
                      <a:pt x="3910" y="16728"/>
                    </a:cubicBezTo>
                    <a:cubicBezTo>
                      <a:pt x="3910" y="16333"/>
                      <a:pt x="4356" y="16002"/>
                      <a:pt x="4889" y="16002"/>
                    </a:cubicBezTo>
                    <a:lnTo>
                      <a:pt x="7998" y="16002"/>
                    </a:lnTo>
                    <a:cubicBezTo>
                      <a:pt x="8444" y="16793"/>
                      <a:pt x="9511" y="17451"/>
                      <a:pt x="10845" y="17451"/>
                    </a:cubicBezTo>
                    <a:cubicBezTo>
                      <a:pt x="12177" y="17451"/>
                      <a:pt x="13156" y="16924"/>
                      <a:pt x="13599" y="16002"/>
                    </a:cubicBezTo>
                    <a:close/>
                    <a:moveTo>
                      <a:pt x="10755" y="0"/>
                    </a:moveTo>
                    <a:cubicBezTo>
                      <a:pt x="9511" y="0"/>
                      <a:pt x="8444" y="594"/>
                      <a:pt x="7998" y="1515"/>
                    </a:cubicBezTo>
                    <a:lnTo>
                      <a:pt x="3910" y="1515"/>
                    </a:lnTo>
                    <a:cubicBezTo>
                      <a:pt x="1777" y="1515"/>
                      <a:pt x="0" y="2832"/>
                      <a:pt x="0" y="4412"/>
                    </a:cubicBezTo>
                    <a:cubicBezTo>
                      <a:pt x="0" y="5202"/>
                      <a:pt x="446" y="5861"/>
                      <a:pt x="1157" y="6454"/>
                    </a:cubicBezTo>
                    <a:cubicBezTo>
                      <a:pt x="1066" y="6718"/>
                      <a:pt x="889" y="6981"/>
                      <a:pt x="889" y="7245"/>
                    </a:cubicBezTo>
                    <a:cubicBezTo>
                      <a:pt x="889" y="8102"/>
                      <a:pt x="1334" y="8760"/>
                      <a:pt x="2045" y="9351"/>
                    </a:cubicBezTo>
                    <a:cubicBezTo>
                      <a:pt x="1955" y="9550"/>
                      <a:pt x="1777" y="9878"/>
                      <a:pt x="1777" y="10142"/>
                    </a:cubicBezTo>
                    <a:cubicBezTo>
                      <a:pt x="1777" y="11722"/>
                      <a:pt x="3555" y="13039"/>
                      <a:pt x="5688" y="13039"/>
                    </a:cubicBezTo>
                    <a:cubicBezTo>
                      <a:pt x="6221" y="13039"/>
                      <a:pt x="6667" y="12710"/>
                      <a:pt x="6667" y="12315"/>
                    </a:cubicBezTo>
                    <a:cubicBezTo>
                      <a:pt x="6667" y="11853"/>
                      <a:pt x="6221" y="11525"/>
                      <a:pt x="5688" y="11525"/>
                    </a:cubicBezTo>
                    <a:cubicBezTo>
                      <a:pt x="4621" y="11525"/>
                      <a:pt x="3733" y="10867"/>
                      <a:pt x="3733" y="10077"/>
                    </a:cubicBezTo>
                    <a:cubicBezTo>
                      <a:pt x="3733" y="9220"/>
                      <a:pt x="4621" y="8561"/>
                      <a:pt x="5688" y="8561"/>
                    </a:cubicBezTo>
                    <a:lnTo>
                      <a:pt x="7733" y="8561"/>
                    </a:lnTo>
                    <a:lnTo>
                      <a:pt x="7733" y="14357"/>
                    </a:lnTo>
                    <a:lnTo>
                      <a:pt x="4799" y="14357"/>
                    </a:lnTo>
                    <a:cubicBezTo>
                      <a:pt x="3112" y="14357"/>
                      <a:pt x="1955" y="15344"/>
                      <a:pt x="1955" y="16464"/>
                    </a:cubicBezTo>
                    <a:cubicBezTo>
                      <a:pt x="1955" y="17451"/>
                      <a:pt x="2844" y="18308"/>
                      <a:pt x="4178" y="18636"/>
                    </a:cubicBezTo>
                    <a:cubicBezTo>
                      <a:pt x="5778" y="18966"/>
                      <a:pt x="7378" y="19690"/>
                      <a:pt x="8354" y="20678"/>
                    </a:cubicBezTo>
                    <a:cubicBezTo>
                      <a:pt x="8890" y="21272"/>
                      <a:pt x="9779" y="21600"/>
                      <a:pt x="10667" y="21600"/>
                    </a:cubicBezTo>
                    <a:cubicBezTo>
                      <a:pt x="11556" y="21600"/>
                      <a:pt x="12445" y="21272"/>
                      <a:pt x="13066" y="20743"/>
                    </a:cubicBezTo>
                    <a:cubicBezTo>
                      <a:pt x="13689" y="20085"/>
                      <a:pt x="14487" y="19625"/>
                      <a:pt x="15466" y="19163"/>
                    </a:cubicBezTo>
                    <a:cubicBezTo>
                      <a:pt x="16000" y="18966"/>
                      <a:pt x="16620" y="18768"/>
                      <a:pt x="17244" y="18703"/>
                    </a:cubicBezTo>
                    <a:cubicBezTo>
                      <a:pt x="18578" y="18440"/>
                      <a:pt x="19467" y="17650"/>
                      <a:pt x="19467" y="16661"/>
                    </a:cubicBezTo>
                    <a:cubicBezTo>
                      <a:pt x="19467" y="15411"/>
                      <a:pt x="18133" y="14489"/>
                      <a:pt x="16620" y="14489"/>
                    </a:cubicBezTo>
                    <a:lnTo>
                      <a:pt x="13689" y="14489"/>
                    </a:lnTo>
                    <a:lnTo>
                      <a:pt x="13689" y="8760"/>
                    </a:lnTo>
                    <a:lnTo>
                      <a:pt x="15732" y="8760"/>
                    </a:lnTo>
                    <a:cubicBezTo>
                      <a:pt x="16798" y="8760"/>
                      <a:pt x="17690" y="9418"/>
                      <a:pt x="17690" y="10208"/>
                    </a:cubicBezTo>
                    <a:cubicBezTo>
                      <a:pt x="17690" y="11063"/>
                      <a:pt x="16798" y="11722"/>
                      <a:pt x="15732" y="11722"/>
                    </a:cubicBezTo>
                    <a:cubicBezTo>
                      <a:pt x="15111" y="11722"/>
                      <a:pt x="14665" y="12052"/>
                      <a:pt x="14665" y="12447"/>
                    </a:cubicBezTo>
                    <a:cubicBezTo>
                      <a:pt x="14665" y="12842"/>
                      <a:pt x="15111" y="13170"/>
                      <a:pt x="15732" y="13170"/>
                    </a:cubicBezTo>
                    <a:cubicBezTo>
                      <a:pt x="17777" y="13170"/>
                      <a:pt x="19555" y="11853"/>
                      <a:pt x="19555" y="10273"/>
                    </a:cubicBezTo>
                    <a:cubicBezTo>
                      <a:pt x="19555" y="9945"/>
                      <a:pt x="19467" y="9747"/>
                      <a:pt x="19377" y="9483"/>
                    </a:cubicBezTo>
                    <a:cubicBezTo>
                      <a:pt x="20178" y="8892"/>
                      <a:pt x="20443" y="8233"/>
                      <a:pt x="20443" y="7443"/>
                    </a:cubicBezTo>
                    <a:cubicBezTo>
                      <a:pt x="20443" y="7113"/>
                      <a:pt x="20356" y="6850"/>
                      <a:pt x="20266" y="6586"/>
                    </a:cubicBezTo>
                    <a:cubicBezTo>
                      <a:pt x="21154" y="5928"/>
                      <a:pt x="21600" y="5202"/>
                      <a:pt x="21600" y="4412"/>
                    </a:cubicBezTo>
                    <a:cubicBezTo>
                      <a:pt x="21600" y="2832"/>
                      <a:pt x="19823" y="1515"/>
                      <a:pt x="17690" y="1515"/>
                    </a:cubicBezTo>
                    <a:lnTo>
                      <a:pt x="13599" y="1515"/>
                    </a:lnTo>
                    <a:cubicBezTo>
                      <a:pt x="13156" y="660"/>
                      <a:pt x="12089" y="0"/>
                      <a:pt x="107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75" name="Google Shape;4475;p40"/>
              <p:cNvSpPr/>
              <p:nvPr/>
            </p:nvSpPr>
            <p:spPr>
              <a:xfrm>
                <a:off x="75" y="-1"/>
                <a:ext cx="893032" cy="893033"/>
              </a:xfrm>
              <a:custGeom>
                <a:rect b="b" l="l" r="r" t="t"/>
                <a:pathLst>
                  <a:path extrusionOk="0" h="21600" w="21600">
                    <a:moveTo>
                      <a:pt x="19645" y="1264"/>
                    </a:moveTo>
                    <a:cubicBezTo>
                      <a:pt x="20048" y="1264"/>
                      <a:pt x="20335" y="1552"/>
                      <a:pt x="20335" y="1955"/>
                    </a:cubicBezTo>
                    <a:lnTo>
                      <a:pt x="20335" y="19647"/>
                    </a:lnTo>
                    <a:cubicBezTo>
                      <a:pt x="20335" y="20050"/>
                      <a:pt x="20048" y="20336"/>
                      <a:pt x="19645" y="20336"/>
                    </a:cubicBezTo>
                    <a:lnTo>
                      <a:pt x="1953" y="20336"/>
                    </a:lnTo>
                    <a:cubicBezTo>
                      <a:pt x="1550" y="20336"/>
                      <a:pt x="1264" y="20050"/>
                      <a:pt x="1264" y="19647"/>
                    </a:cubicBezTo>
                    <a:lnTo>
                      <a:pt x="1264" y="1955"/>
                    </a:lnTo>
                    <a:cubicBezTo>
                      <a:pt x="1264" y="1552"/>
                      <a:pt x="1550" y="1264"/>
                      <a:pt x="1953" y="1264"/>
                    </a:cubicBezTo>
                    <a:close/>
                    <a:moveTo>
                      <a:pt x="1953" y="0"/>
                    </a:moveTo>
                    <a:cubicBezTo>
                      <a:pt x="861" y="0"/>
                      <a:pt x="0" y="862"/>
                      <a:pt x="0" y="1955"/>
                    </a:cubicBezTo>
                    <a:lnTo>
                      <a:pt x="0" y="19647"/>
                    </a:lnTo>
                    <a:cubicBezTo>
                      <a:pt x="0" y="20739"/>
                      <a:pt x="861" y="21600"/>
                      <a:pt x="1953" y="21600"/>
                    </a:cubicBezTo>
                    <a:lnTo>
                      <a:pt x="19704" y="21600"/>
                    </a:lnTo>
                    <a:cubicBezTo>
                      <a:pt x="20738" y="21600"/>
                      <a:pt x="21600" y="20739"/>
                      <a:pt x="21600" y="19647"/>
                    </a:cubicBezTo>
                    <a:lnTo>
                      <a:pt x="21600" y="1955"/>
                    </a:lnTo>
                    <a:cubicBezTo>
                      <a:pt x="21600" y="862"/>
                      <a:pt x="20679" y="0"/>
                      <a:pt x="197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476" name="Google Shape;4476;p40"/>
            <p:cNvSpPr/>
            <p:nvPr/>
          </p:nvSpPr>
          <p:spPr>
            <a:xfrm>
              <a:off x="18024398" y="1129392"/>
              <a:ext cx="888996" cy="890619"/>
            </a:xfrm>
            <a:custGeom>
              <a:rect b="b" l="l" r="r" t="t"/>
              <a:pathLst>
                <a:path extrusionOk="0" h="21600" w="21502">
                  <a:moveTo>
                    <a:pt x="10581" y="1209"/>
                  </a:moveTo>
                  <a:cubicBezTo>
                    <a:pt x="10925" y="1209"/>
                    <a:pt x="11213" y="1497"/>
                    <a:pt x="11213" y="1843"/>
                  </a:cubicBezTo>
                  <a:cubicBezTo>
                    <a:pt x="11213" y="2245"/>
                    <a:pt x="10925" y="2534"/>
                    <a:pt x="10581" y="2534"/>
                  </a:cubicBezTo>
                  <a:cubicBezTo>
                    <a:pt x="10236" y="2534"/>
                    <a:pt x="9950" y="2245"/>
                    <a:pt x="9950" y="1843"/>
                  </a:cubicBezTo>
                  <a:cubicBezTo>
                    <a:pt x="9950" y="1497"/>
                    <a:pt x="10236" y="1209"/>
                    <a:pt x="10581" y="1209"/>
                  </a:cubicBezTo>
                  <a:close/>
                  <a:moveTo>
                    <a:pt x="5833" y="5114"/>
                  </a:moveTo>
                  <a:cubicBezTo>
                    <a:pt x="6819" y="5114"/>
                    <a:pt x="8907" y="6778"/>
                    <a:pt x="9950" y="7602"/>
                  </a:cubicBezTo>
                  <a:lnTo>
                    <a:pt x="9950" y="8928"/>
                  </a:lnTo>
                  <a:lnTo>
                    <a:pt x="8571" y="8928"/>
                  </a:lnTo>
                  <a:cubicBezTo>
                    <a:pt x="8628" y="8697"/>
                    <a:pt x="8686" y="8467"/>
                    <a:pt x="8686" y="8293"/>
                  </a:cubicBezTo>
                  <a:cubicBezTo>
                    <a:pt x="8686" y="7891"/>
                    <a:pt x="8398" y="7602"/>
                    <a:pt x="8054" y="7602"/>
                  </a:cubicBezTo>
                  <a:cubicBezTo>
                    <a:pt x="7709" y="7602"/>
                    <a:pt x="7423" y="7891"/>
                    <a:pt x="7423" y="8293"/>
                  </a:cubicBezTo>
                  <a:cubicBezTo>
                    <a:pt x="7423" y="8639"/>
                    <a:pt x="7135" y="8928"/>
                    <a:pt x="6790" y="8928"/>
                  </a:cubicBezTo>
                  <a:lnTo>
                    <a:pt x="6216" y="8928"/>
                  </a:lnTo>
                  <a:cubicBezTo>
                    <a:pt x="6617" y="8352"/>
                    <a:pt x="6905" y="7776"/>
                    <a:pt x="7078" y="7200"/>
                  </a:cubicBezTo>
                  <a:cubicBezTo>
                    <a:pt x="7193" y="6854"/>
                    <a:pt x="6961" y="6450"/>
                    <a:pt x="6617" y="6394"/>
                  </a:cubicBezTo>
                  <a:cubicBezTo>
                    <a:pt x="6547" y="6370"/>
                    <a:pt x="6476" y="6357"/>
                    <a:pt x="6409" y="6357"/>
                  </a:cubicBezTo>
                  <a:cubicBezTo>
                    <a:pt x="6143" y="6357"/>
                    <a:pt x="5906" y="6533"/>
                    <a:pt x="5813" y="6854"/>
                  </a:cubicBezTo>
                  <a:cubicBezTo>
                    <a:pt x="5468" y="8006"/>
                    <a:pt x="4894" y="8639"/>
                    <a:pt x="4089" y="8928"/>
                  </a:cubicBezTo>
                  <a:lnTo>
                    <a:pt x="2654" y="8928"/>
                  </a:lnTo>
                  <a:cubicBezTo>
                    <a:pt x="3688" y="8063"/>
                    <a:pt x="4263" y="7141"/>
                    <a:pt x="4664" y="6335"/>
                  </a:cubicBezTo>
                  <a:cubicBezTo>
                    <a:pt x="5123" y="5587"/>
                    <a:pt x="5353" y="5183"/>
                    <a:pt x="5698" y="5127"/>
                  </a:cubicBezTo>
                  <a:cubicBezTo>
                    <a:pt x="5740" y="5118"/>
                    <a:pt x="5785" y="5114"/>
                    <a:pt x="5833" y="5114"/>
                  </a:cubicBezTo>
                  <a:close/>
                  <a:moveTo>
                    <a:pt x="15312" y="5063"/>
                  </a:moveTo>
                  <a:cubicBezTo>
                    <a:pt x="15345" y="5063"/>
                    <a:pt x="15376" y="5064"/>
                    <a:pt x="15407" y="5068"/>
                  </a:cubicBezTo>
                  <a:cubicBezTo>
                    <a:pt x="15752" y="5183"/>
                    <a:pt x="15982" y="5587"/>
                    <a:pt x="16383" y="6335"/>
                  </a:cubicBezTo>
                  <a:cubicBezTo>
                    <a:pt x="16842" y="7085"/>
                    <a:pt x="17417" y="8063"/>
                    <a:pt x="18336" y="8928"/>
                  </a:cubicBezTo>
                  <a:lnTo>
                    <a:pt x="16957" y="8928"/>
                  </a:lnTo>
                  <a:cubicBezTo>
                    <a:pt x="16153" y="8639"/>
                    <a:pt x="15579" y="7948"/>
                    <a:pt x="15234" y="6854"/>
                  </a:cubicBezTo>
                  <a:cubicBezTo>
                    <a:pt x="15137" y="6514"/>
                    <a:pt x="14838" y="6379"/>
                    <a:pt x="14574" y="6379"/>
                  </a:cubicBezTo>
                  <a:cubicBezTo>
                    <a:pt x="14525" y="6379"/>
                    <a:pt x="14476" y="6385"/>
                    <a:pt x="14430" y="6394"/>
                  </a:cubicBezTo>
                  <a:cubicBezTo>
                    <a:pt x="14144" y="6450"/>
                    <a:pt x="13970" y="6911"/>
                    <a:pt x="14029" y="7200"/>
                  </a:cubicBezTo>
                  <a:cubicBezTo>
                    <a:pt x="14144" y="7661"/>
                    <a:pt x="14430" y="8352"/>
                    <a:pt x="14889" y="8928"/>
                  </a:cubicBezTo>
                  <a:lnTo>
                    <a:pt x="14315" y="8928"/>
                  </a:lnTo>
                  <a:cubicBezTo>
                    <a:pt x="13970" y="8928"/>
                    <a:pt x="13684" y="8639"/>
                    <a:pt x="13684" y="8293"/>
                  </a:cubicBezTo>
                  <a:cubicBezTo>
                    <a:pt x="13684" y="7891"/>
                    <a:pt x="13396" y="7602"/>
                    <a:pt x="12995" y="7602"/>
                  </a:cubicBezTo>
                  <a:cubicBezTo>
                    <a:pt x="12649" y="7602"/>
                    <a:pt x="12362" y="7891"/>
                    <a:pt x="12362" y="8293"/>
                  </a:cubicBezTo>
                  <a:cubicBezTo>
                    <a:pt x="12362" y="8467"/>
                    <a:pt x="12419" y="8697"/>
                    <a:pt x="12534" y="8928"/>
                  </a:cubicBezTo>
                  <a:lnTo>
                    <a:pt x="11155" y="8928"/>
                  </a:lnTo>
                  <a:lnTo>
                    <a:pt x="11155" y="7602"/>
                  </a:lnTo>
                  <a:cubicBezTo>
                    <a:pt x="12101" y="6765"/>
                    <a:pt x="14290" y="5063"/>
                    <a:pt x="15312" y="5063"/>
                  </a:cubicBezTo>
                  <a:close/>
                  <a:moveTo>
                    <a:pt x="13110" y="10136"/>
                  </a:moveTo>
                  <a:cubicBezTo>
                    <a:pt x="13454" y="10136"/>
                    <a:pt x="13741" y="10425"/>
                    <a:pt x="13741" y="10771"/>
                  </a:cubicBezTo>
                  <a:cubicBezTo>
                    <a:pt x="13741" y="11175"/>
                    <a:pt x="13454" y="11462"/>
                    <a:pt x="13110" y="11462"/>
                  </a:cubicBezTo>
                  <a:lnTo>
                    <a:pt x="11213" y="11462"/>
                  </a:lnTo>
                  <a:lnTo>
                    <a:pt x="11213" y="10136"/>
                  </a:lnTo>
                  <a:close/>
                  <a:moveTo>
                    <a:pt x="9950" y="12729"/>
                  </a:moveTo>
                  <a:lnTo>
                    <a:pt x="9950" y="14054"/>
                  </a:lnTo>
                  <a:lnTo>
                    <a:pt x="8054" y="14054"/>
                  </a:lnTo>
                  <a:cubicBezTo>
                    <a:pt x="7709" y="14054"/>
                    <a:pt x="7423" y="13766"/>
                    <a:pt x="7423" y="13363"/>
                  </a:cubicBezTo>
                  <a:cubicBezTo>
                    <a:pt x="7423" y="13018"/>
                    <a:pt x="7709" y="12729"/>
                    <a:pt x="8054" y="12729"/>
                  </a:cubicBezTo>
                  <a:close/>
                  <a:moveTo>
                    <a:pt x="11788" y="15263"/>
                  </a:moveTo>
                  <a:cubicBezTo>
                    <a:pt x="12132" y="15263"/>
                    <a:pt x="12419" y="15552"/>
                    <a:pt x="12419" y="15897"/>
                  </a:cubicBezTo>
                  <a:cubicBezTo>
                    <a:pt x="12419" y="16243"/>
                    <a:pt x="12132" y="16530"/>
                    <a:pt x="11788" y="16530"/>
                  </a:cubicBezTo>
                  <a:lnTo>
                    <a:pt x="11155" y="16530"/>
                  </a:lnTo>
                  <a:lnTo>
                    <a:pt x="11155" y="15263"/>
                  </a:lnTo>
                  <a:close/>
                  <a:moveTo>
                    <a:pt x="9950" y="17799"/>
                  </a:moveTo>
                  <a:lnTo>
                    <a:pt x="9950" y="19066"/>
                  </a:lnTo>
                  <a:lnTo>
                    <a:pt x="9261" y="19066"/>
                  </a:lnTo>
                  <a:cubicBezTo>
                    <a:pt x="8916" y="19066"/>
                    <a:pt x="8628" y="18777"/>
                    <a:pt x="8628" y="18431"/>
                  </a:cubicBezTo>
                  <a:cubicBezTo>
                    <a:pt x="8628" y="18086"/>
                    <a:pt x="8916" y="17799"/>
                    <a:pt x="9261" y="17799"/>
                  </a:cubicBezTo>
                  <a:close/>
                  <a:moveTo>
                    <a:pt x="10639" y="0"/>
                  </a:moveTo>
                  <a:cubicBezTo>
                    <a:pt x="9662" y="0"/>
                    <a:pt x="8801" y="863"/>
                    <a:pt x="8801" y="1843"/>
                  </a:cubicBezTo>
                  <a:cubicBezTo>
                    <a:pt x="8801" y="2649"/>
                    <a:pt x="9317" y="3340"/>
                    <a:pt x="10065" y="3627"/>
                  </a:cubicBezTo>
                  <a:lnTo>
                    <a:pt x="10065" y="6048"/>
                  </a:lnTo>
                  <a:cubicBezTo>
                    <a:pt x="8112" y="4459"/>
                    <a:pt x="6837" y="3845"/>
                    <a:pt x="5886" y="3845"/>
                  </a:cubicBezTo>
                  <a:cubicBezTo>
                    <a:pt x="5802" y="3845"/>
                    <a:pt x="5720" y="3849"/>
                    <a:pt x="5641" y="3858"/>
                  </a:cubicBezTo>
                  <a:cubicBezTo>
                    <a:pt x="4722" y="4031"/>
                    <a:pt x="4204" y="4894"/>
                    <a:pt x="3745" y="5759"/>
                  </a:cubicBezTo>
                  <a:cubicBezTo>
                    <a:pt x="3114" y="6854"/>
                    <a:pt x="2425" y="8178"/>
                    <a:pt x="413" y="8984"/>
                  </a:cubicBezTo>
                  <a:cubicBezTo>
                    <a:pt x="125" y="9100"/>
                    <a:pt x="-46" y="9445"/>
                    <a:pt x="11" y="9734"/>
                  </a:cubicBezTo>
                  <a:cubicBezTo>
                    <a:pt x="125" y="10021"/>
                    <a:pt x="299" y="10195"/>
                    <a:pt x="700" y="10195"/>
                  </a:cubicBezTo>
                  <a:lnTo>
                    <a:pt x="10180" y="10195"/>
                  </a:lnTo>
                  <a:lnTo>
                    <a:pt x="10180" y="11520"/>
                  </a:lnTo>
                  <a:lnTo>
                    <a:pt x="8283" y="11520"/>
                  </a:lnTo>
                  <a:cubicBezTo>
                    <a:pt x="7193" y="11520"/>
                    <a:pt x="6445" y="12383"/>
                    <a:pt x="6445" y="13363"/>
                  </a:cubicBezTo>
                  <a:cubicBezTo>
                    <a:pt x="6445" y="14457"/>
                    <a:pt x="7308" y="15263"/>
                    <a:pt x="8283" y="15263"/>
                  </a:cubicBezTo>
                  <a:lnTo>
                    <a:pt x="10180" y="15263"/>
                  </a:lnTo>
                  <a:lnTo>
                    <a:pt x="10180" y="16530"/>
                  </a:lnTo>
                  <a:lnTo>
                    <a:pt x="9490" y="16530"/>
                  </a:lnTo>
                  <a:cubicBezTo>
                    <a:pt x="8457" y="16530"/>
                    <a:pt x="7652" y="17395"/>
                    <a:pt x="7652" y="18431"/>
                  </a:cubicBezTo>
                  <a:cubicBezTo>
                    <a:pt x="7652" y="19527"/>
                    <a:pt x="8513" y="20274"/>
                    <a:pt x="9490" y="20274"/>
                  </a:cubicBezTo>
                  <a:lnTo>
                    <a:pt x="10180" y="20274"/>
                  </a:lnTo>
                  <a:lnTo>
                    <a:pt x="10180" y="20966"/>
                  </a:lnTo>
                  <a:cubicBezTo>
                    <a:pt x="10180" y="21311"/>
                    <a:pt x="10466" y="21600"/>
                    <a:pt x="10811" y="21600"/>
                  </a:cubicBezTo>
                  <a:cubicBezTo>
                    <a:pt x="11155" y="21600"/>
                    <a:pt x="11443" y="21311"/>
                    <a:pt x="11443" y="20966"/>
                  </a:cubicBezTo>
                  <a:lnTo>
                    <a:pt x="11443" y="20274"/>
                  </a:lnTo>
                  <a:lnTo>
                    <a:pt x="12074" y="20274"/>
                  </a:lnTo>
                  <a:cubicBezTo>
                    <a:pt x="12477" y="20274"/>
                    <a:pt x="12765" y="19987"/>
                    <a:pt x="12765" y="19642"/>
                  </a:cubicBezTo>
                  <a:cubicBezTo>
                    <a:pt x="12765" y="19296"/>
                    <a:pt x="12477" y="19007"/>
                    <a:pt x="12074" y="19007"/>
                  </a:cubicBezTo>
                  <a:lnTo>
                    <a:pt x="11443" y="19007"/>
                  </a:lnTo>
                  <a:lnTo>
                    <a:pt x="11443" y="17684"/>
                  </a:lnTo>
                  <a:lnTo>
                    <a:pt x="12074" y="17684"/>
                  </a:lnTo>
                  <a:cubicBezTo>
                    <a:pt x="13166" y="17684"/>
                    <a:pt x="13970" y="16819"/>
                    <a:pt x="13970" y="15839"/>
                  </a:cubicBezTo>
                  <a:cubicBezTo>
                    <a:pt x="13970" y="14746"/>
                    <a:pt x="13110" y="13939"/>
                    <a:pt x="12074" y="13939"/>
                  </a:cubicBezTo>
                  <a:lnTo>
                    <a:pt x="11443" y="13939"/>
                  </a:lnTo>
                  <a:lnTo>
                    <a:pt x="11443" y="12672"/>
                  </a:lnTo>
                  <a:lnTo>
                    <a:pt x="13340" y="12672"/>
                  </a:lnTo>
                  <a:cubicBezTo>
                    <a:pt x="14373" y="12672"/>
                    <a:pt x="15178" y="11807"/>
                    <a:pt x="15178" y="10771"/>
                  </a:cubicBezTo>
                  <a:cubicBezTo>
                    <a:pt x="15178" y="10540"/>
                    <a:pt x="15119" y="10367"/>
                    <a:pt x="15063" y="10136"/>
                  </a:cubicBezTo>
                  <a:lnTo>
                    <a:pt x="20865" y="10136"/>
                  </a:lnTo>
                  <a:cubicBezTo>
                    <a:pt x="21151" y="10136"/>
                    <a:pt x="21439" y="9906"/>
                    <a:pt x="21496" y="9619"/>
                  </a:cubicBezTo>
                  <a:cubicBezTo>
                    <a:pt x="21554" y="9330"/>
                    <a:pt x="21209" y="9043"/>
                    <a:pt x="20921" y="8984"/>
                  </a:cubicBezTo>
                  <a:cubicBezTo>
                    <a:pt x="18912" y="8178"/>
                    <a:pt x="18164" y="6854"/>
                    <a:pt x="17532" y="5759"/>
                  </a:cubicBezTo>
                  <a:cubicBezTo>
                    <a:pt x="17072" y="4894"/>
                    <a:pt x="16613" y="4088"/>
                    <a:pt x="15694" y="3858"/>
                  </a:cubicBezTo>
                  <a:cubicBezTo>
                    <a:pt x="15566" y="3830"/>
                    <a:pt x="15435" y="3816"/>
                    <a:pt x="15300" y="3816"/>
                  </a:cubicBezTo>
                  <a:cubicBezTo>
                    <a:pt x="14344" y="3816"/>
                    <a:pt x="13175" y="4534"/>
                    <a:pt x="11213" y="6048"/>
                  </a:cubicBezTo>
                  <a:lnTo>
                    <a:pt x="11213" y="3627"/>
                  </a:lnTo>
                  <a:cubicBezTo>
                    <a:pt x="11959" y="3340"/>
                    <a:pt x="12534" y="2706"/>
                    <a:pt x="12534" y="1843"/>
                  </a:cubicBezTo>
                  <a:cubicBezTo>
                    <a:pt x="12534" y="748"/>
                    <a:pt x="11673" y="0"/>
                    <a:pt x="106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477" name="Google Shape;4477;p40"/>
            <p:cNvGrpSpPr/>
            <p:nvPr/>
          </p:nvGrpSpPr>
          <p:grpSpPr>
            <a:xfrm>
              <a:off x="0" y="3651466"/>
              <a:ext cx="900118" cy="781386"/>
              <a:chOff x="75" y="75"/>
              <a:chExt cx="900117" cy="781384"/>
            </a:xfrm>
          </p:grpSpPr>
          <p:sp>
            <p:nvSpPr>
              <p:cNvPr id="4478" name="Google Shape;4478;p40"/>
              <p:cNvSpPr/>
              <p:nvPr/>
            </p:nvSpPr>
            <p:spPr>
              <a:xfrm>
                <a:off x="7161" y="256541"/>
                <a:ext cx="893031" cy="315946"/>
              </a:xfrm>
              <a:custGeom>
                <a:rect b="b" l="l" r="r" t="t"/>
                <a:pathLst>
                  <a:path extrusionOk="0" h="21600" w="21600">
                    <a:moveTo>
                      <a:pt x="9536" y="0"/>
                    </a:moveTo>
                    <a:cubicBezTo>
                      <a:pt x="9250" y="0"/>
                      <a:pt x="9020" y="325"/>
                      <a:pt x="8962" y="974"/>
                    </a:cubicBezTo>
                    <a:lnTo>
                      <a:pt x="7469" y="10720"/>
                    </a:lnTo>
                    <a:lnTo>
                      <a:pt x="633" y="10720"/>
                    </a:lnTo>
                    <a:cubicBezTo>
                      <a:pt x="288" y="10720"/>
                      <a:pt x="0" y="11529"/>
                      <a:pt x="0" y="12503"/>
                    </a:cubicBezTo>
                    <a:cubicBezTo>
                      <a:pt x="0" y="13477"/>
                      <a:pt x="288" y="14292"/>
                      <a:pt x="633" y="14292"/>
                    </a:cubicBezTo>
                    <a:lnTo>
                      <a:pt x="7870" y="14292"/>
                    </a:lnTo>
                    <a:cubicBezTo>
                      <a:pt x="8043" y="14292"/>
                      <a:pt x="8214" y="13967"/>
                      <a:pt x="8388" y="13318"/>
                    </a:cubicBezTo>
                    <a:lnTo>
                      <a:pt x="9480" y="6659"/>
                    </a:lnTo>
                    <a:lnTo>
                      <a:pt x="11374" y="20461"/>
                    </a:lnTo>
                    <a:cubicBezTo>
                      <a:pt x="11489" y="21110"/>
                      <a:pt x="11662" y="21435"/>
                      <a:pt x="11892" y="21600"/>
                    </a:cubicBezTo>
                    <a:lnTo>
                      <a:pt x="11949" y="21600"/>
                    </a:lnTo>
                    <a:cubicBezTo>
                      <a:pt x="12178" y="21600"/>
                      <a:pt x="12408" y="21270"/>
                      <a:pt x="12523" y="20786"/>
                    </a:cubicBezTo>
                    <a:lnTo>
                      <a:pt x="13902" y="14616"/>
                    </a:lnTo>
                    <a:lnTo>
                      <a:pt x="20969" y="14616"/>
                    </a:lnTo>
                    <a:cubicBezTo>
                      <a:pt x="21314" y="14616"/>
                      <a:pt x="21600" y="13802"/>
                      <a:pt x="21600" y="12668"/>
                    </a:cubicBezTo>
                    <a:cubicBezTo>
                      <a:pt x="21600" y="11694"/>
                      <a:pt x="21314" y="10880"/>
                      <a:pt x="20969" y="10880"/>
                    </a:cubicBezTo>
                    <a:lnTo>
                      <a:pt x="13557" y="10880"/>
                    </a:lnTo>
                    <a:cubicBezTo>
                      <a:pt x="13327" y="10880"/>
                      <a:pt x="13097" y="11370"/>
                      <a:pt x="12983" y="11694"/>
                    </a:cubicBezTo>
                    <a:lnTo>
                      <a:pt x="12122" y="15750"/>
                    </a:lnTo>
                    <a:lnTo>
                      <a:pt x="10111" y="1139"/>
                    </a:lnTo>
                    <a:cubicBezTo>
                      <a:pt x="10054" y="490"/>
                      <a:pt x="9824" y="0"/>
                      <a:pt x="95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79" name="Google Shape;4479;p40"/>
              <p:cNvSpPr/>
              <p:nvPr/>
            </p:nvSpPr>
            <p:spPr>
              <a:xfrm>
                <a:off x="75" y="75"/>
                <a:ext cx="890618" cy="377613"/>
              </a:xfrm>
              <a:custGeom>
                <a:rect b="b" l="l" r="r" t="t"/>
                <a:pathLst>
                  <a:path extrusionOk="0" h="21600" w="21600">
                    <a:moveTo>
                      <a:pt x="5759" y="0"/>
                    </a:moveTo>
                    <a:cubicBezTo>
                      <a:pt x="2534" y="0"/>
                      <a:pt x="0" y="6115"/>
                      <a:pt x="0" y="14127"/>
                    </a:cubicBezTo>
                    <a:cubicBezTo>
                      <a:pt x="0" y="16710"/>
                      <a:pt x="287" y="18750"/>
                      <a:pt x="806" y="20785"/>
                    </a:cubicBezTo>
                    <a:lnTo>
                      <a:pt x="6681" y="20785"/>
                    </a:lnTo>
                    <a:lnTo>
                      <a:pt x="7833" y="14399"/>
                    </a:lnTo>
                    <a:cubicBezTo>
                      <a:pt x="8121" y="12907"/>
                      <a:pt x="8813" y="11954"/>
                      <a:pt x="9504" y="11682"/>
                    </a:cubicBezTo>
                    <a:cubicBezTo>
                      <a:pt x="10369" y="11682"/>
                      <a:pt x="11001" y="12907"/>
                      <a:pt x="11290" y="14670"/>
                    </a:cubicBezTo>
                    <a:lnTo>
                      <a:pt x="12442" y="21600"/>
                    </a:lnTo>
                    <a:cubicBezTo>
                      <a:pt x="12729" y="21057"/>
                      <a:pt x="13190" y="20785"/>
                      <a:pt x="13535" y="20785"/>
                    </a:cubicBezTo>
                    <a:lnTo>
                      <a:pt x="20794" y="20785"/>
                    </a:lnTo>
                    <a:cubicBezTo>
                      <a:pt x="21254" y="18750"/>
                      <a:pt x="21600" y="16438"/>
                      <a:pt x="21600" y="14127"/>
                    </a:cubicBezTo>
                    <a:cubicBezTo>
                      <a:pt x="21600" y="6115"/>
                      <a:pt x="19066" y="0"/>
                      <a:pt x="15841" y="0"/>
                    </a:cubicBezTo>
                    <a:cubicBezTo>
                      <a:pt x="13248" y="0"/>
                      <a:pt x="11692" y="4209"/>
                      <a:pt x="10829" y="8016"/>
                    </a:cubicBezTo>
                    <a:cubicBezTo>
                      <a:pt x="9964" y="4209"/>
                      <a:pt x="8293" y="0"/>
                      <a:pt x="57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80" name="Google Shape;4480;p40"/>
              <p:cNvSpPr/>
              <p:nvPr/>
            </p:nvSpPr>
            <p:spPr>
              <a:xfrm>
                <a:off x="171052" y="484585"/>
                <a:ext cx="562912" cy="296874"/>
              </a:xfrm>
              <a:custGeom>
                <a:rect b="b" l="l" r="r" t="t"/>
                <a:pathLst>
                  <a:path extrusionOk="0" h="21600" w="21600">
                    <a:moveTo>
                      <a:pt x="8568" y="0"/>
                    </a:moveTo>
                    <a:cubicBezTo>
                      <a:pt x="8022" y="1552"/>
                      <a:pt x="7110" y="2419"/>
                      <a:pt x="6107" y="2419"/>
                    </a:cubicBezTo>
                    <a:lnTo>
                      <a:pt x="0" y="2419"/>
                    </a:lnTo>
                    <a:cubicBezTo>
                      <a:pt x="457" y="3280"/>
                      <a:pt x="1004" y="4147"/>
                      <a:pt x="1551" y="5008"/>
                    </a:cubicBezTo>
                    <a:cubicBezTo>
                      <a:pt x="4192" y="9506"/>
                      <a:pt x="7018" y="14513"/>
                      <a:pt x="9934" y="20909"/>
                    </a:cubicBezTo>
                    <a:cubicBezTo>
                      <a:pt x="10208" y="21424"/>
                      <a:pt x="10391" y="21600"/>
                      <a:pt x="10755" y="21600"/>
                    </a:cubicBezTo>
                    <a:cubicBezTo>
                      <a:pt x="11120" y="21600"/>
                      <a:pt x="11302" y="21424"/>
                      <a:pt x="11574" y="20909"/>
                    </a:cubicBezTo>
                    <a:cubicBezTo>
                      <a:pt x="14400" y="14168"/>
                      <a:pt x="17408" y="9506"/>
                      <a:pt x="19960" y="5008"/>
                    </a:cubicBezTo>
                    <a:cubicBezTo>
                      <a:pt x="20596" y="4147"/>
                      <a:pt x="21053" y="3280"/>
                      <a:pt x="21600" y="2419"/>
                    </a:cubicBezTo>
                    <a:lnTo>
                      <a:pt x="16951" y="2419"/>
                    </a:lnTo>
                    <a:lnTo>
                      <a:pt x="15311" y="7257"/>
                    </a:lnTo>
                    <a:cubicBezTo>
                      <a:pt x="14764" y="8984"/>
                      <a:pt x="13853" y="10197"/>
                      <a:pt x="12667" y="10197"/>
                    </a:cubicBezTo>
                    <a:lnTo>
                      <a:pt x="12485" y="10197"/>
                    </a:lnTo>
                    <a:cubicBezTo>
                      <a:pt x="11302" y="9851"/>
                      <a:pt x="10391" y="8639"/>
                      <a:pt x="9934" y="6396"/>
                    </a:cubicBezTo>
                    <a:lnTo>
                      <a:pt x="856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481" name="Google Shape;4481;p40"/>
            <p:cNvGrpSpPr/>
            <p:nvPr/>
          </p:nvGrpSpPr>
          <p:grpSpPr>
            <a:xfrm>
              <a:off x="2336" y="4695494"/>
              <a:ext cx="895446" cy="893035"/>
              <a:chOff x="-1" y="-1"/>
              <a:chExt cx="895444" cy="893033"/>
            </a:xfrm>
          </p:grpSpPr>
          <p:sp>
            <p:nvSpPr>
              <p:cNvPr id="4482" name="Google Shape;4482;p40"/>
              <p:cNvSpPr/>
              <p:nvPr/>
            </p:nvSpPr>
            <p:spPr>
              <a:xfrm>
                <a:off x="-1" y="365776"/>
                <a:ext cx="104487" cy="159142"/>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83" name="Google Shape;4483;p40"/>
              <p:cNvSpPr/>
              <p:nvPr/>
            </p:nvSpPr>
            <p:spPr>
              <a:xfrm>
                <a:off x="0" y="579573"/>
                <a:ext cx="159142" cy="52244"/>
              </a:xfrm>
              <a:custGeom>
                <a:rect b="b" l="l" r="r" t="t"/>
                <a:pathLst>
                  <a:path extrusionOk="0" h="21600" w="21600">
                    <a:moveTo>
                      <a:pt x="0" y="0"/>
                    </a:moveTo>
                    <a:lnTo>
                      <a:pt x="0" y="21600"/>
                    </a:lnTo>
                    <a:lnTo>
                      <a:pt x="17732" y="21600"/>
                    </a:lnTo>
                    <a:cubicBezTo>
                      <a:pt x="19994" y="21600"/>
                      <a:pt x="21600" y="16675"/>
                      <a:pt x="21600" y="10784"/>
                    </a:cubicBezTo>
                    <a:cubicBezTo>
                      <a:pt x="21600" y="4894"/>
                      <a:pt x="19994" y="0"/>
                      <a:pt x="17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84" name="Google Shape;4484;p40"/>
              <p:cNvSpPr/>
              <p:nvPr/>
            </p:nvSpPr>
            <p:spPr>
              <a:xfrm>
                <a:off x="0" y="261290"/>
                <a:ext cx="159142" cy="52244"/>
              </a:xfrm>
              <a:custGeom>
                <a:rect b="b" l="l" r="r" t="t"/>
                <a:pathLst>
                  <a:path extrusionOk="0" h="21600" w="21600">
                    <a:moveTo>
                      <a:pt x="0" y="0"/>
                    </a:moveTo>
                    <a:lnTo>
                      <a:pt x="0" y="21600"/>
                    </a:lnTo>
                    <a:lnTo>
                      <a:pt x="17732" y="21600"/>
                    </a:lnTo>
                    <a:cubicBezTo>
                      <a:pt x="19994" y="21600"/>
                      <a:pt x="21600" y="16706"/>
                      <a:pt x="21600" y="10816"/>
                    </a:cubicBezTo>
                    <a:cubicBezTo>
                      <a:pt x="21600" y="4925"/>
                      <a:pt x="19994" y="0"/>
                      <a:pt x="17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85" name="Google Shape;4485;p40"/>
              <p:cNvSpPr/>
              <p:nvPr/>
            </p:nvSpPr>
            <p:spPr>
              <a:xfrm>
                <a:off x="2412" y="-1"/>
                <a:ext cx="893031" cy="893033"/>
              </a:xfrm>
              <a:custGeom>
                <a:rect b="b" l="l" r="r" t="t"/>
                <a:pathLst>
                  <a:path extrusionOk="0" h="21600" w="21600">
                    <a:moveTo>
                      <a:pt x="4424" y="0"/>
                    </a:moveTo>
                    <a:cubicBezTo>
                      <a:pt x="1953" y="0"/>
                      <a:pt x="0" y="2011"/>
                      <a:pt x="0" y="4424"/>
                    </a:cubicBezTo>
                    <a:lnTo>
                      <a:pt x="0" y="5113"/>
                    </a:lnTo>
                    <a:lnTo>
                      <a:pt x="2469" y="5113"/>
                    </a:lnTo>
                    <a:lnTo>
                      <a:pt x="2469" y="4424"/>
                    </a:lnTo>
                    <a:cubicBezTo>
                      <a:pt x="2469" y="3390"/>
                      <a:pt x="3331" y="2586"/>
                      <a:pt x="4365" y="2586"/>
                    </a:cubicBezTo>
                    <a:lnTo>
                      <a:pt x="17062" y="2586"/>
                    </a:lnTo>
                    <a:cubicBezTo>
                      <a:pt x="18152" y="2586"/>
                      <a:pt x="18900" y="3448"/>
                      <a:pt x="18900" y="4424"/>
                    </a:cubicBezTo>
                    <a:lnTo>
                      <a:pt x="18900" y="17176"/>
                    </a:lnTo>
                    <a:cubicBezTo>
                      <a:pt x="18900" y="18210"/>
                      <a:pt x="18037" y="19016"/>
                      <a:pt x="17062" y="19016"/>
                    </a:cubicBezTo>
                    <a:lnTo>
                      <a:pt x="4365" y="19016"/>
                    </a:lnTo>
                    <a:cubicBezTo>
                      <a:pt x="3275" y="19016"/>
                      <a:pt x="2469" y="18154"/>
                      <a:pt x="2469" y="17176"/>
                    </a:cubicBezTo>
                    <a:lnTo>
                      <a:pt x="2469" y="16487"/>
                    </a:lnTo>
                    <a:lnTo>
                      <a:pt x="0" y="16487"/>
                    </a:lnTo>
                    <a:lnTo>
                      <a:pt x="0" y="17176"/>
                    </a:lnTo>
                    <a:cubicBezTo>
                      <a:pt x="0" y="19591"/>
                      <a:pt x="2009" y="21600"/>
                      <a:pt x="4424" y="21600"/>
                    </a:cubicBezTo>
                    <a:lnTo>
                      <a:pt x="17118" y="21600"/>
                    </a:lnTo>
                    <a:cubicBezTo>
                      <a:pt x="19589" y="21600"/>
                      <a:pt x="21600" y="19591"/>
                      <a:pt x="21600" y="17176"/>
                    </a:cubicBezTo>
                    <a:lnTo>
                      <a:pt x="21600" y="4424"/>
                    </a:lnTo>
                    <a:cubicBezTo>
                      <a:pt x="21600" y="2011"/>
                      <a:pt x="19589" y="0"/>
                      <a:pt x="171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86" name="Google Shape;4486;p40"/>
              <p:cNvSpPr/>
              <p:nvPr/>
            </p:nvSpPr>
            <p:spPr>
              <a:xfrm>
                <a:off x="342029" y="313533"/>
                <a:ext cx="261291" cy="261291"/>
              </a:xfrm>
              <a:custGeom>
                <a:rect b="b" l="l" r="r" t="t"/>
                <a:pathLst>
                  <a:path extrusionOk="0" h="21600" w="21600">
                    <a:moveTo>
                      <a:pt x="8638" y="0"/>
                    </a:moveTo>
                    <a:lnTo>
                      <a:pt x="8638" y="6481"/>
                    </a:lnTo>
                    <a:cubicBezTo>
                      <a:pt x="8638" y="7659"/>
                      <a:pt x="7659" y="8638"/>
                      <a:pt x="6481" y="8638"/>
                    </a:cubicBezTo>
                    <a:lnTo>
                      <a:pt x="0" y="8638"/>
                    </a:lnTo>
                    <a:lnTo>
                      <a:pt x="0" y="13156"/>
                    </a:lnTo>
                    <a:lnTo>
                      <a:pt x="6481" y="13156"/>
                    </a:lnTo>
                    <a:cubicBezTo>
                      <a:pt x="7659" y="13156"/>
                      <a:pt x="8638" y="14134"/>
                      <a:pt x="8638" y="15312"/>
                    </a:cubicBezTo>
                    <a:lnTo>
                      <a:pt x="8638" y="21600"/>
                    </a:lnTo>
                    <a:lnTo>
                      <a:pt x="12956" y="21600"/>
                    </a:lnTo>
                    <a:lnTo>
                      <a:pt x="12956" y="15312"/>
                    </a:lnTo>
                    <a:cubicBezTo>
                      <a:pt x="12956" y="14134"/>
                      <a:pt x="13941" y="13156"/>
                      <a:pt x="15312" y="13156"/>
                    </a:cubicBezTo>
                    <a:lnTo>
                      <a:pt x="21600" y="13156"/>
                    </a:lnTo>
                    <a:lnTo>
                      <a:pt x="21600" y="8638"/>
                    </a:lnTo>
                    <a:lnTo>
                      <a:pt x="15312" y="8638"/>
                    </a:lnTo>
                    <a:cubicBezTo>
                      <a:pt x="13941" y="8638"/>
                      <a:pt x="12956" y="7659"/>
                      <a:pt x="12956" y="6481"/>
                    </a:cubicBezTo>
                    <a:lnTo>
                      <a:pt x="1295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87" name="Google Shape;4487;p40"/>
              <p:cNvSpPr/>
              <p:nvPr/>
            </p:nvSpPr>
            <p:spPr>
              <a:xfrm>
                <a:off x="159141" y="156804"/>
                <a:ext cx="577161" cy="579499"/>
              </a:xfrm>
              <a:custGeom>
                <a:rect b="b" l="l" r="r" t="t"/>
                <a:pathLst>
                  <a:path extrusionOk="0" h="21600" w="21600">
                    <a:moveTo>
                      <a:pt x="13776" y="3982"/>
                    </a:moveTo>
                    <a:cubicBezTo>
                      <a:pt x="14310" y="3982"/>
                      <a:pt x="14755" y="4426"/>
                      <a:pt x="14755" y="4957"/>
                    </a:cubicBezTo>
                    <a:lnTo>
                      <a:pt x="14755" y="7879"/>
                    </a:lnTo>
                    <a:lnTo>
                      <a:pt x="17599" y="7879"/>
                    </a:lnTo>
                    <a:cubicBezTo>
                      <a:pt x="18223" y="7879"/>
                      <a:pt x="18666" y="8320"/>
                      <a:pt x="18666" y="8851"/>
                    </a:cubicBezTo>
                    <a:lnTo>
                      <a:pt x="18666" y="12746"/>
                    </a:lnTo>
                    <a:cubicBezTo>
                      <a:pt x="18666" y="13277"/>
                      <a:pt x="18223" y="13721"/>
                      <a:pt x="17599" y="13721"/>
                    </a:cubicBezTo>
                    <a:lnTo>
                      <a:pt x="14755" y="13721"/>
                    </a:lnTo>
                    <a:lnTo>
                      <a:pt x="14755" y="16643"/>
                    </a:lnTo>
                    <a:cubicBezTo>
                      <a:pt x="14755" y="17174"/>
                      <a:pt x="14310" y="17616"/>
                      <a:pt x="13776" y="17616"/>
                    </a:cubicBezTo>
                    <a:lnTo>
                      <a:pt x="9866" y="17616"/>
                    </a:lnTo>
                    <a:cubicBezTo>
                      <a:pt x="9333" y="17616"/>
                      <a:pt x="8890" y="17174"/>
                      <a:pt x="8890" y="16643"/>
                    </a:cubicBezTo>
                    <a:lnTo>
                      <a:pt x="8890" y="13721"/>
                    </a:lnTo>
                    <a:lnTo>
                      <a:pt x="5956" y="13721"/>
                    </a:lnTo>
                    <a:cubicBezTo>
                      <a:pt x="5423" y="13721"/>
                      <a:pt x="4977" y="13277"/>
                      <a:pt x="4977" y="12746"/>
                    </a:cubicBezTo>
                    <a:lnTo>
                      <a:pt x="4977" y="8851"/>
                    </a:lnTo>
                    <a:cubicBezTo>
                      <a:pt x="4977" y="8320"/>
                      <a:pt x="5423" y="7879"/>
                      <a:pt x="5956" y="7879"/>
                    </a:cubicBezTo>
                    <a:lnTo>
                      <a:pt x="8890" y="7879"/>
                    </a:lnTo>
                    <a:lnTo>
                      <a:pt x="8890" y="4957"/>
                    </a:lnTo>
                    <a:cubicBezTo>
                      <a:pt x="8890" y="4426"/>
                      <a:pt x="9333" y="3982"/>
                      <a:pt x="9866" y="3982"/>
                    </a:cubicBezTo>
                    <a:close/>
                    <a:moveTo>
                      <a:pt x="979" y="0"/>
                    </a:moveTo>
                    <a:cubicBezTo>
                      <a:pt x="446" y="0"/>
                      <a:pt x="0" y="441"/>
                      <a:pt x="0" y="972"/>
                    </a:cubicBezTo>
                    <a:lnTo>
                      <a:pt x="0" y="2124"/>
                    </a:lnTo>
                    <a:cubicBezTo>
                      <a:pt x="1066" y="2565"/>
                      <a:pt x="1955" y="3541"/>
                      <a:pt x="1955" y="4870"/>
                    </a:cubicBezTo>
                    <a:cubicBezTo>
                      <a:pt x="1955" y="6109"/>
                      <a:pt x="1066" y="7171"/>
                      <a:pt x="0" y="7612"/>
                    </a:cubicBezTo>
                    <a:lnTo>
                      <a:pt x="0" y="13988"/>
                    </a:lnTo>
                    <a:cubicBezTo>
                      <a:pt x="1066" y="14429"/>
                      <a:pt x="1955" y="15404"/>
                      <a:pt x="1955" y="16730"/>
                    </a:cubicBezTo>
                    <a:cubicBezTo>
                      <a:pt x="1955" y="17970"/>
                      <a:pt x="1244" y="19032"/>
                      <a:pt x="0" y="19476"/>
                    </a:cubicBezTo>
                    <a:lnTo>
                      <a:pt x="0" y="20625"/>
                    </a:lnTo>
                    <a:cubicBezTo>
                      <a:pt x="0" y="21156"/>
                      <a:pt x="446" y="21600"/>
                      <a:pt x="979" y="21600"/>
                    </a:cubicBezTo>
                    <a:lnTo>
                      <a:pt x="20621" y="21600"/>
                    </a:lnTo>
                    <a:cubicBezTo>
                      <a:pt x="21154" y="21600"/>
                      <a:pt x="21600" y="21156"/>
                      <a:pt x="21600" y="20625"/>
                    </a:cubicBezTo>
                    <a:lnTo>
                      <a:pt x="21600" y="972"/>
                    </a:lnTo>
                    <a:cubicBezTo>
                      <a:pt x="21600" y="441"/>
                      <a:pt x="21154" y="0"/>
                      <a:pt x="206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488" name="Google Shape;4488;p40"/>
            <p:cNvGrpSpPr/>
            <p:nvPr/>
          </p:nvGrpSpPr>
          <p:grpSpPr>
            <a:xfrm>
              <a:off x="43117" y="5853397"/>
              <a:ext cx="812173" cy="893031"/>
              <a:chOff x="0" y="0"/>
              <a:chExt cx="812172" cy="893030"/>
            </a:xfrm>
          </p:grpSpPr>
          <p:sp>
            <p:nvSpPr>
              <p:cNvPr id="4489" name="Google Shape;4489;p40"/>
              <p:cNvSpPr/>
              <p:nvPr/>
            </p:nvSpPr>
            <p:spPr>
              <a:xfrm>
                <a:off x="341616" y="429703"/>
                <a:ext cx="261291" cy="194951"/>
              </a:xfrm>
              <a:custGeom>
                <a:rect b="b" l="l" r="r" t="t"/>
                <a:pathLst>
                  <a:path extrusionOk="0" h="21600" w="21600">
                    <a:moveTo>
                      <a:pt x="3826" y="0"/>
                    </a:moveTo>
                    <a:cubicBezTo>
                      <a:pt x="1789" y="0"/>
                      <a:pt x="0" y="2548"/>
                      <a:pt x="0" y="5813"/>
                    </a:cubicBezTo>
                    <a:cubicBezTo>
                      <a:pt x="0" y="11076"/>
                      <a:pt x="6282" y="16864"/>
                      <a:pt x="10800" y="21600"/>
                    </a:cubicBezTo>
                    <a:cubicBezTo>
                      <a:pt x="15119" y="16864"/>
                      <a:pt x="21600" y="11076"/>
                      <a:pt x="21600" y="5813"/>
                    </a:cubicBezTo>
                    <a:cubicBezTo>
                      <a:pt x="21600" y="2915"/>
                      <a:pt x="20030" y="25"/>
                      <a:pt x="17082" y="25"/>
                    </a:cubicBezTo>
                    <a:cubicBezTo>
                      <a:pt x="13941" y="25"/>
                      <a:pt x="12763" y="4761"/>
                      <a:pt x="12763" y="4761"/>
                    </a:cubicBezTo>
                    <a:cubicBezTo>
                      <a:pt x="12470" y="6206"/>
                      <a:pt x="11535" y="6933"/>
                      <a:pt x="10601" y="6933"/>
                    </a:cubicBezTo>
                    <a:cubicBezTo>
                      <a:pt x="9672" y="6933"/>
                      <a:pt x="8737" y="6206"/>
                      <a:pt x="8444" y="4761"/>
                    </a:cubicBezTo>
                    <a:cubicBezTo>
                      <a:pt x="8444" y="4494"/>
                      <a:pt x="7266" y="25"/>
                      <a:pt x="4126" y="25"/>
                    </a:cubicBezTo>
                    <a:cubicBezTo>
                      <a:pt x="4026" y="8"/>
                      <a:pt x="3926" y="0"/>
                      <a:pt x="38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90" name="Google Shape;4490;p40"/>
              <p:cNvSpPr/>
              <p:nvPr/>
            </p:nvSpPr>
            <p:spPr>
              <a:xfrm>
                <a:off x="0" y="0"/>
                <a:ext cx="812172" cy="893030"/>
              </a:xfrm>
              <a:custGeom>
                <a:rect b="b" l="l" r="r" t="t"/>
                <a:pathLst>
                  <a:path extrusionOk="0" h="21600" w="19186">
                    <a:moveTo>
                      <a:pt x="5479" y="6482"/>
                    </a:moveTo>
                    <a:cubicBezTo>
                      <a:pt x="5769" y="6482"/>
                      <a:pt x="6006" y="6699"/>
                      <a:pt x="6106" y="7009"/>
                    </a:cubicBezTo>
                    <a:cubicBezTo>
                      <a:pt x="6163" y="7354"/>
                      <a:pt x="5881" y="7640"/>
                      <a:pt x="5602" y="7755"/>
                    </a:cubicBezTo>
                    <a:cubicBezTo>
                      <a:pt x="4031" y="7985"/>
                      <a:pt x="3133" y="9939"/>
                      <a:pt x="3974" y="11548"/>
                    </a:cubicBezTo>
                    <a:cubicBezTo>
                      <a:pt x="4143" y="11834"/>
                      <a:pt x="4031" y="12237"/>
                      <a:pt x="3750" y="12408"/>
                    </a:cubicBezTo>
                    <a:cubicBezTo>
                      <a:pt x="3660" y="12445"/>
                      <a:pt x="3561" y="12465"/>
                      <a:pt x="3461" y="12465"/>
                    </a:cubicBezTo>
                    <a:cubicBezTo>
                      <a:pt x="3244" y="12465"/>
                      <a:pt x="3023" y="12375"/>
                      <a:pt x="2909" y="12178"/>
                    </a:cubicBezTo>
                    <a:cubicBezTo>
                      <a:pt x="1675" y="9881"/>
                      <a:pt x="3021" y="6951"/>
                      <a:pt x="5377" y="6491"/>
                    </a:cubicBezTo>
                    <a:cubicBezTo>
                      <a:pt x="5411" y="6486"/>
                      <a:pt x="5447" y="6482"/>
                      <a:pt x="5479" y="6482"/>
                    </a:cubicBezTo>
                    <a:close/>
                    <a:moveTo>
                      <a:pt x="12951" y="9019"/>
                    </a:moveTo>
                    <a:cubicBezTo>
                      <a:pt x="14355" y="9019"/>
                      <a:pt x="15419" y="10169"/>
                      <a:pt x="15419" y="11604"/>
                    </a:cubicBezTo>
                    <a:cubicBezTo>
                      <a:pt x="15419" y="13386"/>
                      <a:pt x="13737" y="14476"/>
                      <a:pt x="11493" y="16431"/>
                    </a:cubicBezTo>
                    <a:cubicBezTo>
                      <a:pt x="11380" y="16546"/>
                      <a:pt x="11240" y="16602"/>
                      <a:pt x="11099" y="16602"/>
                    </a:cubicBezTo>
                    <a:cubicBezTo>
                      <a:pt x="10960" y="16602"/>
                      <a:pt x="10820" y="16546"/>
                      <a:pt x="10707" y="16431"/>
                    </a:cubicBezTo>
                    <a:cubicBezTo>
                      <a:pt x="8463" y="14534"/>
                      <a:pt x="6779" y="13386"/>
                      <a:pt x="6779" y="11604"/>
                    </a:cubicBezTo>
                    <a:cubicBezTo>
                      <a:pt x="6779" y="10169"/>
                      <a:pt x="7902" y="9019"/>
                      <a:pt x="9249" y="9019"/>
                    </a:cubicBezTo>
                    <a:cubicBezTo>
                      <a:pt x="10146" y="9019"/>
                      <a:pt x="10763" y="9536"/>
                      <a:pt x="11156" y="9939"/>
                    </a:cubicBezTo>
                    <a:cubicBezTo>
                      <a:pt x="11493" y="9478"/>
                      <a:pt x="12109" y="9019"/>
                      <a:pt x="12951" y="9019"/>
                    </a:cubicBezTo>
                    <a:close/>
                    <a:moveTo>
                      <a:pt x="11997" y="0"/>
                    </a:moveTo>
                    <a:cubicBezTo>
                      <a:pt x="10314" y="0"/>
                      <a:pt x="8967" y="1437"/>
                      <a:pt x="8967" y="3160"/>
                    </a:cubicBezTo>
                    <a:lnTo>
                      <a:pt x="8967" y="5286"/>
                    </a:lnTo>
                    <a:cubicBezTo>
                      <a:pt x="7958" y="4367"/>
                      <a:pt x="6724" y="3849"/>
                      <a:pt x="5377" y="3849"/>
                    </a:cubicBezTo>
                    <a:cubicBezTo>
                      <a:pt x="1393" y="3849"/>
                      <a:pt x="-1187" y="8214"/>
                      <a:pt x="551" y="12064"/>
                    </a:cubicBezTo>
                    <a:lnTo>
                      <a:pt x="3974" y="19417"/>
                    </a:lnTo>
                    <a:cubicBezTo>
                      <a:pt x="4592" y="20738"/>
                      <a:pt x="5826" y="21600"/>
                      <a:pt x="7229" y="21600"/>
                    </a:cubicBezTo>
                    <a:cubicBezTo>
                      <a:pt x="8127" y="21600"/>
                      <a:pt x="8967" y="21255"/>
                      <a:pt x="9585" y="20681"/>
                    </a:cubicBezTo>
                    <a:cubicBezTo>
                      <a:pt x="10202" y="21312"/>
                      <a:pt x="11044" y="21600"/>
                      <a:pt x="11997" y="21600"/>
                    </a:cubicBezTo>
                    <a:cubicBezTo>
                      <a:pt x="13400" y="21600"/>
                      <a:pt x="14634" y="20796"/>
                      <a:pt x="15195" y="19417"/>
                    </a:cubicBezTo>
                    <a:lnTo>
                      <a:pt x="18618" y="12064"/>
                    </a:lnTo>
                    <a:cubicBezTo>
                      <a:pt x="20413" y="8214"/>
                      <a:pt x="17720" y="3849"/>
                      <a:pt x="13794" y="3849"/>
                    </a:cubicBezTo>
                    <a:cubicBezTo>
                      <a:pt x="12445" y="3849"/>
                      <a:pt x="11211" y="4367"/>
                      <a:pt x="10202" y="5286"/>
                    </a:cubicBezTo>
                    <a:lnTo>
                      <a:pt x="10202" y="3160"/>
                    </a:lnTo>
                    <a:cubicBezTo>
                      <a:pt x="10202" y="2126"/>
                      <a:pt x="10987" y="1264"/>
                      <a:pt x="11997" y="1264"/>
                    </a:cubicBezTo>
                    <a:cubicBezTo>
                      <a:pt x="12333" y="1264"/>
                      <a:pt x="12615" y="977"/>
                      <a:pt x="12615" y="633"/>
                    </a:cubicBezTo>
                    <a:cubicBezTo>
                      <a:pt x="12615" y="288"/>
                      <a:pt x="12333" y="0"/>
                      <a:pt x="119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491" name="Google Shape;4491;p40"/>
            <p:cNvGrpSpPr/>
            <p:nvPr/>
          </p:nvGrpSpPr>
          <p:grpSpPr>
            <a:xfrm>
              <a:off x="5649653" y="3754709"/>
              <a:ext cx="886256" cy="574826"/>
              <a:chOff x="0" y="0"/>
              <a:chExt cx="886254" cy="574825"/>
            </a:xfrm>
          </p:grpSpPr>
          <p:sp>
            <p:nvSpPr>
              <p:cNvPr id="4492" name="Google Shape;4492;p40"/>
              <p:cNvSpPr/>
              <p:nvPr/>
            </p:nvSpPr>
            <p:spPr>
              <a:xfrm>
                <a:off x="731476" y="312930"/>
                <a:ext cx="154778" cy="207239"/>
              </a:xfrm>
              <a:custGeom>
                <a:rect b="b" l="l" r="r" t="t"/>
                <a:pathLst>
                  <a:path extrusionOk="0" h="21600" w="21008">
                    <a:moveTo>
                      <a:pt x="10918" y="0"/>
                    </a:moveTo>
                    <a:cubicBezTo>
                      <a:pt x="9751" y="0"/>
                      <a:pt x="8544" y="432"/>
                      <a:pt x="7735" y="1304"/>
                    </a:cubicBezTo>
                    <a:cubicBezTo>
                      <a:pt x="5484" y="3779"/>
                      <a:pt x="0" y="10215"/>
                      <a:pt x="0" y="13680"/>
                    </a:cubicBezTo>
                    <a:cubicBezTo>
                      <a:pt x="0" y="18135"/>
                      <a:pt x="4840" y="21600"/>
                      <a:pt x="10641" y="21600"/>
                    </a:cubicBezTo>
                    <a:cubicBezTo>
                      <a:pt x="16760" y="21600"/>
                      <a:pt x="20955" y="17883"/>
                      <a:pt x="20955" y="13680"/>
                    </a:cubicBezTo>
                    <a:cubicBezTo>
                      <a:pt x="21600" y="10215"/>
                      <a:pt x="16116" y="3779"/>
                      <a:pt x="13865" y="1304"/>
                    </a:cubicBezTo>
                    <a:cubicBezTo>
                      <a:pt x="13220" y="432"/>
                      <a:pt x="12094" y="0"/>
                      <a:pt x="109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93" name="Google Shape;4493;p40"/>
              <p:cNvSpPr/>
              <p:nvPr/>
            </p:nvSpPr>
            <p:spPr>
              <a:xfrm>
                <a:off x="0" y="0"/>
                <a:ext cx="883532" cy="574825"/>
              </a:xfrm>
              <a:custGeom>
                <a:rect b="b" l="l" r="r" t="t"/>
                <a:pathLst>
                  <a:path extrusionOk="0" h="21600" w="21600">
                    <a:moveTo>
                      <a:pt x="19857" y="5802"/>
                    </a:moveTo>
                    <a:cubicBezTo>
                      <a:pt x="20205" y="5802"/>
                      <a:pt x="20496" y="6249"/>
                      <a:pt x="20496" y="6872"/>
                    </a:cubicBezTo>
                    <a:cubicBezTo>
                      <a:pt x="20496" y="7408"/>
                      <a:pt x="20205" y="7855"/>
                      <a:pt x="19857" y="7855"/>
                    </a:cubicBezTo>
                    <a:lnTo>
                      <a:pt x="18115" y="7855"/>
                    </a:lnTo>
                    <a:lnTo>
                      <a:pt x="18406" y="5802"/>
                    </a:lnTo>
                    <a:close/>
                    <a:moveTo>
                      <a:pt x="8244" y="7855"/>
                    </a:moveTo>
                    <a:cubicBezTo>
                      <a:pt x="8592" y="7855"/>
                      <a:pt x="8883" y="8300"/>
                      <a:pt x="8883" y="8835"/>
                    </a:cubicBezTo>
                    <a:cubicBezTo>
                      <a:pt x="8883" y="9371"/>
                      <a:pt x="8592" y="9818"/>
                      <a:pt x="8244" y="9818"/>
                    </a:cubicBezTo>
                    <a:cubicBezTo>
                      <a:pt x="7895" y="9818"/>
                      <a:pt x="7606" y="9371"/>
                      <a:pt x="7606" y="8835"/>
                    </a:cubicBezTo>
                    <a:cubicBezTo>
                      <a:pt x="7606" y="8300"/>
                      <a:pt x="7895" y="7855"/>
                      <a:pt x="8244" y="7855"/>
                    </a:cubicBezTo>
                    <a:close/>
                    <a:moveTo>
                      <a:pt x="8244" y="11782"/>
                    </a:moveTo>
                    <a:cubicBezTo>
                      <a:pt x="8592" y="11782"/>
                      <a:pt x="8883" y="12229"/>
                      <a:pt x="8883" y="12765"/>
                    </a:cubicBezTo>
                    <a:cubicBezTo>
                      <a:pt x="8883" y="13300"/>
                      <a:pt x="8592" y="13745"/>
                      <a:pt x="8244" y="13745"/>
                    </a:cubicBezTo>
                    <a:cubicBezTo>
                      <a:pt x="7895" y="13745"/>
                      <a:pt x="7606" y="13300"/>
                      <a:pt x="7606" y="12765"/>
                    </a:cubicBezTo>
                    <a:cubicBezTo>
                      <a:pt x="7606" y="12229"/>
                      <a:pt x="7895" y="11782"/>
                      <a:pt x="8244" y="11782"/>
                    </a:cubicBezTo>
                    <a:close/>
                    <a:moveTo>
                      <a:pt x="8244" y="15620"/>
                    </a:moveTo>
                    <a:cubicBezTo>
                      <a:pt x="8592" y="15620"/>
                      <a:pt x="8883" y="16065"/>
                      <a:pt x="8883" y="16691"/>
                    </a:cubicBezTo>
                    <a:cubicBezTo>
                      <a:pt x="8883" y="17226"/>
                      <a:pt x="8592" y="17671"/>
                      <a:pt x="8244" y="17671"/>
                    </a:cubicBezTo>
                    <a:cubicBezTo>
                      <a:pt x="7895" y="17671"/>
                      <a:pt x="7606" y="17226"/>
                      <a:pt x="7606" y="16691"/>
                    </a:cubicBezTo>
                    <a:cubicBezTo>
                      <a:pt x="7606" y="16065"/>
                      <a:pt x="7895" y="15620"/>
                      <a:pt x="8244" y="15620"/>
                    </a:cubicBezTo>
                    <a:close/>
                    <a:moveTo>
                      <a:pt x="5689" y="0"/>
                    </a:moveTo>
                    <a:cubicBezTo>
                      <a:pt x="2495" y="0"/>
                      <a:pt x="0" y="4017"/>
                      <a:pt x="0" y="8835"/>
                    </a:cubicBezTo>
                    <a:lnTo>
                      <a:pt x="0" y="12765"/>
                    </a:lnTo>
                    <a:cubicBezTo>
                      <a:pt x="0" y="17671"/>
                      <a:pt x="2612" y="21600"/>
                      <a:pt x="5689" y="21600"/>
                    </a:cubicBezTo>
                    <a:lnTo>
                      <a:pt x="12077" y="21600"/>
                    </a:lnTo>
                    <a:cubicBezTo>
                      <a:pt x="13179" y="21600"/>
                      <a:pt x="13992" y="20260"/>
                      <a:pt x="13992" y="18654"/>
                    </a:cubicBezTo>
                    <a:cubicBezTo>
                      <a:pt x="13992" y="18297"/>
                      <a:pt x="13935" y="17849"/>
                      <a:pt x="13819" y="17583"/>
                    </a:cubicBezTo>
                    <a:cubicBezTo>
                      <a:pt x="14632" y="17226"/>
                      <a:pt x="15212" y="16065"/>
                      <a:pt x="15212" y="14728"/>
                    </a:cubicBezTo>
                    <a:cubicBezTo>
                      <a:pt x="15212" y="14459"/>
                      <a:pt x="15153" y="14014"/>
                      <a:pt x="15096" y="13657"/>
                    </a:cubicBezTo>
                    <a:cubicBezTo>
                      <a:pt x="15909" y="13300"/>
                      <a:pt x="16489" y="12229"/>
                      <a:pt x="16489" y="10889"/>
                    </a:cubicBezTo>
                    <a:cubicBezTo>
                      <a:pt x="16489" y="10532"/>
                      <a:pt x="16373" y="10175"/>
                      <a:pt x="16316" y="9818"/>
                    </a:cubicBezTo>
                    <a:lnTo>
                      <a:pt x="19740" y="9818"/>
                    </a:lnTo>
                    <a:cubicBezTo>
                      <a:pt x="20844" y="9818"/>
                      <a:pt x="21600" y="8479"/>
                      <a:pt x="21600" y="6963"/>
                    </a:cubicBezTo>
                    <a:cubicBezTo>
                      <a:pt x="21600" y="5357"/>
                      <a:pt x="20902" y="3929"/>
                      <a:pt x="19857" y="3929"/>
                    </a:cubicBezTo>
                    <a:lnTo>
                      <a:pt x="12077" y="3929"/>
                    </a:lnTo>
                    <a:cubicBezTo>
                      <a:pt x="12542" y="3125"/>
                      <a:pt x="12774" y="2144"/>
                      <a:pt x="12774" y="1074"/>
                    </a:cubicBezTo>
                    <a:cubicBezTo>
                      <a:pt x="12774" y="448"/>
                      <a:pt x="12483" y="0"/>
                      <a:pt x="120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494" name="Google Shape;4494;p40"/>
            <p:cNvGrpSpPr/>
            <p:nvPr/>
          </p:nvGrpSpPr>
          <p:grpSpPr>
            <a:xfrm>
              <a:off x="5649653" y="4696742"/>
              <a:ext cx="890621" cy="890619"/>
              <a:chOff x="75" y="75"/>
              <a:chExt cx="890619" cy="890618"/>
            </a:xfrm>
          </p:grpSpPr>
          <p:sp>
            <p:nvSpPr>
              <p:cNvPr id="4495" name="Google Shape;4495;p40"/>
              <p:cNvSpPr/>
              <p:nvPr/>
            </p:nvSpPr>
            <p:spPr>
              <a:xfrm>
                <a:off x="327781" y="159819"/>
                <a:ext cx="232795" cy="115795"/>
              </a:xfrm>
              <a:custGeom>
                <a:rect b="b" l="l" r="r" t="t"/>
                <a:pathLst>
                  <a:path extrusionOk="0" h="21600" w="21600">
                    <a:moveTo>
                      <a:pt x="10716" y="0"/>
                    </a:moveTo>
                    <a:cubicBezTo>
                      <a:pt x="7002" y="0"/>
                      <a:pt x="3309" y="1434"/>
                      <a:pt x="0" y="4317"/>
                    </a:cubicBezTo>
                    <a:lnTo>
                      <a:pt x="4847" y="21600"/>
                    </a:lnTo>
                    <a:cubicBezTo>
                      <a:pt x="6617" y="20264"/>
                      <a:pt x="8597" y="19378"/>
                      <a:pt x="10800" y="19378"/>
                    </a:cubicBezTo>
                    <a:cubicBezTo>
                      <a:pt x="13003" y="19378"/>
                      <a:pt x="14990" y="20264"/>
                      <a:pt x="16969" y="21600"/>
                    </a:cubicBezTo>
                    <a:lnTo>
                      <a:pt x="21600" y="4317"/>
                    </a:lnTo>
                    <a:cubicBezTo>
                      <a:pt x="18187" y="1434"/>
                      <a:pt x="14437" y="0"/>
                      <a:pt x="107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96" name="Google Shape;4496;p40"/>
              <p:cNvSpPr/>
              <p:nvPr/>
            </p:nvSpPr>
            <p:spPr>
              <a:xfrm>
                <a:off x="418094" y="422843"/>
                <a:ext cx="52244" cy="52244"/>
              </a:xfrm>
              <a:custGeom>
                <a:rect b="b" l="l" r="r" t="t"/>
                <a:pathLst>
                  <a:path extrusionOk="0" h="21600" w="21600">
                    <a:moveTo>
                      <a:pt x="10784" y="0"/>
                    </a:moveTo>
                    <a:cubicBezTo>
                      <a:pt x="4894" y="0"/>
                      <a:pt x="0" y="3927"/>
                      <a:pt x="0" y="10784"/>
                    </a:cubicBezTo>
                    <a:cubicBezTo>
                      <a:pt x="0" y="16675"/>
                      <a:pt x="4894" y="21600"/>
                      <a:pt x="10784" y="21600"/>
                    </a:cubicBezTo>
                    <a:cubicBezTo>
                      <a:pt x="16675" y="21600"/>
                      <a:pt x="21600" y="16675"/>
                      <a:pt x="21600" y="10784"/>
                    </a:cubicBezTo>
                    <a:cubicBezTo>
                      <a:pt x="21600" y="3927"/>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97" name="Google Shape;4497;p40"/>
              <p:cNvSpPr/>
              <p:nvPr/>
            </p:nvSpPr>
            <p:spPr>
              <a:xfrm>
                <a:off x="159216" y="475086"/>
                <a:ext cx="168566" cy="204223"/>
              </a:xfrm>
              <a:custGeom>
                <a:rect b="b" l="l" r="r" t="t"/>
                <a:pathLst>
                  <a:path extrusionOk="0" h="21600" w="21600">
                    <a:moveTo>
                      <a:pt x="13389" y="0"/>
                    </a:moveTo>
                    <a:lnTo>
                      <a:pt x="0" y="247"/>
                    </a:lnTo>
                    <a:cubicBezTo>
                      <a:pt x="1217" y="8795"/>
                      <a:pt x="6385" y="16577"/>
                      <a:pt x="14906" y="21600"/>
                    </a:cubicBezTo>
                    <a:lnTo>
                      <a:pt x="21600" y="12311"/>
                    </a:lnTo>
                    <a:cubicBezTo>
                      <a:pt x="17040" y="9042"/>
                      <a:pt x="13997" y="4776"/>
                      <a:pt x="133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98" name="Google Shape;4498;p40"/>
              <p:cNvSpPr/>
              <p:nvPr/>
            </p:nvSpPr>
            <p:spPr>
              <a:xfrm>
                <a:off x="560575" y="472673"/>
                <a:ext cx="168641" cy="204299"/>
              </a:xfrm>
              <a:custGeom>
                <a:rect b="b" l="l" r="r" t="t"/>
                <a:pathLst>
                  <a:path extrusionOk="0" h="21600" w="21600">
                    <a:moveTo>
                      <a:pt x="8207" y="0"/>
                    </a:moveTo>
                    <a:cubicBezTo>
                      <a:pt x="7300" y="5029"/>
                      <a:pt x="4558" y="9294"/>
                      <a:pt x="0" y="12306"/>
                    </a:cubicBezTo>
                    <a:lnTo>
                      <a:pt x="6691" y="21600"/>
                    </a:lnTo>
                    <a:cubicBezTo>
                      <a:pt x="15208" y="16579"/>
                      <a:pt x="20383" y="8791"/>
                      <a:pt x="21600" y="255"/>
                    </a:cubicBezTo>
                    <a:lnTo>
                      <a:pt x="820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499" name="Google Shape;4499;p40"/>
              <p:cNvSpPr/>
              <p:nvPr/>
            </p:nvSpPr>
            <p:spPr>
              <a:xfrm>
                <a:off x="75" y="75"/>
                <a:ext cx="890619" cy="890618"/>
              </a:xfrm>
              <a:custGeom>
                <a:rect b="b" l="l" r="r" t="t"/>
                <a:pathLst>
                  <a:path extrusionOk="0" h="21600" w="21600">
                    <a:moveTo>
                      <a:pt x="10741" y="2593"/>
                    </a:moveTo>
                    <a:cubicBezTo>
                      <a:pt x="12124" y="2593"/>
                      <a:pt x="13508" y="2938"/>
                      <a:pt x="14746" y="3629"/>
                    </a:cubicBezTo>
                    <a:cubicBezTo>
                      <a:pt x="15033" y="3744"/>
                      <a:pt x="15148" y="4205"/>
                      <a:pt x="14976" y="4492"/>
                    </a:cubicBezTo>
                    <a:lnTo>
                      <a:pt x="13074" y="7776"/>
                    </a:lnTo>
                    <a:cubicBezTo>
                      <a:pt x="12998" y="7972"/>
                      <a:pt x="12760" y="8114"/>
                      <a:pt x="12526" y="8114"/>
                    </a:cubicBezTo>
                    <a:cubicBezTo>
                      <a:pt x="12414" y="8114"/>
                      <a:pt x="12305" y="8081"/>
                      <a:pt x="12211" y="8006"/>
                    </a:cubicBezTo>
                    <a:cubicBezTo>
                      <a:pt x="11751" y="7747"/>
                      <a:pt x="11217" y="7617"/>
                      <a:pt x="10678" y="7617"/>
                    </a:cubicBezTo>
                    <a:cubicBezTo>
                      <a:pt x="10138" y="7617"/>
                      <a:pt x="9590" y="7747"/>
                      <a:pt x="9100" y="8006"/>
                    </a:cubicBezTo>
                    <a:cubicBezTo>
                      <a:pt x="9010" y="8043"/>
                      <a:pt x="8906" y="8063"/>
                      <a:pt x="8803" y="8063"/>
                    </a:cubicBezTo>
                    <a:cubicBezTo>
                      <a:pt x="8580" y="8063"/>
                      <a:pt x="8354" y="7973"/>
                      <a:pt x="8237" y="7776"/>
                    </a:cubicBezTo>
                    <a:lnTo>
                      <a:pt x="6394" y="4492"/>
                    </a:lnTo>
                    <a:cubicBezTo>
                      <a:pt x="6335" y="4205"/>
                      <a:pt x="6450" y="3801"/>
                      <a:pt x="6739" y="3629"/>
                    </a:cubicBezTo>
                    <a:cubicBezTo>
                      <a:pt x="7977" y="2938"/>
                      <a:pt x="9359" y="2593"/>
                      <a:pt x="10741" y="2593"/>
                    </a:cubicBezTo>
                    <a:close/>
                    <a:moveTo>
                      <a:pt x="10714" y="8986"/>
                    </a:moveTo>
                    <a:cubicBezTo>
                      <a:pt x="11807" y="8986"/>
                      <a:pt x="12557" y="9849"/>
                      <a:pt x="12557" y="10886"/>
                    </a:cubicBezTo>
                    <a:cubicBezTo>
                      <a:pt x="12557" y="11981"/>
                      <a:pt x="11692" y="12731"/>
                      <a:pt x="10714" y="12731"/>
                    </a:cubicBezTo>
                    <a:cubicBezTo>
                      <a:pt x="9677" y="12731"/>
                      <a:pt x="8813" y="11866"/>
                      <a:pt x="8813" y="10886"/>
                    </a:cubicBezTo>
                    <a:cubicBezTo>
                      <a:pt x="8813" y="9793"/>
                      <a:pt x="9677" y="8986"/>
                      <a:pt x="10714" y="8986"/>
                    </a:cubicBezTo>
                    <a:close/>
                    <a:moveTo>
                      <a:pt x="6970" y="10253"/>
                    </a:moveTo>
                    <a:cubicBezTo>
                      <a:pt x="7430" y="10310"/>
                      <a:pt x="7602" y="10484"/>
                      <a:pt x="7602" y="10886"/>
                    </a:cubicBezTo>
                    <a:cubicBezTo>
                      <a:pt x="7602" y="11923"/>
                      <a:pt x="8178" y="12961"/>
                      <a:pt x="9158" y="13537"/>
                    </a:cubicBezTo>
                    <a:cubicBezTo>
                      <a:pt x="9389" y="13767"/>
                      <a:pt x="9560" y="14113"/>
                      <a:pt x="9330" y="14400"/>
                    </a:cubicBezTo>
                    <a:lnTo>
                      <a:pt x="7372" y="17625"/>
                    </a:lnTo>
                    <a:cubicBezTo>
                      <a:pt x="7295" y="17821"/>
                      <a:pt x="7057" y="17963"/>
                      <a:pt x="6823" y="17963"/>
                    </a:cubicBezTo>
                    <a:cubicBezTo>
                      <a:pt x="6712" y="17963"/>
                      <a:pt x="6602" y="17931"/>
                      <a:pt x="6509" y="17856"/>
                    </a:cubicBezTo>
                    <a:cubicBezTo>
                      <a:pt x="4090" y="16358"/>
                      <a:pt x="2591" y="13767"/>
                      <a:pt x="2476" y="10944"/>
                    </a:cubicBezTo>
                    <a:cubicBezTo>
                      <a:pt x="2476" y="10599"/>
                      <a:pt x="2821" y="10310"/>
                      <a:pt x="3167" y="10310"/>
                    </a:cubicBezTo>
                    <a:lnTo>
                      <a:pt x="6970" y="10253"/>
                    </a:lnTo>
                    <a:close/>
                    <a:moveTo>
                      <a:pt x="14630" y="10310"/>
                    </a:moveTo>
                    <a:lnTo>
                      <a:pt x="18431" y="10369"/>
                    </a:lnTo>
                    <a:cubicBezTo>
                      <a:pt x="18777" y="10369"/>
                      <a:pt x="19066" y="10656"/>
                      <a:pt x="19066" y="11001"/>
                    </a:cubicBezTo>
                    <a:cubicBezTo>
                      <a:pt x="19007" y="13824"/>
                      <a:pt x="17453" y="16417"/>
                      <a:pt x="15033" y="17914"/>
                    </a:cubicBezTo>
                    <a:cubicBezTo>
                      <a:pt x="14932" y="17996"/>
                      <a:pt x="14808" y="18035"/>
                      <a:pt x="14685" y="18035"/>
                    </a:cubicBezTo>
                    <a:cubicBezTo>
                      <a:pt x="14462" y="18035"/>
                      <a:pt x="14245" y="17907"/>
                      <a:pt x="14170" y="17684"/>
                    </a:cubicBezTo>
                    <a:lnTo>
                      <a:pt x="12211" y="14459"/>
                    </a:lnTo>
                    <a:cubicBezTo>
                      <a:pt x="11981" y="14170"/>
                      <a:pt x="12153" y="13767"/>
                      <a:pt x="12442" y="13594"/>
                    </a:cubicBezTo>
                    <a:cubicBezTo>
                      <a:pt x="13363" y="13018"/>
                      <a:pt x="13939" y="12038"/>
                      <a:pt x="13939" y="10944"/>
                    </a:cubicBezTo>
                    <a:cubicBezTo>
                      <a:pt x="13939" y="10656"/>
                      <a:pt x="14170" y="10369"/>
                      <a:pt x="14630" y="10310"/>
                    </a:cubicBezTo>
                    <a:close/>
                    <a:moveTo>
                      <a:pt x="10771" y="0"/>
                    </a:moveTo>
                    <a:cubicBezTo>
                      <a:pt x="4781" y="0"/>
                      <a:pt x="0" y="4896"/>
                      <a:pt x="0" y="10829"/>
                    </a:cubicBezTo>
                    <a:cubicBezTo>
                      <a:pt x="0" y="16704"/>
                      <a:pt x="4896" y="21600"/>
                      <a:pt x="10771" y="21600"/>
                    </a:cubicBezTo>
                    <a:cubicBezTo>
                      <a:pt x="16762" y="21600"/>
                      <a:pt x="21600" y="16704"/>
                      <a:pt x="21600" y="10829"/>
                    </a:cubicBezTo>
                    <a:cubicBezTo>
                      <a:pt x="21600" y="4896"/>
                      <a:pt x="16704"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500" name="Google Shape;4500;p40"/>
            <p:cNvGrpSpPr/>
            <p:nvPr/>
          </p:nvGrpSpPr>
          <p:grpSpPr>
            <a:xfrm>
              <a:off x="5649297" y="5854301"/>
              <a:ext cx="892731" cy="891222"/>
              <a:chOff x="-1" y="0"/>
              <a:chExt cx="892729" cy="891220"/>
            </a:xfrm>
          </p:grpSpPr>
          <p:sp>
            <p:nvSpPr>
              <p:cNvPr id="4501" name="Google Shape;4501;p40"/>
              <p:cNvSpPr/>
              <p:nvPr/>
            </p:nvSpPr>
            <p:spPr>
              <a:xfrm>
                <a:off x="483622" y="4146"/>
                <a:ext cx="407355" cy="407314"/>
              </a:xfrm>
              <a:custGeom>
                <a:rect b="b" l="l" r="r" t="t"/>
                <a:pathLst>
                  <a:path extrusionOk="0" h="21600" w="20134">
                    <a:moveTo>
                      <a:pt x="8633" y="0"/>
                    </a:moveTo>
                    <a:cubicBezTo>
                      <a:pt x="5645" y="0"/>
                      <a:pt x="2552" y="1231"/>
                      <a:pt x="0" y="3966"/>
                    </a:cubicBezTo>
                    <a:lnTo>
                      <a:pt x="3756" y="7872"/>
                    </a:lnTo>
                    <a:cubicBezTo>
                      <a:pt x="5209" y="6316"/>
                      <a:pt x="6945" y="5621"/>
                      <a:pt x="8618" y="5621"/>
                    </a:cubicBezTo>
                    <a:cubicBezTo>
                      <a:pt x="10325" y="5621"/>
                      <a:pt x="11961" y="6344"/>
                      <a:pt x="13149" y="7620"/>
                    </a:cubicBezTo>
                    <a:cubicBezTo>
                      <a:pt x="13500" y="8000"/>
                      <a:pt x="13500" y="9007"/>
                      <a:pt x="13149" y="9511"/>
                    </a:cubicBezTo>
                    <a:cubicBezTo>
                      <a:pt x="12855" y="9699"/>
                      <a:pt x="12475" y="9791"/>
                      <a:pt x="12106" y="9791"/>
                    </a:cubicBezTo>
                    <a:cubicBezTo>
                      <a:pt x="11741" y="9791"/>
                      <a:pt x="11387" y="9699"/>
                      <a:pt x="11152" y="9511"/>
                    </a:cubicBezTo>
                    <a:cubicBezTo>
                      <a:pt x="10448" y="8691"/>
                      <a:pt x="9509" y="8219"/>
                      <a:pt x="8510" y="8219"/>
                    </a:cubicBezTo>
                    <a:cubicBezTo>
                      <a:pt x="7512" y="8219"/>
                      <a:pt x="6457" y="8691"/>
                      <a:pt x="5518" y="9763"/>
                    </a:cubicBezTo>
                    <a:lnTo>
                      <a:pt x="16436" y="21600"/>
                    </a:lnTo>
                    <a:cubicBezTo>
                      <a:pt x="21600" y="16059"/>
                      <a:pt x="21015" y="8251"/>
                      <a:pt x="16786" y="3590"/>
                    </a:cubicBezTo>
                    <a:cubicBezTo>
                      <a:pt x="14647" y="1295"/>
                      <a:pt x="11696" y="0"/>
                      <a:pt x="86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02" name="Google Shape;4502;p40"/>
              <p:cNvSpPr/>
              <p:nvPr/>
            </p:nvSpPr>
            <p:spPr>
              <a:xfrm>
                <a:off x="326855" y="330720"/>
                <a:ext cx="232795" cy="232720"/>
              </a:xfrm>
              <a:custGeom>
                <a:rect b="b" l="l" r="r" t="t"/>
                <a:pathLst>
                  <a:path extrusionOk="0" h="21600" w="21168">
                    <a:moveTo>
                      <a:pt x="8963" y="0"/>
                    </a:moveTo>
                    <a:cubicBezTo>
                      <a:pt x="8373" y="0"/>
                      <a:pt x="7777" y="217"/>
                      <a:pt x="7345" y="658"/>
                    </a:cubicBezTo>
                    <a:lnTo>
                      <a:pt x="648" y="7494"/>
                    </a:lnTo>
                    <a:cubicBezTo>
                      <a:pt x="-216" y="8376"/>
                      <a:pt x="-216" y="9698"/>
                      <a:pt x="648" y="10803"/>
                    </a:cubicBezTo>
                    <a:lnTo>
                      <a:pt x="10587" y="20942"/>
                    </a:lnTo>
                    <a:cubicBezTo>
                      <a:pt x="11019" y="21383"/>
                      <a:pt x="11609" y="21600"/>
                      <a:pt x="12205" y="21600"/>
                    </a:cubicBezTo>
                    <a:cubicBezTo>
                      <a:pt x="12802" y="21600"/>
                      <a:pt x="13391" y="21383"/>
                      <a:pt x="13823" y="20942"/>
                    </a:cubicBezTo>
                    <a:lnTo>
                      <a:pt x="20520" y="14106"/>
                    </a:lnTo>
                    <a:cubicBezTo>
                      <a:pt x="21384" y="13224"/>
                      <a:pt x="21384" y="11685"/>
                      <a:pt x="20520" y="10803"/>
                    </a:cubicBezTo>
                    <a:lnTo>
                      <a:pt x="10587" y="658"/>
                    </a:lnTo>
                    <a:cubicBezTo>
                      <a:pt x="10156" y="217"/>
                      <a:pt x="9559" y="0"/>
                      <a:pt x="89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03" name="Google Shape;4503;p40"/>
              <p:cNvSpPr/>
              <p:nvPr/>
            </p:nvSpPr>
            <p:spPr>
              <a:xfrm>
                <a:off x="-1" y="482700"/>
                <a:ext cx="407634" cy="406183"/>
              </a:xfrm>
              <a:custGeom>
                <a:rect b="b" l="l" r="r" t="t"/>
                <a:pathLst>
                  <a:path extrusionOk="0" h="21600" w="20148">
                    <a:moveTo>
                      <a:pt x="3597" y="0"/>
                    </a:moveTo>
                    <a:cubicBezTo>
                      <a:pt x="-1452" y="5556"/>
                      <a:pt x="-863" y="13390"/>
                      <a:pt x="3362" y="17936"/>
                    </a:cubicBezTo>
                    <a:cubicBezTo>
                      <a:pt x="5590" y="20333"/>
                      <a:pt x="8646" y="21600"/>
                      <a:pt x="11578" y="21600"/>
                    </a:cubicBezTo>
                    <a:cubicBezTo>
                      <a:pt x="14749" y="21600"/>
                      <a:pt x="17681" y="20333"/>
                      <a:pt x="20148" y="17683"/>
                    </a:cubicBezTo>
                    <a:lnTo>
                      <a:pt x="16508" y="13767"/>
                    </a:lnTo>
                    <a:cubicBezTo>
                      <a:pt x="15058" y="15330"/>
                      <a:pt x="13318" y="16024"/>
                      <a:pt x="11649" y="16024"/>
                    </a:cubicBezTo>
                    <a:cubicBezTo>
                      <a:pt x="9942" y="16024"/>
                      <a:pt x="8307" y="15298"/>
                      <a:pt x="7118" y="14019"/>
                    </a:cubicBezTo>
                    <a:cubicBezTo>
                      <a:pt x="6648" y="13514"/>
                      <a:pt x="6648" y="12632"/>
                      <a:pt x="7118" y="12127"/>
                    </a:cubicBezTo>
                    <a:cubicBezTo>
                      <a:pt x="7293" y="11874"/>
                      <a:pt x="7617" y="11746"/>
                      <a:pt x="7953" y="11746"/>
                    </a:cubicBezTo>
                    <a:cubicBezTo>
                      <a:pt x="8292" y="11746"/>
                      <a:pt x="8646" y="11874"/>
                      <a:pt x="8880" y="12127"/>
                    </a:cubicBezTo>
                    <a:cubicBezTo>
                      <a:pt x="9585" y="12945"/>
                      <a:pt x="10524" y="13422"/>
                      <a:pt x="11518" y="13422"/>
                    </a:cubicBezTo>
                    <a:cubicBezTo>
                      <a:pt x="12517" y="13422"/>
                      <a:pt x="13575" y="12945"/>
                      <a:pt x="14514" y="11874"/>
                    </a:cubicBezTo>
                    <a:lnTo>
                      <a:pt x="359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04" name="Google Shape;4504;p40"/>
              <p:cNvSpPr/>
              <p:nvPr/>
            </p:nvSpPr>
            <p:spPr>
              <a:xfrm>
                <a:off x="336" y="0"/>
                <a:ext cx="892392" cy="891220"/>
              </a:xfrm>
              <a:custGeom>
                <a:rect b="b" l="l" r="r" t="t"/>
                <a:pathLst>
                  <a:path extrusionOk="0" h="21600" w="20547">
                    <a:moveTo>
                      <a:pt x="5414" y="2476"/>
                    </a:moveTo>
                    <a:cubicBezTo>
                      <a:pt x="5565" y="2476"/>
                      <a:pt x="5714" y="2518"/>
                      <a:pt x="5824" y="2604"/>
                    </a:cubicBezTo>
                    <a:cubicBezTo>
                      <a:pt x="6042" y="2834"/>
                      <a:pt x="6042" y="3179"/>
                      <a:pt x="5824" y="3468"/>
                    </a:cubicBezTo>
                    <a:cubicBezTo>
                      <a:pt x="5714" y="3583"/>
                      <a:pt x="5565" y="3641"/>
                      <a:pt x="5414" y="3641"/>
                    </a:cubicBezTo>
                    <a:cubicBezTo>
                      <a:pt x="5263" y="3641"/>
                      <a:pt x="5114" y="3583"/>
                      <a:pt x="5004" y="3468"/>
                    </a:cubicBezTo>
                    <a:cubicBezTo>
                      <a:pt x="4786" y="3294"/>
                      <a:pt x="4786" y="2834"/>
                      <a:pt x="5004" y="2604"/>
                    </a:cubicBezTo>
                    <a:cubicBezTo>
                      <a:pt x="5114" y="2518"/>
                      <a:pt x="5263" y="2476"/>
                      <a:pt x="5414" y="2476"/>
                    </a:cubicBezTo>
                    <a:close/>
                    <a:moveTo>
                      <a:pt x="7054" y="4158"/>
                    </a:moveTo>
                    <a:cubicBezTo>
                      <a:pt x="7205" y="4158"/>
                      <a:pt x="7354" y="4217"/>
                      <a:pt x="7464" y="4332"/>
                    </a:cubicBezTo>
                    <a:cubicBezTo>
                      <a:pt x="7683" y="4562"/>
                      <a:pt x="7683" y="4964"/>
                      <a:pt x="7464" y="5194"/>
                    </a:cubicBezTo>
                    <a:cubicBezTo>
                      <a:pt x="7354" y="5310"/>
                      <a:pt x="7205" y="5368"/>
                      <a:pt x="7054" y="5368"/>
                    </a:cubicBezTo>
                    <a:cubicBezTo>
                      <a:pt x="6903" y="5368"/>
                      <a:pt x="6754" y="5310"/>
                      <a:pt x="6645" y="5194"/>
                    </a:cubicBezTo>
                    <a:cubicBezTo>
                      <a:pt x="6426" y="5023"/>
                      <a:pt x="6426" y="4619"/>
                      <a:pt x="6645" y="4332"/>
                    </a:cubicBezTo>
                    <a:cubicBezTo>
                      <a:pt x="6754" y="4217"/>
                      <a:pt x="6903" y="4158"/>
                      <a:pt x="7054" y="4158"/>
                    </a:cubicBezTo>
                    <a:close/>
                    <a:moveTo>
                      <a:pt x="4997" y="4677"/>
                    </a:moveTo>
                    <a:cubicBezTo>
                      <a:pt x="5154" y="4677"/>
                      <a:pt x="5305" y="4734"/>
                      <a:pt x="5386" y="4849"/>
                    </a:cubicBezTo>
                    <a:cubicBezTo>
                      <a:pt x="5605" y="5079"/>
                      <a:pt x="5605" y="5425"/>
                      <a:pt x="5386" y="5713"/>
                    </a:cubicBezTo>
                    <a:cubicBezTo>
                      <a:pt x="5305" y="5828"/>
                      <a:pt x="5154" y="5885"/>
                      <a:pt x="4997" y="5885"/>
                    </a:cubicBezTo>
                    <a:cubicBezTo>
                      <a:pt x="4839" y="5885"/>
                      <a:pt x="4676" y="5828"/>
                      <a:pt x="4567" y="5713"/>
                    </a:cubicBezTo>
                    <a:cubicBezTo>
                      <a:pt x="4402" y="5483"/>
                      <a:pt x="4402" y="5079"/>
                      <a:pt x="4567" y="4849"/>
                    </a:cubicBezTo>
                    <a:cubicBezTo>
                      <a:pt x="4676" y="4734"/>
                      <a:pt x="4839" y="4677"/>
                      <a:pt x="4997" y="4677"/>
                    </a:cubicBezTo>
                    <a:close/>
                    <a:moveTo>
                      <a:pt x="2899" y="5138"/>
                    </a:moveTo>
                    <a:cubicBezTo>
                      <a:pt x="3048" y="5138"/>
                      <a:pt x="3199" y="5194"/>
                      <a:pt x="3308" y="5310"/>
                    </a:cubicBezTo>
                    <a:cubicBezTo>
                      <a:pt x="3472" y="5483"/>
                      <a:pt x="3472" y="5944"/>
                      <a:pt x="3308" y="6174"/>
                    </a:cubicBezTo>
                    <a:cubicBezTo>
                      <a:pt x="3199" y="6260"/>
                      <a:pt x="3034" y="6304"/>
                      <a:pt x="2878" y="6304"/>
                    </a:cubicBezTo>
                    <a:cubicBezTo>
                      <a:pt x="2720" y="6304"/>
                      <a:pt x="2571" y="6260"/>
                      <a:pt x="2487" y="6174"/>
                    </a:cubicBezTo>
                    <a:cubicBezTo>
                      <a:pt x="2269" y="5944"/>
                      <a:pt x="2269" y="5483"/>
                      <a:pt x="2487" y="5310"/>
                    </a:cubicBezTo>
                    <a:cubicBezTo>
                      <a:pt x="2597" y="5194"/>
                      <a:pt x="2748" y="5138"/>
                      <a:pt x="2899" y="5138"/>
                    </a:cubicBezTo>
                    <a:close/>
                    <a:moveTo>
                      <a:pt x="4593" y="6921"/>
                    </a:moveTo>
                    <a:cubicBezTo>
                      <a:pt x="4744" y="6921"/>
                      <a:pt x="4895" y="6980"/>
                      <a:pt x="5004" y="7095"/>
                    </a:cubicBezTo>
                    <a:cubicBezTo>
                      <a:pt x="5223" y="7325"/>
                      <a:pt x="5223" y="7670"/>
                      <a:pt x="5004" y="7957"/>
                    </a:cubicBezTo>
                    <a:cubicBezTo>
                      <a:pt x="4895" y="8072"/>
                      <a:pt x="4744" y="8131"/>
                      <a:pt x="4593" y="8131"/>
                    </a:cubicBezTo>
                    <a:cubicBezTo>
                      <a:pt x="4444" y="8131"/>
                      <a:pt x="4293" y="8072"/>
                      <a:pt x="4183" y="7957"/>
                    </a:cubicBezTo>
                    <a:cubicBezTo>
                      <a:pt x="3965" y="7727"/>
                      <a:pt x="3965" y="7325"/>
                      <a:pt x="4183" y="7095"/>
                    </a:cubicBezTo>
                    <a:cubicBezTo>
                      <a:pt x="4293" y="6980"/>
                      <a:pt x="4444" y="6921"/>
                      <a:pt x="4593" y="6921"/>
                    </a:cubicBezTo>
                    <a:close/>
                    <a:moveTo>
                      <a:pt x="15934" y="13484"/>
                    </a:moveTo>
                    <a:cubicBezTo>
                      <a:pt x="16091" y="13484"/>
                      <a:pt x="16242" y="13541"/>
                      <a:pt x="16323" y="13656"/>
                    </a:cubicBezTo>
                    <a:cubicBezTo>
                      <a:pt x="16542" y="13829"/>
                      <a:pt x="16542" y="14290"/>
                      <a:pt x="16323" y="14520"/>
                    </a:cubicBezTo>
                    <a:cubicBezTo>
                      <a:pt x="16242" y="14606"/>
                      <a:pt x="16091" y="14650"/>
                      <a:pt x="15934" y="14650"/>
                    </a:cubicBezTo>
                    <a:cubicBezTo>
                      <a:pt x="15776" y="14650"/>
                      <a:pt x="15613" y="14606"/>
                      <a:pt x="15504" y="14520"/>
                    </a:cubicBezTo>
                    <a:cubicBezTo>
                      <a:pt x="15230" y="14290"/>
                      <a:pt x="15230" y="13944"/>
                      <a:pt x="15504" y="13656"/>
                    </a:cubicBezTo>
                    <a:cubicBezTo>
                      <a:pt x="15613" y="13541"/>
                      <a:pt x="15776" y="13484"/>
                      <a:pt x="15934" y="13484"/>
                    </a:cubicBezTo>
                    <a:close/>
                    <a:moveTo>
                      <a:pt x="9816" y="6649"/>
                    </a:moveTo>
                    <a:cubicBezTo>
                      <a:pt x="10281" y="6649"/>
                      <a:pt x="10746" y="6835"/>
                      <a:pt x="11074" y="7210"/>
                    </a:cubicBezTo>
                    <a:lnTo>
                      <a:pt x="13589" y="9857"/>
                    </a:lnTo>
                    <a:cubicBezTo>
                      <a:pt x="14299" y="10606"/>
                      <a:pt x="14299" y="11814"/>
                      <a:pt x="13589" y="12563"/>
                    </a:cubicBezTo>
                    <a:lnTo>
                      <a:pt x="11894" y="14346"/>
                    </a:lnTo>
                    <a:cubicBezTo>
                      <a:pt x="11565" y="14721"/>
                      <a:pt x="11100" y="14909"/>
                      <a:pt x="10637" y="14909"/>
                    </a:cubicBezTo>
                    <a:cubicBezTo>
                      <a:pt x="10172" y="14909"/>
                      <a:pt x="9706" y="14721"/>
                      <a:pt x="9378" y="14346"/>
                    </a:cubicBezTo>
                    <a:lnTo>
                      <a:pt x="6863" y="11699"/>
                    </a:lnTo>
                    <a:cubicBezTo>
                      <a:pt x="6152" y="10952"/>
                      <a:pt x="6152" y="9742"/>
                      <a:pt x="6863" y="9051"/>
                    </a:cubicBezTo>
                    <a:lnTo>
                      <a:pt x="8557" y="7210"/>
                    </a:lnTo>
                    <a:cubicBezTo>
                      <a:pt x="8885" y="6835"/>
                      <a:pt x="9351" y="6649"/>
                      <a:pt x="9816" y="6649"/>
                    </a:cubicBezTo>
                    <a:close/>
                    <a:moveTo>
                      <a:pt x="17642" y="15267"/>
                    </a:moveTo>
                    <a:cubicBezTo>
                      <a:pt x="17800" y="15267"/>
                      <a:pt x="17964" y="15326"/>
                      <a:pt x="18073" y="15441"/>
                    </a:cubicBezTo>
                    <a:cubicBezTo>
                      <a:pt x="18238" y="15671"/>
                      <a:pt x="18238" y="16075"/>
                      <a:pt x="18073" y="16305"/>
                    </a:cubicBezTo>
                    <a:cubicBezTo>
                      <a:pt x="17964" y="16420"/>
                      <a:pt x="17800" y="16477"/>
                      <a:pt x="17642" y="16477"/>
                    </a:cubicBezTo>
                    <a:cubicBezTo>
                      <a:pt x="17486" y="16477"/>
                      <a:pt x="17335" y="16420"/>
                      <a:pt x="17254" y="16305"/>
                    </a:cubicBezTo>
                    <a:cubicBezTo>
                      <a:pt x="16979" y="16075"/>
                      <a:pt x="16979" y="15730"/>
                      <a:pt x="17254" y="15441"/>
                    </a:cubicBezTo>
                    <a:cubicBezTo>
                      <a:pt x="17335" y="15326"/>
                      <a:pt x="17486" y="15267"/>
                      <a:pt x="17642" y="15267"/>
                    </a:cubicBezTo>
                    <a:close/>
                    <a:moveTo>
                      <a:pt x="15530" y="15715"/>
                    </a:moveTo>
                    <a:cubicBezTo>
                      <a:pt x="15681" y="15715"/>
                      <a:pt x="15832" y="15757"/>
                      <a:pt x="15941" y="15845"/>
                    </a:cubicBezTo>
                    <a:cubicBezTo>
                      <a:pt x="16160" y="16075"/>
                      <a:pt x="16160" y="16535"/>
                      <a:pt x="15941" y="16707"/>
                    </a:cubicBezTo>
                    <a:cubicBezTo>
                      <a:pt x="15832" y="16822"/>
                      <a:pt x="15681" y="16881"/>
                      <a:pt x="15530" y="16881"/>
                    </a:cubicBezTo>
                    <a:cubicBezTo>
                      <a:pt x="15381" y="16881"/>
                      <a:pt x="15230" y="16822"/>
                      <a:pt x="15120" y="16707"/>
                    </a:cubicBezTo>
                    <a:cubicBezTo>
                      <a:pt x="14848" y="16535"/>
                      <a:pt x="14848" y="16131"/>
                      <a:pt x="15120" y="15845"/>
                    </a:cubicBezTo>
                    <a:cubicBezTo>
                      <a:pt x="15230" y="15757"/>
                      <a:pt x="15381" y="15715"/>
                      <a:pt x="15530" y="15715"/>
                    </a:cubicBezTo>
                    <a:close/>
                    <a:moveTo>
                      <a:pt x="13418" y="16190"/>
                    </a:moveTo>
                    <a:cubicBezTo>
                      <a:pt x="13576" y="16190"/>
                      <a:pt x="13727" y="16247"/>
                      <a:pt x="13808" y="16362"/>
                    </a:cubicBezTo>
                    <a:cubicBezTo>
                      <a:pt x="14027" y="16592"/>
                      <a:pt x="14027" y="16996"/>
                      <a:pt x="13808" y="17226"/>
                    </a:cubicBezTo>
                    <a:cubicBezTo>
                      <a:pt x="13699" y="17341"/>
                      <a:pt x="13548" y="17398"/>
                      <a:pt x="13398" y="17398"/>
                    </a:cubicBezTo>
                    <a:cubicBezTo>
                      <a:pt x="13247" y="17398"/>
                      <a:pt x="13096" y="17341"/>
                      <a:pt x="12987" y="17226"/>
                    </a:cubicBezTo>
                    <a:cubicBezTo>
                      <a:pt x="12768" y="16996"/>
                      <a:pt x="12768" y="16592"/>
                      <a:pt x="12987" y="16362"/>
                    </a:cubicBezTo>
                    <a:cubicBezTo>
                      <a:pt x="13096" y="16247"/>
                      <a:pt x="13261" y="16190"/>
                      <a:pt x="13418" y="16190"/>
                    </a:cubicBezTo>
                    <a:close/>
                    <a:moveTo>
                      <a:pt x="15039" y="18017"/>
                    </a:moveTo>
                    <a:cubicBezTo>
                      <a:pt x="15188" y="18017"/>
                      <a:pt x="15339" y="18059"/>
                      <a:pt x="15448" y="18147"/>
                    </a:cubicBezTo>
                    <a:cubicBezTo>
                      <a:pt x="15667" y="18377"/>
                      <a:pt x="15667" y="18779"/>
                      <a:pt x="15448" y="19009"/>
                    </a:cubicBezTo>
                    <a:cubicBezTo>
                      <a:pt x="15339" y="19124"/>
                      <a:pt x="15188" y="19183"/>
                      <a:pt x="15039" y="19183"/>
                    </a:cubicBezTo>
                    <a:cubicBezTo>
                      <a:pt x="14888" y="19183"/>
                      <a:pt x="14738" y="19124"/>
                      <a:pt x="14627" y="19009"/>
                    </a:cubicBezTo>
                    <a:cubicBezTo>
                      <a:pt x="14409" y="18837"/>
                      <a:pt x="14409" y="18377"/>
                      <a:pt x="14627" y="18147"/>
                    </a:cubicBezTo>
                    <a:cubicBezTo>
                      <a:pt x="14738" y="18059"/>
                      <a:pt x="14888" y="18017"/>
                      <a:pt x="15039" y="18017"/>
                    </a:cubicBezTo>
                    <a:close/>
                    <a:moveTo>
                      <a:pt x="5407" y="0"/>
                    </a:moveTo>
                    <a:cubicBezTo>
                      <a:pt x="4020" y="0"/>
                      <a:pt x="2624" y="561"/>
                      <a:pt x="1559" y="1683"/>
                    </a:cubicBezTo>
                    <a:cubicBezTo>
                      <a:pt x="-519" y="3928"/>
                      <a:pt x="-519" y="7497"/>
                      <a:pt x="1559" y="9742"/>
                    </a:cubicBezTo>
                    <a:lnTo>
                      <a:pt x="11293" y="19988"/>
                    </a:lnTo>
                    <a:cubicBezTo>
                      <a:pt x="12331" y="21024"/>
                      <a:pt x="13753" y="21600"/>
                      <a:pt x="15120" y="21600"/>
                    </a:cubicBezTo>
                    <a:cubicBezTo>
                      <a:pt x="16488" y="21600"/>
                      <a:pt x="17910" y="21024"/>
                      <a:pt x="18948" y="19988"/>
                    </a:cubicBezTo>
                    <a:cubicBezTo>
                      <a:pt x="21081" y="17743"/>
                      <a:pt x="21081" y="14116"/>
                      <a:pt x="18948" y="11929"/>
                    </a:cubicBezTo>
                    <a:lnTo>
                      <a:pt x="9215" y="1683"/>
                    </a:lnTo>
                    <a:cubicBezTo>
                      <a:pt x="8176" y="561"/>
                      <a:pt x="6794" y="0"/>
                      <a:pt x="54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505" name="Google Shape;4505;p40"/>
            <p:cNvSpPr/>
            <p:nvPr/>
          </p:nvSpPr>
          <p:spPr>
            <a:xfrm>
              <a:off x="11249442" y="3596653"/>
              <a:ext cx="893032" cy="890619"/>
            </a:xfrm>
            <a:custGeom>
              <a:rect b="b" l="l" r="r" t="t"/>
              <a:pathLst>
                <a:path extrusionOk="0" h="21600" w="21600">
                  <a:moveTo>
                    <a:pt x="8962" y="1210"/>
                  </a:moveTo>
                  <a:cubicBezTo>
                    <a:pt x="10341" y="1210"/>
                    <a:pt x="11489" y="2362"/>
                    <a:pt x="11489" y="3744"/>
                  </a:cubicBezTo>
                  <a:cubicBezTo>
                    <a:pt x="11489" y="4607"/>
                    <a:pt x="11088" y="5414"/>
                    <a:pt x="10169" y="5933"/>
                  </a:cubicBezTo>
                  <a:cubicBezTo>
                    <a:pt x="10169" y="4551"/>
                    <a:pt x="9307" y="3801"/>
                    <a:pt x="8329" y="3801"/>
                  </a:cubicBezTo>
                  <a:lnTo>
                    <a:pt x="2586" y="3801"/>
                  </a:lnTo>
                  <a:cubicBezTo>
                    <a:pt x="1838" y="3801"/>
                    <a:pt x="1264" y="3225"/>
                    <a:pt x="1264" y="2534"/>
                  </a:cubicBezTo>
                  <a:cubicBezTo>
                    <a:pt x="1264" y="1786"/>
                    <a:pt x="1838" y="1210"/>
                    <a:pt x="2586" y="1210"/>
                  </a:cubicBezTo>
                  <a:close/>
                  <a:moveTo>
                    <a:pt x="5831" y="8986"/>
                  </a:moveTo>
                  <a:cubicBezTo>
                    <a:pt x="5990" y="8986"/>
                    <a:pt x="6147" y="9043"/>
                    <a:pt x="6262" y="9158"/>
                  </a:cubicBezTo>
                  <a:cubicBezTo>
                    <a:pt x="6435" y="9389"/>
                    <a:pt x="6435" y="9734"/>
                    <a:pt x="6262" y="10023"/>
                  </a:cubicBezTo>
                  <a:cubicBezTo>
                    <a:pt x="6147" y="10138"/>
                    <a:pt x="5975" y="10195"/>
                    <a:pt x="5809" y="10195"/>
                  </a:cubicBezTo>
                  <a:cubicBezTo>
                    <a:pt x="5645" y="10195"/>
                    <a:pt x="5487" y="10138"/>
                    <a:pt x="5401" y="10023"/>
                  </a:cubicBezTo>
                  <a:cubicBezTo>
                    <a:pt x="5171" y="9793"/>
                    <a:pt x="5171" y="9389"/>
                    <a:pt x="5401" y="9158"/>
                  </a:cubicBezTo>
                  <a:cubicBezTo>
                    <a:pt x="5516" y="9043"/>
                    <a:pt x="5673" y="8986"/>
                    <a:pt x="5831" y="8986"/>
                  </a:cubicBezTo>
                  <a:close/>
                  <a:moveTo>
                    <a:pt x="2527" y="0"/>
                  </a:moveTo>
                  <a:cubicBezTo>
                    <a:pt x="1149" y="0"/>
                    <a:pt x="0" y="1152"/>
                    <a:pt x="0" y="2534"/>
                  </a:cubicBezTo>
                  <a:lnTo>
                    <a:pt x="0" y="9562"/>
                  </a:lnTo>
                  <a:cubicBezTo>
                    <a:pt x="0" y="10599"/>
                    <a:pt x="518" y="11520"/>
                    <a:pt x="1264" y="12096"/>
                  </a:cubicBezTo>
                  <a:lnTo>
                    <a:pt x="1264" y="8180"/>
                  </a:lnTo>
                  <a:cubicBezTo>
                    <a:pt x="1264" y="6452"/>
                    <a:pt x="2700" y="5011"/>
                    <a:pt x="4424" y="5011"/>
                  </a:cubicBezTo>
                  <a:lnTo>
                    <a:pt x="8329" y="5011"/>
                  </a:lnTo>
                  <a:cubicBezTo>
                    <a:pt x="8676" y="5011"/>
                    <a:pt x="8962" y="5299"/>
                    <a:pt x="8962" y="5703"/>
                  </a:cubicBezTo>
                  <a:lnTo>
                    <a:pt x="8962" y="6337"/>
                  </a:lnTo>
                  <a:lnTo>
                    <a:pt x="4424" y="6337"/>
                  </a:lnTo>
                  <a:cubicBezTo>
                    <a:pt x="3390" y="6337"/>
                    <a:pt x="2586" y="7200"/>
                    <a:pt x="2586" y="8180"/>
                  </a:cubicBezTo>
                  <a:lnTo>
                    <a:pt x="2586" y="13363"/>
                  </a:lnTo>
                  <a:cubicBezTo>
                    <a:pt x="2586" y="14459"/>
                    <a:pt x="3505" y="15265"/>
                    <a:pt x="4597" y="15265"/>
                  </a:cubicBezTo>
                  <a:lnTo>
                    <a:pt x="6550" y="15265"/>
                  </a:lnTo>
                  <a:cubicBezTo>
                    <a:pt x="6665" y="18779"/>
                    <a:pt x="9651" y="21600"/>
                    <a:pt x="13156" y="21600"/>
                  </a:cubicBezTo>
                  <a:cubicBezTo>
                    <a:pt x="16890" y="21600"/>
                    <a:pt x="19762" y="17338"/>
                    <a:pt x="19762" y="13652"/>
                  </a:cubicBezTo>
                  <a:lnTo>
                    <a:pt x="19762" y="12672"/>
                  </a:lnTo>
                  <a:cubicBezTo>
                    <a:pt x="20796" y="12385"/>
                    <a:pt x="21600" y="11347"/>
                    <a:pt x="21600" y="10195"/>
                  </a:cubicBezTo>
                  <a:cubicBezTo>
                    <a:pt x="21600" y="8871"/>
                    <a:pt x="20451" y="7719"/>
                    <a:pt x="19073" y="7719"/>
                  </a:cubicBezTo>
                  <a:cubicBezTo>
                    <a:pt x="17751" y="7719"/>
                    <a:pt x="16602" y="8871"/>
                    <a:pt x="16602" y="10195"/>
                  </a:cubicBezTo>
                  <a:cubicBezTo>
                    <a:pt x="16602" y="11347"/>
                    <a:pt x="17350" y="12385"/>
                    <a:pt x="18440" y="12672"/>
                  </a:cubicBezTo>
                  <a:lnTo>
                    <a:pt x="18440" y="13652"/>
                  </a:lnTo>
                  <a:cubicBezTo>
                    <a:pt x="18440" y="16704"/>
                    <a:pt x="15913" y="20276"/>
                    <a:pt x="13041" y="20276"/>
                  </a:cubicBezTo>
                  <a:cubicBezTo>
                    <a:pt x="10169" y="20276"/>
                    <a:pt x="7870" y="18088"/>
                    <a:pt x="7755" y="15265"/>
                  </a:cubicBezTo>
                  <a:lnTo>
                    <a:pt x="9020" y="15265"/>
                  </a:lnTo>
                  <a:cubicBezTo>
                    <a:pt x="9378" y="16808"/>
                    <a:pt x="10652" y="17845"/>
                    <a:pt x="12107" y="17845"/>
                  </a:cubicBezTo>
                  <a:cubicBezTo>
                    <a:pt x="12282" y="17845"/>
                    <a:pt x="12459" y="17830"/>
                    <a:pt x="12638" y="17799"/>
                  </a:cubicBezTo>
                  <a:cubicBezTo>
                    <a:pt x="14131" y="17569"/>
                    <a:pt x="15282" y="16128"/>
                    <a:pt x="15282" y="14574"/>
                  </a:cubicBezTo>
                  <a:lnTo>
                    <a:pt x="15282" y="5818"/>
                  </a:lnTo>
                  <a:cubicBezTo>
                    <a:pt x="15282" y="5529"/>
                    <a:pt x="15338" y="5242"/>
                    <a:pt x="15512" y="4953"/>
                  </a:cubicBezTo>
                  <a:cubicBezTo>
                    <a:pt x="15913" y="5818"/>
                    <a:pt x="16832" y="6509"/>
                    <a:pt x="17809" y="6509"/>
                  </a:cubicBezTo>
                  <a:cubicBezTo>
                    <a:pt x="19073" y="6509"/>
                    <a:pt x="21600" y="5472"/>
                    <a:pt x="21600" y="3975"/>
                  </a:cubicBezTo>
                  <a:cubicBezTo>
                    <a:pt x="21600" y="2362"/>
                    <a:pt x="19073" y="1441"/>
                    <a:pt x="17809" y="1441"/>
                  </a:cubicBezTo>
                  <a:cubicBezTo>
                    <a:pt x="16660" y="1441"/>
                    <a:pt x="15627" y="2247"/>
                    <a:pt x="15338" y="3340"/>
                  </a:cubicBezTo>
                  <a:cubicBezTo>
                    <a:pt x="14478" y="3916"/>
                    <a:pt x="14016" y="4838"/>
                    <a:pt x="14016" y="5933"/>
                  </a:cubicBezTo>
                  <a:lnTo>
                    <a:pt x="14016" y="14630"/>
                  </a:lnTo>
                  <a:cubicBezTo>
                    <a:pt x="14016" y="15610"/>
                    <a:pt x="13327" y="16473"/>
                    <a:pt x="12408" y="16647"/>
                  </a:cubicBezTo>
                  <a:cubicBezTo>
                    <a:pt x="12317" y="16658"/>
                    <a:pt x="12226" y="16663"/>
                    <a:pt x="12133" y="16663"/>
                  </a:cubicBezTo>
                  <a:cubicBezTo>
                    <a:pt x="11312" y="16663"/>
                    <a:pt x="10541" y="16197"/>
                    <a:pt x="10284" y="15265"/>
                  </a:cubicBezTo>
                  <a:cubicBezTo>
                    <a:pt x="11604" y="14919"/>
                    <a:pt x="12696" y="13709"/>
                    <a:pt x="12696" y="12155"/>
                  </a:cubicBezTo>
                  <a:lnTo>
                    <a:pt x="12696" y="3801"/>
                  </a:lnTo>
                  <a:cubicBezTo>
                    <a:pt x="12696" y="1728"/>
                    <a:pt x="10973" y="0"/>
                    <a:pt x="89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506" name="Google Shape;4506;p40"/>
            <p:cNvGrpSpPr/>
            <p:nvPr/>
          </p:nvGrpSpPr>
          <p:grpSpPr>
            <a:xfrm>
              <a:off x="11329586" y="4695495"/>
              <a:ext cx="731554" cy="893034"/>
              <a:chOff x="75" y="0"/>
              <a:chExt cx="731552" cy="893032"/>
            </a:xfrm>
          </p:grpSpPr>
          <p:sp>
            <p:nvSpPr>
              <p:cNvPr id="4507" name="Google Shape;4507;p40"/>
              <p:cNvSpPr/>
              <p:nvPr/>
            </p:nvSpPr>
            <p:spPr>
              <a:xfrm>
                <a:off x="75" y="161553"/>
                <a:ext cx="313534" cy="339619"/>
              </a:xfrm>
              <a:custGeom>
                <a:rect b="b" l="l" r="r" t="t"/>
                <a:pathLst>
                  <a:path extrusionOk="0" h="21600" w="21600">
                    <a:moveTo>
                      <a:pt x="10797" y="0"/>
                    </a:moveTo>
                    <a:cubicBezTo>
                      <a:pt x="4908" y="0"/>
                      <a:pt x="0" y="4531"/>
                      <a:pt x="0" y="9968"/>
                    </a:cubicBezTo>
                    <a:lnTo>
                      <a:pt x="0" y="21600"/>
                    </a:lnTo>
                    <a:lnTo>
                      <a:pt x="21600" y="21600"/>
                    </a:lnTo>
                    <a:lnTo>
                      <a:pt x="21600" y="9968"/>
                    </a:lnTo>
                    <a:cubicBezTo>
                      <a:pt x="21600" y="4531"/>
                      <a:pt x="16687"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08" name="Google Shape;4508;p40"/>
              <p:cNvSpPr/>
              <p:nvPr/>
            </p:nvSpPr>
            <p:spPr>
              <a:xfrm>
                <a:off x="418093" y="391935"/>
                <a:ext cx="313534" cy="341955"/>
              </a:xfrm>
              <a:custGeom>
                <a:rect b="b" l="l" r="r" t="t"/>
                <a:pathLst>
                  <a:path extrusionOk="0" h="21600" w="21600">
                    <a:moveTo>
                      <a:pt x="0" y="0"/>
                    </a:moveTo>
                    <a:lnTo>
                      <a:pt x="0" y="11700"/>
                    </a:lnTo>
                    <a:cubicBezTo>
                      <a:pt x="0" y="17100"/>
                      <a:pt x="4908" y="21600"/>
                      <a:pt x="10797" y="21600"/>
                    </a:cubicBezTo>
                    <a:cubicBezTo>
                      <a:pt x="16853" y="21600"/>
                      <a:pt x="21600" y="17100"/>
                      <a:pt x="21600" y="117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09" name="Google Shape;4509;p40"/>
              <p:cNvSpPr/>
              <p:nvPr/>
            </p:nvSpPr>
            <p:spPr>
              <a:xfrm>
                <a:off x="75" y="553414"/>
                <a:ext cx="313534" cy="339618"/>
              </a:xfrm>
              <a:custGeom>
                <a:rect b="b" l="l" r="r" t="t"/>
                <a:pathLst>
                  <a:path extrusionOk="0" h="21600" w="21600">
                    <a:moveTo>
                      <a:pt x="9000" y="3323"/>
                    </a:moveTo>
                    <a:cubicBezTo>
                      <a:pt x="9982" y="3323"/>
                      <a:pt x="10797" y="4080"/>
                      <a:pt x="10797" y="4986"/>
                    </a:cubicBezTo>
                    <a:lnTo>
                      <a:pt x="10797" y="11632"/>
                    </a:lnTo>
                    <a:cubicBezTo>
                      <a:pt x="11779" y="11632"/>
                      <a:pt x="12600" y="12385"/>
                      <a:pt x="12600" y="13291"/>
                    </a:cubicBezTo>
                    <a:cubicBezTo>
                      <a:pt x="12600" y="14197"/>
                      <a:pt x="11779" y="14955"/>
                      <a:pt x="10797" y="14955"/>
                    </a:cubicBezTo>
                    <a:cubicBezTo>
                      <a:pt x="8834" y="14955"/>
                      <a:pt x="7037" y="13444"/>
                      <a:pt x="7037" y="11632"/>
                    </a:cubicBezTo>
                    <a:lnTo>
                      <a:pt x="7037" y="4986"/>
                    </a:lnTo>
                    <a:cubicBezTo>
                      <a:pt x="7037" y="4080"/>
                      <a:pt x="7853" y="3323"/>
                      <a:pt x="9000" y="3323"/>
                    </a:cubicBezTo>
                    <a:close/>
                    <a:moveTo>
                      <a:pt x="0" y="0"/>
                    </a:moveTo>
                    <a:lnTo>
                      <a:pt x="0" y="11632"/>
                    </a:lnTo>
                    <a:cubicBezTo>
                      <a:pt x="0" y="17069"/>
                      <a:pt x="4908" y="21600"/>
                      <a:pt x="10797" y="21600"/>
                    </a:cubicBezTo>
                    <a:cubicBezTo>
                      <a:pt x="16687" y="21600"/>
                      <a:pt x="21600" y="17069"/>
                      <a:pt x="21600" y="1163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10" name="Google Shape;4510;p40"/>
              <p:cNvSpPr/>
              <p:nvPr/>
            </p:nvSpPr>
            <p:spPr>
              <a:xfrm>
                <a:off x="418093" y="0"/>
                <a:ext cx="313534" cy="342030"/>
              </a:xfrm>
              <a:custGeom>
                <a:rect b="b" l="l" r="r" t="t"/>
                <a:pathLst>
                  <a:path extrusionOk="0" h="21600" w="21600">
                    <a:moveTo>
                      <a:pt x="10636" y="6603"/>
                    </a:moveTo>
                    <a:cubicBezTo>
                      <a:pt x="12600" y="6603"/>
                      <a:pt x="14236" y="8103"/>
                      <a:pt x="14236" y="9903"/>
                    </a:cubicBezTo>
                    <a:lnTo>
                      <a:pt x="14236" y="16501"/>
                    </a:lnTo>
                    <a:cubicBezTo>
                      <a:pt x="14236" y="17401"/>
                      <a:pt x="13415" y="18148"/>
                      <a:pt x="12433" y="18148"/>
                    </a:cubicBezTo>
                    <a:cubicBezTo>
                      <a:pt x="11452" y="18148"/>
                      <a:pt x="10636" y="17401"/>
                      <a:pt x="10636" y="16501"/>
                    </a:cubicBezTo>
                    <a:lnTo>
                      <a:pt x="10636" y="9903"/>
                    </a:lnTo>
                    <a:cubicBezTo>
                      <a:pt x="9655" y="9903"/>
                      <a:pt x="8834" y="9150"/>
                      <a:pt x="8834" y="8251"/>
                    </a:cubicBezTo>
                    <a:cubicBezTo>
                      <a:pt x="8834" y="7351"/>
                      <a:pt x="9655" y="6603"/>
                      <a:pt x="10636" y="6603"/>
                    </a:cubicBezTo>
                    <a:close/>
                    <a:moveTo>
                      <a:pt x="10797" y="0"/>
                    </a:moveTo>
                    <a:cubicBezTo>
                      <a:pt x="4908" y="0"/>
                      <a:pt x="0" y="4499"/>
                      <a:pt x="0" y="9903"/>
                    </a:cubicBezTo>
                    <a:lnTo>
                      <a:pt x="0" y="21600"/>
                    </a:lnTo>
                    <a:lnTo>
                      <a:pt x="21600" y="21600"/>
                    </a:lnTo>
                    <a:lnTo>
                      <a:pt x="21600" y="9903"/>
                    </a:lnTo>
                    <a:cubicBezTo>
                      <a:pt x="21600" y="4499"/>
                      <a:pt x="16687"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511" name="Google Shape;4511;p40"/>
            <p:cNvGrpSpPr/>
            <p:nvPr/>
          </p:nvGrpSpPr>
          <p:grpSpPr>
            <a:xfrm>
              <a:off x="11328416" y="5853435"/>
              <a:ext cx="733893" cy="892959"/>
              <a:chOff x="75" y="75"/>
              <a:chExt cx="733891" cy="892957"/>
            </a:xfrm>
          </p:grpSpPr>
          <p:sp>
            <p:nvSpPr>
              <p:cNvPr id="4512" name="Google Shape;4512;p40"/>
              <p:cNvSpPr/>
              <p:nvPr/>
            </p:nvSpPr>
            <p:spPr>
              <a:xfrm>
                <a:off x="365851" y="75"/>
                <a:ext cx="318209" cy="686322"/>
              </a:xfrm>
              <a:custGeom>
                <a:rect b="b" l="l" r="r" t="t"/>
                <a:pathLst>
                  <a:path extrusionOk="0" h="21600" w="21600">
                    <a:moveTo>
                      <a:pt x="14507" y="1568"/>
                    </a:moveTo>
                    <a:lnTo>
                      <a:pt x="14507" y="3288"/>
                    </a:lnTo>
                    <a:lnTo>
                      <a:pt x="10961" y="3288"/>
                    </a:lnTo>
                    <a:lnTo>
                      <a:pt x="10961" y="1568"/>
                    </a:lnTo>
                    <a:close/>
                    <a:moveTo>
                      <a:pt x="5481" y="11585"/>
                    </a:moveTo>
                    <a:cubicBezTo>
                      <a:pt x="6448" y="11585"/>
                      <a:pt x="7251" y="11958"/>
                      <a:pt x="7251" y="12406"/>
                    </a:cubicBezTo>
                    <a:cubicBezTo>
                      <a:pt x="7251" y="12931"/>
                      <a:pt x="6448" y="13303"/>
                      <a:pt x="5481" y="13303"/>
                    </a:cubicBezTo>
                    <a:cubicBezTo>
                      <a:pt x="4350" y="13303"/>
                      <a:pt x="3546" y="12931"/>
                      <a:pt x="3546" y="12406"/>
                    </a:cubicBezTo>
                    <a:cubicBezTo>
                      <a:pt x="3546" y="11958"/>
                      <a:pt x="4350" y="11585"/>
                      <a:pt x="5481" y="11585"/>
                    </a:cubicBezTo>
                    <a:close/>
                    <a:moveTo>
                      <a:pt x="17895" y="14950"/>
                    </a:moveTo>
                    <a:lnTo>
                      <a:pt x="17895" y="15771"/>
                    </a:lnTo>
                    <a:cubicBezTo>
                      <a:pt x="17895" y="16295"/>
                      <a:pt x="17087" y="16594"/>
                      <a:pt x="16119" y="16594"/>
                    </a:cubicBezTo>
                    <a:lnTo>
                      <a:pt x="9027" y="16594"/>
                    </a:lnTo>
                    <a:cubicBezTo>
                      <a:pt x="8060" y="16594"/>
                      <a:pt x="7251" y="16295"/>
                      <a:pt x="7251" y="15771"/>
                    </a:cubicBezTo>
                    <a:lnTo>
                      <a:pt x="7251" y="14950"/>
                    </a:lnTo>
                    <a:close/>
                    <a:moveTo>
                      <a:pt x="5481" y="0"/>
                    </a:moveTo>
                    <a:cubicBezTo>
                      <a:pt x="4350" y="0"/>
                      <a:pt x="3546" y="372"/>
                      <a:pt x="3546" y="821"/>
                    </a:cubicBezTo>
                    <a:cubicBezTo>
                      <a:pt x="3546" y="1345"/>
                      <a:pt x="4350" y="1718"/>
                      <a:pt x="5481" y="1718"/>
                    </a:cubicBezTo>
                    <a:lnTo>
                      <a:pt x="7251" y="1718"/>
                    </a:lnTo>
                    <a:lnTo>
                      <a:pt x="7251" y="3438"/>
                    </a:lnTo>
                    <a:cubicBezTo>
                      <a:pt x="5158" y="3737"/>
                      <a:pt x="3546" y="4707"/>
                      <a:pt x="3546" y="5829"/>
                    </a:cubicBezTo>
                    <a:lnTo>
                      <a:pt x="3546" y="10164"/>
                    </a:lnTo>
                    <a:cubicBezTo>
                      <a:pt x="1612" y="10539"/>
                      <a:pt x="0" y="11436"/>
                      <a:pt x="0" y="12556"/>
                    </a:cubicBezTo>
                    <a:cubicBezTo>
                      <a:pt x="0" y="13528"/>
                      <a:pt x="1448" y="14499"/>
                      <a:pt x="3546" y="14874"/>
                    </a:cubicBezTo>
                    <a:lnTo>
                      <a:pt x="3546" y="15771"/>
                    </a:lnTo>
                    <a:cubicBezTo>
                      <a:pt x="3546" y="16817"/>
                      <a:pt x="4994" y="17790"/>
                      <a:pt x="7251" y="18162"/>
                    </a:cubicBezTo>
                    <a:lnTo>
                      <a:pt x="7251" y="20779"/>
                    </a:lnTo>
                    <a:cubicBezTo>
                      <a:pt x="7251" y="21228"/>
                      <a:pt x="8060" y="21600"/>
                      <a:pt x="9027" y="21600"/>
                    </a:cubicBezTo>
                    <a:lnTo>
                      <a:pt x="16119" y="21600"/>
                    </a:lnTo>
                    <a:cubicBezTo>
                      <a:pt x="17087" y="21600"/>
                      <a:pt x="17895" y="21228"/>
                      <a:pt x="17895" y="20779"/>
                    </a:cubicBezTo>
                    <a:lnTo>
                      <a:pt x="17895" y="18162"/>
                    </a:lnTo>
                    <a:cubicBezTo>
                      <a:pt x="19988" y="17790"/>
                      <a:pt x="21600" y="16893"/>
                      <a:pt x="21600" y="15771"/>
                    </a:cubicBezTo>
                    <a:lnTo>
                      <a:pt x="21600" y="5829"/>
                    </a:lnTo>
                    <a:cubicBezTo>
                      <a:pt x="21600" y="4783"/>
                      <a:pt x="20152" y="3810"/>
                      <a:pt x="17895" y="3438"/>
                    </a:cubicBezTo>
                    <a:lnTo>
                      <a:pt x="17895" y="1718"/>
                    </a:lnTo>
                    <a:lnTo>
                      <a:pt x="19829" y="1718"/>
                    </a:lnTo>
                    <a:cubicBezTo>
                      <a:pt x="20797" y="1718"/>
                      <a:pt x="21600" y="1345"/>
                      <a:pt x="21600" y="821"/>
                    </a:cubicBezTo>
                    <a:cubicBezTo>
                      <a:pt x="21600" y="372"/>
                      <a:pt x="20797" y="0"/>
                      <a:pt x="198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13" name="Google Shape;4513;p40"/>
              <p:cNvSpPr/>
              <p:nvPr/>
            </p:nvSpPr>
            <p:spPr>
              <a:xfrm>
                <a:off x="520168" y="733965"/>
                <a:ext cx="213798" cy="52244"/>
              </a:xfrm>
              <a:custGeom>
                <a:rect b="b" l="l" r="r" t="t"/>
                <a:pathLst>
                  <a:path extrusionOk="0" h="21600" w="21600">
                    <a:moveTo>
                      <a:pt x="0" y="0"/>
                    </a:moveTo>
                    <a:lnTo>
                      <a:pt x="2643" y="21600"/>
                    </a:lnTo>
                    <a:lnTo>
                      <a:pt x="18957" y="21600"/>
                    </a:lnTo>
                    <a:cubicBezTo>
                      <a:pt x="20397" y="21600"/>
                      <a:pt x="21600" y="16675"/>
                      <a:pt x="21600" y="10784"/>
                    </a:cubicBezTo>
                    <a:cubicBezTo>
                      <a:pt x="21600" y="4894"/>
                      <a:pt x="20397" y="0"/>
                      <a:pt x="189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14" name="Google Shape;4514;p40"/>
              <p:cNvSpPr/>
              <p:nvPr/>
            </p:nvSpPr>
            <p:spPr>
              <a:xfrm>
                <a:off x="75" y="225707"/>
                <a:ext cx="629405" cy="667325"/>
              </a:xfrm>
              <a:custGeom>
                <a:rect b="b" l="l" r="r" t="t"/>
                <a:pathLst>
                  <a:path extrusionOk="0" h="21600" w="21600">
                    <a:moveTo>
                      <a:pt x="12633" y="0"/>
                    </a:moveTo>
                    <a:cubicBezTo>
                      <a:pt x="7580" y="1152"/>
                      <a:pt x="3669" y="5456"/>
                      <a:pt x="3669" y="10685"/>
                    </a:cubicBezTo>
                    <a:lnTo>
                      <a:pt x="3669" y="19987"/>
                    </a:lnTo>
                    <a:lnTo>
                      <a:pt x="1058" y="19987"/>
                    </a:lnTo>
                    <a:cubicBezTo>
                      <a:pt x="1004" y="19980"/>
                      <a:pt x="949" y="19977"/>
                      <a:pt x="895" y="19977"/>
                    </a:cubicBezTo>
                    <a:cubicBezTo>
                      <a:pt x="339" y="19977"/>
                      <a:pt x="0" y="20334"/>
                      <a:pt x="0" y="20756"/>
                    </a:cubicBezTo>
                    <a:cubicBezTo>
                      <a:pt x="0" y="21217"/>
                      <a:pt x="406" y="21600"/>
                      <a:pt x="895" y="21600"/>
                    </a:cubicBezTo>
                    <a:lnTo>
                      <a:pt x="20702" y="21600"/>
                    </a:lnTo>
                    <a:cubicBezTo>
                      <a:pt x="21191" y="21600"/>
                      <a:pt x="21600" y="21217"/>
                      <a:pt x="21600" y="20756"/>
                    </a:cubicBezTo>
                    <a:cubicBezTo>
                      <a:pt x="21600" y="20295"/>
                      <a:pt x="21191" y="19909"/>
                      <a:pt x="20702" y="19909"/>
                    </a:cubicBezTo>
                    <a:lnTo>
                      <a:pt x="17605" y="19909"/>
                    </a:lnTo>
                    <a:lnTo>
                      <a:pt x="16139" y="16988"/>
                    </a:lnTo>
                    <a:cubicBezTo>
                      <a:pt x="16056" y="16759"/>
                      <a:pt x="15567" y="16527"/>
                      <a:pt x="15324" y="16527"/>
                    </a:cubicBezTo>
                    <a:lnTo>
                      <a:pt x="10840" y="16527"/>
                    </a:lnTo>
                    <a:lnTo>
                      <a:pt x="10840" y="8916"/>
                    </a:lnTo>
                    <a:cubicBezTo>
                      <a:pt x="10840" y="8379"/>
                      <a:pt x="11003" y="7916"/>
                      <a:pt x="11329" y="7533"/>
                    </a:cubicBezTo>
                    <a:cubicBezTo>
                      <a:pt x="11003" y="6918"/>
                      <a:pt x="10840" y="6225"/>
                      <a:pt x="10840" y="5610"/>
                    </a:cubicBezTo>
                    <a:cubicBezTo>
                      <a:pt x="10840" y="4226"/>
                      <a:pt x="11492" y="2996"/>
                      <a:pt x="12633" y="2228"/>
                    </a:cubicBezTo>
                    <a:lnTo>
                      <a:pt x="1263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515" name="Google Shape;4515;p40"/>
            <p:cNvGrpSpPr/>
            <p:nvPr/>
          </p:nvGrpSpPr>
          <p:grpSpPr>
            <a:xfrm>
              <a:off x="16900720" y="3599786"/>
              <a:ext cx="895068" cy="884665"/>
              <a:chOff x="0" y="0"/>
              <a:chExt cx="895067" cy="884663"/>
            </a:xfrm>
          </p:grpSpPr>
          <p:sp>
            <p:nvSpPr>
              <p:cNvPr id="4516" name="Google Shape;4516;p40"/>
              <p:cNvSpPr/>
              <p:nvPr/>
            </p:nvSpPr>
            <p:spPr>
              <a:xfrm>
                <a:off x="0" y="0"/>
                <a:ext cx="895067" cy="884663"/>
              </a:xfrm>
              <a:custGeom>
                <a:rect b="b" l="l" r="r" t="t"/>
                <a:pathLst>
                  <a:path extrusionOk="0" h="21600" w="21421">
                    <a:moveTo>
                      <a:pt x="5712" y="10162"/>
                    </a:moveTo>
                    <a:cubicBezTo>
                      <a:pt x="6053" y="10162"/>
                      <a:pt x="6336" y="10451"/>
                      <a:pt x="6336" y="10799"/>
                    </a:cubicBezTo>
                    <a:cubicBezTo>
                      <a:pt x="6336" y="11147"/>
                      <a:pt x="6053" y="11438"/>
                      <a:pt x="5712" y="11438"/>
                    </a:cubicBezTo>
                    <a:cubicBezTo>
                      <a:pt x="5369" y="11438"/>
                      <a:pt x="5086" y="11147"/>
                      <a:pt x="5086" y="10799"/>
                    </a:cubicBezTo>
                    <a:cubicBezTo>
                      <a:pt x="5086" y="10451"/>
                      <a:pt x="5369" y="10162"/>
                      <a:pt x="5712" y="10162"/>
                    </a:cubicBezTo>
                    <a:close/>
                    <a:moveTo>
                      <a:pt x="10713" y="5058"/>
                    </a:moveTo>
                    <a:cubicBezTo>
                      <a:pt x="12418" y="5058"/>
                      <a:pt x="13840" y="6509"/>
                      <a:pt x="13840" y="8248"/>
                    </a:cubicBezTo>
                    <a:cubicBezTo>
                      <a:pt x="13840" y="9987"/>
                      <a:pt x="12476" y="11438"/>
                      <a:pt x="10713" y="11438"/>
                    </a:cubicBezTo>
                    <a:cubicBezTo>
                      <a:pt x="9008" y="11438"/>
                      <a:pt x="7586" y="9987"/>
                      <a:pt x="7586" y="8248"/>
                    </a:cubicBezTo>
                    <a:cubicBezTo>
                      <a:pt x="7586" y="6509"/>
                      <a:pt x="9008" y="5058"/>
                      <a:pt x="10713" y="5058"/>
                    </a:cubicBezTo>
                    <a:close/>
                    <a:moveTo>
                      <a:pt x="15772" y="10162"/>
                    </a:moveTo>
                    <a:cubicBezTo>
                      <a:pt x="16113" y="10162"/>
                      <a:pt x="16396" y="10451"/>
                      <a:pt x="16396" y="10799"/>
                    </a:cubicBezTo>
                    <a:cubicBezTo>
                      <a:pt x="16396" y="11147"/>
                      <a:pt x="16113" y="11438"/>
                      <a:pt x="15772" y="11438"/>
                    </a:cubicBezTo>
                    <a:cubicBezTo>
                      <a:pt x="15373" y="11438"/>
                      <a:pt x="15090" y="11147"/>
                      <a:pt x="15090" y="10799"/>
                    </a:cubicBezTo>
                    <a:cubicBezTo>
                      <a:pt x="15090" y="10451"/>
                      <a:pt x="15373" y="10162"/>
                      <a:pt x="15772" y="10162"/>
                    </a:cubicBezTo>
                    <a:close/>
                    <a:moveTo>
                      <a:pt x="8212" y="13989"/>
                    </a:moveTo>
                    <a:cubicBezTo>
                      <a:pt x="8553" y="13989"/>
                      <a:pt x="8837" y="14280"/>
                      <a:pt x="8837" y="14628"/>
                    </a:cubicBezTo>
                    <a:cubicBezTo>
                      <a:pt x="8837" y="15033"/>
                      <a:pt x="8553" y="15323"/>
                      <a:pt x="8212" y="15323"/>
                    </a:cubicBezTo>
                    <a:cubicBezTo>
                      <a:pt x="7871" y="15323"/>
                      <a:pt x="7586" y="15033"/>
                      <a:pt x="7586" y="14628"/>
                    </a:cubicBezTo>
                    <a:cubicBezTo>
                      <a:pt x="7586" y="14280"/>
                      <a:pt x="7871" y="13989"/>
                      <a:pt x="8212" y="13989"/>
                    </a:cubicBezTo>
                    <a:close/>
                    <a:moveTo>
                      <a:pt x="11963" y="12770"/>
                    </a:moveTo>
                    <a:cubicBezTo>
                      <a:pt x="13044" y="12770"/>
                      <a:pt x="13840" y="13641"/>
                      <a:pt x="13840" y="14628"/>
                    </a:cubicBezTo>
                    <a:cubicBezTo>
                      <a:pt x="13840" y="15671"/>
                      <a:pt x="12986" y="16540"/>
                      <a:pt x="11963" y="16540"/>
                    </a:cubicBezTo>
                    <a:cubicBezTo>
                      <a:pt x="10883" y="16540"/>
                      <a:pt x="10145" y="15671"/>
                      <a:pt x="10145" y="14628"/>
                    </a:cubicBezTo>
                    <a:cubicBezTo>
                      <a:pt x="10145" y="13641"/>
                      <a:pt x="10996" y="12770"/>
                      <a:pt x="11963" y="12770"/>
                    </a:cubicBezTo>
                    <a:close/>
                    <a:moveTo>
                      <a:pt x="9492" y="0"/>
                    </a:moveTo>
                    <a:cubicBezTo>
                      <a:pt x="9335" y="0"/>
                      <a:pt x="9178" y="42"/>
                      <a:pt x="9064" y="129"/>
                    </a:cubicBezTo>
                    <a:cubicBezTo>
                      <a:pt x="8837" y="361"/>
                      <a:pt x="8837" y="825"/>
                      <a:pt x="9064" y="999"/>
                    </a:cubicBezTo>
                    <a:cubicBezTo>
                      <a:pt x="9576" y="1522"/>
                      <a:pt x="9917" y="1986"/>
                      <a:pt x="10087" y="2507"/>
                    </a:cubicBezTo>
                    <a:cubicBezTo>
                      <a:pt x="9576" y="2623"/>
                      <a:pt x="9008" y="2682"/>
                      <a:pt x="8496" y="2855"/>
                    </a:cubicBezTo>
                    <a:cubicBezTo>
                      <a:pt x="7985" y="1870"/>
                      <a:pt x="7303" y="1463"/>
                      <a:pt x="6394" y="1058"/>
                    </a:cubicBezTo>
                    <a:cubicBezTo>
                      <a:pt x="6322" y="1029"/>
                      <a:pt x="6240" y="1014"/>
                      <a:pt x="6156" y="1014"/>
                    </a:cubicBezTo>
                    <a:cubicBezTo>
                      <a:pt x="5903" y="1014"/>
                      <a:pt x="5625" y="1145"/>
                      <a:pt x="5540" y="1406"/>
                    </a:cubicBezTo>
                    <a:cubicBezTo>
                      <a:pt x="5369" y="1695"/>
                      <a:pt x="5540" y="2102"/>
                      <a:pt x="5825" y="2218"/>
                    </a:cubicBezTo>
                    <a:cubicBezTo>
                      <a:pt x="6450" y="2507"/>
                      <a:pt x="6962" y="2855"/>
                      <a:pt x="7245" y="3319"/>
                    </a:cubicBezTo>
                    <a:cubicBezTo>
                      <a:pt x="6735" y="3551"/>
                      <a:pt x="6280" y="3841"/>
                      <a:pt x="5881" y="4130"/>
                    </a:cubicBezTo>
                    <a:cubicBezTo>
                      <a:pt x="5086" y="3378"/>
                      <a:pt x="4232" y="3262"/>
                      <a:pt x="3323" y="3203"/>
                    </a:cubicBezTo>
                    <a:cubicBezTo>
                      <a:pt x="2982" y="3203"/>
                      <a:pt x="2699" y="3378"/>
                      <a:pt x="2585" y="3783"/>
                    </a:cubicBezTo>
                    <a:cubicBezTo>
                      <a:pt x="2585" y="4130"/>
                      <a:pt x="2812" y="4421"/>
                      <a:pt x="3153" y="4478"/>
                    </a:cubicBezTo>
                    <a:cubicBezTo>
                      <a:pt x="3891" y="4537"/>
                      <a:pt x="4404" y="4653"/>
                      <a:pt x="4858" y="5001"/>
                    </a:cubicBezTo>
                    <a:cubicBezTo>
                      <a:pt x="4517" y="5349"/>
                      <a:pt x="4176" y="5813"/>
                      <a:pt x="3891" y="6218"/>
                    </a:cubicBezTo>
                    <a:cubicBezTo>
                      <a:pt x="3429" y="6061"/>
                      <a:pt x="3025" y="5999"/>
                      <a:pt x="2634" y="5999"/>
                    </a:cubicBezTo>
                    <a:cubicBezTo>
                      <a:pt x="2156" y="5999"/>
                      <a:pt x="1694" y="6091"/>
                      <a:pt x="1163" y="6218"/>
                    </a:cubicBezTo>
                    <a:cubicBezTo>
                      <a:pt x="822" y="6277"/>
                      <a:pt x="709" y="6682"/>
                      <a:pt x="766" y="7031"/>
                    </a:cubicBezTo>
                    <a:cubicBezTo>
                      <a:pt x="811" y="7306"/>
                      <a:pt x="1033" y="7471"/>
                      <a:pt x="1322" y="7471"/>
                    </a:cubicBezTo>
                    <a:cubicBezTo>
                      <a:pt x="1398" y="7471"/>
                      <a:pt x="1479" y="7460"/>
                      <a:pt x="1562" y="7436"/>
                    </a:cubicBezTo>
                    <a:cubicBezTo>
                      <a:pt x="2006" y="7322"/>
                      <a:pt x="2378" y="7234"/>
                      <a:pt x="2740" y="7234"/>
                    </a:cubicBezTo>
                    <a:cubicBezTo>
                      <a:pt x="2933" y="7234"/>
                      <a:pt x="3124" y="7260"/>
                      <a:pt x="3323" y="7320"/>
                    </a:cubicBezTo>
                    <a:cubicBezTo>
                      <a:pt x="3096" y="7843"/>
                      <a:pt x="2868" y="8307"/>
                      <a:pt x="2812" y="8828"/>
                    </a:cubicBezTo>
                    <a:cubicBezTo>
                      <a:pt x="1845" y="8828"/>
                      <a:pt x="1050" y="9176"/>
                      <a:pt x="254" y="9755"/>
                    </a:cubicBezTo>
                    <a:cubicBezTo>
                      <a:pt x="-29" y="9987"/>
                      <a:pt x="-87" y="10335"/>
                      <a:pt x="140" y="10626"/>
                    </a:cubicBezTo>
                    <a:cubicBezTo>
                      <a:pt x="249" y="10810"/>
                      <a:pt x="447" y="10922"/>
                      <a:pt x="651" y="10922"/>
                    </a:cubicBezTo>
                    <a:cubicBezTo>
                      <a:pt x="768" y="10922"/>
                      <a:pt x="889" y="10886"/>
                      <a:pt x="994" y="10799"/>
                    </a:cubicBezTo>
                    <a:cubicBezTo>
                      <a:pt x="1562" y="10335"/>
                      <a:pt x="2017" y="10046"/>
                      <a:pt x="2585" y="10046"/>
                    </a:cubicBezTo>
                    <a:cubicBezTo>
                      <a:pt x="2585" y="10278"/>
                      <a:pt x="2527" y="10567"/>
                      <a:pt x="2527" y="10799"/>
                    </a:cubicBezTo>
                    <a:cubicBezTo>
                      <a:pt x="2527" y="11090"/>
                      <a:pt x="2527" y="11379"/>
                      <a:pt x="2585" y="11670"/>
                    </a:cubicBezTo>
                    <a:cubicBezTo>
                      <a:pt x="1618" y="12018"/>
                      <a:pt x="1107" y="12654"/>
                      <a:pt x="539" y="13468"/>
                    </a:cubicBezTo>
                    <a:cubicBezTo>
                      <a:pt x="312" y="13757"/>
                      <a:pt x="425" y="14105"/>
                      <a:pt x="709" y="14337"/>
                    </a:cubicBezTo>
                    <a:cubicBezTo>
                      <a:pt x="828" y="14434"/>
                      <a:pt x="967" y="14480"/>
                      <a:pt x="1100" y="14480"/>
                    </a:cubicBezTo>
                    <a:cubicBezTo>
                      <a:pt x="1286" y="14480"/>
                      <a:pt x="1463" y="14390"/>
                      <a:pt x="1562" y="14221"/>
                    </a:cubicBezTo>
                    <a:cubicBezTo>
                      <a:pt x="1959" y="13525"/>
                      <a:pt x="2300" y="13120"/>
                      <a:pt x="2812" y="12886"/>
                    </a:cubicBezTo>
                    <a:cubicBezTo>
                      <a:pt x="2982" y="13409"/>
                      <a:pt x="3096" y="13932"/>
                      <a:pt x="3381" y="14396"/>
                    </a:cubicBezTo>
                    <a:cubicBezTo>
                      <a:pt x="2585" y="15091"/>
                      <a:pt x="2300" y="15844"/>
                      <a:pt x="2017" y="16831"/>
                    </a:cubicBezTo>
                    <a:cubicBezTo>
                      <a:pt x="1959" y="17179"/>
                      <a:pt x="2186" y="17527"/>
                      <a:pt x="2471" y="17584"/>
                    </a:cubicBezTo>
                    <a:cubicBezTo>
                      <a:pt x="2533" y="17606"/>
                      <a:pt x="2594" y="17615"/>
                      <a:pt x="2654" y="17615"/>
                    </a:cubicBezTo>
                    <a:cubicBezTo>
                      <a:pt x="2928" y="17615"/>
                      <a:pt x="3173" y="17416"/>
                      <a:pt x="3267" y="17179"/>
                    </a:cubicBezTo>
                    <a:cubicBezTo>
                      <a:pt x="3437" y="16424"/>
                      <a:pt x="3608" y="15960"/>
                      <a:pt x="4005" y="15496"/>
                    </a:cubicBezTo>
                    <a:cubicBezTo>
                      <a:pt x="4290" y="15960"/>
                      <a:pt x="4687" y="16367"/>
                      <a:pt x="5028" y="16715"/>
                    </a:cubicBezTo>
                    <a:cubicBezTo>
                      <a:pt x="4460" y="17584"/>
                      <a:pt x="4517" y="18454"/>
                      <a:pt x="4573" y="19498"/>
                    </a:cubicBezTo>
                    <a:cubicBezTo>
                      <a:pt x="4573" y="19846"/>
                      <a:pt x="4858" y="20078"/>
                      <a:pt x="5255" y="20078"/>
                    </a:cubicBezTo>
                    <a:lnTo>
                      <a:pt x="5313" y="20078"/>
                    </a:lnTo>
                    <a:cubicBezTo>
                      <a:pt x="5654" y="20078"/>
                      <a:pt x="5881" y="19730"/>
                      <a:pt x="5881" y="19325"/>
                    </a:cubicBezTo>
                    <a:cubicBezTo>
                      <a:pt x="5825" y="18570"/>
                      <a:pt x="5825" y="18048"/>
                      <a:pt x="5995" y="17527"/>
                    </a:cubicBezTo>
                    <a:cubicBezTo>
                      <a:pt x="6450" y="17816"/>
                      <a:pt x="6848" y="18106"/>
                      <a:pt x="7359" y="18338"/>
                    </a:cubicBezTo>
                    <a:cubicBezTo>
                      <a:pt x="7132" y="19325"/>
                      <a:pt x="7417" y="20137"/>
                      <a:pt x="7871" y="21064"/>
                    </a:cubicBezTo>
                    <a:cubicBezTo>
                      <a:pt x="7945" y="21329"/>
                      <a:pt x="8142" y="21445"/>
                      <a:pt x="8364" y="21445"/>
                    </a:cubicBezTo>
                    <a:cubicBezTo>
                      <a:pt x="8481" y="21445"/>
                      <a:pt x="8606" y="21414"/>
                      <a:pt x="8723" y="21353"/>
                    </a:cubicBezTo>
                    <a:cubicBezTo>
                      <a:pt x="9008" y="21237"/>
                      <a:pt x="9122" y="20890"/>
                      <a:pt x="9008" y="20485"/>
                    </a:cubicBezTo>
                    <a:cubicBezTo>
                      <a:pt x="8723" y="19846"/>
                      <a:pt x="8496" y="19325"/>
                      <a:pt x="8553" y="18743"/>
                    </a:cubicBezTo>
                    <a:cubicBezTo>
                      <a:pt x="9064" y="18918"/>
                      <a:pt x="9576" y="18977"/>
                      <a:pt x="10145" y="19034"/>
                    </a:cubicBezTo>
                    <a:cubicBezTo>
                      <a:pt x="10258" y="20078"/>
                      <a:pt x="10827" y="20716"/>
                      <a:pt x="11509" y="21469"/>
                    </a:cubicBezTo>
                    <a:cubicBezTo>
                      <a:pt x="11593" y="21556"/>
                      <a:pt x="11750" y="21600"/>
                      <a:pt x="11913" y="21600"/>
                    </a:cubicBezTo>
                    <a:cubicBezTo>
                      <a:pt x="12077" y="21600"/>
                      <a:pt x="12248" y="21556"/>
                      <a:pt x="12362" y="21469"/>
                    </a:cubicBezTo>
                    <a:cubicBezTo>
                      <a:pt x="12532" y="21237"/>
                      <a:pt x="12532" y="20774"/>
                      <a:pt x="12362" y="20601"/>
                    </a:cubicBezTo>
                    <a:cubicBezTo>
                      <a:pt x="11850" y="20078"/>
                      <a:pt x="11509" y="19614"/>
                      <a:pt x="11339" y="19034"/>
                    </a:cubicBezTo>
                    <a:cubicBezTo>
                      <a:pt x="11850" y="18977"/>
                      <a:pt x="12418" y="18918"/>
                      <a:pt x="12930" y="18743"/>
                    </a:cubicBezTo>
                    <a:cubicBezTo>
                      <a:pt x="13385" y="19730"/>
                      <a:pt x="14123" y="20137"/>
                      <a:pt x="15032" y="20485"/>
                    </a:cubicBezTo>
                    <a:cubicBezTo>
                      <a:pt x="15112" y="20532"/>
                      <a:pt x="15202" y="20553"/>
                      <a:pt x="15296" y="20553"/>
                    </a:cubicBezTo>
                    <a:cubicBezTo>
                      <a:pt x="15541" y="20553"/>
                      <a:pt x="15803" y="20404"/>
                      <a:pt x="15886" y="20194"/>
                    </a:cubicBezTo>
                    <a:cubicBezTo>
                      <a:pt x="16055" y="19905"/>
                      <a:pt x="15886" y="19498"/>
                      <a:pt x="15601" y="19325"/>
                    </a:cubicBezTo>
                    <a:cubicBezTo>
                      <a:pt x="14976" y="19093"/>
                      <a:pt x="14464" y="18743"/>
                      <a:pt x="14181" y="18279"/>
                    </a:cubicBezTo>
                    <a:cubicBezTo>
                      <a:pt x="14691" y="18048"/>
                      <a:pt x="15090" y="17759"/>
                      <a:pt x="15545" y="17468"/>
                    </a:cubicBezTo>
                    <a:cubicBezTo>
                      <a:pt x="16340" y="18222"/>
                      <a:pt x="17194" y="18338"/>
                      <a:pt x="18103" y="18395"/>
                    </a:cubicBezTo>
                    <a:lnTo>
                      <a:pt x="18159" y="18395"/>
                    </a:lnTo>
                    <a:cubicBezTo>
                      <a:pt x="18500" y="18395"/>
                      <a:pt x="18727" y="18164"/>
                      <a:pt x="18785" y="17816"/>
                    </a:cubicBezTo>
                    <a:cubicBezTo>
                      <a:pt x="18785" y="17468"/>
                      <a:pt x="18614" y="17179"/>
                      <a:pt x="18217" y="17120"/>
                    </a:cubicBezTo>
                    <a:cubicBezTo>
                      <a:pt x="17535" y="17004"/>
                      <a:pt x="17022" y="16947"/>
                      <a:pt x="16510" y="16599"/>
                    </a:cubicBezTo>
                    <a:cubicBezTo>
                      <a:pt x="16851" y="16251"/>
                      <a:pt x="17250" y="15787"/>
                      <a:pt x="17535" y="15380"/>
                    </a:cubicBezTo>
                    <a:cubicBezTo>
                      <a:pt x="17919" y="15528"/>
                      <a:pt x="18282" y="15581"/>
                      <a:pt x="18648" y="15581"/>
                    </a:cubicBezTo>
                    <a:cubicBezTo>
                      <a:pt x="19146" y="15581"/>
                      <a:pt x="19647" y="15482"/>
                      <a:pt x="20205" y="15380"/>
                    </a:cubicBezTo>
                    <a:cubicBezTo>
                      <a:pt x="20604" y="15264"/>
                      <a:pt x="20717" y="14917"/>
                      <a:pt x="20660" y="14569"/>
                    </a:cubicBezTo>
                    <a:cubicBezTo>
                      <a:pt x="20611" y="14265"/>
                      <a:pt x="20301" y="14094"/>
                      <a:pt x="19996" y="14094"/>
                    </a:cubicBezTo>
                    <a:cubicBezTo>
                      <a:pt x="19952" y="14094"/>
                      <a:pt x="19907" y="14098"/>
                      <a:pt x="19864" y="14105"/>
                    </a:cubicBezTo>
                    <a:cubicBezTo>
                      <a:pt x="19409" y="14259"/>
                      <a:pt x="19030" y="14363"/>
                      <a:pt x="18661" y="14363"/>
                    </a:cubicBezTo>
                    <a:cubicBezTo>
                      <a:pt x="18475" y="14363"/>
                      <a:pt x="18292" y="14337"/>
                      <a:pt x="18103" y="14280"/>
                    </a:cubicBezTo>
                    <a:cubicBezTo>
                      <a:pt x="18330" y="13757"/>
                      <a:pt x="18500" y="13236"/>
                      <a:pt x="18614" y="12770"/>
                    </a:cubicBezTo>
                    <a:lnTo>
                      <a:pt x="18671" y="12770"/>
                    </a:lnTo>
                    <a:cubicBezTo>
                      <a:pt x="19637" y="12770"/>
                      <a:pt x="20376" y="12307"/>
                      <a:pt x="21114" y="11727"/>
                    </a:cubicBezTo>
                    <a:cubicBezTo>
                      <a:pt x="21455" y="11495"/>
                      <a:pt x="21513" y="11147"/>
                      <a:pt x="21286" y="10858"/>
                    </a:cubicBezTo>
                    <a:cubicBezTo>
                      <a:pt x="21183" y="10753"/>
                      <a:pt x="20999" y="10670"/>
                      <a:pt x="20806" y="10670"/>
                    </a:cubicBezTo>
                    <a:cubicBezTo>
                      <a:pt x="20678" y="10670"/>
                      <a:pt x="20546" y="10707"/>
                      <a:pt x="20432" y="10799"/>
                    </a:cubicBezTo>
                    <a:cubicBezTo>
                      <a:pt x="19864" y="11263"/>
                      <a:pt x="19353" y="11554"/>
                      <a:pt x="18785" y="11554"/>
                    </a:cubicBezTo>
                    <a:cubicBezTo>
                      <a:pt x="18785" y="11322"/>
                      <a:pt x="18841" y="11031"/>
                      <a:pt x="18841" y="10799"/>
                    </a:cubicBezTo>
                    <a:cubicBezTo>
                      <a:pt x="18841" y="10510"/>
                      <a:pt x="18841" y="10219"/>
                      <a:pt x="18785" y="9930"/>
                    </a:cubicBezTo>
                    <a:cubicBezTo>
                      <a:pt x="19808" y="9582"/>
                      <a:pt x="20263" y="8944"/>
                      <a:pt x="20831" y="8132"/>
                    </a:cubicBezTo>
                    <a:cubicBezTo>
                      <a:pt x="21058" y="7843"/>
                      <a:pt x="21001" y="7495"/>
                      <a:pt x="20717" y="7263"/>
                    </a:cubicBezTo>
                    <a:cubicBezTo>
                      <a:pt x="20598" y="7166"/>
                      <a:pt x="20470" y="7120"/>
                      <a:pt x="20344" y="7120"/>
                    </a:cubicBezTo>
                    <a:cubicBezTo>
                      <a:pt x="20167" y="7120"/>
                      <a:pt x="19997" y="7210"/>
                      <a:pt x="19864" y="7379"/>
                    </a:cubicBezTo>
                    <a:cubicBezTo>
                      <a:pt x="19467" y="8075"/>
                      <a:pt x="19068" y="8480"/>
                      <a:pt x="18614" y="8712"/>
                    </a:cubicBezTo>
                    <a:cubicBezTo>
                      <a:pt x="18444" y="8191"/>
                      <a:pt x="18273" y="7668"/>
                      <a:pt x="17989" y="7204"/>
                    </a:cubicBezTo>
                    <a:cubicBezTo>
                      <a:pt x="18785" y="6509"/>
                      <a:pt x="19068" y="5754"/>
                      <a:pt x="19353" y="4769"/>
                    </a:cubicBezTo>
                    <a:cubicBezTo>
                      <a:pt x="19409" y="4421"/>
                      <a:pt x="19240" y="4073"/>
                      <a:pt x="18955" y="4014"/>
                    </a:cubicBezTo>
                    <a:cubicBezTo>
                      <a:pt x="18893" y="3994"/>
                      <a:pt x="18830" y="3985"/>
                      <a:pt x="18767" y="3985"/>
                    </a:cubicBezTo>
                    <a:cubicBezTo>
                      <a:pt x="18482" y="3985"/>
                      <a:pt x="18206" y="4184"/>
                      <a:pt x="18159" y="4421"/>
                    </a:cubicBezTo>
                    <a:cubicBezTo>
                      <a:pt x="17932" y="5174"/>
                      <a:pt x="17818" y="5638"/>
                      <a:pt x="17363" y="6102"/>
                    </a:cubicBezTo>
                    <a:cubicBezTo>
                      <a:pt x="17080" y="5638"/>
                      <a:pt x="16737" y="5233"/>
                      <a:pt x="16396" y="4885"/>
                    </a:cubicBezTo>
                    <a:cubicBezTo>
                      <a:pt x="16965" y="4014"/>
                      <a:pt x="16851" y="3146"/>
                      <a:pt x="16795" y="2102"/>
                    </a:cubicBezTo>
                    <a:cubicBezTo>
                      <a:pt x="16795" y="1754"/>
                      <a:pt x="16454" y="1522"/>
                      <a:pt x="16113" y="1522"/>
                    </a:cubicBezTo>
                    <a:cubicBezTo>
                      <a:pt x="15772" y="1522"/>
                      <a:pt x="15545" y="1870"/>
                      <a:pt x="15545" y="2275"/>
                    </a:cubicBezTo>
                    <a:cubicBezTo>
                      <a:pt x="15601" y="3030"/>
                      <a:pt x="15601" y="3551"/>
                      <a:pt x="15373" y="4073"/>
                    </a:cubicBezTo>
                    <a:cubicBezTo>
                      <a:pt x="14976" y="3783"/>
                      <a:pt x="14522" y="3494"/>
                      <a:pt x="14009" y="3262"/>
                    </a:cubicBezTo>
                    <a:cubicBezTo>
                      <a:pt x="14237" y="2275"/>
                      <a:pt x="13953" y="1463"/>
                      <a:pt x="13555" y="536"/>
                    </a:cubicBezTo>
                    <a:cubicBezTo>
                      <a:pt x="13432" y="326"/>
                      <a:pt x="13219" y="177"/>
                      <a:pt x="12981" y="177"/>
                    </a:cubicBezTo>
                    <a:cubicBezTo>
                      <a:pt x="12891" y="177"/>
                      <a:pt x="12797" y="197"/>
                      <a:pt x="12703" y="245"/>
                    </a:cubicBezTo>
                    <a:cubicBezTo>
                      <a:pt x="12418" y="361"/>
                      <a:pt x="12248" y="709"/>
                      <a:pt x="12418" y="1115"/>
                    </a:cubicBezTo>
                    <a:cubicBezTo>
                      <a:pt x="12703" y="1754"/>
                      <a:pt x="12930" y="2275"/>
                      <a:pt x="12817" y="2855"/>
                    </a:cubicBezTo>
                    <a:cubicBezTo>
                      <a:pt x="12362" y="2682"/>
                      <a:pt x="11850" y="2623"/>
                      <a:pt x="11281" y="2566"/>
                    </a:cubicBezTo>
                    <a:cubicBezTo>
                      <a:pt x="11110" y="1522"/>
                      <a:pt x="10542" y="884"/>
                      <a:pt x="9917" y="129"/>
                    </a:cubicBezTo>
                    <a:cubicBezTo>
                      <a:pt x="9804" y="42"/>
                      <a:pt x="9647" y="0"/>
                      <a:pt x="94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17" name="Google Shape;4517;p40"/>
              <p:cNvSpPr/>
              <p:nvPr/>
            </p:nvSpPr>
            <p:spPr>
              <a:xfrm>
                <a:off x="369212" y="259405"/>
                <a:ext cx="154509" cy="154393"/>
              </a:xfrm>
              <a:custGeom>
                <a:rect b="b" l="l" r="r" t="t"/>
                <a:pathLst>
                  <a:path extrusionOk="0" h="21600" w="21284">
                    <a:moveTo>
                      <a:pt x="10800" y="0"/>
                    </a:moveTo>
                    <a:cubicBezTo>
                      <a:pt x="4580" y="0"/>
                      <a:pt x="0" y="4989"/>
                      <a:pt x="0" y="10642"/>
                    </a:cubicBezTo>
                    <a:cubicBezTo>
                      <a:pt x="0" y="16949"/>
                      <a:pt x="4912" y="21600"/>
                      <a:pt x="10800" y="21600"/>
                    </a:cubicBezTo>
                    <a:cubicBezTo>
                      <a:pt x="16688" y="21600"/>
                      <a:pt x="21268" y="16622"/>
                      <a:pt x="21268" y="10642"/>
                    </a:cubicBezTo>
                    <a:cubicBezTo>
                      <a:pt x="21600" y="4989"/>
                      <a:pt x="1668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18" name="Google Shape;4518;p40"/>
              <p:cNvSpPr/>
              <p:nvPr/>
            </p:nvSpPr>
            <p:spPr>
              <a:xfrm>
                <a:off x="473774" y="572938"/>
                <a:ext cx="52243" cy="54657"/>
              </a:xfrm>
              <a:custGeom>
                <a:rect b="b" l="l" r="r" t="t"/>
                <a:pathLst>
                  <a:path extrusionOk="0" h="21600" w="21600">
                    <a:moveTo>
                      <a:pt x="10784" y="0"/>
                    </a:moveTo>
                    <a:cubicBezTo>
                      <a:pt x="4894" y="0"/>
                      <a:pt x="0" y="4707"/>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519" name="Google Shape;4519;p40"/>
            <p:cNvGrpSpPr/>
            <p:nvPr/>
          </p:nvGrpSpPr>
          <p:grpSpPr>
            <a:xfrm>
              <a:off x="1167249" y="3595604"/>
              <a:ext cx="786135" cy="893033"/>
              <a:chOff x="0" y="-1"/>
              <a:chExt cx="786133" cy="893031"/>
            </a:xfrm>
          </p:grpSpPr>
          <p:sp>
            <p:nvSpPr>
              <p:cNvPr id="4520" name="Google Shape;4520;p40"/>
              <p:cNvSpPr/>
              <p:nvPr/>
            </p:nvSpPr>
            <p:spPr>
              <a:xfrm>
                <a:off x="30908" y="52242"/>
                <a:ext cx="78328" cy="211385"/>
              </a:xfrm>
              <a:custGeom>
                <a:rect b="b" l="l" r="r" t="t"/>
                <a:pathLst>
                  <a:path extrusionOk="0" h="21600" w="21600">
                    <a:moveTo>
                      <a:pt x="11122" y="0"/>
                    </a:moveTo>
                    <a:cubicBezTo>
                      <a:pt x="5239" y="0"/>
                      <a:pt x="0" y="1941"/>
                      <a:pt x="0" y="4129"/>
                    </a:cubicBezTo>
                    <a:lnTo>
                      <a:pt x="0" y="18935"/>
                    </a:lnTo>
                    <a:cubicBezTo>
                      <a:pt x="8503" y="18935"/>
                      <a:pt x="15717" y="19905"/>
                      <a:pt x="21600" y="21600"/>
                    </a:cubicBezTo>
                    <a:lnTo>
                      <a:pt x="21600" y="4129"/>
                    </a:lnTo>
                    <a:cubicBezTo>
                      <a:pt x="21600" y="1941"/>
                      <a:pt x="16361" y="0"/>
                      <a:pt x="111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21" name="Google Shape;4521;p40"/>
              <p:cNvSpPr/>
              <p:nvPr/>
            </p:nvSpPr>
            <p:spPr>
              <a:xfrm>
                <a:off x="684059" y="52242"/>
                <a:ext cx="78327" cy="209048"/>
              </a:xfrm>
              <a:custGeom>
                <a:rect b="b" l="l" r="r" t="t"/>
                <a:pathLst>
                  <a:path extrusionOk="0" h="21600" w="21600">
                    <a:moveTo>
                      <a:pt x="11122" y="0"/>
                    </a:moveTo>
                    <a:cubicBezTo>
                      <a:pt x="5239" y="0"/>
                      <a:pt x="0" y="1963"/>
                      <a:pt x="0" y="4175"/>
                    </a:cubicBezTo>
                    <a:lnTo>
                      <a:pt x="0" y="21600"/>
                    </a:lnTo>
                    <a:cubicBezTo>
                      <a:pt x="5883" y="20128"/>
                      <a:pt x="14407" y="18897"/>
                      <a:pt x="21600" y="18897"/>
                    </a:cubicBezTo>
                    <a:lnTo>
                      <a:pt x="21600" y="4175"/>
                    </a:lnTo>
                    <a:cubicBezTo>
                      <a:pt x="21600" y="1963"/>
                      <a:pt x="16361" y="0"/>
                      <a:pt x="111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22" name="Google Shape;4522;p40"/>
              <p:cNvSpPr/>
              <p:nvPr/>
            </p:nvSpPr>
            <p:spPr>
              <a:xfrm>
                <a:off x="292123" y="80739"/>
                <a:ext cx="78403" cy="173390"/>
              </a:xfrm>
              <a:custGeom>
                <a:rect b="b" l="l" r="r" t="t"/>
                <a:pathLst>
                  <a:path extrusionOk="0" h="21600" w="21600">
                    <a:moveTo>
                      <a:pt x="11132" y="0"/>
                    </a:moveTo>
                    <a:cubicBezTo>
                      <a:pt x="5234" y="0"/>
                      <a:pt x="0" y="2075"/>
                      <a:pt x="0" y="4733"/>
                    </a:cubicBezTo>
                    <a:lnTo>
                      <a:pt x="0" y="18351"/>
                    </a:lnTo>
                    <a:cubicBezTo>
                      <a:pt x="8515" y="18642"/>
                      <a:pt x="15702" y="19534"/>
                      <a:pt x="21600" y="21600"/>
                    </a:cubicBezTo>
                    <a:lnTo>
                      <a:pt x="21600" y="4733"/>
                    </a:lnTo>
                    <a:cubicBezTo>
                      <a:pt x="21600" y="2075"/>
                      <a:pt x="16366" y="0"/>
                      <a:pt x="111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23" name="Google Shape;4523;p40"/>
              <p:cNvSpPr/>
              <p:nvPr/>
            </p:nvSpPr>
            <p:spPr>
              <a:xfrm>
                <a:off x="422768" y="80739"/>
                <a:ext cx="78403" cy="173390"/>
              </a:xfrm>
              <a:custGeom>
                <a:rect b="b" l="l" r="r" t="t"/>
                <a:pathLst>
                  <a:path extrusionOk="0" h="21600" w="21600">
                    <a:moveTo>
                      <a:pt x="11132" y="0"/>
                    </a:moveTo>
                    <a:cubicBezTo>
                      <a:pt x="5234" y="0"/>
                      <a:pt x="0" y="2075"/>
                      <a:pt x="0" y="4733"/>
                    </a:cubicBezTo>
                    <a:lnTo>
                      <a:pt x="0" y="21600"/>
                    </a:lnTo>
                    <a:cubicBezTo>
                      <a:pt x="6542" y="19825"/>
                      <a:pt x="14393" y="18642"/>
                      <a:pt x="21600" y="18351"/>
                    </a:cubicBezTo>
                    <a:lnTo>
                      <a:pt x="21600" y="4733"/>
                    </a:lnTo>
                    <a:cubicBezTo>
                      <a:pt x="21600" y="2075"/>
                      <a:pt x="16366" y="0"/>
                      <a:pt x="111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24" name="Google Shape;4524;p40"/>
              <p:cNvSpPr/>
              <p:nvPr/>
            </p:nvSpPr>
            <p:spPr>
              <a:xfrm>
                <a:off x="161553" y="-1"/>
                <a:ext cx="78328" cy="275539"/>
              </a:xfrm>
              <a:custGeom>
                <a:rect b="b" l="l" r="r" t="t"/>
                <a:pathLst>
                  <a:path extrusionOk="0" h="21600" w="21600">
                    <a:moveTo>
                      <a:pt x="11122" y="0"/>
                    </a:moveTo>
                    <a:cubicBezTo>
                      <a:pt x="5239" y="0"/>
                      <a:pt x="0" y="1306"/>
                      <a:pt x="0" y="2978"/>
                    </a:cubicBezTo>
                    <a:lnTo>
                      <a:pt x="0" y="21600"/>
                    </a:lnTo>
                    <a:cubicBezTo>
                      <a:pt x="0" y="21600"/>
                      <a:pt x="0" y="21411"/>
                      <a:pt x="1310" y="21411"/>
                    </a:cubicBezTo>
                    <a:cubicBezTo>
                      <a:pt x="5883" y="19922"/>
                      <a:pt x="13097" y="18805"/>
                      <a:pt x="21600" y="18060"/>
                    </a:cubicBezTo>
                    <a:lnTo>
                      <a:pt x="21600" y="2978"/>
                    </a:lnTo>
                    <a:cubicBezTo>
                      <a:pt x="21600" y="1306"/>
                      <a:pt x="16361" y="0"/>
                      <a:pt x="111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25" name="Google Shape;4525;p40"/>
              <p:cNvSpPr/>
              <p:nvPr/>
            </p:nvSpPr>
            <p:spPr>
              <a:xfrm>
                <a:off x="553413" y="2412"/>
                <a:ext cx="78404" cy="275463"/>
              </a:xfrm>
              <a:custGeom>
                <a:rect b="b" l="l" r="r" t="t"/>
                <a:pathLst>
                  <a:path extrusionOk="0" h="21600" w="21600">
                    <a:moveTo>
                      <a:pt x="11112" y="0"/>
                    </a:moveTo>
                    <a:cubicBezTo>
                      <a:pt x="5234" y="0"/>
                      <a:pt x="0" y="1300"/>
                      <a:pt x="0" y="2979"/>
                    </a:cubicBezTo>
                    <a:lnTo>
                      <a:pt x="0" y="18248"/>
                    </a:lnTo>
                    <a:cubicBezTo>
                      <a:pt x="7851" y="18621"/>
                      <a:pt x="15058" y="19738"/>
                      <a:pt x="21600" y="21600"/>
                    </a:cubicBezTo>
                    <a:lnTo>
                      <a:pt x="21600" y="2979"/>
                    </a:lnTo>
                    <a:cubicBezTo>
                      <a:pt x="21600" y="1490"/>
                      <a:pt x="16366" y="0"/>
                      <a:pt x="111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26" name="Google Shape;4526;p40"/>
              <p:cNvSpPr/>
              <p:nvPr/>
            </p:nvSpPr>
            <p:spPr>
              <a:xfrm>
                <a:off x="166995" y="282624"/>
                <a:ext cx="465415" cy="401434"/>
              </a:xfrm>
              <a:custGeom>
                <a:rect b="b" l="l" r="r" t="t"/>
                <a:pathLst>
                  <a:path extrusionOk="0" h="21600" w="20649">
                    <a:moveTo>
                      <a:pt x="5341" y="0"/>
                    </a:moveTo>
                    <a:cubicBezTo>
                      <a:pt x="4077" y="0"/>
                      <a:pt x="2709" y="641"/>
                      <a:pt x="1759" y="1663"/>
                    </a:cubicBezTo>
                    <a:cubicBezTo>
                      <a:pt x="-241" y="3578"/>
                      <a:pt x="-452" y="6648"/>
                      <a:pt x="705" y="9074"/>
                    </a:cubicBezTo>
                    <a:cubicBezTo>
                      <a:pt x="3973" y="9970"/>
                      <a:pt x="6395" y="13548"/>
                      <a:pt x="6816" y="17637"/>
                    </a:cubicBezTo>
                    <a:lnTo>
                      <a:pt x="10294" y="21600"/>
                    </a:lnTo>
                    <a:lnTo>
                      <a:pt x="13877" y="17637"/>
                    </a:lnTo>
                    <a:cubicBezTo>
                      <a:pt x="14194" y="13548"/>
                      <a:pt x="16512" y="10226"/>
                      <a:pt x="19991" y="9074"/>
                    </a:cubicBezTo>
                    <a:cubicBezTo>
                      <a:pt x="21148" y="6648"/>
                      <a:pt x="20727" y="3578"/>
                      <a:pt x="19145" y="1663"/>
                    </a:cubicBezTo>
                    <a:cubicBezTo>
                      <a:pt x="18198" y="641"/>
                      <a:pt x="16934" y="0"/>
                      <a:pt x="15562" y="0"/>
                    </a:cubicBezTo>
                    <a:cubicBezTo>
                      <a:pt x="14298" y="0"/>
                      <a:pt x="12930" y="641"/>
                      <a:pt x="12087" y="1663"/>
                    </a:cubicBezTo>
                    <a:lnTo>
                      <a:pt x="10505" y="3578"/>
                    </a:lnTo>
                    <a:lnTo>
                      <a:pt x="8927" y="1663"/>
                    </a:lnTo>
                    <a:cubicBezTo>
                      <a:pt x="7977" y="641"/>
                      <a:pt x="6712" y="0"/>
                      <a:pt x="53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27" name="Google Shape;4527;p40"/>
              <p:cNvSpPr/>
              <p:nvPr/>
            </p:nvSpPr>
            <p:spPr>
              <a:xfrm>
                <a:off x="420431" y="285036"/>
                <a:ext cx="365702" cy="607994"/>
              </a:xfrm>
              <a:custGeom>
                <a:rect b="b" l="l" r="r" t="t"/>
                <a:pathLst>
                  <a:path extrusionOk="0" h="21600" w="21600">
                    <a:moveTo>
                      <a:pt x="20059" y="0"/>
                    </a:moveTo>
                    <a:cubicBezTo>
                      <a:pt x="17254" y="0"/>
                      <a:pt x="15148" y="1350"/>
                      <a:pt x="15148" y="3206"/>
                    </a:cubicBezTo>
                    <a:lnTo>
                      <a:pt x="15148" y="6412"/>
                    </a:lnTo>
                    <a:cubicBezTo>
                      <a:pt x="15148" y="6918"/>
                      <a:pt x="14449" y="7341"/>
                      <a:pt x="13465" y="7341"/>
                    </a:cubicBezTo>
                    <a:cubicBezTo>
                      <a:pt x="11924" y="7341"/>
                      <a:pt x="10517" y="7679"/>
                      <a:pt x="9257" y="8099"/>
                    </a:cubicBezTo>
                    <a:cubicBezTo>
                      <a:pt x="7574" y="9028"/>
                      <a:pt x="6309" y="10547"/>
                      <a:pt x="6309" y="11980"/>
                    </a:cubicBezTo>
                    <a:lnTo>
                      <a:pt x="6309" y="14007"/>
                    </a:lnTo>
                    <a:cubicBezTo>
                      <a:pt x="6309" y="14513"/>
                      <a:pt x="5610" y="14934"/>
                      <a:pt x="4769" y="14934"/>
                    </a:cubicBezTo>
                    <a:cubicBezTo>
                      <a:pt x="3927" y="14934"/>
                      <a:pt x="3224" y="14513"/>
                      <a:pt x="3224" y="14007"/>
                    </a:cubicBezTo>
                    <a:lnTo>
                      <a:pt x="0" y="15778"/>
                    </a:lnTo>
                    <a:lnTo>
                      <a:pt x="0" y="21600"/>
                    </a:lnTo>
                    <a:lnTo>
                      <a:pt x="16974" y="21600"/>
                    </a:lnTo>
                    <a:cubicBezTo>
                      <a:pt x="17953" y="21600"/>
                      <a:pt x="18657" y="21177"/>
                      <a:pt x="18657" y="20671"/>
                    </a:cubicBezTo>
                    <a:cubicBezTo>
                      <a:pt x="18657" y="20164"/>
                      <a:pt x="17953" y="19744"/>
                      <a:pt x="16974" y="19744"/>
                    </a:cubicBezTo>
                    <a:lnTo>
                      <a:pt x="15429" y="19744"/>
                    </a:lnTo>
                    <a:lnTo>
                      <a:pt x="15429" y="16790"/>
                    </a:lnTo>
                    <a:cubicBezTo>
                      <a:pt x="15429" y="16538"/>
                      <a:pt x="15571" y="16201"/>
                      <a:pt x="15990" y="16115"/>
                    </a:cubicBezTo>
                    <a:lnTo>
                      <a:pt x="18376" y="14513"/>
                    </a:lnTo>
                    <a:cubicBezTo>
                      <a:pt x="20478" y="13247"/>
                      <a:pt x="21600" y="11728"/>
                      <a:pt x="21600" y="9872"/>
                    </a:cubicBezTo>
                    <a:lnTo>
                      <a:pt x="21600" y="927"/>
                    </a:lnTo>
                    <a:cubicBezTo>
                      <a:pt x="21600" y="420"/>
                      <a:pt x="20901" y="0"/>
                      <a:pt x="200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28" name="Google Shape;4528;p40"/>
              <p:cNvSpPr/>
              <p:nvPr/>
            </p:nvSpPr>
            <p:spPr>
              <a:xfrm>
                <a:off x="0" y="289786"/>
                <a:ext cx="370526" cy="603244"/>
              </a:xfrm>
              <a:custGeom>
                <a:rect b="b" l="l" r="r" t="t"/>
                <a:pathLst>
                  <a:path extrusionOk="0" h="21600" w="21600">
                    <a:moveTo>
                      <a:pt x="1525" y="0"/>
                    </a:moveTo>
                    <a:cubicBezTo>
                      <a:pt x="694" y="0"/>
                      <a:pt x="0" y="424"/>
                      <a:pt x="0" y="1020"/>
                    </a:cubicBezTo>
                    <a:lnTo>
                      <a:pt x="0" y="10033"/>
                    </a:lnTo>
                    <a:cubicBezTo>
                      <a:pt x="0" y="11734"/>
                      <a:pt x="971" y="13437"/>
                      <a:pt x="3046" y="14711"/>
                    </a:cubicBezTo>
                    <a:lnTo>
                      <a:pt x="5814" y="16072"/>
                    </a:lnTo>
                    <a:cubicBezTo>
                      <a:pt x="6232" y="16242"/>
                      <a:pt x="6368" y="16498"/>
                      <a:pt x="6368" y="16752"/>
                    </a:cubicBezTo>
                    <a:lnTo>
                      <a:pt x="6368" y="19729"/>
                    </a:lnTo>
                    <a:lnTo>
                      <a:pt x="4847" y="19729"/>
                    </a:lnTo>
                    <a:cubicBezTo>
                      <a:pt x="3876" y="19729"/>
                      <a:pt x="3186" y="20153"/>
                      <a:pt x="3186" y="20663"/>
                    </a:cubicBezTo>
                    <a:cubicBezTo>
                      <a:pt x="3186" y="21174"/>
                      <a:pt x="3876" y="21600"/>
                      <a:pt x="4847" y="21600"/>
                    </a:cubicBezTo>
                    <a:lnTo>
                      <a:pt x="21600" y="21600"/>
                    </a:lnTo>
                    <a:lnTo>
                      <a:pt x="21600" y="15732"/>
                    </a:lnTo>
                    <a:lnTo>
                      <a:pt x="18414" y="13947"/>
                    </a:lnTo>
                    <a:cubicBezTo>
                      <a:pt x="18414" y="14458"/>
                      <a:pt x="17724" y="14881"/>
                      <a:pt x="16893" y="14881"/>
                    </a:cubicBezTo>
                    <a:cubicBezTo>
                      <a:pt x="16063" y="14881"/>
                      <a:pt x="15368" y="14458"/>
                      <a:pt x="15368" y="13947"/>
                    </a:cubicBezTo>
                    <a:lnTo>
                      <a:pt x="15368" y="11904"/>
                    </a:lnTo>
                    <a:cubicBezTo>
                      <a:pt x="15368" y="10460"/>
                      <a:pt x="14125" y="9099"/>
                      <a:pt x="12046" y="8249"/>
                    </a:cubicBezTo>
                    <a:cubicBezTo>
                      <a:pt x="10802" y="7823"/>
                      <a:pt x="9418" y="7483"/>
                      <a:pt x="7893" y="7483"/>
                    </a:cubicBezTo>
                    <a:cubicBezTo>
                      <a:pt x="7062" y="7483"/>
                      <a:pt x="6368" y="7059"/>
                      <a:pt x="6368" y="6549"/>
                    </a:cubicBezTo>
                    <a:lnTo>
                      <a:pt x="6368" y="3315"/>
                    </a:lnTo>
                    <a:cubicBezTo>
                      <a:pt x="6368" y="1274"/>
                      <a:pt x="4153" y="0"/>
                      <a:pt x="15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529" name="Google Shape;4529;p40"/>
            <p:cNvSpPr/>
            <p:nvPr/>
          </p:nvSpPr>
          <p:spPr>
            <a:xfrm>
              <a:off x="1116389" y="4698039"/>
              <a:ext cx="883513" cy="887680"/>
            </a:xfrm>
            <a:custGeom>
              <a:rect b="b" l="l" r="r" t="t"/>
              <a:pathLst>
                <a:path extrusionOk="0" h="21600" w="21370">
                  <a:moveTo>
                    <a:pt x="16503" y="4148"/>
                  </a:moveTo>
                  <a:lnTo>
                    <a:pt x="17363" y="5013"/>
                  </a:lnTo>
                  <a:lnTo>
                    <a:pt x="16388" y="6054"/>
                  </a:lnTo>
                  <a:lnTo>
                    <a:pt x="15525" y="5188"/>
                  </a:lnTo>
                  <a:lnTo>
                    <a:pt x="16503" y="4148"/>
                  </a:lnTo>
                  <a:close/>
                  <a:moveTo>
                    <a:pt x="11505" y="6400"/>
                  </a:moveTo>
                  <a:lnTo>
                    <a:pt x="15066" y="10041"/>
                  </a:lnTo>
                  <a:lnTo>
                    <a:pt x="14147" y="10966"/>
                  </a:lnTo>
                  <a:lnTo>
                    <a:pt x="12768" y="9579"/>
                  </a:lnTo>
                  <a:cubicBezTo>
                    <a:pt x="12653" y="9464"/>
                    <a:pt x="12495" y="9407"/>
                    <a:pt x="12336" y="9407"/>
                  </a:cubicBezTo>
                  <a:cubicBezTo>
                    <a:pt x="12179" y="9407"/>
                    <a:pt x="12021" y="9464"/>
                    <a:pt x="11906" y="9579"/>
                  </a:cubicBezTo>
                  <a:cubicBezTo>
                    <a:pt x="11676" y="9810"/>
                    <a:pt x="11676" y="10216"/>
                    <a:pt x="11906" y="10447"/>
                  </a:cubicBezTo>
                  <a:lnTo>
                    <a:pt x="13284" y="11834"/>
                  </a:lnTo>
                  <a:lnTo>
                    <a:pt x="12424" y="12701"/>
                  </a:lnTo>
                  <a:lnTo>
                    <a:pt x="8861" y="9060"/>
                  </a:lnTo>
                  <a:lnTo>
                    <a:pt x="11505" y="6400"/>
                  </a:lnTo>
                  <a:close/>
                  <a:moveTo>
                    <a:pt x="4784" y="15937"/>
                  </a:moveTo>
                  <a:lnTo>
                    <a:pt x="5644" y="16803"/>
                  </a:lnTo>
                  <a:lnTo>
                    <a:pt x="5243" y="17265"/>
                  </a:lnTo>
                  <a:cubicBezTo>
                    <a:pt x="5128" y="17353"/>
                    <a:pt x="4970" y="17396"/>
                    <a:pt x="4811" y="17396"/>
                  </a:cubicBezTo>
                  <a:cubicBezTo>
                    <a:pt x="4654" y="17396"/>
                    <a:pt x="4495" y="17353"/>
                    <a:pt x="4381" y="17265"/>
                  </a:cubicBezTo>
                  <a:cubicBezTo>
                    <a:pt x="4151" y="17034"/>
                    <a:pt x="4151" y="16572"/>
                    <a:pt x="4381" y="16399"/>
                  </a:cubicBezTo>
                  <a:lnTo>
                    <a:pt x="4784" y="15937"/>
                  </a:lnTo>
                  <a:close/>
                  <a:moveTo>
                    <a:pt x="16904" y="0"/>
                  </a:moveTo>
                  <a:cubicBezTo>
                    <a:pt x="16415" y="0"/>
                    <a:pt x="15926" y="189"/>
                    <a:pt x="15582" y="565"/>
                  </a:cubicBezTo>
                  <a:cubicBezTo>
                    <a:pt x="14836" y="1258"/>
                    <a:pt x="14721" y="2586"/>
                    <a:pt x="15525" y="3339"/>
                  </a:cubicBezTo>
                  <a:lnTo>
                    <a:pt x="14663" y="4204"/>
                  </a:lnTo>
                  <a:lnTo>
                    <a:pt x="12883" y="2414"/>
                  </a:lnTo>
                  <a:cubicBezTo>
                    <a:pt x="12509" y="2067"/>
                    <a:pt x="12021" y="1893"/>
                    <a:pt x="11532" y="1893"/>
                  </a:cubicBezTo>
                  <a:cubicBezTo>
                    <a:pt x="11045" y="1893"/>
                    <a:pt x="10556" y="2067"/>
                    <a:pt x="10183" y="2414"/>
                  </a:cubicBezTo>
                  <a:cubicBezTo>
                    <a:pt x="9493" y="3164"/>
                    <a:pt x="9493" y="4379"/>
                    <a:pt x="10183" y="5072"/>
                  </a:cubicBezTo>
                  <a:lnTo>
                    <a:pt x="10642" y="5534"/>
                  </a:lnTo>
                  <a:lnTo>
                    <a:pt x="4840" y="11371"/>
                  </a:lnTo>
                  <a:cubicBezTo>
                    <a:pt x="3863" y="12353"/>
                    <a:pt x="3691" y="13626"/>
                    <a:pt x="4092" y="14782"/>
                  </a:cubicBezTo>
                  <a:lnTo>
                    <a:pt x="3462" y="15416"/>
                  </a:lnTo>
                  <a:cubicBezTo>
                    <a:pt x="2887" y="15994"/>
                    <a:pt x="2714" y="16862"/>
                    <a:pt x="3117" y="17612"/>
                  </a:cubicBezTo>
                  <a:lnTo>
                    <a:pt x="130" y="20560"/>
                  </a:lnTo>
                  <a:cubicBezTo>
                    <a:pt x="-43" y="20791"/>
                    <a:pt x="-43" y="21196"/>
                    <a:pt x="130" y="21428"/>
                  </a:cubicBezTo>
                  <a:cubicBezTo>
                    <a:pt x="245" y="21543"/>
                    <a:pt x="416" y="21600"/>
                    <a:pt x="582" y="21600"/>
                  </a:cubicBezTo>
                  <a:cubicBezTo>
                    <a:pt x="747" y="21600"/>
                    <a:pt x="905" y="21543"/>
                    <a:pt x="991" y="21428"/>
                  </a:cubicBezTo>
                  <a:lnTo>
                    <a:pt x="3921" y="18480"/>
                  </a:lnTo>
                  <a:cubicBezTo>
                    <a:pt x="4184" y="18593"/>
                    <a:pt x="4452" y="18645"/>
                    <a:pt x="4714" y="18645"/>
                  </a:cubicBezTo>
                  <a:cubicBezTo>
                    <a:pt x="5252" y="18645"/>
                    <a:pt x="5755" y="18425"/>
                    <a:pt x="6104" y="18074"/>
                  </a:cubicBezTo>
                  <a:lnTo>
                    <a:pt x="6736" y="17440"/>
                  </a:lnTo>
                  <a:cubicBezTo>
                    <a:pt x="7123" y="17607"/>
                    <a:pt x="7520" y="17684"/>
                    <a:pt x="7912" y="17684"/>
                  </a:cubicBezTo>
                  <a:cubicBezTo>
                    <a:pt x="8742" y="17684"/>
                    <a:pt x="9539" y="17335"/>
                    <a:pt x="10124" y="16746"/>
                  </a:cubicBezTo>
                  <a:lnTo>
                    <a:pt x="10527" y="16284"/>
                  </a:lnTo>
                  <a:lnTo>
                    <a:pt x="8746" y="14492"/>
                  </a:lnTo>
                  <a:cubicBezTo>
                    <a:pt x="8516" y="14261"/>
                    <a:pt x="8516" y="13857"/>
                    <a:pt x="8746" y="13626"/>
                  </a:cubicBezTo>
                  <a:cubicBezTo>
                    <a:pt x="8861" y="13510"/>
                    <a:pt x="9019" y="13452"/>
                    <a:pt x="9178" y="13452"/>
                  </a:cubicBezTo>
                  <a:cubicBezTo>
                    <a:pt x="9335" y="13452"/>
                    <a:pt x="9493" y="13510"/>
                    <a:pt x="9608" y="13626"/>
                  </a:cubicBezTo>
                  <a:lnTo>
                    <a:pt x="11390" y="15416"/>
                  </a:lnTo>
                  <a:lnTo>
                    <a:pt x="15870" y="10966"/>
                  </a:lnTo>
                  <a:lnTo>
                    <a:pt x="16273" y="11371"/>
                  </a:lnTo>
                  <a:cubicBezTo>
                    <a:pt x="16645" y="11747"/>
                    <a:pt x="17133" y="11935"/>
                    <a:pt x="17622" y="11935"/>
                  </a:cubicBezTo>
                  <a:cubicBezTo>
                    <a:pt x="18111" y="11935"/>
                    <a:pt x="18598" y="11747"/>
                    <a:pt x="18971" y="11371"/>
                  </a:cubicBezTo>
                  <a:cubicBezTo>
                    <a:pt x="19661" y="10678"/>
                    <a:pt x="19661" y="9464"/>
                    <a:pt x="18971" y="8713"/>
                  </a:cubicBezTo>
                  <a:lnTo>
                    <a:pt x="17133" y="6921"/>
                  </a:lnTo>
                  <a:lnTo>
                    <a:pt x="18167" y="5881"/>
                  </a:lnTo>
                  <a:cubicBezTo>
                    <a:pt x="18512" y="6257"/>
                    <a:pt x="19001" y="6444"/>
                    <a:pt x="19489" y="6444"/>
                  </a:cubicBezTo>
                  <a:cubicBezTo>
                    <a:pt x="19978" y="6444"/>
                    <a:pt x="20465" y="6257"/>
                    <a:pt x="20809" y="5881"/>
                  </a:cubicBezTo>
                  <a:cubicBezTo>
                    <a:pt x="21557" y="5188"/>
                    <a:pt x="21557" y="3973"/>
                    <a:pt x="20809" y="3223"/>
                  </a:cubicBezTo>
                  <a:lnTo>
                    <a:pt x="18226" y="565"/>
                  </a:lnTo>
                  <a:cubicBezTo>
                    <a:pt x="17881" y="189"/>
                    <a:pt x="17392" y="0"/>
                    <a:pt x="169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530" name="Google Shape;4530;p40"/>
            <p:cNvGrpSpPr/>
            <p:nvPr/>
          </p:nvGrpSpPr>
          <p:grpSpPr>
            <a:xfrm>
              <a:off x="1271734" y="5854567"/>
              <a:ext cx="577162" cy="890696"/>
              <a:chOff x="-1" y="-1"/>
              <a:chExt cx="577161" cy="890695"/>
            </a:xfrm>
          </p:grpSpPr>
          <p:sp>
            <p:nvSpPr>
              <p:cNvPr id="4531" name="Google Shape;4531;p40"/>
              <p:cNvSpPr/>
              <p:nvPr/>
            </p:nvSpPr>
            <p:spPr>
              <a:xfrm>
                <a:off x="106898" y="-1"/>
                <a:ext cx="363364" cy="154393"/>
              </a:xfrm>
              <a:custGeom>
                <a:rect b="b" l="l" r="r" t="t"/>
                <a:pathLst>
                  <a:path extrusionOk="0" h="21600" w="21600">
                    <a:moveTo>
                      <a:pt x="4661" y="0"/>
                    </a:moveTo>
                    <a:cubicBezTo>
                      <a:pt x="1976" y="0"/>
                      <a:pt x="0" y="4989"/>
                      <a:pt x="0" y="10969"/>
                    </a:cubicBezTo>
                    <a:cubicBezTo>
                      <a:pt x="0" y="16949"/>
                      <a:pt x="2120" y="21600"/>
                      <a:pt x="4661" y="21600"/>
                    </a:cubicBezTo>
                    <a:lnTo>
                      <a:pt x="16944" y="21600"/>
                    </a:lnTo>
                    <a:cubicBezTo>
                      <a:pt x="19624" y="21600"/>
                      <a:pt x="21600" y="16611"/>
                      <a:pt x="21600" y="10969"/>
                    </a:cubicBezTo>
                    <a:cubicBezTo>
                      <a:pt x="21600" y="4651"/>
                      <a:pt x="19485" y="0"/>
                      <a:pt x="169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32" name="Google Shape;4532;p40"/>
              <p:cNvSpPr/>
              <p:nvPr/>
            </p:nvSpPr>
            <p:spPr>
              <a:xfrm>
                <a:off x="-1" y="523334"/>
                <a:ext cx="577161" cy="367360"/>
              </a:xfrm>
              <a:custGeom>
                <a:rect b="b" l="l" r="r" t="t"/>
                <a:pathLst>
                  <a:path extrusionOk="0" h="21600" w="21600">
                    <a:moveTo>
                      <a:pt x="4889" y="3165"/>
                    </a:moveTo>
                    <a:cubicBezTo>
                      <a:pt x="5513" y="3165"/>
                      <a:pt x="5956" y="3861"/>
                      <a:pt x="5956" y="4699"/>
                    </a:cubicBezTo>
                    <a:cubicBezTo>
                      <a:pt x="5956" y="5536"/>
                      <a:pt x="5513" y="6237"/>
                      <a:pt x="4889" y="6237"/>
                    </a:cubicBezTo>
                    <a:cubicBezTo>
                      <a:pt x="4356" y="6237"/>
                      <a:pt x="3913" y="5536"/>
                      <a:pt x="3913" y="4699"/>
                    </a:cubicBezTo>
                    <a:cubicBezTo>
                      <a:pt x="4001" y="3861"/>
                      <a:pt x="4446" y="3165"/>
                      <a:pt x="4889" y="3165"/>
                    </a:cubicBezTo>
                    <a:close/>
                    <a:moveTo>
                      <a:pt x="8890" y="6095"/>
                    </a:moveTo>
                    <a:cubicBezTo>
                      <a:pt x="9513" y="6095"/>
                      <a:pt x="9956" y="6795"/>
                      <a:pt x="9956" y="7633"/>
                    </a:cubicBezTo>
                    <a:cubicBezTo>
                      <a:pt x="9956" y="8471"/>
                      <a:pt x="9513" y="9171"/>
                      <a:pt x="8890" y="9171"/>
                    </a:cubicBezTo>
                    <a:cubicBezTo>
                      <a:pt x="8357" y="9171"/>
                      <a:pt x="7911" y="8471"/>
                      <a:pt x="7911" y="7633"/>
                    </a:cubicBezTo>
                    <a:cubicBezTo>
                      <a:pt x="7911" y="6795"/>
                      <a:pt x="8357" y="6095"/>
                      <a:pt x="8890" y="6095"/>
                    </a:cubicBezTo>
                    <a:close/>
                    <a:moveTo>
                      <a:pt x="14668" y="9171"/>
                    </a:moveTo>
                    <a:cubicBezTo>
                      <a:pt x="15289" y="9171"/>
                      <a:pt x="15734" y="9867"/>
                      <a:pt x="15734" y="10847"/>
                    </a:cubicBezTo>
                    <a:cubicBezTo>
                      <a:pt x="15734" y="11684"/>
                      <a:pt x="15289" y="12380"/>
                      <a:pt x="14668" y="12380"/>
                    </a:cubicBezTo>
                    <a:cubicBezTo>
                      <a:pt x="14135" y="12380"/>
                      <a:pt x="13689" y="11684"/>
                      <a:pt x="13689" y="10847"/>
                    </a:cubicBezTo>
                    <a:cubicBezTo>
                      <a:pt x="13779" y="9867"/>
                      <a:pt x="14222" y="9171"/>
                      <a:pt x="14668" y="9171"/>
                    </a:cubicBezTo>
                    <a:close/>
                    <a:moveTo>
                      <a:pt x="8890" y="12380"/>
                    </a:moveTo>
                    <a:cubicBezTo>
                      <a:pt x="9513" y="12380"/>
                      <a:pt x="9956" y="13081"/>
                      <a:pt x="9956" y="13918"/>
                    </a:cubicBezTo>
                    <a:cubicBezTo>
                      <a:pt x="9956" y="14756"/>
                      <a:pt x="9513" y="15452"/>
                      <a:pt x="8890" y="15452"/>
                    </a:cubicBezTo>
                    <a:cubicBezTo>
                      <a:pt x="8357" y="15452"/>
                      <a:pt x="7911" y="14756"/>
                      <a:pt x="7911" y="13918"/>
                    </a:cubicBezTo>
                    <a:cubicBezTo>
                      <a:pt x="7911" y="13081"/>
                      <a:pt x="8357" y="12380"/>
                      <a:pt x="8890" y="12380"/>
                    </a:cubicBezTo>
                    <a:close/>
                    <a:moveTo>
                      <a:pt x="4932" y="0"/>
                    </a:moveTo>
                    <a:cubicBezTo>
                      <a:pt x="3332" y="0"/>
                      <a:pt x="1735" y="731"/>
                      <a:pt x="178" y="2185"/>
                    </a:cubicBezTo>
                    <a:cubicBezTo>
                      <a:pt x="178" y="3165"/>
                      <a:pt x="0" y="3861"/>
                      <a:pt x="0" y="4699"/>
                    </a:cubicBezTo>
                    <a:cubicBezTo>
                      <a:pt x="0" y="9730"/>
                      <a:pt x="1512" y="14614"/>
                      <a:pt x="4001" y="17828"/>
                    </a:cubicBezTo>
                    <a:cubicBezTo>
                      <a:pt x="5956" y="20199"/>
                      <a:pt x="8357" y="21600"/>
                      <a:pt x="10845" y="21600"/>
                    </a:cubicBezTo>
                    <a:cubicBezTo>
                      <a:pt x="11556" y="21600"/>
                      <a:pt x="12357" y="21458"/>
                      <a:pt x="13156" y="21321"/>
                    </a:cubicBezTo>
                    <a:cubicBezTo>
                      <a:pt x="17334" y="19920"/>
                      <a:pt x="20711" y="14477"/>
                      <a:pt x="21513" y="7633"/>
                    </a:cubicBezTo>
                    <a:cubicBezTo>
                      <a:pt x="21600" y="6374"/>
                      <a:pt x="21600" y="5399"/>
                      <a:pt x="21600" y="4140"/>
                    </a:cubicBezTo>
                    <a:cubicBezTo>
                      <a:pt x="19842" y="5470"/>
                      <a:pt x="18181" y="5997"/>
                      <a:pt x="16657" y="5997"/>
                    </a:cubicBezTo>
                    <a:cubicBezTo>
                      <a:pt x="14019" y="5997"/>
                      <a:pt x="11802" y="4428"/>
                      <a:pt x="10224" y="2744"/>
                    </a:cubicBezTo>
                    <a:cubicBezTo>
                      <a:pt x="8492" y="909"/>
                      <a:pt x="6709" y="0"/>
                      <a:pt x="49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33" name="Google Shape;4533;p40"/>
              <p:cNvSpPr/>
              <p:nvPr/>
            </p:nvSpPr>
            <p:spPr>
              <a:xfrm>
                <a:off x="21409" y="209047"/>
                <a:ext cx="548664" cy="367661"/>
              </a:xfrm>
              <a:custGeom>
                <a:rect b="b" l="l" r="r" t="t"/>
                <a:pathLst>
                  <a:path extrusionOk="0" h="21600" w="21600">
                    <a:moveTo>
                      <a:pt x="5422" y="0"/>
                    </a:moveTo>
                    <a:lnTo>
                      <a:pt x="5422" y="7255"/>
                    </a:lnTo>
                    <a:cubicBezTo>
                      <a:pt x="5422" y="7813"/>
                      <a:pt x="5143" y="8371"/>
                      <a:pt x="4769" y="8508"/>
                    </a:cubicBezTo>
                    <a:cubicBezTo>
                      <a:pt x="2713" y="10461"/>
                      <a:pt x="935" y="13393"/>
                      <a:pt x="0" y="16883"/>
                    </a:cubicBezTo>
                    <a:cubicBezTo>
                      <a:pt x="1460" y="15989"/>
                      <a:pt x="2932" y="15519"/>
                      <a:pt x="4416" y="15519"/>
                    </a:cubicBezTo>
                    <a:cubicBezTo>
                      <a:pt x="6639" y="15519"/>
                      <a:pt x="8883" y="16573"/>
                      <a:pt x="11126" y="18836"/>
                    </a:cubicBezTo>
                    <a:cubicBezTo>
                      <a:pt x="12969" y="20692"/>
                      <a:pt x="14839" y="21600"/>
                      <a:pt x="16706" y="21600"/>
                    </a:cubicBezTo>
                    <a:cubicBezTo>
                      <a:pt x="18344" y="21600"/>
                      <a:pt x="19983" y="20905"/>
                      <a:pt x="21600" y="19532"/>
                    </a:cubicBezTo>
                    <a:cubicBezTo>
                      <a:pt x="20944" y="14930"/>
                      <a:pt x="19074" y="10745"/>
                      <a:pt x="16175" y="8508"/>
                    </a:cubicBezTo>
                    <a:cubicBezTo>
                      <a:pt x="15896" y="8229"/>
                      <a:pt x="15709" y="7813"/>
                      <a:pt x="15709" y="7255"/>
                    </a:cubicBezTo>
                    <a:lnTo>
                      <a:pt x="1570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534" name="Google Shape;4534;p40"/>
            <p:cNvGrpSpPr/>
            <p:nvPr/>
          </p:nvGrpSpPr>
          <p:grpSpPr>
            <a:xfrm>
              <a:off x="6752824" y="3595643"/>
              <a:ext cx="893033" cy="893033"/>
              <a:chOff x="75" y="75"/>
              <a:chExt cx="893032" cy="893032"/>
            </a:xfrm>
          </p:grpSpPr>
          <p:sp>
            <p:nvSpPr>
              <p:cNvPr id="4535" name="Google Shape;4535;p40"/>
              <p:cNvSpPr/>
              <p:nvPr/>
            </p:nvSpPr>
            <p:spPr>
              <a:xfrm>
                <a:off x="358690" y="75"/>
                <a:ext cx="154393" cy="683985"/>
              </a:xfrm>
              <a:custGeom>
                <a:rect b="b" l="l" r="r" t="t"/>
                <a:pathLst>
                  <a:path extrusionOk="0" h="21600" w="21600">
                    <a:moveTo>
                      <a:pt x="11296" y="0"/>
                    </a:moveTo>
                    <a:cubicBezTo>
                      <a:pt x="9302" y="0"/>
                      <a:pt x="7646" y="374"/>
                      <a:pt x="7646" y="824"/>
                    </a:cubicBezTo>
                    <a:lnTo>
                      <a:pt x="7646" y="15601"/>
                    </a:lnTo>
                    <a:cubicBezTo>
                      <a:pt x="4989" y="16424"/>
                      <a:pt x="0" y="18224"/>
                      <a:pt x="0" y="19124"/>
                    </a:cubicBezTo>
                    <a:cubicBezTo>
                      <a:pt x="0" y="20550"/>
                      <a:pt x="4989" y="21600"/>
                      <a:pt x="10969" y="21600"/>
                    </a:cubicBezTo>
                    <a:cubicBezTo>
                      <a:pt x="17276" y="21600"/>
                      <a:pt x="21600" y="20476"/>
                      <a:pt x="21600" y="19124"/>
                    </a:cubicBezTo>
                    <a:cubicBezTo>
                      <a:pt x="21600" y="18224"/>
                      <a:pt x="17276" y="16424"/>
                      <a:pt x="14291" y="15601"/>
                    </a:cubicBezTo>
                    <a:lnTo>
                      <a:pt x="14291" y="824"/>
                    </a:lnTo>
                    <a:cubicBezTo>
                      <a:pt x="14618" y="374"/>
                      <a:pt x="13289" y="0"/>
                      <a:pt x="112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36" name="Google Shape;4536;p40"/>
              <p:cNvSpPr/>
              <p:nvPr/>
            </p:nvSpPr>
            <p:spPr>
              <a:xfrm>
                <a:off x="75" y="425181"/>
                <a:ext cx="893032" cy="467926"/>
              </a:xfrm>
              <a:custGeom>
                <a:rect b="b" l="l" r="r" t="t"/>
                <a:pathLst>
                  <a:path extrusionOk="0" h="21600" w="21600">
                    <a:moveTo>
                      <a:pt x="7181" y="2304"/>
                    </a:moveTo>
                    <a:cubicBezTo>
                      <a:pt x="7066" y="3181"/>
                      <a:pt x="6836" y="3946"/>
                      <a:pt x="6606" y="4604"/>
                    </a:cubicBezTo>
                    <a:cubicBezTo>
                      <a:pt x="6606" y="4823"/>
                      <a:pt x="6550" y="4935"/>
                      <a:pt x="6550" y="5154"/>
                    </a:cubicBezTo>
                    <a:cubicBezTo>
                      <a:pt x="5973" y="4496"/>
                      <a:pt x="5169" y="4277"/>
                      <a:pt x="4538" y="4277"/>
                    </a:cubicBezTo>
                    <a:cubicBezTo>
                      <a:pt x="3619" y="4277"/>
                      <a:pt x="2356" y="4823"/>
                      <a:pt x="1896" y="6469"/>
                    </a:cubicBezTo>
                    <a:cubicBezTo>
                      <a:pt x="1667" y="7127"/>
                      <a:pt x="1378" y="7346"/>
                      <a:pt x="1034" y="7346"/>
                    </a:cubicBezTo>
                    <a:lnTo>
                      <a:pt x="1034" y="3508"/>
                    </a:lnTo>
                    <a:cubicBezTo>
                      <a:pt x="1034" y="2850"/>
                      <a:pt x="1322" y="2304"/>
                      <a:pt x="1667" y="2304"/>
                    </a:cubicBezTo>
                    <a:close/>
                    <a:moveTo>
                      <a:pt x="19474" y="2304"/>
                    </a:moveTo>
                    <a:cubicBezTo>
                      <a:pt x="19819" y="2304"/>
                      <a:pt x="20107" y="2850"/>
                      <a:pt x="20107" y="3508"/>
                    </a:cubicBezTo>
                    <a:lnTo>
                      <a:pt x="20107" y="7346"/>
                    </a:lnTo>
                    <a:cubicBezTo>
                      <a:pt x="19819" y="7346"/>
                      <a:pt x="19474" y="7127"/>
                      <a:pt x="19244" y="6469"/>
                    </a:cubicBezTo>
                    <a:cubicBezTo>
                      <a:pt x="18843" y="5042"/>
                      <a:pt x="18039" y="4277"/>
                      <a:pt x="17233" y="4277"/>
                    </a:cubicBezTo>
                    <a:cubicBezTo>
                      <a:pt x="16429" y="4277"/>
                      <a:pt x="15683" y="5042"/>
                      <a:pt x="15224" y="6469"/>
                    </a:cubicBezTo>
                    <a:cubicBezTo>
                      <a:pt x="15165" y="6688"/>
                      <a:pt x="14994" y="7016"/>
                      <a:pt x="14935" y="7127"/>
                    </a:cubicBezTo>
                    <a:cubicBezTo>
                      <a:pt x="14879" y="6031"/>
                      <a:pt x="14591" y="4496"/>
                      <a:pt x="13960" y="2304"/>
                    </a:cubicBezTo>
                    <a:close/>
                    <a:moveTo>
                      <a:pt x="4250" y="9539"/>
                    </a:moveTo>
                    <a:cubicBezTo>
                      <a:pt x="4595" y="9539"/>
                      <a:pt x="4883" y="10088"/>
                      <a:pt x="4883" y="10854"/>
                    </a:cubicBezTo>
                    <a:cubicBezTo>
                      <a:pt x="4883" y="11512"/>
                      <a:pt x="4595" y="12061"/>
                      <a:pt x="4250" y="12061"/>
                    </a:cubicBezTo>
                    <a:cubicBezTo>
                      <a:pt x="3906" y="12061"/>
                      <a:pt x="3619" y="11512"/>
                      <a:pt x="3619" y="10854"/>
                    </a:cubicBezTo>
                    <a:cubicBezTo>
                      <a:pt x="3619" y="10088"/>
                      <a:pt x="3906" y="9539"/>
                      <a:pt x="4250" y="9539"/>
                    </a:cubicBezTo>
                    <a:close/>
                    <a:moveTo>
                      <a:pt x="16947" y="9539"/>
                    </a:moveTo>
                    <a:cubicBezTo>
                      <a:pt x="17291" y="9539"/>
                      <a:pt x="17578" y="10088"/>
                      <a:pt x="17578" y="10854"/>
                    </a:cubicBezTo>
                    <a:cubicBezTo>
                      <a:pt x="17578" y="11512"/>
                      <a:pt x="17291" y="12061"/>
                      <a:pt x="16947" y="12061"/>
                    </a:cubicBezTo>
                    <a:cubicBezTo>
                      <a:pt x="16602" y="12061"/>
                      <a:pt x="16314" y="11512"/>
                      <a:pt x="16314" y="10854"/>
                    </a:cubicBezTo>
                    <a:cubicBezTo>
                      <a:pt x="16314" y="10088"/>
                      <a:pt x="16602" y="9539"/>
                      <a:pt x="16947" y="9539"/>
                    </a:cubicBezTo>
                    <a:close/>
                    <a:moveTo>
                      <a:pt x="2930" y="14362"/>
                    </a:moveTo>
                    <a:cubicBezTo>
                      <a:pt x="3331" y="14362"/>
                      <a:pt x="3619" y="14912"/>
                      <a:pt x="3619" y="15569"/>
                    </a:cubicBezTo>
                    <a:cubicBezTo>
                      <a:pt x="3619" y="16335"/>
                      <a:pt x="3331" y="16885"/>
                      <a:pt x="2930" y="16885"/>
                    </a:cubicBezTo>
                    <a:cubicBezTo>
                      <a:pt x="2586" y="16885"/>
                      <a:pt x="2297" y="16335"/>
                      <a:pt x="2297" y="15569"/>
                    </a:cubicBezTo>
                    <a:cubicBezTo>
                      <a:pt x="2297" y="14912"/>
                      <a:pt x="2586" y="14362"/>
                      <a:pt x="2930" y="14362"/>
                    </a:cubicBezTo>
                    <a:close/>
                    <a:moveTo>
                      <a:pt x="5514" y="14362"/>
                    </a:moveTo>
                    <a:cubicBezTo>
                      <a:pt x="5917" y="14362"/>
                      <a:pt x="6205" y="14912"/>
                      <a:pt x="6205" y="15569"/>
                    </a:cubicBezTo>
                    <a:cubicBezTo>
                      <a:pt x="6205" y="16335"/>
                      <a:pt x="5802" y="16885"/>
                      <a:pt x="5514" y="16885"/>
                    </a:cubicBezTo>
                    <a:cubicBezTo>
                      <a:pt x="5169" y="16885"/>
                      <a:pt x="4883" y="16335"/>
                      <a:pt x="4883" y="15569"/>
                    </a:cubicBezTo>
                    <a:cubicBezTo>
                      <a:pt x="4883" y="14912"/>
                      <a:pt x="5169" y="14362"/>
                      <a:pt x="5514" y="14362"/>
                    </a:cubicBezTo>
                    <a:close/>
                    <a:moveTo>
                      <a:pt x="15683" y="14362"/>
                    </a:moveTo>
                    <a:cubicBezTo>
                      <a:pt x="16028" y="14362"/>
                      <a:pt x="16314" y="14912"/>
                      <a:pt x="16314" y="15569"/>
                    </a:cubicBezTo>
                    <a:cubicBezTo>
                      <a:pt x="16314" y="16335"/>
                      <a:pt x="16028" y="16885"/>
                      <a:pt x="15683" y="16885"/>
                    </a:cubicBezTo>
                    <a:cubicBezTo>
                      <a:pt x="15280" y="16885"/>
                      <a:pt x="14994" y="16335"/>
                      <a:pt x="14994" y="15569"/>
                    </a:cubicBezTo>
                    <a:cubicBezTo>
                      <a:pt x="14994" y="14912"/>
                      <a:pt x="15280" y="14362"/>
                      <a:pt x="15683" y="14362"/>
                    </a:cubicBezTo>
                    <a:close/>
                    <a:moveTo>
                      <a:pt x="18154" y="14362"/>
                    </a:moveTo>
                    <a:cubicBezTo>
                      <a:pt x="18555" y="14362"/>
                      <a:pt x="18843" y="14912"/>
                      <a:pt x="18843" y="15569"/>
                    </a:cubicBezTo>
                    <a:cubicBezTo>
                      <a:pt x="18843" y="16335"/>
                      <a:pt x="18555" y="16885"/>
                      <a:pt x="18154" y="16885"/>
                    </a:cubicBezTo>
                    <a:cubicBezTo>
                      <a:pt x="17809" y="16885"/>
                      <a:pt x="17521" y="16335"/>
                      <a:pt x="17521" y="15569"/>
                    </a:cubicBezTo>
                    <a:cubicBezTo>
                      <a:pt x="17521" y="14912"/>
                      <a:pt x="17809" y="14362"/>
                      <a:pt x="18154" y="14362"/>
                    </a:cubicBezTo>
                    <a:close/>
                    <a:moveTo>
                      <a:pt x="1896" y="0"/>
                    </a:moveTo>
                    <a:cubicBezTo>
                      <a:pt x="804" y="0"/>
                      <a:pt x="0" y="1646"/>
                      <a:pt x="0" y="3508"/>
                    </a:cubicBezTo>
                    <a:lnTo>
                      <a:pt x="0" y="20392"/>
                    </a:lnTo>
                    <a:cubicBezTo>
                      <a:pt x="0" y="21050"/>
                      <a:pt x="288" y="21600"/>
                      <a:pt x="633" y="21600"/>
                    </a:cubicBezTo>
                    <a:lnTo>
                      <a:pt x="20967" y="21600"/>
                    </a:lnTo>
                    <a:cubicBezTo>
                      <a:pt x="21312" y="21600"/>
                      <a:pt x="21600" y="21050"/>
                      <a:pt x="21600" y="20392"/>
                    </a:cubicBezTo>
                    <a:lnTo>
                      <a:pt x="21600" y="3508"/>
                    </a:lnTo>
                    <a:cubicBezTo>
                      <a:pt x="21427" y="1535"/>
                      <a:pt x="20566" y="0"/>
                      <a:pt x="19532" y="0"/>
                    </a:cubicBezTo>
                    <a:lnTo>
                      <a:pt x="12868" y="0"/>
                    </a:lnTo>
                    <a:cubicBezTo>
                      <a:pt x="12352" y="0"/>
                      <a:pt x="12064" y="1096"/>
                      <a:pt x="12352" y="1865"/>
                    </a:cubicBezTo>
                    <a:cubicBezTo>
                      <a:pt x="13386" y="4604"/>
                      <a:pt x="13845" y="6796"/>
                      <a:pt x="13845" y="8442"/>
                    </a:cubicBezTo>
                    <a:cubicBezTo>
                      <a:pt x="13845" y="10088"/>
                      <a:pt x="13500" y="11731"/>
                      <a:pt x="12811" y="13046"/>
                    </a:cubicBezTo>
                    <a:cubicBezTo>
                      <a:pt x="12189" y="14035"/>
                      <a:pt x="11382" y="14487"/>
                      <a:pt x="10598" y="14487"/>
                    </a:cubicBezTo>
                    <a:cubicBezTo>
                      <a:pt x="10512" y="14487"/>
                      <a:pt x="10426" y="14484"/>
                      <a:pt x="10341" y="14473"/>
                    </a:cubicBezTo>
                    <a:cubicBezTo>
                      <a:pt x="9422" y="14362"/>
                      <a:pt x="8559" y="13266"/>
                      <a:pt x="8100" y="11623"/>
                    </a:cubicBezTo>
                    <a:cubicBezTo>
                      <a:pt x="7525" y="9866"/>
                      <a:pt x="7469" y="7673"/>
                      <a:pt x="7928" y="5700"/>
                    </a:cubicBezTo>
                    <a:cubicBezTo>
                      <a:pt x="8214" y="4604"/>
                      <a:pt x="8559" y="3289"/>
                      <a:pt x="9077" y="1865"/>
                    </a:cubicBezTo>
                    <a:cubicBezTo>
                      <a:pt x="9363" y="1096"/>
                      <a:pt x="9077" y="0"/>
                      <a:pt x="85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537" name="Google Shape;4537;p40"/>
            <p:cNvGrpSpPr/>
            <p:nvPr/>
          </p:nvGrpSpPr>
          <p:grpSpPr>
            <a:xfrm>
              <a:off x="6751619" y="4696703"/>
              <a:ext cx="895368" cy="890696"/>
              <a:chOff x="75" y="-1"/>
              <a:chExt cx="895367" cy="890695"/>
            </a:xfrm>
          </p:grpSpPr>
          <p:sp>
            <p:nvSpPr>
              <p:cNvPr id="4538" name="Google Shape;4538;p40"/>
              <p:cNvSpPr/>
              <p:nvPr/>
            </p:nvSpPr>
            <p:spPr>
              <a:xfrm>
                <a:off x="2412" y="368188"/>
                <a:ext cx="893030" cy="522506"/>
              </a:xfrm>
              <a:custGeom>
                <a:rect b="b" l="l" r="r" t="t"/>
                <a:pathLst>
                  <a:path extrusionOk="0" h="21600" w="21600">
                    <a:moveTo>
                      <a:pt x="13960" y="10798"/>
                    </a:moveTo>
                    <a:lnTo>
                      <a:pt x="13960" y="15118"/>
                    </a:lnTo>
                    <a:lnTo>
                      <a:pt x="12696" y="15118"/>
                    </a:lnTo>
                    <a:lnTo>
                      <a:pt x="12696" y="10798"/>
                    </a:lnTo>
                    <a:close/>
                    <a:moveTo>
                      <a:pt x="16546" y="10798"/>
                    </a:moveTo>
                    <a:lnTo>
                      <a:pt x="16546" y="15118"/>
                    </a:lnTo>
                    <a:lnTo>
                      <a:pt x="15282" y="15118"/>
                    </a:lnTo>
                    <a:lnTo>
                      <a:pt x="15282" y="10798"/>
                    </a:lnTo>
                    <a:close/>
                    <a:moveTo>
                      <a:pt x="19073" y="10702"/>
                    </a:moveTo>
                    <a:lnTo>
                      <a:pt x="19073" y="15118"/>
                    </a:lnTo>
                    <a:lnTo>
                      <a:pt x="17751" y="15118"/>
                    </a:lnTo>
                    <a:lnTo>
                      <a:pt x="17751" y="10798"/>
                    </a:lnTo>
                    <a:lnTo>
                      <a:pt x="18442" y="10798"/>
                    </a:lnTo>
                    <a:cubicBezTo>
                      <a:pt x="18613" y="10798"/>
                      <a:pt x="18843" y="10798"/>
                      <a:pt x="19073" y="10702"/>
                    </a:cubicBezTo>
                    <a:close/>
                    <a:moveTo>
                      <a:pt x="18442" y="0"/>
                    </a:moveTo>
                    <a:cubicBezTo>
                      <a:pt x="17350" y="0"/>
                      <a:pt x="16487" y="1374"/>
                      <a:pt x="15741" y="2453"/>
                    </a:cubicBezTo>
                    <a:cubicBezTo>
                      <a:pt x="15167" y="3434"/>
                      <a:pt x="14649" y="4319"/>
                      <a:pt x="13960" y="4319"/>
                    </a:cubicBezTo>
                    <a:cubicBezTo>
                      <a:pt x="13500" y="4319"/>
                      <a:pt x="12984" y="3827"/>
                      <a:pt x="12811" y="2945"/>
                    </a:cubicBezTo>
                    <a:cubicBezTo>
                      <a:pt x="12716" y="2537"/>
                      <a:pt x="12499" y="2331"/>
                      <a:pt x="12231" y="2331"/>
                    </a:cubicBezTo>
                    <a:cubicBezTo>
                      <a:pt x="12178" y="2331"/>
                      <a:pt x="12122" y="2340"/>
                      <a:pt x="12065" y="2356"/>
                    </a:cubicBezTo>
                    <a:cubicBezTo>
                      <a:pt x="10973" y="2845"/>
                      <a:pt x="10169" y="4612"/>
                      <a:pt x="10169" y="6479"/>
                    </a:cubicBezTo>
                    <a:cubicBezTo>
                      <a:pt x="10169" y="8149"/>
                      <a:pt x="10685" y="9424"/>
                      <a:pt x="11489" y="10209"/>
                    </a:cubicBezTo>
                    <a:lnTo>
                      <a:pt x="11489" y="14825"/>
                    </a:lnTo>
                    <a:cubicBezTo>
                      <a:pt x="11374" y="14825"/>
                      <a:pt x="11318" y="14725"/>
                      <a:pt x="11203" y="14725"/>
                    </a:cubicBezTo>
                    <a:lnTo>
                      <a:pt x="8101" y="11880"/>
                    </a:lnTo>
                    <a:cubicBezTo>
                      <a:pt x="7297" y="11191"/>
                      <a:pt x="6378" y="10798"/>
                      <a:pt x="5457" y="10798"/>
                    </a:cubicBezTo>
                    <a:lnTo>
                      <a:pt x="633" y="10798"/>
                    </a:lnTo>
                    <a:cubicBezTo>
                      <a:pt x="288" y="10798"/>
                      <a:pt x="0" y="11291"/>
                      <a:pt x="0" y="11880"/>
                    </a:cubicBezTo>
                    <a:lnTo>
                      <a:pt x="0" y="16199"/>
                    </a:lnTo>
                    <a:cubicBezTo>
                      <a:pt x="0" y="16788"/>
                      <a:pt x="288" y="17281"/>
                      <a:pt x="633" y="17281"/>
                    </a:cubicBezTo>
                    <a:lnTo>
                      <a:pt x="5457" y="17281"/>
                    </a:lnTo>
                    <a:cubicBezTo>
                      <a:pt x="6147" y="17281"/>
                      <a:pt x="6894" y="17673"/>
                      <a:pt x="7527" y="18163"/>
                    </a:cubicBezTo>
                    <a:lnTo>
                      <a:pt x="10629" y="21011"/>
                    </a:lnTo>
                    <a:cubicBezTo>
                      <a:pt x="11030" y="21404"/>
                      <a:pt x="11604" y="21600"/>
                      <a:pt x="12122" y="21600"/>
                    </a:cubicBezTo>
                    <a:lnTo>
                      <a:pt x="19705" y="21600"/>
                    </a:lnTo>
                    <a:cubicBezTo>
                      <a:pt x="20796" y="21600"/>
                      <a:pt x="21600" y="20126"/>
                      <a:pt x="21600" y="18459"/>
                    </a:cubicBezTo>
                    <a:cubicBezTo>
                      <a:pt x="21600" y="17084"/>
                      <a:pt x="21084" y="15807"/>
                      <a:pt x="20280" y="15314"/>
                    </a:cubicBezTo>
                    <a:lnTo>
                      <a:pt x="20280" y="9720"/>
                    </a:lnTo>
                    <a:cubicBezTo>
                      <a:pt x="21084" y="8738"/>
                      <a:pt x="21600" y="7168"/>
                      <a:pt x="21600" y="5398"/>
                    </a:cubicBezTo>
                    <a:cubicBezTo>
                      <a:pt x="21600" y="2453"/>
                      <a:pt x="20165" y="0"/>
                      <a:pt x="184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39" name="Google Shape;4539;p40"/>
              <p:cNvSpPr/>
              <p:nvPr/>
            </p:nvSpPr>
            <p:spPr>
              <a:xfrm>
                <a:off x="75" y="-1"/>
                <a:ext cx="891045" cy="368190"/>
              </a:xfrm>
              <a:custGeom>
                <a:rect b="b" l="l" r="r" t="t"/>
                <a:pathLst>
                  <a:path extrusionOk="0" h="21600" w="21496">
                    <a:moveTo>
                      <a:pt x="19710" y="7527"/>
                    </a:moveTo>
                    <a:cubicBezTo>
                      <a:pt x="20054" y="7527"/>
                      <a:pt x="20340" y="8222"/>
                      <a:pt x="20340" y="9057"/>
                    </a:cubicBezTo>
                    <a:cubicBezTo>
                      <a:pt x="20283" y="10035"/>
                      <a:pt x="19996" y="10729"/>
                      <a:pt x="19710" y="10729"/>
                    </a:cubicBezTo>
                    <a:lnTo>
                      <a:pt x="19079" y="10729"/>
                    </a:lnTo>
                    <a:lnTo>
                      <a:pt x="19079" y="7527"/>
                    </a:lnTo>
                    <a:close/>
                    <a:moveTo>
                      <a:pt x="1319" y="3206"/>
                    </a:moveTo>
                    <a:lnTo>
                      <a:pt x="2579" y="3348"/>
                    </a:lnTo>
                    <a:lnTo>
                      <a:pt x="2579" y="17699"/>
                    </a:lnTo>
                    <a:lnTo>
                      <a:pt x="1319" y="18115"/>
                    </a:lnTo>
                    <a:lnTo>
                      <a:pt x="1319" y="3206"/>
                    </a:lnTo>
                    <a:close/>
                    <a:moveTo>
                      <a:pt x="687" y="0"/>
                    </a:moveTo>
                    <a:cubicBezTo>
                      <a:pt x="286" y="0"/>
                      <a:pt x="0" y="699"/>
                      <a:pt x="0" y="1535"/>
                    </a:cubicBezTo>
                    <a:lnTo>
                      <a:pt x="0" y="20065"/>
                    </a:lnTo>
                    <a:cubicBezTo>
                      <a:pt x="0" y="20901"/>
                      <a:pt x="400" y="21600"/>
                      <a:pt x="746" y="21600"/>
                    </a:cubicBezTo>
                    <a:lnTo>
                      <a:pt x="17417" y="15886"/>
                    </a:lnTo>
                    <a:cubicBezTo>
                      <a:pt x="17934" y="15749"/>
                      <a:pt x="18336" y="15050"/>
                      <a:pt x="18621" y="13936"/>
                    </a:cubicBezTo>
                    <a:lnTo>
                      <a:pt x="19652" y="13936"/>
                    </a:lnTo>
                    <a:cubicBezTo>
                      <a:pt x="20742" y="13936"/>
                      <a:pt x="21485" y="11844"/>
                      <a:pt x="21485" y="9478"/>
                    </a:cubicBezTo>
                    <a:cubicBezTo>
                      <a:pt x="21600" y="6691"/>
                      <a:pt x="20742" y="4600"/>
                      <a:pt x="19710" y="4600"/>
                    </a:cubicBezTo>
                    <a:lnTo>
                      <a:pt x="18621" y="4600"/>
                    </a:lnTo>
                    <a:cubicBezTo>
                      <a:pt x="18336" y="3485"/>
                      <a:pt x="17877" y="3069"/>
                      <a:pt x="17303" y="2791"/>
                    </a:cubicBezTo>
                    <a:lnTo>
                      <a:pt x="68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540" name="Google Shape;4540;p40"/>
            <p:cNvSpPr/>
            <p:nvPr/>
          </p:nvSpPr>
          <p:spPr>
            <a:xfrm>
              <a:off x="6834234" y="5853213"/>
              <a:ext cx="731553" cy="893032"/>
            </a:xfrm>
            <a:custGeom>
              <a:rect b="b" l="l" r="r" t="t"/>
              <a:pathLst>
                <a:path extrusionOk="0" h="21600" w="21600">
                  <a:moveTo>
                    <a:pt x="17110" y="1207"/>
                  </a:moveTo>
                  <a:cubicBezTo>
                    <a:pt x="17391" y="1723"/>
                    <a:pt x="17743" y="2068"/>
                    <a:pt x="18163" y="2527"/>
                  </a:cubicBezTo>
                  <a:lnTo>
                    <a:pt x="2244" y="2527"/>
                  </a:lnTo>
                  <a:cubicBezTo>
                    <a:pt x="1754" y="2527"/>
                    <a:pt x="1402" y="2241"/>
                    <a:pt x="1402" y="1896"/>
                  </a:cubicBezTo>
                  <a:cubicBezTo>
                    <a:pt x="1402" y="1493"/>
                    <a:pt x="1754" y="1207"/>
                    <a:pt x="2244" y="1207"/>
                  </a:cubicBezTo>
                  <a:close/>
                  <a:moveTo>
                    <a:pt x="14586" y="6320"/>
                  </a:moveTo>
                  <a:cubicBezTo>
                    <a:pt x="15007" y="6320"/>
                    <a:pt x="15359" y="6606"/>
                    <a:pt x="15359" y="6951"/>
                  </a:cubicBezTo>
                  <a:lnTo>
                    <a:pt x="15359" y="8847"/>
                  </a:lnTo>
                  <a:lnTo>
                    <a:pt x="17671" y="8847"/>
                  </a:lnTo>
                  <a:cubicBezTo>
                    <a:pt x="18092" y="8847"/>
                    <a:pt x="18444" y="9133"/>
                    <a:pt x="18444" y="9480"/>
                  </a:cubicBezTo>
                  <a:lnTo>
                    <a:pt x="18444" y="12007"/>
                  </a:lnTo>
                  <a:cubicBezTo>
                    <a:pt x="18444" y="12352"/>
                    <a:pt x="18092" y="12638"/>
                    <a:pt x="17671" y="12638"/>
                  </a:cubicBezTo>
                  <a:lnTo>
                    <a:pt x="15359" y="12638"/>
                  </a:lnTo>
                  <a:lnTo>
                    <a:pt x="15359" y="14534"/>
                  </a:lnTo>
                  <a:cubicBezTo>
                    <a:pt x="15359" y="14879"/>
                    <a:pt x="15007" y="15165"/>
                    <a:pt x="14586" y="15165"/>
                  </a:cubicBezTo>
                  <a:lnTo>
                    <a:pt x="11501" y="15165"/>
                  </a:lnTo>
                  <a:cubicBezTo>
                    <a:pt x="11080" y="15165"/>
                    <a:pt x="10729" y="14879"/>
                    <a:pt x="10729" y="14534"/>
                  </a:cubicBezTo>
                  <a:lnTo>
                    <a:pt x="10729" y="12638"/>
                  </a:lnTo>
                  <a:lnTo>
                    <a:pt x="8416" y="12638"/>
                  </a:lnTo>
                  <a:cubicBezTo>
                    <a:pt x="7995" y="12638"/>
                    <a:pt x="7644" y="12352"/>
                    <a:pt x="7644" y="12007"/>
                  </a:cubicBezTo>
                  <a:lnTo>
                    <a:pt x="7644" y="9480"/>
                  </a:lnTo>
                  <a:cubicBezTo>
                    <a:pt x="7644" y="9133"/>
                    <a:pt x="7995" y="8847"/>
                    <a:pt x="8416" y="8847"/>
                  </a:cubicBezTo>
                  <a:lnTo>
                    <a:pt x="10729" y="8847"/>
                  </a:lnTo>
                  <a:lnTo>
                    <a:pt x="10729" y="6951"/>
                  </a:lnTo>
                  <a:cubicBezTo>
                    <a:pt x="10729" y="6606"/>
                    <a:pt x="11080" y="6320"/>
                    <a:pt x="11501" y="6320"/>
                  </a:cubicBezTo>
                  <a:close/>
                  <a:moveTo>
                    <a:pt x="17671" y="17751"/>
                  </a:moveTo>
                  <a:cubicBezTo>
                    <a:pt x="18092" y="17751"/>
                    <a:pt x="18444" y="18039"/>
                    <a:pt x="18444" y="18384"/>
                  </a:cubicBezTo>
                  <a:cubicBezTo>
                    <a:pt x="18444" y="18843"/>
                    <a:pt x="18092" y="19014"/>
                    <a:pt x="17671" y="19014"/>
                  </a:cubicBezTo>
                  <a:lnTo>
                    <a:pt x="8345" y="19014"/>
                  </a:lnTo>
                  <a:cubicBezTo>
                    <a:pt x="7924" y="19014"/>
                    <a:pt x="7575" y="18728"/>
                    <a:pt x="7575" y="18384"/>
                  </a:cubicBezTo>
                  <a:cubicBezTo>
                    <a:pt x="7575" y="18039"/>
                    <a:pt x="7924" y="17751"/>
                    <a:pt x="8345" y="17751"/>
                  </a:cubicBezTo>
                  <a:close/>
                  <a:moveTo>
                    <a:pt x="2315" y="0"/>
                  </a:moveTo>
                  <a:cubicBezTo>
                    <a:pt x="982" y="0"/>
                    <a:pt x="0" y="862"/>
                    <a:pt x="0" y="1896"/>
                  </a:cubicBezTo>
                  <a:lnTo>
                    <a:pt x="0" y="19014"/>
                  </a:lnTo>
                  <a:cubicBezTo>
                    <a:pt x="0" y="20393"/>
                    <a:pt x="1402" y="21543"/>
                    <a:pt x="3085" y="21543"/>
                  </a:cubicBezTo>
                  <a:lnTo>
                    <a:pt x="3085" y="3734"/>
                  </a:lnTo>
                  <a:lnTo>
                    <a:pt x="4699" y="3734"/>
                  </a:lnTo>
                  <a:lnTo>
                    <a:pt x="4699" y="21543"/>
                  </a:lnTo>
                  <a:lnTo>
                    <a:pt x="20828" y="21543"/>
                  </a:lnTo>
                  <a:lnTo>
                    <a:pt x="20828" y="21600"/>
                  </a:lnTo>
                  <a:cubicBezTo>
                    <a:pt x="21248" y="21600"/>
                    <a:pt x="21600" y="21312"/>
                    <a:pt x="21600" y="20967"/>
                  </a:cubicBezTo>
                  <a:lnTo>
                    <a:pt x="21600" y="3160"/>
                  </a:lnTo>
                  <a:cubicBezTo>
                    <a:pt x="21600" y="2930"/>
                    <a:pt x="21389" y="2642"/>
                    <a:pt x="21039" y="2586"/>
                  </a:cubicBezTo>
                  <a:cubicBezTo>
                    <a:pt x="19637" y="2126"/>
                    <a:pt x="18793" y="1378"/>
                    <a:pt x="18444" y="459"/>
                  </a:cubicBezTo>
                  <a:cubicBezTo>
                    <a:pt x="18372" y="173"/>
                    <a:pt x="18023" y="0"/>
                    <a:pt x="177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541" name="Google Shape;4541;p40"/>
            <p:cNvGrpSpPr/>
            <p:nvPr/>
          </p:nvGrpSpPr>
          <p:grpSpPr>
            <a:xfrm>
              <a:off x="12421921" y="3595642"/>
              <a:ext cx="833459" cy="892958"/>
              <a:chOff x="-1" y="0"/>
              <a:chExt cx="833457" cy="892956"/>
            </a:xfrm>
          </p:grpSpPr>
          <p:sp>
            <p:nvSpPr>
              <p:cNvPr id="4542" name="Google Shape;4542;p40"/>
              <p:cNvSpPr/>
              <p:nvPr/>
            </p:nvSpPr>
            <p:spPr>
              <a:xfrm>
                <a:off x="321638" y="372862"/>
                <a:ext cx="154502" cy="154393"/>
              </a:xfrm>
              <a:custGeom>
                <a:rect b="b" l="l" r="r" t="t"/>
                <a:pathLst>
                  <a:path extrusionOk="0" h="21600" w="21293">
                    <a:moveTo>
                      <a:pt x="10498" y="0"/>
                    </a:moveTo>
                    <a:cubicBezTo>
                      <a:pt x="4929" y="0"/>
                      <a:pt x="15" y="4978"/>
                      <a:pt x="15" y="10958"/>
                    </a:cubicBezTo>
                    <a:cubicBezTo>
                      <a:pt x="-307" y="16611"/>
                      <a:pt x="4597" y="21600"/>
                      <a:pt x="10498" y="21600"/>
                    </a:cubicBezTo>
                    <a:cubicBezTo>
                      <a:pt x="16711" y="21600"/>
                      <a:pt x="21293" y="16611"/>
                      <a:pt x="21293" y="10958"/>
                    </a:cubicBezTo>
                    <a:cubicBezTo>
                      <a:pt x="21293" y="4651"/>
                      <a:pt x="16389" y="0"/>
                      <a:pt x="104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43" name="Google Shape;4543;p40"/>
              <p:cNvSpPr/>
              <p:nvPr/>
            </p:nvSpPr>
            <p:spPr>
              <a:xfrm>
                <a:off x="-1" y="0"/>
                <a:ext cx="833457" cy="892956"/>
              </a:xfrm>
              <a:custGeom>
                <a:rect b="b" l="l" r="r" t="t"/>
                <a:pathLst>
                  <a:path extrusionOk="0" h="21600" w="20599">
                    <a:moveTo>
                      <a:pt x="9832" y="1379"/>
                    </a:moveTo>
                    <a:cubicBezTo>
                      <a:pt x="10712" y="1379"/>
                      <a:pt x="11710" y="2814"/>
                      <a:pt x="12355" y="4940"/>
                    </a:cubicBezTo>
                    <a:cubicBezTo>
                      <a:pt x="11533" y="5226"/>
                      <a:pt x="10771" y="5514"/>
                      <a:pt x="9832" y="5859"/>
                    </a:cubicBezTo>
                    <a:cubicBezTo>
                      <a:pt x="9068" y="5514"/>
                      <a:pt x="8187" y="5170"/>
                      <a:pt x="7365" y="4940"/>
                    </a:cubicBezTo>
                    <a:cubicBezTo>
                      <a:pt x="8012" y="2699"/>
                      <a:pt x="8951" y="1379"/>
                      <a:pt x="9832" y="1379"/>
                    </a:cubicBezTo>
                    <a:close/>
                    <a:moveTo>
                      <a:pt x="7073" y="6147"/>
                    </a:moveTo>
                    <a:cubicBezTo>
                      <a:pt x="7483" y="6319"/>
                      <a:pt x="7894" y="6433"/>
                      <a:pt x="8304" y="6607"/>
                    </a:cubicBezTo>
                    <a:cubicBezTo>
                      <a:pt x="7013" y="7238"/>
                      <a:pt x="8070" y="6663"/>
                      <a:pt x="6838" y="7467"/>
                    </a:cubicBezTo>
                    <a:lnTo>
                      <a:pt x="7073" y="6147"/>
                    </a:lnTo>
                    <a:close/>
                    <a:moveTo>
                      <a:pt x="12649" y="6147"/>
                    </a:moveTo>
                    <a:lnTo>
                      <a:pt x="12884" y="7467"/>
                    </a:lnTo>
                    <a:cubicBezTo>
                      <a:pt x="11533" y="6663"/>
                      <a:pt x="12649" y="7296"/>
                      <a:pt x="11416" y="6607"/>
                    </a:cubicBezTo>
                    <a:cubicBezTo>
                      <a:pt x="11828" y="6433"/>
                      <a:pt x="12297" y="6319"/>
                      <a:pt x="12649" y="6147"/>
                    </a:cubicBezTo>
                    <a:close/>
                    <a:moveTo>
                      <a:pt x="16389" y="5471"/>
                    </a:moveTo>
                    <a:cubicBezTo>
                      <a:pt x="17209" y="5471"/>
                      <a:pt x="17945" y="5622"/>
                      <a:pt x="18226" y="6089"/>
                    </a:cubicBezTo>
                    <a:cubicBezTo>
                      <a:pt x="18284" y="6262"/>
                      <a:pt x="18343" y="6433"/>
                      <a:pt x="18284" y="6663"/>
                    </a:cubicBezTo>
                    <a:cubicBezTo>
                      <a:pt x="17756" y="6722"/>
                      <a:pt x="17287" y="7123"/>
                      <a:pt x="16992" y="7582"/>
                    </a:cubicBezTo>
                    <a:cubicBezTo>
                      <a:pt x="16700" y="8157"/>
                      <a:pt x="16583" y="8846"/>
                      <a:pt x="16875" y="9306"/>
                    </a:cubicBezTo>
                    <a:cubicBezTo>
                      <a:pt x="16700" y="9535"/>
                      <a:pt x="16523" y="9765"/>
                      <a:pt x="16288" y="9995"/>
                    </a:cubicBezTo>
                    <a:cubicBezTo>
                      <a:pt x="15643" y="9420"/>
                      <a:pt x="14997" y="8904"/>
                      <a:pt x="14233" y="8387"/>
                    </a:cubicBezTo>
                    <a:cubicBezTo>
                      <a:pt x="14175" y="7526"/>
                      <a:pt x="14058" y="6663"/>
                      <a:pt x="13881" y="5803"/>
                    </a:cubicBezTo>
                    <a:cubicBezTo>
                      <a:pt x="14494" y="5651"/>
                      <a:pt x="15493" y="5471"/>
                      <a:pt x="16389" y="5471"/>
                    </a:cubicBezTo>
                    <a:close/>
                    <a:moveTo>
                      <a:pt x="4843" y="5686"/>
                    </a:moveTo>
                    <a:cubicBezTo>
                      <a:pt x="5135" y="5744"/>
                      <a:pt x="5429" y="5744"/>
                      <a:pt x="5722" y="5859"/>
                    </a:cubicBezTo>
                    <a:cubicBezTo>
                      <a:pt x="5605" y="6663"/>
                      <a:pt x="5429" y="7526"/>
                      <a:pt x="5370" y="8445"/>
                    </a:cubicBezTo>
                    <a:cubicBezTo>
                      <a:pt x="4666" y="8961"/>
                      <a:pt x="3903" y="9535"/>
                      <a:pt x="3315" y="10053"/>
                    </a:cubicBezTo>
                    <a:cubicBezTo>
                      <a:pt x="2493" y="9134"/>
                      <a:pt x="850" y="7181"/>
                      <a:pt x="1437" y="6089"/>
                    </a:cubicBezTo>
                    <a:cubicBezTo>
                      <a:pt x="1496" y="5974"/>
                      <a:pt x="1614" y="5803"/>
                      <a:pt x="1848" y="5744"/>
                    </a:cubicBezTo>
                    <a:cubicBezTo>
                      <a:pt x="2201" y="6147"/>
                      <a:pt x="2728" y="6433"/>
                      <a:pt x="3315" y="6433"/>
                    </a:cubicBezTo>
                    <a:cubicBezTo>
                      <a:pt x="3961" y="6433"/>
                      <a:pt x="4548" y="6147"/>
                      <a:pt x="4843" y="5686"/>
                    </a:cubicBezTo>
                    <a:close/>
                    <a:moveTo>
                      <a:pt x="5370" y="9995"/>
                    </a:moveTo>
                    <a:cubicBezTo>
                      <a:pt x="5312" y="11202"/>
                      <a:pt x="5312" y="10914"/>
                      <a:pt x="5370" y="11720"/>
                    </a:cubicBezTo>
                    <a:cubicBezTo>
                      <a:pt x="5018" y="11432"/>
                      <a:pt x="4666" y="11144"/>
                      <a:pt x="4373" y="10857"/>
                    </a:cubicBezTo>
                    <a:cubicBezTo>
                      <a:pt x="4666" y="10569"/>
                      <a:pt x="5018" y="10283"/>
                      <a:pt x="5370" y="9995"/>
                    </a:cubicBezTo>
                    <a:close/>
                    <a:moveTo>
                      <a:pt x="14350" y="10053"/>
                    </a:moveTo>
                    <a:cubicBezTo>
                      <a:pt x="14703" y="10340"/>
                      <a:pt x="15055" y="10628"/>
                      <a:pt x="15349" y="10914"/>
                    </a:cubicBezTo>
                    <a:cubicBezTo>
                      <a:pt x="15055" y="11202"/>
                      <a:pt x="14703" y="11488"/>
                      <a:pt x="14350" y="11777"/>
                    </a:cubicBezTo>
                    <a:lnTo>
                      <a:pt x="14350" y="10053"/>
                    </a:lnTo>
                    <a:close/>
                    <a:moveTo>
                      <a:pt x="9890" y="7296"/>
                    </a:moveTo>
                    <a:cubicBezTo>
                      <a:pt x="11064" y="7870"/>
                      <a:pt x="11828" y="8330"/>
                      <a:pt x="13001" y="9134"/>
                    </a:cubicBezTo>
                    <a:cubicBezTo>
                      <a:pt x="13119" y="10340"/>
                      <a:pt x="13119" y="11374"/>
                      <a:pt x="13001" y="12696"/>
                    </a:cubicBezTo>
                    <a:cubicBezTo>
                      <a:pt x="12003" y="13328"/>
                      <a:pt x="11064" y="13903"/>
                      <a:pt x="9890" y="14477"/>
                    </a:cubicBezTo>
                    <a:cubicBezTo>
                      <a:pt x="8716" y="13903"/>
                      <a:pt x="7717" y="13443"/>
                      <a:pt x="6721" y="12696"/>
                    </a:cubicBezTo>
                    <a:cubicBezTo>
                      <a:pt x="6544" y="11432"/>
                      <a:pt x="6544" y="10340"/>
                      <a:pt x="6721" y="9134"/>
                    </a:cubicBezTo>
                    <a:cubicBezTo>
                      <a:pt x="7835" y="8387"/>
                      <a:pt x="8656" y="7870"/>
                      <a:pt x="9890" y="7296"/>
                    </a:cubicBezTo>
                    <a:close/>
                    <a:moveTo>
                      <a:pt x="6838" y="14304"/>
                    </a:moveTo>
                    <a:cubicBezTo>
                      <a:pt x="7660" y="14763"/>
                      <a:pt x="7190" y="14592"/>
                      <a:pt x="8304" y="15166"/>
                    </a:cubicBezTo>
                    <a:cubicBezTo>
                      <a:pt x="7894" y="15281"/>
                      <a:pt x="7425" y="15511"/>
                      <a:pt x="7073" y="15568"/>
                    </a:cubicBezTo>
                    <a:lnTo>
                      <a:pt x="6838" y="14304"/>
                    </a:lnTo>
                    <a:close/>
                    <a:moveTo>
                      <a:pt x="12824" y="14304"/>
                    </a:moveTo>
                    <a:cubicBezTo>
                      <a:pt x="12767" y="14707"/>
                      <a:pt x="12707" y="15166"/>
                      <a:pt x="12590" y="15568"/>
                    </a:cubicBezTo>
                    <a:cubicBezTo>
                      <a:pt x="12120" y="15453"/>
                      <a:pt x="11768" y="15281"/>
                      <a:pt x="11358" y="15166"/>
                    </a:cubicBezTo>
                    <a:cubicBezTo>
                      <a:pt x="12003" y="14763"/>
                      <a:pt x="12062" y="14763"/>
                      <a:pt x="12824" y="14304"/>
                    </a:cubicBezTo>
                    <a:close/>
                    <a:moveTo>
                      <a:pt x="3432" y="11777"/>
                    </a:moveTo>
                    <a:cubicBezTo>
                      <a:pt x="4079" y="12351"/>
                      <a:pt x="4725" y="12869"/>
                      <a:pt x="5487" y="13328"/>
                    </a:cubicBezTo>
                    <a:cubicBezTo>
                      <a:pt x="5547" y="14304"/>
                      <a:pt x="5664" y="15052"/>
                      <a:pt x="5839" y="15912"/>
                    </a:cubicBezTo>
                    <a:cubicBezTo>
                      <a:pt x="4869" y="16157"/>
                      <a:pt x="4004" y="16277"/>
                      <a:pt x="3298" y="16277"/>
                    </a:cubicBezTo>
                    <a:cubicBezTo>
                      <a:pt x="2338" y="16277"/>
                      <a:pt x="1673" y="16056"/>
                      <a:pt x="1437" y="15626"/>
                    </a:cubicBezTo>
                    <a:cubicBezTo>
                      <a:pt x="850" y="14592"/>
                      <a:pt x="2493" y="12639"/>
                      <a:pt x="3432" y="11777"/>
                    </a:cubicBezTo>
                    <a:close/>
                    <a:moveTo>
                      <a:pt x="16288" y="11777"/>
                    </a:moveTo>
                    <a:cubicBezTo>
                      <a:pt x="17169" y="12639"/>
                      <a:pt x="18871" y="14592"/>
                      <a:pt x="18226" y="15626"/>
                    </a:cubicBezTo>
                    <a:cubicBezTo>
                      <a:pt x="17956" y="16056"/>
                      <a:pt x="17296" y="16277"/>
                      <a:pt x="16348" y="16277"/>
                    </a:cubicBezTo>
                    <a:cubicBezTo>
                      <a:pt x="15649" y="16277"/>
                      <a:pt x="14794" y="16157"/>
                      <a:pt x="13823" y="15912"/>
                    </a:cubicBezTo>
                    <a:cubicBezTo>
                      <a:pt x="14058" y="15166"/>
                      <a:pt x="14175" y="14304"/>
                      <a:pt x="14233" y="13328"/>
                    </a:cubicBezTo>
                    <a:cubicBezTo>
                      <a:pt x="14997" y="12869"/>
                      <a:pt x="15701" y="12294"/>
                      <a:pt x="16288" y="11777"/>
                    </a:cubicBezTo>
                    <a:close/>
                    <a:moveTo>
                      <a:pt x="9773" y="15856"/>
                    </a:moveTo>
                    <a:cubicBezTo>
                      <a:pt x="10594" y="16200"/>
                      <a:pt x="11476" y="16545"/>
                      <a:pt x="12297" y="16775"/>
                    </a:cubicBezTo>
                    <a:cubicBezTo>
                      <a:pt x="11710" y="19016"/>
                      <a:pt x="10771" y="20395"/>
                      <a:pt x="9832" y="20395"/>
                    </a:cubicBezTo>
                    <a:cubicBezTo>
                      <a:pt x="9715" y="20395"/>
                      <a:pt x="9478" y="20221"/>
                      <a:pt x="9243" y="20165"/>
                    </a:cubicBezTo>
                    <a:cubicBezTo>
                      <a:pt x="9478" y="19647"/>
                      <a:pt x="9420" y="19073"/>
                      <a:pt x="9126" y="18556"/>
                    </a:cubicBezTo>
                    <a:cubicBezTo>
                      <a:pt x="8833" y="17982"/>
                      <a:pt x="8247" y="17752"/>
                      <a:pt x="7600" y="17637"/>
                    </a:cubicBezTo>
                    <a:cubicBezTo>
                      <a:pt x="7483" y="17349"/>
                      <a:pt x="7365" y="17061"/>
                      <a:pt x="7308" y="16775"/>
                    </a:cubicBezTo>
                    <a:cubicBezTo>
                      <a:pt x="8070" y="16487"/>
                      <a:pt x="8891" y="16200"/>
                      <a:pt x="9773" y="15856"/>
                    </a:cubicBezTo>
                    <a:close/>
                    <a:moveTo>
                      <a:pt x="9773" y="0"/>
                    </a:moveTo>
                    <a:cubicBezTo>
                      <a:pt x="8129" y="0"/>
                      <a:pt x="6838" y="1953"/>
                      <a:pt x="6074" y="4537"/>
                    </a:cubicBezTo>
                    <a:cubicBezTo>
                      <a:pt x="5782" y="4422"/>
                      <a:pt x="5487" y="4366"/>
                      <a:pt x="5252" y="4366"/>
                    </a:cubicBezTo>
                    <a:cubicBezTo>
                      <a:pt x="5195" y="3388"/>
                      <a:pt x="4373" y="2584"/>
                      <a:pt x="3315" y="2584"/>
                    </a:cubicBezTo>
                    <a:cubicBezTo>
                      <a:pt x="2258" y="2584"/>
                      <a:pt x="1437" y="3447"/>
                      <a:pt x="1437" y="4422"/>
                    </a:cubicBezTo>
                    <a:cubicBezTo>
                      <a:pt x="909" y="4652"/>
                      <a:pt x="557" y="4940"/>
                      <a:pt x="322" y="5400"/>
                    </a:cubicBezTo>
                    <a:cubicBezTo>
                      <a:pt x="-676" y="7123"/>
                      <a:pt x="1084" y="9306"/>
                      <a:pt x="2435" y="10743"/>
                    </a:cubicBezTo>
                    <a:cubicBezTo>
                      <a:pt x="1027" y="12294"/>
                      <a:pt x="-734" y="14592"/>
                      <a:pt x="322" y="16200"/>
                    </a:cubicBezTo>
                    <a:cubicBezTo>
                      <a:pt x="902" y="17200"/>
                      <a:pt x="2094" y="17504"/>
                      <a:pt x="3382" y="17504"/>
                    </a:cubicBezTo>
                    <a:cubicBezTo>
                      <a:pt x="4313" y="17504"/>
                      <a:pt x="5295" y="17346"/>
                      <a:pt x="6134" y="17176"/>
                    </a:cubicBezTo>
                    <a:cubicBezTo>
                      <a:pt x="6191" y="17464"/>
                      <a:pt x="6251" y="17637"/>
                      <a:pt x="6426" y="17924"/>
                    </a:cubicBezTo>
                    <a:cubicBezTo>
                      <a:pt x="5605" y="18498"/>
                      <a:pt x="5312" y="19590"/>
                      <a:pt x="5839" y="20451"/>
                    </a:cubicBezTo>
                    <a:cubicBezTo>
                      <a:pt x="6191" y="21026"/>
                      <a:pt x="6838" y="21370"/>
                      <a:pt x="7483" y="21370"/>
                    </a:cubicBezTo>
                    <a:cubicBezTo>
                      <a:pt x="7835" y="21370"/>
                      <a:pt x="8187" y="21314"/>
                      <a:pt x="8481" y="21084"/>
                    </a:cubicBezTo>
                    <a:cubicBezTo>
                      <a:pt x="8891" y="21370"/>
                      <a:pt x="9361" y="21600"/>
                      <a:pt x="9890" y="21600"/>
                    </a:cubicBezTo>
                    <a:cubicBezTo>
                      <a:pt x="11533" y="21600"/>
                      <a:pt x="12824" y="19647"/>
                      <a:pt x="13588" y="17061"/>
                    </a:cubicBezTo>
                    <a:cubicBezTo>
                      <a:pt x="14436" y="17282"/>
                      <a:pt x="15433" y="17461"/>
                      <a:pt x="16376" y="17461"/>
                    </a:cubicBezTo>
                    <a:cubicBezTo>
                      <a:pt x="17650" y="17461"/>
                      <a:pt x="18826" y="17134"/>
                      <a:pt x="19400" y="16142"/>
                    </a:cubicBezTo>
                    <a:cubicBezTo>
                      <a:pt x="20456" y="14419"/>
                      <a:pt x="18695" y="12180"/>
                      <a:pt x="17287" y="10743"/>
                    </a:cubicBezTo>
                    <a:cubicBezTo>
                      <a:pt x="17522" y="10569"/>
                      <a:pt x="17639" y="10340"/>
                      <a:pt x="17874" y="10110"/>
                    </a:cubicBezTo>
                    <a:cubicBezTo>
                      <a:pt x="18166" y="10283"/>
                      <a:pt x="18401" y="10340"/>
                      <a:pt x="18695" y="10340"/>
                    </a:cubicBezTo>
                    <a:cubicBezTo>
                      <a:pt x="19340" y="10340"/>
                      <a:pt x="19987" y="9995"/>
                      <a:pt x="20339" y="9420"/>
                    </a:cubicBezTo>
                    <a:cubicBezTo>
                      <a:pt x="20866" y="8445"/>
                      <a:pt x="20573" y="7296"/>
                      <a:pt x="19634" y="6837"/>
                    </a:cubicBezTo>
                    <a:cubicBezTo>
                      <a:pt x="19692" y="6319"/>
                      <a:pt x="19575" y="5803"/>
                      <a:pt x="19340" y="5400"/>
                    </a:cubicBezTo>
                    <a:cubicBezTo>
                      <a:pt x="18748" y="4433"/>
                      <a:pt x="17602" y="4118"/>
                      <a:pt x="16366" y="4118"/>
                    </a:cubicBezTo>
                    <a:cubicBezTo>
                      <a:pt x="15401" y="4118"/>
                      <a:pt x="14380" y="4311"/>
                      <a:pt x="13529" y="4537"/>
                    </a:cubicBezTo>
                    <a:cubicBezTo>
                      <a:pt x="12824" y="1953"/>
                      <a:pt x="11533" y="0"/>
                      <a:pt x="97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544" name="Google Shape;4544;p40"/>
            <p:cNvGrpSpPr/>
            <p:nvPr/>
          </p:nvGrpSpPr>
          <p:grpSpPr>
            <a:xfrm>
              <a:off x="12412418" y="4696739"/>
              <a:ext cx="833629" cy="890619"/>
              <a:chOff x="75" y="75"/>
              <a:chExt cx="833627" cy="890618"/>
            </a:xfrm>
          </p:grpSpPr>
          <p:sp>
            <p:nvSpPr>
              <p:cNvPr id="4545" name="Google Shape;4545;p40"/>
              <p:cNvSpPr/>
              <p:nvPr/>
            </p:nvSpPr>
            <p:spPr>
              <a:xfrm>
                <a:off x="317883" y="104561"/>
                <a:ext cx="200347" cy="103883"/>
              </a:xfrm>
              <a:custGeom>
                <a:rect b="b" l="l" r="r" t="t"/>
                <a:pathLst>
                  <a:path extrusionOk="0" h="21600" w="20701">
                    <a:moveTo>
                      <a:pt x="10354" y="0"/>
                    </a:moveTo>
                    <a:cubicBezTo>
                      <a:pt x="5688" y="0"/>
                      <a:pt x="1762" y="5439"/>
                      <a:pt x="290" y="14327"/>
                    </a:cubicBezTo>
                    <a:cubicBezTo>
                      <a:pt x="-450" y="16788"/>
                      <a:pt x="290" y="19750"/>
                      <a:pt x="1762" y="21239"/>
                    </a:cubicBezTo>
                    <a:cubicBezTo>
                      <a:pt x="2027" y="21412"/>
                      <a:pt x="2292" y="21490"/>
                      <a:pt x="2549" y="21490"/>
                    </a:cubicBezTo>
                    <a:cubicBezTo>
                      <a:pt x="3733" y="21490"/>
                      <a:pt x="4792" y="19797"/>
                      <a:pt x="5197" y="17775"/>
                    </a:cubicBezTo>
                    <a:cubicBezTo>
                      <a:pt x="5688" y="13825"/>
                      <a:pt x="7900" y="10377"/>
                      <a:pt x="10354" y="10377"/>
                    </a:cubicBezTo>
                    <a:cubicBezTo>
                      <a:pt x="12808" y="10377"/>
                      <a:pt x="14521" y="13825"/>
                      <a:pt x="15503" y="17775"/>
                    </a:cubicBezTo>
                    <a:cubicBezTo>
                      <a:pt x="16064" y="20393"/>
                      <a:pt x="17045" y="21600"/>
                      <a:pt x="18019" y="21600"/>
                    </a:cubicBezTo>
                    <a:cubicBezTo>
                      <a:pt x="18330" y="21600"/>
                      <a:pt x="18642" y="21475"/>
                      <a:pt x="18938" y="21239"/>
                    </a:cubicBezTo>
                    <a:cubicBezTo>
                      <a:pt x="20410" y="19750"/>
                      <a:pt x="21150" y="16788"/>
                      <a:pt x="20410" y="14327"/>
                    </a:cubicBezTo>
                    <a:cubicBezTo>
                      <a:pt x="18938" y="5439"/>
                      <a:pt x="15012" y="0"/>
                      <a:pt x="103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46" name="Google Shape;4546;p40"/>
              <p:cNvSpPr/>
              <p:nvPr/>
            </p:nvSpPr>
            <p:spPr>
              <a:xfrm>
                <a:off x="75" y="75"/>
                <a:ext cx="833627" cy="890618"/>
              </a:xfrm>
              <a:custGeom>
                <a:rect b="b" l="l" r="r" t="t"/>
                <a:pathLst>
                  <a:path extrusionOk="0" h="21600" w="21600">
                    <a:moveTo>
                      <a:pt x="10831" y="1267"/>
                    </a:moveTo>
                    <a:cubicBezTo>
                      <a:pt x="13169" y="1267"/>
                      <a:pt x="14892" y="2938"/>
                      <a:pt x="14892" y="5068"/>
                    </a:cubicBezTo>
                    <a:lnTo>
                      <a:pt x="14892" y="5703"/>
                    </a:lnTo>
                    <a:cubicBezTo>
                      <a:pt x="14892" y="6048"/>
                      <a:pt x="14584" y="6335"/>
                      <a:pt x="14214" y="6335"/>
                    </a:cubicBezTo>
                    <a:lnTo>
                      <a:pt x="11507" y="6335"/>
                    </a:lnTo>
                    <a:lnTo>
                      <a:pt x="11507" y="5703"/>
                    </a:lnTo>
                    <a:cubicBezTo>
                      <a:pt x="11507" y="5357"/>
                      <a:pt x="11200" y="5068"/>
                      <a:pt x="10831" y="5068"/>
                    </a:cubicBezTo>
                    <a:cubicBezTo>
                      <a:pt x="10462" y="5068"/>
                      <a:pt x="10153" y="5357"/>
                      <a:pt x="10153" y="5703"/>
                    </a:cubicBezTo>
                    <a:lnTo>
                      <a:pt x="10153" y="6335"/>
                    </a:lnTo>
                    <a:lnTo>
                      <a:pt x="7446" y="6335"/>
                    </a:lnTo>
                    <a:cubicBezTo>
                      <a:pt x="7077" y="6335"/>
                      <a:pt x="6768" y="6048"/>
                      <a:pt x="6768" y="5703"/>
                    </a:cubicBezTo>
                    <a:lnTo>
                      <a:pt x="6768" y="5068"/>
                    </a:lnTo>
                    <a:cubicBezTo>
                      <a:pt x="6768" y="2995"/>
                      <a:pt x="8614" y="1267"/>
                      <a:pt x="10831" y="1267"/>
                    </a:cubicBezTo>
                    <a:close/>
                    <a:moveTo>
                      <a:pt x="15508" y="8813"/>
                    </a:moveTo>
                    <a:cubicBezTo>
                      <a:pt x="15937" y="8813"/>
                      <a:pt x="16246" y="9101"/>
                      <a:pt x="16246" y="9447"/>
                    </a:cubicBezTo>
                    <a:cubicBezTo>
                      <a:pt x="16246" y="9793"/>
                      <a:pt x="15937" y="10080"/>
                      <a:pt x="15508" y="10080"/>
                    </a:cubicBezTo>
                    <a:lnTo>
                      <a:pt x="6030" y="10080"/>
                    </a:lnTo>
                    <a:cubicBezTo>
                      <a:pt x="5661" y="10080"/>
                      <a:pt x="5354" y="9793"/>
                      <a:pt x="5354" y="9447"/>
                    </a:cubicBezTo>
                    <a:cubicBezTo>
                      <a:pt x="5354" y="9101"/>
                      <a:pt x="5661" y="8813"/>
                      <a:pt x="6030" y="8813"/>
                    </a:cubicBezTo>
                    <a:close/>
                    <a:moveTo>
                      <a:pt x="8061" y="12672"/>
                    </a:moveTo>
                    <a:cubicBezTo>
                      <a:pt x="8431" y="12672"/>
                      <a:pt x="8737" y="12959"/>
                      <a:pt x="8737" y="13363"/>
                    </a:cubicBezTo>
                    <a:cubicBezTo>
                      <a:pt x="8737" y="13709"/>
                      <a:pt x="8431" y="13996"/>
                      <a:pt x="8061" y="13996"/>
                    </a:cubicBezTo>
                    <a:lnTo>
                      <a:pt x="6030" y="13996"/>
                    </a:lnTo>
                    <a:cubicBezTo>
                      <a:pt x="5661" y="13996"/>
                      <a:pt x="5354" y="13709"/>
                      <a:pt x="5354" y="13363"/>
                    </a:cubicBezTo>
                    <a:cubicBezTo>
                      <a:pt x="5354" y="12959"/>
                      <a:pt x="5661" y="12672"/>
                      <a:pt x="6030" y="12672"/>
                    </a:cubicBezTo>
                    <a:close/>
                    <a:moveTo>
                      <a:pt x="15508" y="12672"/>
                    </a:moveTo>
                    <a:cubicBezTo>
                      <a:pt x="15937" y="12672"/>
                      <a:pt x="16246" y="12959"/>
                      <a:pt x="16246" y="13363"/>
                    </a:cubicBezTo>
                    <a:cubicBezTo>
                      <a:pt x="16183" y="13709"/>
                      <a:pt x="15937" y="13996"/>
                      <a:pt x="15508" y="13996"/>
                    </a:cubicBezTo>
                    <a:lnTo>
                      <a:pt x="13539" y="13996"/>
                    </a:lnTo>
                    <a:cubicBezTo>
                      <a:pt x="13169" y="13996"/>
                      <a:pt x="12861" y="13709"/>
                      <a:pt x="12861" y="13363"/>
                    </a:cubicBezTo>
                    <a:cubicBezTo>
                      <a:pt x="12861" y="12959"/>
                      <a:pt x="13169" y="12672"/>
                      <a:pt x="13539" y="12672"/>
                    </a:cubicBezTo>
                    <a:close/>
                    <a:moveTo>
                      <a:pt x="7384" y="15206"/>
                    </a:moveTo>
                    <a:cubicBezTo>
                      <a:pt x="7815" y="15265"/>
                      <a:pt x="8061" y="15552"/>
                      <a:pt x="8061" y="15841"/>
                    </a:cubicBezTo>
                    <a:cubicBezTo>
                      <a:pt x="8061" y="16243"/>
                      <a:pt x="7753" y="16532"/>
                      <a:pt x="7384" y="16532"/>
                    </a:cubicBezTo>
                    <a:lnTo>
                      <a:pt x="5969" y="16532"/>
                    </a:lnTo>
                    <a:cubicBezTo>
                      <a:pt x="5600" y="16532"/>
                      <a:pt x="5292" y="16243"/>
                      <a:pt x="5292" y="15841"/>
                    </a:cubicBezTo>
                    <a:cubicBezTo>
                      <a:pt x="5292" y="15495"/>
                      <a:pt x="5600" y="15206"/>
                      <a:pt x="5969" y="15206"/>
                    </a:cubicBezTo>
                    <a:close/>
                    <a:moveTo>
                      <a:pt x="15508" y="15206"/>
                    </a:moveTo>
                    <a:cubicBezTo>
                      <a:pt x="15937" y="15265"/>
                      <a:pt x="16183" y="15552"/>
                      <a:pt x="16183" y="15841"/>
                    </a:cubicBezTo>
                    <a:cubicBezTo>
                      <a:pt x="16183" y="16243"/>
                      <a:pt x="15877" y="16532"/>
                      <a:pt x="15508" y="16532"/>
                    </a:cubicBezTo>
                    <a:lnTo>
                      <a:pt x="14154" y="16532"/>
                    </a:lnTo>
                    <a:cubicBezTo>
                      <a:pt x="13722" y="16532"/>
                      <a:pt x="13416" y="16243"/>
                      <a:pt x="13416" y="15841"/>
                    </a:cubicBezTo>
                    <a:cubicBezTo>
                      <a:pt x="13416" y="15495"/>
                      <a:pt x="13722" y="15206"/>
                      <a:pt x="14154" y="15206"/>
                    </a:cubicBezTo>
                    <a:close/>
                    <a:moveTo>
                      <a:pt x="5600" y="3744"/>
                    </a:moveTo>
                    <a:cubicBezTo>
                      <a:pt x="5477" y="4262"/>
                      <a:pt x="5477" y="4607"/>
                      <a:pt x="5477" y="5127"/>
                    </a:cubicBezTo>
                    <a:cubicBezTo>
                      <a:pt x="4676" y="5414"/>
                      <a:pt x="4061" y="6048"/>
                      <a:pt x="4061" y="6911"/>
                    </a:cubicBezTo>
                    <a:lnTo>
                      <a:pt x="4061" y="15841"/>
                    </a:lnTo>
                    <a:cubicBezTo>
                      <a:pt x="4061" y="16934"/>
                      <a:pt x="4985" y="17740"/>
                      <a:pt x="6030" y="17740"/>
                    </a:cubicBezTo>
                    <a:lnTo>
                      <a:pt x="10153" y="17740"/>
                    </a:lnTo>
                    <a:lnTo>
                      <a:pt x="10153" y="13248"/>
                    </a:lnTo>
                    <a:cubicBezTo>
                      <a:pt x="10153" y="12903"/>
                      <a:pt x="10462" y="12614"/>
                      <a:pt x="10831" y="12614"/>
                    </a:cubicBezTo>
                    <a:cubicBezTo>
                      <a:pt x="11200" y="12614"/>
                      <a:pt x="11507" y="12903"/>
                      <a:pt x="11507" y="13248"/>
                    </a:cubicBezTo>
                    <a:lnTo>
                      <a:pt x="11507" y="17740"/>
                    </a:lnTo>
                    <a:lnTo>
                      <a:pt x="15631" y="17740"/>
                    </a:lnTo>
                    <a:cubicBezTo>
                      <a:pt x="16738" y="17740"/>
                      <a:pt x="17600" y="16877"/>
                      <a:pt x="17600" y="15841"/>
                    </a:cubicBezTo>
                    <a:lnTo>
                      <a:pt x="17600" y="7026"/>
                    </a:lnTo>
                    <a:cubicBezTo>
                      <a:pt x="17600" y="6163"/>
                      <a:pt x="17047" y="5472"/>
                      <a:pt x="16246" y="5183"/>
                    </a:cubicBezTo>
                    <a:cubicBezTo>
                      <a:pt x="16246" y="4723"/>
                      <a:pt x="16246" y="4320"/>
                      <a:pt x="16060" y="3860"/>
                    </a:cubicBezTo>
                    <a:cubicBezTo>
                      <a:pt x="17662" y="4147"/>
                      <a:pt x="19016" y="5414"/>
                      <a:pt x="19016" y="7026"/>
                    </a:cubicBezTo>
                    <a:lnTo>
                      <a:pt x="19016" y="15897"/>
                    </a:lnTo>
                    <a:cubicBezTo>
                      <a:pt x="19016" y="17625"/>
                      <a:pt x="17477" y="19066"/>
                      <a:pt x="15631" y="19066"/>
                    </a:cubicBezTo>
                    <a:lnTo>
                      <a:pt x="6153" y="19066"/>
                    </a:lnTo>
                    <a:cubicBezTo>
                      <a:pt x="4307" y="19066"/>
                      <a:pt x="2768" y="17625"/>
                      <a:pt x="2768" y="15897"/>
                    </a:cubicBezTo>
                    <a:lnTo>
                      <a:pt x="2768" y="6911"/>
                    </a:lnTo>
                    <a:lnTo>
                      <a:pt x="2645" y="6911"/>
                    </a:lnTo>
                    <a:cubicBezTo>
                      <a:pt x="2645" y="5357"/>
                      <a:pt x="3875" y="4031"/>
                      <a:pt x="5600" y="3744"/>
                    </a:cubicBezTo>
                    <a:close/>
                    <a:moveTo>
                      <a:pt x="6030" y="0"/>
                    </a:moveTo>
                    <a:cubicBezTo>
                      <a:pt x="2645" y="0"/>
                      <a:pt x="0" y="2593"/>
                      <a:pt x="0" y="5703"/>
                    </a:cubicBezTo>
                    <a:lnTo>
                      <a:pt x="0" y="15956"/>
                    </a:lnTo>
                    <a:cubicBezTo>
                      <a:pt x="0" y="19007"/>
                      <a:pt x="2645" y="21600"/>
                      <a:pt x="6030" y="21600"/>
                    </a:cubicBezTo>
                    <a:lnTo>
                      <a:pt x="15508" y="21600"/>
                    </a:lnTo>
                    <a:cubicBezTo>
                      <a:pt x="18893" y="21600"/>
                      <a:pt x="21600" y="19007"/>
                      <a:pt x="21600" y="15956"/>
                    </a:cubicBezTo>
                    <a:lnTo>
                      <a:pt x="21600" y="5703"/>
                    </a:lnTo>
                    <a:cubicBezTo>
                      <a:pt x="21600" y="2534"/>
                      <a:pt x="18830" y="0"/>
                      <a:pt x="155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547" name="Google Shape;4547;p40"/>
            <p:cNvGrpSpPr/>
            <p:nvPr/>
          </p:nvGrpSpPr>
          <p:grpSpPr>
            <a:xfrm>
              <a:off x="12386220" y="5859314"/>
              <a:ext cx="883643" cy="881121"/>
              <a:chOff x="0" y="0"/>
              <a:chExt cx="883641" cy="881120"/>
            </a:xfrm>
          </p:grpSpPr>
          <p:sp>
            <p:nvSpPr>
              <p:cNvPr id="4548" name="Google Shape;4548;p40"/>
              <p:cNvSpPr/>
              <p:nvPr/>
            </p:nvSpPr>
            <p:spPr>
              <a:xfrm>
                <a:off x="306371" y="365776"/>
                <a:ext cx="262011" cy="197137"/>
              </a:xfrm>
              <a:custGeom>
                <a:rect b="b" l="l" r="r" t="t"/>
                <a:pathLst>
                  <a:path extrusionOk="0" h="21600" w="21273">
                    <a:moveTo>
                      <a:pt x="4438" y="0"/>
                    </a:moveTo>
                    <a:cubicBezTo>
                      <a:pt x="1928" y="0"/>
                      <a:pt x="0" y="2858"/>
                      <a:pt x="0" y="5980"/>
                    </a:cubicBezTo>
                    <a:cubicBezTo>
                      <a:pt x="0" y="11192"/>
                      <a:pt x="6366" y="16917"/>
                      <a:pt x="10607" y="21600"/>
                    </a:cubicBezTo>
                    <a:cubicBezTo>
                      <a:pt x="15045" y="16652"/>
                      <a:pt x="21214" y="11192"/>
                      <a:pt x="21214" y="5980"/>
                    </a:cubicBezTo>
                    <a:cubicBezTo>
                      <a:pt x="21600" y="3378"/>
                      <a:pt x="20058" y="0"/>
                      <a:pt x="17162" y="0"/>
                    </a:cubicBezTo>
                    <a:cubicBezTo>
                      <a:pt x="14078" y="0"/>
                      <a:pt x="12921" y="4940"/>
                      <a:pt x="12921" y="4940"/>
                    </a:cubicBezTo>
                    <a:cubicBezTo>
                      <a:pt x="12627" y="6145"/>
                      <a:pt x="11666" y="6798"/>
                      <a:pt x="10730" y="6798"/>
                    </a:cubicBezTo>
                    <a:cubicBezTo>
                      <a:pt x="9836" y="6798"/>
                      <a:pt x="8961" y="6212"/>
                      <a:pt x="8679" y="4940"/>
                    </a:cubicBezTo>
                    <a:cubicBezTo>
                      <a:pt x="8679" y="4683"/>
                      <a:pt x="7522" y="0"/>
                      <a:pt x="44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49" name="Google Shape;4549;p40"/>
              <p:cNvSpPr/>
              <p:nvPr/>
            </p:nvSpPr>
            <p:spPr>
              <a:xfrm>
                <a:off x="0" y="0"/>
                <a:ext cx="883641" cy="881120"/>
              </a:xfrm>
              <a:custGeom>
                <a:rect b="b" l="l" r="r" t="t"/>
                <a:pathLst>
                  <a:path extrusionOk="0" h="21600" w="21546">
                    <a:moveTo>
                      <a:pt x="12567" y="7686"/>
                    </a:moveTo>
                    <a:cubicBezTo>
                      <a:pt x="14014" y="7686"/>
                      <a:pt x="15115" y="8850"/>
                      <a:pt x="15115" y="10305"/>
                    </a:cubicBezTo>
                    <a:cubicBezTo>
                      <a:pt x="15172" y="12227"/>
                      <a:pt x="13435" y="13275"/>
                      <a:pt x="11119" y="15197"/>
                    </a:cubicBezTo>
                    <a:cubicBezTo>
                      <a:pt x="11003" y="15313"/>
                      <a:pt x="10858" y="15370"/>
                      <a:pt x="10715" y="15370"/>
                    </a:cubicBezTo>
                    <a:cubicBezTo>
                      <a:pt x="10569" y="15370"/>
                      <a:pt x="10424" y="15313"/>
                      <a:pt x="10308" y="15197"/>
                    </a:cubicBezTo>
                    <a:cubicBezTo>
                      <a:pt x="7992" y="13275"/>
                      <a:pt x="6255" y="12169"/>
                      <a:pt x="6255" y="10305"/>
                    </a:cubicBezTo>
                    <a:cubicBezTo>
                      <a:pt x="6255" y="8850"/>
                      <a:pt x="7413" y="7686"/>
                      <a:pt x="8803" y="7686"/>
                    </a:cubicBezTo>
                    <a:cubicBezTo>
                      <a:pt x="9729" y="7686"/>
                      <a:pt x="10308" y="8152"/>
                      <a:pt x="10656" y="8617"/>
                    </a:cubicBezTo>
                    <a:cubicBezTo>
                      <a:pt x="11062" y="8152"/>
                      <a:pt x="11698" y="7686"/>
                      <a:pt x="12567" y="7686"/>
                    </a:cubicBezTo>
                    <a:close/>
                    <a:moveTo>
                      <a:pt x="8224" y="0"/>
                    </a:moveTo>
                    <a:cubicBezTo>
                      <a:pt x="7123" y="0"/>
                      <a:pt x="6371" y="874"/>
                      <a:pt x="6371" y="1863"/>
                    </a:cubicBezTo>
                    <a:lnTo>
                      <a:pt x="6371" y="6405"/>
                    </a:lnTo>
                    <a:lnTo>
                      <a:pt x="1853" y="6405"/>
                    </a:lnTo>
                    <a:cubicBezTo>
                      <a:pt x="754" y="6405"/>
                      <a:pt x="0" y="7278"/>
                      <a:pt x="0" y="8268"/>
                    </a:cubicBezTo>
                    <a:lnTo>
                      <a:pt x="0" y="13391"/>
                    </a:lnTo>
                    <a:cubicBezTo>
                      <a:pt x="0" y="14439"/>
                      <a:pt x="869" y="15254"/>
                      <a:pt x="1853" y="15254"/>
                    </a:cubicBezTo>
                    <a:lnTo>
                      <a:pt x="6371" y="15254"/>
                    </a:lnTo>
                    <a:lnTo>
                      <a:pt x="6371" y="19680"/>
                    </a:lnTo>
                    <a:cubicBezTo>
                      <a:pt x="6371" y="20785"/>
                      <a:pt x="7239" y="21600"/>
                      <a:pt x="8224" y="21600"/>
                    </a:cubicBezTo>
                    <a:lnTo>
                      <a:pt x="13319" y="21600"/>
                    </a:lnTo>
                    <a:cubicBezTo>
                      <a:pt x="14361" y="21600"/>
                      <a:pt x="15172" y="20728"/>
                      <a:pt x="15172" y="19680"/>
                    </a:cubicBezTo>
                    <a:lnTo>
                      <a:pt x="15172" y="15254"/>
                    </a:lnTo>
                    <a:lnTo>
                      <a:pt x="19631" y="15254"/>
                    </a:lnTo>
                    <a:cubicBezTo>
                      <a:pt x="20732" y="15254"/>
                      <a:pt x="21543" y="14382"/>
                      <a:pt x="21543" y="13391"/>
                    </a:cubicBezTo>
                    <a:lnTo>
                      <a:pt x="21543" y="8268"/>
                    </a:lnTo>
                    <a:cubicBezTo>
                      <a:pt x="21600" y="7278"/>
                      <a:pt x="20732" y="6405"/>
                      <a:pt x="19631" y="6405"/>
                    </a:cubicBezTo>
                    <a:lnTo>
                      <a:pt x="15172" y="6405"/>
                    </a:lnTo>
                    <a:lnTo>
                      <a:pt x="15172" y="1863"/>
                    </a:lnTo>
                    <a:cubicBezTo>
                      <a:pt x="15172" y="758"/>
                      <a:pt x="14304" y="0"/>
                      <a:pt x="133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550" name="Google Shape;4550;p40"/>
            <p:cNvGrpSpPr/>
            <p:nvPr/>
          </p:nvGrpSpPr>
          <p:grpSpPr>
            <a:xfrm>
              <a:off x="16900691" y="4697228"/>
              <a:ext cx="895370" cy="889640"/>
              <a:chOff x="75" y="-1"/>
              <a:chExt cx="895368" cy="889639"/>
            </a:xfrm>
          </p:grpSpPr>
          <p:sp>
            <p:nvSpPr>
              <p:cNvPr id="4551" name="Google Shape;4551;p40"/>
              <p:cNvSpPr/>
              <p:nvPr/>
            </p:nvSpPr>
            <p:spPr>
              <a:xfrm>
                <a:off x="472674" y="75"/>
                <a:ext cx="422769" cy="889563"/>
              </a:xfrm>
              <a:custGeom>
                <a:rect b="b" l="l" r="r" t="t"/>
                <a:pathLst>
                  <a:path extrusionOk="0" h="21600" w="21600">
                    <a:moveTo>
                      <a:pt x="5643" y="5323"/>
                    </a:moveTo>
                    <a:cubicBezTo>
                      <a:pt x="5978" y="5323"/>
                      <a:pt x="6309" y="5365"/>
                      <a:pt x="6552" y="5453"/>
                    </a:cubicBezTo>
                    <a:cubicBezTo>
                      <a:pt x="7037" y="5684"/>
                      <a:pt x="7037" y="6145"/>
                      <a:pt x="6552" y="6317"/>
                    </a:cubicBezTo>
                    <a:cubicBezTo>
                      <a:pt x="4976" y="7068"/>
                      <a:pt x="4976" y="8278"/>
                      <a:pt x="6552" y="9028"/>
                    </a:cubicBezTo>
                    <a:cubicBezTo>
                      <a:pt x="7037" y="9200"/>
                      <a:pt x="7037" y="9663"/>
                      <a:pt x="6552" y="9835"/>
                    </a:cubicBezTo>
                    <a:cubicBezTo>
                      <a:pt x="6286" y="10026"/>
                      <a:pt x="5947" y="10112"/>
                      <a:pt x="5593" y="10112"/>
                    </a:cubicBezTo>
                    <a:cubicBezTo>
                      <a:pt x="5304" y="10112"/>
                      <a:pt x="5007" y="10055"/>
                      <a:pt x="4734" y="9951"/>
                    </a:cubicBezTo>
                    <a:cubicBezTo>
                      <a:pt x="2184" y="8739"/>
                      <a:pt x="2184" y="6722"/>
                      <a:pt x="4734" y="5453"/>
                    </a:cubicBezTo>
                    <a:cubicBezTo>
                      <a:pt x="4976" y="5365"/>
                      <a:pt x="5308" y="5323"/>
                      <a:pt x="5643" y="5323"/>
                    </a:cubicBezTo>
                    <a:close/>
                    <a:moveTo>
                      <a:pt x="9479" y="13387"/>
                    </a:moveTo>
                    <a:cubicBezTo>
                      <a:pt x="9752" y="13387"/>
                      <a:pt x="10034" y="13396"/>
                      <a:pt x="10315" y="13410"/>
                    </a:cubicBezTo>
                    <a:cubicBezTo>
                      <a:pt x="11043" y="13469"/>
                      <a:pt x="11651" y="13756"/>
                      <a:pt x="11528" y="14102"/>
                    </a:cubicBezTo>
                    <a:cubicBezTo>
                      <a:pt x="11409" y="14507"/>
                      <a:pt x="10800" y="14679"/>
                      <a:pt x="10072" y="14679"/>
                    </a:cubicBezTo>
                    <a:cubicBezTo>
                      <a:pt x="9933" y="14673"/>
                      <a:pt x="9795" y="14670"/>
                      <a:pt x="9656" y="14670"/>
                    </a:cubicBezTo>
                    <a:cubicBezTo>
                      <a:pt x="7499" y="14670"/>
                      <a:pt x="5462" y="15499"/>
                      <a:pt x="5462" y="16583"/>
                    </a:cubicBezTo>
                    <a:cubicBezTo>
                      <a:pt x="5462" y="16929"/>
                      <a:pt x="4853" y="17218"/>
                      <a:pt x="4125" y="17218"/>
                    </a:cubicBezTo>
                    <a:cubicBezTo>
                      <a:pt x="3397" y="17218"/>
                      <a:pt x="2792" y="16929"/>
                      <a:pt x="2792" y="16583"/>
                    </a:cubicBezTo>
                    <a:cubicBezTo>
                      <a:pt x="2792" y="14811"/>
                      <a:pt x="5739" y="13387"/>
                      <a:pt x="9479" y="13387"/>
                    </a:cubicBezTo>
                    <a:close/>
                    <a:moveTo>
                      <a:pt x="4083" y="0"/>
                    </a:moveTo>
                    <a:cubicBezTo>
                      <a:pt x="2654" y="0"/>
                      <a:pt x="1259" y="238"/>
                      <a:pt x="0" y="666"/>
                    </a:cubicBezTo>
                    <a:lnTo>
                      <a:pt x="0" y="9605"/>
                    </a:lnTo>
                    <a:cubicBezTo>
                      <a:pt x="0" y="10643"/>
                      <a:pt x="1822" y="11450"/>
                      <a:pt x="4006" y="11450"/>
                    </a:cubicBezTo>
                    <a:cubicBezTo>
                      <a:pt x="4734" y="11450"/>
                      <a:pt x="5338" y="11739"/>
                      <a:pt x="5338" y="12085"/>
                    </a:cubicBezTo>
                    <a:cubicBezTo>
                      <a:pt x="5338" y="12488"/>
                      <a:pt x="4734" y="12718"/>
                      <a:pt x="4006" y="12718"/>
                    </a:cubicBezTo>
                    <a:cubicBezTo>
                      <a:pt x="2427" y="12718"/>
                      <a:pt x="1094" y="12546"/>
                      <a:pt x="0" y="12085"/>
                    </a:cubicBezTo>
                    <a:lnTo>
                      <a:pt x="0" y="20965"/>
                    </a:lnTo>
                    <a:cubicBezTo>
                      <a:pt x="1094" y="21426"/>
                      <a:pt x="2427" y="21600"/>
                      <a:pt x="4006" y="21600"/>
                    </a:cubicBezTo>
                    <a:cubicBezTo>
                      <a:pt x="6675" y="21600"/>
                      <a:pt x="9101" y="20793"/>
                      <a:pt x="10195" y="19696"/>
                    </a:cubicBezTo>
                    <a:cubicBezTo>
                      <a:pt x="13469" y="19466"/>
                      <a:pt x="16138" y="18140"/>
                      <a:pt x="16138" y="16526"/>
                    </a:cubicBezTo>
                    <a:cubicBezTo>
                      <a:pt x="16138" y="16295"/>
                      <a:pt x="16019" y="16065"/>
                      <a:pt x="16019" y="15775"/>
                    </a:cubicBezTo>
                    <a:cubicBezTo>
                      <a:pt x="17352" y="15660"/>
                      <a:pt x="18565" y="15371"/>
                      <a:pt x="19659" y="14909"/>
                    </a:cubicBezTo>
                    <a:cubicBezTo>
                      <a:pt x="20872" y="14333"/>
                      <a:pt x="21600" y="13526"/>
                      <a:pt x="21600" y="12662"/>
                    </a:cubicBezTo>
                    <a:cubicBezTo>
                      <a:pt x="21600" y="11970"/>
                      <a:pt x="21115" y="11335"/>
                      <a:pt x="20263" y="10816"/>
                    </a:cubicBezTo>
                    <a:cubicBezTo>
                      <a:pt x="21115" y="10240"/>
                      <a:pt x="21600" y="9605"/>
                      <a:pt x="21600" y="8913"/>
                    </a:cubicBezTo>
                    <a:cubicBezTo>
                      <a:pt x="21600" y="8047"/>
                      <a:pt x="20749" y="7298"/>
                      <a:pt x="19536" y="6722"/>
                    </a:cubicBezTo>
                    <a:cubicBezTo>
                      <a:pt x="18688" y="6260"/>
                      <a:pt x="17352" y="5971"/>
                      <a:pt x="15896" y="5856"/>
                    </a:cubicBezTo>
                    <a:cubicBezTo>
                      <a:pt x="16381" y="4818"/>
                      <a:pt x="15776" y="3665"/>
                      <a:pt x="14078" y="2857"/>
                    </a:cubicBezTo>
                    <a:cubicBezTo>
                      <a:pt x="13107" y="2396"/>
                      <a:pt x="11651" y="2050"/>
                      <a:pt x="10195" y="1992"/>
                    </a:cubicBezTo>
                    <a:cubicBezTo>
                      <a:pt x="9221" y="1069"/>
                      <a:pt x="7646" y="262"/>
                      <a:pt x="5581" y="90"/>
                    </a:cubicBezTo>
                    <a:cubicBezTo>
                      <a:pt x="5080" y="29"/>
                      <a:pt x="4580" y="0"/>
                      <a:pt x="40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52" name="Google Shape;4552;p40"/>
              <p:cNvSpPr/>
              <p:nvPr/>
            </p:nvSpPr>
            <p:spPr>
              <a:xfrm>
                <a:off x="75" y="-1"/>
                <a:ext cx="420357" cy="887227"/>
              </a:xfrm>
              <a:custGeom>
                <a:rect b="b" l="l" r="r" t="t"/>
                <a:pathLst>
                  <a:path extrusionOk="0" h="21600" w="21600">
                    <a:moveTo>
                      <a:pt x="16215" y="5411"/>
                    </a:moveTo>
                    <a:cubicBezTo>
                      <a:pt x="16564" y="5411"/>
                      <a:pt x="16901" y="5469"/>
                      <a:pt x="17083" y="5585"/>
                    </a:cubicBezTo>
                    <a:cubicBezTo>
                      <a:pt x="19768" y="6741"/>
                      <a:pt x="19768" y="8764"/>
                      <a:pt x="17083" y="9979"/>
                    </a:cubicBezTo>
                    <a:cubicBezTo>
                      <a:pt x="16901" y="10094"/>
                      <a:pt x="16564" y="10153"/>
                      <a:pt x="16215" y="10153"/>
                    </a:cubicBezTo>
                    <a:cubicBezTo>
                      <a:pt x="15863" y="10153"/>
                      <a:pt x="15499" y="10094"/>
                      <a:pt x="15255" y="9979"/>
                    </a:cubicBezTo>
                    <a:cubicBezTo>
                      <a:pt x="14887" y="9747"/>
                      <a:pt x="14887" y="9342"/>
                      <a:pt x="15255" y="9111"/>
                    </a:cubicBezTo>
                    <a:cubicBezTo>
                      <a:pt x="16839" y="8360"/>
                      <a:pt x="16839" y="7145"/>
                      <a:pt x="15255" y="6451"/>
                    </a:cubicBezTo>
                    <a:cubicBezTo>
                      <a:pt x="14887" y="6220"/>
                      <a:pt x="14887" y="5757"/>
                      <a:pt x="15255" y="5585"/>
                    </a:cubicBezTo>
                    <a:cubicBezTo>
                      <a:pt x="15499" y="5469"/>
                      <a:pt x="15863" y="5411"/>
                      <a:pt x="16215" y="5411"/>
                    </a:cubicBezTo>
                    <a:close/>
                    <a:moveTo>
                      <a:pt x="12191" y="13424"/>
                    </a:moveTo>
                    <a:cubicBezTo>
                      <a:pt x="15968" y="13424"/>
                      <a:pt x="19036" y="14851"/>
                      <a:pt x="19036" y="16628"/>
                    </a:cubicBezTo>
                    <a:cubicBezTo>
                      <a:pt x="19036" y="16975"/>
                      <a:pt x="18303" y="17265"/>
                      <a:pt x="17571" y="17265"/>
                    </a:cubicBezTo>
                    <a:cubicBezTo>
                      <a:pt x="16839" y="17265"/>
                      <a:pt x="16231" y="16975"/>
                      <a:pt x="16231" y="16628"/>
                    </a:cubicBezTo>
                    <a:cubicBezTo>
                      <a:pt x="16231" y="15542"/>
                      <a:pt x="14182" y="14710"/>
                      <a:pt x="12009" y="14710"/>
                    </a:cubicBezTo>
                    <a:cubicBezTo>
                      <a:pt x="11873" y="14710"/>
                      <a:pt x="11734" y="14714"/>
                      <a:pt x="11594" y="14719"/>
                    </a:cubicBezTo>
                    <a:cubicBezTo>
                      <a:pt x="11493" y="14736"/>
                      <a:pt x="11400" y="14743"/>
                      <a:pt x="11307" y="14743"/>
                    </a:cubicBezTo>
                    <a:cubicBezTo>
                      <a:pt x="10707" y="14743"/>
                      <a:pt x="10234" y="14442"/>
                      <a:pt x="10130" y="14141"/>
                    </a:cubicBezTo>
                    <a:cubicBezTo>
                      <a:pt x="10006" y="13794"/>
                      <a:pt x="10618" y="13506"/>
                      <a:pt x="11350" y="13447"/>
                    </a:cubicBezTo>
                    <a:cubicBezTo>
                      <a:pt x="11633" y="13433"/>
                      <a:pt x="11916" y="13424"/>
                      <a:pt x="12191" y="13424"/>
                    </a:cubicBezTo>
                    <a:close/>
                    <a:moveTo>
                      <a:pt x="17742" y="0"/>
                    </a:moveTo>
                    <a:cubicBezTo>
                      <a:pt x="17211" y="0"/>
                      <a:pt x="16665" y="29"/>
                      <a:pt x="16107" y="92"/>
                    </a:cubicBezTo>
                    <a:cubicBezTo>
                      <a:pt x="13911" y="264"/>
                      <a:pt x="12446" y="1074"/>
                      <a:pt x="11470" y="1999"/>
                    </a:cubicBezTo>
                    <a:cubicBezTo>
                      <a:pt x="10006" y="2114"/>
                      <a:pt x="8542" y="2404"/>
                      <a:pt x="7565" y="2867"/>
                    </a:cubicBezTo>
                    <a:cubicBezTo>
                      <a:pt x="5857" y="3676"/>
                      <a:pt x="5245" y="4832"/>
                      <a:pt x="5733" y="5873"/>
                    </a:cubicBezTo>
                    <a:cubicBezTo>
                      <a:pt x="4393" y="5932"/>
                      <a:pt x="3173" y="6220"/>
                      <a:pt x="2072" y="6741"/>
                    </a:cubicBezTo>
                    <a:cubicBezTo>
                      <a:pt x="852" y="7319"/>
                      <a:pt x="0" y="8070"/>
                      <a:pt x="0" y="8938"/>
                    </a:cubicBezTo>
                    <a:cubicBezTo>
                      <a:pt x="0" y="9691"/>
                      <a:pt x="488" y="10326"/>
                      <a:pt x="1464" y="10847"/>
                    </a:cubicBezTo>
                    <a:cubicBezTo>
                      <a:pt x="488" y="11425"/>
                      <a:pt x="0" y="12060"/>
                      <a:pt x="0" y="12697"/>
                    </a:cubicBezTo>
                    <a:cubicBezTo>
                      <a:pt x="0" y="13563"/>
                      <a:pt x="852" y="14372"/>
                      <a:pt x="2072" y="14951"/>
                    </a:cubicBezTo>
                    <a:cubicBezTo>
                      <a:pt x="3049" y="15472"/>
                      <a:pt x="4393" y="15762"/>
                      <a:pt x="5733" y="15819"/>
                    </a:cubicBezTo>
                    <a:cubicBezTo>
                      <a:pt x="4757" y="17784"/>
                      <a:pt x="7686" y="19462"/>
                      <a:pt x="11350" y="19634"/>
                    </a:cubicBezTo>
                    <a:cubicBezTo>
                      <a:pt x="12446" y="20791"/>
                      <a:pt x="14643" y="21600"/>
                      <a:pt x="17571" y="21600"/>
                    </a:cubicBezTo>
                    <a:cubicBezTo>
                      <a:pt x="19160" y="21600"/>
                      <a:pt x="20500" y="21312"/>
                      <a:pt x="21600" y="20965"/>
                    </a:cubicBezTo>
                    <a:lnTo>
                      <a:pt x="21600" y="12060"/>
                    </a:lnTo>
                    <a:cubicBezTo>
                      <a:pt x="20500" y="12522"/>
                      <a:pt x="19160" y="12697"/>
                      <a:pt x="17571" y="12697"/>
                    </a:cubicBezTo>
                    <a:cubicBezTo>
                      <a:pt x="16839" y="12697"/>
                      <a:pt x="16231" y="12407"/>
                      <a:pt x="16231" y="12060"/>
                    </a:cubicBezTo>
                    <a:cubicBezTo>
                      <a:pt x="16231" y="11713"/>
                      <a:pt x="16839" y="11425"/>
                      <a:pt x="17571" y="11425"/>
                    </a:cubicBezTo>
                    <a:cubicBezTo>
                      <a:pt x="19892" y="11425"/>
                      <a:pt x="21600" y="10557"/>
                      <a:pt x="21600" y="9516"/>
                    </a:cubicBezTo>
                    <a:lnTo>
                      <a:pt x="21600" y="554"/>
                    </a:lnTo>
                    <a:cubicBezTo>
                      <a:pt x="20527" y="215"/>
                      <a:pt x="19194" y="0"/>
                      <a:pt x="177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553" name="Google Shape;4553;p40"/>
            <p:cNvGrpSpPr/>
            <p:nvPr/>
          </p:nvGrpSpPr>
          <p:grpSpPr>
            <a:xfrm>
              <a:off x="2310654" y="3596772"/>
              <a:ext cx="757639" cy="890621"/>
              <a:chOff x="-1" y="-1"/>
              <a:chExt cx="757638" cy="890619"/>
            </a:xfrm>
          </p:grpSpPr>
          <p:sp>
            <p:nvSpPr>
              <p:cNvPr id="4554" name="Google Shape;4554;p40"/>
              <p:cNvSpPr/>
              <p:nvPr/>
            </p:nvSpPr>
            <p:spPr>
              <a:xfrm>
                <a:off x="598495" y="370525"/>
                <a:ext cx="54656" cy="54656"/>
              </a:xfrm>
              <a:custGeom>
                <a:rect b="b" l="l" r="r" t="t"/>
                <a:pathLst>
                  <a:path extrusionOk="0" h="21600" w="21600">
                    <a:moveTo>
                      <a:pt x="11262" y="0"/>
                    </a:moveTo>
                    <a:cubicBezTo>
                      <a:pt x="4707" y="0"/>
                      <a:pt x="0" y="4678"/>
                      <a:pt x="0" y="10308"/>
                    </a:cubicBezTo>
                    <a:cubicBezTo>
                      <a:pt x="0" y="16893"/>
                      <a:pt x="4707" y="21600"/>
                      <a:pt x="11262" y="21600"/>
                    </a:cubicBezTo>
                    <a:cubicBezTo>
                      <a:pt x="17846" y="19723"/>
                      <a:pt x="21600" y="15016"/>
                      <a:pt x="21600" y="10308"/>
                    </a:cubicBezTo>
                    <a:cubicBezTo>
                      <a:pt x="21600" y="4678"/>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55" name="Google Shape;4555;p40"/>
              <p:cNvSpPr/>
              <p:nvPr/>
            </p:nvSpPr>
            <p:spPr>
              <a:xfrm>
                <a:off x="235131" y="-1"/>
                <a:ext cx="182889" cy="318284"/>
              </a:xfrm>
              <a:custGeom>
                <a:rect b="b" l="l" r="r" t="t"/>
                <a:pathLst>
                  <a:path extrusionOk="0" h="21600" w="21600">
                    <a:moveTo>
                      <a:pt x="3090" y="0"/>
                    </a:moveTo>
                    <a:cubicBezTo>
                      <a:pt x="1407" y="0"/>
                      <a:pt x="0" y="808"/>
                      <a:pt x="0" y="1775"/>
                    </a:cubicBezTo>
                    <a:lnTo>
                      <a:pt x="0" y="8866"/>
                    </a:lnTo>
                    <a:cubicBezTo>
                      <a:pt x="285" y="9833"/>
                      <a:pt x="1407" y="10641"/>
                      <a:pt x="3090" y="10641"/>
                    </a:cubicBezTo>
                    <a:cubicBezTo>
                      <a:pt x="4772" y="10641"/>
                      <a:pt x="6170" y="9833"/>
                      <a:pt x="6170" y="8866"/>
                    </a:cubicBezTo>
                    <a:lnTo>
                      <a:pt x="6170" y="7091"/>
                    </a:lnTo>
                    <a:lnTo>
                      <a:pt x="9260" y="7091"/>
                    </a:lnTo>
                    <a:cubicBezTo>
                      <a:pt x="11218" y="7091"/>
                      <a:pt x="12625" y="7899"/>
                      <a:pt x="12625" y="8866"/>
                    </a:cubicBezTo>
                    <a:lnTo>
                      <a:pt x="12625" y="14831"/>
                    </a:lnTo>
                    <a:cubicBezTo>
                      <a:pt x="10658" y="15476"/>
                      <a:pt x="9260" y="16765"/>
                      <a:pt x="9260" y="17891"/>
                    </a:cubicBezTo>
                    <a:lnTo>
                      <a:pt x="9260" y="21600"/>
                    </a:lnTo>
                    <a:lnTo>
                      <a:pt x="21600" y="21600"/>
                    </a:lnTo>
                    <a:lnTo>
                      <a:pt x="21600" y="17891"/>
                    </a:lnTo>
                    <a:cubicBezTo>
                      <a:pt x="21600" y="16443"/>
                      <a:pt x="20193" y="15476"/>
                      <a:pt x="18510" y="14831"/>
                    </a:cubicBezTo>
                    <a:lnTo>
                      <a:pt x="18510" y="8866"/>
                    </a:lnTo>
                    <a:cubicBezTo>
                      <a:pt x="18510" y="5802"/>
                      <a:pt x="14308" y="3545"/>
                      <a:pt x="9260" y="3545"/>
                    </a:cubicBezTo>
                    <a:lnTo>
                      <a:pt x="6170" y="3545"/>
                    </a:lnTo>
                    <a:lnTo>
                      <a:pt x="6170" y="1775"/>
                    </a:lnTo>
                    <a:cubicBezTo>
                      <a:pt x="6170" y="808"/>
                      <a:pt x="4772" y="0"/>
                      <a:pt x="30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56" name="Google Shape;4556;p40"/>
              <p:cNvSpPr/>
              <p:nvPr/>
            </p:nvSpPr>
            <p:spPr>
              <a:xfrm>
                <a:off x="-1" y="-1"/>
                <a:ext cx="182890" cy="318284"/>
              </a:xfrm>
              <a:custGeom>
                <a:rect b="b" l="l" r="r" t="t"/>
                <a:pathLst>
                  <a:path extrusionOk="0" h="21600" w="21600">
                    <a:moveTo>
                      <a:pt x="18510" y="0"/>
                    </a:moveTo>
                    <a:cubicBezTo>
                      <a:pt x="16828" y="0"/>
                      <a:pt x="15430" y="808"/>
                      <a:pt x="15430" y="1775"/>
                    </a:cubicBezTo>
                    <a:lnTo>
                      <a:pt x="15430" y="3545"/>
                    </a:lnTo>
                    <a:lnTo>
                      <a:pt x="12340" y="3545"/>
                    </a:lnTo>
                    <a:cubicBezTo>
                      <a:pt x="7016" y="3545"/>
                      <a:pt x="3090" y="5965"/>
                      <a:pt x="3090" y="8866"/>
                    </a:cubicBezTo>
                    <a:lnTo>
                      <a:pt x="3090" y="14831"/>
                    </a:lnTo>
                    <a:cubicBezTo>
                      <a:pt x="1407" y="15476"/>
                      <a:pt x="0" y="16765"/>
                      <a:pt x="0" y="17891"/>
                    </a:cubicBezTo>
                    <a:lnTo>
                      <a:pt x="0" y="21600"/>
                    </a:lnTo>
                    <a:lnTo>
                      <a:pt x="12340" y="21600"/>
                    </a:lnTo>
                    <a:lnTo>
                      <a:pt x="12340" y="17891"/>
                    </a:lnTo>
                    <a:cubicBezTo>
                      <a:pt x="12340" y="16443"/>
                      <a:pt x="10942" y="15476"/>
                      <a:pt x="8975" y="14831"/>
                    </a:cubicBezTo>
                    <a:lnTo>
                      <a:pt x="8975" y="8866"/>
                    </a:lnTo>
                    <a:cubicBezTo>
                      <a:pt x="8975" y="7899"/>
                      <a:pt x="10382" y="7091"/>
                      <a:pt x="12340" y="7091"/>
                    </a:cubicBezTo>
                    <a:lnTo>
                      <a:pt x="15430" y="7091"/>
                    </a:lnTo>
                    <a:lnTo>
                      <a:pt x="15430" y="8866"/>
                    </a:lnTo>
                    <a:cubicBezTo>
                      <a:pt x="15430" y="9833"/>
                      <a:pt x="16828" y="10641"/>
                      <a:pt x="18510" y="10641"/>
                    </a:cubicBezTo>
                    <a:cubicBezTo>
                      <a:pt x="20193" y="10641"/>
                      <a:pt x="21600" y="9833"/>
                      <a:pt x="21600" y="8866"/>
                    </a:cubicBezTo>
                    <a:lnTo>
                      <a:pt x="21600" y="1775"/>
                    </a:lnTo>
                    <a:cubicBezTo>
                      <a:pt x="21600" y="808"/>
                      <a:pt x="20193" y="0"/>
                      <a:pt x="185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57" name="Google Shape;4557;p40"/>
              <p:cNvSpPr/>
              <p:nvPr/>
            </p:nvSpPr>
            <p:spPr>
              <a:xfrm>
                <a:off x="-1" y="266039"/>
                <a:ext cx="757638" cy="624579"/>
              </a:xfrm>
              <a:custGeom>
                <a:rect b="b" l="l" r="r" t="t"/>
                <a:pathLst>
                  <a:path extrusionOk="0" h="21600" w="21600">
                    <a:moveTo>
                      <a:pt x="17875" y="1888"/>
                    </a:moveTo>
                    <a:cubicBezTo>
                      <a:pt x="19096" y="1888"/>
                      <a:pt x="20044" y="3121"/>
                      <a:pt x="20044" y="4516"/>
                    </a:cubicBezTo>
                    <a:cubicBezTo>
                      <a:pt x="20044" y="6077"/>
                      <a:pt x="19027" y="7227"/>
                      <a:pt x="17875" y="7227"/>
                    </a:cubicBezTo>
                    <a:cubicBezTo>
                      <a:pt x="16657" y="7227"/>
                      <a:pt x="15642" y="5996"/>
                      <a:pt x="15642" y="4516"/>
                    </a:cubicBezTo>
                    <a:cubicBezTo>
                      <a:pt x="15642" y="3037"/>
                      <a:pt x="16657" y="1888"/>
                      <a:pt x="17875" y="1888"/>
                    </a:cubicBezTo>
                    <a:close/>
                    <a:moveTo>
                      <a:pt x="17875" y="0"/>
                    </a:moveTo>
                    <a:cubicBezTo>
                      <a:pt x="15844" y="0"/>
                      <a:pt x="14153" y="2052"/>
                      <a:pt x="14153" y="4516"/>
                    </a:cubicBezTo>
                    <a:cubicBezTo>
                      <a:pt x="14153" y="6734"/>
                      <a:pt x="15371" y="8541"/>
                      <a:pt x="17063" y="8953"/>
                    </a:cubicBezTo>
                    <a:lnTo>
                      <a:pt x="17063" y="13552"/>
                    </a:lnTo>
                    <a:cubicBezTo>
                      <a:pt x="17063" y="17084"/>
                      <a:pt x="14694" y="19958"/>
                      <a:pt x="11849" y="19958"/>
                    </a:cubicBezTo>
                    <a:cubicBezTo>
                      <a:pt x="9005" y="19958"/>
                      <a:pt x="6637" y="17084"/>
                      <a:pt x="6637" y="13552"/>
                    </a:cubicBezTo>
                    <a:lnTo>
                      <a:pt x="6637" y="11581"/>
                    </a:lnTo>
                    <a:cubicBezTo>
                      <a:pt x="9276" y="11252"/>
                      <a:pt x="11443" y="8624"/>
                      <a:pt x="11782" y="5339"/>
                    </a:cubicBezTo>
                    <a:cubicBezTo>
                      <a:pt x="11849" y="4682"/>
                      <a:pt x="11849" y="4927"/>
                      <a:pt x="11849" y="3530"/>
                    </a:cubicBezTo>
                    <a:lnTo>
                      <a:pt x="8870" y="3530"/>
                    </a:lnTo>
                    <a:cubicBezTo>
                      <a:pt x="8870" y="4187"/>
                      <a:pt x="8870" y="4599"/>
                      <a:pt x="8803" y="5339"/>
                    </a:cubicBezTo>
                    <a:cubicBezTo>
                      <a:pt x="8464" y="7063"/>
                      <a:pt x="7179" y="8048"/>
                      <a:pt x="5891" y="8048"/>
                    </a:cubicBezTo>
                    <a:cubicBezTo>
                      <a:pt x="4672" y="8048"/>
                      <a:pt x="3385" y="7227"/>
                      <a:pt x="3048" y="5339"/>
                    </a:cubicBezTo>
                    <a:cubicBezTo>
                      <a:pt x="2979" y="4763"/>
                      <a:pt x="2979" y="4187"/>
                      <a:pt x="2979" y="3530"/>
                    </a:cubicBezTo>
                    <a:lnTo>
                      <a:pt x="0" y="3530"/>
                    </a:lnTo>
                    <a:cubicBezTo>
                      <a:pt x="0" y="4351"/>
                      <a:pt x="0" y="4516"/>
                      <a:pt x="69" y="5339"/>
                    </a:cubicBezTo>
                    <a:cubicBezTo>
                      <a:pt x="475" y="8541"/>
                      <a:pt x="2506" y="11252"/>
                      <a:pt x="5214" y="11662"/>
                    </a:cubicBezTo>
                    <a:lnTo>
                      <a:pt x="5214" y="13471"/>
                    </a:lnTo>
                    <a:cubicBezTo>
                      <a:pt x="5214" y="14785"/>
                      <a:pt x="5485" y="16016"/>
                      <a:pt x="6027" y="17165"/>
                    </a:cubicBezTo>
                    <a:cubicBezTo>
                      <a:pt x="7110" y="19877"/>
                      <a:pt x="9412" y="21600"/>
                      <a:pt x="11918" y="21600"/>
                    </a:cubicBezTo>
                    <a:cubicBezTo>
                      <a:pt x="15642" y="21600"/>
                      <a:pt x="18621" y="17906"/>
                      <a:pt x="18621" y="13471"/>
                    </a:cubicBezTo>
                    <a:lnTo>
                      <a:pt x="18621" y="8953"/>
                    </a:lnTo>
                    <a:cubicBezTo>
                      <a:pt x="20315" y="8541"/>
                      <a:pt x="21600" y="6734"/>
                      <a:pt x="21600" y="4516"/>
                    </a:cubicBezTo>
                    <a:cubicBezTo>
                      <a:pt x="21600" y="2052"/>
                      <a:pt x="19909" y="0"/>
                      <a:pt x="178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558" name="Google Shape;4558;p40"/>
            <p:cNvGrpSpPr/>
            <p:nvPr/>
          </p:nvGrpSpPr>
          <p:grpSpPr>
            <a:xfrm>
              <a:off x="2242373" y="4853470"/>
              <a:ext cx="894221" cy="577162"/>
              <a:chOff x="0" y="0"/>
              <a:chExt cx="894219" cy="577161"/>
            </a:xfrm>
          </p:grpSpPr>
          <p:sp>
            <p:nvSpPr>
              <p:cNvPr id="4559" name="Google Shape;4559;p40"/>
              <p:cNvSpPr/>
              <p:nvPr/>
            </p:nvSpPr>
            <p:spPr>
              <a:xfrm>
                <a:off x="316492" y="161553"/>
                <a:ext cx="261291" cy="261216"/>
              </a:xfrm>
              <a:custGeom>
                <a:rect b="b" l="l" r="r" t="t"/>
                <a:pathLst>
                  <a:path extrusionOk="0" h="21600" w="21600">
                    <a:moveTo>
                      <a:pt x="8638" y="4121"/>
                    </a:moveTo>
                    <a:cubicBezTo>
                      <a:pt x="10993" y="4121"/>
                      <a:pt x="12956" y="6084"/>
                      <a:pt x="12956" y="8640"/>
                    </a:cubicBezTo>
                    <a:cubicBezTo>
                      <a:pt x="12956" y="10996"/>
                      <a:pt x="10993" y="12960"/>
                      <a:pt x="8638" y="12960"/>
                    </a:cubicBezTo>
                    <a:cubicBezTo>
                      <a:pt x="6089" y="12960"/>
                      <a:pt x="4126" y="10996"/>
                      <a:pt x="4126" y="8640"/>
                    </a:cubicBezTo>
                    <a:cubicBezTo>
                      <a:pt x="4126" y="6084"/>
                      <a:pt x="6089" y="4121"/>
                      <a:pt x="8638" y="4121"/>
                    </a:cubicBezTo>
                    <a:close/>
                    <a:moveTo>
                      <a:pt x="10800" y="0"/>
                    </a:moveTo>
                    <a:cubicBezTo>
                      <a:pt x="4911" y="0"/>
                      <a:pt x="0" y="4906"/>
                      <a:pt x="0" y="10797"/>
                    </a:cubicBezTo>
                    <a:cubicBezTo>
                      <a:pt x="0" y="16694"/>
                      <a:pt x="4911" y="21600"/>
                      <a:pt x="10800" y="21600"/>
                    </a:cubicBezTo>
                    <a:cubicBezTo>
                      <a:pt x="16689" y="21600"/>
                      <a:pt x="21600" y="16694"/>
                      <a:pt x="21600" y="10797"/>
                    </a:cubicBezTo>
                    <a:cubicBezTo>
                      <a:pt x="21600" y="4906"/>
                      <a:pt x="16689"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60" name="Google Shape;4560;p40"/>
              <p:cNvSpPr/>
              <p:nvPr/>
            </p:nvSpPr>
            <p:spPr>
              <a:xfrm>
                <a:off x="0" y="0"/>
                <a:ext cx="894219" cy="577161"/>
              </a:xfrm>
              <a:custGeom>
                <a:rect b="b" l="l" r="r" t="t"/>
                <a:pathLst>
                  <a:path extrusionOk="0" h="21600" w="21514">
                    <a:moveTo>
                      <a:pt x="10758" y="4001"/>
                    </a:moveTo>
                    <a:cubicBezTo>
                      <a:pt x="13158" y="4001"/>
                      <a:pt x="15158" y="7113"/>
                      <a:pt x="15158" y="10933"/>
                    </a:cubicBezTo>
                    <a:cubicBezTo>
                      <a:pt x="15158" y="14668"/>
                      <a:pt x="13158" y="17777"/>
                      <a:pt x="10758" y="17777"/>
                    </a:cubicBezTo>
                    <a:cubicBezTo>
                      <a:pt x="8300" y="17777"/>
                      <a:pt x="6300" y="14668"/>
                      <a:pt x="6300" y="10933"/>
                    </a:cubicBezTo>
                    <a:cubicBezTo>
                      <a:pt x="6300" y="7113"/>
                      <a:pt x="8300" y="4001"/>
                      <a:pt x="10758" y="4001"/>
                    </a:cubicBezTo>
                    <a:close/>
                    <a:moveTo>
                      <a:pt x="10758" y="0"/>
                    </a:moveTo>
                    <a:cubicBezTo>
                      <a:pt x="4872" y="0"/>
                      <a:pt x="300" y="9779"/>
                      <a:pt x="129" y="10222"/>
                    </a:cubicBezTo>
                    <a:cubicBezTo>
                      <a:pt x="-43" y="10577"/>
                      <a:pt x="-43" y="11023"/>
                      <a:pt x="129" y="11378"/>
                    </a:cubicBezTo>
                    <a:cubicBezTo>
                      <a:pt x="300" y="11821"/>
                      <a:pt x="4987" y="21600"/>
                      <a:pt x="10758" y="21600"/>
                    </a:cubicBezTo>
                    <a:cubicBezTo>
                      <a:pt x="16529" y="21600"/>
                      <a:pt x="21158" y="11821"/>
                      <a:pt x="21387" y="11378"/>
                    </a:cubicBezTo>
                    <a:cubicBezTo>
                      <a:pt x="21557" y="11023"/>
                      <a:pt x="21557" y="10577"/>
                      <a:pt x="21387" y="10222"/>
                    </a:cubicBezTo>
                    <a:cubicBezTo>
                      <a:pt x="21158" y="9779"/>
                      <a:pt x="16586" y="0"/>
                      <a:pt x="107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561" name="Google Shape;4561;p40"/>
            <p:cNvGrpSpPr/>
            <p:nvPr/>
          </p:nvGrpSpPr>
          <p:grpSpPr>
            <a:xfrm>
              <a:off x="2244202" y="5868363"/>
              <a:ext cx="888245" cy="863103"/>
              <a:chOff x="0" y="0"/>
              <a:chExt cx="888243" cy="863102"/>
            </a:xfrm>
          </p:grpSpPr>
          <p:sp>
            <p:nvSpPr>
              <p:cNvPr id="4562" name="Google Shape;4562;p40"/>
              <p:cNvSpPr/>
              <p:nvPr/>
            </p:nvSpPr>
            <p:spPr>
              <a:xfrm>
                <a:off x="370525" y="0"/>
                <a:ext cx="517718" cy="490164"/>
              </a:xfrm>
              <a:custGeom>
                <a:rect b="b" l="l" r="r" t="t"/>
                <a:pathLst>
                  <a:path extrusionOk="0" h="21600" w="21501">
                    <a:moveTo>
                      <a:pt x="15783" y="0"/>
                    </a:moveTo>
                    <a:cubicBezTo>
                      <a:pt x="13851" y="0"/>
                      <a:pt x="11922" y="787"/>
                      <a:pt x="10454" y="2342"/>
                    </a:cubicBezTo>
                    <a:lnTo>
                      <a:pt x="5523" y="7578"/>
                    </a:lnTo>
                    <a:cubicBezTo>
                      <a:pt x="5128" y="7996"/>
                      <a:pt x="5128" y="8727"/>
                      <a:pt x="5523" y="9252"/>
                    </a:cubicBezTo>
                    <a:cubicBezTo>
                      <a:pt x="5820" y="9564"/>
                      <a:pt x="5917" y="9773"/>
                      <a:pt x="5917" y="10089"/>
                    </a:cubicBezTo>
                    <a:cubicBezTo>
                      <a:pt x="5917" y="10298"/>
                      <a:pt x="5820" y="10717"/>
                      <a:pt x="5523" y="10820"/>
                    </a:cubicBezTo>
                    <a:lnTo>
                      <a:pt x="3845" y="12704"/>
                    </a:lnTo>
                    <a:cubicBezTo>
                      <a:pt x="3156" y="12810"/>
                      <a:pt x="2564" y="13019"/>
                      <a:pt x="2070" y="13438"/>
                    </a:cubicBezTo>
                    <a:lnTo>
                      <a:pt x="0" y="15424"/>
                    </a:lnTo>
                    <a:lnTo>
                      <a:pt x="5820" y="21600"/>
                    </a:lnTo>
                    <a:lnTo>
                      <a:pt x="7596" y="19298"/>
                    </a:lnTo>
                    <a:cubicBezTo>
                      <a:pt x="7990" y="18776"/>
                      <a:pt x="8284" y="18251"/>
                      <a:pt x="8385" y="17624"/>
                    </a:cubicBezTo>
                    <a:lnTo>
                      <a:pt x="21206" y="4016"/>
                    </a:lnTo>
                    <a:cubicBezTo>
                      <a:pt x="21600" y="3598"/>
                      <a:pt x="21600" y="2867"/>
                      <a:pt x="21206" y="2448"/>
                    </a:cubicBezTo>
                    <a:cubicBezTo>
                      <a:pt x="19715" y="814"/>
                      <a:pt x="17746" y="0"/>
                      <a:pt x="157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63" name="Google Shape;4563;p40"/>
              <p:cNvSpPr/>
              <p:nvPr/>
            </p:nvSpPr>
            <p:spPr>
              <a:xfrm>
                <a:off x="0" y="388090"/>
                <a:ext cx="475011" cy="475012"/>
              </a:xfrm>
              <a:custGeom>
                <a:rect b="b" l="l" r="r" t="t"/>
                <a:pathLst>
                  <a:path extrusionOk="0" h="21600" w="21600">
                    <a:moveTo>
                      <a:pt x="15121" y="0"/>
                    </a:moveTo>
                    <a:lnTo>
                      <a:pt x="1837" y="11878"/>
                    </a:lnTo>
                    <a:cubicBezTo>
                      <a:pt x="648" y="12958"/>
                      <a:pt x="0" y="14470"/>
                      <a:pt x="0" y="16091"/>
                    </a:cubicBezTo>
                    <a:cubicBezTo>
                      <a:pt x="0" y="17603"/>
                      <a:pt x="538" y="19005"/>
                      <a:pt x="1621" y="19979"/>
                    </a:cubicBezTo>
                    <a:cubicBezTo>
                      <a:pt x="2701" y="21058"/>
                      <a:pt x="3997" y="21600"/>
                      <a:pt x="5509" y="21600"/>
                    </a:cubicBezTo>
                    <a:lnTo>
                      <a:pt x="5615" y="21600"/>
                    </a:lnTo>
                    <a:cubicBezTo>
                      <a:pt x="6695" y="21600"/>
                      <a:pt x="7775" y="21165"/>
                      <a:pt x="8748" y="20517"/>
                    </a:cubicBezTo>
                    <a:lnTo>
                      <a:pt x="5077" y="16845"/>
                    </a:lnTo>
                    <a:cubicBezTo>
                      <a:pt x="4645" y="16413"/>
                      <a:pt x="4645" y="15659"/>
                      <a:pt x="5077" y="15227"/>
                    </a:cubicBezTo>
                    <a:cubicBezTo>
                      <a:pt x="5293" y="15063"/>
                      <a:pt x="5588" y="14984"/>
                      <a:pt x="5886" y="14984"/>
                    </a:cubicBezTo>
                    <a:cubicBezTo>
                      <a:pt x="6184" y="14984"/>
                      <a:pt x="6479" y="15063"/>
                      <a:pt x="6695" y="15227"/>
                    </a:cubicBezTo>
                    <a:lnTo>
                      <a:pt x="10366" y="18899"/>
                    </a:lnTo>
                    <a:lnTo>
                      <a:pt x="11988" y="17171"/>
                    </a:lnTo>
                    <a:lnTo>
                      <a:pt x="8639" y="13716"/>
                    </a:lnTo>
                    <a:cubicBezTo>
                      <a:pt x="8207" y="13390"/>
                      <a:pt x="8207" y="12526"/>
                      <a:pt x="8639" y="12204"/>
                    </a:cubicBezTo>
                    <a:cubicBezTo>
                      <a:pt x="8803" y="11988"/>
                      <a:pt x="9098" y="11878"/>
                      <a:pt x="9410" y="11878"/>
                    </a:cubicBezTo>
                    <a:cubicBezTo>
                      <a:pt x="9718" y="11878"/>
                      <a:pt x="10044" y="11988"/>
                      <a:pt x="10260" y="12204"/>
                    </a:cubicBezTo>
                    <a:lnTo>
                      <a:pt x="13500" y="15334"/>
                    </a:lnTo>
                    <a:lnTo>
                      <a:pt x="15121" y="13606"/>
                    </a:lnTo>
                    <a:lnTo>
                      <a:pt x="12098" y="10692"/>
                    </a:lnTo>
                    <a:cubicBezTo>
                      <a:pt x="11662" y="10260"/>
                      <a:pt x="11662" y="9502"/>
                      <a:pt x="12098" y="9071"/>
                    </a:cubicBezTo>
                    <a:cubicBezTo>
                      <a:pt x="12313" y="8855"/>
                      <a:pt x="12608" y="8745"/>
                      <a:pt x="12907" y="8745"/>
                    </a:cubicBezTo>
                    <a:cubicBezTo>
                      <a:pt x="13201" y="8745"/>
                      <a:pt x="13500" y="8855"/>
                      <a:pt x="13716" y="9071"/>
                    </a:cubicBezTo>
                    <a:lnTo>
                      <a:pt x="16739" y="11988"/>
                    </a:lnTo>
                    <a:lnTo>
                      <a:pt x="18361" y="10260"/>
                    </a:lnTo>
                    <a:lnTo>
                      <a:pt x="15769" y="7665"/>
                    </a:lnTo>
                    <a:cubicBezTo>
                      <a:pt x="15337" y="7233"/>
                      <a:pt x="15337" y="6479"/>
                      <a:pt x="15769" y="6047"/>
                    </a:cubicBezTo>
                    <a:cubicBezTo>
                      <a:pt x="16009" y="5564"/>
                      <a:pt x="16352" y="5351"/>
                      <a:pt x="16681" y="5351"/>
                    </a:cubicBezTo>
                    <a:cubicBezTo>
                      <a:pt x="16945" y="5351"/>
                      <a:pt x="17198" y="5485"/>
                      <a:pt x="17387" y="5721"/>
                    </a:cubicBezTo>
                    <a:lnTo>
                      <a:pt x="19979" y="8207"/>
                    </a:lnTo>
                    <a:lnTo>
                      <a:pt x="21600" y="6479"/>
                    </a:lnTo>
                    <a:lnTo>
                      <a:pt x="1512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564" name="Google Shape;4564;p40"/>
            <p:cNvGrpSpPr/>
            <p:nvPr/>
          </p:nvGrpSpPr>
          <p:grpSpPr>
            <a:xfrm>
              <a:off x="7870932" y="3594399"/>
              <a:ext cx="891213" cy="895445"/>
              <a:chOff x="0" y="0"/>
              <a:chExt cx="891211" cy="895443"/>
            </a:xfrm>
          </p:grpSpPr>
          <p:sp>
            <p:nvSpPr>
              <p:cNvPr id="4565" name="Google Shape;4565;p40"/>
              <p:cNvSpPr/>
              <p:nvPr/>
            </p:nvSpPr>
            <p:spPr>
              <a:xfrm>
                <a:off x="625170" y="420431"/>
                <a:ext cx="209048" cy="258879"/>
              </a:xfrm>
              <a:custGeom>
                <a:rect b="b" l="l" r="r" t="t"/>
                <a:pathLst>
                  <a:path extrusionOk="0" h="21600" w="21600">
                    <a:moveTo>
                      <a:pt x="0" y="0"/>
                    </a:moveTo>
                    <a:lnTo>
                      <a:pt x="0" y="21600"/>
                    </a:lnTo>
                    <a:lnTo>
                      <a:pt x="21600" y="21600"/>
                    </a:lnTo>
                    <a:lnTo>
                      <a:pt x="21600" y="17235"/>
                    </a:lnTo>
                    <a:lnTo>
                      <a:pt x="8101" y="17235"/>
                    </a:lnTo>
                    <a:cubicBezTo>
                      <a:pt x="6629" y="17235"/>
                      <a:pt x="5398" y="16247"/>
                      <a:pt x="5398" y="15058"/>
                    </a:cubicBezTo>
                    <a:cubicBezTo>
                      <a:pt x="5398" y="13870"/>
                      <a:pt x="6629" y="12876"/>
                      <a:pt x="8101" y="12876"/>
                    </a:cubicBezTo>
                    <a:lnTo>
                      <a:pt x="21600" y="12876"/>
                    </a:lnTo>
                    <a:lnTo>
                      <a:pt x="21600" y="8322"/>
                    </a:lnTo>
                    <a:lnTo>
                      <a:pt x="8101" y="8322"/>
                    </a:lnTo>
                    <a:cubicBezTo>
                      <a:pt x="6629" y="8322"/>
                      <a:pt x="5398" y="7328"/>
                      <a:pt x="5398" y="6139"/>
                    </a:cubicBezTo>
                    <a:cubicBezTo>
                      <a:pt x="5398" y="5347"/>
                      <a:pt x="6629" y="4359"/>
                      <a:pt x="8101" y="4359"/>
                    </a:cubicBezTo>
                    <a:lnTo>
                      <a:pt x="21600" y="4359"/>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66" name="Google Shape;4566;p40"/>
              <p:cNvSpPr/>
              <p:nvPr/>
            </p:nvSpPr>
            <p:spPr>
              <a:xfrm>
                <a:off x="314050" y="0"/>
                <a:ext cx="577161" cy="895443"/>
              </a:xfrm>
              <a:custGeom>
                <a:rect b="b" l="l" r="r" t="t"/>
                <a:pathLst>
                  <a:path extrusionOk="0" h="21600" w="21600">
                    <a:moveTo>
                      <a:pt x="5778" y="1260"/>
                    </a:moveTo>
                    <a:lnTo>
                      <a:pt x="5778" y="5043"/>
                    </a:lnTo>
                    <a:lnTo>
                      <a:pt x="3823" y="5043"/>
                    </a:lnTo>
                    <a:lnTo>
                      <a:pt x="3823" y="1260"/>
                    </a:lnTo>
                    <a:close/>
                    <a:moveTo>
                      <a:pt x="9688" y="1260"/>
                    </a:moveTo>
                    <a:lnTo>
                      <a:pt x="9688" y="5043"/>
                    </a:lnTo>
                    <a:lnTo>
                      <a:pt x="7643" y="5043"/>
                    </a:lnTo>
                    <a:lnTo>
                      <a:pt x="7643" y="1260"/>
                    </a:lnTo>
                    <a:close/>
                    <a:moveTo>
                      <a:pt x="13599" y="1260"/>
                    </a:moveTo>
                    <a:lnTo>
                      <a:pt x="13599" y="5043"/>
                    </a:lnTo>
                    <a:lnTo>
                      <a:pt x="11556" y="5043"/>
                    </a:lnTo>
                    <a:lnTo>
                      <a:pt x="11556" y="1260"/>
                    </a:lnTo>
                    <a:close/>
                    <a:moveTo>
                      <a:pt x="17422" y="1260"/>
                    </a:moveTo>
                    <a:lnTo>
                      <a:pt x="17422" y="5043"/>
                    </a:lnTo>
                    <a:lnTo>
                      <a:pt x="15466" y="5043"/>
                    </a:lnTo>
                    <a:lnTo>
                      <a:pt x="15466" y="1260"/>
                    </a:lnTo>
                    <a:close/>
                    <a:moveTo>
                      <a:pt x="2934" y="0"/>
                    </a:moveTo>
                    <a:cubicBezTo>
                      <a:pt x="1244" y="0"/>
                      <a:pt x="0" y="860"/>
                      <a:pt x="0" y="1891"/>
                    </a:cubicBezTo>
                    <a:lnTo>
                      <a:pt x="0" y="5672"/>
                    </a:lnTo>
                    <a:cubicBezTo>
                      <a:pt x="0" y="6016"/>
                      <a:pt x="443" y="6303"/>
                      <a:pt x="1066" y="6303"/>
                    </a:cubicBezTo>
                    <a:lnTo>
                      <a:pt x="2045" y="6303"/>
                    </a:lnTo>
                    <a:lnTo>
                      <a:pt x="2045" y="8880"/>
                    </a:lnTo>
                    <a:lnTo>
                      <a:pt x="6932" y="8880"/>
                    </a:lnTo>
                    <a:cubicBezTo>
                      <a:pt x="7465" y="8880"/>
                      <a:pt x="7911" y="9167"/>
                      <a:pt x="7911" y="9569"/>
                    </a:cubicBezTo>
                    <a:lnTo>
                      <a:pt x="7911" y="17130"/>
                    </a:lnTo>
                    <a:cubicBezTo>
                      <a:pt x="7911" y="17474"/>
                      <a:pt x="7465" y="17761"/>
                      <a:pt x="6932" y="17761"/>
                    </a:cubicBezTo>
                    <a:lnTo>
                      <a:pt x="5956" y="17761"/>
                    </a:lnTo>
                    <a:cubicBezTo>
                      <a:pt x="5956" y="19136"/>
                      <a:pt x="5067" y="20453"/>
                      <a:pt x="3555" y="21369"/>
                    </a:cubicBezTo>
                    <a:cubicBezTo>
                      <a:pt x="4001" y="21485"/>
                      <a:pt x="4444" y="21600"/>
                      <a:pt x="4889" y="21600"/>
                    </a:cubicBezTo>
                    <a:lnTo>
                      <a:pt x="16711" y="21600"/>
                    </a:lnTo>
                    <a:cubicBezTo>
                      <a:pt x="18398" y="21600"/>
                      <a:pt x="19555" y="20740"/>
                      <a:pt x="19555" y="19709"/>
                    </a:cubicBezTo>
                    <a:lnTo>
                      <a:pt x="19555" y="17818"/>
                    </a:lnTo>
                    <a:lnTo>
                      <a:pt x="10755" y="17818"/>
                    </a:lnTo>
                    <a:cubicBezTo>
                      <a:pt x="10222" y="17818"/>
                      <a:pt x="9779" y="17588"/>
                      <a:pt x="9779" y="17188"/>
                    </a:cubicBezTo>
                    <a:lnTo>
                      <a:pt x="9779" y="9625"/>
                    </a:lnTo>
                    <a:cubicBezTo>
                      <a:pt x="9779" y="9282"/>
                      <a:pt x="10222" y="8994"/>
                      <a:pt x="10755" y="8994"/>
                    </a:cubicBezTo>
                    <a:lnTo>
                      <a:pt x="19555" y="8994"/>
                    </a:lnTo>
                    <a:lnTo>
                      <a:pt x="19555" y="6417"/>
                    </a:lnTo>
                    <a:lnTo>
                      <a:pt x="20621" y="6417"/>
                    </a:lnTo>
                    <a:cubicBezTo>
                      <a:pt x="21154" y="6417"/>
                      <a:pt x="21600" y="6130"/>
                      <a:pt x="21600" y="5730"/>
                    </a:cubicBezTo>
                    <a:lnTo>
                      <a:pt x="21600" y="1891"/>
                    </a:lnTo>
                    <a:lnTo>
                      <a:pt x="21510" y="1891"/>
                    </a:lnTo>
                    <a:cubicBezTo>
                      <a:pt x="21510" y="802"/>
                      <a:pt x="20178" y="0"/>
                      <a:pt x="185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67" name="Google Shape;4567;p40"/>
              <p:cNvSpPr/>
              <p:nvPr/>
            </p:nvSpPr>
            <p:spPr>
              <a:xfrm>
                <a:off x="0" y="522504"/>
                <a:ext cx="204815" cy="289788"/>
              </a:xfrm>
              <a:custGeom>
                <a:rect b="b" l="l" r="r" t="t"/>
                <a:pathLst>
                  <a:path extrusionOk="0" h="21600" w="21163">
                    <a:moveTo>
                      <a:pt x="16256" y="0"/>
                    </a:moveTo>
                    <a:cubicBezTo>
                      <a:pt x="7415" y="0"/>
                      <a:pt x="54" y="5310"/>
                      <a:pt x="54" y="11688"/>
                    </a:cubicBezTo>
                    <a:cubicBezTo>
                      <a:pt x="-437" y="15756"/>
                      <a:pt x="2507" y="19296"/>
                      <a:pt x="6683" y="21600"/>
                    </a:cubicBezTo>
                    <a:cubicBezTo>
                      <a:pt x="5701" y="19830"/>
                      <a:pt x="5210" y="17706"/>
                      <a:pt x="5210" y="15756"/>
                    </a:cubicBezTo>
                    <a:cubicBezTo>
                      <a:pt x="5210" y="8676"/>
                      <a:pt x="11839" y="2658"/>
                      <a:pt x="21163" y="708"/>
                    </a:cubicBezTo>
                    <a:cubicBezTo>
                      <a:pt x="19691" y="354"/>
                      <a:pt x="17728" y="0"/>
                      <a:pt x="162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68" name="Google Shape;4568;p40"/>
              <p:cNvSpPr/>
              <p:nvPr/>
            </p:nvSpPr>
            <p:spPr>
              <a:xfrm>
                <a:off x="100328" y="577160"/>
                <a:ext cx="315871" cy="313534"/>
              </a:xfrm>
              <a:custGeom>
                <a:rect b="b" l="l" r="r" t="t"/>
                <a:pathLst>
                  <a:path extrusionOk="0" h="21600" w="21600">
                    <a:moveTo>
                      <a:pt x="10718" y="3599"/>
                    </a:moveTo>
                    <a:cubicBezTo>
                      <a:pt x="14615" y="3599"/>
                      <a:pt x="17863" y="6871"/>
                      <a:pt x="17863" y="10797"/>
                    </a:cubicBezTo>
                    <a:cubicBezTo>
                      <a:pt x="17863" y="12272"/>
                      <a:pt x="17538" y="13415"/>
                      <a:pt x="16728" y="14724"/>
                    </a:cubicBezTo>
                    <a:lnTo>
                      <a:pt x="6655" y="4747"/>
                    </a:lnTo>
                    <a:cubicBezTo>
                      <a:pt x="8119" y="4087"/>
                      <a:pt x="9418" y="3599"/>
                      <a:pt x="10718" y="3599"/>
                    </a:cubicBezTo>
                    <a:close/>
                    <a:moveTo>
                      <a:pt x="10877" y="0"/>
                    </a:moveTo>
                    <a:cubicBezTo>
                      <a:pt x="4872" y="0"/>
                      <a:pt x="0" y="4908"/>
                      <a:pt x="0" y="10797"/>
                    </a:cubicBezTo>
                    <a:cubicBezTo>
                      <a:pt x="0" y="16687"/>
                      <a:pt x="4872" y="21600"/>
                      <a:pt x="10877" y="21600"/>
                    </a:cubicBezTo>
                    <a:cubicBezTo>
                      <a:pt x="16728" y="21600"/>
                      <a:pt x="21600" y="16687"/>
                      <a:pt x="21600" y="10797"/>
                    </a:cubicBezTo>
                    <a:cubicBezTo>
                      <a:pt x="21600" y="4908"/>
                      <a:pt x="16728" y="0"/>
                      <a:pt x="108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69" name="Google Shape;4569;p40"/>
              <p:cNvSpPr/>
              <p:nvPr/>
            </p:nvSpPr>
            <p:spPr>
              <a:xfrm>
                <a:off x="363955" y="422768"/>
                <a:ext cx="104487" cy="261291"/>
              </a:xfrm>
              <a:custGeom>
                <a:rect b="b" l="l" r="r" t="t"/>
                <a:pathLst>
                  <a:path extrusionOk="0" h="21600" w="21600">
                    <a:moveTo>
                      <a:pt x="0" y="0"/>
                    </a:moveTo>
                    <a:lnTo>
                      <a:pt x="0" y="10993"/>
                    </a:lnTo>
                    <a:cubicBezTo>
                      <a:pt x="9818" y="13156"/>
                      <a:pt x="16691" y="16882"/>
                      <a:pt x="19636"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570" name="Google Shape;4570;p40"/>
            <p:cNvGrpSpPr/>
            <p:nvPr/>
          </p:nvGrpSpPr>
          <p:grpSpPr>
            <a:xfrm>
              <a:off x="7866699" y="4722902"/>
              <a:ext cx="895446" cy="838377"/>
              <a:chOff x="-1" y="75"/>
              <a:chExt cx="895444" cy="838376"/>
            </a:xfrm>
          </p:grpSpPr>
          <p:sp>
            <p:nvSpPr>
              <p:cNvPr id="4571" name="Google Shape;4571;p40"/>
              <p:cNvSpPr/>
              <p:nvPr/>
            </p:nvSpPr>
            <p:spPr>
              <a:xfrm>
                <a:off x="422768" y="420431"/>
                <a:ext cx="52244" cy="52244"/>
              </a:xfrm>
              <a:custGeom>
                <a:rect b="b" l="l" r="r" t="t"/>
                <a:pathLst>
                  <a:path extrusionOk="0" h="21600" w="21600">
                    <a:moveTo>
                      <a:pt x="10816" y="0"/>
                    </a:moveTo>
                    <a:cubicBezTo>
                      <a:pt x="4925" y="0"/>
                      <a:pt x="0" y="4894"/>
                      <a:pt x="0" y="10784"/>
                    </a:cubicBezTo>
                    <a:cubicBezTo>
                      <a:pt x="0" y="16706"/>
                      <a:pt x="4925" y="21600"/>
                      <a:pt x="10816" y="21600"/>
                    </a:cubicBezTo>
                    <a:cubicBezTo>
                      <a:pt x="16706" y="21600"/>
                      <a:pt x="21600" y="16706"/>
                      <a:pt x="21600" y="10784"/>
                    </a:cubicBezTo>
                    <a:cubicBezTo>
                      <a:pt x="21600" y="4894"/>
                      <a:pt x="15709"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72" name="Google Shape;4572;p40"/>
              <p:cNvSpPr/>
              <p:nvPr/>
            </p:nvSpPr>
            <p:spPr>
              <a:xfrm>
                <a:off x="733889" y="420431"/>
                <a:ext cx="161554" cy="54656"/>
              </a:xfrm>
              <a:custGeom>
                <a:rect b="b" l="l" r="r" t="t"/>
                <a:pathLst>
                  <a:path extrusionOk="0" h="21600" w="21600">
                    <a:moveTo>
                      <a:pt x="3498" y="0"/>
                    </a:moveTo>
                    <a:cubicBezTo>
                      <a:pt x="1593" y="0"/>
                      <a:pt x="0" y="4678"/>
                      <a:pt x="0" y="10308"/>
                    </a:cubicBezTo>
                    <a:cubicBezTo>
                      <a:pt x="0" y="15969"/>
                      <a:pt x="1593" y="21600"/>
                      <a:pt x="3498" y="21600"/>
                    </a:cubicBezTo>
                    <a:lnTo>
                      <a:pt x="17790" y="21600"/>
                    </a:lnTo>
                    <a:cubicBezTo>
                      <a:pt x="20007" y="21600"/>
                      <a:pt x="21600" y="16893"/>
                      <a:pt x="21600" y="10308"/>
                    </a:cubicBezTo>
                    <a:cubicBezTo>
                      <a:pt x="21600" y="4678"/>
                      <a:pt x="20007" y="0"/>
                      <a:pt x="177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73" name="Google Shape;4573;p40"/>
              <p:cNvSpPr/>
              <p:nvPr/>
            </p:nvSpPr>
            <p:spPr>
              <a:xfrm>
                <a:off x="-1" y="420431"/>
                <a:ext cx="161555" cy="54656"/>
              </a:xfrm>
              <a:custGeom>
                <a:rect b="b" l="l" r="r" t="t"/>
                <a:pathLst>
                  <a:path extrusionOk="0" h="21600" w="21600">
                    <a:moveTo>
                      <a:pt x="3810" y="0"/>
                    </a:moveTo>
                    <a:cubicBezTo>
                      <a:pt x="1593" y="0"/>
                      <a:pt x="0" y="4678"/>
                      <a:pt x="0" y="10308"/>
                    </a:cubicBezTo>
                    <a:cubicBezTo>
                      <a:pt x="0" y="16893"/>
                      <a:pt x="1593" y="21600"/>
                      <a:pt x="3810" y="21600"/>
                    </a:cubicBezTo>
                    <a:lnTo>
                      <a:pt x="18102" y="21600"/>
                    </a:lnTo>
                    <a:cubicBezTo>
                      <a:pt x="20007" y="21600"/>
                      <a:pt x="21600" y="16893"/>
                      <a:pt x="21600" y="10308"/>
                    </a:cubicBezTo>
                    <a:cubicBezTo>
                      <a:pt x="21600" y="4678"/>
                      <a:pt x="20007" y="0"/>
                      <a:pt x="181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74" name="Google Shape;4574;p40"/>
              <p:cNvSpPr/>
              <p:nvPr/>
            </p:nvSpPr>
            <p:spPr>
              <a:xfrm>
                <a:off x="420431" y="75"/>
                <a:ext cx="52244" cy="159067"/>
              </a:xfrm>
              <a:custGeom>
                <a:rect b="b" l="l" r="r" t="t"/>
                <a:pathLst>
                  <a:path extrusionOk="0" h="21600" w="21600">
                    <a:moveTo>
                      <a:pt x="10784" y="0"/>
                    </a:moveTo>
                    <a:cubicBezTo>
                      <a:pt x="4894" y="0"/>
                      <a:pt x="0" y="1607"/>
                      <a:pt x="0" y="3542"/>
                    </a:cubicBezTo>
                    <a:lnTo>
                      <a:pt x="0" y="18058"/>
                    </a:lnTo>
                    <a:cubicBezTo>
                      <a:pt x="0" y="19993"/>
                      <a:pt x="4894" y="21600"/>
                      <a:pt x="10784" y="21600"/>
                    </a:cubicBezTo>
                    <a:cubicBezTo>
                      <a:pt x="16675" y="21600"/>
                      <a:pt x="21600" y="19993"/>
                      <a:pt x="21600" y="18058"/>
                    </a:cubicBezTo>
                    <a:lnTo>
                      <a:pt x="21600" y="3542"/>
                    </a:lnTo>
                    <a:cubicBezTo>
                      <a:pt x="21600" y="1607"/>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75" name="Google Shape;4575;p40"/>
              <p:cNvSpPr/>
              <p:nvPr/>
            </p:nvSpPr>
            <p:spPr>
              <a:xfrm>
                <a:off x="128270" y="125895"/>
                <a:ext cx="123484" cy="123560"/>
              </a:xfrm>
              <a:custGeom>
                <a:rect b="b" l="l" r="r" t="t"/>
                <a:pathLst>
                  <a:path extrusionOk="0" h="21600" w="20800">
                    <a:moveTo>
                      <a:pt x="4057" y="0"/>
                    </a:moveTo>
                    <a:cubicBezTo>
                      <a:pt x="2902" y="0"/>
                      <a:pt x="1797" y="422"/>
                      <a:pt x="1200" y="1252"/>
                    </a:cubicBezTo>
                    <a:cubicBezTo>
                      <a:pt x="-400" y="2913"/>
                      <a:pt x="-400" y="5812"/>
                      <a:pt x="1200" y="7472"/>
                    </a:cubicBezTo>
                    <a:lnTo>
                      <a:pt x="13606" y="20348"/>
                    </a:lnTo>
                    <a:cubicBezTo>
                      <a:pt x="14406" y="21178"/>
                      <a:pt x="15498" y="21600"/>
                      <a:pt x="16603" y="21600"/>
                    </a:cubicBezTo>
                    <a:cubicBezTo>
                      <a:pt x="17708" y="21600"/>
                      <a:pt x="18800" y="21178"/>
                      <a:pt x="19600" y="20348"/>
                    </a:cubicBezTo>
                    <a:cubicBezTo>
                      <a:pt x="21200" y="18687"/>
                      <a:pt x="21200" y="15788"/>
                      <a:pt x="19600" y="14114"/>
                    </a:cubicBezTo>
                    <a:lnTo>
                      <a:pt x="7206" y="1252"/>
                    </a:lnTo>
                    <a:cubicBezTo>
                      <a:pt x="6406" y="422"/>
                      <a:pt x="5200" y="0"/>
                      <a:pt x="40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76" name="Google Shape;4576;p40"/>
              <p:cNvSpPr/>
              <p:nvPr/>
            </p:nvSpPr>
            <p:spPr>
              <a:xfrm>
                <a:off x="643688" y="125895"/>
                <a:ext cx="125238" cy="123560"/>
              </a:xfrm>
              <a:custGeom>
                <a:rect b="b" l="l" r="r" t="t"/>
                <a:pathLst>
                  <a:path extrusionOk="0" h="21600" w="20718">
                    <a:moveTo>
                      <a:pt x="16443" y="0"/>
                    </a:moveTo>
                    <a:cubicBezTo>
                      <a:pt x="15321" y="0"/>
                      <a:pt x="14136" y="422"/>
                      <a:pt x="13350" y="1252"/>
                    </a:cubicBezTo>
                    <a:lnTo>
                      <a:pt x="1178" y="14114"/>
                    </a:lnTo>
                    <a:cubicBezTo>
                      <a:pt x="-393" y="15788"/>
                      <a:pt x="-393" y="18687"/>
                      <a:pt x="1178" y="20348"/>
                    </a:cubicBezTo>
                    <a:cubicBezTo>
                      <a:pt x="1964" y="21178"/>
                      <a:pt x="3136" y="21600"/>
                      <a:pt x="4271" y="21600"/>
                    </a:cubicBezTo>
                    <a:cubicBezTo>
                      <a:pt x="5394" y="21600"/>
                      <a:pt x="6479" y="21178"/>
                      <a:pt x="7065" y="20348"/>
                    </a:cubicBezTo>
                    <a:lnTo>
                      <a:pt x="19249" y="7472"/>
                    </a:lnTo>
                    <a:cubicBezTo>
                      <a:pt x="21207" y="5812"/>
                      <a:pt x="21207" y="2913"/>
                      <a:pt x="19249" y="1252"/>
                    </a:cubicBezTo>
                    <a:cubicBezTo>
                      <a:pt x="18663" y="422"/>
                      <a:pt x="17578" y="0"/>
                      <a:pt x="164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77" name="Google Shape;4577;p40"/>
              <p:cNvSpPr/>
              <p:nvPr/>
            </p:nvSpPr>
            <p:spPr>
              <a:xfrm>
                <a:off x="154391" y="731552"/>
                <a:ext cx="579499" cy="106899"/>
              </a:xfrm>
              <a:custGeom>
                <a:rect b="b" l="l" r="r" t="t"/>
                <a:pathLst>
                  <a:path extrusionOk="0" h="21600" w="21600">
                    <a:moveTo>
                      <a:pt x="2037" y="0"/>
                    </a:moveTo>
                    <a:cubicBezTo>
                      <a:pt x="885" y="0"/>
                      <a:pt x="0" y="4798"/>
                      <a:pt x="0" y="11044"/>
                    </a:cubicBezTo>
                    <a:lnTo>
                      <a:pt x="0" y="16314"/>
                    </a:lnTo>
                    <a:cubicBezTo>
                      <a:pt x="0" y="19193"/>
                      <a:pt x="444" y="21600"/>
                      <a:pt x="1062" y="21600"/>
                    </a:cubicBezTo>
                    <a:lnTo>
                      <a:pt x="20538" y="21600"/>
                    </a:lnTo>
                    <a:cubicBezTo>
                      <a:pt x="21159" y="21600"/>
                      <a:pt x="21600" y="19193"/>
                      <a:pt x="21600" y="16314"/>
                    </a:cubicBezTo>
                    <a:lnTo>
                      <a:pt x="21600" y="11044"/>
                    </a:lnTo>
                    <a:cubicBezTo>
                      <a:pt x="21600" y="4798"/>
                      <a:pt x="20715" y="0"/>
                      <a:pt x="196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78" name="Google Shape;4578;p40"/>
              <p:cNvSpPr/>
              <p:nvPr/>
            </p:nvSpPr>
            <p:spPr>
              <a:xfrm>
                <a:off x="211384" y="213796"/>
                <a:ext cx="463176" cy="467851"/>
              </a:xfrm>
              <a:custGeom>
                <a:rect b="b" l="l" r="r" t="t"/>
                <a:pathLst>
                  <a:path extrusionOk="0" h="21600" w="21600">
                    <a:moveTo>
                      <a:pt x="10635" y="0"/>
                    </a:moveTo>
                    <a:cubicBezTo>
                      <a:pt x="4764" y="0"/>
                      <a:pt x="0" y="4716"/>
                      <a:pt x="0" y="10744"/>
                    </a:cubicBezTo>
                    <a:lnTo>
                      <a:pt x="0" y="21600"/>
                    </a:lnTo>
                    <a:lnTo>
                      <a:pt x="9749" y="21600"/>
                    </a:lnTo>
                    <a:lnTo>
                      <a:pt x="9749" y="14145"/>
                    </a:lnTo>
                    <a:cubicBezTo>
                      <a:pt x="8307" y="13706"/>
                      <a:pt x="7200" y="12391"/>
                      <a:pt x="7200" y="10744"/>
                    </a:cubicBezTo>
                    <a:cubicBezTo>
                      <a:pt x="7200" y="8663"/>
                      <a:pt x="8863" y="7236"/>
                      <a:pt x="10856" y="7236"/>
                    </a:cubicBezTo>
                    <a:cubicBezTo>
                      <a:pt x="12850" y="7236"/>
                      <a:pt x="14400" y="8882"/>
                      <a:pt x="14400" y="10744"/>
                    </a:cubicBezTo>
                    <a:cubicBezTo>
                      <a:pt x="14400" y="12283"/>
                      <a:pt x="13402" y="13706"/>
                      <a:pt x="11964" y="14145"/>
                    </a:cubicBezTo>
                    <a:lnTo>
                      <a:pt x="11964" y="21600"/>
                    </a:lnTo>
                    <a:lnTo>
                      <a:pt x="21600" y="21600"/>
                    </a:lnTo>
                    <a:lnTo>
                      <a:pt x="21600" y="10744"/>
                    </a:lnTo>
                    <a:cubicBezTo>
                      <a:pt x="21600" y="4716"/>
                      <a:pt x="16615" y="0"/>
                      <a:pt x="106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579" name="Google Shape;4579;p40"/>
            <p:cNvGrpSpPr/>
            <p:nvPr/>
          </p:nvGrpSpPr>
          <p:grpSpPr>
            <a:xfrm>
              <a:off x="7861951" y="5853736"/>
              <a:ext cx="897217" cy="892430"/>
              <a:chOff x="0" y="0"/>
              <a:chExt cx="897215" cy="892429"/>
            </a:xfrm>
          </p:grpSpPr>
          <p:sp>
            <p:nvSpPr>
              <p:cNvPr id="4580" name="Google Shape;4580;p40"/>
              <p:cNvSpPr/>
              <p:nvPr/>
            </p:nvSpPr>
            <p:spPr>
              <a:xfrm>
                <a:off x="480382" y="0"/>
                <a:ext cx="416833" cy="415005"/>
              </a:xfrm>
              <a:custGeom>
                <a:rect b="b" l="l" r="r" t="t"/>
                <a:pathLst>
                  <a:path extrusionOk="0" h="21600" w="20829">
                    <a:moveTo>
                      <a:pt x="3842" y="0"/>
                    </a:moveTo>
                    <a:cubicBezTo>
                      <a:pt x="2847" y="0"/>
                      <a:pt x="1868" y="400"/>
                      <a:pt x="1156" y="1205"/>
                    </a:cubicBezTo>
                    <a:cubicBezTo>
                      <a:pt x="-385" y="2688"/>
                      <a:pt x="-385" y="5407"/>
                      <a:pt x="1156" y="6890"/>
                    </a:cubicBezTo>
                    <a:lnTo>
                      <a:pt x="13975" y="20364"/>
                    </a:lnTo>
                    <a:cubicBezTo>
                      <a:pt x="14804" y="21106"/>
                      <a:pt x="15753" y="21600"/>
                      <a:pt x="16823" y="21600"/>
                    </a:cubicBezTo>
                    <a:cubicBezTo>
                      <a:pt x="17893" y="21600"/>
                      <a:pt x="18959" y="21106"/>
                      <a:pt x="19671" y="20364"/>
                    </a:cubicBezTo>
                    <a:cubicBezTo>
                      <a:pt x="21215" y="18755"/>
                      <a:pt x="21215" y="16162"/>
                      <a:pt x="19671" y="14679"/>
                    </a:cubicBezTo>
                    <a:lnTo>
                      <a:pt x="6618" y="1205"/>
                    </a:lnTo>
                    <a:cubicBezTo>
                      <a:pt x="5846" y="400"/>
                      <a:pt x="4836" y="0"/>
                      <a:pt x="38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81" name="Google Shape;4581;p40"/>
              <p:cNvSpPr/>
              <p:nvPr/>
            </p:nvSpPr>
            <p:spPr>
              <a:xfrm>
                <a:off x="0" y="759370"/>
                <a:ext cx="130646" cy="133059"/>
              </a:xfrm>
              <a:custGeom>
                <a:rect b="b" l="l" r="r" t="t"/>
                <a:pathLst>
                  <a:path extrusionOk="0" h="21600" w="21600">
                    <a:moveTo>
                      <a:pt x="9423" y="0"/>
                    </a:moveTo>
                    <a:lnTo>
                      <a:pt x="2755" y="7710"/>
                    </a:lnTo>
                    <a:cubicBezTo>
                      <a:pt x="1184" y="9252"/>
                      <a:pt x="0" y="11565"/>
                      <a:pt x="0" y="13498"/>
                    </a:cubicBezTo>
                    <a:cubicBezTo>
                      <a:pt x="0" y="15811"/>
                      <a:pt x="1184" y="17733"/>
                      <a:pt x="2755" y="19275"/>
                    </a:cubicBezTo>
                    <a:cubicBezTo>
                      <a:pt x="4325" y="20829"/>
                      <a:pt x="6681" y="21600"/>
                      <a:pt x="8638" y="21600"/>
                    </a:cubicBezTo>
                    <a:cubicBezTo>
                      <a:pt x="10993" y="21600"/>
                      <a:pt x="12962" y="20829"/>
                      <a:pt x="14533" y="19275"/>
                    </a:cubicBezTo>
                    <a:lnTo>
                      <a:pt x="21600" y="11956"/>
                    </a:lnTo>
                    <a:lnTo>
                      <a:pt x="942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82" name="Google Shape;4582;p40"/>
              <p:cNvSpPr/>
              <p:nvPr/>
            </p:nvSpPr>
            <p:spPr>
              <a:xfrm>
                <a:off x="102148" y="170374"/>
                <a:ext cx="622243" cy="626992"/>
              </a:xfrm>
              <a:custGeom>
                <a:rect b="b" l="l" r="r" t="t"/>
                <a:pathLst>
                  <a:path extrusionOk="0" h="21600" w="21600">
                    <a:moveTo>
                      <a:pt x="11213" y="6381"/>
                    </a:moveTo>
                    <a:lnTo>
                      <a:pt x="15170" y="10227"/>
                    </a:lnTo>
                    <a:lnTo>
                      <a:pt x="13768" y="11619"/>
                    </a:lnTo>
                    <a:cubicBezTo>
                      <a:pt x="12739" y="12643"/>
                      <a:pt x="11363" y="13152"/>
                      <a:pt x="9981" y="13152"/>
                    </a:cubicBezTo>
                    <a:cubicBezTo>
                      <a:pt x="9704" y="13152"/>
                      <a:pt x="9426" y="13133"/>
                      <a:pt x="9151" y="13092"/>
                    </a:cubicBezTo>
                    <a:lnTo>
                      <a:pt x="8411" y="13009"/>
                    </a:lnTo>
                    <a:lnTo>
                      <a:pt x="8327" y="12274"/>
                    </a:lnTo>
                    <a:cubicBezTo>
                      <a:pt x="8162" y="10638"/>
                      <a:pt x="8657" y="8918"/>
                      <a:pt x="9895" y="7693"/>
                    </a:cubicBezTo>
                    <a:lnTo>
                      <a:pt x="11213" y="6381"/>
                    </a:lnTo>
                    <a:close/>
                    <a:moveTo>
                      <a:pt x="12532" y="0"/>
                    </a:moveTo>
                    <a:lnTo>
                      <a:pt x="7997" y="4664"/>
                    </a:lnTo>
                    <a:cubicBezTo>
                      <a:pt x="5689" y="6955"/>
                      <a:pt x="4535" y="10391"/>
                      <a:pt x="4946" y="13663"/>
                    </a:cubicBezTo>
                    <a:lnTo>
                      <a:pt x="5030" y="14074"/>
                    </a:lnTo>
                    <a:lnTo>
                      <a:pt x="0" y="19065"/>
                    </a:lnTo>
                    <a:lnTo>
                      <a:pt x="2557" y="21600"/>
                    </a:lnTo>
                    <a:lnTo>
                      <a:pt x="7584" y="16611"/>
                    </a:lnTo>
                    <a:lnTo>
                      <a:pt x="7997" y="16691"/>
                    </a:lnTo>
                    <a:cubicBezTo>
                      <a:pt x="8411" y="16775"/>
                      <a:pt x="8822" y="16775"/>
                      <a:pt x="9400" y="16775"/>
                    </a:cubicBezTo>
                    <a:cubicBezTo>
                      <a:pt x="12284" y="16775"/>
                      <a:pt x="15005" y="15710"/>
                      <a:pt x="17068" y="13663"/>
                    </a:cubicBezTo>
                    <a:lnTo>
                      <a:pt x="21600" y="9002"/>
                    </a:lnTo>
                    <a:lnTo>
                      <a:pt x="19046" y="6464"/>
                    </a:lnTo>
                    <a:lnTo>
                      <a:pt x="16489" y="9002"/>
                    </a:lnTo>
                    <a:lnTo>
                      <a:pt x="12697" y="5236"/>
                    </a:lnTo>
                    <a:lnTo>
                      <a:pt x="15251" y="2701"/>
                    </a:lnTo>
                    <a:lnTo>
                      <a:pt x="1253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583" name="Google Shape;4583;p40"/>
            <p:cNvGrpSpPr/>
            <p:nvPr/>
          </p:nvGrpSpPr>
          <p:grpSpPr>
            <a:xfrm>
              <a:off x="13665061" y="3597979"/>
              <a:ext cx="579501" cy="888360"/>
              <a:chOff x="75" y="75"/>
              <a:chExt cx="579499" cy="888358"/>
            </a:xfrm>
          </p:grpSpPr>
          <p:sp>
            <p:nvSpPr>
              <p:cNvPr id="4584" name="Google Shape;4584;p40"/>
              <p:cNvSpPr/>
              <p:nvPr/>
            </p:nvSpPr>
            <p:spPr>
              <a:xfrm>
                <a:off x="2412" y="75"/>
                <a:ext cx="577162" cy="106824"/>
              </a:xfrm>
              <a:custGeom>
                <a:rect b="b" l="l" r="r" t="t"/>
                <a:pathLst>
                  <a:path extrusionOk="0" h="21600" w="21600">
                    <a:moveTo>
                      <a:pt x="2934" y="0"/>
                    </a:moveTo>
                    <a:cubicBezTo>
                      <a:pt x="1244" y="0"/>
                      <a:pt x="0" y="7195"/>
                      <a:pt x="0" y="15838"/>
                    </a:cubicBezTo>
                    <a:lnTo>
                      <a:pt x="0" y="21600"/>
                    </a:lnTo>
                    <a:lnTo>
                      <a:pt x="21600" y="21600"/>
                    </a:lnTo>
                    <a:lnTo>
                      <a:pt x="21600" y="15838"/>
                    </a:lnTo>
                    <a:lnTo>
                      <a:pt x="21422" y="15838"/>
                    </a:lnTo>
                    <a:cubicBezTo>
                      <a:pt x="21422" y="6722"/>
                      <a:pt x="20088" y="0"/>
                      <a:pt x="185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85" name="Google Shape;4585;p40"/>
              <p:cNvSpPr/>
              <p:nvPr/>
            </p:nvSpPr>
            <p:spPr>
              <a:xfrm>
                <a:off x="156804" y="266039"/>
                <a:ext cx="261291" cy="261291"/>
              </a:xfrm>
              <a:custGeom>
                <a:rect b="b" l="l" r="r" t="t"/>
                <a:pathLst>
                  <a:path extrusionOk="0" h="21600" w="21600">
                    <a:moveTo>
                      <a:pt x="8638" y="0"/>
                    </a:moveTo>
                    <a:lnTo>
                      <a:pt x="8638" y="6282"/>
                    </a:lnTo>
                    <a:cubicBezTo>
                      <a:pt x="8638" y="7460"/>
                      <a:pt x="7659" y="8444"/>
                      <a:pt x="6282" y="8444"/>
                    </a:cubicBezTo>
                    <a:lnTo>
                      <a:pt x="0" y="8444"/>
                    </a:lnTo>
                    <a:lnTo>
                      <a:pt x="0" y="12956"/>
                    </a:lnTo>
                    <a:lnTo>
                      <a:pt x="6282" y="12956"/>
                    </a:lnTo>
                    <a:cubicBezTo>
                      <a:pt x="7659" y="12956"/>
                      <a:pt x="8638" y="13941"/>
                      <a:pt x="8638" y="15119"/>
                    </a:cubicBezTo>
                    <a:lnTo>
                      <a:pt x="8638" y="21600"/>
                    </a:lnTo>
                    <a:lnTo>
                      <a:pt x="12956" y="21600"/>
                    </a:lnTo>
                    <a:lnTo>
                      <a:pt x="12956" y="15119"/>
                    </a:lnTo>
                    <a:cubicBezTo>
                      <a:pt x="12956" y="13941"/>
                      <a:pt x="13941" y="12956"/>
                      <a:pt x="15119" y="12956"/>
                    </a:cubicBezTo>
                    <a:lnTo>
                      <a:pt x="21600" y="12956"/>
                    </a:lnTo>
                    <a:lnTo>
                      <a:pt x="21600" y="8444"/>
                    </a:lnTo>
                    <a:lnTo>
                      <a:pt x="15119" y="8444"/>
                    </a:lnTo>
                    <a:cubicBezTo>
                      <a:pt x="13941" y="8444"/>
                      <a:pt x="12956" y="7460"/>
                      <a:pt x="12956" y="6282"/>
                    </a:cubicBezTo>
                    <a:lnTo>
                      <a:pt x="1295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86" name="Google Shape;4586;p40"/>
              <p:cNvSpPr/>
              <p:nvPr/>
            </p:nvSpPr>
            <p:spPr>
              <a:xfrm>
                <a:off x="75" y="681646"/>
                <a:ext cx="574750" cy="206787"/>
              </a:xfrm>
              <a:custGeom>
                <a:rect b="b" l="l" r="r" t="t"/>
                <a:pathLst>
                  <a:path extrusionOk="0" h="21600" w="21600">
                    <a:moveTo>
                      <a:pt x="11780" y="5465"/>
                    </a:moveTo>
                    <a:cubicBezTo>
                      <a:pt x="12316" y="5465"/>
                      <a:pt x="12763" y="6701"/>
                      <a:pt x="12763" y="8190"/>
                    </a:cubicBezTo>
                    <a:cubicBezTo>
                      <a:pt x="12763" y="9930"/>
                      <a:pt x="12316" y="11166"/>
                      <a:pt x="11780" y="11166"/>
                    </a:cubicBezTo>
                    <a:lnTo>
                      <a:pt x="9817" y="11166"/>
                    </a:lnTo>
                    <a:cubicBezTo>
                      <a:pt x="9194" y="11166"/>
                      <a:pt x="8746" y="9930"/>
                      <a:pt x="8746" y="8190"/>
                    </a:cubicBezTo>
                    <a:cubicBezTo>
                      <a:pt x="8746" y="6701"/>
                      <a:pt x="9194" y="5465"/>
                      <a:pt x="9817" y="5465"/>
                    </a:cubicBezTo>
                    <a:close/>
                    <a:moveTo>
                      <a:pt x="0" y="0"/>
                    </a:moveTo>
                    <a:lnTo>
                      <a:pt x="0" y="13647"/>
                    </a:lnTo>
                    <a:cubicBezTo>
                      <a:pt x="0" y="18112"/>
                      <a:pt x="1337" y="21584"/>
                      <a:pt x="2856" y="21584"/>
                    </a:cubicBezTo>
                    <a:lnTo>
                      <a:pt x="18566" y="21584"/>
                    </a:lnTo>
                    <a:cubicBezTo>
                      <a:pt x="18620" y="21592"/>
                      <a:pt x="18673" y="21600"/>
                      <a:pt x="18724" y="21600"/>
                    </a:cubicBezTo>
                    <a:cubicBezTo>
                      <a:pt x="20345" y="21600"/>
                      <a:pt x="21600" y="17970"/>
                      <a:pt x="21600" y="13647"/>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87" name="Google Shape;4587;p40"/>
              <p:cNvSpPr/>
              <p:nvPr/>
            </p:nvSpPr>
            <p:spPr>
              <a:xfrm>
                <a:off x="75" y="159141"/>
                <a:ext cx="574750" cy="470263"/>
              </a:xfrm>
              <a:custGeom>
                <a:rect b="b" l="l" r="r" t="t"/>
                <a:pathLst>
                  <a:path extrusionOk="0" h="21600" w="21600">
                    <a:moveTo>
                      <a:pt x="12763" y="2400"/>
                    </a:moveTo>
                    <a:cubicBezTo>
                      <a:pt x="13390" y="2400"/>
                      <a:pt x="13834" y="2947"/>
                      <a:pt x="13834" y="3601"/>
                    </a:cubicBezTo>
                    <a:lnTo>
                      <a:pt x="13834" y="7202"/>
                    </a:lnTo>
                    <a:lnTo>
                      <a:pt x="16690" y="7202"/>
                    </a:lnTo>
                    <a:cubicBezTo>
                      <a:pt x="17226" y="7202"/>
                      <a:pt x="17673" y="7746"/>
                      <a:pt x="17673" y="8400"/>
                    </a:cubicBezTo>
                    <a:lnTo>
                      <a:pt x="17673" y="13200"/>
                    </a:lnTo>
                    <a:cubicBezTo>
                      <a:pt x="17673" y="13854"/>
                      <a:pt x="17226" y="14401"/>
                      <a:pt x="16690" y="14401"/>
                    </a:cubicBezTo>
                    <a:lnTo>
                      <a:pt x="13834" y="14401"/>
                    </a:lnTo>
                    <a:lnTo>
                      <a:pt x="13834" y="18002"/>
                    </a:lnTo>
                    <a:cubicBezTo>
                      <a:pt x="13834" y="18657"/>
                      <a:pt x="13390" y="19200"/>
                      <a:pt x="12763" y="19200"/>
                    </a:cubicBezTo>
                    <a:lnTo>
                      <a:pt x="8924" y="19200"/>
                    </a:lnTo>
                    <a:cubicBezTo>
                      <a:pt x="8301" y="19200"/>
                      <a:pt x="7854" y="18657"/>
                      <a:pt x="7854" y="18002"/>
                    </a:cubicBezTo>
                    <a:lnTo>
                      <a:pt x="7854" y="14401"/>
                    </a:lnTo>
                    <a:lnTo>
                      <a:pt x="4998" y="14401"/>
                    </a:lnTo>
                    <a:cubicBezTo>
                      <a:pt x="4462" y="14401"/>
                      <a:pt x="4017" y="13854"/>
                      <a:pt x="4017" y="13200"/>
                    </a:cubicBezTo>
                    <a:lnTo>
                      <a:pt x="4017" y="8400"/>
                    </a:lnTo>
                    <a:cubicBezTo>
                      <a:pt x="4017" y="7746"/>
                      <a:pt x="4462" y="7202"/>
                      <a:pt x="4998" y="7202"/>
                    </a:cubicBezTo>
                    <a:lnTo>
                      <a:pt x="7854" y="7202"/>
                    </a:lnTo>
                    <a:lnTo>
                      <a:pt x="7854" y="3601"/>
                    </a:lnTo>
                    <a:cubicBezTo>
                      <a:pt x="7854" y="2947"/>
                      <a:pt x="8301" y="2400"/>
                      <a:pt x="8924" y="2400"/>
                    </a:cubicBezTo>
                    <a:close/>
                    <a:moveTo>
                      <a:pt x="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588" name="Google Shape;4588;p40"/>
            <p:cNvGrpSpPr/>
            <p:nvPr/>
          </p:nvGrpSpPr>
          <p:grpSpPr>
            <a:xfrm>
              <a:off x="13555788" y="4696739"/>
              <a:ext cx="797969" cy="890619"/>
              <a:chOff x="75" y="75"/>
              <a:chExt cx="797967" cy="890618"/>
            </a:xfrm>
          </p:grpSpPr>
          <p:sp>
            <p:nvSpPr>
              <p:cNvPr id="4589" name="Google Shape;4589;p40"/>
              <p:cNvSpPr/>
              <p:nvPr/>
            </p:nvSpPr>
            <p:spPr>
              <a:xfrm>
                <a:off x="2412" y="185300"/>
                <a:ext cx="795630" cy="705393"/>
              </a:xfrm>
              <a:custGeom>
                <a:rect b="b" l="l" r="r" t="t"/>
                <a:pathLst>
                  <a:path extrusionOk="0" h="21600" w="21600">
                    <a:moveTo>
                      <a:pt x="3481" y="7200"/>
                    </a:moveTo>
                    <a:cubicBezTo>
                      <a:pt x="3868" y="7200"/>
                      <a:pt x="4191" y="7565"/>
                      <a:pt x="4191" y="8001"/>
                    </a:cubicBezTo>
                    <a:lnTo>
                      <a:pt x="4191" y="9601"/>
                    </a:lnTo>
                    <a:cubicBezTo>
                      <a:pt x="4191" y="10109"/>
                      <a:pt x="4513" y="10473"/>
                      <a:pt x="4900" y="10473"/>
                    </a:cubicBezTo>
                    <a:lnTo>
                      <a:pt x="6383" y="10473"/>
                    </a:lnTo>
                    <a:cubicBezTo>
                      <a:pt x="6770" y="10473"/>
                      <a:pt x="7094" y="10764"/>
                      <a:pt x="7094" y="11272"/>
                    </a:cubicBezTo>
                    <a:cubicBezTo>
                      <a:pt x="7094" y="11708"/>
                      <a:pt x="6770" y="12073"/>
                      <a:pt x="6383" y="12073"/>
                    </a:cubicBezTo>
                    <a:lnTo>
                      <a:pt x="4900" y="12073"/>
                    </a:lnTo>
                    <a:cubicBezTo>
                      <a:pt x="3676" y="11999"/>
                      <a:pt x="2708" y="10910"/>
                      <a:pt x="2708" y="9601"/>
                    </a:cubicBezTo>
                    <a:lnTo>
                      <a:pt x="2708" y="8001"/>
                    </a:lnTo>
                    <a:cubicBezTo>
                      <a:pt x="2708" y="7565"/>
                      <a:pt x="3094" y="7200"/>
                      <a:pt x="3481" y="7200"/>
                    </a:cubicBezTo>
                    <a:close/>
                    <a:moveTo>
                      <a:pt x="7738" y="15201"/>
                    </a:moveTo>
                    <a:lnTo>
                      <a:pt x="7738" y="16000"/>
                    </a:lnTo>
                    <a:cubicBezTo>
                      <a:pt x="7738" y="16436"/>
                      <a:pt x="7415" y="16801"/>
                      <a:pt x="7028" y="16801"/>
                    </a:cubicBezTo>
                    <a:cubicBezTo>
                      <a:pt x="6578" y="16801"/>
                      <a:pt x="6254" y="16436"/>
                      <a:pt x="6254" y="16000"/>
                    </a:cubicBezTo>
                    <a:lnTo>
                      <a:pt x="6254" y="15201"/>
                    </a:lnTo>
                    <a:close/>
                    <a:moveTo>
                      <a:pt x="14122" y="0"/>
                    </a:moveTo>
                    <a:cubicBezTo>
                      <a:pt x="12251" y="0"/>
                      <a:pt x="10833" y="1600"/>
                      <a:pt x="10833" y="3710"/>
                    </a:cubicBezTo>
                    <a:cubicBezTo>
                      <a:pt x="10833" y="5455"/>
                      <a:pt x="11799" y="6327"/>
                      <a:pt x="12767" y="7345"/>
                    </a:cubicBezTo>
                    <a:lnTo>
                      <a:pt x="15474" y="10109"/>
                    </a:lnTo>
                    <a:lnTo>
                      <a:pt x="15474" y="17599"/>
                    </a:lnTo>
                    <a:cubicBezTo>
                      <a:pt x="15474" y="18982"/>
                      <a:pt x="14508" y="20000"/>
                      <a:pt x="13411" y="20000"/>
                    </a:cubicBezTo>
                    <a:lnTo>
                      <a:pt x="9865" y="20000"/>
                    </a:lnTo>
                    <a:cubicBezTo>
                      <a:pt x="8899" y="20000"/>
                      <a:pt x="8060" y="19273"/>
                      <a:pt x="7802" y="18181"/>
                    </a:cubicBezTo>
                    <a:cubicBezTo>
                      <a:pt x="8641" y="17819"/>
                      <a:pt x="9220" y="17018"/>
                      <a:pt x="9220" y="16000"/>
                    </a:cubicBezTo>
                    <a:lnTo>
                      <a:pt x="9220" y="15201"/>
                    </a:lnTo>
                    <a:lnTo>
                      <a:pt x="10638" y="15201"/>
                    </a:lnTo>
                    <a:cubicBezTo>
                      <a:pt x="12574" y="15201"/>
                      <a:pt x="14185" y="13382"/>
                      <a:pt x="14185" y="11201"/>
                    </a:cubicBezTo>
                    <a:lnTo>
                      <a:pt x="14185" y="10690"/>
                    </a:lnTo>
                    <a:lnTo>
                      <a:pt x="11930" y="8509"/>
                    </a:lnTo>
                    <a:cubicBezTo>
                      <a:pt x="11606" y="8146"/>
                      <a:pt x="11220" y="7782"/>
                      <a:pt x="10833" y="7345"/>
                    </a:cubicBezTo>
                    <a:cubicBezTo>
                      <a:pt x="9349" y="7274"/>
                      <a:pt x="7931" y="6692"/>
                      <a:pt x="6512" y="5383"/>
                    </a:cubicBezTo>
                    <a:cubicBezTo>
                      <a:pt x="5567" y="4411"/>
                      <a:pt x="3848" y="3927"/>
                      <a:pt x="2233" y="3927"/>
                    </a:cubicBezTo>
                    <a:cubicBezTo>
                      <a:pt x="1426" y="3927"/>
                      <a:pt x="645" y="4049"/>
                      <a:pt x="0" y="4291"/>
                    </a:cubicBezTo>
                    <a:lnTo>
                      <a:pt x="0" y="11272"/>
                    </a:lnTo>
                    <a:cubicBezTo>
                      <a:pt x="0" y="13456"/>
                      <a:pt x="1613" y="15273"/>
                      <a:pt x="3547" y="15273"/>
                    </a:cubicBezTo>
                    <a:lnTo>
                      <a:pt x="5029" y="15273"/>
                    </a:lnTo>
                    <a:lnTo>
                      <a:pt x="5029" y="16074"/>
                    </a:lnTo>
                    <a:cubicBezTo>
                      <a:pt x="4900" y="17092"/>
                      <a:pt x="5481" y="17964"/>
                      <a:pt x="6383" y="18255"/>
                    </a:cubicBezTo>
                    <a:cubicBezTo>
                      <a:pt x="6707" y="20146"/>
                      <a:pt x="8125" y="21600"/>
                      <a:pt x="9865" y="21600"/>
                    </a:cubicBezTo>
                    <a:lnTo>
                      <a:pt x="13411" y="21600"/>
                    </a:lnTo>
                    <a:cubicBezTo>
                      <a:pt x="15346" y="21600"/>
                      <a:pt x="16958" y="19781"/>
                      <a:pt x="16958" y="17599"/>
                    </a:cubicBezTo>
                    <a:lnTo>
                      <a:pt x="16958" y="10109"/>
                    </a:lnTo>
                    <a:cubicBezTo>
                      <a:pt x="19021" y="8073"/>
                      <a:pt x="19537" y="7565"/>
                      <a:pt x="19537" y="7565"/>
                    </a:cubicBezTo>
                    <a:cubicBezTo>
                      <a:pt x="20440" y="6618"/>
                      <a:pt x="21600" y="5529"/>
                      <a:pt x="21600" y="3710"/>
                    </a:cubicBezTo>
                    <a:cubicBezTo>
                      <a:pt x="21600" y="1600"/>
                      <a:pt x="20118" y="0"/>
                      <a:pt x="18313" y="0"/>
                    </a:cubicBezTo>
                    <a:cubicBezTo>
                      <a:pt x="17474" y="0"/>
                      <a:pt x="16764" y="291"/>
                      <a:pt x="16185" y="801"/>
                    </a:cubicBezTo>
                    <a:cubicBezTo>
                      <a:pt x="15669" y="219"/>
                      <a:pt x="14895" y="0"/>
                      <a:pt x="141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90" name="Google Shape;4590;p40"/>
              <p:cNvSpPr/>
              <p:nvPr/>
            </p:nvSpPr>
            <p:spPr>
              <a:xfrm>
                <a:off x="75" y="75"/>
                <a:ext cx="477348" cy="368114"/>
              </a:xfrm>
              <a:custGeom>
                <a:rect b="b" l="l" r="r" t="t"/>
                <a:pathLst>
                  <a:path extrusionOk="0" h="21600" w="21600">
                    <a:moveTo>
                      <a:pt x="13109" y="2787"/>
                    </a:moveTo>
                    <a:cubicBezTo>
                      <a:pt x="13863" y="2787"/>
                      <a:pt x="14399" y="3481"/>
                      <a:pt x="14399" y="4459"/>
                    </a:cubicBezTo>
                    <a:lnTo>
                      <a:pt x="14399" y="6131"/>
                    </a:lnTo>
                    <a:lnTo>
                      <a:pt x="9456" y="6131"/>
                    </a:lnTo>
                    <a:lnTo>
                      <a:pt x="9456" y="4459"/>
                    </a:lnTo>
                    <a:cubicBezTo>
                      <a:pt x="9456" y="3481"/>
                      <a:pt x="9995" y="2787"/>
                      <a:pt x="10745" y="2787"/>
                    </a:cubicBezTo>
                    <a:close/>
                    <a:moveTo>
                      <a:pt x="10531" y="0"/>
                    </a:moveTo>
                    <a:cubicBezTo>
                      <a:pt x="8596" y="0"/>
                      <a:pt x="7092" y="2088"/>
                      <a:pt x="7092" y="4596"/>
                    </a:cubicBezTo>
                    <a:lnTo>
                      <a:pt x="7092" y="6273"/>
                    </a:lnTo>
                    <a:lnTo>
                      <a:pt x="5908" y="6273"/>
                    </a:lnTo>
                    <a:cubicBezTo>
                      <a:pt x="2685" y="6273"/>
                      <a:pt x="0" y="9754"/>
                      <a:pt x="0" y="13934"/>
                    </a:cubicBezTo>
                    <a:lnTo>
                      <a:pt x="0" y="15885"/>
                    </a:lnTo>
                    <a:cubicBezTo>
                      <a:pt x="1129" y="15491"/>
                      <a:pt x="2402" y="15296"/>
                      <a:pt x="3705" y="15296"/>
                    </a:cubicBezTo>
                    <a:cubicBezTo>
                      <a:pt x="6983" y="15296"/>
                      <a:pt x="10466" y="16522"/>
                      <a:pt x="12465" y="18813"/>
                    </a:cubicBezTo>
                    <a:cubicBezTo>
                      <a:pt x="13648" y="20207"/>
                      <a:pt x="15044" y="21043"/>
                      <a:pt x="16333" y="21600"/>
                    </a:cubicBezTo>
                    <a:cubicBezTo>
                      <a:pt x="16118" y="20627"/>
                      <a:pt x="15797" y="19371"/>
                      <a:pt x="15797" y="18114"/>
                    </a:cubicBezTo>
                    <a:cubicBezTo>
                      <a:pt x="15797" y="13240"/>
                      <a:pt x="18267" y="9338"/>
                      <a:pt x="21600" y="8223"/>
                    </a:cubicBezTo>
                    <a:cubicBezTo>
                      <a:pt x="20525" y="6967"/>
                      <a:pt x="19127" y="6273"/>
                      <a:pt x="17732" y="6273"/>
                    </a:cubicBezTo>
                    <a:lnTo>
                      <a:pt x="16442" y="6273"/>
                    </a:lnTo>
                    <a:lnTo>
                      <a:pt x="16442" y="4596"/>
                    </a:lnTo>
                    <a:cubicBezTo>
                      <a:pt x="16442" y="1951"/>
                      <a:pt x="14829" y="0"/>
                      <a:pt x="130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591" name="Google Shape;4591;p40"/>
            <p:cNvSpPr/>
            <p:nvPr/>
          </p:nvSpPr>
          <p:spPr>
            <a:xfrm>
              <a:off x="13514966" y="5863842"/>
              <a:ext cx="882559" cy="871849"/>
            </a:xfrm>
            <a:custGeom>
              <a:rect b="b" l="l" r="r" t="t"/>
              <a:pathLst>
                <a:path extrusionOk="0" h="21600" w="20066">
                  <a:moveTo>
                    <a:pt x="14982" y="1535"/>
                  </a:moveTo>
                  <a:lnTo>
                    <a:pt x="18600" y="5478"/>
                  </a:lnTo>
                  <a:cubicBezTo>
                    <a:pt x="18545" y="5949"/>
                    <a:pt x="18384" y="6419"/>
                    <a:pt x="18221" y="6890"/>
                  </a:cubicBezTo>
                  <a:lnTo>
                    <a:pt x="13686" y="2006"/>
                  </a:lnTo>
                  <a:cubicBezTo>
                    <a:pt x="14063" y="1771"/>
                    <a:pt x="14495" y="1593"/>
                    <a:pt x="14982" y="1535"/>
                  </a:cubicBezTo>
                  <a:close/>
                  <a:moveTo>
                    <a:pt x="12606" y="2594"/>
                  </a:moveTo>
                  <a:lnTo>
                    <a:pt x="17574" y="8007"/>
                  </a:lnTo>
                  <a:cubicBezTo>
                    <a:pt x="17466" y="8242"/>
                    <a:pt x="17304" y="8360"/>
                    <a:pt x="17196" y="8537"/>
                  </a:cubicBezTo>
                  <a:cubicBezTo>
                    <a:pt x="17034" y="8655"/>
                    <a:pt x="16926" y="8831"/>
                    <a:pt x="16710" y="8948"/>
                  </a:cubicBezTo>
                  <a:lnTo>
                    <a:pt x="11742" y="3536"/>
                  </a:lnTo>
                  <a:cubicBezTo>
                    <a:pt x="11850" y="3358"/>
                    <a:pt x="12012" y="3183"/>
                    <a:pt x="12120" y="3005"/>
                  </a:cubicBezTo>
                  <a:cubicBezTo>
                    <a:pt x="12282" y="2887"/>
                    <a:pt x="12390" y="2712"/>
                    <a:pt x="12606" y="2594"/>
                  </a:cubicBezTo>
                  <a:close/>
                  <a:moveTo>
                    <a:pt x="11201" y="4712"/>
                  </a:moveTo>
                  <a:lnTo>
                    <a:pt x="15683" y="9654"/>
                  </a:lnTo>
                  <a:cubicBezTo>
                    <a:pt x="15306" y="9832"/>
                    <a:pt x="14819" y="9949"/>
                    <a:pt x="14442" y="10067"/>
                  </a:cubicBezTo>
                  <a:lnTo>
                    <a:pt x="10769" y="6124"/>
                  </a:lnTo>
                  <a:cubicBezTo>
                    <a:pt x="10824" y="5654"/>
                    <a:pt x="10985" y="5123"/>
                    <a:pt x="11201" y="4712"/>
                  </a:cubicBezTo>
                  <a:close/>
                  <a:moveTo>
                    <a:pt x="5747" y="11597"/>
                  </a:moveTo>
                  <a:lnTo>
                    <a:pt x="9365" y="15597"/>
                  </a:lnTo>
                  <a:cubicBezTo>
                    <a:pt x="9312" y="16010"/>
                    <a:pt x="9149" y="16539"/>
                    <a:pt x="8933" y="17009"/>
                  </a:cubicBezTo>
                  <a:lnTo>
                    <a:pt x="4451" y="12067"/>
                  </a:lnTo>
                  <a:cubicBezTo>
                    <a:pt x="4830" y="11832"/>
                    <a:pt x="5315" y="11714"/>
                    <a:pt x="5747" y="11597"/>
                  </a:cubicBezTo>
                  <a:close/>
                  <a:moveTo>
                    <a:pt x="3371" y="12656"/>
                  </a:moveTo>
                  <a:lnTo>
                    <a:pt x="8340" y="18070"/>
                  </a:lnTo>
                  <a:cubicBezTo>
                    <a:pt x="8232" y="18305"/>
                    <a:pt x="8069" y="18481"/>
                    <a:pt x="7961" y="18599"/>
                  </a:cubicBezTo>
                  <a:cubicBezTo>
                    <a:pt x="7800" y="18776"/>
                    <a:pt x="7692" y="18894"/>
                    <a:pt x="7476" y="19069"/>
                  </a:cubicBezTo>
                  <a:lnTo>
                    <a:pt x="2454" y="13597"/>
                  </a:lnTo>
                  <a:cubicBezTo>
                    <a:pt x="2615" y="13479"/>
                    <a:pt x="2778" y="13244"/>
                    <a:pt x="2886" y="13068"/>
                  </a:cubicBezTo>
                  <a:cubicBezTo>
                    <a:pt x="2994" y="12951"/>
                    <a:pt x="3155" y="12773"/>
                    <a:pt x="3371" y="12656"/>
                  </a:cubicBezTo>
                  <a:close/>
                  <a:moveTo>
                    <a:pt x="1914" y="14774"/>
                  </a:moveTo>
                  <a:lnTo>
                    <a:pt x="6450" y="19717"/>
                  </a:lnTo>
                  <a:cubicBezTo>
                    <a:pt x="6072" y="19835"/>
                    <a:pt x="5586" y="20011"/>
                    <a:pt x="5154" y="20128"/>
                  </a:cubicBezTo>
                  <a:lnTo>
                    <a:pt x="1535" y="16186"/>
                  </a:lnTo>
                  <a:cubicBezTo>
                    <a:pt x="1590" y="15715"/>
                    <a:pt x="1751" y="15244"/>
                    <a:pt x="1914" y="14774"/>
                  </a:cubicBezTo>
                  <a:close/>
                  <a:moveTo>
                    <a:pt x="17385" y="0"/>
                  </a:moveTo>
                  <a:cubicBezTo>
                    <a:pt x="15296" y="0"/>
                    <a:pt x="12846" y="512"/>
                    <a:pt x="11364" y="2181"/>
                  </a:cubicBezTo>
                  <a:cubicBezTo>
                    <a:pt x="9852" y="3889"/>
                    <a:pt x="9365" y="6537"/>
                    <a:pt x="9365" y="8831"/>
                  </a:cubicBezTo>
                  <a:cubicBezTo>
                    <a:pt x="9905" y="8890"/>
                    <a:pt x="10284" y="8948"/>
                    <a:pt x="10392" y="8948"/>
                  </a:cubicBezTo>
                  <a:lnTo>
                    <a:pt x="10500" y="8948"/>
                  </a:lnTo>
                  <a:lnTo>
                    <a:pt x="10500" y="7714"/>
                  </a:lnTo>
                  <a:lnTo>
                    <a:pt x="12875" y="10302"/>
                  </a:lnTo>
                  <a:cubicBezTo>
                    <a:pt x="12498" y="10332"/>
                    <a:pt x="12137" y="10343"/>
                    <a:pt x="11808" y="10343"/>
                  </a:cubicBezTo>
                  <a:cubicBezTo>
                    <a:pt x="10820" y="10343"/>
                    <a:pt x="10121" y="10242"/>
                    <a:pt x="10121" y="10242"/>
                  </a:cubicBezTo>
                  <a:cubicBezTo>
                    <a:pt x="10035" y="10196"/>
                    <a:pt x="9171" y="10028"/>
                    <a:pt x="7990" y="10028"/>
                  </a:cubicBezTo>
                  <a:cubicBezTo>
                    <a:pt x="6201" y="10028"/>
                    <a:pt x="3680" y="10412"/>
                    <a:pt x="2022" y="12185"/>
                  </a:cubicBezTo>
                  <a:cubicBezTo>
                    <a:pt x="-787" y="15244"/>
                    <a:pt x="132" y="20834"/>
                    <a:pt x="185" y="21012"/>
                  </a:cubicBezTo>
                  <a:cubicBezTo>
                    <a:pt x="240" y="21305"/>
                    <a:pt x="456" y="21540"/>
                    <a:pt x="780" y="21540"/>
                  </a:cubicBezTo>
                  <a:lnTo>
                    <a:pt x="942" y="21540"/>
                  </a:lnTo>
                  <a:cubicBezTo>
                    <a:pt x="1266" y="21482"/>
                    <a:pt x="1482" y="21187"/>
                    <a:pt x="1374" y="20834"/>
                  </a:cubicBezTo>
                  <a:cubicBezTo>
                    <a:pt x="1374" y="20834"/>
                    <a:pt x="1212" y="19422"/>
                    <a:pt x="1320" y="17775"/>
                  </a:cubicBezTo>
                  <a:lnTo>
                    <a:pt x="3695" y="20364"/>
                  </a:lnTo>
                  <a:cubicBezTo>
                    <a:pt x="3407" y="20364"/>
                    <a:pt x="3143" y="20390"/>
                    <a:pt x="2903" y="20390"/>
                  </a:cubicBezTo>
                  <a:cubicBezTo>
                    <a:pt x="2783" y="20390"/>
                    <a:pt x="2670" y="20384"/>
                    <a:pt x="2562" y="20364"/>
                  </a:cubicBezTo>
                  <a:lnTo>
                    <a:pt x="2562" y="20481"/>
                  </a:lnTo>
                  <a:cubicBezTo>
                    <a:pt x="2615" y="20894"/>
                    <a:pt x="2562" y="21305"/>
                    <a:pt x="2399" y="21600"/>
                  </a:cubicBezTo>
                  <a:lnTo>
                    <a:pt x="2723" y="21600"/>
                  </a:lnTo>
                  <a:cubicBezTo>
                    <a:pt x="4830" y="21600"/>
                    <a:pt x="7260" y="21070"/>
                    <a:pt x="8772" y="19422"/>
                  </a:cubicBezTo>
                  <a:cubicBezTo>
                    <a:pt x="10229" y="17775"/>
                    <a:pt x="10769" y="15069"/>
                    <a:pt x="10769" y="12773"/>
                  </a:cubicBezTo>
                  <a:cubicBezTo>
                    <a:pt x="10176" y="12715"/>
                    <a:pt x="9744" y="12656"/>
                    <a:pt x="9689" y="12656"/>
                  </a:cubicBezTo>
                  <a:lnTo>
                    <a:pt x="9581" y="12656"/>
                  </a:lnTo>
                  <a:lnTo>
                    <a:pt x="9581" y="13892"/>
                  </a:lnTo>
                  <a:lnTo>
                    <a:pt x="7205" y="11301"/>
                  </a:lnTo>
                  <a:cubicBezTo>
                    <a:pt x="7571" y="11273"/>
                    <a:pt x="7925" y="11262"/>
                    <a:pt x="8251" y="11262"/>
                  </a:cubicBezTo>
                  <a:cubicBezTo>
                    <a:pt x="9231" y="11262"/>
                    <a:pt x="9960" y="11361"/>
                    <a:pt x="9960" y="11361"/>
                  </a:cubicBezTo>
                  <a:cubicBezTo>
                    <a:pt x="10013" y="11361"/>
                    <a:pt x="10932" y="11539"/>
                    <a:pt x="12066" y="11539"/>
                  </a:cubicBezTo>
                  <a:cubicBezTo>
                    <a:pt x="14171" y="11539"/>
                    <a:pt x="16602" y="10948"/>
                    <a:pt x="18060" y="9301"/>
                  </a:cubicBezTo>
                  <a:cubicBezTo>
                    <a:pt x="20813" y="6302"/>
                    <a:pt x="19949" y="712"/>
                    <a:pt x="19896" y="476"/>
                  </a:cubicBezTo>
                  <a:cubicBezTo>
                    <a:pt x="19841" y="299"/>
                    <a:pt x="19572" y="64"/>
                    <a:pt x="19193" y="64"/>
                  </a:cubicBezTo>
                  <a:cubicBezTo>
                    <a:pt x="18869" y="123"/>
                    <a:pt x="18653" y="416"/>
                    <a:pt x="18761" y="829"/>
                  </a:cubicBezTo>
                  <a:cubicBezTo>
                    <a:pt x="18761" y="829"/>
                    <a:pt x="18977" y="2181"/>
                    <a:pt x="18816" y="3829"/>
                  </a:cubicBezTo>
                  <a:lnTo>
                    <a:pt x="16439" y="1240"/>
                  </a:lnTo>
                  <a:cubicBezTo>
                    <a:pt x="16727" y="1240"/>
                    <a:pt x="16992" y="1214"/>
                    <a:pt x="17232" y="1214"/>
                  </a:cubicBezTo>
                  <a:cubicBezTo>
                    <a:pt x="17352" y="1214"/>
                    <a:pt x="17466" y="1221"/>
                    <a:pt x="17574" y="1240"/>
                  </a:cubicBezTo>
                  <a:lnTo>
                    <a:pt x="17574" y="1122"/>
                  </a:lnTo>
                  <a:cubicBezTo>
                    <a:pt x="17520" y="712"/>
                    <a:pt x="17574" y="299"/>
                    <a:pt x="17736" y="6"/>
                  </a:cubicBezTo>
                  <a:cubicBezTo>
                    <a:pt x="17620" y="2"/>
                    <a:pt x="17503" y="0"/>
                    <a:pt x="173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592" name="Google Shape;4592;p40"/>
            <p:cNvGrpSpPr/>
            <p:nvPr/>
          </p:nvGrpSpPr>
          <p:grpSpPr>
            <a:xfrm>
              <a:off x="17045470" y="5854640"/>
              <a:ext cx="603014" cy="890620"/>
              <a:chOff x="0" y="0"/>
              <a:chExt cx="603013" cy="890618"/>
            </a:xfrm>
          </p:grpSpPr>
          <p:sp>
            <p:nvSpPr>
              <p:cNvPr id="4593" name="Google Shape;4593;p40"/>
              <p:cNvSpPr/>
              <p:nvPr/>
            </p:nvSpPr>
            <p:spPr>
              <a:xfrm>
                <a:off x="40324" y="786132"/>
                <a:ext cx="190386" cy="104486"/>
              </a:xfrm>
              <a:custGeom>
                <a:rect b="b" l="l" r="r" t="t"/>
                <a:pathLst>
                  <a:path extrusionOk="0" h="21600" w="20868">
                    <a:moveTo>
                      <a:pt x="9" y="0"/>
                    </a:moveTo>
                    <a:cubicBezTo>
                      <a:pt x="-247" y="13745"/>
                      <a:pt x="4959" y="21600"/>
                      <a:pt x="10421" y="21600"/>
                    </a:cubicBezTo>
                    <a:cubicBezTo>
                      <a:pt x="16147" y="21600"/>
                      <a:pt x="21353" y="13247"/>
                      <a:pt x="208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94" name="Google Shape;4594;p40"/>
              <p:cNvSpPr/>
              <p:nvPr/>
            </p:nvSpPr>
            <p:spPr>
              <a:xfrm>
                <a:off x="358689" y="226"/>
                <a:ext cx="244324" cy="736001"/>
              </a:xfrm>
              <a:custGeom>
                <a:rect b="b" l="l" r="r" t="t"/>
                <a:pathLst>
                  <a:path extrusionOk="0" h="21600" w="21369">
                    <a:moveTo>
                      <a:pt x="7892" y="12259"/>
                    </a:moveTo>
                    <a:cubicBezTo>
                      <a:pt x="9138" y="12398"/>
                      <a:pt x="10174" y="12609"/>
                      <a:pt x="10174" y="13027"/>
                    </a:cubicBezTo>
                    <a:lnTo>
                      <a:pt x="10385" y="13863"/>
                    </a:lnTo>
                    <a:lnTo>
                      <a:pt x="5189" y="13863"/>
                    </a:lnTo>
                    <a:lnTo>
                      <a:pt x="5189" y="13027"/>
                    </a:lnTo>
                    <a:cubicBezTo>
                      <a:pt x="5189" y="12609"/>
                      <a:pt x="6231" y="12259"/>
                      <a:pt x="7892" y="12259"/>
                    </a:cubicBezTo>
                    <a:close/>
                    <a:moveTo>
                      <a:pt x="19015" y="0"/>
                    </a:moveTo>
                    <a:cubicBezTo>
                      <a:pt x="18442" y="0"/>
                      <a:pt x="17888" y="88"/>
                      <a:pt x="17446" y="272"/>
                    </a:cubicBezTo>
                    <a:lnTo>
                      <a:pt x="6020" y="4872"/>
                    </a:lnTo>
                    <a:cubicBezTo>
                      <a:pt x="5815" y="5080"/>
                      <a:pt x="5400" y="5221"/>
                      <a:pt x="5400" y="5429"/>
                    </a:cubicBezTo>
                    <a:lnTo>
                      <a:pt x="5400" y="11005"/>
                    </a:lnTo>
                    <a:cubicBezTo>
                      <a:pt x="2908" y="11215"/>
                      <a:pt x="831" y="12120"/>
                      <a:pt x="831" y="13098"/>
                    </a:cubicBezTo>
                    <a:lnTo>
                      <a:pt x="0" y="21600"/>
                    </a:lnTo>
                    <a:lnTo>
                      <a:pt x="16200" y="21600"/>
                    </a:lnTo>
                    <a:lnTo>
                      <a:pt x="14749" y="12958"/>
                    </a:lnTo>
                    <a:cubicBezTo>
                      <a:pt x="14538" y="12051"/>
                      <a:pt x="12673" y="11215"/>
                      <a:pt x="9969" y="11005"/>
                    </a:cubicBezTo>
                    <a:lnTo>
                      <a:pt x="9969" y="5639"/>
                    </a:lnTo>
                    <a:lnTo>
                      <a:pt x="20769" y="1316"/>
                    </a:lnTo>
                    <a:cubicBezTo>
                      <a:pt x="21600" y="830"/>
                      <a:pt x="21600" y="412"/>
                      <a:pt x="20565" y="201"/>
                    </a:cubicBezTo>
                    <a:cubicBezTo>
                      <a:pt x="20070" y="71"/>
                      <a:pt x="19536" y="0"/>
                      <a:pt x="190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95" name="Google Shape;4595;p40"/>
              <p:cNvSpPr/>
              <p:nvPr/>
            </p:nvSpPr>
            <p:spPr>
              <a:xfrm>
                <a:off x="0" y="0"/>
                <a:ext cx="259219" cy="736227"/>
              </a:xfrm>
              <a:custGeom>
                <a:rect b="b" l="l" r="r" t="t"/>
                <a:pathLst>
                  <a:path extrusionOk="0" h="21600" w="21233">
                    <a:moveTo>
                      <a:pt x="10701" y="2995"/>
                    </a:moveTo>
                    <a:cubicBezTo>
                      <a:pt x="11868" y="2995"/>
                      <a:pt x="12844" y="3344"/>
                      <a:pt x="12844" y="3762"/>
                    </a:cubicBezTo>
                    <a:cubicBezTo>
                      <a:pt x="12844" y="4249"/>
                      <a:pt x="11868" y="4527"/>
                      <a:pt x="10701" y="4527"/>
                    </a:cubicBezTo>
                    <a:cubicBezTo>
                      <a:pt x="9534" y="4527"/>
                      <a:pt x="8565" y="4180"/>
                      <a:pt x="8565" y="3762"/>
                    </a:cubicBezTo>
                    <a:cubicBezTo>
                      <a:pt x="8565" y="3344"/>
                      <a:pt x="9534" y="2995"/>
                      <a:pt x="10701" y="2995"/>
                    </a:cubicBezTo>
                    <a:close/>
                    <a:moveTo>
                      <a:pt x="10899" y="12262"/>
                    </a:moveTo>
                    <a:cubicBezTo>
                      <a:pt x="12066" y="12401"/>
                      <a:pt x="13035" y="12611"/>
                      <a:pt x="13035" y="13029"/>
                    </a:cubicBezTo>
                    <a:lnTo>
                      <a:pt x="13424" y="13865"/>
                    </a:lnTo>
                    <a:lnTo>
                      <a:pt x="8565" y="13865"/>
                    </a:lnTo>
                    <a:lnTo>
                      <a:pt x="8565" y="13029"/>
                    </a:lnTo>
                    <a:cubicBezTo>
                      <a:pt x="8565" y="12611"/>
                      <a:pt x="9534" y="12262"/>
                      <a:pt x="10899" y="12262"/>
                    </a:cubicBezTo>
                    <a:close/>
                    <a:moveTo>
                      <a:pt x="10701" y="0"/>
                    </a:moveTo>
                    <a:cubicBezTo>
                      <a:pt x="4866" y="0"/>
                      <a:pt x="0" y="1741"/>
                      <a:pt x="0" y="3831"/>
                    </a:cubicBezTo>
                    <a:cubicBezTo>
                      <a:pt x="0" y="5644"/>
                      <a:pt x="3699" y="7246"/>
                      <a:pt x="8565" y="7595"/>
                    </a:cubicBezTo>
                    <a:lnTo>
                      <a:pt x="8565" y="10939"/>
                    </a:lnTo>
                    <a:cubicBezTo>
                      <a:pt x="6033" y="11218"/>
                      <a:pt x="4088" y="12123"/>
                      <a:pt x="4088" y="13029"/>
                    </a:cubicBezTo>
                    <a:lnTo>
                      <a:pt x="3310" y="21600"/>
                    </a:lnTo>
                    <a:lnTo>
                      <a:pt x="18482" y="21600"/>
                    </a:lnTo>
                    <a:lnTo>
                      <a:pt x="17315" y="12961"/>
                    </a:lnTo>
                    <a:cubicBezTo>
                      <a:pt x="16926" y="11983"/>
                      <a:pt x="15369" y="11218"/>
                      <a:pt x="12646" y="10939"/>
                    </a:cubicBezTo>
                    <a:lnTo>
                      <a:pt x="12646" y="7595"/>
                    </a:lnTo>
                    <a:cubicBezTo>
                      <a:pt x="17512" y="7246"/>
                      <a:pt x="21211" y="5644"/>
                      <a:pt x="21211" y="3831"/>
                    </a:cubicBezTo>
                    <a:cubicBezTo>
                      <a:pt x="21600" y="1672"/>
                      <a:pt x="16734" y="0"/>
                      <a:pt x="107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96" name="Google Shape;4596;p40"/>
              <p:cNvSpPr/>
              <p:nvPr/>
            </p:nvSpPr>
            <p:spPr>
              <a:xfrm>
                <a:off x="356193" y="786132"/>
                <a:ext cx="190216" cy="104486"/>
              </a:xfrm>
              <a:custGeom>
                <a:rect b="b" l="l" r="r" t="t"/>
                <a:pathLst>
                  <a:path extrusionOk="0" h="21600" w="21100">
                    <a:moveTo>
                      <a:pt x="9" y="0"/>
                    </a:moveTo>
                    <a:cubicBezTo>
                      <a:pt x="-250" y="13745"/>
                      <a:pt x="5018" y="21600"/>
                      <a:pt x="10546" y="21600"/>
                    </a:cubicBezTo>
                    <a:cubicBezTo>
                      <a:pt x="16082" y="21600"/>
                      <a:pt x="21350" y="13247"/>
                      <a:pt x="210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597" name="Google Shape;4597;p40"/>
            <p:cNvGrpSpPr/>
            <p:nvPr/>
          </p:nvGrpSpPr>
          <p:grpSpPr>
            <a:xfrm>
              <a:off x="3372192" y="3595604"/>
              <a:ext cx="897783" cy="893033"/>
              <a:chOff x="75" y="-1"/>
              <a:chExt cx="897782" cy="893031"/>
            </a:xfrm>
          </p:grpSpPr>
          <p:sp>
            <p:nvSpPr>
              <p:cNvPr id="4598" name="Google Shape;4598;p40"/>
              <p:cNvSpPr/>
              <p:nvPr/>
            </p:nvSpPr>
            <p:spPr>
              <a:xfrm>
                <a:off x="75" y="-1"/>
                <a:ext cx="895369" cy="475012"/>
              </a:xfrm>
              <a:custGeom>
                <a:rect b="b" l="l" r="r" t="t"/>
                <a:pathLst>
                  <a:path extrusionOk="0" h="21600" w="21600">
                    <a:moveTo>
                      <a:pt x="13980" y="7130"/>
                    </a:moveTo>
                    <a:lnTo>
                      <a:pt x="13980" y="9722"/>
                    </a:lnTo>
                    <a:lnTo>
                      <a:pt x="7620" y="9722"/>
                    </a:lnTo>
                    <a:lnTo>
                      <a:pt x="7620" y="7130"/>
                    </a:lnTo>
                    <a:close/>
                    <a:moveTo>
                      <a:pt x="18506" y="11988"/>
                    </a:moveTo>
                    <a:cubicBezTo>
                      <a:pt x="19250" y="11988"/>
                      <a:pt x="19996" y="12961"/>
                      <a:pt x="20283" y="14473"/>
                    </a:cubicBezTo>
                    <a:lnTo>
                      <a:pt x="1489" y="14473"/>
                    </a:lnTo>
                    <a:cubicBezTo>
                      <a:pt x="1660" y="13068"/>
                      <a:pt x="2348" y="11988"/>
                      <a:pt x="3208" y="11988"/>
                    </a:cubicBezTo>
                    <a:close/>
                    <a:moveTo>
                      <a:pt x="6989" y="0"/>
                    </a:moveTo>
                    <a:cubicBezTo>
                      <a:pt x="5270" y="0"/>
                      <a:pt x="3839" y="2701"/>
                      <a:pt x="3839" y="5941"/>
                    </a:cubicBezTo>
                    <a:lnTo>
                      <a:pt x="3839" y="9722"/>
                    </a:lnTo>
                    <a:lnTo>
                      <a:pt x="3152" y="9722"/>
                    </a:lnTo>
                    <a:cubicBezTo>
                      <a:pt x="1431" y="9722"/>
                      <a:pt x="0" y="12420"/>
                      <a:pt x="0" y="15659"/>
                    </a:cubicBezTo>
                    <a:lnTo>
                      <a:pt x="0" y="21600"/>
                    </a:lnTo>
                    <a:lnTo>
                      <a:pt x="2521" y="21600"/>
                    </a:lnTo>
                    <a:lnTo>
                      <a:pt x="2521" y="20414"/>
                    </a:lnTo>
                    <a:lnTo>
                      <a:pt x="2577" y="20414"/>
                    </a:lnTo>
                    <a:cubicBezTo>
                      <a:pt x="2577" y="19656"/>
                      <a:pt x="2864" y="19118"/>
                      <a:pt x="3208" y="19118"/>
                    </a:cubicBezTo>
                    <a:lnTo>
                      <a:pt x="5729" y="19118"/>
                    </a:lnTo>
                    <a:cubicBezTo>
                      <a:pt x="6072" y="19118"/>
                      <a:pt x="6416" y="19656"/>
                      <a:pt x="6416" y="20414"/>
                    </a:cubicBezTo>
                    <a:lnTo>
                      <a:pt x="6416" y="21600"/>
                    </a:lnTo>
                    <a:lnTo>
                      <a:pt x="15298" y="21600"/>
                    </a:lnTo>
                    <a:lnTo>
                      <a:pt x="15298" y="20414"/>
                    </a:lnTo>
                    <a:cubicBezTo>
                      <a:pt x="15298" y="19656"/>
                      <a:pt x="15584" y="19118"/>
                      <a:pt x="15928" y="19118"/>
                    </a:cubicBezTo>
                    <a:lnTo>
                      <a:pt x="18448" y="19118"/>
                    </a:lnTo>
                    <a:cubicBezTo>
                      <a:pt x="18792" y="19118"/>
                      <a:pt x="19079" y="19656"/>
                      <a:pt x="19079" y="20414"/>
                    </a:cubicBezTo>
                    <a:lnTo>
                      <a:pt x="19079" y="21600"/>
                    </a:lnTo>
                    <a:lnTo>
                      <a:pt x="21600" y="21600"/>
                    </a:lnTo>
                    <a:lnTo>
                      <a:pt x="21600" y="15659"/>
                    </a:lnTo>
                    <a:cubicBezTo>
                      <a:pt x="21600" y="12420"/>
                      <a:pt x="20169" y="9722"/>
                      <a:pt x="18448" y="9722"/>
                    </a:cubicBezTo>
                    <a:lnTo>
                      <a:pt x="17761" y="9722"/>
                    </a:lnTo>
                    <a:lnTo>
                      <a:pt x="17761" y="5941"/>
                    </a:lnTo>
                    <a:cubicBezTo>
                      <a:pt x="17761" y="2701"/>
                      <a:pt x="16330" y="0"/>
                      <a:pt x="146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599" name="Google Shape;4599;p40"/>
              <p:cNvSpPr/>
              <p:nvPr/>
            </p:nvSpPr>
            <p:spPr>
              <a:xfrm>
                <a:off x="686471" y="475010"/>
                <a:ext cx="52244" cy="156730"/>
              </a:xfrm>
              <a:custGeom>
                <a:rect b="b" l="l" r="r" t="t"/>
                <a:pathLst>
                  <a:path extrusionOk="0" h="21600" w="21600">
                    <a:moveTo>
                      <a:pt x="0" y="0"/>
                    </a:moveTo>
                    <a:lnTo>
                      <a:pt x="0" y="18005"/>
                    </a:lnTo>
                    <a:cubicBezTo>
                      <a:pt x="0" y="19969"/>
                      <a:pt x="4894" y="21600"/>
                      <a:pt x="10784" y="21600"/>
                    </a:cubicBezTo>
                    <a:cubicBezTo>
                      <a:pt x="16675" y="21600"/>
                      <a:pt x="21600" y="19969"/>
                      <a:pt x="21600" y="1800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00" name="Google Shape;4600;p40"/>
              <p:cNvSpPr/>
              <p:nvPr/>
            </p:nvSpPr>
            <p:spPr>
              <a:xfrm>
                <a:off x="10874" y="527253"/>
                <a:ext cx="886983" cy="365777"/>
              </a:xfrm>
              <a:custGeom>
                <a:rect b="b" l="l" r="r" t="t"/>
                <a:pathLst>
                  <a:path extrusionOk="0" h="21600" w="21396">
                    <a:moveTo>
                      <a:pt x="10567" y="3085"/>
                    </a:moveTo>
                    <a:cubicBezTo>
                      <a:pt x="10911" y="3085"/>
                      <a:pt x="11198" y="3788"/>
                      <a:pt x="11198" y="4630"/>
                    </a:cubicBezTo>
                    <a:lnTo>
                      <a:pt x="11198" y="7715"/>
                    </a:lnTo>
                    <a:lnTo>
                      <a:pt x="12515" y="7715"/>
                    </a:lnTo>
                    <a:cubicBezTo>
                      <a:pt x="12858" y="7715"/>
                      <a:pt x="13146" y="8418"/>
                      <a:pt x="13146" y="9260"/>
                    </a:cubicBezTo>
                    <a:cubicBezTo>
                      <a:pt x="13146" y="10239"/>
                      <a:pt x="12858" y="10942"/>
                      <a:pt x="12515" y="10942"/>
                    </a:cubicBezTo>
                    <a:lnTo>
                      <a:pt x="11198" y="10942"/>
                    </a:lnTo>
                    <a:lnTo>
                      <a:pt x="11198" y="14028"/>
                    </a:lnTo>
                    <a:cubicBezTo>
                      <a:pt x="11198" y="14869"/>
                      <a:pt x="10911" y="15568"/>
                      <a:pt x="10567" y="15568"/>
                    </a:cubicBezTo>
                    <a:cubicBezTo>
                      <a:pt x="10223" y="15568"/>
                      <a:pt x="9938" y="14869"/>
                      <a:pt x="9938" y="14028"/>
                    </a:cubicBezTo>
                    <a:lnTo>
                      <a:pt x="9938" y="10942"/>
                    </a:lnTo>
                    <a:lnTo>
                      <a:pt x="8619" y="10942"/>
                    </a:lnTo>
                    <a:cubicBezTo>
                      <a:pt x="8276" y="10942"/>
                      <a:pt x="7988" y="10239"/>
                      <a:pt x="7988" y="9260"/>
                    </a:cubicBezTo>
                    <a:cubicBezTo>
                      <a:pt x="8046" y="8418"/>
                      <a:pt x="8334" y="7715"/>
                      <a:pt x="8619" y="7715"/>
                    </a:cubicBezTo>
                    <a:lnTo>
                      <a:pt x="9938" y="7715"/>
                    </a:lnTo>
                    <a:lnTo>
                      <a:pt x="9938" y="4630"/>
                    </a:lnTo>
                    <a:cubicBezTo>
                      <a:pt x="9938" y="3788"/>
                      <a:pt x="10223" y="3085"/>
                      <a:pt x="10567" y="3085"/>
                    </a:cubicBezTo>
                    <a:close/>
                    <a:moveTo>
                      <a:pt x="25" y="0"/>
                    </a:moveTo>
                    <a:lnTo>
                      <a:pt x="25" y="13885"/>
                    </a:lnTo>
                    <a:cubicBezTo>
                      <a:pt x="-204" y="18092"/>
                      <a:pt x="1171" y="21600"/>
                      <a:pt x="2947" y="21600"/>
                    </a:cubicBezTo>
                    <a:lnTo>
                      <a:pt x="18245" y="21600"/>
                    </a:lnTo>
                    <a:cubicBezTo>
                      <a:pt x="19963" y="21600"/>
                      <a:pt x="21396" y="18092"/>
                      <a:pt x="21396" y="13885"/>
                    </a:cubicBezTo>
                    <a:lnTo>
                      <a:pt x="21396" y="0"/>
                    </a:lnTo>
                    <a:lnTo>
                      <a:pt x="18874" y="0"/>
                    </a:lnTo>
                    <a:lnTo>
                      <a:pt x="18874" y="4630"/>
                    </a:lnTo>
                    <a:cubicBezTo>
                      <a:pt x="18874" y="7296"/>
                      <a:pt x="18015" y="9117"/>
                      <a:pt x="16984" y="9117"/>
                    </a:cubicBezTo>
                    <a:cubicBezTo>
                      <a:pt x="15953" y="9117"/>
                      <a:pt x="15151" y="7016"/>
                      <a:pt x="15151" y="4630"/>
                    </a:cubicBezTo>
                    <a:lnTo>
                      <a:pt x="15151" y="0"/>
                    </a:lnTo>
                    <a:lnTo>
                      <a:pt x="6270" y="0"/>
                    </a:lnTo>
                    <a:lnTo>
                      <a:pt x="6270" y="4630"/>
                    </a:lnTo>
                    <a:cubicBezTo>
                      <a:pt x="6270" y="7296"/>
                      <a:pt x="5411" y="9117"/>
                      <a:pt x="4380" y="9117"/>
                    </a:cubicBezTo>
                    <a:cubicBezTo>
                      <a:pt x="3349" y="9117"/>
                      <a:pt x="2547" y="7016"/>
                      <a:pt x="2547" y="4630"/>
                    </a:cubicBezTo>
                    <a:lnTo>
                      <a:pt x="254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01" name="Google Shape;4601;p40"/>
              <p:cNvSpPr/>
              <p:nvPr/>
            </p:nvSpPr>
            <p:spPr>
              <a:xfrm>
                <a:off x="156804" y="475010"/>
                <a:ext cx="54656" cy="156730"/>
              </a:xfrm>
              <a:custGeom>
                <a:rect b="b" l="l" r="r" t="t"/>
                <a:pathLst>
                  <a:path extrusionOk="0" h="21600" w="21600">
                    <a:moveTo>
                      <a:pt x="0" y="0"/>
                    </a:moveTo>
                    <a:lnTo>
                      <a:pt x="0" y="18005"/>
                    </a:lnTo>
                    <a:cubicBezTo>
                      <a:pt x="0" y="19969"/>
                      <a:pt x="4707" y="21600"/>
                      <a:pt x="11262" y="21600"/>
                    </a:cubicBezTo>
                    <a:cubicBezTo>
                      <a:pt x="16893" y="21600"/>
                      <a:pt x="21600" y="19969"/>
                      <a:pt x="21600" y="1800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602" name="Google Shape;4602;p40"/>
            <p:cNvGrpSpPr/>
            <p:nvPr/>
          </p:nvGrpSpPr>
          <p:grpSpPr>
            <a:xfrm>
              <a:off x="3480219" y="4695269"/>
              <a:ext cx="681648" cy="893561"/>
              <a:chOff x="-1" y="75"/>
              <a:chExt cx="681647" cy="893559"/>
            </a:xfrm>
          </p:grpSpPr>
          <p:sp>
            <p:nvSpPr>
              <p:cNvPr id="4603" name="Google Shape;4603;p40"/>
              <p:cNvSpPr/>
              <p:nvPr/>
            </p:nvSpPr>
            <p:spPr>
              <a:xfrm>
                <a:off x="32122" y="160347"/>
                <a:ext cx="618619" cy="521903"/>
              </a:xfrm>
              <a:custGeom>
                <a:rect b="b" l="l" r="r" t="t"/>
                <a:pathLst>
                  <a:path extrusionOk="0" h="21600" w="21232">
                    <a:moveTo>
                      <a:pt x="10473" y="8527"/>
                    </a:moveTo>
                    <a:cubicBezTo>
                      <a:pt x="11125" y="9510"/>
                      <a:pt x="12021" y="10199"/>
                      <a:pt x="13162" y="11082"/>
                    </a:cubicBezTo>
                    <a:lnTo>
                      <a:pt x="13162" y="14031"/>
                    </a:lnTo>
                    <a:cubicBezTo>
                      <a:pt x="13162" y="15113"/>
                      <a:pt x="12756" y="16096"/>
                      <a:pt x="11940" y="16686"/>
                    </a:cubicBezTo>
                    <a:cubicBezTo>
                      <a:pt x="11532" y="17079"/>
                      <a:pt x="10983" y="17276"/>
                      <a:pt x="10432" y="17276"/>
                    </a:cubicBezTo>
                    <a:cubicBezTo>
                      <a:pt x="9881" y="17276"/>
                      <a:pt x="9332" y="17079"/>
                      <a:pt x="8924" y="16686"/>
                    </a:cubicBezTo>
                    <a:cubicBezTo>
                      <a:pt x="8271" y="16096"/>
                      <a:pt x="7702" y="15113"/>
                      <a:pt x="7702" y="14031"/>
                    </a:cubicBezTo>
                    <a:lnTo>
                      <a:pt x="7702" y="11082"/>
                    </a:lnTo>
                    <a:lnTo>
                      <a:pt x="7865" y="11082"/>
                    </a:lnTo>
                    <a:cubicBezTo>
                      <a:pt x="8924" y="10199"/>
                      <a:pt x="9902" y="9313"/>
                      <a:pt x="10473" y="8527"/>
                    </a:cubicBezTo>
                    <a:close/>
                    <a:moveTo>
                      <a:pt x="10717" y="0"/>
                    </a:moveTo>
                    <a:cubicBezTo>
                      <a:pt x="9024" y="0"/>
                      <a:pt x="7335" y="518"/>
                      <a:pt x="5907" y="1548"/>
                    </a:cubicBezTo>
                    <a:cubicBezTo>
                      <a:pt x="4196" y="2827"/>
                      <a:pt x="2972" y="4596"/>
                      <a:pt x="2240" y="6758"/>
                    </a:cubicBezTo>
                    <a:lnTo>
                      <a:pt x="284" y="14227"/>
                    </a:lnTo>
                    <a:cubicBezTo>
                      <a:pt x="-205" y="15606"/>
                      <a:pt x="-42" y="17079"/>
                      <a:pt x="610" y="18455"/>
                    </a:cubicBezTo>
                    <a:cubicBezTo>
                      <a:pt x="1505" y="20324"/>
                      <a:pt x="3218" y="21503"/>
                      <a:pt x="5174" y="21600"/>
                    </a:cubicBezTo>
                    <a:cubicBezTo>
                      <a:pt x="5907" y="21600"/>
                      <a:pt x="6559" y="21503"/>
                      <a:pt x="7050" y="21110"/>
                    </a:cubicBezTo>
                    <a:cubicBezTo>
                      <a:pt x="7865" y="20617"/>
                      <a:pt x="8597" y="20028"/>
                      <a:pt x="9006" y="19045"/>
                    </a:cubicBezTo>
                    <a:cubicBezTo>
                      <a:pt x="9495" y="19341"/>
                      <a:pt x="9984" y="19438"/>
                      <a:pt x="10636" y="19438"/>
                    </a:cubicBezTo>
                    <a:cubicBezTo>
                      <a:pt x="11125" y="19438"/>
                      <a:pt x="11695" y="19341"/>
                      <a:pt x="12266" y="19045"/>
                    </a:cubicBezTo>
                    <a:cubicBezTo>
                      <a:pt x="12756" y="19931"/>
                      <a:pt x="13325" y="20617"/>
                      <a:pt x="14140" y="21110"/>
                    </a:cubicBezTo>
                    <a:cubicBezTo>
                      <a:pt x="14792" y="21503"/>
                      <a:pt x="15364" y="21600"/>
                      <a:pt x="16016" y="21600"/>
                    </a:cubicBezTo>
                    <a:lnTo>
                      <a:pt x="16098" y="21600"/>
                    </a:lnTo>
                    <a:cubicBezTo>
                      <a:pt x="17972" y="21503"/>
                      <a:pt x="19685" y="20127"/>
                      <a:pt x="20580" y="18455"/>
                    </a:cubicBezTo>
                    <a:cubicBezTo>
                      <a:pt x="21315" y="17079"/>
                      <a:pt x="21395" y="15606"/>
                      <a:pt x="20989" y="14424"/>
                    </a:cubicBezTo>
                    <a:lnTo>
                      <a:pt x="19033" y="6661"/>
                    </a:lnTo>
                    <a:cubicBezTo>
                      <a:pt x="18381" y="4596"/>
                      <a:pt x="17157" y="2827"/>
                      <a:pt x="15527" y="1548"/>
                    </a:cubicBezTo>
                    <a:cubicBezTo>
                      <a:pt x="14101" y="518"/>
                      <a:pt x="12409" y="0"/>
                      <a:pt x="107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04" name="Google Shape;4604;p40"/>
              <p:cNvSpPr/>
              <p:nvPr/>
            </p:nvSpPr>
            <p:spPr>
              <a:xfrm>
                <a:off x="-1" y="679912"/>
                <a:ext cx="681647" cy="213722"/>
              </a:xfrm>
              <a:custGeom>
                <a:rect b="b" l="l" r="r" t="t"/>
                <a:pathLst>
                  <a:path extrusionOk="0" h="21600" w="21600">
                    <a:moveTo>
                      <a:pt x="9935" y="0"/>
                    </a:moveTo>
                    <a:cubicBezTo>
                      <a:pt x="9484" y="1440"/>
                      <a:pt x="8805" y="2880"/>
                      <a:pt x="8129" y="3840"/>
                    </a:cubicBezTo>
                    <a:cubicBezTo>
                      <a:pt x="7527" y="4800"/>
                      <a:pt x="6622" y="5280"/>
                      <a:pt x="5795" y="5280"/>
                    </a:cubicBezTo>
                    <a:cubicBezTo>
                      <a:pt x="4214" y="5036"/>
                      <a:pt x="2785" y="3360"/>
                      <a:pt x="1655" y="236"/>
                    </a:cubicBezTo>
                    <a:cubicBezTo>
                      <a:pt x="602" y="3596"/>
                      <a:pt x="0" y="8160"/>
                      <a:pt x="0" y="13204"/>
                    </a:cubicBezTo>
                    <a:lnTo>
                      <a:pt x="0" y="18964"/>
                    </a:lnTo>
                    <a:cubicBezTo>
                      <a:pt x="0" y="20404"/>
                      <a:pt x="377" y="21600"/>
                      <a:pt x="829" y="21600"/>
                    </a:cubicBezTo>
                    <a:lnTo>
                      <a:pt x="20771" y="21600"/>
                    </a:lnTo>
                    <a:cubicBezTo>
                      <a:pt x="21223" y="21600"/>
                      <a:pt x="21600" y="20404"/>
                      <a:pt x="21600" y="18964"/>
                    </a:cubicBezTo>
                    <a:lnTo>
                      <a:pt x="21600" y="13440"/>
                    </a:lnTo>
                    <a:cubicBezTo>
                      <a:pt x="21600" y="8640"/>
                      <a:pt x="21072" y="3840"/>
                      <a:pt x="19945" y="716"/>
                    </a:cubicBezTo>
                    <a:cubicBezTo>
                      <a:pt x="18815" y="3596"/>
                      <a:pt x="17460" y="5516"/>
                      <a:pt x="15955" y="5760"/>
                    </a:cubicBezTo>
                    <a:lnTo>
                      <a:pt x="15805" y="5760"/>
                    </a:lnTo>
                    <a:cubicBezTo>
                      <a:pt x="14902" y="5760"/>
                      <a:pt x="14073" y="5036"/>
                      <a:pt x="13320" y="3840"/>
                    </a:cubicBezTo>
                    <a:cubicBezTo>
                      <a:pt x="12718" y="2880"/>
                      <a:pt x="12116" y="1676"/>
                      <a:pt x="11665" y="0"/>
                    </a:cubicBezTo>
                    <a:cubicBezTo>
                      <a:pt x="11364" y="236"/>
                      <a:pt x="11063" y="236"/>
                      <a:pt x="10762" y="236"/>
                    </a:cubicBezTo>
                    <a:cubicBezTo>
                      <a:pt x="10537" y="236"/>
                      <a:pt x="10236" y="236"/>
                      <a:pt x="99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05" name="Google Shape;4605;p40"/>
              <p:cNvSpPr/>
              <p:nvPr/>
            </p:nvSpPr>
            <p:spPr>
              <a:xfrm>
                <a:off x="160603" y="75"/>
                <a:ext cx="365188" cy="154921"/>
              </a:xfrm>
              <a:custGeom>
                <a:rect b="b" l="l" r="r" t="t"/>
                <a:pathLst>
                  <a:path extrusionOk="0" h="21600" w="21428">
                    <a:moveTo>
                      <a:pt x="10765" y="0"/>
                    </a:moveTo>
                    <a:cubicBezTo>
                      <a:pt x="7160" y="0"/>
                      <a:pt x="3537" y="3553"/>
                      <a:pt x="471" y="10679"/>
                    </a:cubicBezTo>
                    <a:cubicBezTo>
                      <a:pt x="51" y="11667"/>
                      <a:pt x="-86" y="12992"/>
                      <a:pt x="51" y="13990"/>
                    </a:cubicBezTo>
                    <a:lnTo>
                      <a:pt x="750" y="21600"/>
                    </a:lnTo>
                    <a:cubicBezTo>
                      <a:pt x="3537" y="17301"/>
                      <a:pt x="7023" y="15314"/>
                      <a:pt x="10504" y="15314"/>
                    </a:cubicBezTo>
                    <a:cubicBezTo>
                      <a:pt x="13990" y="15314"/>
                      <a:pt x="17471" y="17301"/>
                      <a:pt x="20262" y="21600"/>
                    </a:cubicBezTo>
                    <a:lnTo>
                      <a:pt x="20541" y="21600"/>
                    </a:lnTo>
                    <a:lnTo>
                      <a:pt x="21377" y="13990"/>
                    </a:lnTo>
                    <a:cubicBezTo>
                      <a:pt x="21514" y="12992"/>
                      <a:pt x="21377" y="11667"/>
                      <a:pt x="20957" y="10679"/>
                    </a:cubicBezTo>
                    <a:cubicBezTo>
                      <a:pt x="17962" y="3553"/>
                      <a:pt x="14370" y="0"/>
                      <a:pt x="107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606" name="Google Shape;4606;p40"/>
            <p:cNvGrpSpPr/>
            <p:nvPr/>
          </p:nvGrpSpPr>
          <p:grpSpPr>
            <a:xfrm>
              <a:off x="3372192" y="5848686"/>
              <a:ext cx="897783" cy="902533"/>
              <a:chOff x="75" y="75"/>
              <a:chExt cx="897782" cy="902531"/>
            </a:xfrm>
          </p:grpSpPr>
          <p:sp>
            <p:nvSpPr>
              <p:cNvPr id="4607" name="Google Shape;4607;p40"/>
              <p:cNvSpPr/>
              <p:nvPr/>
            </p:nvSpPr>
            <p:spPr>
              <a:xfrm>
                <a:off x="75" y="432342"/>
                <a:ext cx="463102" cy="470264"/>
              </a:xfrm>
              <a:custGeom>
                <a:rect b="b" l="l" r="r" t="t"/>
                <a:pathLst>
                  <a:path extrusionOk="0" h="21600" w="21600">
                    <a:moveTo>
                      <a:pt x="11189" y="0"/>
                    </a:moveTo>
                    <a:lnTo>
                      <a:pt x="8752" y="2507"/>
                    </a:lnTo>
                    <a:cubicBezTo>
                      <a:pt x="7753" y="3490"/>
                      <a:pt x="6980" y="4799"/>
                      <a:pt x="6537" y="6326"/>
                    </a:cubicBezTo>
                    <a:cubicBezTo>
                      <a:pt x="5651" y="9491"/>
                      <a:pt x="4318" y="11891"/>
                      <a:pt x="2546" y="13854"/>
                    </a:cubicBezTo>
                    <a:lnTo>
                      <a:pt x="1108" y="15270"/>
                    </a:lnTo>
                    <a:cubicBezTo>
                      <a:pt x="443" y="16036"/>
                      <a:pt x="0" y="16908"/>
                      <a:pt x="0" y="17888"/>
                    </a:cubicBezTo>
                    <a:cubicBezTo>
                      <a:pt x="0" y="18871"/>
                      <a:pt x="443" y="19851"/>
                      <a:pt x="1108" y="20506"/>
                    </a:cubicBezTo>
                    <a:cubicBezTo>
                      <a:pt x="1772" y="21164"/>
                      <a:pt x="2767" y="21600"/>
                      <a:pt x="3766" y="21600"/>
                    </a:cubicBezTo>
                    <a:cubicBezTo>
                      <a:pt x="4761" y="21164"/>
                      <a:pt x="5651" y="20724"/>
                      <a:pt x="6203" y="20070"/>
                    </a:cubicBezTo>
                    <a:lnTo>
                      <a:pt x="7753" y="18761"/>
                    </a:lnTo>
                    <a:cubicBezTo>
                      <a:pt x="9525" y="16908"/>
                      <a:pt x="12075" y="15599"/>
                      <a:pt x="15397" y="14727"/>
                    </a:cubicBezTo>
                    <a:cubicBezTo>
                      <a:pt x="16396" y="14508"/>
                      <a:pt x="17282" y="13961"/>
                      <a:pt x="18168" y="13418"/>
                    </a:cubicBezTo>
                    <a:lnTo>
                      <a:pt x="16396" y="11673"/>
                    </a:lnTo>
                    <a:cubicBezTo>
                      <a:pt x="15949" y="11236"/>
                      <a:pt x="15949" y="10364"/>
                      <a:pt x="16396" y="10035"/>
                    </a:cubicBezTo>
                    <a:cubicBezTo>
                      <a:pt x="16561" y="9817"/>
                      <a:pt x="16864" y="9709"/>
                      <a:pt x="17184" y="9709"/>
                    </a:cubicBezTo>
                    <a:cubicBezTo>
                      <a:pt x="17504" y="9709"/>
                      <a:pt x="17834" y="9817"/>
                      <a:pt x="18056" y="10035"/>
                    </a:cubicBezTo>
                    <a:lnTo>
                      <a:pt x="19940" y="11891"/>
                    </a:lnTo>
                    <a:lnTo>
                      <a:pt x="21600" y="10253"/>
                    </a:lnTo>
                    <a:lnTo>
                      <a:pt x="1118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08" name="Google Shape;4608;p40"/>
              <p:cNvSpPr/>
              <p:nvPr/>
            </p:nvSpPr>
            <p:spPr>
              <a:xfrm>
                <a:off x="285037" y="75"/>
                <a:ext cx="612820" cy="610332"/>
              </a:xfrm>
              <a:custGeom>
                <a:rect b="b" l="l" r="r" t="t"/>
                <a:pathLst>
                  <a:path extrusionOk="0" h="21600" w="21600">
                    <a:moveTo>
                      <a:pt x="5025" y="6304"/>
                    </a:moveTo>
                    <a:cubicBezTo>
                      <a:pt x="5274" y="6304"/>
                      <a:pt x="5442" y="6387"/>
                      <a:pt x="5694" y="6641"/>
                    </a:cubicBezTo>
                    <a:lnTo>
                      <a:pt x="14734" y="15717"/>
                    </a:lnTo>
                    <a:cubicBezTo>
                      <a:pt x="15069" y="16053"/>
                      <a:pt x="15069" y="16643"/>
                      <a:pt x="14734" y="16979"/>
                    </a:cubicBezTo>
                    <a:cubicBezTo>
                      <a:pt x="14609" y="17147"/>
                      <a:pt x="14378" y="17230"/>
                      <a:pt x="14139" y="17230"/>
                    </a:cubicBezTo>
                    <a:cubicBezTo>
                      <a:pt x="13897" y="17230"/>
                      <a:pt x="13647" y="17147"/>
                      <a:pt x="13480" y="16979"/>
                    </a:cubicBezTo>
                    <a:lnTo>
                      <a:pt x="4437" y="7900"/>
                    </a:lnTo>
                    <a:cubicBezTo>
                      <a:pt x="4103" y="7564"/>
                      <a:pt x="4103" y="7059"/>
                      <a:pt x="4437" y="6641"/>
                    </a:cubicBezTo>
                    <a:cubicBezTo>
                      <a:pt x="4605" y="6387"/>
                      <a:pt x="4857" y="6304"/>
                      <a:pt x="5025" y="6304"/>
                    </a:cubicBezTo>
                    <a:close/>
                    <a:moveTo>
                      <a:pt x="17915" y="0"/>
                    </a:moveTo>
                    <a:cubicBezTo>
                      <a:pt x="16828" y="0"/>
                      <a:pt x="15991" y="419"/>
                      <a:pt x="15321" y="1008"/>
                    </a:cubicBezTo>
                    <a:lnTo>
                      <a:pt x="10969" y="5379"/>
                    </a:lnTo>
                    <a:cubicBezTo>
                      <a:pt x="10464" y="5883"/>
                      <a:pt x="9776" y="6136"/>
                      <a:pt x="9074" y="6136"/>
                    </a:cubicBezTo>
                    <a:cubicBezTo>
                      <a:pt x="8373" y="6136"/>
                      <a:pt x="7661" y="5883"/>
                      <a:pt x="7116" y="5379"/>
                    </a:cubicBezTo>
                    <a:cubicBezTo>
                      <a:pt x="6614" y="4832"/>
                      <a:pt x="5923" y="4560"/>
                      <a:pt x="5221" y="4560"/>
                    </a:cubicBezTo>
                    <a:cubicBezTo>
                      <a:pt x="4522" y="4560"/>
                      <a:pt x="3810" y="4832"/>
                      <a:pt x="3266" y="5379"/>
                    </a:cubicBezTo>
                    <a:cubicBezTo>
                      <a:pt x="2261" y="6387"/>
                      <a:pt x="2261" y="8153"/>
                      <a:pt x="3266" y="9245"/>
                    </a:cubicBezTo>
                    <a:lnTo>
                      <a:pt x="3935" y="9834"/>
                    </a:lnTo>
                    <a:lnTo>
                      <a:pt x="0" y="13783"/>
                    </a:lnTo>
                    <a:lnTo>
                      <a:pt x="7870" y="21600"/>
                    </a:lnTo>
                    <a:lnTo>
                      <a:pt x="9042" y="20341"/>
                    </a:lnTo>
                    <a:lnTo>
                      <a:pt x="7536" y="18911"/>
                    </a:lnTo>
                    <a:cubicBezTo>
                      <a:pt x="7201" y="18575"/>
                      <a:pt x="7201" y="17988"/>
                      <a:pt x="7536" y="17651"/>
                    </a:cubicBezTo>
                    <a:cubicBezTo>
                      <a:pt x="7703" y="17483"/>
                      <a:pt x="7932" y="17398"/>
                      <a:pt x="8163" y="17398"/>
                    </a:cubicBezTo>
                    <a:cubicBezTo>
                      <a:pt x="8394" y="17398"/>
                      <a:pt x="8622" y="17483"/>
                      <a:pt x="8790" y="17651"/>
                    </a:cubicBezTo>
                    <a:lnTo>
                      <a:pt x="10296" y="19079"/>
                    </a:lnTo>
                    <a:lnTo>
                      <a:pt x="11638" y="17734"/>
                    </a:lnTo>
                    <a:lnTo>
                      <a:pt x="12223" y="18406"/>
                    </a:lnTo>
                    <a:cubicBezTo>
                      <a:pt x="12810" y="18911"/>
                      <a:pt x="13480" y="19247"/>
                      <a:pt x="14232" y="19247"/>
                    </a:cubicBezTo>
                    <a:cubicBezTo>
                      <a:pt x="14986" y="19247"/>
                      <a:pt x="15738" y="18911"/>
                      <a:pt x="16241" y="18406"/>
                    </a:cubicBezTo>
                    <a:cubicBezTo>
                      <a:pt x="17245" y="17315"/>
                      <a:pt x="17245" y="15549"/>
                      <a:pt x="16241" y="14458"/>
                    </a:cubicBezTo>
                    <a:cubicBezTo>
                      <a:pt x="15154" y="13447"/>
                      <a:pt x="15154" y="11683"/>
                      <a:pt x="16241" y="10589"/>
                    </a:cubicBezTo>
                    <a:lnTo>
                      <a:pt x="20511" y="6304"/>
                    </a:lnTo>
                    <a:cubicBezTo>
                      <a:pt x="21265" y="5547"/>
                      <a:pt x="21600" y="4621"/>
                      <a:pt x="21600" y="3698"/>
                    </a:cubicBezTo>
                    <a:cubicBezTo>
                      <a:pt x="21600" y="2689"/>
                      <a:pt x="21180" y="1764"/>
                      <a:pt x="20511" y="1008"/>
                    </a:cubicBezTo>
                    <a:cubicBezTo>
                      <a:pt x="19759" y="336"/>
                      <a:pt x="18919" y="0"/>
                      <a:pt x="179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609" name="Google Shape;4609;p40"/>
            <p:cNvGrpSpPr/>
            <p:nvPr/>
          </p:nvGrpSpPr>
          <p:grpSpPr>
            <a:xfrm>
              <a:off x="9054930" y="3595379"/>
              <a:ext cx="805618" cy="893561"/>
              <a:chOff x="0" y="0"/>
              <a:chExt cx="805617" cy="893560"/>
            </a:xfrm>
          </p:grpSpPr>
          <p:sp>
            <p:nvSpPr>
              <p:cNvPr id="4610" name="Google Shape;4610;p40"/>
              <p:cNvSpPr/>
              <p:nvPr/>
            </p:nvSpPr>
            <p:spPr>
              <a:xfrm>
                <a:off x="0" y="577613"/>
                <a:ext cx="371819" cy="315947"/>
              </a:xfrm>
              <a:custGeom>
                <a:rect b="b" l="l" r="r" t="t"/>
                <a:pathLst>
                  <a:path extrusionOk="0" h="21600" w="21540">
                    <a:moveTo>
                      <a:pt x="13421" y="0"/>
                    </a:moveTo>
                    <a:cubicBezTo>
                      <a:pt x="10260" y="4551"/>
                      <a:pt x="5993" y="10720"/>
                      <a:pt x="490" y="18838"/>
                    </a:cubicBezTo>
                    <a:cubicBezTo>
                      <a:pt x="-60" y="19162"/>
                      <a:pt x="-60" y="19971"/>
                      <a:pt x="75" y="20621"/>
                    </a:cubicBezTo>
                    <a:cubicBezTo>
                      <a:pt x="351" y="21270"/>
                      <a:pt x="1041" y="21600"/>
                      <a:pt x="1591" y="21600"/>
                    </a:cubicBezTo>
                    <a:lnTo>
                      <a:pt x="14111" y="21600"/>
                    </a:lnTo>
                    <a:cubicBezTo>
                      <a:pt x="14662" y="21600"/>
                      <a:pt x="14937" y="21435"/>
                      <a:pt x="15347" y="21110"/>
                    </a:cubicBezTo>
                    <a:lnTo>
                      <a:pt x="21540" y="12179"/>
                    </a:lnTo>
                    <a:lnTo>
                      <a:pt x="15072" y="2762"/>
                    </a:lnTo>
                    <a:lnTo>
                      <a:pt x="13561" y="325"/>
                    </a:lnTo>
                    <a:cubicBezTo>
                      <a:pt x="13561" y="165"/>
                      <a:pt x="13421" y="165"/>
                      <a:pt x="134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11" name="Google Shape;4611;p40"/>
              <p:cNvSpPr/>
              <p:nvPr/>
            </p:nvSpPr>
            <p:spPr>
              <a:xfrm>
                <a:off x="141436" y="0"/>
                <a:ext cx="664181" cy="893560"/>
              </a:xfrm>
              <a:custGeom>
                <a:rect b="b" l="l" r="r" t="t"/>
                <a:pathLst>
                  <a:path extrusionOk="0" h="21600" w="21574">
                    <a:moveTo>
                      <a:pt x="8548" y="0"/>
                    </a:moveTo>
                    <a:cubicBezTo>
                      <a:pt x="8375" y="0"/>
                      <a:pt x="8198" y="4"/>
                      <a:pt x="8024" y="13"/>
                    </a:cubicBezTo>
                    <a:cubicBezTo>
                      <a:pt x="3627" y="242"/>
                      <a:pt x="0" y="3113"/>
                      <a:pt x="0" y="6500"/>
                    </a:cubicBezTo>
                    <a:cubicBezTo>
                      <a:pt x="0" y="8623"/>
                      <a:pt x="2314" y="11380"/>
                      <a:pt x="4320" y="13274"/>
                    </a:cubicBezTo>
                    <a:lnTo>
                      <a:pt x="5245" y="14136"/>
                    </a:lnTo>
                    <a:lnTo>
                      <a:pt x="13037" y="21427"/>
                    </a:lnTo>
                    <a:cubicBezTo>
                      <a:pt x="13191" y="21542"/>
                      <a:pt x="13424" y="21600"/>
                      <a:pt x="13732" y="21600"/>
                    </a:cubicBezTo>
                    <a:lnTo>
                      <a:pt x="20753" y="21600"/>
                    </a:lnTo>
                    <a:cubicBezTo>
                      <a:pt x="21061" y="21600"/>
                      <a:pt x="21291" y="21483"/>
                      <a:pt x="21524" y="21254"/>
                    </a:cubicBezTo>
                    <a:cubicBezTo>
                      <a:pt x="21600" y="21024"/>
                      <a:pt x="21600" y="20738"/>
                      <a:pt x="21446" y="20623"/>
                    </a:cubicBezTo>
                    <a:cubicBezTo>
                      <a:pt x="19440" y="18728"/>
                      <a:pt x="17589" y="16949"/>
                      <a:pt x="15816" y="15455"/>
                    </a:cubicBezTo>
                    <a:cubicBezTo>
                      <a:pt x="15045" y="14710"/>
                      <a:pt x="14271" y="14021"/>
                      <a:pt x="13500" y="13389"/>
                    </a:cubicBezTo>
                    <a:cubicBezTo>
                      <a:pt x="13191" y="13103"/>
                      <a:pt x="12961" y="12873"/>
                      <a:pt x="12652" y="12585"/>
                    </a:cubicBezTo>
                    <a:cubicBezTo>
                      <a:pt x="11264" y="11380"/>
                      <a:pt x="10106" y="10289"/>
                      <a:pt x="9180" y="9256"/>
                    </a:cubicBezTo>
                    <a:cubicBezTo>
                      <a:pt x="7562" y="7648"/>
                      <a:pt x="6479" y="6500"/>
                      <a:pt x="5786" y="5523"/>
                    </a:cubicBezTo>
                    <a:cubicBezTo>
                      <a:pt x="5323" y="4893"/>
                      <a:pt x="5091" y="4319"/>
                      <a:pt x="5091" y="3974"/>
                    </a:cubicBezTo>
                    <a:cubicBezTo>
                      <a:pt x="5091" y="2595"/>
                      <a:pt x="6558" y="1390"/>
                      <a:pt x="8487" y="1390"/>
                    </a:cubicBezTo>
                    <a:cubicBezTo>
                      <a:pt x="10414" y="1390"/>
                      <a:pt x="11881" y="2595"/>
                      <a:pt x="11881" y="3974"/>
                    </a:cubicBezTo>
                    <a:cubicBezTo>
                      <a:pt x="11881" y="4204"/>
                      <a:pt x="11803" y="4605"/>
                      <a:pt x="11186" y="5467"/>
                    </a:cubicBezTo>
                    <a:cubicBezTo>
                      <a:pt x="10723" y="6097"/>
                      <a:pt x="10184" y="6845"/>
                      <a:pt x="9567" y="7475"/>
                    </a:cubicBezTo>
                    <a:cubicBezTo>
                      <a:pt x="9952" y="7820"/>
                      <a:pt x="10260" y="8222"/>
                      <a:pt x="10569" y="8508"/>
                    </a:cubicBezTo>
                    <a:cubicBezTo>
                      <a:pt x="11494" y="9485"/>
                      <a:pt x="12652" y="10577"/>
                      <a:pt x="14041" y="11725"/>
                    </a:cubicBezTo>
                    <a:lnTo>
                      <a:pt x="14117" y="11781"/>
                    </a:lnTo>
                    <a:cubicBezTo>
                      <a:pt x="15662" y="10059"/>
                      <a:pt x="16972" y="8049"/>
                      <a:pt x="16972" y="6385"/>
                    </a:cubicBezTo>
                    <a:cubicBezTo>
                      <a:pt x="16972" y="2952"/>
                      <a:pt x="13243" y="0"/>
                      <a:pt x="85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12" name="Google Shape;4612;p40"/>
              <p:cNvSpPr/>
              <p:nvPr/>
            </p:nvSpPr>
            <p:spPr>
              <a:xfrm>
                <a:off x="350409" y="107350"/>
                <a:ext cx="101073" cy="109312"/>
              </a:xfrm>
              <a:custGeom>
                <a:rect b="b" l="l" r="r" t="t"/>
                <a:pathLst>
                  <a:path extrusionOk="0" h="21600" w="20423">
                    <a:moveTo>
                      <a:pt x="10572" y="0"/>
                    </a:moveTo>
                    <a:cubicBezTo>
                      <a:pt x="4814" y="0"/>
                      <a:pt x="0" y="5169"/>
                      <a:pt x="0" y="11277"/>
                    </a:cubicBezTo>
                    <a:cubicBezTo>
                      <a:pt x="0" y="11277"/>
                      <a:pt x="0" y="13615"/>
                      <a:pt x="2894" y="19246"/>
                    </a:cubicBezTo>
                    <a:cubicBezTo>
                      <a:pt x="3366" y="20185"/>
                      <a:pt x="3366" y="21123"/>
                      <a:pt x="3854" y="21600"/>
                    </a:cubicBezTo>
                    <a:cubicBezTo>
                      <a:pt x="5773" y="21123"/>
                      <a:pt x="8165" y="20662"/>
                      <a:pt x="10084" y="20662"/>
                    </a:cubicBezTo>
                    <a:cubicBezTo>
                      <a:pt x="12003" y="20662"/>
                      <a:pt x="14410" y="21123"/>
                      <a:pt x="15842" y="21600"/>
                    </a:cubicBezTo>
                    <a:cubicBezTo>
                      <a:pt x="16802" y="21123"/>
                      <a:pt x="17289" y="20185"/>
                      <a:pt x="17289" y="19246"/>
                    </a:cubicBezTo>
                    <a:cubicBezTo>
                      <a:pt x="20168" y="13615"/>
                      <a:pt x="20168" y="11277"/>
                      <a:pt x="20168" y="11277"/>
                    </a:cubicBezTo>
                    <a:cubicBezTo>
                      <a:pt x="21600" y="5169"/>
                      <a:pt x="16802" y="0"/>
                      <a:pt x="105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613" name="Google Shape;4613;p40"/>
            <p:cNvGrpSpPr/>
            <p:nvPr/>
          </p:nvGrpSpPr>
          <p:grpSpPr>
            <a:xfrm>
              <a:off x="9011872" y="4724031"/>
              <a:ext cx="893893" cy="836039"/>
              <a:chOff x="-1" y="0"/>
              <a:chExt cx="893892" cy="836038"/>
            </a:xfrm>
          </p:grpSpPr>
          <p:sp>
            <p:nvSpPr>
              <p:cNvPr id="4614" name="Google Shape;4614;p40"/>
              <p:cNvSpPr/>
              <p:nvPr/>
            </p:nvSpPr>
            <p:spPr>
              <a:xfrm>
                <a:off x="152378" y="0"/>
                <a:ext cx="520169" cy="313533"/>
              </a:xfrm>
              <a:custGeom>
                <a:rect b="b" l="l" r="r" t="t"/>
                <a:pathLst>
                  <a:path extrusionOk="0" h="21600" w="21600">
                    <a:moveTo>
                      <a:pt x="15289" y="6056"/>
                    </a:moveTo>
                    <a:lnTo>
                      <a:pt x="18147" y="10797"/>
                    </a:lnTo>
                    <a:lnTo>
                      <a:pt x="15289" y="10797"/>
                    </a:lnTo>
                    <a:lnTo>
                      <a:pt x="15289" y="6056"/>
                    </a:lnTo>
                    <a:close/>
                    <a:moveTo>
                      <a:pt x="1186" y="0"/>
                    </a:moveTo>
                    <a:cubicBezTo>
                      <a:pt x="495" y="0"/>
                      <a:pt x="0" y="821"/>
                      <a:pt x="0" y="1802"/>
                    </a:cubicBezTo>
                    <a:lnTo>
                      <a:pt x="0" y="16365"/>
                    </a:lnTo>
                    <a:cubicBezTo>
                      <a:pt x="889" y="15056"/>
                      <a:pt x="1975" y="14563"/>
                      <a:pt x="3256" y="14563"/>
                    </a:cubicBezTo>
                    <a:lnTo>
                      <a:pt x="12725" y="14563"/>
                    </a:lnTo>
                    <a:cubicBezTo>
                      <a:pt x="14794" y="14563"/>
                      <a:pt x="16670" y="16365"/>
                      <a:pt x="17555" y="19310"/>
                    </a:cubicBezTo>
                    <a:lnTo>
                      <a:pt x="18147" y="21600"/>
                    </a:lnTo>
                    <a:lnTo>
                      <a:pt x="21600" y="21600"/>
                    </a:lnTo>
                    <a:lnTo>
                      <a:pt x="21600" y="12600"/>
                    </a:lnTo>
                    <a:cubicBezTo>
                      <a:pt x="21600" y="12433"/>
                      <a:pt x="21503" y="11618"/>
                      <a:pt x="21206" y="11452"/>
                    </a:cubicBezTo>
                    <a:lnTo>
                      <a:pt x="14697" y="654"/>
                    </a:lnTo>
                    <a:cubicBezTo>
                      <a:pt x="14794" y="166"/>
                      <a:pt x="14500" y="0"/>
                      <a:pt x="142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15" name="Google Shape;4615;p40"/>
              <p:cNvSpPr/>
              <p:nvPr/>
            </p:nvSpPr>
            <p:spPr>
              <a:xfrm>
                <a:off x="-1" y="256540"/>
                <a:ext cx="893892" cy="579498"/>
              </a:xfrm>
              <a:custGeom>
                <a:rect b="b" l="l" r="r" t="t"/>
                <a:pathLst>
                  <a:path extrusionOk="0" h="21600" w="21449">
                    <a:moveTo>
                      <a:pt x="19501" y="9913"/>
                    </a:moveTo>
                    <a:cubicBezTo>
                      <a:pt x="19729" y="9913"/>
                      <a:pt x="19843" y="10003"/>
                      <a:pt x="20013" y="10268"/>
                    </a:cubicBezTo>
                    <a:cubicBezTo>
                      <a:pt x="20127" y="10445"/>
                      <a:pt x="20127" y="10711"/>
                      <a:pt x="20127" y="10976"/>
                    </a:cubicBezTo>
                    <a:lnTo>
                      <a:pt x="19615" y="16022"/>
                    </a:lnTo>
                    <a:lnTo>
                      <a:pt x="18645" y="9913"/>
                    </a:lnTo>
                    <a:close/>
                    <a:moveTo>
                      <a:pt x="9351" y="7775"/>
                    </a:moveTo>
                    <a:cubicBezTo>
                      <a:pt x="9664" y="7775"/>
                      <a:pt x="9990" y="8101"/>
                      <a:pt x="10040" y="8497"/>
                    </a:cubicBezTo>
                    <a:lnTo>
                      <a:pt x="10554" y="11684"/>
                    </a:lnTo>
                    <a:lnTo>
                      <a:pt x="13175" y="11684"/>
                    </a:lnTo>
                    <a:cubicBezTo>
                      <a:pt x="13517" y="11684"/>
                      <a:pt x="13801" y="12128"/>
                      <a:pt x="13801" y="12659"/>
                    </a:cubicBezTo>
                    <a:cubicBezTo>
                      <a:pt x="13801" y="13367"/>
                      <a:pt x="13517" y="13808"/>
                      <a:pt x="13175" y="13808"/>
                    </a:cubicBezTo>
                    <a:lnTo>
                      <a:pt x="10782" y="13808"/>
                    </a:lnTo>
                    <a:lnTo>
                      <a:pt x="11238" y="16376"/>
                    </a:lnTo>
                    <a:cubicBezTo>
                      <a:pt x="11294" y="16997"/>
                      <a:pt x="11066" y="17438"/>
                      <a:pt x="10782" y="17616"/>
                    </a:cubicBezTo>
                    <a:lnTo>
                      <a:pt x="10668" y="17616"/>
                    </a:lnTo>
                    <a:cubicBezTo>
                      <a:pt x="10382" y="17616"/>
                      <a:pt x="10098" y="17351"/>
                      <a:pt x="10040" y="16907"/>
                    </a:cubicBezTo>
                    <a:lnTo>
                      <a:pt x="9527" y="13631"/>
                    </a:lnTo>
                    <a:lnTo>
                      <a:pt x="6905" y="13631"/>
                    </a:lnTo>
                    <a:cubicBezTo>
                      <a:pt x="6564" y="13631"/>
                      <a:pt x="6280" y="13190"/>
                      <a:pt x="6280" y="12659"/>
                    </a:cubicBezTo>
                    <a:cubicBezTo>
                      <a:pt x="6280" y="12128"/>
                      <a:pt x="6564" y="11684"/>
                      <a:pt x="6905" y="11684"/>
                    </a:cubicBezTo>
                    <a:lnTo>
                      <a:pt x="9243" y="11684"/>
                    </a:lnTo>
                    <a:lnTo>
                      <a:pt x="8843" y="9028"/>
                    </a:lnTo>
                    <a:cubicBezTo>
                      <a:pt x="8729" y="8497"/>
                      <a:pt x="8957" y="8056"/>
                      <a:pt x="9243" y="7789"/>
                    </a:cubicBezTo>
                    <a:cubicBezTo>
                      <a:pt x="9279" y="7781"/>
                      <a:pt x="9315" y="7775"/>
                      <a:pt x="9351" y="7775"/>
                    </a:cubicBezTo>
                    <a:close/>
                    <a:moveTo>
                      <a:pt x="5596" y="0"/>
                    </a:moveTo>
                    <a:cubicBezTo>
                      <a:pt x="4570" y="0"/>
                      <a:pt x="3771" y="1326"/>
                      <a:pt x="3771" y="2920"/>
                    </a:cubicBezTo>
                    <a:lnTo>
                      <a:pt x="3771" y="3895"/>
                    </a:lnTo>
                    <a:lnTo>
                      <a:pt x="1891" y="3895"/>
                    </a:lnTo>
                    <a:cubicBezTo>
                      <a:pt x="1321" y="3895"/>
                      <a:pt x="752" y="4336"/>
                      <a:pt x="410" y="5044"/>
                    </a:cubicBezTo>
                    <a:cubicBezTo>
                      <a:pt x="68" y="5665"/>
                      <a:pt x="-104" y="6550"/>
                      <a:pt x="68" y="7525"/>
                    </a:cubicBezTo>
                    <a:lnTo>
                      <a:pt x="2005" y="19299"/>
                    </a:lnTo>
                    <a:cubicBezTo>
                      <a:pt x="2175" y="20625"/>
                      <a:pt x="2973" y="21510"/>
                      <a:pt x="3829" y="21510"/>
                    </a:cubicBezTo>
                    <a:lnTo>
                      <a:pt x="19785" y="21600"/>
                    </a:lnTo>
                    <a:cubicBezTo>
                      <a:pt x="20071" y="21600"/>
                      <a:pt x="20355" y="21333"/>
                      <a:pt x="20412" y="20892"/>
                    </a:cubicBezTo>
                    <a:lnTo>
                      <a:pt x="21438" y="11330"/>
                    </a:lnTo>
                    <a:cubicBezTo>
                      <a:pt x="21496" y="10445"/>
                      <a:pt x="21324" y="9649"/>
                      <a:pt x="20982" y="9028"/>
                    </a:cubicBezTo>
                    <a:cubicBezTo>
                      <a:pt x="20640" y="8320"/>
                      <a:pt x="20127" y="8056"/>
                      <a:pt x="19557" y="8056"/>
                    </a:cubicBezTo>
                    <a:lnTo>
                      <a:pt x="18361" y="8056"/>
                    </a:lnTo>
                    <a:lnTo>
                      <a:pt x="18075" y="6373"/>
                    </a:lnTo>
                    <a:cubicBezTo>
                      <a:pt x="17847" y="5044"/>
                      <a:pt x="17164" y="4072"/>
                      <a:pt x="16252" y="4072"/>
                    </a:cubicBezTo>
                    <a:lnTo>
                      <a:pt x="13517" y="4072"/>
                    </a:lnTo>
                    <a:lnTo>
                      <a:pt x="12775" y="1680"/>
                    </a:lnTo>
                    <a:cubicBezTo>
                      <a:pt x="12491" y="708"/>
                      <a:pt x="11808" y="0"/>
                      <a:pt x="110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616" name="Google Shape;4616;p40"/>
            <p:cNvGrpSpPr/>
            <p:nvPr/>
          </p:nvGrpSpPr>
          <p:grpSpPr>
            <a:xfrm>
              <a:off x="9014080" y="5855319"/>
              <a:ext cx="892712" cy="889189"/>
              <a:chOff x="0" y="0"/>
              <a:chExt cx="892711" cy="889187"/>
            </a:xfrm>
          </p:grpSpPr>
          <p:sp>
            <p:nvSpPr>
              <p:cNvPr id="4617" name="Google Shape;4617;p40"/>
              <p:cNvSpPr/>
              <p:nvPr/>
            </p:nvSpPr>
            <p:spPr>
              <a:xfrm>
                <a:off x="441199" y="0"/>
                <a:ext cx="451512" cy="449833"/>
              </a:xfrm>
              <a:custGeom>
                <a:rect b="b" l="l" r="r" t="t"/>
                <a:pathLst>
                  <a:path extrusionOk="0" h="21600" w="21500">
                    <a:moveTo>
                      <a:pt x="13767" y="0"/>
                    </a:moveTo>
                    <a:cubicBezTo>
                      <a:pt x="11764" y="0"/>
                      <a:pt x="9782" y="775"/>
                      <a:pt x="8368" y="2324"/>
                    </a:cubicBezTo>
                    <a:lnTo>
                      <a:pt x="6785" y="3920"/>
                    </a:lnTo>
                    <a:lnTo>
                      <a:pt x="8820" y="5861"/>
                    </a:lnTo>
                    <a:cubicBezTo>
                      <a:pt x="9158" y="6317"/>
                      <a:pt x="9158" y="7117"/>
                      <a:pt x="8820" y="7573"/>
                    </a:cubicBezTo>
                    <a:cubicBezTo>
                      <a:pt x="8479" y="7913"/>
                      <a:pt x="8253" y="8029"/>
                      <a:pt x="7916" y="8029"/>
                    </a:cubicBezTo>
                    <a:cubicBezTo>
                      <a:pt x="7689" y="8029"/>
                      <a:pt x="7237" y="7913"/>
                      <a:pt x="7122" y="7573"/>
                    </a:cubicBezTo>
                    <a:lnTo>
                      <a:pt x="5087" y="5633"/>
                    </a:lnTo>
                    <a:lnTo>
                      <a:pt x="3392" y="7345"/>
                    </a:lnTo>
                    <a:lnTo>
                      <a:pt x="5428" y="9281"/>
                    </a:lnTo>
                    <a:cubicBezTo>
                      <a:pt x="5765" y="9738"/>
                      <a:pt x="5765" y="10538"/>
                      <a:pt x="5428" y="10994"/>
                    </a:cubicBezTo>
                    <a:cubicBezTo>
                      <a:pt x="5087" y="11334"/>
                      <a:pt x="4861" y="11450"/>
                      <a:pt x="4523" y="11450"/>
                    </a:cubicBezTo>
                    <a:cubicBezTo>
                      <a:pt x="4297" y="11450"/>
                      <a:pt x="3845" y="11334"/>
                      <a:pt x="3730" y="10994"/>
                    </a:cubicBezTo>
                    <a:lnTo>
                      <a:pt x="1694" y="9053"/>
                    </a:lnTo>
                    <a:lnTo>
                      <a:pt x="0" y="10878"/>
                    </a:lnTo>
                    <a:lnTo>
                      <a:pt x="10629" y="21600"/>
                    </a:lnTo>
                    <a:lnTo>
                      <a:pt x="19338" y="12590"/>
                    </a:lnTo>
                    <a:cubicBezTo>
                      <a:pt x="20922" y="10994"/>
                      <a:pt x="21600" y="9053"/>
                      <a:pt x="21489" y="6889"/>
                    </a:cubicBezTo>
                    <a:cubicBezTo>
                      <a:pt x="21148" y="5061"/>
                      <a:pt x="20243" y="3008"/>
                      <a:pt x="18545" y="1640"/>
                    </a:cubicBezTo>
                    <a:cubicBezTo>
                      <a:pt x="17152" y="547"/>
                      <a:pt x="15451" y="0"/>
                      <a:pt x="137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18" name="Google Shape;4618;p40"/>
              <p:cNvSpPr/>
              <p:nvPr/>
            </p:nvSpPr>
            <p:spPr>
              <a:xfrm>
                <a:off x="0" y="264532"/>
                <a:ext cx="621676" cy="624655"/>
              </a:xfrm>
              <a:custGeom>
                <a:rect b="b" l="l" r="r" t="t"/>
                <a:pathLst>
                  <a:path extrusionOk="0" h="21600" w="21335">
                    <a:moveTo>
                      <a:pt x="13755" y="0"/>
                    </a:moveTo>
                    <a:lnTo>
                      <a:pt x="12368" y="1478"/>
                    </a:lnTo>
                    <a:lnTo>
                      <a:pt x="13835" y="2875"/>
                    </a:lnTo>
                    <a:cubicBezTo>
                      <a:pt x="14081" y="3204"/>
                      <a:pt x="14081" y="3777"/>
                      <a:pt x="13835" y="4106"/>
                    </a:cubicBezTo>
                    <a:cubicBezTo>
                      <a:pt x="13592" y="4353"/>
                      <a:pt x="13429" y="4437"/>
                      <a:pt x="13183" y="4437"/>
                    </a:cubicBezTo>
                    <a:cubicBezTo>
                      <a:pt x="13020" y="4437"/>
                      <a:pt x="12694" y="4353"/>
                      <a:pt x="12614" y="4106"/>
                    </a:cubicBezTo>
                    <a:lnTo>
                      <a:pt x="11147" y="2711"/>
                    </a:lnTo>
                    <a:lnTo>
                      <a:pt x="9923" y="3941"/>
                    </a:lnTo>
                    <a:lnTo>
                      <a:pt x="11390" y="5339"/>
                    </a:lnTo>
                    <a:cubicBezTo>
                      <a:pt x="11716" y="5667"/>
                      <a:pt x="11716" y="6243"/>
                      <a:pt x="11390" y="6572"/>
                    </a:cubicBezTo>
                    <a:cubicBezTo>
                      <a:pt x="11147" y="6817"/>
                      <a:pt x="10984" y="6900"/>
                      <a:pt x="10738" y="6900"/>
                    </a:cubicBezTo>
                    <a:cubicBezTo>
                      <a:pt x="10575" y="6900"/>
                      <a:pt x="10249" y="6817"/>
                      <a:pt x="10169" y="6572"/>
                    </a:cubicBezTo>
                    <a:lnTo>
                      <a:pt x="8702" y="5175"/>
                    </a:lnTo>
                    <a:lnTo>
                      <a:pt x="8050" y="5831"/>
                    </a:lnTo>
                    <a:cubicBezTo>
                      <a:pt x="6909" y="6981"/>
                      <a:pt x="6094" y="8543"/>
                      <a:pt x="5848" y="10185"/>
                    </a:cubicBezTo>
                    <a:cubicBezTo>
                      <a:pt x="5685" y="11415"/>
                      <a:pt x="5196" y="12648"/>
                      <a:pt x="4219" y="13469"/>
                    </a:cubicBezTo>
                    <a:lnTo>
                      <a:pt x="796" y="16918"/>
                    </a:lnTo>
                    <a:cubicBezTo>
                      <a:pt x="-265" y="17987"/>
                      <a:pt x="-265" y="19710"/>
                      <a:pt x="796" y="20779"/>
                    </a:cubicBezTo>
                    <a:cubicBezTo>
                      <a:pt x="1285" y="21272"/>
                      <a:pt x="2017" y="21600"/>
                      <a:pt x="2752" y="21600"/>
                    </a:cubicBezTo>
                    <a:cubicBezTo>
                      <a:pt x="3404" y="21600"/>
                      <a:pt x="4136" y="21272"/>
                      <a:pt x="4625" y="20779"/>
                    </a:cubicBezTo>
                    <a:lnTo>
                      <a:pt x="8130" y="17247"/>
                    </a:lnTo>
                    <a:cubicBezTo>
                      <a:pt x="9028" y="16345"/>
                      <a:pt x="10169" y="15852"/>
                      <a:pt x="11390" y="15604"/>
                    </a:cubicBezTo>
                    <a:cubicBezTo>
                      <a:pt x="13020" y="15440"/>
                      <a:pt x="14570" y="14619"/>
                      <a:pt x="15630" y="13469"/>
                    </a:cubicBezTo>
                    <a:lnTo>
                      <a:pt x="21335" y="7721"/>
                    </a:lnTo>
                    <a:lnTo>
                      <a:pt x="1375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619" name="Google Shape;4619;p40"/>
            <p:cNvGrpSpPr/>
            <p:nvPr/>
          </p:nvGrpSpPr>
          <p:grpSpPr>
            <a:xfrm>
              <a:off x="14644536" y="3595604"/>
              <a:ext cx="890697" cy="893033"/>
              <a:chOff x="-1" y="-1"/>
              <a:chExt cx="890695" cy="893031"/>
            </a:xfrm>
          </p:grpSpPr>
          <p:sp>
            <p:nvSpPr>
              <p:cNvPr id="4620" name="Google Shape;4620;p40"/>
              <p:cNvSpPr/>
              <p:nvPr/>
            </p:nvSpPr>
            <p:spPr>
              <a:xfrm>
                <a:off x="365776" y="106898"/>
                <a:ext cx="159142" cy="161479"/>
              </a:xfrm>
              <a:custGeom>
                <a:rect b="b" l="l" r="r" t="t"/>
                <a:pathLst>
                  <a:path extrusionOk="0" h="21600" w="21600">
                    <a:moveTo>
                      <a:pt x="10641" y="0"/>
                    </a:moveTo>
                    <a:cubicBezTo>
                      <a:pt x="8708" y="0"/>
                      <a:pt x="7091" y="1583"/>
                      <a:pt x="7091" y="3489"/>
                    </a:cubicBezTo>
                    <a:lnTo>
                      <a:pt x="7091" y="7301"/>
                    </a:lnTo>
                    <a:lnTo>
                      <a:pt x="3551" y="7301"/>
                    </a:lnTo>
                    <a:cubicBezTo>
                      <a:pt x="1617" y="7301"/>
                      <a:pt x="0" y="8894"/>
                      <a:pt x="0" y="10800"/>
                    </a:cubicBezTo>
                    <a:cubicBezTo>
                      <a:pt x="0" y="12706"/>
                      <a:pt x="1617" y="14289"/>
                      <a:pt x="3551" y="14289"/>
                    </a:cubicBezTo>
                    <a:lnTo>
                      <a:pt x="7091" y="14289"/>
                    </a:lnTo>
                    <a:lnTo>
                      <a:pt x="7091" y="17788"/>
                    </a:lnTo>
                    <a:cubicBezTo>
                      <a:pt x="7091" y="20017"/>
                      <a:pt x="8708" y="21600"/>
                      <a:pt x="10641" y="21600"/>
                    </a:cubicBezTo>
                    <a:cubicBezTo>
                      <a:pt x="12892" y="21600"/>
                      <a:pt x="14509" y="20017"/>
                      <a:pt x="14509" y="17788"/>
                    </a:cubicBezTo>
                    <a:lnTo>
                      <a:pt x="14509" y="14289"/>
                    </a:lnTo>
                    <a:lnTo>
                      <a:pt x="18049" y="14289"/>
                    </a:lnTo>
                    <a:cubicBezTo>
                      <a:pt x="19983" y="14289"/>
                      <a:pt x="21600" y="12706"/>
                      <a:pt x="21600" y="10800"/>
                    </a:cubicBezTo>
                    <a:cubicBezTo>
                      <a:pt x="21600" y="8894"/>
                      <a:pt x="19983" y="7301"/>
                      <a:pt x="18049" y="7301"/>
                    </a:cubicBezTo>
                    <a:lnTo>
                      <a:pt x="14509" y="7301"/>
                    </a:lnTo>
                    <a:lnTo>
                      <a:pt x="14509" y="3489"/>
                    </a:lnTo>
                    <a:cubicBezTo>
                      <a:pt x="14509" y="1583"/>
                      <a:pt x="12892"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21" name="Google Shape;4621;p40"/>
              <p:cNvSpPr/>
              <p:nvPr/>
            </p:nvSpPr>
            <p:spPr>
              <a:xfrm>
                <a:off x="-1" y="361026"/>
                <a:ext cx="104487" cy="522505"/>
              </a:xfrm>
              <a:custGeom>
                <a:rect b="b" l="l" r="r" t="t"/>
                <a:pathLst>
                  <a:path extrusionOk="0" h="21600" w="21600">
                    <a:moveTo>
                      <a:pt x="15709" y="0"/>
                    </a:moveTo>
                    <a:cubicBezTo>
                      <a:pt x="6873" y="0"/>
                      <a:pt x="0" y="1471"/>
                      <a:pt x="0" y="3238"/>
                    </a:cubicBezTo>
                    <a:lnTo>
                      <a:pt x="0" y="20519"/>
                    </a:lnTo>
                    <a:cubicBezTo>
                      <a:pt x="0" y="21108"/>
                      <a:pt x="2462" y="21600"/>
                      <a:pt x="5408" y="21600"/>
                    </a:cubicBezTo>
                    <a:lnTo>
                      <a:pt x="21600" y="21600"/>
                    </a:lnTo>
                    <a:lnTo>
                      <a:pt x="21600" y="13351"/>
                    </a:lnTo>
                    <a:lnTo>
                      <a:pt x="10317" y="13351"/>
                    </a:lnTo>
                    <a:lnTo>
                      <a:pt x="10317" y="11095"/>
                    </a:lnTo>
                    <a:lnTo>
                      <a:pt x="21600" y="11095"/>
                    </a:lnTo>
                    <a:lnTo>
                      <a:pt x="21600" y="8935"/>
                    </a:lnTo>
                    <a:lnTo>
                      <a:pt x="10317" y="8935"/>
                    </a:lnTo>
                    <a:lnTo>
                      <a:pt x="10317" y="6675"/>
                    </a:lnTo>
                    <a:lnTo>
                      <a:pt x="21600" y="6675"/>
                    </a:lnTo>
                    <a:lnTo>
                      <a:pt x="21600" y="4416"/>
                    </a:lnTo>
                    <a:lnTo>
                      <a:pt x="10317" y="4416"/>
                    </a:lnTo>
                    <a:lnTo>
                      <a:pt x="10317" y="3338"/>
                    </a:lnTo>
                    <a:cubicBezTo>
                      <a:pt x="10317" y="2749"/>
                      <a:pt x="12764" y="2256"/>
                      <a:pt x="15709" y="2256"/>
                    </a:cubicBezTo>
                    <a:lnTo>
                      <a:pt x="21600" y="2256"/>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22" name="Google Shape;4622;p40"/>
              <p:cNvSpPr/>
              <p:nvPr/>
            </p:nvSpPr>
            <p:spPr>
              <a:xfrm>
                <a:off x="786132" y="368112"/>
                <a:ext cx="104562" cy="522505"/>
              </a:xfrm>
              <a:custGeom>
                <a:rect b="b" l="l" r="r" t="t"/>
                <a:pathLst>
                  <a:path extrusionOk="0" h="21600" w="21600">
                    <a:moveTo>
                      <a:pt x="0" y="0"/>
                    </a:moveTo>
                    <a:lnTo>
                      <a:pt x="0" y="2259"/>
                    </a:lnTo>
                    <a:lnTo>
                      <a:pt x="5404" y="2259"/>
                    </a:lnTo>
                    <a:cubicBezTo>
                      <a:pt x="8846" y="2259"/>
                      <a:pt x="11291" y="2749"/>
                      <a:pt x="11291" y="3338"/>
                    </a:cubicBezTo>
                    <a:lnTo>
                      <a:pt x="11291" y="4419"/>
                    </a:lnTo>
                    <a:lnTo>
                      <a:pt x="0" y="4419"/>
                    </a:lnTo>
                    <a:lnTo>
                      <a:pt x="0" y="6679"/>
                    </a:lnTo>
                    <a:lnTo>
                      <a:pt x="11291" y="6679"/>
                    </a:lnTo>
                    <a:lnTo>
                      <a:pt x="11291" y="8838"/>
                    </a:lnTo>
                    <a:lnTo>
                      <a:pt x="0" y="8838"/>
                    </a:lnTo>
                    <a:lnTo>
                      <a:pt x="0" y="11095"/>
                    </a:lnTo>
                    <a:lnTo>
                      <a:pt x="11291" y="11095"/>
                    </a:lnTo>
                    <a:lnTo>
                      <a:pt x="11291" y="13254"/>
                    </a:lnTo>
                    <a:lnTo>
                      <a:pt x="0" y="13254"/>
                    </a:lnTo>
                    <a:lnTo>
                      <a:pt x="0" y="21600"/>
                    </a:lnTo>
                    <a:lnTo>
                      <a:pt x="16196" y="21600"/>
                    </a:lnTo>
                    <a:cubicBezTo>
                      <a:pt x="19139" y="21600"/>
                      <a:pt x="21600" y="21111"/>
                      <a:pt x="21600" y="20522"/>
                    </a:cubicBezTo>
                    <a:lnTo>
                      <a:pt x="21600" y="3241"/>
                    </a:lnTo>
                    <a:cubicBezTo>
                      <a:pt x="21600" y="1374"/>
                      <a:pt x="14234" y="0"/>
                      <a:pt x="54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23" name="Google Shape;4623;p40"/>
              <p:cNvSpPr/>
              <p:nvPr/>
            </p:nvSpPr>
            <p:spPr>
              <a:xfrm>
                <a:off x="159141" y="-1"/>
                <a:ext cx="577161" cy="893031"/>
              </a:xfrm>
              <a:custGeom>
                <a:rect b="b" l="l" r="r" t="t"/>
                <a:pathLst>
                  <a:path extrusionOk="0" h="21600" w="21600">
                    <a:moveTo>
                      <a:pt x="15644" y="1207"/>
                    </a:moveTo>
                    <a:lnTo>
                      <a:pt x="15644" y="7698"/>
                    </a:lnTo>
                    <a:lnTo>
                      <a:pt x="5866" y="7698"/>
                    </a:lnTo>
                    <a:lnTo>
                      <a:pt x="5866" y="1207"/>
                    </a:lnTo>
                    <a:close/>
                    <a:moveTo>
                      <a:pt x="9688" y="8904"/>
                    </a:moveTo>
                    <a:lnTo>
                      <a:pt x="9688" y="10226"/>
                    </a:lnTo>
                    <a:lnTo>
                      <a:pt x="5866" y="10226"/>
                    </a:lnTo>
                    <a:lnTo>
                      <a:pt x="5866" y="8904"/>
                    </a:lnTo>
                    <a:close/>
                    <a:moveTo>
                      <a:pt x="15554" y="8904"/>
                    </a:moveTo>
                    <a:lnTo>
                      <a:pt x="15554" y="10226"/>
                    </a:lnTo>
                    <a:lnTo>
                      <a:pt x="11734" y="10226"/>
                    </a:lnTo>
                    <a:lnTo>
                      <a:pt x="11734" y="8904"/>
                    </a:lnTo>
                    <a:close/>
                    <a:moveTo>
                      <a:pt x="9688" y="11489"/>
                    </a:moveTo>
                    <a:lnTo>
                      <a:pt x="9688" y="12811"/>
                    </a:lnTo>
                    <a:lnTo>
                      <a:pt x="5866" y="12811"/>
                    </a:lnTo>
                    <a:lnTo>
                      <a:pt x="5866" y="11489"/>
                    </a:lnTo>
                    <a:close/>
                    <a:moveTo>
                      <a:pt x="15554" y="11489"/>
                    </a:moveTo>
                    <a:lnTo>
                      <a:pt x="15554" y="12811"/>
                    </a:lnTo>
                    <a:lnTo>
                      <a:pt x="11734" y="12811"/>
                    </a:lnTo>
                    <a:lnTo>
                      <a:pt x="11734" y="11489"/>
                    </a:lnTo>
                    <a:close/>
                    <a:moveTo>
                      <a:pt x="9688" y="14016"/>
                    </a:moveTo>
                    <a:lnTo>
                      <a:pt x="9688" y="15280"/>
                    </a:lnTo>
                    <a:lnTo>
                      <a:pt x="5866" y="15280"/>
                    </a:lnTo>
                    <a:lnTo>
                      <a:pt x="5866" y="14016"/>
                    </a:lnTo>
                    <a:close/>
                    <a:moveTo>
                      <a:pt x="15554" y="14016"/>
                    </a:moveTo>
                    <a:lnTo>
                      <a:pt x="15554" y="15280"/>
                    </a:lnTo>
                    <a:lnTo>
                      <a:pt x="11734" y="15280"/>
                    </a:lnTo>
                    <a:lnTo>
                      <a:pt x="11734" y="14016"/>
                    </a:lnTo>
                    <a:close/>
                    <a:moveTo>
                      <a:pt x="4889" y="0"/>
                    </a:moveTo>
                    <a:cubicBezTo>
                      <a:pt x="4356" y="0"/>
                      <a:pt x="3910" y="288"/>
                      <a:pt x="3910" y="633"/>
                    </a:cubicBezTo>
                    <a:lnTo>
                      <a:pt x="3910" y="2642"/>
                    </a:lnTo>
                    <a:lnTo>
                      <a:pt x="2934" y="2642"/>
                    </a:lnTo>
                    <a:cubicBezTo>
                      <a:pt x="1244" y="2642"/>
                      <a:pt x="0" y="3505"/>
                      <a:pt x="0" y="4538"/>
                    </a:cubicBezTo>
                    <a:lnTo>
                      <a:pt x="0" y="21600"/>
                    </a:lnTo>
                    <a:lnTo>
                      <a:pt x="7911" y="21600"/>
                    </a:lnTo>
                    <a:lnTo>
                      <a:pt x="7911" y="19129"/>
                    </a:lnTo>
                    <a:lnTo>
                      <a:pt x="13776" y="19129"/>
                    </a:lnTo>
                    <a:cubicBezTo>
                      <a:pt x="13689" y="19303"/>
                      <a:pt x="13689" y="21312"/>
                      <a:pt x="13689" y="21600"/>
                    </a:cubicBezTo>
                    <a:lnTo>
                      <a:pt x="21600" y="21600"/>
                    </a:lnTo>
                    <a:lnTo>
                      <a:pt x="21600" y="4538"/>
                    </a:lnTo>
                    <a:cubicBezTo>
                      <a:pt x="21600" y="3446"/>
                      <a:pt x="20266" y="2642"/>
                      <a:pt x="18666" y="2642"/>
                    </a:cubicBezTo>
                    <a:lnTo>
                      <a:pt x="17690" y="2642"/>
                    </a:lnTo>
                    <a:lnTo>
                      <a:pt x="17690" y="633"/>
                    </a:lnTo>
                    <a:cubicBezTo>
                      <a:pt x="17690" y="288"/>
                      <a:pt x="17244" y="0"/>
                      <a:pt x="167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624" name="Google Shape;4624;p40"/>
            <p:cNvSpPr/>
            <p:nvPr/>
          </p:nvSpPr>
          <p:spPr>
            <a:xfrm>
              <a:off x="14641555" y="4694042"/>
              <a:ext cx="895754" cy="895745"/>
            </a:xfrm>
            <a:custGeom>
              <a:rect b="b" l="l" r="r" t="t"/>
              <a:pathLst>
                <a:path extrusionOk="0" h="21600" w="21438">
                  <a:moveTo>
                    <a:pt x="11314" y="1318"/>
                  </a:moveTo>
                  <a:lnTo>
                    <a:pt x="11314" y="2979"/>
                  </a:lnTo>
                  <a:cubicBezTo>
                    <a:pt x="11314" y="3838"/>
                    <a:pt x="11711" y="4639"/>
                    <a:pt x="12280" y="5212"/>
                  </a:cubicBezTo>
                  <a:lnTo>
                    <a:pt x="12848" y="5784"/>
                  </a:lnTo>
                  <a:cubicBezTo>
                    <a:pt x="12393" y="6072"/>
                    <a:pt x="12166" y="6472"/>
                    <a:pt x="12052" y="6815"/>
                  </a:cubicBezTo>
                  <a:cubicBezTo>
                    <a:pt x="11634" y="6393"/>
                    <a:pt x="11147" y="6194"/>
                    <a:pt x="10665" y="6194"/>
                  </a:cubicBezTo>
                  <a:cubicBezTo>
                    <a:pt x="10165" y="6194"/>
                    <a:pt x="9672" y="6408"/>
                    <a:pt x="9268" y="6815"/>
                  </a:cubicBezTo>
                  <a:cubicBezTo>
                    <a:pt x="9041" y="6357"/>
                    <a:pt x="8927" y="6072"/>
                    <a:pt x="8529" y="5728"/>
                  </a:cubicBezTo>
                  <a:lnTo>
                    <a:pt x="9155" y="5155"/>
                  </a:lnTo>
                  <a:cubicBezTo>
                    <a:pt x="9723" y="4583"/>
                    <a:pt x="10064" y="3781"/>
                    <a:pt x="10064" y="2921"/>
                  </a:cubicBezTo>
                  <a:lnTo>
                    <a:pt x="10064" y="1318"/>
                  </a:lnTo>
                  <a:close/>
                  <a:moveTo>
                    <a:pt x="9382" y="0"/>
                  </a:moveTo>
                  <a:cubicBezTo>
                    <a:pt x="9041" y="0"/>
                    <a:pt x="8756" y="287"/>
                    <a:pt x="8756" y="631"/>
                  </a:cubicBezTo>
                  <a:lnTo>
                    <a:pt x="8756" y="2979"/>
                  </a:lnTo>
                  <a:cubicBezTo>
                    <a:pt x="8756" y="3494"/>
                    <a:pt x="8529" y="4010"/>
                    <a:pt x="8188" y="4354"/>
                  </a:cubicBezTo>
                  <a:lnTo>
                    <a:pt x="7334" y="5212"/>
                  </a:lnTo>
                  <a:lnTo>
                    <a:pt x="7221" y="5212"/>
                  </a:lnTo>
                  <a:cubicBezTo>
                    <a:pt x="3924" y="5212"/>
                    <a:pt x="173" y="13460"/>
                    <a:pt x="2" y="17870"/>
                  </a:cubicBezTo>
                  <a:cubicBezTo>
                    <a:pt x="-54" y="20562"/>
                    <a:pt x="1083" y="21535"/>
                    <a:pt x="2275" y="21535"/>
                  </a:cubicBezTo>
                  <a:cubicBezTo>
                    <a:pt x="2373" y="21545"/>
                    <a:pt x="2466" y="21551"/>
                    <a:pt x="2560" y="21551"/>
                  </a:cubicBezTo>
                  <a:cubicBezTo>
                    <a:pt x="3953" y="21551"/>
                    <a:pt x="5027" y="20404"/>
                    <a:pt x="6198" y="19758"/>
                  </a:cubicBezTo>
                  <a:cubicBezTo>
                    <a:pt x="7221" y="19186"/>
                    <a:pt x="8130" y="18671"/>
                    <a:pt x="8756" y="17755"/>
                  </a:cubicBezTo>
                  <a:cubicBezTo>
                    <a:pt x="9609" y="16610"/>
                    <a:pt x="10120" y="13803"/>
                    <a:pt x="10120" y="11169"/>
                  </a:cubicBezTo>
                  <a:lnTo>
                    <a:pt x="7562" y="13745"/>
                  </a:lnTo>
                  <a:cubicBezTo>
                    <a:pt x="7562" y="13803"/>
                    <a:pt x="7506" y="13803"/>
                    <a:pt x="7506" y="13859"/>
                  </a:cubicBezTo>
                  <a:cubicBezTo>
                    <a:pt x="7448" y="13974"/>
                    <a:pt x="7448" y="13974"/>
                    <a:pt x="7334" y="13974"/>
                  </a:cubicBezTo>
                  <a:lnTo>
                    <a:pt x="4947" y="16381"/>
                  </a:lnTo>
                  <a:cubicBezTo>
                    <a:pt x="4834" y="16495"/>
                    <a:pt x="4664" y="16552"/>
                    <a:pt x="4500" y="16552"/>
                  </a:cubicBezTo>
                  <a:cubicBezTo>
                    <a:pt x="4337" y="16552"/>
                    <a:pt x="4180" y="16495"/>
                    <a:pt x="4096" y="16381"/>
                  </a:cubicBezTo>
                  <a:cubicBezTo>
                    <a:pt x="3868" y="16152"/>
                    <a:pt x="3868" y="15750"/>
                    <a:pt x="4096" y="15521"/>
                  </a:cubicBezTo>
                  <a:lnTo>
                    <a:pt x="6142" y="13460"/>
                  </a:lnTo>
                  <a:lnTo>
                    <a:pt x="5346" y="12658"/>
                  </a:lnTo>
                  <a:cubicBezTo>
                    <a:pt x="5232" y="12543"/>
                    <a:pt x="5175" y="12371"/>
                    <a:pt x="5175" y="12256"/>
                  </a:cubicBezTo>
                  <a:cubicBezTo>
                    <a:pt x="5175" y="12085"/>
                    <a:pt x="5232" y="11971"/>
                    <a:pt x="5288" y="11798"/>
                  </a:cubicBezTo>
                  <a:cubicBezTo>
                    <a:pt x="5409" y="11678"/>
                    <a:pt x="5577" y="11605"/>
                    <a:pt x="5741" y="11605"/>
                  </a:cubicBezTo>
                  <a:cubicBezTo>
                    <a:pt x="5889" y="11605"/>
                    <a:pt x="6033" y="11663"/>
                    <a:pt x="6142" y="11798"/>
                  </a:cubicBezTo>
                  <a:lnTo>
                    <a:pt x="6993" y="12600"/>
                  </a:lnTo>
                  <a:lnTo>
                    <a:pt x="9950" y="9566"/>
                  </a:lnTo>
                  <a:lnTo>
                    <a:pt x="9779" y="8304"/>
                  </a:lnTo>
                  <a:lnTo>
                    <a:pt x="10234" y="7790"/>
                  </a:lnTo>
                  <a:cubicBezTo>
                    <a:pt x="10347" y="7675"/>
                    <a:pt x="10519" y="7617"/>
                    <a:pt x="10681" y="7617"/>
                  </a:cubicBezTo>
                  <a:cubicBezTo>
                    <a:pt x="10845" y="7617"/>
                    <a:pt x="11000" y="7675"/>
                    <a:pt x="11087" y="7790"/>
                  </a:cubicBezTo>
                  <a:lnTo>
                    <a:pt x="11598" y="8304"/>
                  </a:lnTo>
                  <a:cubicBezTo>
                    <a:pt x="11542" y="8706"/>
                    <a:pt x="11484" y="9108"/>
                    <a:pt x="11370" y="9566"/>
                  </a:cubicBezTo>
                  <a:lnTo>
                    <a:pt x="14441" y="12658"/>
                  </a:lnTo>
                  <a:lnTo>
                    <a:pt x="15237" y="11856"/>
                  </a:lnTo>
                  <a:cubicBezTo>
                    <a:pt x="15350" y="11771"/>
                    <a:pt x="15506" y="11727"/>
                    <a:pt x="15662" y="11727"/>
                  </a:cubicBezTo>
                  <a:cubicBezTo>
                    <a:pt x="15819" y="11727"/>
                    <a:pt x="15975" y="11771"/>
                    <a:pt x="16088" y="11856"/>
                  </a:cubicBezTo>
                  <a:cubicBezTo>
                    <a:pt x="16316" y="12085"/>
                    <a:pt x="16316" y="12543"/>
                    <a:pt x="16088" y="12714"/>
                  </a:cubicBezTo>
                  <a:lnTo>
                    <a:pt x="15293" y="13516"/>
                  </a:lnTo>
                  <a:lnTo>
                    <a:pt x="17339" y="15579"/>
                  </a:lnTo>
                  <a:cubicBezTo>
                    <a:pt x="17566" y="15808"/>
                    <a:pt x="17566" y="16266"/>
                    <a:pt x="17339" y="16437"/>
                  </a:cubicBezTo>
                  <a:cubicBezTo>
                    <a:pt x="17254" y="16552"/>
                    <a:pt x="17097" y="16610"/>
                    <a:pt x="16934" y="16610"/>
                  </a:cubicBezTo>
                  <a:cubicBezTo>
                    <a:pt x="16770" y="16610"/>
                    <a:pt x="16601" y="16552"/>
                    <a:pt x="16487" y="16437"/>
                  </a:cubicBezTo>
                  <a:lnTo>
                    <a:pt x="11314" y="11225"/>
                  </a:lnTo>
                  <a:cubicBezTo>
                    <a:pt x="11257" y="13859"/>
                    <a:pt x="11825" y="16666"/>
                    <a:pt x="12678" y="17812"/>
                  </a:cubicBezTo>
                  <a:cubicBezTo>
                    <a:pt x="13303" y="18728"/>
                    <a:pt x="14214" y="19300"/>
                    <a:pt x="15237" y="19817"/>
                  </a:cubicBezTo>
                  <a:cubicBezTo>
                    <a:pt x="16427" y="20526"/>
                    <a:pt x="17465" y="21600"/>
                    <a:pt x="18937" y="21600"/>
                  </a:cubicBezTo>
                  <a:cubicBezTo>
                    <a:pt x="19009" y="21600"/>
                    <a:pt x="19083" y="21598"/>
                    <a:pt x="19157" y="21593"/>
                  </a:cubicBezTo>
                  <a:cubicBezTo>
                    <a:pt x="19841" y="21535"/>
                    <a:pt x="21546" y="21135"/>
                    <a:pt x="21432" y="17984"/>
                  </a:cubicBezTo>
                  <a:cubicBezTo>
                    <a:pt x="21147" y="13401"/>
                    <a:pt x="17396" y="5155"/>
                    <a:pt x="14100" y="5155"/>
                  </a:cubicBezTo>
                  <a:lnTo>
                    <a:pt x="13929" y="5155"/>
                  </a:lnTo>
                  <a:lnTo>
                    <a:pt x="13133" y="4296"/>
                  </a:lnTo>
                  <a:cubicBezTo>
                    <a:pt x="12734" y="3952"/>
                    <a:pt x="12507" y="3438"/>
                    <a:pt x="12507" y="2921"/>
                  </a:cubicBezTo>
                  <a:lnTo>
                    <a:pt x="12507" y="631"/>
                  </a:lnTo>
                  <a:cubicBezTo>
                    <a:pt x="12507" y="287"/>
                    <a:pt x="12224" y="0"/>
                    <a:pt x="118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625" name="Google Shape;4625;p40"/>
            <p:cNvGrpSpPr/>
            <p:nvPr/>
          </p:nvGrpSpPr>
          <p:grpSpPr>
            <a:xfrm>
              <a:off x="14643334" y="5879557"/>
              <a:ext cx="890805" cy="840716"/>
              <a:chOff x="0" y="0"/>
              <a:chExt cx="890804" cy="840714"/>
            </a:xfrm>
          </p:grpSpPr>
          <p:sp>
            <p:nvSpPr>
              <p:cNvPr id="4626" name="Google Shape;4626;p40"/>
              <p:cNvSpPr/>
              <p:nvPr/>
            </p:nvSpPr>
            <p:spPr>
              <a:xfrm>
                <a:off x="0" y="144818"/>
                <a:ext cx="890804" cy="584323"/>
              </a:xfrm>
              <a:custGeom>
                <a:rect b="b" l="l" r="r" t="t"/>
                <a:pathLst>
                  <a:path extrusionOk="0" h="21600" w="21546">
                    <a:moveTo>
                      <a:pt x="19762" y="8341"/>
                    </a:moveTo>
                    <a:cubicBezTo>
                      <a:pt x="20107" y="8341"/>
                      <a:pt x="20395" y="8692"/>
                      <a:pt x="20395" y="9308"/>
                    </a:cubicBezTo>
                    <a:cubicBezTo>
                      <a:pt x="20336" y="9483"/>
                      <a:pt x="20336" y="9745"/>
                      <a:pt x="20165" y="9834"/>
                    </a:cubicBezTo>
                    <a:cubicBezTo>
                      <a:pt x="20050" y="10010"/>
                      <a:pt x="19877" y="10275"/>
                      <a:pt x="19704" y="10275"/>
                    </a:cubicBezTo>
                    <a:lnTo>
                      <a:pt x="1896" y="10275"/>
                    </a:lnTo>
                    <a:cubicBezTo>
                      <a:pt x="1667" y="10275"/>
                      <a:pt x="1493" y="10186"/>
                      <a:pt x="1378" y="9834"/>
                    </a:cubicBezTo>
                    <a:cubicBezTo>
                      <a:pt x="1322" y="9745"/>
                      <a:pt x="1207" y="9483"/>
                      <a:pt x="1207" y="9308"/>
                    </a:cubicBezTo>
                    <a:cubicBezTo>
                      <a:pt x="1207" y="8692"/>
                      <a:pt x="1493" y="8341"/>
                      <a:pt x="1896" y="8341"/>
                    </a:cubicBezTo>
                    <a:close/>
                    <a:moveTo>
                      <a:pt x="17751" y="12292"/>
                    </a:moveTo>
                    <a:cubicBezTo>
                      <a:pt x="17579" y="13786"/>
                      <a:pt x="17062" y="15804"/>
                      <a:pt x="15512" y="17735"/>
                    </a:cubicBezTo>
                    <a:cubicBezTo>
                      <a:pt x="15397" y="17824"/>
                      <a:pt x="15224" y="18000"/>
                      <a:pt x="15167" y="18000"/>
                    </a:cubicBezTo>
                    <a:cubicBezTo>
                      <a:pt x="14937" y="18000"/>
                      <a:pt x="14822" y="17824"/>
                      <a:pt x="14649" y="17648"/>
                    </a:cubicBezTo>
                    <a:cubicBezTo>
                      <a:pt x="14419" y="17208"/>
                      <a:pt x="14534" y="16681"/>
                      <a:pt x="14708" y="16330"/>
                    </a:cubicBezTo>
                    <a:cubicBezTo>
                      <a:pt x="15856" y="14926"/>
                      <a:pt x="16316" y="13435"/>
                      <a:pt x="16431" y="12292"/>
                    </a:cubicBezTo>
                    <a:close/>
                    <a:moveTo>
                      <a:pt x="6376" y="0"/>
                    </a:moveTo>
                    <a:cubicBezTo>
                      <a:pt x="6262" y="265"/>
                      <a:pt x="6090" y="616"/>
                      <a:pt x="5860" y="967"/>
                    </a:cubicBezTo>
                    <a:lnTo>
                      <a:pt x="4079" y="3690"/>
                    </a:lnTo>
                    <a:cubicBezTo>
                      <a:pt x="3849" y="4041"/>
                      <a:pt x="3619" y="4392"/>
                      <a:pt x="3218" y="4567"/>
                    </a:cubicBezTo>
                    <a:lnTo>
                      <a:pt x="3964" y="6234"/>
                    </a:lnTo>
                    <a:lnTo>
                      <a:pt x="1896" y="6234"/>
                    </a:lnTo>
                    <a:cubicBezTo>
                      <a:pt x="804" y="6234"/>
                      <a:pt x="0" y="7552"/>
                      <a:pt x="0" y="9043"/>
                    </a:cubicBezTo>
                    <a:cubicBezTo>
                      <a:pt x="0" y="9745"/>
                      <a:pt x="115" y="10275"/>
                      <a:pt x="345" y="10801"/>
                    </a:cubicBezTo>
                    <a:cubicBezTo>
                      <a:pt x="574" y="11414"/>
                      <a:pt x="919" y="11679"/>
                      <a:pt x="1378" y="11855"/>
                    </a:cubicBezTo>
                    <a:cubicBezTo>
                      <a:pt x="1723" y="16771"/>
                      <a:pt x="3218" y="19318"/>
                      <a:pt x="5343" y="21511"/>
                    </a:cubicBezTo>
                    <a:cubicBezTo>
                      <a:pt x="5401" y="21600"/>
                      <a:pt x="5516" y="21600"/>
                      <a:pt x="5687" y="21600"/>
                    </a:cubicBezTo>
                    <a:lnTo>
                      <a:pt x="15856" y="21600"/>
                    </a:lnTo>
                    <a:cubicBezTo>
                      <a:pt x="16028" y="21600"/>
                      <a:pt x="16086" y="21511"/>
                      <a:pt x="16257" y="21511"/>
                    </a:cubicBezTo>
                    <a:cubicBezTo>
                      <a:pt x="18670" y="18964"/>
                      <a:pt x="19933" y="15804"/>
                      <a:pt x="20222" y="11855"/>
                    </a:cubicBezTo>
                    <a:cubicBezTo>
                      <a:pt x="20624" y="11590"/>
                      <a:pt x="20969" y="11239"/>
                      <a:pt x="21199" y="10801"/>
                    </a:cubicBezTo>
                    <a:cubicBezTo>
                      <a:pt x="21429" y="10275"/>
                      <a:pt x="21543" y="9745"/>
                      <a:pt x="21543" y="9043"/>
                    </a:cubicBezTo>
                    <a:cubicBezTo>
                      <a:pt x="21600" y="7638"/>
                      <a:pt x="20739" y="6323"/>
                      <a:pt x="19647" y="6323"/>
                    </a:cubicBezTo>
                    <a:lnTo>
                      <a:pt x="19532" y="6323"/>
                    </a:lnTo>
                    <a:cubicBezTo>
                      <a:pt x="20050" y="4829"/>
                      <a:pt x="20336" y="3163"/>
                      <a:pt x="20336" y="1494"/>
                    </a:cubicBezTo>
                    <a:cubicBezTo>
                      <a:pt x="20336" y="967"/>
                      <a:pt x="20050" y="527"/>
                      <a:pt x="19647" y="527"/>
                    </a:cubicBezTo>
                    <a:cubicBezTo>
                      <a:pt x="17005" y="527"/>
                      <a:pt x="14649" y="2812"/>
                      <a:pt x="13500" y="6323"/>
                    </a:cubicBezTo>
                    <a:lnTo>
                      <a:pt x="11489" y="6323"/>
                    </a:lnTo>
                    <a:lnTo>
                      <a:pt x="637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27" name="Google Shape;4627;p40"/>
              <p:cNvSpPr/>
              <p:nvPr/>
            </p:nvSpPr>
            <p:spPr>
              <a:xfrm>
                <a:off x="0" y="0"/>
                <a:ext cx="232795" cy="232719"/>
              </a:xfrm>
              <a:custGeom>
                <a:rect b="b" l="l" r="r" t="t"/>
                <a:pathLst>
                  <a:path extrusionOk="0" h="21600" w="21600">
                    <a:moveTo>
                      <a:pt x="14053" y="0"/>
                    </a:moveTo>
                    <a:cubicBezTo>
                      <a:pt x="12122" y="0"/>
                      <a:pt x="10247" y="658"/>
                      <a:pt x="9037" y="1980"/>
                    </a:cubicBezTo>
                    <a:lnTo>
                      <a:pt x="2203" y="9033"/>
                    </a:lnTo>
                    <a:cubicBezTo>
                      <a:pt x="881" y="10356"/>
                      <a:pt x="0" y="12343"/>
                      <a:pt x="0" y="14106"/>
                    </a:cubicBezTo>
                    <a:cubicBezTo>
                      <a:pt x="0" y="16093"/>
                      <a:pt x="881" y="18073"/>
                      <a:pt x="2203" y="19396"/>
                    </a:cubicBezTo>
                    <a:cubicBezTo>
                      <a:pt x="3525" y="20718"/>
                      <a:pt x="5288" y="21600"/>
                      <a:pt x="7275" y="21600"/>
                    </a:cubicBezTo>
                    <a:cubicBezTo>
                      <a:pt x="9037" y="21600"/>
                      <a:pt x="11024" y="20718"/>
                      <a:pt x="12346" y="19396"/>
                    </a:cubicBezTo>
                    <a:lnTo>
                      <a:pt x="19397" y="12560"/>
                    </a:lnTo>
                    <a:cubicBezTo>
                      <a:pt x="20719" y="11020"/>
                      <a:pt x="21600" y="9257"/>
                      <a:pt x="21600" y="7270"/>
                    </a:cubicBezTo>
                    <a:cubicBezTo>
                      <a:pt x="21600" y="5290"/>
                      <a:pt x="20719" y="3527"/>
                      <a:pt x="19397" y="1980"/>
                    </a:cubicBezTo>
                    <a:cubicBezTo>
                      <a:pt x="17963" y="658"/>
                      <a:pt x="15976" y="0"/>
                      <a:pt x="140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28" name="Google Shape;4628;p40"/>
              <p:cNvSpPr/>
              <p:nvPr/>
            </p:nvSpPr>
            <p:spPr>
              <a:xfrm>
                <a:off x="216133" y="788470"/>
                <a:ext cx="463177" cy="52244"/>
              </a:xfrm>
              <a:custGeom>
                <a:rect b="b" l="l" r="r" t="t"/>
                <a:pathLst>
                  <a:path extrusionOk="0" h="21600" w="21600">
                    <a:moveTo>
                      <a:pt x="0" y="0"/>
                    </a:moveTo>
                    <a:cubicBezTo>
                      <a:pt x="555" y="11782"/>
                      <a:pt x="1884" y="21600"/>
                      <a:pt x="3544" y="21600"/>
                    </a:cubicBezTo>
                    <a:lnTo>
                      <a:pt x="18165" y="21600"/>
                    </a:lnTo>
                    <a:cubicBezTo>
                      <a:pt x="19716" y="21600"/>
                      <a:pt x="21045" y="13745"/>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629" name="Google Shape;4629;p40"/>
            <p:cNvSpPr/>
            <p:nvPr/>
          </p:nvSpPr>
          <p:spPr>
            <a:xfrm>
              <a:off x="18023641" y="3597821"/>
              <a:ext cx="890695" cy="888283"/>
            </a:xfrm>
            <a:custGeom>
              <a:rect b="b" l="l" r="r" t="t"/>
              <a:pathLst>
                <a:path extrusionOk="0" h="21600" w="21600">
                  <a:moveTo>
                    <a:pt x="12095" y="6295"/>
                  </a:moveTo>
                  <a:cubicBezTo>
                    <a:pt x="13190" y="6295"/>
                    <a:pt x="13940" y="7162"/>
                    <a:pt x="13940" y="8202"/>
                  </a:cubicBezTo>
                  <a:lnTo>
                    <a:pt x="13940" y="10108"/>
                  </a:lnTo>
                  <a:lnTo>
                    <a:pt x="12326" y="10108"/>
                  </a:lnTo>
                  <a:cubicBezTo>
                    <a:pt x="12154" y="9992"/>
                    <a:pt x="12039" y="9762"/>
                    <a:pt x="11865" y="9646"/>
                  </a:cubicBezTo>
                  <a:cubicBezTo>
                    <a:pt x="10944" y="8779"/>
                    <a:pt x="9850" y="8086"/>
                    <a:pt x="8583" y="7740"/>
                  </a:cubicBezTo>
                  <a:lnTo>
                    <a:pt x="8353" y="6295"/>
                  </a:lnTo>
                  <a:close/>
                  <a:moveTo>
                    <a:pt x="6336" y="8953"/>
                  </a:moveTo>
                  <a:lnTo>
                    <a:pt x="6336" y="10223"/>
                  </a:lnTo>
                  <a:cubicBezTo>
                    <a:pt x="5587" y="10339"/>
                    <a:pt x="4896" y="10627"/>
                    <a:pt x="4320" y="11032"/>
                  </a:cubicBezTo>
                  <a:lnTo>
                    <a:pt x="3457" y="10223"/>
                  </a:lnTo>
                  <a:cubicBezTo>
                    <a:pt x="4263" y="9531"/>
                    <a:pt x="5241" y="9125"/>
                    <a:pt x="6336" y="8953"/>
                  </a:cubicBezTo>
                  <a:close/>
                  <a:moveTo>
                    <a:pt x="7547" y="8894"/>
                  </a:moveTo>
                  <a:cubicBezTo>
                    <a:pt x="8640" y="9069"/>
                    <a:pt x="9620" y="9472"/>
                    <a:pt x="10426" y="10108"/>
                  </a:cubicBezTo>
                  <a:lnTo>
                    <a:pt x="9561" y="11089"/>
                  </a:lnTo>
                  <a:cubicBezTo>
                    <a:pt x="8986" y="10627"/>
                    <a:pt x="8294" y="10339"/>
                    <a:pt x="7547" y="10223"/>
                  </a:cubicBezTo>
                  <a:lnTo>
                    <a:pt x="7547" y="8894"/>
                  </a:lnTo>
                  <a:close/>
                  <a:moveTo>
                    <a:pt x="2536" y="11089"/>
                  </a:moveTo>
                  <a:lnTo>
                    <a:pt x="3399" y="11956"/>
                  </a:lnTo>
                  <a:cubicBezTo>
                    <a:pt x="2938" y="12533"/>
                    <a:pt x="2651" y="13226"/>
                    <a:pt x="2536" y="13978"/>
                  </a:cubicBezTo>
                  <a:lnTo>
                    <a:pt x="1210" y="13978"/>
                  </a:lnTo>
                  <a:cubicBezTo>
                    <a:pt x="1441" y="12880"/>
                    <a:pt x="1845" y="11840"/>
                    <a:pt x="2536" y="11089"/>
                  </a:cubicBezTo>
                  <a:close/>
                  <a:moveTo>
                    <a:pt x="11289" y="11089"/>
                  </a:moveTo>
                  <a:cubicBezTo>
                    <a:pt x="11980" y="11840"/>
                    <a:pt x="12384" y="12880"/>
                    <a:pt x="12499" y="13978"/>
                  </a:cubicBezTo>
                  <a:lnTo>
                    <a:pt x="11289" y="13978"/>
                  </a:lnTo>
                  <a:cubicBezTo>
                    <a:pt x="11174" y="13226"/>
                    <a:pt x="10887" y="12533"/>
                    <a:pt x="10426" y="11956"/>
                  </a:cubicBezTo>
                  <a:lnTo>
                    <a:pt x="11289" y="11089"/>
                  </a:lnTo>
                  <a:close/>
                  <a:moveTo>
                    <a:pt x="2592" y="15248"/>
                  </a:moveTo>
                  <a:cubicBezTo>
                    <a:pt x="2708" y="15998"/>
                    <a:pt x="3053" y="16691"/>
                    <a:pt x="3457" y="17268"/>
                  </a:cubicBezTo>
                  <a:lnTo>
                    <a:pt x="2592" y="18135"/>
                  </a:lnTo>
                  <a:cubicBezTo>
                    <a:pt x="1845" y="17327"/>
                    <a:pt x="1441" y="16344"/>
                    <a:pt x="1267" y="15248"/>
                  </a:cubicBezTo>
                  <a:close/>
                  <a:moveTo>
                    <a:pt x="12671" y="15248"/>
                  </a:moveTo>
                  <a:cubicBezTo>
                    <a:pt x="12441" y="16344"/>
                    <a:pt x="12039" y="17327"/>
                    <a:pt x="11348" y="18135"/>
                  </a:cubicBezTo>
                  <a:lnTo>
                    <a:pt x="10541" y="17268"/>
                  </a:lnTo>
                  <a:cubicBezTo>
                    <a:pt x="10944" y="16691"/>
                    <a:pt x="11232" y="15998"/>
                    <a:pt x="11348" y="15248"/>
                  </a:cubicBezTo>
                  <a:close/>
                  <a:moveTo>
                    <a:pt x="4320" y="18135"/>
                  </a:moveTo>
                  <a:cubicBezTo>
                    <a:pt x="4896" y="18597"/>
                    <a:pt x="5587" y="18887"/>
                    <a:pt x="6336" y="19002"/>
                  </a:cubicBezTo>
                  <a:lnTo>
                    <a:pt x="6336" y="20214"/>
                  </a:lnTo>
                  <a:cubicBezTo>
                    <a:pt x="5241" y="20099"/>
                    <a:pt x="4263" y="19637"/>
                    <a:pt x="3457" y="19002"/>
                  </a:cubicBezTo>
                  <a:lnTo>
                    <a:pt x="4320" y="18135"/>
                  </a:lnTo>
                  <a:close/>
                  <a:moveTo>
                    <a:pt x="9561" y="18077"/>
                  </a:moveTo>
                  <a:lnTo>
                    <a:pt x="10426" y="18944"/>
                  </a:lnTo>
                  <a:cubicBezTo>
                    <a:pt x="9620" y="19695"/>
                    <a:pt x="8640" y="20157"/>
                    <a:pt x="7547" y="20214"/>
                  </a:cubicBezTo>
                  <a:lnTo>
                    <a:pt x="7547" y="18944"/>
                  </a:lnTo>
                  <a:cubicBezTo>
                    <a:pt x="8294" y="18771"/>
                    <a:pt x="8986" y="18482"/>
                    <a:pt x="9561" y="18077"/>
                  </a:cubicBezTo>
                  <a:close/>
                  <a:moveTo>
                    <a:pt x="17050" y="19002"/>
                  </a:moveTo>
                  <a:cubicBezTo>
                    <a:pt x="17452" y="19002"/>
                    <a:pt x="17741" y="19290"/>
                    <a:pt x="17741" y="19637"/>
                  </a:cubicBezTo>
                  <a:cubicBezTo>
                    <a:pt x="17682" y="20042"/>
                    <a:pt x="17452" y="20330"/>
                    <a:pt x="17050" y="20330"/>
                  </a:cubicBezTo>
                  <a:cubicBezTo>
                    <a:pt x="16704" y="20330"/>
                    <a:pt x="16415" y="20042"/>
                    <a:pt x="16415" y="19637"/>
                  </a:cubicBezTo>
                  <a:cubicBezTo>
                    <a:pt x="16415" y="19290"/>
                    <a:pt x="16704" y="19002"/>
                    <a:pt x="17050" y="19002"/>
                  </a:cubicBezTo>
                  <a:close/>
                  <a:moveTo>
                    <a:pt x="2016" y="0"/>
                  </a:moveTo>
                  <a:cubicBezTo>
                    <a:pt x="921" y="0"/>
                    <a:pt x="115" y="867"/>
                    <a:pt x="115" y="1906"/>
                  </a:cubicBezTo>
                  <a:cubicBezTo>
                    <a:pt x="115" y="2889"/>
                    <a:pt x="980" y="3754"/>
                    <a:pt x="2016" y="3754"/>
                  </a:cubicBezTo>
                  <a:cubicBezTo>
                    <a:pt x="3744" y="3754"/>
                    <a:pt x="4320" y="5199"/>
                    <a:pt x="4550" y="6411"/>
                  </a:cubicBezTo>
                  <a:lnTo>
                    <a:pt x="4724" y="7971"/>
                  </a:lnTo>
                  <a:cubicBezTo>
                    <a:pt x="1960" y="8894"/>
                    <a:pt x="0" y="11551"/>
                    <a:pt x="0" y="14612"/>
                  </a:cubicBezTo>
                  <a:cubicBezTo>
                    <a:pt x="0" y="18423"/>
                    <a:pt x="3112" y="21600"/>
                    <a:pt x="6969" y="21600"/>
                  </a:cubicBezTo>
                  <a:cubicBezTo>
                    <a:pt x="10598" y="21600"/>
                    <a:pt x="13594" y="18771"/>
                    <a:pt x="13881" y="15248"/>
                  </a:cubicBezTo>
                  <a:lnTo>
                    <a:pt x="16474" y="15248"/>
                  </a:lnTo>
                  <a:lnTo>
                    <a:pt x="16474" y="17904"/>
                  </a:lnTo>
                  <a:cubicBezTo>
                    <a:pt x="15783" y="18192"/>
                    <a:pt x="15207" y="18828"/>
                    <a:pt x="15207" y="19695"/>
                  </a:cubicBezTo>
                  <a:cubicBezTo>
                    <a:pt x="15207" y="20792"/>
                    <a:pt x="16070" y="21600"/>
                    <a:pt x="17050" y="21600"/>
                  </a:cubicBezTo>
                  <a:cubicBezTo>
                    <a:pt x="17856" y="21600"/>
                    <a:pt x="18547" y="21081"/>
                    <a:pt x="18834" y="20273"/>
                  </a:cubicBezTo>
                  <a:lnTo>
                    <a:pt x="20966" y="20273"/>
                  </a:lnTo>
                  <a:cubicBezTo>
                    <a:pt x="21311" y="20273"/>
                    <a:pt x="21600" y="19983"/>
                    <a:pt x="21600" y="19637"/>
                  </a:cubicBezTo>
                  <a:cubicBezTo>
                    <a:pt x="21600" y="19349"/>
                    <a:pt x="21311" y="19059"/>
                    <a:pt x="20966" y="19059"/>
                  </a:cubicBezTo>
                  <a:lnTo>
                    <a:pt x="18834" y="19059"/>
                  </a:lnTo>
                  <a:cubicBezTo>
                    <a:pt x="18662" y="18597"/>
                    <a:pt x="18201" y="18135"/>
                    <a:pt x="17682" y="17904"/>
                  </a:cubicBezTo>
                  <a:lnTo>
                    <a:pt x="17682" y="15248"/>
                  </a:lnTo>
                  <a:lnTo>
                    <a:pt x="19642" y="15248"/>
                  </a:lnTo>
                  <a:cubicBezTo>
                    <a:pt x="19988" y="15248"/>
                    <a:pt x="20333" y="14958"/>
                    <a:pt x="20333" y="14612"/>
                  </a:cubicBezTo>
                  <a:cubicBezTo>
                    <a:pt x="20333" y="14266"/>
                    <a:pt x="19988" y="13919"/>
                    <a:pt x="19642" y="13919"/>
                  </a:cubicBezTo>
                  <a:lnTo>
                    <a:pt x="19008" y="13919"/>
                  </a:lnTo>
                  <a:lnTo>
                    <a:pt x="19008" y="13285"/>
                  </a:lnTo>
                  <a:cubicBezTo>
                    <a:pt x="19008" y="11551"/>
                    <a:pt x="17567" y="10108"/>
                    <a:pt x="15839" y="10108"/>
                  </a:cubicBezTo>
                  <a:lnTo>
                    <a:pt x="15207" y="10108"/>
                  </a:lnTo>
                  <a:lnTo>
                    <a:pt x="15207" y="8260"/>
                  </a:lnTo>
                  <a:cubicBezTo>
                    <a:pt x="15207" y="6526"/>
                    <a:pt x="13766" y="5083"/>
                    <a:pt x="12039" y="5083"/>
                  </a:cubicBezTo>
                  <a:lnTo>
                    <a:pt x="8064" y="5083"/>
                  </a:lnTo>
                  <a:cubicBezTo>
                    <a:pt x="7258" y="1906"/>
                    <a:pt x="5011" y="0"/>
                    <a:pt x="20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630" name="Google Shape;4630;p40"/>
            <p:cNvGrpSpPr/>
            <p:nvPr/>
          </p:nvGrpSpPr>
          <p:grpSpPr>
            <a:xfrm>
              <a:off x="4497767" y="3595906"/>
              <a:ext cx="895370" cy="892429"/>
              <a:chOff x="75" y="0"/>
              <a:chExt cx="895368" cy="892427"/>
            </a:xfrm>
          </p:grpSpPr>
          <p:sp>
            <p:nvSpPr>
              <p:cNvPr id="4631" name="Google Shape;4631;p40"/>
              <p:cNvSpPr/>
              <p:nvPr/>
            </p:nvSpPr>
            <p:spPr>
              <a:xfrm>
                <a:off x="555788" y="0"/>
                <a:ext cx="339655" cy="343763"/>
              </a:xfrm>
              <a:custGeom>
                <a:rect b="b" l="l" r="r" t="t"/>
                <a:pathLst>
                  <a:path extrusionOk="0" h="21600" w="21156">
                    <a:moveTo>
                      <a:pt x="4792" y="0"/>
                    </a:moveTo>
                    <a:cubicBezTo>
                      <a:pt x="3552" y="0"/>
                      <a:pt x="2294" y="483"/>
                      <a:pt x="1331" y="1454"/>
                    </a:cubicBezTo>
                    <a:cubicBezTo>
                      <a:pt x="-444" y="3245"/>
                      <a:pt x="-444" y="6527"/>
                      <a:pt x="1331" y="8318"/>
                    </a:cubicBezTo>
                    <a:lnTo>
                      <a:pt x="12577" y="20108"/>
                    </a:lnTo>
                    <a:cubicBezTo>
                      <a:pt x="13465" y="21003"/>
                      <a:pt x="14793" y="21600"/>
                      <a:pt x="16127" y="21600"/>
                    </a:cubicBezTo>
                    <a:cubicBezTo>
                      <a:pt x="17456" y="21600"/>
                      <a:pt x="18639" y="21003"/>
                      <a:pt x="19677" y="20108"/>
                    </a:cubicBezTo>
                    <a:cubicBezTo>
                      <a:pt x="20564" y="19213"/>
                      <a:pt x="21156" y="17872"/>
                      <a:pt x="21156" y="16527"/>
                    </a:cubicBezTo>
                    <a:cubicBezTo>
                      <a:pt x="21156" y="15186"/>
                      <a:pt x="20564" y="13993"/>
                      <a:pt x="19677" y="12946"/>
                    </a:cubicBezTo>
                    <a:lnTo>
                      <a:pt x="8140" y="1454"/>
                    </a:lnTo>
                    <a:cubicBezTo>
                      <a:pt x="7252" y="483"/>
                      <a:pt x="6031" y="0"/>
                      <a:pt x="4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32" name="Google Shape;4632;p40"/>
              <p:cNvSpPr/>
              <p:nvPr/>
            </p:nvSpPr>
            <p:spPr>
              <a:xfrm>
                <a:off x="75" y="453073"/>
                <a:ext cx="508258" cy="439354"/>
              </a:xfrm>
              <a:custGeom>
                <a:rect b="b" l="l" r="r" t="t"/>
                <a:pathLst>
                  <a:path extrusionOk="0" h="21600" w="21600">
                    <a:moveTo>
                      <a:pt x="12162" y="8028"/>
                    </a:moveTo>
                    <a:cubicBezTo>
                      <a:pt x="12440" y="8028"/>
                      <a:pt x="12716" y="8113"/>
                      <a:pt x="12918" y="8287"/>
                    </a:cubicBezTo>
                    <a:cubicBezTo>
                      <a:pt x="13321" y="8754"/>
                      <a:pt x="13321" y="9692"/>
                      <a:pt x="12918" y="10040"/>
                    </a:cubicBezTo>
                    <a:cubicBezTo>
                      <a:pt x="12716" y="10274"/>
                      <a:pt x="12440" y="10392"/>
                      <a:pt x="12162" y="10392"/>
                    </a:cubicBezTo>
                    <a:cubicBezTo>
                      <a:pt x="11883" y="10392"/>
                      <a:pt x="11607" y="10274"/>
                      <a:pt x="11406" y="10040"/>
                    </a:cubicBezTo>
                    <a:cubicBezTo>
                      <a:pt x="11002" y="9692"/>
                      <a:pt x="11002" y="8754"/>
                      <a:pt x="11406" y="8287"/>
                    </a:cubicBezTo>
                    <a:cubicBezTo>
                      <a:pt x="11607" y="8113"/>
                      <a:pt x="11883" y="8028"/>
                      <a:pt x="12162" y="8028"/>
                    </a:cubicBezTo>
                    <a:close/>
                    <a:moveTo>
                      <a:pt x="7481" y="9777"/>
                    </a:moveTo>
                    <a:cubicBezTo>
                      <a:pt x="7769" y="9777"/>
                      <a:pt x="8074" y="9866"/>
                      <a:pt x="8275" y="10040"/>
                    </a:cubicBezTo>
                    <a:cubicBezTo>
                      <a:pt x="8580" y="10507"/>
                      <a:pt x="8580" y="11326"/>
                      <a:pt x="8275" y="11793"/>
                    </a:cubicBezTo>
                    <a:cubicBezTo>
                      <a:pt x="8074" y="12027"/>
                      <a:pt x="7769" y="12142"/>
                      <a:pt x="7481" y="12142"/>
                    </a:cubicBezTo>
                    <a:cubicBezTo>
                      <a:pt x="7189" y="12142"/>
                      <a:pt x="6914" y="12027"/>
                      <a:pt x="6760" y="11793"/>
                    </a:cubicBezTo>
                    <a:cubicBezTo>
                      <a:pt x="6356" y="11326"/>
                      <a:pt x="6356" y="10626"/>
                      <a:pt x="6760" y="10040"/>
                    </a:cubicBezTo>
                    <a:cubicBezTo>
                      <a:pt x="6914" y="9866"/>
                      <a:pt x="7189" y="9777"/>
                      <a:pt x="7481" y="9777"/>
                    </a:cubicBezTo>
                    <a:close/>
                    <a:moveTo>
                      <a:pt x="9387" y="0"/>
                    </a:moveTo>
                    <a:lnTo>
                      <a:pt x="1916" y="8639"/>
                    </a:lnTo>
                    <a:cubicBezTo>
                      <a:pt x="705" y="10040"/>
                      <a:pt x="0" y="11908"/>
                      <a:pt x="0" y="14010"/>
                    </a:cubicBezTo>
                    <a:cubicBezTo>
                      <a:pt x="0" y="15996"/>
                      <a:pt x="705" y="17979"/>
                      <a:pt x="1916" y="19380"/>
                    </a:cubicBezTo>
                    <a:cubicBezTo>
                      <a:pt x="3229" y="20781"/>
                      <a:pt x="4844" y="21600"/>
                      <a:pt x="6558" y="21600"/>
                    </a:cubicBezTo>
                    <a:cubicBezTo>
                      <a:pt x="8378" y="21600"/>
                      <a:pt x="9993" y="20900"/>
                      <a:pt x="11303" y="19380"/>
                    </a:cubicBezTo>
                    <a:lnTo>
                      <a:pt x="21600" y="7587"/>
                    </a:lnTo>
                    <a:cubicBezTo>
                      <a:pt x="21600" y="7472"/>
                      <a:pt x="21497" y="7238"/>
                      <a:pt x="21497" y="7120"/>
                    </a:cubicBezTo>
                    <a:cubicBezTo>
                      <a:pt x="20488" y="5252"/>
                      <a:pt x="18672" y="4084"/>
                      <a:pt x="16451" y="4084"/>
                    </a:cubicBezTo>
                    <a:lnTo>
                      <a:pt x="16349" y="4084"/>
                    </a:lnTo>
                    <a:cubicBezTo>
                      <a:pt x="16256" y="4088"/>
                      <a:pt x="16160" y="4092"/>
                      <a:pt x="16067" y="4092"/>
                    </a:cubicBezTo>
                    <a:cubicBezTo>
                      <a:pt x="13350" y="4092"/>
                      <a:pt x="10848" y="2479"/>
                      <a:pt x="93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33" name="Google Shape;4633;p40"/>
              <p:cNvSpPr/>
              <p:nvPr/>
            </p:nvSpPr>
            <p:spPr>
              <a:xfrm>
                <a:off x="261290" y="153788"/>
                <a:ext cx="479761" cy="415608"/>
              </a:xfrm>
              <a:custGeom>
                <a:rect b="b" l="l" r="r" t="t"/>
                <a:pathLst>
                  <a:path extrusionOk="0" h="21600" w="21600">
                    <a:moveTo>
                      <a:pt x="11550" y="0"/>
                    </a:moveTo>
                    <a:lnTo>
                      <a:pt x="9089" y="2715"/>
                    </a:lnTo>
                    <a:lnTo>
                      <a:pt x="7806" y="4322"/>
                    </a:lnTo>
                    <a:lnTo>
                      <a:pt x="10372" y="7284"/>
                    </a:lnTo>
                    <a:cubicBezTo>
                      <a:pt x="10695" y="7652"/>
                      <a:pt x="10695" y="8639"/>
                      <a:pt x="10372" y="9133"/>
                    </a:cubicBezTo>
                    <a:cubicBezTo>
                      <a:pt x="10053" y="9380"/>
                      <a:pt x="9839" y="9505"/>
                      <a:pt x="9517" y="9505"/>
                    </a:cubicBezTo>
                    <a:cubicBezTo>
                      <a:pt x="9303" y="9505"/>
                      <a:pt x="8876" y="9380"/>
                      <a:pt x="8770" y="9133"/>
                    </a:cubicBezTo>
                    <a:lnTo>
                      <a:pt x="6201" y="6171"/>
                    </a:lnTo>
                    <a:lnTo>
                      <a:pt x="4599" y="8024"/>
                    </a:lnTo>
                    <a:lnTo>
                      <a:pt x="7165" y="10986"/>
                    </a:lnTo>
                    <a:cubicBezTo>
                      <a:pt x="7484" y="11354"/>
                      <a:pt x="7484" y="12342"/>
                      <a:pt x="7165" y="12839"/>
                    </a:cubicBezTo>
                    <a:cubicBezTo>
                      <a:pt x="6842" y="13086"/>
                      <a:pt x="6629" y="13208"/>
                      <a:pt x="6310" y="13208"/>
                    </a:cubicBezTo>
                    <a:cubicBezTo>
                      <a:pt x="6096" y="13208"/>
                      <a:pt x="5668" y="13086"/>
                      <a:pt x="5560" y="12839"/>
                    </a:cubicBezTo>
                    <a:lnTo>
                      <a:pt x="2994" y="9873"/>
                    </a:lnTo>
                    <a:lnTo>
                      <a:pt x="0" y="13208"/>
                    </a:lnTo>
                    <a:cubicBezTo>
                      <a:pt x="0" y="13333"/>
                      <a:pt x="214" y="13580"/>
                      <a:pt x="214" y="13701"/>
                    </a:cubicBezTo>
                    <a:cubicBezTo>
                      <a:pt x="1235" y="15938"/>
                      <a:pt x="3034" y="17165"/>
                      <a:pt x="5057" y="17165"/>
                    </a:cubicBezTo>
                    <a:cubicBezTo>
                      <a:pt x="5152" y="17165"/>
                      <a:pt x="5251" y="17165"/>
                      <a:pt x="5346" y="17157"/>
                    </a:cubicBezTo>
                    <a:cubicBezTo>
                      <a:pt x="6415" y="17157"/>
                      <a:pt x="7379" y="17282"/>
                      <a:pt x="8343" y="17529"/>
                    </a:cubicBezTo>
                    <a:cubicBezTo>
                      <a:pt x="10159" y="18144"/>
                      <a:pt x="11978" y="19625"/>
                      <a:pt x="12833" y="21600"/>
                    </a:cubicBezTo>
                    <a:lnTo>
                      <a:pt x="21600" y="11601"/>
                    </a:lnTo>
                    <a:lnTo>
                      <a:pt x="1155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634" name="Google Shape;4634;p40"/>
            <p:cNvSpPr/>
            <p:nvPr/>
          </p:nvSpPr>
          <p:spPr>
            <a:xfrm>
              <a:off x="4564262" y="4696605"/>
              <a:ext cx="762190" cy="890619"/>
            </a:xfrm>
            <a:custGeom>
              <a:rect b="b" l="l" r="r" t="t"/>
              <a:pathLst>
                <a:path extrusionOk="0" h="21600" w="21005">
                  <a:moveTo>
                    <a:pt x="14140" y="2508"/>
                  </a:moveTo>
                  <a:cubicBezTo>
                    <a:pt x="14634" y="2508"/>
                    <a:pt x="15137" y="2591"/>
                    <a:pt x="15630" y="2764"/>
                  </a:cubicBezTo>
                  <a:cubicBezTo>
                    <a:pt x="16874" y="3169"/>
                    <a:pt x="17790" y="4031"/>
                    <a:pt x="18116" y="5183"/>
                  </a:cubicBezTo>
                  <a:cubicBezTo>
                    <a:pt x="18247" y="6279"/>
                    <a:pt x="18052" y="7430"/>
                    <a:pt x="17200" y="8295"/>
                  </a:cubicBezTo>
                  <a:cubicBezTo>
                    <a:pt x="17069" y="8410"/>
                    <a:pt x="16874" y="8526"/>
                    <a:pt x="16612" y="8526"/>
                  </a:cubicBezTo>
                  <a:cubicBezTo>
                    <a:pt x="16481" y="8526"/>
                    <a:pt x="16284" y="8410"/>
                    <a:pt x="16217" y="8352"/>
                  </a:cubicBezTo>
                  <a:cubicBezTo>
                    <a:pt x="15891" y="8121"/>
                    <a:pt x="15891" y="7719"/>
                    <a:pt x="16153" y="7489"/>
                  </a:cubicBezTo>
                  <a:cubicBezTo>
                    <a:pt x="16612" y="6913"/>
                    <a:pt x="16807" y="6220"/>
                    <a:pt x="16612" y="5414"/>
                  </a:cubicBezTo>
                  <a:cubicBezTo>
                    <a:pt x="16481" y="4666"/>
                    <a:pt x="15825" y="4090"/>
                    <a:pt x="15106" y="3916"/>
                  </a:cubicBezTo>
                  <a:cubicBezTo>
                    <a:pt x="14794" y="3812"/>
                    <a:pt x="14464" y="3759"/>
                    <a:pt x="14140" y="3759"/>
                  </a:cubicBezTo>
                  <a:cubicBezTo>
                    <a:pt x="13579" y="3759"/>
                    <a:pt x="13033" y="3913"/>
                    <a:pt x="12619" y="4205"/>
                  </a:cubicBezTo>
                  <a:cubicBezTo>
                    <a:pt x="12497" y="4269"/>
                    <a:pt x="12364" y="4302"/>
                    <a:pt x="12233" y="4302"/>
                  </a:cubicBezTo>
                  <a:cubicBezTo>
                    <a:pt x="12015" y="4302"/>
                    <a:pt x="11801" y="4212"/>
                    <a:pt x="11637" y="4031"/>
                  </a:cubicBezTo>
                  <a:cubicBezTo>
                    <a:pt x="11375" y="3744"/>
                    <a:pt x="11506" y="3399"/>
                    <a:pt x="11834" y="3169"/>
                  </a:cubicBezTo>
                  <a:cubicBezTo>
                    <a:pt x="12528" y="2737"/>
                    <a:pt x="13321" y="2508"/>
                    <a:pt x="14140" y="2508"/>
                  </a:cubicBezTo>
                  <a:close/>
                  <a:moveTo>
                    <a:pt x="6925" y="0"/>
                  </a:moveTo>
                  <a:cubicBezTo>
                    <a:pt x="6335" y="0"/>
                    <a:pt x="5747" y="57"/>
                    <a:pt x="5288" y="172"/>
                  </a:cubicBezTo>
                  <a:cubicBezTo>
                    <a:pt x="2801" y="634"/>
                    <a:pt x="771" y="2362"/>
                    <a:pt x="183" y="4551"/>
                  </a:cubicBezTo>
                  <a:cubicBezTo>
                    <a:pt x="-276" y="6394"/>
                    <a:pt x="117" y="8352"/>
                    <a:pt x="1492" y="9849"/>
                  </a:cubicBezTo>
                  <a:cubicBezTo>
                    <a:pt x="2408" y="10886"/>
                    <a:pt x="2865" y="12268"/>
                    <a:pt x="2865" y="13709"/>
                  </a:cubicBezTo>
                  <a:lnTo>
                    <a:pt x="2865" y="18664"/>
                  </a:lnTo>
                  <a:cubicBezTo>
                    <a:pt x="2865" y="20333"/>
                    <a:pt x="4371" y="21600"/>
                    <a:pt x="6270" y="21600"/>
                  </a:cubicBezTo>
                  <a:cubicBezTo>
                    <a:pt x="8103" y="21600"/>
                    <a:pt x="9607" y="20333"/>
                    <a:pt x="9607" y="18664"/>
                  </a:cubicBezTo>
                  <a:lnTo>
                    <a:pt x="9607" y="15610"/>
                  </a:lnTo>
                  <a:cubicBezTo>
                    <a:pt x="9607" y="15206"/>
                    <a:pt x="10002" y="14746"/>
                    <a:pt x="10589" y="14746"/>
                  </a:cubicBezTo>
                  <a:cubicBezTo>
                    <a:pt x="11049" y="14746"/>
                    <a:pt x="11572" y="15150"/>
                    <a:pt x="11572" y="15610"/>
                  </a:cubicBezTo>
                  <a:lnTo>
                    <a:pt x="11572" y="18664"/>
                  </a:lnTo>
                  <a:cubicBezTo>
                    <a:pt x="11572" y="20333"/>
                    <a:pt x="13012" y="21600"/>
                    <a:pt x="14909" y="21600"/>
                  </a:cubicBezTo>
                  <a:cubicBezTo>
                    <a:pt x="16807" y="21600"/>
                    <a:pt x="18247" y="20333"/>
                    <a:pt x="18247" y="18664"/>
                  </a:cubicBezTo>
                  <a:lnTo>
                    <a:pt x="18247" y="13709"/>
                  </a:lnTo>
                  <a:cubicBezTo>
                    <a:pt x="18247" y="12268"/>
                    <a:pt x="18771" y="10886"/>
                    <a:pt x="19687" y="9849"/>
                  </a:cubicBezTo>
                  <a:cubicBezTo>
                    <a:pt x="20800" y="8352"/>
                    <a:pt x="21324" y="6394"/>
                    <a:pt x="20800" y="4551"/>
                  </a:cubicBezTo>
                  <a:cubicBezTo>
                    <a:pt x="20277" y="2362"/>
                    <a:pt x="18183" y="634"/>
                    <a:pt x="15760" y="172"/>
                  </a:cubicBezTo>
                  <a:cubicBezTo>
                    <a:pt x="15170" y="0"/>
                    <a:pt x="14582" y="0"/>
                    <a:pt x="14123" y="0"/>
                  </a:cubicBezTo>
                  <a:cubicBezTo>
                    <a:pt x="12881" y="0"/>
                    <a:pt x="11572" y="287"/>
                    <a:pt x="10525" y="865"/>
                  </a:cubicBezTo>
                  <a:cubicBezTo>
                    <a:pt x="9411" y="287"/>
                    <a:pt x="8103" y="0"/>
                    <a:pt x="69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635" name="Google Shape;4635;p40"/>
            <p:cNvGrpSpPr/>
            <p:nvPr/>
          </p:nvGrpSpPr>
          <p:grpSpPr>
            <a:xfrm>
              <a:off x="4501197" y="5934176"/>
              <a:ext cx="890735" cy="731478"/>
              <a:chOff x="0" y="0"/>
              <a:chExt cx="890733" cy="731476"/>
            </a:xfrm>
          </p:grpSpPr>
          <p:sp>
            <p:nvSpPr>
              <p:cNvPr id="4636" name="Google Shape;4636;p40"/>
              <p:cNvSpPr/>
              <p:nvPr/>
            </p:nvSpPr>
            <p:spPr>
              <a:xfrm>
                <a:off x="7201" y="0"/>
                <a:ext cx="522506" cy="470262"/>
              </a:xfrm>
              <a:custGeom>
                <a:rect b="b" l="l" r="r" t="t"/>
                <a:pathLst>
                  <a:path extrusionOk="0" h="21600" w="21600">
                    <a:moveTo>
                      <a:pt x="10409" y="8182"/>
                    </a:moveTo>
                    <a:cubicBezTo>
                      <a:pt x="10998" y="8182"/>
                      <a:pt x="11487" y="8726"/>
                      <a:pt x="11487" y="9380"/>
                    </a:cubicBezTo>
                    <a:lnTo>
                      <a:pt x="11487" y="11891"/>
                    </a:lnTo>
                    <a:lnTo>
                      <a:pt x="13747" y="11891"/>
                    </a:lnTo>
                    <a:cubicBezTo>
                      <a:pt x="14336" y="11891"/>
                      <a:pt x="14825" y="12434"/>
                      <a:pt x="14825" y="13092"/>
                    </a:cubicBezTo>
                    <a:cubicBezTo>
                      <a:pt x="14825" y="13747"/>
                      <a:pt x="14336" y="14290"/>
                      <a:pt x="13747" y="14290"/>
                    </a:cubicBezTo>
                    <a:lnTo>
                      <a:pt x="11487" y="14290"/>
                    </a:lnTo>
                    <a:lnTo>
                      <a:pt x="11487" y="16801"/>
                    </a:lnTo>
                    <a:cubicBezTo>
                      <a:pt x="11487" y="17455"/>
                      <a:pt x="10998" y="17999"/>
                      <a:pt x="10409" y="17999"/>
                    </a:cubicBezTo>
                    <a:cubicBezTo>
                      <a:pt x="9820" y="17999"/>
                      <a:pt x="9327" y="17455"/>
                      <a:pt x="9327" y="16801"/>
                    </a:cubicBezTo>
                    <a:lnTo>
                      <a:pt x="9327" y="14290"/>
                    </a:lnTo>
                    <a:lnTo>
                      <a:pt x="7068" y="14290"/>
                    </a:lnTo>
                    <a:cubicBezTo>
                      <a:pt x="6479" y="14290"/>
                      <a:pt x="5990" y="13747"/>
                      <a:pt x="5990" y="13092"/>
                    </a:cubicBezTo>
                    <a:cubicBezTo>
                      <a:pt x="5990" y="12434"/>
                      <a:pt x="6479" y="11891"/>
                      <a:pt x="7068" y="11891"/>
                    </a:cubicBezTo>
                    <a:lnTo>
                      <a:pt x="9327" y="11891"/>
                    </a:lnTo>
                    <a:lnTo>
                      <a:pt x="9327" y="9380"/>
                    </a:lnTo>
                    <a:cubicBezTo>
                      <a:pt x="9327" y="8726"/>
                      <a:pt x="9820" y="8182"/>
                      <a:pt x="10409" y="8182"/>
                    </a:cubicBezTo>
                    <a:close/>
                    <a:moveTo>
                      <a:pt x="10702" y="0"/>
                    </a:moveTo>
                    <a:cubicBezTo>
                      <a:pt x="8838" y="0"/>
                      <a:pt x="7461" y="1638"/>
                      <a:pt x="7461" y="3601"/>
                    </a:cubicBezTo>
                    <a:lnTo>
                      <a:pt x="7461" y="4799"/>
                    </a:lnTo>
                    <a:lnTo>
                      <a:pt x="3141" y="4799"/>
                    </a:lnTo>
                    <a:cubicBezTo>
                      <a:pt x="1374" y="4799"/>
                      <a:pt x="0" y="6437"/>
                      <a:pt x="0" y="8290"/>
                    </a:cubicBezTo>
                    <a:lnTo>
                      <a:pt x="0" y="21600"/>
                    </a:lnTo>
                    <a:lnTo>
                      <a:pt x="21600" y="21600"/>
                    </a:lnTo>
                    <a:lnTo>
                      <a:pt x="21600" y="8290"/>
                    </a:lnTo>
                    <a:lnTo>
                      <a:pt x="21307" y="8290"/>
                    </a:lnTo>
                    <a:cubicBezTo>
                      <a:pt x="21307" y="6326"/>
                      <a:pt x="19833" y="4799"/>
                      <a:pt x="18166" y="4799"/>
                    </a:cubicBezTo>
                    <a:lnTo>
                      <a:pt x="13843" y="4799"/>
                    </a:lnTo>
                    <a:lnTo>
                      <a:pt x="13843" y="3601"/>
                    </a:lnTo>
                    <a:cubicBezTo>
                      <a:pt x="13843" y="1527"/>
                      <a:pt x="12372" y="0"/>
                      <a:pt x="107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37" name="Google Shape;4637;p40"/>
              <p:cNvSpPr/>
              <p:nvPr/>
            </p:nvSpPr>
            <p:spPr>
              <a:xfrm>
                <a:off x="0" y="520091"/>
                <a:ext cx="522620" cy="211385"/>
              </a:xfrm>
              <a:custGeom>
                <a:rect b="b" l="l" r="r" t="t"/>
                <a:pathLst>
                  <a:path extrusionOk="0" h="21600" w="21505">
                    <a:moveTo>
                      <a:pt x="7527" y="10923"/>
                    </a:moveTo>
                    <a:cubicBezTo>
                      <a:pt x="8116" y="10923"/>
                      <a:pt x="8603" y="12140"/>
                      <a:pt x="8603" y="13596"/>
                    </a:cubicBezTo>
                    <a:cubicBezTo>
                      <a:pt x="8603" y="15052"/>
                      <a:pt x="8116" y="16262"/>
                      <a:pt x="7527" y="16262"/>
                    </a:cubicBezTo>
                    <a:cubicBezTo>
                      <a:pt x="6844" y="16262"/>
                      <a:pt x="6354" y="15052"/>
                      <a:pt x="6354" y="13596"/>
                    </a:cubicBezTo>
                    <a:cubicBezTo>
                      <a:pt x="6354" y="12140"/>
                      <a:pt x="6844" y="10923"/>
                      <a:pt x="7527" y="10923"/>
                    </a:cubicBezTo>
                    <a:close/>
                    <a:moveTo>
                      <a:pt x="4" y="0"/>
                    </a:moveTo>
                    <a:lnTo>
                      <a:pt x="4" y="7773"/>
                    </a:lnTo>
                    <a:cubicBezTo>
                      <a:pt x="-95" y="12379"/>
                      <a:pt x="1372" y="16023"/>
                      <a:pt x="3227" y="16023"/>
                    </a:cubicBezTo>
                    <a:lnTo>
                      <a:pt x="4400" y="16023"/>
                    </a:lnTo>
                    <a:cubicBezTo>
                      <a:pt x="4890" y="19173"/>
                      <a:pt x="6063" y="21600"/>
                      <a:pt x="7527" y="21600"/>
                    </a:cubicBezTo>
                    <a:cubicBezTo>
                      <a:pt x="8799" y="21600"/>
                      <a:pt x="10071" y="19420"/>
                      <a:pt x="10558" y="16023"/>
                    </a:cubicBezTo>
                    <a:lnTo>
                      <a:pt x="21505" y="16023"/>
                    </a:lnTo>
                    <a:lnTo>
                      <a:pt x="2150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38" name="Google Shape;4638;p40"/>
              <p:cNvSpPr/>
              <p:nvPr/>
            </p:nvSpPr>
            <p:spPr>
              <a:xfrm>
                <a:off x="574862" y="151979"/>
                <a:ext cx="315871" cy="579497"/>
              </a:xfrm>
              <a:custGeom>
                <a:rect b="b" l="l" r="r" t="t"/>
                <a:pathLst>
                  <a:path extrusionOk="0" h="21600" w="21600">
                    <a:moveTo>
                      <a:pt x="7795" y="1947"/>
                    </a:moveTo>
                    <a:cubicBezTo>
                      <a:pt x="10068" y="1947"/>
                      <a:pt x="12182" y="2745"/>
                      <a:pt x="12991" y="3895"/>
                    </a:cubicBezTo>
                    <a:lnTo>
                      <a:pt x="17378" y="9826"/>
                    </a:lnTo>
                    <a:lnTo>
                      <a:pt x="9094" y="9826"/>
                    </a:lnTo>
                    <a:cubicBezTo>
                      <a:pt x="8119" y="9826"/>
                      <a:pt x="7310" y="9385"/>
                      <a:pt x="7310" y="8854"/>
                    </a:cubicBezTo>
                    <a:lnTo>
                      <a:pt x="7310" y="1947"/>
                    </a:lnTo>
                    <a:close/>
                    <a:moveTo>
                      <a:pt x="9094" y="17618"/>
                    </a:moveTo>
                    <a:cubicBezTo>
                      <a:pt x="10068" y="17618"/>
                      <a:pt x="10882" y="18059"/>
                      <a:pt x="10882" y="18591"/>
                    </a:cubicBezTo>
                    <a:cubicBezTo>
                      <a:pt x="10882" y="19122"/>
                      <a:pt x="10068" y="19566"/>
                      <a:pt x="9094" y="19566"/>
                    </a:cubicBezTo>
                    <a:cubicBezTo>
                      <a:pt x="8119" y="19566"/>
                      <a:pt x="7310" y="19122"/>
                      <a:pt x="7310" y="18591"/>
                    </a:cubicBezTo>
                    <a:cubicBezTo>
                      <a:pt x="7310" y="18059"/>
                      <a:pt x="8119" y="17618"/>
                      <a:pt x="9094" y="17618"/>
                    </a:cubicBezTo>
                    <a:close/>
                    <a:moveTo>
                      <a:pt x="0" y="0"/>
                    </a:moveTo>
                    <a:lnTo>
                      <a:pt x="0" y="19566"/>
                    </a:lnTo>
                    <a:lnTo>
                      <a:pt x="4057" y="19566"/>
                    </a:lnTo>
                    <a:cubicBezTo>
                      <a:pt x="4872" y="20715"/>
                      <a:pt x="6660" y="21600"/>
                      <a:pt x="9094" y="21600"/>
                    </a:cubicBezTo>
                    <a:cubicBezTo>
                      <a:pt x="11367" y="21600"/>
                      <a:pt x="13316" y="20805"/>
                      <a:pt x="14130" y="19566"/>
                    </a:cubicBezTo>
                    <a:lnTo>
                      <a:pt x="16239" y="19566"/>
                    </a:lnTo>
                    <a:cubicBezTo>
                      <a:pt x="19162" y="19566"/>
                      <a:pt x="21435" y="18237"/>
                      <a:pt x="21435" y="16733"/>
                    </a:cubicBezTo>
                    <a:lnTo>
                      <a:pt x="21435" y="15671"/>
                    </a:lnTo>
                    <a:lnTo>
                      <a:pt x="16239" y="15671"/>
                    </a:lnTo>
                    <a:cubicBezTo>
                      <a:pt x="15105" y="15671"/>
                      <a:pt x="14290" y="15227"/>
                      <a:pt x="14290" y="14696"/>
                    </a:cubicBezTo>
                    <a:cubicBezTo>
                      <a:pt x="14290" y="14165"/>
                      <a:pt x="15429" y="13721"/>
                      <a:pt x="16404" y="13721"/>
                    </a:cubicBezTo>
                    <a:lnTo>
                      <a:pt x="21600" y="13721"/>
                    </a:lnTo>
                    <a:lnTo>
                      <a:pt x="21600" y="11510"/>
                    </a:lnTo>
                    <a:cubicBezTo>
                      <a:pt x="21600" y="11155"/>
                      <a:pt x="21435" y="10711"/>
                      <a:pt x="21435" y="10357"/>
                    </a:cubicBezTo>
                    <a:cubicBezTo>
                      <a:pt x="21110" y="9739"/>
                      <a:pt x="16728" y="3895"/>
                      <a:pt x="16239" y="3099"/>
                    </a:cubicBezTo>
                    <a:cubicBezTo>
                      <a:pt x="14780" y="1152"/>
                      <a:pt x="11532" y="0"/>
                      <a:pt x="79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639" name="Google Shape;4639;p40"/>
            <p:cNvGrpSpPr/>
            <p:nvPr/>
          </p:nvGrpSpPr>
          <p:grpSpPr>
            <a:xfrm>
              <a:off x="10123848" y="3593267"/>
              <a:ext cx="890620" cy="897783"/>
              <a:chOff x="75" y="75"/>
              <a:chExt cx="890618" cy="897782"/>
            </a:xfrm>
          </p:grpSpPr>
          <p:sp>
            <p:nvSpPr>
              <p:cNvPr id="4640" name="Google Shape;4640;p40"/>
              <p:cNvSpPr/>
              <p:nvPr/>
            </p:nvSpPr>
            <p:spPr>
              <a:xfrm>
                <a:off x="318292" y="75"/>
                <a:ext cx="261281" cy="369245"/>
              </a:xfrm>
              <a:custGeom>
                <a:rect b="b" l="l" r="r" t="t"/>
                <a:pathLst>
                  <a:path extrusionOk="0" h="21600" w="21475">
                    <a:moveTo>
                      <a:pt x="8593" y="0"/>
                    </a:moveTo>
                    <a:lnTo>
                      <a:pt x="8593" y="8472"/>
                    </a:lnTo>
                    <a:cubicBezTo>
                      <a:pt x="8593" y="11669"/>
                      <a:pt x="6053" y="14447"/>
                      <a:pt x="2738" y="15699"/>
                    </a:cubicBezTo>
                    <a:cubicBezTo>
                      <a:pt x="1176" y="16114"/>
                      <a:pt x="197" y="17225"/>
                      <a:pt x="5" y="18200"/>
                    </a:cubicBezTo>
                    <a:cubicBezTo>
                      <a:pt x="-125" y="20321"/>
                      <a:pt x="2155" y="21587"/>
                      <a:pt x="4442" y="21587"/>
                    </a:cubicBezTo>
                    <a:cubicBezTo>
                      <a:pt x="5600" y="21587"/>
                      <a:pt x="6765" y="21260"/>
                      <a:pt x="7614" y="20559"/>
                    </a:cubicBezTo>
                    <a:cubicBezTo>
                      <a:pt x="8302" y="19867"/>
                      <a:pt x="9516" y="19518"/>
                      <a:pt x="10737" y="19518"/>
                    </a:cubicBezTo>
                    <a:cubicBezTo>
                      <a:pt x="11958" y="19518"/>
                      <a:pt x="13178" y="19867"/>
                      <a:pt x="13860" y="20559"/>
                    </a:cubicBezTo>
                    <a:cubicBezTo>
                      <a:pt x="14808" y="21278"/>
                      <a:pt x="16004" y="21600"/>
                      <a:pt x="17169" y="21600"/>
                    </a:cubicBezTo>
                    <a:cubicBezTo>
                      <a:pt x="19381" y="21600"/>
                      <a:pt x="21475" y="20436"/>
                      <a:pt x="21475" y="18614"/>
                    </a:cubicBezTo>
                    <a:cubicBezTo>
                      <a:pt x="21475" y="17366"/>
                      <a:pt x="20502" y="16392"/>
                      <a:pt x="19133" y="15836"/>
                    </a:cubicBezTo>
                    <a:cubicBezTo>
                      <a:pt x="15229" y="14447"/>
                      <a:pt x="12887" y="11947"/>
                      <a:pt x="12887" y="9446"/>
                    </a:cubicBezTo>
                    <a:lnTo>
                      <a:pt x="12887" y="137"/>
                    </a:lnTo>
                    <a:cubicBezTo>
                      <a:pt x="12298" y="137"/>
                      <a:pt x="11518" y="0"/>
                      <a:pt x="107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41" name="Google Shape;4641;p40"/>
              <p:cNvSpPr/>
              <p:nvPr/>
            </p:nvSpPr>
            <p:spPr>
              <a:xfrm>
                <a:off x="75" y="9574"/>
                <a:ext cx="890618" cy="878708"/>
              </a:xfrm>
              <a:custGeom>
                <a:rect b="b" l="l" r="r" t="t"/>
                <a:pathLst>
                  <a:path extrusionOk="0" h="21600" w="21600">
                    <a:moveTo>
                      <a:pt x="8928" y="0"/>
                    </a:moveTo>
                    <a:cubicBezTo>
                      <a:pt x="3916" y="934"/>
                      <a:pt x="0" y="5370"/>
                      <a:pt x="0" y="10800"/>
                    </a:cubicBezTo>
                    <a:cubicBezTo>
                      <a:pt x="0" y="16113"/>
                      <a:pt x="3916" y="20666"/>
                      <a:pt x="8928" y="21600"/>
                    </a:cubicBezTo>
                    <a:lnTo>
                      <a:pt x="8928" y="18157"/>
                    </a:lnTo>
                    <a:cubicBezTo>
                      <a:pt x="8928" y="17340"/>
                      <a:pt x="8526" y="16639"/>
                      <a:pt x="7950" y="16346"/>
                    </a:cubicBezTo>
                    <a:cubicBezTo>
                      <a:pt x="7085" y="15996"/>
                      <a:pt x="6509" y="15120"/>
                      <a:pt x="6452" y="14128"/>
                    </a:cubicBezTo>
                    <a:cubicBezTo>
                      <a:pt x="6299" y="12472"/>
                      <a:pt x="7652" y="11450"/>
                      <a:pt x="9003" y="11450"/>
                    </a:cubicBezTo>
                    <a:cubicBezTo>
                      <a:pt x="9699" y="11450"/>
                      <a:pt x="10396" y="11723"/>
                      <a:pt x="10886" y="12318"/>
                    </a:cubicBezTo>
                    <a:cubicBezTo>
                      <a:pt x="11312" y="11702"/>
                      <a:pt x="11979" y="11419"/>
                      <a:pt x="12667" y="11419"/>
                    </a:cubicBezTo>
                    <a:cubicBezTo>
                      <a:pt x="13932" y="11419"/>
                      <a:pt x="15265" y="12384"/>
                      <a:pt x="15265" y="14011"/>
                    </a:cubicBezTo>
                    <a:cubicBezTo>
                      <a:pt x="15265" y="14945"/>
                      <a:pt x="14689" y="15879"/>
                      <a:pt x="13824" y="16346"/>
                    </a:cubicBezTo>
                    <a:cubicBezTo>
                      <a:pt x="13133" y="16697"/>
                      <a:pt x="12787" y="17280"/>
                      <a:pt x="12787" y="17864"/>
                    </a:cubicBezTo>
                    <a:lnTo>
                      <a:pt x="12787" y="21600"/>
                    </a:lnTo>
                    <a:cubicBezTo>
                      <a:pt x="17799" y="20666"/>
                      <a:pt x="21600" y="16172"/>
                      <a:pt x="21600" y="10800"/>
                    </a:cubicBezTo>
                    <a:cubicBezTo>
                      <a:pt x="21600" y="5370"/>
                      <a:pt x="17799" y="934"/>
                      <a:pt x="12787" y="0"/>
                    </a:cubicBezTo>
                    <a:lnTo>
                      <a:pt x="12787" y="3736"/>
                    </a:lnTo>
                    <a:cubicBezTo>
                      <a:pt x="12787" y="4379"/>
                      <a:pt x="13191" y="4963"/>
                      <a:pt x="13824" y="5254"/>
                    </a:cubicBezTo>
                    <a:cubicBezTo>
                      <a:pt x="14689" y="5663"/>
                      <a:pt x="15265" y="6538"/>
                      <a:pt x="15265" y="7589"/>
                    </a:cubicBezTo>
                    <a:cubicBezTo>
                      <a:pt x="15265" y="9162"/>
                      <a:pt x="13996" y="10181"/>
                      <a:pt x="12701" y="10181"/>
                    </a:cubicBezTo>
                    <a:cubicBezTo>
                      <a:pt x="12025" y="10181"/>
                      <a:pt x="11343" y="9903"/>
                      <a:pt x="10829" y="9282"/>
                    </a:cubicBezTo>
                    <a:cubicBezTo>
                      <a:pt x="10403" y="9859"/>
                      <a:pt x="9707" y="10137"/>
                      <a:pt x="8992" y="10137"/>
                    </a:cubicBezTo>
                    <a:cubicBezTo>
                      <a:pt x="7677" y="10137"/>
                      <a:pt x="6302" y="9191"/>
                      <a:pt x="6452" y="7414"/>
                    </a:cubicBezTo>
                    <a:cubicBezTo>
                      <a:pt x="6509" y="6480"/>
                      <a:pt x="7085" y="5663"/>
                      <a:pt x="7950" y="5254"/>
                    </a:cubicBezTo>
                    <a:cubicBezTo>
                      <a:pt x="8526" y="4963"/>
                      <a:pt x="8928" y="4203"/>
                      <a:pt x="8928" y="3443"/>
                    </a:cubicBezTo>
                    <a:lnTo>
                      <a:pt x="892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42" name="Google Shape;4642;p40"/>
              <p:cNvSpPr/>
              <p:nvPr/>
            </p:nvSpPr>
            <p:spPr>
              <a:xfrm>
                <a:off x="318294" y="527480"/>
                <a:ext cx="261279" cy="370377"/>
              </a:xfrm>
              <a:custGeom>
                <a:rect b="b" l="l" r="r" t="t"/>
                <a:pathLst>
                  <a:path extrusionOk="0" h="21600" w="21475">
                    <a:moveTo>
                      <a:pt x="17076" y="0"/>
                    </a:moveTo>
                    <a:cubicBezTo>
                      <a:pt x="15911" y="0"/>
                      <a:pt x="14734" y="334"/>
                      <a:pt x="13860" y="1099"/>
                    </a:cubicBezTo>
                    <a:cubicBezTo>
                      <a:pt x="13178" y="1789"/>
                      <a:pt x="11958" y="2137"/>
                      <a:pt x="10737" y="2137"/>
                    </a:cubicBezTo>
                    <a:cubicBezTo>
                      <a:pt x="9516" y="2137"/>
                      <a:pt x="8302" y="1789"/>
                      <a:pt x="7614" y="1099"/>
                    </a:cubicBezTo>
                    <a:cubicBezTo>
                      <a:pt x="6821" y="396"/>
                      <a:pt x="5668" y="70"/>
                      <a:pt x="4504" y="70"/>
                    </a:cubicBezTo>
                    <a:cubicBezTo>
                      <a:pt x="2217" y="70"/>
                      <a:pt x="-125" y="1301"/>
                      <a:pt x="5" y="3315"/>
                    </a:cubicBezTo>
                    <a:cubicBezTo>
                      <a:pt x="5" y="4423"/>
                      <a:pt x="1368" y="5390"/>
                      <a:pt x="2738" y="5944"/>
                    </a:cubicBezTo>
                    <a:cubicBezTo>
                      <a:pt x="6443" y="7193"/>
                      <a:pt x="8593" y="9962"/>
                      <a:pt x="8593" y="13009"/>
                    </a:cubicBezTo>
                    <a:lnTo>
                      <a:pt x="8593" y="21600"/>
                    </a:lnTo>
                    <a:cubicBezTo>
                      <a:pt x="9374" y="21323"/>
                      <a:pt x="10155" y="21323"/>
                      <a:pt x="10737" y="21323"/>
                    </a:cubicBezTo>
                    <a:lnTo>
                      <a:pt x="12887" y="21323"/>
                    </a:lnTo>
                    <a:lnTo>
                      <a:pt x="12887" y="12178"/>
                    </a:lnTo>
                    <a:cubicBezTo>
                      <a:pt x="12887" y="9409"/>
                      <a:pt x="15229" y="7056"/>
                      <a:pt x="19133" y="5808"/>
                    </a:cubicBezTo>
                    <a:cubicBezTo>
                      <a:pt x="20502" y="5254"/>
                      <a:pt x="21475" y="4282"/>
                      <a:pt x="21475" y="3038"/>
                    </a:cubicBezTo>
                    <a:cubicBezTo>
                      <a:pt x="21475" y="1222"/>
                      <a:pt x="19294" y="0"/>
                      <a:pt x="170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643" name="Google Shape;4643;p40"/>
            <p:cNvGrpSpPr/>
            <p:nvPr/>
          </p:nvGrpSpPr>
          <p:grpSpPr>
            <a:xfrm>
              <a:off x="10123848" y="4696703"/>
              <a:ext cx="890620" cy="890696"/>
              <a:chOff x="75" y="-1"/>
              <a:chExt cx="890618" cy="890695"/>
            </a:xfrm>
          </p:grpSpPr>
          <p:sp>
            <p:nvSpPr>
              <p:cNvPr id="4644" name="Google Shape;4644;p40"/>
              <p:cNvSpPr/>
              <p:nvPr/>
            </p:nvSpPr>
            <p:spPr>
              <a:xfrm>
                <a:off x="313608" y="102148"/>
                <a:ext cx="52244" cy="52244"/>
              </a:xfrm>
              <a:custGeom>
                <a:rect b="b" l="l" r="r" t="t"/>
                <a:pathLst>
                  <a:path extrusionOk="0" h="21600" w="21600">
                    <a:moveTo>
                      <a:pt x="10784" y="0"/>
                    </a:moveTo>
                    <a:cubicBezTo>
                      <a:pt x="4894" y="0"/>
                      <a:pt x="0" y="4925"/>
                      <a:pt x="0" y="10816"/>
                    </a:cubicBezTo>
                    <a:cubicBezTo>
                      <a:pt x="0" y="16706"/>
                      <a:pt x="4894" y="21600"/>
                      <a:pt x="10784" y="21600"/>
                    </a:cubicBezTo>
                    <a:cubicBezTo>
                      <a:pt x="16675" y="21600"/>
                      <a:pt x="21600" y="16706"/>
                      <a:pt x="21600" y="10816"/>
                    </a:cubicBezTo>
                    <a:cubicBezTo>
                      <a:pt x="21600" y="4925"/>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45" name="Google Shape;4645;p40"/>
              <p:cNvSpPr/>
              <p:nvPr/>
            </p:nvSpPr>
            <p:spPr>
              <a:xfrm>
                <a:off x="159216" y="365776"/>
                <a:ext cx="156730" cy="156805"/>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46" name="Google Shape;4646;p40"/>
              <p:cNvSpPr/>
              <p:nvPr/>
            </p:nvSpPr>
            <p:spPr>
              <a:xfrm>
                <a:off x="75" y="-1"/>
                <a:ext cx="676897" cy="890695"/>
              </a:xfrm>
              <a:custGeom>
                <a:rect b="b" l="l" r="r" t="t"/>
                <a:pathLst>
                  <a:path extrusionOk="0" h="21600" w="21600">
                    <a:moveTo>
                      <a:pt x="10914" y="1269"/>
                    </a:moveTo>
                    <a:cubicBezTo>
                      <a:pt x="12353" y="1269"/>
                      <a:pt x="13414" y="2132"/>
                      <a:pt x="13414" y="3112"/>
                    </a:cubicBezTo>
                    <a:cubicBezTo>
                      <a:pt x="13414" y="3457"/>
                      <a:pt x="13794" y="3744"/>
                      <a:pt x="14248" y="3744"/>
                    </a:cubicBezTo>
                    <a:lnTo>
                      <a:pt x="15993" y="3744"/>
                    </a:lnTo>
                    <a:cubicBezTo>
                      <a:pt x="16447" y="3744"/>
                      <a:pt x="16825" y="4033"/>
                      <a:pt x="16825" y="4435"/>
                    </a:cubicBezTo>
                    <a:lnTo>
                      <a:pt x="16825" y="5070"/>
                    </a:lnTo>
                    <a:lnTo>
                      <a:pt x="5153" y="5070"/>
                    </a:lnTo>
                    <a:lnTo>
                      <a:pt x="5153" y="4435"/>
                    </a:lnTo>
                    <a:lnTo>
                      <a:pt x="5078" y="4435"/>
                    </a:lnTo>
                    <a:cubicBezTo>
                      <a:pt x="5078" y="4033"/>
                      <a:pt x="5456" y="3744"/>
                      <a:pt x="5911" y="3744"/>
                    </a:cubicBezTo>
                    <a:lnTo>
                      <a:pt x="7655" y="3744"/>
                    </a:lnTo>
                    <a:cubicBezTo>
                      <a:pt x="8109" y="3744"/>
                      <a:pt x="8489" y="3457"/>
                      <a:pt x="8489" y="3112"/>
                    </a:cubicBezTo>
                    <a:cubicBezTo>
                      <a:pt x="8489" y="2016"/>
                      <a:pt x="9625" y="1269"/>
                      <a:pt x="10914" y="1269"/>
                    </a:cubicBezTo>
                    <a:close/>
                    <a:moveTo>
                      <a:pt x="17583" y="7603"/>
                    </a:moveTo>
                    <a:cubicBezTo>
                      <a:pt x="18037" y="7603"/>
                      <a:pt x="18417" y="7892"/>
                      <a:pt x="18417" y="8238"/>
                    </a:cubicBezTo>
                    <a:cubicBezTo>
                      <a:pt x="18417" y="8583"/>
                      <a:pt x="18037" y="8870"/>
                      <a:pt x="17583" y="8870"/>
                    </a:cubicBezTo>
                    <a:lnTo>
                      <a:pt x="14248" y="8870"/>
                    </a:lnTo>
                    <a:cubicBezTo>
                      <a:pt x="13794" y="8870"/>
                      <a:pt x="13414" y="8583"/>
                      <a:pt x="13414" y="8238"/>
                    </a:cubicBezTo>
                    <a:cubicBezTo>
                      <a:pt x="13414" y="7892"/>
                      <a:pt x="13794" y="7603"/>
                      <a:pt x="14248" y="7603"/>
                    </a:cubicBezTo>
                    <a:close/>
                    <a:moveTo>
                      <a:pt x="17583" y="10081"/>
                    </a:moveTo>
                    <a:cubicBezTo>
                      <a:pt x="18037" y="10081"/>
                      <a:pt x="18417" y="10368"/>
                      <a:pt x="18417" y="10772"/>
                    </a:cubicBezTo>
                    <a:cubicBezTo>
                      <a:pt x="18417" y="11117"/>
                      <a:pt x="18037" y="11404"/>
                      <a:pt x="17583" y="11404"/>
                    </a:cubicBezTo>
                    <a:lnTo>
                      <a:pt x="14248" y="11404"/>
                    </a:lnTo>
                    <a:cubicBezTo>
                      <a:pt x="13794" y="11404"/>
                      <a:pt x="13414" y="11117"/>
                      <a:pt x="13414" y="10772"/>
                    </a:cubicBezTo>
                    <a:cubicBezTo>
                      <a:pt x="13414" y="10368"/>
                      <a:pt x="13794" y="10081"/>
                      <a:pt x="14248" y="10081"/>
                    </a:cubicBezTo>
                    <a:close/>
                    <a:moveTo>
                      <a:pt x="10837" y="7603"/>
                    </a:moveTo>
                    <a:cubicBezTo>
                      <a:pt x="11292" y="7603"/>
                      <a:pt x="11672" y="7892"/>
                      <a:pt x="11672" y="8238"/>
                    </a:cubicBezTo>
                    <a:lnTo>
                      <a:pt x="11672" y="13249"/>
                    </a:lnTo>
                    <a:cubicBezTo>
                      <a:pt x="11672" y="13651"/>
                      <a:pt x="11292" y="13881"/>
                      <a:pt x="10837" y="13881"/>
                    </a:cubicBezTo>
                    <a:lnTo>
                      <a:pt x="4169" y="13881"/>
                    </a:lnTo>
                    <a:cubicBezTo>
                      <a:pt x="3714" y="13881"/>
                      <a:pt x="3334" y="13651"/>
                      <a:pt x="3334" y="13249"/>
                    </a:cubicBezTo>
                    <a:lnTo>
                      <a:pt x="3334" y="8238"/>
                    </a:lnTo>
                    <a:cubicBezTo>
                      <a:pt x="3334" y="7892"/>
                      <a:pt x="3714" y="7603"/>
                      <a:pt x="4169" y="7603"/>
                    </a:cubicBezTo>
                    <a:close/>
                    <a:moveTo>
                      <a:pt x="17583" y="12614"/>
                    </a:moveTo>
                    <a:cubicBezTo>
                      <a:pt x="18037" y="12614"/>
                      <a:pt x="18417" y="12903"/>
                      <a:pt x="18417" y="13249"/>
                    </a:cubicBezTo>
                    <a:cubicBezTo>
                      <a:pt x="18417" y="13651"/>
                      <a:pt x="18037" y="13881"/>
                      <a:pt x="17583" y="13881"/>
                    </a:cubicBezTo>
                    <a:lnTo>
                      <a:pt x="14248" y="13881"/>
                    </a:lnTo>
                    <a:cubicBezTo>
                      <a:pt x="13794" y="13881"/>
                      <a:pt x="13414" y="13651"/>
                      <a:pt x="13414" y="13249"/>
                    </a:cubicBezTo>
                    <a:cubicBezTo>
                      <a:pt x="13414" y="12903"/>
                      <a:pt x="13794" y="12614"/>
                      <a:pt x="14248" y="12614"/>
                    </a:cubicBezTo>
                    <a:close/>
                    <a:moveTo>
                      <a:pt x="17583" y="15207"/>
                    </a:moveTo>
                    <a:cubicBezTo>
                      <a:pt x="18037" y="15207"/>
                      <a:pt x="18417" y="15494"/>
                      <a:pt x="18417" y="15839"/>
                    </a:cubicBezTo>
                    <a:cubicBezTo>
                      <a:pt x="18417" y="16185"/>
                      <a:pt x="18037" y="16474"/>
                      <a:pt x="17583" y="16474"/>
                    </a:cubicBezTo>
                    <a:lnTo>
                      <a:pt x="4169" y="16474"/>
                    </a:lnTo>
                    <a:cubicBezTo>
                      <a:pt x="3714" y="16474"/>
                      <a:pt x="3334" y="16185"/>
                      <a:pt x="3334" y="15839"/>
                    </a:cubicBezTo>
                    <a:cubicBezTo>
                      <a:pt x="3334" y="15494"/>
                      <a:pt x="3714" y="15207"/>
                      <a:pt x="4169" y="15207"/>
                    </a:cubicBezTo>
                    <a:close/>
                    <a:moveTo>
                      <a:pt x="17583" y="17741"/>
                    </a:moveTo>
                    <a:cubicBezTo>
                      <a:pt x="18037" y="17741"/>
                      <a:pt x="18417" y="18028"/>
                      <a:pt x="18417" y="18373"/>
                    </a:cubicBezTo>
                    <a:cubicBezTo>
                      <a:pt x="18417" y="18721"/>
                      <a:pt x="18037" y="19008"/>
                      <a:pt x="17583" y="19008"/>
                    </a:cubicBezTo>
                    <a:lnTo>
                      <a:pt x="4169" y="19008"/>
                    </a:lnTo>
                    <a:cubicBezTo>
                      <a:pt x="3714" y="19008"/>
                      <a:pt x="3334" y="18721"/>
                      <a:pt x="3334" y="18373"/>
                    </a:cubicBezTo>
                    <a:cubicBezTo>
                      <a:pt x="3334" y="18028"/>
                      <a:pt x="3714" y="17741"/>
                      <a:pt x="4169" y="17741"/>
                    </a:cubicBezTo>
                    <a:close/>
                    <a:moveTo>
                      <a:pt x="10837" y="0"/>
                    </a:moveTo>
                    <a:cubicBezTo>
                      <a:pt x="8867" y="0"/>
                      <a:pt x="7123" y="1095"/>
                      <a:pt x="6745" y="2536"/>
                    </a:cubicBezTo>
                    <a:lnTo>
                      <a:pt x="5836" y="2536"/>
                    </a:lnTo>
                    <a:cubicBezTo>
                      <a:pt x="4775" y="2536"/>
                      <a:pt x="3789" y="3053"/>
                      <a:pt x="3411" y="3803"/>
                    </a:cubicBezTo>
                    <a:lnTo>
                      <a:pt x="2502" y="3803"/>
                    </a:lnTo>
                    <a:cubicBezTo>
                      <a:pt x="1061" y="3803"/>
                      <a:pt x="0" y="4666"/>
                      <a:pt x="0" y="5702"/>
                    </a:cubicBezTo>
                    <a:lnTo>
                      <a:pt x="0" y="19757"/>
                    </a:lnTo>
                    <a:cubicBezTo>
                      <a:pt x="0" y="20735"/>
                      <a:pt x="1138" y="21600"/>
                      <a:pt x="2502" y="21600"/>
                    </a:cubicBezTo>
                    <a:lnTo>
                      <a:pt x="19175" y="21600"/>
                    </a:lnTo>
                    <a:cubicBezTo>
                      <a:pt x="20614" y="21600"/>
                      <a:pt x="21600" y="20735"/>
                      <a:pt x="21600" y="19757"/>
                    </a:cubicBezTo>
                    <a:lnTo>
                      <a:pt x="21600" y="5702"/>
                    </a:lnTo>
                    <a:cubicBezTo>
                      <a:pt x="21600" y="4609"/>
                      <a:pt x="20462" y="3803"/>
                      <a:pt x="19175" y="3803"/>
                    </a:cubicBezTo>
                    <a:lnTo>
                      <a:pt x="18189" y="3803"/>
                    </a:lnTo>
                    <a:cubicBezTo>
                      <a:pt x="17811" y="3112"/>
                      <a:pt x="16976" y="2536"/>
                      <a:pt x="15839" y="2536"/>
                    </a:cubicBezTo>
                    <a:lnTo>
                      <a:pt x="14929" y="2536"/>
                    </a:lnTo>
                    <a:cubicBezTo>
                      <a:pt x="14552" y="1095"/>
                      <a:pt x="12807" y="0"/>
                      <a:pt x="108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47" name="Google Shape;4647;p40"/>
              <p:cNvSpPr/>
              <p:nvPr/>
            </p:nvSpPr>
            <p:spPr>
              <a:xfrm>
                <a:off x="731551" y="106295"/>
                <a:ext cx="159142" cy="575352"/>
              </a:xfrm>
              <a:custGeom>
                <a:rect b="b" l="l" r="r" t="t"/>
                <a:pathLst>
                  <a:path extrusionOk="0" h="21600" w="21600">
                    <a:moveTo>
                      <a:pt x="10846" y="0"/>
                    </a:moveTo>
                    <a:cubicBezTo>
                      <a:pt x="9516" y="0"/>
                      <a:pt x="8227" y="156"/>
                      <a:pt x="7746" y="470"/>
                    </a:cubicBezTo>
                    <a:lnTo>
                      <a:pt x="327" y="4392"/>
                    </a:lnTo>
                    <a:cubicBezTo>
                      <a:pt x="0" y="4480"/>
                      <a:pt x="0" y="4749"/>
                      <a:pt x="0" y="4837"/>
                    </a:cubicBezTo>
                    <a:lnTo>
                      <a:pt x="0" y="21600"/>
                    </a:lnTo>
                    <a:lnTo>
                      <a:pt x="21283" y="21600"/>
                    </a:lnTo>
                    <a:lnTo>
                      <a:pt x="21283" y="4837"/>
                    </a:lnTo>
                    <a:lnTo>
                      <a:pt x="21600" y="4837"/>
                    </a:lnTo>
                    <a:cubicBezTo>
                      <a:pt x="21600" y="4749"/>
                      <a:pt x="21600" y="4480"/>
                      <a:pt x="21283" y="4392"/>
                    </a:cubicBezTo>
                    <a:lnTo>
                      <a:pt x="14192" y="470"/>
                    </a:lnTo>
                    <a:cubicBezTo>
                      <a:pt x="13547" y="156"/>
                      <a:pt x="12176" y="0"/>
                      <a:pt x="108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48" name="Google Shape;4648;p40"/>
              <p:cNvSpPr/>
              <p:nvPr/>
            </p:nvSpPr>
            <p:spPr>
              <a:xfrm>
                <a:off x="733963" y="726802"/>
                <a:ext cx="156730" cy="161479"/>
              </a:xfrm>
              <a:custGeom>
                <a:rect b="b" l="l" r="r" t="t"/>
                <a:pathLst>
                  <a:path extrusionOk="0" h="21600" w="21600">
                    <a:moveTo>
                      <a:pt x="0" y="0"/>
                    </a:moveTo>
                    <a:lnTo>
                      <a:pt x="0" y="11123"/>
                    </a:lnTo>
                    <a:lnTo>
                      <a:pt x="655" y="11123"/>
                    </a:lnTo>
                    <a:cubicBezTo>
                      <a:pt x="655" y="17153"/>
                      <a:pt x="5236" y="21600"/>
                      <a:pt x="11127" y="21600"/>
                    </a:cubicBezTo>
                    <a:cubicBezTo>
                      <a:pt x="17351" y="21600"/>
                      <a:pt x="21600" y="16840"/>
                      <a:pt x="21600" y="11123"/>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649" name="Google Shape;4649;p40"/>
            <p:cNvSpPr/>
            <p:nvPr/>
          </p:nvSpPr>
          <p:spPr>
            <a:xfrm>
              <a:off x="10131087" y="5993655"/>
              <a:ext cx="885305" cy="612217"/>
            </a:xfrm>
            <a:custGeom>
              <a:rect b="b" l="l" r="r" t="t"/>
              <a:pathLst>
                <a:path extrusionOk="0" h="21600" w="21413">
                  <a:moveTo>
                    <a:pt x="10095" y="3248"/>
                  </a:moveTo>
                  <a:lnTo>
                    <a:pt x="10095" y="5091"/>
                  </a:lnTo>
                  <a:lnTo>
                    <a:pt x="8775" y="5091"/>
                  </a:lnTo>
                  <a:lnTo>
                    <a:pt x="8775" y="4171"/>
                  </a:lnTo>
                  <a:cubicBezTo>
                    <a:pt x="8775" y="3668"/>
                    <a:pt x="9061" y="3248"/>
                    <a:pt x="9464" y="3248"/>
                  </a:cubicBezTo>
                  <a:close/>
                  <a:moveTo>
                    <a:pt x="14519" y="3333"/>
                  </a:moveTo>
                  <a:cubicBezTo>
                    <a:pt x="14922" y="3333"/>
                    <a:pt x="15208" y="3750"/>
                    <a:pt x="15208" y="4253"/>
                  </a:cubicBezTo>
                  <a:lnTo>
                    <a:pt x="15208" y="5176"/>
                  </a:lnTo>
                  <a:lnTo>
                    <a:pt x="13888" y="5176"/>
                  </a:lnTo>
                  <a:lnTo>
                    <a:pt x="13888" y="3333"/>
                  </a:lnTo>
                  <a:close/>
                  <a:moveTo>
                    <a:pt x="12624" y="3333"/>
                  </a:moveTo>
                  <a:lnTo>
                    <a:pt x="12624" y="5258"/>
                  </a:lnTo>
                  <a:lnTo>
                    <a:pt x="11302" y="5258"/>
                  </a:lnTo>
                  <a:lnTo>
                    <a:pt x="11302" y="3333"/>
                  </a:lnTo>
                  <a:close/>
                  <a:moveTo>
                    <a:pt x="14577" y="10623"/>
                  </a:moveTo>
                  <a:lnTo>
                    <a:pt x="11933" y="12884"/>
                  </a:lnTo>
                  <a:lnTo>
                    <a:pt x="9291" y="10623"/>
                  </a:lnTo>
                  <a:close/>
                  <a:moveTo>
                    <a:pt x="11933" y="15062"/>
                  </a:moveTo>
                  <a:lnTo>
                    <a:pt x="15611" y="18078"/>
                  </a:lnTo>
                  <a:lnTo>
                    <a:pt x="8316" y="18078"/>
                  </a:lnTo>
                  <a:lnTo>
                    <a:pt x="11933" y="15062"/>
                  </a:lnTo>
                  <a:close/>
                  <a:moveTo>
                    <a:pt x="5615" y="17996"/>
                  </a:moveTo>
                  <a:cubicBezTo>
                    <a:pt x="5960" y="17996"/>
                    <a:pt x="6304" y="18416"/>
                    <a:pt x="6304" y="18919"/>
                  </a:cubicBezTo>
                  <a:cubicBezTo>
                    <a:pt x="6304" y="19504"/>
                    <a:pt x="5960" y="19924"/>
                    <a:pt x="5615" y="19924"/>
                  </a:cubicBezTo>
                  <a:cubicBezTo>
                    <a:pt x="5270" y="19924"/>
                    <a:pt x="4982" y="19504"/>
                    <a:pt x="4982" y="18919"/>
                  </a:cubicBezTo>
                  <a:cubicBezTo>
                    <a:pt x="4982" y="18416"/>
                    <a:pt x="5270" y="17996"/>
                    <a:pt x="5615" y="17996"/>
                  </a:cubicBezTo>
                  <a:close/>
                  <a:moveTo>
                    <a:pt x="18253" y="18078"/>
                  </a:moveTo>
                  <a:cubicBezTo>
                    <a:pt x="18598" y="18078"/>
                    <a:pt x="18886" y="18499"/>
                    <a:pt x="18886" y="19001"/>
                  </a:cubicBezTo>
                  <a:cubicBezTo>
                    <a:pt x="18886" y="19589"/>
                    <a:pt x="18598" y="20007"/>
                    <a:pt x="18253" y="20007"/>
                  </a:cubicBezTo>
                  <a:cubicBezTo>
                    <a:pt x="17908" y="20007"/>
                    <a:pt x="17620" y="19589"/>
                    <a:pt x="17620" y="19001"/>
                  </a:cubicBezTo>
                  <a:cubicBezTo>
                    <a:pt x="17620" y="18499"/>
                    <a:pt x="17908" y="18078"/>
                    <a:pt x="18253" y="18078"/>
                  </a:cubicBezTo>
                  <a:close/>
                  <a:moveTo>
                    <a:pt x="1859" y="0"/>
                  </a:moveTo>
                  <a:cubicBezTo>
                    <a:pt x="1377" y="0"/>
                    <a:pt x="905" y="274"/>
                    <a:pt x="561" y="819"/>
                  </a:cubicBezTo>
                  <a:cubicBezTo>
                    <a:pt x="-187" y="1825"/>
                    <a:pt x="-187" y="3668"/>
                    <a:pt x="561" y="4673"/>
                  </a:cubicBezTo>
                  <a:lnTo>
                    <a:pt x="3489" y="9112"/>
                  </a:lnTo>
                  <a:cubicBezTo>
                    <a:pt x="4178" y="10120"/>
                    <a:pt x="5156" y="10706"/>
                    <a:pt x="6131" y="10706"/>
                  </a:cubicBezTo>
                  <a:lnTo>
                    <a:pt x="6707" y="10706"/>
                  </a:lnTo>
                  <a:lnTo>
                    <a:pt x="10670" y="13889"/>
                  </a:lnTo>
                  <a:lnTo>
                    <a:pt x="6937" y="16991"/>
                  </a:lnTo>
                  <a:cubicBezTo>
                    <a:pt x="6592" y="16403"/>
                    <a:pt x="6131" y="16153"/>
                    <a:pt x="5557" y="16153"/>
                  </a:cubicBezTo>
                  <a:cubicBezTo>
                    <a:pt x="4466" y="16153"/>
                    <a:pt x="3719" y="17408"/>
                    <a:pt x="3719" y="18834"/>
                  </a:cubicBezTo>
                  <a:cubicBezTo>
                    <a:pt x="3719" y="20427"/>
                    <a:pt x="4523" y="21600"/>
                    <a:pt x="5557" y="21600"/>
                  </a:cubicBezTo>
                  <a:cubicBezTo>
                    <a:pt x="6363" y="21600"/>
                    <a:pt x="7052" y="20845"/>
                    <a:pt x="7338" y="19672"/>
                  </a:cubicBezTo>
                  <a:lnTo>
                    <a:pt x="16472" y="19672"/>
                  </a:lnTo>
                  <a:cubicBezTo>
                    <a:pt x="16760" y="20762"/>
                    <a:pt x="17391" y="21600"/>
                    <a:pt x="18253" y="21600"/>
                  </a:cubicBezTo>
                  <a:cubicBezTo>
                    <a:pt x="19345" y="21600"/>
                    <a:pt x="20149" y="20342"/>
                    <a:pt x="20149" y="18834"/>
                  </a:cubicBezTo>
                  <a:cubicBezTo>
                    <a:pt x="20149" y="17241"/>
                    <a:pt x="19287" y="16153"/>
                    <a:pt x="18253" y="16153"/>
                  </a:cubicBezTo>
                  <a:cubicBezTo>
                    <a:pt x="17794" y="16153"/>
                    <a:pt x="17276" y="16403"/>
                    <a:pt x="16875" y="16991"/>
                  </a:cubicBezTo>
                  <a:lnTo>
                    <a:pt x="13140" y="13889"/>
                  </a:lnTo>
                  <a:lnTo>
                    <a:pt x="17104" y="10706"/>
                  </a:lnTo>
                  <a:lnTo>
                    <a:pt x="19575" y="10706"/>
                  </a:lnTo>
                  <a:cubicBezTo>
                    <a:pt x="20665" y="10706"/>
                    <a:pt x="21413" y="9448"/>
                    <a:pt x="21413" y="7939"/>
                  </a:cubicBezTo>
                  <a:cubicBezTo>
                    <a:pt x="21413" y="6349"/>
                    <a:pt x="20551" y="5176"/>
                    <a:pt x="19575" y="5176"/>
                  </a:cubicBezTo>
                  <a:lnTo>
                    <a:pt x="16357" y="5176"/>
                  </a:lnTo>
                  <a:lnTo>
                    <a:pt x="16357" y="4253"/>
                  </a:lnTo>
                  <a:cubicBezTo>
                    <a:pt x="16357" y="2745"/>
                    <a:pt x="15496" y="1572"/>
                    <a:pt x="14462" y="1572"/>
                  </a:cubicBezTo>
                  <a:lnTo>
                    <a:pt x="9464" y="1572"/>
                  </a:lnTo>
                  <a:cubicBezTo>
                    <a:pt x="8372" y="1572"/>
                    <a:pt x="7568" y="2830"/>
                    <a:pt x="7568" y="4253"/>
                  </a:cubicBezTo>
                  <a:lnTo>
                    <a:pt x="7568" y="5176"/>
                  </a:lnTo>
                  <a:lnTo>
                    <a:pt x="7282" y="5176"/>
                  </a:lnTo>
                  <a:cubicBezTo>
                    <a:pt x="6649" y="5176"/>
                    <a:pt x="5960" y="4841"/>
                    <a:pt x="5500" y="4171"/>
                  </a:cubicBezTo>
                  <a:lnTo>
                    <a:pt x="3203" y="819"/>
                  </a:lnTo>
                  <a:cubicBezTo>
                    <a:pt x="2829" y="274"/>
                    <a:pt x="2340" y="0"/>
                    <a:pt x="18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650" name="Google Shape;4650;p40"/>
            <p:cNvGrpSpPr/>
            <p:nvPr/>
          </p:nvGrpSpPr>
          <p:grpSpPr>
            <a:xfrm>
              <a:off x="15773694" y="3595604"/>
              <a:ext cx="893032" cy="893033"/>
              <a:chOff x="-1" y="-1"/>
              <a:chExt cx="893031" cy="893031"/>
            </a:xfrm>
          </p:grpSpPr>
          <p:sp>
            <p:nvSpPr>
              <p:cNvPr id="4651" name="Google Shape;4651;p40"/>
              <p:cNvSpPr/>
              <p:nvPr/>
            </p:nvSpPr>
            <p:spPr>
              <a:xfrm>
                <a:off x="159141" y="311120"/>
                <a:ext cx="579497" cy="318283"/>
              </a:xfrm>
              <a:custGeom>
                <a:rect b="b" l="l" r="r" t="t"/>
                <a:pathLst>
                  <a:path extrusionOk="0" h="21600" w="21600">
                    <a:moveTo>
                      <a:pt x="8851" y="0"/>
                    </a:moveTo>
                    <a:lnTo>
                      <a:pt x="7348" y="6446"/>
                    </a:lnTo>
                    <a:cubicBezTo>
                      <a:pt x="7258" y="7091"/>
                      <a:pt x="6817" y="7577"/>
                      <a:pt x="6463" y="7577"/>
                    </a:cubicBezTo>
                    <a:lnTo>
                      <a:pt x="0" y="7577"/>
                    </a:lnTo>
                    <a:lnTo>
                      <a:pt x="0" y="21600"/>
                    </a:lnTo>
                    <a:lnTo>
                      <a:pt x="21600" y="21600"/>
                    </a:lnTo>
                    <a:lnTo>
                      <a:pt x="21600" y="7577"/>
                    </a:lnTo>
                    <a:lnTo>
                      <a:pt x="15935" y="7577"/>
                    </a:lnTo>
                    <a:lnTo>
                      <a:pt x="13721" y="17246"/>
                    </a:lnTo>
                    <a:cubicBezTo>
                      <a:pt x="13561" y="17973"/>
                      <a:pt x="13240" y="18305"/>
                      <a:pt x="12903" y="18305"/>
                    </a:cubicBezTo>
                    <a:cubicBezTo>
                      <a:pt x="12493" y="18305"/>
                      <a:pt x="12057" y="17809"/>
                      <a:pt x="11864" y="16924"/>
                    </a:cubicBezTo>
                    <a:lnTo>
                      <a:pt x="885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52" name="Google Shape;4652;p40"/>
              <p:cNvSpPr/>
              <p:nvPr/>
            </p:nvSpPr>
            <p:spPr>
              <a:xfrm>
                <a:off x="156728" y="156728"/>
                <a:ext cx="579573" cy="320620"/>
              </a:xfrm>
              <a:custGeom>
                <a:rect b="b" l="l" r="r" t="t"/>
                <a:pathLst>
                  <a:path extrusionOk="0" h="21600" w="21600">
                    <a:moveTo>
                      <a:pt x="0" y="0"/>
                    </a:moveTo>
                    <a:lnTo>
                      <a:pt x="0" y="14403"/>
                    </a:lnTo>
                    <a:lnTo>
                      <a:pt x="5931" y="14403"/>
                    </a:lnTo>
                    <a:lnTo>
                      <a:pt x="8322" y="4799"/>
                    </a:lnTo>
                    <a:cubicBezTo>
                      <a:pt x="8485" y="4063"/>
                      <a:pt x="8816" y="3733"/>
                      <a:pt x="9154" y="3733"/>
                    </a:cubicBezTo>
                    <a:cubicBezTo>
                      <a:pt x="9550" y="3733"/>
                      <a:pt x="9949" y="4185"/>
                      <a:pt x="10092" y="4962"/>
                    </a:cubicBezTo>
                    <a:lnTo>
                      <a:pt x="13014" y="21600"/>
                    </a:lnTo>
                    <a:lnTo>
                      <a:pt x="14340" y="15521"/>
                    </a:lnTo>
                    <a:cubicBezTo>
                      <a:pt x="14517" y="14881"/>
                      <a:pt x="14961" y="14403"/>
                      <a:pt x="15225" y="14403"/>
                    </a:cubicBezTo>
                    <a:lnTo>
                      <a:pt x="21600" y="14403"/>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53" name="Google Shape;4653;p40"/>
              <p:cNvSpPr/>
              <p:nvPr/>
            </p:nvSpPr>
            <p:spPr>
              <a:xfrm>
                <a:off x="-1" y="-1"/>
                <a:ext cx="893031" cy="893031"/>
              </a:xfrm>
              <a:custGeom>
                <a:rect b="b" l="l" r="r" t="t"/>
                <a:pathLst>
                  <a:path extrusionOk="0" h="21600" w="21600">
                    <a:moveTo>
                      <a:pt x="18440" y="2527"/>
                    </a:moveTo>
                    <a:cubicBezTo>
                      <a:pt x="18785" y="2527"/>
                      <a:pt x="19073" y="2815"/>
                      <a:pt x="19073" y="3160"/>
                    </a:cubicBezTo>
                    <a:lnTo>
                      <a:pt x="19073" y="15969"/>
                    </a:lnTo>
                    <a:cubicBezTo>
                      <a:pt x="19073" y="16314"/>
                      <a:pt x="18785" y="16602"/>
                      <a:pt x="18440" y="16602"/>
                    </a:cubicBezTo>
                    <a:lnTo>
                      <a:pt x="3160" y="16602"/>
                    </a:lnTo>
                    <a:cubicBezTo>
                      <a:pt x="2757" y="16602"/>
                      <a:pt x="2471" y="16314"/>
                      <a:pt x="2471" y="15969"/>
                    </a:cubicBezTo>
                    <a:lnTo>
                      <a:pt x="2471" y="3160"/>
                    </a:lnTo>
                    <a:cubicBezTo>
                      <a:pt x="2471" y="2815"/>
                      <a:pt x="2757" y="2527"/>
                      <a:pt x="3160" y="2527"/>
                    </a:cubicBezTo>
                    <a:close/>
                    <a:moveTo>
                      <a:pt x="4424" y="17809"/>
                    </a:moveTo>
                    <a:cubicBezTo>
                      <a:pt x="4768" y="17809"/>
                      <a:pt x="5113" y="18095"/>
                      <a:pt x="5113" y="18440"/>
                    </a:cubicBezTo>
                    <a:cubicBezTo>
                      <a:pt x="5113" y="18843"/>
                      <a:pt x="4768" y="19129"/>
                      <a:pt x="4424" y="19129"/>
                    </a:cubicBezTo>
                    <a:cubicBezTo>
                      <a:pt x="4079" y="19129"/>
                      <a:pt x="3791" y="18843"/>
                      <a:pt x="3791" y="18440"/>
                    </a:cubicBezTo>
                    <a:cubicBezTo>
                      <a:pt x="3791" y="18095"/>
                      <a:pt x="4079" y="17809"/>
                      <a:pt x="4424" y="17809"/>
                    </a:cubicBezTo>
                    <a:close/>
                    <a:moveTo>
                      <a:pt x="7009" y="17809"/>
                    </a:moveTo>
                    <a:cubicBezTo>
                      <a:pt x="7354" y="17809"/>
                      <a:pt x="7640" y="18095"/>
                      <a:pt x="7640" y="18440"/>
                    </a:cubicBezTo>
                    <a:cubicBezTo>
                      <a:pt x="7640" y="18843"/>
                      <a:pt x="7295" y="19129"/>
                      <a:pt x="7009" y="19129"/>
                    </a:cubicBezTo>
                    <a:cubicBezTo>
                      <a:pt x="6665" y="19129"/>
                      <a:pt x="6376" y="18843"/>
                      <a:pt x="6376" y="18440"/>
                    </a:cubicBezTo>
                    <a:cubicBezTo>
                      <a:pt x="6376" y="18095"/>
                      <a:pt x="6665" y="17809"/>
                      <a:pt x="7009" y="17809"/>
                    </a:cubicBezTo>
                    <a:close/>
                    <a:moveTo>
                      <a:pt x="3160" y="0"/>
                    </a:moveTo>
                    <a:cubicBezTo>
                      <a:pt x="1437" y="0"/>
                      <a:pt x="0" y="1437"/>
                      <a:pt x="0" y="3160"/>
                    </a:cubicBezTo>
                    <a:lnTo>
                      <a:pt x="0" y="18440"/>
                    </a:lnTo>
                    <a:cubicBezTo>
                      <a:pt x="0" y="20163"/>
                      <a:pt x="1437" y="21600"/>
                      <a:pt x="3160" y="21600"/>
                    </a:cubicBezTo>
                    <a:lnTo>
                      <a:pt x="18440" y="21600"/>
                    </a:lnTo>
                    <a:cubicBezTo>
                      <a:pt x="20163" y="21600"/>
                      <a:pt x="21600" y="20163"/>
                      <a:pt x="21600" y="18440"/>
                    </a:cubicBezTo>
                    <a:lnTo>
                      <a:pt x="21600" y="3160"/>
                    </a:lnTo>
                    <a:cubicBezTo>
                      <a:pt x="21600" y="1437"/>
                      <a:pt x="20163" y="0"/>
                      <a:pt x="184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654" name="Google Shape;4654;p40"/>
            <p:cNvSpPr/>
            <p:nvPr/>
          </p:nvSpPr>
          <p:spPr>
            <a:xfrm>
              <a:off x="15879981" y="4696605"/>
              <a:ext cx="681648" cy="890619"/>
            </a:xfrm>
            <a:custGeom>
              <a:rect b="b" l="l" r="r" t="t"/>
              <a:pathLst>
                <a:path extrusionOk="0" h="21600" w="21600">
                  <a:moveTo>
                    <a:pt x="15270" y="6205"/>
                  </a:moveTo>
                  <a:cubicBezTo>
                    <a:pt x="15487" y="6205"/>
                    <a:pt x="15692" y="6249"/>
                    <a:pt x="15805" y="6335"/>
                  </a:cubicBezTo>
                  <a:cubicBezTo>
                    <a:pt x="17463" y="7602"/>
                    <a:pt x="18289" y="9158"/>
                    <a:pt x="18289" y="10829"/>
                  </a:cubicBezTo>
                  <a:cubicBezTo>
                    <a:pt x="18289" y="12499"/>
                    <a:pt x="17463" y="14111"/>
                    <a:pt x="15805" y="15265"/>
                  </a:cubicBezTo>
                  <a:cubicBezTo>
                    <a:pt x="14226" y="16532"/>
                    <a:pt x="12193" y="17164"/>
                    <a:pt x="10012" y="17164"/>
                  </a:cubicBezTo>
                  <a:cubicBezTo>
                    <a:pt x="9560" y="17164"/>
                    <a:pt x="9183" y="16877"/>
                    <a:pt x="9183" y="16532"/>
                  </a:cubicBezTo>
                  <a:cubicBezTo>
                    <a:pt x="9183" y="16128"/>
                    <a:pt x="9560" y="15841"/>
                    <a:pt x="10012" y="15841"/>
                  </a:cubicBezTo>
                  <a:cubicBezTo>
                    <a:pt x="11818" y="15841"/>
                    <a:pt x="13397" y="15380"/>
                    <a:pt x="14677" y="14341"/>
                  </a:cubicBezTo>
                  <a:cubicBezTo>
                    <a:pt x="15955" y="13420"/>
                    <a:pt x="16708" y="12096"/>
                    <a:pt x="16708" y="10771"/>
                  </a:cubicBezTo>
                  <a:cubicBezTo>
                    <a:pt x="16557" y="9447"/>
                    <a:pt x="15955" y="8178"/>
                    <a:pt x="14677" y="7200"/>
                  </a:cubicBezTo>
                  <a:cubicBezTo>
                    <a:pt x="14450" y="7026"/>
                    <a:pt x="14450" y="6566"/>
                    <a:pt x="14677" y="6335"/>
                  </a:cubicBezTo>
                  <a:cubicBezTo>
                    <a:pt x="14828" y="6249"/>
                    <a:pt x="15052" y="6205"/>
                    <a:pt x="15270" y="6205"/>
                  </a:cubicBezTo>
                  <a:close/>
                  <a:moveTo>
                    <a:pt x="903" y="0"/>
                  </a:moveTo>
                  <a:cubicBezTo>
                    <a:pt x="451" y="0"/>
                    <a:pt x="0" y="287"/>
                    <a:pt x="0" y="691"/>
                  </a:cubicBezTo>
                  <a:lnTo>
                    <a:pt x="0" y="2708"/>
                  </a:lnTo>
                  <a:cubicBezTo>
                    <a:pt x="0" y="5011"/>
                    <a:pt x="2334" y="6854"/>
                    <a:pt x="5270" y="7085"/>
                  </a:cubicBezTo>
                  <a:cubicBezTo>
                    <a:pt x="5946" y="8582"/>
                    <a:pt x="7828" y="9677"/>
                    <a:pt x="10012" y="9677"/>
                  </a:cubicBezTo>
                  <a:cubicBezTo>
                    <a:pt x="10915" y="9677"/>
                    <a:pt x="11741" y="10253"/>
                    <a:pt x="11741" y="10944"/>
                  </a:cubicBezTo>
                  <a:cubicBezTo>
                    <a:pt x="11591" y="11520"/>
                    <a:pt x="10838" y="12096"/>
                    <a:pt x="10012" y="12096"/>
                  </a:cubicBezTo>
                  <a:cubicBezTo>
                    <a:pt x="7828" y="12096"/>
                    <a:pt x="5946" y="13190"/>
                    <a:pt x="5270" y="14689"/>
                  </a:cubicBezTo>
                  <a:cubicBezTo>
                    <a:pt x="2410" y="14919"/>
                    <a:pt x="0" y="16819"/>
                    <a:pt x="0" y="19123"/>
                  </a:cubicBezTo>
                  <a:lnTo>
                    <a:pt x="0" y="20967"/>
                  </a:lnTo>
                  <a:cubicBezTo>
                    <a:pt x="0" y="21313"/>
                    <a:pt x="451" y="21600"/>
                    <a:pt x="903" y="21600"/>
                  </a:cubicBezTo>
                  <a:lnTo>
                    <a:pt x="4216" y="21600"/>
                  </a:lnTo>
                  <a:cubicBezTo>
                    <a:pt x="4668" y="21600"/>
                    <a:pt x="5043" y="21313"/>
                    <a:pt x="5043" y="20967"/>
                  </a:cubicBezTo>
                  <a:lnTo>
                    <a:pt x="5043" y="19123"/>
                  </a:lnTo>
                  <a:cubicBezTo>
                    <a:pt x="5043" y="18720"/>
                    <a:pt x="5420" y="18431"/>
                    <a:pt x="5872" y="18431"/>
                  </a:cubicBezTo>
                  <a:lnTo>
                    <a:pt x="6323" y="18431"/>
                  </a:lnTo>
                  <a:cubicBezTo>
                    <a:pt x="7300" y="19238"/>
                    <a:pt x="8581" y="19757"/>
                    <a:pt x="10012" y="19757"/>
                  </a:cubicBezTo>
                  <a:cubicBezTo>
                    <a:pt x="16407" y="19757"/>
                    <a:pt x="21600" y="15782"/>
                    <a:pt x="21600" y="10886"/>
                  </a:cubicBezTo>
                  <a:cubicBezTo>
                    <a:pt x="21600" y="5990"/>
                    <a:pt x="16407" y="2015"/>
                    <a:pt x="10012" y="2015"/>
                  </a:cubicBezTo>
                  <a:cubicBezTo>
                    <a:pt x="8581" y="2015"/>
                    <a:pt x="7300" y="2477"/>
                    <a:pt x="6323" y="3340"/>
                  </a:cubicBezTo>
                  <a:lnTo>
                    <a:pt x="5872" y="3340"/>
                  </a:lnTo>
                  <a:cubicBezTo>
                    <a:pt x="5420" y="3340"/>
                    <a:pt x="5043" y="3053"/>
                    <a:pt x="5043" y="2708"/>
                  </a:cubicBezTo>
                  <a:lnTo>
                    <a:pt x="5043" y="691"/>
                  </a:lnTo>
                  <a:cubicBezTo>
                    <a:pt x="5043" y="287"/>
                    <a:pt x="4668" y="0"/>
                    <a:pt x="42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655" name="Google Shape;4655;p40"/>
            <p:cNvGrpSpPr/>
            <p:nvPr/>
          </p:nvGrpSpPr>
          <p:grpSpPr>
            <a:xfrm>
              <a:off x="15774941" y="5853396"/>
              <a:ext cx="890621" cy="893032"/>
              <a:chOff x="75" y="-1"/>
              <a:chExt cx="890619" cy="893031"/>
            </a:xfrm>
          </p:grpSpPr>
          <p:sp>
            <p:nvSpPr>
              <p:cNvPr id="4656" name="Google Shape;4656;p40"/>
              <p:cNvSpPr/>
              <p:nvPr/>
            </p:nvSpPr>
            <p:spPr>
              <a:xfrm>
                <a:off x="418019" y="213720"/>
                <a:ext cx="54656" cy="52320"/>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57" name="Google Shape;4657;p40"/>
              <p:cNvSpPr/>
              <p:nvPr/>
            </p:nvSpPr>
            <p:spPr>
              <a:xfrm>
                <a:off x="418019" y="315869"/>
                <a:ext cx="54656" cy="54657"/>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58" name="Google Shape;4658;p40"/>
              <p:cNvSpPr/>
              <p:nvPr/>
            </p:nvSpPr>
            <p:spPr>
              <a:xfrm>
                <a:off x="418019" y="527253"/>
                <a:ext cx="54656" cy="104487"/>
              </a:xfrm>
              <a:custGeom>
                <a:rect b="b" l="l" r="r" t="t"/>
                <a:pathLst>
                  <a:path extrusionOk="0" h="21600" w="21600">
                    <a:moveTo>
                      <a:pt x="0" y="0"/>
                    </a:moveTo>
                    <a:lnTo>
                      <a:pt x="0" y="16208"/>
                    </a:lnTo>
                    <a:cubicBezTo>
                      <a:pt x="0" y="19153"/>
                      <a:pt x="4707" y="21600"/>
                      <a:pt x="11292" y="21600"/>
                    </a:cubicBezTo>
                    <a:cubicBezTo>
                      <a:pt x="16922" y="21600"/>
                      <a:pt x="21600" y="19153"/>
                      <a:pt x="21600" y="1620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59" name="Google Shape;4659;p40"/>
              <p:cNvSpPr/>
              <p:nvPr/>
            </p:nvSpPr>
            <p:spPr>
              <a:xfrm>
                <a:off x="524917" y="159141"/>
                <a:ext cx="159142" cy="80740"/>
              </a:xfrm>
              <a:custGeom>
                <a:rect b="b" l="l" r="r" t="t"/>
                <a:pathLst>
                  <a:path extrusionOk="0" h="21600" w="21600">
                    <a:moveTo>
                      <a:pt x="0" y="0"/>
                    </a:moveTo>
                    <a:lnTo>
                      <a:pt x="0" y="14602"/>
                    </a:lnTo>
                    <a:lnTo>
                      <a:pt x="10641" y="14602"/>
                    </a:lnTo>
                    <a:cubicBezTo>
                      <a:pt x="14182" y="14602"/>
                      <a:pt x="17405" y="17788"/>
                      <a:pt x="20311" y="21600"/>
                    </a:cubicBezTo>
                    <a:cubicBezTo>
                      <a:pt x="20955" y="19059"/>
                      <a:pt x="21600" y="17143"/>
                      <a:pt x="21600" y="14602"/>
                    </a:cubicBezTo>
                    <a:cubicBezTo>
                      <a:pt x="21600" y="6353"/>
                      <a:pt x="18049" y="0"/>
                      <a:pt x="141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60" name="Google Shape;4660;p40"/>
              <p:cNvSpPr/>
              <p:nvPr/>
            </p:nvSpPr>
            <p:spPr>
              <a:xfrm>
                <a:off x="418019" y="106898"/>
                <a:ext cx="54656" cy="52244"/>
              </a:xfrm>
              <a:custGeom>
                <a:rect b="b" l="l" r="r" t="t"/>
                <a:pathLst>
                  <a:path extrusionOk="0" h="21600" w="21600">
                    <a:moveTo>
                      <a:pt x="10338" y="0"/>
                    </a:moveTo>
                    <a:cubicBezTo>
                      <a:pt x="4707" y="0"/>
                      <a:pt x="0" y="4894"/>
                      <a:pt x="0" y="10784"/>
                    </a:cubicBezTo>
                    <a:lnTo>
                      <a:pt x="0" y="21600"/>
                    </a:lnTo>
                    <a:lnTo>
                      <a:pt x="21600" y="21600"/>
                    </a:lnTo>
                    <a:lnTo>
                      <a:pt x="21600" y="10784"/>
                    </a:lnTo>
                    <a:cubicBezTo>
                      <a:pt x="21600" y="4894"/>
                      <a:pt x="16922"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61" name="Google Shape;4661;p40"/>
              <p:cNvSpPr/>
              <p:nvPr/>
            </p:nvSpPr>
            <p:spPr>
              <a:xfrm>
                <a:off x="418019" y="420355"/>
                <a:ext cx="54656" cy="5465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62" name="Google Shape;4662;p40"/>
              <p:cNvSpPr/>
              <p:nvPr/>
            </p:nvSpPr>
            <p:spPr>
              <a:xfrm>
                <a:off x="75" y="-1"/>
                <a:ext cx="890619" cy="893031"/>
              </a:xfrm>
              <a:custGeom>
                <a:rect b="b" l="l" r="r" t="t"/>
                <a:pathLst>
                  <a:path extrusionOk="0" h="21600" w="21600">
                    <a:moveTo>
                      <a:pt x="10771" y="1322"/>
                    </a:moveTo>
                    <a:cubicBezTo>
                      <a:pt x="11577" y="1322"/>
                      <a:pt x="12327" y="1838"/>
                      <a:pt x="12614" y="2642"/>
                    </a:cubicBezTo>
                    <a:lnTo>
                      <a:pt x="15263" y="2642"/>
                    </a:lnTo>
                    <a:cubicBezTo>
                      <a:pt x="16647" y="2642"/>
                      <a:pt x="17799" y="3791"/>
                      <a:pt x="17799" y="5169"/>
                    </a:cubicBezTo>
                    <a:cubicBezTo>
                      <a:pt x="17799" y="5860"/>
                      <a:pt x="17510" y="6435"/>
                      <a:pt x="16993" y="6951"/>
                    </a:cubicBezTo>
                    <a:cubicBezTo>
                      <a:pt x="17049" y="7181"/>
                      <a:pt x="17108" y="7469"/>
                      <a:pt x="17108" y="7640"/>
                    </a:cubicBezTo>
                    <a:cubicBezTo>
                      <a:pt x="17108" y="8388"/>
                      <a:pt x="16819" y="8962"/>
                      <a:pt x="16358" y="9478"/>
                    </a:cubicBezTo>
                    <a:cubicBezTo>
                      <a:pt x="16417" y="9708"/>
                      <a:pt x="16473" y="9938"/>
                      <a:pt x="16473" y="10167"/>
                    </a:cubicBezTo>
                    <a:cubicBezTo>
                      <a:pt x="16473" y="11548"/>
                      <a:pt x="15321" y="12696"/>
                      <a:pt x="13939" y="12696"/>
                    </a:cubicBezTo>
                    <a:cubicBezTo>
                      <a:pt x="13594" y="12696"/>
                      <a:pt x="13305" y="12408"/>
                      <a:pt x="13305" y="12064"/>
                    </a:cubicBezTo>
                    <a:cubicBezTo>
                      <a:pt x="13305" y="11719"/>
                      <a:pt x="13594" y="11431"/>
                      <a:pt x="13939" y="11431"/>
                    </a:cubicBezTo>
                    <a:cubicBezTo>
                      <a:pt x="14687" y="11431"/>
                      <a:pt x="15263" y="10857"/>
                      <a:pt x="15263" y="10111"/>
                    </a:cubicBezTo>
                    <a:cubicBezTo>
                      <a:pt x="15263" y="9422"/>
                      <a:pt x="14687" y="8847"/>
                      <a:pt x="13939" y="8847"/>
                    </a:cubicBezTo>
                    <a:lnTo>
                      <a:pt x="12672" y="8847"/>
                    </a:lnTo>
                    <a:lnTo>
                      <a:pt x="12672" y="13845"/>
                    </a:lnTo>
                    <a:lnTo>
                      <a:pt x="14515" y="13845"/>
                    </a:lnTo>
                    <a:cubicBezTo>
                      <a:pt x="15609" y="13845"/>
                      <a:pt x="16417" y="14706"/>
                      <a:pt x="16417" y="15740"/>
                    </a:cubicBezTo>
                    <a:cubicBezTo>
                      <a:pt x="16417" y="16602"/>
                      <a:pt x="15839" y="17348"/>
                      <a:pt x="14976" y="17521"/>
                    </a:cubicBezTo>
                    <a:cubicBezTo>
                      <a:pt x="13824" y="17809"/>
                      <a:pt x="12903" y="18498"/>
                      <a:pt x="12211" y="19303"/>
                    </a:cubicBezTo>
                    <a:cubicBezTo>
                      <a:pt x="11807" y="19819"/>
                      <a:pt x="11290" y="20107"/>
                      <a:pt x="10714" y="20107"/>
                    </a:cubicBezTo>
                    <a:cubicBezTo>
                      <a:pt x="10136" y="20107"/>
                      <a:pt x="9560" y="19819"/>
                      <a:pt x="9215" y="19303"/>
                    </a:cubicBezTo>
                    <a:cubicBezTo>
                      <a:pt x="8582" y="18440"/>
                      <a:pt x="7546" y="17809"/>
                      <a:pt x="6450" y="17521"/>
                    </a:cubicBezTo>
                    <a:cubicBezTo>
                      <a:pt x="5587" y="17291"/>
                      <a:pt x="5011" y="16487"/>
                      <a:pt x="5011" y="15625"/>
                    </a:cubicBezTo>
                    <a:cubicBezTo>
                      <a:pt x="5011" y="14591"/>
                      <a:pt x="5874" y="13787"/>
                      <a:pt x="6911" y="13787"/>
                    </a:cubicBezTo>
                    <a:lnTo>
                      <a:pt x="8754" y="13787"/>
                    </a:lnTo>
                    <a:lnTo>
                      <a:pt x="8754" y="8732"/>
                    </a:lnTo>
                    <a:lnTo>
                      <a:pt x="7487" y="8732"/>
                    </a:lnTo>
                    <a:cubicBezTo>
                      <a:pt x="6739" y="8732"/>
                      <a:pt x="6163" y="9307"/>
                      <a:pt x="6163" y="10052"/>
                    </a:cubicBezTo>
                    <a:cubicBezTo>
                      <a:pt x="6163" y="10742"/>
                      <a:pt x="6739" y="11316"/>
                      <a:pt x="7487" y="11316"/>
                    </a:cubicBezTo>
                    <a:cubicBezTo>
                      <a:pt x="7833" y="11316"/>
                      <a:pt x="8121" y="11604"/>
                      <a:pt x="8121" y="11949"/>
                    </a:cubicBezTo>
                    <a:cubicBezTo>
                      <a:pt x="8121" y="12352"/>
                      <a:pt x="7833" y="12638"/>
                      <a:pt x="7487" y="12638"/>
                    </a:cubicBezTo>
                    <a:cubicBezTo>
                      <a:pt x="6105" y="12638"/>
                      <a:pt x="4953" y="11489"/>
                      <a:pt x="4953" y="10111"/>
                    </a:cubicBezTo>
                    <a:cubicBezTo>
                      <a:pt x="4953" y="9823"/>
                      <a:pt x="5011" y="9593"/>
                      <a:pt x="5127" y="9363"/>
                    </a:cubicBezTo>
                    <a:cubicBezTo>
                      <a:pt x="4607" y="8904"/>
                      <a:pt x="4319" y="8329"/>
                      <a:pt x="4319" y="7584"/>
                    </a:cubicBezTo>
                    <a:cubicBezTo>
                      <a:pt x="4319" y="7295"/>
                      <a:pt x="4377" y="7066"/>
                      <a:pt x="4434" y="6894"/>
                    </a:cubicBezTo>
                    <a:cubicBezTo>
                      <a:pt x="3973" y="6376"/>
                      <a:pt x="3686" y="5802"/>
                      <a:pt x="3686" y="5054"/>
                    </a:cubicBezTo>
                    <a:cubicBezTo>
                      <a:pt x="3801" y="3734"/>
                      <a:pt x="4953" y="2642"/>
                      <a:pt x="6335" y="2642"/>
                    </a:cubicBezTo>
                    <a:lnTo>
                      <a:pt x="8984" y="2642"/>
                    </a:lnTo>
                    <a:cubicBezTo>
                      <a:pt x="9273" y="1896"/>
                      <a:pt x="9906" y="1322"/>
                      <a:pt x="10771" y="1322"/>
                    </a:cubicBezTo>
                    <a:close/>
                    <a:moveTo>
                      <a:pt x="1843" y="0"/>
                    </a:moveTo>
                    <a:cubicBezTo>
                      <a:pt x="863" y="58"/>
                      <a:pt x="0" y="919"/>
                      <a:pt x="0" y="1896"/>
                    </a:cubicBezTo>
                    <a:lnTo>
                      <a:pt x="0" y="19762"/>
                    </a:lnTo>
                    <a:cubicBezTo>
                      <a:pt x="0" y="20796"/>
                      <a:pt x="863" y="21600"/>
                      <a:pt x="1843" y="21600"/>
                    </a:cubicBezTo>
                    <a:lnTo>
                      <a:pt x="19757" y="21600"/>
                    </a:lnTo>
                    <a:cubicBezTo>
                      <a:pt x="20794" y="21600"/>
                      <a:pt x="21600" y="20738"/>
                      <a:pt x="21600" y="19647"/>
                    </a:cubicBezTo>
                    <a:lnTo>
                      <a:pt x="21600" y="1953"/>
                    </a:lnTo>
                    <a:cubicBezTo>
                      <a:pt x="21600" y="919"/>
                      <a:pt x="20735" y="58"/>
                      <a:pt x="19757" y="58"/>
                    </a:cubicBezTo>
                    <a:lnTo>
                      <a:pt x="184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63" name="Google Shape;4663;p40"/>
              <p:cNvSpPr/>
              <p:nvPr/>
            </p:nvSpPr>
            <p:spPr>
              <a:xfrm>
                <a:off x="524917" y="263626"/>
                <a:ext cx="130646" cy="80740"/>
              </a:xfrm>
              <a:custGeom>
                <a:rect b="b" l="l" r="r" t="t"/>
                <a:pathLst>
                  <a:path extrusionOk="0" h="21600" w="21600">
                    <a:moveTo>
                      <a:pt x="0" y="0"/>
                    </a:moveTo>
                    <a:lnTo>
                      <a:pt x="0" y="14622"/>
                    </a:lnTo>
                    <a:lnTo>
                      <a:pt x="9036" y="14622"/>
                    </a:lnTo>
                    <a:cubicBezTo>
                      <a:pt x="9323" y="14561"/>
                      <a:pt x="9622" y="14541"/>
                      <a:pt x="9909" y="14541"/>
                    </a:cubicBezTo>
                    <a:cubicBezTo>
                      <a:pt x="13536" y="14541"/>
                      <a:pt x="17125" y="18071"/>
                      <a:pt x="20030" y="21600"/>
                    </a:cubicBezTo>
                    <a:cubicBezTo>
                      <a:pt x="21201" y="19059"/>
                      <a:pt x="21600" y="16518"/>
                      <a:pt x="21600" y="14622"/>
                    </a:cubicBezTo>
                    <a:cubicBezTo>
                      <a:pt x="21600" y="6353"/>
                      <a:pt x="17674" y="0"/>
                      <a:pt x="129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64" name="Google Shape;4664;p40"/>
              <p:cNvSpPr/>
              <p:nvPr/>
            </p:nvSpPr>
            <p:spPr>
              <a:xfrm>
                <a:off x="261290" y="631739"/>
                <a:ext cx="365777" cy="156805"/>
              </a:xfrm>
              <a:custGeom>
                <a:rect b="b" l="l" r="r" t="t"/>
                <a:pathLst>
                  <a:path extrusionOk="0" h="21600" w="21600">
                    <a:moveTo>
                      <a:pt x="1402" y="0"/>
                    </a:moveTo>
                    <a:cubicBezTo>
                      <a:pt x="703" y="0"/>
                      <a:pt x="0" y="1641"/>
                      <a:pt x="0" y="3603"/>
                    </a:cubicBezTo>
                    <a:cubicBezTo>
                      <a:pt x="0" y="5888"/>
                      <a:pt x="703" y="6875"/>
                      <a:pt x="1264" y="7197"/>
                    </a:cubicBezTo>
                    <a:cubicBezTo>
                      <a:pt x="4487" y="9492"/>
                      <a:pt x="7572" y="14071"/>
                      <a:pt x="9678" y="19959"/>
                    </a:cubicBezTo>
                    <a:cubicBezTo>
                      <a:pt x="9816" y="20946"/>
                      <a:pt x="10101" y="21600"/>
                      <a:pt x="10800" y="21600"/>
                    </a:cubicBezTo>
                    <a:cubicBezTo>
                      <a:pt x="11503" y="21600"/>
                      <a:pt x="11922" y="20946"/>
                      <a:pt x="12064" y="19959"/>
                    </a:cubicBezTo>
                    <a:cubicBezTo>
                      <a:pt x="14028" y="14071"/>
                      <a:pt x="16970" y="9159"/>
                      <a:pt x="20336" y="6875"/>
                    </a:cubicBezTo>
                    <a:cubicBezTo>
                      <a:pt x="21039" y="6542"/>
                      <a:pt x="21600" y="5234"/>
                      <a:pt x="21600" y="3603"/>
                    </a:cubicBezTo>
                    <a:cubicBezTo>
                      <a:pt x="21600" y="1641"/>
                      <a:pt x="20897" y="0"/>
                      <a:pt x="19917" y="0"/>
                    </a:cubicBezTo>
                    <a:lnTo>
                      <a:pt x="15007" y="0"/>
                    </a:lnTo>
                    <a:cubicBezTo>
                      <a:pt x="14308" y="4258"/>
                      <a:pt x="12763" y="7529"/>
                      <a:pt x="10662" y="7529"/>
                    </a:cubicBezTo>
                    <a:cubicBezTo>
                      <a:pt x="8556" y="7529"/>
                      <a:pt x="7012" y="4580"/>
                      <a:pt x="63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65" name="Google Shape;4665;p40"/>
              <p:cNvSpPr/>
              <p:nvPr/>
            </p:nvSpPr>
            <p:spPr>
              <a:xfrm>
                <a:off x="206710" y="159141"/>
                <a:ext cx="159067" cy="80740"/>
              </a:xfrm>
              <a:custGeom>
                <a:rect b="b" l="l" r="r" t="t"/>
                <a:pathLst>
                  <a:path extrusionOk="0" h="21600" w="21600">
                    <a:moveTo>
                      <a:pt x="7412" y="0"/>
                    </a:moveTo>
                    <a:cubicBezTo>
                      <a:pt x="3225" y="0"/>
                      <a:pt x="0" y="6353"/>
                      <a:pt x="0" y="14602"/>
                    </a:cubicBezTo>
                    <a:cubicBezTo>
                      <a:pt x="0" y="17143"/>
                      <a:pt x="645" y="19704"/>
                      <a:pt x="1290" y="21600"/>
                    </a:cubicBezTo>
                    <a:cubicBezTo>
                      <a:pt x="4187" y="17788"/>
                      <a:pt x="7412" y="14602"/>
                      <a:pt x="10964" y="14602"/>
                    </a:cubicBezTo>
                    <a:lnTo>
                      <a:pt x="21600" y="14602"/>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66" name="Google Shape;4666;p40"/>
              <p:cNvSpPr/>
              <p:nvPr/>
            </p:nvSpPr>
            <p:spPr>
              <a:xfrm>
                <a:off x="237543" y="266039"/>
                <a:ext cx="132983" cy="80740"/>
              </a:xfrm>
              <a:custGeom>
                <a:rect b="b" l="l" r="r" t="t"/>
                <a:pathLst>
                  <a:path extrusionOk="0" h="21600" w="21600">
                    <a:moveTo>
                      <a:pt x="8486" y="0"/>
                    </a:moveTo>
                    <a:cubicBezTo>
                      <a:pt x="3857" y="0"/>
                      <a:pt x="0" y="6353"/>
                      <a:pt x="0" y="14602"/>
                    </a:cubicBezTo>
                    <a:cubicBezTo>
                      <a:pt x="0" y="17143"/>
                      <a:pt x="392" y="20329"/>
                      <a:pt x="1543" y="21600"/>
                    </a:cubicBezTo>
                    <a:cubicBezTo>
                      <a:pt x="4249" y="16518"/>
                      <a:pt x="8486" y="14602"/>
                      <a:pt x="13114" y="14602"/>
                    </a:cubicBezTo>
                    <a:lnTo>
                      <a:pt x="21600" y="14602"/>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667" name="Google Shape;4667;p40"/>
            <p:cNvSpPr/>
            <p:nvPr/>
          </p:nvSpPr>
          <p:spPr>
            <a:xfrm>
              <a:off x="18023059" y="4694270"/>
              <a:ext cx="893609" cy="895368"/>
            </a:xfrm>
            <a:custGeom>
              <a:rect b="b" l="l" r="r" t="t"/>
              <a:pathLst>
                <a:path extrusionOk="0" h="21600" w="21558">
                  <a:moveTo>
                    <a:pt x="9870" y="12720"/>
                  </a:moveTo>
                  <a:lnTo>
                    <a:pt x="9870" y="13980"/>
                  </a:lnTo>
                  <a:lnTo>
                    <a:pt x="8036" y="13980"/>
                  </a:lnTo>
                  <a:cubicBezTo>
                    <a:pt x="7636" y="13980"/>
                    <a:pt x="7349" y="13693"/>
                    <a:pt x="7349" y="13349"/>
                  </a:cubicBezTo>
                  <a:cubicBezTo>
                    <a:pt x="7349" y="13005"/>
                    <a:pt x="7636" y="12720"/>
                    <a:pt x="8036" y="12720"/>
                  </a:cubicBezTo>
                  <a:close/>
                  <a:moveTo>
                    <a:pt x="11761" y="15182"/>
                  </a:moveTo>
                  <a:lnTo>
                    <a:pt x="11761" y="15240"/>
                  </a:lnTo>
                  <a:cubicBezTo>
                    <a:pt x="12105" y="15240"/>
                    <a:pt x="12390" y="15526"/>
                    <a:pt x="12390" y="15869"/>
                  </a:cubicBezTo>
                  <a:cubicBezTo>
                    <a:pt x="12390" y="16213"/>
                    <a:pt x="12105" y="16501"/>
                    <a:pt x="11761" y="16501"/>
                  </a:cubicBezTo>
                  <a:lnTo>
                    <a:pt x="11074" y="16501"/>
                  </a:lnTo>
                  <a:lnTo>
                    <a:pt x="11074" y="15182"/>
                  </a:lnTo>
                  <a:close/>
                  <a:moveTo>
                    <a:pt x="9870" y="17704"/>
                  </a:moveTo>
                  <a:lnTo>
                    <a:pt x="9870" y="19021"/>
                  </a:lnTo>
                  <a:lnTo>
                    <a:pt x="9240" y="19021"/>
                  </a:lnTo>
                  <a:cubicBezTo>
                    <a:pt x="8897" y="19021"/>
                    <a:pt x="8609" y="18736"/>
                    <a:pt x="8609" y="18392"/>
                  </a:cubicBezTo>
                  <a:cubicBezTo>
                    <a:pt x="8609" y="17990"/>
                    <a:pt x="8897" y="17704"/>
                    <a:pt x="9240" y="17704"/>
                  </a:cubicBezTo>
                  <a:close/>
                  <a:moveTo>
                    <a:pt x="10615" y="0"/>
                  </a:moveTo>
                  <a:cubicBezTo>
                    <a:pt x="9526" y="0"/>
                    <a:pt x="8724" y="858"/>
                    <a:pt x="8724" y="1890"/>
                  </a:cubicBezTo>
                  <a:cubicBezTo>
                    <a:pt x="8724" y="2692"/>
                    <a:pt x="9240" y="3379"/>
                    <a:pt x="10042" y="3666"/>
                  </a:cubicBezTo>
                  <a:lnTo>
                    <a:pt x="10042" y="6072"/>
                  </a:lnTo>
                  <a:cubicBezTo>
                    <a:pt x="8033" y="4456"/>
                    <a:pt x="7114" y="3845"/>
                    <a:pt x="6101" y="3845"/>
                  </a:cubicBezTo>
                  <a:cubicBezTo>
                    <a:pt x="5930" y="3845"/>
                    <a:pt x="5756" y="3863"/>
                    <a:pt x="5572" y="3896"/>
                  </a:cubicBezTo>
                  <a:cubicBezTo>
                    <a:pt x="4656" y="4066"/>
                    <a:pt x="4141" y="4870"/>
                    <a:pt x="3739" y="5787"/>
                  </a:cubicBezTo>
                  <a:cubicBezTo>
                    <a:pt x="3110" y="6818"/>
                    <a:pt x="2364" y="8193"/>
                    <a:pt x="358" y="8995"/>
                  </a:cubicBezTo>
                  <a:cubicBezTo>
                    <a:pt x="73" y="9110"/>
                    <a:pt x="-42" y="9395"/>
                    <a:pt x="14" y="9682"/>
                  </a:cubicBezTo>
                  <a:cubicBezTo>
                    <a:pt x="73" y="9968"/>
                    <a:pt x="302" y="10197"/>
                    <a:pt x="645" y="10197"/>
                  </a:cubicBezTo>
                  <a:lnTo>
                    <a:pt x="1964" y="10197"/>
                  </a:lnTo>
                  <a:cubicBezTo>
                    <a:pt x="1964" y="10197"/>
                    <a:pt x="4656" y="10141"/>
                    <a:pt x="6089" y="6818"/>
                  </a:cubicBezTo>
                  <a:cubicBezTo>
                    <a:pt x="6223" y="6593"/>
                    <a:pt x="6465" y="6438"/>
                    <a:pt x="6729" y="6438"/>
                  </a:cubicBezTo>
                  <a:cubicBezTo>
                    <a:pt x="6802" y="6438"/>
                    <a:pt x="6874" y="6449"/>
                    <a:pt x="6947" y="6474"/>
                  </a:cubicBezTo>
                  <a:cubicBezTo>
                    <a:pt x="7234" y="6645"/>
                    <a:pt x="7464" y="6989"/>
                    <a:pt x="7293" y="7333"/>
                  </a:cubicBezTo>
                  <a:cubicBezTo>
                    <a:pt x="6718" y="8708"/>
                    <a:pt x="5974" y="9624"/>
                    <a:pt x="5172" y="10255"/>
                  </a:cubicBezTo>
                  <a:lnTo>
                    <a:pt x="6603" y="10255"/>
                  </a:lnTo>
                  <a:cubicBezTo>
                    <a:pt x="7178" y="9797"/>
                    <a:pt x="7693" y="9110"/>
                    <a:pt x="7693" y="8422"/>
                  </a:cubicBezTo>
                  <a:cubicBezTo>
                    <a:pt x="7693" y="8078"/>
                    <a:pt x="7980" y="7791"/>
                    <a:pt x="8324" y="7791"/>
                  </a:cubicBezTo>
                  <a:cubicBezTo>
                    <a:pt x="8667" y="7791"/>
                    <a:pt x="8953" y="8078"/>
                    <a:pt x="8953" y="8422"/>
                  </a:cubicBezTo>
                  <a:cubicBezTo>
                    <a:pt x="8953" y="9110"/>
                    <a:pt x="8724" y="9797"/>
                    <a:pt x="8324" y="10255"/>
                  </a:cubicBezTo>
                  <a:lnTo>
                    <a:pt x="10157" y="10255"/>
                  </a:lnTo>
                  <a:lnTo>
                    <a:pt x="10157" y="11574"/>
                  </a:lnTo>
                  <a:lnTo>
                    <a:pt x="8324" y="11574"/>
                  </a:lnTo>
                  <a:cubicBezTo>
                    <a:pt x="7234" y="11574"/>
                    <a:pt x="6432" y="12432"/>
                    <a:pt x="6432" y="13407"/>
                  </a:cubicBezTo>
                  <a:cubicBezTo>
                    <a:pt x="6432" y="14495"/>
                    <a:pt x="7293" y="15297"/>
                    <a:pt x="8324" y="15297"/>
                  </a:cubicBezTo>
                  <a:lnTo>
                    <a:pt x="10157" y="15297"/>
                  </a:lnTo>
                  <a:lnTo>
                    <a:pt x="10157" y="16559"/>
                  </a:lnTo>
                  <a:lnTo>
                    <a:pt x="9526" y="16559"/>
                  </a:lnTo>
                  <a:cubicBezTo>
                    <a:pt x="8438" y="16559"/>
                    <a:pt x="7693" y="17417"/>
                    <a:pt x="7693" y="18448"/>
                  </a:cubicBezTo>
                  <a:cubicBezTo>
                    <a:pt x="7693" y="19538"/>
                    <a:pt x="8553" y="20281"/>
                    <a:pt x="9526" y="20281"/>
                  </a:cubicBezTo>
                  <a:lnTo>
                    <a:pt x="10157" y="20281"/>
                  </a:lnTo>
                  <a:lnTo>
                    <a:pt x="10157" y="20969"/>
                  </a:lnTo>
                  <a:cubicBezTo>
                    <a:pt x="10157" y="21313"/>
                    <a:pt x="10442" y="21600"/>
                    <a:pt x="10844" y="21600"/>
                  </a:cubicBezTo>
                  <a:cubicBezTo>
                    <a:pt x="11188" y="21600"/>
                    <a:pt x="11474" y="21313"/>
                    <a:pt x="11474" y="20969"/>
                  </a:cubicBezTo>
                  <a:lnTo>
                    <a:pt x="11474" y="20281"/>
                  </a:lnTo>
                  <a:lnTo>
                    <a:pt x="12105" y="20281"/>
                  </a:lnTo>
                  <a:cubicBezTo>
                    <a:pt x="12448" y="20281"/>
                    <a:pt x="12734" y="19996"/>
                    <a:pt x="12734" y="19652"/>
                  </a:cubicBezTo>
                  <a:cubicBezTo>
                    <a:pt x="12734" y="19309"/>
                    <a:pt x="12448" y="19021"/>
                    <a:pt x="12105" y="19021"/>
                  </a:cubicBezTo>
                  <a:lnTo>
                    <a:pt x="11474" y="19021"/>
                  </a:lnTo>
                  <a:lnTo>
                    <a:pt x="11474" y="17704"/>
                  </a:lnTo>
                  <a:lnTo>
                    <a:pt x="12105" y="17704"/>
                  </a:lnTo>
                  <a:cubicBezTo>
                    <a:pt x="13194" y="17704"/>
                    <a:pt x="13996" y="16844"/>
                    <a:pt x="13996" y="15869"/>
                  </a:cubicBezTo>
                  <a:cubicBezTo>
                    <a:pt x="13996" y="14782"/>
                    <a:pt x="13136" y="13980"/>
                    <a:pt x="12105" y="13980"/>
                  </a:cubicBezTo>
                  <a:lnTo>
                    <a:pt x="11474" y="13980"/>
                  </a:lnTo>
                  <a:lnTo>
                    <a:pt x="11474" y="12720"/>
                  </a:lnTo>
                  <a:lnTo>
                    <a:pt x="13309" y="12720"/>
                  </a:lnTo>
                  <a:cubicBezTo>
                    <a:pt x="14052" y="12720"/>
                    <a:pt x="14684" y="12261"/>
                    <a:pt x="14969" y="11688"/>
                  </a:cubicBezTo>
                  <a:cubicBezTo>
                    <a:pt x="14625" y="11516"/>
                    <a:pt x="14282" y="11230"/>
                    <a:pt x="13882" y="10943"/>
                  </a:cubicBezTo>
                  <a:cubicBezTo>
                    <a:pt x="13823" y="11230"/>
                    <a:pt x="13594" y="11401"/>
                    <a:pt x="13250" y="11401"/>
                  </a:cubicBezTo>
                  <a:lnTo>
                    <a:pt x="11417" y="11401"/>
                  </a:lnTo>
                  <a:lnTo>
                    <a:pt x="11417" y="10141"/>
                  </a:lnTo>
                  <a:lnTo>
                    <a:pt x="13250" y="10141"/>
                  </a:lnTo>
                  <a:cubicBezTo>
                    <a:pt x="12907" y="9568"/>
                    <a:pt x="12619" y="8995"/>
                    <a:pt x="12619" y="8249"/>
                  </a:cubicBezTo>
                  <a:cubicBezTo>
                    <a:pt x="12619" y="7906"/>
                    <a:pt x="12907" y="7620"/>
                    <a:pt x="13250" y="7620"/>
                  </a:cubicBezTo>
                  <a:cubicBezTo>
                    <a:pt x="13594" y="7620"/>
                    <a:pt x="13882" y="7906"/>
                    <a:pt x="13882" y="8249"/>
                  </a:cubicBezTo>
                  <a:cubicBezTo>
                    <a:pt x="13882" y="9051"/>
                    <a:pt x="14396" y="9624"/>
                    <a:pt x="14969" y="10141"/>
                  </a:cubicBezTo>
                  <a:lnTo>
                    <a:pt x="16402" y="10141"/>
                  </a:lnTo>
                  <a:cubicBezTo>
                    <a:pt x="15600" y="9510"/>
                    <a:pt x="14913" y="8651"/>
                    <a:pt x="14282" y="7218"/>
                  </a:cubicBezTo>
                  <a:cubicBezTo>
                    <a:pt x="14111" y="6933"/>
                    <a:pt x="14282" y="6474"/>
                    <a:pt x="14625" y="6360"/>
                  </a:cubicBezTo>
                  <a:cubicBezTo>
                    <a:pt x="14702" y="6313"/>
                    <a:pt x="14787" y="6292"/>
                    <a:pt x="14874" y="6292"/>
                  </a:cubicBezTo>
                  <a:cubicBezTo>
                    <a:pt x="15111" y="6292"/>
                    <a:pt x="15360" y="6451"/>
                    <a:pt x="15486" y="6704"/>
                  </a:cubicBezTo>
                  <a:cubicBezTo>
                    <a:pt x="16917" y="10083"/>
                    <a:pt x="19610" y="10083"/>
                    <a:pt x="19610" y="10083"/>
                  </a:cubicBezTo>
                  <a:lnTo>
                    <a:pt x="20929" y="10083"/>
                  </a:lnTo>
                  <a:cubicBezTo>
                    <a:pt x="21214" y="10083"/>
                    <a:pt x="21502" y="9853"/>
                    <a:pt x="21558" y="9568"/>
                  </a:cubicBezTo>
                  <a:cubicBezTo>
                    <a:pt x="21272" y="9395"/>
                    <a:pt x="21100" y="9110"/>
                    <a:pt x="20814" y="8995"/>
                  </a:cubicBezTo>
                  <a:cubicBezTo>
                    <a:pt x="18808" y="8193"/>
                    <a:pt x="18121" y="6818"/>
                    <a:pt x="17490" y="5787"/>
                  </a:cubicBezTo>
                  <a:cubicBezTo>
                    <a:pt x="16975" y="4927"/>
                    <a:pt x="16517" y="4125"/>
                    <a:pt x="15600" y="3896"/>
                  </a:cubicBezTo>
                  <a:cubicBezTo>
                    <a:pt x="15478" y="3866"/>
                    <a:pt x="15353" y="3852"/>
                    <a:pt x="15220" y="3852"/>
                  </a:cubicBezTo>
                  <a:cubicBezTo>
                    <a:pt x="14287" y="3852"/>
                    <a:pt x="13045" y="4567"/>
                    <a:pt x="11188" y="6072"/>
                  </a:cubicBezTo>
                  <a:lnTo>
                    <a:pt x="11188" y="3666"/>
                  </a:lnTo>
                  <a:cubicBezTo>
                    <a:pt x="11876" y="3379"/>
                    <a:pt x="12448" y="2750"/>
                    <a:pt x="12448" y="1890"/>
                  </a:cubicBezTo>
                  <a:cubicBezTo>
                    <a:pt x="12448" y="802"/>
                    <a:pt x="11588" y="0"/>
                    <a:pt x="106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71" name="Shape 4671"/>
        <p:cNvGrpSpPr/>
        <p:nvPr/>
      </p:nvGrpSpPr>
      <p:grpSpPr>
        <a:xfrm>
          <a:off x="0" y="0"/>
          <a:ext cx="0" cy="0"/>
          <a:chOff x="0" y="0"/>
          <a:chExt cx="0" cy="0"/>
        </a:xfrm>
      </p:grpSpPr>
      <p:grpSp>
        <p:nvGrpSpPr>
          <p:cNvPr id="4672" name="Google Shape;4672;p41"/>
          <p:cNvGrpSpPr/>
          <p:nvPr/>
        </p:nvGrpSpPr>
        <p:grpSpPr>
          <a:xfrm>
            <a:off x="2798851" y="3473780"/>
            <a:ext cx="18786299" cy="6768439"/>
            <a:chOff x="-2" y="-2"/>
            <a:chExt cx="18786299" cy="6768438"/>
          </a:xfrm>
        </p:grpSpPr>
        <p:sp>
          <p:nvSpPr>
            <p:cNvPr id="4673" name="Google Shape;4673;p41"/>
            <p:cNvSpPr/>
            <p:nvPr/>
          </p:nvSpPr>
          <p:spPr>
            <a:xfrm>
              <a:off x="105289" y="7910"/>
              <a:ext cx="691228" cy="906762"/>
            </a:xfrm>
            <a:custGeom>
              <a:rect b="b" l="l" r="r" t="t"/>
              <a:pathLst>
                <a:path extrusionOk="0" h="21600" w="21600">
                  <a:moveTo>
                    <a:pt x="10616" y="1171"/>
                  </a:moveTo>
                  <a:cubicBezTo>
                    <a:pt x="12009" y="1171"/>
                    <a:pt x="13105" y="2009"/>
                    <a:pt x="13105" y="3070"/>
                  </a:cubicBezTo>
                  <a:cubicBezTo>
                    <a:pt x="13105" y="4075"/>
                    <a:pt x="12009" y="4911"/>
                    <a:pt x="10616" y="4911"/>
                  </a:cubicBezTo>
                  <a:cubicBezTo>
                    <a:pt x="9227" y="4911"/>
                    <a:pt x="8127" y="4075"/>
                    <a:pt x="8127" y="3070"/>
                  </a:cubicBezTo>
                  <a:cubicBezTo>
                    <a:pt x="8127" y="2009"/>
                    <a:pt x="9227" y="1171"/>
                    <a:pt x="10616" y="1171"/>
                  </a:cubicBezTo>
                  <a:close/>
                  <a:moveTo>
                    <a:pt x="18012" y="6250"/>
                  </a:moveTo>
                  <a:cubicBezTo>
                    <a:pt x="18964" y="6250"/>
                    <a:pt x="19697" y="6808"/>
                    <a:pt x="19697" y="7535"/>
                  </a:cubicBezTo>
                  <a:cubicBezTo>
                    <a:pt x="19697" y="8205"/>
                    <a:pt x="18964" y="8763"/>
                    <a:pt x="18012" y="8763"/>
                  </a:cubicBezTo>
                  <a:cubicBezTo>
                    <a:pt x="17133" y="8763"/>
                    <a:pt x="16401" y="8205"/>
                    <a:pt x="16401" y="7535"/>
                  </a:cubicBezTo>
                  <a:cubicBezTo>
                    <a:pt x="16401" y="6865"/>
                    <a:pt x="17133" y="6250"/>
                    <a:pt x="18012" y="6250"/>
                  </a:cubicBezTo>
                  <a:close/>
                  <a:moveTo>
                    <a:pt x="4028" y="7535"/>
                  </a:moveTo>
                  <a:cubicBezTo>
                    <a:pt x="6591" y="7535"/>
                    <a:pt x="8859" y="8819"/>
                    <a:pt x="9591" y="10660"/>
                  </a:cubicBezTo>
                  <a:lnTo>
                    <a:pt x="6224" y="8931"/>
                  </a:lnTo>
                  <a:cubicBezTo>
                    <a:pt x="6077" y="8841"/>
                    <a:pt x="5896" y="8796"/>
                    <a:pt x="5717" y="8796"/>
                  </a:cubicBezTo>
                  <a:cubicBezTo>
                    <a:pt x="5448" y="8796"/>
                    <a:pt x="5185" y="8897"/>
                    <a:pt x="5053" y="9097"/>
                  </a:cubicBezTo>
                  <a:cubicBezTo>
                    <a:pt x="4760" y="9377"/>
                    <a:pt x="4832" y="9824"/>
                    <a:pt x="5271" y="10047"/>
                  </a:cubicBezTo>
                  <a:lnTo>
                    <a:pt x="7981" y="11441"/>
                  </a:lnTo>
                  <a:lnTo>
                    <a:pt x="7395" y="11441"/>
                  </a:lnTo>
                  <a:cubicBezTo>
                    <a:pt x="4393" y="11330"/>
                    <a:pt x="1903" y="9656"/>
                    <a:pt x="1539" y="7535"/>
                  </a:cubicBezTo>
                  <a:close/>
                  <a:moveTo>
                    <a:pt x="3149" y="13842"/>
                  </a:moveTo>
                  <a:cubicBezTo>
                    <a:pt x="4028" y="13842"/>
                    <a:pt x="4760" y="14400"/>
                    <a:pt x="4760" y="15126"/>
                  </a:cubicBezTo>
                  <a:cubicBezTo>
                    <a:pt x="4760" y="15796"/>
                    <a:pt x="4028" y="16354"/>
                    <a:pt x="3149" y="16354"/>
                  </a:cubicBezTo>
                  <a:cubicBezTo>
                    <a:pt x="2196" y="16354"/>
                    <a:pt x="1464" y="15796"/>
                    <a:pt x="1464" y="15126"/>
                  </a:cubicBezTo>
                  <a:cubicBezTo>
                    <a:pt x="1464" y="14400"/>
                    <a:pt x="2196" y="13842"/>
                    <a:pt x="3149" y="13842"/>
                  </a:cubicBezTo>
                  <a:close/>
                  <a:moveTo>
                    <a:pt x="19769" y="15015"/>
                  </a:moveTo>
                  <a:cubicBezTo>
                    <a:pt x="19329" y="17302"/>
                    <a:pt x="16840" y="18921"/>
                    <a:pt x="13912" y="18921"/>
                  </a:cubicBezTo>
                  <a:lnTo>
                    <a:pt x="13326" y="18921"/>
                  </a:lnTo>
                  <a:lnTo>
                    <a:pt x="16036" y="17525"/>
                  </a:lnTo>
                  <a:cubicBezTo>
                    <a:pt x="16401" y="17359"/>
                    <a:pt x="16475" y="16967"/>
                    <a:pt x="16329" y="16632"/>
                  </a:cubicBezTo>
                  <a:cubicBezTo>
                    <a:pt x="16129" y="16443"/>
                    <a:pt x="15825" y="16356"/>
                    <a:pt x="15513" y="16356"/>
                  </a:cubicBezTo>
                  <a:cubicBezTo>
                    <a:pt x="15369" y="16356"/>
                    <a:pt x="15223" y="16374"/>
                    <a:pt x="15083" y="16409"/>
                  </a:cubicBezTo>
                  <a:lnTo>
                    <a:pt x="11716" y="18195"/>
                  </a:lnTo>
                  <a:cubicBezTo>
                    <a:pt x="12448" y="16354"/>
                    <a:pt x="14644" y="15015"/>
                    <a:pt x="17280" y="15015"/>
                  </a:cubicBezTo>
                  <a:close/>
                  <a:moveTo>
                    <a:pt x="10691" y="0"/>
                  </a:moveTo>
                  <a:cubicBezTo>
                    <a:pt x="8420" y="0"/>
                    <a:pt x="6591" y="1394"/>
                    <a:pt x="6591" y="3125"/>
                  </a:cubicBezTo>
                  <a:cubicBezTo>
                    <a:pt x="6591" y="4633"/>
                    <a:pt x="8055" y="5916"/>
                    <a:pt x="9884" y="6195"/>
                  </a:cubicBezTo>
                  <a:lnTo>
                    <a:pt x="9884" y="8428"/>
                  </a:lnTo>
                  <a:cubicBezTo>
                    <a:pt x="8495" y="7143"/>
                    <a:pt x="6370" y="6307"/>
                    <a:pt x="4100" y="6307"/>
                  </a:cubicBezTo>
                  <a:lnTo>
                    <a:pt x="806" y="6307"/>
                  </a:lnTo>
                  <a:cubicBezTo>
                    <a:pt x="367" y="6307"/>
                    <a:pt x="0" y="6585"/>
                    <a:pt x="0" y="6977"/>
                  </a:cubicBezTo>
                  <a:cubicBezTo>
                    <a:pt x="0" y="10102"/>
                    <a:pt x="3368" y="12669"/>
                    <a:pt x="7470" y="12669"/>
                  </a:cubicBezTo>
                  <a:lnTo>
                    <a:pt x="9959" y="12669"/>
                  </a:lnTo>
                  <a:lnTo>
                    <a:pt x="9959" y="17694"/>
                  </a:lnTo>
                  <a:cubicBezTo>
                    <a:pt x="8934" y="16912"/>
                    <a:pt x="7762" y="16354"/>
                    <a:pt x="6517" y="16074"/>
                  </a:cubicBezTo>
                  <a:cubicBezTo>
                    <a:pt x="6591" y="15796"/>
                    <a:pt x="6663" y="15516"/>
                    <a:pt x="6663" y="15238"/>
                  </a:cubicBezTo>
                  <a:cubicBezTo>
                    <a:pt x="6663" y="13842"/>
                    <a:pt x="5199" y="12726"/>
                    <a:pt x="3368" y="12726"/>
                  </a:cubicBezTo>
                  <a:cubicBezTo>
                    <a:pt x="1539" y="12726"/>
                    <a:pt x="74" y="13842"/>
                    <a:pt x="74" y="15238"/>
                  </a:cubicBezTo>
                  <a:cubicBezTo>
                    <a:pt x="74" y="16632"/>
                    <a:pt x="1539" y="17748"/>
                    <a:pt x="3368" y="17748"/>
                  </a:cubicBezTo>
                  <a:cubicBezTo>
                    <a:pt x="4174" y="17748"/>
                    <a:pt x="4906" y="17525"/>
                    <a:pt x="5492" y="17135"/>
                  </a:cubicBezTo>
                  <a:cubicBezTo>
                    <a:pt x="7395" y="17470"/>
                    <a:pt x="9080" y="18475"/>
                    <a:pt x="9959" y="19757"/>
                  </a:cubicBezTo>
                  <a:lnTo>
                    <a:pt x="9959" y="20987"/>
                  </a:lnTo>
                  <a:cubicBezTo>
                    <a:pt x="9959" y="21322"/>
                    <a:pt x="10324" y="21600"/>
                    <a:pt x="10763" y="21600"/>
                  </a:cubicBezTo>
                  <a:cubicBezTo>
                    <a:pt x="11276" y="21600"/>
                    <a:pt x="11641" y="21322"/>
                    <a:pt x="11641" y="20987"/>
                  </a:cubicBezTo>
                  <a:lnTo>
                    <a:pt x="11641" y="20261"/>
                  </a:lnTo>
                  <a:lnTo>
                    <a:pt x="14058" y="20261"/>
                  </a:lnTo>
                  <a:cubicBezTo>
                    <a:pt x="18232" y="20261"/>
                    <a:pt x="21600" y="17694"/>
                    <a:pt x="21600" y="14568"/>
                  </a:cubicBezTo>
                  <a:cubicBezTo>
                    <a:pt x="21454" y="14120"/>
                    <a:pt x="21014" y="13842"/>
                    <a:pt x="20575" y="13842"/>
                  </a:cubicBezTo>
                  <a:lnTo>
                    <a:pt x="17280" y="13842"/>
                  </a:lnTo>
                  <a:cubicBezTo>
                    <a:pt x="14937" y="13842"/>
                    <a:pt x="12887" y="14680"/>
                    <a:pt x="11495" y="15963"/>
                  </a:cubicBezTo>
                  <a:lnTo>
                    <a:pt x="11495" y="12111"/>
                  </a:lnTo>
                  <a:cubicBezTo>
                    <a:pt x="12448" y="10772"/>
                    <a:pt x="14133" y="9824"/>
                    <a:pt x="16036" y="9489"/>
                  </a:cubicBezTo>
                  <a:cubicBezTo>
                    <a:pt x="16547" y="9824"/>
                    <a:pt x="17354" y="10102"/>
                    <a:pt x="18158" y="10102"/>
                  </a:cubicBezTo>
                  <a:cubicBezTo>
                    <a:pt x="19989" y="10102"/>
                    <a:pt x="21454" y="8986"/>
                    <a:pt x="21454" y="7590"/>
                  </a:cubicBezTo>
                  <a:cubicBezTo>
                    <a:pt x="21454" y="6195"/>
                    <a:pt x="19989" y="5079"/>
                    <a:pt x="18158" y="5079"/>
                  </a:cubicBezTo>
                  <a:cubicBezTo>
                    <a:pt x="16329" y="5079"/>
                    <a:pt x="14865" y="6195"/>
                    <a:pt x="14865" y="7590"/>
                  </a:cubicBezTo>
                  <a:cubicBezTo>
                    <a:pt x="14865" y="7870"/>
                    <a:pt x="14937" y="8148"/>
                    <a:pt x="15011" y="8428"/>
                  </a:cubicBezTo>
                  <a:cubicBezTo>
                    <a:pt x="13619" y="8763"/>
                    <a:pt x="12448" y="9321"/>
                    <a:pt x="11495" y="10047"/>
                  </a:cubicBezTo>
                  <a:lnTo>
                    <a:pt x="11495" y="6195"/>
                  </a:lnTo>
                  <a:cubicBezTo>
                    <a:pt x="13473" y="5916"/>
                    <a:pt x="14790" y="4576"/>
                    <a:pt x="14790" y="3125"/>
                  </a:cubicBezTo>
                  <a:cubicBezTo>
                    <a:pt x="14790" y="1394"/>
                    <a:pt x="12959" y="0"/>
                    <a:pt x="106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674" name="Google Shape;4674;p41"/>
            <p:cNvGrpSpPr/>
            <p:nvPr/>
          </p:nvGrpSpPr>
          <p:grpSpPr>
            <a:xfrm>
              <a:off x="1980" y="1126889"/>
              <a:ext cx="902839" cy="911224"/>
              <a:chOff x="0" y="0"/>
              <a:chExt cx="902837" cy="911222"/>
            </a:xfrm>
          </p:grpSpPr>
          <p:sp>
            <p:nvSpPr>
              <p:cNvPr id="4675" name="Google Shape;4675;p41"/>
              <p:cNvSpPr/>
              <p:nvPr/>
            </p:nvSpPr>
            <p:spPr>
              <a:xfrm>
                <a:off x="637539" y="89768"/>
                <a:ext cx="55056" cy="55037"/>
              </a:xfrm>
              <a:custGeom>
                <a:rect b="b" l="l" r="r" t="t"/>
                <a:pathLst>
                  <a:path extrusionOk="0" h="21600" w="19523">
                    <a:moveTo>
                      <a:pt x="9771" y="0"/>
                    </a:moveTo>
                    <a:cubicBezTo>
                      <a:pt x="7477" y="0"/>
                      <a:pt x="5209" y="1138"/>
                      <a:pt x="3125" y="3444"/>
                    </a:cubicBezTo>
                    <a:cubicBezTo>
                      <a:pt x="-1042" y="8027"/>
                      <a:pt x="-1042" y="13544"/>
                      <a:pt x="3125" y="18156"/>
                    </a:cubicBezTo>
                    <a:cubicBezTo>
                      <a:pt x="5209" y="20462"/>
                      <a:pt x="7688" y="21600"/>
                      <a:pt x="10088" y="21600"/>
                    </a:cubicBezTo>
                    <a:cubicBezTo>
                      <a:pt x="12461" y="21600"/>
                      <a:pt x="14756" y="20462"/>
                      <a:pt x="16417" y="18156"/>
                    </a:cubicBezTo>
                    <a:cubicBezTo>
                      <a:pt x="20558" y="13544"/>
                      <a:pt x="20558" y="8027"/>
                      <a:pt x="16417" y="3444"/>
                    </a:cubicBezTo>
                    <a:cubicBezTo>
                      <a:pt x="14334" y="1138"/>
                      <a:pt x="12039" y="0"/>
                      <a:pt x="9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76" name="Google Shape;4676;p41"/>
              <p:cNvSpPr/>
              <p:nvPr/>
            </p:nvSpPr>
            <p:spPr>
              <a:xfrm>
                <a:off x="0" y="0"/>
                <a:ext cx="902837" cy="911222"/>
              </a:xfrm>
              <a:custGeom>
                <a:rect b="b" l="l" r="r" t="t"/>
                <a:pathLst>
                  <a:path extrusionOk="0" h="21600" w="21394">
                    <a:moveTo>
                      <a:pt x="16482" y="1225"/>
                    </a:moveTo>
                    <a:cubicBezTo>
                      <a:pt x="16982" y="1225"/>
                      <a:pt x="17370" y="1225"/>
                      <a:pt x="17814" y="1280"/>
                    </a:cubicBezTo>
                    <a:cubicBezTo>
                      <a:pt x="18260" y="1391"/>
                      <a:pt x="18482" y="2003"/>
                      <a:pt x="18147" y="2336"/>
                    </a:cubicBezTo>
                    <a:cubicBezTo>
                      <a:pt x="17871" y="2613"/>
                      <a:pt x="17871" y="2946"/>
                      <a:pt x="18147" y="3224"/>
                    </a:cubicBezTo>
                    <a:cubicBezTo>
                      <a:pt x="18287" y="3364"/>
                      <a:pt x="18440" y="3433"/>
                      <a:pt x="18593" y="3433"/>
                    </a:cubicBezTo>
                    <a:cubicBezTo>
                      <a:pt x="18745" y="3433"/>
                      <a:pt x="18898" y="3364"/>
                      <a:pt x="19037" y="3224"/>
                    </a:cubicBezTo>
                    <a:cubicBezTo>
                      <a:pt x="19164" y="3115"/>
                      <a:pt x="19314" y="3066"/>
                      <a:pt x="19462" y="3066"/>
                    </a:cubicBezTo>
                    <a:cubicBezTo>
                      <a:pt x="19765" y="3066"/>
                      <a:pt x="20054" y="3276"/>
                      <a:pt x="20091" y="3612"/>
                    </a:cubicBezTo>
                    <a:cubicBezTo>
                      <a:pt x="20313" y="4779"/>
                      <a:pt x="20259" y="6557"/>
                      <a:pt x="19703" y="8334"/>
                    </a:cubicBezTo>
                    <a:cubicBezTo>
                      <a:pt x="19372" y="8394"/>
                      <a:pt x="19041" y="8424"/>
                      <a:pt x="18710" y="8424"/>
                    </a:cubicBezTo>
                    <a:cubicBezTo>
                      <a:pt x="17210" y="8424"/>
                      <a:pt x="15752" y="7815"/>
                      <a:pt x="14705" y="6724"/>
                    </a:cubicBezTo>
                    <a:cubicBezTo>
                      <a:pt x="13373" y="5391"/>
                      <a:pt x="12818" y="3501"/>
                      <a:pt x="13096" y="1724"/>
                    </a:cubicBezTo>
                    <a:cubicBezTo>
                      <a:pt x="14207" y="1391"/>
                      <a:pt x="15428" y="1225"/>
                      <a:pt x="16482" y="1225"/>
                    </a:cubicBezTo>
                    <a:close/>
                    <a:moveTo>
                      <a:pt x="8872" y="2241"/>
                    </a:moveTo>
                    <a:cubicBezTo>
                      <a:pt x="9022" y="2241"/>
                      <a:pt x="9173" y="2253"/>
                      <a:pt x="9319" y="2280"/>
                    </a:cubicBezTo>
                    <a:cubicBezTo>
                      <a:pt x="9208" y="2391"/>
                      <a:pt x="8986" y="2558"/>
                      <a:pt x="8875" y="2669"/>
                    </a:cubicBezTo>
                    <a:cubicBezTo>
                      <a:pt x="7543" y="4002"/>
                      <a:pt x="6544" y="5947"/>
                      <a:pt x="5988" y="8501"/>
                    </a:cubicBezTo>
                    <a:cubicBezTo>
                      <a:pt x="5488" y="7889"/>
                      <a:pt x="5322" y="7112"/>
                      <a:pt x="5322" y="6280"/>
                    </a:cubicBezTo>
                    <a:cubicBezTo>
                      <a:pt x="5322" y="5113"/>
                      <a:pt x="5766" y="4002"/>
                      <a:pt x="6655" y="3168"/>
                    </a:cubicBezTo>
                    <a:cubicBezTo>
                      <a:pt x="7217" y="2606"/>
                      <a:pt x="8056" y="2241"/>
                      <a:pt x="8872" y="2241"/>
                    </a:cubicBezTo>
                    <a:close/>
                    <a:moveTo>
                      <a:pt x="11707" y="2280"/>
                    </a:moveTo>
                    <a:cubicBezTo>
                      <a:pt x="11540" y="4279"/>
                      <a:pt x="12263" y="6223"/>
                      <a:pt x="13706" y="7613"/>
                    </a:cubicBezTo>
                    <a:cubicBezTo>
                      <a:pt x="14970" y="8877"/>
                      <a:pt x="16693" y="9635"/>
                      <a:pt x="18500" y="9635"/>
                    </a:cubicBezTo>
                    <a:cubicBezTo>
                      <a:pt x="18678" y="9635"/>
                      <a:pt x="18858" y="9626"/>
                      <a:pt x="19037" y="9612"/>
                    </a:cubicBezTo>
                    <a:cubicBezTo>
                      <a:pt x="18704" y="10389"/>
                      <a:pt x="18260" y="11112"/>
                      <a:pt x="17649" y="11667"/>
                    </a:cubicBezTo>
                    <a:cubicBezTo>
                      <a:pt x="14762" y="14555"/>
                      <a:pt x="8431" y="14832"/>
                      <a:pt x="6487" y="14832"/>
                    </a:cubicBezTo>
                    <a:cubicBezTo>
                      <a:pt x="6487" y="12889"/>
                      <a:pt x="6766" y="6557"/>
                      <a:pt x="9653" y="3669"/>
                    </a:cubicBezTo>
                    <a:cubicBezTo>
                      <a:pt x="10208" y="3113"/>
                      <a:pt x="10930" y="2613"/>
                      <a:pt x="11707" y="2280"/>
                    </a:cubicBezTo>
                    <a:close/>
                    <a:moveTo>
                      <a:pt x="18981" y="12055"/>
                    </a:moveTo>
                    <a:cubicBezTo>
                      <a:pt x="19203" y="13055"/>
                      <a:pt x="18870" y="14000"/>
                      <a:pt x="18147" y="14777"/>
                    </a:cubicBezTo>
                    <a:cubicBezTo>
                      <a:pt x="17307" y="15620"/>
                      <a:pt x="16163" y="16045"/>
                      <a:pt x="15024" y="16045"/>
                    </a:cubicBezTo>
                    <a:cubicBezTo>
                      <a:pt x="14212" y="16045"/>
                      <a:pt x="13401" y="15828"/>
                      <a:pt x="12707" y="15387"/>
                    </a:cubicBezTo>
                    <a:cubicBezTo>
                      <a:pt x="15317" y="14777"/>
                      <a:pt x="17315" y="13889"/>
                      <a:pt x="18537" y="12556"/>
                    </a:cubicBezTo>
                    <a:cubicBezTo>
                      <a:pt x="18704" y="12388"/>
                      <a:pt x="18870" y="12223"/>
                      <a:pt x="18981" y="12055"/>
                    </a:cubicBezTo>
                    <a:close/>
                    <a:moveTo>
                      <a:pt x="3232" y="14961"/>
                    </a:moveTo>
                    <a:cubicBezTo>
                      <a:pt x="4030" y="14961"/>
                      <a:pt x="4832" y="15253"/>
                      <a:pt x="5433" y="15888"/>
                    </a:cubicBezTo>
                    <a:cubicBezTo>
                      <a:pt x="6433" y="16944"/>
                      <a:pt x="6598" y="18443"/>
                      <a:pt x="5988" y="19610"/>
                    </a:cubicBezTo>
                    <a:cubicBezTo>
                      <a:pt x="5433" y="18721"/>
                      <a:pt x="4822" y="17944"/>
                      <a:pt x="4156" y="17221"/>
                    </a:cubicBezTo>
                    <a:cubicBezTo>
                      <a:pt x="3435" y="16498"/>
                      <a:pt x="2601" y="15888"/>
                      <a:pt x="1713" y="15333"/>
                    </a:cubicBezTo>
                    <a:cubicBezTo>
                      <a:pt x="2178" y="15089"/>
                      <a:pt x="2705" y="14961"/>
                      <a:pt x="3232" y="14961"/>
                    </a:cubicBezTo>
                    <a:close/>
                    <a:moveTo>
                      <a:pt x="16566" y="0"/>
                    </a:moveTo>
                    <a:cubicBezTo>
                      <a:pt x="15574" y="0"/>
                      <a:pt x="14506" y="136"/>
                      <a:pt x="13484" y="391"/>
                    </a:cubicBezTo>
                    <a:cubicBezTo>
                      <a:pt x="12652" y="614"/>
                      <a:pt x="11707" y="947"/>
                      <a:pt x="10652" y="1502"/>
                    </a:cubicBezTo>
                    <a:cubicBezTo>
                      <a:pt x="10074" y="1232"/>
                      <a:pt x="9460" y="1102"/>
                      <a:pt x="8851" y="1102"/>
                    </a:cubicBezTo>
                    <a:cubicBezTo>
                      <a:pt x="7709" y="1102"/>
                      <a:pt x="6581" y="1558"/>
                      <a:pt x="5710" y="2391"/>
                    </a:cubicBezTo>
                    <a:cubicBezTo>
                      <a:pt x="4711" y="3447"/>
                      <a:pt x="4045" y="4890"/>
                      <a:pt x="4045" y="6445"/>
                    </a:cubicBezTo>
                    <a:cubicBezTo>
                      <a:pt x="4045" y="7889"/>
                      <a:pt x="4600" y="9279"/>
                      <a:pt x="5655" y="10389"/>
                    </a:cubicBezTo>
                    <a:cubicBezTo>
                      <a:pt x="5433" y="11722"/>
                      <a:pt x="5322" y="13055"/>
                      <a:pt x="5322" y="14333"/>
                    </a:cubicBezTo>
                    <a:cubicBezTo>
                      <a:pt x="4677" y="14010"/>
                      <a:pt x="3967" y="13846"/>
                      <a:pt x="3257" y="13846"/>
                    </a:cubicBezTo>
                    <a:cubicBezTo>
                      <a:pt x="2132" y="13846"/>
                      <a:pt x="1010" y="14259"/>
                      <a:pt x="158" y="15110"/>
                    </a:cubicBezTo>
                    <a:cubicBezTo>
                      <a:pt x="-120" y="15387"/>
                      <a:pt x="-9" y="15943"/>
                      <a:pt x="324" y="16165"/>
                    </a:cubicBezTo>
                    <a:cubicBezTo>
                      <a:pt x="2490" y="17277"/>
                      <a:pt x="4267" y="19054"/>
                      <a:pt x="5377" y="21219"/>
                    </a:cubicBezTo>
                    <a:cubicBezTo>
                      <a:pt x="5504" y="21473"/>
                      <a:pt x="5722" y="21600"/>
                      <a:pt x="5948" y="21600"/>
                    </a:cubicBezTo>
                    <a:cubicBezTo>
                      <a:pt x="6117" y="21600"/>
                      <a:pt x="6290" y="21529"/>
                      <a:pt x="6433" y="21387"/>
                    </a:cubicBezTo>
                    <a:cubicBezTo>
                      <a:pt x="7821" y="19997"/>
                      <a:pt x="8098" y="17887"/>
                      <a:pt x="7210" y="16221"/>
                    </a:cubicBezTo>
                    <a:cubicBezTo>
                      <a:pt x="8488" y="16221"/>
                      <a:pt x="9875" y="16110"/>
                      <a:pt x="11152" y="15888"/>
                    </a:cubicBezTo>
                    <a:cubicBezTo>
                      <a:pt x="12263" y="16944"/>
                      <a:pt x="13651" y="17499"/>
                      <a:pt x="15095" y="17499"/>
                    </a:cubicBezTo>
                    <a:cubicBezTo>
                      <a:pt x="16538" y="17499"/>
                      <a:pt x="17982" y="16944"/>
                      <a:pt x="19148" y="15832"/>
                    </a:cubicBezTo>
                    <a:cubicBezTo>
                      <a:pt x="20424" y="14499"/>
                      <a:pt x="20814" y="12556"/>
                      <a:pt x="20037" y="10888"/>
                    </a:cubicBezTo>
                    <a:cubicBezTo>
                      <a:pt x="20592" y="9889"/>
                      <a:pt x="20925" y="8889"/>
                      <a:pt x="21147" y="8057"/>
                    </a:cubicBezTo>
                    <a:cubicBezTo>
                      <a:pt x="21424" y="6391"/>
                      <a:pt x="21480" y="4612"/>
                      <a:pt x="21258" y="3390"/>
                    </a:cubicBezTo>
                    <a:cubicBezTo>
                      <a:pt x="21147" y="2502"/>
                      <a:pt x="20370" y="1835"/>
                      <a:pt x="19536" y="1835"/>
                    </a:cubicBezTo>
                    <a:cubicBezTo>
                      <a:pt x="19481" y="947"/>
                      <a:pt x="18870" y="280"/>
                      <a:pt x="18036" y="115"/>
                    </a:cubicBezTo>
                    <a:cubicBezTo>
                      <a:pt x="17580" y="37"/>
                      <a:pt x="17083" y="0"/>
                      <a:pt x="165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77" name="Google Shape;4677;p41"/>
              <p:cNvSpPr/>
              <p:nvPr/>
            </p:nvSpPr>
            <p:spPr>
              <a:xfrm>
                <a:off x="391402" y="318168"/>
                <a:ext cx="196715" cy="196570"/>
              </a:xfrm>
              <a:custGeom>
                <a:rect b="b" l="l" r="r" t="t"/>
                <a:pathLst>
                  <a:path extrusionOk="0" h="21600" w="19499">
                    <a:moveTo>
                      <a:pt x="9141" y="0"/>
                    </a:moveTo>
                    <a:cubicBezTo>
                      <a:pt x="8935" y="0"/>
                      <a:pt x="8736" y="25"/>
                      <a:pt x="8544" y="65"/>
                    </a:cubicBezTo>
                    <a:lnTo>
                      <a:pt x="5529" y="1357"/>
                    </a:lnTo>
                    <a:cubicBezTo>
                      <a:pt x="-44" y="3155"/>
                      <a:pt x="-1902" y="11393"/>
                      <a:pt x="2278" y="15773"/>
                    </a:cubicBezTo>
                    <a:lnTo>
                      <a:pt x="5293" y="19124"/>
                    </a:lnTo>
                    <a:cubicBezTo>
                      <a:pt x="6804" y="20791"/>
                      <a:pt x="8787" y="21600"/>
                      <a:pt x="10770" y="21600"/>
                    </a:cubicBezTo>
                    <a:cubicBezTo>
                      <a:pt x="13970" y="21600"/>
                      <a:pt x="17155" y="19491"/>
                      <a:pt x="18305" y="15511"/>
                    </a:cubicBezTo>
                    <a:lnTo>
                      <a:pt x="19462" y="11907"/>
                    </a:lnTo>
                    <a:cubicBezTo>
                      <a:pt x="19698" y="10363"/>
                      <a:pt x="18769" y="8303"/>
                      <a:pt x="17376" y="8050"/>
                    </a:cubicBezTo>
                    <a:cubicBezTo>
                      <a:pt x="17088" y="7944"/>
                      <a:pt x="16793" y="7895"/>
                      <a:pt x="16506" y="7895"/>
                    </a:cubicBezTo>
                    <a:cubicBezTo>
                      <a:pt x="15371" y="7895"/>
                      <a:pt x="14309" y="8671"/>
                      <a:pt x="14125" y="10109"/>
                    </a:cubicBezTo>
                    <a:lnTo>
                      <a:pt x="12960" y="13452"/>
                    </a:lnTo>
                    <a:cubicBezTo>
                      <a:pt x="12665" y="14760"/>
                      <a:pt x="11626" y="15446"/>
                      <a:pt x="10490" y="15446"/>
                    </a:cubicBezTo>
                    <a:cubicBezTo>
                      <a:pt x="9834" y="15446"/>
                      <a:pt x="9141" y="15217"/>
                      <a:pt x="8544" y="14743"/>
                    </a:cubicBezTo>
                    <a:lnTo>
                      <a:pt x="5758" y="11654"/>
                    </a:lnTo>
                    <a:cubicBezTo>
                      <a:pt x="4364" y="10109"/>
                      <a:pt x="4829" y="7535"/>
                      <a:pt x="6922" y="6759"/>
                    </a:cubicBezTo>
                    <a:lnTo>
                      <a:pt x="10173" y="5476"/>
                    </a:lnTo>
                    <a:cubicBezTo>
                      <a:pt x="11567" y="4961"/>
                      <a:pt x="12031" y="3155"/>
                      <a:pt x="11795" y="1872"/>
                    </a:cubicBezTo>
                    <a:cubicBezTo>
                      <a:pt x="11412" y="572"/>
                      <a:pt x="10203" y="0"/>
                      <a:pt x="91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678" name="Google Shape;4678;p41"/>
            <p:cNvGrpSpPr/>
            <p:nvPr/>
          </p:nvGrpSpPr>
          <p:grpSpPr>
            <a:xfrm>
              <a:off x="28" y="2259631"/>
              <a:ext cx="907197" cy="852319"/>
              <a:chOff x="-1" y="0"/>
              <a:chExt cx="907196" cy="852318"/>
            </a:xfrm>
          </p:grpSpPr>
          <p:sp>
            <p:nvSpPr>
              <p:cNvPr id="4679" name="Google Shape;4679;p41"/>
              <p:cNvSpPr/>
              <p:nvPr/>
            </p:nvSpPr>
            <p:spPr>
              <a:xfrm>
                <a:off x="429197" y="0"/>
                <a:ext cx="51542" cy="159382"/>
              </a:xfrm>
              <a:custGeom>
                <a:rect b="b" l="l" r="r" t="t"/>
                <a:pathLst>
                  <a:path extrusionOk="0" h="21600" w="21600">
                    <a:moveTo>
                      <a:pt x="10816" y="0"/>
                    </a:moveTo>
                    <a:cubicBezTo>
                      <a:pt x="4925" y="0"/>
                      <a:pt x="0" y="1593"/>
                      <a:pt x="0" y="3498"/>
                    </a:cubicBezTo>
                    <a:lnTo>
                      <a:pt x="0" y="17790"/>
                    </a:lnTo>
                    <a:cubicBezTo>
                      <a:pt x="0" y="20007"/>
                      <a:pt x="4925" y="21600"/>
                      <a:pt x="10816" y="21600"/>
                    </a:cubicBezTo>
                    <a:cubicBezTo>
                      <a:pt x="16706" y="21600"/>
                      <a:pt x="21600" y="20007"/>
                      <a:pt x="21600" y="17790"/>
                    </a:cubicBezTo>
                    <a:lnTo>
                      <a:pt x="21600" y="3498"/>
                    </a:lnTo>
                    <a:cubicBezTo>
                      <a:pt x="21600" y="1593"/>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80" name="Google Shape;4680;p41"/>
              <p:cNvSpPr/>
              <p:nvPr/>
            </p:nvSpPr>
            <p:spPr>
              <a:xfrm>
                <a:off x="125196" y="120112"/>
                <a:ext cx="130024" cy="132386"/>
              </a:xfrm>
              <a:custGeom>
                <a:rect b="b" l="l" r="r" t="t"/>
                <a:pathLst>
                  <a:path extrusionOk="0" h="21600" w="20669">
                    <a:moveTo>
                      <a:pt x="4380" y="0"/>
                    </a:moveTo>
                    <a:cubicBezTo>
                      <a:pt x="3352" y="0"/>
                      <a:pt x="2323" y="473"/>
                      <a:pt x="1401" y="1432"/>
                    </a:cubicBezTo>
                    <a:cubicBezTo>
                      <a:pt x="-467" y="3349"/>
                      <a:pt x="-467" y="5643"/>
                      <a:pt x="1401" y="7548"/>
                    </a:cubicBezTo>
                    <a:lnTo>
                      <a:pt x="13318" y="20168"/>
                    </a:lnTo>
                    <a:cubicBezTo>
                      <a:pt x="14252" y="21127"/>
                      <a:pt x="15269" y="21600"/>
                      <a:pt x="16298" y="21600"/>
                    </a:cubicBezTo>
                    <a:cubicBezTo>
                      <a:pt x="17314" y="21600"/>
                      <a:pt x="18343" y="21127"/>
                      <a:pt x="19277" y="20168"/>
                    </a:cubicBezTo>
                    <a:cubicBezTo>
                      <a:pt x="21133" y="18251"/>
                      <a:pt x="21133" y="15957"/>
                      <a:pt x="19277" y="14052"/>
                    </a:cubicBezTo>
                    <a:lnTo>
                      <a:pt x="7360" y="1432"/>
                    </a:lnTo>
                    <a:cubicBezTo>
                      <a:pt x="6426" y="473"/>
                      <a:pt x="5397" y="0"/>
                      <a:pt x="43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81" name="Google Shape;4681;p41"/>
              <p:cNvSpPr/>
              <p:nvPr/>
            </p:nvSpPr>
            <p:spPr>
              <a:xfrm>
                <a:off x="652410" y="120112"/>
                <a:ext cx="130042" cy="132386"/>
              </a:xfrm>
              <a:custGeom>
                <a:rect b="b" l="l" r="r" t="t"/>
                <a:pathLst>
                  <a:path extrusionOk="0" h="21600" w="20672">
                    <a:moveTo>
                      <a:pt x="16289" y="0"/>
                    </a:moveTo>
                    <a:cubicBezTo>
                      <a:pt x="15272" y="0"/>
                      <a:pt x="14243" y="473"/>
                      <a:pt x="13309" y="1432"/>
                    </a:cubicBezTo>
                    <a:lnTo>
                      <a:pt x="1392" y="14052"/>
                    </a:lnTo>
                    <a:cubicBezTo>
                      <a:pt x="-464" y="15957"/>
                      <a:pt x="-464" y="18251"/>
                      <a:pt x="1392" y="20168"/>
                    </a:cubicBezTo>
                    <a:cubicBezTo>
                      <a:pt x="2326" y="21127"/>
                      <a:pt x="3355" y="21600"/>
                      <a:pt x="4371" y="21600"/>
                    </a:cubicBezTo>
                    <a:cubicBezTo>
                      <a:pt x="5400" y="21600"/>
                      <a:pt x="6429" y="21127"/>
                      <a:pt x="7351" y="20168"/>
                    </a:cubicBezTo>
                    <a:lnTo>
                      <a:pt x="19280" y="7548"/>
                    </a:lnTo>
                    <a:cubicBezTo>
                      <a:pt x="21136" y="5643"/>
                      <a:pt x="21136" y="3349"/>
                      <a:pt x="19280" y="1432"/>
                    </a:cubicBezTo>
                    <a:cubicBezTo>
                      <a:pt x="18346" y="473"/>
                      <a:pt x="17317" y="0"/>
                      <a:pt x="162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82" name="Google Shape;4682;p41"/>
              <p:cNvSpPr/>
              <p:nvPr/>
            </p:nvSpPr>
            <p:spPr>
              <a:xfrm>
                <a:off x="550635" y="80248"/>
                <a:ext cx="73485" cy="104273"/>
              </a:xfrm>
              <a:custGeom>
                <a:rect b="b" l="l" r="r" t="t"/>
                <a:pathLst>
                  <a:path extrusionOk="0" h="21600" w="19927">
                    <a:moveTo>
                      <a:pt x="12528" y="0"/>
                    </a:moveTo>
                    <a:cubicBezTo>
                      <a:pt x="9765" y="0"/>
                      <a:pt x="7264" y="1094"/>
                      <a:pt x="5832" y="3282"/>
                    </a:cubicBezTo>
                    <a:lnTo>
                      <a:pt x="124" y="13958"/>
                    </a:lnTo>
                    <a:cubicBezTo>
                      <a:pt x="-521" y="16870"/>
                      <a:pt x="1395" y="19782"/>
                      <a:pt x="4561" y="21246"/>
                    </a:cubicBezTo>
                    <a:cubicBezTo>
                      <a:pt x="5489" y="21477"/>
                      <a:pt x="6417" y="21600"/>
                      <a:pt x="7304" y="21600"/>
                    </a:cubicBezTo>
                    <a:cubicBezTo>
                      <a:pt x="10108" y="21600"/>
                      <a:pt x="12649" y="20414"/>
                      <a:pt x="14101" y="17841"/>
                    </a:cubicBezTo>
                    <a:lnTo>
                      <a:pt x="19183" y="7657"/>
                    </a:lnTo>
                    <a:cubicBezTo>
                      <a:pt x="21079" y="4745"/>
                      <a:pt x="19183" y="1833"/>
                      <a:pt x="15371" y="370"/>
                    </a:cubicBezTo>
                    <a:cubicBezTo>
                      <a:pt x="14403" y="123"/>
                      <a:pt x="13455" y="0"/>
                      <a:pt x="125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83" name="Google Shape;4683;p41"/>
              <p:cNvSpPr/>
              <p:nvPr/>
            </p:nvSpPr>
            <p:spPr>
              <a:xfrm>
                <a:off x="283512" y="80248"/>
                <a:ext cx="74819" cy="104273"/>
              </a:xfrm>
              <a:custGeom>
                <a:rect b="b" l="l" r="r" t="t"/>
                <a:pathLst>
                  <a:path extrusionOk="0" h="21600" w="19700">
                    <a:moveTo>
                      <a:pt x="7263" y="0"/>
                    </a:moveTo>
                    <a:cubicBezTo>
                      <a:pt x="6323" y="0"/>
                      <a:pt x="5363" y="123"/>
                      <a:pt x="4443" y="370"/>
                    </a:cubicBezTo>
                    <a:cubicBezTo>
                      <a:pt x="722" y="1833"/>
                      <a:pt x="-1119" y="4745"/>
                      <a:pt x="722" y="7657"/>
                    </a:cubicBezTo>
                    <a:lnTo>
                      <a:pt x="5676" y="17841"/>
                    </a:lnTo>
                    <a:cubicBezTo>
                      <a:pt x="7067" y="20414"/>
                      <a:pt x="9534" y="21600"/>
                      <a:pt x="12256" y="21600"/>
                    </a:cubicBezTo>
                    <a:cubicBezTo>
                      <a:pt x="13118" y="21600"/>
                      <a:pt x="14019" y="21477"/>
                      <a:pt x="14919" y="21246"/>
                    </a:cubicBezTo>
                    <a:cubicBezTo>
                      <a:pt x="19247" y="19782"/>
                      <a:pt x="20481" y="16870"/>
                      <a:pt x="19247" y="13958"/>
                    </a:cubicBezTo>
                    <a:lnTo>
                      <a:pt x="13686" y="3282"/>
                    </a:lnTo>
                    <a:cubicBezTo>
                      <a:pt x="12765" y="1094"/>
                      <a:pt x="10102" y="0"/>
                      <a:pt x="72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84" name="Google Shape;4684;p41"/>
              <p:cNvSpPr/>
              <p:nvPr/>
            </p:nvSpPr>
            <p:spPr>
              <a:xfrm>
                <a:off x="435" y="424150"/>
                <a:ext cx="161689" cy="53848"/>
              </a:xfrm>
              <a:custGeom>
                <a:rect b="b" l="l" r="r" t="t"/>
                <a:pathLst>
                  <a:path extrusionOk="0" h="21600" w="21600">
                    <a:moveTo>
                      <a:pt x="3756" y="0"/>
                    </a:moveTo>
                    <a:cubicBezTo>
                      <a:pt x="1560" y="0"/>
                      <a:pt x="0" y="4684"/>
                      <a:pt x="0" y="11277"/>
                    </a:cubicBezTo>
                    <a:cubicBezTo>
                      <a:pt x="0" y="16916"/>
                      <a:pt x="1560" y="21600"/>
                      <a:pt x="3756" y="21600"/>
                    </a:cubicBezTo>
                    <a:lnTo>
                      <a:pt x="18152" y="21600"/>
                    </a:lnTo>
                    <a:cubicBezTo>
                      <a:pt x="20030" y="21600"/>
                      <a:pt x="21600" y="16916"/>
                      <a:pt x="21600" y="11277"/>
                    </a:cubicBezTo>
                    <a:cubicBezTo>
                      <a:pt x="21600" y="4684"/>
                      <a:pt x="20030" y="0"/>
                      <a:pt x="181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85" name="Google Shape;4685;p41"/>
              <p:cNvSpPr/>
              <p:nvPr/>
            </p:nvSpPr>
            <p:spPr>
              <a:xfrm>
                <a:off x="745507" y="424150"/>
                <a:ext cx="161688" cy="53848"/>
              </a:xfrm>
              <a:custGeom>
                <a:rect b="b" l="l" r="r" t="t"/>
                <a:pathLst>
                  <a:path extrusionOk="0" h="21600" w="21600">
                    <a:moveTo>
                      <a:pt x="3448" y="0"/>
                    </a:moveTo>
                    <a:cubicBezTo>
                      <a:pt x="1570" y="0"/>
                      <a:pt x="0" y="4684"/>
                      <a:pt x="0" y="11277"/>
                    </a:cubicBezTo>
                    <a:cubicBezTo>
                      <a:pt x="0" y="16916"/>
                      <a:pt x="1570" y="21600"/>
                      <a:pt x="3448" y="21600"/>
                    </a:cubicBezTo>
                    <a:lnTo>
                      <a:pt x="17844" y="21600"/>
                    </a:lnTo>
                    <a:cubicBezTo>
                      <a:pt x="20040" y="21600"/>
                      <a:pt x="21600" y="16916"/>
                      <a:pt x="21600" y="11277"/>
                    </a:cubicBezTo>
                    <a:cubicBezTo>
                      <a:pt x="21600" y="4684"/>
                      <a:pt x="20040" y="0"/>
                      <a:pt x="178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86" name="Google Shape;4686;p41"/>
              <p:cNvSpPr/>
              <p:nvPr/>
            </p:nvSpPr>
            <p:spPr>
              <a:xfrm>
                <a:off x="722736" y="281800"/>
                <a:ext cx="104221" cy="74820"/>
              </a:xfrm>
              <a:custGeom>
                <a:rect b="b" l="l" r="r" t="t"/>
                <a:pathLst>
                  <a:path extrusionOk="0" h="21600" w="20438">
                    <a:moveTo>
                      <a:pt x="15185" y="0"/>
                    </a:moveTo>
                    <a:cubicBezTo>
                      <a:pt x="14543" y="0"/>
                      <a:pt x="13872" y="172"/>
                      <a:pt x="13202" y="494"/>
                    </a:cubicBezTo>
                    <a:lnTo>
                      <a:pt x="3546" y="6592"/>
                    </a:lnTo>
                    <a:cubicBezTo>
                      <a:pt x="338" y="9297"/>
                      <a:pt x="-581" y="13355"/>
                      <a:pt x="338" y="16748"/>
                    </a:cubicBezTo>
                    <a:cubicBezTo>
                      <a:pt x="1344" y="19711"/>
                      <a:pt x="3094" y="21600"/>
                      <a:pt x="5034" y="21600"/>
                    </a:cubicBezTo>
                    <a:cubicBezTo>
                      <a:pt x="5749" y="21600"/>
                      <a:pt x="6493" y="21342"/>
                      <a:pt x="7222" y="20806"/>
                    </a:cubicBezTo>
                    <a:lnTo>
                      <a:pt x="16877" y="15395"/>
                    </a:lnTo>
                    <a:cubicBezTo>
                      <a:pt x="20100" y="13355"/>
                      <a:pt x="21019" y="9297"/>
                      <a:pt x="20100" y="5239"/>
                    </a:cubicBezTo>
                    <a:cubicBezTo>
                      <a:pt x="19050" y="1653"/>
                      <a:pt x="17212" y="0"/>
                      <a:pt x="151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87" name="Google Shape;4687;p41"/>
              <p:cNvSpPr/>
              <p:nvPr/>
            </p:nvSpPr>
            <p:spPr>
              <a:xfrm>
                <a:off x="84381" y="285444"/>
                <a:ext cx="103911" cy="74821"/>
              </a:xfrm>
              <a:custGeom>
                <a:rect b="b" l="l" r="r" t="t"/>
                <a:pathLst>
                  <a:path extrusionOk="0" h="21600" w="19959">
                    <a:moveTo>
                      <a:pt x="4862" y="0"/>
                    </a:moveTo>
                    <a:cubicBezTo>
                      <a:pt x="2805" y="0"/>
                      <a:pt x="1190" y="1889"/>
                      <a:pt x="533" y="4874"/>
                    </a:cubicBezTo>
                    <a:cubicBezTo>
                      <a:pt x="-824" y="8932"/>
                      <a:pt x="533" y="12990"/>
                      <a:pt x="3233" y="15008"/>
                    </a:cubicBezTo>
                    <a:lnTo>
                      <a:pt x="12676" y="21106"/>
                    </a:lnTo>
                    <a:cubicBezTo>
                      <a:pt x="13333" y="21428"/>
                      <a:pt x="14019" y="21600"/>
                      <a:pt x="14690" y="21600"/>
                    </a:cubicBezTo>
                    <a:cubicBezTo>
                      <a:pt x="16776" y="21600"/>
                      <a:pt x="18747" y="19947"/>
                      <a:pt x="19433" y="16361"/>
                    </a:cubicBezTo>
                    <a:cubicBezTo>
                      <a:pt x="20776" y="12303"/>
                      <a:pt x="19433" y="8245"/>
                      <a:pt x="16733" y="6227"/>
                    </a:cubicBezTo>
                    <a:lnTo>
                      <a:pt x="7276" y="794"/>
                    </a:lnTo>
                    <a:cubicBezTo>
                      <a:pt x="6433" y="258"/>
                      <a:pt x="5619" y="0"/>
                      <a:pt x="48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88" name="Google Shape;4688;p41"/>
              <p:cNvSpPr/>
              <p:nvPr/>
            </p:nvSpPr>
            <p:spPr>
              <a:xfrm>
                <a:off x="2347" y="747451"/>
                <a:ext cx="902936" cy="104867"/>
              </a:xfrm>
              <a:custGeom>
                <a:rect b="b" l="l" r="r" t="t"/>
                <a:pathLst>
                  <a:path extrusionOk="0" h="21600" w="21397">
                    <a:moveTo>
                      <a:pt x="3127" y="0"/>
                    </a:moveTo>
                    <a:cubicBezTo>
                      <a:pt x="2328" y="0"/>
                      <a:pt x="1537" y="1930"/>
                      <a:pt x="897" y="5791"/>
                    </a:cubicBezTo>
                    <a:cubicBezTo>
                      <a:pt x="732" y="6756"/>
                      <a:pt x="510" y="7736"/>
                      <a:pt x="399" y="8211"/>
                    </a:cubicBezTo>
                    <a:cubicBezTo>
                      <a:pt x="65" y="9666"/>
                      <a:pt x="-102" y="12562"/>
                      <a:pt x="65" y="15457"/>
                    </a:cubicBezTo>
                    <a:cubicBezTo>
                      <a:pt x="150" y="18015"/>
                      <a:pt x="362" y="19180"/>
                      <a:pt x="628" y="19180"/>
                    </a:cubicBezTo>
                    <a:cubicBezTo>
                      <a:pt x="712" y="19180"/>
                      <a:pt x="804" y="19057"/>
                      <a:pt x="897" y="18827"/>
                    </a:cubicBezTo>
                    <a:cubicBezTo>
                      <a:pt x="1176" y="17862"/>
                      <a:pt x="1341" y="16897"/>
                      <a:pt x="1565" y="15457"/>
                    </a:cubicBezTo>
                    <a:cubicBezTo>
                      <a:pt x="2009" y="12791"/>
                      <a:pt x="2550" y="11474"/>
                      <a:pt x="3099" y="11474"/>
                    </a:cubicBezTo>
                    <a:cubicBezTo>
                      <a:pt x="3647" y="11474"/>
                      <a:pt x="4202" y="12791"/>
                      <a:pt x="4674" y="15457"/>
                    </a:cubicBezTo>
                    <a:cubicBezTo>
                      <a:pt x="5368" y="19547"/>
                      <a:pt x="6160" y="21600"/>
                      <a:pt x="6937" y="21600"/>
                    </a:cubicBezTo>
                    <a:cubicBezTo>
                      <a:pt x="7714" y="21600"/>
                      <a:pt x="8477" y="19547"/>
                      <a:pt x="9115" y="15457"/>
                    </a:cubicBezTo>
                    <a:cubicBezTo>
                      <a:pt x="9588" y="12791"/>
                      <a:pt x="10129" y="11474"/>
                      <a:pt x="10663" y="11474"/>
                    </a:cubicBezTo>
                    <a:cubicBezTo>
                      <a:pt x="11199" y="11474"/>
                      <a:pt x="11725" y="12791"/>
                      <a:pt x="12170" y="15457"/>
                    </a:cubicBezTo>
                    <a:cubicBezTo>
                      <a:pt x="12864" y="19547"/>
                      <a:pt x="13655" y="21600"/>
                      <a:pt x="14433" y="21600"/>
                    </a:cubicBezTo>
                    <a:cubicBezTo>
                      <a:pt x="15210" y="21600"/>
                      <a:pt x="15973" y="19547"/>
                      <a:pt x="16611" y="15457"/>
                    </a:cubicBezTo>
                    <a:cubicBezTo>
                      <a:pt x="17083" y="12791"/>
                      <a:pt x="17624" y="11474"/>
                      <a:pt x="18172" y="11474"/>
                    </a:cubicBezTo>
                    <a:cubicBezTo>
                      <a:pt x="18722" y="11474"/>
                      <a:pt x="19277" y="12791"/>
                      <a:pt x="19776" y="15457"/>
                    </a:cubicBezTo>
                    <a:cubicBezTo>
                      <a:pt x="20055" y="16897"/>
                      <a:pt x="20220" y="17862"/>
                      <a:pt x="20499" y="19317"/>
                    </a:cubicBezTo>
                    <a:cubicBezTo>
                      <a:pt x="20582" y="19517"/>
                      <a:pt x="20663" y="19609"/>
                      <a:pt x="20738" y="19609"/>
                    </a:cubicBezTo>
                    <a:cubicBezTo>
                      <a:pt x="21019" y="19609"/>
                      <a:pt x="21244" y="18306"/>
                      <a:pt x="21331" y="16422"/>
                    </a:cubicBezTo>
                    <a:cubicBezTo>
                      <a:pt x="21498" y="12562"/>
                      <a:pt x="21331" y="9176"/>
                      <a:pt x="20997" y="8211"/>
                    </a:cubicBezTo>
                    <a:cubicBezTo>
                      <a:pt x="20775" y="7736"/>
                      <a:pt x="20664" y="7246"/>
                      <a:pt x="20442" y="5791"/>
                    </a:cubicBezTo>
                    <a:cubicBezTo>
                      <a:pt x="19776" y="1930"/>
                      <a:pt x="18985" y="0"/>
                      <a:pt x="18193" y="0"/>
                    </a:cubicBezTo>
                    <a:cubicBezTo>
                      <a:pt x="17402" y="0"/>
                      <a:pt x="16611" y="1930"/>
                      <a:pt x="15945" y="5791"/>
                    </a:cubicBezTo>
                    <a:cubicBezTo>
                      <a:pt x="15501" y="8701"/>
                      <a:pt x="14959" y="10141"/>
                      <a:pt x="14418" y="10141"/>
                    </a:cubicBezTo>
                    <a:cubicBezTo>
                      <a:pt x="13877" y="10141"/>
                      <a:pt x="13336" y="8701"/>
                      <a:pt x="12892" y="5791"/>
                    </a:cubicBezTo>
                    <a:cubicBezTo>
                      <a:pt x="12198" y="1930"/>
                      <a:pt x="11421" y="0"/>
                      <a:pt x="10650" y="0"/>
                    </a:cubicBezTo>
                    <a:cubicBezTo>
                      <a:pt x="9878" y="0"/>
                      <a:pt x="9115" y="1930"/>
                      <a:pt x="8449" y="5791"/>
                    </a:cubicBezTo>
                    <a:cubicBezTo>
                      <a:pt x="8005" y="8701"/>
                      <a:pt x="7464" y="10141"/>
                      <a:pt x="6923" y="10141"/>
                    </a:cubicBezTo>
                    <a:cubicBezTo>
                      <a:pt x="6382" y="10141"/>
                      <a:pt x="5839" y="8701"/>
                      <a:pt x="5395" y="5791"/>
                    </a:cubicBezTo>
                    <a:cubicBezTo>
                      <a:pt x="4729" y="1930"/>
                      <a:pt x="3923" y="0"/>
                      <a:pt x="31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89" name="Google Shape;4689;p41"/>
              <p:cNvSpPr/>
              <p:nvPr/>
            </p:nvSpPr>
            <p:spPr>
              <a:xfrm>
                <a:off x="2347" y="639684"/>
                <a:ext cx="902936" cy="103082"/>
              </a:xfrm>
              <a:custGeom>
                <a:rect b="b" l="l" r="r" t="t"/>
                <a:pathLst>
                  <a:path extrusionOk="0" h="21600" w="21397">
                    <a:moveTo>
                      <a:pt x="3127" y="0"/>
                    </a:moveTo>
                    <a:cubicBezTo>
                      <a:pt x="2328" y="0"/>
                      <a:pt x="1537" y="1964"/>
                      <a:pt x="897" y="5891"/>
                    </a:cubicBezTo>
                    <a:cubicBezTo>
                      <a:pt x="732" y="6390"/>
                      <a:pt x="510" y="7855"/>
                      <a:pt x="399" y="8353"/>
                    </a:cubicBezTo>
                    <a:cubicBezTo>
                      <a:pt x="65" y="9335"/>
                      <a:pt x="-102" y="12764"/>
                      <a:pt x="65" y="15709"/>
                    </a:cubicBezTo>
                    <a:cubicBezTo>
                      <a:pt x="146" y="17875"/>
                      <a:pt x="347" y="19231"/>
                      <a:pt x="601" y="19231"/>
                    </a:cubicBezTo>
                    <a:cubicBezTo>
                      <a:pt x="695" y="19231"/>
                      <a:pt x="793" y="19060"/>
                      <a:pt x="897" y="18655"/>
                    </a:cubicBezTo>
                    <a:cubicBezTo>
                      <a:pt x="1176" y="18171"/>
                      <a:pt x="1341" y="16691"/>
                      <a:pt x="1565" y="15709"/>
                    </a:cubicBezTo>
                    <a:cubicBezTo>
                      <a:pt x="2009" y="13013"/>
                      <a:pt x="2550" y="11657"/>
                      <a:pt x="3099" y="11657"/>
                    </a:cubicBezTo>
                    <a:cubicBezTo>
                      <a:pt x="3647" y="11657"/>
                      <a:pt x="4202" y="13013"/>
                      <a:pt x="4674" y="15709"/>
                    </a:cubicBezTo>
                    <a:cubicBezTo>
                      <a:pt x="5368" y="19636"/>
                      <a:pt x="6160" y="21600"/>
                      <a:pt x="6937" y="21600"/>
                    </a:cubicBezTo>
                    <a:cubicBezTo>
                      <a:pt x="7714" y="21600"/>
                      <a:pt x="8477" y="19636"/>
                      <a:pt x="9115" y="15709"/>
                    </a:cubicBezTo>
                    <a:cubicBezTo>
                      <a:pt x="9588" y="13013"/>
                      <a:pt x="10129" y="11657"/>
                      <a:pt x="10663" y="11657"/>
                    </a:cubicBezTo>
                    <a:cubicBezTo>
                      <a:pt x="11199" y="11657"/>
                      <a:pt x="11725" y="13013"/>
                      <a:pt x="12170" y="15709"/>
                    </a:cubicBezTo>
                    <a:cubicBezTo>
                      <a:pt x="12864" y="19636"/>
                      <a:pt x="13655" y="21600"/>
                      <a:pt x="14433" y="21600"/>
                    </a:cubicBezTo>
                    <a:cubicBezTo>
                      <a:pt x="15210" y="21600"/>
                      <a:pt x="15973" y="19636"/>
                      <a:pt x="16611" y="15709"/>
                    </a:cubicBezTo>
                    <a:cubicBezTo>
                      <a:pt x="17083" y="13013"/>
                      <a:pt x="17624" y="11657"/>
                      <a:pt x="18172" y="11657"/>
                    </a:cubicBezTo>
                    <a:cubicBezTo>
                      <a:pt x="18722" y="11657"/>
                      <a:pt x="19277" y="13013"/>
                      <a:pt x="19776" y="15709"/>
                    </a:cubicBezTo>
                    <a:cubicBezTo>
                      <a:pt x="20055" y="16691"/>
                      <a:pt x="20220" y="18171"/>
                      <a:pt x="20499" y="19153"/>
                    </a:cubicBezTo>
                    <a:cubicBezTo>
                      <a:pt x="20590" y="19496"/>
                      <a:pt x="20680" y="19652"/>
                      <a:pt x="20765" y="19652"/>
                    </a:cubicBezTo>
                    <a:cubicBezTo>
                      <a:pt x="21033" y="19652"/>
                      <a:pt x="21246" y="18078"/>
                      <a:pt x="21331" y="16208"/>
                    </a:cubicBezTo>
                    <a:cubicBezTo>
                      <a:pt x="21498" y="12764"/>
                      <a:pt x="21331" y="9818"/>
                      <a:pt x="20997" y="8353"/>
                    </a:cubicBezTo>
                    <a:cubicBezTo>
                      <a:pt x="20775" y="7855"/>
                      <a:pt x="20664" y="7371"/>
                      <a:pt x="20442" y="5891"/>
                    </a:cubicBezTo>
                    <a:cubicBezTo>
                      <a:pt x="19776" y="1964"/>
                      <a:pt x="18985" y="0"/>
                      <a:pt x="18193" y="0"/>
                    </a:cubicBezTo>
                    <a:cubicBezTo>
                      <a:pt x="17402" y="0"/>
                      <a:pt x="16611" y="1964"/>
                      <a:pt x="15945" y="5891"/>
                    </a:cubicBezTo>
                    <a:cubicBezTo>
                      <a:pt x="15501" y="8603"/>
                      <a:pt x="14959" y="9943"/>
                      <a:pt x="14418" y="9943"/>
                    </a:cubicBezTo>
                    <a:cubicBezTo>
                      <a:pt x="13877" y="9943"/>
                      <a:pt x="13336" y="8603"/>
                      <a:pt x="12892" y="5891"/>
                    </a:cubicBezTo>
                    <a:cubicBezTo>
                      <a:pt x="12198" y="1964"/>
                      <a:pt x="11421" y="0"/>
                      <a:pt x="10650" y="0"/>
                    </a:cubicBezTo>
                    <a:cubicBezTo>
                      <a:pt x="9878" y="0"/>
                      <a:pt x="9115" y="1964"/>
                      <a:pt x="8449" y="5891"/>
                    </a:cubicBezTo>
                    <a:cubicBezTo>
                      <a:pt x="8005" y="8603"/>
                      <a:pt x="7464" y="9943"/>
                      <a:pt x="6923" y="9943"/>
                    </a:cubicBezTo>
                    <a:cubicBezTo>
                      <a:pt x="6382" y="9943"/>
                      <a:pt x="5839" y="8603"/>
                      <a:pt x="5395" y="5891"/>
                    </a:cubicBezTo>
                    <a:cubicBezTo>
                      <a:pt x="4729" y="1964"/>
                      <a:pt x="3923" y="0"/>
                      <a:pt x="31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90" name="Google Shape;4690;p41"/>
              <p:cNvSpPr/>
              <p:nvPr/>
            </p:nvSpPr>
            <p:spPr>
              <a:xfrm>
                <a:off x="-1" y="208542"/>
                <a:ext cx="904463" cy="426458"/>
              </a:xfrm>
              <a:custGeom>
                <a:rect b="b" l="l" r="r" t="t"/>
                <a:pathLst>
                  <a:path extrusionOk="0" h="21600" w="21379">
                    <a:moveTo>
                      <a:pt x="10699" y="2968"/>
                    </a:moveTo>
                    <a:cubicBezTo>
                      <a:pt x="13137" y="2968"/>
                      <a:pt x="15075" y="7123"/>
                      <a:pt x="15075" y="12224"/>
                    </a:cubicBezTo>
                    <a:cubicBezTo>
                      <a:pt x="15075" y="14834"/>
                      <a:pt x="14577" y="16974"/>
                      <a:pt x="13802" y="18873"/>
                    </a:cubicBezTo>
                    <a:cubicBezTo>
                      <a:pt x="13470" y="18635"/>
                      <a:pt x="13192" y="18398"/>
                      <a:pt x="12860" y="17923"/>
                    </a:cubicBezTo>
                    <a:cubicBezTo>
                      <a:pt x="12223" y="16974"/>
                      <a:pt x="11462" y="16496"/>
                      <a:pt x="10692" y="16496"/>
                    </a:cubicBezTo>
                    <a:cubicBezTo>
                      <a:pt x="9924" y="16496"/>
                      <a:pt x="9149" y="16974"/>
                      <a:pt x="8484" y="17923"/>
                    </a:cubicBezTo>
                    <a:cubicBezTo>
                      <a:pt x="8208" y="18398"/>
                      <a:pt x="7930" y="18635"/>
                      <a:pt x="7598" y="18873"/>
                    </a:cubicBezTo>
                    <a:cubicBezTo>
                      <a:pt x="6823" y="17091"/>
                      <a:pt x="6324" y="14597"/>
                      <a:pt x="6324" y="12224"/>
                    </a:cubicBezTo>
                    <a:cubicBezTo>
                      <a:pt x="6324" y="7123"/>
                      <a:pt x="8263" y="2968"/>
                      <a:pt x="10699" y="2968"/>
                    </a:cubicBezTo>
                    <a:close/>
                    <a:moveTo>
                      <a:pt x="10699" y="0"/>
                    </a:moveTo>
                    <a:cubicBezTo>
                      <a:pt x="7598" y="0"/>
                      <a:pt x="5051" y="5462"/>
                      <a:pt x="5051" y="12107"/>
                    </a:cubicBezTo>
                    <a:cubicBezTo>
                      <a:pt x="5051" y="14360"/>
                      <a:pt x="5327" y="16616"/>
                      <a:pt x="5826" y="18398"/>
                    </a:cubicBezTo>
                    <a:cubicBezTo>
                      <a:pt x="5659" y="18278"/>
                      <a:pt x="5494" y="18040"/>
                      <a:pt x="5383" y="17803"/>
                    </a:cubicBezTo>
                    <a:cubicBezTo>
                      <a:pt x="4719" y="16854"/>
                      <a:pt x="3915" y="16379"/>
                      <a:pt x="3119" y="16379"/>
                    </a:cubicBezTo>
                    <a:cubicBezTo>
                      <a:pt x="2322" y="16379"/>
                      <a:pt x="1533" y="16854"/>
                      <a:pt x="897" y="17803"/>
                    </a:cubicBezTo>
                    <a:cubicBezTo>
                      <a:pt x="730" y="17923"/>
                      <a:pt x="508" y="18278"/>
                      <a:pt x="398" y="18398"/>
                    </a:cubicBezTo>
                    <a:cubicBezTo>
                      <a:pt x="65" y="18635"/>
                      <a:pt x="-100" y="19464"/>
                      <a:pt x="65" y="20176"/>
                    </a:cubicBezTo>
                    <a:cubicBezTo>
                      <a:pt x="150" y="20711"/>
                      <a:pt x="357" y="20978"/>
                      <a:pt x="619" y="20978"/>
                    </a:cubicBezTo>
                    <a:cubicBezTo>
                      <a:pt x="707" y="20978"/>
                      <a:pt x="800" y="20948"/>
                      <a:pt x="897" y="20888"/>
                    </a:cubicBezTo>
                    <a:cubicBezTo>
                      <a:pt x="1173" y="20771"/>
                      <a:pt x="1340" y="20413"/>
                      <a:pt x="1561" y="20176"/>
                    </a:cubicBezTo>
                    <a:cubicBezTo>
                      <a:pt x="2004" y="19524"/>
                      <a:pt x="2544" y="19197"/>
                      <a:pt x="3091" y="19197"/>
                    </a:cubicBezTo>
                    <a:cubicBezTo>
                      <a:pt x="3637" y="19197"/>
                      <a:pt x="4191" y="19524"/>
                      <a:pt x="4662" y="20176"/>
                    </a:cubicBezTo>
                    <a:cubicBezTo>
                      <a:pt x="5355" y="21125"/>
                      <a:pt x="6144" y="21600"/>
                      <a:pt x="6920" y="21600"/>
                    </a:cubicBezTo>
                    <a:cubicBezTo>
                      <a:pt x="7695" y="21600"/>
                      <a:pt x="8456" y="21125"/>
                      <a:pt x="9094" y="20176"/>
                    </a:cubicBezTo>
                    <a:cubicBezTo>
                      <a:pt x="9563" y="19524"/>
                      <a:pt x="10105" y="19197"/>
                      <a:pt x="10638" y="19197"/>
                    </a:cubicBezTo>
                    <a:cubicBezTo>
                      <a:pt x="11170" y="19197"/>
                      <a:pt x="11696" y="19524"/>
                      <a:pt x="12139" y="20176"/>
                    </a:cubicBezTo>
                    <a:cubicBezTo>
                      <a:pt x="12832" y="21125"/>
                      <a:pt x="13621" y="21600"/>
                      <a:pt x="14396" y="21600"/>
                    </a:cubicBezTo>
                    <a:cubicBezTo>
                      <a:pt x="15171" y="21600"/>
                      <a:pt x="15934" y="21125"/>
                      <a:pt x="16571" y="20176"/>
                    </a:cubicBezTo>
                    <a:cubicBezTo>
                      <a:pt x="17042" y="19524"/>
                      <a:pt x="17582" y="19197"/>
                      <a:pt x="18128" y="19197"/>
                    </a:cubicBezTo>
                    <a:cubicBezTo>
                      <a:pt x="18675" y="19197"/>
                      <a:pt x="19229" y="19524"/>
                      <a:pt x="19728" y="20176"/>
                    </a:cubicBezTo>
                    <a:cubicBezTo>
                      <a:pt x="20004" y="20413"/>
                      <a:pt x="20171" y="20771"/>
                      <a:pt x="20447" y="21009"/>
                    </a:cubicBezTo>
                    <a:cubicBezTo>
                      <a:pt x="20540" y="21091"/>
                      <a:pt x="20630" y="21129"/>
                      <a:pt x="20712" y="21129"/>
                    </a:cubicBezTo>
                    <a:cubicBezTo>
                      <a:pt x="20981" y="21129"/>
                      <a:pt x="21194" y="20749"/>
                      <a:pt x="21278" y="20297"/>
                    </a:cubicBezTo>
                    <a:cubicBezTo>
                      <a:pt x="21500" y="19585"/>
                      <a:pt x="21333" y="18873"/>
                      <a:pt x="21001" y="18515"/>
                    </a:cubicBezTo>
                    <a:cubicBezTo>
                      <a:pt x="20779" y="18398"/>
                      <a:pt x="20668" y="18278"/>
                      <a:pt x="20447" y="17923"/>
                    </a:cubicBezTo>
                    <a:cubicBezTo>
                      <a:pt x="19782" y="16974"/>
                      <a:pt x="18993" y="16496"/>
                      <a:pt x="18204" y="16496"/>
                    </a:cubicBezTo>
                    <a:cubicBezTo>
                      <a:pt x="17415" y="16496"/>
                      <a:pt x="16625" y="16974"/>
                      <a:pt x="15961" y="17923"/>
                    </a:cubicBezTo>
                    <a:lnTo>
                      <a:pt x="15518" y="18398"/>
                    </a:lnTo>
                    <a:cubicBezTo>
                      <a:pt x="16017" y="16496"/>
                      <a:pt x="16349" y="14360"/>
                      <a:pt x="16349" y="12107"/>
                    </a:cubicBezTo>
                    <a:cubicBezTo>
                      <a:pt x="16349" y="5462"/>
                      <a:pt x="13802" y="0"/>
                      <a:pt x="106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691" name="Google Shape;4691;p41"/>
            <p:cNvSpPr/>
            <p:nvPr/>
          </p:nvSpPr>
          <p:spPr>
            <a:xfrm>
              <a:off x="5587246" y="10550"/>
              <a:ext cx="904455" cy="901479"/>
            </a:xfrm>
            <a:custGeom>
              <a:rect b="b" l="l" r="r" t="t"/>
              <a:pathLst>
                <a:path extrusionOk="0" h="21600" w="21600">
                  <a:moveTo>
                    <a:pt x="14549" y="6442"/>
                  </a:moveTo>
                  <a:cubicBezTo>
                    <a:pt x="14884" y="6442"/>
                    <a:pt x="15165" y="6779"/>
                    <a:pt x="15165" y="7116"/>
                  </a:cubicBezTo>
                  <a:cubicBezTo>
                    <a:pt x="15165" y="7452"/>
                    <a:pt x="14884" y="7734"/>
                    <a:pt x="14549" y="7734"/>
                  </a:cubicBezTo>
                  <a:lnTo>
                    <a:pt x="6938" y="7734"/>
                  </a:lnTo>
                  <a:cubicBezTo>
                    <a:pt x="6547" y="7734"/>
                    <a:pt x="6266" y="7452"/>
                    <a:pt x="6266" y="7116"/>
                  </a:cubicBezTo>
                  <a:cubicBezTo>
                    <a:pt x="6266" y="6779"/>
                    <a:pt x="6547" y="6442"/>
                    <a:pt x="6938" y="6442"/>
                  </a:cubicBezTo>
                  <a:close/>
                  <a:moveTo>
                    <a:pt x="15891" y="9081"/>
                  </a:moveTo>
                  <a:cubicBezTo>
                    <a:pt x="16227" y="9081"/>
                    <a:pt x="16508" y="9361"/>
                    <a:pt x="16508" y="9698"/>
                  </a:cubicBezTo>
                  <a:cubicBezTo>
                    <a:pt x="16508" y="10035"/>
                    <a:pt x="16227" y="10316"/>
                    <a:pt x="15891" y="10316"/>
                  </a:cubicBezTo>
                  <a:lnTo>
                    <a:pt x="5707" y="10316"/>
                  </a:lnTo>
                  <a:cubicBezTo>
                    <a:pt x="5371" y="10316"/>
                    <a:pt x="5092" y="10035"/>
                    <a:pt x="5092" y="9698"/>
                  </a:cubicBezTo>
                  <a:cubicBezTo>
                    <a:pt x="5092" y="9361"/>
                    <a:pt x="5371" y="9081"/>
                    <a:pt x="5707" y="9081"/>
                  </a:cubicBezTo>
                  <a:close/>
                  <a:moveTo>
                    <a:pt x="8169" y="11606"/>
                  </a:moveTo>
                  <a:cubicBezTo>
                    <a:pt x="7890" y="11943"/>
                    <a:pt x="7666" y="12449"/>
                    <a:pt x="7609" y="12841"/>
                  </a:cubicBezTo>
                  <a:lnTo>
                    <a:pt x="4421" y="12841"/>
                  </a:lnTo>
                  <a:cubicBezTo>
                    <a:pt x="4028" y="12841"/>
                    <a:pt x="3749" y="12562"/>
                    <a:pt x="3749" y="12225"/>
                  </a:cubicBezTo>
                  <a:cubicBezTo>
                    <a:pt x="3749" y="11888"/>
                    <a:pt x="4028" y="11606"/>
                    <a:pt x="4421" y="11606"/>
                  </a:cubicBezTo>
                  <a:close/>
                  <a:moveTo>
                    <a:pt x="17122" y="11606"/>
                  </a:moveTo>
                  <a:cubicBezTo>
                    <a:pt x="17458" y="11606"/>
                    <a:pt x="17739" y="11888"/>
                    <a:pt x="17739" y="12225"/>
                  </a:cubicBezTo>
                  <a:cubicBezTo>
                    <a:pt x="17739" y="12562"/>
                    <a:pt x="17458" y="12841"/>
                    <a:pt x="17122" y="12841"/>
                  </a:cubicBezTo>
                  <a:lnTo>
                    <a:pt x="13932" y="12841"/>
                  </a:lnTo>
                  <a:cubicBezTo>
                    <a:pt x="13820" y="12392"/>
                    <a:pt x="13653" y="11943"/>
                    <a:pt x="13373" y="11606"/>
                  </a:cubicBezTo>
                  <a:close/>
                  <a:moveTo>
                    <a:pt x="7666" y="14133"/>
                  </a:moveTo>
                  <a:cubicBezTo>
                    <a:pt x="7778" y="14582"/>
                    <a:pt x="8002" y="15031"/>
                    <a:pt x="8225" y="15368"/>
                  </a:cubicBezTo>
                  <a:lnTo>
                    <a:pt x="5764" y="15368"/>
                  </a:lnTo>
                  <a:cubicBezTo>
                    <a:pt x="5371" y="15368"/>
                    <a:pt x="5092" y="15088"/>
                    <a:pt x="5092" y="14752"/>
                  </a:cubicBezTo>
                  <a:cubicBezTo>
                    <a:pt x="5092" y="14415"/>
                    <a:pt x="5371" y="14133"/>
                    <a:pt x="5764" y="14133"/>
                  </a:cubicBezTo>
                  <a:close/>
                  <a:moveTo>
                    <a:pt x="10744" y="11606"/>
                  </a:moveTo>
                  <a:cubicBezTo>
                    <a:pt x="11806" y="11606"/>
                    <a:pt x="12646" y="12449"/>
                    <a:pt x="12646" y="13460"/>
                  </a:cubicBezTo>
                  <a:cubicBezTo>
                    <a:pt x="12646" y="14527"/>
                    <a:pt x="11806" y="15368"/>
                    <a:pt x="10744" y="15368"/>
                  </a:cubicBezTo>
                  <a:cubicBezTo>
                    <a:pt x="9737" y="15368"/>
                    <a:pt x="8897" y="14527"/>
                    <a:pt x="8897" y="13460"/>
                  </a:cubicBezTo>
                  <a:cubicBezTo>
                    <a:pt x="8897" y="12449"/>
                    <a:pt x="9737" y="11606"/>
                    <a:pt x="10744" y="11606"/>
                  </a:cubicBezTo>
                  <a:close/>
                  <a:moveTo>
                    <a:pt x="15891" y="14133"/>
                  </a:moveTo>
                  <a:cubicBezTo>
                    <a:pt x="16227" y="14133"/>
                    <a:pt x="16508" y="14415"/>
                    <a:pt x="16508" y="14752"/>
                  </a:cubicBezTo>
                  <a:cubicBezTo>
                    <a:pt x="16508" y="15088"/>
                    <a:pt x="16227" y="15368"/>
                    <a:pt x="15891" y="15368"/>
                  </a:cubicBezTo>
                  <a:lnTo>
                    <a:pt x="13373" y="15368"/>
                  </a:lnTo>
                  <a:cubicBezTo>
                    <a:pt x="13653" y="15031"/>
                    <a:pt x="13820" y="14639"/>
                    <a:pt x="13932" y="14133"/>
                  </a:cubicBezTo>
                  <a:close/>
                  <a:moveTo>
                    <a:pt x="14549" y="16660"/>
                  </a:moveTo>
                  <a:cubicBezTo>
                    <a:pt x="14884" y="16660"/>
                    <a:pt x="15165" y="16940"/>
                    <a:pt x="15165" y="17277"/>
                  </a:cubicBezTo>
                  <a:cubicBezTo>
                    <a:pt x="15165" y="17614"/>
                    <a:pt x="14884" y="17895"/>
                    <a:pt x="14549" y="17895"/>
                  </a:cubicBezTo>
                  <a:lnTo>
                    <a:pt x="6938" y="17895"/>
                  </a:lnTo>
                  <a:cubicBezTo>
                    <a:pt x="6547" y="17895"/>
                    <a:pt x="6266" y="17614"/>
                    <a:pt x="6266" y="17277"/>
                  </a:cubicBezTo>
                  <a:cubicBezTo>
                    <a:pt x="6266" y="16940"/>
                    <a:pt x="6547" y="16660"/>
                    <a:pt x="6938" y="16660"/>
                  </a:cubicBezTo>
                  <a:close/>
                  <a:moveTo>
                    <a:pt x="13261" y="19242"/>
                  </a:moveTo>
                  <a:cubicBezTo>
                    <a:pt x="13653" y="19242"/>
                    <a:pt x="13932" y="19524"/>
                    <a:pt x="13932" y="19861"/>
                  </a:cubicBezTo>
                  <a:cubicBezTo>
                    <a:pt x="13932" y="20253"/>
                    <a:pt x="13653" y="20477"/>
                    <a:pt x="13261" y="20477"/>
                  </a:cubicBezTo>
                  <a:lnTo>
                    <a:pt x="8225" y="20477"/>
                  </a:lnTo>
                  <a:cubicBezTo>
                    <a:pt x="7890" y="20477"/>
                    <a:pt x="7609" y="20198"/>
                    <a:pt x="7609" y="19861"/>
                  </a:cubicBezTo>
                  <a:cubicBezTo>
                    <a:pt x="7609" y="19524"/>
                    <a:pt x="7890" y="19242"/>
                    <a:pt x="8225" y="19242"/>
                  </a:cubicBezTo>
                  <a:close/>
                  <a:moveTo>
                    <a:pt x="15836" y="0"/>
                  </a:moveTo>
                  <a:cubicBezTo>
                    <a:pt x="15682" y="0"/>
                    <a:pt x="15527" y="69"/>
                    <a:pt x="15389" y="210"/>
                  </a:cubicBezTo>
                  <a:cubicBezTo>
                    <a:pt x="15108" y="490"/>
                    <a:pt x="15108" y="884"/>
                    <a:pt x="15389" y="1164"/>
                  </a:cubicBezTo>
                  <a:lnTo>
                    <a:pt x="16843" y="2625"/>
                  </a:lnTo>
                  <a:lnTo>
                    <a:pt x="615" y="2625"/>
                  </a:lnTo>
                  <a:cubicBezTo>
                    <a:pt x="279" y="2625"/>
                    <a:pt x="0" y="2905"/>
                    <a:pt x="0" y="3242"/>
                  </a:cubicBezTo>
                  <a:cubicBezTo>
                    <a:pt x="0" y="3578"/>
                    <a:pt x="279" y="3860"/>
                    <a:pt x="615" y="3860"/>
                  </a:cubicBezTo>
                  <a:lnTo>
                    <a:pt x="2909" y="3860"/>
                  </a:lnTo>
                  <a:lnTo>
                    <a:pt x="1455" y="5375"/>
                  </a:lnTo>
                  <a:cubicBezTo>
                    <a:pt x="1174" y="5656"/>
                    <a:pt x="1174" y="5993"/>
                    <a:pt x="1455" y="6273"/>
                  </a:cubicBezTo>
                  <a:cubicBezTo>
                    <a:pt x="1595" y="6414"/>
                    <a:pt x="1748" y="6485"/>
                    <a:pt x="1902" y="6485"/>
                  </a:cubicBezTo>
                  <a:cubicBezTo>
                    <a:pt x="2057" y="6485"/>
                    <a:pt x="2210" y="6414"/>
                    <a:pt x="2350" y="6273"/>
                  </a:cubicBezTo>
                  <a:lnTo>
                    <a:pt x="4757" y="3860"/>
                  </a:lnTo>
                  <a:lnTo>
                    <a:pt x="10185" y="3860"/>
                  </a:lnTo>
                  <a:lnTo>
                    <a:pt x="10185" y="5207"/>
                  </a:lnTo>
                  <a:lnTo>
                    <a:pt x="7050" y="5207"/>
                  </a:lnTo>
                  <a:cubicBezTo>
                    <a:pt x="5987" y="5207"/>
                    <a:pt x="5147" y="6048"/>
                    <a:pt x="5147" y="7116"/>
                  </a:cubicBezTo>
                  <a:cubicBezTo>
                    <a:pt x="5147" y="7397"/>
                    <a:pt x="5259" y="7565"/>
                    <a:pt x="5316" y="7789"/>
                  </a:cubicBezTo>
                  <a:cubicBezTo>
                    <a:pt x="4476" y="8014"/>
                    <a:pt x="3916" y="8800"/>
                    <a:pt x="3916" y="9643"/>
                  </a:cubicBezTo>
                  <a:cubicBezTo>
                    <a:pt x="3916" y="9922"/>
                    <a:pt x="3973" y="10092"/>
                    <a:pt x="4028" y="10316"/>
                  </a:cubicBezTo>
                  <a:cubicBezTo>
                    <a:pt x="3190" y="10541"/>
                    <a:pt x="2629" y="11327"/>
                    <a:pt x="2629" y="12168"/>
                  </a:cubicBezTo>
                  <a:cubicBezTo>
                    <a:pt x="2629" y="13068"/>
                    <a:pt x="3190" y="13796"/>
                    <a:pt x="4028" y="13966"/>
                  </a:cubicBezTo>
                  <a:cubicBezTo>
                    <a:pt x="3973" y="14190"/>
                    <a:pt x="3916" y="14415"/>
                    <a:pt x="3916" y="14695"/>
                  </a:cubicBezTo>
                  <a:cubicBezTo>
                    <a:pt x="3916" y="15593"/>
                    <a:pt x="4533" y="16266"/>
                    <a:pt x="5316" y="16491"/>
                  </a:cubicBezTo>
                  <a:cubicBezTo>
                    <a:pt x="5259" y="16715"/>
                    <a:pt x="5147" y="16940"/>
                    <a:pt x="5147" y="17222"/>
                  </a:cubicBezTo>
                  <a:cubicBezTo>
                    <a:pt x="5147" y="18120"/>
                    <a:pt x="5819" y="18793"/>
                    <a:pt x="6547" y="19018"/>
                  </a:cubicBezTo>
                  <a:cubicBezTo>
                    <a:pt x="6490" y="19242"/>
                    <a:pt x="6435" y="19467"/>
                    <a:pt x="6435" y="19748"/>
                  </a:cubicBezTo>
                  <a:cubicBezTo>
                    <a:pt x="6435" y="20759"/>
                    <a:pt x="7273" y="21600"/>
                    <a:pt x="8337" y="21600"/>
                  </a:cubicBezTo>
                  <a:lnTo>
                    <a:pt x="13373" y="21600"/>
                  </a:lnTo>
                  <a:cubicBezTo>
                    <a:pt x="14380" y="21600"/>
                    <a:pt x="15220" y="20759"/>
                    <a:pt x="15220" y="19748"/>
                  </a:cubicBezTo>
                  <a:cubicBezTo>
                    <a:pt x="15220" y="19467"/>
                    <a:pt x="15165" y="19242"/>
                    <a:pt x="15108" y="19018"/>
                  </a:cubicBezTo>
                  <a:cubicBezTo>
                    <a:pt x="15948" y="18793"/>
                    <a:pt x="16508" y="18063"/>
                    <a:pt x="16508" y="17222"/>
                  </a:cubicBezTo>
                  <a:cubicBezTo>
                    <a:pt x="16508" y="16940"/>
                    <a:pt x="16451" y="16715"/>
                    <a:pt x="16339" y="16491"/>
                  </a:cubicBezTo>
                  <a:cubicBezTo>
                    <a:pt x="17179" y="16266"/>
                    <a:pt x="17739" y="15538"/>
                    <a:pt x="17739" y="14695"/>
                  </a:cubicBezTo>
                  <a:cubicBezTo>
                    <a:pt x="17739" y="14415"/>
                    <a:pt x="17682" y="14190"/>
                    <a:pt x="17627" y="13966"/>
                  </a:cubicBezTo>
                  <a:cubicBezTo>
                    <a:pt x="18465" y="13741"/>
                    <a:pt x="19025" y="13011"/>
                    <a:pt x="19025" y="12168"/>
                  </a:cubicBezTo>
                  <a:cubicBezTo>
                    <a:pt x="19025" y="11214"/>
                    <a:pt x="18410" y="10541"/>
                    <a:pt x="17627" y="10316"/>
                  </a:cubicBezTo>
                  <a:cubicBezTo>
                    <a:pt x="17682" y="10092"/>
                    <a:pt x="17739" y="9922"/>
                    <a:pt x="17739" y="9643"/>
                  </a:cubicBezTo>
                  <a:cubicBezTo>
                    <a:pt x="17739" y="8687"/>
                    <a:pt x="17122" y="8014"/>
                    <a:pt x="16339" y="7789"/>
                  </a:cubicBezTo>
                  <a:cubicBezTo>
                    <a:pt x="16451" y="7565"/>
                    <a:pt x="16508" y="7397"/>
                    <a:pt x="16508" y="7116"/>
                  </a:cubicBezTo>
                  <a:cubicBezTo>
                    <a:pt x="16508" y="6048"/>
                    <a:pt x="15668" y="5207"/>
                    <a:pt x="14605" y="5207"/>
                  </a:cubicBezTo>
                  <a:lnTo>
                    <a:pt x="11471" y="5207"/>
                  </a:lnTo>
                  <a:lnTo>
                    <a:pt x="11471" y="3860"/>
                  </a:lnTo>
                  <a:lnTo>
                    <a:pt x="20984" y="3860"/>
                  </a:lnTo>
                  <a:cubicBezTo>
                    <a:pt x="21319" y="3860"/>
                    <a:pt x="21600" y="3578"/>
                    <a:pt x="21600" y="3242"/>
                  </a:cubicBezTo>
                  <a:cubicBezTo>
                    <a:pt x="21600" y="2905"/>
                    <a:pt x="21319" y="2625"/>
                    <a:pt x="20984" y="2625"/>
                  </a:cubicBezTo>
                  <a:lnTo>
                    <a:pt x="18689" y="2625"/>
                  </a:lnTo>
                  <a:lnTo>
                    <a:pt x="16284" y="210"/>
                  </a:lnTo>
                  <a:cubicBezTo>
                    <a:pt x="16144" y="69"/>
                    <a:pt x="15989" y="0"/>
                    <a:pt x="158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92" name="Google Shape;4692;p41"/>
            <p:cNvSpPr/>
            <p:nvPr/>
          </p:nvSpPr>
          <p:spPr>
            <a:xfrm>
              <a:off x="5586020" y="1128276"/>
              <a:ext cx="896544" cy="909139"/>
            </a:xfrm>
            <a:custGeom>
              <a:rect b="b" l="l" r="r" t="t"/>
              <a:pathLst>
                <a:path extrusionOk="0" h="21600" w="21355">
                  <a:moveTo>
                    <a:pt x="15237" y="1225"/>
                  </a:moveTo>
                  <a:cubicBezTo>
                    <a:pt x="15963" y="1225"/>
                    <a:pt x="16521" y="1781"/>
                    <a:pt x="16521" y="2504"/>
                  </a:cubicBezTo>
                  <a:cubicBezTo>
                    <a:pt x="16521" y="3172"/>
                    <a:pt x="15963" y="3728"/>
                    <a:pt x="15237" y="3728"/>
                  </a:cubicBezTo>
                  <a:cubicBezTo>
                    <a:pt x="14567" y="3728"/>
                    <a:pt x="14009" y="3172"/>
                    <a:pt x="14009" y="2504"/>
                  </a:cubicBezTo>
                  <a:cubicBezTo>
                    <a:pt x="14009" y="1781"/>
                    <a:pt x="14567" y="1225"/>
                    <a:pt x="15237" y="1225"/>
                  </a:cubicBezTo>
                  <a:close/>
                  <a:moveTo>
                    <a:pt x="18473" y="2504"/>
                  </a:moveTo>
                  <a:cubicBezTo>
                    <a:pt x="19534" y="2504"/>
                    <a:pt x="20372" y="3340"/>
                    <a:pt x="20372" y="4342"/>
                  </a:cubicBezTo>
                  <a:cubicBezTo>
                    <a:pt x="19589" y="3953"/>
                    <a:pt x="18753" y="3728"/>
                    <a:pt x="17915" y="3728"/>
                  </a:cubicBezTo>
                  <a:lnTo>
                    <a:pt x="17469" y="3728"/>
                  </a:lnTo>
                  <a:cubicBezTo>
                    <a:pt x="17692" y="3394"/>
                    <a:pt x="17860" y="2894"/>
                    <a:pt x="17860" y="2504"/>
                  </a:cubicBezTo>
                  <a:close/>
                  <a:moveTo>
                    <a:pt x="13506" y="4287"/>
                  </a:moveTo>
                  <a:cubicBezTo>
                    <a:pt x="13786" y="4621"/>
                    <a:pt x="14232" y="4843"/>
                    <a:pt x="14624" y="5009"/>
                  </a:cubicBezTo>
                  <a:cubicBezTo>
                    <a:pt x="14567" y="5455"/>
                    <a:pt x="14679" y="5900"/>
                    <a:pt x="14902" y="6123"/>
                  </a:cubicBezTo>
                  <a:lnTo>
                    <a:pt x="17191" y="8683"/>
                  </a:lnTo>
                  <a:cubicBezTo>
                    <a:pt x="18138" y="9687"/>
                    <a:pt x="18307" y="11077"/>
                    <a:pt x="17692" y="12247"/>
                  </a:cubicBezTo>
                  <a:cubicBezTo>
                    <a:pt x="17134" y="13304"/>
                    <a:pt x="16075" y="13917"/>
                    <a:pt x="14902" y="13917"/>
                  </a:cubicBezTo>
                  <a:lnTo>
                    <a:pt x="13729" y="13917"/>
                  </a:lnTo>
                  <a:cubicBezTo>
                    <a:pt x="13841" y="13583"/>
                    <a:pt x="14009" y="13193"/>
                    <a:pt x="14009" y="12859"/>
                  </a:cubicBezTo>
                  <a:lnTo>
                    <a:pt x="14009" y="12636"/>
                  </a:lnTo>
                  <a:lnTo>
                    <a:pt x="15014" y="12636"/>
                  </a:lnTo>
                  <a:cubicBezTo>
                    <a:pt x="15683" y="12636"/>
                    <a:pt x="16298" y="12302"/>
                    <a:pt x="16688" y="11691"/>
                  </a:cubicBezTo>
                  <a:cubicBezTo>
                    <a:pt x="17134" y="10855"/>
                    <a:pt x="16799" y="9909"/>
                    <a:pt x="16521" y="9630"/>
                  </a:cubicBezTo>
                  <a:lnTo>
                    <a:pt x="14009" y="7013"/>
                  </a:lnTo>
                  <a:cubicBezTo>
                    <a:pt x="13339" y="6291"/>
                    <a:pt x="13171" y="5177"/>
                    <a:pt x="13506" y="4287"/>
                  </a:cubicBezTo>
                  <a:close/>
                  <a:moveTo>
                    <a:pt x="7791" y="7593"/>
                  </a:moveTo>
                  <a:cubicBezTo>
                    <a:pt x="8115" y="7593"/>
                    <a:pt x="8439" y="7623"/>
                    <a:pt x="8762" y="7681"/>
                  </a:cubicBezTo>
                  <a:cubicBezTo>
                    <a:pt x="11051" y="8183"/>
                    <a:pt x="12725" y="10355"/>
                    <a:pt x="12725" y="12859"/>
                  </a:cubicBezTo>
                  <a:cubicBezTo>
                    <a:pt x="12725" y="13415"/>
                    <a:pt x="12278" y="13917"/>
                    <a:pt x="11720" y="13917"/>
                  </a:cubicBezTo>
                  <a:lnTo>
                    <a:pt x="3796" y="13917"/>
                  </a:lnTo>
                  <a:cubicBezTo>
                    <a:pt x="2847" y="13917"/>
                    <a:pt x="2009" y="14140"/>
                    <a:pt x="1284" y="14528"/>
                  </a:cubicBezTo>
                  <a:cubicBezTo>
                    <a:pt x="1284" y="13472"/>
                    <a:pt x="2120" y="12636"/>
                    <a:pt x="3182" y="12636"/>
                  </a:cubicBezTo>
                  <a:lnTo>
                    <a:pt x="9545" y="12636"/>
                  </a:lnTo>
                  <a:cubicBezTo>
                    <a:pt x="9880" y="12636"/>
                    <a:pt x="10158" y="12359"/>
                    <a:pt x="10158" y="12025"/>
                  </a:cubicBezTo>
                  <a:cubicBezTo>
                    <a:pt x="10158" y="11691"/>
                    <a:pt x="9880" y="11411"/>
                    <a:pt x="9545" y="11411"/>
                  </a:cubicBezTo>
                  <a:lnTo>
                    <a:pt x="5191" y="11411"/>
                  </a:lnTo>
                  <a:cubicBezTo>
                    <a:pt x="5470" y="10632"/>
                    <a:pt x="6195" y="10132"/>
                    <a:pt x="7033" y="10132"/>
                  </a:cubicBezTo>
                  <a:lnTo>
                    <a:pt x="8261" y="10132"/>
                  </a:lnTo>
                  <a:cubicBezTo>
                    <a:pt x="8650" y="10132"/>
                    <a:pt x="8930" y="9853"/>
                    <a:pt x="8930" y="9519"/>
                  </a:cubicBezTo>
                  <a:cubicBezTo>
                    <a:pt x="8930" y="9185"/>
                    <a:pt x="8650" y="8906"/>
                    <a:pt x="8261" y="8906"/>
                  </a:cubicBezTo>
                  <a:lnTo>
                    <a:pt x="7033" y="8906"/>
                  </a:lnTo>
                  <a:cubicBezTo>
                    <a:pt x="5470" y="8906"/>
                    <a:pt x="4243" y="10021"/>
                    <a:pt x="3963" y="11411"/>
                  </a:cubicBezTo>
                  <a:lnTo>
                    <a:pt x="3182" y="11411"/>
                  </a:lnTo>
                  <a:cubicBezTo>
                    <a:pt x="3070" y="11411"/>
                    <a:pt x="2847" y="11411"/>
                    <a:pt x="2679" y="11468"/>
                  </a:cubicBezTo>
                  <a:cubicBezTo>
                    <a:pt x="2958" y="10355"/>
                    <a:pt x="3628" y="9351"/>
                    <a:pt x="4521" y="8683"/>
                  </a:cubicBezTo>
                  <a:cubicBezTo>
                    <a:pt x="5442" y="7983"/>
                    <a:pt x="6604" y="7593"/>
                    <a:pt x="7791" y="7593"/>
                  </a:cubicBezTo>
                  <a:close/>
                  <a:moveTo>
                    <a:pt x="8930" y="15421"/>
                  </a:moveTo>
                  <a:lnTo>
                    <a:pt x="8930" y="16423"/>
                  </a:lnTo>
                  <a:lnTo>
                    <a:pt x="7646" y="16423"/>
                  </a:lnTo>
                  <a:lnTo>
                    <a:pt x="8930" y="15421"/>
                  </a:lnTo>
                  <a:close/>
                  <a:moveTo>
                    <a:pt x="15237" y="0"/>
                  </a:moveTo>
                  <a:cubicBezTo>
                    <a:pt x="13729" y="0"/>
                    <a:pt x="12558" y="1336"/>
                    <a:pt x="12781" y="2838"/>
                  </a:cubicBezTo>
                  <a:cubicBezTo>
                    <a:pt x="11665" y="4342"/>
                    <a:pt x="11720" y="6457"/>
                    <a:pt x="12948" y="7849"/>
                  </a:cubicBezTo>
                  <a:lnTo>
                    <a:pt x="15460" y="10521"/>
                  </a:lnTo>
                  <a:cubicBezTo>
                    <a:pt x="15683" y="10911"/>
                    <a:pt x="15405" y="11468"/>
                    <a:pt x="14902" y="11468"/>
                  </a:cubicBezTo>
                  <a:lnTo>
                    <a:pt x="13786" y="11468"/>
                  </a:lnTo>
                  <a:cubicBezTo>
                    <a:pt x="13228" y="9017"/>
                    <a:pt x="11442" y="7070"/>
                    <a:pt x="8987" y="6625"/>
                  </a:cubicBezTo>
                  <a:cubicBezTo>
                    <a:pt x="8519" y="6515"/>
                    <a:pt x="8053" y="6462"/>
                    <a:pt x="7593" y="6462"/>
                  </a:cubicBezTo>
                  <a:cubicBezTo>
                    <a:pt x="6183" y="6462"/>
                    <a:pt x="4834" y="6953"/>
                    <a:pt x="3740" y="7793"/>
                  </a:cubicBezTo>
                  <a:cubicBezTo>
                    <a:pt x="2344" y="8851"/>
                    <a:pt x="1508" y="10409"/>
                    <a:pt x="1284" y="12079"/>
                  </a:cubicBezTo>
                  <a:cubicBezTo>
                    <a:pt x="558" y="12636"/>
                    <a:pt x="0" y="13638"/>
                    <a:pt x="0" y="14640"/>
                  </a:cubicBezTo>
                  <a:lnTo>
                    <a:pt x="0" y="15921"/>
                  </a:lnTo>
                  <a:cubicBezTo>
                    <a:pt x="0" y="16287"/>
                    <a:pt x="289" y="16532"/>
                    <a:pt x="581" y="16532"/>
                  </a:cubicBezTo>
                  <a:cubicBezTo>
                    <a:pt x="735" y="16532"/>
                    <a:pt x="889" y="16463"/>
                    <a:pt x="1004" y="16311"/>
                  </a:cubicBezTo>
                  <a:cubicBezTo>
                    <a:pt x="1731" y="15643"/>
                    <a:pt x="2679" y="15308"/>
                    <a:pt x="3685" y="15308"/>
                  </a:cubicBezTo>
                  <a:lnTo>
                    <a:pt x="7144" y="15308"/>
                  </a:lnTo>
                  <a:lnTo>
                    <a:pt x="5302" y="16700"/>
                  </a:lnTo>
                  <a:cubicBezTo>
                    <a:pt x="4801" y="17034"/>
                    <a:pt x="5079" y="17813"/>
                    <a:pt x="5637" y="17813"/>
                  </a:cubicBezTo>
                  <a:lnTo>
                    <a:pt x="8762" y="17813"/>
                  </a:lnTo>
                  <a:lnTo>
                    <a:pt x="8762" y="20987"/>
                  </a:lnTo>
                  <a:cubicBezTo>
                    <a:pt x="8762" y="21321"/>
                    <a:pt x="9042" y="21600"/>
                    <a:pt x="9377" y="21600"/>
                  </a:cubicBezTo>
                  <a:cubicBezTo>
                    <a:pt x="9768" y="21600"/>
                    <a:pt x="10046" y="21321"/>
                    <a:pt x="10046" y="20987"/>
                  </a:cubicBezTo>
                  <a:lnTo>
                    <a:pt x="10046" y="17813"/>
                  </a:lnTo>
                  <a:lnTo>
                    <a:pt x="11274" y="17813"/>
                  </a:lnTo>
                  <a:lnTo>
                    <a:pt x="11274" y="18426"/>
                  </a:lnTo>
                  <a:cubicBezTo>
                    <a:pt x="11274" y="18760"/>
                    <a:pt x="11554" y="19038"/>
                    <a:pt x="11889" y="19038"/>
                  </a:cubicBezTo>
                  <a:cubicBezTo>
                    <a:pt x="12278" y="19038"/>
                    <a:pt x="12558" y="18760"/>
                    <a:pt x="12558" y="18426"/>
                  </a:cubicBezTo>
                  <a:lnTo>
                    <a:pt x="12558" y="17145"/>
                  </a:lnTo>
                  <a:cubicBezTo>
                    <a:pt x="12558" y="16811"/>
                    <a:pt x="12278" y="16534"/>
                    <a:pt x="11889" y="16534"/>
                  </a:cubicBezTo>
                  <a:lnTo>
                    <a:pt x="10046" y="16534"/>
                  </a:lnTo>
                  <a:lnTo>
                    <a:pt x="10046" y="15308"/>
                  </a:lnTo>
                  <a:lnTo>
                    <a:pt x="14790" y="15308"/>
                  </a:lnTo>
                  <a:cubicBezTo>
                    <a:pt x="16353" y="15308"/>
                    <a:pt x="17915" y="14362"/>
                    <a:pt x="18696" y="12970"/>
                  </a:cubicBezTo>
                  <a:cubicBezTo>
                    <a:pt x="19534" y="11300"/>
                    <a:pt x="19311" y="9351"/>
                    <a:pt x="17972" y="7960"/>
                  </a:cubicBezTo>
                  <a:lnTo>
                    <a:pt x="15628" y="5400"/>
                  </a:lnTo>
                  <a:lnTo>
                    <a:pt x="15628" y="5289"/>
                  </a:lnTo>
                  <a:cubicBezTo>
                    <a:pt x="15683" y="5177"/>
                    <a:pt x="15517" y="5177"/>
                    <a:pt x="17692" y="5177"/>
                  </a:cubicBezTo>
                  <a:cubicBezTo>
                    <a:pt x="18696" y="5177"/>
                    <a:pt x="19589" y="5566"/>
                    <a:pt x="20261" y="6234"/>
                  </a:cubicBezTo>
                  <a:cubicBezTo>
                    <a:pt x="20413" y="6388"/>
                    <a:pt x="20587" y="6455"/>
                    <a:pt x="20748" y="6455"/>
                  </a:cubicBezTo>
                  <a:cubicBezTo>
                    <a:pt x="21056" y="6455"/>
                    <a:pt x="21320" y="6209"/>
                    <a:pt x="21320" y="5845"/>
                  </a:cubicBezTo>
                  <a:lnTo>
                    <a:pt x="21320" y="4564"/>
                  </a:lnTo>
                  <a:cubicBezTo>
                    <a:pt x="21600" y="2615"/>
                    <a:pt x="20149" y="1225"/>
                    <a:pt x="18418" y="1225"/>
                  </a:cubicBezTo>
                  <a:lnTo>
                    <a:pt x="17414" y="1225"/>
                  </a:lnTo>
                  <a:cubicBezTo>
                    <a:pt x="17022" y="500"/>
                    <a:pt x="16186" y="0"/>
                    <a:pt x="152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93" name="Google Shape;4693;p41"/>
            <p:cNvSpPr/>
            <p:nvPr/>
          </p:nvSpPr>
          <p:spPr>
            <a:xfrm>
              <a:off x="5570849" y="2232724"/>
              <a:ext cx="903859" cy="906835"/>
            </a:xfrm>
            <a:custGeom>
              <a:rect b="b" l="l" r="r" t="t"/>
              <a:pathLst>
                <a:path extrusionOk="0" h="21600" w="20830">
                  <a:moveTo>
                    <a:pt x="16362" y="10604"/>
                  </a:moveTo>
                  <a:cubicBezTo>
                    <a:pt x="16739" y="11274"/>
                    <a:pt x="17010" y="11944"/>
                    <a:pt x="17171" y="12670"/>
                  </a:cubicBezTo>
                  <a:lnTo>
                    <a:pt x="14363" y="12670"/>
                  </a:lnTo>
                  <a:lnTo>
                    <a:pt x="16362" y="10604"/>
                  </a:lnTo>
                  <a:close/>
                  <a:moveTo>
                    <a:pt x="17118" y="13897"/>
                  </a:moveTo>
                  <a:cubicBezTo>
                    <a:pt x="17010" y="14624"/>
                    <a:pt x="16739" y="15293"/>
                    <a:pt x="16307" y="15906"/>
                  </a:cubicBezTo>
                  <a:lnTo>
                    <a:pt x="14363" y="13897"/>
                  </a:lnTo>
                  <a:close/>
                  <a:moveTo>
                    <a:pt x="12257" y="14790"/>
                  </a:moveTo>
                  <a:lnTo>
                    <a:pt x="12257" y="17692"/>
                  </a:lnTo>
                  <a:cubicBezTo>
                    <a:pt x="11609" y="17580"/>
                    <a:pt x="10908" y="17302"/>
                    <a:pt x="10313" y="16856"/>
                  </a:cubicBezTo>
                  <a:lnTo>
                    <a:pt x="12257" y="14790"/>
                  </a:lnTo>
                  <a:close/>
                  <a:moveTo>
                    <a:pt x="13500" y="14790"/>
                  </a:moveTo>
                  <a:lnTo>
                    <a:pt x="15443" y="16856"/>
                  </a:lnTo>
                  <a:cubicBezTo>
                    <a:pt x="14850" y="17246"/>
                    <a:pt x="14147" y="17526"/>
                    <a:pt x="13500" y="17692"/>
                  </a:cubicBezTo>
                  <a:lnTo>
                    <a:pt x="13500" y="14790"/>
                  </a:lnTo>
                  <a:close/>
                  <a:moveTo>
                    <a:pt x="18090" y="8764"/>
                  </a:moveTo>
                  <a:cubicBezTo>
                    <a:pt x="20249" y="11554"/>
                    <a:pt x="20088" y="15572"/>
                    <a:pt x="17603" y="18140"/>
                  </a:cubicBezTo>
                  <a:cubicBezTo>
                    <a:pt x="16292" y="19526"/>
                    <a:pt x="14571" y="20211"/>
                    <a:pt x="12859" y="20211"/>
                  </a:cubicBezTo>
                  <a:cubicBezTo>
                    <a:pt x="11330" y="20211"/>
                    <a:pt x="9808" y="19666"/>
                    <a:pt x="8585" y="18587"/>
                  </a:cubicBezTo>
                  <a:lnTo>
                    <a:pt x="9449" y="17692"/>
                  </a:lnTo>
                  <a:cubicBezTo>
                    <a:pt x="10435" y="18507"/>
                    <a:pt x="11633" y="18904"/>
                    <a:pt x="12835" y="18904"/>
                  </a:cubicBezTo>
                  <a:cubicBezTo>
                    <a:pt x="14267" y="18904"/>
                    <a:pt x="15707" y="18339"/>
                    <a:pt x="16794" y="17246"/>
                  </a:cubicBezTo>
                  <a:cubicBezTo>
                    <a:pt x="18846" y="15182"/>
                    <a:pt x="18954" y="11889"/>
                    <a:pt x="17226" y="9656"/>
                  </a:cubicBezTo>
                  <a:lnTo>
                    <a:pt x="18090" y="8764"/>
                  </a:lnTo>
                  <a:close/>
                  <a:moveTo>
                    <a:pt x="9773" y="3796"/>
                  </a:moveTo>
                  <a:cubicBezTo>
                    <a:pt x="12689" y="4020"/>
                    <a:pt x="15335" y="5972"/>
                    <a:pt x="16523" y="8764"/>
                  </a:cubicBezTo>
                  <a:lnTo>
                    <a:pt x="7290" y="18307"/>
                  </a:lnTo>
                  <a:cubicBezTo>
                    <a:pt x="7019" y="18587"/>
                    <a:pt x="7019" y="18921"/>
                    <a:pt x="7290" y="19200"/>
                  </a:cubicBezTo>
                  <a:cubicBezTo>
                    <a:pt x="7722" y="19646"/>
                    <a:pt x="8154" y="19981"/>
                    <a:pt x="8640" y="20316"/>
                  </a:cubicBezTo>
                  <a:cubicBezTo>
                    <a:pt x="4427" y="19814"/>
                    <a:pt x="1188" y="16186"/>
                    <a:pt x="1188" y="11944"/>
                  </a:cubicBezTo>
                  <a:cubicBezTo>
                    <a:pt x="1188" y="7648"/>
                    <a:pt x="4427" y="4074"/>
                    <a:pt x="8585" y="3796"/>
                  </a:cubicBezTo>
                  <a:lnTo>
                    <a:pt x="8585" y="5414"/>
                  </a:lnTo>
                  <a:cubicBezTo>
                    <a:pt x="8532" y="5302"/>
                    <a:pt x="8423" y="5302"/>
                    <a:pt x="8370" y="5247"/>
                  </a:cubicBezTo>
                  <a:cubicBezTo>
                    <a:pt x="8234" y="5107"/>
                    <a:pt x="8087" y="5038"/>
                    <a:pt x="7938" y="5038"/>
                  </a:cubicBezTo>
                  <a:cubicBezTo>
                    <a:pt x="7788" y="5038"/>
                    <a:pt x="7641" y="5107"/>
                    <a:pt x="7506" y="5247"/>
                  </a:cubicBezTo>
                  <a:cubicBezTo>
                    <a:pt x="7235" y="5525"/>
                    <a:pt x="7235" y="5860"/>
                    <a:pt x="7506" y="6140"/>
                  </a:cubicBezTo>
                  <a:cubicBezTo>
                    <a:pt x="7991" y="6643"/>
                    <a:pt x="8532" y="6866"/>
                    <a:pt x="9180" y="6866"/>
                  </a:cubicBezTo>
                  <a:cubicBezTo>
                    <a:pt x="9881" y="6866"/>
                    <a:pt x="10421" y="6586"/>
                    <a:pt x="10853" y="6140"/>
                  </a:cubicBezTo>
                  <a:cubicBezTo>
                    <a:pt x="11124" y="5860"/>
                    <a:pt x="11124" y="5525"/>
                    <a:pt x="10853" y="5247"/>
                  </a:cubicBezTo>
                  <a:cubicBezTo>
                    <a:pt x="10718" y="5107"/>
                    <a:pt x="10570" y="5038"/>
                    <a:pt x="10421" y="5038"/>
                  </a:cubicBezTo>
                  <a:cubicBezTo>
                    <a:pt x="10274" y="5038"/>
                    <a:pt x="10125" y="5107"/>
                    <a:pt x="9989" y="5247"/>
                  </a:cubicBezTo>
                  <a:cubicBezTo>
                    <a:pt x="9936" y="5302"/>
                    <a:pt x="9881" y="5414"/>
                    <a:pt x="9773" y="5414"/>
                  </a:cubicBezTo>
                  <a:lnTo>
                    <a:pt x="9773" y="3796"/>
                  </a:lnTo>
                  <a:close/>
                  <a:moveTo>
                    <a:pt x="6695" y="0"/>
                  </a:moveTo>
                  <a:cubicBezTo>
                    <a:pt x="6318" y="0"/>
                    <a:pt x="6047" y="280"/>
                    <a:pt x="6047" y="671"/>
                  </a:cubicBezTo>
                  <a:cubicBezTo>
                    <a:pt x="6047" y="1006"/>
                    <a:pt x="6318" y="1284"/>
                    <a:pt x="6695" y="1284"/>
                  </a:cubicBezTo>
                  <a:cubicBezTo>
                    <a:pt x="7506" y="1284"/>
                    <a:pt x="8154" y="1842"/>
                    <a:pt x="8423" y="2624"/>
                  </a:cubicBezTo>
                  <a:cubicBezTo>
                    <a:pt x="3726" y="2958"/>
                    <a:pt x="0" y="7090"/>
                    <a:pt x="0" y="12000"/>
                  </a:cubicBezTo>
                  <a:cubicBezTo>
                    <a:pt x="0" y="17246"/>
                    <a:pt x="4158" y="21600"/>
                    <a:pt x="9288" y="21600"/>
                  </a:cubicBezTo>
                  <a:cubicBezTo>
                    <a:pt x="9936" y="21600"/>
                    <a:pt x="10529" y="21488"/>
                    <a:pt x="11177" y="21377"/>
                  </a:cubicBezTo>
                  <a:cubicBezTo>
                    <a:pt x="11753" y="21513"/>
                    <a:pt x="12339" y="21581"/>
                    <a:pt x="12924" y="21581"/>
                  </a:cubicBezTo>
                  <a:cubicBezTo>
                    <a:pt x="14975" y="21581"/>
                    <a:pt x="17020" y="20751"/>
                    <a:pt x="18575" y="19145"/>
                  </a:cubicBezTo>
                  <a:cubicBezTo>
                    <a:pt x="21600" y="15851"/>
                    <a:pt x="21600" y="10716"/>
                    <a:pt x="18467" y="7479"/>
                  </a:cubicBezTo>
                  <a:cubicBezTo>
                    <a:pt x="18333" y="7339"/>
                    <a:pt x="18184" y="7270"/>
                    <a:pt x="18035" y="7270"/>
                  </a:cubicBezTo>
                  <a:cubicBezTo>
                    <a:pt x="17887" y="7270"/>
                    <a:pt x="17738" y="7339"/>
                    <a:pt x="17603" y="7479"/>
                  </a:cubicBezTo>
                  <a:lnTo>
                    <a:pt x="17334" y="7759"/>
                  </a:lnTo>
                  <a:cubicBezTo>
                    <a:pt x="15930" y="4856"/>
                    <a:pt x="13013" y="2735"/>
                    <a:pt x="9665" y="2512"/>
                  </a:cubicBezTo>
                  <a:cubicBezTo>
                    <a:pt x="9396" y="1061"/>
                    <a:pt x="8154" y="0"/>
                    <a:pt x="66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694" name="Google Shape;4694;p41"/>
            <p:cNvGrpSpPr/>
            <p:nvPr/>
          </p:nvGrpSpPr>
          <p:grpSpPr>
            <a:xfrm>
              <a:off x="11235776" y="8870"/>
              <a:ext cx="775575" cy="904455"/>
              <a:chOff x="-1" y="0"/>
              <a:chExt cx="775573" cy="904454"/>
            </a:xfrm>
          </p:grpSpPr>
          <p:sp>
            <p:nvSpPr>
              <p:cNvPr id="4695" name="Google Shape;4695;p41"/>
              <p:cNvSpPr/>
              <p:nvPr/>
            </p:nvSpPr>
            <p:spPr>
              <a:xfrm>
                <a:off x="200260" y="531843"/>
                <a:ext cx="51616" cy="51616"/>
              </a:xfrm>
              <a:custGeom>
                <a:rect b="b" l="l" r="r" t="t"/>
                <a:pathLst>
                  <a:path extrusionOk="0" h="21600" w="21600">
                    <a:moveTo>
                      <a:pt x="10800" y="0"/>
                    </a:moveTo>
                    <a:cubicBezTo>
                      <a:pt x="4918" y="0"/>
                      <a:pt x="0" y="4918"/>
                      <a:pt x="0" y="10800"/>
                    </a:cubicBezTo>
                    <a:cubicBezTo>
                      <a:pt x="0" y="16682"/>
                      <a:pt x="4918" y="21600"/>
                      <a:pt x="10800" y="21600"/>
                    </a:cubicBezTo>
                    <a:cubicBezTo>
                      <a:pt x="16682" y="21600"/>
                      <a:pt x="21600" y="16682"/>
                      <a:pt x="21600" y="10800"/>
                    </a:cubicBezTo>
                    <a:cubicBezTo>
                      <a:pt x="21600" y="4918"/>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96" name="Google Shape;4696;p41"/>
              <p:cNvSpPr/>
              <p:nvPr/>
            </p:nvSpPr>
            <p:spPr>
              <a:xfrm>
                <a:off x="251875" y="477997"/>
                <a:ext cx="53848" cy="53847"/>
              </a:xfrm>
              <a:custGeom>
                <a:rect b="b" l="l" r="r" t="t"/>
                <a:pathLst>
                  <a:path extrusionOk="0" h="21600" w="21600">
                    <a:moveTo>
                      <a:pt x="11277" y="0"/>
                    </a:moveTo>
                    <a:cubicBezTo>
                      <a:pt x="4684" y="0"/>
                      <a:pt x="0" y="4684"/>
                      <a:pt x="0" y="11277"/>
                    </a:cubicBezTo>
                    <a:cubicBezTo>
                      <a:pt x="0" y="16916"/>
                      <a:pt x="4684" y="21600"/>
                      <a:pt x="11277" y="21600"/>
                    </a:cubicBezTo>
                    <a:cubicBezTo>
                      <a:pt x="16916" y="21600"/>
                      <a:pt x="21600" y="16916"/>
                      <a:pt x="21600" y="11277"/>
                    </a:cubicBezTo>
                    <a:cubicBezTo>
                      <a:pt x="21600" y="4684"/>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97" name="Google Shape;4697;p41"/>
              <p:cNvSpPr/>
              <p:nvPr/>
            </p:nvSpPr>
            <p:spPr>
              <a:xfrm>
                <a:off x="146414" y="477997"/>
                <a:ext cx="53847" cy="53847"/>
              </a:xfrm>
              <a:custGeom>
                <a:rect b="b" l="l" r="r" t="t"/>
                <a:pathLst>
                  <a:path extrusionOk="0" h="21600" w="21600">
                    <a:moveTo>
                      <a:pt x="11277" y="0"/>
                    </a:moveTo>
                    <a:cubicBezTo>
                      <a:pt x="4684" y="0"/>
                      <a:pt x="0" y="4684"/>
                      <a:pt x="0" y="11277"/>
                    </a:cubicBezTo>
                    <a:cubicBezTo>
                      <a:pt x="0" y="16916"/>
                      <a:pt x="4684" y="21600"/>
                      <a:pt x="11277" y="21600"/>
                    </a:cubicBezTo>
                    <a:cubicBezTo>
                      <a:pt x="16916" y="21600"/>
                      <a:pt x="21600" y="16916"/>
                      <a:pt x="21600" y="11277"/>
                    </a:cubicBezTo>
                    <a:cubicBezTo>
                      <a:pt x="21600" y="4684"/>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698" name="Google Shape;4698;p41"/>
              <p:cNvSpPr/>
              <p:nvPr/>
            </p:nvSpPr>
            <p:spPr>
              <a:xfrm>
                <a:off x="-1" y="0"/>
                <a:ext cx="775573" cy="904454"/>
              </a:xfrm>
              <a:custGeom>
                <a:rect b="b" l="l" r="r" t="t"/>
                <a:pathLst>
                  <a:path extrusionOk="0" h="21600" w="21154">
                    <a:moveTo>
                      <a:pt x="11215" y="1231"/>
                    </a:moveTo>
                    <a:lnTo>
                      <a:pt x="11215" y="1902"/>
                    </a:lnTo>
                    <a:cubicBezTo>
                      <a:pt x="11215" y="2462"/>
                      <a:pt x="11533" y="2966"/>
                      <a:pt x="11917" y="3302"/>
                    </a:cubicBezTo>
                    <a:cubicBezTo>
                      <a:pt x="11533" y="3581"/>
                      <a:pt x="11087" y="3805"/>
                      <a:pt x="10511" y="3805"/>
                    </a:cubicBezTo>
                    <a:cubicBezTo>
                      <a:pt x="9937" y="3805"/>
                      <a:pt x="9489" y="3581"/>
                      <a:pt x="9042" y="3302"/>
                    </a:cubicBezTo>
                    <a:cubicBezTo>
                      <a:pt x="9554" y="3021"/>
                      <a:pt x="9744" y="2462"/>
                      <a:pt x="9744" y="1902"/>
                    </a:cubicBezTo>
                    <a:lnTo>
                      <a:pt x="9744" y="1231"/>
                    </a:lnTo>
                    <a:close/>
                    <a:moveTo>
                      <a:pt x="14793" y="3805"/>
                    </a:moveTo>
                    <a:cubicBezTo>
                      <a:pt x="17031" y="3805"/>
                      <a:pt x="18948" y="5092"/>
                      <a:pt x="19652" y="6826"/>
                    </a:cubicBezTo>
                    <a:cubicBezTo>
                      <a:pt x="19842" y="7218"/>
                      <a:pt x="19459" y="7609"/>
                      <a:pt x="18948" y="7609"/>
                    </a:cubicBezTo>
                    <a:lnTo>
                      <a:pt x="16966" y="7609"/>
                    </a:lnTo>
                    <a:cubicBezTo>
                      <a:pt x="16775" y="6043"/>
                      <a:pt x="15944" y="4700"/>
                      <a:pt x="14538" y="3805"/>
                    </a:cubicBezTo>
                    <a:close/>
                    <a:moveTo>
                      <a:pt x="6422" y="3805"/>
                    </a:moveTo>
                    <a:cubicBezTo>
                      <a:pt x="5079" y="4700"/>
                      <a:pt x="4249" y="6099"/>
                      <a:pt x="3993" y="7609"/>
                    </a:cubicBezTo>
                    <a:lnTo>
                      <a:pt x="2011" y="7609"/>
                    </a:lnTo>
                    <a:cubicBezTo>
                      <a:pt x="1989" y="7613"/>
                      <a:pt x="1967" y="7614"/>
                      <a:pt x="1947" y="7614"/>
                    </a:cubicBezTo>
                    <a:cubicBezTo>
                      <a:pt x="1585" y="7614"/>
                      <a:pt x="1253" y="7195"/>
                      <a:pt x="1372" y="6826"/>
                    </a:cubicBezTo>
                    <a:cubicBezTo>
                      <a:pt x="2076" y="4980"/>
                      <a:pt x="3993" y="3805"/>
                      <a:pt x="6166" y="3805"/>
                    </a:cubicBezTo>
                    <a:close/>
                    <a:moveTo>
                      <a:pt x="12813" y="4364"/>
                    </a:moveTo>
                    <a:cubicBezTo>
                      <a:pt x="14282" y="4980"/>
                      <a:pt x="15242" y="6266"/>
                      <a:pt x="15432" y="7666"/>
                    </a:cubicBezTo>
                    <a:lnTo>
                      <a:pt x="5399" y="7666"/>
                    </a:lnTo>
                    <a:cubicBezTo>
                      <a:pt x="5783" y="6266"/>
                      <a:pt x="6742" y="4980"/>
                      <a:pt x="8148" y="4364"/>
                    </a:cubicBezTo>
                    <a:cubicBezTo>
                      <a:pt x="8787" y="4868"/>
                      <a:pt x="9616" y="5147"/>
                      <a:pt x="10511" y="5147"/>
                    </a:cubicBezTo>
                    <a:cubicBezTo>
                      <a:pt x="11406" y="5147"/>
                      <a:pt x="12172" y="4868"/>
                      <a:pt x="12813" y="4364"/>
                    </a:cubicBezTo>
                    <a:close/>
                    <a:moveTo>
                      <a:pt x="18372" y="8897"/>
                    </a:moveTo>
                    <a:lnTo>
                      <a:pt x="18372" y="10408"/>
                    </a:lnTo>
                    <a:lnTo>
                      <a:pt x="18500" y="10408"/>
                    </a:lnTo>
                    <a:cubicBezTo>
                      <a:pt x="18500" y="14884"/>
                      <a:pt x="15305" y="18858"/>
                      <a:pt x="10511" y="20312"/>
                    </a:cubicBezTo>
                    <a:cubicBezTo>
                      <a:pt x="5718" y="18858"/>
                      <a:pt x="2523" y="14829"/>
                      <a:pt x="2523" y="10408"/>
                    </a:cubicBezTo>
                    <a:lnTo>
                      <a:pt x="2523" y="8897"/>
                    </a:lnTo>
                    <a:close/>
                    <a:moveTo>
                      <a:pt x="9105" y="0"/>
                    </a:moveTo>
                    <a:cubicBezTo>
                      <a:pt x="8722" y="0"/>
                      <a:pt x="8403" y="336"/>
                      <a:pt x="8403" y="671"/>
                    </a:cubicBezTo>
                    <a:lnTo>
                      <a:pt x="8403" y="2014"/>
                    </a:lnTo>
                    <a:cubicBezTo>
                      <a:pt x="8403" y="2350"/>
                      <a:pt x="8083" y="2631"/>
                      <a:pt x="7700" y="2631"/>
                    </a:cubicBezTo>
                    <a:lnTo>
                      <a:pt x="6231" y="2631"/>
                    </a:lnTo>
                    <a:cubicBezTo>
                      <a:pt x="3482" y="2631"/>
                      <a:pt x="989" y="4140"/>
                      <a:pt x="94" y="6490"/>
                    </a:cubicBezTo>
                    <a:cubicBezTo>
                      <a:pt x="-224" y="7385"/>
                      <a:pt x="287" y="8337"/>
                      <a:pt x="1245" y="8730"/>
                    </a:cubicBezTo>
                    <a:lnTo>
                      <a:pt x="1245" y="10408"/>
                    </a:lnTo>
                    <a:cubicBezTo>
                      <a:pt x="1245" y="12925"/>
                      <a:pt x="2076" y="15277"/>
                      <a:pt x="3801" y="17291"/>
                    </a:cubicBezTo>
                    <a:cubicBezTo>
                      <a:pt x="5462" y="19360"/>
                      <a:pt x="7764" y="20817"/>
                      <a:pt x="10383" y="21600"/>
                    </a:cubicBezTo>
                    <a:lnTo>
                      <a:pt x="10894" y="21600"/>
                    </a:lnTo>
                    <a:cubicBezTo>
                      <a:pt x="13580" y="20817"/>
                      <a:pt x="15816" y="19360"/>
                      <a:pt x="17542" y="17291"/>
                    </a:cubicBezTo>
                    <a:cubicBezTo>
                      <a:pt x="19203" y="15277"/>
                      <a:pt x="20098" y="12925"/>
                      <a:pt x="20098" y="10408"/>
                    </a:cubicBezTo>
                    <a:lnTo>
                      <a:pt x="20098" y="8730"/>
                    </a:lnTo>
                    <a:cubicBezTo>
                      <a:pt x="20865" y="8282"/>
                      <a:pt x="21376" y="7385"/>
                      <a:pt x="21058" y="6490"/>
                    </a:cubicBezTo>
                    <a:cubicBezTo>
                      <a:pt x="20163" y="4140"/>
                      <a:pt x="17670" y="2631"/>
                      <a:pt x="14858" y="2631"/>
                    </a:cubicBezTo>
                    <a:lnTo>
                      <a:pt x="13452" y="2631"/>
                    </a:lnTo>
                    <a:cubicBezTo>
                      <a:pt x="13069" y="2631"/>
                      <a:pt x="12749" y="2350"/>
                      <a:pt x="12749" y="2014"/>
                    </a:cubicBezTo>
                    <a:lnTo>
                      <a:pt x="12749" y="671"/>
                    </a:lnTo>
                    <a:cubicBezTo>
                      <a:pt x="12749" y="336"/>
                      <a:pt x="12428" y="0"/>
                      <a:pt x="119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699" name="Google Shape;4699;p41"/>
            <p:cNvSpPr/>
            <p:nvPr/>
          </p:nvSpPr>
          <p:spPr>
            <a:xfrm>
              <a:off x="11168698" y="1128238"/>
              <a:ext cx="903197" cy="909140"/>
            </a:xfrm>
            <a:custGeom>
              <a:rect b="b" l="l" r="r" t="t"/>
              <a:pathLst>
                <a:path extrusionOk="0" h="21600" w="21513">
                  <a:moveTo>
                    <a:pt x="10884" y="1392"/>
                  </a:moveTo>
                  <a:cubicBezTo>
                    <a:pt x="12055" y="1392"/>
                    <a:pt x="13228" y="1615"/>
                    <a:pt x="14344" y="2172"/>
                  </a:cubicBezTo>
                  <a:cubicBezTo>
                    <a:pt x="13508" y="3285"/>
                    <a:pt x="12278" y="3896"/>
                    <a:pt x="10884" y="3896"/>
                  </a:cubicBezTo>
                  <a:cubicBezTo>
                    <a:pt x="9488" y="3896"/>
                    <a:pt x="8206" y="3285"/>
                    <a:pt x="7368" y="2172"/>
                  </a:cubicBezTo>
                  <a:cubicBezTo>
                    <a:pt x="8429" y="1670"/>
                    <a:pt x="9711" y="1392"/>
                    <a:pt x="10884" y="1392"/>
                  </a:cubicBezTo>
                  <a:close/>
                  <a:moveTo>
                    <a:pt x="15460" y="2728"/>
                  </a:moveTo>
                  <a:cubicBezTo>
                    <a:pt x="17302" y="4008"/>
                    <a:pt x="18642" y="5957"/>
                    <a:pt x="19033" y="8240"/>
                  </a:cubicBezTo>
                  <a:cubicBezTo>
                    <a:pt x="19088" y="8574"/>
                    <a:pt x="18753" y="8908"/>
                    <a:pt x="18418" y="8908"/>
                  </a:cubicBezTo>
                  <a:lnTo>
                    <a:pt x="3405" y="8908"/>
                  </a:lnTo>
                  <a:cubicBezTo>
                    <a:pt x="2904" y="8908"/>
                    <a:pt x="2624" y="8628"/>
                    <a:pt x="2735" y="8240"/>
                  </a:cubicBezTo>
                  <a:cubicBezTo>
                    <a:pt x="3070" y="5957"/>
                    <a:pt x="4409" y="4008"/>
                    <a:pt x="6252" y="2728"/>
                  </a:cubicBezTo>
                  <a:cubicBezTo>
                    <a:pt x="7313" y="4175"/>
                    <a:pt x="9042" y="5123"/>
                    <a:pt x="10884" y="5123"/>
                  </a:cubicBezTo>
                  <a:cubicBezTo>
                    <a:pt x="12670" y="5123"/>
                    <a:pt x="14456" y="4287"/>
                    <a:pt x="15460" y="2728"/>
                  </a:cubicBezTo>
                  <a:close/>
                  <a:moveTo>
                    <a:pt x="17860" y="10187"/>
                  </a:moveTo>
                  <a:lnTo>
                    <a:pt x="17860" y="10857"/>
                  </a:lnTo>
                  <a:cubicBezTo>
                    <a:pt x="17860" y="11245"/>
                    <a:pt x="17580" y="11524"/>
                    <a:pt x="17246" y="11524"/>
                  </a:cubicBezTo>
                  <a:lnTo>
                    <a:pt x="4521" y="11524"/>
                  </a:lnTo>
                  <a:cubicBezTo>
                    <a:pt x="4186" y="11524"/>
                    <a:pt x="3908" y="11245"/>
                    <a:pt x="3908" y="10857"/>
                  </a:cubicBezTo>
                  <a:lnTo>
                    <a:pt x="3908" y="10187"/>
                  </a:lnTo>
                  <a:close/>
                  <a:moveTo>
                    <a:pt x="10827" y="0"/>
                  </a:moveTo>
                  <a:cubicBezTo>
                    <a:pt x="6140" y="0"/>
                    <a:pt x="2177" y="3508"/>
                    <a:pt x="1396" y="7960"/>
                  </a:cubicBezTo>
                  <a:cubicBezTo>
                    <a:pt x="1228" y="8796"/>
                    <a:pt x="1731" y="9630"/>
                    <a:pt x="2512" y="9964"/>
                  </a:cubicBezTo>
                  <a:lnTo>
                    <a:pt x="2512" y="10800"/>
                  </a:lnTo>
                  <a:cubicBezTo>
                    <a:pt x="2512" y="11636"/>
                    <a:pt x="3070" y="12359"/>
                    <a:pt x="3740" y="12638"/>
                  </a:cubicBezTo>
                  <a:lnTo>
                    <a:pt x="3740" y="14028"/>
                  </a:lnTo>
                  <a:cubicBezTo>
                    <a:pt x="3740" y="14696"/>
                    <a:pt x="3182" y="15253"/>
                    <a:pt x="2512" y="15253"/>
                  </a:cubicBezTo>
                  <a:cubicBezTo>
                    <a:pt x="1787" y="15253"/>
                    <a:pt x="1228" y="14696"/>
                    <a:pt x="1228" y="14028"/>
                  </a:cubicBezTo>
                  <a:lnTo>
                    <a:pt x="1228" y="13360"/>
                  </a:lnTo>
                  <a:cubicBezTo>
                    <a:pt x="1228" y="13026"/>
                    <a:pt x="950" y="12749"/>
                    <a:pt x="615" y="12749"/>
                  </a:cubicBezTo>
                  <a:cubicBezTo>
                    <a:pt x="280" y="12749"/>
                    <a:pt x="0" y="13026"/>
                    <a:pt x="0" y="13360"/>
                  </a:cubicBezTo>
                  <a:lnTo>
                    <a:pt x="0" y="14028"/>
                  </a:lnTo>
                  <a:cubicBezTo>
                    <a:pt x="0" y="15421"/>
                    <a:pt x="1116" y="16534"/>
                    <a:pt x="2512" y="16534"/>
                  </a:cubicBezTo>
                  <a:cubicBezTo>
                    <a:pt x="3908" y="16534"/>
                    <a:pt x="5024" y="15421"/>
                    <a:pt x="5024" y="14028"/>
                  </a:cubicBezTo>
                  <a:lnTo>
                    <a:pt x="5024" y="12749"/>
                  </a:lnTo>
                  <a:lnTo>
                    <a:pt x="7591" y="12749"/>
                  </a:lnTo>
                  <a:lnTo>
                    <a:pt x="7591" y="19094"/>
                  </a:lnTo>
                  <a:cubicBezTo>
                    <a:pt x="7591" y="19762"/>
                    <a:pt x="7033" y="20319"/>
                    <a:pt x="6363" y="20319"/>
                  </a:cubicBezTo>
                  <a:cubicBezTo>
                    <a:pt x="5637" y="20319"/>
                    <a:pt x="5079" y="19762"/>
                    <a:pt x="5079" y="19094"/>
                  </a:cubicBezTo>
                  <a:lnTo>
                    <a:pt x="5079" y="18483"/>
                  </a:lnTo>
                  <a:cubicBezTo>
                    <a:pt x="5079" y="18092"/>
                    <a:pt x="4801" y="17815"/>
                    <a:pt x="4466" y="17815"/>
                  </a:cubicBezTo>
                  <a:cubicBezTo>
                    <a:pt x="4131" y="17815"/>
                    <a:pt x="3851" y="18092"/>
                    <a:pt x="3851" y="18483"/>
                  </a:cubicBezTo>
                  <a:lnTo>
                    <a:pt x="3851" y="19094"/>
                  </a:lnTo>
                  <a:cubicBezTo>
                    <a:pt x="3851" y="20487"/>
                    <a:pt x="4967" y="21600"/>
                    <a:pt x="6363" y="21600"/>
                  </a:cubicBezTo>
                  <a:cubicBezTo>
                    <a:pt x="7759" y="21600"/>
                    <a:pt x="8875" y="20487"/>
                    <a:pt x="8875" y="19094"/>
                  </a:cubicBezTo>
                  <a:lnTo>
                    <a:pt x="8875" y="12749"/>
                  </a:lnTo>
                  <a:lnTo>
                    <a:pt x="12613" y="12749"/>
                  </a:lnTo>
                  <a:lnTo>
                    <a:pt x="12613" y="19094"/>
                  </a:lnTo>
                  <a:cubicBezTo>
                    <a:pt x="12613" y="20487"/>
                    <a:pt x="13731" y="21600"/>
                    <a:pt x="15125" y="21600"/>
                  </a:cubicBezTo>
                  <a:cubicBezTo>
                    <a:pt x="16521" y="21600"/>
                    <a:pt x="17637" y="20487"/>
                    <a:pt x="17637" y="19094"/>
                  </a:cubicBezTo>
                  <a:lnTo>
                    <a:pt x="17637" y="18483"/>
                  </a:lnTo>
                  <a:cubicBezTo>
                    <a:pt x="17637" y="18092"/>
                    <a:pt x="17357" y="17815"/>
                    <a:pt x="17022" y="17815"/>
                  </a:cubicBezTo>
                  <a:cubicBezTo>
                    <a:pt x="16688" y="17815"/>
                    <a:pt x="16409" y="18092"/>
                    <a:pt x="16409" y="18483"/>
                  </a:cubicBezTo>
                  <a:lnTo>
                    <a:pt x="16409" y="19094"/>
                  </a:lnTo>
                  <a:cubicBezTo>
                    <a:pt x="16409" y="19762"/>
                    <a:pt x="15851" y="20319"/>
                    <a:pt x="15125" y="20319"/>
                  </a:cubicBezTo>
                  <a:cubicBezTo>
                    <a:pt x="14456" y="20319"/>
                    <a:pt x="13897" y="19762"/>
                    <a:pt x="13897" y="19094"/>
                  </a:cubicBezTo>
                  <a:lnTo>
                    <a:pt x="13897" y="12749"/>
                  </a:lnTo>
                  <a:lnTo>
                    <a:pt x="16464" y="12749"/>
                  </a:lnTo>
                  <a:lnTo>
                    <a:pt x="16464" y="14028"/>
                  </a:lnTo>
                  <a:cubicBezTo>
                    <a:pt x="16464" y="15421"/>
                    <a:pt x="17580" y="16534"/>
                    <a:pt x="18976" y="16534"/>
                  </a:cubicBezTo>
                  <a:cubicBezTo>
                    <a:pt x="20372" y="16534"/>
                    <a:pt x="21488" y="15421"/>
                    <a:pt x="21488" y="14028"/>
                  </a:cubicBezTo>
                  <a:lnTo>
                    <a:pt x="21488" y="13360"/>
                  </a:lnTo>
                  <a:cubicBezTo>
                    <a:pt x="21600" y="13026"/>
                    <a:pt x="21320" y="12749"/>
                    <a:pt x="20985" y="12749"/>
                  </a:cubicBezTo>
                  <a:cubicBezTo>
                    <a:pt x="20650" y="12749"/>
                    <a:pt x="20372" y="13026"/>
                    <a:pt x="20372" y="13360"/>
                  </a:cubicBezTo>
                  <a:lnTo>
                    <a:pt x="20372" y="14028"/>
                  </a:lnTo>
                  <a:cubicBezTo>
                    <a:pt x="20372" y="14696"/>
                    <a:pt x="19814" y="15253"/>
                    <a:pt x="19088" y="15253"/>
                  </a:cubicBezTo>
                  <a:cubicBezTo>
                    <a:pt x="18418" y="15253"/>
                    <a:pt x="17860" y="14696"/>
                    <a:pt x="17860" y="14028"/>
                  </a:cubicBezTo>
                  <a:lnTo>
                    <a:pt x="17860" y="12638"/>
                  </a:lnTo>
                  <a:cubicBezTo>
                    <a:pt x="18642" y="12359"/>
                    <a:pt x="19088" y="11636"/>
                    <a:pt x="19088" y="10800"/>
                  </a:cubicBezTo>
                  <a:lnTo>
                    <a:pt x="19088" y="9964"/>
                  </a:lnTo>
                  <a:cubicBezTo>
                    <a:pt x="19869" y="9630"/>
                    <a:pt x="20372" y="8796"/>
                    <a:pt x="20204" y="7960"/>
                  </a:cubicBezTo>
                  <a:cubicBezTo>
                    <a:pt x="19480" y="3451"/>
                    <a:pt x="15460" y="0"/>
                    <a:pt x="108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700" name="Google Shape;4700;p41"/>
            <p:cNvGrpSpPr/>
            <p:nvPr/>
          </p:nvGrpSpPr>
          <p:grpSpPr>
            <a:xfrm>
              <a:off x="11171342" y="2260561"/>
              <a:ext cx="904456" cy="850537"/>
              <a:chOff x="74" y="74"/>
              <a:chExt cx="904454" cy="850535"/>
            </a:xfrm>
          </p:grpSpPr>
          <p:sp>
            <p:nvSpPr>
              <p:cNvPr id="4701" name="Google Shape;4701;p41"/>
              <p:cNvSpPr/>
              <p:nvPr/>
            </p:nvSpPr>
            <p:spPr>
              <a:xfrm>
                <a:off x="318763" y="478072"/>
                <a:ext cx="53848" cy="51541"/>
              </a:xfrm>
              <a:custGeom>
                <a:rect b="b" l="l" r="r" t="t"/>
                <a:pathLst>
                  <a:path extrusionOk="0" h="21600" w="21600">
                    <a:moveTo>
                      <a:pt x="11277" y="0"/>
                    </a:moveTo>
                    <a:cubicBezTo>
                      <a:pt x="4684" y="0"/>
                      <a:pt x="0" y="4894"/>
                      <a:pt x="0" y="10784"/>
                    </a:cubicBezTo>
                    <a:cubicBezTo>
                      <a:pt x="0" y="16706"/>
                      <a:pt x="4684" y="21600"/>
                      <a:pt x="11277" y="21600"/>
                    </a:cubicBezTo>
                    <a:cubicBezTo>
                      <a:pt x="16916" y="21600"/>
                      <a:pt x="21600" y="16706"/>
                      <a:pt x="21600" y="10784"/>
                    </a:cubicBezTo>
                    <a:cubicBezTo>
                      <a:pt x="21600" y="4894"/>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02" name="Google Shape;4702;p41"/>
              <p:cNvSpPr/>
              <p:nvPr/>
            </p:nvSpPr>
            <p:spPr>
              <a:xfrm>
                <a:off x="534297" y="478072"/>
                <a:ext cx="51542" cy="51541"/>
              </a:xfrm>
              <a:custGeom>
                <a:rect b="b" l="l" r="r" t="t"/>
                <a:pathLst>
                  <a:path extrusionOk="0" h="21600" w="21600">
                    <a:moveTo>
                      <a:pt x="10816" y="0"/>
                    </a:moveTo>
                    <a:cubicBezTo>
                      <a:pt x="4925" y="0"/>
                      <a:pt x="0" y="4894"/>
                      <a:pt x="0" y="10784"/>
                    </a:cubicBezTo>
                    <a:cubicBezTo>
                      <a:pt x="0" y="16706"/>
                      <a:pt x="4925" y="21600"/>
                      <a:pt x="10816" y="21600"/>
                    </a:cubicBezTo>
                    <a:cubicBezTo>
                      <a:pt x="16706" y="21600"/>
                      <a:pt x="21600" y="16706"/>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03" name="Google Shape;4703;p41"/>
              <p:cNvSpPr/>
              <p:nvPr/>
            </p:nvSpPr>
            <p:spPr>
              <a:xfrm>
                <a:off x="74" y="74"/>
                <a:ext cx="904454" cy="850535"/>
              </a:xfrm>
              <a:custGeom>
                <a:rect b="b" l="l" r="r" t="t"/>
                <a:pathLst>
                  <a:path extrusionOk="0" h="21600" w="21600">
                    <a:moveTo>
                      <a:pt x="5652" y="1369"/>
                    </a:moveTo>
                    <a:cubicBezTo>
                      <a:pt x="7442" y="1369"/>
                      <a:pt x="8842" y="2856"/>
                      <a:pt x="8842" y="4701"/>
                    </a:cubicBezTo>
                    <a:cubicBezTo>
                      <a:pt x="8842" y="6545"/>
                      <a:pt x="7442" y="8033"/>
                      <a:pt x="5652" y="8033"/>
                    </a:cubicBezTo>
                    <a:cubicBezTo>
                      <a:pt x="3916" y="8033"/>
                      <a:pt x="2519" y="6545"/>
                      <a:pt x="2519" y="4701"/>
                    </a:cubicBezTo>
                    <a:cubicBezTo>
                      <a:pt x="2519" y="2916"/>
                      <a:pt x="3916" y="1369"/>
                      <a:pt x="5652" y="1369"/>
                    </a:cubicBezTo>
                    <a:close/>
                    <a:moveTo>
                      <a:pt x="15948" y="1369"/>
                    </a:moveTo>
                    <a:cubicBezTo>
                      <a:pt x="17682" y="1369"/>
                      <a:pt x="19081" y="2856"/>
                      <a:pt x="19081" y="4701"/>
                    </a:cubicBezTo>
                    <a:cubicBezTo>
                      <a:pt x="19081" y="6545"/>
                      <a:pt x="17682" y="8033"/>
                      <a:pt x="15948" y="8033"/>
                    </a:cubicBezTo>
                    <a:cubicBezTo>
                      <a:pt x="14213" y="8033"/>
                      <a:pt x="12815" y="6545"/>
                      <a:pt x="12815" y="4701"/>
                    </a:cubicBezTo>
                    <a:cubicBezTo>
                      <a:pt x="12758" y="2916"/>
                      <a:pt x="14213" y="1369"/>
                      <a:pt x="15948" y="1369"/>
                    </a:cubicBezTo>
                    <a:close/>
                    <a:moveTo>
                      <a:pt x="11527" y="5415"/>
                    </a:moveTo>
                    <a:cubicBezTo>
                      <a:pt x="11806" y="7736"/>
                      <a:pt x="13710" y="9461"/>
                      <a:pt x="15948" y="9461"/>
                    </a:cubicBezTo>
                    <a:cubicBezTo>
                      <a:pt x="17067" y="9461"/>
                      <a:pt x="18129" y="8985"/>
                      <a:pt x="18914" y="8271"/>
                    </a:cubicBezTo>
                    <a:cubicBezTo>
                      <a:pt x="19865" y="9521"/>
                      <a:pt x="20369" y="11187"/>
                      <a:pt x="20369" y="12793"/>
                    </a:cubicBezTo>
                    <a:cubicBezTo>
                      <a:pt x="20369" y="13152"/>
                      <a:pt x="20088" y="13448"/>
                      <a:pt x="19753" y="13448"/>
                    </a:cubicBezTo>
                    <a:lnTo>
                      <a:pt x="19474" y="13448"/>
                    </a:lnTo>
                    <a:cubicBezTo>
                      <a:pt x="17851" y="13448"/>
                      <a:pt x="16227" y="13984"/>
                      <a:pt x="14884" y="14936"/>
                    </a:cubicBezTo>
                    <a:cubicBezTo>
                      <a:pt x="13765" y="15769"/>
                      <a:pt x="12478" y="16245"/>
                      <a:pt x="11080" y="16245"/>
                    </a:cubicBezTo>
                    <a:lnTo>
                      <a:pt x="10575" y="16245"/>
                    </a:lnTo>
                    <a:cubicBezTo>
                      <a:pt x="9177" y="16245"/>
                      <a:pt x="7835" y="15769"/>
                      <a:pt x="6714" y="14936"/>
                    </a:cubicBezTo>
                    <a:cubicBezTo>
                      <a:pt x="5259" y="13924"/>
                      <a:pt x="3638" y="13448"/>
                      <a:pt x="1902" y="13448"/>
                    </a:cubicBezTo>
                    <a:cubicBezTo>
                      <a:pt x="1567" y="13448"/>
                      <a:pt x="1286" y="13152"/>
                      <a:pt x="1286" y="12793"/>
                    </a:cubicBezTo>
                    <a:cubicBezTo>
                      <a:pt x="1286" y="11187"/>
                      <a:pt x="1735" y="9521"/>
                      <a:pt x="2742" y="8271"/>
                    </a:cubicBezTo>
                    <a:cubicBezTo>
                      <a:pt x="3526" y="8985"/>
                      <a:pt x="4533" y="9461"/>
                      <a:pt x="5652" y="9461"/>
                    </a:cubicBezTo>
                    <a:cubicBezTo>
                      <a:pt x="7890" y="9461"/>
                      <a:pt x="9737" y="7676"/>
                      <a:pt x="10073" y="5415"/>
                    </a:cubicBezTo>
                    <a:close/>
                    <a:moveTo>
                      <a:pt x="2407" y="14876"/>
                    </a:moveTo>
                    <a:cubicBezTo>
                      <a:pt x="3749" y="14936"/>
                      <a:pt x="4980" y="15352"/>
                      <a:pt x="6043" y="16126"/>
                    </a:cubicBezTo>
                    <a:cubicBezTo>
                      <a:pt x="7387" y="17137"/>
                      <a:pt x="8954" y="17613"/>
                      <a:pt x="10575" y="17613"/>
                    </a:cubicBezTo>
                    <a:lnTo>
                      <a:pt x="11080" y="17613"/>
                    </a:lnTo>
                    <a:cubicBezTo>
                      <a:pt x="12703" y="17613"/>
                      <a:pt x="14270" y="17137"/>
                      <a:pt x="15613" y="16126"/>
                    </a:cubicBezTo>
                    <a:cubicBezTo>
                      <a:pt x="16675" y="15412"/>
                      <a:pt x="18017" y="14936"/>
                      <a:pt x="19250" y="14876"/>
                    </a:cubicBezTo>
                    <a:cubicBezTo>
                      <a:pt x="17627" y="18089"/>
                      <a:pt x="14325" y="20233"/>
                      <a:pt x="10856" y="20233"/>
                    </a:cubicBezTo>
                    <a:cubicBezTo>
                      <a:pt x="7275" y="20233"/>
                      <a:pt x="4085" y="18089"/>
                      <a:pt x="2407" y="14876"/>
                    </a:cubicBezTo>
                    <a:close/>
                    <a:moveTo>
                      <a:pt x="5707" y="0"/>
                    </a:moveTo>
                    <a:cubicBezTo>
                      <a:pt x="3245" y="0"/>
                      <a:pt x="1286" y="2083"/>
                      <a:pt x="1286" y="4701"/>
                    </a:cubicBezTo>
                    <a:cubicBezTo>
                      <a:pt x="1286" y="5593"/>
                      <a:pt x="1512" y="6426"/>
                      <a:pt x="1902" y="7141"/>
                    </a:cubicBezTo>
                    <a:cubicBezTo>
                      <a:pt x="671" y="8688"/>
                      <a:pt x="0" y="10711"/>
                      <a:pt x="0" y="12793"/>
                    </a:cubicBezTo>
                    <a:cubicBezTo>
                      <a:pt x="0" y="13448"/>
                      <a:pt x="391" y="14043"/>
                      <a:pt x="783" y="14460"/>
                    </a:cubicBezTo>
                    <a:cubicBezTo>
                      <a:pt x="2407" y="18625"/>
                      <a:pt x="6211" y="21600"/>
                      <a:pt x="10799" y="21600"/>
                    </a:cubicBezTo>
                    <a:cubicBezTo>
                      <a:pt x="15332" y="21600"/>
                      <a:pt x="19193" y="18625"/>
                      <a:pt x="20760" y="14460"/>
                    </a:cubicBezTo>
                    <a:cubicBezTo>
                      <a:pt x="21319" y="14043"/>
                      <a:pt x="21600" y="13448"/>
                      <a:pt x="21600" y="12793"/>
                    </a:cubicBezTo>
                    <a:cubicBezTo>
                      <a:pt x="21600" y="10711"/>
                      <a:pt x="20929" y="8807"/>
                      <a:pt x="19753" y="7141"/>
                    </a:cubicBezTo>
                    <a:cubicBezTo>
                      <a:pt x="20145" y="6426"/>
                      <a:pt x="20369" y="5593"/>
                      <a:pt x="20369" y="4701"/>
                    </a:cubicBezTo>
                    <a:cubicBezTo>
                      <a:pt x="20369" y="2083"/>
                      <a:pt x="18410" y="0"/>
                      <a:pt x="15948" y="0"/>
                    </a:cubicBezTo>
                    <a:cubicBezTo>
                      <a:pt x="13710" y="0"/>
                      <a:pt x="11918" y="1785"/>
                      <a:pt x="11527" y="4046"/>
                    </a:cubicBezTo>
                    <a:lnTo>
                      <a:pt x="10073" y="4046"/>
                    </a:lnTo>
                    <a:cubicBezTo>
                      <a:pt x="9792" y="1726"/>
                      <a:pt x="7947" y="0"/>
                      <a:pt x="57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04" name="Google Shape;4704;p41"/>
              <p:cNvSpPr/>
              <p:nvPr/>
            </p:nvSpPr>
            <p:spPr>
              <a:xfrm>
                <a:off x="588110" y="107841"/>
                <a:ext cx="159417" cy="159383"/>
              </a:xfrm>
              <a:custGeom>
                <a:rect b="b" l="l" r="r" t="t"/>
                <a:pathLst>
                  <a:path extrusionOk="0" h="21600" w="21296">
                    <a:moveTo>
                      <a:pt x="10655" y="6985"/>
                    </a:moveTo>
                    <a:cubicBezTo>
                      <a:pt x="12533" y="6985"/>
                      <a:pt x="14093" y="8578"/>
                      <a:pt x="14093" y="10483"/>
                    </a:cubicBezTo>
                    <a:cubicBezTo>
                      <a:pt x="14093" y="12387"/>
                      <a:pt x="12533" y="13970"/>
                      <a:pt x="10655" y="13970"/>
                    </a:cubicBezTo>
                    <a:cubicBezTo>
                      <a:pt x="8777" y="13970"/>
                      <a:pt x="7207" y="12387"/>
                      <a:pt x="7207" y="10483"/>
                    </a:cubicBezTo>
                    <a:cubicBezTo>
                      <a:pt x="7207" y="8578"/>
                      <a:pt x="8777" y="6985"/>
                      <a:pt x="10655" y="6985"/>
                    </a:cubicBezTo>
                    <a:close/>
                    <a:moveTo>
                      <a:pt x="10655" y="0"/>
                    </a:moveTo>
                    <a:cubicBezTo>
                      <a:pt x="4704" y="0"/>
                      <a:pt x="14" y="4768"/>
                      <a:pt x="14" y="10795"/>
                    </a:cubicBezTo>
                    <a:cubicBezTo>
                      <a:pt x="-304" y="16510"/>
                      <a:pt x="4704" y="21600"/>
                      <a:pt x="10655" y="21600"/>
                    </a:cubicBezTo>
                    <a:cubicBezTo>
                      <a:pt x="16596" y="21600"/>
                      <a:pt x="21296" y="16832"/>
                      <a:pt x="21296" y="10795"/>
                    </a:cubicBezTo>
                    <a:cubicBezTo>
                      <a:pt x="21296" y="4768"/>
                      <a:pt x="16596" y="0"/>
                      <a:pt x="106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05" name="Google Shape;4705;p41"/>
              <p:cNvSpPr/>
              <p:nvPr/>
            </p:nvSpPr>
            <p:spPr>
              <a:xfrm>
                <a:off x="159381" y="107841"/>
                <a:ext cx="157004" cy="159383"/>
              </a:xfrm>
              <a:custGeom>
                <a:rect b="b" l="l" r="r" t="t"/>
                <a:pathLst>
                  <a:path extrusionOk="0" h="21600" w="21600">
                    <a:moveTo>
                      <a:pt x="10641" y="6985"/>
                    </a:moveTo>
                    <a:cubicBezTo>
                      <a:pt x="12892" y="6985"/>
                      <a:pt x="14509" y="8578"/>
                      <a:pt x="14509" y="10483"/>
                    </a:cubicBezTo>
                    <a:cubicBezTo>
                      <a:pt x="14509" y="12387"/>
                      <a:pt x="12892" y="13970"/>
                      <a:pt x="10641" y="13970"/>
                    </a:cubicBezTo>
                    <a:cubicBezTo>
                      <a:pt x="8708" y="13970"/>
                      <a:pt x="7091" y="12387"/>
                      <a:pt x="7091" y="10483"/>
                    </a:cubicBezTo>
                    <a:cubicBezTo>
                      <a:pt x="7091" y="8578"/>
                      <a:pt x="8708" y="6985"/>
                      <a:pt x="10641" y="6985"/>
                    </a:cubicBezTo>
                    <a:close/>
                    <a:moveTo>
                      <a:pt x="10641" y="0"/>
                    </a:moveTo>
                    <a:cubicBezTo>
                      <a:pt x="4840" y="0"/>
                      <a:pt x="0" y="4768"/>
                      <a:pt x="0" y="10795"/>
                    </a:cubicBezTo>
                    <a:cubicBezTo>
                      <a:pt x="0" y="16510"/>
                      <a:pt x="4840" y="21600"/>
                      <a:pt x="10641" y="21600"/>
                    </a:cubicBezTo>
                    <a:cubicBezTo>
                      <a:pt x="16760" y="21600"/>
                      <a:pt x="21600" y="16832"/>
                      <a:pt x="21600" y="10795"/>
                    </a:cubicBezTo>
                    <a:cubicBezTo>
                      <a:pt x="21600" y="4768"/>
                      <a:pt x="16760"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706" name="Google Shape;4706;p41"/>
            <p:cNvSpPr/>
            <p:nvPr/>
          </p:nvSpPr>
          <p:spPr>
            <a:xfrm>
              <a:off x="16871850" y="10254"/>
              <a:ext cx="688921" cy="902077"/>
            </a:xfrm>
            <a:custGeom>
              <a:rect b="b" l="l" r="r" t="t"/>
              <a:pathLst>
                <a:path extrusionOk="0" h="21600" w="21600">
                  <a:moveTo>
                    <a:pt x="14474" y="1234"/>
                  </a:moveTo>
                  <a:lnTo>
                    <a:pt x="13592" y="2525"/>
                  </a:lnTo>
                  <a:lnTo>
                    <a:pt x="8008" y="2525"/>
                  </a:lnTo>
                  <a:lnTo>
                    <a:pt x="7201" y="1234"/>
                  </a:lnTo>
                  <a:close/>
                  <a:moveTo>
                    <a:pt x="5510" y="1683"/>
                  </a:moveTo>
                  <a:lnTo>
                    <a:pt x="6466" y="2974"/>
                  </a:lnTo>
                  <a:lnTo>
                    <a:pt x="3969" y="4881"/>
                  </a:lnTo>
                  <a:lnTo>
                    <a:pt x="2204" y="4208"/>
                  </a:lnTo>
                  <a:lnTo>
                    <a:pt x="5510" y="1683"/>
                  </a:lnTo>
                  <a:close/>
                  <a:moveTo>
                    <a:pt x="16090" y="1683"/>
                  </a:moveTo>
                  <a:lnTo>
                    <a:pt x="19396" y="4208"/>
                  </a:lnTo>
                  <a:lnTo>
                    <a:pt x="17631" y="4881"/>
                  </a:lnTo>
                  <a:lnTo>
                    <a:pt x="15208" y="2974"/>
                  </a:lnTo>
                  <a:lnTo>
                    <a:pt x="16090" y="1683"/>
                  </a:lnTo>
                  <a:close/>
                  <a:moveTo>
                    <a:pt x="1691" y="5385"/>
                  </a:moveTo>
                  <a:lnTo>
                    <a:pt x="3307" y="6003"/>
                  </a:lnTo>
                  <a:lnTo>
                    <a:pt x="3307" y="15485"/>
                  </a:lnTo>
                  <a:lnTo>
                    <a:pt x="1691" y="16102"/>
                  </a:lnTo>
                  <a:lnTo>
                    <a:pt x="1691" y="5385"/>
                  </a:lnTo>
                  <a:close/>
                  <a:moveTo>
                    <a:pt x="19984" y="5385"/>
                  </a:moveTo>
                  <a:lnTo>
                    <a:pt x="19984" y="16102"/>
                  </a:lnTo>
                  <a:lnTo>
                    <a:pt x="18293" y="15485"/>
                  </a:lnTo>
                  <a:lnTo>
                    <a:pt x="18293" y="6003"/>
                  </a:lnTo>
                  <a:lnTo>
                    <a:pt x="19984" y="5385"/>
                  </a:lnTo>
                  <a:close/>
                  <a:moveTo>
                    <a:pt x="13812" y="3702"/>
                  </a:moveTo>
                  <a:lnTo>
                    <a:pt x="16677" y="5834"/>
                  </a:lnTo>
                  <a:lnTo>
                    <a:pt x="16677" y="15597"/>
                  </a:lnTo>
                  <a:lnTo>
                    <a:pt x="13812" y="17785"/>
                  </a:lnTo>
                  <a:lnTo>
                    <a:pt x="7861" y="17785"/>
                  </a:lnTo>
                  <a:lnTo>
                    <a:pt x="4997" y="15597"/>
                  </a:lnTo>
                  <a:lnTo>
                    <a:pt x="4997" y="5834"/>
                  </a:lnTo>
                  <a:lnTo>
                    <a:pt x="7861" y="3702"/>
                  </a:lnTo>
                  <a:close/>
                  <a:moveTo>
                    <a:pt x="3969" y="16663"/>
                  </a:moveTo>
                  <a:lnTo>
                    <a:pt x="6466" y="18571"/>
                  </a:lnTo>
                  <a:lnTo>
                    <a:pt x="5585" y="19862"/>
                  </a:lnTo>
                  <a:lnTo>
                    <a:pt x="2204" y="17337"/>
                  </a:lnTo>
                  <a:lnTo>
                    <a:pt x="3969" y="16663"/>
                  </a:lnTo>
                  <a:close/>
                  <a:moveTo>
                    <a:pt x="17559" y="16663"/>
                  </a:moveTo>
                  <a:lnTo>
                    <a:pt x="19322" y="17392"/>
                  </a:lnTo>
                  <a:lnTo>
                    <a:pt x="16015" y="19917"/>
                  </a:lnTo>
                  <a:lnTo>
                    <a:pt x="15061" y="18571"/>
                  </a:lnTo>
                  <a:lnTo>
                    <a:pt x="17559" y="16663"/>
                  </a:lnTo>
                  <a:close/>
                  <a:moveTo>
                    <a:pt x="13592" y="19077"/>
                  </a:moveTo>
                  <a:lnTo>
                    <a:pt x="14474" y="20311"/>
                  </a:lnTo>
                  <a:lnTo>
                    <a:pt x="7201" y="20311"/>
                  </a:lnTo>
                  <a:lnTo>
                    <a:pt x="8008" y="19077"/>
                  </a:lnTo>
                  <a:close/>
                  <a:moveTo>
                    <a:pt x="5804" y="0"/>
                  </a:moveTo>
                  <a:cubicBezTo>
                    <a:pt x="5657" y="0"/>
                    <a:pt x="5363" y="55"/>
                    <a:pt x="5291" y="167"/>
                  </a:cubicBezTo>
                  <a:lnTo>
                    <a:pt x="294" y="3984"/>
                  </a:lnTo>
                  <a:cubicBezTo>
                    <a:pt x="147" y="4096"/>
                    <a:pt x="0" y="4263"/>
                    <a:pt x="0" y="4376"/>
                  </a:cubicBezTo>
                  <a:lnTo>
                    <a:pt x="0" y="17167"/>
                  </a:lnTo>
                  <a:cubicBezTo>
                    <a:pt x="0" y="17280"/>
                    <a:pt x="147" y="17504"/>
                    <a:pt x="294" y="17561"/>
                  </a:cubicBezTo>
                  <a:lnTo>
                    <a:pt x="5291" y="21376"/>
                  </a:lnTo>
                  <a:cubicBezTo>
                    <a:pt x="5438" y="21488"/>
                    <a:pt x="5657" y="21600"/>
                    <a:pt x="5804" y="21600"/>
                  </a:cubicBezTo>
                  <a:lnTo>
                    <a:pt x="15796" y="21600"/>
                  </a:lnTo>
                  <a:cubicBezTo>
                    <a:pt x="16015" y="21600"/>
                    <a:pt x="16309" y="21488"/>
                    <a:pt x="16384" y="21376"/>
                  </a:cubicBezTo>
                  <a:lnTo>
                    <a:pt x="21306" y="17561"/>
                  </a:lnTo>
                  <a:cubicBezTo>
                    <a:pt x="21525" y="17504"/>
                    <a:pt x="21600" y="17337"/>
                    <a:pt x="21600" y="17167"/>
                  </a:cubicBezTo>
                  <a:lnTo>
                    <a:pt x="21600" y="4376"/>
                  </a:lnTo>
                  <a:cubicBezTo>
                    <a:pt x="21600" y="4263"/>
                    <a:pt x="21525" y="4039"/>
                    <a:pt x="21306" y="3984"/>
                  </a:cubicBezTo>
                  <a:lnTo>
                    <a:pt x="16384" y="167"/>
                  </a:lnTo>
                  <a:cubicBezTo>
                    <a:pt x="16162" y="55"/>
                    <a:pt x="16015" y="0"/>
                    <a:pt x="15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07" name="Google Shape;4707;p41"/>
            <p:cNvSpPr/>
            <p:nvPr/>
          </p:nvSpPr>
          <p:spPr>
            <a:xfrm>
              <a:off x="1114115" y="7910"/>
              <a:ext cx="902076" cy="906762"/>
            </a:xfrm>
            <a:custGeom>
              <a:rect b="b" l="l" r="r" t="t"/>
              <a:pathLst>
                <a:path extrusionOk="0" h="21600" w="21600">
                  <a:moveTo>
                    <a:pt x="8247" y="1283"/>
                  </a:moveTo>
                  <a:cubicBezTo>
                    <a:pt x="9987" y="1283"/>
                    <a:pt x="11389" y="2679"/>
                    <a:pt x="11389" y="4410"/>
                  </a:cubicBezTo>
                  <a:cubicBezTo>
                    <a:pt x="11333" y="4744"/>
                    <a:pt x="11613" y="5023"/>
                    <a:pt x="11894" y="5134"/>
                  </a:cubicBezTo>
                  <a:cubicBezTo>
                    <a:pt x="13071" y="5303"/>
                    <a:pt x="13914" y="6362"/>
                    <a:pt x="13914" y="7646"/>
                  </a:cubicBezTo>
                  <a:cubicBezTo>
                    <a:pt x="13914" y="8316"/>
                    <a:pt x="13632" y="8931"/>
                    <a:pt x="13184" y="9432"/>
                  </a:cubicBezTo>
                  <a:cubicBezTo>
                    <a:pt x="12792" y="9712"/>
                    <a:pt x="12959" y="10270"/>
                    <a:pt x="13408" y="10494"/>
                  </a:cubicBezTo>
                  <a:cubicBezTo>
                    <a:pt x="14475" y="10995"/>
                    <a:pt x="15205" y="12168"/>
                    <a:pt x="15205" y="13339"/>
                  </a:cubicBezTo>
                  <a:cubicBezTo>
                    <a:pt x="15205" y="15070"/>
                    <a:pt x="13802" y="16466"/>
                    <a:pt x="12062" y="16466"/>
                  </a:cubicBezTo>
                  <a:lnTo>
                    <a:pt x="8865" y="16466"/>
                  </a:lnTo>
                  <a:lnTo>
                    <a:pt x="8865" y="12279"/>
                  </a:lnTo>
                  <a:lnTo>
                    <a:pt x="11276" y="9935"/>
                  </a:lnTo>
                  <a:cubicBezTo>
                    <a:pt x="11558" y="9656"/>
                    <a:pt x="11558" y="9266"/>
                    <a:pt x="11276" y="8986"/>
                  </a:cubicBezTo>
                  <a:cubicBezTo>
                    <a:pt x="11136" y="8846"/>
                    <a:pt x="10983" y="8777"/>
                    <a:pt x="10828" y="8777"/>
                  </a:cubicBezTo>
                  <a:cubicBezTo>
                    <a:pt x="10674" y="8777"/>
                    <a:pt x="10520" y="8846"/>
                    <a:pt x="10379" y="8986"/>
                  </a:cubicBezTo>
                  <a:lnTo>
                    <a:pt x="8865" y="10494"/>
                  </a:lnTo>
                  <a:lnTo>
                    <a:pt x="8865" y="4410"/>
                  </a:lnTo>
                  <a:cubicBezTo>
                    <a:pt x="8865" y="4075"/>
                    <a:pt x="8584" y="3795"/>
                    <a:pt x="8247" y="3795"/>
                  </a:cubicBezTo>
                  <a:cubicBezTo>
                    <a:pt x="7911" y="3795"/>
                    <a:pt x="7629" y="4075"/>
                    <a:pt x="7629" y="4410"/>
                  </a:cubicBezTo>
                  <a:lnTo>
                    <a:pt x="7629" y="7981"/>
                  </a:lnTo>
                  <a:lnTo>
                    <a:pt x="6171" y="6474"/>
                  </a:lnTo>
                  <a:cubicBezTo>
                    <a:pt x="6032" y="6335"/>
                    <a:pt x="5863" y="6265"/>
                    <a:pt x="5693" y="6265"/>
                  </a:cubicBezTo>
                  <a:cubicBezTo>
                    <a:pt x="5526" y="6265"/>
                    <a:pt x="5357" y="6335"/>
                    <a:pt x="5218" y="6474"/>
                  </a:cubicBezTo>
                  <a:cubicBezTo>
                    <a:pt x="4937" y="6808"/>
                    <a:pt x="4937" y="7143"/>
                    <a:pt x="5218" y="7423"/>
                  </a:cubicBezTo>
                  <a:lnTo>
                    <a:pt x="7629" y="9767"/>
                  </a:lnTo>
                  <a:lnTo>
                    <a:pt x="7629" y="13061"/>
                  </a:lnTo>
                  <a:lnTo>
                    <a:pt x="6171" y="11610"/>
                  </a:lnTo>
                  <a:cubicBezTo>
                    <a:pt x="6032" y="11470"/>
                    <a:pt x="5863" y="11401"/>
                    <a:pt x="5693" y="11401"/>
                  </a:cubicBezTo>
                  <a:cubicBezTo>
                    <a:pt x="5526" y="11401"/>
                    <a:pt x="5357" y="11470"/>
                    <a:pt x="5218" y="11610"/>
                  </a:cubicBezTo>
                  <a:cubicBezTo>
                    <a:pt x="4937" y="11888"/>
                    <a:pt x="4937" y="12223"/>
                    <a:pt x="5218" y="12503"/>
                  </a:cubicBezTo>
                  <a:lnTo>
                    <a:pt x="7629" y="14903"/>
                  </a:lnTo>
                  <a:lnTo>
                    <a:pt x="7629" y="16466"/>
                  </a:lnTo>
                  <a:lnTo>
                    <a:pt x="4488" y="16466"/>
                  </a:lnTo>
                  <a:cubicBezTo>
                    <a:pt x="2693" y="16466"/>
                    <a:pt x="1234" y="15070"/>
                    <a:pt x="1234" y="13339"/>
                  </a:cubicBezTo>
                  <a:cubicBezTo>
                    <a:pt x="1234" y="12111"/>
                    <a:pt x="1963" y="10995"/>
                    <a:pt x="3086" y="10494"/>
                  </a:cubicBezTo>
                  <a:cubicBezTo>
                    <a:pt x="3478" y="10270"/>
                    <a:pt x="3535" y="9767"/>
                    <a:pt x="3254" y="9432"/>
                  </a:cubicBezTo>
                  <a:cubicBezTo>
                    <a:pt x="2805" y="8931"/>
                    <a:pt x="2523" y="8316"/>
                    <a:pt x="2523" y="7646"/>
                  </a:cubicBezTo>
                  <a:cubicBezTo>
                    <a:pt x="2523" y="6419"/>
                    <a:pt x="3366" y="5414"/>
                    <a:pt x="4600" y="5134"/>
                  </a:cubicBezTo>
                  <a:cubicBezTo>
                    <a:pt x="4881" y="5023"/>
                    <a:pt x="5161" y="4744"/>
                    <a:pt x="5106" y="4410"/>
                  </a:cubicBezTo>
                  <a:cubicBezTo>
                    <a:pt x="5106" y="2679"/>
                    <a:pt x="6507" y="1283"/>
                    <a:pt x="8247" y="1283"/>
                  </a:cubicBezTo>
                  <a:close/>
                  <a:moveTo>
                    <a:pt x="13296" y="1283"/>
                  </a:moveTo>
                  <a:cubicBezTo>
                    <a:pt x="15036" y="1283"/>
                    <a:pt x="16551" y="2679"/>
                    <a:pt x="16439" y="4576"/>
                  </a:cubicBezTo>
                  <a:cubicBezTo>
                    <a:pt x="16439" y="4856"/>
                    <a:pt x="16663" y="5134"/>
                    <a:pt x="16943" y="5191"/>
                  </a:cubicBezTo>
                  <a:cubicBezTo>
                    <a:pt x="18122" y="5414"/>
                    <a:pt x="19075" y="6419"/>
                    <a:pt x="19075" y="7701"/>
                  </a:cubicBezTo>
                  <a:cubicBezTo>
                    <a:pt x="19075" y="8371"/>
                    <a:pt x="18795" y="9043"/>
                    <a:pt x="18289" y="9489"/>
                  </a:cubicBezTo>
                  <a:cubicBezTo>
                    <a:pt x="17953" y="9767"/>
                    <a:pt x="18065" y="10325"/>
                    <a:pt x="18514" y="10548"/>
                  </a:cubicBezTo>
                  <a:cubicBezTo>
                    <a:pt x="19636" y="11052"/>
                    <a:pt x="20311" y="12223"/>
                    <a:pt x="20311" y="13395"/>
                  </a:cubicBezTo>
                  <a:cubicBezTo>
                    <a:pt x="20311" y="15181"/>
                    <a:pt x="18850" y="16577"/>
                    <a:pt x="17112" y="16577"/>
                  </a:cubicBezTo>
                  <a:lnTo>
                    <a:pt x="15148" y="16577"/>
                  </a:lnTo>
                  <a:cubicBezTo>
                    <a:pt x="15990" y="15739"/>
                    <a:pt x="16439" y="14568"/>
                    <a:pt x="16439" y="13395"/>
                  </a:cubicBezTo>
                  <a:cubicBezTo>
                    <a:pt x="16439" y="11944"/>
                    <a:pt x="15766" y="10605"/>
                    <a:pt x="14587" y="9767"/>
                  </a:cubicBezTo>
                  <a:cubicBezTo>
                    <a:pt x="14981" y="9154"/>
                    <a:pt x="15205" y="8483"/>
                    <a:pt x="15205" y="7701"/>
                  </a:cubicBezTo>
                  <a:cubicBezTo>
                    <a:pt x="15205" y="6084"/>
                    <a:pt x="14138" y="4633"/>
                    <a:pt x="12623" y="4130"/>
                  </a:cubicBezTo>
                  <a:cubicBezTo>
                    <a:pt x="12567" y="3237"/>
                    <a:pt x="12174" y="2456"/>
                    <a:pt x="11670" y="1786"/>
                  </a:cubicBezTo>
                  <a:cubicBezTo>
                    <a:pt x="12174" y="1394"/>
                    <a:pt x="12735" y="1283"/>
                    <a:pt x="13296" y="1283"/>
                  </a:cubicBezTo>
                  <a:close/>
                  <a:moveTo>
                    <a:pt x="12680" y="17748"/>
                  </a:moveTo>
                  <a:lnTo>
                    <a:pt x="12680" y="20317"/>
                  </a:lnTo>
                  <a:lnTo>
                    <a:pt x="8865" y="20317"/>
                  </a:lnTo>
                  <a:lnTo>
                    <a:pt x="8865" y="17748"/>
                  </a:lnTo>
                  <a:close/>
                  <a:moveTo>
                    <a:pt x="8247" y="0"/>
                  </a:moveTo>
                  <a:cubicBezTo>
                    <a:pt x="5946" y="0"/>
                    <a:pt x="4039" y="1786"/>
                    <a:pt x="3872" y="4075"/>
                  </a:cubicBezTo>
                  <a:cubicBezTo>
                    <a:pt x="2299" y="4633"/>
                    <a:pt x="1234" y="6027"/>
                    <a:pt x="1234" y="7646"/>
                  </a:cubicBezTo>
                  <a:cubicBezTo>
                    <a:pt x="1234" y="8371"/>
                    <a:pt x="1459" y="9097"/>
                    <a:pt x="1907" y="9712"/>
                  </a:cubicBezTo>
                  <a:cubicBezTo>
                    <a:pt x="673" y="10548"/>
                    <a:pt x="0" y="11888"/>
                    <a:pt x="0" y="13339"/>
                  </a:cubicBezTo>
                  <a:cubicBezTo>
                    <a:pt x="0" y="15796"/>
                    <a:pt x="2019" y="17748"/>
                    <a:pt x="4488" y="17748"/>
                  </a:cubicBezTo>
                  <a:lnTo>
                    <a:pt x="7629" y="17748"/>
                  </a:lnTo>
                  <a:lnTo>
                    <a:pt x="7629" y="20317"/>
                  </a:lnTo>
                  <a:lnTo>
                    <a:pt x="4488" y="20317"/>
                  </a:lnTo>
                  <a:cubicBezTo>
                    <a:pt x="4151" y="20317"/>
                    <a:pt x="3872" y="20595"/>
                    <a:pt x="3872" y="20930"/>
                  </a:cubicBezTo>
                  <a:cubicBezTo>
                    <a:pt x="3872" y="21322"/>
                    <a:pt x="4151" y="21600"/>
                    <a:pt x="4488" y="21600"/>
                  </a:cubicBezTo>
                  <a:lnTo>
                    <a:pt x="17167" y="21600"/>
                  </a:lnTo>
                  <a:cubicBezTo>
                    <a:pt x="17504" y="21600"/>
                    <a:pt x="17785" y="21322"/>
                    <a:pt x="17785" y="20930"/>
                  </a:cubicBezTo>
                  <a:cubicBezTo>
                    <a:pt x="17785" y="20595"/>
                    <a:pt x="17504" y="20317"/>
                    <a:pt x="17167" y="20317"/>
                  </a:cubicBezTo>
                  <a:lnTo>
                    <a:pt x="14026" y="20317"/>
                  </a:lnTo>
                  <a:lnTo>
                    <a:pt x="14026" y="17748"/>
                  </a:lnTo>
                  <a:lnTo>
                    <a:pt x="17112" y="17748"/>
                  </a:lnTo>
                  <a:cubicBezTo>
                    <a:pt x="19524" y="17748"/>
                    <a:pt x="21600" y="15796"/>
                    <a:pt x="21600" y="13339"/>
                  </a:cubicBezTo>
                  <a:cubicBezTo>
                    <a:pt x="21600" y="11888"/>
                    <a:pt x="20872" y="10548"/>
                    <a:pt x="19693" y="9712"/>
                  </a:cubicBezTo>
                  <a:cubicBezTo>
                    <a:pt x="20086" y="9097"/>
                    <a:pt x="20311" y="8371"/>
                    <a:pt x="20311" y="7646"/>
                  </a:cubicBezTo>
                  <a:cubicBezTo>
                    <a:pt x="20311" y="6027"/>
                    <a:pt x="19299" y="4576"/>
                    <a:pt x="17728" y="4075"/>
                  </a:cubicBezTo>
                  <a:cubicBezTo>
                    <a:pt x="17504" y="1841"/>
                    <a:pt x="15654" y="0"/>
                    <a:pt x="13296" y="0"/>
                  </a:cubicBezTo>
                  <a:cubicBezTo>
                    <a:pt x="12398" y="0"/>
                    <a:pt x="11501" y="278"/>
                    <a:pt x="10772" y="781"/>
                  </a:cubicBezTo>
                  <a:cubicBezTo>
                    <a:pt x="10099" y="278"/>
                    <a:pt x="9202" y="0"/>
                    <a:pt x="82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08" name="Google Shape;4708;p41"/>
            <p:cNvSpPr/>
            <p:nvPr/>
          </p:nvSpPr>
          <p:spPr>
            <a:xfrm>
              <a:off x="1114115" y="1129726"/>
              <a:ext cx="902076" cy="906167"/>
            </a:xfrm>
            <a:custGeom>
              <a:rect b="b" l="l" r="r" t="t"/>
              <a:pathLst>
                <a:path extrusionOk="0" h="21600" w="21600">
                  <a:moveTo>
                    <a:pt x="10772" y="2555"/>
                  </a:moveTo>
                  <a:cubicBezTo>
                    <a:pt x="11389" y="2555"/>
                    <a:pt x="12062" y="3113"/>
                    <a:pt x="12062" y="3840"/>
                  </a:cubicBezTo>
                  <a:cubicBezTo>
                    <a:pt x="12062" y="4565"/>
                    <a:pt x="11501" y="5123"/>
                    <a:pt x="10772" y="5123"/>
                  </a:cubicBezTo>
                  <a:cubicBezTo>
                    <a:pt x="10099" y="5123"/>
                    <a:pt x="9538" y="4565"/>
                    <a:pt x="9538" y="3840"/>
                  </a:cubicBezTo>
                  <a:cubicBezTo>
                    <a:pt x="9538" y="3170"/>
                    <a:pt x="10099" y="2555"/>
                    <a:pt x="10772" y="2555"/>
                  </a:cubicBezTo>
                  <a:close/>
                  <a:moveTo>
                    <a:pt x="10715" y="6354"/>
                  </a:moveTo>
                  <a:cubicBezTo>
                    <a:pt x="11052" y="6354"/>
                    <a:pt x="11333" y="6632"/>
                    <a:pt x="11333" y="7024"/>
                  </a:cubicBezTo>
                  <a:lnTo>
                    <a:pt x="11333" y="7637"/>
                  </a:lnTo>
                  <a:cubicBezTo>
                    <a:pt x="11109" y="7917"/>
                    <a:pt x="10997" y="8141"/>
                    <a:pt x="10715" y="8476"/>
                  </a:cubicBezTo>
                  <a:cubicBezTo>
                    <a:pt x="10436" y="8141"/>
                    <a:pt x="10267" y="7917"/>
                    <a:pt x="10099" y="7637"/>
                  </a:cubicBezTo>
                  <a:lnTo>
                    <a:pt x="10099" y="7024"/>
                  </a:lnTo>
                  <a:cubicBezTo>
                    <a:pt x="10099" y="6632"/>
                    <a:pt x="10379" y="6354"/>
                    <a:pt x="10715" y="6354"/>
                  </a:cubicBezTo>
                  <a:close/>
                  <a:moveTo>
                    <a:pt x="1795" y="5123"/>
                  </a:moveTo>
                  <a:cubicBezTo>
                    <a:pt x="4824" y="5123"/>
                    <a:pt x="7686" y="6520"/>
                    <a:pt x="9481" y="8866"/>
                  </a:cubicBezTo>
                  <a:lnTo>
                    <a:pt x="2748" y="8866"/>
                  </a:lnTo>
                  <a:cubicBezTo>
                    <a:pt x="1850" y="8866"/>
                    <a:pt x="1177" y="8196"/>
                    <a:pt x="1177" y="7359"/>
                  </a:cubicBezTo>
                  <a:lnTo>
                    <a:pt x="1177" y="5739"/>
                  </a:lnTo>
                  <a:cubicBezTo>
                    <a:pt x="1177" y="5404"/>
                    <a:pt x="1459" y="5123"/>
                    <a:pt x="1795" y="5123"/>
                  </a:cubicBezTo>
                  <a:close/>
                  <a:moveTo>
                    <a:pt x="19693" y="5123"/>
                  </a:moveTo>
                  <a:cubicBezTo>
                    <a:pt x="20029" y="5123"/>
                    <a:pt x="20311" y="5404"/>
                    <a:pt x="20311" y="5739"/>
                  </a:cubicBezTo>
                  <a:lnTo>
                    <a:pt x="20311" y="7359"/>
                  </a:lnTo>
                  <a:cubicBezTo>
                    <a:pt x="20311" y="8196"/>
                    <a:pt x="19636" y="8866"/>
                    <a:pt x="18795" y="8866"/>
                  </a:cubicBezTo>
                  <a:lnTo>
                    <a:pt x="12062" y="8866"/>
                  </a:lnTo>
                  <a:cubicBezTo>
                    <a:pt x="13857" y="6520"/>
                    <a:pt x="16663" y="5123"/>
                    <a:pt x="19693" y="5123"/>
                  </a:cubicBezTo>
                  <a:close/>
                  <a:moveTo>
                    <a:pt x="10715" y="10429"/>
                  </a:moveTo>
                  <a:lnTo>
                    <a:pt x="11333" y="11045"/>
                  </a:lnTo>
                  <a:lnTo>
                    <a:pt x="11333" y="12050"/>
                  </a:lnTo>
                  <a:cubicBezTo>
                    <a:pt x="11333" y="12385"/>
                    <a:pt x="11052" y="12665"/>
                    <a:pt x="10715" y="12665"/>
                  </a:cubicBezTo>
                  <a:cubicBezTo>
                    <a:pt x="10379" y="12665"/>
                    <a:pt x="10099" y="12385"/>
                    <a:pt x="10099" y="12050"/>
                  </a:cubicBezTo>
                  <a:lnTo>
                    <a:pt x="10099" y="11045"/>
                  </a:lnTo>
                  <a:lnTo>
                    <a:pt x="10715" y="10429"/>
                  </a:lnTo>
                  <a:close/>
                  <a:moveTo>
                    <a:pt x="17616" y="10151"/>
                  </a:moveTo>
                  <a:cubicBezTo>
                    <a:pt x="18402" y="10151"/>
                    <a:pt x="19132" y="10821"/>
                    <a:pt x="19132" y="11660"/>
                  </a:cubicBezTo>
                  <a:lnTo>
                    <a:pt x="19132" y="12050"/>
                  </a:lnTo>
                  <a:lnTo>
                    <a:pt x="19075" y="12050"/>
                  </a:lnTo>
                  <a:cubicBezTo>
                    <a:pt x="19075" y="12385"/>
                    <a:pt x="18795" y="12665"/>
                    <a:pt x="18402" y="12665"/>
                  </a:cubicBezTo>
                  <a:cubicBezTo>
                    <a:pt x="16102" y="12665"/>
                    <a:pt x="13914" y="11772"/>
                    <a:pt x="12343" y="10151"/>
                  </a:cubicBezTo>
                  <a:close/>
                  <a:moveTo>
                    <a:pt x="9145" y="10206"/>
                  </a:moveTo>
                  <a:cubicBezTo>
                    <a:pt x="7574" y="11826"/>
                    <a:pt x="5385" y="12720"/>
                    <a:pt x="3086" y="12720"/>
                  </a:cubicBezTo>
                  <a:cubicBezTo>
                    <a:pt x="2693" y="12665"/>
                    <a:pt x="2411" y="12385"/>
                    <a:pt x="2411" y="12050"/>
                  </a:cubicBezTo>
                  <a:lnTo>
                    <a:pt x="2411" y="11660"/>
                  </a:lnTo>
                  <a:cubicBezTo>
                    <a:pt x="2411" y="11268"/>
                    <a:pt x="2580" y="10933"/>
                    <a:pt x="2860" y="10653"/>
                  </a:cubicBezTo>
                  <a:cubicBezTo>
                    <a:pt x="3141" y="10375"/>
                    <a:pt x="3535" y="10206"/>
                    <a:pt x="3927" y="10206"/>
                  </a:cubicBezTo>
                  <a:close/>
                  <a:moveTo>
                    <a:pt x="8219" y="0"/>
                  </a:moveTo>
                  <a:cubicBezTo>
                    <a:pt x="8051" y="0"/>
                    <a:pt x="7882" y="69"/>
                    <a:pt x="7741" y="209"/>
                  </a:cubicBezTo>
                  <a:cubicBezTo>
                    <a:pt x="7462" y="489"/>
                    <a:pt x="7462" y="824"/>
                    <a:pt x="7741" y="1159"/>
                  </a:cubicBezTo>
                  <a:lnTo>
                    <a:pt x="8808" y="2165"/>
                  </a:lnTo>
                  <a:cubicBezTo>
                    <a:pt x="8415" y="2666"/>
                    <a:pt x="8190" y="3225"/>
                    <a:pt x="8190" y="3840"/>
                  </a:cubicBezTo>
                  <a:cubicBezTo>
                    <a:pt x="8190" y="4677"/>
                    <a:pt x="8584" y="5404"/>
                    <a:pt x="9257" y="5907"/>
                  </a:cubicBezTo>
                  <a:cubicBezTo>
                    <a:pt x="9089" y="6074"/>
                    <a:pt x="9033" y="6242"/>
                    <a:pt x="8977" y="6520"/>
                  </a:cubicBezTo>
                  <a:cubicBezTo>
                    <a:pt x="7013" y="4845"/>
                    <a:pt x="4488" y="3840"/>
                    <a:pt x="1850" y="3840"/>
                  </a:cubicBezTo>
                  <a:cubicBezTo>
                    <a:pt x="841" y="3840"/>
                    <a:pt x="0" y="4677"/>
                    <a:pt x="0" y="5739"/>
                  </a:cubicBezTo>
                  <a:lnTo>
                    <a:pt x="0" y="7359"/>
                  </a:lnTo>
                  <a:cubicBezTo>
                    <a:pt x="0" y="8588"/>
                    <a:pt x="728" y="9593"/>
                    <a:pt x="1795" y="9983"/>
                  </a:cubicBezTo>
                  <a:cubicBezTo>
                    <a:pt x="1459" y="10486"/>
                    <a:pt x="1234" y="11045"/>
                    <a:pt x="1234" y="11660"/>
                  </a:cubicBezTo>
                  <a:lnTo>
                    <a:pt x="1234" y="12050"/>
                  </a:lnTo>
                  <a:cubicBezTo>
                    <a:pt x="1234" y="13055"/>
                    <a:pt x="2075" y="13894"/>
                    <a:pt x="3141" y="13894"/>
                  </a:cubicBezTo>
                  <a:cubicBezTo>
                    <a:pt x="5218" y="13894"/>
                    <a:pt x="7180" y="13278"/>
                    <a:pt x="8865" y="12107"/>
                  </a:cubicBezTo>
                  <a:cubicBezTo>
                    <a:pt x="8865" y="12888"/>
                    <a:pt x="9426" y="13559"/>
                    <a:pt x="10154" y="13837"/>
                  </a:cubicBezTo>
                  <a:lnTo>
                    <a:pt x="10154" y="20987"/>
                  </a:lnTo>
                  <a:cubicBezTo>
                    <a:pt x="10154" y="21322"/>
                    <a:pt x="10436" y="21600"/>
                    <a:pt x="10772" y="21600"/>
                  </a:cubicBezTo>
                  <a:cubicBezTo>
                    <a:pt x="11109" y="21600"/>
                    <a:pt x="11389" y="21322"/>
                    <a:pt x="11389" y="20987"/>
                  </a:cubicBezTo>
                  <a:lnTo>
                    <a:pt x="11389" y="13837"/>
                  </a:lnTo>
                  <a:cubicBezTo>
                    <a:pt x="12119" y="13559"/>
                    <a:pt x="12680" y="12943"/>
                    <a:pt x="12680" y="12107"/>
                  </a:cubicBezTo>
                  <a:cubicBezTo>
                    <a:pt x="14363" y="13278"/>
                    <a:pt x="16382" y="13894"/>
                    <a:pt x="18402" y="13894"/>
                  </a:cubicBezTo>
                  <a:cubicBezTo>
                    <a:pt x="19468" y="13894"/>
                    <a:pt x="20311" y="13055"/>
                    <a:pt x="20311" y="12050"/>
                  </a:cubicBezTo>
                  <a:lnTo>
                    <a:pt x="20311" y="11660"/>
                  </a:lnTo>
                  <a:cubicBezTo>
                    <a:pt x="20311" y="11045"/>
                    <a:pt x="20086" y="10486"/>
                    <a:pt x="19748" y="9983"/>
                  </a:cubicBezTo>
                  <a:cubicBezTo>
                    <a:pt x="20815" y="9648"/>
                    <a:pt x="21600" y="8588"/>
                    <a:pt x="21600" y="7359"/>
                  </a:cubicBezTo>
                  <a:lnTo>
                    <a:pt x="21600" y="5739"/>
                  </a:lnTo>
                  <a:cubicBezTo>
                    <a:pt x="21600" y="4677"/>
                    <a:pt x="20759" y="3840"/>
                    <a:pt x="19693" y="3840"/>
                  </a:cubicBezTo>
                  <a:cubicBezTo>
                    <a:pt x="17112" y="3840"/>
                    <a:pt x="14475" y="4845"/>
                    <a:pt x="12623" y="6520"/>
                  </a:cubicBezTo>
                  <a:cubicBezTo>
                    <a:pt x="12567" y="6297"/>
                    <a:pt x="12455" y="6074"/>
                    <a:pt x="12343" y="5907"/>
                  </a:cubicBezTo>
                  <a:cubicBezTo>
                    <a:pt x="12959" y="5404"/>
                    <a:pt x="13408" y="4677"/>
                    <a:pt x="13408" y="3840"/>
                  </a:cubicBezTo>
                  <a:cubicBezTo>
                    <a:pt x="13408" y="3225"/>
                    <a:pt x="13184" y="2666"/>
                    <a:pt x="12735" y="2165"/>
                  </a:cubicBezTo>
                  <a:lnTo>
                    <a:pt x="13802" y="1159"/>
                  </a:lnTo>
                  <a:cubicBezTo>
                    <a:pt x="14081" y="824"/>
                    <a:pt x="14081" y="489"/>
                    <a:pt x="13802" y="209"/>
                  </a:cubicBezTo>
                  <a:cubicBezTo>
                    <a:pt x="13661" y="69"/>
                    <a:pt x="13508" y="0"/>
                    <a:pt x="13353" y="0"/>
                  </a:cubicBezTo>
                  <a:cubicBezTo>
                    <a:pt x="13198" y="0"/>
                    <a:pt x="13045" y="69"/>
                    <a:pt x="12904" y="209"/>
                  </a:cubicBezTo>
                  <a:lnTo>
                    <a:pt x="11613" y="1494"/>
                  </a:lnTo>
                  <a:cubicBezTo>
                    <a:pt x="11333" y="1438"/>
                    <a:pt x="11052" y="1326"/>
                    <a:pt x="10772" y="1326"/>
                  </a:cubicBezTo>
                  <a:cubicBezTo>
                    <a:pt x="10491" y="1326"/>
                    <a:pt x="10211" y="1438"/>
                    <a:pt x="9930" y="1494"/>
                  </a:cubicBezTo>
                  <a:lnTo>
                    <a:pt x="8696" y="209"/>
                  </a:lnTo>
                  <a:cubicBezTo>
                    <a:pt x="8555" y="69"/>
                    <a:pt x="8388" y="0"/>
                    <a:pt x="82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709" name="Google Shape;4709;p41"/>
            <p:cNvGrpSpPr/>
            <p:nvPr/>
          </p:nvGrpSpPr>
          <p:grpSpPr>
            <a:xfrm>
              <a:off x="1168611" y="2232412"/>
              <a:ext cx="794564" cy="906837"/>
              <a:chOff x="0" y="0"/>
              <a:chExt cx="794563" cy="906835"/>
            </a:xfrm>
          </p:grpSpPr>
          <p:sp>
            <p:nvSpPr>
              <p:cNvPr id="4710" name="Google Shape;4710;p41"/>
              <p:cNvSpPr/>
              <p:nvPr/>
            </p:nvSpPr>
            <p:spPr>
              <a:xfrm>
                <a:off x="0" y="0"/>
                <a:ext cx="794563" cy="906835"/>
              </a:xfrm>
              <a:custGeom>
                <a:rect b="b" l="l" r="r" t="t"/>
                <a:pathLst>
                  <a:path extrusionOk="0" h="21600" w="21548">
                    <a:moveTo>
                      <a:pt x="10676" y="1284"/>
                    </a:moveTo>
                    <a:cubicBezTo>
                      <a:pt x="11057" y="1284"/>
                      <a:pt x="11374" y="1562"/>
                      <a:pt x="11374" y="1954"/>
                    </a:cubicBezTo>
                    <a:lnTo>
                      <a:pt x="11374" y="2066"/>
                    </a:lnTo>
                    <a:cubicBezTo>
                      <a:pt x="11374" y="2432"/>
                      <a:pt x="11703" y="2679"/>
                      <a:pt x="12054" y="2679"/>
                    </a:cubicBezTo>
                    <a:cubicBezTo>
                      <a:pt x="12237" y="2679"/>
                      <a:pt x="12429" y="2609"/>
                      <a:pt x="12582" y="2457"/>
                    </a:cubicBezTo>
                    <a:lnTo>
                      <a:pt x="12645" y="2400"/>
                    </a:lnTo>
                    <a:cubicBezTo>
                      <a:pt x="12788" y="2275"/>
                      <a:pt x="12965" y="2218"/>
                      <a:pt x="13137" y="2218"/>
                    </a:cubicBezTo>
                    <a:cubicBezTo>
                      <a:pt x="13502" y="2218"/>
                      <a:pt x="13853" y="2468"/>
                      <a:pt x="13853" y="2847"/>
                    </a:cubicBezTo>
                    <a:cubicBezTo>
                      <a:pt x="13853" y="3127"/>
                      <a:pt x="13661" y="3238"/>
                      <a:pt x="13534" y="3405"/>
                    </a:cubicBezTo>
                    <a:cubicBezTo>
                      <a:pt x="13026" y="3796"/>
                      <a:pt x="13344" y="4409"/>
                      <a:pt x="13980" y="4409"/>
                    </a:cubicBezTo>
                    <a:lnTo>
                      <a:pt x="14169" y="4409"/>
                    </a:lnTo>
                    <a:cubicBezTo>
                      <a:pt x="14551" y="4409"/>
                      <a:pt x="14869" y="4744"/>
                      <a:pt x="14869" y="5079"/>
                    </a:cubicBezTo>
                    <a:cubicBezTo>
                      <a:pt x="14869" y="5414"/>
                      <a:pt x="14551" y="5694"/>
                      <a:pt x="14169" y="5694"/>
                    </a:cubicBezTo>
                    <a:lnTo>
                      <a:pt x="13980" y="5694"/>
                    </a:lnTo>
                    <a:cubicBezTo>
                      <a:pt x="13661" y="5694"/>
                      <a:pt x="13407" y="5805"/>
                      <a:pt x="13344" y="6140"/>
                    </a:cubicBezTo>
                    <a:cubicBezTo>
                      <a:pt x="13280" y="6307"/>
                      <a:pt x="13280" y="6586"/>
                      <a:pt x="13534" y="6810"/>
                    </a:cubicBezTo>
                    <a:lnTo>
                      <a:pt x="13599" y="6865"/>
                    </a:lnTo>
                    <a:cubicBezTo>
                      <a:pt x="13726" y="7033"/>
                      <a:pt x="13853" y="7144"/>
                      <a:pt x="13853" y="7311"/>
                    </a:cubicBezTo>
                    <a:cubicBezTo>
                      <a:pt x="13853" y="7678"/>
                      <a:pt x="13498" y="7924"/>
                      <a:pt x="13145" y="7924"/>
                    </a:cubicBezTo>
                    <a:cubicBezTo>
                      <a:pt x="12961" y="7924"/>
                      <a:pt x="12776" y="7857"/>
                      <a:pt x="12645" y="7703"/>
                    </a:cubicBezTo>
                    <a:lnTo>
                      <a:pt x="12582" y="7646"/>
                    </a:lnTo>
                    <a:cubicBezTo>
                      <a:pt x="12415" y="7501"/>
                      <a:pt x="12227" y="7439"/>
                      <a:pt x="12052" y="7439"/>
                    </a:cubicBezTo>
                    <a:cubicBezTo>
                      <a:pt x="11691" y="7439"/>
                      <a:pt x="11374" y="7699"/>
                      <a:pt x="11374" y="8037"/>
                    </a:cubicBezTo>
                    <a:lnTo>
                      <a:pt x="11374" y="8206"/>
                    </a:lnTo>
                    <a:cubicBezTo>
                      <a:pt x="11374" y="8540"/>
                      <a:pt x="11057" y="8819"/>
                      <a:pt x="10676" y="8819"/>
                    </a:cubicBezTo>
                    <a:cubicBezTo>
                      <a:pt x="10230" y="8819"/>
                      <a:pt x="9914" y="8540"/>
                      <a:pt x="9914" y="8206"/>
                    </a:cubicBezTo>
                    <a:lnTo>
                      <a:pt x="9914" y="8037"/>
                    </a:lnTo>
                    <a:cubicBezTo>
                      <a:pt x="9998" y="7699"/>
                      <a:pt x="9682" y="7463"/>
                      <a:pt x="9329" y="7463"/>
                    </a:cubicBezTo>
                    <a:cubicBezTo>
                      <a:pt x="9157" y="7463"/>
                      <a:pt x="8978" y="7518"/>
                      <a:pt x="8832" y="7646"/>
                    </a:cubicBezTo>
                    <a:lnTo>
                      <a:pt x="8770" y="7703"/>
                    </a:lnTo>
                    <a:cubicBezTo>
                      <a:pt x="8611" y="7842"/>
                      <a:pt x="8419" y="7912"/>
                      <a:pt x="8229" y="7912"/>
                    </a:cubicBezTo>
                    <a:cubicBezTo>
                      <a:pt x="8038" y="7912"/>
                      <a:pt x="7848" y="7842"/>
                      <a:pt x="7689" y="7703"/>
                    </a:cubicBezTo>
                    <a:cubicBezTo>
                      <a:pt x="7370" y="7423"/>
                      <a:pt x="7370" y="7088"/>
                      <a:pt x="7689" y="6810"/>
                    </a:cubicBezTo>
                    <a:lnTo>
                      <a:pt x="7816" y="6753"/>
                    </a:lnTo>
                    <a:cubicBezTo>
                      <a:pt x="8260" y="6307"/>
                      <a:pt x="7943" y="5694"/>
                      <a:pt x="7308" y="5694"/>
                    </a:cubicBezTo>
                    <a:lnTo>
                      <a:pt x="7181" y="5694"/>
                    </a:lnTo>
                    <a:cubicBezTo>
                      <a:pt x="6735" y="5694"/>
                      <a:pt x="6418" y="5414"/>
                      <a:pt x="6418" y="5079"/>
                    </a:cubicBezTo>
                    <a:cubicBezTo>
                      <a:pt x="6418" y="4744"/>
                      <a:pt x="6735" y="4409"/>
                      <a:pt x="7181" y="4409"/>
                    </a:cubicBezTo>
                    <a:lnTo>
                      <a:pt x="7308" y="4409"/>
                    </a:lnTo>
                    <a:cubicBezTo>
                      <a:pt x="7943" y="4409"/>
                      <a:pt x="8260" y="3740"/>
                      <a:pt x="7816" y="3405"/>
                    </a:cubicBezTo>
                    <a:cubicBezTo>
                      <a:pt x="7689" y="3350"/>
                      <a:pt x="7497" y="3182"/>
                      <a:pt x="7497" y="2847"/>
                    </a:cubicBezTo>
                    <a:cubicBezTo>
                      <a:pt x="7497" y="2468"/>
                      <a:pt x="7848" y="2218"/>
                      <a:pt x="8193" y="2218"/>
                    </a:cubicBezTo>
                    <a:cubicBezTo>
                      <a:pt x="8356" y="2218"/>
                      <a:pt x="8520" y="2275"/>
                      <a:pt x="8643" y="2400"/>
                    </a:cubicBezTo>
                    <a:lnTo>
                      <a:pt x="8770" y="2457"/>
                    </a:lnTo>
                    <a:cubicBezTo>
                      <a:pt x="8921" y="2609"/>
                      <a:pt x="9105" y="2679"/>
                      <a:pt x="9280" y="2679"/>
                    </a:cubicBezTo>
                    <a:cubicBezTo>
                      <a:pt x="9613" y="2679"/>
                      <a:pt x="9914" y="2432"/>
                      <a:pt x="9914" y="2066"/>
                    </a:cubicBezTo>
                    <a:lnTo>
                      <a:pt x="9914" y="1954"/>
                    </a:lnTo>
                    <a:cubicBezTo>
                      <a:pt x="9914" y="1562"/>
                      <a:pt x="10230" y="1284"/>
                      <a:pt x="10676" y="1284"/>
                    </a:cubicBezTo>
                    <a:close/>
                    <a:moveTo>
                      <a:pt x="1525" y="10215"/>
                    </a:moveTo>
                    <a:cubicBezTo>
                      <a:pt x="2987" y="10438"/>
                      <a:pt x="5337" y="10884"/>
                      <a:pt x="6291" y="11777"/>
                    </a:cubicBezTo>
                    <a:cubicBezTo>
                      <a:pt x="7308" y="12670"/>
                      <a:pt x="7308" y="13283"/>
                      <a:pt x="6735" y="14009"/>
                    </a:cubicBezTo>
                    <a:lnTo>
                      <a:pt x="5274" y="12670"/>
                    </a:lnTo>
                    <a:cubicBezTo>
                      <a:pt x="5115" y="12530"/>
                      <a:pt x="4923" y="12461"/>
                      <a:pt x="4734" y="12461"/>
                    </a:cubicBezTo>
                    <a:cubicBezTo>
                      <a:pt x="4542" y="12461"/>
                      <a:pt x="4353" y="12530"/>
                      <a:pt x="4193" y="12670"/>
                    </a:cubicBezTo>
                    <a:cubicBezTo>
                      <a:pt x="3877" y="12948"/>
                      <a:pt x="3877" y="13283"/>
                      <a:pt x="4193" y="13563"/>
                    </a:cubicBezTo>
                    <a:lnTo>
                      <a:pt x="5718" y="14902"/>
                    </a:lnTo>
                    <a:cubicBezTo>
                      <a:pt x="5434" y="15084"/>
                      <a:pt x="5149" y="15191"/>
                      <a:pt x="4841" y="15191"/>
                    </a:cubicBezTo>
                    <a:cubicBezTo>
                      <a:pt x="4387" y="15191"/>
                      <a:pt x="3881" y="14962"/>
                      <a:pt x="3241" y="14401"/>
                    </a:cubicBezTo>
                    <a:cubicBezTo>
                      <a:pt x="2287" y="13563"/>
                      <a:pt x="1779" y="11497"/>
                      <a:pt x="1525" y="10215"/>
                    </a:cubicBezTo>
                    <a:close/>
                    <a:moveTo>
                      <a:pt x="19952" y="11442"/>
                    </a:moveTo>
                    <a:cubicBezTo>
                      <a:pt x="19763" y="12725"/>
                      <a:pt x="19317" y="14847"/>
                      <a:pt x="18300" y="15683"/>
                    </a:cubicBezTo>
                    <a:cubicBezTo>
                      <a:pt x="17758" y="16161"/>
                      <a:pt x="17284" y="16452"/>
                      <a:pt x="16781" y="16452"/>
                    </a:cubicBezTo>
                    <a:cubicBezTo>
                      <a:pt x="16461" y="16452"/>
                      <a:pt x="16130" y="16335"/>
                      <a:pt x="15759" y="16075"/>
                    </a:cubicBezTo>
                    <a:lnTo>
                      <a:pt x="17284" y="14790"/>
                    </a:lnTo>
                    <a:cubicBezTo>
                      <a:pt x="17602" y="14512"/>
                      <a:pt x="17602" y="14121"/>
                      <a:pt x="17284" y="13843"/>
                    </a:cubicBezTo>
                    <a:cubicBezTo>
                      <a:pt x="17124" y="13703"/>
                      <a:pt x="16935" y="13632"/>
                      <a:pt x="16743" y="13632"/>
                    </a:cubicBezTo>
                    <a:cubicBezTo>
                      <a:pt x="16553" y="13632"/>
                      <a:pt x="16362" y="13703"/>
                      <a:pt x="16205" y="13843"/>
                    </a:cubicBezTo>
                    <a:lnTo>
                      <a:pt x="14678" y="15182"/>
                    </a:lnTo>
                    <a:cubicBezTo>
                      <a:pt x="14169" y="14512"/>
                      <a:pt x="14169" y="13843"/>
                      <a:pt x="15188" y="12948"/>
                    </a:cubicBezTo>
                    <a:cubicBezTo>
                      <a:pt x="16140" y="12112"/>
                      <a:pt x="18492" y="11609"/>
                      <a:pt x="19952" y="11442"/>
                    </a:cubicBezTo>
                    <a:close/>
                    <a:moveTo>
                      <a:pt x="10803" y="0"/>
                    </a:moveTo>
                    <a:cubicBezTo>
                      <a:pt x="10041" y="0"/>
                      <a:pt x="9278" y="392"/>
                      <a:pt x="8897" y="950"/>
                    </a:cubicBezTo>
                    <a:cubicBezTo>
                      <a:pt x="8697" y="886"/>
                      <a:pt x="8481" y="854"/>
                      <a:pt x="8262" y="854"/>
                    </a:cubicBezTo>
                    <a:cubicBezTo>
                      <a:pt x="7715" y="854"/>
                      <a:pt x="7144" y="1052"/>
                      <a:pt x="6735" y="1451"/>
                    </a:cubicBezTo>
                    <a:cubicBezTo>
                      <a:pt x="6226" y="1954"/>
                      <a:pt x="5972" y="2680"/>
                      <a:pt x="6226" y="3350"/>
                    </a:cubicBezTo>
                    <a:cubicBezTo>
                      <a:pt x="5464" y="3685"/>
                      <a:pt x="5083" y="4298"/>
                      <a:pt x="5083" y="5024"/>
                    </a:cubicBezTo>
                    <a:cubicBezTo>
                      <a:pt x="5083" y="5694"/>
                      <a:pt x="5591" y="6307"/>
                      <a:pt x="6226" y="6698"/>
                    </a:cubicBezTo>
                    <a:cubicBezTo>
                      <a:pt x="5972" y="7311"/>
                      <a:pt x="6164" y="8094"/>
                      <a:pt x="6735" y="8540"/>
                    </a:cubicBezTo>
                    <a:cubicBezTo>
                      <a:pt x="7156" y="8911"/>
                      <a:pt x="7751" y="9129"/>
                      <a:pt x="8314" y="9129"/>
                    </a:cubicBezTo>
                    <a:cubicBezTo>
                      <a:pt x="8516" y="9129"/>
                      <a:pt x="8711" y="9100"/>
                      <a:pt x="8897" y="9042"/>
                    </a:cubicBezTo>
                    <a:cubicBezTo>
                      <a:pt x="9151" y="9433"/>
                      <a:pt x="9595" y="9823"/>
                      <a:pt x="10103" y="9935"/>
                    </a:cubicBezTo>
                    <a:lnTo>
                      <a:pt x="10103" y="16799"/>
                    </a:lnTo>
                    <a:lnTo>
                      <a:pt x="7878" y="14847"/>
                    </a:lnTo>
                    <a:cubicBezTo>
                      <a:pt x="9151" y="13451"/>
                      <a:pt x="8832" y="12112"/>
                      <a:pt x="7370" y="10884"/>
                    </a:cubicBezTo>
                    <a:cubicBezTo>
                      <a:pt x="5591" y="9265"/>
                      <a:pt x="1017" y="8930"/>
                      <a:pt x="825" y="8930"/>
                    </a:cubicBezTo>
                    <a:cubicBezTo>
                      <a:pt x="317" y="8930"/>
                      <a:pt x="0" y="9210"/>
                      <a:pt x="0" y="9600"/>
                    </a:cubicBezTo>
                    <a:cubicBezTo>
                      <a:pt x="0" y="9711"/>
                      <a:pt x="381" y="13731"/>
                      <a:pt x="2225" y="15405"/>
                    </a:cubicBezTo>
                    <a:cubicBezTo>
                      <a:pt x="3058" y="16105"/>
                      <a:pt x="3933" y="16496"/>
                      <a:pt x="4802" y="16496"/>
                    </a:cubicBezTo>
                    <a:cubicBezTo>
                      <a:pt x="5456" y="16496"/>
                      <a:pt x="6107" y="16275"/>
                      <a:pt x="6735" y="15795"/>
                    </a:cubicBezTo>
                    <a:lnTo>
                      <a:pt x="10041" y="18696"/>
                    </a:lnTo>
                    <a:lnTo>
                      <a:pt x="10041" y="20372"/>
                    </a:lnTo>
                    <a:lnTo>
                      <a:pt x="5020" y="20372"/>
                    </a:lnTo>
                    <a:cubicBezTo>
                      <a:pt x="4639" y="20372"/>
                      <a:pt x="4320" y="20650"/>
                      <a:pt x="4320" y="20985"/>
                    </a:cubicBezTo>
                    <a:cubicBezTo>
                      <a:pt x="4320" y="21320"/>
                      <a:pt x="4639" y="21600"/>
                      <a:pt x="5020" y="21600"/>
                    </a:cubicBezTo>
                    <a:lnTo>
                      <a:pt x="16521" y="21600"/>
                    </a:lnTo>
                    <a:cubicBezTo>
                      <a:pt x="16902" y="21600"/>
                      <a:pt x="17221" y="21320"/>
                      <a:pt x="17221" y="20985"/>
                    </a:cubicBezTo>
                    <a:cubicBezTo>
                      <a:pt x="17221" y="20650"/>
                      <a:pt x="16902" y="20372"/>
                      <a:pt x="16521" y="20372"/>
                    </a:cubicBezTo>
                    <a:lnTo>
                      <a:pt x="11501" y="20372"/>
                    </a:lnTo>
                    <a:lnTo>
                      <a:pt x="11501" y="19926"/>
                    </a:lnTo>
                    <a:lnTo>
                      <a:pt x="14807" y="17079"/>
                    </a:lnTo>
                    <a:cubicBezTo>
                      <a:pt x="15482" y="17554"/>
                      <a:pt x="16134" y="17775"/>
                      <a:pt x="16773" y="17775"/>
                    </a:cubicBezTo>
                    <a:cubicBezTo>
                      <a:pt x="17639" y="17775"/>
                      <a:pt x="18478" y="17370"/>
                      <a:pt x="19317" y="16633"/>
                    </a:cubicBezTo>
                    <a:cubicBezTo>
                      <a:pt x="21160" y="15070"/>
                      <a:pt x="21542" y="11051"/>
                      <a:pt x="21542" y="10884"/>
                    </a:cubicBezTo>
                    <a:cubicBezTo>
                      <a:pt x="21600" y="10470"/>
                      <a:pt x="21277" y="10153"/>
                      <a:pt x="20926" y="10153"/>
                    </a:cubicBezTo>
                    <a:cubicBezTo>
                      <a:pt x="20898" y="10153"/>
                      <a:pt x="20870" y="10154"/>
                      <a:pt x="20842" y="10158"/>
                    </a:cubicBezTo>
                    <a:cubicBezTo>
                      <a:pt x="20652" y="10158"/>
                      <a:pt x="16140" y="10493"/>
                      <a:pt x="14234" y="12112"/>
                    </a:cubicBezTo>
                    <a:cubicBezTo>
                      <a:pt x="12772" y="13394"/>
                      <a:pt x="12455" y="14679"/>
                      <a:pt x="13726" y="16075"/>
                    </a:cubicBezTo>
                    <a:lnTo>
                      <a:pt x="11501" y="18027"/>
                    </a:lnTo>
                    <a:lnTo>
                      <a:pt x="11501" y="9935"/>
                    </a:lnTo>
                    <a:cubicBezTo>
                      <a:pt x="12009" y="9823"/>
                      <a:pt x="12455" y="9488"/>
                      <a:pt x="12709" y="9042"/>
                    </a:cubicBezTo>
                    <a:cubicBezTo>
                      <a:pt x="12909" y="9106"/>
                      <a:pt x="13125" y="9137"/>
                      <a:pt x="13342" y="9137"/>
                    </a:cubicBezTo>
                    <a:cubicBezTo>
                      <a:pt x="13891" y="9137"/>
                      <a:pt x="14460" y="8939"/>
                      <a:pt x="14869" y="8540"/>
                    </a:cubicBezTo>
                    <a:cubicBezTo>
                      <a:pt x="15250" y="8206"/>
                      <a:pt x="15505" y="7703"/>
                      <a:pt x="15505" y="7256"/>
                    </a:cubicBezTo>
                    <a:cubicBezTo>
                      <a:pt x="15505" y="7033"/>
                      <a:pt x="15505" y="6865"/>
                      <a:pt x="15442" y="6698"/>
                    </a:cubicBezTo>
                    <a:cubicBezTo>
                      <a:pt x="16140" y="6307"/>
                      <a:pt x="16521" y="5694"/>
                      <a:pt x="16521" y="5024"/>
                    </a:cubicBezTo>
                    <a:cubicBezTo>
                      <a:pt x="16521" y="4298"/>
                      <a:pt x="16077" y="3685"/>
                      <a:pt x="15442" y="3350"/>
                    </a:cubicBezTo>
                    <a:cubicBezTo>
                      <a:pt x="15632" y="2680"/>
                      <a:pt x="15505" y="1954"/>
                      <a:pt x="14869" y="1451"/>
                    </a:cubicBezTo>
                    <a:cubicBezTo>
                      <a:pt x="14448" y="1081"/>
                      <a:pt x="13853" y="863"/>
                      <a:pt x="13290" y="863"/>
                    </a:cubicBezTo>
                    <a:cubicBezTo>
                      <a:pt x="13090" y="863"/>
                      <a:pt x="12893" y="891"/>
                      <a:pt x="12709" y="950"/>
                    </a:cubicBezTo>
                    <a:cubicBezTo>
                      <a:pt x="12328" y="335"/>
                      <a:pt x="11628"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11" name="Google Shape;4711;p41"/>
              <p:cNvSpPr/>
              <p:nvPr/>
            </p:nvSpPr>
            <p:spPr>
              <a:xfrm>
                <a:off x="346803" y="159382"/>
                <a:ext cx="105388" cy="105388"/>
              </a:xfrm>
              <a:custGeom>
                <a:rect b="b" l="l" r="r" t="t"/>
                <a:pathLst>
                  <a:path extrusionOk="0" h="21600" w="21600">
                    <a:moveTo>
                      <a:pt x="10564" y="0"/>
                    </a:moveTo>
                    <a:cubicBezTo>
                      <a:pt x="4802" y="0"/>
                      <a:pt x="0" y="4802"/>
                      <a:pt x="0" y="11036"/>
                    </a:cubicBezTo>
                    <a:cubicBezTo>
                      <a:pt x="0" y="16798"/>
                      <a:pt x="4802" y="21600"/>
                      <a:pt x="10564" y="21600"/>
                    </a:cubicBezTo>
                    <a:cubicBezTo>
                      <a:pt x="15838" y="21600"/>
                      <a:pt x="21600" y="16798"/>
                      <a:pt x="21600" y="11036"/>
                    </a:cubicBezTo>
                    <a:cubicBezTo>
                      <a:pt x="21600" y="4802"/>
                      <a:pt x="16798" y="0"/>
                      <a:pt x="105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712" name="Google Shape;4712;p41"/>
            <p:cNvGrpSpPr/>
            <p:nvPr/>
          </p:nvGrpSpPr>
          <p:grpSpPr>
            <a:xfrm>
              <a:off x="6795486" y="1131497"/>
              <a:ext cx="688849" cy="902077"/>
              <a:chOff x="74" y="74"/>
              <a:chExt cx="688847" cy="902076"/>
            </a:xfrm>
          </p:grpSpPr>
          <p:sp>
            <p:nvSpPr>
              <p:cNvPr id="4713" name="Google Shape;4713;p41"/>
              <p:cNvSpPr/>
              <p:nvPr/>
            </p:nvSpPr>
            <p:spPr>
              <a:xfrm>
                <a:off x="299387" y="349108"/>
                <a:ext cx="101401" cy="131270"/>
              </a:xfrm>
              <a:custGeom>
                <a:rect b="b" l="l" r="r" t="t"/>
                <a:pathLst>
                  <a:path extrusionOk="0" h="21600" w="20324">
                    <a:moveTo>
                      <a:pt x="14542" y="0"/>
                    </a:moveTo>
                    <a:cubicBezTo>
                      <a:pt x="12351" y="0"/>
                      <a:pt x="10338" y="1322"/>
                      <a:pt x="9980" y="3096"/>
                    </a:cubicBezTo>
                    <a:cubicBezTo>
                      <a:pt x="9190" y="1163"/>
                      <a:pt x="6761" y="306"/>
                      <a:pt x="4614" y="306"/>
                    </a:cubicBezTo>
                    <a:cubicBezTo>
                      <a:pt x="4197" y="306"/>
                      <a:pt x="3794" y="330"/>
                      <a:pt x="3407" y="392"/>
                    </a:cubicBezTo>
                    <a:cubicBezTo>
                      <a:pt x="589" y="1163"/>
                      <a:pt x="-350" y="3867"/>
                      <a:pt x="112" y="5789"/>
                    </a:cubicBezTo>
                    <a:lnTo>
                      <a:pt x="3869" y="18516"/>
                    </a:lnTo>
                    <a:cubicBezTo>
                      <a:pt x="4808" y="20450"/>
                      <a:pt x="7163" y="21600"/>
                      <a:pt x="9518" y="21600"/>
                    </a:cubicBezTo>
                    <a:cubicBezTo>
                      <a:pt x="11859" y="21600"/>
                      <a:pt x="13737" y="20450"/>
                      <a:pt x="14676" y="18516"/>
                    </a:cubicBezTo>
                    <a:lnTo>
                      <a:pt x="19849" y="5789"/>
                    </a:lnTo>
                    <a:cubicBezTo>
                      <a:pt x="21250" y="3096"/>
                      <a:pt x="19372" y="783"/>
                      <a:pt x="16554" y="392"/>
                    </a:cubicBezTo>
                    <a:cubicBezTo>
                      <a:pt x="15898" y="122"/>
                      <a:pt x="15213" y="0"/>
                      <a:pt x="145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14" name="Google Shape;4714;p41"/>
              <p:cNvSpPr/>
              <p:nvPr/>
            </p:nvSpPr>
            <p:spPr>
              <a:xfrm>
                <a:off x="210922" y="269529"/>
                <a:ext cx="53922" cy="51542"/>
              </a:xfrm>
              <a:custGeom>
                <a:rect b="b" l="l" r="r" t="t"/>
                <a:pathLst>
                  <a:path extrusionOk="0" h="21600" w="21600">
                    <a:moveTo>
                      <a:pt x="10338" y="0"/>
                    </a:moveTo>
                    <a:cubicBezTo>
                      <a:pt x="4707" y="0"/>
                      <a:pt x="0" y="4894"/>
                      <a:pt x="0" y="10784"/>
                    </a:cubicBezTo>
                    <a:cubicBezTo>
                      <a:pt x="0" y="16675"/>
                      <a:pt x="4707" y="21600"/>
                      <a:pt x="10338" y="21600"/>
                    </a:cubicBezTo>
                    <a:cubicBezTo>
                      <a:pt x="16893" y="21600"/>
                      <a:pt x="21600" y="16675"/>
                      <a:pt x="21600" y="10784"/>
                    </a:cubicBezTo>
                    <a:cubicBezTo>
                      <a:pt x="21600" y="4894"/>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15" name="Google Shape;4715;p41"/>
              <p:cNvSpPr/>
              <p:nvPr/>
            </p:nvSpPr>
            <p:spPr>
              <a:xfrm>
                <a:off x="424151" y="269529"/>
                <a:ext cx="53921" cy="51542"/>
              </a:xfrm>
              <a:custGeom>
                <a:rect b="b" l="l" r="r" t="t"/>
                <a:pathLst>
                  <a:path extrusionOk="0" h="21600" w="21600">
                    <a:moveTo>
                      <a:pt x="11262" y="0"/>
                    </a:moveTo>
                    <a:cubicBezTo>
                      <a:pt x="4707" y="0"/>
                      <a:pt x="0" y="4894"/>
                      <a:pt x="0" y="10784"/>
                    </a:cubicBezTo>
                    <a:cubicBezTo>
                      <a:pt x="0" y="16675"/>
                      <a:pt x="4707" y="21600"/>
                      <a:pt x="11262" y="21600"/>
                    </a:cubicBezTo>
                    <a:cubicBezTo>
                      <a:pt x="16893" y="21600"/>
                      <a:pt x="21600" y="16675"/>
                      <a:pt x="21600" y="10784"/>
                    </a:cubicBezTo>
                    <a:cubicBezTo>
                      <a:pt x="21600" y="4894"/>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16" name="Google Shape;4716;p41"/>
              <p:cNvSpPr/>
              <p:nvPr/>
            </p:nvSpPr>
            <p:spPr>
              <a:xfrm>
                <a:off x="74" y="74"/>
                <a:ext cx="688847" cy="902076"/>
              </a:xfrm>
              <a:custGeom>
                <a:rect b="b" l="l" r="r" t="t"/>
                <a:pathLst>
                  <a:path extrusionOk="0" h="21600" w="21600">
                    <a:moveTo>
                      <a:pt x="14695" y="1346"/>
                    </a:moveTo>
                    <a:cubicBezTo>
                      <a:pt x="15795" y="1514"/>
                      <a:pt x="16530" y="2299"/>
                      <a:pt x="16530" y="3141"/>
                    </a:cubicBezTo>
                    <a:lnTo>
                      <a:pt x="16530" y="4488"/>
                    </a:lnTo>
                    <a:cubicBezTo>
                      <a:pt x="15795" y="4039"/>
                      <a:pt x="14988" y="3872"/>
                      <a:pt x="14032" y="3872"/>
                    </a:cubicBezTo>
                    <a:cubicBezTo>
                      <a:pt x="12710" y="3872"/>
                      <a:pt x="11462" y="4320"/>
                      <a:pt x="10728" y="5106"/>
                    </a:cubicBezTo>
                    <a:cubicBezTo>
                      <a:pt x="9991" y="4320"/>
                      <a:pt x="8815" y="3872"/>
                      <a:pt x="7421" y="3872"/>
                    </a:cubicBezTo>
                    <a:cubicBezTo>
                      <a:pt x="6539" y="3872"/>
                      <a:pt x="5583" y="4039"/>
                      <a:pt x="4995" y="4488"/>
                    </a:cubicBezTo>
                    <a:lnTo>
                      <a:pt x="4995" y="3141"/>
                    </a:lnTo>
                    <a:cubicBezTo>
                      <a:pt x="4995" y="2244"/>
                      <a:pt x="5730" y="1514"/>
                      <a:pt x="6833" y="1346"/>
                    </a:cubicBezTo>
                    <a:cubicBezTo>
                      <a:pt x="7199" y="2019"/>
                      <a:pt x="8081" y="2523"/>
                      <a:pt x="9109" y="2523"/>
                    </a:cubicBezTo>
                    <a:lnTo>
                      <a:pt x="12416" y="2523"/>
                    </a:lnTo>
                    <a:cubicBezTo>
                      <a:pt x="13445" y="2523"/>
                      <a:pt x="14326" y="2019"/>
                      <a:pt x="14695" y="1346"/>
                    </a:cubicBezTo>
                    <a:close/>
                    <a:moveTo>
                      <a:pt x="14107" y="5161"/>
                    </a:moveTo>
                    <a:cubicBezTo>
                      <a:pt x="15429" y="5161"/>
                      <a:pt x="16530" y="6003"/>
                      <a:pt x="16530" y="7068"/>
                    </a:cubicBezTo>
                    <a:lnTo>
                      <a:pt x="16530" y="8359"/>
                    </a:lnTo>
                    <a:cubicBezTo>
                      <a:pt x="16530" y="10772"/>
                      <a:pt x="13960" y="12735"/>
                      <a:pt x="10800" y="12735"/>
                    </a:cubicBezTo>
                    <a:cubicBezTo>
                      <a:pt x="7568" y="12735"/>
                      <a:pt x="4995" y="10772"/>
                      <a:pt x="4995" y="8359"/>
                    </a:cubicBezTo>
                    <a:lnTo>
                      <a:pt x="4995" y="7068"/>
                    </a:lnTo>
                    <a:cubicBezTo>
                      <a:pt x="4995" y="6003"/>
                      <a:pt x="6098" y="5161"/>
                      <a:pt x="7421" y="5161"/>
                    </a:cubicBezTo>
                    <a:cubicBezTo>
                      <a:pt x="8815" y="5161"/>
                      <a:pt x="9918" y="6003"/>
                      <a:pt x="9918" y="7068"/>
                    </a:cubicBezTo>
                    <a:cubicBezTo>
                      <a:pt x="9918" y="7405"/>
                      <a:pt x="10285" y="7686"/>
                      <a:pt x="10800" y="7686"/>
                    </a:cubicBezTo>
                    <a:cubicBezTo>
                      <a:pt x="11241" y="7686"/>
                      <a:pt x="11609" y="7405"/>
                      <a:pt x="11609" y="7068"/>
                    </a:cubicBezTo>
                    <a:cubicBezTo>
                      <a:pt x="11609" y="6003"/>
                      <a:pt x="12710" y="5161"/>
                      <a:pt x="14107" y="5161"/>
                    </a:cubicBezTo>
                    <a:close/>
                    <a:moveTo>
                      <a:pt x="16605" y="12735"/>
                    </a:moveTo>
                    <a:cubicBezTo>
                      <a:pt x="18442" y="12735"/>
                      <a:pt x="19912" y="13857"/>
                      <a:pt x="19912" y="15260"/>
                    </a:cubicBezTo>
                    <a:lnTo>
                      <a:pt x="19912" y="17728"/>
                    </a:lnTo>
                    <a:cubicBezTo>
                      <a:pt x="18955" y="17449"/>
                      <a:pt x="18295" y="16776"/>
                      <a:pt x="18295" y="15933"/>
                    </a:cubicBezTo>
                    <a:cubicBezTo>
                      <a:pt x="18295" y="15542"/>
                      <a:pt x="17927" y="15260"/>
                      <a:pt x="17486" y="15260"/>
                    </a:cubicBezTo>
                    <a:cubicBezTo>
                      <a:pt x="16971" y="15260"/>
                      <a:pt x="16605" y="15542"/>
                      <a:pt x="16605" y="15933"/>
                    </a:cubicBezTo>
                    <a:cubicBezTo>
                      <a:pt x="16605" y="17449"/>
                      <a:pt x="18074" y="18738"/>
                      <a:pt x="19912" y="19020"/>
                    </a:cubicBezTo>
                    <a:lnTo>
                      <a:pt x="19912" y="20309"/>
                    </a:lnTo>
                    <a:cubicBezTo>
                      <a:pt x="16236" y="20309"/>
                      <a:pt x="13298" y="18010"/>
                      <a:pt x="13298" y="15260"/>
                    </a:cubicBezTo>
                    <a:cubicBezTo>
                      <a:pt x="13298" y="13857"/>
                      <a:pt x="14767" y="12735"/>
                      <a:pt x="16605" y="12735"/>
                    </a:cubicBezTo>
                    <a:close/>
                    <a:moveTo>
                      <a:pt x="6686" y="13128"/>
                    </a:moveTo>
                    <a:cubicBezTo>
                      <a:pt x="8008" y="13745"/>
                      <a:pt x="9403" y="14081"/>
                      <a:pt x="10875" y="14081"/>
                    </a:cubicBezTo>
                    <a:cubicBezTo>
                      <a:pt x="11241" y="14081"/>
                      <a:pt x="11609" y="14081"/>
                      <a:pt x="12050" y="14026"/>
                    </a:cubicBezTo>
                    <a:cubicBezTo>
                      <a:pt x="11828" y="14418"/>
                      <a:pt x="11756" y="14867"/>
                      <a:pt x="11756" y="15372"/>
                    </a:cubicBezTo>
                    <a:cubicBezTo>
                      <a:pt x="11756" y="17449"/>
                      <a:pt x="13078" y="19299"/>
                      <a:pt x="15061" y="20421"/>
                    </a:cubicBezTo>
                    <a:lnTo>
                      <a:pt x="12491" y="20421"/>
                    </a:lnTo>
                    <a:cubicBezTo>
                      <a:pt x="9256" y="20421"/>
                      <a:pt x="6686" y="18402"/>
                      <a:pt x="6686" y="15990"/>
                    </a:cubicBezTo>
                    <a:lnTo>
                      <a:pt x="6686" y="13128"/>
                    </a:lnTo>
                    <a:close/>
                    <a:moveTo>
                      <a:pt x="7568" y="0"/>
                    </a:moveTo>
                    <a:cubicBezTo>
                      <a:pt x="5217" y="0"/>
                      <a:pt x="3379" y="1402"/>
                      <a:pt x="3379" y="3141"/>
                    </a:cubicBezTo>
                    <a:lnTo>
                      <a:pt x="3379" y="8359"/>
                    </a:lnTo>
                    <a:cubicBezTo>
                      <a:pt x="3379" y="9650"/>
                      <a:pt x="4042" y="10940"/>
                      <a:pt x="5070" y="11894"/>
                    </a:cubicBezTo>
                    <a:lnTo>
                      <a:pt x="5070" y="15933"/>
                    </a:lnTo>
                    <a:cubicBezTo>
                      <a:pt x="5070" y="17728"/>
                      <a:pt x="6171" y="19299"/>
                      <a:pt x="7787" y="20309"/>
                    </a:cubicBezTo>
                    <a:lnTo>
                      <a:pt x="4702" y="20309"/>
                    </a:lnTo>
                    <a:lnTo>
                      <a:pt x="3232" y="18177"/>
                    </a:lnTo>
                    <a:cubicBezTo>
                      <a:pt x="3074" y="17974"/>
                      <a:pt x="2759" y="17830"/>
                      <a:pt x="2458" y="17830"/>
                    </a:cubicBezTo>
                    <a:cubicBezTo>
                      <a:pt x="2344" y="17830"/>
                      <a:pt x="2232" y="17851"/>
                      <a:pt x="2129" y="17898"/>
                    </a:cubicBezTo>
                    <a:cubicBezTo>
                      <a:pt x="1763" y="18010"/>
                      <a:pt x="1542" y="18459"/>
                      <a:pt x="1763" y="18738"/>
                    </a:cubicBezTo>
                    <a:lnTo>
                      <a:pt x="2864" y="20309"/>
                    </a:lnTo>
                    <a:lnTo>
                      <a:pt x="807" y="20309"/>
                    </a:lnTo>
                    <a:cubicBezTo>
                      <a:pt x="366" y="20309"/>
                      <a:pt x="0" y="20590"/>
                      <a:pt x="0" y="20982"/>
                    </a:cubicBezTo>
                    <a:cubicBezTo>
                      <a:pt x="0" y="21320"/>
                      <a:pt x="366" y="21600"/>
                      <a:pt x="807" y="21600"/>
                    </a:cubicBezTo>
                    <a:lnTo>
                      <a:pt x="20793" y="21600"/>
                    </a:lnTo>
                    <a:cubicBezTo>
                      <a:pt x="21234" y="21600"/>
                      <a:pt x="21600" y="21320"/>
                      <a:pt x="21600" y="20982"/>
                    </a:cubicBezTo>
                    <a:lnTo>
                      <a:pt x="21600" y="15372"/>
                    </a:lnTo>
                    <a:cubicBezTo>
                      <a:pt x="21600" y="13296"/>
                      <a:pt x="19543" y="11725"/>
                      <a:pt x="16971" y="11501"/>
                    </a:cubicBezTo>
                    <a:cubicBezTo>
                      <a:pt x="17855" y="10603"/>
                      <a:pt x="18295" y="9481"/>
                      <a:pt x="18295" y="8359"/>
                    </a:cubicBezTo>
                    <a:lnTo>
                      <a:pt x="18295" y="3141"/>
                    </a:lnTo>
                    <a:cubicBezTo>
                      <a:pt x="18295" y="1402"/>
                      <a:pt x="16458" y="0"/>
                      <a:pt x="14179" y="0"/>
                    </a:cubicBezTo>
                    <a:cubicBezTo>
                      <a:pt x="13666" y="0"/>
                      <a:pt x="13298" y="280"/>
                      <a:pt x="13298" y="616"/>
                    </a:cubicBezTo>
                    <a:cubicBezTo>
                      <a:pt x="13298" y="953"/>
                      <a:pt x="12932" y="1234"/>
                      <a:pt x="12491" y="1234"/>
                    </a:cubicBezTo>
                    <a:lnTo>
                      <a:pt x="9184" y="1234"/>
                    </a:lnTo>
                    <a:cubicBezTo>
                      <a:pt x="8743" y="1234"/>
                      <a:pt x="8375" y="953"/>
                      <a:pt x="8375" y="616"/>
                    </a:cubicBezTo>
                    <a:cubicBezTo>
                      <a:pt x="8375" y="280"/>
                      <a:pt x="8008" y="0"/>
                      <a:pt x="75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717" name="Google Shape;4717;p41"/>
            <p:cNvSpPr/>
            <p:nvPr/>
          </p:nvSpPr>
          <p:spPr>
            <a:xfrm>
              <a:off x="6686179" y="2233950"/>
              <a:ext cx="904380" cy="904455"/>
            </a:xfrm>
            <a:custGeom>
              <a:rect b="b" l="l" r="r" t="t"/>
              <a:pathLst>
                <a:path extrusionOk="0" h="21600" w="21600">
                  <a:moveTo>
                    <a:pt x="1902" y="6323"/>
                  </a:moveTo>
                  <a:cubicBezTo>
                    <a:pt x="2181" y="6323"/>
                    <a:pt x="2517" y="6771"/>
                    <a:pt x="2517" y="7554"/>
                  </a:cubicBezTo>
                  <a:cubicBezTo>
                    <a:pt x="2517" y="8337"/>
                    <a:pt x="2181" y="8842"/>
                    <a:pt x="1902" y="8842"/>
                  </a:cubicBezTo>
                  <a:cubicBezTo>
                    <a:pt x="1622" y="8842"/>
                    <a:pt x="1231" y="8337"/>
                    <a:pt x="1231" y="7554"/>
                  </a:cubicBezTo>
                  <a:cubicBezTo>
                    <a:pt x="1231" y="6771"/>
                    <a:pt x="1622" y="6323"/>
                    <a:pt x="1902" y="6323"/>
                  </a:cubicBezTo>
                  <a:close/>
                  <a:moveTo>
                    <a:pt x="8226" y="6323"/>
                  </a:moveTo>
                  <a:cubicBezTo>
                    <a:pt x="8562" y="6323"/>
                    <a:pt x="8898" y="6771"/>
                    <a:pt x="8898" y="7554"/>
                  </a:cubicBezTo>
                  <a:cubicBezTo>
                    <a:pt x="8898" y="8337"/>
                    <a:pt x="8450" y="8842"/>
                    <a:pt x="8226" y="8842"/>
                  </a:cubicBezTo>
                  <a:cubicBezTo>
                    <a:pt x="7945" y="8842"/>
                    <a:pt x="7610" y="8337"/>
                    <a:pt x="7610" y="7554"/>
                  </a:cubicBezTo>
                  <a:cubicBezTo>
                    <a:pt x="7610" y="6771"/>
                    <a:pt x="7945" y="6323"/>
                    <a:pt x="8226" y="6323"/>
                  </a:cubicBezTo>
                  <a:close/>
                  <a:moveTo>
                    <a:pt x="5036" y="3693"/>
                  </a:moveTo>
                  <a:cubicBezTo>
                    <a:pt x="6155" y="3693"/>
                    <a:pt x="7219" y="4252"/>
                    <a:pt x="7890" y="5035"/>
                  </a:cubicBezTo>
                  <a:cubicBezTo>
                    <a:pt x="6995" y="5259"/>
                    <a:pt x="6267" y="6211"/>
                    <a:pt x="6267" y="7554"/>
                  </a:cubicBezTo>
                  <a:cubicBezTo>
                    <a:pt x="6267" y="8842"/>
                    <a:pt x="6995" y="9849"/>
                    <a:pt x="7890" y="10073"/>
                  </a:cubicBezTo>
                  <a:cubicBezTo>
                    <a:pt x="7219" y="10856"/>
                    <a:pt x="6155" y="11415"/>
                    <a:pt x="5036" y="11415"/>
                  </a:cubicBezTo>
                  <a:cubicBezTo>
                    <a:pt x="3917" y="11415"/>
                    <a:pt x="2853" y="10911"/>
                    <a:pt x="2181" y="10073"/>
                  </a:cubicBezTo>
                  <a:cubicBezTo>
                    <a:pt x="3077" y="9849"/>
                    <a:pt x="3805" y="8897"/>
                    <a:pt x="3805" y="7554"/>
                  </a:cubicBezTo>
                  <a:cubicBezTo>
                    <a:pt x="3805" y="6323"/>
                    <a:pt x="3077" y="5259"/>
                    <a:pt x="2181" y="5035"/>
                  </a:cubicBezTo>
                  <a:cubicBezTo>
                    <a:pt x="2853" y="4252"/>
                    <a:pt x="3917" y="3693"/>
                    <a:pt x="5036" y="3693"/>
                  </a:cubicBezTo>
                  <a:close/>
                  <a:moveTo>
                    <a:pt x="19698" y="11471"/>
                  </a:moveTo>
                  <a:cubicBezTo>
                    <a:pt x="20090" y="11471"/>
                    <a:pt x="20369" y="11751"/>
                    <a:pt x="20369" y="12087"/>
                  </a:cubicBezTo>
                  <a:cubicBezTo>
                    <a:pt x="20369" y="12479"/>
                    <a:pt x="20090" y="12758"/>
                    <a:pt x="19698" y="12758"/>
                  </a:cubicBezTo>
                  <a:cubicBezTo>
                    <a:pt x="19362" y="12758"/>
                    <a:pt x="19083" y="12479"/>
                    <a:pt x="19083" y="12087"/>
                  </a:cubicBezTo>
                  <a:cubicBezTo>
                    <a:pt x="19083" y="11751"/>
                    <a:pt x="19362" y="11471"/>
                    <a:pt x="19698" y="11471"/>
                  </a:cubicBezTo>
                  <a:close/>
                  <a:moveTo>
                    <a:pt x="7498" y="12030"/>
                  </a:moveTo>
                  <a:cubicBezTo>
                    <a:pt x="7555" y="12256"/>
                    <a:pt x="7610" y="12534"/>
                    <a:pt x="7610" y="12758"/>
                  </a:cubicBezTo>
                  <a:cubicBezTo>
                    <a:pt x="7610" y="14158"/>
                    <a:pt x="6491" y="15277"/>
                    <a:pt x="5093" y="15277"/>
                  </a:cubicBezTo>
                  <a:cubicBezTo>
                    <a:pt x="3693" y="15165"/>
                    <a:pt x="2517" y="14046"/>
                    <a:pt x="2517" y="12646"/>
                  </a:cubicBezTo>
                  <a:cubicBezTo>
                    <a:pt x="2517" y="12479"/>
                    <a:pt x="2517" y="12256"/>
                    <a:pt x="2574" y="12030"/>
                  </a:cubicBezTo>
                  <a:cubicBezTo>
                    <a:pt x="3300" y="12479"/>
                    <a:pt x="4141" y="12646"/>
                    <a:pt x="5036" y="12646"/>
                  </a:cubicBezTo>
                  <a:cubicBezTo>
                    <a:pt x="5931" y="12646"/>
                    <a:pt x="6771" y="12479"/>
                    <a:pt x="7498" y="12030"/>
                  </a:cubicBezTo>
                  <a:close/>
                  <a:moveTo>
                    <a:pt x="19083" y="13989"/>
                  </a:moveTo>
                  <a:cubicBezTo>
                    <a:pt x="19809" y="13989"/>
                    <a:pt x="20369" y="14549"/>
                    <a:pt x="20369" y="15277"/>
                  </a:cubicBezTo>
                  <a:cubicBezTo>
                    <a:pt x="20369" y="15948"/>
                    <a:pt x="19809" y="16508"/>
                    <a:pt x="19083" y="16508"/>
                  </a:cubicBezTo>
                  <a:cubicBezTo>
                    <a:pt x="18859" y="15836"/>
                    <a:pt x="18467" y="15165"/>
                    <a:pt x="17964" y="14717"/>
                  </a:cubicBezTo>
                  <a:cubicBezTo>
                    <a:pt x="18188" y="14270"/>
                    <a:pt x="18635" y="13989"/>
                    <a:pt x="19083" y="13989"/>
                  </a:cubicBezTo>
                  <a:close/>
                  <a:moveTo>
                    <a:pt x="15948" y="15165"/>
                  </a:moveTo>
                  <a:cubicBezTo>
                    <a:pt x="17012" y="15165"/>
                    <a:pt x="17852" y="16003"/>
                    <a:pt x="17852" y="17067"/>
                  </a:cubicBezTo>
                  <a:cubicBezTo>
                    <a:pt x="17852" y="18186"/>
                    <a:pt x="17012" y="19026"/>
                    <a:pt x="15948" y="19026"/>
                  </a:cubicBezTo>
                  <a:cubicBezTo>
                    <a:pt x="15669" y="19026"/>
                    <a:pt x="15388" y="18969"/>
                    <a:pt x="15164" y="18914"/>
                  </a:cubicBezTo>
                  <a:cubicBezTo>
                    <a:pt x="15221" y="18522"/>
                    <a:pt x="15333" y="18186"/>
                    <a:pt x="15333" y="17794"/>
                  </a:cubicBezTo>
                  <a:cubicBezTo>
                    <a:pt x="15333" y="17010"/>
                    <a:pt x="15109" y="16284"/>
                    <a:pt x="14662" y="15668"/>
                  </a:cubicBezTo>
                  <a:cubicBezTo>
                    <a:pt x="15053" y="15389"/>
                    <a:pt x="15445" y="15165"/>
                    <a:pt x="15948" y="15165"/>
                  </a:cubicBezTo>
                  <a:close/>
                  <a:moveTo>
                    <a:pt x="8617" y="14213"/>
                  </a:moveTo>
                  <a:cubicBezTo>
                    <a:pt x="9512" y="14605"/>
                    <a:pt x="10184" y="15556"/>
                    <a:pt x="10184" y="16563"/>
                  </a:cubicBezTo>
                  <a:cubicBezTo>
                    <a:pt x="10184" y="17962"/>
                    <a:pt x="9065" y="19081"/>
                    <a:pt x="7667" y="19081"/>
                  </a:cubicBezTo>
                  <a:cubicBezTo>
                    <a:pt x="6267" y="19026"/>
                    <a:pt x="5093" y="17907"/>
                    <a:pt x="5093" y="16508"/>
                  </a:cubicBezTo>
                  <a:cubicBezTo>
                    <a:pt x="6714" y="16508"/>
                    <a:pt x="8057" y="15556"/>
                    <a:pt x="8617" y="14213"/>
                  </a:cubicBezTo>
                  <a:close/>
                  <a:moveTo>
                    <a:pt x="11471" y="15332"/>
                  </a:moveTo>
                  <a:cubicBezTo>
                    <a:pt x="12871" y="15332"/>
                    <a:pt x="13990" y="16451"/>
                    <a:pt x="13990" y="17851"/>
                  </a:cubicBezTo>
                  <a:cubicBezTo>
                    <a:pt x="13990" y="19193"/>
                    <a:pt x="12871" y="20369"/>
                    <a:pt x="11471" y="20369"/>
                  </a:cubicBezTo>
                  <a:cubicBezTo>
                    <a:pt x="10857" y="20369"/>
                    <a:pt x="10184" y="20145"/>
                    <a:pt x="9793" y="19753"/>
                  </a:cubicBezTo>
                  <a:cubicBezTo>
                    <a:pt x="10857" y="19026"/>
                    <a:pt x="11471" y="17907"/>
                    <a:pt x="11471" y="16563"/>
                  </a:cubicBezTo>
                  <a:cubicBezTo>
                    <a:pt x="11471" y="16172"/>
                    <a:pt x="11416" y="15724"/>
                    <a:pt x="11248" y="15332"/>
                  </a:cubicBezTo>
                  <a:close/>
                  <a:moveTo>
                    <a:pt x="2517" y="0"/>
                  </a:moveTo>
                  <a:cubicBezTo>
                    <a:pt x="1119" y="0"/>
                    <a:pt x="0" y="1119"/>
                    <a:pt x="0" y="2519"/>
                  </a:cubicBezTo>
                  <a:cubicBezTo>
                    <a:pt x="0" y="3357"/>
                    <a:pt x="391" y="4028"/>
                    <a:pt x="1062" y="4533"/>
                  </a:cubicBezTo>
                  <a:cubicBezTo>
                    <a:pt x="391" y="5371"/>
                    <a:pt x="0" y="6435"/>
                    <a:pt x="0" y="7554"/>
                  </a:cubicBezTo>
                  <a:cubicBezTo>
                    <a:pt x="0" y="8954"/>
                    <a:pt x="560" y="10296"/>
                    <a:pt x="1510" y="11192"/>
                  </a:cubicBezTo>
                  <a:cubicBezTo>
                    <a:pt x="1343" y="11639"/>
                    <a:pt x="1231" y="12087"/>
                    <a:pt x="1231" y="12591"/>
                  </a:cubicBezTo>
                  <a:cubicBezTo>
                    <a:pt x="1231" y="14270"/>
                    <a:pt x="2350" y="15668"/>
                    <a:pt x="3860" y="16227"/>
                  </a:cubicBezTo>
                  <a:lnTo>
                    <a:pt x="3860" y="16451"/>
                  </a:lnTo>
                  <a:cubicBezTo>
                    <a:pt x="3860" y="18522"/>
                    <a:pt x="5595" y="20312"/>
                    <a:pt x="7667" y="20312"/>
                  </a:cubicBezTo>
                  <a:cubicBezTo>
                    <a:pt x="7945" y="20312"/>
                    <a:pt x="8338" y="20200"/>
                    <a:pt x="8617" y="20200"/>
                  </a:cubicBezTo>
                  <a:cubicBezTo>
                    <a:pt x="9288" y="21041"/>
                    <a:pt x="10352" y="21600"/>
                    <a:pt x="11528" y="21600"/>
                  </a:cubicBezTo>
                  <a:cubicBezTo>
                    <a:pt x="12814" y="21600"/>
                    <a:pt x="13933" y="20984"/>
                    <a:pt x="14605" y="20088"/>
                  </a:cubicBezTo>
                  <a:cubicBezTo>
                    <a:pt x="15053" y="20312"/>
                    <a:pt x="15500" y="20369"/>
                    <a:pt x="15948" y="20369"/>
                  </a:cubicBezTo>
                  <a:cubicBezTo>
                    <a:pt x="17459" y="20369"/>
                    <a:pt x="18747" y="19250"/>
                    <a:pt x="19026" y="17851"/>
                  </a:cubicBezTo>
                  <a:lnTo>
                    <a:pt x="19083" y="17851"/>
                  </a:lnTo>
                  <a:cubicBezTo>
                    <a:pt x="20481" y="17851"/>
                    <a:pt x="21600" y="16732"/>
                    <a:pt x="21600" y="15332"/>
                  </a:cubicBezTo>
                  <a:cubicBezTo>
                    <a:pt x="21600" y="14717"/>
                    <a:pt x="21321" y="14046"/>
                    <a:pt x="20929" y="13598"/>
                  </a:cubicBezTo>
                  <a:cubicBezTo>
                    <a:pt x="21321" y="13206"/>
                    <a:pt x="21600" y="12646"/>
                    <a:pt x="21600" y="12087"/>
                  </a:cubicBezTo>
                  <a:cubicBezTo>
                    <a:pt x="21600" y="11080"/>
                    <a:pt x="20762" y="10240"/>
                    <a:pt x="19698" y="10240"/>
                  </a:cubicBezTo>
                  <a:cubicBezTo>
                    <a:pt x="18690" y="10240"/>
                    <a:pt x="17852" y="11080"/>
                    <a:pt x="17852" y="12087"/>
                  </a:cubicBezTo>
                  <a:cubicBezTo>
                    <a:pt x="17852" y="12367"/>
                    <a:pt x="17907" y="12758"/>
                    <a:pt x="18019" y="12927"/>
                  </a:cubicBezTo>
                  <a:cubicBezTo>
                    <a:pt x="17852" y="13039"/>
                    <a:pt x="17628" y="13151"/>
                    <a:pt x="17404" y="13375"/>
                  </a:cubicBezTo>
                  <a:cubicBezTo>
                    <a:pt x="17124" y="13598"/>
                    <a:pt x="16900" y="13822"/>
                    <a:pt x="16788" y="14101"/>
                  </a:cubicBezTo>
                  <a:cubicBezTo>
                    <a:pt x="16509" y="14046"/>
                    <a:pt x="16228" y="13989"/>
                    <a:pt x="15893" y="13989"/>
                  </a:cubicBezTo>
                  <a:cubicBezTo>
                    <a:pt x="15109" y="13989"/>
                    <a:pt x="14326" y="14270"/>
                    <a:pt x="13766" y="14772"/>
                  </a:cubicBezTo>
                  <a:cubicBezTo>
                    <a:pt x="13150" y="14270"/>
                    <a:pt x="12312" y="13989"/>
                    <a:pt x="11471" y="13989"/>
                  </a:cubicBezTo>
                  <a:cubicBezTo>
                    <a:pt x="11193" y="13989"/>
                    <a:pt x="10857" y="14046"/>
                    <a:pt x="10576" y="14046"/>
                  </a:cubicBezTo>
                  <a:cubicBezTo>
                    <a:pt x="10129" y="13486"/>
                    <a:pt x="9512" y="13094"/>
                    <a:pt x="8898" y="12870"/>
                  </a:cubicBezTo>
                  <a:lnTo>
                    <a:pt x="8898" y="12646"/>
                  </a:lnTo>
                  <a:cubicBezTo>
                    <a:pt x="8898" y="12199"/>
                    <a:pt x="8729" y="11694"/>
                    <a:pt x="8505" y="11192"/>
                  </a:cubicBezTo>
                  <a:cubicBezTo>
                    <a:pt x="9512" y="10296"/>
                    <a:pt x="10072" y="8954"/>
                    <a:pt x="10072" y="7554"/>
                  </a:cubicBezTo>
                  <a:cubicBezTo>
                    <a:pt x="10072" y="6435"/>
                    <a:pt x="9736" y="5371"/>
                    <a:pt x="9009" y="4533"/>
                  </a:cubicBezTo>
                  <a:cubicBezTo>
                    <a:pt x="9624" y="4085"/>
                    <a:pt x="10072" y="3357"/>
                    <a:pt x="10072" y="2519"/>
                  </a:cubicBezTo>
                  <a:cubicBezTo>
                    <a:pt x="10072" y="1119"/>
                    <a:pt x="8953" y="0"/>
                    <a:pt x="7555" y="0"/>
                  </a:cubicBezTo>
                  <a:cubicBezTo>
                    <a:pt x="7219" y="0"/>
                    <a:pt x="6938" y="279"/>
                    <a:pt x="6938" y="616"/>
                  </a:cubicBezTo>
                  <a:cubicBezTo>
                    <a:pt x="6938" y="1007"/>
                    <a:pt x="7219" y="1288"/>
                    <a:pt x="7555" y="1288"/>
                  </a:cubicBezTo>
                  <a:cubicBezTo>
                    <a:pt x="8226" y="1288"/>
                    <a:pt x="8786" y="1847"/>
                    <a:pt x="8786" y="2519"/>
                  </a:cubicBezTo>
                  <a:cubicBezTo>
                    <a:pt x="8786" y="3021"/>
                    <a:pt x="8505" y="3414"/>
                    <a:pt x="8169" y="3638"/>
                  </a:cubicBezTo>
                  <a:cubicBezTo>
                    <a:pt x="7331" y="2966"/>
                    <a:pt x="6212" y="2519"/>
                    <a:pt x="5036" y="2519"/>
                  </a:cubicBezTo>
                  <a:cubicBezTo>
                    <a:pt x="3860" y="2519"/>
                    <a:pt x="2741" y="2966"/>
                    <a:pt x="1902" y="3638"/>
                  </a:cubicBezTo>
                  <a:cubicBezTo>
                    <a:pt x="1455" y="3414"/>
                    <a:pt x="1231" y="3021"/>
                    <a:pt x="1231" y="2519"/>
                  </a:cubicBezTo>
                  <a:cubicBezTo>
                    <a:pt x="1231" y="1847"/>
                    <a:pt x="1791" y="1288"/>
                    <a:pt x="2517" y="1288"/>
                  </a:cubicBezTo>
                  <a:cubicBezTo>
                    <a:pt x="2853" y="1288"/>
                    <a:pt x="3133" y="1007"/>
                    <a:pt x="3133" y="616"/>
                  </a:cubicBezTo>
                  <a:cubicBezTo>
                    <a:pt x="3133" y="279"/>
                    <a:pt x="2853" y="0"/>
                    <a:pt x="25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18" name="Google Shape;4718;p41"/>
            <p:cNvSpPr/>
            <p:nvPr/>
          </p:nvSpPr>
          <p:spPr>
            <a:xfrm>
              <a:off x="12358830" y="7873"/>
              <a:ext cx="794382" cy="906836"/>
            </a:xfrm>
            <a:custGeom>
              <a:rect b="b" l="l" r="r" t="t"/>
              <a:pathLst>
                <a:path extrusionOk="0" h="21600" w="21600">
                  <a:moveTo>
                    <a:pt x="17139" y="1228"/>
                  </a:moveTo>
                  <a:cubicBezTo>
                    <a:pt x="16821" y="2680"/>
                    <a:pt x="15293" y="3740"/>
                    <a:pt x="13634" y="3740"/>
                  </a:cubicBezTo>
                  <a:cubicBezTo>
                    <a:pt x="12807" y="3740"/>
                    <a:pt x="12105" y="3963"/>
                    <a:pt x="11468" y="4298"/>
                  </a:cubicBezTo>
                  <a:lnTo>
                    <a:pt x="11468" y="3127"/>
                  </a:lnTo>
                  <a:cubicBezTo>
                    <a:pt x="11468" y="2066"/>
                    <a:pt x="12425" y="1228"/>
                    <a:pt x="13634" y="1228"/>
                  </a:cubicBezTo>
                  <a:close/>
                  <a:moveTo>
                    <a:pt x="14336" y="7591"/>
                  </a:moveTo>
                  <a:cubicBezTo>
                    <a:pt x="17903" y="7591"/>
                    <a:pt x="20069" y="9488"/>
                    <a:pt x="20069" y="12613"/>
                  </a:cubicBezTo>
                  <a:cubicBezTo>
                    <a:pt x="20134" y="14401"/>
                    <a:pt x="19432" y="16353"/>
                    <a:pt x="18350" y="17860"/>
                  </a:cubicBezTo>
                  <a:cubicBezTo>
                    <a:pt x="17204" y="19368"/>
                    <a:pt x="15802" y="20204"/>
                    <a:pt x="14336" y="20204"/>
                  </a:cubicBezTo>
                  <a:cubicBezTo>
                    <a:pt x="14016" y="20204"/>
                    <a:pt x="13699" y="20149"/>
                    <a:pt x="13444" y="20092"/>
                  </a:cubicBezTo>
                  <a:cubicBezTo>
                    <a:pt x="12615" y="19869"/>
                    <a:pt x="11660" y="19703"/>
                    <a:pt x="10769" y="19703"/>
                  </a:cubicBezTo>
                  <a:cubicBezTo>
                    <a:pt x="9877" y="19703"/>
                    <a:pt x="8920" y="19869"/>
                    <a:pt x="8028" y="20092"/>
                  </a:cubicBezTo>
                  <a:cubicBezTo>
                    <a:pt x="7709" y="20149"/>
                    <a:pt x="7391" y="20204"/>
                    <a:pt x="7199" y="20204"/>
                  </a:cubicBezTo>
                  <a:cubicBezTo>
                    <a:pt x="5735" y="20204"/>
                    <a:pt x="4334" y="19311"/>
                    <a:pt x="3187" y="17860"/>
                  </a:cubicBezTo>
                  <a:cubicBezTo>
                    <a:pt x="2103" y="16298"/>
                    <a:pt x="1466" y="14344"/>
                    <a:pt x="1466" y="12613"/>
                  </a:cubicBezTo>
                  <a:cubicBezTo>
                    <a:pt x="1466" y="9488"/>
                    <a:pt x="3569" y="7591"/>
                    <a:pt x="7199" y="7591"/>
                  </a:cubicBezTo>
                  <a:cubicBezTo>
                    <a:pt x="8028" y="7591"/>
                    <a:pt x="8858" y="7703"/>
                    <a:pt x="9557" y="7926"/>
                  </a:cubicBezTo>
                  <a:cubicBezTo>
                    <a:pt x="9749" y="7982"/>
                    <a:pt x="9877" y="7982"/>
                    <a:pt x="10067" y="8094"/>
                  </a:cubicBezTo>
                  <a:lnTo>
                    <a:pt x="10067" y="9377"/>
                  </a:lnTo>
                  <a:cubicBezTo>
                    <a:pt x="9430" y="9322"/>
                    <a:pt x="8793" y="9210"/>
                    <a:pt x="8221" y="8930"/>
                  </a:cubicBezTo>
                  <a:cubicBezTo>
                    <a:pt x="8132" y="8884"/>
                    <a:pt x="8030" y="8863"/>
                    <a:pt x="7925" y="8863"/>
                  </a:cubicBezTo>
                  <a:cubicBezTo>
                    <a:pt x="7650" y="8863"/>
                    <a:pt x="7357" y="9006"/>
                    <a:pt x="7264" y="9210"/>
                  </a:cubicBezTo>
                  <a:cubicBezTo>
                    <a:pt x="7072" y="9488"/>
                    <a:pt x="7264" y="9880"/>
                    <a:pt x="7582" y="10046"/>
                  </a:cubicBezTo>
                  <a:cubicBezTo>
                    <a:pt x="8603" y="10438"/>
                    <a:pt x="9622" y="10661"/>
                    <a:pt x="10769" y="10661"/>
                  </a:cubicBezTo>
                  <a:cubicBezTo>
                    <a:pt x="11851" y="10661"/>
                    <a:pt x="12997" y="10438"/>
                    <a:pt x="13954" y="10046"/>
                  </a:cubicBezTo>
                  <a:cubicBezTo>
                    <a:pt x="14271" y="9880"/>
                    <a:pt x="14399" y="9488"/>
                    <a:pt x="14271" y="9210"/>
                  </a:cubicBezTo>
                  <a:cubicBezTo>
                    <a:pt x="14134" y="9006"/>
                    <a:pt x="13861" y="8863"/>
                    <a:pt x="13600" y="8863"/>
                  </a:cubicBezTo>
                  <a:cubicBezTo>
                    <a:pt x="13501" y="8863"/>
                    <a:pt x="13404" y="8884"/>
                    <a:pt x="13317" y="8930"/>
                  </a:cubicBezTo>
                  <a:cubicBezTo>
                    <a:pt x="12742" y="9210"/>
                    <a:pt x="12105" y="9322"/>
                    <a:pt x="11468" y="9377"/>
                  </a:cubicBezTo>
                  <a:lnTo>
                    <a:pt x="11468" y="8094"/>
                  </a:lnTo>
                  <a:cubicBezTo>
                    <a:pt x="11660" y="8094"/>
                    <a:pt x="11788" y="7982"/>
                    <a:pt x="11978" y="7926"/>
                  </a:cubicBezTo>
                  <a:cubicBezTo>
                    <a:pt x="12680" y="7703"/>
                    <a:pt x="13444" y="7591"/>
                    <a:pt x="14336" y="7591"/>
                  </a:cubicBezTo>
                  <a:close/>
                  <a:moveTo>
                    <a:pt x="13699" y="0"/>
                  </a:moveTo>
                  <a:cubicBezTo>
                    <a:pt x="11723" y="0"/>
                    <a:pt x="10132" y="1396"/>
                    <a:pt x="10132" y="3127"/>
                  </a:cubicBezTo>
                  <a:cubicBezTo>
                    <a:pt x="9495" y="2680"/>
                    <a:pt x="8793" y="2512"/>
                    <a:pt x="7964" y="2512"/>
                  </a:cubicBezTo>
                  <a:cubicBezTo>
                    <a:pt x="7582" y="2512"/>
                    <a:pt x="7264" y="2792"/>
                    <a:pt x="7264" y="3127"/>
                  </a:cubicBezTo>
                  <a:cubicBezTo>
                    <a:pt x="7264" y="3462"/>
                    <a:pt x="7582" y="3740"/>
                    <a:pt x="7964" y="3740"/>
                  </a:cubicBezTo>
                  <a:cubicBezTo>
                    <a:pt x="9175" y="3740"/>
                    <a:pt x="10132" y="4578"/>
                    <a:pt x="10132" y="5637"/>
                  </a:cubicBezTo>
                  <a:lnTo>
                    <a:pt x="10132" y="6753"/>
                  </a:lnTo>
                  <a:cubicBezTo>
                    <a:pt x="9240" y="6475"/>
                    <a:pt x="8283" y="6307"/>
                    <a:pt x="7264" y="6307"/>
                  </a:cubicBezTo>
                  <a:cubicBezTo>
                    <a:pt x="3060" y="6307"/>
                    <a:pt x="0" y="8652"/>
                    <a:pt x="0" y="12670"/>
                  </a:cubicBezTo>
                  <a:cubicBezTo>
                    <a:pt x="0" y="14679"/>
                    <a:pt x="702" y="16856"/>
                    <a:pt x="1976" y="18585"/>
                  </a:cubicBezTo>
                  <a:cubicBezTo>
                    <a:pt x="3442" y="20539"/>
                    <a:pt x="5288" y="21600"/>
                    <a:pt x="7199" y="21600"/>
                  </a:cubicBezTo>
                  <a:cubicBezTo>
                    <a:pt x="7646" y="21600"/>
                    <a:pt x="8028" y="21543"/>
                    <a:pt x="8538" y="21488"/>
                  </a:cubicBezTo>
                  <a:cubicBezTo>
                    <a:pt x="9302" y="21265"/>
                    <a:pt x="10051" y="21154"/>
                    <a:pt x="10799" y="21154"/>
                  </a:cubicBezTo>
                  <a:cubicBezTo>
                    <a:pt x="11549" y="21154"/>
                    <a:pt x="12298" y="21265"/>
                    <a:pt x="13062" y="21488"/>
                  </a:cubicBezTo>
                  <a:cubicBezTo>
                    <a:pt x="13444" y="21600"/>
                    <a:pt x="13954" y="21600"/>
                    <a:pt x="14463" y="21600"/>
                  </a:cubicBezTo>
                  <a:cubicBezTo>
                    <a:pt x="16374" y="21600"/>
                    <a:pt x="18158" y="20539"/>
                    <a:pt x="19624" y="18585"/>
                  </a:cubicBezTo>
                  <a:cubicBezTo>
                    <a:pt x="20898" y="16911"/>
                    <a:pt x="21600" y="14679"/>
                    <a:pt x="21600" y="12670"/>
                  </a:cubicBezTo>
                  <a:cubicBezTo>
                    <a:pt x="21600" y="8652"/>
                    <a:pt x="18540" y="6307"/>
                    <a:pt x="14336" y="6307"/>
                  </a:cubicBezTo>
                  <a:cubicBezTo>
                    <a:pt x="13317" y="6307"/>
                    <a:pt x="12360" y="6475"/>
                    <a:pt x="11468" y="6753"/>
                  </a:cubicBezTo>
                  <a:lnTo>
                    <a:pt x="11468" y="5917"/>
                  </a:lnTo>
                  <a:lnTo>
                    <a:pt x="11723" y="5694"/>
                  </a:lnTo>
                  <a:cubicBezTo>
                    <a:pt x="12298" y="5191"/>
                    <a:pt x="12935" y="5024"/>
                    <a:pt x="13699" y="5024"/>
                  </a:cubicBezTo>
                  <a:cubicBezTo>
                    <a:pt x="16502" y="5024"/>
                    <a:pt x="18732" y="3070"/>
                    <a:pt x="18732" y="615"/>
                  </a:cubicBezTo>
                  <a:cubicBezTo>
                    <a:pt x="18732" y="280"/>
                    <a:pt x="18413" y="0"/>
                    <a:pt x="180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719" name="Google Shape;4719;p41"/>
            <p:cNvGrpSpPr/>
            <p:nvPr/>
          </p:nvGrpSpPr>
          <p:grpSpPr>
            <a:xfrm>
              <a:off x="12303990" y="1157232"/>
              <a:ext cx="906836" cy="850537"/>
              <a:chOff x="0" y="-1"/>
              <a:chExt cx="906835" cy="850535"/>
            </a:xfrm>
          </p:grpSpPr>
          <p:sp>
            <p:nvSpPr>
              <p:cNvPr id="4720" name="Google Shape;4720;p41"/>
              <p:cNvSpPr/>
              <p:nvPr/>
            </p:nvSpPr>
            <p:spPr>
              <a:xfrm>
                <a:off x="583459" y="477997"/>
                <a:ext cx="53921" cy="51542"/>
              </a:xfrm>
              <a:custGeom>
                <a:rect b="b" l="l" r="r" t="t"/>
                <a:pathLst>
                  <a:path extrusionOk="0" h="21600" w="21600">
                    <a:moveTo>
                      <a:pt x="10338" y="0"/>
                    </a:moveTo>
                    <a:cubicBezTo>
                      <a:pt x="4707" y="0"/>
                      <a:pt x="0" y="4925"/>
                      <a:pt x="0" y="10816"/>
                    </a:cubicBezTo>
                    <a:cubicBezTo>
                      <a:pt x="0" y="16706"/>
                      <a:pt x="4707" y="21600"/>
                      <a:pt x="10338" y="21600"/>
                    </a:cubicBezTo>
                    <a:cubicBezTo>
                      <a:pt x="16893" y="21600"/>
                      <a:pt x="21600" y="16706"/>
                      <a:pt x="21600" y="10816"/>
                    </a:cubicBezTo>
                    <a:cubicBezTo>
                      <a:pt x="21600" y="4925"/>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21" name="Google Shape;4721;p41"/>
              <p:cNvSpPr/>
              <p:nvPr/>
            </p:nvSpPr>
            <p:spPr>
              <a:xfrm>
                <a:off x="267149" y="477997"/>
                <a:ext cx="53847" cy="51542"/>
              </a:xfrm>
              <a:custGeom>
                <a:rect b="b" l="l" r="r" t="t"/>
                <a:pathLst>
                  <a:path extrusionOk="0" h="21600" w="21600">
                    <a:moveTo>
                      <a:pt x="10323" y="0"/>
                    </a:moveTo>
                    <a:cubicBezTo>
                      <a:pt x="4684" y="0"/>
                      <a:pt x="0" y="4925"/>
                      <a:pt x="0" y="10816"/>
                    </a:cubicBezTo>
                    <a:cubicBezTo>
                      <a:pt x="0" y="16706"/>
                      <a:pt x="4684" y="21600"/>
                      <a:pt x="10323" y="21600"/>
                    </a:cubicBezTo>
                    <a:cubicBezTo>
                      <a:pt x="16916" y="21600"/>
                      <a:pt x="21600" y="16706"/>
                      <a:pt x="21600" y="10816"/>
                    </a:cubicBezTo>
                    <a:cubicBezTo>
                      <a:pt x="21600" y="4925"/>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22" name="Google Shape;4722;p41"/>
              <p:cNvSpPr/>
              <p:nvPr/>
            </p:nvSpPr>
            <p:spPr>
              <a:xfrm>
                <a:off x="0" y="-1"/>
                <a:ext cx="906835" cy="850535"/>
              </a:xfrm>
              <a:custGeom>
                <a:rect b="b" l="l" r="r" t="t"/>
                <a:pathLst>
                  <a:path extrusionOk="0" h="21600" w="21600">
                    <a:moveTo>
                      <a:pt x="3740" y="1369"/>
                    </a:moveTo>
                    <a:cubicBezTo>
                      <a:pt x="5024" y="1369"/>
                      <a:pt x="6083" y="2440"/>
                      <a:pt x="6252" y="3808"/>
                    </a:cubicBezTo>
                    <a:cubicBezTo>
                      <a:pt x="4967" y="4463"/>
                      <a:pt x="3851" y="5415"/>
                      <a:pt x="3015" y="6605"/>
                    </a:cubicBezTo>
                    <a:cubicBezTo>
                      <a:pt x="1954" y="6248"/>
                      <a:pt x="1228" y="5238"/>
                      <a:pt x="1228" y="4048"/>
                    </a:cubicBezTo>
                    <a:cubicBezTo>
                      <a:pt x="1228" y="2559"/>
                      <a:pt x="2344" y="1369"/>
                      <a:pt x="3740" y="1369"/>
                    </a:cubicBezTo>
                    <a:close/>
                    <a:moveTo>
                      <a:pt x="17749" y="1309"/>
                    </a:moveTo>
                    <a:cubicBezTo>
                      <a:pt x="19143" y="1309"/>
                      <a:pt x="20261" y="2499"/>
                      <a:pt x="20261" y="3987"/>
                    </a:cubicBezTo>
                    <a:cubicBezTo>
                      <a:pt x="20261" y="5238"/>
                      <a:pt x="19534" y="6248"/>
                      <a:pt x="18418" y="6605"/>
                    </a:cubicBezTo>
                    <a:cubicBezTo>
                      <a:pt x="17580" y="5415"/>
                      <a:pt x="16464" y="4463"/>
                      <a:pt x="15237" y="3808"/>
                    </a:cubicBezTo>
                    <a:cubicBezTo>
                      <a:pt x="15405" y="2380"/>
                      <a:pt x="16409" y="1309"/>
                      <a:pt x="17749" y="1309"/>
                    </a:cubicBezTo>
                    <a:close/>
                    <a:moveTo>
                      <a:pt x="14099" y="9438"/>
                    </a:moveTo>
                    <a:cubicBezTo>
                      <a:pt x="14975" y="9438"/>
                      <a:pt x="15874" y="10213"/>
                      <a:pt x="16298" y="11367"/>
                    </a:cubicBezTo>
                    <a:cubicBezTo>
                      <a:pt x="16744" y="12795"/>
                      <a:pt x="16353" y="14222"/>
                      <a:pt x="15348" y="14579"/>
                    </a:cubicBezTo>
                    <a:cubicBezTo>
                      <a:pt x="15155" y="14621"/>
                      <a:pt x="14964" y="14689"/>
                      <a:pt x="14771" y="14689"/>
                    </a:cubicBezTo>
                    <a:cubicBezTo>
                      <a:pt x="14684" y="14689"/>
                      <a:pt x="14597" y="14676"/>
                      <a:pt x="14512" y="14638"/>
                    </a:cubicBezTo>
                    <a:cubicBezTo>
                      <a:pt x="14177" y="13924"/>
                      <a:pt x="13506" y="13033"/>
                      <a:pt x="12725" y="12676"/>
                    </a:cubicBezTo>
                    <a:cubicBezTo>
                      <a:pt x="12223" y="11248"/>
                      <a:pt x="12670" y="9878"/>
                      <a:pt x="13618" y="9521"/>
                    </a:cubicBezTo>
                    <a:cubicBezTo>
                      <a:pt x="13775" y="9465"/>
                      <a:pt x="13938" y="9438"/>
                      <a:pt x="14099" y="9438"/>
                    </a:cubicBezTo>
                    <a:close/>
                    <a:moveTo>
                      <a:pt x="7276" y="9434"/>
                    </a:moveTo>
                    <a:cubicBezTo>
                      <a:pt x="7440" y="9434"/>
                      <a:pt x="7603" y="9463"/>
                      <a:pt x="7757" y="9521"/>
                    </a:cubicBezTo>
                    <a:cubicBezTo>
                      <a:pt x="8764" y="9878"/>
                      <a:pt x="9153" y="11486"/>
                      <a:pt x="8595" y="12853"/>
                    </a:cubicBezTo>
                    <a:cubicBezTo>
                      <a:pt x="8092" y="13271"/>
                      <a:pt x="7479" y="13984"/>
                      <a:pt x="7199" y="14519"/>
                    </a:cubicBezTo>
                    <a:cubicBezTo>
                      <a:pt x="6990" y="14647"/>
                      <a:pt x="6765" y="14706"/>
                      <a:pt x="6549" y="14706"/>
                    </a:cubicBezTo>
                    <a:cubicBezTo>
                      <a:pt x="6363" y="14706"/>
                      <a:pt x="6184" y="14663"/>
                      <a:pt x="6028" y="14579"/>
                    </a:cubicBezTo>
                    <a:cubicBezTo>
                      <a:pt x="5024" y="14222"/>
                      <a:pt x="4632" y="12734"/>
                      <a:pt x="5136" y="11367"/>
                    </a:cubicBezTo>
                    <a:cubicBezTo>
                      <a:pt x="5509" y="10171"/>
                      <a:pt x="6429" y="9434"/>
                      <a:pt x="7276" y="9434"/>
                    </a:cubicBezTo>
                    <a:close/>
                    <a:moveTo>
                      <a:pt x="10773" y="16126"/>
                    </a:moveTo>
                    <a:cubicBezTo>
                      <a:pt x="10996" y="16126"/>
                      <a:pt x="11274" y="16304"/>
                      <a:pt x="11331" y="16602"/>
                    </a:cubicBezTo>
                    <a:lnTo>
                      <a:pt x="10773" y="17197"/>
                    </a:lnTo>
                    <a:lnTo>
                      <a:pt x="10215" y="16602"/>
                    </a:lnTo>
                    <a:cubicBezTo>
                      <a:pt x="10269" y="16364"/>
                      <a:pt x="10549" y="16126"/>
                      <a:pt x="10773" y="16126"/>
                    </a:cubicBezTo>
                    <a:close/>
                    <a:moveTo>
                      <a:pt x="10884" y="3987"/>
                    </a:moveTo>
                    <a:cubicBezTo>
                      <a:pt x="15460" y="3987"/>
                      <a:pt x="19143" y="7676"/>
                      <a:pt x="19143" y="12139"/>
                    </a:cubicBezTo>
                    <a:cubicBezTo>
                      <a:pt x="18976" y="14936"/>
                      <a:pt x="17526" y="17496"/>
                      <a:pt x="15182" y="18982"/>
                    </a:cubicBezTo>
                    <a:cubicBezTo>
                      <a:pt x="15182" y="18744"/>
                      <a:pt x="15237" y="18448"/>
                      <a:pt x="15237" y="18149"/>
                    </a:cubicBezTo>
                    <a:cubicBezTo>
                      <a:pt x="15237" y="17316"/>
                      <a:pt x="15182" y="16602"/>
                      <a:pt x="15014" y="16007"/>
                    </a:cubicBezTo>
                    <a:cubicBezTo>
                      <a:pt x="15293" y="16007"/>
                      <a:pt x="15572" y="15947"/>
                      <a:pt x="15795" y="15828"/>
                    </a:cubicBezTo>
                    <a:cubicBezTo>
                      <a:pt x="17469" y="15174"/>
                      <a:pt x="18138" y="12972"/>
                      <a:pt x="17469" y="10891"/>
                    </a:cubicBezTo>
                    <a:cubicBezTo>
                      <a:pt x="16870" y="9170"/>
                      <a:pt x="15510" y="8059"/>
                      <a:pt x="14112" y="8059"/>
                    </a:cubicBezTo>
                    <a:cubicBezTo>
                      <a:pt x="13816" y="8059"/>
                      <a:pt x="13520" y="8108"/>
                      <a:pt x="13228" y="8212"/>
                    </a:cubicBezTo>
                    <a:cubicBezTo>
                      <a:pt x="11832" y="8688"/>
                      <a:pt x="11107" y="10415"/>
                      <a:pt x="11331" y="12081"/>
                    </a:cubicBezTo>
                    <a:cubicBezTo>
                      <a:pt x="11226" y="12043"/>
                      <a:pt x="11111" y="12030"/>
                      <a:pt x="10992" y="12030"/>
                    </a:cubicBezTo>
                    <a:cubicBezTo>
                      <a:pt x="10723" y="12030"/>
                      <a:pt x="10427" y="12098"/>
                      <a:pt x="10158" y="12139"/>
                    </a:cubicBezTo>
                    <a:cubicBezTo>
                      <a:pt x="10326" y="10415"/>
                      <a:pt x="9656" y="8688"/>
                      <a:pt x="8261" y="8212"/>
                    </a:cubicBezTo>
                    <a:cubicBezTo>
                      <a:pt x="7947" y="8078"/>
                      <a:pt x="7625" y="8016"/>
                      <a:pt x="7306" y="8016"/>
                    </a:cubicBezTo>
                    <a:cubicBezTo>
                      <a:pt x="5919" y="8016"/>
                      <a:pt x="4563" y="9196"/>
                      <a:pt x="4020" y="10891"/>
                    </a:cubicBezTo>
                    <a:cubicBezTo>
                      <a:pt x="3293" y="12972"/>
                      <a:pt x="4020" y="15174"/>
                      <a:pt x="5694" y="15828"/>
                    </a:cubicBezTo>
                    <a:cubicBezTo>
                      <a:pt x="5972" y="16007"/>
                      <a:pt x="6307" y="16007"/>
                      <a:pt x="6586" y="16007"/>
                    </a:cubicBezTo>
                    <a:lnTo>
                      <a:pt x="6641" y="16007"/>
                    </a:lnTo>
                    <a:cubicBezTo>
                      <a:pt x="6530" y="16602"/>
                      <a:pt x="6418" y="17258"/>
                      <a:pt x="6418" y="18149"/>
                    </a:cubicBezTo>
                    <a:cubicBezTo>
                      <a:pt x="6418" y="18448"/>
                      <a:pt x="6418" y="18686"/>
                      <a:pt x="6530" y="18982"/>
                    </a:cubicBezTo>
                    <a:cubicBezTo>
                      <a:pt x="4131" y="17496"/>
                      <a:pt x="2679" y="14936"/>
                      <a:pt x="2679" y="12139"/>
                    </a:cubicBezTo>
                    <a:cubicBezTo>
                      <a:pt x="2679" y="7676"/>
                      <a:pt x="6363" y="3987"/>
                      <a:pt x="10884" y="3987"/>
                    </a:cubicBezTo>
                    <a:close/>
                    <a:moveTo>
                      <a:pt x="10854" y="13507"/>
                    </a:moveTo>
                    <a:cubicBezTo>
                      <a:pt x="11481" y="13507"/>
                      <a:pt x="12096" y="13729"/>
                      <a:pt x="12502" y="14162"/>
                    </a:cubicBezTo>
                    <a:cubicBezTo>
                      <a:pt x="13563" y="15233"/>
                      <a:pt x="13897" y="16245"/>
                      <a:pt x="13897" y="18149"/>
                    </a:cubicBezTo>
                    <a:cubicBezTo>
                      <a:pt x="13897" y="18982"/>
                      <a:pt x="13786" y="19519"/>
                      <a:pt x="13506" y="19815"/>
                    </a:cubicBezTo>
                    <a:cubicBezTo>
                      <a:pt x="13200" y="20097"/>
                      <a:pt x="12618" y="20193"/>
                      <a:pt x="11951" y="20193"/>
                    </a:cubicBezTo>
                    <a:cubicBezTo>
                      <a:pt x="11768" y="20193"/>
                      <a:pt x="11579" y="20185"/>
                      <a:pt x="11385" y="20172"/>
                    </a:cubicBezTo>
                    <a:lnTo>
                      <a:pt x="11385" y="18448"/>
                    </a:lnTo>
                    <a:lnTo>
                      <a:pt x="12447" y="17316"/>
                    </a:lnTo>
                    <a:cubicBezTo>
                      <a:pt x="12558" y="17197"/>
                      <a:pt x="12670" y="17020"/>
                      <a:pt x="12670" y="16901"/>
                    </a:cubicBezTo>
                    <a:cubicBezTo>
                      <a:pt x="12670" y="15769"/>
                      <a:pt x="11832" y="14876"/>
                      <a:pt x="10773" y="14876"/>
                    </a:cubicBezTo>
                    <a:cubicBezTo>
                      <a:pt x="9711" y="14876"/>
                      <a:pt x="8875" y="15769"/>
                      <a:pt x="8875" y="16901"/>
                    </a:cubicBezTo>
                    <a:cubicBezTo>
                      <a:pt x="8875" y="17020"/>
                      <a:pt x="8930" y="17258"/>
                      <a:pt x="9098" y="17316"/>
                    </a:cubicBezTo>
                    <a:lnTo>
                      <a:pt x="10158" y="18448"/>
                    </a:lnTo>
                    <a:lnTo>
                      <a:pt x="10158" y="20172"/>
                    </a:lnTo>
                    <a:lnTo>
                      <a:pt x="9488" y="20172"/>
                    </a:lnTo>
                    <a:cubicBezTo>
                      <a:pt x="8204" y="20172"/>
                      <a:pt x="7646" y="19934"/>
                      <a:pt x="7646" y="18149"/>
                    </a:cubicBezTo>
                    <a:cubicBezTo>
                      <a:pt x="7646" y="16245"/>
                      <a:pt x="8037" y="15412"/>
                      <a:pt x="9042" y="14281"/>
                    </a:cubicBezTo>
                    <a:cubicBezTo>
                      <a:pt x="9502" y="13760"/>
                      <a:pt x="10186" y="13507"/>
                      <a:pt x="10854" y="13507"/>
                    </a:cubicBezTo>
                    <a:close/>
                    <a:moveTo>
                      <a:pt x="3796" y="0"/>
                    </a:moveTo>
                    <a:cubicBezTo>
                      <a:pt x="1674" y="0"/>
                      <a:pt x="0" y="1785"/>
                      <a:pt x="0" y="4048"/>
                    </a:cubicBezTo>
                    <a:cubicBezTo>
                      <a:pt x="0" y="5000"/>
                      <a:pt x="392" y="5952"/>
                      <a:pt x="950" y="6724"/>
                    </a:cubicBezTo>
                    <a:cubicBezTo>
                      <a:pt x="1339" y="7200"/>
                      <a:pt x="1842" y="7557"/>
                      <a:pt x="2400" y="7795"/>
                    </a:cubicBezTo>
                    <a:cubicBezTo>
                      <a:pt x="1674" y="9164"/>
                      <a:pt x="1339" y="10653"/>
                      <a:pt x="1339" y="12139"/>
                    </a:cubicBezTo>
                    <a:cubicBezTo>
                      <a:pt x="1339" y="16066"/>
                      <a:pt x="3796" y="19519"/>
                      <a:pt x="7256" y="20886"/>
                    </a:cubicBezTo>
                    <a:cubicBezTo>
                      <a:pt x="7926" y="21481"/>
                      <a:pt x="8764" y="21600"/>
                      <a:pt x="9488" y="21600"/>
                    </a:cubicBezTo>
                    <a:lnTo>
                      <a:pt x="11274" y="21600"/>
                    </a:lnTo>
                    <a:cubicBezTo>
                      <a:pt x="12447" y="21600"/>
                      <a:pt x="13563" y="21600"/>
                      <a:pt x="14344" y="20886"/>
                    </a:cubicBezTo>
                    <a:cubicBezTo>
                      <a:pt x="17804" y="19519"/>
                      <a:pt x="20261" y="16066"/>
                      <a:pt x="20261" y="12139"/>
                    </a:cubicBezTo>
                    <a:cubicBezTo>
                      <a:pt x="20261" y="10592"/>
                      <a:pt x="19926" y="9104"/>
                      <a:pt x="19200" y="7795"/>
                    </a:cubicBezTo>
                    <a:cubicBezTo>
                      <a:pt x="19758" y="7557"/>
                      <a:pt x="20261" y="7200"/>
                      <a:pt x="20650" y="6724"/>
                    </a:cubicBezTo>
                    <a:cubicBezTo>
                      <a:pt x="21320" y="5952"/>
                      <a:pt x="21600" y="5000"/>
                      <a:pt x="21600" y="4048"/>
                    </a:cubicBezTo>
                    <a:cubicBezTo>
                      <a:pt x="21600" y="1785"/>
                      <a:pt x="19814" y="0"/>
                      <a:pt x="17749" y="0"/>
                    </a:cubicBezTo>
                    <a:cubicBezTo>
                      <a:pt x="15906" y="0"/>
                      <a:pt x="14401" y="1428"/>
                      <a:pt x="14064" y="3273"/>
                    </a:cubicBezTo>
                    <a:cubicBezTo>
                      <a:pt x="13005" y="2916"/>
                      <a:pt x="11889" y="2678"/>
                      <a:pt x="10773" y="2678"/>
                    </a:cubicBezTo>
                    <a:cubicBezTo>
                      <a:pt x="9656" y="2678"/>
                      <a:pt x="8540" y="2916"/>
                      <a:pt x="7479" y="3273"/>
                    </a:cubicBezTo>
                    <a:cubicBezTo>
                      <a:pt x="7144" y="1428"/>
                      <a:pt x="5582" y="0"/>
                      <a:pt x="3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723" name="Google Shape;4723;p41"/>
            <p:cNvSpPr/>
            <p:nvPr/>
          </p:nvSpPr>
          <p:spPr>
            <a:xfrm>
              <a:off x="12307289" y="2237446"/>
              <a:ext cx="897465" cy="897391"/>
            </a:xfrm>
            <a:custGeom>
              <a:rect b="b" l="l" r="r" t="t"/>
              <a:pathLst>
                <a:path extrusionOk="0" h="21600" w="21600">
                  <a:moveTo>
                    <a:pt x="10659" y="1975"/>
                  </a:moveTo>
                  <a:lnTo>
                    <a:pt x="11223" y="3102"/>
                  </a:lnTo>
                  <a:lnTo>
                    <a:pt x="10659" y="4230"/>
                  </a:lnTo>
                  <a:lnTo>
                    <a:pt x="10096" y="3102"/>
                  </a:lnTo>
                  <a:lnTo>
                    <a:pt x="10659" y="1975"/>
                  </a:lnTo>
                  <a:close/>
                  <a:moveTo>
                    <a:pt x="16862" y="4511"/>
                  </a:moveTo>
                  <a:lnTo>
                    <a:pt x="16411" y="5696"/>
                  </a:lnTo>
                  <a:lnTo>
                    <a:pt x="15228" y="6147"/>
                  </a:lnTo>
                  <a:lnTo>
                    <a:pt x="15679" y="4962"/>
                  </a:lnTo>
                  <a:lnTo>
                    <a:pt x="16862" y="4511"/>
                  </a:lnTo>
                  <a:close/>
                  <a:moveTo>
                    <a:pt x="4455" y="4568"/>
                  </a:moveTo>
                  <a:lnTo>
                    <a:pt x="5640" y="5020"/>
                  </a:lnTo>
                  <a:lnTo>
                    <a:pt x="6091" y="6203"/>
                  </a:lnTo>
                  <a:lnTo>
                    <a:pt x="4851" y="5809"/>
                  </a:lnTo>
                  <a:lnTo>
                    <a:pt x="4455" y="4568"/>
                  </a:lnTo>
                  <a:close/>
                  <a:moveTo>
                    <a:pt x="8347" y="5245"/>
                  </a:moveTo>
                  <a:lnTo>
                    <a:pt x="10038" y="6090"/>
                  </a:lnTo>
                  <a:lnTo>
                    <a:pt x="10038" y="7614"/>
                  </a:lnTo>
                  <a:cubicBezTo>
                    <a:pt x="9587" y="7671"/>
                    <a:pt x="9249" y="7839"/>
                    <a:pt x="8911" y="8122"/>
                  </a:cubicBezTo>
                  <a:lnTo>
                    <a:pt x="7783" y="6994"/>
                  </a:lnTo>
                  <a:lnTo>
                    <a:pt x="8347" y="5245"/>
                  </a:lnTo>
                  <a:close/>
                  <a:moveTo>
                    <a:pt x="12970" y="5245"/>
                  </a:moveTo>
                  <a:lnTo>
                    <a:pt x="13534" y="6994"/>
                  </a:lnTo>
                  <a:lnTo>
                    <a:pt x="12407" y="8122"/>
                  </a:lnTo>
                  <a:cubicBezTo>
                    <a:pt x="12068" y="7896"/>
                    <a:pt x="11730" y="7784"/>
                    <a:pt x="11279" y="7614"/>
                  </a:cubicBezTo>
                  <a:lnTo>
                    <a:pt x="11279" y="6090"/>
                  </a:lnTo>
                  <a:lnTo>
                    <a:pt x="12970" y="5245"/>
                  </a:lnTo>
                  <a:close/>
                  <a:moveTo>
                    <a:pt x="6824" y="7896"/>
                  </a:moveTo>
                  <a:lnTo>
                    <a:pt x="7951" y="9024"/>
                  </a:lnTo>
                  <a:cubicBezTo>
                    <a:pt x="7783" y="9363"/>
                    <a:pt x="7613" y="9756"/>
                    <a:pt x="7500" y="10152"/>
                  </a:cubicBezTo>
                  <a:lnTo>
                    <a:pt x="5921" y="10152"/>
                  </a:lnTo>
                  <a:lnTo>
                    <a:pt x="5076" y="8460"/>
                  </a:lnTo>
                  <a:lnTo>
                    <a:pt x="6824" y="7896"/>
                  </a:lnTo>
                  <a:close/>
                  <a:moveTo>
                    <a:pt x="14381" y="7896"/>
                  </a:moveTo>
                  <a:lnTo>
                    <a:pt x="16130" y="8460"/>
                  </a:lnTo>
                  <a:lnTo>
                    <a:pt x="15283" y="10152"/>
                  </a:lnTo>
                  <a:lnTo>
                    <a:pt x="13760" y="10152"/>
                  </a:lnTo>
                  <a:cubicBezTo>
                    <a:pt x="13704" y="9756"/>
                    <a:pt x="13534" y="9363"/>
                    <a:pt x="13253" y="9024"/>
                  </a:cubicBezTo>
                  <a:lnTo>
                    <a:pt x="14381" y="7896"/>
                  </a:lnTo>
                  <a:close/>
                  <a:moveTo>
                    <a:pt x="2989" y="10207"/>
                  </a:moveTo>
                  <a:lnTo>
                    <a:pt x="4117" y="10771"/>
                  </a:lnTo>
                  <a:lnTo>
                    <a:pt x="2989" y="11335"/>
                  </a:lnTo>
                  <a:lnTo>
                    <a:pt x="1862" y="10771"/>
                  </a:lnTo>
                  <a:lnTo>
                    <a:pt x="2989" y="10207"/>
                  </a:lnTo>
                  <a:close/>
                  <a:moveTo>
                    <a:pt x="18328" y="10207"/>
                  </a:moveTo>
                  <a:lnTo>
                    <a:pt x="19456" y="10771"/>
                  </a:lnTo>
                  <a:lnTo>
                    <a:pt x="18328" y="11335"/>
                  </a:lnTo>
                  <a:lnTo>
                    <a:pt x="17200" y="10771"/>
                  </a:lnTo>
                  <a:lnTo>
                    <a:pt x="18328" y="10207"/>
                  </a:lnTo>
                  <a:close/>
                  <a:moveTo>
                    <a:pt x="10659" y="8911"/>
                  </a:moveTo>
                  <a:cubicBezTo>
                    <a:pt x="11730" y="8911"/>
                    <a:pt x="12577" y="9756"/>
                    <a:pt x="12577" y="10771"/>
                  </a:cubicBezTo>
                  <a:cubicBezTo>
                    <a:pt x="12577" y="11844"/>
                    <a:pt x="11730" y="12689"/>
                    <a:pt x="10659" y="12689"/>
                  </a:cubicBezTo>
                  <a:cubicBezTo>
                    <a:pt x="9587" y="12689"/>
                    <a:pt x="8742" y="11844"/>
                    <a:pt x="8742" y="10771"/>
                  </a:cubicBezTo>
                  <a:cubicBezTo>
                    <a:pt x="8742" y="9756"/>
                    <a:pt x="9587" y="8911"/>
                    <a:pt x="10659" y="8911"/>
                  </a:cubicBezTo>
                  <a:close/>
                  <a:moveTo>
                    <a:pt x="7557" y="11393"/>
                  </a:moveTo>
                  <a:lnTo>
                    <a:pt x="7557" y="11448"/>
                  </a:lnTo>
                  <a:cubicBezTo>
                    <a:pt x="7613" y="11844"/>
                    <a:pt x="7783" y="12182"/>
                    <a:pt x="8064" y="12576"/>
                  </a:cubicBezTo>
                  <a:lnTo>
                    <a:pt x="6936" y="13705"/>
                  </a:lnTo>
                  <a:lnTo>
                    <a:pt x="5132" y="13084"/>
                  </a:lnTo>
                  <a:lnTo>
                    <a:pt x="5979" y="11393"/>
                  </a:lnTo>
                  <a:close/>
                  <a:moveTo>
                    <a:pt x="15396" y="11448"/>
                  </a:moveTo>
                  <a:lnTo>
                    <a:pt x="16243" y="13142"/>
                  </a:lnTo>
                  <a:lnTo>
                    <a:pt x="14438" y="13705"/>
                  </a:lnTo>
                  <a:lnTo>
                    <a:pt x="13309" y="12576"/>
                  </a:lnTo>
                  <a:cubicBezTo>
                    <a:pt x="13534" y="12182"/>
                    <a:pt x="13704" y="11844"/>
                    <a:pt x="13817" y="11448"/>
                  </a:cubicBezTo>
                  <a:close/>
                  <a:moveTo>
                    <a:pt x="8911" y="13480"/>
                  </a:moveTo>
                  <a:cubicBezTo>
                    <a:pt x="9249" y="13705"/>
                    <a:pt x="9587" y="13818"/>
                    <a:pt x="10038" y="13986"/>
                  </a:cubicBezTo>
                  <a:lnTo>
                    <a:pt x="10038" y="15510"/>
                  </a:lnTo>
                  <a:lnTo>
                    <a:pt x="8347" y="16355"/>
                  </a:lnTo>
                  <a:lnTo>
                    <a:pt x="7783" y="14608"/>
                  </a:lnTo>
                  <a:lnTo>
                    <a:pt x="8911" y="13480"/>
                  </a:lnTo>
                  <a:close/>
                  <a:moveTo>
                    <a:pt x="12407" y="13480"/>
                  </a:moveTo>
                  <a:lnTo>
                    <a:pt x="13534" y="14608"/>
                  </a:lnTo>
                  <a:lnTo>
                    <a:pt x="12970" y="16355"/>
                  </a:lnTo>
                  <a:lnTo>
                    <a:pt x="11279" y="15510"/>
                  </a:lnTo>
                  <a:lnTo>
                    <a:pt x="11279" y="13986"/>
                  </a:lnTo>
                  <a:cubicBezTo>
                    <a:pt x="11730" y="13874"/>
                    <a:pt x="12068" y="13761"/>
                    <a:pt x="12407" y="13480"/>
                  </a:cubicBezTo>
                  <a:close/>
                  <a:moveTo>
                    <a:pt x="15228" y="15397"/>
                  </a:moveTo>
                  <a:lnTo>
                    <a:pt x="16411" y="15791"/>
                  </a:lnTo>
                  <a:lnTo>
                    <a:pt x="16862" y="16976"/>
                  </a:lnTo>
                  <a:lnTo>
                    <a:pt x="15679" y="16580"/>
                  </a:lnTo>
                  <a:lnTo>
                    <a:pt x="15228" y="15397"/>
                  </a:lnTo>
                  <a:close/>
                  <a:moveTo>
                    <a:pt x="6091" y="15453"/>
                  </a:moveTo>
                  <a:lnTo>
                    <a:pt x="5640" y="16638"/>
                  </a:lnTo>
                  <a:lnTo>
                    <a:pt x="4455" y="17089"/>
                  </a:lnTo>
                  <a:lnTo>
                    <a:pt x="4851" y="15848"/>
                  </a:lnTo>
                  <a:lnTo>
                    <a:pt x="6091" y="15453"/>
                  </a:lnTo>
                  <a:close/>
                  <a:moveTo>
                    <a:pt x="10659" y="17370"/>
                  </a:moveTo>
                  <a:lnTo>
                    <a:pt x="11223" y="18498"/>
                  </a:lnTo>
                  <a:lnTo>
                    <a:pt x="10659" y="19627"/>
                  </a:lnTo>
                  <a:lnTo>
                    <a:pt x="10096" y="18498"/>
                  </a:lnTo>
                  <a:lnTo>
                    <a:pt x="10659" y="17370"/>
                  </a:lnTo>
                  <a:close/>
                  <a:moveTo>
                    <a:pt x="10772" y="0"/>
                  </a:moveTo>
                  <a:cubicBezTo>
                    <a:pt x="10602" y="0"/>
                    <a:pt x="10321" y="168"/>
                    <a:pt x="10208" y="338"/>
                  </a:cubicBezTo>
                  <a:lnTo>
                    <a:pt x="8968" y="2990"/>
                  </a:lnTo>
                  <a:cubicBezTo>
                    <a:pt x="8911" y="3158"/>
                    <a:pt x="8911" y="3383"/>
                    <a:pt x="8968" y="3553"/>
                  </a:cubicBezTo>
                  <a:lnTo>
                    <a:pt x="9362" y="4398"/>
                  </a:lnTo>
                  <a:lnTo>
                    <a:pt x="8517" y="3947"/>
                  </a:lnTo>
                  <a:cubicBezTo>
                    <a:pt x="8431" y="3919"/>
                    <a:pt x="8332" y="3906"/>
                    <a:pt x="8227" y="3906"/>
                  </a:cubicBezTo>
                  <a:cubicBezTo>
                    <a:pt x="8121" y="3906"/>
                    <a:pt x="8008" y="3919"/>
                    <a:pt x="7896" y="3947"/>
                  </a:cubicBezTo>
                  <a:cubicBezTo>
                    <a:pt x="7670" y="4005"/>
                    <a:pt x="7557" y="4173"/>
                    <a:pt x="7500" y="4398"/>
                  </a:cubicBezTo>
                  <a:lnTo>
                    <a:pt x="7219" y="5301"/>
                  </a:lnTo>
                  <a:lnTo>
                    <a:pt x="6936" y="4398"/>
                  </a:lnTo>
                  <a:cubicBezTo>
                    <a:pt x="6824" y="4173"/>
                    <a:pt x="6711" y="4005"/>
                    <a:pt x="6485" y="3947"/>
                  </a:cubicBezTo>
                  <a:lnTo>
                    <a:pt x="3836" y="3045"/>
                  </a:lnTo>
                  <a:cubicBezTo>
                    <a:pt x="3775" y="3031"/>
                    <a:pt x="3711" y="3024"/>
                    <a:pt x="3644" y="3024"/>
                  </a:cubicBezTo>
                  <a:cubicBezTo>
                    <a:pt x="3467" y="3024"/>
                    <a:pt x="3283" y="3075"/>
                    <a:pt x="3159" y="3158"/>
                  </a:cubicBezTo>
                  <a:cubicBezTo>
                    <a:pt x="3047" y="3328"/>
                    <a:pt x="2989" y="3609"/>
                    <a:pt x="3047" y="3835"/>
                  </a:cubicBezTo>
                  <a:lnTo>
                    <a:pt x="3949" y="6486"/>
                  </a:lnTo>
                  <a:cubicBezTo>
                    <a:pt x="4004" y="6711"/>
                    <a:pt x="4174" y="6824"/>
                    <a:pt x="4400" y="6937"/>
                  </a:cubicBezTo>
                  <a:lnTo>
                    <a:pt x="5302" y="7220"/>
                  </a:lnTo>
                  <a:lnTo>
                    <a:pt x="4400" y="7501"/>
                  </a:lnTo>
                  <a:cubicBezTo>
                    <a:pt x="4174" y="7558"/>
                    <a:pt x="4004" y="7671"/>
                    <a:pt x="3949" y="7896"/>
                  </a:cubicBezTo>
                  <a:cubicBezTo>
                    <a:pt x="3891" y="8122"/>
                    <a:pt x="3836" y="8347"/>
                    <a:pt x="3949" y="8516"/>
                  </a:cubicBezTo>
                  <a:lnTo>
                    <a:pt x="4400" y="9363"/>
                  </a:lnTo>
                  <a:lnTo>
                    <a:pt x="3553" y="8967"/>
                  </a:lnTo>
                  <a:cubicBezTo>
                    <a:pt x="3440" y="8938"/>
                    <a:pt x="3328" y="8926"/>
                    <a:pt x="3229" y="8926"/>
                  </a:cubicBezTo>
                  <a:cubicBezTo>
                    <a:pt x="3131" y="8926"/>
                    <a:pt x="3047" y="8938"/>
                    <a:pt x="2989" y="8967"/>
                  </a:cubicBezTo>
                  <a:lnTo>
                    <a:pt x="338" y="10207"/>
                  </a:lnTo>
                  <a:cubicBezTo>
                    <a:pt x="170" y="10378"/>
                    <a:pt x="0" y="10603"/>
                    <a:pt x="0" y="10771"/>
                  </a:cubicBezTo>
                  <a:cubicBezTo>
                    <a:pt x="0" y="10997"/>
                    <a:pt x="170" y="11280"/>
                    <a:pt x="338" y="11335"/>
                  </a:cubicBezTo>
                  <a:lnTo>
                    <a:pt x="2989" y="12633"/>
                  </a:lnTo>
                  <a:cubicBezTo>
                    <a:pt x="3073" y="12662"/>
                    <a:pt x="3172" y="12676"/>
                    <a:pt x="3272" y="12676"/>
                  </a:cubicBezTo>
                  <a:cubicBezTo>
                    <a:pt x="3371" y="12676"/>
                    <a:pt x="3469" y="12662"/>
                    <a:pt x="3553" y="12633"/>
                  </a:cubicBezTo>
                  <a:lnTo>
                    <a:pt x="4400" y="12182"/>
                  </a:lnTo>
                  <a:lnTo>
                    <a:pt x="3949" y="13029"/>
                  </a:lnTo>
                  <a:cubicBezTo>
                    <a:pt x="3891" y="13254"/>
                    <a:pt x="3891" y="13480"/>
                    <a:pt x="3949" y="13705"/>
                  </a:cubicBezTo>
                  <a:cubicBezTo>
                    <a:pt x="4004" y="13874"/>
                    <a:pt x="4174" y="14044"/>
                    <a:pt x="4400" y="14099"/>
                  </a:cubicBezTo>
                  <a:lnTo>
                    <a:pt x="5302" y="14382"/>
                  </a:lnTo>
                  <a:lnTo>
                    <a:pt x="4400" y="14663"/>
                  </a:lnTo>
                  <a:cubicBezTo>
                    <a:pt x="4174" y="14720"/>
                    <a:pt x="4004" y="14889"/>
                    <a:pt x="3949" y="15114"/>
                  </a:cubicBezTo>
                  <a:lnTo>
                    <a:pt x="3047" y="17765"/>
                  </a:lnTo>
                  <a:cubicBezTo>
                    <a:pt x="2905" y="18188"/>
                    <a:pt x="3193" y="18610"/>
                    <a:pt x="3587" y="18610"/>
                  </a:cubicBezTo>
                  <a:cubicBezTo>
                    <a:pt x="3666" y="18610"/>
                    <a:pt x="3750" y="18593"/>
                    <a:pt x="3836" y="18555"/>
                  </a:cubicBezTo>
                  <a:lnTo>
                    <a:pt x="6485" y="17653"/>
                  </a:lnTo>
                  <a:cubicBezTo>
                    <a:pt x="6711" y="17540"/>
                    <a:pt x="6824" y="17427"/>
                    <a:pt x="6936" y="17202"/>
                  </a:cubicBezTo>
                  <a:lnTo>
                    <a:pt x="7219" y="16299"/>
                  </a:lnTo>
                  <a:lnTo>
                    <a:pt x="7500" y="17202"/>
                  </a:lnTo>
                  <a:cubicBezTo>
                    <a:pt x="7557" y="17427"/>
                    <a:pt x="7670" y="17540"/>
                    <a:pt x="7896" y="17653"/>
                  </a:cubicBezTo>
                  <a:cubicBezTo>
                    <a:pt x="8026" y="17685"/>
                    <a:pt x="8155" y="17717"/>
                    <a:pt x="8275" y="17717"/>
                  </a:cubicBezTo>
                  <a:cubicBezTo>
                    <a:pt x="8363" y="17717"/>
                    <a:pt x="8445" y="17701"/>
                    <a:pt x="8517" y="17653"/>
                  </a:cubicBezTo>
                  <a:lnTo>
                    <a:pt x="9362" y="17202"/>
                  </a:lnTo>
                  <a:lnTo>
                    <a:pt x="8968" y="18047"/>
                  </a:lnTo>
                  <a:cubicBezTo>
                    <a:pt x="8911" y="18272"/>
                    <a:pt x="8911" y="18498"/>
                    <a:pt x="8968" y="18612"/>
                  </a:cubicBezTo>
                  <a:lnTo>
                    <a:pt x="10208" y="21206"/>
                  </a:lnTo>
                  <a:cubicBezTo>
                    <a:pt x="10377" y="21432"/>
                    <a:pt x="10602" y="21600"/>
                    <a:pt x="10772" y="21600"/>
                  </a:cubicBezTo>
                  <a:cubicBezTo>
                    <a:pt x="10998" y="21600"/>
                    <a:pt x="11279" y="21432"/>
                    <a:pt x="11336" y="21206"/>
                  </a:cubicBezTo>
                  <a:lnTo>
                    <a:pt x="12632" y="18612"/>
                  </a:lnTo>
                  <a:cubicBezTo>
                    <a:pt x="12689" y="18385"/>
                    <a:pt x="12689" y="18217"/>
                    <a:pt x="12632" y="18047"/>
                  </a:cubicBezTo>
                  <a:lnTo>
                    <a:pt x="12181" y="17202"/>
                  </a:lnTo>
                  <a:lnTo>
                    <a:pt x="13028" y="17653"/>
                  </a:lnTo>
                  <a:cubicBezTo>
                    <a:pt x="13140" y="17681"/>
                    <a:pt x="13253" y="17696"/>
                    <a:pt x="13366" y="17696"/>
                  </a:cubicBezTo>
                  <a:cubicBezTo>
                    <a:pt x="13479" y="17696"/>
                    <a:pt x="13592" y="17681"/>
                    <a:pt x="13704" y="17653"/>
                  </a:cubicBezTo>
                  <a:cubicBezTo>
                    <a:pt x="13873" y="17540"/>
                    <a:pt x="14043" y="17427"/>
                    <a:pt x="14100" y="17202"/>
                  </a:cubicBezTo>
                  <a:lnTo>
                    <a:pt x="14381" y="16299"/>
                  </a:lnTo>
                  <a:lnTo>
                    <a:pt x="14664" y="17202"/>
                  </a:lnTo>
                  <a:cubicBezTo>
                    <a:pt x="14719" y="17427"/>
                    <a:pt x="14889" y="17540"/>
                    <a:pt x="15115" y="17653"/>
                  </a:cubicBezTo>
                  <a:lnTo>
                    <a:pt x="17764" y="18555"/>
                  </a:lnTo>
                  <a:cubicBezTo>
                    <a:pt x="17823" y="18567"/>
                    <a:pt x="17882" y="18575"/>
                    <a:pt x="17941" y="18575"/>
                  </a:cubicBezTo>
                  <a:cubicBezTo>
                    <a:pt x="18380" y="18575"/>
                    <a:pt x="18754" y="18213"/>
                    <a:pt x="18553" y="17765"/>
                  </a:cubicBezTo>
                  <a:lnTo>
                    <a:pt x="17651" y="15114"/>
                  </a:lnTo>
                  <a:cubicBezTo>
                    <a:pt x="17538" y="14889"/>
                    <a:pt x="17426" y="14720"/>
                    <a:pt x="17200" y="14663"/>
                  </a:cubicBezTo>
                  <a:lnTo>
                    <a:pt x="16298" y="14382"/>
                  </a:lnTo>
                  <a:lnTo>
                    <a:pt x="17200" y="14099"/>
                  </a:lnTo>
                  <a:cubicBezTo>
                    <a:pt x="17426" y="14044"/>
                    <a:pt x="17538" y="13874"/>
                    <a:pt x="17651" y="13705"/>
                  </a:cubicBezTo>
                  <a:cubicBezTo>
                    <a:pt x="17709" y="13480"/>
                    <a:pt x="17764" y="13254"/>
                    <a:pt x="17651" y="13029"/>
                  </a:cubicBezTo>
                  <a:lnTo>
                    <a:pt x="17200" y="12182"/>
                  </a:lnTo>
                  <a:lnTo>
                    <a:pt x="18047" y="12633"/>
                  </a:lnTo>
                  <a:cubicBezTo>
                    <a:pt x="18160" y="12662"/>
                    <a:pt x="18272" y="12676"/>
                    <a:pt x="18371" y="12676"/>
                  </a:cubicBezTo>
                  <a:cubicBezTo>
                    <a:pt x="18469" y="12676"/>
                    <a:pt x="18553" y="12662"/>
                    <a:pt x="18611" y="12633"/>
                  </a:cubicBezTo>
                  <a:lnTo>
                    <a:pt x="21204" y="11335"/>
                  </a:lnTo>
                  <a:cubicBezTo>
                    <a:pt x="21430" y="11222"/>
                    <a:pt x="21600" y="10997"/>
                    <a:pt x="21600" y="10771"/>
                  </a:cubicBezTo>
                  <a:cubicBezTo>
                    <a:pt x="21600" y="10603"/>
                    <a:pt x="21430" y="10320"/>
                    <a:pt x="21204" y="10207"/>
                  </a:cubicBezTo>
                  <a:lnTo>
                    <a:pt x="18611" y="8967"/>
                  </a:lnTo>
                  <a:cubicBezTo>
                    <a:pt x="18498" y="8938"/>
                    <a:pt x="18399" y="8926"/>
                    <a:pt x="18308" y="8926"/>
                  </a:cubicBezTo>
                  <a:cubicBezTo>
                    <a:pt x="18215" y="8926"/>
                    <a:pt x="18131" y="8938"/>
                    <a:pt x="18047" y="8967"/>
                  </a:cubicBezTo>
                  <a:lnTo>
                    <a:pt x="17200" y="9363"/>
                  </a:lnTo>
                  <a:lnTo>
                    <a:pt x="17651" y="8516"/>
                  </a:lnTo>
                  <a:cubicBezTo>
                    <a:pt x="17709" y="8347"/>
                    <a:pt x="17709" y="8122"/>
                    <a:pt x="17651" y="7896"/>
                  </a:cubicBezTo>
                  <a:cubicBezTo>
                    <a:pt x="17538" y="7671"/>
                    <a:pt x="17426" y="7558"/>
                    <a:pt x="17200" y="7501"/>
                  </a:cubicBezTo>
                  <a:lnTo>
                    <a:pt x="16298" y="7220"/>
                  </a:lnTo>
                  <a:lnTo>
                    <a:pt x="17200" y="6937"/>
                  </a:lnTo>
                  <a:cubicBezTo>
                    <a:pt x="17426" y="6824"/>
                    <a:pt x="17538" y="6711"/>
                    <a:pt x="17651" y="6486"/>
                  </a:cubicBezTo>
                  <a:lnTo>
                    <a:pt x="18553" y="3835"/>
                  </a:lnTo>
                  <a:cubicBezTo>
                    <a:pt x="18611" y="3609"/>
                    <a:pt x="18553" y="3328"/>
                    <a:pt x="18385" y="3158"/>
                  </a:cubicBezTo>
                  <a:cubicBezTo>
                    <a:pt x="18305" y="3079"/>
                    <a:pt x="18142" y="2999"/>
                    <a:pt x="17972" y="2999"/>
                  </a:cubicBezTo>
                  <a:cubicBezTo>
                    <a:pt x="17902" y="2999"/>
                    <a:pt x="17830" y="3013"/>
                    <a:pt x="17764" y="3045"/>
                  </a:cubicBezTo>
                  <a:lnTo>
                    <a:pt x="15115" y="3947"/>
                  </a:lnTo>
                  <a:cubicBezTo>
                    <a:pt x="14889" y="4005"/>
                    <a:pt x="14719" y="4173"/>
                    <a:pt x="14664" y="4398"/>
                  </a:cubicBezTo>
                  <a:lnTo>
                    <a:pt x="14381" y="5301"/>
                  </a:lnTo>
                  <a:lnTo>
                    <a:pt x="14100" y="4398"/>
                  </a:lnTo>
                  <a:cubicBezTo>
                    <a:pt x="14043" y="4173"/>
                    <a:pt x="13873" y="4005"/>
                    <a:pt x="13704" y="3947"/>
                  </a:cubicBezTo>
                  <a:cubicBezTo>
                    <a:pt x="13574" y="3915"/>
                    <a:pt x="13443" y="3883"/>
                    <a:pt x="13314" y="3883"/>
                  </a:cubicBezTo>
                  <a:cubicBezTo>
                    <a:pt x="13217" y="3883"/>
                    <a:pt x="13123" y="3901"/>
                    <a:pt x="13028" y="3947"/>
                  </a:cubicBezTo>
                  <a:lnTo>
                    <a:pt x="12181" y="4398"/>
                  </a:lnTo>
                  <a:lnTo>
                    <a:pt x="12632" y="3553"/>
                  </a:lnTo>
                  <a:cubicBezTo>
                    <a:pt x="12689" y="3328"/>
                    <a:pt x="12689" y="3102"/>
                    <a:pt x="12632" y="2990"/>
                  </a:cubicBezTo>
                  <a:lnTo>
                    <a:pt x="11336" y="338"/>
                  </a:lnTo>
                  <a:cubicBezTo>
                    <a:pt x="11223" y="168"/>
                    <a:pt x="10998" y="0"/>
                    <a:pt x="107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724" name="Google Shape;4724;p41"/>
            <p:cNvGrpSpPr/>
            <p:nvPr/>
          </p:nvGrpSpPr>
          <p:grpSpPr>
            <a:xfrm>
              <a:off x="16761820" y="1127966"/>
              <a:ext cx="911447" cy="909141"/>
              <a:chOff x="0" y="-1"/>
              <a:chExt cx="911446" cy="909140"/>
            </a:xfrm>
          </p:grpSpPr>
          <p:sp>
            <p:nvSpPr>
              <p:cNvPr id="4725" name="Google Shape;4725;p41"/>
              <p:cNvSpPr/>
              <p:nvPr/>
            </p:nvSpPr>
            <p:spPr>
              <a:xfrm>
                <a:off x="0" y="-1"/>
                <a:ext cx="911446" cy="909140"/>
              </a:xfrm>
              <a:custGeom>
                <a:rect b="b" l="l" r="r" t="t"/>
                <a:pathLst>
                  <a:path extrusionOk="0" h="21600" w="21600">
                    <a:moveTo>
                      <a:pt x="11717" y="1336"/>
                    </a:moveTo>
                    <a:lnTo>
                      <a:pt x="14104" y="6124"/>
                    </a:lnTo>
                    <a:cubicBezTo>
                      <a:pt x="14160" y="6291"/>
                      <a:pt x="14215" y="6347"/>
                      <a:pt x="14382" y="6402"/>
                    </a:cubicBezTo>
                    <a:lnTo>
                      <a:pt x="16658" y="7626"/>
                    </a:lnTo>
                    <a:lnTo>
                      <a:pt x="18713" y="12804"/>
                    </a:lnTo>
                    <a:lnTo>
                      <a:pt x="13827" y="12804"/>
                    </a:lnTo>
                    <a:lnTo>
                      <a:pt x="12717" y="9464"/>
                    </a:lnTo>
                    <a:cubicBezTo>
                      <a:pt x="12576" y="9185"/>
                      <a:pt x="12320" y="9061"/>
                      <a:pt x="12077" y="9061"/>
                    </a:cubicBezTo>
                    <a:cubicBezTo>
                      <a:pt x="12031" y="9061"/>
                      <a:pt x="11984" y="9065"/>
                      <a:pt x="11939" y="9074"/>
                    </a:cubicBezTo>
                    <a:cubicBezTo>
                      <a:pt x="11661" y="9130"/>
                      <a:pt x="11439" y="9575"/>
                      <a:pt x="11495" y="9853"/>
                    </a:cubicBezTo>
                    <a:lnTo>
                      <a:pt x="12495" y="12749"/>
                    </a:lnTo>
                    <a:lnTo>
                      <a:pt x="9107" y="12749"/>
                    </a:lnTo>
                    <a:lnTo>
                      <a:pt x="10217" y="7181"/>
                    </a:lnTo>
                    <a:cubicBezTo>
                      <a:pt x="10272" y="6847"/>
                      <a:pt x="10050" y="6513"/>
                      <a:pt x="9717" y="6402"/>
                    </a:cubicBezTo>
                    <a:cubicBezTo>
                      <a:pt x="9683" y="6397"/>
                      <a:pt x="9648" y="6393"/>
                      <a:pt x="9613" y="6393"/>
                    </a:cubicBezTo>
                    <a:cubicBezTo>
                      <a:pt x="9308" y="6393"/>
                      <a:pt x="8991" y="6603"/>
                      <a:pt x="8940" y="6904"/>
                    </a:cubicBezTo>
                    <a:lnTo>
                      <a:pt x="7775" y="12692"/>
                    </a:lnTo>
                    <a:lnTo>
                      <a:pt x="2832" y="12692"/>
                    </a:lnTo>
                    <a:lnTo>
                      <a:pt x="3775" y="8740"/>
                    </a:lnTo>
                    <a:lnTo>
                      <a:pt x="6109" y="7626"/>
                    </a:lnTo>
                    <a:cubicBezTo>
                      <a:pt x="6220" y="7515"/>
                      <a:pt x="6275" y="7460"/>
                      <a:pt x="6386" y="7349"/>
                    </a:cubicBezTo>
                    <a:lnTo>
                      <a:pt x="7496" y="5177"/>
                    </a:lnTo>
                    <a:lnTo>
                      <a:pt x="10884" y="5177"/>
                    </a:lnTo>
                    <a:cubicBezTo>
                      <a:pt x="11217" y="5177"/>
                      <a:pt x="11495" y="4898"/>
                      <a:pt x="11495" y="4564"/>
                    </a:cubicBezTo>
                    <a:cubicBezTo>
                      <a:pt x="11495" y="4175"/>
                      <a:pt x="11217" y="3896"/>
                      <a:pt x="10884" y="3896"/>
                    </a:cubicBezTo>
                    <a:lnTo>
                      <a:pt x="9218" y="3896"/>
                    </a:lnTo>
                    <a:lnTo>
                      <a:pt x="10050" y="1336"/>
                    </a:lnTo>
                    <a:close/>
                    <a:moveTo>
                      <a:pt x="18325" y="13917"/>
                    </a:moveTo>
                    <a:lnTo>
                      <a:pt x="17326" y="15198"/>
                    </a:lnTo>
                    <a:lnTo>
                      <a:pt x="15715" y="15198"/>
                    </a:lnTo>
                    <a:cubicBezTo>
                      <a:pt x="15382" y="15198"/>
                      <a:pt x="15103" y="15476"/>
                      <a:pt x="15103" y="15809"/>
                    </a:cubicBezTo>
                    <a:cubicBezTo>
                      <a:pt x="15271" y="16255"/>
                      <a:pt x="15547" y="16534"/>
                      <a:pt x="15881" y="16534"/>
                    </a:cubicBezTo>
                    <a:lnTo>
                      <a:pt x="16492" y="16534"/>
                    </a:lnTo>
                    <a:lnTo>
                      <a:pt x="15547" y="17759"/>
                    </a:lnTo>
                    <a:lnTo>
                      <a:pt x="13327" y="17759"/>
                    </a:lnTo>
                    <a:cubicBezTo>
                      <a:pt x="13105" y="17759"/>
                      <a:pt x="12828" y="17926"/>
                      <a:pt x="12771" y="18092"/>
                    </a:cubicBezTo>
                    <a:lnTo>
                      <a:pt x="11661" y="20264"/>
                    </a:lnTo>
                    <a:lnTo>
                      <a:pt x="9828" y="20264"/>
                    </a:lnTo>
                    <a:lnTo>
                      <a:pt x="8885" y="19040"/>
                    </a:lnTo>
                    <a:lnTo>
                      <a:pt x="10716" y="19040"/>
                    </a:lnTo>
                    <a:cubicBezTo>
                      <a:pt x="11106" y="19040"/>
                      <a:pt x="11384" y="18760"/>
                      <a:pt x="11384" y="18372"/>
                    </a:cubicBezTo>
                    <a:cubicBezTo>
                      <a:pt x="11384" y="18038"/>
                      <a:pt x="11106" y="17759"/>
                      <a:pt x="10716" y="17759"/>
                    </a:cubicBezTo>
                    <a:lnTo>
                      <a:pt x="7886" y="17759"/>
                    </a:lnTo>
                    <a:lnTo>
                      <a:pt x="6220" y="15476"/>
                    </a:lnTo>
                    <a:cubicBezTo>
                      <a:pt x="6109" y="15309"/>
                      <a:pt x="5942" y="15198"/>
                      <a:pt x="5719" y="15198"/>
                    </a:cubicBezTo>
                    <a:lnTo>
                      <a:pt x="3610" y="15198"/>
                    </a:lnTo>
                    <a:lnTo>
                      <a:pt x="2943" y="13917"/>
                    </a:lnTo>
                    <a:close/>
                    <a:moveTo>
                      <a:pt x="9551" y="0"/>
                    </a:moveTo>
                    <a:cubicBezTo>
                      <a:pt x="9273" y="0"/>
                      <a:pt x="9051" y="223"/>
                      <a:pt x="8940" y="445"/>
                    </a:cubicBezTo>
                    <a:lnTo>
                      <a:pt x="7829" y="3841"/>
                    </a:lnTo>
                    <a:lnTo>
                      <a:pt x="6997" y="3841"/>
                    </a:lnTo>
                    <a:cubicBezTo>
                      <a:pt x="6775" y="3841"/>
                      <a:pt x="6497" y="3953"/>
                      <a:pt x="6442" y="4175"/>
                    </a:cubicBezTo>
                    <a:lnTo>
                      <a:pt x="5275" y="6570"/>
                    </a:lnTo>
                    <a:lnTo>
                      <a:pt x="2887" y="7738"/>
                    </a:lnTo>
                    <a:cubicBezTo>
                      <a:pt x="2776" y="7794"/>
                      <a:pt x="2610" y="7960"/>
                      <a:pt x="2554" y="8128"/>
                    </a:cubicBezTo>
                    <a:lnTo>
                      <a:pt x="1444" y="12749"/>
                    </a:lnTo>
                    <a:lnTo>
                      <a:pt x="612" y="12749"/>
                    </a:lnTo>
                    <a:cubicBezTo>
                      <a:pt x="278" y="12749"/>
                      <a:pt x="0" y="13026"/>
                      <a:pt x="0" y="13360"/>
                    </a:cubicBezTo>
                    <a:cubicBezTo>
                      <a:pt x="0" y="13694"/>
                      <a:pt x="278" y="13974"/>
                      <a:pt x="612" y="13974"/>
                    </a:cubicBezTo>
                    <a:lnTo>
                      <a:pt x="1500" y="13974"/>
                    </a:lnTo>
                    <a:lnTo>
                      <a:pt x="2610" y="16143"/>
                    </a:lnTo>
                    <a:cubicBezTo>
                      <a:pt x="2776" y="16366"/>
                      <a:pt x="2943" y="16477"/>
                      <a:pt x="3166" y="16477"/>
                    </a:cubicBezTo>
                    <a:lnTo>
                      <a:pt x="5386" y="16477"/>
                    </a:lnTo>
                    <a:lnTo>
                      <a:pt x="6386" y="17759"/>
                    </a:lnTo>
                    <a:lnTo>
                      <a:pt x="4498" y="17759"/>
                    </a:lnTo>
                    <a:cubicBezTo>
                      <a:pt x="4165" y="17759"/>
                      <a:pt x="3886" y="18038"/>
                      <a:pt x="3886" y="18372"/>
                    </a:cubicBezTo>
                    <a:cubicBezTo>
                      <a:pt x="3886" y="18760"/>
                      <a:pt x="4165" y="19040"/>
                      <a:pt x="4498" y="19040"/>
                    </a:cubicBezTo>
                    <a:lnTo>
                      <a:pt x="7330" y="19040"/>
                    </a:lnTo>
                    <a:lnTo>
                      <a:pt x="8996" y="21321"/>
                    </a:lnTo>
                    <a:cubicBezTo>
                      <a:pt x="9162" y="21432"/>
                      <a:pt x="9273" y="21600"/>
                      <a:pt x="9495" y="21600"/>
                    </a:cubicBezTo>
                    <a:lnTo>
                      <a:pt x="11994" y="21600"/>
                    </a:lnTo>
                    <a:cubicBezTo>
                      <a:pt x="12216" y="21600"/>
                      <a:pt x="12495" y="21432"/>
                      <a:pt x="12549" y="21266"/>
                    </a:cubicBezTo>
                    <a:lnTo>
                      <a:pt x="13660" y="19094"/>
                    </a:lnTo>
                    <a:lnTo>
                      <a:pt x="15826" y="19094"/>
                    </a:lnTo>
                    <a:cubicBezTo>
                      <a:pt x="15992" y="19094"/>
                      <a:pt x="16214" y="19040"/>
                      <a:pt x="16270" y="18817"/>
                    </a:cubicBezTo>
                    <a:lnTo>
                      <a:pt x="17936" y="16534"/>
                    </a:lnTo>
                    <a:lnTo>
                      <a:pt x="19712" y="16534"/>
                    </a:lnTo>
                    <a:cubicBezTo>
                      <a:pt x="20045" y="16534"/>
                      <a:pt x="20324" y="16255"/>
                      <a:pt x="20324" y="15866"/>
                    </a:cubicBezTo>
                    <a:cubicBezTo>
                      <a:pt x="20324" y="15532"/>
                      <a:pt x="20045" y="15253"/>
                      <a:pt x="19712" y="15253"/>
                    </a:cubicBezTo>
                    <a:lnTo>
                      <a:pt x="18991" y="15253"/>
                    </a:lnTo>
                    <a:lnTo>
                      <a:pt x="19991" y="13974"/>
                    </a:lnTo>
                    <a:lnTo>
                      <a:pt x="20934" y="13974"/>
                    </a:lnTo>
                    <a:cubicBezTo>
                      <a:pt x="21323" y="13974"/>
                      <a:pt x="21600" y="13694"/>
                      <a:pt x="21600" y="13360"/>
                    </a:cubicBezTo>
                    <a:cubicBezTo>
                      <a:pt x="21600" y="13026"/>
                      <a:pt x="21323" y="12749"/>
                      <a:pt x="20934" y="12749"/>
                    </a:cubicBezTo>
                    <a:lnTo>
                      <a:pt x="20045" y="12749"/>
                    </a:lnTo>
                    <a:lnTo>
                      <a:pt x="17659" y="6847"/>
                    </a:lnTo>
                    <a:cubicBezTo>
                      <a:pt x="17603" y="6681"/>
                      <a:pt x="17548" y="6570"/>
                      <a:pt x="17380" y="6458"/>
                    </a:cubicBezTo>
                    <a:lnTo>
                      <a:pt x="15049" y="5289"/>
                    </a:lnTo>
                    <a:lnTo>
                      <a:pt x="12606" y="334"/>
                    </a:lnTo>
                    <a:cubicBezTo>
                      <a:pt x="12495" y="168"/>
                      <a:pt x="12273" y="0"/>
                      <a:pt x="120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26" name="Google Shape;4726;p41"/>
              <p:cNvSpPr/>
              <p:nvPr/>
            </p:nvSpPr>
            <p:spPr>
              <a:xfrm>
                <a:off x="749832" y="801371"/>
                <a:ext cx="159309" cy="51542"/>
              </a:xfrm>
              <a:custGeom>
                <a:rect b="b" l="l" r="r" t="t"/>
                <a:pathLst>
                  <a:path extrusionOk="0" h="21600" w="21600">
                    <a:moveTo>
                      <a:pt x="3489" y="0"/>
                    </a:moveTo>
                    <a:cubicBezTo>
                      <a:pt x="1583" y="0"/>
                      <a:pt x="0" y="4894"/>
                      <a:pt x="0" y="10784"/>
                    </a:cubicBezTo>
                    <a:cubicBezTo>
                      <a:pt x="0" y="16675"/>
                      <a:pt x="1583" y="21600"/>
                      <a:pt x="3489" y="21600"/>
                    </a:cubicBezTo>
                    <a:lnTo>
                      <a:pt x="18101" y="21600"/>
                    </a:lnTo>
                    <a:cubicBezTo>
                      <a:pt x="20007" y="21600"/>
                      <a:pt x="21600" y="16675"/>
                      <a:pt x="21600" y="10784"/>
                    </a:cubicBezTo>
                    <a:cubicBezTo>
                      <a:pt x="21600" y="4894"/>
                      <a:pt x="20007" y="0"/>
                      <a:pt x="181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27" name="Google Shape;4727;p41"/>
              <p:cNvSpPr/>
              <p:nvPr/>
            </p:nvSpPr>
            <p:spPr>
              <a:xfrm>
                <a:off x="4685" y="852912"/>
                <a:ext cx="161689" cy="53847"/>
              </a:xfrm>
              <a:custGeom>
                <a:rect b="b" l="l" r="r" t="t"/>
                <a:pathLst>
                  <a:path extrusionOk="0" h="21600" w="21600">
                    <a:moveTo>
                      <a:pt x="3448" y="0"/>
                    </a:moveTo>
                    <a:cubicBezTo>
                      <a:pt x="1570" y="0"/>
                      <a:pt x="0" y="4684"/>
                      <a:pt x="0" y="10323"/>
                    </a:cubicBezTo>
                    <a:cubicBezTo>
                      <a:pt x="0" y="16916"/>
                      <a:pt x="1570" y="21600"/>
                      <a:pt x="3448" y="21600"/>
                    </a:cubicBezTo>
                    <a:lnTo>
                      <a:pt x="18152" y="21600"/>
                    </a:lnTo>
                    <a:cubicBezTo>
                      <a:pt x="20030" y="21600"/>
                      <a:pt x="21600" y="16916"/>
                      <a:pt x="21600" y="10323"/>
                    </a:cubicBezTo>
                    <a:cubicBezTo>
                      <a:pt x="21600" y="4684"/>
                      <a:pt x="20030" y="0"/>
                      <a:pt x="181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728" name="Google Shape;4728;p41"/>
            <p:cNvSpPr/>
            <p:nvPr/>
          </p:nvSpPr>
          <p:spPr>
            <a:xfrm>
              <a:off x="2245162" y="6163"/>
              <a:ext cx="906617" cy="910255"/>
            </a:xfrm>
            <a:custGeom>
              <a:rect b="b" l="l" r="r" t="t"/>
              <a:pathLst>
                <a:path extrusionOk="0" h="21600" w="21430">
                  <a:moveTo>
                    <a:pt x="10812" y="1862"/>
                  </a:moveTo>
                  <a:lnTo>
                    <a:pt x="11420" y="2751"/>
                  </a:lnTo>
                  <a:cubicBezTo>
                    <a:pt x="12195" y="3974"/>
                    <a:pt x="13359" y="4698"/>
                    <a:pt x="14742" y="4975"/>
                  </a:cubicBezTo>
                  <a:cubicBezTo>
                    <a:pt x="14299" y="5753"/>
                    <a:pt x="14134" y="6643"/>
                    <a:pt x="13967" y="7644"/>
                  </a:cubicBezTo>
                  <a:cubicBezTo>
                    <a:pt x="13856" y="9091"/>
                    <a:pt x="14134" y="10480"/>
                    <a:pt x="14742" y="11480"/>
                  </a:cubicBezTo>
                  <a:cubicBezTo>
                    <a:pt x="14839" y="11625"/>
                    <a:pt x="15059" y="11770"/>
                    <a:pt x="15296" y="11770"/>
                  </a:cubicBezTo>
                  <a:cubicBezTo>
                    <a:pt x="15333" y="11770"/>
                    <a:pt x="15370" y="11766"/>
                    <a:pt x="15407" y="11759"/>
                  </a:cubicBezTo>
                  <a:cubicBezTo>
                    <a:pt x="16460" y="11480"/>
                    <a:pt x="17346" y="10981"/>
                    <a:pt x="18121" y="10425"/>
                  </a:cubicBezTo>
                  <a:cubicBezTo>
                    <a:pt x="18675" y="11036"/>
                    <a:pt x="19396" y="11592"/>
                    <a:pt x="20115" y="12093"/>
                  </a:cubicBezTo>
                  <a:cubicBezTo>
                    <a:pt x="19728" y="12926"/>
                    <a:pt x="19506" y="13761"/>
                    <a:pt x="19506" y="14595"/>
                  </a:cubicBezTo>
                  <a:cubicBezTo>
                    <a:pt x="18510" y="14650"/>
                    <a:pt x="17624" y="14872"/>
                    <a:pt x="16738" y="15206"/>
                  </a:cubicBezTo>
                  <a:cubicBezTo>
                    <a:pt x="16405" y="15374"/>
                    <a:pt x="16238" y="15762"/>
                    <a:pt x="16405" y="16041"/>
                  </a:cubicBezTo>
                  <a:lnTo>
                    <a:pt x="16959" y="17207"/>
                  </a:lnTo>
                  <a:lnTo>
                    <a:pt x="12527" y="15762"/>
                  </a:lnTo>
                  <a:lnTo>
                    <a:pt x="17235" y="13872"/>
                  </a:lnTo>
                  <a:cubicBezTo>
                    <a:pt x="17567" y="13761"/>
                    <a:pt x="17734" y="13427"/>
                    <a:pt x="17567" y="13037"/>
                  </a:cubicBezTo>
                  <a:cubicBezTo>
                    <a:pt x="17485" y="12788"/>
                    <a:pt x="17246" y="12663"/>
                    <a:pt x="16991" y="12663"/>
                  </a:cubicBezTo>
                  <a:cubicBezTo>
                    <a:pt x="16906" y="12663"/>
                    <a:pt x="16820" y="12677"/>
                    <a:pt x="16738" y="12703"/>
                  </a:cubicBezTo>
                  <a:lnTo>
                    <a:pt x="11365" y="14872"/>
                  </a:lnTo>
                  <a:lnTo>
                    <a:pt x="11365" y="7033"/>
                  </a:lnTo>
                  <a:cubicBezTo>
                    <a:pt x="11365" y="6643"/>
                    <a:pt x="11088" y="6366"/>
                    <a:pt x="10701" y="6366"/>
                  </a:cubicBezTo>
                  <a:cubicBezTo>
                    <a:pt x="10369" y="6366"/>
                    <a:pt x="10091" y="6643"/>
                    <a:pt x="10091" y="7033"/>
                  </a:cubicBezTo>
                  <a:lnTo>
                    <a:pt x="10091" y="14872"/>
                  </a:lnTo>
                  <a:lnTo>
                    <a:pt x="4664" y="12703"/>
                  </a:lnTo>
                  <a:cubicBezTo>
                    <a:pt x="4580" y="12677"/>
                    <a:pt x="4497" y="12663"/>
                    <a:pt x="4418" y="12663"/>
                  </a:cubicBezTo>
                  <a:cubicBezTo>
                    <a:pt x="4179" y="12663"/>
                    <a:pt x="3971" y="12788"/>
                    <a:pt x="3887" y="13037"/>
                  </a:cubicBezTo>
                  <a:cubicBezTo>
                    <a:pt x="3722" y="13427"/>
                    <a:pt x="3887" y="13761"/>
                    <a:pt x="4219" y="13872"/>
                  </a:cubicBezTo>
                  <a:lnTo>
                    <a:pt x="8927" y="15762"/>
                  </a:lnTo>
                  <a:lnTo>
                    <a:pt x="4497" y="17207"/>
                  </a:lnTo>
                  <a:lnTo>
                    <a:pt x="5051" y="16041"/>
                  </a:lnTo>
                  <a:cubicBezTo>
                    <a:pt x="5162" y="15707"/>
                    <a:pt x="5051" y="15374"/>
                    <a:pt x="4719" y="15206"/>
                  </a:cubicBezTo>
                  <a:cubicBezTo>
                    <a:pt x="3776" y="14818"/>
                    <a:pt x="2890" y="14595"/>
                    <a:pt x="1950" y="14595"/>
                  </a:cubicBezTo>
                  <a:cubicBezTo>
                    <a:pt x="1950" y="13761"/>
                    <a:pt x="1728" y="12926"/>
                    <a:pt x="1451" y="12093"/>
                  </a:cubicBezTo>
                  <a:cubicBezTo>
                    <a:pt x="2226" y="11592"/>
                    <a:pt x="2890" y="11036"/>
                    <a:pt x="3444" y="10425"/>
                  </a:cubicBezTo>
                  <a:cubicBezTo>
                    <a:pt x="4219" y="11036"/>
                    <a:pt x="5107" y="11480"/>
                    <a:pt x="6158" y="11759"/>
                  </a:cubicBezTo>
                  <a:cubicBezTo>
                    <a:pt x="6222" y="11772"/>
                    <a:pt x="6283" y="11779"/>
                    <a:pt x="6343" y="11779"/>
                  </a:cubicBezTo>
                  <a:cubicBezTo>
                    <a:pt x="6552" y="11779"/>
                    <a:pt x="6737" y="11696"/>
                    <a:pt x="6823" y="11480"/>
                  </a:cubicBezTo>
                  <a:cubicBezTo>
                    <a:pt x="7487" y="10480"/>
                    <a:pt x="7654" y="9091"/>
                    <a:pt x="7598" y="7644"/>
                  </a:cubicBezTo>
                  <a:cubicBezTo>
                    <a:pt x="7544" y="6588"/>
                    <a:pt x="7266" y="5699"/>
                    <a:pt x="6823" y="4975"/>
                  </a:cubicBezTo>
                  <a:cubicBezTo>
                    <a:pt x="8152" y="4698"/>
                    <a:pt x="9316" y="3863"/>
                    <a:pt x="10145" y="2751"/>
                  </a:cubicBezTo>
                  <a:lnTo>
                    <a:pt x="10812" y="1862"/>
                  </a:lnTo>
                  <a:close/>
                  <a:moveTo>
                    <a:pt x="10652" y="0"/>
                  </a:moveTo>
                  <a:cubicBezTo>
                    <a:pt x="10451" y="0"/>
                    <a:pt x="10258" y="83"/>
                    <a:pt x="10145" y="249"/>
                  </a:cubicBezTo>
                  <a:lnTo>
                    <a:pt x="9038" y="2028"/>
                  </a:lnTo>
                  <a:cubicBezTo>
                    <a:pt x="8319" y="3141"/>
                    <a:pt x="7044" y="3809"/>
                    <a:pt x="5661" y="3809"/>
                  </a:cubicBezTo>
                  <a:cubicBezTo>
                    <a:pt x="5107" y="3809"/>
                    <a:pt x="4829" y="4530"/>
                    <a:pt x="5272" y="4864"/>
                  </a:cubicBezTo>
                  <a:cubicBezTo>
                    <a:pt x="5826" y="5420"/>
                    <a:pt x="6215" y="6477"/>
                    <a:pt x="6269" y="7700"/>
                  </a:cubicBezTo>
                  <a:cubicBezTo>
                    <a:pt x="6380" y="8701"/>
                    <a:pt x="6215" y="9647"/>
                    <a:pt x="5937" y="10368"/>
                  </a:cubicBezTo>
                  <a:cubicBezTo>
                    <a:pt x="5107" y="10091"/>
                    <a:pt x="4330" y="9590"/>
                    <a:pt x="3722" y="9034"/>
                  </a:cubicBezTo>
                  <a:cubicBezTo>
                    <a:pt x="3597" y="8909"/>
                    <a:pt x="3449" y="8851"/>
                    <a:pt x="3305" y="8851"/>
                  </a:cubicBezTo>
                  <a:cubicBezTo>
                    <a:pt x="3129" y="8851"/>
                    <a:pt x="2957" y="8937"/>
                    <a:pt x="2836" y="9091"/>
                  </a:cubicBezTo>
                  <a:cubicBezTo>
                    <a:pt x="2226" y="9924"/>
                    <a:pt x="1396" y="10702"/>
                    <a:pt x="343" y="11203"/>
                  </a:cubicBezTo>
                  <a:cubicBezTo>
                    <a:pt x="67" y="11314"/>
                    <a:pt x="-100" y="11648"/>
                    <a:pt x="67" y="11982"/>
                  </a:cubicBezTo>
                  <a:cubicBezTo>
                    <a:pt x="510" y="13037"/>
                    <a:pt x="675" y="14149"/>
                    <a:pt x="621" y="15151"/>
                  </a:cubicBezTo>
                  <a:cubicBezTo>
                    <a:pt x="621" y="15374"/>
                    <a:pt x="675" y="15485"/>
                    <a:pt x="842" y="15596"/>
                  </a:cubicBezTo>
                  <a:cubicBezTo>
                    <a:pt x="1008" y="15818"/>
                    <a:pt x="1285" y="15818"/>
                    <a:pt x="1561" y="15818"/>
                  </a:cubicBezTo>
                  <a:cubicBezTo>
                    <a:pt x="2282" y="15818"/>
                    <a:pt x="2890" y="15984"/>
                    <a:pt x="3611" y="16152"/>
                  </a:cubicBezTo>
                  <a:lnTo>
                    <a:pt x="2614" y="18042"/>
                  </a:lnTo>
                  <a:cubicBezTo>
                    <a:pt x="2372" y="18480"/>
                    <a:pt x="2723" y="18962"/>
                    <a:pt x="3187" y="18962"/>
                  </a:cubicBezTo>
                  <a:cubicBezTo>
                    <a:pt x="3252" y="18962"/>
                    <a:pt x="3321" y="18953"/>
                    <a:pt x="3390" y="18932"/>
                  </a:cubicBezTo>
                  <a:lnTo>
                    <a:pt x="10091" y="16763"/>
                  </a:lnTo>
                  <a:lnTo>
                    <a:pt x="10091" y="20989"/>
                  </a:lnTo>
                  <a:cubicBezTo>
                    <a:pt x="10091" y="21323"/>
                    <a:pt x="10369" y="21600"/>
                    <a:pt x="10701" y="21600"/>
                  </a:cubicBezTo>
                  <a:cubicBezTo>
                    <a:pt x="11088" y="21600"/>
                    <a:pt x="11365" y="21323"/>
                    <a:pt x="11365" y="20989"/>
                  </a:cubicBezTo>
                  <a:lnTo>
                    <a:pt x="11365" y="16763"/>
                  </a:lnTo>
                  <a:lnTo>
                    <a:pt x="18067" y="18932"/>
                  </a:lnTo>
                  <a:cubicBezTo>
                    <a:pt x="18151" y="18965"/>
                    <a:pt x="18237" y="18981"/>
                    <a:pt x="18316" y="18981"/>
                  </a:cubicBezTo>
                  <a:cubicBezTo>
                    <a:pt x="18756" y="18981"/>
                    <a:pt x="19076" y="18512"/>
                    <a:pt x="18842" y="18042"/>
                  </a:cubicBezTo>
                  <a:lnTo>
                    <a:pt x="17845" y="16152"/>
                  </a:lnTo>
                  <a:cubicBezTo>
                    <a:pt x="18453" y="15984"/>
                    <a:pt x="19174" y="15818"/>
                    <a:pt x="19839" y="15818"/>
                  </a:cubicBezTo>
                  <a:cubicBezTo>
                    <a:pt x="19918" y="15818"/>
                    <a:pt x="19997" y="15822"/>
                    <a:pt x="20074" y="15822"/>
                  </a:cubicBezTo>
                  <a:cubicBezTo>
                    <a:pt x="20269" y="15822"/>
                    <a:pt x="20456" y="15794"/>
                    <a:pt x="20614" y="15596"/>
                  </a:cubicBezTo>
                  <a:cubicBezTo>
                    <a:pt x="20725" y="15485"/>
                    <a:pt x="20835" y="15317"/>
                    <a:pt x="20835" y="15151"/>
                  </a:cubicBezTo>
                  <a:cubicBezTo>
                    <a:pt x="20779" y="14094"/>
                    <a:pt x="20946" y="13037"/>
                    <a:pt x="21389" y="11982"/>
                  </a:cubicBezTo>
                  <a:cubicBezTo>
                    <a:pt x="21500" y="11648"/>
                    <a:pt x="21389" y="11314"/>
                    <a:pt x="21001" y="11203"/>
                  </a:cubicBezTo>
                  <a:cubicBezTo>
                    <a:pt x="20004" y="10702"/>
                    <a:pt x="19174" y="9924"/>
                    <a:pt x="18510" y="9091"/>
                  </a:cubicBezTo>
                  <a:cubicBezTo>
                    <a:pt x="18418" y="8937"/>
                    <a:pt x="18243" y="8851"/>
                    <a:pt x="18058" y="8851"/>
                  </a:cubicBezTo>
                  <a:cubicBezTo>
                    <a:pt x="17907" y="8851"/>
                    <a:pt x="17749" y="8909"/>
                    <a:pt x="17624" y="9034"/>
                  </a:cubicBezTo>
                  <a:cubicBezTo>
                    <a:pt x="17014" y="9590"/>
                    <a:pt x="16238" y="10091"/>
                    <a:pt x="15407" y="10368"/>
                  </a:cubicBezTo>
                  <a:cubicBezTo>
                    <a:pt x="15131" y="9647"/>
                    <a:pt x="15020" y="8701"/>
                    <a:pt x="15075" y="7700"/>
                  </a:cubicBezTo>
                  <a:cubicBezTo>
                    <a:pt x="15131" y="6532"/>
                    <a:pt x="15574" y="5420"/>
                    <a:pt x="16128" y="4864"/>
                  </a:cubicBezTo>
                  <a:cubicBezTo>
                    <a:pt x="16516" y="4419"/>
                    <a:pt x="16238" y="3809"/>
                    <a:pt x="15685" y="3809"/>
                  </a:cubicBezTo>
                  <a:cubicBezTo>
                    <a:pt x="14299" y="3809"/>
                    <a:pt x="13081" y="3141"/>
                    <a:pt x="12306" y="2028"/>
                  </a:cubicBezTo>
                  <a:lnTo>
                    <a:pt x="11198" y="249"/>
                  </a:lnTo>
                  <a:cubicBezTo>
                    <a:pt x="11060" y="83"/>
                    <a:pt x="10852" y="0"/>
                    <a:pt x="106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29" name="Google Shape;4729;p41"/>
            <p:cNvSpPr/>
            <p:nvPr/>
          </p:nvSpPr>
          <p:spPr>
            <a:xfrm>
              <a:off x="2244488" y="1239060"/>
              <a:ext cx="906762" cy="687508"/>
            </a:xfrm>
            <a:custGeom>
              <a:rect b="b" l="l" r="r" t="t"/>
              <a:pathLst>
                <a:path extrusionOk="0" h="21600" w="21600">
                  <a:moveTo>
                    <a:pt x="6697" y="4521"/>
                  </a:moveTo>
                  <a:lnTo>
                    <a:pt x="6920" y="6730"/>
                  </a:lnTo>
                  <a:lnTo>
                    <a:pt x="6139" y="6730"/>
                  </a:lnTo>
                  <a:lnTo>
                    <a:pt x="6697" y="4521"/>
                  </a:lnTo>
                  <a:close/>
                  <a:moveTo>
                    <a:pt x="4408" y="8349"/>
                  </a:moveTo>
                  <a:lnTo>
                    <a:pt x="3572" y="11590"/>
                  </a:lnTo>
                  <a:cubicBezTo>
                    <a:pt x="2456" y="11146"/>
                    <a:pt x="1618" y="9968"/>
                    <a:pt x="1339" y="8349"/>
                  </a:cubicBezTo>
                  <a:close/>
                  <a:moveTo>
                    <a:pt x="13954" y="8349"/>
                  </a:moveTo>
                  <a:lnTo>
                    <a:pt x="13954" y="9232"/>
                  </a:lnTo>
                  <a:cubicBezTo>
                    <a:pt x="13954" y="10337"/>
                    <a:pt x="13395" y="11295"/>
                    <a:pt x="12557" y="11590"/>
                  </a:cubicBezTo>
                  <a:cubicBezTo>
                    <a:pt x="12503" y="11295"/>
                    <a:pt x="12446" y="11073"/>
                    <a:pt x="12279" y="10779"/>
                  </a:cubicBezTo>
                  <a:lnTo>
                    <a:pt x="11163" y="8349"/>
                  </a:lnTo>
                  <a:close/>
                  <a:moveTo>
                    <a:pt x="7143" y="8349"/>
                  </a:moveTo>
                  <a:lnTo>
                    <a:pt x="7478" y="11662"/>
                  </a:lnTo>
                  <a:lnTo>
                    <a:pt x="4911" y="11662"/>
                  </a:lnTo>
                  <a:lnTo>
                    <a:pt x="5749" y="8349"/>
                  </a:lnTo>
                  <a:close/>
                  <a:moveTo>
                    <a:pt x="18976" y="8349"/>
                  </a:moveTo>
                  <a:cubicBezTo>
                    <a:pt x="19757" y="8496"/>
                    <a:pt x="20316" y="9232"/>
                    <a:pt x="20316" y="10115"/>
                  </a:cubicBezTo>
                  <a:cubicBezTo>
                    <a:pt x="20261" y="11073"/>
                    <a:pt x="19757" y="11662"/>
                    <a:pt x="19088" y="11662"/>
                  </a:cubicBezTo>
                  <a:cubicBezTo>
                    <a:pt x="18363" y="11662"/>
                    <a:pt x="17805" y="10926"/>
                    <a:pt x="17805" y="10043"/>
                  </a:cubicBezTo>
                  <a:cubicBezTo>
                    <a:pt x="17805" y="9085"/>
                    <a:pt x="18306" y="8349"/>
                    <a:pt x="18976" y="8349"/>
                  </a:cubicBezTo>
                  <a:close/>
                  <a:moveTo>
                    <a:pt x="8036" y="4816"/>
                  </a:moveTo>
                  <a:lnTo>
                    <a:pt x="11275" y="11662"/>
                  </a:lnTo>
                  <a:cubicBezTo>
                    <a:pt x="11386" y="11957"/>
                    <a:pt x="11498" y="12251"/>
                    <a:pt x="11498" y="12545"/>
                  </a:cubicBezTo>
                  <a:cubicBezTo>
                    <a:pt x="11498" y="13429"/>
                    <a:pt x="10940" y="14165"/>
                    <a:pt x="10214" y="14165"/>
                  </a:cubicBezTo>
                  <a:cubicBezTo>
                    <a:pt x="9487" y="14165"/>
                    <a:pt x="9041" y="13651"/>
                    <a:pt x="8874" y="12767"/>
                  </a:cubicBezTo>
                  <a:lnTo>
                    <a:pt x="8036" y="4816"/>
                  </a:lnTo>
                  <a:close/>
                  <a:moveTo>
                    <a:pt x="16856" y="8276"/>
                  </a:moveTo>
                  <a:cubicBezTo>
                    <a:pt x="16632" y="8718"/>
                    <a:pt x="16466" y="9307"/>
                    <a:pt x="16466" y="9896"/>
                  </a:cubicBezTo>
                  <a:cubicBezTo>
                    <a:pt x="16466" y="11737"/>
                    <a:pt x="17582" y="13209"/>
                    <a:pt x="18976" y="13209"/>
                  </a:cubicBezTo>
                  <a:lnTo>
                    <a:pt x="19256" y="13209"/>
                  </a:lnTo>
                  <a:lnTo>
                    <a:pt x="18418" y="15637"/>
                  </a:lnTo>
                  <a:cubicBezTo>
                    <a:pt x="18252" y="16300"/>
                    <a:pt x="17748" y="16667"/>
                    <a:pt x="17190" y="16667"/>
                  </a:cubicBezTo>
                  <a:lnTo>
                    <a:pt x="8259" y="16667"/>
                  </a:lnTo>
                  <a:cubicBezTo>
                    <a:pt x="6697" y="16667"/>
                    <a:pt x="5469" y="15195"/>
                    <a:pt x="5191" y="13356"/>
                  </a:cubicBezTo>
                  <a:lnTo>
                    <a:pt x="7701" y="13356"/>
                  </a:lnTo>
                  <a:cubicBezTo>
                    <a:pt x="7981" y="14828"/>
                    <a:pt x="8929" y="15859"/>
                    <a:pt x="10157" y="15859"/>
                  </a:cubicBezTo>
                  <a:cubicBezTo>
                    <a:pt x="11330" y="15859"/>
                    <a:pt x="12279" y="14754"/>
                    <a:pt x="12557" y="13209"/>
                  </a:cubicBezTo>
                  <a:cubicBezTo>
                    <a:pt x="14065" y="12840"/>
                    <a:pt x="15181" y="11221"/>
                    <a:pt x="15181" y="9085"/>
                  </a:cubicBezTo>
                  <a:lnTo>
                    <a:pt x="15181" y="8276"/>
                  </a:lnTo>
                  <a:close/>
                  <a:moveTo>
                    <a:pt x="6957" y="0"/>
                  </a:moveTo>
                  <a:cubicBezTo>
                    <a:pt x="6722" y="0"/>
                    <a:pt x="6484" y="187"/>
                    <a:pt x="6362" y="547"/>
                  </a:cubicBezTo>
                  <a:lnTo>
                    <a:pt x="4856" y="6657"/>
                  </a:lnTo>
                  <a:lnTo>
                    <a:pt x="670" y="6657"/>
                  </a:lnTo>
                  <a:cubicBezTo>
                    <a:pt x="278" y="6657"/>
                    <a:pt x="0" y="7024"/>
                    <a:pt x="0" y="7466"/>
                  </a:cubicBezTo>
                  <a:cubicBezTo>
                    <a:pt x="0" y="10115"/>
                    <a:pt x="1339" y="12326"/>
                    <a:pt x="3237" y="13062"/>
                  </a:cubicBezTo>
                  <a:lnTo>
                    <a:pt x="1506" y="19981"/>
                  </a:lnTo>
                  <a:lnTo>
                    <a:pt x="670" y="19981"/>
                  </a:lnTo>
                  <a:cubicBezTo>
                    <a:pt x="278" y="19981"/>
                    <a:pt x="0" y="20350"/>
                    <a:pt x="0" y="20792"/>
                  </a:cubicBezTo>
                  <a:cubicBezTo>
                    <a:pt x="0" y="21233"/>
                    <a:pt x="278" y="21600"/>
                    <a:pt x="670" y="21600"/>
                  </a:cubicBezTo>
                  <a:lnTo>
                    <a:pt x="1897" y="21600"/>
                  </a:lnTo>
                  <a:cubicBezTo>
                    <a:pt x="2176" y="21600"/>
                    <a:pt x="2399" y="21453"/>
                    <a:pt x="2567" y="21086"/>
                  </a:cubicBezTo>
                  <a:lnTo>
                    <a:pt x="4130" y="14606"/>
                  </a:lnTo>
                  <a:cubicBezTo>
                    <a:pt x="4799" y="16742"/>
                    <a:pt x="6362" y="18287"/>
                    <a:pt x="8259" y="18287"/>
                  </a:cubicBezTo>
                  <a:lnTo>
                    <a:pt x="12111" y="18287"/>
                  </a:lnTo>
                  <a:lnTo>
                    <a:pt x="11610" y="19981"/>
                  </a:lnTo>
                  <a:lnTo>
                    <a:pt x="10772" y="19981"/>
                  </a:lnTo>
                  <a:cubicBezTo>
                    <a:pt x="10437" y="19981"/>
                    <a:pt x="10157" y="20350"/>
                    <a:pt x="10157" y="20792"/>
                  </a:cubicBezTo>
                  <a:cubicBezTo>
                    <a:pt x="10157" y="21233"/>
                    <a:pt x="10437" y="21600"/>
                    <a:pt x="10772" y="21600"/>
                  </a:cubicBezTo>
                  <a:lnTo>
                    <a:pt x="12056" y="21600"/>
                  </a:lnTo>
                  <a:cubicBezTo>
                    <a:pt x="12334" y="21600"/>
                    <a:pt x="12503" y="21453"/>
                    <a:pt x="12614" y="21086"/>
                  </a:cubicBezTo>
                  <a:lnTo>
                    <a:pt x="13450" y="18214"/>
                  </a:lnTo>
                  <a:lnTo>
                    <a:pt x="15683" y="18214"/>
                  </a:lnTo>
                  <a:lnTo>
                    <a:pt x="16521" y="21086"/>
                  </a:lnTo>
                  <a:cubicBezTo>
                    <a:pt x="16577" y="21380"/>
                    <a:pt x="16856" y="21600"/>
                    <a:pt x="17079" y="21600"/>
                  </a:cubicBezTo>
                  <a:lnTo>
                    <a:pt x="18306" y="21600"/>
                  </a:lnTo>
                  <a:cubicBezTo>
                    <a:pt x="18641" y="21600"/>
                    <a:pt x="18921" y="21233"/>
                    <a:pt x="18921" y="20792"/>
                  </a:cubicBezTo>
                  <a:cubicBezTo>
                    <a:pt x="18921" y="20350"/>
                    <a:pt x="18641" y="19981"/>
                    <a:pt x="18306" y="19981"/>
                  </a:cubicBezTo>
                  <a:lnTo>
                    <a:pt x="17470" y="19981"/>
                  </a:lnTo>
                  <a:lnTo>
                    <a:pt x="16967" y="18287"/>
                  </a:lnTo>
                  <a:lnTo>
                    <a:pt x="17079" y="18287"/>
                  </a:lnTo>
                  <a:cubicBezTo>
                    <a:pt x="18083" y="18287"/>
                    <a:pt x="19033" y="17551"/>
                    <a:pt x="19423" y="16373"/>
                  </a:cubicBezTo>
                  <a:lnTo>
                    <a:pt x="21154" y="11809"/>
                  </a:lnTo>
                  <a:cubicBezTo>
                    <a:pt x="21377" y="11295"/>
                    <a:pt x="21432" y="10779"/>
                    <a:pt x="21432" y="10190"/>
                  </a:cubicBezTo>
                  <a:cubicBezTo>
                    <a:pt x="21600" y="10190"/>
                    <a:pt x="21600" y="10115"/>
                    <a:pt x="21600" y="10115"/>
                  </a:cubicBezTo>
                  <a:cubicBezTo>
                    <a:pt x="21488" y="8276"/>
                    <a:pt x="20316" y="6730"/>
                    <a:pt x="18921" y="6730"/>
                  </a:cubicBezTo>
                  <a:lnTo>
                    <a:pt x="17860" y="6730"/>
                  </a:lnTo>
                  <a:cubicBezTo>
                    <a:pt x="18140" y="4816"/>
                    <a:pt x="19479" y="3416"/>
                    <a:pt x="20930" y="3416"/>
                  </a:cubicBezTo>
                  <a:cubicBezTo>
                    <a:pt x="21320" y="3416"/>
                    <a:pt x="21600" y="3049"/>
                    <a:pt x="21600" y="2608"/>
                  </a:cubicBezTo>
                  <a:cubicBezTo>
                    <a:pt x="21600" y="2091"/>
                    <a:pt x="21320" y="1724"/>
                    <a:pt x="20930" y="1724"/>
                  </a:cubicBezTo>
                  <a:cubicBezTo>
                    <a:pt x="18698" y="1724"/>
                    <a:pt x="16912" y="3933"/>
                    <a:pt x="16577" y="6730"/>
                  </a:cubicBezTo>
                  <a:lnTo>
                    <a:pt x="10325" y="6730"/>
                  </a:lnTo>
                  <a:lnTo>
                    <a:pt x="7478" y="472"/>
                  </a:lnTo>
                  <a:lnTo>
                    <a:pt x="7478" y="400"/>
                  </a:lnTo>
                  <a:cubicBezTo>
                    <a:pt x="7351" y="131"/>
                    <a:pt x="7154" y="0"/>
                    <a:pt x="69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730" name="Google Shape;4730;p41"/>
            <p:cNvGrpSpPr/>
            <p:nvPr/>
          </p:nvGrpSpPr>
          <p:grpSpPr>
            <a:xfrm>
              <a:off x="2246623" y="2233638"/>
              <a:ext cx="905738" cy="904456"/>
              <a:chOff x="0" y="0"/>
              <a:chExt cx="905736" cy="904454"/>
            </a:xfrm>
          </p:grpSpPr>
          <p:sp>
            <p:nvSpPr>
              <p:cNvPr id="4731" name="Google Shape;4731;p41"/>
              <p:cNvSpPr/>
              <p:nvPr/>
            </p:nvSpPr>
            <p:spPr>
              <a:xfrm>
                <a:off x="0" y="105461"/>
                <a:ext cx="905736" cy="798993"/>
              </a:xfrm>
              <a:custGeom>
                <a:rect b="b" l="l" r="r" t="t"/>
                <a:pathLst>
                  <a:path extrusionOk="0" h="21600" w="21300">
                    <a:moveTo>
                      <a:pt x="5031" y="1329"/>
                    </a:moveTo>
                    <a:cubicBezTo>
                      <a:pt x="5802" y="1329"/>
                      <a:pt x="6353" y="2027"/>
                      <a:pt x="6297" y="2913"/>
                    </a:cubicBezTo>
                    <a:cubicBezTo>
                      <a:pt x="6022" y="2976"/>
                      <a:pt x="5802" y="3167"/>
                      <a:pt x="5581" y="3356"/>
                    </a:cubicBezTo>
                    <a:cubicBezTo>
                      <a:pt x="5305" y="3673"/>
                      <a:pt x="5305" y="4116"/>
                      <a:pt x="5581" y="4433"/>
                    </a:cubicBezTo>
                    <a:cubicBezTo>
                      <a:pt x="5718" y="4592"/>
                      <a:pt x="5870" y="4671"/>
                      <a:pt x="6022" y="4671"/>
                    </a:cubicBezTo>
                    <a:cubicBezTo>
                      <a:pt x="6173" y="4671"/>
                      <a:pt x="6325" y="4592"/>
                      <a:pt x="6463" y="4433"/>
                    </a:cubicBezTo>
                    <a:cubicBezTo>
                      <a:pt x="6573" y="4369"/>
                      <a:pt x="6683" y="4242"/>
                      <a:pt x="6738" y="4242"/>
                    </a:cubicBezTo>
                    <a:lnTo>
                      <a:pt x="6958" y="4242"/>
                    </a:lnTo>
                    <a:cubicBezTo>
                      <a:pt x="7178" y="4242"/>
                      <a:pt x="7399" y="4496"/>
                      <a:pt x="7509" y="4749"/>
                    </a:cubicBezTo>
                    <a:cubicBezTo>
                      <a:pt x="7675" y="5193"/>
                      <a:pt x="7399" y="5700"/>
                      <a:pt x="6958" y="5700"/>
                    </a:cubicBezTo>
                    <a:lnTo>
                      <a:pt x="3266" y="5700"/>
                    </a:lnTo>
                    <a:cubicBezTo>
                      <a:pt x="2550" y="5700"/>
                      <a:pt x="2274" y="5002"/>
                      <a:pt x="2661" y="4496"/>
                    </a:cubicBezTo>
                    <a:cubicBezTo>
                      <a:pt x="2825" y="4369"/>
                      <a:pt x="2935" y="4242"/>
                      <a:pt x="3101" y="4242"/>
                    </a:cubicBezTo>
                    <a:lnTo>
                      <a:pt x="3322" y="4242"/>
                    </a:lnTo>
                    <a:cubicBezTo>
                      <a:pt x="3432" y="4242"/>
                      <a:pt x="3542" y="4369"/>
                      <a:pt x="3596" y="4433"/>
                    </a:cubicBezTo>
                    <a:cubicBezTo>
                      <a:pt x="3735" y="4592"/>
                      <a:pt x="3887" y="4671"/>
                      <a:pt x="4037" y="4671"/>
                    </a:cubicBezTo>
                    <a:cubicBezTo>
                      <a:pt x="4189" y="4671"/>
                      <a:pt x="4341" y="4592"/>
                      <a:pt x="4478" y="4433"/>
                    </a:cubicBezTo>
                    <a:cubicBezTo>
                      <a:pt x="4754" y="4116"/>
                      <a:pt x="4754" y="3673"/>
                      <a:pt x="4478" y="3356"/>
                    </a:cubicBezTo>
                    <a:cubicBezTo>
                      <a:pt x="4257" y="3167"/>
                      <a:pt x="4093" y="2976"/>
                      <a:pt x="3817" y="2913"/>
                    </a:cubicBezTo>
                    <a:lnTo>
                      <a:pt x="3817" y="2787"/>
                    </a:lnTo>
                    <a:cubicBezTo>
                      <a:pt x="3817" y="1962"/>
                      <a:pt x="4368" y="1329"/>
                      <a:pt x="5031" y="1329"/>
                    </a:cubicBezTo>
                    <a:close/>
                    <a:moveTo>
                      <a:pt x="8611" y="5827"/>
                    </a:moveTo>
                    <a:cubicBezTo>
                      <a:pt x="8941" y="6018"/>
                      <a:pt x="9162" y="6271"/>
                      <a:pt x="9272" y="6651"/>
                    </a:cubicBezTo>
                    <a:lnTo>
                      <a:pt x="11311" y="11780"/>
                    </a:lnTo>
                    <a:lnTo>
                      <a:pt x="10540" y="12669"/>
                    </a:lnTo>
                    <a:lnTo>
                      <a:pt x="8446" y="10260"/>
                    </a:lnTo>
                    <a:cubicBezTo>
                      <a:pt x="8308" y="10103"/>
                      <a:pt x="8156" y="10023"/>
                      <a:pt x="8006" y="10023"/>
                    </a:cubicBezTo>
                    <a:cubicBezTo>
                      <a:pt x="7853" y="10023"/>
                      <a:pt x="7703" y="10103"/>
                      <a:pt x="7565" y="10260"/>
                    </a:cubicBezTo>
                    <a:lnTo>
                      <a:pt x="5525" y="12669"/>
                    </a:lnTo>
                    <a:lnTo>
                      <a:pt x="4754" y="11780"/>
                    </a:lnTo>
                    <a:lnTo>
                      <a:pt x="6517" y="7220"/>
                    </a:lnTo>
                    <a:cubicBezTo>
                      <a:pt x="6904" y="7220"/>
                      <a:pt x="7565" y="7220"/>
                      <a:pt x="8170" y="6587"/>
                    </a:cubicBezTo>
                    <a:cubicBezTo>
                      <a:pt x="8390" y="6333"/>
                      <a:pt x="8556" y="6080"/>
                      <a:pt x="8611" y="5827"/>
                    </a:cubicBezTo>
                    <a:close/>
                    <a:moveTo>
                      <a:pt x="8060" y="11718"/>
                    </a:moveTo>
                    <a:lnTo>
                      <a:pt x="10099" y="14062"/>
                    </a:lnTo>
                    <a:cubicBezTo>
                      <a:pt x="10265" y="14219"/>
                      <a:pt x="10430" y="14299"/>
                      <a:pt x="10589" y="14299"/>
                    </a:cubicBezTo>
                    <a:cubicBezTo>
                      <a:pt x="10746" y="14299"/>
                      <a:pt x="10898" y="14219"/>
                      <a:pt x="11037" y="14062"/>
                    </a:cubicBezTo>
                    <a:lnTo>
                      <a:pt x="11862" y="13111"/>
                    </a:lnTo>
                    <a:lnTo>
                      <a:pt x="14617" y="20080"/>
                    </a:lnTo>
                    <a:lnTo>
                      <a:pt x="1503" y="20080"/>
                    </a:lnTo>
                    <a:lnTo>
                      <a:pt x="4257" y="13111"/>
                    </a:lnTo>
                    <a:lnTo>
                      <a:pt x="5085" y="14062"/>
                    </a:lnTo>
                    <a:cubicBezTo>
                      <a:pt x="5223" y="14219"/>
                      <a:pt x="5373" y="14299"/>
                      <a:pt x="5525" y="14299"/>
                    </a:cubicBezTo>
                    <a:cubicBezTo>
                      <a:pt x="5678" y="14299"/>
                      <a:pt x="5828" y="14219"/>
                      <a:pt x="5966" y="14062"/>
                    </a:cubicBezTo>
                    <a:lnTo>
                      <a:pt x="8060" y="11718"/>
                    </a:lnTo>
                    <a:close/>
                    <a:moveTo>
                      <a:pt x="14314" y="10023"/>
                    </a:moveTo>
                    <a:cubicBezTo>
                      <a:pt x="14811" y="10023"/>
                      <a:pt x="15306" y="10292"/>
                      <a:pt x="15554" y="10831"/>
                    </a:cubicBezTo>
                    <a:lnTo>
                      <a:pt x="19631" y="20080"/>
                    </a:lnTo>
                    <a:lnTo>
                      <a:pt x="15995" y="20080"/>
                    </a:lnTo>
                    <a:lnTo>
                      <a:pt x="12689" y="11780"/>
                    </a:lnTo>
                    <a:lnTo>
                      <a:pt x="13074" y="10831"/>
                    </a:lnTo>
                    <a:cubicBezTo>
                      <a:pt x="13322" y="10292"/>
                      <a:pt x="13819" y="10023"/>
                      <a:pt x="14314" y="10023"/>
                    </a:cubicBezTo>
                    <a:close/>
                    <a:moveTo>
                      <a:pt x="5031" y="0"/>
                    </a:moveTo>
                    <a:cubicBezTo>
                      <a:pt x="3652" y="0"/>
                      <a:pt x="2494" y="1329"/>
                      <a:pt x="2550" y="2976"/>
                    </a:cubicBezTo>
                    <a:cubicBezTo>
                      <a:pt x="1889" y="3293"/>
                      <a:pt x="1338" y="4116"/>
                      <a:pt x="1338" y="5067"/>
                    </a:cubicBezTo>
                    <a:cubicBezTo>
                      <a:pt x="1338" y="6271"/>
                      <a:pt x="2164" y="7220"/>
                      <a:pt x="3156" y="7220"/>
                    </a:cubicBezTo>
                    <a:lnTo>
                      <a:pt x="5361" y="7220"/>
                    </a:lnTo>
                    <a:lnTo>
                      <a:pt x="70" y="20587"/>
                    </a:lnTo>
                    <a:cubicBezTo>
                      <a:pt x="-150" y="21029"/>
                      <a:pt x="181" y="21600"/>
                      <a:pt x="621" y="21600"/>
                    </a:cubicBezTo>
                    <a:lnTo>
                      <a:pt x="20679" y="21600"/>
                    </a:lnTo>
                    <a:cubicBezTo>
                      <a:pt x="21119" y="21600"/>
                      <a:pt x="21450" y="21029"/>
                      <a:pt x="21230" y="20587"/>
                    </a:cubicBezTo>
                    <a:lnTo>
                      <a:pt x="16656" y="10198"/>
                    </a:lnTo>
                    <a:cubicBezTo>
                      <a:pt x="16184" y="9112"/>
                      <a:pt x="15266" y="8573"/>
                      <a:pt x="14349" y="8573"/>
                    </a:cubicBezTo>
                    <a:cubicBezTo>
                      <a:pt x="13447" y="8573"/>
                      <a:pt x="12548" y="9096"/>
                      <a:pt x="12082" y="10133"/>
                    </a:cubicBezTo>
                    <a:lnTo>
                      <a:pt x="10486" y="6018"/>
                    </a:lnTo>
                    <a:cubicBezTo>
                      <a:pt x="10099" y="5129"/>
                      <a:pt x="9438" y="4496"/>
                      <a:pt x="8667" y="4369"/>
                    </a:cubicBezTo>
                    <a:cubicBezTo>
                      <a:pt x="8611" y="4053"/>
                      <a:pt x="8390" y="3736"/>
                      <a:pt x="8226" y="3482"/>
                    </a:cubicBezTo>
                    <a:cubicBezTo>
                      <a:pt x="8006" y="3229"/>
                      <a:pt x="7785" y="3102"/>
                      <a:pt x="7509" y="2976"/>
                    </a:cubicBezTo>
                    <a:cubicBezTo>
                      <a:pt x="7565" y="1329"/>
                      <a:pt x="6463" y="0"/>
                      <a:pt x="50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32" name="Google Shape;4732;p41"/>
              <p:cNvSpPr/>
              <p:nvPr/>
            </p:nvSpPr>
            <p:spPr>
              <a:xfrm>
                <a:off x="480561" y="0"/>
                <a:ext cx="424572" cy="316310"/>
              </a:xfrm>
              <a:custGeom>
                <a:rect b="b" l="l" r="r" t="t"/>
                <a:pathLst>
                  <a:path extrusionOk="0" h="21600" w="21385">
                    <a:moveTo>
                      <a:pt x="14537" y="3357"/>
                    </a:moveTo>
                    <a:cubicBezTo>
                      <a:pt x="16781" y="3357"/>
                      <a:pt x="18549" y="5759"/>
                      <a:pt x="18549" y="8802"/>
                    </a:cubicBezTo>
                    <a:cubicBezTo>
                      <a:pt x="18549" y="11361"/>
                      <a:pt x="17369" y="13438"/>
                      <a:pt x="15601" y="13921"/>
                    </a:cubicBezTo>
                    <a:cubicBezTo>
                      <a:pt x="15481" y="13438"/>
                      <a:pt x="15129" y="12641"/>
                      <a:pt x="14773" y="12159"/>
                    </a:cubicBezTo>
                    <a:cubicBezTo>
                      <a:pt x="14301" y="11519"/>
                      <a:pt x="13829" y="11199"/>
                      <a:pt x="13241" y="11041"/>
                    </a:cubicBezTo>
                    <a:lnTo>
                      <a:pt x="13241" y="10559"/>
                    </a:lnTo>
                    <a:cubicBezTo>
                      <a:pt x="13241" y="8319"/>
                      <a:pt x="12533" y="6562"/>
                      <a:pt x="11469" y="5119"/>
                    </a:cubicBezTo>
                    <a:cubicBezTo>
                      <a:pt x="12413" y="4160"/>
                      <a:pt x="13357" y="3357"/>
                      <a:pt x="14537" y="3357"/>
                    </a:cubicBezTo>
                    <a:close/>
                    <a:moveTo>
                      <a:pt x="7929" y="7039"/>
                    </a:moveTo>
                    <a:cubicBezTo>
                      <a:pt x="9465" y="7039"/>
                      <a:pt x="10645" y="8639"/>
                      <a:pt x="10645" y="10559"/>
                    </a:cubicBezTo>
                    <a:lnTo>
                      <a:pt x="10645" y="11041"/>
                    </a:lnTo>
                    <a:cubicBezTo>
                      <a:pt x="10053" y="11199"/>
                      <a:pt x="9581" y="11519"/>
                      <a:pt x="9109" y="12159"/>
                    </a:cubicBezTo>
                    <a:cubicBezTo>
                      <a:pt x="8517" y="12961"/>
                      <a:pt x="8517" y="13921"/>
                      <a:pt x="9109" y="14718"/>
                    </a:cubicBezTo>
                    <a:cubicBezTo>
                      <a:pt x="9405" y="15119"/>
                      <a:pt x="9757" y="15318"/>
                      <a:pt x="10113" y="15318"/>
                    </a:cubicBezTo>
                    <a:cubicBezTo>
                      <a:pt x="10465" y="15318"/>
                      <a:pt x="10821" y="15119"/>
                      <a:pt x="11117" y="14718"/>
                    </a:cubicBezTo>
                    <a:cubicBezTo>
                      <a:pt x="11233" y="14561"/>
                      <a:pt x="11469" y="14398"/>
                      <a:pt x="11705" y="14398"/>
                    </a:cubicBezTo>
                    <a:lnTo>
                      <a:pt x="12061" y="14398"/>
                    </a:lnTo>
                    <a:cubicBezTo>
                      <a:pt x="12413" y="14398"/>
                      <a:pt x="12649" y="14561"/>
                      <a:pt x="13005" y="15038"/>
                    </a:cubicBezTo>
                    <a:cubicBezTo>
                      <a:pt x="13829" y="16161"/>
                      <a:pt x="13241" y="17918"/>
                      <a:pt x="12061" y="17918"/>
                    </a:cubicBezTo>
                    <a:lnTo>
                      <a:pt x="4153" y="17918"/>
                    </a:lnTo>
                    <a:cubicBezTo>
                      <a:pt x="3445" y="17918"/>
                      <a:pt x="2617" y="16958"/>
                      <a:pt x="2853" y="15998"/>
                    </a:cubicBezTo>
                    <a:lnTo>
                      <a:pt x="2853" y="15841"/>
                    </a:lnTo>
                    <a:cubicBezTo>
                      <a:pt x="2973" y="15038"/>
                      <a:pt x="3445" y="14398"/>
                      <a:pt x="4033" y="14241"/>
                    </a:cubicBezTo>
                    <a:lnTo>
                      <a:pt x="4389" y="14241"/>
                    </a:lnTo>
                    <a:cubicBezTo>
                      <a:pt x="4741" y="14241"/>
                      <a:pt x="4861" y="14398"/>
                      <a:pt x="4977" y="14561"/>
                    </a:cubicBezTo>
                    <a:cubicBezTo>
                      <a:pt x="5273" y="14962"/>
                      <a:pt x="5629" y="15160"/>
                      <a:pt x="5981" y="15160"/>
                    </a:cubicBezTo>
                    <a:cubicBezTo>
                      <a:pt x="6337" y="15160"/>
                      <a:pt x="6689" y="14962"/>
                      <a:pt x="6985" y="14561"/>
                    </a:cubicBezTo>
                    <a:cubicBezTo>
                      <a:pt x="7573" y="13758"/>
                      <a:pt x="7573" y="12798"/>
                      <a:pt x="6985" y="12001"/>
                    </a:cubicBezTo>
                    <a:cubicBezTo>
                      <a:pt x="6513" y="11361"/>
                      <a:pt x="6041" y="11041"/>
                      <a:pt x="5449" y="10721"/>
                    </a:cubicBezTo>
                    <a:cubicBezTo>
                      <a:pt x="5097" y="8802"/>
                      <a:pt x="6277" y="7039"/>
                      <a:pt x="7929" y="7039"/>
                    </a:cubicBezTo>
                    <a:close/>
                    <a:moveTo>
                      <a:pt x="14773" y="0"/>
                    </a:moveTo>
                    <a:cubicBezTo>
                      <a:pt x="12533" y="0"/>
                      <a:pt x="10409" y="1437"/>
                      <a:pt x="9225" y="3840"/>
                    </a:cubicBezTo>
                    <a:cubicBezTo>
                      <a:pt x="8873" y="3520"/>
                      <a:pt x="8517" y="3520"/>
                      <a:pt x="8045" y="3520"/>
                    </a:cubicBezTo>
                    <a:cubicBezTo>
                      <a:pt x="4977" y="3520"/>
                      <a:pt x="2617" y="7039"/>
                      <a:pt x="2737" y="11199"/>
                    </a:cubicBezTo>
                    <a:cubicBezTo>
                      <a:pt x="1201" y="11519"/>
                      <a:pt x="21" y="13601"/>
                      <a:pt x="21" y="15841"/>
                    </a:cubicBezTo>
                    <a:cubicBezTo>
                      <a:pt x="-215" y="18720"/>
                      <a:pt x="1557" y="21437"/>
                      <a:pt x="3797" y="21600"/>
                    </a:cubicBezTo>
                    <a:lnTo>
                      <a:pt x="12649" y="21600"/>
                    </a:lnTo>
                    <a:cubicBezTo>
                      <a:pt x="14185" y="21118"/>
                      <a:pt x="15365" y="19838"/>
                      <a:pt x="15717" y="17918"/>
                    </a:cubicBezTo>
                    <a:cubicBezTo>
                      <a:pt x="18905" y="17121"/>
                      <a:pt x="21385" y="13601"/>
                      <a:pt x="21385" y="8959"/>
                    </a:cubicBezTo>
                    <a:cubicBezTo>
                      <a:pt x="21385" y="3997"/>
                      <a:pt x="18433" y="0"/>
                      <a:pt x="147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733" name="Google Shape;4733;p41"/>
            <p:cNvGrpSpPr/>
            <p:nvPr/>
          </p:nvGrpSpPr>
          <p:grpSpPr>
            <a:xfrm>
              <a:off x="7819251" y="7419"/>
              <a:ext cx="905258" cy="907357"/>
              <a:chOff x="0" y="0"/>
              <a:chExt cx="905256" cy="907355"/>
            </a:xfrm>
          </p:grpSpPr>
          <p:sp>
            <p:nvSpPr>
              <p:cNvPr id="4734" name="Google Shape;4734;p41"/>
              <p:cNvSpPr/>
              <p:nvPr/>
            </p:nvSpPr>
            <p:spPr>
              <a:xfrm>
                <a:off x="581079" y="424671"/>
                <a:ext cx="53922" cy="210850"/>
              </a:xfrm>
              <a:custGeom>
                <a:rect b="b" l="l" r="r" t="t"/>
                <a:pathLst>
                  <a:path extrusionOk="0" h="21600" w="21600">
                    <a:moveTo>
                      <a:pt x="10338" y="0"/>
                    </a:moveTo>
                    <a:cubicBezTo>
                      <a:pt x="4707" y="0"/>
                      <a:pt x="0" y="1196"/>
                      <a:pt x="0" y="2636"/>
                    </a:cubicBezTo>
                    <a:lnTo>
                      <a:pt x="0" y="18964"/>
                    </a:lnTo>
                    <a:cubicBezTo>
                      <a:pt x="0" y="20404"/>
                      <a:pt x="4707" y="21600"/>
                      <a:pt x="10338" y="21600"/>
                    </a:cubicBezTo>
                    <a:cubicBezTo>
                      <a:pt x="16893" y="21600"/>
                      <a:pt x="21600" y="20404"/>
                      <a:pt x="21600" y="18964"/>
                    </a:cubicBezTo>
                    <a:lnTo>
                      <a:pt x="21600" y="2636"/>
                    </a:lnTo>
                    <a:cubicBezTo>
                      <a:pt x="21600" y="1440"/>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35" name="Google Shape;4735;p41"/>
              <p:cNvSpPr/>
              <p:nvPr/>
            </p:nvSpPr>
            <p:spPr>
              <a:xfrm>
                <a:off x="0" y="0"/>
                <a:ext cx="905256" cy="907355"/>
              </a:xfrm>
              <a:custGeom>
                <a:rect b="b" l="l" r="r" t="t"/>
                <a:pathLst>
                  <a:path extrusionOk="0" h="21600" w="21564">
                    <a:moveTo>
                      <a:pt x="15126" y="1519"/>
                    </a:moveTo>
                    <a:cubicBezTo>
                      <a:pt x="15461" y="1799"/>
                      <a:pt x="15851" y="2300"/>
                      <a:pt x="16131" y="2914"/>
                    </a:cubicBezTo>
                    <a:cubicBezTo>
                      <a:pt x="15516" y="3695"/>
                      <a:pt x="15126" y="4642"/>
                      <a:pt x="15126" y="5758"/>
                    </a:cubicBezTo>
                    <a:lnTo>
                      <a:pt x="15126" y="6204"/>
                    </a:lnTo>
                    <a:cubicBezTo>
                      <a:pt x="14623" y="5703"/>
                      <a:pt x="13842" y="4865"/>
                      <a:pt x="13842" y="3918"/>
                    </a:cubicBezTo>
                    <a:cubicBezTo>
                      <a:pt x="13842" y="2858"/>
                      <a:pt x="14623" y="1965"/>
                      <a:pt x="15126" y="1519"/>
                    </a:cubicBezTo>
                    <a:close/>
                    <a:moveTo>
                      <a:pt x="3683" y="3807"/>
                    </a:moveTo>
                    <a:lnTo>
                      <a:pt x="3683" y="4476"/>
                    </a:lnTo>
                    <a:cubicBezTo>
                      <a:pt x="3683" y="5480"/>
                      <a:pt x="2847" y="6315"/>
                      <a:pt x="1786" y="6315"/>
                    </a:cubicBezTo>
                    <a:lnTo>
                      <a:pt x="1173" y="6315"/>
                    </a:lnTo>
                    <a:lnTo>
                      <a:pt x="1173" y="5703"/>
                    </a:lnTo>
                    <a:cubicBezTo>
                      <a:pt x="1173" y="4642"/>
                      <a:pt x="2009" y="3807"/>
                      <a:pt x="3014" y="3807"/>
                    </a:cubicBezTo>
                    <a:close/>
                    <a:moveTo>
                      <a:pt x="20149" y="2580"/>
                    </a:moveTo>
                    <a:lnTo>
                      <a:pt x="20149" y="3192"/>
                    </a:lnTo>
                    <a:cubicBezTo>
                      <a:pt x="20149" y="4865"/>
                      <a:pt x="18866" y="6204"/>
                      <a:pt x="17247" y="6315"/>
                    </a:cubicBezTo>
                    <a:lnTo>
                      <a:pt x="18755" y="4865"/>
                    </a:lnTo>
                    <a:cubicBezTo>
                      <a:pt x="19033" y="4587"/>
                      <a:pt x="19033" y="4253"/>
                      <a:pt x="18755" y="3973"/>
                    </a:cubicBezTo>
                    <a:cubicBezTo>
                      <a:pt x="18615" y="3833"/>
                      <a:pt x="18446" y="3764"/>
                      <a:pt x="18280" y="3764"/>
                    </a:cubicBezTo>
                    <a:cubicBezTo>
                      <a:pt x="18112" y="3764"/>
                      <a:pt x="17945" y="3833"/>
                      <a:pt x="17805" y="3973"/>
                    </a:cubicBezTo>
                    <a:lnTo>
                      <a:pt x="16354" y="5423"/>
                    </a:lnTo>
                    <a:cubicBezTo>
                      <a:pt x="16521" y="3807"/>
                      <a:pt x="17805" y="2580"/>
                      <a:pt x="19536" y="2580"/>
                    </a:cubicBezTo>
                    <a:close/>
                    <a:moveTo>
                      <a:pt x="1173" y="7710"/>
                    </a:moveTo>
                    <a:cubicBezTo>
                      <a:pt x="1897" y="7990"/>
                      <a:pt x="2401" y="8714"/>
                      <a:pt x="2401" y="9552"/>
                    </a:cubicBezTo>
                    <a:lnTo>
                      <a:pt x="2401" y="10779"/>
                    </a:lnTo>
                    <a:cubicBezTo>
                      <a:pt x="2401" y="12563"/>
                      <a:pt x="3795" y="13959"/>
                      <a:pt x="5526" y="13959"/>
                    </a:cubicBezTo>
                    <a:lnTo>
                      <a:pt x="7423" y="13959"/>
                    </a:lnTo>
                    <a:cubicBezTo>
                      <a:pt x="8150" y="13959"/>
                      <a:pt x="8708" y="14516"/>
                      <a:pt x="8708" y="15186"/>
                    </a:cubicBezTo>
                    <a:cubicBezTo>
                      <a:pt x="8708" y="15910"/>
                      <a:pt x="8150" y="16467"/>
                      <a:pt x="7423" y="16467"/>
                    </a:cubicBezTo>
                    <a:lnTo>
                      <a:pt x="6810" y="16467"/>
                    </a:lnTo>
                    <a:cubicBezTo>
                      <a:pt x="3683" y="16467"/>
                      <a:pt x="1173" y="13847"/>
                      <a:pt x="1173" y="10779"/>
                    </a:cubicBezTo>
                    <a:lnTo>
                      <a:pt x="1173" y="7710"/>
                    </a:lnTo>
                    <a:close/>
                    <a:moveTo>
                      <a:pt x="16243" y="7599"/>
                    </a:moveTo>
                    <a:lnTo>
                      <a:pt x="16243" y="10722"/>
                    </a:lnTo>
                    <a:cubicBezTo>
                      <a:pt x="16243" y="11105"/>
                      <a:pt x="16535" y="11358"/>
                      <a:pt x="16847" y="11358"/>
                    </a:cubicBezTo>
                    <a:cubicBezTo>
                      <a:pt x="16942" y="11358"/>
                      <a:pt x="17042" y="11333"/>
                      <a:pt x="17135" y="11280"/>
                    </a:cubicBezTo>
                    <a:lnTo>
                      <a:pt x="18755" y="10444"/>
                    </a:lnTo>
                    <a:lnTo>
                      <a:pt x="18755" y="11783"/>
                    </a:lnTo>
                    <a:lnTo>
                      <a:pt x="18866" y="11783"/>
                    </a:lnTo>
                    <a:lnTo>
                      <a:pt x="16577" y="14070"/>
                    </a:lnTo>
                    <a:cubicBezTo>
                      <a:pt x="16409" y="14237"/>
                      <a:pt x="16354" y="14405"/>
                      <a:pt x="16354" y="14571"/>
                    </a:cubicBezTo>
                    <a:cubicBezTo>
                      <a:pt x="16577" y="16747"/>
                      <a:pt x="17470" y="18811"/>
                      <a:pt x="19033" y="20262"/>
                    </a:cubicBezTo>
                    <a:lnTo>
                      <a:pt x="13787" y="20262"/>
                    </a:lnTo>
                    <a:lnTo>
                      <a:pt x="13787" y="17082"/>
                    </a:lnTo>
                    <a:cubicBezTo>
                      <a:pt x="13787" y="16747"/>
                      <a:pt x="13507" y="16467"/>
                      <a:pt x="13172" y="16467"/>
                    </a:cubicBezTo>
                    <a:cubicBezTo>
                      <a:pt x="12782" y="16467"/>
                      <a:pt x="12503" y="16747"/>
                      <a:pt x="12503" y="17082"/>
                    </a:cubicBezTo>
                    <a:lnTo>
                      <a:pt x="12503" y="20262"/>
                    </a:lnTo>
                    <a:lnTo>
                      <a:pt x="8596" y="20262"/>
                    </a:lnTo>
                    <a:lnTo>
                      <a:pt x="8596" y="19647"/>
                    </a:lnTo>
                    <a:cubicBezTo>
                      <a:pt x="8596" y="19313"/>
                      <a:pt x="8316" y="19035"/>
                      <a:pt x="7981" y="19035"/>
                    </a:cubicBezTo>
                    <a:cubicBezTo>
                      <a:pt x="7646" y="19035"/>
                      <a:pt x="7368" y="19313"/>
                      <a:pt x="7368" y="19647"/>
                    </a:cubicBezTo>
                    <a:lnTo>
                      <a:pt x="7368" y="20262"/>
                    </a:lnTo>
                    <a:lnTo>
                      <a:pt x="3405" y="20262"/>
                    </a:lnTo>
                    <a:cubicBezTo>
                      <a:pt x="4130" y="19536"/>
                      <a:pt x="4799" y="18532"/>
                      <a:pt x="5246" y="17471"/>
                    </a:cubicBezTo>
                    <a:cubicBezTo>
                      <a:pt x="5749" y="17528"/>
                      <a:pt x="6252" y="17639"/>
                      <a:pt x="6754" y="17639"/>
                    </a:cubicBezTo>
                    <a:lnTo>
                      <a:pt x="7368" y="17639"/>
                    </a:lnTo>
                    <a:cubicBezTo>
                      <a:pt x="8763" y="17639"/>
                      <a:pt x="9879" y="16524"/>
                      <a:pt x="9879" y="15129"/>
                    </a:cubicBezTo>
                    <a:cubicBezTo>
                      <a:pt x="9879" y="13735"/>
                      <a:pt x="8763" y="12618"/>
                      <a:pt x="7368" y="12618"/>
                    </a:cubicBezTo>
                    <a:lnTo>
                      <a:pt x="6084" y="12618"/>
                    </a:lnTo>
                    <a:lnTo>
                      <a:pt x="6084" y="7599"/>
                    </a:lnTo>
                    <a:lnTo>
                      <a:pt x="7368" y="7599"/>
                    </a:lnTo>
                    <a:lnTo>
                      <a:pt x="7368" y="9495"/>
                    </a:lnTo>
                    <a:cubicBezTo>
                      <a:pt x="7368" y="9830"/>
                      <a:pt x="7646" y="10110"/>
                      <a:pt x="7981" y="10110"/>
                    </a:cubicBezTo>
                    <a:cubicBezTo>
                      <a:pt x="8316" y="10110"/>
                      <a:pt x="8596" y="9830"/>
                      <a:pt x="8596" y="9495"/>
                    </a:cubicBezTo>
                    <a:lnTo>
                      <a:pt x="8596" y="7599"/>
                    </a:lnTo>
                    <a:lnTo>
                      <a:pt x="11218" y="7599"/>
                    </a:lnTo>
                    <a:lnTo>
                      <a:pt x="11218" y="12006"/>
                    </a:lnTo>
                    <a:cubicBezTo>
                      <a:pt x="11218" y="12340"/>
                      <a:pt x="11498" y="12618"/>
                      <a:pt x="11833" y="12618"/>
                    </a:cubicBezTo>
                    <a:cubicBezTo>
                      <a:pt x="12168" y="12618"/>
                      <a:pt x="12448" y="12340"/>
                      <a:pt x="12448" y="12006"/>
                    </a:cubicBezTo>
                    <a:lnTo>
                      <a:pt x="12448" y="7599"/>
                    </a:lnTo>
                    <a:close/>
                    <a:moveTo>
                      <a:pt x="15126" y="0"/>
                    </a:moveTo>
                    <a:cubicBezTo>
                      <a:pt x="14986" y="0"/>
                      <a:pt x="14846" y="41"/>
                      <a:pt x="14735" y="124"/>
                    </a:cubicBezTo>
                    <a:cubicBezTo>
                      <a:pt x="14680" y="181"/>
                      <a:pt x="12614" y="1742"/>
                      <a:pt x="12614" y="3807"/>
                    </a:cubicBezTo>
                    <a:cubicBezTo>
                      <a:pt x="12614" y="4810"/>
                      <a:pt x="13061" y="5703"/>
                      <a:pt x="13564" y="6315"/>
                    </a:cubicBezTo>
                    <a:lnTo>
                      <a:pt x="5581" y="6315"/>
                    </a:lnTo>
                    <a:cubicBezTo>
                      <a:pt x="5191" y="6315"/>
                      <a:pt x="4911" y="6595"/>
                      <a:pt x="4911" y="6985"/>
                    </a:cubicBezTo>
                    <a:lnTo>
                      <a:pt x="4911" y="12563"/>
                    </a:lnTo>
                    <a:cubicBezTo>
                      <a:pt x="4186" y="12284"/>
                      <a:pt x="3683" y="11560"/>
                      <a:pt x="3683" y="10722"/>
                    </a:cubicBezTo>
                    <a:lnTo>
                      <a:pt x="3683" y="9495"/>
                    </a:lnTo>
                    <a:cubicBezTo>
                      <a:pt x="3683" y="8659"/>
                      <a:pt x="3405" y="7934"/>
                      <a:pt x="2902" y="7376"/>
                    </a:cubicBezTo>
                    <a:cubicBezTo>
                      <a:pt x="4075" y="6985"/>
                      <a:pt x="5023" y="5758"/>
                      <a:pt x="5023" y="4476"/>
                    </a:cubicBezTo>
                    <a:lnTo>
                      <a:pt x="5023" y="3192"/>
                    </a:lnTo>
                    <a:cubicBezTo>
                      <a:pt x="5023" y="2858"/>
                      <a:pt x="4688" y="2580"/>
                      <a:pt x="4353" y="2580"/>
                    </a:cubicBezTo>
                    <a:lnTo>
                      <a:pt x="3125" y="2580"/>
                    </a:lnTo>
                    <a:cubicBezTo>
                      <a:pt x="1396" y="2580"/>
                      <a:pt x="0" y="3973"/>
                      <a:pt x="0" y="5703"/>
                    </a:cubicBezTo>
                    <a:lnTo>
                      <a:pt x="0" y="10722"/>
                    </a:lnTo>
                    <a:cubicBezTo>
                      <a:pt x="0" y="13567"/>
                      <a:pt x="1731" y="16078"/>
                      <a:pt x="4241" y="17137"/>
                    </a:cubicBezTo>
                    <a:cubicBezTo>
                      <a:pt x="3572" y="18475"/>
                      <a:pt x="2624" y="19592"/>
                      <a:pt x="1508" y="20428"/>
                    </a:cubicBezTo>
                    <a:cubicBezTo>
                      <a:pt x="1005" y="20763"/>
                      <a:pt x="1228" y="21600"/>
                      <a:pt x="1843" y="21600"/>
                    </a:cubicBezTo>
                    <a:lnTo>
                      <a:pt x="20875" y="21600"/>
                    </a:lnTo>
                    <a:cubicBezTo>
                      <a:pt x="21154" y="21600"/>
                      <a:pt x="21433" y="21377"/>
                      <a:pt x="21545" y="21154"/>
                    </a:cubicBezTo>
                    <a:cubicBezTo>
                      <a:pt x="21600" y="20874"/>
                      <a:pt x="21545" y="20596"/>
                      <a:pt x="21265" y="20485"/>
                    </a:cubicBezTo>
                    <a:cubicBezTo>
                      <a:pt x="19368" y="19201"/>
                      <a:pt x="18085" y="17137"/>
                      <a:pt x="17805" y="14851"/>
                    </a:cubicBezTo>
                    <a:lnTo>
                      <a:pt x="20149" y="12507"/>
                    </a:lnTo>
                    <a:cubicBezTo>
                      <a:pt x="20261" y="12395"/>
                      <a:pt x="20317" y="12229"/>
                      <a:pt x="20317" y="12117"/>
                    </a:cubicBezTo>
                    <a:lnTo>
                      <a:pt x="20317" y="9607"/>
                    </a:lnTo>
                    <a:cubicBezTo>
                      <a:pt x="20317" y="9384"/>
                      <a:pt x="20206" y="9161"/>
                      <a:pt x="20037" y="9049"/>
                    </a:cubicBezTo>
                    <a:cubicBezTo>
                      <a:pt x="19954" y="8966"/>
                      <a:pt x="19857" y="8923"/>
                      <a:pt x="19752" y="8923"/>
                    </a:cubicBezTo>
                    <a:cubicBezTo>
                      <a:pt x="19648" y="8923"/>
                      <a:pt x="19536" y="8966"/>
                      <a:pt x="19424" y="9049"/>
                    </a:cubicBezTo>
                    <a:lnTo>
                      <a:pt x="17805" y="9886"/>
                    </a:lnTo>
                    <a:lnTo>
                      <a:pt x="17805" y="7710"/>
                    </a:lnTo>
                    <a:cubicBezTo>
                      <a:pt x="19759" y="7264"/>
                      <a:pt x="21433" y="5423"/>
                      <a:pt x="21433" y="3192"/>
                    </a:cubicBezTo>
                    <a:lnTo>
                      <a:pt x="21433" y="1965"/>
                    </a:lnTo>
                    <a:cubicBezTo>
                      <a:pt x="21433" y="1576"/>
                      <a:pt x="21154" y="1296"/>
                      <a:pt x="20819" y="1296"/>
                    </a:cubicBezTo>
                    <a:lnTo>
                      <a:pt x="19591" y="1296"/>
                    </a:lnTo>
                    <a:cubicBezTo>
                      <a:pt x="18643" y="1296"/>
                      <a:pt x="17805" y="1576"/>
                      <a:pt x="17135" y="2022"/>
                    </a:cubicBezTo>
                    <a:cubicBezTo>
                      <a:pt x="16521" y="905"/>
                      <a:pt x="15516" y="181"/>
                      <a:pt x="15516" y="124"/>
                    </a:cubicBezTo>
                    <a:cubicBezTo>
                      <a:pt x="15405" y="41"/>
                      <a:pt x="15266" y="0"/>
                      <a:pt x="151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736" name="Google Shape;4736;p41"/>
            <p:cNvGrpSpPr/>
            <p:nvPr/>
          </p:nvGrpSpPr>
          <p:grpSpPr>
            <a:xfrm>
              <a:off x="7818100" y="1131460"/>
              <a:ext cx="907717" cy="902151"/>
              <a:chOff x="0" y="0"/>
              <a:chExt cx="907716" cy="902150"/>
            </a:xfrm>
          </p:grpSpPr>
          <p:sp>
            <p:nvSpPr>
              <p:cNvPr id="4737" name="Google Shape;4737;p41"/>
              <p:cNvSpPr/>
              <p:nvPr/>
            </p:nvSpPr>
            <p:spPr>
              <a:xfrm>
                <a:off x="0" y="0"/>
                <a:ext cx="907716" cy="902150"/>
              </a:xfrm>
              <a:custGeom>
                <a:rect b="b" l="l" r="r" t="t"/>
                <a:pathLst>
                  <a:path extrusionOk="0" h="21600" w="21566">
                    <a:moveTo>
                      <a:pt x="3785" y="1179"/>
                    </a:moveTo>
                    <a:cubicBezTo>
                      <a:pt x="4230" y="1179"/>
                      <a:pt x="4732" y="1346"/>
                      <a:pt x="5177" y="1628"/>
                    </a:cubicBezTo>
                    <a:cubicBezTo>
                      <a:pt x="4732" y="1740"/>
                      <a:pt x="4398" y="1964"/>
                      <a:pt x="4064" y="2244"/>
                    </a:cubicBezTo>
                    <a:cubicBezTo>
                      <a:pt x="3062" y="2974"/>
                      <a:pt x="2506" y="3928"/>
                      <a:pt x="2506" y="4993"/>
                    </a:cubicBezTo>
                    <a:lnTo>
                      <a:pt x="2506" y="5891"/>
                    </a:lnTo>
                    <a:cubicBezTo>
                      <a:pt x="1726" y="5499"/>
                      <a:pt x="1281" y="4714"/>
                      <a:pt x="1281" y="3702"/>
                    </a:cubicBezTo>
                    <a:cubicBezTo>
                      <a:pt x="1281" y="2301"/>
                      <a:pt x="2394" y="1179"/>
                      <a:pt x="3785" y="1179"/>
                    </a:cubicBezTo>
                    <a:close/>
                    <a:moveTo>
                      <a:pt x="17704" y="1179"/>
                    </a:moveTo>
                    <a:cubicBezTo>
                      <a:pt x="19094" y="1179"/>
                      <a:pt x="20208" y="2301"/>
                      <a:pt x="20208" y="3702"/>
                    </a:cubicBezTo>
                    <a:cubicBezTo>
                      <a:pt x="20208" y="4714"/>
                      <a:pt x="19651" y="5554"/>
                      <a:pt x="18872" y="5948"/>
                    </a:cubicBezTo>
                    <a:lnTo>
                      <a:pt x="18872" y="4993"/>
                    </a:lnTo>
                    <a:cubicBezTo>
                      <a:pt x="18872" y="3928"/>
                      <a:pt x="18315" y="2917"/>
                      <a:pt x="17313" y="2244"/>
                    </a:cubicBezTo>
                    <a:cubicBezTo>
                      <a:pt x="16979" y="2019"/>
                      <a:pt x="16645" y="1795"/>
                      <a:pt x="16200" y="1683"/>
                    </a:cubicBezTo>
                    <a:cubicBezTo>
                      <a:pt x="16700" y="1346"/>
                      <a:pt x="17202" y="1179"/>
                      <a:pt x="17704" y="1179"/>
                    </a:cubicBezTo>
                    <a:close/>
                    <a:moveTo>
                      <a:pt x="13974" y="2413"/>
                    </a:moveTo>
                    <a:cubicBezTo>
                      <a:pt x="14975" y="2413"/>
                      <a:pt x="15921" y="2692"/>
                      <a:pt x="16757" y="3253"/>
                    </a:cubicBezTo>
                    <a:cubicBezTo>
                      <a:pt x="17479" y="3702"/>
                      <a:pt x="17815" y="4377"/>
                      <a:pt x="17815" y="4993"/>
                    </a:cubicBezTo>
                    <a:lnTo>
                      <a:pt x="17815" y="6115"/>
                    </a:lnTo>
                    <a:cubicBezTo>
                      <a:pt x="17815" y="9032"/>
                      <a:pt x="18706" y="12063"/>
                      <a:pt x="20319" y="14643"/>
                    </a:cubicBezTo>
                    <a:cubicBezTo>
                      <a:pt x="18649" y="18120"/>
                      <a:pt x="15253" y="20364"/>
                      <a:pt x="11468" y="20364"/>
                    </a:cubicBezTo>
                    <a:lnTo>
                      <a:pt x="9964" y="20364"/>
                    </a:lnTo>
                    <a:cubicBezTo>
                      <a:pt x="6291" y="20364"/>
                      <a:pt x="2783" y="18120"/>
                      <a:pt x="1336" y="14643"/>
                    </a:cubicBezTo>
                    <a:cubicBezTo>
                      <a:pt x="2951" y="12118"/>
                      <a:pt x="3785" y="9144"/>
                      <a:pt x="3785" y="6115"/>
                    </a:cubicBezTo>
                    <a:lnTo>
                      <a:pt x="3785" y="4993"/>
                    </a:lnTo>
                    <a:cubicBezTo>
                      <a:pt x="3785" y="4377"/>
                      <a:pt x="4119" y="3702"/>
                      <a:pt x="4787" y="3253"/>
                    </a:cubicBezTo>
                    <a:cubicBezTo>
                      <a:pt x="5511" y="2749"/>
                      <a:pt x="6570" y="2413"/>
                      <a:pt x="7572" y="2413"/>
                    </a:cubicBezTo>
                    <a:cubicBezTo>
                      <a:pt x="8628" y="2413"/>
                      <a:pt x="9687" y="2692"/>
                      <a:pt x="10466" y="3253"/>
                    </a:cubicBezTo>
                    <a:cubicBezTo>
                      <a:pt x="10549" y="3310"/>
                      <a:pt x="10660" y="3339"/>
                      <a:pt x="10786" y="3339"/>
                    </a:cubicBezTo>
                    <a:cubicBezTo>
                      <a:pt x="10911" y="3339"/>
                      <a:pt x="11051" y="3310"/>
                      <a:pt x="11189" y="3253"/>
                    </a:cubicBezTo>
                    <a:cubicBezTo>
                      <a:pt x="11913" y="2692"/>
                      <a:pt x="12972" y="2413"/>
                      <a:pt x="13974" y="2413"/>
                    </a:cubicBezTo>
                    <a:close/>
                    <a:moveTo>
                      <a:pt x="3785" y="0"/>
                    </a:moveTo>
                    <a:cubicBezTo>
                      <a:pt x="1670" y="0"/>
                      <a:pt x="0" y="1683"/>
                      <a:pt x="0" y="3816"/>
                    </a:cubicBezTo>
                    <a:cubicBezTo>
                      <a:pt x="0" y="5387"/>
                      <a:pt x="1002" y="6788"/>
                      <a:pt x="2506" y="7349"/>
                    </a:cubicBezTo>
                    <a:cubicBezTo>
                      <a:pt x="2283" y="9819"/>
                      <a:pt x="1447" y="12287"/>
                      <a:pt x="166" y="14306"/>
                    </a:cubicBezTo>
                    <a:cubicBezTo>
                      <a:pt x="0" y="14474"/>
                      <a:pt x="0" y="14755"/>
                      <a:pt x="55" y="14867"/>
                    </a:cubicBezTo>
                    <a:cubicBezTo>
                      <a:pt x="836" y="16886"/>
                      <a:pt x="2226" y="18569"/>
                      <a:pt x="4064" y="19803"/>
                    </a:cubicBezTo>
                    <a:cubicBezTo>
                      <a:pt x="5845" y="20982"/>
                      <a:pt x="7849" y="21600"/>
                      <a:pt x="10021" y="21600"/>
                    </a:cubicBezTo>
                    <a:lnTo>
                      <a:pt x="11579" y="21600"/>
                    </a:lnTo>
                    <a:cubicBezTo>
                      <a:pt x="13694" y="21600"/>
                      <a:pt x="15809" y="20982"/>
                      <a:pt x="17536" y="19803"/>
                    </a:cubicBezTo>
                    <a:cubicBezTo>
                      <a:pt x="19374" y="18569"/>
                      <a:pt x="20653" y="16886"/>
                      <a:pt x="21489" y="14867"/>
                    </a:cubicBezTo>
                    <a:cubicBezTo>
                      <a:pt x="21600" y="14643"/>
                      <a:pt x="21600" y="14474"/>
                      <a:pt x="21432" y="14306"/>
                    </a:cubicBezTo>
                    <a:cubicBezTo>
                      <a:pt x="19985" y="12230"/>
                      <a:pt x="19151" y="9819"/>
                      <a:pt x="18928" y="7349"/>
                    </a:cubicBezTo>
                    <a:cubicBezTo>
                      <a:pt x="20375" y="6788"/>
                      <a:pt x="21432" y="5387"/>
                      <a:pt x="21432" y="3816"/>
                    </a:cubicBezTo>
                    <a:cubicBezTo>
                      <a:pt x="21432" y="1683"/>
                      <a:pt x="19762" y="0"/>
                      <a:pt x="17704" y="0"/>
                    </a:cubicBezTo>
                    <a:cubicBezTo>
                      <a:pt x="16589" y="0"/>
                      <a:pt x="15532" y="506"/>
                      <a:pt x="14808" y="1346"/>
                    </a:cubicBezTo>
                    <a:cubicBezTo>
                      <a:pt x="14530" y="1291"/>
                      <a:pt x="14196" y="1291"/>
                      <a:pt x="13862" y="1291"/>
                    </a:cubicBezTo>
                    <a:cubicBezTo>
                      <a:pt x="12692" y="1291"/>
                      <a:pt x="11579" y="1571"/>
                      <a:pt x="10743" y="2132"/>
                    </a:cubicBezTo>
                    <a:cubicBezTo>
                      <a:pt x="9798" y="1515"/>
                      <a:pt x="8685" y="1291"/>
                      <a:pt x="7515" y="1291"/>
                    </a:cubicBezTo>
                    <a:cubicBezTo>
                      <a:pt x="7238" y="1291"/>
                      <a:pt x="6904" y="1291"/>
                      <a:pt x="6625" y="1346"/>
                    </a:cubicBezTo>
                    <a:cubicBezTo>
                      <a:pt x="5900" y="506"/>
                      <a:pt x="4898" y="0"/>
                      <a:pt x="37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38" name="Google Shape;4738;p41"/>
              <p:cNvSpPr/>
              <p:nvPr/>
            </p:nvSpPr>
            <p:spPr>
              <a:xfrm>
                <a:off x="213228" y="264769"/>
                <a:ext cx="475725" cy="531919"/>
              </a:xfrm>
              <a:custGeom>
                <a:rect b="b" l="l" r="r" t="t"/>
                <a:pathLst>
                  <a:path extrusionOk="0" h="21600" w="21497">
                    <a:moveTo>
                      <a:pt x="3599" y="2093"/>
                    </a:moveTo>
                    <a:cubicBezTo>
                      <a:pt x="4235" y="2093"/>
                      <a:pt x="4766" y="2570"/>
                      <a:pt x="4766" y="3141"/>
                    </a:cubicBezTo>
                    <a:cubicBezTo>
                      <a:pt x="4766" y="3805"/>
                      <a:pt x="4235" y="4283"/>
                      <a:pt x="3599" y="4283"/>
                    </a:cubicBezTo>
                    <a:cubicBezTo>
                      <a:pt x="2964" y="4283"/>
                      <a:pt x="2437" y="3805"/>
                      <a:pt x="2437" y="3141"/>
                    </a:cubicBezTo>
                    <a:cubicBezTo>
                      <a:pt x="2437" y="2570"/>
                      <a:pt x="2964" y="2093"/>
                      <a:pt x="3599" y="2093"/>
                    </a:cubicBezTo>
                    <a:close/>
                    <a:moveTo>
                      <a:pt x="17893" y="2093"/>
                    </a:moveTo>
                    <a:cubicBezTo>
                      <a:pt x="18528" y="2093"/>
                      <a:pt x="19059" y="2570"/>
                      <a:pt x="19059" y="3141"/>
                    </a:cubicBezTo>
                    <a:cubicBezTo>
                      <a:pt x="19059" y="3805"/>
                      <a:pt x="18528" y="4283"/>
                      <a:pt x="17893" y="4283"/>
                    </a:cubicBezTo>
                    <a:cubicBezTo>
                      <a:pt x="17258" y="4283"/>
                      <a:pt x="16730" y="3805"/>
                      <a:pt x="16730" y="3141"/>
                    </a:cubicBezTo>
                    <a:cubicBezTo>
                      <a:pt x="16730" y="2570"/>
                      <a:pt x="17258" y="2093"/>
                      <a:pt x="17893" y="2093"/>
                    </a:cubicBezTo>
                    <a:close/>
                    <a:moveTo>
                      <a:pt x="10798" y="11419"/>
                    </a:moveTo>
                    <a:cubicBezTo>
                      <a:pt x="11329" y="11419"/>
                      <a:pt x="11857" y="11703"/>
                      <a:pt x="11965" y="12084"/>
                    </a:cubicBezTo>
                    <a:lnTo>
                      <a:pt x="10798" y="13415"/>
                    </a:lnTo>
                    <a:lnTo>
                      <a:pt x="9528" y="12084"/>
                    </a:lnTo>
                    <a:cubicBezTo>
                      <a:pt x="9740" y="11609"/>
                      <a:pt x="10271" y="11419"/>
                      <a:pt x="10798" y="11419"/>
                    </a:cubicBezTo>
                    <a:close/>
                    <a:moveTo>
                      <a:pt x="10798" y="4376"/>
                    </a:moveTo>
                    <a:cubicBezTo>
                      <a:pt x="13023" y="4376"/>
                      <a:pt x="15036" y="5805"/>
                      <a:pt x="15564" y="7707"/>
                    </a:cubicBezTo>
                    <a:lnTo>
                      <a:pt x="17258" y="13986"/>
                    </a:lnTo>
                    <a:cubicBezTo>
                      <a:pt x="18001" y="16747"/>
                      <a:pt x="15672" y="19507"/>
                      <a:pt x="12492" y="19507"/>
                    </a:cubicBezTo>
                    <a:lnTo>
                      <a:pt x="11965" y="19507"/>
                    </a:lnTo>
                    <a:lnTo>
                      <a:pt x="11965" y="15511"/>
                    </a:lnTo>
                    <a:lnTo>
                      <a:pt x="14082" y="13132"/>
                    </a:lnTo>
                    <a:cubicBezTo>
                      <a:pt x="14189" y="12941"/>
                      <a:pt x="14294" y="12654"/>
                      <a:pt x="14294" y="12464"/>
                    </a:cubicBezTo>
                    <a:cubicBezTo>
                      <a:pt x="14294" y="10658"/>
                      <a:pt x="12704" y="9230"/>
                      <a:pt x="10798" y="9230"/>
                    </a:cubicBezTo>
                    <a:cubicBezTo>
                      <a:pt x="8789" y="9230"/>
                      <a:pt x="7199" y="10658"/>
                      <a:pt x="7199" y="12464"/>
                    </a:cubicBezTo>
                    <a:cubicBezTo>
                      <a:pt x="7199" y="12654"/>
                      <a:pt x="7306" y="12941"/>
                      <a:pt x="7411" y="13132"/>
                    </a:cubicBezTo>
                    <a:lnTo>
                      <a:pt x="9528" y="15511"/>
                    </a:lnTo>
                    <a:lnTo>
                      <a:pt x="9528" y="19507"/>
                    </a:lnTo>
                    <a:lnTo>
                      <a:pt x="9000" y="19507"/>
                    </a:lnTo>
                    <a:cubicBezTo>
                      <a:pt x="5824" y="19507"/>
                      <a:pt x="3495" y="16747"/>
                      <a:pt x="4235" y="13986"/>
                    </a:cubicBezTo>
                    <a:lnTo>
                      <a:pt x="6036" y="7707"/>
                    </a:lnTo>
                    <a:cubicBezTo>
                      <a:pt x="6564" y="5711"/>
                      <a:pt x="8469" y="4376"/>
                      <a:pt x="10798" y="4376"/>
                    </a:cubicBezTo>
                    <a:close/>
                    <a:moveTo>
                      <a:pt x="3599" y="0"/>
                    </a:moveTo>
                    <a:cubicBezTo>
                      <a:pt x="1586" y="0"/>
                      <a:pt x="0" y="1332"/>
                      <a:pt x="0" y="3141"/>
                    </a:cubicBezTo>
                    <a:cubicBezTo>
                      <a:pt x="0" y="4947"/>
                      <a:pt x="1586" y="6376"/>
                      <a:pt x="3599" y="6376"/>
                    </a:cubicBezTo>
                    <a:lnTo>
                      <a:pt x="3919" y="6376"/>
                    </a:lnTo>
                    <a:cubicBezTo>
                      <a:pt x="3707" y="6566"/>
                      <a:pt x="3707" y="6853"/>
                      <a:pt x="3599" y="7043"/>
                    </a:cubicBezTo>
                    <a:lnTo>
                      <a:pt x="1906" y="13415"/>
                    </a:lnTo>
                    <a:cubicBezTo>
                      <a:pt x="739" y="17508"/>
                      <a:pt x="4235" y="21600"/>
                      <a:pt x="9000" y="21600"/>
                    </a:cubicBezTo>
                    <a:lnTo>
                      <a:pt x="12492" y="21600"/>
                    </a:lnTo>
                    <a:cubicBezTo>
                      <a:pt x="17258" y="21600"/>
                      <a:pt x="20857" y="17508"/>
                      <a:pt x="19587" y="13415"/>
                    </a:cubicBezTo>
                    <a:lnTo>
                      <a:pt x="17893" y="7043"/>
                    </a:lnTo>
                    <a:cubicBezTo>
                      <a:pt x="17789" y="6853"/>
                      <a:pt x="17789" y="6566"/>
                      <a:pt x="17681" y="6376"/>
                    </a:cubicBezTo>
                    <a:lnTo>
                      <a:pt x="17893" y="6376"/>
                    </a:lnTo>
                    <a:cubicBezTo>
                      <a:pt x="19906" y="6376"/>
                      <a:pt x="21492" y="4947"/>
                      <a:pt x="21492" y="3141"/>
                    </a:cubicBezTo>
                    <a:cubicBezTo>
                      <a:pt x="21600" y="1429"/>
                      <a:pt x="19906" y="0"/>
                      <a:pt x="17893" y="0"/>
                    </a:cubicBezTo>
                    <a:cubicBezTo>
                      <a:pt x="16095" y="0"/>
                      <a:pt x="14505" y="1238"/>
                      <a:pt x="14294" y="2951"/>
                    </a:cubicBezTo>
                    <a:cubicBezTo>
                      <a:pt x="13235" y="2380"/>
                      <a:pt x="12069" y="2093"/>
                      <a:pt x="10798" y="2093"/>
                    </a:cubicBezTo>
                    <a:cubicBezTo>
                      <a:pt x="9424" y="2093"/>
                      <a:pt x="8258" y="2473"/>
                      <a:pt x="7199" y="2951"/>
                    </a:cubicBezTo>
                    <a:cubicBezTo>
                      <a:pt x="7095" y="1238"/>
                      <a:pt x="5505" y="0"/>
                      <a:pt x="35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739" name="Google Shape;4739;p41"/>
            <p:cNvGrpSpPr/>
            <p:nvPr/>
          </p:nvGrpSpPr>
          <p:grpSpPr>
            <a:xfrm>
              <a:off x="7816870" y="2232409"/>
              <a:ext cx="908585" cy="906837"/>
              <a:chOff x="0" y="0"/>
              <a:chExt cx="908583" cy="906835"/>
            </a:xfrm>
          </p:grpSpPr>
          <p:sp>
            <p:nvSpPr>
              <p:cNvPr id="4740" name="Google Shape;4740;p41"/>
              <p:cNvSpPr/>
              <p:nvPr/>
            </p:nvSpPr>
            <p:spPr>
              <a:xfrm>
                <a:off x="107841" y="428836"/>
                <a:ext cx="53847" cy="105463"/>
              </a:xfrm>
              <a:custGeom>
                <a:rect b="b" l="l" r="r" t="t"/>
                <a:pathLst>
                  <a:path extrusionOk="0" h="21600" w="21600">
                    <a:moveTo>
                      <a:pt x="10323" y="0"/>
                    </a:moveTo>
                    <a:cubicBezTo>
                      <a:pt x="4684" y="0"/>
                      <a:pt x="0" y="2392"/>
                      <a:pt x="0" y="5271"/>
                    </a:cubicBezTo>
                    <a:lnTo>
                      <a:pt x="0" y="16314"/>
                    </a:lnTo>
                    <a:cubicBezTo>
                      <a:pt x="0" y="19193"/>
                      <a:pt x="4684" y="21600"/>
                      <a:pt x="10323" y="21600"/>
                    </a:cubicBezTo>
                    <a:cubicBezTo>
                      <a:pt x="16916" y="21600"/>
                      <a:pt x="21600" y="19193"/>
                      <a:pt x="21600" y="16314"/>
                    </a:cubicBezTo>
                    <a:lnTo>
                      <a:pt x="21600" y="5271"/>
                    </a:lnTo>
                    <a:cubicBezTo>
                      <a:pt x="21600" y="2392"/>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41" name="Google Shape;4741;p41"/>
              <p:cNvSpPr/>
              <p:nvPr/>
            </p:nvSpPr>
            <p:spPr>
              <a:xfrm>
                <a:off x="213228" y="323375"/>
                <a:ext cx="53922" cy="105462"/>
              </a:xfrm>
              <a:custGeom>
                <a:rect b="b" l="l" r="r" t="t"/>
                <a:pathLst>
                  <a:path extrusionOk="0" h="21600" w="21600">
                    <a:moveTo>
                      <a:pt x="10338" y="0"/>
                    </a:moveTo>
                    <a:cubicBezTo>
                      <a:pt x="4707" y="0"/>
                      <a:pt x="0" y="2407"/>
                      <a:pt x="0" y="5286"/>
                    </a:cubicBezTo>
                    <a:lnTo>
                      <a:pt x="0" y="16314"/>
                    </a:lnTo>
                    <a:cubicBezTo>
                      <a:pt x="0" y="19193"/>
                      <a:pt x="4707" y="21600"/>
                      <a:pt x="10338" y="21600"/>
                    </a:cubicBezTo>
                    <a:cubicBezTo>
                      <a:pt x="16893" y="21600"/>
                      <a:pt x="21600" y="19193"/>
                      <a:pt x="21600" y="16314"/>
                    </a:cubicBezTo>
                    <a:lnTo>
                      <a:pt x="21600" y="5286"/>
                    </a:lnTo>
                    <a:cubicBezTo>
                      <a:pt x="21600" y="2407"/>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42" name="Google Shape;4742;p41"/>
              <p:cNvSpPr/>
              <p:nvPr/>
            </p:nvSpPr>
            <p:spPr>
              <a:xfrm>
                <a:off x="0" y="0"/>
                <a:ext cx="908583" cy="906835"/>
              </a:xfrm>
              <a:custGeom>
                <a:rect b="b" l="l" r="r" t="t"/>
                <a:pathLst>
                  <a:path extrusionOk="0" h="21600" w="21530">
                    <a:moveTo>
                      <a:pt x="6997" y="1676"/>
                    </a:moveTo>
                    <a:cubicBezTo>
                      <a:pt x="7275" y="2122"/>
                      <a:pt x="7663" y="2680"/>
                      <a:pt x="7663" y="3293"/>
                    </a:cubicBezTo>
                    <a:lnTo>
                      <a:pt x="7663" y="3573"/>
                    </a:lnTo>
                    <a:cubicBezTo>
                      <a:pt x="7577" y="4004"/>
                      <a:pt x="7889" y="4335"/>
                      <a:pt x="8266" y="4335"/>
                    </a:cubicBezTo>
                    <a:cubicBezTo>
                      <a:pt x="8377" y="4335"/>
                      <a:pt x="8493" y="4307"/>
                      <a:pt x="8608" y="4243"/>
                    </a:cubicBezTo>
                    <a:cubicBezTo>
                      <a:pt x="8884" y="4020"/>
                      <a:pt x="9217" y="3963"/>
                      <a:pt x="9607" y="3963"/>
                    </a:cubicBezTo>
                    <a:lnTo>
                      <a:pt x="10162" y="3963"/>
                    </a:lnTo>
                    <a:cubicBezTo>
                      <a:pt x="9884" y="4689"/>
                      <a:pt x="9163" y="5191"/>
                      <a:pt x="8329" y="5191"/>
                    </a:cubicBezTo>
                    <a:lnTo>
                      <a:pt x="5664" y="5191"/>
                    </a:lnTo>
                    <a:cubicBezTo>
                      <a:pt x="4831" y="5191"/>
                      <a:pt x="4165" y="4632"/>
                      <a:pt x="3888" y="3963"/>
                    </a:cubicBezTo>
                    <a:lnTo>
                      <a:pt x="4443" y="3963"/>
                    </a:lnTo>
                    <a:cubicBezTo>
                      <a:pt x="4776" y="3963"/>
                      <a:pt x="5109" y="4020"/>
                      <a:pt x="5386" y="4243"/>
                    </a:cubicBezTo>
                    <a:cubicBezTo>
                      <a:pt x="5493" y="4301"/>
                      <a:pt x="5603" y="4328"/>
                      <a:pt x="5707" y="4328"/>
                    </a:cubicBezTo>
                    <a:cubicBezTo>
                      <a:pt x="6096" y="4328"/>
                      <a:pt x="6429" y="3968"/>
                      <a:pt x="6387" y="3573"/>
                    </a:cubicBezTo>
                    <a:lnTo>
                      <a:pt x="6387" y="3293"/>
                    </a:lnTo>
                    <a:cubicBezTo>
                      <a:pt x="6387" y="2680"/>
                      <a:pt x="6720" y="2122"/>
                      <a:pt x="6997" y="1676"/>
                    </a:cubicBezTo>
                    <a:close/>
                    <a:moveTo>
                      <a:pt x="15603" y="6586"/>
                    </a:moveTo>
                    <a:lnTo>
                      <a:pt x="15936" y="6921"/>
                    </a:lnTo>
                    <a:cubicBezTo>
                      <a:pt x="16158" y="7144"/>
                      <a:pt x="16380" y="7479"/>
                      <a:pt x="16436" y="7871"/>
                    </a:cubicBezTo>
                    <a:cubicBezTo>
                      <a:pt x="16535" y="8133"/>
                      <a:pt x="16806" y="8300"/>
                      <a:pt x="17071" y="8300"/>
                    </a:cubicBezTo>
                    <a:cubicBezTo>
                      <a:pt x="17254" y="8300"/>
                      <a:pt x="17434" y="8220"/>
                      <a:pt x="17546" y="8037"/>
                    </a:cubicBezTo>
                    <a:cubicBezTo>
                      <a:pt x="17603" y="7982"/>
                      <a:pt x="17714" y="7926"/>
                      <a:pt x="17714" y="7871"/>
                    </a:cubicBezTo>
                    <a:cubicBezTo>
                      <a:pt x="18102" y="7424"/>
                      <a:pt x="18824" y="7201"/>
                      <a:pt x="19212" y="7144"/>
                    </a:cubicBezTo>
                    <a:cubicBezTo>
                      <a:pt x="19157" y="7648"/>
                      <a:pt x="18990" y="8261"/>
                      <a:pt x="18546" y="8707"/>
                    </a:cubicBezTo>
                    <a:cubicBezTo>
                      <a:pt x="18435" y="8764"/>
                      <a:pt x="18380" y="8764"/>
                      <a:pt x="18324" y="8819"/>
                    </a:cubicBezTo>
                    <a:cubicBezTo>
                      <a:pt x="17880" y="9153"/>
                      <a:pt x="18047" y="9823"/>
                      <a:pt x="18546" y="9935"/>
                    </a:cubicBezTo>
                    <a:cubicBezTo>
                      <a:pt x="18879" y="9991"/>
                      <a:pt x="19157" y="10215"/>
                      <a:pt x="19434" y="10438"/>
                    </a:cubicBezTo>
                    <a:lnTo>
                      <a:pt x="19767" y="10773"/>
                    </a:lnTo>
                    <a:cubicBezTo>
                      <a:pt x="19490" y="10884"/>
                      <a:pt x="19212" y="10996"/>
                      <a:pt x="18935" y="10996"/>
                    </a:cubicBezTo>
                    <a:cubicBezTo>
                      <a:pt x="18435" y="10996"/>
                      <a:pt x="17991" y="10773"/>
                      <a:pt x="17603" y="10438"/>
                    </a:cubicBezTo>
                    <a:lnTo>
                      <a:pt x="15825" y="8595"/>
                    </a:lnTo>
                    <a:cubicBezTo>
                      <a:pt x="15380" y="8206"/>
                      <a:pt x="15269" y="7368"/>
                      <a:pt x="15603" y="6586"/>
                    </a:cubicBezTo>
                    <a:close/>
                    <a:moveTo>
                      <a:pt x="6997" y="6532"/>
                    </a:moveTo>
                    <a:cubicBezTo>
                      <a:pt x="8551" y="6532"/>
                      <a:pt x="9718" y="6643"/>
                      <a:pt x="10606" y="6978"/>
                    </a:cubicBezTo>
                    <a:cubicBezTo>
                      <a:pt x="9940" y="7256"/>
                      <a:pt x="9163" y="7703"/>
                      <a:pt x="8551" y="8372"/>
                    </a:cubicBezTo>
                    <a:cubicBezTo>
                      <a:pt x="7108" y="9880"/>
                      <a:pt x="5886" y="12112"/>
                      <a:pt x="5331" y="14401"/>
                    </a:cubicBezTo>
                    <a:cubicBezTo>
                      <a:pt x="4942" y="16018"/>
                      <a:pt x="4942" y="17414"/>
                      <a:pt x="5275" y="18587"/>
                    </a:cubicBezTo>
                    <a:cubicBezTo>
                      <a:pt x="4276" y="17915"/>
                      <a:pt x="3555" y="16968"/>
                      <a:pt x="2889" y="15851"/>
                    </a:cubicBezTo>
                    <a:cubicBezTo>
                      <a:pt x="1944" y="14121"/>
                      <a:pt x="1334" y="11944"/>
                      <a:pt x="1334" y="10269"/>
                    </a:cubicBezTo>
                    <a:cubicBezTo>
                      <a:pt x="1334" y="7479"/>
                      <a:pt x="2778" y="6532"/>
                      <a:pt x="6997" y="6532"/>
                    </a:cubicBezTo>
                    <a:close/>
                    <a:moveTo>
                      <a:pt x="11759" y="8028"/>
                    </a:moveTo>
                    <a:cubicBezTo>
                      <a:pt x="13070" y="8028"/>
                      <a:pt x="14397" y="9003"/>
                      <a:pt x="15936" y="10549"/>
                    </a:cubicBezTo>
                    <a:cubicBezTo>
                      <a:pt x="18602" y="13228"/>
                      <a:pt x="19490" y="15125"/>
                      <a:pt x="17268" y="17246"/>
                    </a:cubicBezTo>
                    <a:cubicBezTo>
                      <a:pt x="16047" y="18530"/>
                      <a:pt x="13937" y="19646"/>
                      <a:pt x="11939" y="20149"/>
                    </a:cubicBezTo>
                    <a:cubicBezTo>
                      <a:pt x="11191" y="20340"/>
                      <a:pt x="10490" y="20434"/>
                      <a:pt x="9854" y="20434"/>
                    </a:cubicBezTo>
                    <a:cubicBezTo>
                      <a:pt x="8645" y="20434"/>
                      <a:pt x="7670" y="20100"/>
                      <a:pt x="7053" y="19480"/>
                    </a:cubicBezTo>
                    <a:cubicBezTo>
                      <a:pt x="6108" y="18530"/>
                      <a:pt x="5886" y="16744"/>
                      <a:pt x="6442" y="14624"/>
                    </a:cubicBezTo>
                    <a:cubicBezTo>
                      <a:pt x="6942" y="12558"/>
                      <a:pt x="8052" y="10493"/>
                      <a:pt x="9274" y="9265"/>
                    </a:cubicBezTo>
                    <a:cubicBezTo>
                      <a:pt x="10127" y="8408"/>
                      <a:pt x="10939" y="8028"/>
                      <a:pt x="11759" y="8028"/>
                    </a:cubicBezTo>
                    <a:close/>
                    <a:moveTo>
                      <a:pt x="6935" y="0"/>
                    </a:moveTo>
                    <a:cubicBezTo>
                      <a:pt x="6775" y="0"/>
                      <a:pt x="6609" y="57"/>
                      <a:pt x="6498" y="168"/>
                    </a:cubicBezTo>
                    <a:cubicBezTo>
                      <a:pt x="6442" y="223"/>
                      <a:pt x="5331" y="1229"/>
                      <a:pt x="5109" y="2624"/>
                    </a:cubicBezTo>
                    <a:cubicBezTo>
                      <a:pt x="4942" y="2512"/>
                      <a:pt x="4665" y="2512"/>
                      <a:pt x="4443" y="2512"/>
                    </a:cubicBezTo>
                    <a:lnTo>
                      <a:pt x="3165" y="2512"/>
                    </a:lnTo>
                    <a:cubicBezTo>
                      <a:pt x="2832" y="2512"/>
                      <a:pt x="2555" y="2792"/>
                      <a:pt x="2555" y="3182"/>
                    </a:cubicBezTo>
                    <a:cubicBezTo>
                      <a:pt x="2555" y="4074"/>
                      <a:pt x="2889" y="4856"/>
                      <a:pt x="3444" y="5414"/>
                    </a:cubicBezTo>
                    <a:cubicBezTo>
                      <a:pt x="1223" y="5972"/>
                      <a:pt x="0" y="7479"/>
                      <a:pt x="0" y="10046"/>
                    </a:cubicBezTo>
                    <a:cubicBezTo>
                      <a:pt x="0" y="12000"/>
                      <a:pt x="666" y="14344"/>
                      <a:pt x="1778" y="16298"/>
                    </a:cubicBezTo>
                    <a:cubicBezTo>
                      <a:pt x="3000" y="18418"/>
                      <a:pt x="4498" y="19758"/>
                      <a:pt x="6108" y="20204"/>
                    </a:cubicBezTo>
                    <a:cubicBezTo>
                      <a:pt x="7053" y="21154"/>
                      <a:pt x="8386" y="21600"/>
                      <a:pt x="9773" y="21600"/>
                    </a:cubicBezTo>
                    <a:cubicBezTo>
                      <a:pt x="10550" y="21600"/>
                      <a:pt x="11327" y="21432"/>
                      <a:pt x="12217" y="21208"/>
                    </a:cubicBezTo>
                    <a:cubicBezTo>
                      <a:pt x="14438" y="20650"/>
                      <a:pt x="16713" y="19423"/>
                      <a:pt x="18158" y="18029"/>
                    </a:cubicBezTo>
                    <a:cubicBezTo>
                      <a:pt x="20046" y="16130"/>
                      <a:pt x="20211" y="14232"/>
                      <a:pt x="19101" y="12223"/>
                    </a:cubicBezTo>
                    <a:cubicBezTo>
                      <a:pt x="19247" y="12254"/>
                      <a:pt x="19390" y="12266"/>
                      <a:pt x="19529" y="12266"/>
                    </a:cubicBezTo>
                    <a:cubicBezTo>
                      <a:pt x="20185" y="12266"/>
                      <a:pt x="20773" y="11958"/>
                      <a:pt x="21322" y="11497"/>
                    </a:cubicBezTo>
                    <a:cubicBezTo>
                      <a:pt x="21600" y="11219"/>
                      <a:pt x="21600" y="10827"/>
                      <a:pt x="21322" y="10549"/>
                    </a:cubicBezTo>
                    <a:lnTo>
                      <a:pt x="20379" y="9656"/>
                    </a:lnTo>
                    <a:cubicBezTo>
                      <a:pt x="20268" y="9545"/>
                      <a:pt x="20046" y="9377"/>
                      <a:pt x="19823" y="9265"/>
                    </a:cubicBezTo>
                    <a:cubicBezTo>
                      <a:pt x="20601" y="8037"/>
                      <a:pt x="20544" y="6586"/>
                      <a:pt x="20544" y="6532"/>
                    </a:cubicBezTo>
                    <a:cubicBezTo>
                      <a:pt x="20544" y="6195"/>
                      <a:pt x="20268" y="5972"/>
                      <a:pt x="19935" y="5860"/>
                    </a:cubicBezTo>
                    <a:cubicBezTo>
                      <a:pt x="19920" y="5860"/>
                      <a:pt x="19885" y="5860"/>
                      <a:pt x="19831" y="5860"/>
                    </a:cubicBezTo>
                    <a:cubicBezTo>
                      <a:pt x="19453" y="5860"/>
                      <a:pt x="18184" y="5903"/>
                      <a:pt x="17213" y="6586"/>
                    </a:cubicBezTo>
                    <a:cubicBezTo>
                      <a:pt x="17046" y="6363"/>
                      <a:pt x="16935" y="6252"/>
                      <a:pt x="16769" y="6028"/>
                    </a:cubicBezTo>
                    <a:lnTo>
                      <a:pt x="15881" y="5136"/>
                    </a:lnTo>
                    <a:cubicBezTo>
                      <a:pt x="15742" y="4996"/>
                      <a:pt x="15588" y="4927"/>
                      <a:pt x="15437" y="4927"/>
                    </a:cubicBezTo>
                    <a:cubicBezTo>
                      <a:pt x="15284" y="4927"/>
                      <a:pt x="15132" y="4996"/>
                      <a:pt x="14993" y="5136"/>
                    </a:cubicBezTo>
                    <a:cubicBezTo>
                      <a:pt x="14381" y="5749"/>
                      <a:pt x="14105" y="6586"/>
                      <a:pt x="14105" y="7368"/>
                    </a:cubicBezTo>
                    <a:cubicBezTo>
                      <a:pt x="13660" y="7144"/>
                      <a:pt x="13271" y="6921"/>
                      <a:pt x="12827" y="6810"/>
                    </a:cubicBezTo>
                    <a:cubicBezTo>
                      <a:pt x="12772" y="6810"/>
                      <a:pt x="12716" y="6810"/>
                      <a:pt x="12716" y="6698"/>
                    </a:cubicBezTo>
                    <a:cubicBezTo>
                      <a:pt x="12161" y="6140"/>
                      <a:pt x="11383" y="5694"/>
                      <a:pt x="10328" y="5470"/>
                    </a:cubicBezTo>
                    <a:cubicBezTo>
                      <a:pt x="10939" y="4912"/>
                      <a:pt x="11327" y="4074"/>
                      <a:pt x="11327" y="3182"/>
                    </a:cubicBezTo>
                    <a:cubicBezTo>
                      <a:pt x="11327" y="2792"/>
                      <a:pt x="11050" y="2512"/>
                      <a:pt x="10661" y="2512"/>
                    </a:cubicBezTo>
                    <a:lnTo>
                      <a:pt x="9439" y="2512"/>
                    </a:lnTo>
                    <a:cubicBezTo>
                      <a:pt x="9217" y="2512"/>
                      <a:pt x="8941" y="2512"/>
                      <a:pt x="8719" y="2624"/>
                    </a:cubicBezTo>
                    <a:cubicBezTo>
                      <a:pt x="8440" y="1229"/>
                      <a:pt x="7330" y="223"/>
                      <a:pt x="7330" y="168"/>
                    </a:cubicBezTo>
                    <a:cubicBezTo>
                      <a:pt x="7247" y="57"/>
                      <a:pt x="7094" y="0"/>
                      <a:pt x="69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43" name="Google Shape;4743;p41"/>
              <p:cNvSpPr/>
              <p:nvPr/>
            </p:nvSpPr>
            <p:spPr>
              <a:xfrm>
                <a:off x="516114" y="506705"/>
                <a:ext cx="92540" cy="94902"/>
              </a:xfrm>
              <a:custGeom>
                <a:rect b="b" l="l" r="r" t="t"/>
                <a:pathLst>
                  <a:path extrusionOk="0" h="21600" w="20314">
                    <a:moveTo>
                      <a:pt x="14277" y="0"/>
                    </a:moveTo>
                    <a:cubicBezTo>
                      <a:pt x="12857" y="0"/>
                      <a:pt x="11437" y="677"/>
                      <a:pt x="10163" y="2014"/>
                    </a:cubicBezTo>
                    <a:lnTo>
                      <a:pt x="1935" y="11071"/>
                    </a:lnTo>
                    <a:cubicBezTo>
                      <a:pt x="-645" y="13745"/>
                      <a:pt x="-645" y="16945"/>
                      <a:pt x="1935" y="19603"/>
                    </a:cubicBezTo>
                    <a:cubicBezTo>
                      <a:pt x="2702" y="20940"/>
                      <a:pt x="4106" y="21600"/>
                      <a:pt x="5657" y="21600"/>
                    </a:cubicBezTo>
                    <a:cubicBezTo>
                      <a:pt x="7192" y="21600"/>
                      <a:pt x="8873" y="20940"/>
                      <a:pt x="10163" y="19603"/>
                    </a:cubicBezTo>
                    <a:lnTo>
                      <a:pt x="18392" y="11071"/>
                    </a:lnTo>
                    <a:cubicBezTo>
                      <a:pt x="20955" y="8413"/>
                      <a:pt x="20955" y="4672"/>
                      <a:pt x="18392" y="2014"/>
                    </a:cubicBezTo>
                    <a:cubicBezTo>
                      <a:pt x="17102" y="677"/>
                      <a:pt x="15682" y="0"/>
                      <a:pt x="14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44" name="Google Shape;4744;p41"/>
              <p:cNvSpPr/>
              <p:nvPr/>
            </p:nvSpPr>
            <p:spPr>
              <a:xfrm>
                <a:off x="328674" y="698886"/>
                <a:ext cx="92540" cy="92522"/>
              </a:xfrm>
              <a:custGeom>
                <a:rect b="b" l="l" r="r" t="t"/>
                <a:pathLst>
                  <a:path extrusionOk="0" h="21600" w="20314">
                    <a:moveTo>
                      <a:pt x="14069" y="0"/>
                    </a:moveTo>
                    <a:cubicBezTo>
                      <a:pt x="12600" y="0"/>
                      <a:pt x="11179" y="677"/>
                      <a:pt x="10151" y="2049"/>
                    </a:cubicBezTo>
                    <a:lnTo>
                      <a:pt x="1922" y="10800"/>
                    </a:lnTo>
                    <a:cubicBezTo>
                      <a:pt x="-641" y="13543"/>
                      <a:pt x="-641" y="16825"/>
                      <a:pt x="1922" y="19551"/>
                    </a:cubicBezTo>
                    <a:cubicBezTo>
                      <a:pt x="3212" y="20923"/>
                      <a:pt x="4632" y="21600"/>
                      <a:pt x="6037" y="21600"/>
                    </a:cubicBezTo>
                    <a:cubicBezTo>
                      <a:pt x="7457" y="21600"/>
                      <a:pt x="8861" y="20923"/>
                      <a:pt x="10151" y="19551"/>
                    </a:cubicBezTo>
                    <a:lnTo>
                      <a:pt x="18379" y="10800"/>
                    </a:lnTo>
                    <a:cubicBezTo>
                      <a:pt x="20959" y="8057"/>
                      <a:pt x="20959" y="4775"/>
                      <a:pt x="18379" y="2049"/>
                    </a:cubicBezTo>
                    <a:cubicBezTo>
                      <a:pt x="17106" y="677"/>
                      <a:pt x="15555" y="0"/>
                      <a:pt x="140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45" name="Google Shape;4745;p41"/>
              <p:cNvSpPr/>
              <p:nvPr/>
            </p:nvSpPr>
            <p:spPr>
              <a:xfrm>
                <a:off x="328674" y="546569"/>
                <a:ext cx="92540" cy="92522"/>
              </a:xfrm>
              <a:custGeom>
                <a:rect b="b" l="l" r="r" t="t"/>
                <a:pathLst>
                  <a:path extrusionOk="0" h="21600" w="20314">
                    <a:moveTo>
                      <a:pt x="14265" y="0"/>
                    </a:moveTo>
                    <a:cubicBezTo>
                      <a:pt x="12861" y="0"/>
                      <a:pt x="11441" y="677"/>
                      <a:pt x="10151" y="2049"/>
                    </a:cubicBezTo>
                    <a:lnTo>
                      <a:pt x="1922" y="10800"/>
                    </a:lnTo>
                    <a:cubicBezTo>
                      <a:pt x="-641" y="13543"/>
                      <a:pt x="-641" y="16825"/>
                      <a:pt x="1922" y="19551"/>
                    </a:cubicBezTo>
                    <a:cubicBezTo>
                      <a:pt x="2690" y="20923"/>
                      <a:pt x="4110" y="21600"/>
                      <a:pt x="5661" y="21600"/>
                    </a:cubicBezTo>
                    <a:cubicBezTo>
                      <a:pt x="7196" y="21600"/>
                      <a:pt x="8861" y="20923"/>
                      <a:pt x="10151" y="19551"/>
                    </a:cubicBezTo>
                    <a:lnTo>
                      <a:pt x="18379" y="10800"/>
                    </a:lnTo>
                    <a:cubicBezTo>
                      <a:pt x="20959" y="8074"/>
                      <a:pt x="20959" y="4792"/>
                      <a:pt x="18379" y="2049"/>
                    </a:cubicBezTo>
                    <a:cubicBezTo>
                      <a:pt x="17106" y="677"/>
                      <a:pt x="15686" y="0"/>
                      <a:pt x="142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46" name="Google Shape;4746;p41"/>
              <p:cNvSpPr/>
              <p:nvPr/>
            </p:nvSpPr>
            <p:spPr>
              <a:xfrm>
                <a:off x="530170" y="644965"/>
                <a:ext cx="92540" cy="94902"/>
              </a:xfrm>
              <a:custGeom>
                <a:rect b="b" l="l" r="r" t="t"/>
                <a:pathLst>
                  <a:path extrusionOk="0" h="21600" w="20314">
                    <a:moveTo>
                      <a:pt x="14082" y="0"/>
                    </a:moveTo>
                    <a:cubicBezTo>
                      <a:pt x="12596" y="0"/>
                      <a:pt x="11192" y="677"/>
                      <a:pt x="10163" y="1997"/>
                    </a:cubicBezTo>
                    <a:lnTo>
                      <a:pt x="1935" y="11071"/>
                    </a:lnTo>
                    <a:cubicBezTo>
                      <a:pt x="-645" y="13729"/>
                      <a:pt x="-645" y="16928"/>
                      <a:pt x="1935" y="19603"/>
                    </a:cubicBezTo>
                    <a:cubicBezTo>
                      <a:pt x="3208" y="20940"/>
                      <a:pt x="4628" y="21600"/>
                      <a:pt x="6049" y="21600"/>
                    </a:cubicBezTo>
                    <a:cubicBezTo>
                      <a:pt x="7453" y="21600"/>
                      <a:pt x="8873" y="20940"/>
                      <a:pt x="10163" y="19603"/>
                    </a:cubicBezTo>
                    <a:lnTo>
                      <a:pt x="18392" y="11071"/>
                    </a:lnTo>
                    <a:cubicBezTo>
                      <a:pt x="20955" y="8396"/>
                      <a:pt x="20955" y="4672"/>
                      <a:pt x="18392" y="1997"/>
                    </a:cubicBezTo>
                    <a:cubicBezTo>
                      <a:pt x="17102" y="677"/>
                      <a:pt x="15551" y="0"/>
                      <a:pt x="140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47" name="Google Shape;4747;p41"/>
              <p:cNvSpPr/>
              <p:nvPr/>
            </p:nvSpPr>
            <p:spPr>
              <a:xfrm>
                <a:off x="438765" y="359149"/>
                <a:ext cx="91406" cy="92521"/>
              </a:xfrm>
              <a:custGeom>
                <a:rect b="b" l="l" r="r" t="t"/>
                <a:pathLst>
                  <a:path extrusionOk="0" h="21600" w="20547">
                    <a:moveTo>
                      <a:pt x="14888" y="0"/>
                    </a:moveTo>
                    <a:cubicBezTo>
                      <a:pt x="13300" y="0"/>
                      <a:pt x="11728" y="677"/>
                      <a:pt x="10407" y="2049"/>
                    </a:cubicBezTo>
                    <a:lnTo>
                      <a:pt x="1981" y="10800"/>
                    </a:lnTo>
                    <a:cubicBezTo>
                      <a:pt x="-660" y="13526"/>
                      <a:pt x="-660" y="16808"/>
                      <a:pt x="1981" y="19551"/>
                    </a:cubicBezTo>
                    <a:cubicBezTo>
                      <a:pt x="3302" y="20923"/>
                      <a:pt x="4874" y="21600"/>
                      <a:pt x="6395" y="21600"/>
                    </a:cubicBezTo>
                    <a:cubicBezTo>
                      <a:pt x="7900" y="21600"/>
                      <a:pt x="9354" y="20923"/>
                      <a:pt x="10407" y="19551"/>
                    </a:cubicBezTo>
                    <a:lnTo>
                      <a:pt x="19368" y="10800"/>
                    </a:lnTo>
                    <a:cubicBezTo>
                      <a:pt x="20940" y="8612"/>
                      <a:pt x="20940" y="4775"/>
                      <a:pt x="19368" y="2049"/>
                    </a:cubicBezTo>
                    <a:cubicBezTo>
                      <a:pt x="18048" y="677"/>
                      <a:pt x="16460" y="0"/>
                      <a:pt x="148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48" name="Google Shape;4748;p41"/>
              <p:cNvSpPr/>
              <p:nvPr/>
            </p:nvSpPr>
            <p:spPr>
              <a:xfrm>
                <a:off x="663726" y="585839"/>
                <a:ext cx="94920" cy="93116"/>
              </a:xfrm>
              <a:custGeom>
                <a:rect b="b" l="l" r="r" t="t"/>
                <a:pathLst>
                  <a:path extrusionOk="0" h="21600" w="20345">
                    <a:moveTo>
                      <a:pt x="14056" y="0"/>
                    </a:moveTo>
                    <a:cubicBezTo>
                      <a:pt x="12557" y="0"/>
                      <a:pt x="11170" y="535"/>
                      <a:pt x="10421" y="1622"/>
                    </a:cubicBezTo>
                    <a:lnTo>
                      <a:pt x="1877" y="10317"/>
                    </a:lnTo>
                    <a:cubicBezTo>
                      <a:pt x="-626" y="13043"/>
                      <a:pt x="-626" y="16838"/>
                      <a:pt x="1877" y="19564"/>
                    </a:cubicBezTo>
                    <a:cubicBezTo>
                      <a:pt x="3391" y="20927"/>
                      <a:pt x="4890" y="21600"/>
                      <a:pt x="6340" y="21600"/>
                    </a:cubicBezTo>
                    <a:cubicBezTo>
                      <a:pt x="7791" y="21600"/>
                      <a:pt x="9162" y="20927"/>
                      <a:pt x="10421" y="19564"/>
                    </a:cubicBezTo>
                    <a:lnTo>
                      <a:pt x="18455" y="10317"/>
                    </a:lnTo>
                    <a:cubicBezTo>
                      <a:pt x="20974" y="7608"/>
                      <a:pt x="20974" y="4348"/>
                      <a:pt x="18455" y="1622"/>
                    </a:cubicBezTo>
                    <a:cubicBezTo>
                      <a:pt x="17196" y="535"/>
                      <a:pt x="15570" y="0"/>
                      <a:pt x="140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749" name="Google Shape;4749;p41"/>
            <p:cNvGrpSpPr/>
            <p:nvPr/>
          </p:nvGrpSpPr>
          <p:grpSpPr>
            <a:xfrm>
              <a:off x="13469756" y="6455"/>
              <a:ext cx="792022" cy="909140"/>
              <a:chOff x="0" y="0"/>
              <a:chExt cx="792021" cy="909139"/>
            </a:xfrm>
          </p:grpSpPr>
          <p:sp>
            <p:nvSpPr>
              <p:cNvPr id="4750" name="Google Shape;4750;p41"/>
              <p:cNvSpPr/>
              <p:nvPr/>
            </p:nvSpPr>
            <p:spPr>
              <a:xfrm>
                <a:off x="0" y="0"/>
                <a:ext cx="792021" cy="909139"/>
              </a:xfrm>
              <a:custGeom>
                <a:rect b="b" l="l" r="r" t="t"/>
                <a:pathLst>
                  <a:path extrusionOk="0" h="21600" w="21475">
                    <a:moveTo>
                      <a:pt x="10864" y="1281"/>
                    </a:moveTo>
                    <a:cubicBezTo>
                      <a:pt x="16010" y="1281"/>
                      <a:pt x="20267" y="4955"/>
                      <a:pt x="20267" y="9464"/>
                    </a:cubicBezTo>
                    <a:cubicBezTo>
                      <a:pt x="20140" y="9798"/>
                      <a:pt x="19821" y="10132"/>
                      <a:pt x="19440" y="10132"/>
                    </a:cubicBezTo>
                    <a:lnTo>
                      <a:pt x="2222" y="10132"/>
                    </a:lnTo>
                    <a:cubicBezTo>
                      <a:pt x="1841" y="10132"/>
                      <a:pt x="1525" y="9798"/>
                      <a:pt x="1525" y="9464"/>
                    </a:cubicBezTo>
                    <a:cubicBezTo>
                      <a:pt x="1525" y="4955"/>
                      <a:pt x="5717" y="1281"/>
                      <a:pt x="10864" y="1281"/>
                    </a:cubicBezTo>
                    <a:close/>
                    <a:moveTo>
                      <a:pt x="12199" y="11413"/>
                    </a:moveTo>
                    <a:cubicBezTo>
                      <a:pt x="12326" y="13360"/>
                      <a:pt x="12961" y="15309"/>
                      <a:pt x="13596" y="16979"/>
                    </a:cubicBezTo>
                    <a:cubicBezTo>
                      <a:pt x="13659" y="17258"/>
                      <a:pt x="13723" y="17481"/>
                      <a:pt x="13723" y="17759"/>
                    </a:cubicBezTo>
                    <a:cubicBezTo>
                      <a:pt x="13723" y="18538"/>
                      <a:pt x="13342" y="19262"/>
                      <a:pt x="12642" y="19764"/>
                    </a:cubicBezTo>
                    <a:cubicBezTo>
                      <a:pt x="12106" y="20121"/>
                      <a:pt x="11477" y="20287"/>
                      <a:pt x="10853" y="20287"/>
                    </a:cubicBezTo>
                    <a:cubicBezTo>
                      <a:pt x="9633" y="20287"/>
                      <a:pt x="8448" y="19646"/>
                      <a:pt x="8068" y="18538"/>
                    </a:cubicBezTo>
                    <a:cubicBezTo>
                      <a:pt x="7941" y="17981"/>
                      <a:pt x="7941" y="17425"/>
                      <a:pt x="8196" y="16868"/>
                    </a:cubicBezTo>
                    <a:cubicBezTo>
                      <a:pt x="8958" y="15198"/>
                      <a:pt x="9339" y="13306"/>
                      <a:pt x="9339" y="11413"/>
                    </a:cubicBezTo>
                    <a:close/>
                    <a:moveTo>
                      <a:pt x="10801" y="0"/>
                    </a:moveTo>
                    <a:cubicBezTo>
                      <a:pt x="4828" y="0"/>
                      <a:pt x="0" y="4232"/>
                      <a:pt x="0" y="9464"/>
                    </a:cubicBezTo>
                    <a:cubicBezTo>
                      <a:pt x="0" y="10523"/>
                      <a:pt x="952" y="11357"/>
                      <a:pt x="2160" y="11357"/>
                    </a:cubicBezTo>
                    <a:lnTo>
                      <a:pt x="7877" y="11357"/>
                    </a:lnTo>
                    <a:cubicBezTo>
                      <a:pt x="7877" y="13083"/>
                      <a:pt x="7496" y="14809"/>
                      <a:pt x="6733" y="16368"/>
                    </a:cubicBezTo>
                    <a:cubicBezTo>
                      <a:pt x="6352" y="17147"/>
                      <a:pt x="6352" y="18038"/>
                      <a:pt x="6606" y="18872"/>
                    </a:cubicBezTo>
                    <a:cubicBezTo>
                      <a:pt x="7052" y="20321"/>
                      <a:pt x="8639" y="21600"/>
                      <a:pt x="10736" y="21600"/>
                    </a:cubicBezTo>
                    <a:cubicBezTo>
                      <a:pt x="13088" y="21600"/>
                      <a:pt x="14994" y="19930"/>
                      <a:pt x="14994" y="17815"/>
                    </a:cubicBezTo>
                    <a:cubicBezTo>
                      <a:pt x="14994" y="17425"/>
                      <a:pt x="14929" y="17036"/>
                      <a:pt x="14802" y="16645"/>
                    </a:cubicBezTo>
                    <a:cubicBezTo>
                      <a:pt x="14231" y="15087"/>
                      <a:pt x="13596" y="13249"/>
                      <a:pt x="13596" y="11413"/>
                    </a:cubicBezTo>
                    <a:lnTo>
                      <a:pt x="19313" y="11413"/>
                    </a:lnTo>
                    <a:cubicBezTo>
                      <a:pt x="20521" y="11413"/>
                      <a:pt x="21473" y="10577"/>
                      <a:pt x="21473" y="9521"/>
                    </a:cubicBezTo>
                    <a:cubicBezTo>
                      <a:pt x="21600" y="4232"/>
                      <a:pt x="16837"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51" name="Google Shape;4751;p41"/>
              <p:cNvSpPr/>
              <p:nvPr/>
            </p:nvSpPr>
            <p:spPr>
              <a:xfrm>
                <a:off x="161687" y="215608"/>
                <a:ext cx="156929" cy="157003"/>
              </a:xfrm>
              <a:custGeom>
                <a:rect b="b" l="l" r="r" t="t"/>
                <a:pathLst>
                  <a:path extrusionOk="0" h="21600" w="21600">
                    <a:moveTo>
                      <a:pt x="10636" y="7091"/>
                    </a:moveTo>
                    <a:cubicBezTo>
                      <a:pt x="12899" y="7091"/>
                      <a:pt x="14506" y="8697"/>
                      <a:pt x="14506" y="10631"/>
                    </a:cubicBezTo>
                    <a:cubicBezTo>
                      <a:pt x="14506" y="12892"/>
                      <a:pt x="12899" y="14499"/>
                      <a:pt x="10636" y="14499"/>
                    </a:cubicBezTo>
                    <a:cubicBezTo>
                      <a:pt x="8701" y="14499"/>
                      <a:pt x="7094" y="12892"/>
                      <a:pt x="7094" y="10631"/>
                    </a:cubicBezTo>
                    <a:cubicBezTo>
                      <a:pt x="7094" y="8697"/>
                      <a:pt x="8701" y="7091"/>
                      <a:pt x="10636" y="7091"/>
                    </a:cubicBezTo>
                    <a:close/>
                    <a:moveTo>
                      <a:pt x="10636" y="0"/>
                    </a:moveTo>
                    <a:cubicBezTo>
                      <a:pt x="4832" y="0"/>
                      <a:pt x="0" y="4830"/>
                      <a:pt x="0" y="10631"/>
                    </a:cubicBezTo>
                    <a:cubicBezTo>
                      <a:pt x="0" y="16760"/>
                      <a:pt x="4832" y="21600"/>
                      <a:pt x="10636" y="21600"/>
                    </a:cubicBezTo>
                    <a:cubicBezTo>
                      <a:pt x="16768" y="21600"/>
                      <a:pt x="21600" y="16760"/>
                      <a:pt x="21600" y="10631"/>
                    </a:cubicBezTo>
                    <a:cubicBezTo>
                      <a:pt x="21600" y="4830"/>
                      <a:pt x="16768" y="0"/>
                      <a:pt x="10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52" name="Google Shape;4752;p41"/>
              <p:cNvSpPr/>
              <p:nvPr/>
            </p:nvSpPr>
            <p:spPr>
              <a:xfrm>
                <a:off x="318615" y="110146"/>
                <a:ext cx="105463" cy="105463"/>
              </a:xfrm>
              <a:custGeom>
                <a:rect b="b" l="l" r="r" t="t"/>
                <a:pathLst>
                  <a:path extrusionOk="0" h="21600" w="21600">
                    <a:moveTo>
                      <a:pt x="11044" y="0"/>
                    </a:moveTo>
                    <a:cubicBezTo>
                      <a:pt x="4798" y="0"/>
                      <a:pt x="0" y="4798"/>
                      <a:pt x="0" y="10556"/>
                    </a:cubicBezTo>
                    <a:cubicBezTo>
                      <a:pt x="0" y="16802"/>
                      <a:pt x="4798" y="21600"/>
                      <a:pt x="11044" y="21600"/>
                    </a:cubicBezTo>
                    <a:cubicBezTo>
                      <a:pt x="16802" y="21600"/>
                      <a:pt x="21600" y="16802"/>
                      <a:pt x="21600" y="10556"/>
                    </a:cubicBezTo>
                    <a:cubicBezTo>
                      <a:pt x="21600" y="4798"/>
                      <a:pt x="16802" y="0"/>
                      <a:pt x="110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753" name="Google Shape;4753;p41"/>
            <p:cNvGrpSpPr/>
            <p:nvPr/>
          </p:nvGrpSpPr>
          <p:grpSpPr>
            <a:xfrm>
              <a:off x="13413529" y="2234752"/>
              <a:ext cx="909142" cy="902152"/>
              <a:chOff x="74" y="-1"/>
              <a:chExt cx="909140" cy="902151"/>
            </a:xfrm>
          </p:grpSpPr>
          <p:sp>
            <p:nvSpPr>
              <p:cNvPr id="4754" name="Google Shape;4754;p41"/>
              <p:cNvSpPr/>
              <p:nvPr/>
            </p:nvSpPr>
            <p:spPr>
              <a:xfrm>
                <a:off x="74" y="-1"/>
                <a:ext cx="904830" cy="691228"/>
              </a:xfrm>
              <a:custGeom>
                <a:rect b="b" l="l" r="r" t="t"/>
                <a:pathLst>
                  <a:path extrusionOk="0" h="21600" w="21498">
                    <a:moveTo>
                      <a:pt x="15253" y="3296"/>
                    </a:moveTo>
                    <a:lnTo>
                      <a:pt x="15253" y="16622"/>
                    </a:lnTo>
                    <a:cubicBezTo>
                      <a:pt x="15030" y="16622"/>
                      <a:pt x="14808" y="16547"/>
                      <a:pt x="14640" y="16547"/>
                    </a:cubicBezTo>
                    <a:cubicBezTo>
                      <a:pt x="14194" y="16547"/>
                      <a:pt x="13860" y="16622"/>
                      <a:pt x="13527" y="16843"/>
                    </a:cubicBezTo>
                    <a:cubicBezTo>
                      <a:pt x="13026" y="15890"/>
                      <a:pt x="12302" y="15158"/>
                      <a:pt x="11468" y="15011"/>
                    </a:cubicBezTo>
                    <a:lnTo>
                      <a:pt x="11468" y="10691"/>
                    </a:lnTo>
                    <a:cubicBezTo>
                      <a:pt x="11468" y="10252"/>
                      <a:pt x="11189" y="9887"/>
                      <a:pt x="10855" y="9887"/>
                    </a:cubicBezTo>
                    <a:cubicBezTo>
                      <a:pt x="10521" y="9887"/>
                      <a:pt x="10243" y="10252"/>
                      <a:pt x="10243" y="10691"/>
                    </a:cubicBezTo>
                    <a:lnTo>
                      <a:pt x="10243" y="15011"/>
                    </a:lnTo>
                    <a:cubicBezTo>
                      <a:pt x="9408" y="15158"/>
                      <a:pt x="8628" y="15890"/>
                      <a:pt x="8238" y="16843"/>
                    </a:cubicBezTo>
                    <a:cubicBezTo>
                      <a:pt x="7849" y="16622"/>
                      <a:pt x="7459" y="16547"/>
                      <a:pt x="7125" y="16547"/>
                    </a:cubicBezTo>
                    <a:cubicBezTo>
                      <a:pt x="6902" y="16547"/>
                      <a:pt x="6679" y="16547"/>
                      <a:pt x="6457" y="16622"/>
                    </a:cubicBezTo>
                    <a:lnTo>
                      <a:pt x="6457" y="3296"/>
                    </a:lnTo>
                    <a:lnTo>
                      <a:pt x="7738" y="3296"/>
                    </a:lnTo>
                    <a:lnTo>
                      <a:pt x="7738" y="5713"/>
                    </a:lnTo>
                    <a:cubicBezTo>
                      <a:pt x="7738" y="6224"/>
                      <a:pt x="8015" y="6591"/>
                      <a:pt x="8349" y="6591"/>
                    </a:cubicBezTo>
                    <a:cubicBezTo>
                      <a:pt x="8683" y="6591"/>
                      <a:pt x="8962" y="6224"/>
                      <a:pt x="8962" y="5713"/>
                    </a:cubicBezTo>
                    <a:lnTo>
                      <a:pt x="8962" y="3296"/>
                    </a:lnTo>
                    <a:lnTo>
                      <a:pt x="10243" y="3296"/>
                    </a:lnTo>
                    <a:lnTo>
                      <a:pt x="10243" y="7395"/>
                    </a:lnTo>
                    <a:cubicBezTo>
                      <a:pt x="10243" y="7834"/>
                      <a:pt x="10521" y="8202"/>
                      <a:pt x="10855" y="8202"/>
                    </a:cubicBezTo>
                    <a:cubicBezTo>
                      <a:pt x="11189" y="8202"/>
                      <a:pt x="11468" y="7834"/>
                      <a:pt x="11468" y="7395"/>
                    </a:cubicBezTo>
                    <a:lnTo>
                      <a:pt x="11468" y="3296"/>
                    </a:lnTo>
                    <a:lnTo>
                      <a:pt x="12747" y="3296"/>
                    </a:lnTo>
                    <a:lnTo>
                      <a:pt x="12747" y="5713"/>
                    </a:lnTo>
                    <a:cubicBezTo>
                      <a:pt x="12747" y="6224"/>
                      <a:pt x="13026" y="6591"/>
                      <a:pt x="13360" y="6591"/>
                    </a:cubicBezTo>
                    <a:cubicBezTo>
                      <a:pt x="13694" y="6591"/>
                      <a:pt x="14028" y="6224"/>
                      <a:pt x="14028" y="5713"/>
                    </a:cubicBezTo>
                    <a:lnTo>
                      <a:pt x="14028" y="3296"/>
                    </a:lnTo>
                    <a:close/>
                    <a:moveTo>
                      <a:pt x="10855" y="16547"/>
                    </a:moveTo>
                    <a:cubicBezTo>
                      <a:pt x="11634" y="16547"/>
                      <a:pt x="12413" y="17207"/>
                      <a:pt x="12692" y="18232"/>
                    </a:cubicBezTo>
                    <a:cubicBezTo>
                      <a:pt x="12768" y="18588"/>
                      <a:pt x="13035" y="18804"/>
                      <a:pt x="13300" y="18804"/>
                    </a:cubicBezTo>
                    <a:cubicBezTo>
                      <a:pt x="13419" y="18804"/>
                      <a:pt x="13537" y="18762"/>
                      <a:pt x="13638" y="18672"/>
                    </a:cubicBezTo>
                    <a:cubicBezTo>
                      <a:pt x="13917" y="18379"/>
                      <a:pt x="14362" y="18232"/>
                      <a:pt x="14696" y="18232"/>
                    </a:cubicBezTo>
                    <a:cubicBezTo>
                      <a:pt x="15530" y="18232"/>
                      <a:pt x="16200" y="18964"/>
                      <a:pt x="16477" y="19843"/>
                    </a:cubicBezTo>
                    <a:lnTo>
                      <a:pt x="5343" y="19843"/>
                    </a:lnTo>
                    <a:cubicBezTo>
                      <a:pt x="5511" y="18964"/>
                      <a:pt x="6179" y="18232"/>
                      <a:pt x="7013" y="18232"/>
                    </a:cubicBezTo>
                    <a:cubicBezTo>
                      <a:pt x="7404" y="18232"/>
                      <a:pt x="7793" y="18379"/>
                      <a:pt x="8072" y="18672"/>
                    </a:cubicBezTo>
                    <a:cubicBezTo>
                      <a:pt x="8169" y="18758"/>
                      <a:pt x="8268" y="18793"/>
                      <a:pt x="8376" y="18793"/>
                    </a:cubicBezTo>
                    <a:cubicBezTo>
                      <a:pt x="8453" y="18793"/>
                      <a:pt x="8536" y="18776"/>
                      <a:pt x="8628" y="18746"/>
                    </a:cubicBezTo>
                    <a:cubicBezTo>
                      <a:pt x="8851" y="18672"/>
                      <a:pt x="8962" y="18453"/>
                      <a:pt x="9074" y="18232"/>
                    </a:cubicBezTo>
                    <a:cubicBezTo>
                      <a:pt x="9351" y="17207"/>
                      <a:pt x="10019" y="16547"/>
                      <a:pt x="10855" y="16547"/>
                    </a:cubicBezTo>
                    <a:close/>
                    <a:moveTo>
                      <a:pt x="17145" y="1613"/>
                    </a:moveTo>
                    <a:cubicBezTo>
                      <a:pt x="17479" y="1613"/>
                      <a:pt x="17759" y="1978"/>
                      <a:pt x="17759" y="2491"/>
                    </a:cubicBezTo>
                    <a:lnTo>
                      <a:pt x="17759" y="14058"/>
                    </a:lnTo>
                    <a:cubicBezTo>
                      <a:pt x="17759" y="14572"/>
                      <a:pt x="18036" y="14937"/>
                      <a:pt x="18370" y="14937"/>
                    </a:cubicBezTo>
                    <a:cubicBezTo>
                      <a:pt x="18760" y="14937"/>
                      <a:pt x="19038" y="14572"/>
                      <a:pt x="19038" y="14058"/>
                    </a:cubicBezTo>
                    <a:lnTo>
                      <a:pt x="19038" y="4906"/>
                    </a:lnTo>
                    <a:lnTo>
                      <a:pt x="19651" y="4906"/>
                    </a:lnTo>
                    <a:cubicBezTo>
                      <a:pt x="19985" y="4906"/>
                      <a:pt x="20319" y="5273"/>
                      <a:pt x="20319" y="5785"/>
                    </a:cubicBezTo>
                    <a:lnTo>
                      <a:pt x="20319" y="19843"/>
                    </a:lnTo>
                    <a:lnTo>
                      <a:pt x="17702" y="19843"/>
                    </a:lnTo>
                    <a:cubicBezTo>
                      <a:pt x="17536" y="18818"/>
                      <a:pt x="17034" y="17940"/>
                      <a:pt x="16477" y="17354"/>
                    </a:cubicBezTo>
                    <a:lnTo>
                      <a:pt x="16477" y="2491"/>
                    </a:lnTo>
                    <a:cubicBezTo>
                      <a:pt x="16477" y="1978"/>
                      <a:pt x="16811" y="1613"/>
                      <a:pt x="17145" y="1613"/>
                    </a:cubicBezTo>
                    <a:close/>
                    <a:moveTo>
                      <a:pt x="4564" y="1613"/>
                    </a:moveTo>
                    <a:cubicBezTo>
                      <a:pt x="4898" y="1613"/>
                      <a:pt x="5177" y="1978"/>
                      <a:pt x="5177" y="2491"/>
                    </a:cubicBezTo>
                    <a:lnTo>
                      <a:pt x="5177" y="17500"/>
                    </a:lnTo>
                    <a:cubicBezTo>
                      <a:pt x="4564" y="18086"/>
                      <a:pt x="4119" y="18964"/>
                      <a:pt x="4008" y="19917"/>
                    </a:cubicBezTo>
                    <a:lnTo>
                      <a:pt x="1336" y="19917"/>
                    </a:lnTo>
                    <a:lnTo>
                      <a:pt x="1336" y="5785"/>
                    </a:lnTo>
                    <a:cubicBezTo>
                      <a:pt x="1336" y="5273"/>
                      <a:pt x="1670" y="4906"/>
                      <a:pt x="2004" y="4906"/>
                    </a:cubicBezTo>
                    <a:lnTo>
                      <a:pt x="2672" y="4906"/>
                    </a:lnTo>
                    <a:lnTo>
                      <a:pt x="2672" y="14058"/>
                    </a:lnTo>
                    <a:cubicBezTo>
                      <a:pt x="2672" y="14572"/>
                      <a:pt x="2949" y="14937"/>
                      <a:pt x="3283" y="14937"/>
                    </a:cubicBezTo>
                    <a:cubicBezTo>
                      <a:pt x="3617" y="14937"/>
                      <a:pt x="3896" y="14572"/>
                      <a:pt x="3896" y="14058"/>
                    </a:cubicBezTo>
                    <a:lnTo>
                      <a:pt x="3896" y="2491"/>
                    </a:lnTo>
                    <a:cubicBezTo>
                      <a:pt x="3896" y="1978"/>
                      <a:pt x="4174" y="1613"/>
                      <a:pt x="4564" y="1613"/>
                    </a:cubicBezTo>
                    <a:close/>
                    <a:moveTo>
                      <a:pt x="4453" y="0"/>
                    </a:moveTo>
                    <a:cubicBezTo>
                      <a:pt x="3394" y="0"/>
                      <a:pt x="2560" y="1099"/>
                      <a:pt x="2560" y="2491"/>
                    </a:cubicBezTo>
                    <a:lnTo>
                      <a:pt x="2560" y="3296"/>
                    </a:lnTo>
                    <a:lnTo>
                      <a:pt x="1947" y="3296"/>
                    </a:lnTo>
                    <a:cubicBezTo>
                      <a:pt x="891" y="3296"/>
                      <a:pt x="0" y="4395"/>
                      <a:pt x="0" y="5785"/>
                    </a:cubicBezTo>
                    <a:lnTo>
                      <a:pt x="0" y="20796"/>
                    </a:lnTo>
                    <a:cubicBezTo>
                      <a:pt x="0" y="21235"/>
                      <a:pt x="277" y="21600"/>
                      <a:pt x="611" y="21600"/>
                    </a:cubicBezTo>
                    <a:lnTo>
                      <a:pt x="20876" y="21600"/>
                    </a:lnTo>
                    <a:cubicBezTo>
                      <a:pt x="21209" y="21600"/>
                      <a:pt x="21489" y="21235"/>
                      <a:pt x="21489" y="20796"/>
                    </a:cubicBezTo>
                    <a:lnTo>
                      <a:pt x="21489" y="5785"/>
                    </a:lnTo>
                    <a:cubicBezTo>
                      <a:pt x="21600" y="4395"/>
                      <a:pt x="20653" y="3296"/>
                      <a:pt x="19651" y="3296"/>
                    </a:cubicBezTo>
                    <a:lnTo>
                      <a:pt x="18983" y="3296"/>
                    </a:lnTo>
                    <a:lnTo>
                      <a:pt x="18983" y="2491"/>
                    </a:lnTo>
                    <a:cubicBezTo>
                      <a:pt x="18983" y="1099"/>
                      <a:pt x="18147" y="0"/>
                      <a:pt x="17145" y="0"/>
                    </a:cubicBezTo>
                    <a:cubicBezTo>
                      <a:pt x="16311" y="0"/>
                      <a:pt x="15587" y="732"/>
                      <a:pt x="15308" y="1613"/>
                    </a:cubicBezTo>
                    <a:lnTo>
                      <a:pt x="6291" y="1613"/>
                    </a:lnTo>
                    <a:cubicBezTo>
                      <a:pt x="6011" y="660"/>
                      <a:pt x="5289" y="0"/>
                      <a:pt x="44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55" name="Google Shape;4755;p41"/>
              <p:cNvSpPr/>
              <p:nvPr/>
            </p:nvSpPr>
            <p:spPr>
              <a:xfrm>
                <a:off x="536603" y="262463"/>
                <a:ext cx="53921" cy="215535"/>
              </a:xfrm>
              <a:custGeom>
                <a:rect b="b" l="l" r="r" t="t"/>
                <a:pathLst>
                  <a:path extrusionOk="0" h="21600" w="21600">
                    <a:moveTo>
                      <a:pt x="10338" y="0"/>
                    </a:moveTo>
                    <a:cubicBezTo>
                      <a:pt x="4707" y="0"/>
                      <a:pt x="0" y="1170"/>
                      <a:pt x="0" y="2817"/>
                    </a:cubicBezTo>
                    <a:lnTo>
                      <a:pt x="0" y="18783"/>
                    </a:lnTo>
                    <a:cubicBezTo>
                      <a:pt x="0" y="20430"/>
                      <a:pt x="4707" y="21600"/>
                      <a:pt x="10338" y="21600"/>
                    </a:cubicBezTo>
                    <a:cubicBezTo>
                      <a:pt x="15969" y="21600"/>
                      <a:pt x="21600" y="20430"/>
                      <a:pt x="21600" y="18783"/>
                    </a:cubicBezTo>
                    <a:lnTo>
                      <a:pt x="21600" y="2817"/>
                    </a:lnTo>
                    <a:cubicBezTo>
                      <a:pt x="20647" y="1170"/>
                      <a:pt x="15969"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56" name="Google Shape;4756;p41"/>
              <p:cNvSpPr/>
              <p:nvPr/>
            </p:nvSpPr>
            <p:spPr>
              <a:xfrm>
                <a:off x="323375" y="262463"/>
                <a:ext cx="51541" cy="215535"/>
              </a:xfrm>
              <a:custGeom>
                <a:rect b="b" l="l" r="r" t="t"/>
                <a:pathLst>
                  <a:path extrusionOk="0" h="21600" w="21600">
                    <a:moveTo>
                      <a:pt x="10816" y="0"/>
                    </a:moveTo>
                    <a:cubicBezTo>
                      <a:pt x="4925" y="0"/>
                      <a:pt x="0" y="1170"/>
                      <a:pt x="0" y="2817"/>
                    </a:cubicBezTo>
                    <a:lnTo>
                      <a:pt x="0" y="18783"/>
                    </a:lnTo>
                    <a:cubicBezTo>
                      <a:pt x="0" y="20430"/>
                      <a:pt x="4925" y="21600"/>
                      <a:pt x="10816" y="21600"/>
                    </a:cubicBezTo>
                    <a:cubicBezTo>
                      <a:pt x="16706" y="21600"/>
                      <a:pt x="21600" y="20430"/>
                      <a:pt x="21600" y="18783"/>
                    </a:cubicBezTo>
                    <a:lnTo>
                      <a:pt x="21600" y="2817"/>
                    </a:lnTo>
                    <a:cubicBezTo>
                      <a:pt x="21600" y="1170"/>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57" name="Google Shape;4757;p41"/>
              <p:cNvSpPr/>
              <p:nvPr/>
            </p:nvSpPr>
            <p:spPr>
              <a:xfrm>
                <a:off x="2379" y="742767"/>
                <a:ext cx="215610" cy="53921"/>
              </a:xfrm>
              <a:custGeom>
                <a:rect b="b" l="l" r="r" t="t"/>
                <a:pathLst>
                  <a:path extrusionOk="0" h="21600" w="21600">
                    <a:moveTo>
                      <a:pt x="2816" y="0"/>
                    </a:moveTo>
                    <a:cubicBezTo>
                      <a:pt x="1177" y="0"/>
                      <a:pt x="0" y="4707"/>
                      <a:pt x="0" y="11262"/>
                    </a:cubicBezTo>
                    <a:cubicBezTo>
                      <a:pt x="0" y="16922"/>
                      <a:pt x="1177" y="21600"/>
                      <a:pt x="2816" y="21600"/>
                    </a:cubicBezTo>
                    <a:lnTo>
                      <a:pt x="18776" y="21600"/>
                    </a:lnTo>
                    <a:cubicBezTo>
                      <a:pt x="20423" y="21600"/>
                      <a:pt x="21600" y="16922"/>
                      <a:pt x="21600" y="11262"/>
                    </a:cubicBezTo>
                    <a:cubicBezTo>
                      <a:pt x="21600" y="4707"/>
                      <a:pt x="20423" y="0"/>
                      <a:pt x="18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58" name="Google Shape;4758;p41"/>
              <p:cNvSpPr/>
              <p:nvPr/>
            </p:nvSpPr>
            <p:spPr>
              <a:xfrm>
                <a:off x="112526" y="848228"/>
                <a:ext cx="262390" cy="53922"/>
              </a:xfrm>
              <a:custGeom>
                <a:rect b="b" l="l" r="r" t="t"/>
                <a:pathLst>
                  <a:path extrusionOk="0" h="21600" w="21600">
                    <a:moveTo>
                      <a:pt x="2118" y="0"/>
                    </a:moveTo>
                    <a:cubicBezTo>
                      <a:pt x="961" y="0"/>
                      <a:pt x="0" y="4707"/>
                      <a:pt x="0" y="11262"/>
                    </a:cubicBezTo>
                    <a:cubicBezTo>
                      <a:pt x="0" y="16893"/>
                      <a:pt x="961" y="21600"/>
                      <a:pt x="2118" y="21600"/>
                    </a:cubicBezTo>
                    <a:lnTo>
                      <a:pt x="19482" y="21600"/>
                    </a:lnTo>
                    <a:cubicBezTo>
                      <a:pt x="20639" y="21600"/>
                      <a:pt x="21600" y="16893"/>
                      <a:pt x="21600" y="11262"/>
                    </a:cubicBezTo>
                    <a:cubicBezTo>
                      <a:pt x="21600" y="6584"/>
                      <a:pt x="20639" y="0"/>
                      <a:pt x="194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59" name="Google Shape;4759;p41"/>
              <p:cNvSpPr/>
              <p:nvPr/>
            </p:nvSpPr>
            <p:spPr>
              <a:xfrm>
                <a:off x="536603" y="848228"/>
                <a:ext cx="262464" cy="53922"/>
              </a:xfrm>
              <a:custGeom>
                <a:rect b="b" l="l" r="r" t="t"/>
                <a:pathLst>
                  <a:path extrusionOk="0" h="21600" w="21600">
                    <a:moveTo>
                      <a:pt x="2124" y="0"/>
                    </a:moveTo>
                    <a:cubicBezTo>
                      <a:pt x="967" y="0"/>
                      <a:pt x="0" y="4707"/>
                      <a:pt x="0" y="11262"/>
                    </a:cubicBezTo>
                    <a:cubicBezTo>
                      <a:pt x="0" y="16893"/>
                      <a:pt x="967" y="21600"/>
                      <a:pt x="2124" y="21600"/>
                    </a:cubicBezTo>
                    <a:lnTo>
                      <a:pt x="19476" y="21600"/>
                    </a:lnTo>
                    <a:cubicBezTo>
                      <a:pt x="20633" y="21600"/>
                      <a:pt x="21600" y="16893"/>
                      <a:pt x="21600" y="11262"/>
                    </a:cubicBezTo>
                    <a:cubicBezTo>
                      <a:pt x="21600" y="6584"/>
                      <a:pt x="20633" y="0"/>
                      <a:pt x="194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60" name="Google Shape;4760;p41"/>
              <p:cNvSpPr/>
              <p:nvPr/>
            </p:nvSpPr>
            <p:spPr>
              <a:xfrm>
                <a:off x="693605" y="742767"/>
                <a:ext cx="215609" cy="53921"/>
              </a:xfrm>
              <a:custGeom>
                <a:rect b="b" l="l" r="r" t="t"/>
                <a:pathLst>
                  <a:path extrusionOk="0" h="21600" w="21600">
                    <a:moveTo>
                      <a:pt x="2816" y="0"/>
                    </a:moveTo>
                    <a:cubicBezTo>
                      <a:pt x="1177" y="0"/>
                      <a:pt x="0" y="4707"/>
                      <a:pt x="0" y="11262"/>
                    </a:cubicBezTo>
                    <a:cubicBezTo>
                      <a:pt x="0" y="16922"/>
                      <a:pt x="1177" y="21600"/>
                      <a:pt x="2816" y="21600"/>
                    </a:cubicBezTo>
                    <a:lnTo>
                      <a:pt x="18776" y="21600"/>
                    </a:lnTo>
                    <a:cubicBezTo>
                      <a:pt x="20423" y="21600"/>
                      <a:pt x="21600" y="16922"/>
                      <a:pt x="21600" y="11262"/>
                    </a:cubicBezTo>
                    <a:cubicBezTo>
                      <a:pt x="21600" y="4707"/>
                      <a:pt x="20423" y="0"/>
                      <a:pt x="18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61" name="Google Shape;4761;p41"/>
              <p:cNvSpPr/>
              <p:nvPr/>
            </p:nvSpPr>
            <p:spPr>
              <a:xfrm>
                <a:off x="269528" y="742767"/>
                <a:ext cx="372537" cy="53921"/>
              </a:xfrm>
              <a:custGeom>
                <a:rect b="b" l="l" r="r" t="t"/>
                <a:pathLst>
                  <a:path extrusionOk="0" h="21600" w="21600">
                    <a:moveTo>
                      <a:pt x="1492" y="0"/>
                    </a:moveTo>
                    <a:cubicBezTo>
                      <a:pt x="677" y="0"/>
                      <a:pt x="0" y="4707"/>
                      <a:pt x="0" y="11262"/>
                    </a:cubicBezTo>
                    <a:cubicBezTo>
                      <a:pt x="0" y="16922"/>
                      <a:pt x="677" y="21600"/>
                      <a:pt x="1492" y="21600"/>
                    </a:cubicBezTo>
                    <a:lnTo>
                      <a:pt x="20104" y="21600"/>
                    </a:lnTo>
                    <a:cubicBezTo>
                      <a:pt x="20919" y="21600"/>
                      <a:pt x="21600" y="16922"/>
                      <a:pt x="21600" y="11262"/>
                    </a:cubicBezTo>
                    <a:cubicBezTo>
                      <a:pt x="21600" y="4707"/>
                      <a:pt x="20919" y="0"/>
                      <a:pt x="201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762" name="Google Shape;4762;p41"/>
            <p:cNvGrpSpPr/>
            <p:nvPr/>
          </p:nvGrpSpPr>
          <p:grpSpPr>
            <a:xfrm>
              <a:off x="16761894" y="2231297"/>
              <a:ext cx="911448" cy="909142"/>
              <a:chOff x="74" y="74"/>
              <a:chExt cx="911446" cy="909140"/>
            </a:xfrm>
          </p:grpSpPr>
          <p:sp>
            <p:nvSpPr>
              <p:cNvPr id="4763" name="Google Shape;4763;p41"/>
              <p:cNvSpPr/>
              <p:nvPr/>
            </p:nvSpPr>
            <p:spPr>
              <a:xfrm>
                <a:off x="74" y="74"/>
                <a:ext cx="911446" cy="909140"/>
              </a:xfrm>
              <a:custGeom>
                <a:rect b="b" l="l" r="r" t="t"/>
                <a:pathLst>
                  <a:path extrusionOk="0" h="21600" w="21600">
                    <a:moveTo>
                      <a:pt x="2443" y="1391"/>
                    </a:moveTo>
                    <a:cubicBezTo>
                      <a:pt x="3164" y="1391"/>
                      <a:pt x="3719" y="1947"/>
                      <a:pt x="3719" y="2672"/>
                    </a:cubicBezTo>
                    <a:lnTo>
                      <a:pt x="3719" y="8351"/>
                    </a:lnTo>
                    <a:cubicBezTo>
                      <a:pt x="3719" y="9408"/>
                      <a:pt x="4553" y="10243"/>
                      <a:pt x="5552" y="10243"/>
                    </a:cubicBezTo>
                    <a:lnTo>
                      <a:pt x="6885" y="10243"/>
                    </a:lnTo>
                    <a:cubicBezTo>
                      <a:pt x="7218" y="10243"/>
                      <a:pt x="7496" y="9964"/>
                      <a:pt x="7496" y="9575"/>
                    </a:cubicBezTo>
                    <a:lnTo>
                      <a:pt x="7496" y="5845"/>
                    </a:lnTo>
                    <a:cubicBezTo>
                      <a:pt x="7496" y="4119"/>
                      <a:pt x="8883" y="2728"/>
                      <a:pt x="10660" y="2728"/>
                    </a:cubicBezTo>
                    <a:cubicBezTo>
                      <a:pt x="12382" y="2728"/>
                      <a:pt x="13771" y="4119"/>
                      <a:pt x="13771" y="5845"/>
                    </a:cubicBezTo>
                    <a:lnTo>
                      <a:pt x="13771" y="14696"/>
                    </a:lnTo>
                    <a:cubicBezTo>
                      <a:pt x="13771" y="15030"/>
                      <a:pt x="14047" y="15309"/>
                      <a:pt x="14381" y="15309"/>
                    </a:cubicBezTo>
                    <a:lnTo>
                      <a:pt x="15713" y="15309"/>
                    </a:lnTo>
                    <a:cubicBezTo>
                      <a:pt x="16769" y="15309"/>
                      <a:pt x="17603" y="14474"/>
                      <a:pt x="17603" y="13415"/>
                    </a:cubicBezTo>
                    <a:lnTo>
                      <a:pt x="17603" y="9019"/>
                    </a:lnTo>
                    <a:cubicBezTo>
                      <a:pt x="17603" y="8351"/>
                      <a:pt x="18158" y="7793"/>
                      <a:pt x="18824" y="7793"/>
                    </a:cubicBezTo>
                    <a:cubicBezTo>
                      <a:pt x="19545" y="7793"/>
                      <a:pt x="20100" y="8351"/>
                      <a:pt x="20100" y="9019"/>
                    </a:cubicBezTo>
                    <a:lnTo>
                      <a:pt x="20100" y="13360"/>
                    </a:lnTo>
                    <a:lnTo>
                      <a:pt x="20156" y="13360"/>
                    </a:lnTo>
                    <a:cubicBezTo>
                      <a:pt x="20156" y="15809"/>
                      <a:pt x="18212" y="17759"/>
                      <a:pt x="15769" y="17759"/>
                    </a:cubicBezTo>
                    <a:lnTo>
                      <a:pt x="14437" y="17759"/>
                    </a:lnTo>
                    <a:cubicBezTo>
                      <a:pt x="14104" y="17759"/>
                      <a:pt x="13825" y="18036"/>
                      <a:pt x="13825" y="18370"/>
                    </a:cubicBezTo>
                    <a:lnTo>
                      <a:pt x="13825" y="20319"/>
                    </a:lnTo>
                    <a:lnTo>
                      <a:pt x="7496" y="20319"/>
                    </a:lnTo>
                    <a:lnTo>
                      <a:pt x="7496" y="13360"/>
                    </a:lnTo>
                    <a:cubicBezTo>
                      <a:pt x="7496" y="13026"/>
                      <a:pt x="7218" y="12747"/>
                      <a:pt x="6885" y="12747"/>
                    </a:cubicBezTo>
                    <a:lnTo>
                      <a:pt x="5552" y="12747"/>
                    </a:lnTo>
                    <a:cubicBezTo>
                      <a:pt x="3164" y="12747"/>
                      <a:pt x="1221" y="10800"/>
                      <a:pt x="1221" y="8351"/>
                    </a:cubicBezTo>
                    <a:lnTo>
                      <a:pt x="1221" y="2672"/>
                    </a:lnTo>
                    <a:cubicBezTo>
                      <a:pt x="1221" y="1947"/>
                      <a:pt x="1777" y="1391"/>
                      <a:pt x="2443" y="1391"/>
                    </a:cubicBezTo>
                    <a:close/>
                    <a:moveTo>
                      <a:pt x="2498" y="0"/>
                    </a:moveTo>
                    <a:cubicBezTo>
                      <a:pt x="1110" y="0"/>
                      <a:pt x="0" y="1113"/>
                      <a:pt x="0" y="2506"/>
                    </a:cubicBezTo>
                    <a:lnTo>
                      <a:pt x="0" y="8240"/>
                    </a:lnTo>
                    <a:cubicBezTo>
                      <a:pt x="0" y="11357"/>
                      <a:pt x="2609" y="13917"/>
                      <a:pt x="5719" y="13917"/>
                    </a:cubicBezTo>
                    <a:lnTo>
                      <a:pt x="6386" y="13917"/>
                    </a:lnTo>
                    <a:lnTo>
                      <a:pt x="6386" y="20319"/>
                    </a:lnTo>
                    <a:lnTo>
                      <a:pt x="4553" y="20319"/>
                    </a:lnTo>
                    <a:cubicBezTo>
                      <a:pt x="4163" y="20319"/>
                      <a:pt x="3886" y="20598"/>
                      <a:pt x="3886" y="20932"/>
                    </a:cubicBezTo>
                    <a:cubicBezTo>
                      <a:pt x="3886" y="21266"/>
                      <a:pt x="4163" y="21600"/>
                      <a:pt x="4553" y="21600"/>
                    </a:cubicBezTo>
                    <a:lnTo>
                      <a:pt x="17102" y="21600"/>
                    </a:lnTo>
                    <a:cubicBezTo>
                      <a:pt x="17435" y="21600"/>
                      <a:pt x="17714" y="21266"/>
                      <a:pt x="17714" y="20932"/>
                    </a:cubicBezTo>
                    <a:cubicBezTo>
                      <a:pt x="17714" y="20598"/>
                      <a:pt x="17435" y="20319"/>
                      <a:pt x="17102" y="20319"/>
                    </a:cubicBezTo>
                    <a:lnTo>
                      <a:pt x="15214" y="20319"/>
                    </a:lnTo>
                    <a:lnTo>
                      <a:pt x="15214" y="18983"/>
                    </a:lnTo>
                    <a:lnTo>
                      <a:pt x="15935" y="18983"/>
                    </a:lnTo>
                    <a:cubicBezTo>
                      <a:pt x="19046" y="18983"/>
                      <a:pt x="21600" y="16423"/>
                      <a:pt x="21600" y="13304"/>
                    </a:cubicBezTo>
                    <a:lnTo>
                      <a:pt x="21600" y="8908"/>
                    </a:lnTo>
                    <a:cubicBezTo>
                      <a:pt x="21378" y="7570"/>
                      <a:pt x="20268" y="6402"/>
                      <a:pt x="18879" y="6402"/>
                    </a:cubicBezTo>
                    <a:cubicBezTo>
                      <a:pt x="17492" y="6402"/>
                      <a:pt x="16379" y="7515"/>
                      <a:pt x="16379" y="8908"/>
                    </a:cubicBezTo>
                    <a:lnTo>
                      <a:pt x="16379" y="13304"/>
                    </a:lnTo>
                    <a:cubicBezTo>
                      <a:pt x="16379" y="13638"/>
                      <a:pt x="16103" y="13917"/>
                      <a:pt x="15769" y="13917"/>
                    </a:cubicBezTo>
                    <a:lnTo>
                      <a:pt x="15103" y="13917"/>
                    </a:lnTo>
                    <a:lnTo>
                      <a:pt x="15103" y="5734"/>
                    </a:lnTo>
                    <a:cubicBezTo>
                      <a:pt x="15103" y="3285"/>
                      <a:pt x="13159" y="1336"/>
                      <a:pt x="10716" y="1336"/>
                    </a:cubicBezTo>
                    <a:cubicBezTo>
                      <a:pt x="8273" y="1336"/>
                      <a:pt x="6329" y="3285"/>
                      <a:pt x="6329" y="5734"/>
                    </a:cubicBezTo>
                    <a:lnTo>
                      <a:pt x="6329" y="8851"/>
                    </a:lnTo>
                    <a:lnTo>
                      <a:pt x="5663" y="8851"/>
                    </a:lnTo>
                    <a:cubicBezTo>
                      <a:pt x="5274" y="8851"/>
                      <a:pt x="4997" y="8574"/>
                      <a:pt x="4997" y="8240"/>
                    </a:cubicBezTo>
                    <a:lnTo>
                      <a:pt x="4997" y="2506"/>
                    </a:lnTo>
                    <a:cubicBezTo>
                      <a:pt x="4997" y="1113"/>
                      <a:pt x="3886" y="0"/>
                      <a:pt x="24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64" name="Google Shape;4764;p41"/>
              <p:cNvSpPr/>
              <p:nvPr/>
            </p:nvSpPr>
            <p:spPr>
              <a:xfrm>
                <a:off x="370230" y="217988"/>
                <a:ext cx="53922" cy="105388"/>
              </a:xfrm>
              <a:custGeom>
                <a:rect b="b" l="l" r="r" t="t"/>
                <a:pathLst>
                  <a:path extrusionOk="0" h="21600" w="21600">
                    <a:moveTo>
                      <a:pt x="10338" y="0"/>
                    </a:moveTo>
                    <a:cubicBezTo>
                      <a:pt x="4707" y="0"/>
                      <a:pt x="0" y="2393"/>
                      <a:pt x="0" y="5274"/>
                    </a:cubicBezTo>
                    <a:lnTo>
                      <a:pt x="0" y="15838"/>
                    </a:lnTo>
                    <a:cubicBezTo>
                      <a:pt x="0" y="19207"/>
                      <a:pt x="4707" y="21600"/>
                      <a:pt x="10338" y="21600"/>
                    </a:cubicBezTo>
                    <a:cubicBezTo>
                      <a:pt x="15969" y="21600"/>
                      <a:pt x="21600" y="19207"/>
                      <a:pt x="21600" y="15838"/>
                    </a:cubicBezTo>
                    <a:lnTo>
                      <a:pt x="21600" y="5274"/>
                    </a:lnTo>
                    <a:cubicBezTo>
                      <a:pt x="21600" y="2393"/>
                      <a:pt x="15969"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65" name="Google Shape;4765;p41"/>
              <p:cNvSpPr/>
              <p:nvPr/>
            </p:nvSpPr>
            <p:spPr>
              <a:xfrm>
                <a:off x="370230" y="536603"/>
                <a:ext cx="51542" cy="105462"/>
              </a:xfrm>
              <a:custGeom>
                <a:rect b="b" l="l" r="r" t="t"/>
                <a:pathLst>
                  <a:path extrusionOk="0" h="21600" w="21600">
                    <a:moveTo>
                      <a:pt x="10816" y="0"/>
                    </a:moveTo>
                    <a:cubicBezTo>
                      <a:pt x="4925" y="0"/>
                      <a:pt x="0" y="2407"/>
                      <a:pt x="0" y="5286"/>
                    </a:cubicBezTo>
                    <a:lnTo>
                      <a:pt x="0" y="16329"/>
                    </a:lnTo>
                    <a:cubicBezTo>
                      <a:pt x="0" y="19208"/>
                      <a:pt x="4925" y="21600"/>
                      <a:pt x="10816" y="21600"/>
                    </a:cubicBezTo>
                    <a:cubicBezTo>
                      <a:pt x="16706" y="21600"/>
                      <a:pt x="21600" y="19208"/>
                      <a:pt x="21600" y="16329"/>
                    </a:cubicBezTo>
                    <a:lnTo>
                      <a:pt x="21600" y="5286"/>
                    </a:lnTo>
                    <a:cubicBezTo>
                      <a:pt x="21600" y="24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66" name="Google Shape;4766;p41"/>
              <p:cNvSpPr/>
              <p:nvPr/>
            </p:nvSpPr>
            <p:spPr>
              <a:xfrm>
                <a:off x="475692" y="217988"/>
                <a:ext cx="51541" cy="105388"/>
              </a:xfrm>
              <a:custGeom>
                <a:rect b="b" l="l" r="r" t="t"/>
                <a:pathLst>
                  <a:path extrusionOk="0" h="21600" w="21600">
                    <a:moveTo>
                      <a:pt x="10816" y="0"/>
                    </a:moveTo>
                    <a:cubicBezTo>
                      <a:pt x="4925" y="0"/>
                      <a:pt x="0" y="2393"/>
                      <a:pt x="0" y="5274"/>
                    </a:cubicBezTo>
                    <a:lnTo>
                      <a:pt x="0" y="15838"/>
                    </a:lnTo>
                    <a:cubicBezTo>
                      <a:pt x="0" y="19207"/>
                      <a:pt x="4925" y="21600"/>
                      <a:pt x="10816" y="21600"/>
                    </a:cubicBezTo>
                    <a:cubicBezTo>
                      <a:pt x="16706" y="21600"/>
                      <a:pt x="21600" y="19207"/>
                      <a:pt x="21600" y="15838"/>
                    </a:cubicBezTo>
                    <a:lnTo>
                      <a:pt x="21600" y="5274"/>
                    </a:lnTo>
                    <a:cubicBezTo>
                      <a:pt x="21600" y="2393"/>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67" name="Google Shape;4767;p41"/>
              <p:cNvSpPr/>
              <p:nvPr/>
            </p:nvSpPr>
            <p:spPr>
              <a:xfrm>
                <a:off x="475692" y="536603"/>
                <a:ext cx="51541" cy="105462"/>
              </a:xfrm>
              <a:custGeom>
                <a:rect b="b" l="l" r="r" t="t"/>
                <a:pathLst>
                  <a:path extrusionOk="0" h="21600" w="21600">
                    <a:moveTo>
                      <a:pt x="10816" y="0"/>
                    </a:moveTo>
                    <a:cubicBezTo>
                      <a:pt x="4925" y="0"/>
                      <a:pt x="0" y="2407"/>
                      <a:pt x="0" y="5286"/>
                    </a:cubicBezTo>
                    <a:lnTo>
                      <a:pt x="0" y="16329"/>
                    </a:lnTo>
                    <a:cubicBezTo>
                      <a:pt x="0" y="19208"/>
                      <a:pt x="4925" y="21600"/>
                      <a:pt x="10816" y="21600"/>
                    </a:cubicBezTo>
                    <a:cubicBezTo>
                      <a:pt x="16706" y="21600"/>
                      <a:pt x="21600" y="19208"/>
                      <a:pt x="21600" y="16329"/>
                    </a:cubicBezTo>
                    <a:lnTo>
                      <a:pt x="21600" y="5286"/>
                    </a:lnTo>
                    <a:cubicBezTo>
                      <a:pt x="21600" y="24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68" name="Google Shape;4768;p41"/>
              <p:cNvSpPr/>
              <p:nvPr/>
            </p:nvSpPr>
            <p:spPr>
              <a:xfrm>
                <a:off x="421771" y="377295"/>
                <a:ext cx="53922" cy="105462"/>
              </a:xfrm>
              <a:custGeom>
                <a:rect b="b" l="l" r="r" t="t"/>
                <a:pathLst>
                  <a:path extrusionOk="0" h="21600" w="21600">
                    <a:moveTo>
                      <a:pt x="11262" y="0"/>
                    </a:moveTo>
                    <a:cubicBezTo>
                      <a:pt x="4707" y="0"/>
                      <a:pt x="0" y="2407"/>
                      <a:pt x="0" y="5758"/>
                    </a:cubicBezTo>
                    <a:lnTo>
                      <a:pt x="0" y="16314"/>
                    </a:lnTo>
                    <a:cubicBezTo>
                      <a:pt x="0" y="19193"/>
                      <a:pt x="4707" y="21600"/>
                      <a:pt x="11262" y="21600"/>
                    </a:cubicBezTo>
                    <a:cubicBezTo>
                      <a:pt x="16922" y="21600"/>
                      <a:pt x="21600" y="19193"/>
                      <a:pt x="21600" y="16314"/>
                    </a:cubicBezTo>
                    <a:lnTo>
                      <a:pt x="21600" y="5758"/>
                    </a:lnTo>
                    <a:cubicBezTo>
                      <a:pt x="21600" y="2407"/>
                      <a:pt x="16922"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69" name="Google Shape;4769;p41"/>
              <p:cNvSpPr/>
              <p:nvPr/>
            </p:nvSpPr>
            <p:spPr>
              <a:xfrm>
                <a:off x="421771" y="693605"/>
                <a:ext cx="53922" cy="105462"/>
              </a:xfrm>
              <a:custGeom>
                <a:rect b="b" l="l" r="r" t="t"/>
                <a:pathLst>
                  <a:path extrusionOk="0" h="21600" w="21600">
                    <a:moveTo>
                      <a:pt x="11262" y="0"/>
                    </a:moveTo>
                    <a:cubicBezTo>
                      <a:pt x="4707" y="0"/>
                      <a:pt x="0" y="2407"/>
                      <a:pt x="0" y="5758"/>
                    </a:cubicBezTo>
                    <a:lnTo>
                      <a:pt x="0" y="16314"/>
                    </a:lnTo>
                    <a:cubicBezTo>
                      <a:pt x="0" y="19193"/>
                      <a:pt x="4707" y="21600"/>
                      <a:pt x="11262" y="21600"/>
                    </a:cubicBezTo>
                    <a:cubicBezTo>
                      <a:pt x="16922" y="21600"/>
                      <a:pt x="21600" y="19193"/>
                      <a:pt x="21600" y="16314"/>
                    </a:cubicBezTo>
                    <a:lnTo>
                      <a:pt x="21600" y="5758"/>
                    </a:lnTo>
                    <a:cubicBezTo>
                      <a:pt x="21600" y="2407"/>
                      <a:pt x="16922"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770" name="Google Shape;4770;p41"/>
            <p:cNvGrpSpPr/>
            <p:nvPr/>
          </p:nvGrpSpPr>
          <p:grpSpPr>
            <a:xfrm>
              <a:off x="3356803" y="7681"/>
              <a:ext cx="900693" cy="906762"/>
              <a:chOff x="0" y="0"/>
              <a:chExt cx="900691" cy="906761"/>
            </a:xfrm>
          </p:grpSpPr>
          <p:sp>
            <p:nvSpPr>
              <p:cNvPr id="4771" name="Google Shape;4771;p41"/>
              <p:cNvSpPr/>
              <p:nvPr/>
            </p:nvSpPr>
            <p:spPr>
              <a:xfrm>
                <a:off x="0" y="0"/>
                <a:ext cx="583155" cy="902076"/>
              </a:xfrm>
              <a:custGeom>
                <a:rect b="b" l="l" r="r" t="t"/>
                <a:pathLst>
                  <a:path extrusionOk="0" h="21600" w="21417">
                    <a:moveTo>
                      <a:pt x="5938" y="6452"/>
                    </a:moveTo>
                    <a:cubicBezTo>
                      <a:pt x="8519" y="6732"/>
                      <a:pt x="10672" y="8023"/>
                      <a:pt x="11360" y="9706"/>
                    </a:cubicBezTo>
                    <a:cubicBezTo>
                      <a:pt x="10500" y="9426"/>
                      <a:pt x="9208" y="9145"/>
                      <a:pt x="8003" y="8977"/>
                    </a:cubicBezTo>
                    <a:cubicBezTo>
                      <a:pt x="6883" y="8302"/>
                      <a:pt x="6110" y="7462"/>
                      <a:pt x="5938" y="6452"/>
                    </a:cubicBezTo>
                    <a:close/>
                    <a:moveTo>
                      <a:pt x="18931" y="1289"/>
                    </a:moveTo>
                    <a:cubicBezTo>
                      <a:pt x="17211" y="4151"/>
                      <a:pt x="17211" y="7405"/>
                      <a:pt x="18931" y="10267"/>
                    </a:cubicBezTo>
                    <a:lnTo>
                      <a:pt x="14113" y="10267"/>
                    </a:lnTo>
                    <a:cubicBezTo>
                      <a:pt x="15834" y="7405"/>
                      <a:pt x="15834" y="4151"/>
                      <a:pt x="14113" y="1289"/>
                    </a:cubicBezTo>
                    <a:close/>
                    <a:moveTo>
                      <a:pt x="6798" y="10267"/>
                    </a:moveTo>
                    <a:cubicBezTo>
                      <a:pt x="8260" y="10267"/>
                      <a:pt x="9639" y="10603"/>
                      <a:pt x="10672" y="10885"/>
                    </a:cubicBezTo>
                    <a:cubicBezTo>
                      <a:pt x="9639" y="11164"/>
                      <a:pt x="8260" y="11501"/>
                      <a:pt x="6798" y="11501"/>
                    </a:cubicBezTo>
                    <a:cubicBezTo>
                      <a:pt x="5250" y="11501"/>
                      <a:pt x="3873" y="11164"/>
                      <a:pt x="2753" y="10885"/>
                    </a:cubicBezTo>
                    <a:cubicBezTo>
                      <a:pt x="3786" y="10548"/>
                      <a:pt x="5162" y="10267"/>
                      <a:pt x="6798" y="10267"/>
                    </a:cubicBezTo>
                    <a:close/>
                    <a:moveTo>
                      <a:pt x="11273" y="12007"/>
                    </a:moveTo>
                    <a:cubicBezTo>
                      <a:pt x="10672" y="13689"/>
                      <a:pt x="8519" y="15036"/>
                      <a:pt x="5766" y="15260"/>
                    </a:cubicBezTo>
                    <a:cubicBezTo>
                      <a:pt x="6023" y="14250"/>
                      <a:pt x="6798" y="13408"/>
                      <a:pt x="7831" y="12735"/>
                    </a:cubicBezTo>
                    <a:cubicBezTo>
                      <a:pt x="9208" y="12567"/>
                      <a:pt x="10412" y="12286"/>
                      <a:pt x="11273" y="12007"/>
                    </a:cubicBezTo>
                    <a:close/>
                    <a:moveTo>
                      <a:pt x="18931" y="11446"/>
                    </a:moveTo>
                    <a:cubicBezTo>
                      <a:pt x="17123" y="14306"/>
                      <a:pt x="17123" y="17616"/>
                      <a:pt x="18931" y="20423"/>
                    </a:cubicBezTo>
                    <a:lnTo>
                      <a:pt x="14113" y="20423"/>
                    </a:lnTo>
                    <a:cubicBezTo>
                      <a:pt x="15834" y="17561"/>
                      <a:pt x="15834" y="14306"/>
                      <a:pt x="14113" y="11446"/>
                    </a:cubicBezTo>
                    <a:close/>
                    <a:moveTo>
                      <a:pt x="12737" y="0"/>
                    </a:moveTo>
                    <a:cubicBezTo>
                      <a:pt x="11961" y="0"/>
                      <a:pt x="11532" y="504"/>
                      <a:pt x="11876" y="953"/>
                    </a:cubicBezTo>
                    <a:cubicBezTo>
                      <a:pt x="13682" y="3311"/>
                      <a:pt x="14113" y="6058"/>
                      <a:pt x="12993" y="8641"/>
                    </a:cubicBezTo>
                    <a:cubicBezTo>
                      <a:pt x="11704" y="6619"/>
                      <a:pt x="8604" y="5106"/>
                      <a:pt x="4906" y="5106"/>
                    </a:cubicBezTo>
                    <a:cubicBezTo>
                      <a:pt x="4389" y="5106"/>
                      <a:pt x="3958" y="5442"/>
                      <a:pt x="3958" y="5779"/>
                    </a:cubicBezTo>
                    <a:cubicBezTo>
                      <a:pt x="3958" y="6956"/>
                      <a:pt x="4474" y="8078"/>
                      <a:pt x="5507" y="8977"/>
                    </a:cubicBezTo>
                    <a:cubicBezTo>
                      <a:pt x="2669" y="9257"/>
                      <a:pt x="429" y="10267"/>
                      <a:pt x="429" y="10324"/>
                    </a:cubicBezTo>
                    <a:cubicBezTo>
                      <a:pt x="257" y="10436"/>
                      <a:pt x="0" y="10603"/>
                      <a:pt x="0" y="10828"/>
                    </a:cubicBezTo>
                    <a:cubicBezTo>
                      <a:pt x="0" y="11052"/>
                      <a:pt x="85" y="11221"/>
                      <a:pt x="429" y="11276"/>
                    </a:cubicBezTo>
                    <a:cubicBezTo>
                      <a:pt x="516" y="11389"/>
                      <a:pt x="2669" y="12343"/>
                      <a:pt x="5507" y="12623"/>
                    </a:cubicBezTo>
                    <a:cubicBezTo>
                      <a:pt x="4474" y="13520"/>
                      <a:pt x="3958" y="14756"/>
                      <a:pt x="3958" y="15878"/>
                    </a:cubicBezTo>
                    <a:cubicBezTo>
                      <a:pt x="3958" y="16215"/>
                      <a:pt x="4389" y="16494"/>
                      <a:pt x="4906" y="16494"/>
                    </a:cubicBezTo>
                    <a:cubicBezTo>
                      <a:pt x="8604" y="16494"/>
                      <a:pt x="11704" y="15093"/>
                      <a:pt x="12993" y="12959"/>
                    </a:cubicBezTo>
                    <a:cubicBezTo>
                      <a:pt x="14113" y="15485"/>
                      <a:pt x="13682" y="18289"/>
                      <a:pt x="11876" y="20702"/>
                    </a:cubicBezTo>
                    <a:cubicBezTo>
                      <a:pt x="11532" y="21096"/>
                      <a:pt x="11961" y="21600"/>
                      <a:pt x="12737" y="21600"/>
                    </a:cubicBezTo>
                    <a:lnTo>
                      <a:pt x="20480" y="21600"/>
                    </a:lnTo>
                    <a:cubicBezTo>
                      <a:pt x="21168" y="21600"/>
                      <a:pt x="21600" y="21151"/>
                      <a:pt x="21341" y="20702"/>
                    </a:cubicBezTo>
                    <a:cubicBezTo>
                      <a:pt x="18931" y="17673"/>
                      <a:pt x="18931" y="14081"/>
                      <a:pt x="21341" y="11109"/>
                    </a:cubicBezTo>
                    <a:cubicBezTo>
                      <a:pt x="21428" y="10940"/>
                      <a:pt x="21428" y="10715"/>
                      <a:pt x="21341" y="10548"/>
                    </a:cubicBezTo>
                    <a:cubicBezTo>
                      <a:pt x="18931" y="7517"/>
                      <a:pt x="18931" y="3927"/>
                      <a:pt x="21341" y="898"/>
                    </a:cubicBezTo>
                    <a:cubicBezTo>
                      <a:pt x="21600" y="504"/>
                      <a:pt x="21084" y="0"/>
                      <a:pt x="204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72" name="Google Shape;4772;p41"/>
              <p:cNvSpPr/>
              <p:nvPr/>
            </p:nvSpPr>
            <p:spPr>
              <a:xfrm>
                <a:off x="632725" y="213228"/>
                <a:ext cx="267966" cy="693533"/>
              </a:xfrm>
              <a:custGeom>
                <a:rect b="b" l="l" r="r" t="t"/>
                <a:pathLst>
                  <a:path extrusionOk="0" h="21600" w="20416">
                    <a:moveTo>
                      <a:pt x="15166" y="1677"/>
                    </a:moveTo>
                    <a:cubicBezTo>
                      <a:pt x="12310" y="4304"/>
                      <a:pt x="12310" y="7297"/>
                      <a:pt x="15166" y="9997"/>
                    </a:cubicBezTo>
                    <a:lnTo>
                      <a:pt x="5703" y="9997"/>
                    </a:lnTo>
                    <a:cubicBezTo>
                      <a:pt x="8740" y="7297"/>
                      <a:pt x="8740" y="4304"/>
                      <a:pt x="5703" y="1677"/>
                    </a:cubicBezTo>
                    <a:close/>
                    <a:moveTo>
                      <a:pt x="14990" y="11528"/>
                    </a:moveTo>
                    <a:cubicBezTo>
                      <a:pt x="13381" y="12844"/>
                      <a:pt x="12667" y="14303"/>
                      <a:pt x="12667" y="15763"/>
                    </a:cubicBezTo>
                    <a:cubicBezTo>
                      <a:pt x="12667" y="17294"/>
                      <a:pt x="13562" y="18681"/>
                      <a:pt x="14990" y="19923"/>
                    </a:cubicBezTo>
                    <a:lnTo>
                      <a:pt x="5528" y="19923"/>
                    </a:lnTo>
                    <a:cubicBezTo>
                      <a:pt x="7131" y="18681"/>
                      <a:pt x="7851" y="17222"/>
                      <a:pt x="7851" y="15763"/>
                    </a:cubicBezTo>
                    <a:cubicBezTo>
                      <a:pt x="7851" y="14303"/>
                      <a:pt x="7131" y="12844"/>
                      <a:pt x="5528" y="11528"/>
                    </a:cubicBezTo>
                    <a:close/>
                    <a:moveTo>
                      <a:pt x="2134" y="0"/>
                    </a:moveTo>
                    <a:cubicBezTo>
                      <a:pt x="706" y="0"/>
                      <a:pt x="-365" y="801"/>
                      <a:pt x="349" y="1313"/>
                    </a:cubicBezTo>
                    <a:cubicBezTo>
                      <a:pt x="4632" y="3866"/>
                      <a:pt x="5171" y="7297"/>
                      <a:pt x="349" y="10361"/>
                    </a:cubicBezTo>
                    <a:cubicBezTo>
                      <a:pt x="-8" y="10653"/>
                      <a:pt x="-8" y="10945"/>
                      <a:pt x="349" y="11237"/>
                    </a:cubicBezTo>
                    <a:cubicBezTo>
                      <a:pt x="4814" y="14012"/>
                      <a:pt x="4814" y="17660"/>
                      <a:pt x="349" y="20287"/>
                    </a:cubicBezTo>
                    <a:cubicBezTo>
                      <a:pt x="-541" y="20870"/>
                      <a:pt x="349" y="21600"/>
                      <a:pt x="2134" y="21600"/>
                    </a:cubicBezTo>
                    <a:lnTo>
                      <a:pt x="18203" y="21600"/>
                    </a:lnTo>
                    <a:cubicBezTo>
                      <a:pt x="19807" y="21600"/>
                      <a:pt x="21059" y="20870"/>
                      <a:pt x="19988" y="20287"/>
                    </a:cubicBezTo>
                    <a:cubicBezTo>
                      <a:pt x="15523" y="17586"/>
                      <a:pt x="15523" y="13938"/>
                      <a:pt x="19988" y="11237"/>
                    </a:cubicBezTo>
                    <a:cubicBezTo>
                      <a:pt x="20521" y="10945"/>
                      <a:pt x="20521" y="10653"/>
                      <a:pt x="19988" y="10361"/>
                    </a:cubicBezTo>
                    <a:cubicBezTo>
                      <a:pt x="15523" y="7588"/>
                      <a:pt x="15523" y="4086"/>
                      <a:pt x="19988" y="1313"/>
                    </a:cubicBezTo>
                    <a:cubicBezTo>
                      <a:pt x="21059" y="801"/>
                      <a:pt x="19988" y="0"/>
                      <a:pt x="182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773" name="Google Shape;4773;p41"/>
            <p:cNvSpPr/>
            <p:nvPr/>
          </p:nvSpPr>
          <p:spPr>
            <a:xfrm>
              <a:off x="3360379" y="1131140"/>
              <a:ext cx="901517" cy="903340"/>
            </a:xfrm>
            <a:custGeom>
              <a:rect b="b" l="l" r="r" t="t"/>
              <a:pathLst>
                <a:path extrusionOk="0" h="21600" w="21530">
                  <a:moveTo>
                    <a:pt x="15878" y="1220"/>
                  </a:moveTo>
                  <a:lnTo>
                    <a:pt x="20244" y="3461"/>
                  </a:lnTo>
                  <a:lnTo>
                    <a:pt x="20244" y="9063"/>
                  </a:lnTo>
                  <a:lnTo>
                    <a:pt x="15878" y="11305"/>
                  </a:lnTo>
                  <a:lnTo>
                    <a:pt x="14928" y="10800"/>
                  </a:lnTo>
                  <a:cubicBezTo>
                    <a:pt x="14928" y="10352"/>
                    <a:pt x="14816" y="9904"/>
                    <a:pt x="14647" y="9399"/>
                  </a:cubicBezTo>
                  <a:lnTo>
                    <a:pt x="17278" y="8783"/>
                  </a:lnTo>
                  <a:cubicBezTo>
                    <a:pt x="17614" y="8726"/>
                    <a:pt x="17837" y="8390"/>
                    <a:pt x="17725" y="7999"/>
                  </a:cubicBezTo>
                  <a:cubicBezTo>
                    <a:pt x="17679" y="7722"/>
                    <a:pt x="17445" y="7521"/>
                    <a:pt x="17175" y="7521"/>
                  </a:cubicBezTo>
                  <a:cubicBezTo>
                    <a:pt x="17116" y="7521"/>
                    <a:pt x="17058" y="7531"/>
                    <a:pt x="16997" y="7551"/>
                  </a:cubicBezTo>
                  <a:lnTo>
                    <a:pt x="14033" y="8278"/>
                  </a:lnTo>
                  <a:cubicBezTo>
                    <a:pt x="13921" y="8166"/>
                    <a:pt x="13809" y="7999"/>
                    <a:pt x="13697" y="7887"/>
                  </a:cubicBezTo>
                  <a:lnTo>
                    <a:pt x="15152" y="5310"/>
                  </a:lnTo>
                  <a:cubicBezTo>
                    <a:pt x="15319" y="5029"/>
                    <a:pt x="15207" y="4581"/>
                    <a:pt x="14928" y="4469"/>
                  </a:cubicBezTo>
                  <a:cubicBezTo>
                    <a:pt x="14823" y="4405"/>
                    <a:pt x="14702" y="4375"/>
                    <a:pt x="14583" y="4375"/>
                  </a:cubicBezTo>
                  <a:cubicBezTo>
                    <a:pt x="14386" y="4375"/>
                    <a:pt x="14193" y="4462"/>
                    <a:pt x="14088" y="4636"/>
                  </a:cubicBezTo>
                  <a:lnTo>
                    <a:pt x="12690" y="7103"/>
                  </a:lnTo>
                  <a:cubicBezTo>
                    <a:pt x="12297" y="6879"/>
                    <a:pt x="11962" y="6767"/>
                    <a:pt x="11457" y="6598"/>
                  </a:cubicBezTo>
                  <a:lnTo>
                    <a:pt x="11457" y="3461"/>
                  </a:lnTo>
                  <a:lnTo>
                    <a:pt x="15878" y="1220"/>
                  </a:lnTo>
                  <a:close/>
                  <a:moveTo>
                    <a:pt x="4260" y="6221"/>
                  </a:moveTo>
                  <a:cubicBezTo>
                    <a:pt x="4871" y="6221"/>
                    <a:pt x="5457" y="6592"/>
                    <a:pt x="5694" y="7270"/>
                  </a:cubicBezTo>
                  <a:lnTo>
                    <a:pt x="7374" y="11472"/>
                  </a:lnTo>
                  <a:cubicBezTo>
                    <a:pt x="6814" y="11081"/>
                    <a:pt x="4127" y="9568"/>
                    <a:pt x="3513" y="9231"/>
                  </a:cubicBezTo>
                  <a:cubicBezTo>
                    <a:pt x="2561" y="8726"/>
                    <a:pt x="2394" y="7439"/>
                    <a:pt x="3120" y="6710"/>
                  </a:cubicBezTo>
                  <a:cubicBezTo>
                    <a:pt x="3452" y="6379"/>
                    <a:pt x="3861" y="6221"/>
                    <a:pt x="4260" y="6221"/>
                  </a:cubicBezTo>
                  <a:close/>
                  <a:moveTo>
                    <a:pt x="10534" y="7841"/>
                  </a:moveTo>
                  <a:cubicBezTo>
                    <a:pt x="11328" y="7841"/>
                    <a:pt x="12109" y="8152"/>
                    <a:pt x="12690" y="8783"/>
                  </a:cubicBezTo>
                  <a:cubicBezTo>
                    <a:pt x="14033" y="10128"/>
                    <a:pt x="13921" y="12425"/>
                    <a:pt x="12354" y="13601"/>
                  </a:cubicBezTo>
                  <a:lnTo>
                    <a:pt x="9219" y="12369"/>
                  </a:lnTo>
                  <a:lnTo>
                    <a:pt x="7933" y="9231"/>
                  </a:lnTo>
                  <a:cubicBezTo>
                    <a:pt x="8580" y="8307"/>
                    <a:pt x="9564" y="7841"/>
                    <a:pt x="10534" y="7841"/>
                  </a:cubicBezTo>
                  <a:close/>
                  <a:moveTo>
                    <a:pt x="5303" y="11753"/>
                  </a:moveTo>
                  <a:lnTo>
                    <a:pt x="8157" y="13322"/>
                  </a:lnTo>
                  <a:lnTo>
                    <a:pt x="9779" y="16235"/>
                  </a:lnTo>
                  <a:lnTo>
                    <a:pt x="9555" y="16402"/>
                  </a:lnTo>
                  <a:lnTo>
                    <a:pt x="5079" y="11920"/>
                  </a:lnTo>
                  <a:lnTo>
                    <a:pt x="5303" y="11753"/>
                  </a:lnTo>
                  <a:close/>
                  <a:moveTo>
                    <a:pt x="4184" y="12817"/>
                  </a:moveTo>
                  <a:lnTo>
                    <a:pt x="8660" y="17355"/>
                  </a:lnTo>
                  <a:lnTo>
                    <a:pt x="8381" y="17636"/>
                  </a:lnTo>
                  <a:cubicBezTo>
                    <a:pt x="8157" y="17803"/>
                    <a:pt x="7988" y="17972"/>
                    <a:pt x="7765" y="18196"/>
                  </a:cubicBezTo>
                  <a:lnTo>
                    <a:pt x="3344" y="13770"/>
                  </a:lnTo>
                  <a:cubicBezTo>
                    <a:pt x="3456" y="13546"/>
                    <a:pt x="3679" y="13322"/>
                    <a:pt x="3903" y="13153"/>
                  </a:cubicBezTo>
                  <a:lnTo>
                    <a:pt x="4184" y="12817"/>
                  </a:lnTo>
                  <a:close/>
                  <a:moveTo>
                    <a:pt x="10115" y="14049"/>
                  </a:moveTo>
                  <a:cubicBezTo>
                    <a:pt x="10619" y="14273"/>
                    <a:pt x="13752" y="15506"/>
                    <a:pt x="14257" y="15730"/>
                  </a:cubicBezTo>
                  <a:cubicBezTo>
                    <a:pt x="15319" y="16123"/>
                    <a:pt x="15599" y="17524"/>
                    <a:pt x="14816" y="18308"/>
                  </a:cubicBezTo>
                  <a:cubicBezTo>
                    <a:pt x="14487" y="18635"/>
                    <a:pt x="14083" y="18787"/>
                    <a:pt x="13685" y="18787"/>
                  </a:cubicBezTo>
                  <a:cubicBezTo>
                    <a:pt x="13130" y="18787"/>
                    <a:pt x="12591" y="18493"/>
                    <a:pt x="12297" y="17972"/>
                  </a:cubicBezTo>
                  <a:cubicBezTo>
                    <a:pt x="12074" y="17524"/>
                    <a:pt x="10338" y="14385"/>
                    <a:pt x="10115" y="14049"/>
                  </a:cubicBezTo>
                  <a:close/>
                  <a:moveTo>
                    <a:pt x="2729" y="14945"/>
                  </a:moveTo>
                  <a:lnTo>
                    <a:pt x="6591" y="18812"/>
                  </a:lnTo>
                  <a:cubicBezTo>
                    <a:pt x="6052" y="18959"/>
                    <a:pt x="5493" y="19041"/>
                    <a:pt x="4937" y="19041"/>
                  </a:cubicBezTo>
                  <a:cubicBezTo>
                    <a:pt x="4218" y="19041"/>
                    <a:pt x="3504" y="18904"/>
                    <a:pt x="2841" y="18587"/>
                  </a:cubicBezTo>
                  <a:cubicBezTo>
                    <a:pt x="2282" y="17412"/>
                    <a:pt x="2282" y="16066"/>
                    <a:pt x="2729" y="14945"/>
                  </a:cubicBezTo>
                  <a:close/>
                  <a:moveTo>
                    <a:pt x="15837" y="0"/>
                  </a:moveTo>
                  <a:cubicBezTo>
                    <a:pt x="15740" y="0"/>
                    <a:pt x="15654" y="14"/>
                    <a:pt x="15599" y="43"/>
                  </a:cubicBezTo>
                  <a:lnTo>
                    <a:pt x="10562" y="2564"/>
                  </a:lnTo>
                  <a:cubicBezTo>
                    <a:pt x="10338" y="2676"/>
                    <a:pt x="10171" y="2901"/>
                    <a:pt x="10171" y="3125"/>
                  </a:cubicBezTo>
                  <a:lnTo>
                    <a:pt x="10171" y="6598"/>
                  </a:lnTo>
                  <a:cubicBezTo>
                    <a:pt x="9164" y="6710"/>
                    <a:pt x="8157" y="7158"/>
                    <a:pt x="7486" y="7887"/>
                  </a:cubicBezTo>
                  <a:lnTo>
                    <a:pt x="7038" y="6767"/>
                  </a:lnTo>
                  <a:cubicBezTo>
                    <a:pt x="6592" y="5600"/>
                    <a:pt x="5497" y="4958"/>
                    <a:pt x="4379" y="4958"/>
                  </a:cubicBezTo>
                  <a:cubicBezTo>
                    <a:pt x="3672" y="4958"/>
                    <a:pt x="2957" y="5214"/>
                    <a:pt x="2394" y="5758"/>
                  </a:cubicBezTo>
                  <a:cubicBezTo>
                    <a:pt x="1051" y="7103"/>
                    <a:pt x="1330" y="9399"/>
                    <a:pt x="3008" y="10352"/>
                  </a:cubicBezTo>
                  <a:lnTo>
                    <a:pt x="4239" y="11024"/>
                  </a:lnTo>
                  <a:lnTo>
                    <a:pt x="3065" y="12201"/>
                  </a:lnTo>
                  <a:cubicBezTo>
                    <a:pt x="1330" y="13994"/>
                    <a:pt x="770" y="16626"/>
                    <a:pt x="1722" y="18924"/>
                  </a:cubicBezTo>
                  <a:lnTo>
                    <a:pt x="211" y="20492"/>
                  </a:lnTo>
                  <a:cubicBezTo>
                    <a:pt x="-70" y="20773"/>
                    <a:pt x="-70" y="21109"/>
                    <a:pt x="211" y="21388"/>
                  </a:cubicBezTo>
                  <a:cubicBezTo>
                    <a:pt x="351" y="21529"/>
                    <a:pt x="504" y="21600"/>
                    <a:pt x="658" y="21600"/>
                  </a:cubicBezTo>
                  <a:cubicBezTo>
                    <a:pt x="813" y="21600"/>
                    <a:pt x="966" y="21529"/>
                    <a:pt x="1106" y="21388"/>
                  </a:cubicBezTo>
                  <a:lnTo>
                    <a:pt x="2672" y="19877"/>
                  </a:lnTo>
                  <a:cubicBezTo>
                    <a:pt x="3422" y="20168"/>
                    <a:pt x="4207" y="20312"/>
                    <a:pt x="4985" y="20312"/>
                  </a:cubicBezTo>
                  <a:cubicBezTo>
                    <a:pt x="6594" y="20312"/>
                    <a:pt x="8182" y="19702"/>
                    <a:pt x="9388" y="18532"/>
                  </a:cubicBezTo>
                  <a:lnTo>
                    <a:pt x="10562" y="17355"/>
                  </a:lnTo>
                  <a:lnTo>
                    <a:pt x="11234" y="18587"/>
                  </a:lnTo>
                  <a:cubicBezTo>
                    <a:pt x="11781" y="19551"/>
                    <a:pt x="12749" y="20055"/>
                    <a:pt x="13741" y="20055"/>
                  </a:cubicBezTo>
                  <a:cubicBezTo>
                    <a:pt x="14477" y="20055"/>
                    <a:pt x="15226" y="19777"/>
                    <a:pt x="15823" y="19205"/>
                  </a:cubicBezTo>
                  <a:cubicBezTo>
                    <a:pt x="17278" y="17748"/>
                    <a:pt x="16773" y="15281"/>
                    <a:pt x="14816" y="14554"/>
                  </a:cubicBezTo>
                  <a:lnTo>
                    <a:pt x="13697" y="14106"/>
                  </a:lnTo>
                  <a:cubicBezTo>
                    <a:pt x="14257" y="13546"/>
                    <a:pt x="14592" y="12929"/>
                    <a:pt x="14816" y="12144"/>
                  </a:cubicBezTo>
                  <a:lnTo>
                    <a:pt x="15599" y="12593"/>
                  </a:lnTo>
                  <a:cubicBezTo>
                    <a:pt x="15711" y="12621"/>
                    <a:pt x="15809" y="12635"/>
                    <a:pt x="15900" y="12635"/>
                  </a:cubicBezTo>
                  <a:cubicBezTo>
                    <a:pt x="15990" y="12635"/>
                    <a:pt x="16075" y="12621"/>
                    <a:pt x="16159" y="12593"/>
                  </a:cubicBezTo>
                  <a:lnTo>
                    <a:pt x="21194" y="10071"/>
                  </a:lnTo>
                  <a:cubicBezTo>
                    <a:pt x="21418" y="9904"/>
                    <a:pt x="21530" y="9680"/>
                    <a:pt x="21530" y="9511"/>
                  </a:cubicBezTo>
                  <a:lnTo>
                    <a:pt x="21530" y="3125"/>
                  </a:lnTo>
                  <a:cubicBezTo>
                    <a:pt x="21530" y="2901"/>
                    <a:pt x="21363" y="2620"/>
                    <a:pt x="21194" y="2564"/>
                  </a:cubicBezTo>
                  <a:lnTo>
                    <a:pt x="16159" y="43"/>
                  </a:lnTo>
                  <a:cubicBezTo>
                    <a:pt x="16047" y="14"/>
                    <a:pt x="15935" y="0"/>
                    <a:pt x="158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774" name="Google Shape;4774;p41"/>
            <p:cNvGrpSpPr/>
            <p:nvPr/>
          </p:nvGrpSpPr>
          <p:grpSpPr>
            <a:xfrm>
              <a:off x="3359145" y="2231297"/>
              <a:ext cx="904455" cy="909142"/>
              <a:chOff x="74" y="74"/>
              <a:chExt cx="904454" cy="909140"/>
            </a:xfrm>
          </p:grpSpPr>
          <p:sp>
            <p:nvSpPr>
              <p:cNvPr id="4775" name="Google Shape;4775;p41"/>
              <p:cNvSpPr/>
              <p:nvPr/>
            </p:nvSpPr>
            <p:spPr>
              <a:xfrm>
                <a:off x="635073" y="323375"/>
                <a:ext cx="53847" cy="53921"/>
              </a:xfrm>
              <a:custGeom>
                <a:rect b="b" l="l" r="r" t="t"/>
                <a:pathLst>
                  <a:path extrusionOk="0" h="21600" w="21600">
                    <a:moveTo>
                      <a:pt x="10323" y="0"/>
                    </a:moveTo>
                    <a:cubicBezTo>
                      <a:pt x="4684" y="0"/>
                      <a:pt x="0" y="4707"/>
                      <a:pt x="0" y="10338"/>
                    </a:cubicBezTo>
                    <a:cubicBezTo>
                      <a:pt x="0" y="15046"/>
                      <a:pt x="4684" y="21600"/>
                      <a:pt x="10323" y="21600"/>
                    </a:cubicBezTo>
                    <a:cubicBezTo>
                      <a:pt x="16916" y="21600"/>
                      <a:pt x="21600" y="16922"/>
                      <a:pt x="21600" y="10338"/>
                    </a:cubicBezTo>
                    <a:cubicBezTo>
                      <a:pt x="21600" y="4707"/>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76" name="Google Shape;4776;p41"/>
              <p:cNvSpPr/>
              <p:nvPr/>
            </p:nvSpPr>
            <p:spPr>
              <a:xfrm>
                <a:off x="688919" y="215608"/>
                <a:ext cx="51616" cy="51541"/>
              </a:xfrm>
              <a:custGeom>
                <a:rect b="b" l="l" r="r" t="t"/>
                <a:pathLst>
                  <a:path extrusionOk="0" h="21600" w="21600">
                    <a:moveTo>
                      <a:pt x="10800" y="0"/>
                    </a:moveTo>
                    <a:cubicBezTo>
                      <a:pt x="4918" y="0"/>
                      <a:pt x="0" y="4925"/>
                      <a:pt x="0" y="10816"/>
                    </a:cubicBezTo>
                    <a:cubicBezTo>
                      <a:pt x="0" y="16706"/>
                      <a:pt x="4918" y="21600"/>
                      <a:pt x="10800" y="21600"/>
                    </a:cubicBezTo>
                    <a:cubicBezTo>
                      <a:pt x="16682" y="21600"/>
                      <a:pt x="21600" y="16706"/>
                      <a:pt x="21600" y="10816"/>
                    </a:cubicBezTo>
                    <a:cubicBezTo>
                      <a:pt x="21600" y="4925"/>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77" name="Google Shape;4777;p41"/>
              <p:cNvSpPr/>
              <p:nvPr/>
            </p:nvSpPr>
            <p:spPr>
              <a:xfrm>
                <a:off x="210922" y="321069"/>
                <a:ext cx="53922" cy="51542"/>
              </a:xfrm>
              <a:custGeom>
                <a:rect b="b" l="l" r="r" t="t"/>
                <a:pathLst>
                  <a:path extrusionOk="0" h="21600" w="21600">
                    <a:moveTo>
                      <a:pt x="10338" y="0"/>
                    </a:moveTo>
                    <a:cubicBezTo>
                      <a:pt x="4707" y="0"/>
                      <a:pt x="0" y="4925"/>
                      <a:pt x="0" y="10816"/>
                    </a:cubicBezTo>
                    <a:cubicBezTo>
                      <a:pt x="0" y="16706"/>
                      <a:pt x="4707" y="21600"/>
                      <a:pt x="10338" y="21600"/>
                    </a:cubicBezTo>
                    <a:cubicBezTo>
                      <a:pt x="15969" y="21600"/>
                      <a:pt x="21600" y="16706"/>
                      <a:pt x="21600" y="10816"/>
                    </a:cubicBezTo>
                    <a:cubicBezTo>
                      <a:pt x="21600" y="4925"/>
                      <a:pt x="15969"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78" name="Google Shape;4778;p41"/>
              <p:cNvSpPr/>
              <p:nvPr/>
            </p:nvSpPr>
            <p:spPr>
              <a:xfrm>
                <a:off x="157076" y="215608"/>
                <a:ext cx="53847" cy="51541"/>
              </a:xfrm>
              <a:custGeom>
                <a:rect b="b" l="l" r="r" t="t"/>
                <a:pathLst>
                  <a:path extrusionOk="0" h="21600" w="21600">
                    <a:moveTo>
                      <a:pt x="11277" y="0"/>
                    </a:moveTo>
                    <a:cubicBezTo>
                      <a:pt x="4684" y="0"/>
                      <a:pt x="0" y="4925"/>
                      <a:pt x="0" y="10816"/>
                    </a:cubicBezTo>
                    <a:cubicBezTo>
                      <a:pt x="0" y="16706"/>
                      <a:pt x="4684" y="21600"/>
                      <a:pt x="11277" y="21600"/>
                    </a:cubicBezTo>
                    <a:cubicBezTo>
                      <a:pt x="16916" y="21600"/>
                      <a:pt x="21600" y="16706"/>
                      <a:pt x="21600" y="10816"/>
                    </a:cubicBezTo>
                    <a:cubicBezTo>
                      <a:pt x="21600" y="4925"/>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79" name="Google Shape;4779;p41"/>
              <p:cNvSpPr/>
              <p:nvPr/>
            </p:nvSpPr>
            <p:spPr>
              <a:xfrm>
                <a:off x="74" y="74"/>
                <a:ext cx="904454" cy="909140"/>
              </a:xfrm>
              <a:custGeom>
                <a:rect b="b" l="l" r="r" t="t"/>
                <a:pathLst>
                  <a:path extrusionOk="0" h="21600" w="21600">
                    <a:moveTo>
                      <a:pt x="20312" y="2617"/>
                    </a:moveTo>
                    <a:lnTo>
                      <a:pt x="20312" y="5734"/>
                    </a:lnTo>
                    <a:lnTo>
                      <a:pt x="20257" y="5734"/>
                    </a:lnTo>
                    <a:cubicBezTo>
                      <a:pt x="20257" y="6791"/>
                      <a:pt x="19362" y="7626"/>
                      <a:pt x="18298" y="7626"/>
                    </a:cubicBezTo>
                    <a:cubicBezTo>
                      <a:pt x="17962" y="7626"/>
                      <a:pt x="17684" y="7906"/>
                      <a:pt x="17684" y="8240"/>
                    </a:cubicBezTo>
                    <a:cubicBezTo>
                      <a:pt x="17684" y="9296"/>
                      <a:pt x="16843" y="10132"/>
                      <a:pt x="15779" y="10132"/>
                    </a:cubicBezTo>
                    <a:lnTo>
                      <a:pt x="12646" y="10132"/>
                    </a:lnTo>
                    <a:cubicBezTo>
                      <a:pt x="12927" y="6068"/>
                      <a:pt x="16227" y="2894"/>
                      <a:pt x="20312" y="2617"/>
                    </a:cubicBezTo>
                    <a:close/>
                    <a:moveTo>
                      <a:pt x="1176" y="2672"/>
                    </a:moveTo>
                    <a:cubicBezTo>
                      <a:pt x="5259" y="2951"/>
                      <a:pt x="8506" y="6234"/>
                      <a:pt x="8785" y="10187"/>
                    </a:cubicBezTo>
                    <a:lnTo>
                      <a:pt x="5652" y="10187"/>
                    </a:lnTo>
                    <a:cubicBezTo>
                      <a:pt x="4588" y="10187"/>
                      <a:pt x="3805" y="9353"/>
                      <a:pt x="3805" y="8294"/>
                    </a:cubicBezTo>
                    <a:cubicBezTo>
                      <a:pt x="3805" y="7960"/>
                      <a:pt x="3526" y="7681"/>
                      <a:pt x="3133" y="7681"/>
                    </a:cubicBezTo>
                    <a:cubicBezTo>
                      <a:pt x="2126" y="7681"/>
                      <a:pt x="1176" y="6847"/>
                      <a:pt x="1176" y="5789"/>
                    </a:cubicBezTo>
                    <a:lnTo>
                      <a:pt x="1176" y="2672"/>
                    </a:lnTo>
                    <a:close/>
                    <a:moveTo>
                      <a:pt x="10687" y="7626"/>
                    </a:moveTo>
                    <a:cubicBezTo>
                      <a:pt x="11023" y="7626"/>
                      <a:pt x="11304" y="7906"/>
                      <a:pt x="11304" y="8240"/>
                    </a:cubicBezTo>
                    <a:lnTo>
                      <a:pt x="11304" y="15809"/>
                    </a:lnTo>
                    <a:cubicBezTo>
                      <a:pt x="11304" y="16200"/>
                      <a:pt x="11023" y="16477"/>
                      <a:pt x="10687" y="16477"/>
                    </a:cubicBezTo>
                    <a:cubicBezTo>
                      <a:pt x="10352" y="16477"/>
                      <a:pt x="10073" y="16200"/>
                      <a:pt x="10073" y="15809"/>
                    </a:cubicBezTo>
                    <a:lnTo>
                      <a:pt x="10073" y="8240"/>
                    </a:lnTo>
                    <a:cubicBezTo>
                      <a:pt x="10073" y="7906"/>
                      <a:pt x="10352" y="7626"/>
                      <a:pt x="10687" y="7626"/>
                    </a:cubicBezTo>
                    <a:close/>
                    <a:moveTo>
                      <a:pt x="8785" y="11411"/>
                    </a:moveTo>
                    <a:lnTo>
                      <a:pt x="8785" y="19651"/>
                    </a:lnTo>
                    <a:cubicBezTo>
                      <a:pt x="8785" y="19985"/>
                      <a:pt x="8506" y="20264"/>
                      <a:pt x="8170" y="20264"/>
                    </a:cubicBezTo>
                    <a:cubicBezTo>
                      <a:pt x="7835" y="20264"/>
                      <a:pt x="7554" y="19985"/>
                      <a:pt x="7554" y="19651"/>
                    </a:cubicBezTo>
                    <a:cubicBezTo>
                      <a:pt x="7554" y="19149"/>
                      <a:pt x="7330" y="18704"/>
                      <a:pt x="6995" y="18315"/>
                    </a:cubicBezTo>
                    <a:cubicBezTo>
                      <a:pt x="6659" y="17981"/>
                      <a:pt x="6156" y="17759"/>
                      <a:pt x="5652" y="17759"/>
                    </a:cubicBezTo>
                    <a:cubicBezTo>
                      <a:pt x="3861" y="17759"/>
                      <a:pt x="2350" y="16255"/>
                      <a:pt x="2519" y="14419"/>
                    </a:cubicBezTo>
                    <a:cubicBezTo>
                      <a:pt x="2574" y="12747"/>
                      <a:pt x="4140" y="11411"/>
                      <a:pt x="5876" y="11411"/>
                    </a:cubicBezTo>
                    <a:close/>
                    <a:moveTo>
                      <a:pt x="15613" y="11468"/>
                    </a:moveTo>
                    <a:cubicBezTo>
                      <a:pt x="17346" y="11468"/>
                      <a:pt x="18858" y="12747"/>
                      <a:pt x="18969" y="14419"/>
                    </a:cubicBezTo>
                    <a:cubicBezTo>
                      <a:pt x="19026" y="16255"/>
                      <a:pt x="17627" y="17759"/>
                      <a:pt x="15779" y="17759"/>
                    </a:cubicBezTo>
                    <a:cubicBezTo>
                      <a:pt x="15332" y="17759"/>
                      <a:pt x="14829" y="17981"/>
                      <a:pt x="14494" y="18315"/>
                    </a:cubicBezTo>
                    <a:cubicBezTo>
                      <a:pt x="14101" y="18704"/>
                      <a:pt x="13934" y="19149"/>
                      <a:pt x="13934" y="19651"/>
                    </a:cubicBezTo>
                    <a:cubicBezTo>
                      <a:pt x="13934" y="19985"/>
                      <a:pt x="13653" y="20264"/>
                      <a:pt x="13263" y="20264"/>
                    </a:cubicBezTo>
                    <a:cubicBezTo>
                      <a:pt x="12927" y="20264"/>
                      <a:pt x="12646" y="19985"/>
                      <a:pt x="12646" y="19651"/>
                    </a:cubicBezTo>
                    <a:lnTo>
                      <a:pt x="12646" y="11468"/>
                    </a:lnTo>
                    <a:close/>
                    <a:moveTo>
                      <a:pt x="8225" y="0"/>
                    </a:moveTo>
                    <a:cubicBezTo>
                      <a:pt x="7890" y="0"/>
                      <a:pt x="7611" y="277"/>
                      <a:pt x="7611" y="668"/>
                    </a:cubicBezTo>
                    <a:cubicBezTo>
                      <a:pt x="7611" y="1002"/>
                      <a:pt x="7890" y="1279"/>
                      <a:pt x="8225" y="1279"/>
                    </a:cubicBezTo>
                    <a:cubicBezTo>
                      <a:pt x="9289" y="1279"/>
                      <a:pt x="10128" y="2172"/>
                      <a:pt x="10128" y="3228"/>
                    </a:cubicBezTo>
                    <a:lnTo>
                      <a:pt x="10128" y="6513"/>
                    </a:lnTo>
                    <a:cubicBezTo>
                      <a:pt x="9849" y="6625"/>
                      <a:pt x="9568" y="6791"/>
                      <a:pt x="9344" y="7070"/>
                    </a:cubicBezTo>
                    <a:cubicBezTo>
                      <a:pt x="7890" y="3730"/>
                      <a:pt x="4533" y="1336"/>
                      <a:pt x="616" y="1336"/>
                    </a:cubicBezTo>
                    <a:cubicBezTo>
                      <a:pt x="279" y="1336"/>
                      <a:pt x="0" y="1613"/>
                      <a:pt x="0" y="2004"/>
                    </a:cubicBezTo>
                    <a:lnTo>
                      <a:pt x="0" y="5734"/>
                    </a:lnTo>
                    <a:cubicBezTo>
                      <a:pt x="0" y="7347"/>
                      <a:pt x="1176" y="8574"/>
                      <a:pt x="2631" y="8851"/>
                    </a:cubicBezTo>
                    <a:cubicBezTo>
                      <a:pt x="2797" y="9630"/>
                      <a:pt x="3190" y="10243"/>
                      <a:pt x="3749" y="10743"/>
                    </a:cubicBezTo>
                    <a:cubicBezTo>
                      <a:pt x="2350" y="11468"/>
                      <a:pt x="1455" y="12747"/>
                      <a:pt x="1343" y="14362"/>
                    </a:cubicBezTo>
                    <a:cubicBezTo>
                      <a:pt x="1176" y="16868"/>
                      <a:pt x="3190" y="19038"/>
                      <a:pt x="5707" y="19038"/>
                    </a:cubicBezTo>
                    <a:cubicBezTo>
                      <a:pt x="6099" y="19038"/>
                      <a:pt x="6380" y="19374"/>
                      <a:pt x="6380" y="19708"/>
                    </a:cubicBezTo>
                    <a:cubicBezTo>
                      <a:pt x="6380" y="20764"/>
                      <a:pt x="7218" y="21600"/>
                      <a:pt x="8225" y="21600"/>
                    </a:cubicBezTo>
                    <a:cubicBezTo>
                      <a:pt x="9289" y="21600"/>
                      <a:pt x="10128" y="20764"/>
                      <a:pt x="10128" y="19708"/>
                    </a:cubicBezTo>
                    <a:lnTo>
                      <a:pt x="10128" y="17702"/>
                    </a:lnTo>
                    <a:cubicBezTo>
                      <a:pt x="10352" y="17759"/>
                      <a:pt x="10575" y="17813"/>
                      <a:pt x="10744" y="17813"/>
                    </a:cubicBezTo>
                    <a:cubicBezTo>
                      <a:pt x="10968" y="17813"/>
                      <a:pt x="11192" y="17759"/>
                      <a:pt x="11415" y="17702"/>
                    </a:cubicBezTo>
                    <a:lnTo>
                      <a:pt x="11415" y="19708"/>
                    </a:lnTo>
                    <a:cubicBezTo>
                      <a:pt x="11415" y="20764"/>
                      <a:pt x="12256" y="21600"/>
                      <a:pt x="13263" y="21600"/>
                    </a:cubicBezTo>
                    <a:cubicBezTo>
                      <a:pt x="14325" y="21600"/>
                      <a:pt x="15165" y="20764"/>
                      <a:pt x="15165" y="19708"/>
                    </a:cubicBezTo>
                    <a:cubicBezTo>
                      <a:pt x="15165" y="19374"/>
                      <a:pt x="15444" y="19038"/>
                      <a:pt x="15779" y="19038"/>
                    </a:cubicBezTo>
                    <a:cubicBezTo>
                      <a:pt x="18298" y="19038"/>
                      <a:pt x="20369" y="16923"/>
                      <a:pt x="20200" y="14362"/>
                    </a:cubicBezTo>
                    <a:cubicBezTo>
                      <a:pt x="20145" y="13249"/>
                      <a:pt x="19641" y="12136"/>
                      <a:pt x="18746" y="11357"/>
                    </a:cubicBezTo>
                    <a:cubicBezTo>
                      <a:pt x="18467" y="11077"/>
                      <a:pt x="18131" y="10911"/>
                      <a:pt x="17851" y="10743"/>
                    </a:cubicBezTo>
                    <a:cubicBezTo>
                      <a:pt x="18410" y="10243"/>
                      <a:pt x="18803" y="9630"/>
                      <a:pt x="18969" y="8851"/>
                    </a:cubicBezTo>
                    <a:cubicBezTo>
                      <a:pt x="20424" y="8574"/>
                      <a:pt x="21600" y="7347"/>
                      <a:pt x="21600" y="5734"/>
                    </a:cubicBezTo>
                    <a:lnTo>
                      <a:pt x="21600" y="2004"/>
                    </a:lnTo>
                    <a:cubicBezTo>
                      <a:pt x="21543" y="1613"/>
                      <a:pt x="21264" y="1336"/>
                      <a:pt x="20929" y="1336"/>
                    </a:cubicBezTo>
                    <a:cubicBezTo>
                      <a:pt x="17010" y="1336"/>
                      <a:pt x="13653" y="3730"/>
                      <a:pt x="12144" y="7070"/>
                    </a:cubicBezTo>
                    <a:cubicBezTo>
                      <a:pt x="11975" y="6847"/>
                      <a:pt x="11694" y="6625"/>
                      <a:pt x="11415" y="6513"/>
                    </a:cubicBezTo>
                    <a:lnTo>
                      <a:pt x="11415" y="3228"/>
                    </a:lnTo>
                    <a:cubicBezTo>
                      <a:pt x="11415" y="2172"/>
                      <a:pt x="12256" y="1279"/>
                      <a:pt x="13263" y="1279"/>
                    </a:cubicBezTo>
                    <a:cubicBezTo>
                      <a:pt x="13653" y="1279"/>
                      <a:pt x="13934" y="1002"/>
                      <a:pt x="13934" y="668"/>
                    </a:cubicBezTo>
                    <a:cubicBezTo>
                      <a:pt x="13934" y="277"/>
                      <a:pt x="13653" y="0"/>
                      <a:pt x="13263" y="0"/>
                    </a:cubicBezTo>
                    <a:cubicBezTo>
                      <a:pt x="12423" y="0"/>
                      <a:pt x="11582" y="389"/>
                      <a:pt x="11023" y="1002"/>
                    </a:cubicBezTo>
                    <a:cubicBezTo>
                      <a:pt x="10911" y="1113"/>
                      <a:pt x="10856" y="1225"/>
                      <a:pt x="10744" y="1336"/>
                    </a:cubicBezTo>
                    <a:cubicBezTo>
                      <a:pt x="10687" y="1225"/>
                      <a:pt x="10575" y="1113"/>
                      <a:pt x="10463" y="1002"/>
                    </a:cubicBezTo>
                    <a:cubicBezTo>
                      <a:pt x="9849" y="389"/>
                      <a:pt x="9066" y="0"/>
                      <a:pt x="82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80" name="Google Shape;4780;p41"/>
              <p:cNvSpPr/>
              <p:nvPr/>
            </p:nvSpPr>
            <p:spPr>
              <a:xfrm>
                <a:off x="583532" y="534297"/>
                <a:ext cx="157003" cy="159309"/>
              </a:xfrm>
              <a:custGeom>
                <a:rect b="b" l="l" r="r" t="t"/>
                <a:pathLst>
                  <a:path extrusionOk="0" h="21600" w="21600">
                    <a:moveTo>
                      <a:pt x="10631" y="7311"/>
                    </a:moveTo>
                    <a:cubicBezTo>
                      <a:pt x="12892" y="7311"/>
                      <a:pt x="14499" y="8894"/>
                      <a:pt x="14499" y="10800"/>
                    </a:cubicBezTo>
                    <a:cubicBezTo>
                      <a:pt x="14499" y="12706"/>
                      <a:pt x="12892" y="14299"/>
                      <a:pt x="10631" y="14299"/>
                    </a:cubicBezTo>
                    <a:cubicBezTo>
                      <a:pt x="8697" y="14299"/>
                      <a:pt x="7091" y="12706"/>
                      <a:pt x="7091" y="10800"/>
                    </a:cubicBezTo>
                    <a:cubicBezTo>
                      <a:pt x="7091" y="8894"/>
                      <a:pt x="8697" y="7311"/>
                      <a:pt x="10631" y="7311"/>
                    </a:cubicBezTo>
                    <a:close/>
                    <a:moveTo>
                      <a:pt x="10631" y="0"/>
                    </a:moveTo>
                    <a:cubicBezTo>
                      <a:pt x="4830" y="0"/>
                      <a:pt x="0" y="4760"/>
                      <a:pt x="0" y="10800"/>
                    </a:cubicBezTo>
                    <a:cubicBezTo>
                      <a:pt x="0" y="16840"/>
                      <a:pt x="4830" y="21600"/>
                      <a:pt x="10631" y="21600"/>
                    </a:cubicBezTo>
                    <a:cubicBezTo>
                      <a:pt x="16760" y="21600"/>
                      <a:pt x="21600" y="16840"/>
                      <a:pt x="21600" y="10800"/>
                    </a:cubicBezTo>
                    <a:cubicBezTo>
                      <a:pt x="21600" y="4760"/>
                      <a:pt x="16760"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81" name="Google Shape;4781;p41"/>
              <p:cNvSpPr/>
              <p:nvPr/>
            </p:nvSpPr>
            <p:spPr>
              <a:xfrm>
                <a:off x="159381" y="534297"/>
                <a:ext cx="157004" cy="157003"/>
              </a:xfrm>
              <a:custGeom>
                <a:rect b="b" l="l" r="r" t="t"/>
                <a:pathLst>
                  <a:path extrusionOk="0" h="21600" w="21600">
                    <a:moveTo>
                      <a:pt x="10641" y="7418"/>
                    </a:moveTo>
                    <a:cubicBezTo>
                      <a:pt x="12575" y="7418"/>
                      <a:pt x="14509" y="9025"/>
                      <a:pt x="14509" y="10959"/>
                    </a:cubicBezTo>
                    <a:cubicBezTo>
                      <a:pt x="14509" y="12892"/>
                      <a:pt x="12575" y="14509"/>
                      <a:pt x="10641" y="14509"/>
                    </a:cubicBezTo>
                    <a:cubicBezTo>
                      <a:pt x="8708" y="14509"/>
                      <a:pt x="7091" y="12892"/>
                      <a:pt x="7091" y="10959"/>
                    </a:cubicBezTo>
                    <a:cubicBezTo>
                      <a:pt x="7091" y="9025"/>
                      <a:pt x="8708" y="7418"/>
                      <a:pt x="10641" y="7418"/>
                    </a:cubicBezTo>
                    <a:close/>
                    <a:moveTo>
                      <a:pt x="10641" y="0"/>
                    </a:moveTo>
                    <a:cubicBezTo>
                      <a:pt x="4512" y="0"/>
                      <a:pt x="0" y="4830"/>
                      <a:pt x="0" y="10959"/>
                    </a:cubicBezTo>
                    <a:cubicBezTo>
                      <a:pt x="0" y="16760"/>
                      <a:pt x="4512" y="21600"/>
                      <a:pt x="10641" y="21600"/>
                    </a:cubicBezTo>
                    <a:cubicBezTo>
                      <a:pt x="16770" y="21600"/>
                      <a:pt x="21600" y="16760"/>
                      <a:pt x="21600" y="10959"/>
                    </a:cubicBezTo>
                    <a:cubicBezTo>
                      <a:pt x="21600" y="4830"/>
                      <a:pt x="16770"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782" name="Google Shape;4782;p41"/>
            <p:cNvGrpSpPr/>
            <p:nvPr/>
          </p:nvGrpSpPr>
          <p:grpSpPr>
            <a:xfrm>
              <a:off x="8956416" y="1131497"/>
              <a:ext cx="906837" cy="902077"/>
              <a:chOff x="0" y="74"/>
              <a:chExt cx="906835" cy="902076"/>
            </a:xfrm>
          </p:grpSpPr>
          <p:sp>
            <p:nvSpPr>
              <p:cNvPr id="4783" name="Google Shape;4783;p41"/>
              <p:cNvSpPr/>
              <p:nvPr/>
            </p:nvSpPr>
            <p:spPr>
              <a:xfrm>
                <a:off x="0" y="74"/>
                <a:ext cx="906835" cy="902076"/>
              </a:xfrm>
              <a:custGeom>
                <a:rect b="b" l="l" r="r" t="t"/>
                <a:pathLst>
                  <a:path extrusionOk="0" h="21600" w="21600">
                    <a:moveTo>
                      <a:pt x="1954" y="1234"/>
                    </a:moveTo>
                    <a:cubicBezTo>
                      <a:pt x="4186" y="1234"/>
                      <a:pt x="6195" y="2580"/>
                      <a:pt x="7144" y="4600"/>
                    </a:cubicBezTo>
                    <a:cubicBezTo>
                      <a:pt x="6083" y="5049"/>
                      <a:pt x="5079" y="5722"/>
                      <a:pt x="4186" y="6564"/>
                    </a:cubicBezTo>
                    <a:lnTo>
                      <a:pt x="3963" y="6789"/>
                    </a:lnTo>
                    <a:cubicBezTo>
                      <a:pt x="2344" y="5722"/>
                      <a:pt x="1339" y="3872"/>
                      <a:pt x="1339" y="1907"/>
                    </a:cubicBezTo>
                    <a:lnTo>
                      <a:pt x="1339" y="1234"/>
                    </a:lnTo>
                    <a:close/>
                    <a:moveTo>
                      <a:pt x="20372" y="1234"/>
                    </a:moveTo>
                    <a:lnTo>
                      <a:pt x="20372" y="1907"/>
                    </a:lnTo>
                    <a:cubicBezTo>
                      <a:pt x="20372" y="3872"/>
                      <a:pt x="19311" y="5722"/>
                      <a:pt x="17580" y="6789"/>
                    </a:cubicBezTo>
                    <a:cubicBezTo>
                      <a:pt x="16688" y="5834"/>
                      <a:pt x="15628" y="5106"/>
                      <a:pt x="14512" y="4600"/>
                    </a:cubicBezTo>
                    <a:cubicBezTo>
                      <a:pt x="15405" y="2580"/>
                      <a:pt x="17526" y="1234"/>
                      <a:pt x="19758" y="1234"/>
                    </a:cubicBezTo>
                    <a:close/>
                    <a:moveTo>
                      <a:pt x="4971" y="13157"/>
                    </a:moveTo>
                    <a:cubicBezTo>
                      <a:pt x="5180" y="13157"/>
                      <a:pt x="5391" y="13200"/>
                      <a:pt x="5582" y="13296"/>
                    </a:cubicBezTo>
                    <a:cubicBezTo>
                      <a:pt x="6083" y="13577"/>
                      <a:pt x="6418" y="14081"/>
                      <a:pt x="6418" y="14642"/>
                    </a:cubicBezTo>
                    <a:lnTo>
                      <a:pt x="6418" y="16046"/>
                    </a:lnTo>
                    <a:cubicBezTo>
                      <a:pt x="5637" y="15148"/>
                      <a:pt x="4521" y="14530"/>
                      <a:pt x="3350" y="14138"/>
                    </a:cubicBezTo>
                    <a:lnTo>
                      <a:pt x="3908" y="13577"/>
                    </a:lnTo>
                    <a:cubicBezTo>
                      <a:pt x="4165" y="13319"/>
                      <a:pt x="4567" y="13157"/>
                      <a:pt x="4971" y="13157"/>
                    </a:cubicBezTo>
                    <a:close/>
                    <a:moveTo>
                      <a:pt x="16773" y="13255"/>
                    </a:moveTo>
                    <a:cubicBezTo>
                      <a:pt x="17150" y="13255"/>
                      <a:pt x="17522" y="13405"/>
                      <a:pt x="17804" y="13689"/>
                    </a:cubicBezTo>
                    <a:lnTo>
                      <a:pt x="18362" y="14250"/>
                    </a:lnTo>
                    <a:cubicBezTo>
                      <a:pt x="17134" y="14530"/>
                      <a:pt x="16018" y="15148"/>
                      <a:pt x="15293" y="16102"/>
                    </a:cubicBezTo>
                    <a:lnTo>
                      <a:pt x="15293" y="14699"/>
                    </a:lnTo>
                    <a:cubicBezTo>
                      <a:pt x="15293" y="14138"/>
                      <a:pt x="15572" y="13689"/>
                      <a:pt x="16130" y="13408"/>
                    </a:cubicBezTo>
                    <a:cubicBezTo>
                      <a:pt x="16335" y="13307"/>
                      <a:pt x="16555" y="13255"/>
                      <a:pt x="16773" y="13255"/>
                    </a:cubicBezTo>
                    <a:close/>
                    <a:moveTo>
                      <a:pt x="10827" y="16888"/>
                    </a:moveTo>
                    <a:cubicBezTo>
                      <a:pt x="11107" y="16888"/>
                      <a:pt x="11385" y="17112"/>
                      <a:pt x="11442" y="17337"/>
                    </a:cubicBezTo>
                    <a:lnTo>
                      <a:pt x="10827" y="18065"/>
                    </a:lnTo>
                    <a:lnTo>
                      <a:pt x="10158" y="17337"/>
                    </a:lnTo>
                    <a:cubicBezTo>
                      <a:pt x="10269" y="17055"/>
                      <a:pt x="10549" y="16888"/>
                      <a:pt x="10827" y="16888"/>
                    </a:cubicBezTo>
                    <a:close/>
                    <a:moveTo>
                      <a:pt x="11107" y="5049"/>
                    </a:moveTo>
                    <a:cubicBezTo>
                      <a:pt x="15293" y="5161"/>
                      <a:pt x="18696" y="8696"/>
                      <a:pt x="19031" y="13016"/>
                    </a:cubicBezTo>
                    <a:lnTo>
                      <a:pt x="18696" y="12680"/>
                    </a:lnTo>
                    <a:cubicBezTo>
                      <a:pt x="18172" y="12151"/>
                      <a:pt x="17469" y="11866"/>
                      <a:pt x="16771" y="11866"/>
                    </a:cubicBezTo>
                    <a:cubicBezTo>
                      <a:pt x="16358" y="11866"/>
                      <a:pt x="15945" y="11966"/>
                      <a:pt x="15572" y="12174"/>
                    </a:cubicBezTo>
                    <a:cubicBezTo>
                      <a:pt x="14624" y="12680"/>
                      <a:pt x="14009" y="13577"/>
                      <a:pt x="14009" y="14642"/>
                    </a:cubicBezTo>
                    <a:lnTo>
                      <a:pt x="14009" y="16102"/>
                    </a:lnTo>
                    <a:cubicBezTo>
                      <a:pt x="14009" y="17167"/>
                      <a:pt x="13674" y="18234"/>
                      <a:pt x="13060" y="19132"/>
                    </a:cubicBezTo>
                    <a:cubicBezTo>
                      <a:pt x="12893" y="19356"/>
                      <a:pt x="12781" y="19468"/>
                      <a:pt x="12613" y="19636"/>
                    </a:cubicBezTo>
                    <a:cubicBezTo>
                      <a:pt x="12278" y="19972"/>
                      <a:pt x="11832" y="20197"/>
                      <a:pt x="11497" y="20254"/>
                    </a:cubicBezTo>
                    <a:lnTo>
                      <a:pt x="11497" y="19299"/>
                    </a:lnTo>
                    <a:lnTo>
                      <a:pt x="12613" y="17898"/>
                    </a:lnTo>
                    <a:cubicBezTo>
                      <a:pt x="12670" y="17728"/>
                      <a:pt x="12781" y="17616"/>
                      <a:pt x="12781" y="17449"/>
                    </a:cubicBezTo>
                    <a:cubicBezTo>
                      <a:pt x="12781" y="16382"/>
                      <a:pt x="11944" y="15542"/>
                      <a:pt x="10884" y="15542"/>
                    </a:cubicBezTo>
                    <a:cubicBezTo>
                      <a:pt x="9823" y="15542"/>
                      <a:pt x="8987" y="16382"/>
                      <a:pt x="8987" y="17449"/>
                    </a:cubicBezTo>
                    <a:cubicBezTo>
                      <a:pt x="8987" y="17616"/>
                      <a:pt x="9042" y="17728"/>
                      <a:pt x="9153" y="17898"/>
                    </a:cubicBezTo>
                    <a:lnTo>
                      <a:pt x="10269" y="19299"/>
                    </a:lnTo>
                    <a:lnTo>
                      <a:pt x="10269" y="20254"/>
                    </a:lnTo>
                    <a:cubicBezTo>
                      <a:pt x="9823" y="20141"/>
                      <a:pt x="9488" y="19917"/>
                      <a:pt x="9210" y="19636"/>
                    </a:cubicBezTo>
                    <a:cubicBezTo>
                      <a:pt x="9042" y="19468"/>
                      <a:pt x="8930" y="19299"/>
                      <a:pt x="8764" y="19132"/>
                    </a:cubicBezTo>
                    <a:cubicBezTo>
                      <a:pt x="8149" y="18289"/>
                      <a:pt x="7814" y="17224"/>
                      <a:pt x="7814" y="16102"/>
                    </a:cubicBezTo>
                    <a:lnTo>
                      <a:pt x="7814" y="14642"/>
                    </a:lnTo>
                    <a:cubicBezTo>
                      <a:pt x="7814" y="13577"/>
                      <a:pt x="7256" y="12680"/>
                      <a:pt x="6252" y="12174"/>
                    </a:cubicBezTo>
                    <a:cubicBezTo>
                      <a:pt x="5878" y="11966"/>
                      <a:pt x="5465" y="11866"/>
                      <a:pt x="5052" y="11866"/>
                    </a:cubicBezTo>
                    <a:cubicBezTo>
                      <a:pt x="4354" y="11866"/>
                      <a:pt x="3651" y="12151"/>
                      <a:pt x="3127" y="12680"/>
                    </a:cubicBezTo>
                    <a:lnTo>
                      <a:pt x="2792" y="13016"/>
                    </a:lnTo>
                    <a:cubicBezTo>
                      <a:pt x="2847" y="11164"/>
                      <a:pt x="3573" y="9312"/>
                      <a:pt x="4744" y="7911"/>
                    </a:cubicBezTo>
                    <a:cubicBezTo>
                      <a:pt x="4856" y="7686"/>
                      <a:pt x="5079" y="7574"/>
                      <a:pt x="5247" y="7350"/>
                    </a:cubicBezTo>
                    <a:cubicBezTo>
                      <a:pt x="6140" y="6507"/>
                      <a:pt x="7088" y="5891"/>
                      <a:pt x="8206" y="5442"/>
                    </a:cubicBezTo>
                    <a:cubicBezTo>
                      <a:pt x="9153" y="5161"/>
                      <a:pt x="10103" y="5049"/>
                      <a:pt x="11107" y="5049"/>
                    </a:cubicBezTo>
                    <a:close/>
                    <a:moveTo>
                      <a:pt x="19758" y="0"/>
                    </a:moveTo>
                    <a:cubicBezTo>
                      <a:pt x="18307" y="0"/>
                      <a:pt x="16799" y="449"/>
                      <a:pt x="15628" y="1346"/>
                    </a:cubicBezTo>
                    <a:cubicBezTo>
                      <a:pt x="14624" y="2019"/>
                      <a:pt x="13786" y="3084"/>
                      <a:pt x="13339" y="4208"/>
                    </a:cubicBezTo>
                    <a:cubicBezTo>
                      <a:pt x="12613" y="3984"/>
                      <a:pt x="11832" y="3872"/>
                      <a:pt x="11107" y="3872"/>
                    </a:cubicBezTo>
                    <a:cubicBezTo>
                      <a:pt x="10103" y="3872"/>
                      <a:pt x="9210" y="3927"/>
                      <a:pt x="8317" y="4208"/>
                    </a:cubicBezTo>
                    <a:cubicBezTo>
                      <a:pt x="7814" y="3084"/>
                      <a:pt x="6976" y="2075"/>
                      <a:pt x="5972" y="1402"/>
                    </a:cubicBezTo>
                    <a:cubicBezTo>
                      <a:pt x="4801" y="449"/>
                      <a:pt x="3350" y="55"/>
                      <a:pt x="1897" y="55"/>
                    </a:cubicBezTo>
                    <a:lnTo>
                      <a:pt x="615" y="55"/>
                    </a:lnTo>
                    <a:cubicBezTo>
                      <a:pt x="280" y="55"/>
                      <a:pt x="0" y="337"/>
                      <a:pt x="0" y="673"/>
                    </a:cubicBezTo>
                    <a:lnTo>
                      <a:pt x="0" y="1963"/>
                    </a:lnTo>
                    <a:cubicBezTo>
                      <a:pt x="0" y="3309"/>
                      <a:pt x="335" y="4545"/>
                      <a:pt x="1061" y="5667"/>
                    </a:cubicBezTo>
                    <a:cubicBezTo>
                      <a:pt x="1619" y="6507"/>
                      <a:pt x="2289" y="7293"/>
                      <a:pt x="3127" y="7854"/>
                    </a:cubicBezTo>
                    <a:cubicBezTo>
                      <a:pt x="2735" y="8415"/>
                      <a:pt x="2344" y="9033"/>
                      <a:pt x="2066" y="9650"/>
                    </a:cubicBezTo>
                    <a:cubicBezTo>
                      <a:pt x="1619" y="10885"/>
                      <a:pt x="1339" y="12119"/>
                      <a:pt x="1339" y="13465"/>
                    </a:cubicBezTo>
                    <a:lnTo>
                      <a:pt x="1339" y="14699"/>
                    </a:lnTo>
                    <a:cubicBezTo>
                      <a:pt x="1339" y="15091"/>
                      <a:pt x="1619" y="15372"/>
                      <a:pt x="1954" y="15372"/>
                    </a:cubicBezTo>
                    <a:cubicBezTo>
                      <a:pt x="3350" y="15372"/>
                      <a:pt x="4689" y="15990"/>
                      <a:pt x="5525" y="17112"/>
                    </a:cubicBezTo>
                    <a:lnTo>
                      <a:pt x="7646" y="19917"/>
                    </a:lnTo>
                    <a:cubicBezTo>
                      <a:pt x="7814" y="20141"/>
                      <a:pt x="8037" y="20309"/>
                      <a:pt x="8206" y="20533"/>
                    </a:cubicBezTo>
                    <a:cubicBezTo>
                      <a:pt x="8930" y="21263"/>
                      <a:pt x="9823" y="21600"/>
                      <a:pt x="10827" y="21600"/>
                    </a:cubicBezTo>
                    <a:cubicBezTo>
                      <a:pt x="11777" y="21600"/>
                      <a:pt x="12670" y="21263"/>
                      <a:pt x="13394" y="20533"/>
                    </a:cubicBezTo>
                    <a:cubicBezTo>
                      <a:pt x="13618" y="20309"/>
                      <a:pt x="13786" y="20141"/>
                      <a:pt x="13954" y="19917"/>
                    </a:cubicBezTo>
                    <a:lnTo>
                      <a:pt x="16130" y="17112"/>
                    </a:lnTo>
                    <a:cubicBezTo>
                      <a:pt x="16968" y="15990"/>
                      <a:pt x="18250" y="15372"/>
                      <a:pt x="19646" y="15372"/>
                    </a:cubicBezTo>
                    <a:cubicBezTo>
                      <a:pt x="20038" y="15372"/>
                      <a:pt x="20316" y="15091"/>
                      <a:pt x="20316" y="14699"/>
                    </a:cubicBezTo>
                    <a:lnTo>
                      <a:pt x="20316" y="13802"/>
                    </a:lnTo>
                    <a:cubicBezTo>
                      <a:pt x="20316" y="11613"/>
                      <a:pt x="19591" y="9593"/>
                      <a:pt x="18418" y="7854"/>
                    </a:cubicBezTo>
                    <a:cubicBezTo>
                      <a:pt x="19256" y="7293"/>
                      <a:pt x="20038" y="6507"/>
                      <a:pt x="20596" y="5610"/>
                    </a:cubicBezTo>
                    <a:cubicBezTo>
                      <a:pt x="21265" y="4488"/>
                      <a:pt x="21600" y="3197"/>
                      <a:pt x="21600" y="1907"/>
                    </a:cubicBezTo>
                    <a:lnTo>
                      <a:pt x="21600" y="616"/>
                    </a:lnTo>
                    <a:cubicBezTo>
                      <a:pt x="21600" y="280"/>
                      <a:pt x="21320" y="0"/>
                      <a:pt x="209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84" name="Google Shape;4784;p41"/>
              <p:cNvSpPr/>
              <p:nvPr/>
            </p:nvSpPr>
            <p:spPr>
              <a:xfrm>
                <a:off x="213842" y="370825"/>
                <a:ext cx="104235" cy="109553"/>
              </a:xfrm>
              <a:custGeom>
                <a:rect b="b" l="l" r="r" t="t"/>
                <a:pathLst>
                  <a:path extrusionOk="0" h="21600" w="20454">
                    <a:moveTo>
                      <a:pt x="5396" y="0"/>
                    </a:moveTo>
                    <a:cubicBezTo>
                      <a:pt x="4141" y="0"/>
                      <a:pt x="2871" y="587"/>
                      <a:pt x="1718" y="1730"/>
                    </a:cubicBezTo>
                    <a:cubicBezTo>
                      <a:pt x="-573" y="4047"/>
                      <a:pt x="-573" y="7288"/>
                      <a:pt x="1718" y="9590"/>
                    </a:cubicBezTo>
                    <a:lnTo>
                      <a:pt x="11832" y="19752"/>
                    </a:lnTo>
                    <a:cubicBezTo>
                      <a:pt x="13219" y="21145"/>
                      <a:pt x="14138" y="21600"/>
                      <a:pt x="15510" y="21600"/>
                    </a:cubicBezTo>
                    <a:cubicBezTo>
                      <a:pt x="16430" y="21600"/>
                      <a:pt x="18269" y="21145"/>
                      <a:pt x="18736" y="19752"/>
                    </a:cubicBezTo>
                    <a:cubicBezTo>
                      <a:pt x="21027" y="17450"/>
                      <a:pt x="21027" y="14679"/>
                      <a:pt x="18736" y="12362"/>
                    </a:cubicBezTo>
                    <a:lnTo>
                      <a:pt x="9074" y="1730"/>
                    </a:lnTo>
                    <a:cubicBezTo>
                      <a:pt x="7936" y="587"/>
                      <a:pt x="6666" y="0"/>
                      <a:pt x="53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85" name="Google Shape;4785;p41"/>
              <p:cNvSpPr/>
              <p:nvPr/>
            </p:nvSpPr>
            <p:spPr>
              <a:xfrm>
                <a:off x="586396" y="370825"/>
                <a:ext cx="106597" cy="109553"/>
              </a:xfrm>
              <a:custGeom>
                <a:rect b="b" l="l" r="r" t="t"/>
                <a:pathLst>
                  <a:path extrusionOk="0" h="21600" w="20475">
                    <a:moveTo>
                      <a:pt x="15193" y="0"/>
                    </a:moveTo>
                    <a:cubicBezTo>
                      <a:pt x="13950" y="0"/>
                      <a:pt x="12707" y="587"/>
                      <a:pt x="11593" y="1730"/>
                    </a:cubicBezTo>
                    <a:lnTo>
                      <a:pt x="1693" y="12362"/>
                    </a:lnTo>
                    <a:cubicBezTo>
                      <a:pt x="-564" y="14679"/>
                      <a:pt x="-564" y="17450"/>
                      <a:pt x="1693" y="19752"/>
                    </a:cubicBezTo>
                    <a:cubicBezTo>
                      <a:pt x="2593" y="21145"/>
                      <a:pt x="3936" y="21600"/>
                      <a:pt x="5293" y="21600"/>
                    </a:cubicBezTo>
                    <a:cubicBezTo>
                      <a:pt x="6636" y="21600"/>
                      <a:pt x="8436" y="21145"/>
                      <a:pt x="8893" y="19752"/>
                    </a:cubicBezTo>
                    <a:lnTo>
                      <a:pt x="18793" y="9136"/>
                    </a:lnTo>
                    <a:cubicBezTo>
                      <a:pt x="21036" y="6819"/>
                      <a:pt x="21036" y="4047"/>
                      <a:pt x="18793" y="1730"/>
                    </a:cubicBezTo>
                    <a:cubicBezTo>
                      <a:pt x="17665" y="587"/>
                      <a:pt x="16422" y="0"/>
                      <a:pt x="151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786" name="Google Shape;4786;p41"/>
            <p:cNvGrpSpPr/>
            <p:nvPr/>
          </p:nvGrpSpPr>
          <p:grpSpPr>
            <a:xfrm>
              <a:off x="9064257" y="2234787"/>
              <a:ext cx="691155" cy="902077"/>
              <a:chOff x="74" y="74"/>
              <a:chExt cx="691153" cy="902076"/>
            </a:xfrm>
          </p:grpSpPr>
          <p:sp>
            <p:nvSpPr>
              <p:cNvPr id="4787" name="Google Shape;4787;p41"/>
              <p:cNvSpPr/>
              <p:nvPr/>
            </p:nvSpPr>
            <p:spPr>
              <a:xfrm>
                <a:off x="241416" y="292956"/>
                <a:ext cx="51542" cy="53922"/>
              </a:xfrm>
              <a:custGeom>
                <a:rect b="b" l="l" r="r" t="t"/>
                <a:pathLst>
                  <a:path extrusionOk="0" h="21600" w="21600">
                    <a:moveTo>
                      <a:pt x="10784" y="0"/>
                    </a:moveTo>
                    <a:cubicBezTo>
                      <a:pt x="4894" y="0"/>
                      <a:pt x="0" y="4707"/>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88" name="Google Shape;4788;p41"/>
              <p:cNvSpPr/>
              <p:nvPr/>
            </p:nvSpPr>
            <p:spPr>
              <a:xfrm>
                <a:off x="400724" y="292956"/>
                <a:ext cx="53847" cy="53922"/>
              </a:xfrm>
              <a:custGeom>
                <a:rect b="b" l="l" r="r" t="t"/>
                <a:pathLst>
                  <a:path extrusionOk="0" h="21600" w="21600">
                    <a:moveTo>
                      <a:pt x="11277" y="0"/>
                    </a:moveTo>
                    <a:cubicBezTo>
                      <a:pt x="4684" y="0"/>
                      <a:pt x="0" y="4707"/>
                      <a:pt x="0" y="10338"/>
                    </a:cubicBezTo>
                    <a:cubicBezTo>
                      <a:pt x="0" y="16893"/>
                      <a:pt x="4684" y="21600"/>
                      <a:pt x="11277" y="21600"/>
                    </a:cubicBezTo>
                    <a:cubicBezTo>
                      <a:pt x="16916" y="21600"/>
                      <a:pt x="21600" y="16893"/>
                      <a:pt x="21600" y="10338"/>
                    </a:cubicBezTo>
                    <a:cubicBezTo>
                      <a:pt x="21600" y="4707"/>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89" name="Google Shape;4789;p41"/>
              <p:cNvSpPr/>
              <p:nvPr/>
            </p:nvSpPr>
            <p:spPr>
              <a:xfrm>
                <a:off x="74" y="74"/>
                <a:ext cx="691153" cy="902076"/>
              </a:xfrm>
              <a:custGeom>
                <a:rect b="b" l="l" r="r" t="t"/>
                <a:pathLst>
                  <a:path extrusionOk="0" h="21600" w="21600">
                    <a:moveTo>
                      <a:pt x="10836" y="1291"/>
                    </a:moveTo>
                    <a:cubicBezTo>
                      <a:pt x="13107" y="1291"/>
                      <a:pt x="15378" y="2468"/>
                      <a:pt x="17135" y="4545"/>
                    </a:cubicBezTo>
                    <a:cubicBezTo>
                      <a:pt x="16549" y="4433"/>
                      <a:pt x="15011" y="3984"/>
                      <a:pt x="14350" y="3872"/>
                    </a:cubicBezTo>
                    <a:cubicBezTo>
                      <a:pt x="14278" y="3843"/>
                      <a:pt x="14169" y="3829"/>
                      <a:pt x="14058" y="3829"/>
                    </a:cubicBezTo>
                    <a:cubicBezTo>
                      <a:pt x="13948" y="3829"/>
                      <a:pt x="13839" y="3843"/>
                      <a:pt x="13765" y="3872"/>
                    </a:cubicBezTo>
                    <a:lnTo>
                      <a:pt x="10836" y="4994"/>
                    </a:lnTo>
                    <a:lnTo>
                      <a:pt x="7907" y="3872"/>
                    </a:lnTo>
                    <a:cubicBezTo>
                      <a:pt x="7798" y="3843"/>
                      <a:pt x="7670" y="3829"/>
                      <a:pt x="7549" y="3829"/>
                    </a:cubicBezTo>
                    <a:cubicBezTo>
                      <a:pt x="7431" y="3829"/>
                      <a:pt x="7322" y="3843"/>
                      <a:pt x="7250" y="3872"/>
                    </a:cubicBezTo>
                    <a:lnTo>
                      <a:pt x="4465" y="4545"/>
                    </a:lnTo>
                    <a:cubicBezTo>
                      <a:pt x="6297" y="2468"/>
                      <a:pt x="8640" y="1291"/>
                      <a:pt x="10836" y="1291"/>
                    </a:cubicBezTo>
                    <a:close/>
                    <a:moveTo>
                      <a:pt x="14278" y="5106"/>
                    </a:moveTo>
                    <a:lnTo>
                      <a:pt x="15378" y="5385"/>
                    </a:lnTo>
                    <a:cubicBezTo>
                      <a:pt x="17061" y="6958"/>
                      <a:pt x="17207" y="9202"/>
                      <a:pt x="15671" y="10828"/>
                    </a:cubicBezTo>
                    <a:lnTo>
                      <a:pt x="14204" y="11389"/>
                    </a:lnTo>
                    <a:lnTo>
                      <a:pt x="11715" y="10379"/>
                    </a:lnTo>
                    <a:lnTo>
                      <a:pt x="11715" y="9481"/>
                    </a:lnTo>
                    <a:cubicBezTo>
                      <a:pt x="11715" y="9145"/>
                      <a:pt x="11350" y="8865"/>
                      <a:pt x="10910" y="8865"/>
                    </a:cubicBezTo>
                    <a:cubicBezTo>
                      <a:pt x="10471" y="8865"/>
                      <a:pt x="10104" y="9145"/>
                      <a:pt x="10104" y="9481"/>
                    </a:cubicBezTo>
                    <a:lnTo>
                      <a:pt x="10104" y="10379"/>
                    </a:lnTo>
                    <a:lnTo>
                      <a:pt x="7615" y="11389"/>
                    </a:lnTo>
                    <a:lnTo>
                      <a:pt x="6150" y="10828"/>
                    </a:lnTo>
                    <a:cubicBezTo>
                      <a:pt x="4611" y="9145"/>
                      <a:pt x="4758" y="6958"/>
                      <a:pt x="6443" y="5385"/>
                    </a:cubicBezTo>
                    <a:lnTo>
                      <a:pt x="7542" y="5106"/>
                    </a:lnTo>
                    <a:lnTo>
                      <a:pt x="10543" y="6228"/>
                    </a:lnTo>
                    <a:cubicBezTo>
                      <a:pt x="10690" y="6285"/>
                      <a:pt x="10817" y="6311"/>
                      <a:pt x="10938" y="6311"/>
                    </a:cubicBezTo>
                    <a:cubicBezTo>
                      <a:pt x="11057" y="6311"/>
                      <a:pt x="11166" y="6285"/>
                      <a:pt x="11275" y="6228"/>
                    </a:cubicBezTo>
                    <a:lnTo>
                      <a:pt x="14278" y="5106"/>
                    </a:lnTo>
                    <a:close/>
                    <a:moveTo>
                      <a:pt x="17500" y="11501"/>
                    </a:moveTo>
                    <a:lnTo>
                      <a:pt x="19989" y="12512"/>
                    </a:lnTo>
                    <a:cubicBezTo>
                      <a:pt x="19771" y="17167"/>
                      <a:pt x="16110" y="20423"/>
                      <a:pt x="10836" y="20423"/>
                    </a:cubicBezTo>
                    <a:cubicBezTo>
                      <a:pt x="5490" y="20423"/>
                      <a:pt x="1829" y="17280"/>
                      <a:pt x="1683" y="12512"/>
                    </a:cubicBezTo>
                    <a:lnTo>
                      <a:pt x="4100" y="11501"/>
                    </a:lnTo>
                    <a:lnTo>
                      <a:pt x="5125" y="11837"/>
                    </a:lnTo>
                    <a:lnTo>
                      <a:pt x="7175" y="12624"/>
                    </a:lnTo>
                    <a:cubicBezTo>
                      <a:pt x="7284" y="12651"/>
                      <a:pt x="7412" y="12665"/>
                      <a:pt x="7542" y="12665"/>
                    </a:cubicBezTo>
                    <a:cubicBezTo>
                      <a:pt x="7670" y="12665"/>
                      <a:pt x="7798" y="12651"/>
                      <a:pt x="7907" y="12624"/>
                    </a:cubicBezTo>
                    <a:lnTo>
                      <a:pt x="10836" y="11501"/>
                    </a:lnTo>
                    <a:lnTo>
                      <a:pt x="13765" y="12624"/>
                    </a:lnTo>
                    <a:cubicBezTo>
                      <a:pt x="13876" y="12651"/>
                      <a:pt x="14004" y="12665"/>
                      <a:pt x="14132" y="12665"/>
                    </a:cubicBezTo>
                    <a:cubicBezTo>
                      <a:pt x="14260" y="12665"/>
                      <a:pt x="14388" y="12651"/>
                      <a:pt x="14497" y="12624"/>
                    </a:cubicBezTo>
                    <a:lnTo>
                      <a:pt x="16475" y="11837"/>
                    </a:lnTo>
                    <a:lnTo>
                      <a:pt x="17500" y="11501"/>
                    </a:lnTo>
                    <a:close/>
                    <a:moveTo>
                      <a:pt x="10836" y="0"/>
                    </a:moveTo>
                    <a:cubicBezTo>
                      <a:pt x="7468" y="0"/>
                      <a:pt x="4172" y="2019"/>
                      <a:pt x="2050" y="5385"/>
                    </a:cubicBezTo>
                    <a:cubicBezTo>
                      <a:pt x="1801" y="5813"/>
                      <a:pt x="2180" y="6279"/>
                      <a:pt x="2701" y="6279"/>
                    </a:cubicBezTo>
                    <a:cubicBezTo>
                      <a:pt x="2798" y="6279"/>
                      <a:pt x="2898" y="6263"/>
                      <a:pt x="3001" y="6228"/>
                    </a:cubicBezTo>
                    <a:lnTo>
                      <a:pt x="3954" y="6058"/>
                    </a:lnTo>
                    <a:cubicBezTo>
                      <a:pt x="3222" y="7350"/>
                      <a:pt x="3147" y="8865"/>
                      <a:pt x="3733" y="10267"/>
                    </a:cubicBezTo>
                    <a:lnTo>
                      <a:pt x="511" y="11501"/>
                    </a:lnTo>
                    <a:cubicBezTo>
                      <a:pt x="218" y="11670"/>
                      <a:pt x="0" y="11837"/>
                      <a:pt x="0" y="12062"/>
                    </a:cubicBezTo>
                    <a:cubicBezTo>
                      <a:pt x="0" y="18179"/>
                      <a:pt x="4979" y="21600"/>
                      <a:pt x="10836" y="21600"/>
                    </a:cubicBezTo>
                    <a:cubicBezTo>
                      <a:pt x="16696" y="21600"/>
                      <a:pt x="21600" y="18122"/>
                      <a:pt x="21600" y="12062"/>
                    </a:cubicBezTo>
                    <a:cubicBezTo>
                      <a:pt x="21600" y="11837"/>
                      <a:pt x="21454" y="11670"/>
                      <a:pt x="21161" y="11501"/>
                    </a:cubicBezTo>
                    <a:lnTo>
                      <a:pt x="17867" y="10267"/>
                    </a:lnTo>
                    <a:cubicBezTo>
                      <a:pt x="18525" y="8920"/>
                      <a:pt x="18525" y="7462"/>
                      <a:pt x="17646" y="6058"/>
                    </a:cubicBezTo>
                    <a:lnTo>
                      <a:pt x="18599" y="6228"/>
                    </a:lnTo>
                    <a:cubicBezTo>
                      <a:pt x="18713" y="6263"/>
                      <a:pt x="18822" y="6279"/>
                      <a:pt x="18927" y="6279"/>
                    </a:cubicBezTo>
                    <a:cubicBezTo>
                      <a:pt x="19492" y="6279"/>
                      <a:pt x="19871" y="5813"/>
                      <a:pt x="19624" y="5385"/>
                    </a:cubicBezTo>
                    <a:cubicBezTo>
                      <a:pt x="17500" y="2019"/>
                      <a:pt x="14204" y="0"/>
                      <a:pt x="108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790" name="Google Shape;4790;p41"/>
            <p:cNvSpPr/>
            <p:nvPr/>
          </p:nvSpPr>
          <p:spPr>
            <a:xfrm>
              <a:off x="14529809" y="6684"/>
              <a:ext cx="902076" cy="909139"/>
            </a:xfrm>
            <a:custGeom>
              <a:rect b="b" l="l" r="r" t="t"/>
              <a:pathLst>
                <a:path extrusionOk="0" h="21600" w="21600">
                  <a:moveTo>
                    <a:pt x="10772" y="1336"/>
                  </a:moveTo>
                  <a:cubicBezTo>
                    <a:pt x="11109" y="1336"/>
                    <a:pt x="11389" y="1615"/>
                    <a:pt x="11389" y="1949"/>
                  </a:cubicBezTo>
                  <a:cubicBezTo>
                    <a:pt x="11389" y="2340"/>
                    <a:pt x="11109" y="2617"/>
                    <a:pt x="10772" y="2617"/>
                  </a:cubicBezTo>
                  <a:cubicBezTo>
                    <a:pt x="10436" y="2617"/>
                    <a:pt x="10154" y="2340"/>
                    <a:pt x="10154" y="1949"/>
                  </a:cubicBezTo>
                  <a:cubicBezTo>
                    <a:pt x="10154" y="1615"/>
                    <a:pt x="10436" y="1336"/>
                    <a:pt x="10772" y="1336"/>
                  </a:cubicBezTo>
                  <a:close/>
                  <a:moveTo>
                    <a:pt x="5667" y="3841"/>
                  </a:moveTo>
                  <a:cubicBezTo>
                    <a:pt x="6003" y="3841"/>
                    <a:pt x="6285" y="4121"/>
                    <a:pt x="6285" y="4455"/>
                  </a:cubicBezTo>
                  <a:cubicBezTo>
                    <a:pt x="6285" y="4843"/>
                    <a:pt x="6003" y="5123"/>
                    <a:pt x="5667" y="5123"/>
                  </a:cubicBezTo>
                  <a:cubicBezTo>
                    <a:pt x="5330" y="5123"/>
                    <a:pt x="5049" y="4843"/>
                    <a:pt x="5049" y="4455"/>
                  </a:cubicBezTo>
                  <a:cubicBezTo>
                    <a:pt x="5049" y="4121"/>
                    <a:pt x="5330" y="3841"/>
                    <a:pt x="5667" y="3841"/>
                  </a:cubicBezTo>
                  <a:close/>
                  <a:moveTo>
                    <a:pt x="15821" y="3841"/>
                  </a:moveTo>
                  <a:cubicBezTo>
                    <a:pt x="16158" y="3841"/>
                    <a:pt x="16439" y="4121"/>
                    <a:pt x="16439" y="4455"/>
                  </a:cubicBezTo>
                  <a:cubicBezTo>
                    <a:pt x="16439" y="4843"/>
                    <a:pt x="16158" y="5123"/>
                    <a:pt x="15821" y="5123"/>
                  </a:cubicBezTo>
                  <a:cubicBezTo>
                    <a:pt x="15485" y="5123"/>
                    <a:pt x="15205" y="4843"/>
                    <a:pt x="15205" y="4455"/>
                  </a:cubicBezTo>
                  <a:cubicBezTo>
                    <a:pt x="15205" y="4121"/>
                    <a:pt x="15485" y="3841"/>
                    <a:pt x="15821" y="3841"/>
                  </a:cubicBezTo>
                  <a:close/>
                  <a:moveTo>
                    <a:pt x="10772" y="6570"/>
                  </a:moveTo>
                  <a:cubicBezTo>
                    <a:pt x="11389" y="7126"/>
                    <a:pt x="12737" y="8351"/>
                    <a:pt x="13465" y="9966"/>
                  </a:cubicBezTo>
                  <a:cubicBezTo>
                    <a:pt x="12231" y="11023"/>
                    <a:pt x="11333" y="12247"/>
                    <a:pt x="10772" y="13807"/>
                  </a:cubicBezTo>
                  <a:cubicBezTo>
                    <a:pt x="10211" y="12359"/>
                    <a:pt x="9257" y="11023"/>
                    <a:pt x="8135" y="9966"/>
                  </a:cubicBezTo>
                  <a:cubicBezTo>
                    <a:pt x="8808" y="8351"/>
                    <a:pt x="10154" y="7126"/>
                    <a:pt x="10772" y="6570"/>
                  </a:cubicBezTo>
                  <a:close/>
                  <a:moveTo>
                    <a:pt x="1795" y="8853"/>
                  </a:moveTo>
                  <a:cubicBezTo>
                    <a:pt x="6340" y="8853"/>
                    <a:pt x="10099" y="12526"/>
                    <a:pt x="10099" y="17147"/>
                  </a:cubicBezTo>
                  <a:lnTo>
                    <a:pt x="10099" y="17759"/>
                  </a:lnTo>
                  <a:lnTo>
                    <a:pt x="9426" y="17759"/>
                  </a:lnTo>
                  <a:cubicBezTo>
                    <a:pt x="4937" y="17759"/>
                    <a:pt x="1179" y="14085"/>
                    <a:pt x="1179" y="9464"/>
                  </a:cubicBezTo>
                  <a:lnTo>
                    <a:pt x="1179" y="8853"/>
                  </a:lnTo>
                  <a:close/>
                  <a:moveTo>
                    <a:pt x="20311" y="8853"/>
                  </a:moveTo>
                  <a:lnTo>
                    <a:pt x="20311" y="9464"/>
                  </a:lnTo>
                  <a:cubicBezTo>
                    <a:pt x="20311" y="14085"/>
                    <a:pt x="16606" y="17759"/>
                    <a:pt x="12064" y="17759"/>
                  </a:cubicBezTo>
                  <a:lnTo>
                    <a:pt x="11389" y="17759"/>
                  </a:lnTo>
                  <a:lnTo>
                    <a:pt x="11389" y="17147"/>
                  </a:lnTo>
                  <a:cubicBezTo>
                    <a:pt x="11389" y="12526"/>
                    <a:pt x="15148" y="8853"/>
                    <a:pt x="19693" y="8853"/>
                  </a:cubicBezTo>
                  <a:close/>
                  <a:moveTo>
                    <a:pt x="13914" y="18817"/>
                  </a:moveTo>
                  <a:lnTo>
                    <a:pt x="13914" y="19040"/>
                  </a:lnTo>
                  <a:cubicBezTo>
                    <a:pt x="13914" y="19708"/>
                    <a:pt x="13353" y="20264"/>
                    <a:pt x="12680" y="20264"/>
                  </a:cubicBezTo>
                  <a:cubicBezTo>
                    <a:pt x="11951" y="20264"/>
                    <a:pt x="11389" y="19708"/>
                    <a:pt x="11389" y="19040"/>
                  </a:cubicBezTo>
                  <a:cubicBezTo>
                    <a:pt x="12176" y="19040"/>
                    <a:pt x="12904" y="19040"/>
                    <a:pt x="13914" y="18817"/>
                  </a:cubicBezTo>
                  <a:close/>
                  <a:moveTo>
                    <a:pt x="7631" y="18872"/>
                  </a:moveTo>
                  <a:cubicBezTo>
                    <a:pt x="8696" y="19094"/>
                    <a:pt x="9369" y="19094"/>
                    <a:pt x="10154" y="19094"/>
                  </a:cubicBezTo>
                  <a:cubicBezTo>
                    <a:pt x="10154" y="19708"/>
                    <a:pt x="9593" y="20321"/>
                    <a:pt x="8865" y="20321"/>
                  </a:cubicBezTo>
                  <a:cubicBezTo>
                    <a:pt x="8192" y="20321"/>
                    <a:pt x="7631" y="19764"/>
                    <a:pt x="7631" y="19094"/>
                  </a:cubicBezTo>
                  <a:lnTo>
                    <a:pt x="7631" y="18872"/>
                  </a:lnTo>
                  <a:close/>
                  <a:moveTo>
                    <a:pt x="10772" y="0"/>
                  </a:moveTo>
                  <a:cubicBezTo>
                    <a:pt x="9706" y="0"/>
                    <a:pt x="8865" y="836"/>
                    <a:pt x="8865" y="1892"/>
                  </a:cubicBezTo>
                  <a:cubicBezTo>
                    <a:pt x="8865" y="2728"/>
                    <a:pt x="9426" y="3396"/>
                    <a:pt x="10154" y="3675"/>
                  </a:cubicBezTo>
                  <a:lnTo>
                    <a:pt x="10154" y="5345"/>
                  </a:lnTo>
                  <a:cubicBezTo>
                    <a:pt x="9538" y="5845"/>
                    <a:pt x="7968" y="7238"/>
                    <a:pt x="7070" y="9130"/>
                  </a:cubicBezTo>
                  <a:cubicBezTo>
                    <a:pt x="6846" y="9019"/>
                    <a:pt x="6564" y="8853"/>
                    <a:pt x="6340" y="8741"/>
                  </a:cubicBezTo>
                  <a:lnTo>
                    <a:pt x="6340" y="6236"/>
                  </a:lnTo>
                  <a:cubicBezTo>
                    <a:pt x="7125" y="5957"/>
                    <a:pt x="7631" y="5234"/>
                    <a:pt x="7631" y="4398"/>
                  </a:cubicBezTo>
                  <a:cubicBezTo>
                    <a:pt x="7631" y="3341"/>
                    <a:pt x="6789" y="2506"/>
                    <a:pt x="5722" y="2506"/>
                  </a:cubicBezTo>
                  <a:cubicBezTo>
                    <a:pt x="4657" y="2506"/>
                    <a:pt x="3815" y="3341"/>
                    <a:pt x="3815" y="4398"/>
                  </a:cubicBezTo>
                  <a:cubicBezTo>
                    <a:pt x="3815" y="5234"/>
                    <a:pt x="4376" y="5957"/>
                    <a:pt x="5106" y="6236"/>
                  </a:cubicBezTo>
                  <a:lnTo>
                    <a:pt x="5106" y="8185"/>
                  </a:lnTo>
                  <a:cubicBezTo>
                    <a:pt x="4039" y="7794"/>
                    <a:pt x="2974" y="7626"/>
                    <a:pt x="1852" y="7626"/>
                  </a:cubicBezTo>
                  <a:lnTo>
                    <a:pt x="618" y="7626"/>
                  </a:lnTo>
                  <a:cubicBezTo>
                    <a:pt x="280" y="7626"/>
                    <a:pt x="0" y="7906"/>
                    <a:pt x="0" y="8240"/>
                  </a:cubicBezTo>
                  <a:lnTo>
                    <a:pt x="0" y="9464"/>
                  </a:lnTo>
                  <a:cubicBezTo>
                    <a:pt x="0" y="11970"/>
                    <a:pt x="955" y="14419"/>
                    <a:pt x="2805" y="16257"/>
                  </a:cubicBezTo>
                  <a:cubicBezTo>
                    <a:pt x="3815" y="17258"/>
                    <a:pt x="5049" y="18038"/>
                    <a:pt x="6340" y="18538"/>
                  </a:cubicBezTo>
                  <a:lnTo>
                    <a:pt x="6340" y="19094"/>
                  </a:lnTo>
                  <a:cubicBezTo>
                    <a:pt x="6340" y="20487"/>
                    <a:pt x="7462" y="21600"/>
                    <a:pt x="8865" y="21600"/>
                  </a:cubicBezTo>
                  <a:cubicBezTo>
                    <a:pt x="9650" y="21600"/>
                    <a:pt x="10379" y="21266"/>
                    <a:pt x="10772" y="20766"/>
                  </a:cubicBezTo>
                  <a:cubicBezTo>
                    <a:pt x="11276" y="21323"/>
                    <a:pt x="11894" y="21600"/>
                    <a:pt x="12680" y="21600"/>
                  </a:cubicBezTo>
                  <a:cubicBezTo>
                    <a:pt x="14083" y="21600"/>
                    <a:pt x="15205" y="20487"/>
                    <a:pt x="15205" y="19094"/>
                  </a:cubicBezTo>
                  <a:lnTo>
                    <a:pt x="15205" y="18538"/>
                  </a:lnTo>
                  <a:cubicBezTo>
                    <a:pt x="16551" y="18038"/>
                    <a:pt x="17730" y="17258"/>
                    <a:pt x="18795" y="16257"/>
                  </a:cubicBezTo>
                  <a:cubicBezTo>
                    <a:pt x="20590" y="14419"/>
                    <a:pt x="21600" y="12081"/>
                    <a:pt x="21600" y="9464"/>
                  </a:cubicBezTo>
                  <a:lnTo>
                    <a:pt x="21600" y="8240"/>
                  </a:lnTo>
                  <a:cubicBezTo>
                    <a:pt x="21600" y="7906"/>
                    <a:pt x="21320" y="7626"/>
                    <a:pt x="20927" y="7626"/>
                  </a:cubicBezTo>
                  <a:lnTo>
                    <a:pt x="19693" y="7626"/>
                  </a:lnTo>
                  <a:cubicBezTo>
                    <a:pt x="18571" y="7626"/>
                    <a:pt x="17506" y="7794"/>
                    <a:pt x="16439" y="8185"/>
                  </a:cubicBezTo>
                  <a:lnTo>
                    <a:pt x="16439" y="6236"/>
                  </a:lnTo>
                  <a:cubicBezTo>
                    <a:pt x="17224" y="5957"/>
                    <a:pt x="17730" y="5234"/>
                    <a:pt x="17730" y="4398"/>
                  </a:cubicBezTo>
                  <a:cubicBezTo>
                    <a:pt x="17730" y="3341"/>
                    <a:pt x="16888" y="2506"/>
                    <a:pt x="15821" y="2506"/>
                  </a:cubicBezTo>
                  <a:cubicBezTo>
                    <a:pt x="14756" y="2506"/>
                    <a:pt x="13914" y="3341"/>
                    <a:pt x="13914" y="4398"/>
                  </a:cubicBezTo>
                  <a:cubicBezTo>
                    <a:pt x="13914" y="5234"/>
                    <a:pt x="14475" y="5957"/>
                    <a:pt x="15205" y="6236"/>
                  </a:cubicBezTo>
                  <a:lnTo>
                    <a:pt x="15205" y="8741"/>
                  </a:lnTo>
                  <a:cubicBezTo>
                    <a:pt x="14924" y="8853"/>
                    <a:pt x="14699" y="9019"/>
                    <a:pt x="14475" y="9130"/>
                  </a:cubicBezTo>
                  <a:cubicBezTo>
                    <a:pt x="13577" y="7238"/>
                    <a:pt x="12064" y="5845"/>
                    <a:pt x="11389" y="5345"/>
                  </a:cubicBezTo>
                  <a:lnTo>
                    <a:pt x="11389" y="3675"/>
                  </a:lnTo>
                  <a:cubicBezTo>
                    <a:pt x="12176" y="3396"/>
                    <a:pt x="12680" y="2728"/>
                    <a:pt x="12680" y="1892"/>
                  </a:cubicBezTo>
                  <a:cubicBezTo>
                    <a:pt x="12680" y="836"/>
                    <a:pt x="11839" y="0"/>
                    <a:pt x="107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791" name="Google Shape;4791;p41"/>
            <p:cNvGrpSpPr/>
            <p:nvPr/>
          </p:nvGrpSpPr>
          <p:grpSpPr>
            <a:xfrm>
              <a:off x="14585059" y="1129081"/>
              <a:ext cx="792232" cy="906912"/>
              <a:chOff x="0" y="0"/>
              <a:chExt cx="792231" cy="906910"/>
            </a:xfrm>
          </p:grpSpPr>
          <p:sp>
            <p:nvSpPr>
              <p:cNvPr id="4792" name="Google Shape;4792;p41"/>
              <p:cNvSpPr/>
              <p:nvPr/>
            </p:nvSpPr>
            <p:spPr>
              <a:xfrm>
                <a:off x="213228" y="267223"/>
                <a:ext cx="51541" cy="53922"/>
              </a:xfrm>
              <a:custGeom>
                <a:rect b="b" l="l" r="r" t="t"/>
                <a:pathLst>
                  <a:path extrusionOk="0" h="21600" w="21600">
                    <a:moveTo>
                      <a:pt x="10784" y="0"/>
                    </a:moveTo>
                    <a:cubicBezTo>
                      <a:pt x="4894" y="0"/>
                      <a:pt x="0" y="4707"/>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93" name="Google Shape;4793;p41"/>
              <p:cNvSpPr/>
              <p:nvPr/>
            </p:nvSpPr>
            <p:spPr>
              <a:xfrm>
                <a:off x="527158" y="267223"/>
                <a:ext cx="53921" cy="53922"/>
              </a:xfrm>
              <a:custGeom>
                <a:rect b="b" l="l" r="r" t="t"/>
                <a:pathLst>
                  <a:path extrusionOk="0" h="21600" w="21600">
                    <a:moveTo>
                      <a:pt x="11262" y="0"/>
                    </a:moveTo>
                    <a:cubicBezTo>
                      <a:pt x="4707" y="0"/>
                      <a:pt x="0" y="4707"/>
                      <a:pt x="0" y="11262"/>
                    </a:cubicBezTo>
                    <a:cubicBezTo>
                      <a:pt x="0" y="16893"/>
                      <a:pt x="4707" y="21600"/>
                      <a:pt x="11262" y="21600"/>
                    </a:cubicBezTo>
                    <a:cubicBezTo>
                      <a:pt x="16893" y="21600"/>
                      <a:pt x="21600" y="16893"/>
                      <a:pt x="21600" y="11262"/>
                    </a:cubicBezTo>
                    <a:cubicBezTo>
                      <a:pt x="21600" y="4707"/>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94" name="Google Shape;4794;p41"/>
              <p:cNvSpPr/>
              <p:nvPr/>
            </p:nvSpPr>
            <p:spPr>
              <a:xfrm>
                <a:off x="0" y="0"/>
                <a:ext cx="792231" cy="906910"/>
              </a:xfrm>
              <a:custGeom>
                <a:rect b="b" l="l" r="r" t="t"/>
                <a:pathLst>
                  <a:path extrusionOk="0" h="21600" w="21544">
                    <a:moveTo>
                      <a:pt x="10768" y="10495"/>
                    </a:moveTo>
                    <a:cubicBezTo>
                      <a:pt x="11085" y="10495"/>
                      <a:pt x="11405" y="10719"/>
                      <a:pt x="11532" y="10942"/>
                    </a:cubicBezTo>
                    <a:lnTo>
                      <a:pt x="10768" y="11666"/>
                    </a:lnTo>
                    <a:lnTo>
                      <a:pt x="10066" y="10942"/>
                    </a:lnTo>
                    <a:cubicBezTo>
                      <a:pt x="10131" y="10662"/>
                      <a:pt x="10448" y="10495"/>
                      <a:pt x="10768" y="10495"/>
                    </a:cubicBezTo>
                    <a:close/>
                    <a:moveTo>
                      <a:pt x="8919" y="10215"/>
                    </a:moveTo>
                    <a:cubicBezTo>
                      <a:pt x="8792" y="10495"/>
                      <a:pt x="8602" y="10830"/>
                      <a:pt x="8602" y="11220"/>
                    </a:cubicBezTo>
                    <a:cubicBezTo>
                      <a:pt x="8602" y="11276"/>
                      <a:pt x="8602" y="11388"/>
                      <a:pt x="8792" y="11555"/>
                    </a:cubicBezTo>
                    <a:lnTo>
                      <a:pt x="10066" y="12950"/>
                    </a:lnTo>
                    <a:cubicBezTo>
                      <a:pt x="9876" y="14178"/>
                      <a:pt x="8729" y="15237"/>
                      <a:pt x="7200" y="15237"/>
                    </a:cubicBezTo>
                    <a:cubicBezTo>
                      <a:pt x="5606" y="15237"/>
                      <a:pt x="4332" y="14121"/>
                      <a:pt x="4332" y="12727"/>
                    </a:cubicBezTo>
                    <a:cubicBezTo>
                      <a:pt x="4332" y="11331"/>
                      <a:pt x="5606" y="10215"/>
                      <a:pt x="7200" y="10215"/>
                    </a:cubicBezTo>
                    <a:close/>
                    <a:moveTo>
                      <a:pt x="14335" y="10159"/>
                    </a:moveTo>
                    <a:cubicBezTo>
                      <a:pt x="15929" y="10159"/>
                      <a:pt x="17203" y="11276"/>
                      <a:pt x="17203" y="12671"/>
                    </a:cubicBezTo>
                    <a:cubicBezTo>
                      <a:pt x="17203" y="14121"/>
                      <a:pt x="15929" y="15237"/>
                      <a:pt x="14335" y="15237"/>
                    </a:cubicBezTo>
                    <a:cubicBezTo>
                      <a:pt x="12871" y="15237"/>
                      <a:pt x="11595" y="14178"/>
                      <a:pt x="11467" y="12950"/>
                    </a:cubicBezTo>
                    <a:lnTo>
                      <a:pt x="12744" y="11555"/>
                    </a:lnTo>
                    <a:cubicBezTo>
                      <a:pt x="12871" y="11388"/>
                      <a:pt x="12934" y="11276"/>
                      <a:pt x="12934" y="11108"/>
                    </a:cubicBezTo>
                    <a:cubicBezTo>
                      <a:pt x="12934" y="10773"/>
                      <a:pt x="12871" y="10439"/>
                      <a:pt x="12616" y="10159"/>
                    </a:cubicBezTo>
                    <a:close/>
                    <a:moveTo>
                      <a:pt x="10751" y="1284"/>
                    </a:moveTo>
                    <a:cubicBezTo>
                      <a:pt x="13213" y="1284"/>
                      <a:pt x="15541" y="2115"/>
                      <a:pt x="17331" y="3575"/>
                    </a:cubicBezTo>
                    <a:cubicBezTo>
                      <a:pt x="19114" y="5194"/>
                      <a:pt x="20198" y="7314"/>
                      <a:pt x="20198" y="9546"/>
                    </a:cubicBezTo>
                    <a:lnTo>
                      <a:pt x="20198" y="14624"/>
                    </a:lnTo>
                    <a:cubicBezTo>
                      <a:pt x="20198" y="15684"/>
                      <a:pt x="19242" y="16522"/>
                      <a:pt x="18030" y="16522"/>
                    </a:cubicBezTo>
                    <a:lnTo>
                      <a:pt x="17331" y="16522"/>
                    </a:lnTo>
                    <a:lnTo>
                      <a:pt x="17331" y="15517"/>
                    </a:lnTo>
                    <a:cubicBezTo>
                      <a:pt x="18287" y="14791"/>
                      <a:pt x="18732" y="13787"/>
                      <a:pt x="18732" y="12671"/>
                    </a:cubicBezTo>
                    <a:cubicBezTo>
                      <a:pt x="18732" y="10550"/>
                      <a:pt x="16821" y="8876"/>
                      <a:pt x="14463" y="8876"/>
                    </a:cubicBezTo>
                    <a:lnTo>
                      <a:pt x="7200" y="8876"/>
                    </a:lnTo>
                    <a:cubicBezTo>
                      <a:pt x="4777" y="8876"/>
                      <a:pt x="2866" y="10550"/>
                      <a:pt x="2866" y="12671"/>
                    </a:cubicBezTo>
                    <a:cubicBezTo>
                      <a:pt x="2866" y="13787"/>
                      <a:pt x="3440" y="14736"/>
                      <a:pt x="4332" y="15517"/>
                    </a:cubicBezTo>
                    <a:lnTo>
                      <a:pt x="4332" y="16522"/>
                    </a:lnTo>
                    <a:lnTo>
                      <a:pt x="3630" y="16522"/>
                    </a:lnTo>
                    <a:cubicBezTo>
                      <a:pt x="2421" y="16522"/>
                      <a:pt x="1464" y="15684"/>
                      <a:pt x="1464" y="14624"/>
                    </a:cubicBezTo>
                    <a:lnTo>
                      <a:pt x="1464" y="9936"/>
                    </a:lnTo>
                    <a:cubicBezTo>
                      <a:pt x="1464" y="5360"/>
                      <a:pt x="5544" y="1454"/>
                      <a:pt x="10513" y="1286"/>
                    </a:cubicBezTo>
                    <a:cubicBezTo>
                      <a:pt x="10592" y="1284"/>
                      <a:pt x="10673" y="1284"/>
                      <a:pt x="10751" y="1284"/>
                    </a:cubicBezTo>
                    <a:close/>
                    <a:moveTo>
                      <a:pt x="10768" y="14848"/>
                    </a:moveTo>
                    <a:cubicBezTo>
                      <a:pt x="11277" y="15517"/>
                      <a:pt x="12042" y="16018"/>
                      <a:pt x="12934" y="16298"/>
                    </a:cubicBezTo>
                    <a:lnTo>
                      <a:pt x="12934" y="17136"/>
                    </a:lnTo>
                    <a:cubicBezTo>
                      <a:pt x="12297" y="17526"/>
                      <a:pt x="11595" y="17749"/>
                      <a:pt x="10768" y="17749"/>
                    </a:cubicBezTo>
                    <a:cubicBezTo>
                      <a:pt x="10003" y="17749"/>
                      <a:pt x="9239" y="17526"/>
                      <a:pt x="8602" y="17136"/>
                    </a:cubicBezTo>
                    <a:lnTo>
                      <a:pt x="8602" y="16298"/>
                    </a:lnTo>
                    <a:cubicBezTo>
                      <a:pt x="9493" y="16018"/>
                      <a:pt x="10321" y="15460"/>
                      <a:pt x="10768" y="14848"/>
                    </a:cubicBezTo>
                    <a:close/>
                    <a:moveTo>
                      <a:pt x="5734" y="16298"/>
                    </a:moveTo>
                    <a:cubicBezTo>
                      <a:pt x="6243" y="16410"/>
                      <a:pt x="6690" y="16522"/>
                      <a:pt x="7200" y="16522"/>
                    </a:cubicBezTo>
                    <a:lnTo>
                      <a:pt x="7200" y="20204"/>
                    </a:lnTo>
                    <a:cubicBezTo>
                      <a:pt x="6371" y="19926"/>
                      <a:pt x="5734" y="19200"/>
                      <a:pt x="5734" y="18364"/>
                    </a:cubicBezTo>
                    <a:lnTo>
                      <a:pt x="5734" y="16298"/>
                    </a:lnTo>
                    <a:close/>
                    <a:moveTo>
                      <a:pt x="15802" y="16298"/>
                    </a:moveTo>
                    <a:lnTo>
                      <a:pt x="15802" y="18364"/>
                    </a:lnTo>
                    <a:cubicBezTo>
                      <a:pt x="15802" y="19200"/>
                      <a:pt x="15164" y="19926"/>
                      <a:pt x="14335" y="20204"/>
                    </a:cubicBezTo>
                    <a:lnTo>
                      <a:pt x="14335" y="16522"/>
                    </a:lnTo>
                    <a:cubicBezTo>
                      <a:pt x="14845" y="16522"/>
                      <a:pt x="15292" y="16410"/>
                      <a:pt x="15802" y="16298"/>
                    </a:cubicBezTo>
                    <a:close/>
                    <a:moveTo>
                      <a:pt x="10751" y="0"/>
                    </a:moveTo>
                    <a:cubicBezTo>
                      <a:pt x="10673" y="0"/>
                      <a:pt x="10592" y="2"/>
                      <a:pt x="10513" y="4"/>
                    </a:cubicBezTo>
                    <a:cubicBezTo>
                      <a:pt x="7645" y="115"/>
                      <a:pt x="5032" y="1231"/>
                      <a:pt x="3058" y="3128"/>
                    </a:cubicBezTo>
                    <a:cubicBezTo>
                      <a:pt x="1147" y="4970"/>
                      <a:pt x="0" y="7369"/>
                      <a:pt x="0" y="9936"/>
                    </a:cubicBezTo>
                    <a:lnTo>
                      <a:pt x="0" y="14624"/>
                    </a:lnTo>
                    <a:cubicBezTo>
                      <a:pt x="0" y="16355"/>
                      <a:pt x="1592" y="17749"/>
                      <a:pt x="3630" y="17749"/>
                    </a:cubicBezTo>
                    <a:lnTo>
                      <a:pt x="4332" y="17749"/>
                    </a:lnTo>
                    <a:lnTo>
                      <a:pt x="4332" y="18364"/>
                    </a:lnTo>
                    <a:cubicBezTo>
                      <a:pt x="4332" y="19200"/>
                      <a:pt x="4714" y="20038"/>
                      <a:pt x="5351" y="20596"/>
                    </a:cubicBezTo>
                    <a:cubicBezTo>
                      <a:pt x="6053" y="21265"/>
                      <a:pt x="6945" y="21600"/>
                      <a:pt x="7900" y="21600"/>
                    </a:cubicBezTo>
                    <a:cubicBezTo>
                      <a:pt x="8282" y="21600"/>
                      <a:pt x="8602" y="21320"/>
                      <a:pt x="8602" y="20985"/>
                    </a:cubicBezTo>
                    <a:lnTo>
                      <a:pt x="8602" y="18587"/>
                    </a:lnTo>
                    <a:cubicBezTo>
                      <a:pt x="9239" y="18865"/>
                      <a:pt x="10066" y="18977"/>
                      <a:pt x="10768" y="18977"/>
                    </a:cubicBezTo>
                    <a:cubicBezTo>
                      <a:pt x="11532" y="18977"/>
                      <a:pt x="12297" y="18865"/>
                      <a:pt x="12934" y="18587"/>
                    </a:cubicBezTo>
                    <a:lnTo>
                      <a:pt x="12934" y="20985"/>
                    </a:lnTo>
                    <a:cubicBezTo>
                      <a:pt x="12934" y="21320"/>
                      <a:pt x="13253" y="21600"/>
                      <a:pt x="13636" y="21600"/>
                    </a:cubicBezTo>
                    <a:cubicBezTo>
                      <a:pt x="14590" y="21600"/>
                      <a:pt x="15482" y="21265"/>
                      <a:pt x="16184" y="20596"/>
                    </a:cubicBezTo>
                    <a:cubicBezTo>
                      <a:pt x="16948" y="19981"/>
                      <a:pt x="17266" y="19200"/>
                      <a:pt x="17266" y="18364"/>
                    </a:cubicBezTo>
                    <a:lnTo>
                      <a:pt x="17266" y="17749"/>
                    </a:lnTo>
                    <a:lnTo>
                      <a:pt x="17968" y="17749"/>
                    </a:lnTo>
                    <a:cubicBezTo>
                      <a:pt x="19944" y="17749"/>
                      <a:pt x="21535" y="16355"/>
                      <a:pt x="21535" y="14624"/>
                    </a:cubicBezTo>
                    <a:lnTo>
                      <a:pt x="21535" y="9601"/>
                    </a:lnTo>
                    <a:cubicBezTo>
                      <a:pt x="21600" y="8262"/>
                      <a:pt x="21280" y="6922"/>
                      <a:pt x="20708" y="5752"/>
                    </a:cubicBezTo>
                    <a:cubicBezTo>
                      <a:pt x="20198" y="4579"/>
                      <a:pt x="19369" y="3575"/>
                      <a:pt x="18350" y="2682"/>
                    </a:cubicBezTo>
                    <a:cubicBezTo>
                      <a:pt x="16244" y="946"/>
                      <a:pt x="13536" y="0"/>
                      <a:pt x="107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795" name="Google Shape;4795;p41"/>
            <p:cNvGrpSpPr/>
            <p:nvPr/>
          </p:nvGrpSpPr>
          <p:grpSpPr>
            <a:xfrm>
              <a:off x="14528796" y="2233564"/>
              <a:ext cx="906763" cy="904456"/>
              <a:chOff x="74" y="0"/>
              <a:chExt cx="906761" cy="904454"/>
            </a:xfrm>
          </p:grpSpPr>
          <p:sp>
            <p:nvSpPr>
              <p:cNvPr id="4796" name="Google Shape;4796;p41"/>
              <p:cNvSpPr/>
              <p:nvPr/>
            </p:nvSpPr>
            <p:spPr>
              <a:xfrm>
                <a:off x="215608" y="421770"/>
                <a:ext cx="51616" cy="51542"/>
              </a:xfrm>
              <a:custGeom>
                <a:rect b="b" l="l" r="r" t="t"/>
                <a:pathLst>
                  <a:path extrusionOk="0" h="21600" w="21600">
                    <a:moveTo>
                      <a:pt x="10800" y="0"/>
                    </a:moveTo>
                    <a:cubicBezTo>
                      <a:pt x="4918" y="0"/>
                      <a:pt x="0" y="4925"/>
                      <a:pt x="0" y="10816"/>
                    </a:cubicBezTo>
                    <a:cubicBezTo>
                      <a:pt x="0" y="16706"/>
                      <a:pt x="4918" y="21600"/>
                      <a:pt x="10800" y="21600"/>
                    </a:cubicBezTo>
                    <a:cubicBezTo>
                      <a:pt x="16682" y="21600"/>
                      <a:pt x="21600" y="16706"/>
                      <a:pt x="21600" y="10816"/>
                    </a:cubicBezTo>
                    <a:cubicBezTo>
                      <a:pt x="21600" y="4925"/>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97" name="Google Shape;4797;p41"/>
              <p:cNvSpPr/>
              <p:nvPr/>
            </p:nvSpPr>
            <p:spPr>
              <a:xfrm>
                <a:off x="74" y="0"/>
                <a:ext cx="906761" cy="904454"/>
              </a:xfrm>
              <a:custGeom>
                <a:rect b="b" l="l" r="r" t="t"/>
                <a:pathLst>
                  <a:path extrusionOk="0" h="21600" w="21600">
                    <a:moveTo>
                      <a:pt x="14065" y="1233"/>
                    </a:moveTo>
                    <a:cubicBezTo>
                      <a:pt x="14623" y="1233"/>
                      <a:pt x="15126" y="1623"/>
                      <a:pt x="15238" y="2183"/>
                    </a:cubicBezTo>
                    <a:cubicBezTo>
                      <a:pt x="15293" y="2352"/>
                      <a:pt x="15461" y="2519"/>
                      <a:pt x="15684" y="2575"/>
                    </a:cubicBezTo>
                    <a:cubicBezTo>
                      <a:pt x="16243" y="2742"/>
                      <a:pt x="16577" y="3190"/>
                      <a:pt x="16577" y="3749"/>
                    </a:cubicBezTo>
                    <a:cubicBezTo>
                      <a:pt x="16577" y="4309"/>
                      <a:pt x="16243" y="4813"/>
                      <a:pt x="15684" y="4980"/>
                    </a:cubicBezTo>
                    <a:cubicBezTo>
                      <a:pt x="15461" y="5037"/>
                      <a:pt x="15293" y="5149"/>
                      <a:pt x="15238" y="5373"/>
                    </a:cubicBezTo>
                    <a:cubicBezTo>
                      <a:pt x="15126" y="5932"/>
                      <a:pt x="14623" y="6268"/>
                      <a:pt x="14065" y="6268"/>
                    </a:cubicBezTo>
                    <a:cubicBezTo>
                      <a:pt x="13507" y="6268"/>
                      <a:pt x="13061" y="5932"/>
                      <a:pt x="12894" y="5428"/>
                    </a:cubicBezTo>
                    <a:cubicBezTo>
                      <a:pt x="12782" y="5149"/>
                      <a:pt x="12503" y="5037"/>
                      <a:pt x="12224" y="5037"/>
                    </a:cubicBezTo>
                    <a:lnTo>
                      <a:pt x="12056" y="5037"/>
                    </a:lnTo>
                    <a:cubicBezTo>
                      <a:pt x="11778" y="5037"/>
                      <a:pt x="11553" y="5149"/>
                      <a:pt x="11386" y="5428"/>
                    </a:cubicBezTo>
                    <a:cubicBezTo>
                      <a:pt x="11218" y="5932"/>
                      <a:pt x="10772" y="6268"/>
                      <a:pt x="10214" y="6268"/>
                    </a:cubicBezTo>
                    <a:cubicBezTo>
                      <a:pt x="9656" y="6268"/>
                      <a:pt x="9266" y="5932"/>
                      <a:pt x="9043" y="5428"/>
                    </a:cubicBezTo>
                    <a:cubicBezTo>
                      <a:pt x="8986" y="5149"/>
                      <a:pt x="8708" y="5037"/>
                      <a:pt x="8428" y="5037"/>
                    </a:cubicBezTo>
                    <a:lnTo>
                      <a:pt x="8205" y="5037"/>
                    </a:lnTo>
                    <a:cubicBezTo>
                      <a:pt x="7926" y="5037"/>
                      <a:pt x="7703" y="5149"/>
                      <a:pt x="7535" y="5428"/>
                    </a:cubicBezTo>
                    <a:cubicBezTo>
                      <a:pt x="7423" y="5932"/>
                      <a:pt x="6922" y="6268"/>
                      <a:pt x="6364" y="6268"/>
                    </a:cubicBezTo>
                    <a:cubicBezTo>
                      <a:pt x="5804" y="6268"/>
                      <a:pt x="5303" y="5932"/>
                      <a:pt x="5191" y="5373"/>
                    </a:cubicBezTo>
                    <a:cubicBezTo>
                      <a:pt x="5134" y="5149"/>
                      <a:pt x="4968" y="5037"/>
                      <a:pt x="4744" y="4980"/>
                    </a:cubicBezTo>
                    <a:cubicBezTo>
                      <a:pt x="4241" y="4813"/>
                      <a:pt x="3852" y="4309"/>
                      <a:pt x="3852" y="3749"/>
                    </a:cubicBezTo>
                    <a:cubicBezTo>
                      <a:pt x="3852" y="3190"/>
                      <a:pt x="4241" y="2742"/>
                      <a:pt x="4744" y="2575"/>
                    </a:cubicBezTo>
                    <a:cubicBezTo>
                      <a:pt x="4968" y="2519"/>
                      <a:pt x="5134" y="2352"/>
                      <a:pt x="5191" y="2183"/>
                    </a:cubicBezTo>
                    <a:cubicBezTo>
                      <a:pt x="5303" y="1623"/>
                      <a:pt x="5804" y="1233"/>
                      <a:pt x="6364" y="1233"/>
                    </a:cubicBezTo>
                    <a:cubicBezTo>
                      <a:pt x="6922" y="1233"/>
                      <a:pt x="7368" y="1623"/>
                      <a:pt x="7535" y="2071"/>
                    </a:cubicBezTo>
                    <a:cubicBezTo>
                      <a:pt x="7646" y="2352"/>
                      <a:pt x="7926" y="2519"/>
                      <a:pt x="8205" y="2519"/>
                    </a:cubicBezTo>
                    <a:lnTo>
                      <a:pt x="8428" y="2519"/>
                    </a:lnTo>
                    <a:cubicBezTo>
                      <a:pt x="8708" y="2519"/>
                      <a:pt x="8874" y="2352"/>
                      <a:pt x="9043" y="2071"/>
                    </a:cubicBezTo>
                    <a:cubicBezTo>
                      <a:pt x="9266" y="1623"/>
                      <a:pt x="9656" y="1233"/>
                      <a:pt x="10214" y="1233"/>
                    </a:cubicBezTo>
                    <a:cubicBezTo>
                      <a:pt x="10772" y="1233"/>
                      <a:pt x="11218" y="1623"/>
                      <a:pt x="11386" y="2071"/>
                    </a:cubicBezTo>
                    <a:cubicBezTo>
                      <a:pt x="11498" y="2352"/>
                      <a:pt x="11778" y="2519"/>
                      <a:pt x="12056" y="2519"/>
                    </a:cubicBezTo>
                    <a:lnTo>
                      <a:pt x="12224" y="2519"/>
                    </a:lnTo>
                    <a:cubicBezTo>
                      <a:pt x="12503" y="2519"/>
                      <a:pt x="12726" y="2352"/>
                      <a:pt x="12894" y="2071"/>
                    </a:cubicBezTo>
                    <a:cubicBezTo>
                      <a:pt x="13061" y="1623"/>
                      <a:pt x="13507" y="1233"/>
                      <a:pt x="14065" y="1233"/>
                    </a:cubicBezTo>
                    <a:close/>
                    <a:moveTo>
                      <a:pt x="11441" y="7220"/>
                    </a:moveTo>
                    <a:cubicBezTo>
                      <a:pt x="11553" y="7332"/>
                      <a:pt x="12726" y="8227"/>
                      <a:pt x="12726" y="10073"/>
                    </a:cubicBezTo>
                    <a:cubicBezTo>
                      <a:pt x="12726" y="11025"/>
                      <a:pt x="12391" y="11920"/>
                      <a:pt x="11665" y="12646"/>
                    </a:cubicBezTo>
                    <a:cubicBezTo>
                      <a:pt x="11386" y="12646"/>
                      <a:pt x="11106" y="12591"/>
                      <a:pt x="10772" y="12591"/>
                    </a:cubicBezTo>
                    <a:cubicBezTo>
                      <a:pt x="10270" y="12591"/>
                      <a:pt x="9767" y="12646"/>
                      <a:pt x="9377" y="12703"/>
                    </a:cubicBezTo>
                    <a:cubicBezTo>
                      <a:pt x="9879" y="11920"/>
                      <a:pt x="10159" y="10968"/>
                      <a:pt x="10159" y="9961"/>
                    </a:cubicBezTo>
                    <a:cubicBezTo>
                      <a:pt x="10159" y="9066"/>
                      <a:pt x="9879" y="8115"/>
                      <a:pt x="9377" y="7332"/>
                    </a:cubicBezTo>
                    <a:cubicBezTo>
                      <a:pt x="9601" y="7387"/>
                      <a:pt x="9879" y="7444"/>
                      <a:pt x="10159" y="7444"/>
                    </a:cubicBezTo>
                    <a:cubicBezTo>
                      <a:pt x="10260" y="7469"/>
                      <a:pt x="10359" y="7479"/>
                      <a:pt x="10460" y="7479"/>
                    </a:cubicBezTo>
                    <a:cubicBezTo>
                      <a:pt x="10804" y="7479"/>
                      <a:pt x="11140" y="7350"/>
                      <a:pt x="11441" y="7220"/>
                    </a:cubicBezTo>
                    <a:close/>
                    <a:moveTo>
                      <a:pt x="15238" y="7220"/>
                    </a:moveTo>
                    <a:cubicBezTo>
                      <a:pt x="15293" y="7332"/>
                      <a:pt x="16466" y="8227"/>
                      <a:pt x="16466" y="10073"/>
                    </a:cubicBezTo>
                    <a:cubicBezTo>
                      <a:pt x="16466" y="11472"/>
                      <a:pt x="16019" y="13151"/>
                      <a:pt x="14680" y="13767"/>
                    </a:cubicBezTo>
                    <a:cubicBezTo>
                      <a:pt x="14177" y="13431"/>
                      <a:pt x="13619" y="13151"/>
                      <a:pt x="13061" y="12984"/>
                    </a:cubicBezTo>
                    <a:cubicBezTo>
                      <a:pt x="13730" y="12144"/>
                      <a:pt x="14010" y="11137"/>
                      <a:pt x="14010" y="10073"/>
                    </a:cubicBezTo>
                    <a:cubicBezTo>
                      <a:pt x="13954" y="9177"/>
                      <a:pt x="13675" y="8227"/>
                      <a:pt x="13229" y="7387"/>
                    </a:cubicBezTo>
                    <a:cubicBezTo>
                      <a:pt x="13496" y="7476"/>
                      <a:pt x="13773" y="7522"/>
                      <a:pt x="14047" y="7522"/>
                    </a:cubicBezTo>
                    <a:cubicBezTo>
                      <a:pt x="14460" y="7522"/>
                      <a:pt x="14869" y="7421"/>
                      <a:pt x="15238" y="7220"/>
                    </a:cubicBezTo>
                    <a:close/>
                    <a:moveTo>
                      <a:pt x="17527" y="4813"/>
                    </a:moveTo>
                    <a:cubicBezTo>
                      <a:pt x="19256" y="5987"/>
                      <a:pt x="20317" y="7947"/>
                      <a:pt x="20317" y="10073"/>
                    </a:cubicBezTo>
                    <a:cubicBezTo>
                      <a:pt x="20317" y="13085"/>
                      <a:pt x="17639" y="16479"/>
                      <a:pt x="14976" y="16479"/>
                    </a:cubicBezTo>
                    <a:cubicBezTo>
                      <a:pt x="14421" y="16479"/>
                      <a:pt x="13869" y="16332"/>
                      <a:pt x="13341" y="16005"/>
                    </a:cubicBezTo>
                    <a:lnTo>
                      <a:pt x="13117" y="15893"/>
                    </a:lnTo>
                    <a:cubicBezTo>
                      <a:pt x="12419" y="15360"/>
                      <a:pt x="11624" y="15096"/>
                      <a:pt x="10835" y="15096"/>
                    </a:cubicBezTo>
                    <a:cubicBezTo>
                      <a:pt x="10047" y="15096"/>
                      <a:pt x="9266" y="15360"/>
                      <a:pt x="8596" y="15893"/>
                    </a:cubicBezTo>
                    <a:cubicBezTo>
                      <a:pt x="8150" y="16229"/>
                      <a:pt x="7632" y="16396"/>
                      <a:pt x="7117" y="16396"/>
                    </a:cubicBezTo>
                    <a:cubicBezTo>
                      <a:pt x="6599" y="16396"/>
                      <a:pt x="6084" y="16229"/>
                      <a:pt x="5637" y="15893"/>
                    </a:cubicBezTo>
                    <a:cubicBezTo>
                      <a:pt x="4939" y="15314"/>
                      <a:pt x="4124" y="15034"/>
                      <a:pt x="3311" y="15034"/>
                    </a:cubicBezTo>
                    <a:cubicBezTo>
                      <a:pt x="2631" y="15034"/>
                      <a:pt x="1951" y="15231"/>
                      <a:pt x="1339" y="15613"/>
                    </a:cubicBezTo>
                    <a:lnTo>
                      <a:pt x="1339" y="14103"/>
                    </a:lnTo>
                    <a:cubicBezTo>
                      <a:pt x="1912" y="13881"/>
                      <a:pt x="2519" y="13769"/>
                      <a:pt x="3132" y="13769"/>
                    </a:cubicBezTo>
                    <a:cubicBezTo>
                      <a:pt x="4372" y="13769"/>
                      <a:pt x="5632" y="14229"/>
                      <a:pt x="6642" y="15165"/>
                    </a:cubicBezTo>
                    <a:cubicBezTo>
                      <a:pt x="6754" y="15277"/>
                      <a:pt x="6908" y="15334"/>
                      <a:pt x="7060" y="15334"/>
                    </a:cubicBezTo>
                    <a:cubicBezTo>
                      <a:pt x="7214" y="15334"/>
                      <a:pt x="7368" y="15277"/>
                      <a:pt x="7480" y="15165"/>
                    </a:cubicBezTo>
                    <a:cubicBezTo>
                      <a:pt x="8368" y="14332"/>
                      <a:pt x="9594" y="13913"/>
                      <a:pt x="10848" y="13913"/>
                    </a:cubicBezTo>
                    <a:cubicBezTo>
                      <a:pt x="12038" y="13913"/>
                      <a:pt x="13256" y="14291"/>
                      <a:pt x="14233" y="15053"/>
                    </a:cubicBezTo>
                    <a:cubicBezTo>
                      <a:pt x="14331" y="15119"/>
                      <a:pt x="14467" y="15145"/>
                      <a:pt x="14586" y="15145"/>
                    </a:cubicBezTo>
                    <a:cubicBezTo>
                      <a:pt x="14669" y="15145"/>
                      <a:pt x="14745" y="15133"/>
                      <a:pt x="14792" y="15110"/>
                    </a:cubicBezTo>
                    <a:cubicBezTo>
                      <a:pt x="15796" y="14774"/>
                      <a:pt x="16577" y="14046"/>
                      <a:pt x="17135" y="13096"/>
                    </a:cubicBezTo>
                    <a:cubicBezTo>
                      <a:pt x="17527" y="12256"/>
                      <a:pt x="17805" y="11192"/>
                      <a:pt x="17805" y="10073"/>
                    </a:cubicBezTo>
                    <a:cubicBezTo>
                      <a:pt x="17805" y="8675"/>
                      <a:pt x="17247" y="7332"/>
                      <a:pt x="16186" y="6323"/>
                    </a:cubicBezTo>
                    <a:lnTo>
                      <a:pt x="16131" y="6268"/>
                    </a:lnTo>
                    <a:cubicBezTo>
                      <a:pt x="16186" y="6211"/>
                      <a:pt x="16297" y="6044"/>
                      <a:pt x="16297" y="5987"/>
                    </a:cubicBezTo>
                    <a:cubicBezTo>
                      <a:pt x="16856" y="5709"/>
                      <a:pt x="17247" y="5316"/>
                      <a:pt x="17527" y="4813"/>
                    </a:cubicBezTo>
                    <a:close/>
                    <a:moveTo>
                      <a:pt x="20372" y="14270"/>
                    </a:moveTo>
                    <a:lnTo>
                      <a:pt x="20372" y="20369"/>
                    </a:lnTo>
                    <a:lnTo>
                      <a:pt x="1284" y="20369"/>
                    </a:lnTo>
                    <a:lnTo>
                      <a:pt x="1284" y="17179"/>
                    </a:lnTo>
                    <a:cubicBezTo>
                      <a:pt x="1396" y="17124"/>
                      <a:pt x="1563" y="17012"/>
                      <a:pt x="1674" y="16900"/>
                    </a:cubicBezTo>
                    <a:cubicBezTo>
                      <a:pt x="2149" y="16565"/>
                      <a:pt x="2693" y="16396"/>
                      <a:pt x="3230" y="16396"/>
                    </a:cubicBezTo>
                    <a:cubicBezTo>
                      <a:pt x="3768" y="16396"/>
                      <a:pt x="4298" y="16565"/>
                      <a:pt x="4744" y="16900"/>
                    </a:cubicBezTo>
                    <a:cubicBezTo>
                      <a:pt x="5443" y="17460"/>
                      <a:pt x="6252" y="17739"/>
                      <a:pt x="7060" y="17739"/>
                    </a:cubicBezTo>
                    <a:cubicBezTo>
                      <a:pt x="7870" y="17739"/>
                      <a:pt x="8679" y="17460"/>
                      <a:pt x="9377" y="16900"/>
                    </a:cubicBezTo>
                    <a:cubicBezTo>
                      <a:pt x="9824" y="16565"/>
                      <a:pt x="10339" y="16396"/>
                      <a:pt x="10864" y="16396"/>
                    </a:cubicBezTo>
                    <a:cubicBezTo>
                      <a:pt x="11386" y="16396"/>
                      <a:pt x="11916" y="16565"/>
                      <a:pt x="12391" y="16900"/>
                    </a:cubicBezTo>
                    <a:cubicBezTo>
                      <a:pt x="12448" y="16900"/>
                      <a:pt x="12448" y="17012"/>
                      <a:pt x="12726" y="17124"/>
                    </a:cubicBezTo>
                    <a:cubicBezTo>
                      <a:pt x="13395" y="17572"/>
                      <a:pt x="14177" y="17739"/>
                      <a:pt x="15015" y="17739"/>
                    </a:cubicBezTo>
                    <a:cubicBezTo>
                      <a:pt x="17190" y="17739"/>
                      <a:pt x="19201" y="16172"/>
                      <a:pt x="20372" y="14270"/>
                    </a:cubicBezTo>
                    <a:close/>
                    <a:moveTo>
                      <a:pt x="6419" y="0"/>
                    </a:moveTo>
                    <a:cubicBezTo>
                      <a:pt x="5469" y="0"/>
                      <a:pt x="4576" y="559"/>
                      <a:pt x="4130" y="1456"/>
                    </a:cubicBezTo>
                    <a:cubicBezTo>
                      <a:pt x="3237" y="1847"/>
                      <a:pt x="2679" y="2742"/>
                      <a:pt x="2679" y="3749"/>
                    </a:cubicBezTo>
                    <a:cubicBezTo>
                      <a:pt x="2679" y="4757"/>
                      <a:pt x="3237" y="5652"/>
                      <a:pt x="4130" y="6099"/>
                    </a:cubicBezTo>
                    <a:cubicBezTo>
                      <a:pt x="4576" y="6996"/>
                      <a:pt x="5414" y="7556"/>
                      <a:pt x="6419" y="7556"/>
                    </a:cubicBezTo>
                    <a:cubicBezTo>
                      <a:pt x="6865" y="7556"/>
                      <a:pt x="7368" y="7387"/>
                      <a:pt x="7703" y="7220"/>
                    </a:cubicBezTo>
                    <a:cubicBezTo>
                      <a:pt x="7758" y="7332"/>
                      <a:pt x="8931" y="8227"/>
                      <a:pt x="8931" y="10073"/>
                    </a:cubicBezTo>
                    <a:cubicBezTo>
                      <a:pt x="8931" y="11584"/>
                      <a:pt x="8038" y="12927"/>
                      <a:pt x="6642" y="13543"/>
                    </a:cubicBezTo>
                    <a:cubicBezTo>
                      <a:pt x="5604" y="12868"/>
                      <a:pt x="4431" y="12513"/>
                      <a:pt x="3253" y="12513"/>
                    </a:cubicBezTo>
                    <a:cubicBezTo>
                      <a:pt x="2278" y="12513"/>
                      <a:pt x="1300" y="12756"/>
                      <a:pt x="390" y="13263"/>
                    </a:cubicBezTo>
                    <a:cubicBezTo>
                      <a:pt x="167" y="13431"/>
                      <a:pt x="0" y="13655"/>
                      <a:pt x="0" y="13822"/>
                    </a:cubicBezTo>
                    <a:lnTo>
                      <a:pt x="0" y="20985"/>
                    </a:lnTo>
                    <a:cubicBezTo>
                      <a:pt x="0" y="21321"/>
                      <a:pt x="278" y="21600"/>
                      <a:pt x="670" y="21600"/>
                    </a:cubicBezTo>
                    <a:lnTo>
                      <a:pt x="20930" y="21600"/>
                    </a:lnTo>
                    <a:cubicBezTo>
                      <a:pt x="21322" y="21600"/>
                      <a:pt x="21600" y="21321"/>
                      <a:pt x="21600" y="20985"/>
                    </a:cubicBezTo>
                    <a:lnTo>
                      <a:pt x="21600" y="10073"/>
                    </a:lnTo>
                    <a:cubicBezTo>
                      <a:pt x="21600" y="7332"/>
                      <a:pt x="20094" y="4813"/>
                      <a:pt x="17750" y="3471"/>
                    </a:cubicBezTo>
                    <a:cubicBezTo>
                      <a:pt x="17694" y="2575"/>
                      <a:pt x="17135" y="1792"/>
                      <a:pt x="16297" y="1456"/>
                    </a:cubicBezTo>
                    <a:cubicBezTo>
                      <a:pt x="15851" y="559"/>
                      <a:pt x="15015" y="0"/>
                      <a:pt x="14010" y="0"/>
                    </a:cubicBezTo>
                    <a:cubicBezTo>
                      <a:pt x="13229" y="0"/>
                      <a:pt x="12614" y="336"/>
                      <a:pt x="12113" y="840"/>
                    </a:cubicBezTo>
                    <a:cubicBezTo>
                      <a:pt x="11610" y="281"/>
                      <a:pt x="10883" y="0"/>
                      <a:pt x="10214" y="0"/>
                    </a:cubicBezTo>
                    <a:cubicBezTo>
                      <a:pt x="9489" y="0"/>
                      <a:pt x="8819" y="336"/>
                      <a:pt x="8316" y="840"/>
                    </a:cubicBezTo>
                    <a:cubicBezTo>
                      <a:pt x="7815" y="281"/>
                      <a:pt x="7145" y="0"/>
                      <a:pt x="64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798" name="Google Shape;4798;p41"/>
              <p:cNvSpPr/>
              <p:nvPr/>
            </p:nvSpPr>
            <p:spPr>
              <a:xfrm>
                <a:off x="56300" y="316383"/>
                <a:ext cx="105463" cy="105388"/>
              </a:xfrm>
              <a:custGeom>
                <a:rect b="b" l="l" r="r" t="t"/>
                <a:pathLst>
                  <a:path extrusionOk="0" h="21600" w="21600">
                    <a:moveTo>
                      <a:pt x="11044" y="0"/>
                    </a:moveTo>
                    <a:cubicBezTo>
                      <a:pt x="4798" y="0"/>
                      <a:pt x="0" y="4802"/>
                      <a:pt x="0" y="10564"/>
                    </a:cubicBezTo>
                    <a:cubicBezTo>
                      <a:pt x="0" y="16798"/>
                      <a:pt x="4798" y="21600"/>
                      <a:pt x="11044" y="21600"/>
                    </a:cubicBezTo>
                    <a:cubicBezTo>
                      <a:pt x="16802" y="21600"/>
                      <a:pt x="21600" y="16798"/>
                      <a:pt x="21600" y="10564"/>
                    </a:cubicBezTo>
                    <a:cubicBezTo>
                      <a:pt x="21600" y="4802"/>
                      <a:pt x="16802" y="0"/>
                      <a:pt x="110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799" name="Google Shape;4799;p41"/>
            <p:cNvSpPr/>
            <p:nvPr/>
          </p:nvSpPr>
          <p:spPr>
            <a:xfrm>
              <a:off x="17880680" y="11443"/>
              <a:ext cx="902076" cy="899770"/>
            </a:xfrm>
            <a:custGeom>
              <a:rect b="b" l="l" r="r" t="t"/>
              <a:pathLst>
                <a:path extrusionOk="0" h="21600" w="21600">
                  <a:moveTo>
                    <a:pt x="10715" y="1912"/>
                  </a:moveTo>
                  <a:cubicBezTo>
                    <a:pt x="11389" y="3432"/>
                    <a:pt x="12623" y="6469"/>
                    <a:pt x="12623" y="9955"/>
                  </a:cubicBezTo>
                  <a:cubicBezTo>
                    <a:pt x="12231" y="10743"/>
                    <a:pt x="11894" y="11530"/>
                    <a:pt x="11613" y="12375"/>
                  </a:cubicBezTo>
                  <a:cubicBezTo>
                    <a:pt x="11276" y="13330"/>
                    <a:pt x="10997" y="14344"/>
                    <a:pt x="10715" y="15412"/>
                  </a:cubicBezTo>
                  <a:cubicBezTo>
                    <a:pt x="10491" y="14344"/>
                    <a:pt x="10154" y="13330"/>
                    <a:pt x="9818" y="12375"/>
                  </a:cubicBezTo>
                  <a:cubicBezTo>
                    <a:pt x="9536" y="11530"/>
                    <a:pt x="9145" y="10743"/>
                    <a:pt x="8808" y="9955"/>
                  </a:cubicBezTo>
                  <a:cubicBezTo>
                    <a:pt x="8863" y="6524"/>
                    <a:pt x="9985" y="3432"/>
                    <a:pt x="10715" y="1912"/>
                  </a:cubicBezTo>
                  <a:close/>
                  <a:moveTo>
                    <a:pt x="4543" y="5681"/>
                  </a:moveTo>
                  <a:cubicBezTo>
                    <a:pt x="7629" y="9281"/>
                    <a:pt x="9536" y="13782"/>
                    <a:pt x="9985" y="18506"/>
                  </a:cubicBezTo>
                  <a:cubicBezTo>
                    <a:pt x="8808" y="16874"/>
                    <a:pt x="7854" y="16144"/>
                    <a:pt x="6283" y="14962"/>
                  </a:cubicBezTo>
                  <a:cubicBezTo>
                    <a:pt x="6283" y="12768"/>
                    <a:pt x="5946" y="10630"/>
                    <a:pt x="5385" y="8550"/>
                  </a:cubicBezTo>
                  <a:lnTo>
                    <a:pt x="4543" y="5681"/>
                  </a:lnTo>
                  <a:close/>
                  <a:moveTo>
                    <a:pt x="16943" y="5681"/>
                  </a:moveTo>
                  <a:lnTo>
                    <a:pt x="16102" y="8550"/>
                  </a:lnTo>
                  <a:cubicBezTo>
                    <a:pt x="15540" y="10688"/>
                    <a:pt x="15203" y="12768"/>
                    <a:pt x="15203" y="14962"/>
                  </a:cubicBezTo>
                  <a:cubicBezTo>
                    <a:pt x="13745" y="16144"/>
                    <a:pt x="12735" y="16874"/>
                    <a:pt x="11501" y="18506"/>
                  </a:cubicBezTo>
                  <a:cubicBezTo>
                    <a:pt x="11950" y="13782"/>
                    <a:pt x="13857" y="9281"/>
                    <a:pt x="16943" y="5681"/>
                  </a:cubicBezTo>
                  <a:close/>
                  <a:moveTo>
                    <a:pt x="1177" y="10180"/>
                  </a:moveTo>
                  <a:cubicBezTo>
                    <a:pt x="2075" y="12487"/>
                    <a:pt x="3590" y="14399"/>
                    <a:pt x="5385" y="15862"/>
                  </a:cubicBezTo>
                  <a:cubicBezTo>
                    <a:pt x="7068" y="17211"/>
                    <a:pt x="8302" y="18111"/>
                    <a:pt x="9649" y="20306"/>
                  </a:cubicBezTo>
                  <a:cubicBezTo>
                    <a:pt x="4600" y="20306"/>
                    <a:pt x="1177" y="16369"/>
                    <a:pt x="1177" y="11925"/>
                  </a:cubicBezTo>
                  <a:lnTo>
                    <a:pt x="1177" y="10180"/>
                  </a:lnTo>
                  <a:close/>
                  <a:moveTo>
                    <a:pt x="20309" y="10180"/>
                  </a:moveTo>
                  <a:lnTo>
                    <a:pt x="20309" y="11925"/>
                  </a:lnTo>
                  <a:cubicBezTo>
                    <a:pt x="20309" y="16369"/>
                    <a:pt x="16888" y="20306"/>
                    <a:pt x="11837" y="20306"/>
                  </a:cubicBezTo>
                  <a:cubicBezTo>
                    <a:pt x="13241" y="17943"/>
                    <a:pt x="14587" y="17099"/>
                    <a:pt x="16270" y="15749"/>
                  </a:cubicBezTo>
                  <a:cubicBezTo>
                    <a:pt x="18065" y="14287"/>
                    <a:pt x="19411" y="12430"/>
                    <a:pt x="20309" y="10180"/>
                  </a:cubicBezTo>
                  <a:close/>
                  <a:moveTo>
                    <a:pt x="10772" y="0"/>
                  </a:moveTo>
                  <a:cubicBezTo>
                    <a:pt x="10548" y="0"/>
                    <a:pt x="10379" y="112"/>
                    <a:pt x="10210" y="280"/>
                  </a:cubicBezTo>
                  <a:cubicBezTo>
                    <a:pt x="10210" y="337"/>
                    <a:pt x="9536" y="1405"/>
                    <a:pt x="8863" y="3149"/>
                  </a:cubicBezTo>
                  <a:cubicBezTo>
                    <a:pt x="8472" y="4331"/>
                    <a:pt x="7966" y="6019"/>
                    <a:pt x="7686" y="7931"/>
                  </a:cubicBezTo>
                  <a:cubicBezTo>
                    <a:pt x="7013" y="6806"/>
                    <a:pt x="6283" y="5849"/>
                    <a:pt x="5442" y="4837"/>
                  </a:cubicBezTo>
                  <a:lnTo>
                    <a:pt x="3645" y="2644"/>
                  </a:lnTo>
                  <a:cubicBezTo>
                    <a:pt x="3499" y="2534"/>
                    <a:pt x="3330" y="2448"/>
                    <a:pt x="3152" y="2448"/>
                  </a:cubicBezTo>
                  <a:cubicBezTo>
                    <a:pt x="3056" y="2448"/>
                    <a:pt x="2958" y="2473"/>
                    <a:pt x="2860" y="2532"/>
                  </a:cubicBezTo>
                  <a:cubicBezTo>
                    <a:pt x="2580" y="2644"/>
                    <a:pt x="2411" y="2925"/>
                    <a:pt x="2580" y="3207"/>
                  </a:cubicBezTo>
                  <a:lnTo>
                    <a:pt x="4206" y="8943"/>
                  </a:lnTo>
                  <a:cubicBezTo>
                    <a:pt x="4600" y="10518"/>
                    <a:pt x="4937" y="12150"/>
                    <a:pt x="5049" y="13782"/>
                  </a:cubicBezTo>
                  <a:cubicBezTo>
                    <a:pt x="3927" y="12655"/>
                    <a:pt x="3084" y="11250"/>
                    <a:pt x="2411" y="9843"/>
                  </a:cubicBezTo>
                  <a:lnTo>
                    <a:pt x="1177" y="6694"/>
                  </a:lnTo>
                  <a:cubicBezTo>
                    <a:pt x="1010" y="6411"/>
                    <a:pt x="728" y="6244"/>
                    <a:pt x="449" y="6244"/>
                  </a:cubicBezTo>
                  <a:cubicBezTo>
                    <a:pt x="167" y="6299"/>
                    <a:pt x="0" y="6581"/>
                    <a:pt x="0" y="6861"/>
                  </a:cubicBezTo>
                  <a:lnTo>
                    <a:pt x="0" y="11925"/>
                  </a:lnTo>
                  <a:cubicBezTo>
                    <a:pt x="0" y="14457"/>
                    <a:pt x="953" y="16931"/>
                    <a:pt x="2805" y="18786"/>
                  </a:cubicBezTo>
                  <a:cubicBezTo>
                    <a:pt x="4600" y="20588"/>
                    <a:pt x="7013" y="21600"/>
                    <a:pt x="9536" y="21600"/>
                  </a:cubicBezTo>
                  <a:lnTo>
                    <a:pt x="12062" y="21600"/>
                  </a:lnTo>
                  <a:cubicBezTo>
                    <a:pt x="14587" y="21600"/>
                    <a:pt x="17000" y="20588"/>
                    <a:pt x="18795" y="18786"/>
                  </a:cubicBezTo>
                  <a:cubicBezTo>
                    <a:pt x="20590" y="16931"/>
                    <a:pt x="21600" y="14569"/>
                    <a:pt x="21600" y="11925"/>
                  </a:cubicBezTo>
                  <a:lnTo>
                    <a:pt x="21600" y="6861"/>
                  </a:lnTo>
                  <a:cubicBezTo>
                    <a:pt x="21600" y="6581"/>
                    <a:pt x="21376" y="6299"/>
                    <a:pt x="21094" y="6244"/>
                  </a:cubicBezTo>
                  <a:cubicBezTo>
                    <a:pt x="21050" y="6235"/>
                    <a:pt x="21002" y="6229"/>
                    <a:pt x="20955" y="6229"/>
                  </a:cubicBezTo>
                  <a:cubicBezTo>
                    <a:pt x="20711" y="6229"/>
                    <a:pt x="20460" y="6354"/>
                    <a:pt x="20366" y="6636"/>
                  </a:cubicBezTo>
                  <a:lnTo>
                    <a:pt x="19132" y="9843"/>
                  </a:lnTo>
                  <a:cubicBezTo>
                    <a:pt x="18571" y="11305"/>
                    <a:pt x="17673" y="12655"/>
                    <a:pt x="16551" y="13782"/>
                  </a:cubicBezTo>
                  <a:cubicBezTo>
                    <a:pt x="16663" y="12150"/>
                    <a:pt x="16943" y="10463"/>
                    <a:pt x="17392" y="8888"/>
                  </a:cubicBezTo>
                  <a:lnTo>
                    <a:pt x="18963" y="3207"/>
                  </a:lnTo>
                  <a:cubicBezTo>
                    <a:pt x="19075" y="2925"/>
                    <a:pt x="18907" y="2644"/>
                    <a:pt x="18683" y="2532"/>
                  </a:cubicBezTo>
                  <a:cubicBezTo>
                    <a:pt x="18615" y="2464"/>
                    <a:pt x="18516" y="2434"/>
                    <a:pt x="18407" y="2434"/>
                  </a:cubicBezTo>
                  <a:cubicBezTo>
                    <a:pt x="18240" y="2434"/>
                    <a:pt x="18054" y="2507"/>
                    <a:pt x="17953" y="2644"/>
                  </a:cubicBezTo>
                  <a:lnTo>
                    <a:pt x="16102" y="4837"/>
                  </a:lnTo>
                  <a:cubicBezTo>
                    <a:pt x="15260" y="5849"/>
                    <a:pt x="14475" y="6861"/>
                    <a:pt x="13857" y="7931"/>
                  </a:cubicBezTo>
                  <a:cubicBezTo>
                    <a:pt x="13632" y="6019"/>
                    <a:pt x="13184" y="4331"/>
                    <a:pt x="12680" y="3149"/>
                  </a:cubicBezTo>
                  <a:cubicBezTo>
                    <a:pt x="12062" y="1405"/>
                    <a:pt x="11389" y="280"/>
                    <a:pt x="11333" y="280"/>
                  </a:cubicBezTo>
                  <a:cubicBezTo>
                    <a:pt x="11221" y="55"/>
                    <a:pt x="10997" y="0"/>
                    <a:pt x="107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00" name="Google Shape;4800;p41"/>
            <p:cNvSpPr/>
            <p:nvPr/>
          </p:nvSpPr>
          <p:spPr>
            <a:xfrm>
              <a:off x="4454142" y="42124"/>
              <a:ext cx="909139" cy="838262"/>
            </a:xfrm>
            <a:custGeom>
              <a:rect b="b" l="l" r="r" t="t"/>
              <a:pathLst>
                <a:path extrusionOk="0" h="21600" w="21600">
                  <a:moveTo>
                    <a:pt x="4398" y="2281"/>
                  </a:moveTo>
                  <a:lnTo>
                    <a:pt x="7181" y="8379"/>
                  </a:lnTo>
                  <a:lnTo>
                    <a:pt x="7347" y="8862"/>
                  </a:lnTo>
                  <a:lnTo>
                    <a:pt x="5623" y="12604"/>
                  </a:lnTo>
                  <a:cubicBezTo>
                    <a:pt x="5566" y="12784"/>
                    <a:pt x="5511" y="12967"/>
                    <a:pt x="5400" y="13208"/>
                  </a:cubicBezTo>
                  <a:cubicBezTo>
                    <a:pt x="5066" y="13267"/>
                    <a:pt x="4732" y="13388"/>
                    <a:pt x="4398" y="13388"/>
                  </a:cubicBezTo>
                  <a:cubicBezTo>
                    <a:pt x="2617" y="13388"/>
                    <a:pt x="1168" y="11880"/>
                    <a:pt x="1168" y="9948"/>
                  </a:cubicBezTo>
                  <a:cubicBezTo>
                    <a:pt x="1168" y="9465"/>
                    <a:pt x="1336" y="8921"/>
                    <a:pt x="1502" y="8379"/>
                  </a:cubicBezTo>
                  <a:cubicBezTo>
                    <a:pt x="1502" y="8379"/>
                    <a:pt x="4008" y="3005"/>
                    <a:pt x="4398" y="2281"/>
                  </a:cubicBezTo>
                  <a:close/>
                  <a:moveTo>
                    <a:pt x="16979" y="2281"/>
                  </a:moveTo>
                  <a:lnTo>
                    <a:pt x="19819" y="8379"/>
                  </a:lnTo>
                  <a:cubicBezTo>
                    <a:pt x="20041" y="8921"/>
                    <a:pt x="20153" y="9344"/>
                    <a:pt x="20153" y="9948"/>
                  </a:cubicBezTo>
                  <a:cubicBezTo>
                    <a:pt x="20153" y="11759"/>
                    <a:pt x="18760" y="13388"/>
                    <a:pt x="16979" y="13388"/>
                  </a:cubicBezTo>
                  <a:cubicBezTo>
                    <a:pt x="16645" y="13388"/>
                    <a:pt x="16255" y="13267"/>
                    <a:pt x="15921" y="13208"/>
                  </a:cubicBezTo>
                  <a:cubicBezTo>
                    <a:pt x="15866" y="12967"/>
                    <a:pt x="15809" y="12846"/>
                    <a:pt x="15698" y="12604"/>
                  </a:cubicBezTo>
                  <a:lnTo>
                    <a:pt x="13974" y="8862"/>
                  </a:lnTo>
                  <a:lnTo>
                    <a:pt x="14196" y="8379"/>
                  </a:lnTo>
                  <a:cubicBezTo>
                    <a:pt x="14196" y="8379"/>
                    <a:pt x="16700" y="2944"/>
                    <a:pt x="16979" y="2281"/>
                  </a:cubicBezTo>
                  <a:close/>
                  <a:moveTo>
                    <a:pt x="10689" y="4575"/>
                  </a:moveTo>
                  <a:lnTo>
                    <a:pt x="14585" y="13208"/>
                  </a:lnTo>
                  <a:cubicBezTo>
                    <a:pt x="14975" y="13871"/>
                    <a:pt x="15087" y="14657"/>
                    <a:pt x="15087" y="15381"/>
                  </a:cubicBezTo>
                  <a:cubicBezTo>
                    <a:pt x="15087" y="18037"/>
                    <a:pt x="13138" y="20151"/>
                    <a:pt x="10689" y="20151"/>
                  </a:cubicBezTo>
                  <a:cubicBezTo>
                    <a:pt x="8294" y="20151"/>
                    <a:pt x="6345" y="18037"/>
                    <a:pt x="6345" y="15381"/>
                  </a:cubicBezTo>
                  <a:cubicBezTo>
                    <a:pt x="6345" y="14657"/>
                    <a:pt x="6457" y="13871"/>
                    <a:pt x="6791" y="13208"/>
                  </a:cubicBezTo>
                  <a:lnTo>
                    <a:pt x="10689" y="4575"/>
                  </a:lnTo>
                  <a:close/>
                  <a:moveTo>
                    <a:pt x="4453" y="0"/>
                  </a:moveTo>
                  <a:cubicBezTo>
                    <a:pt x="4230" y="0"/>
                    <a:pt x="4008" y="136"/>
                    <a:pt x="3896" y="408"/>
                  </a:cubicBezTo>
                  <a:cubicBezTo>
                    <a:pt x="3730" y="588"/>
                    <a:pt x="500" y="7714"/>
                    <a:pt x="500" y="7714"/>
                  </a:cubicBezTo>
                  <a:cubicBezTo>
                    <a:pt x="111" y="8379"/>
                    <a:pt x="0" y="9162"/>
                    <a:pt x="0" y="9887"/>
                  </a:cubicBezTo>
                  <a:cubicBezTo>
                    <a:pt x="0" y="11155"/>
                    <a:pt x="500" y="12363"/>
                    <a:pt x="1336" y="13267"/>
                  </a:cubicBezTo>
                  <a:cubicBezTo>
                    <a:pt x="2172" y="14174"/>
                    <a:pt x="3285" y="14718"/>
                    <a:pt x="4453" y="14718"/>
                  </a:cubicBezTo>
                  <a:cubicBezTo>
                    <a:pt x="4676" y="14718"/>
                    <a:pt x="4843" y="14718"/>
                    <a:pt x="5121" y="14657"/>
                  </a:cubicBezTo>
                  <a:cubicBezTo>
                    <a:pt x="5121" y="14898"/>
                    <a:pt x="5066" y="15201"/>
                    <a:pt x="5066" y="15381"/>
                  </a:cubicBezTo>
                  <a:cubicBezTo>
                    <a:pt x="5066" y="18823"/>
                    <a:pt x="7681" y="21600"/>
                    <a:pt x="10800" y="21600"/>
                  </a:cubicBezTo>
                  <a:cubicBezTo>
                    <a:pt x="13917" y="21600"/>
                    <a:pt x="16477" y="18823"/>
                    <a:pt x="16477" y="15381"/>
                  </a:cubicBezTo>
                  <a:cubicBezTo>
                    <a:pt x="16477" y="15201"/>
                    <a:pt x="16477" y="14898"/>
                    <a:pt x="16423" y="14657"/>
                  </a:cubicBezTo>
                  <a:cubicBezTo>
                    <a:pt x="16645" y="14657"/>
                    <a:pt x="16868" y="14718"/>
                    <a:pt x="17145" y="14718"/>
                  </a:cubicBezTo>
                  <a:cubicBezTo>
                    <a:pt x="19540" y="14718"/>
                    <a:pt x="21600" y="12604"/>
                    <a:pt x="21600" y="9948"/>
                  </a:cubicBezTo>
                  <a:cubicBezTo>
                    <a:pt x="21432" y="9103"/>
                    <a:pt x="21266" y="8379"/>
                    <a:pt x="20932" y="7714"/>
                  </a:cubicBezTo>
                  <a:lnTo>
                    <a:pt x="17536" y="408"/>
                  </a:lnTo>
                  <a:cubicBezTo>
                    <a:pt x="17425" y="136"/>
                    <a:pt x="17202" y="0"/>
                    <a:pt x="16979" y="0"/>
                  </a:cubicBezTo>
                  <a:cubicBezTo>
                    <a:pt x="16757" y="0"/>
                    <a:pt x="16534" y="136"/>
                    <a:pt x="16423" y="408"/>
                  </a:cubicBezTo>
                  <a:cubicBezTo>
                    <a:pt x="15809" y="1736"/>
                    <a:pt x="13304" y="7231"/>
                    <a:pt x="13304" y="7231"/>
                  </a:cubicBezTo>
                  <a:lnTo>
                    <a:pt x="11245" y="2823"/>
                  </a:lnTo>
                  <a:cubicBezTo>
                    <a:pt x="11162" y="2551"/>
                    <a:pt x="10940" y="2415"/>
                    <a:pt x="10710" y="2415"/>
                  </a:cubicBezTo>
                  <a:cubicBezTo>
                    <a:pt x="10480" y="2415"/>
                    <a:pt x="10243" y="2551"/>
                    <a:pt x="10132" y="2823"/>
                  </a:cubicBezTo>
                  <a:lnTo>
                    <a:pt x="8128" y="7231"/>
                  </a:lnTo>
                  <a:lnTo>
                    <a:pt x="5009" y="408"/>
                  </a:lnTo>
                  <a:cubicBezTo>
                    <a:pt x="4898" y="136"/>
                    <a:pt x="4676" y="0"/>
                    <a:pt x="44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801" name="Google Shape;4801;p41"/>
            <p:cNvGrpSpPr/>
            <p:nvPr/>
          </p:nvGrpSpPr>
          <p:grpSpPr>
            <a:xfrm>
              <a:off x="4452173" y="1132987"/>
              <a:ext cx="914309" cy="899176"/>
              <a:chOff x="0" y="0"/>
              <a:chExt cx="914308" cy="899174"/>
            </a:xfrm>
          </p:grpSpPr>
          <p:sp>
            <p:nvSpPr>
              <p:cNvPr id="4802" name="Google Shape;4802;p41"/>
              <p:cNvSpPr/>
              <p:nvPr/>
            </p:nvSpPr>
            <p:spPr>
              <a:xfrm>
                <a:off x="590524" y="473311"/>
                <a:ext cx="51542" cy="53848"/>
              </a:xfrm>
              <a:custGeom>
                <a:rect b="b" l="l" r="r" t="t"/>
                <a:pathLst>
                  <a:path extrusionOk="0" h="21600" w="21600">
                    <a:moveTo>
                      <a:pt x="10784" y="0"/>
                    </a:moveTo>
                    <a:cubicBezTo>
                      <a:pt x="4894" y="0"/>
                      <a:pt x="0" y="5639"/>
                      <a:pt x="0" y="11277"/>
                    </a:cubicBezTo>
                    <a:cubicBezTo>
                      <a:pt x="0" y="16916"/>
                      <a:pt x="4894" y="21600"/>
                      <a:pt x="10784" y="21600"/>
                    </a:cubicBezTo>
                    <a:cubicBezTo>
                      <a:pt x="16675" y="21600"/>
                      <a:pt x="21600" y="16916"/>
                      <a:pt x="21600" y="11277"/>
                    </a:cubicBezTo>
                    <a:cubicBezTo>
                      <a:pt x="21600" y="5639"/>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03" name="Google Shape;4803;p41"/>
              <p:cNvSpPr/>
              <p:nvPr/>
            </p:nvSpPr>
            <p:spPr>
              <a:xfrm>
                <a:off x="269454" y="475617"/>
                <a:ext cx="54172" cy="51542"/>
              </a:xfrm>
              <a:custGeom>
                <a:rect b="b" l="l" r="r" t="t"/>
                <a:pathLst>
                  <a:path extrusionOk="0" h="21600" w="20810">
                    <a:moveTo>
                      <a:pt x="10800" y="0"/>
                    </a:moveTo>
                    <a:cubicBezTo>
                      <a:pt x="4514" y="0"/>
                      <a:pt x="0" y="4925"/>
                      <a:pt x="0" y="10816"/>
                    </a:cubicBezTo>
                    <a:cubicBezTo>
                      <a:pt x="0" y="16706"/>
                      <a:pt x="4514" y="21600"/>
                      <a:pt x="10800" y="21600"/>
                    </a:cubicBezTo>
                    <a:cubicBezTo>
                      <a:pt x="16200" y="21600"/>
                      <a:pt x="20714" y="16706"/>
                      <a:pt x="20714" y="10816"/>
                    </a:cubicBezTo>
                    <a:cubicBezTo>
                      <a:pt x="21600" y="4925"/>
                      <a:pt x="1620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04" name="Google Shape;4804;p41"/>
              <p:cNvSpPr/>
              <p:nvPr/>
            </p:nvSpPr>
            <p:spPr>
              <a:xfrm>
                <a:off x="590524" y="581078"/>
                <a:ext cx="105388" cy="105388"/>
              </a:xfrm>
              <a:custGeom>
                <a:rect b="b" l="l" r="r" t="t"/>
                <a:pathLst>
                  <a:path extrusionOk="0" h="21600" w="21600">
                    <a:moveTo>
                      <a:pt x="10564" y="0"/>
                    </a:moveTo>
                    <a:cubicBezTo>
                      <a:pt x="4802" y="0"/>
                      <a:pt x="0" y="4802"/>
                      <a:pt x="0" y="10564"/>
                    </a:cubicBezTo>
                    <a:cubicBezTo>
                      <a:pt x="0" y="16798"/>
                      <a:pt x="4802" y="21600"/>
                      <a:pt x="10564" y="21600"/>
                    </a:cubicBezTo>
                    <a:cubicBezTo>
                      <a:pt x="16798" y="21600"/>
                      <a:pt x="21600" y="16798"/>
                      <a:pt x="21600" y="10564"/>
                    </a:cubicBezTo>
                    <a:cubicBezTo>
                      <a:pt x="21600" y="4802"/>
                      <a:pt x="16798" y="0"/>
                      <a:pt x="105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05" name="Google Shape;4805;p41"/>
              <p:cNvSpPr/>
              <p:nvPr/>
            </p:nvSpPr>
            <p:spPr>
              <a:xfrm>
                <a:off x="217913" y="581078"/>
                <a:ext cx="105463" cy="105388"/>
              </a:xfrm>
              <a:custGeom>
                <a:rect b="b" l="l" r="r" t="t"/>
                <a:pathLst>
                  <a:path extrusionOk="0" h="21600" w="21600">
                    <a:moveTo>
                      <a:pt x="11044" y="0"/>
                    </a:moveTo>
                    <a:cubicBezTo>
                      <a:pt x="4798" y="0"/>
                      <a:pt x="0" y="4802"/>
                      <a:pt x="0" y="10564"/>
                    </a:cubicBezTo>
                    <a:cubicBezTo>
                      <a:pt x="0" y="16326"/>
                      <a:pt x="4798" y="21600"/>
                      <a:pt x="11044" y="21600"/>
                    </a:cubicBezTo>
                    <a:cubicBezTo>
                      <a:pt x="16802" y="21600"/>
                      <a:pt x="21600" y="16326"/>
                      <a:pt x="21600" y="10564"/>
                    </a:cubicBezTo>
                    <a:cubicBezTo>
                      <a:pt x="21600" y="4802"/>
                      <a:pt x="16802" y="0"/>
                      <a:pt x="110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06" name="Google Shape;4806;p41"/>
              <p:cNvSpPr/>
              <p:nvPr/>
            </p:nvSpPr>
            <p:spPr>
              <a:xfrm>
                <a:off x="0" y="0"/>
                <a:ext cx="914308" cy="899174"/>
              </a:xfrm>
              <a:custGeom>
                <a:rect b="b" l="l" r="r" t="t"/>
                <a:pathLst>
                  <a:path extrusionOk="0" h="21600" w="21447">
                    <a:moveTo>
                      <a:pt x="10719" y="3714"/>
                    </a:moveTo>
                    <a:cubicBezTo>
                      <a:pt x="11652" y="3714"/>
                      <a:pt x="12368" y="4390"/>
                      <a:pt x="12532" y="5235"/>
                    </a:cubicBezTo>
                    <a:cubicBezTo>
                      <a:pt x="11928" y="5065"/>
                      <a:pt x="11378" y="5008"/>
                      <a:pt x="10719" y="5008"/>
                    </a:cubicBezTo>
                    <a:cubicBezTo>
                      <a:pt x="10114" y="5008"/>
                      <a:pt x="9510" y="5065"/>
                      <a:pt x="8960" y="5235"/>
                    </a:cubicBezTo>
                    <a:cubicBezTo>
                      <a:pt x="9070" y="4390"/>
                      <a:pt x="9840" y="3714"/>
                      <a:pt x="10719" y="3714"/>
                    </a:cubicBezTo>
                    <a:close/>
                    <a:moveTo>
                      <a:pt x="10719" y="6360"/>
                    </a:moveTo>
                    <a:cubicBezTo>
                      <a:pt x="11982" y="6360"/>
                      <a:pt x="13137" y="6698"/>
                      <a:pt x="14126" y="7261"/>
                    </a:cubicBezTo>
                    <a:cubicBezTo>
                      <a:pt x="13301" y="8217"/>
                      <a:pt x="12038" y="8892"/>
                      <a:pt x="10719" y="8892"/>
                    </a:cubicBezTo>
                    <a:cubicBezTo>
                      <a:pt x="9454" y="8892"/>
                      <a:pt x="8191" y="8217"/>
                      <a:pt x="7366" y="7261"/>
                    </a:cubicBezTo>
                    <a:cubicBezTo>
                      <a:pt x="8411" y="6698"/>
                      <a:pt x="9510" y="6360"/>
                      <a:pt x="10719" y="6360"/>
                    </a:cubicBezTo>
                    <a:close/>
                    <a:moveTo>
                      <a:pt x="10719" y="12383"/>
                    </a:moveTo>
                    <a:lnTo>
                      <a:pt x="12202" y="18856"/>
                    </a:lnTo>
                    <a:cubicBezTo>
                      <a:pt x="11708" y="19024"/>
                      <a:pt x="11213" y="19081"/>
                      <a:pt x="10719" y="19081"/>
                    </a:cubicBezTo>
                    <a:cubicBezTo>
                      <a:pt x="10279" y="19081"/>
                      <a:pt x="9784" y="19024"/>
                      <a:pt x="9290" y="18856"/>
                    </a:cubicBezTo>
                    <a:lnTo>
                      <a:pt x="10719" y="12383"/>
                    </a:lnTo>
                    <a:close/>
                    <a:moveTo>
                      <a:pt x="6321" y="7936"/>
                    </a:moveTo>
                    <a:cubicBezTo>
                      <a:pt x="7256" y="9062"/>
                      <a:pt x="8465" y="9850"/>
                      <a:pt x="10004" y="10075"/>
                    </a:cubicBezTo>
                    <a:lnTo>
                      <a:pt x="7861" y="19699"/>
                    </a:lnTo>
                    <a:cubicBezTo>
                      <a:pt x="5442" y="18518"/>
                      <a:pt x="3849" y="16040"/>
                      <a:pt x="3849" y="13283"/>
                    </a:cubicBezTo>
                    <a:cubicBezTo>
                      <a:pt x="3849" y="11145"/>
                      <a:pt x="4838" y="9230"/>
                      <a:pt x="6321" y="7936"/>
                    </a:cubicBezTo>
                    <a:close/>
                    <a:moveTo>
                      <a:pt x="15115" y="7936"/>
                    </a:moveTo>
                    <a:cubicBezTo>
                      <a:pt x="16654" y="9230"/>
                      <a:pt x="17589" y="11200"/>
                      <a:pt x="17589" y="13283"/>
                    </a:cubicBezTo>
                    <a:cubicBezTo>
                      <a:pt x="17533" y="16040"/>
                      <a:pt x="16050" y="18518"/>
                      <a:pt x="13632" y="19699"/>
                    </a:cubicBezTo>
                    <a:lnTo>
                      <a:pt x="11488" y="10075"/>
                    </a:lnTo>
                    <a:cubicBezTo>
                      <a:pt x="13027" y="9850"/>
                      <a:pt x="14236" y="9062"/>
                      <a:pt x="15115" y="7936"/>
                    </a:cubicBezTo>
                    <a:close/>
                    <a:moveTo>
                      <a:pt x="8191" y="0"/>
                    </a:moveTo>
                    <a:cubicBezTo>
                      <a:pt x="7861" y="0"/>
                      <a:pt x="7586" y="280"/>
                      <a:pt x="7586" y="618"/>
                    </a:cubicBezTo>
                    <a:cubicBezTo>
                      <a:pt x="7586" y="1688"/>
                      <a:pt x="8081" y="2701"/>
                      <a:pt x="8795" y="3264"/>
                    </a:cubicBezTo>
                    <a:cubicBezTo>
                      <a:pt x="8081" y="3827"/>
                      <a:pt x="7586" y="4783"/>
                      <a:pt x="7586" y="5798"/>
                    </a:cubicBezTo>
                    <a:cubicBezTo>
                      <a:pt x="6211" y="6360"/>
                      <a:pt x="5058" y="7316"/>
                      <a:pt x="4123" y="8499"/>
                    </a:cubicBezTo>
                    <a:lnTo>
                      <a:pt x="2364" y="7824"/>
                    </a:lnTo>
                    <a:lnTo>
                      <a:pt x="1209" y="5515"/>
                    </a:lnTo>
                    <a:cubicBezTo>
                      <a:pt x="1090" y="5312"/>
                      <a:pt x="855" y="5167"/>
                      <a:pt x="630" y="5167"/>
                    </a:cubicBezTo>
                    <a:cubicBezTo>
                      <a:pt x="544" y="5167"/>
                      <a:pt x="461" y="5187"/>
                      <a:pt x="386" y="5235"/>
                    </a:cubicBezTo>
                    <a:cubicBezTo>
                      <a:pt x="110" y="5347"/>
                      <a:pt x="-54" y="5798"/>
                      <a:pt x="110" y="6078"/>
                    </a:cubicBezTo>
                    <a:lnTo>
                      <a:pt x="1319" y="8554"/>
                    </a:lnTo>
                    <a:cubicBezTo>
                      <a:pt x="1375" y="8724"/>
                      <a:pt x="1539" y="8892"/>
                      <a:pt x="1649" y="8892"/>
                    </a:cubicBezTo>
                    <a:lnTo>
                      <a:pt x="3463" y="9567"/>
                    </a:lnTo>
                    <a:cubicBezTo>
                      <a:pt x="2969" y="10580"/>
                      <a:pt x="2640" y="11595"/>
                      <a:pt x="2584" y="12721"/>
                    </a:cubicBezTo>
                    <a:lnTo>
                      <a:pt x="660" y="12721"/>
                    </a:lnTo>
                    <a:cubicBezTo>
                      <a:pt x="276" y="12721"/>
                      <a:pt x="0" y="13001"/>
                      <a:pt x="0" y="13396"/>
                    </a:cubicBezTo>
                    <a:cubicBezTo>
                      <a:pt x="0" y="13734"/>
                      <a:pt x="276" y="14014"/>
                      <a:pt x="660" y="14014"/>
                    </a:cubicBezTo>
                    <a:lnTo>
                      <a:pt x="2584" y="14014"/>
                    </a:lnTo>
                    <a:cubicBezTo>
                      <a:pt x="2640" y="15140"/>
                      <a:pt x="2969" y="16210"/>
                      <a:pt x="3463" y="17167"/>
                    </a:cubicBezTo>
                    <a:lnTo>
                      <a:pt x="1649" y="17898"/>
                    </a:lnTo>
                    <a:cubicBezTo>
                      <a:pt x="1539" y="17955"/>
                      <a:pt x="1375" y="18011"/>
                      <a:pt x="1319" y="18180"/>
                    </a:cubicBezTo>
                    <a:lnTo>
                      <a:pt x="110" y="20712"/>
                    </a:lnTo>
                    <a:cubicBezTo>
                      <a:pt x="-54" y="20994"/>
                      <a:pt x="110" y="21387"/>
                      <a:pt x="386" y="21557"/>
                    </a:cubicBezTo>
                    <a:cubicBezTo>
                      <a:pt x="454" y="21586"/>
                      <a:pt x="530" y="21600"/>
                      <a:pt x="607" y="21600"/>
                    </a:cubicBezTo>
                    <a:cubicBezTo>
                      <a:pt x="839" y="21600"/>
                      <a:pt x="1087" y="21473"/>
                      <a:pt x="1209" y="21219"/>
                    </a:cubicBezTo>
                    <a:lnTo>
                      <a:pt x="2364" y="18911"/>
                    </a:lnTo>
                    <a:lnTo>
                      <a:pt x="4123" y="18236"/>
                    </a:lnTo>
                    <a:cubicBezTo>
                      <a:pt x="5112" y="19531"/>
                      <a:pt x="6431" y="20600"/>
                      <a:pt x="8081" y="21162"/>
                    </a:cubicBezTo>
                    <a:cubicBezTo>
                      <a:pt x="8154" y="21202"/>
                      <a:pt x="8231" y="21219"/>
                      <a:pt x="8308" y="21219"/>
                    </a:cubicBezTo>
                    <a:cubicBezTo>
                      <a:pt x="8570" y="21219"/>
                      <a:pt x="8819" y="21005"/>
                      <a:pt x="8905" y="20657"/>
                    </a:cubicBezTo>
                    <a:lnTo>
                      <a:pt x="9014" y="20094"/>
                    </a:lnTo>
                    <a:cubicBezTo>
                      <a:pt x="9564" y="20262"/>
                      <a:pt x="10114" y="20319"/>
                      <a:pt x="10719" y="20319"/>
                    </a:cubicBezTo>
                    <a:cubicBezTo>
                      <a:pt x="11269" y="20319"/>
                      <a:pt x="11928" y="20262"/>
                      <a:pt x="12478" y="20094"/>
                    </a:cubicBezTo>
                    <a:lnTo>
                      <a:pt x="12587" y="20657"/>
                    </a:lnTo>
                    <a:cubicBezTo>
                      <a:pt x="12636" y="21001"/>
                      <a:pt x="12978" y="21173"/>
                      <a:pt x="13284" y="21173"/>
                    </a:cubicBezTo>
                    <a:cubicBezTo>
                      <a:pt x="13327" y="21173"/>
                      <a:pt x="13371" y="21169"/>
                      <a:pt x="13413" y="21162"/>
                    </a:cubicBezTo>
                    <a:cubicBezTo>
                      <a:pt x="15005" y="20600"/>
                      <a:pt x="16380" y="19531"/>
                      <a:pt x="17314" y="18236"/>
                    </a:cubicBezTo>
                    <a:lnTo>
                      <a:pt x="19128" y="18911"/>
                    </a:lnTo>
                    <a:lnTo>
                      <a:pt x="20283" y="21219"/>
                    </a:lnTo>
                    <a:cubicBezTo>
                      <a:pt x="20407" y="21473"/>
                      <a:pt x="20653" y="21600"/>
                      <a:pt x="20885" y="21600"/>
                    </a:cubicBezTo>
                    <a:cubicBezTo>
                      <a:pt x="20963" y="21600"/>
                      <a:pt x="21038" y="21586"/>
                      <a:pt x="21106" y="21557"/>
                    </a:cubicBezTo>
                    <a:cubicBezTo>
                      <a:pt x="21382" y="21387"/>
                      <a:pt x="21546" y="20937"/>
                      <a:pt x="21382" y="20712"/>
                    </a:cubicBezTo>
                    <a:lnTo>
                      <a:pt x="20007" y="18180"/>
                    </a:lnTo>
                    <a:cubicBezTo>
                      <a:pt x="19953" y="18011"/>
                      <a:pt x="19787" y="17898"/>
                      <a:pt x="19678" y="17898"/>
                    </a:cubicBezTo>
                    <a:lnTo>
                      <a:pt x="17863" y="17167"/>
                    </a:lnTo>
                    <a:cubicBezTo>
                      <a:pt x="18359" y="16210"/>
                      <a:pt x="18633" y="15140"/>
                      <a:pt x="18798" y="14014"/>
                    </a:cubicBezTo>
                    <a:lnTo>
                      <a:pt x="20723" y="14014"/>
                    </a:lnTo>
                    <a:cubicBezTo>
                      <a:pt x="21052" y="14014"/>
                      <a:pt x="21326" y="13734"/>
                      <a:pt x="21326" y="13396"/>
                    </a:cubicBezTo>
                    <a:cubicBezTo>
                      <a:pt x="21326" y="13001"/>
                      <a:pt x="21052" y="12721"/>
                      <a:pt x="20723" y="12721"/>
                    </a:cubicBezTo>
                    <a:lnTo>
                      <a:pt x="18798" y="12721"/>
                    </a:lnTo>
                    <a:cubicBezTo>
                      <a:pt x="18742" y="11595"/>
                      <a:pt x="18359" y="10580"/>
                      <a:pt x="17863" y="9567"/>
                    </a:cubicBezTo>
                    <a:lnTo>
                      <a:pt x="19678" y="8892"/>
                    </a:lnTo>
                    <a:cubicBezTo>
                      <a:pt x="19787" y="8779"/>
                      <a:pt x="19953" y="8724"/>
                      <a:pt x="20007" y="8554"/>
                    </a:cubicBezTo>
                    <a:lnTo>
                      <a:pt x="21272" y="6078"/>
                    </a:lnTo>
                    <a:cubicBezTo>
                      <a:pt x="21382" y="5740"/>
                      <a:pt x="21272" y="5347"/>
                      <a:pt x="20996" y="5235"/>
                    </a:cubicBezTo>
                    <a:cubicBezTo>
                      <a:pt x="20921" y="5187"/>
                      <a:pt x="20832" y="5167"/>
                      <a:pt x="20743" y="5167"/>
                    </a:cubicBezTo>
                    <a:cubicBezTo>
                      <a:pt x="20504" y="5167"/>
                      <a:pt x="20251" y="5312"/>
                      <a:pt x="20173" y="5515"/>
                    </a:cubicBezTo>
                    <a:lnTo>
                      <a:pt x="18964" y="7824"/>
                    </a:lnTo>
                    <a:lnTo>
                      <a:pt x="17204" y="8499"/>
                    </a:lnTo>
                    <a:cubicBezTo>
                      <a:pt x="16324" y="7316"/>
                      <a:pt x="15115" y="6360"/>
                      <a:pt x="13742" y="5798"/>
                    </a:cubicBezTo>
                    <a:cubicBezTo>
                      <a:pt x="13742" y="4727"/>
                      <a:pt x="13301" y="3827"/>
                      <a:pt x="12532" y="3264"/>
                    </a:cubicBezTo>
                    <a:cubicBezTo>
                      <a:pt x="13301" y="2589"/>
                      <a:pt x="13742" y="1688"/>
                      <a:pt x="13742" y="618"/>
                    </a:cubicBezTo>
                    <a:cubicBezTo>
                      <a:pt x="13742" y="280"/>
                      <a:pt x="13467" y="0"/>
                      <a:pt x="13137" y="0"/>
                    </a:cubicBezTo>
                    <a:cubicBezTo>
                      <a:pt x="12807" y="0"/>
                      <a:pt x="12532" y="280"/>
                      <a:pt x="12532" y="618"/>
                    </a:cubicBezTo>
                    <a:cubicBezTo>
                      <a:pt x="12532" y="1688"/>
                      <a:pt x="11708" y="2589"/>
                      <a:pt x="10663" y="2589"/>
                    </a:cubicBezTo>
                    <a:cubicBezTo>
                      <a:pt x="9620" y="2589"/>
                      <a:pt x="8795" y="1688"/>
                      <a:pt x="8795" y="618"/>
                    </a:cubicBezTo>
                    <a:cubicBezTo>
                      <a:pt x="8795" y="280"/>
                      <a:pt x="8521" y="0"/>
                      <a:pt x="81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807" name="Google Shape;4807;p41"/>
            <p:cNvGrpSpPr/>
            <p:nvPr/>
          </p:nvGrpSpPr>
          <p:grpSpPr>
            <a:xfrm>
              <a:off x="4455667" y="2233564"/>
              <a:ext cx="909141" cy="904456"/>
              <a:chOff x="0" y="0"/>
              <a:chExt cx="909139" cy="904454"/>
            </a:xfrm>
          </p:grpSpPr>
          <p:sp>
            <p:nvSpPr>
              <p:cNvPr id="4808" name="Google Shape;4808;p41"/>
              <p:cNvSpPr/>
              <p:nvPr/>
            </p:nvSpPr>
            <p:spPr>
              <a:xfrm>
                <a:off x="168752" y="426456"/>
                <a:ext cx="156929" cy="53922"/>
              </a:xfrm>
              <a:custGeom>
                <a:rect b="b" l="l" r="r" t="t"/>
                <a:pathLst>
                  <a:path extrusionOk="0" h="21600" w="21600">
                    <a:moveTo>
                      <a:pt x="3542" y="0"/>
                    </a:moveTo>
                    <a:cubicBezTo>
                      <a:pt x="1607" y="0"/>
                      <a:pt x="0" y="4707"/>
                      <a:pt x="0" y="10338"/>
                    </a:cubicBezTo>
                    <a:cubicBezTo>
                      <a:pt x="0" y="16893"/>
                      <a:pt x="1607" y="21600"/>
                      <a:pt x="3542" y="21600"/>
                    </a:cubicBezTo>
                    <a:lnTo>
                      <a:pt x="18058" y="21600"/>
                    </a:lnTo>
                    <a:cubicBezTo>
                      <a:pt x="19665" y="21600"/>
                      <a:pt x="21600" y="16893"/>
                      <a:pt x="21600" y="10338"/>
                    </a:cubicBezTo>
                    <a:cubicBezTo>
                      <a:pt x="21600" y="4707"/>
                      <a:pt x="19993" y="0"/>
                      <a:pt x="180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09" name="Google Shape;4809;p41"/>
              <p:cNvSpPr/>
              <p:nvPr/>
            </p:nvSpPr>
            <p:spPr>
              <a:xfrm>
                <a:off x="274139" y="531917"/>
                <a:ext cx="157003" cy="53922"/>
              </a:xfrm>
              <a:custGeom>
                <a:rect b="b" l="l" r="r" t="t"/>
                <a:pathLst>
                  <a:path extrusionOk="0" h="21600" w="21600">
                    <a:moveTo>
                      <a:pt x="3551" y="0"/>
                    </a:moveTo>
                    <a:cubicBezTo>
                      <a:pt x="1617" y="0"/>
                      <a:pt x="0" y="4678"/>
                      <a:pt x="0" y="10308"/>
                    </a:cubicBezTo>
                    <a:cubicBezTo>
                      <a:pt x="0" y="16893"/>
                      <a:pt x="1617" y="21600"/>
                      <a:pt x="3551" y="21600"/>
                    </a:cubicBezTo>
                    <a:lnTo>
                      <a:pt x="18060" y="21600"/>
                    </a:lnTo>
                    <a:cubicBezTo>
                      <a:pt x="19994" y="21600"/>
                      <a:pt x="21600" y="16893"/>
                      <a:pt x="21600" y="10308"/>
                    </a:cubicBezTo>
                    <a:cubicBezTo>
                      <a:pt x="21600" y="5631"/>
                      <a:pt x="19994" y="0"/>
                      <a:pt x="180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10" name="Google Shape;4810;p41"/>
              <p:cNvSpPr/>
              <p:nvPr/>
            </p:nvSpPr>
            <p:spPr>
              <a:xfrm>
                <a:off x="485062" y="534223"/>
                <a:ext cx="157003" cy="53922"/>
              </a:xfrm>
              <a:custGeom>
                <a:rect b="b" l="l" r="r" t="t"/>
                <a:pathLst>
                  <a:path extrusionOk="0" h="21600" w="21600">
                    <a:moveTo>
                      <a:pt x="3540" y="0"/>
                    </a:moveTo>
                    <a:cubicBezTo>
                      <a:pt x="1606" y="0"/>
                      <a:pt x="0" y="4707"/>
                      <a:pt x="0" y="11262"/>
                    </a:cubicBezTo>
                    <a:cubicBezTo>
                      <a:pt x="0" y="16922"/>
                      <a:pt x="1606" y="21600"/>
                      <a:pt x="3540" y="21600"/>
                    </a:cubicBezTo>
                    <a:lnTo>
                      <a:pt x="18049" y="21600"/>
                    </a:lnTo>
                    <a:cubicBezTo>
                      <a:pt x="19983" y="21600"/>
                      <a:pt x="21600" y="16922"/>
                      <a:pt x="21600" y="11262"/>
                    </a:cubicBezTo>
                    <a:cubicBezTo>
                      <a:pt x="21600" y="4707"/>
                      <a:pt x="19983" y="0"/>
                      <a:pt x="180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11" name="Google Shape;4811;p41"/>
              <p:cNvSpPr/>
              <p:nvPr/>
            </p:nvSpPr>
            <p:spPr>
              <a:xfrm>
                <a:off x="379601" y="426456"/>
                <a:ext cx="157003" cy="53922"/>
              </a:xfrm>
              <a:custGeom>
                <a:rect b="b" l="l" r="r" t="t"/>
                <a:pathLst>
                  <a:path extrusionOk="0" h="21600" w="21600">
                    <a:moveTo>
                      <a:pt x="3551" y="0"/>
                    </a:moveTo>
                    <a:cubicBezTo>
                      <a:pt x="1617" y="0"/>
                      <a:pt x="0" y="4707"/>
                      <a:pt x="0" y="10338"/>
                    </a:cubicBezTo>
                    <a:cubicBezTo>
                      <a:pt x="0" y="16893"/>
                      <a:pt x="1617" y="21600"/>
                      <a:pt x="3551" y="21600"/>
                    </a:cubicBezTo>
                    <a:lnTo>
                      <a:pt x="18049" y="21600"/>
                    </a:lnTo>
                    <a:cubicBezTo>
                      <a:pt x="19983" y="21600"/>
                      <a:pt x="21600" y="16893"/>
                      <a:pt x="21600" y="10338"/>
                    </a:cubicBezTo>
                    <a:cubicBezTo>
                      <a:pt x="21600" y="4707"/>
                      <a:pt x="19983" y="0"/>
                      <a:pt x="180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12" name="Google Shape;4812;p41"/>
              <p:cNvSpPr/>
              <p:nvPr/>
            </p:nvSpPr>
            <p:spPr>
              <a:xfrm>
                <a:off x="590523" y="426456"/>
                <a:ext cx="156929" cy="53922"/>
              </a:xfrm>
              <a:custGeom>
                <a:rect b="b" l="l" r="r" t="t"/>
                <a:pathLst>
                  <a:path extrusionOk="0" h="21600" w="21600">
                    <a:moveTo>
                      <a:pt x="3542" y="0"/>
                    </a:moveTo>
                    <a:cubicBezTo>
                      <a:pt x="1607" y="0"/>
                      <a:pt x="0" y="4707"/>
                      <a:pt x="0" y="10338"/>
                    </a:cubicBezTo>
                    <a:cubicBezTo>
                      <a:pt x="0" y="16893"/>
                      <a:pt x="1607" y="21600"/>
                      <a:pt x="3542" y="21600"/>
                    </a:cubicBezTo>
                    <a:lnTo>
                      <a:pt x="18058" y="21600"/>
                    </a:lnTo>
                    <a:cubicBezTo>
                      <a:pt x="19993" y="21600"/>
                      <a:pt x="21600" y="16893"/>
                      <a:pt x="21600" y="10338"/>
                    </a:cubicBezTo>
                    <a:cubicBezTo>
                      <a:pt x="21600" y="4707"/>
                      <a:pt x="19993" y="0"/>
                      <a:pt x="180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13" name="Google Shape;4813;p41"/>
              <p:cNvSpPr/>
              <p:nvPr/>
            </p:nvSpPr>
            <p:spPr>
              <a:xfrm>
                <a:off x="0" y="0"/>
                <a:ext cx="909139" cy="904454"/>
              </a:xfrm>
              <a:custGeom>
                <a:rect b="b" l="l" r="r" t="t"/>
                <a:pathLst>
                  <a:path extrusionOk="0" h="21600" w="21600">
                    <a:moveTo>
                      <a:pt x="10857" y="1231"/>
                    </a:moveTo>
                    <a:cubicBezTo>
                      <a:pt x="12415" y="1231"/>
                      <a:pt x="14030" y="4590"/>
                      <a:pt x="14030" y="7666"/>
                    </a:cubicBezTo>
                    <a:lnTo>
                      <a:pt x="7683" y="7666"/>
                    </a:lnTo>
                    <a:cubicBezTo>
                      <a:pt x="7683" y="4590"/>
                      <a:pt x="9353" y="1231"/>
                      <a:pt x="10857" y="1231"/>
                    </a:cubicBezTo>
                    <a:close/>
                    <a:moveTo>
                      <a:pt x="17099" y="2657"/>
                    </a:moveTo>
                    <a:cubicBezTo>
                      <a:pt x="17195" y="2657"/>
                      <a:pt x="17283" y="2666"/>
                      <a:pt x="17370" y="2687"/>
                    </a:cubicBezTo>
                    <a:cubicBezTo>
                      <a:pt x="17926" y="2854"/>
                      <a:pt x="18372" y="3526"/>
                      <a:pt x="18760" y="4533"/>
                    </a:cubicBezTo>
                    <a:cubicBezTo>
                      <a:pt x="19040" y="5428"/>
                      <a:pt x="19151" y="6547"/>
                      <a:pt x="19094" y="7666"/>
                    </a:cubicBezTo>
                    <a:lnTo>
                      <a:pt x="15255" y="7666"/>
                    </a:lnTo>
                    <a:cubicBezTo>
                      <a:pt x="15255" y="6547"/>
                      <a:pt x="15032" y="5316"/>
                      <a:pt x="14698" y="4085"/>
                    </a:cubicBezTo>
                    <a:cubicBezTo>
                      <a:pt x="15483" y="3197"/>
                      <a:pt x="16398" y="2657"/>
                      <a:pt x="17099" y="2657"/>
                    </a:cubicBezTo>
                    <a:close/>
                    <a:moveTo>
                      <a:pt x="4661" y="2657"/>
                    </a:moveTo>
                    <a:cubicBezTo>
                      <a:pt x="5343" y="2657"/>
                      <a:pt x="6186" y="3210"/>
                      <a:pt x="7070" y="4197"/>
                    </a:cubicBezTo>
                    <a:cubicBezTo>
                      <a:pt x="6681" y="5316"/>
                      <a:pt x="6513" y="6547"/>
                      <a:pt x="6513" y="7723"/>
                    </a:cubicBezTo>
                    <a:lnTo>
                      <a:pt x="2673" y="7723"/>
                    </a:lnTo>
                    <a:cubicBezTo>
                      <a:pt x="2617" y="6547"/>
                      <a:pt x="2728" y="5428"/>
                      <a:pt x="3007" y="4533"/>
                    </a:cubicBezTo>
                    <a:cubicBezTo>
                      <a:pt x="3341" y="3471"/>
                      <a:pt x="3841" y="2854"/>
                      <a:pt x="4398" y="2687"/>
                    </a:cubicBezTo>
                    <a:cubicBezTo>
                      <a:pt x="4483" y="2668"/>
                      <a:pt x="4571" y="2657"/>
                      <a:pt x="4661" y="2657"/>
                    </a:cubicBezTo>
                    <a:close/>
                    <a:moveTo>
                      <a:pt x="19708" y="8954"/>
                    </a:moveTo>
                    <a:cubicBezTo>
                      <a:pt x="20041" y="8954"/>
                      <a:pt x="20321" y="9234"/>
                      <a:pt x="20321" y="9570"/>
                    </a:cubicBezTo>
                    <a:cubicBezTo>
                      <a:pt x="20321" y="12703"/>
                      <a:pt x="17759" y="15277"/>
                      <a:pt x="14641" y="15277"/>
                    </a:cubicBezTo>
                    <a:lnTo>
                      <a:pt x="7070" y="15277"/>
                    </a:lnTo>
                    <a:cubicBezTo>
                      <a:pt x="3898" y="15277"/>
                      <a:pt x="1336" y="12703"/>
                      <a:pt x="1336" y="9570"/>
                    </a:cubicBezTo>
                    <a:cubicBezTo>
                      <a:pt x="1336" y="9234"/>
                      <a:pt x="1615" y="8954"/>
                      <a:pt x="1949" y="8954"/>
                    </a:cubicBezTo>
                    <a:close/>
                    <a:moveTo>
                      <a:pt x="16534" y="16565"/>
                    </a:moveTo>
                    <a:lnTo>
                      <a:pt x="16534" y="17179"/>
                    </a:lnTo>
                    <a:cubicBezTo>
                      <a:pt x="16534" y="18243"/>
                      <a:pt x="15700" y="19081"/>
                      <a:pt x="14641" y="19081"/>
                    </a:cubicBezTo>
                    <a:lnTo>
                      <a:pt x="14030" y="19081"/>
                    </a:lnTo>
                    <a:lnTo>
                      <a:pt x="14030" y="18467"/>
                    </a:lnTo>
                    <a:cubicBezTo>
                      <a:pt x="14030" y="17403"/>
                      <a:pt x="14864" y="16565"/>
                      <a:pt x="15866" y="16565"/>
                    </a:cubicBezTo>
                    <a:close/>
                    <a:moveTo>
                      <a:pt x="17759" y="16620"/>
                    </a:moveTo>
                    <a:cubicBezTo>
                      <a:pt x="19207" y="16900"/>
                      <a:pt x="20321" y="18131"/>
                      <a:pt x="20321" y="19698"/>
                    </a:cubicBezTo>
                    <a:lnTo>
                      <a:pt x="20321" y="20314"/>
                    </a:lnTo>
                    <a:lnTo>
                      <a:pt x="19708" y="20314"/>
                    </a:lnTo>
                    <a:cubicBezTo>
                      <a:pt x="18760" y="20314"/>
                      <a:pt x="17759" y="19866"/>
                      <a:pt x="17147" y="19081"/>
                    </a:cubicBezTo>
                    <a:cubicBezTo>
                      <a:pt x="17536" y="18522"/>
                      <a:pt x="17759" y="17907"/>
                      <a:pt x="17759" y="17179"/>
                    </a:cubicBezTo>
                    <a:lnTo>
                      <a:pt x="17759" y="16620"/>
                    </a:lnTo>
                    <a:close/>
                    <a:moveTo>
                      <a:pt x="10800" y="0"/>
                    </a:moveTo>
                    <a:cubicBezTo>
                      <a:pt x="9575" y="0"/>
                      <a:pt x="8462" y="952"/>
                      <a:pt x="7515" y="2687"/>
                    </a:cubicBezTo>
                    <a:cubicBezTo>
                      <a:pt x="7515" y="2799"/>
                      <a:pt x="7460" y="2799"/>
                      <a:pt x="7460" y="2854"/>
                    </a:cubicBezTo>
                    <a:cubicBezTo>
                      <a:pt x="6503" y="1892"/>
                      <a:pt x="5471" y="1380"/>
                      <a:pt x="4578" y="1380"/>
                    </a:cubicBezTo>
                    <a:cubicBezTo>
                      <a:pt x="4380" y="1380"/>
                      <a:pt x="4190" y="1405"/>
                      <a:pt x="4009" y="1455"/>
                    </a:cubicBezTo>
                    <a:cubicBezTo>
                      <a:pt x="2060" y="2016"/>
                      <a:pt x="1113" y="5037"/>
                      <a:pt x="1281" y="7723"/>
                    </a:cubicBezTo>
                    <a:cubicBezTo>
                      <a:pt x="502" y="8003"/>
                      <a:pt x="0" y="8730"/>
                      <a:pt x="0" y="9570"/>
                    </a:cubicBezTo>
                    <a:cubicBezTo>
                      <a:pt x="0" y="13430"/>
                      <a:pt x="3174" y="16565"/>
                      <a:pt x="6959" y="16565"/>
                    </a:cubicBezTo>
                    <a:lnTo>
                      <a:pt x="13306" y="16565"/>
                    </a:lnTo>
                    <a:cubicBezTo>
                      <a:pt x="12915" y="17124"/>
                      <a:pt x="12692" y="17739"/>
                      <a:pt x="12692" y="18410"/>
                    </a:cubicBezTo>
                    <a:lnTo>
                      <a:pt x="12692" y="19698"/>
                    </a:lnTo>
                    <a:cubicBezTo>
                      <a:pt x="12692" y="20033"/>
                      <a:pt x="12972" y="20314"/>
                      <a:pt x="13306" y="20314"/>
                    </a:cubicBezTo>
                    <a:lnTo>
                      <a:pt x="14587" y="20314"/>
                    </a:lnTo>
                    <a:cubicBezTo>
                      <a:pt x="15143" y="20314"/>
                      <a:pt x="15700" y="20202"/>
                      <a:pt x="16145" y="19922"/>
                    </a:cubicBezTo>
                    <a:cubicBezTo>
                      <a:pt x="16979" y="20985"/>
                      <a:pt x="18315" y="21600"/>
                      <a:pt x="19653" y="21600"/>
                    </a:cubicBezTo>
                    <a:lnTo>
                      <a:pt x="20877" y="21600"/>
                    </a:lnTo>
                    <a:cubicBezTo>
                      <a:pt x="21266" y="21600"/>
                      <a:pt x="21545" y="21321"/>
                      <a:pt x="21545" y="20985"/>
                    </a:cubicBezTo>
                    <a:lnTo>
                      <a:pt x="21545" y="19698"/>
                    </a:lnTo>
                    <a:cubicBezTo>
                      <a:pt x="21600" y="17684"/>
                      <a:pt x="20264" y="16005"/>
                      <a:pt x="18372" y="15446"/>
                    </a:cubicBezTo>
                    <a:cubicBezTo>
                      <a:pt x="20321" y="14158"/>
                      <a:pt x="21600" y="12032"/>
                      <a:pt x="21600" y="9570"/>
                    </a:cubicBezTo>
                    <a:cubicBezTo>
                      <a:pt x="21600" y="8730"/>
                      <a:pt x="21043" y="8003"/>
                      <a:pt x="20321" y="7723"/>
                    </a:cubicBezTo>
                    <a:cubicBezTo>
                      <a:pt x="20487" y="4925"/>
                      <a:pt x="19653" y="1959"/>
                      <a:pt x="17647" y="1455"/>
                    </a:cubicBezTo>
                    <a:cubicBezTo>
                      <a:pt x="17456" y="1405"/>
                      <a:pt x="17258" y="1380"/>
                      <a:pt x="17053" y="1380"/>
                    </a:cubicBezTo>
                    <a:cubicBezTo>
                      <a:pt x="16131" y="1380"/>
                      <a:pt x="15097" y="1892"/>
                      <a:pt x="14141" y="2854"/>
                    </a:cubicBezTo>
                    <a:cubicBezTo>
                      <a:pt x="14141" y="2799"/>
                      <a:pt x="14085" y="2799"/>
                      <a:pt x="14085" y="2687"/>
                    </a:cubicBezTo>
                    <a:cubicBezTo>
                      <a:pt x="13249" y="952"/>
                      <a:pt x="1208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814" name="Google Shape;4814;p41"/>
            <p:cNvGrpSpPr/>
            <p:nvPr/>
          </p:nvGrpSpPr>
          <p:grpSpPr>
            <a:xfrm>
              <a:off x="10116708" y="8870"/>
              <a:ext cx="797103" cy="904455"/>
              <a:chOff x="0" y="0"/>
              <a:chExt cx="797101" cy="904454"/>
            </a:xfrm>
          </p:grpSpPr>
          <p:sp>
            <p:nvSpPr>
              <p:cNvPr id="4815" name="Google Shape;4815;p41"/>
              <p:cNvSpPr/>
              <p:nvPr/>
            </p:nvSpPr>
            <p:spPr>
              <a:xfrm>
                <a:off x="530493" y="426456"/>
                <a:ext cx="53921" cy="53847"/>
              </a:xfrm>
              <a:custGeom>
                <a:rect b="b" l="l" r="r" t="t"/>
                <a:pathLst>
                  <a:path extrusionOk="0" h="21600" w="21600">
                    <a:moveTo>
                      <a:pt x="10308" y="0"/>
                    </a:moveTo>
                    <a:cubicBezTo>
                      <a:pt x="4678" y="0"/>
                      <a:pt x="0" y="4684"/>
                      <a:pt x="0" y="11277"/>
                    </a:cubicBezTo>
                    <a:cubicBezTo>
                      <a:pt x="0" y="16916"/>
                      <a:pt x="4678" y="21600"/>
                      <a:pt x="10308" y="21600"/>
                    </a:cubicBezTo>
                    <a:cubicBezTo>
                      <a:pt x="16893" y="21600"/>
                      <a:pt x="21600" y="16916"/>
                      <a:pt x="21600" y="11277"/>
                    </a:cubicBezTo>
                    <a:cubicBezTo>
                      <a:pt x="21600" y="4684"/>
                      <a:pt x="16893" y="0"/>
                      <a:pt x="103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16" name="Google Shape;4816;p41"/>
              <p:cNvSpPr/>
              <p:nvPr/>
            </p:nvSpPr>
            <p:spPr>
              <a:xfrm>
                <a:off x="214183" y="426456"/>
                <a:ext cx="53847" cy="53847"/>
              </a:xfrm>
              <a:custGeom>
                <a:rect b="b" l="l" r="r" t="t"/>
                <a:pathLst>
                  <a:path extrusionOk="0" h="21600" w="21600">
                    <a:moveTo>
                      <a:pt x="10323" y="0"/>
                    </a:moveTo>
                    <a:cubicBezTo>
                      <a:pt x="4684" y="0"/>
                      <a:pt x="0" y="4684"/>
                      <a:pt x="0" y="11277"/>
                    </a:cubicBezTo>
                    <a:cubicBezTo>
                      <a:pt x="0" y="16916"/>
                      <a:pt x="4684" y="21600"/>
                      <a:pt x="10323" y="21600"/>
                    </a:cubicBezTo>
                    <a:cubicBezTo>
                      <a:pt x="16916" y="21600"/>
                      <a:pt x="21600" y="16916"/>
                      <a:pt x="21600" y="11277"/>
                    </a:cubicBezTo>
                    <a:cubicBezTo>
                      <a:pt x="21600" y="4684"/>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17" name="Google Shape;4817;p41"/>
              <p:cNvSpPr/>
              <p:nvPr/>
            </p:nvSpPr>
            <p:spPr>
              <a:xfrm>
                <a:off x="0" y="0"/>
                <a:ext cx="797101" cy="904454"/>
              </a:xfrm>
              <a:custGeom>
                <a:rect b="b" l="l" r="r" t="t"/>
                <a:pathLst>
                  <a:path extrusionOk="0" h="21600" w="21299">
                    <a:moveTo>
                      <a:pt x="1904" y="1231"/>
                    </a:moveTo>
                    <a:cubicBezTo>
                      <a:pt x="3595" y="1231"/>
                      <a:pt x="5034" y="2295"/>
                      <a:pt x="5348" y="3749"/>
                    </a:cubicBezTo>
                    <a:cubicBezTo>
                      <a:pt x="4909" y="4197"/>
                      <a:pt x="4471" y="4757"/>
                      <a:pt x="4096" y="5316"/>
                    </a:cubicBezTo>
                    <a:lnTo>
                      <a:pt x="1904" y="1231"/>
                    </a:lnTo>
                    <a:close/>
                    <a:moveTo>
                      <a:pt x="19434" y="1231"/>
                    </a:moveTo>
                    <a:lnTo>
                      <a:pt x="17180" y="5316"/>
                    </a:lnTo>
                    <a:cubicBezTo>
                      <a:pt x="16743" y="4757"/>
                      <a:pt x="16367" y="4252"/>
                      <a:pt x="15928" y="3749"/>
                    </a:cubicBezTo>
                    <a:cubicBezTo>
                      <a:pt x="16242" y="2295"/>
                      <a:pt x="17681" y="1231"/>
                      <a:pt x="19372" y="1231"/>
                    </a:cubicBezTo>
                    <a:close/>
                    <a:moveTo>
                      <a:pt x="10670" y="2519"/>
                    </a:moveTo>
                    <a:cubicBezTo>
                      <a:pt x="12047" y="2519"/>
                      <a:pt x="13549" y="3302"/>
                      <a:pt x="14863" y="4588"/>
                    </a:cubicBezTo>
                    <a:lnTo>
                      <a:pt x="13736" y="5316"/>
                    </a:lnTo>
                    <a:cubicBezTo>
                      <a:pt x="12297" y="6154"/>
                      <a:pt x="11421" y="7554"/>
                      <a:pt x="11421" y="9121"/>
                    </a:cubicBezTo>
                    <a:lnTo>
                      <a:pt x="11421" y="11582"/>
                    </a:lnTo>
                    <a:cubicBezTo>
                      <a:pt x="11232" y="11527"/>
                      <a:pt x="10982" y="11527"/>
                      <a:pt x="10731" y="11527"/>
                    </a:cubicBezTo>
                    <a:cubicBezTo>
                      <a:pt x="10481" y="11527"/>
                      <a:pt x="10169" y="11582"/>
                      <a:pt x="9980" y="11639"/>
                    </a:cubicBezTo>
                    <a:lnTo>
                      <a:pt x="9980" y="9233"/>
                    </a:lnTo>
                    <a:cubicBezTo>
                      <a:pt x="9980" y="7666"/>
                      <a:pt x="9104" y="6211"/>
                      <a:pt x="7663" y="5371"/>
                    </a:cubicBezTo>
                    <a:lnTo>
                      <a:pt x="6536" y="4645"/>
                    </a:lnTo>
                    <a:cubicBezTo>
                      <a:pt x="7788" y="3190"/>
                      <a:pt x="9229" y="2519"/>
                      <a:pt x="10670" y="2519"/>
                    </a:cubicBezTo>
                    <a:close/>
                    <a:moveTo>
                      <a:pt x="10670" y="12701"/>
                    </a:moveTo>
                    <a:cubicBezTo>
                      <a:pt x="10982" y="12701"/>
                      <a:pt x="11232" y="12927"/>
                      <a:pt x="11357" y="13151"/>
                    </a:cubicBezTo>
                    <a:lnTo>
                      <a:pt x="11357" y="13430"/>
                    </a:lnTo>
                    <a:cubicBezTo>
                      <a:pt x="11296" y="13542"/>
                      <a:pt x="10982" y="13765"/>
                      <a:pt x="10670" y="13934"/>
                    </a:cubicBezTo>
                    <a:cubicBezTo>
                      <a:pt x="10294" y="13710"/>
                      <a:pt x="9980" y="13486"/>
                      <a:pt x="9980" y="13318"/>
                    </a:cubicBezTo>
                    <a:cubicBezTo>
                      <a:pt x="9980" y="12982"/>
                      <a:pt x="10294" y="12701"/>
                      <a:pt x="10670" y="12701"/>
                    </a:cubicBezTo>
                    <a:close/>
                    <a:moveTo>
                      <a:pt x="5598" y="5595"/>
                    </a:moveTo>
                    <a:lnTo>
                      <a:pt x="6912" y="6323"/>
                    </a:lnTo>
                    <a:cubicBezTo>
                      <a:pt x="7913" y="6938"/>
                      <a:pt x="8539" y="8058"/>
                      <a:pt x="8539" y="9066"/>
                    </a:cubicBezTo>
                    <a:lnTo>
                      <a:pt x="8539" y="13318"/>
                    </a:lnTo>
                    <a:cubicBezTo>
                      <a:pt x="8539" y="13430"/>
                      <a:pt x="8539" y="13542"/>
                      <a:pt x="8603" y="13653"/>
                    </a:cubicBezTo>
                    <a:cubicBezTo>
                      <a:pt x="8790" y="14270"/>
                      <a:pt x="9479" y="14717"/>
                      <a:pt x="9980" y="14941"/>
                    </a:cubicBezTo>
                    <a:lnTo>
                      <a:pt x="9980" y="15948"/>
                    </a:lnTo>
                    <a:cubicBezTo>
                      <a:pt x="9891" y="17428"/>
                      <a:pt x="8488" y="18394"/>
                      <a:pt x="6942" y="18394"/>
                    </a:cubicBezTo>
                    <a:cubicBezTo>
                      <a:pt x="6324" y="18394"/>
                      <a:pt x="5686" y="18241"/>
                      <a:pt x="5097" y="17906"/>
                    </a:cubicBezTo>
                    <a:cubicBezTo>
                      <a:pt x="3531" y="16955"/>
                      <a:pt x="2842" y="15501"/>
                      <a:pt x="2842" y="13318"/>
                    </a:cubicBezTo>
                    <a:cubicBezTo>
                      <a:pt x="2842" y="10911"/>
                      <a:pt x="3845" y="7890"/>
                      <a:pt x="5598" y="5595"/>
                    </a:cubicBezTo>
                    <a:close/>
                    <a:moveTo>
                      <a:pt x="15867" y="5595"/>
                    </a:moveTo>
                    <a:cubicBezTo>
                      <a:pt x="17556" y="7835"/>
                      <a:pt x="18557" y="10911"/>
                      <a:pt x="18557" y="13318"/>
                    </a:cubicBezTo>
                    <a:cubicBezTo>
                      <a:pt x="18496" y="15444"/>
                      <a:pt x="17681" y="17010"/>
                      <a:pt x="16117" y="17906"/>
                    </a:cubicBezTo>
                    <a:cubicBezTo>
                      <a:pt x="15563" y="18241"/>
                      <a:pt x="14939" y="18394"/>
                      <a:pt x="14330" y="18394"/>
                    </a:cubicBezTo>
                    <a:cubicBezTo>
                      <a:pt x="12798" y="18394"/>
                      <a:pt x="11357" y="17428"/>
                      <a:pt x="11357" y="15948"/>
                    </a:cubicBezTo>
                    <a:lnTo>
                      <a:pt x="11357" y="15053"/>
                    </a:lnTo>
                    <a:cubicBezTo>
                      <a:pt x="12109" y="14661"/>
                      <a:pt x="12860" y="14101"/>
                      <a:pt x="12860" y="13318"/>
                    </a:cubicBezTo>
                    <a:lnTo>
                      <a:pt x="12860" y="9066"/>
                    </a:lnTo>
                    <a:cubicBezTo>
                      <a:pt x="12860" y="7947"/>
                      <a:pt x="13486" y="6938"/>
                      <a:pt x="14487" y="6323"/>
                    </a:cubicBezTo>
                    <a:lnTo>
                      <a:pt x="15867" y="5595"/>
                    </a:lnTo>
                    <a:close/>
                    <a:moveTo>
                      <a:pt x="10670" y="18017"/>
                    </a:moveTo>
                    <a:cubicBezTo>
                      <a:pt x="10920" y="18298"/>
                      <a:pt x="11107" y="18522"/>
                      <a:pt x="11357" y="18746"/>
                    </a:cubicBezTo>
                    <a:lnTo>
                      <a:pt x="11357" y="20312"/>
                    </a:lnTo>
                    <a:lnTo>
                      <a:pt x="9980" y="20312"/>
                    </a:lnTo>
                    <a:lnTo>
                      <a:pt x="9980" y="18746"/>
                    </a:lnTo>
                    <a:cubicBezTo>
                      <a:pt x="10169" y="18522"/>
                      <a:pt x="10481" y="18298"/>
                      <a:pt x="10670" y="18017"/>
                    </a:cubicBezTo>
                    <a:close/>
                    <a:moveTo>
                      <a:pt x="713" y="0"/>
                    </a:moveTo>
                    <a:cubicBezTo>
                      <a:pt x="151" y="0"/>
                      <a:pt x="-163" y="503"/>
                      <a:pt x="87" y="895"/>
                    </a:cubicBezTo>
                    <a:lnTo>
                      <a:pt x="3281" y="6659"/>
                    </a:lnTo>
                    <a:cubicBezTo>
                      <a:pt x="2154" y="8785"/>
                      <a:pt x="1403" y="11192"/>
                      <a:pt x="1403" y="13318"/>
                    </a:cubicBezTo>
                    <a:cubicBezTo>
                      <a:pt x="1403" y="15836"/>
                      <a:pt x="2341" y="17739"/>
                      <a:pt x="4346" y="18914"/>
                    </a:cubicBezTo>
                    <a:cubicBezTo>
                      <a:pt x="5143" y="19412"/>
                      <a:pt x="6065" y="19662"/>
                      <a:pt x="6987" y="19662"/>
                    </a:cubicBezTo>
                    <a:cubicBezTo>
                      <a:pt x="7514" y="19662"/>
                      <a:pt x="8039" y="19580"/>
                      <a:pt x="8539" y="19417"/>
                    </a:cubicBezTo>
                    <a:lnTo>
                      <a:pt x="8539" y="20984"/>
                    </a:lnTo>
                    <a:cubicBezTo>
                      <a:pt x="8539" y="21319"/>
                      <a:pt x="8853" y="21600"/>
                      <a:pt x="9229" y="21600"/>
                    </a:cubicBezTo>
                    <a:lnTo>
                      <a:pt x="12047" y="21600"/>
                    </a:lnTo>
                    <a:cubicBezTo>
                      <a:pt x="12484" y="21600"/>
                      <a:pt x="12798" y="21319"/>
                      <a:pt x="12798" y="20984"/>
                    </a:cubicBezTo>
                    <a:lnTo>
                      <a:pt x="12798" y="19417"/>
                    </a:lnTo>
                    <a:cubicBezTo>
                      <a:pt x="13299" y="19580"/>
                      <a:pt x="13824" y="19662"/>
                      <a:pt x="14350" y="19662"/>
                    </a:cubicBezTo>
                    <a:cubicBezTo>
                      <a:pt x="15272" y="19662"/>
                      <a:pt x="16196" y="19412"/>
                      <a:pt x="16993" y="18914"/>
                    </a:cubicBezTo>
                    <a:cubicBezTo>
                      <a:pt x="18997" y="17739"/>
                      <a:pt x="19935" y="15836"/>
                      <a:pt x="19935" y="13318"/>
                    </a:cubicBezTo>
                    <a:cubicBezTo>
                      <a:pt x="19935" y="11192"/>
                      <a:pt x="19183" y="8730"/>
                      <a:pt x="17995" y="6659"/>
                    </a:cubicBezTo>
                    <a:lnTo>
                      <a:pt x="21250" y="895"/>
                    </a:lnTo>
                    <a:cubicBezTo>
                      <a:pt x="21437" y="503"/>
                      <a:pt x="21061" y="0"/>
                      <a:pt x="20624" y="0"/>
                    </a:cubicBezTo>
                    <a:lnTo>
                      <a:pt x="19434" y="0"/>
                    </a:lnTo>
                    <a:cubicBezTo>
                      <a:pt x="17431" y="0"/>
                      <a:pt x="15616" y="1119"/>
                      <a:pt x="14801" y="2797"/>
                    </a:cubicBezTo>
                    <a:cubicBezTo>
                      <a:pt x="14676" y="2742"/>
                      <a:pt x="14551" y="2574"/>
                      <a:pt x="14426" y="2519"/>
                    </a:cubicBezTo>
                    <a:cubicBezTo>
                      <a:pt x="13235" y="1678"/>
                      <a:pt x="11983" y="1231"/>
                      <a:pt x="10670" y="1231"/>
                    </a:cubicBezTo>
                    <a:cubicBezTo>
                      <a:pt x="9104" y="1231"/>
                      <a:pt x="7663" y="1902"/>
                      <a:pt x="6536" y="2797"/>
                    </a:cubicBezTo>
                    <a:cubicBezTo>
                      <a:pt x="5785" y="1119"/>
                      <a:pt x="4032" y="0"/>
                      <a:pt x="19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818" name="Google Shape;4818;p41"/>
            <p:cNvGrpSpPr/>
            <p:nvPr/>
          </p:nvGrpSpPr>
          <p:grpSpPr>
            <a:xfrm>
              <a:off x="10061402" y="1130270"/>
              <a:ext cx="906836" cy="904456"/>
              <a:chOff x="0" y="0"/>
              <a:chExt cx="906835" cy="904454"/>
            </a:xfrm>
          </p:grpSpPr>
          <p:sp>
            <p:nvSpPr>
              <p:cNvPr id="4819" name="Google Shape;4819;p41"/>
              <p:cNvSpPr/>
              <p:nvPr/>
            </p:nvSpPr>
            <p:spPr>
              <a:xfrm>
                <a:off x="0" y="0"/>
                <a:ext cx="906835" cy="904454"/>
              </a:xfrm>
              <a:custGeom>
                <a:rect b="b" l="l" r="r" t="t"/>
                <a:pathLst>
                  <a:path extrusionOk="0" h="21600" w="21600">
                    <a:moveTo>
                      <a:pt x="1842" y="1176"/>
                    </a:moveTo>
                    <a:cubicBezTo>
                      <a:pt x="2177" y="1176"/>
                      <a:pt x="2455" y="1455"/>
                      <a:pt x="2455" y="1847"/>
                    </a:cubicBezTo>
                    <a:cubicBezTo>
                      <a:pt x="2455" y="2183"/>
                      <a:pt x="2177" y="2462"/>
                      <a:pt x="1842" y="2462"/>
                    </a:cubicBezTo>
                    <a:cubicBezTo>
                      <a:pt x="1508" y="2462"/>
                      <a:pt x="1228" y="2183"/>
                      <a:pt x="1228" y="1847"/>
                    </a:cubicBezTo>
                    <a:cubicBezTo>
                      <a:pt x="1228" y="1455"/>
                      <a:pt x="1508" y="1176"/>
                      <a:pt x="1842" y="1176"/>
                    </a:cubicBezTo>
                    <a:close/>
                    <a:moveTo>
                      <a:pt x="6921" y="1176"/>
                    </a:moveTo>
                    <a:cubicBezTo>
                      <a:pt x="7256" y="1176"/>
                      <a:pt x="7534" y="1455"/>
                      <a:pt x="7534" y="1847"/>
                    </a:cubicBezTo>
                    <a:cubicBezTo>
                      <a:pt x="7534" y="2183"/>
                      <a:pt x="7256" y="2462"/>
                      <a:pt x="6921" y="2462"/>
                    </a:cubicBezTo>
                    <a:cubicBezTo>
                      <a:pt x="6586" y="2462"/>
                      <a:pt x="6307" y="2183"/>
                      <a:pt x="6307" y="1847"/>
                    </a:cubicBezTo>
                    <a:cubicBezTo>
                      <a:pt x="6307" y="1455"/>
                      <a:pt x="6586" y="1176"/>
                      <a:pt x="6921" y="1176"/>
                    </a:cubicBezTo>
                    <a:close/>
                    <a:moveTo>
                      <a:pt x="13867" y="5067"/>
                    </a:moveTo>
                    <a:cubicBezTo>
                      <a:pt x="17446" y="5067"/>
                      <a:pt x="20259" y="7964"/>
                      <a:pt x="20259" y="11415"/>
                    </a:cubicBezTo>
                    <a:lnTo>
                      <a:pt x="20259" y="12032"/>
                    </a:lnTo>
                    <a:cubicBezTo>
                      <a:pt x="20259" y="15165"/>
                      <a:pt x="17692" y="17795"/>
                      <a:pt x="14510" y="17795"/>
                    </a:cubicBezTo>
                    <a:cubicBezTo>
                      <a:pt x="12112" y="17795"/>
                      <a:pt x="10046" y="15836"/>
                      <a:pt x="10046" y="13375"/>
                    </a:cubicBezTo>
                    <a:lnTo>
                      <a:pt x="10046" y="12311"/>
                    </a:lnTo>
                    <a:cubicBezTo>
                      <a:pt x="10046" y="10577"/>
                      <a:pt x="11385" y="9009"/>
                      <a:pt x="13060" y="8954"/>
                    </a:cubicBezTo>
                    <a:cubicBezTo>
                      <a:pt x="13095" y="8952"/>
                      <a:pt x="13132" y="8952"/>
                      <a:pt x="13168" y="8952"/>
                    </a:cubicBezTo>
                    <a:cubicBezTo>
                      <a:pt x="14960" y="8952"/>
                      <a:pt x="16409" y="10332"/>
                      <a:pt x="16409" y="12087"/>
                    </a:cubicBezTo>
                    <a:lnTo>
                      <a:pt x="16409" y="12703"/>
                    </a:lnTo>
                    <a:cubicBezTo>
                      <a:pt x="16409" y="13430"/>
                      <a:pt x="15851" y="13989"/>
                      <a:pt x="15182" y="13989"/>
                    </a:cubicBezTo>
                    <a:cubicBezTo>
                      <a:pt x="14456" y="13989"/>
                      <a:pt x="13897" y="13430"/>
                      <a:pt x="13897" y="12703"/>
                    </a:cubicBezTo>
                    <a:lnTo>
                      <a:pt x="13897" y="12087"/>
                    </a:lnTo>
                    <a:cubicBezTo>
                      <a:pt x="13897" y="11751"/>
                      <a:pt x="13618" y="11472"/>
                      <a:pt x="13283" y="11472"/>
                    </a:cubicBezTo>
                    <a:cubicBezTo>
                      <a:pt x="12948" y="11472"/>
                      <a:pt x="12670" y="11751"/>
                      <a:pt x="12670" y="12087"/>
                    </a:cubicBezTo>
                    <a:lnTo>
                      <a:pt x="12670" y="12703"/>
                    </a:lnTo>
                    <a:cubicBezTo>
                      <a:pt x="12670" y="14101"/>
                      <a:pt x="13786" y="15220"/>
                      <a:pt x="15182" y="15220"/>
                    </a:cubicBezTo>
                    <a:cubicBezTo>
                      <a:pt x="16576" y="15220"/>
                      <a:pt x="17692" y="14101"/>
                      <a:pt x="17692" y="12703"/>
                    </a:cubicBezTo>
                    <a:lnTo>
                      <a:pt x="17692" y="12087"/>
                    </a:lnTo>
                    <a:cubicBezTo>
                      <a:pt x="17692" y="9636"/>
                      <a:pt x="15683" y="7662"/>
                      <a:pt x="13208" y="7662"/>
                    </a:cubicBezTo>
                    <a:cubicBezTo>
                      <a:pt x="13141" y="7662"/>
                      <a:pt x="13072" y="7664"/>
                      <a:pt x="13005" y="7666"/>
                    </a:cubicBezTo>
                    <a:cubicBezTo>
                      <a:pt x="10604" y="7835"/>
                      <a:pt x="8762" y="9906"/>
                      <a:pt x="8762" y="12311"/>
                    </a:cubicBezTo>
                    <a:lnTo>
                      <a:pt x="8762" y="13375"/>
                    </a:lnTo>
                    <a:cubicBezTo>
                      <a:pt x="8762" y="14549"/>
                      <a:pt x="9097" y="15613"/>
                      <a:pt x="9711" y="16508"/>
                    </a:cubicBezTo>
                    <a:lnTo>
                      <a:pt x="9377" y="16508"/>
                    </a:lnTo>
                    <a:cubicBezTo>
                      <a:pt x="8315" y="16508"/>
                      <a:pt x="7479" y="15669"/>
                      <a:pt x="7479" y="14605"/>
                    </a:cubicBezTo>
                    <a:lnTo>
                      <a:pt x="7479" y="11751"/>
                    </a:lnTo>
                    <a:cubicBezTo>
                      <a:pt x="7534" y="8282"/>
                      <a:pt x="10046" y="5373"/>
                      <a:pt x="13283" y="5092"/>
                    </a:cubicBezTo>
                    <a:cubicBezTo>
                      <a:pt x="13479" y="5075"/>
                      <a:pt x="13674" y="5067"/>
                      <a:pt x="13867" y="5067"/>
                    </a:cubicBezTo>
                    <a:close/>
                    <a:moveTo>
                      <a:pt x="4461" y="7524"/>
                    </a:moveTo>
                    <a:cubicBezTo>
                      <a:pt x="5493" y="7524"/>
                      <a:pt x="6363" y="8444"/>
                      <a:pt x="6363" y="9456"/>
                    </a:cubicBezTo>
                    <a:lnTo>
                      <a:pt x="6363" y="14494"/>
                    </a:lnTo>
                    <a:cubicBezTo>
                      <a:pt x="6363" y="16229"/>
                      <a:pt x="7757" y="17627"/>
                      <a:pt x="9488" y="17627"/>
                    </a:cubicBezTo>
                    <a:lnTo>
                      <a:pt x="10996" y="17627"/>
                    </a:lnTo>
                    <a:cubicBezTo>
                      <a:pt x="11944" y="18410"/>
                      <a:pt x="13228" y="18858"/>
                      <a:pt x="14622" y="18858"/>
                    </a:cubicBezTo>
                    <a:cubicBezTo>
                      <a:pt x="15963" y="18858"/>
                      <a:pt x="17191" y="18522"/>
                      <a:pt x="18307" y="17851"/>
                    </a:cubicBezTo>
                    <a:cubicBezTo>
                      <a:pt x="19200" y="18355"/>
                      <a:pt x="19981" y="19250"/>
                      <a:pt x="20204" y="20312"/>
                    </a:cubicBezTo>
                    <a:lnTo>
                      <a:pt x="6921" y="20312"/>
                    </a:lnTo>
                    <a:cubicBezTo>
                      <a:pt x="4466" y="20312"/>
                      <a:pt x="2512" y="18243"/>
                      <a:pt x="2512" y="15836"/>
                    </a:cubicBezTo>
                    <a:lnTo>
                      <a:pt x="2512" y="9570"/>
                    </a:lnTo>
                    <a:cubicBezTo>
                      <a:pt x="2512" y="8618"/>
                      <a:pt x="3237" y="7723"/>
                      <a:pt x="4131" y="7554"/>
                    </a:cubicBezTo>
                    <a:cubicBezTo>
                      <a:pt x="4241" y="7533"/>
                      <a:pt x="4353" y="7524"/>
                      <a:pt x="4461" y="7524"/>
                    </a:cubicBezTo>
                    <a:close/>
                    <a:moveTo>
                      <a:pt x="1897" y="0"/>
                    </a:moveTo>
                    <a:cubicBezTo>
                      <a:pt x="838" y="0"/>
                      <a:pt x="0" y="840"/>
                      <a:pt x="0" y="1902"/>
                    </a:cubicBezTo>
                    <a:cubicBezTo>
                      <a:pt x="0" y="2934"/>
                      <a:pt x="893" y="3808"/>
                      <a:pt x="1864" y="3808"/>
                    </a:cubicBezTo>
                    <a:cubicBezTo>
                      <a:pt x="1894" y="3808"/>
                      <a:pt x="1924" y="3806"/>
                      <a:pt x="1954" y="3806"/>
                    </a:cubicBezTo>
                    <a:lnTo>
                      <a:pt x="3070" y="6659"/>
                    </a:lnTo>
                    <a:cubicBezTo>
                      <a:pt x="1954" y="7106"/>
                      <a:pt x="1284" y="8337"/>
                      <a:pt x="1284" y="9682"/>
                    </a:cubicBezTo>
                    <a:lnTo>
                      <a:pt x="1284" y="15893"/>
                    </a:lnTo>
                    <a:cubicBezTo>
                      <a:pt x="1284" y="19026"/>
                      <a:pt x="3851" y="21600"/>
                      <a:pt x="6976" y="21600"/>
                    </a:cubicBezTo>
                    <a:lnTo>
                      <a:pt x="20930" y="21600"/>
                    </a:lnTo>
                    <a:cubicBezTo>
                      <a:pt x="21320" y="21600"/>
                      <a:pt x="21600" y="21321"/>
                      <a:pt x="21600" y="20984"/>
                    </a:cubicBezTo>
                    <a:cubicBezTo>
                      <a:pt x="21600" y="20033"/>
                      <a:pt x="21208" y="19026"/>
                      <a:pt x="20650" y="18243"/>
                    </a:cubicBezTo>
                    <a:cubicBezTo>
                      <a:pt x="20316" y="17795"/>
                      <a:pt x="19924" y="17403"/>
                      <a:pt x="19423" y="17124"/>
                    </a:cubicBezTo>
                    <a:cubicBezTo>
                      <a:pt x="20650" y="15836"/>
                      <a:pt x="21600" y="13989"/>
                      <a:pt x="21600" y="12032"/>
                    </a:cubicBezTo>
                    <a:lnTo>
                      <a:pt x="21600" y="11415"/>
                    </a:lnTo>
                    <a:cubicBezTo>
                      <a:pt x="21600" y="7247"/>
                      <a:pt x="18174" y="3824"/>
                      <a:pt x="13991" y="3824"/>
                    </a:cubicBezTo>
                    <a:cubicBezTo>
                      <a:pt x="13740" y="3824"/>
                      <a:pt x="13485" y="3837"/>
                      <a:pt x="13228" y="3861"/>
                    </a:cubicBezTo>
                    <a:cubicBezTo>
                      <a:pt x="10604" y="4142"/>
                      <a:pt x="8372" y="5709"/>
                      <a:pt x="7199" y="8058"/>
                    </a:cubicBezTo>
                    <a:cubicBezTo>
                      <a:pt x="6865" y="7442"/>
                      <a:pt x="6363" y="6939"/>
                      <a:pt x="5749" y="6659"/>
                    </a:cubicBezTo>
                    <a:lnTo>
                      <a:pt x="6865" y="3806"/>
                    </a:lnTo>
                    <a:lnTo>
                      <a:pt x="6921" y="3806"/>
                    </a:lnTo>
                    <a:cubicBezTo>
                      <a:pt x="7981" y="3806"/>
                      <a:pt x="8819" y="2966"/>
                      <a:pt x="8819" y="1902"/>
                    </a:cubicBezTo>
                    <a:cubicBezTo>
                      <a:pt x="8819" y="840"/>
                      <a:pt x="7981" y="0"/>
                      <a:pt x="6921" y="0"/>
                    </a:cubicBezTo>
                    <a:cubicBezTo>
                      <a:pt x="5860" y="0"/>
                      <a:pt x="5024" y="840"/>
                      <a:pt x="5024" y="1902"/>
                    </a:cubicBezTo>
                    <a:cubicBezTo>
                      <a:pt x="5024" y="2462"/>
                      <a:pt x="5302" y="2966"/>
                      <a:pt x="5694" y="3302"/>
                    </a:cubicBezTo>
                    <a:lnTo>
                      <a:pt x="4466" y="6380"/>
                    </a:lnTo>
                    <a:lnTo>
                      <a:pt x="4354" y="6380"/>
                    </a:lnTo>
                    <a:lnTo>
                      <a:pt x="3182" y="3302"/>
                    </a:lnTo>
                    <a:cubicBezTo>
                      <a:pt x="3571" y="2966"/>
                      <a:pt x="3795" y="2462"/>
                      <a:pt x="3795" y="1902"/>
                    </a:cubicBezTo>
                    <a:cubicBezTo>
                      <a:pt x="3795" y="840"/>
                      <a:pt x="2958" y="0"/>
                      <a:pt x="18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20" name="Google Shape;4820;p41"/>
              <p:cNvSpPr/>
              <p:nvPr/>
            </p:nvSpPr>
            <p:spPr>
              <a:xfrm>
                <a:off x="159307" y="370230"/>
                <a:ext cx="51616" cy="51541"/>
              </a:xfrm>
              <a:custGeom>
                <a:rect b="b" l="l" r="r" t="t"/>
                <a:pathLst>
                  <a:path extrusionOk="0" h="21600" w="21600">
                    <a:moveTo>
                      <a:pt x="10800" y="0"/>
                    </a:moveTo>
                    <a:cubicBezTo>
                      <a:pt x="4918" y="0"/>
                      <a:pt x="0" y="4894"/>
                      <a:pt x="0" y="10784"/>
                    </a:cubicBezTo>
                    <a:cubicBezTo>
                      <a:pt x="0" y="16706"/>
                      <a:pt x="4918" y="21600"/>
                      <a:pt x="10800" y="21600"/>
                    </a:cubicBezTo>
                    <a:cubicBezTo>
                      <a:pt x="16682" y="21600"/>
                      <a:pt x="21600" y="16706"/>
                      <a:pt x="21600" y="10784"/>
                    </a:cubicBezTo>
                    <a:cubicBezTo>
                      <a:pt x="21600" y="4894"/>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821" name="Google Shape;4821;p41"/>
            <p:cNvGrpSpPr/>
            <p:nvPr/>
          </p:nvGrpSpPr>
          <p:grpSpPr>
            <a:xfrm>
              <a:off x="10116512" y="2235904"/>
              <a:ext cx="796617" cy="899771"/>
              <a:chOff x="74" y="-1"/>
              <a:chExt cx="796615" cy="899770"/>
            </a:xfrm>
          </p:grpSpPr>
          <p:sp>
            <p:nvSpPr>
              <p:cNvPr id="4822" name="Google Shape;4822;p41"/>
              <p:cNvSpPr/>
              <p:nvPr/>
            </p:nvSpPr>
            <p:spPr>
              <a:xfrm>
                <a:off x="74" y="-1"/>
                <a:ext cx="796615" cy="899770"/>
              </a:xfrm>
              <a:custGeom>
                <a:rect b="b" l="l" r="r" t="t"/>
                <a:pathLst>
                  <a:path extrusionOk="0" h="21600" w="21600">
                    <a:moveTo>
                      <a:pt x="2033" y="8888"/>
                    </a:moveTo>
                    <a:cubicBezTo>
                      <a:pt x="2987" y="8888"/>
                      <a:pt x="3749" y="9450"/>
                      <a:pt x="4066" y="10125"/>
                    </a:cubicBezTo>
                    <a:lnTo>
                      <a:pt x="3430" y="10125"/>
                    </a:lnTo>
                    <a:cubicBezTo>
                      <a:pt x="2476" y="10125"/>
                      <a:pt x="1714" y="9563"/>
                      <a:pt x="1398" y="8888"/>
                    </a:cubicBezTo>
                    <a:close/>
                    <a:moveTo>
                      <a:pt x="19886" y="8888"/>
                    </a:moveTo>
                    <a:cubicBezTo>
                      <a:pt x="19567" y="9563"/>
                      <a:pt x="18742" y="10125"/>
                      <a:pt x="17789" y="10125"/>
                    </a:cubicBezTo>
                    <a:lnTo>
                      <a:pt x="17153" y="10125"/>
                    </a:lnTo>
                    <a:cubicBezTo>
                      <a:pt x="17534" y="9395"/>
                      <a:pt x="18297" y="8888"/>
                      <a:pt x="19251" y="8888"/>
                    </a:cubicBezTo>
                    <a:close/>
                    <a:moveTo>
                      <a:pt x="10674" y="14007"/>
                    </a:moveTo>
                    <a:cubicBezTo>
                      <a:pt x="10991" y="14007"/>
                      <a:pt x="11309" y="14232"/>
                      <a:pt x="11372" y="14457"/>
                    </a:cubicBezTo>
                    <a:lnTo>
                      <a:pt x="10674" y="15189"/>
                    </a:lnTo>
                    <a:lnTo>
                      <a:pt x="9974" y="14457"/>
                    </a:lnTo>
                    <a:cubicBezTo>
                      <a:pt x="10039" y="14232"/>
                      <a:pt x="10355" y="14007"/>
                      <a:pt x="10674" y="14007"/>
                    </a:cubicBezTo>
                    <a:close/>
                    <a:moveTo>
                      <a:pt x="10674" y="7595"/>
                    </a:moveTo>
                    <a:cubicBezTo>
                      <a:pt x="13659" y="7595"/>
                      <a:pt x="15693" y="9113"/>
                      <a:pt x="15693" y="12037"/>
                    </a:cubicBezTo>
                    <a:cubicBezTo>
                      <a:pt x="15693" y="13332"/>
                      <a:pt x="15375" y="14626"/>
                      <a:pt x="14739" y="15863"/>
                    </a:cubicBezTo>
                    <a:lnTo>
                      <a:pt x="14739" y="15751"/>
                    </a:lnTo>
                    <a:cubicBezTo>
                      <a:pt x="14421" y="14007"/>
                      <a:pt x="12642" y="12769"/>
                      <a:pt x="10674" y="12769"/>
                    </a:cubicBezTo>
                    <a:cubicBezTo>
                      <a:pt x="8704" y="12769"/>
                      <a:pt x="6925" y="14007"/>
                      <a:pt x="6606" y="15751"/>
                    </a:cubicBezTo>
                    <a:lnTo>
                      <a:pt x="6606" y="15863"/>
                    </a:lnTo>
                    <a:cubicBezTo>
                      <a:pt x="5971" y="14626"/>
                      <a:pt x="5655" y="13332"/>
                      <a:pt x="5655" y="12037"/>
                    </a:cubicBezTo>
                    <a:cubicBezTo>
                      <a:pt x="5655" y="9113"/>
                      <a:pt x="7750" y="7595"/>
                      <a:pt x="10674" y="7595"/>
                    </a:cubicBezTo>
                    <a:close/>
                    <a:moveTo>
                      <a:pt x="8577" y="15019"/>
                    </a:moveTo>
                    <a:cubicBezTo>
                      <a:pt x="8704" y="15076"/>
                      <a:pt x="8577" y="15019"/>
                      <a:pt x="9974" y="16538"/>
                    </a:cubicBezTo>
                    <a:lnTo>
                      <a:pt x="9974" y="17044"/>
                    </a:lnTo>
                    <a:lnTo>
                      <a:pt x="8766" y="18058"/>
                    </a:lnTo>
                    <a:cubicBezTo>
                      <a:pt x="8450" y="18338"/>
                      <a:pt x="8450" y="18733"/>
                      <a:pt x="8766" y="19013"/>
                    </a:cubicBezTo>
                    <a:cubicBezTo>
                      <a:pt x="8926" y="19154"/>
                      <a:pt x="9101" y="19224"/>
                      <a:pt x="9276" y="19224"/>
                    </a:cubicBezTo>
                    <a:cubicBezTo>
                      <a:pt x="9450" y="19224"/>
                      <a:pt x="9625" y="19154"/>
                      <a:pt x="9785" y="19013"/>
                    </a:cubicBezTo>
                    <a:lnTo>
                      <a:pt x="10736" y="18170"/>
                    </a:lnTo>
                    <a:lnTo>
                      <a:pt x="11690" y="19013"/>
                    </a:lnTo>
                    <a:cubicBezTo>
                      <a:pt x="11848" y="19154"/>
                      <a:pt x="12039" y="19224"/>
                      <a:pt x="12229" y="19224"/>
                    </a:cubicBezTo>
                    <a:cubicBezTo>
                      <a:pt x="12420" y="19224"/>
                      <a:pt x="12612" y="19154"/>
                      <a:pt x="12769" y="19013"/>
                    </a:cubicBezTo>
                    <a:cubicBezTo>
                      <a:pt x="13088" y="18733"/>
                      <a:pt x="13088" y="18338"/>
                      <a:pt x="12769" y="18058"/>
                    </a:cubicBezTo>
                    <a:lnTo>
                      <a:pt x="11563" y="17044"/>
                    </a:lnTo>
                    <a:lnTo>
                      <a:pt x="11563" y="16538"/>
                    </a:lnTo>
                    <a:cubicBezTo>
                      <a:pt x="12961" y="15019"/>
                      <a:pt x="12896" y="15076"/>
                      <a:pt x="12896" y="15019"/>
                    </a:cubicBezTo>
                    <a:cubicBezTo>
                      <a:pt x="13150" y="15301"/>
                      <a:pt x="13342" y="15694"/>
                      <a:pt x="13469" y="16031"/>
                    </a:cubicBezTo>
                    <a:lnTo>
                      <a:pt x="13786" y="17663"/>
                    </a:lnTo>
                    <a:cubicBezTo>
                      <a:pt x="13850" y="19070"/>
                      <a:pt x="12642" y="20420"/>
                      <a:pt x="10991" y="20420"/>
                    </a:cubicBezTo>
                    <a:lnTo>
                      <a:pt x="10355" y="20420"/>
                    </a:lnTo>
                    <a:cubicBezTo>
                      <a:pt x="8704" y="20420"/>
                      <a:pt x="7433" y="19070"/>
                      <a:pt x="7750" y="17663"/>
                    </a:cubicBezTo>
                    <a:lnTo>
                      <a:pt x="8068" y="16031"/>
                    </a:lnTo>
                    <a:cubicBezTo>
                      <a:pt x="8131" y="15638"/>
                      <a:pt x="8258" y="15301"/>
                      <a:pt x="8577" y="15019"/>
                    </a:cubicBezTo>
                    <a:close/>
                    <a:moveTo>
                      <a:pt x="2095" y="0"/>
                    </a:moveTo>
                    <a:cubicBezTo>
                      <a:pt x="1714" y="0"/>
                      <a:pt x="1398" y="282"/>
                      <a:pt x="1398" y="677"/>
                    </a:cubicBezTo>
                    <a:lnTo>
                      <a:pt x="1398" y="1914"/>
                    </a:lnTo>
                    <a:cubicBezTo>
                      <a:pt x="1398" y="2982"/>
                      <a:pt x="2349" y="3826"/>
                      <a:pt x="3495" y="3826"/>
                    </a:cubicBezTo>
                    <a:lnTo>
                      <a:pt x="4257" y="3826"/>
                    </a:lnTo>
                    <a:lnTo>
                      <a:pt x="4257" y="6301"/>
                    </a:lnTo>
                    <a:cubicBezTo>
                      <a:pt x="4257" y="6976"/>
                      <a:pt x="4701" y="7708"/>
                      <a:pt x="5401" y="7988"/>
                    </a:cubicBezTo>
                    <a:lnTo>
                      <a:pt x="5844" y="8100"/>
                    </a:lnTo>
                    <a:cubicBezTo>
                      <a:pt x="5528" y="8383"/>
                      <a:pt x="5273" y="8663"/>
                      <a:pt x="5082" y="9000"/>
                    </a:cubicBezTo>
                    <a:cubicBezTo>
                      <a:pt x="4447" y="8158"/>
                      <a:pt x="3368" y="7595"/>
                      <a:pt x="2160" y="7595"/>
                    </a:cubicBezTo>
                    <a:lnTo>
                      <a:pt x="762" y="7595"/>
                    </a:lnTo>
                    <a:cubicBezTo>
                      <a:pt x="317" y="7595"/>
                      <a:pt x="0" y="7875"/>
                      <a:pt x="0" y="8270"/>
                    </a:cubicBezTo>
                    <a:cubicBezTo>
                      <a:pt x="0" y="10013"/>
                      <a:pt x="1587" y="11420"/>
                      <a:pt x="3622" y="11420"/>
                    </a:cubicBezTo>
                    <a:lnTo>
                      <a:pt x="4320" y="11420"/>
                    </a:lnTo>
                    <a:lnTo>
                      <a:pt x="4320" y="12037"/>
                    </a:lnTo>
                    <a:cubicBezTo>
                      <a:pt x="4320" y="14064"/>
                      <a:pt x="5082" y="16256"/>
                      <a:pt x="6352" y="17888"/>
                    </a:cubicBezTo>
                    <a:cubicBezTo>
                      <a:pt x="6290" y="19913"/>
                      <a:pt x="8196" y="21600"/>
                      <a:pt x="10482" y="21600"/>
                    </a:cubicBezTo>
                    <a:lnTo>
                      <a:pt x="11118" y="21600"/>
                    </a:lnTo>
                    <a:cubicBezTo>
                      <a:pt x="13469" y="21600"/>
                      <a:pt x="15375" y="19913"/>
                      <a:pt x="15248" y="17888"/>
                    </a:cubicBezTo>
                    <a:cubicBezTo>
                      <a:pt x="16518" y="16256"/>
                      <a:pt x="17345" y="14007"/>
                      <a:pt x="17345" y="12037"/>
                    </a:cubicBezTo>
                    <a:lnTo>
                      <a:pt x="17345" y="11420"/>
                    </a:lnTo>
                    <a:lnTo>
                      <a:pt x="18043" y="11420"/>
                    </a:lnTo>
                    <a:cubicBezTo>
                      <a:pt x="20013" y="11420"/>
                      <a:pt x="21600" y="10013"/>
                      <a:pt x="21600" y="8270"/>
                    </a:cubicBezTo>
                    <a:cubicBezTo>
                      <a:pt x="21473" y="7875"/>
                      <a:pt x="21156" y="7595"/>
                      <a:pt x="20775" y="7595"/>
                    </a:cubicBezTo>
                    <a:lnTo>
                      <a:pt x="19313" y="7595"/>
                    </a:lnTo>
                    <a:cubicBezTo>
                      <a:pt x="18107" y="7595"/>
                      <a:pt x="17026" y="8158"/>
                      <a:pt x="16391" y="9000"/>
                    </a:cubicBezTo>
                    <a:cubicBezTo>
                      <a:pt x="16137" y="8663"/>
                      <a:pt x="15947" y="8383"/>
                      <a:pt x="15693" y="8100"/>
                    </a:cubicBezTo>
                    <a:lnTo>
                      <a:pt x="16074" y="7988"/>
                    </a:lnTo>
                    <a:cubicBezTo>
                      <a:pt x="16772" y="7595"/>
                      <a:pt x="17280" y="6976"/>
                      <a:pt x="17280" y="6301"/>
                    </a:cubicBezTo>
                    <a:lnTo>
                      <a:pt x="17280" y="3826"/>
                    </a:lnTo>
                    <a:lnTo>
                      <a:pt x="17980" y="3826"/>
                    </a:lnTo>
                    <a:cubicBezTo>
                      <a:pt x="19186" y="3826"/>
                      <a:pt x="20140" y="2982"/>
                      <a:pt x="20140" y="1914"/>
                    </a:cubicBezTo>
                    <a:lnTo>
                      <a:pt x="20140" y="677"/>
                    </a:lnTo>
                    <a:cubicBezTo>
                      <a:pt x="20140" y="282"/>
                      <a:pt x="19821" y="0"/>
                      <a:pt x="19378" y="0"/>
                    </a:cubicBezTo>
                    <a:cubicBezTo>
                      <a:pt x="18997" y="0"/>
                      <a:pt x="18678" y="282"/>
                      <a:pt x="18678" y="677"/>
                    </a:cubicBezTo>
                    <a:lnTo>
                      <a:pt x="18678" y="1914"/>
                    </a:lnTo>
                    <a:cubicBezTo>
                      <a:pt x="18678" y="2251"/>
                      <a:pt x="18361" y="2532"/>
                      <a:pt x="17980" y="2532"/>
                    </a:cubicBezTo>
                    <a:lnTo>
                      <a:pt x="17280" y="2532"/>
                    </a:lnTo>
                    <a:lnTo>
                      <a:pt x="17280" y="1914"/>
                    </a:lnTo>
                    <a:cubicBezTo>
                      <a:pt x="17280" y="1577"/>
                      <a:pt x="16964" y="1294"/>
                      <a:pt x="16518" y="1294"/>
                    </a:cubicBezTo>
                    <a:cubicBezTo>
                      <a:pt x="16137" y="1294"/>
                      <a:pt x="15820" y="1577"/>
                      <a:pt x="15820" y="1914"/>
                    </a:cubicBezTo>
                    <a:lnTo>
                      <a:pt x="15820" y="3826"/>
                    </a:lnTo>
                    <a:lnTo>
                      <a:pt x="15121" y="3826"/>
                    </a:lnTo>
                    <a:cubicBezTo>
                      <a:pt x="14739" y="3826"/>
                      <a:pt x="14421" y="3544"/>
                      <a:pt x="14421" y="3207"/>
                    </a:cubicBezTo>
                    <a:lnTo>
                      <a:pt x="14421" y="1914"/>
                    </a:lnTo>
                    <a:cubicBezTo>
                      <a:pt x="14421" y="1577"/>
                      <a:pt x="14104" y="1294"/>
                      <a:pt x="13659" y="1294"/>
                    </a:cubicBezTo>
                    <a:cubicBezTo>
                      <a:pt x="13277" y="1294"/>
                      <a:pt x="12961" y="1577"/>
                      <a:pt x="12961" y="1914"/>
                    </a:cubicBezTo>
                    <a:lnTo>
                      <a:pt x="12961" y="3207"/>
                    </a:lnTo>
                    <a:cubicBezTo>
                      <a:pt x="12961" y="4219"/>
                      <a:pt x="13913" y="5063"/>
                      <a:pt x="15121" y="5063"/>
                    </a:cubicBezTo>
                    <a:lnTo>
                      <a:pt x="15820" y="5063"/>
                    </a:lnTo>
                    <a:lnTo>
                      <a:pt x="15820" y="6245"/>
                    </a:lnTo>
                    <a:cubicBezTo>
                      <a:pt x="15820" y="6470"/>
                      <a:pt x="15693" y="6751"/>
                      <a:pt x="15437" y="6808"/>
                    </a:cubicBezTo>
                    <a:lnTo>
                      <a:pt x="14485" y="7258"/>
                    </a:lnTo>
                    <a:cubicBezTo>
                      <a:pt x="13469" y="6695"/>
                      <a:pt x="12199" y="6413"/>
                      <a:pt x="10736" y="6413"/>
                    </a:cubicBezTo>
                    <a:cubicBezTo>
                      <a:pt x="9339" y="6413"/>
                      <a:pt x="8068" y="6695"/>
                      <a:pt x="6988" y="7258"/>
                    </a:cubicBezTo>
                    <a:lnTo>
                      <a:pt x="6036" y="6808"/>
                    </a:lnTo>
                    <a:cubicBezTo>
                      <a:pt x="5844" y="6695"/>
                      <a:pt x="5655" y="6470"/>
                      <a:pt x="5655" y="6245"/>
                    </a:cubicBezTo>
                    <a:lnTo>
                      <a:pt x="5655" y="5063"/>
                    </a:lnTo>
                    <a:lnTo>
                      <a:pt x="6352" y="5063"/>
                    </a:lnTo>
                    <a:cubicBezTo>
                      <a:pt x="7560" y="5063"/>
                      <a:pt x="8512" y="4219"/>
                      <a:pt x="8512" y="3207"/>
                    </a:cubicBezTo>
                    <a:lnTo>
                      <a:pt x="8512" y="1914"/>
                    </a:lnTo>
                    <a:cubicBezTo>
                      <a:pt x="8512" y="1577"/>
                      <a:pt x="8196" y="1294"/>
                      <a:pt x="7814" y="1294"/>
                    </a:cubicBezTo>
                    <a:cubicBezTo>
                      <a:pt x="7433" y="1294"/>
                      <a:pt x="7115" y="1577"/>
                      <a:pt x="7115" y="1914"/>
                    </a:cubicBezTo>
                    <a:lnTo>
                      <a:pt x="7115" y="3207"/>
                    </a:lnTo>
                    <a:cubicBezTo>
                      <a:pt x="7115" y="3544"/>
                      <a:pt x="6798" y="3826"/>
                      <a:pt x="6352" y="3826"/>
                    </a:cubicBezTo>
                    <a:lnTo>
                      <a:pt x="5655" y="3826"/>
                    </a:lnTo>
                    <a:lnTo>
                      <a:pt x="5655" y="1914"/>
                    </a:lnTo>
                    <a:cubicBezTo>
                      <a:pt x="5655" y="1577"/>
                      <a:pt x="5336" y="1294"/>
                      <a:pt x="4955" y="1294"/>
                    </a:cubicBezTo>
                    <a:cubicBezTo>
                      <a:pt x="4574" y="1294"/>
                      <a:pt x="4257" y="1577"/>
                      <a:pt x="4257" y="1914"/>
                    </a:cubicBezTo>
                    <a:lnTo>
                      <a:pt x="4257" y="2532"/>
                    </a:lnTo>
                    <a:lnTo>
                      <a:pt x="3495" y="2532"/>
                    </a:lnTo>
                    <a:cubicBezTo>
                      <a:pt x="3114" y="2532"/>
                      <a:pt x="2795" y="2251"/>
                      <a:pt x="2795" y="1914"/>
                    </a:cubicBezTo>
                    <a:lnTo>
                      <a:pt x="2795" y="677"/>
                    </a:lnTo>
                    <a:cubicBezTo>
                      <a:pt x="2795" y="282"/>
                      <a:pt x="2476" y="0"/>
                      <a:pt x="20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23" name="Google Shape;4823;p41"/>
              <p:cNvSpPr/>
              <p:nvPr/>
            </p:nvSpPr>
            <p:spPr>
              <a:xfrm>
                <a:off x="473386" y="421771"/>
                <a:ext cx="51542" cy="53921"/>
              </a:xfrm>
              <a:custGeom>
                <a:rect b="b" l="l" r="r" t="t"/>
                <a:pathLst>
                  <a:path extrusionOk="0" h="21600" w="21600">
                    <a:moveTo>
                      <a:pt x="10784" y="0"/>
                    </a:moveTo>
                    <a:cubicBezTo>
                      <a:pt x="4894" y="0"/>
                      <a:pt x="0" y="4707"/>
                      <a:pt x="0" y="11262"/>
                    </a:cubicBezTo>
                    <a:cubicBezTo>
                      <a:pt x="0" y="16893"/>
                      <a:pt x="4894" y="21600"/>
                      <a:pt x="10784" y="21600"/>
                    </a:cubicBezTo>
                    <a:cubicBezTo>
                      <a:pt x="16675" y="21600"/>
                      <a:pt x="21600" y="16893"/>
                      <a:pt x="21600" y="11262"/>
                    </a:cubicBezTo>
                    <a:cubicBezTo>
                      <a:pt x="21600" y="4707"/>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24" name="Google Shape;4824;p41"/>
              <p:cNvSpPr/>
              <p:nvPr/>
            </p:nvSpPr>
            <p:spPr>
              <a:xfrm>
                <a:off x="262463" y="421771"/>
                <a:ext cx="51542" cy="53921"/>
              </a:xfrm>
              <a:custGeom>
                <a:rect b="b" l="l" r="r" t="t"/>
                <a:pathLst>
                  <a:path extrusionOk="0" h="21600" w="21600">
                    <a:moveTo>
                      <a:pt x="10816" y="0"/>
                    </a:moveTo>
                    <a:cubicBezTo>
                      <a:pt x="4925" y="0"/>
                      <a:pt x="0" y="4707"/>
                      <a:pt x="0" y="11262"/>
                    </a:cubicBezTo>
                    <a:cubicBezTo>
                      <a:pt x="0" y="16893"/>
                      <a:pt x="4925" y="21600"/>
                      <a:pt x="10816" y="21600"/>
                    </a:cubicBezTo>
                    <a:cubicBezTo>
                      <a:pt x="16706" y="21600"/>
                      <a:pt x="21600" y="16893"/>
                      <a:pt x="21600" y="11262"/>
                    </a:cubicBezTo>
                    <a:cubicBezTo>
                      <a:pt x="21600" y="47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825" name="Google Shape;4825;p41"/>
            <p:cNvGrpSpPr/>
            <p:nvPr/>
          </p:nvGrpSpPr>
          <p:grpSpPr>
            <a:xfrm>
              <a:off x="15644172" y="38137"/>
              <a:ext cx="902119" cy="845850"/>
              <a:chOff x="0" y="0"/>
              <a:chExt cx="902117" cy="845849"/>
            </a:xfrm>
          </p:grpSpPr>
          <p:sp>
            <p:nvSpPr>
              <p:cNvPr id="4826" name="Google Shape;4826;p41"/>
              <p:cNvSpPr/>
              <p:nvPr/>
            </p:nvSpPr>
            <p:spPr>
              <a:xfrm>
                <a:off x="262388" y="424077"/>
                <a:ext cx="53922" cy="53921"/>
              </a:xfrm>
              <a:custGeom>
                <a:rect b="b" l="l" r="r" t="t"/>
                <a:pathLst>
                  <a:path extrusionOk="0" h="21600" w="21600">
                    <a:moveTo>
                      <a:pt x="10338" y="0"/>
                    </a:moveTo>
                    <a:cubicBezTo>
                      <a:pt x="4707" y="0"/>
                      <a:pt x="0" y="4707"/>
                      <a:pt x="0" y="10338"/>
                    </a:cubicBezTo>
                    <a:cubicBezTo>
                      <a:pt x="0" y="16893"/>
                      <a:pt x="4707" y="21600"/>
                      <a:pt x="10338" y="21600"/>
                    </a:cubicBezTo>
                    <a:cubicBezTo>
                      <a:pt x="16893" y="21600"/>
                      <a:pt x="21600" y="16893"/>
                      <a:pt x="21600" y="10338"/>
                    </a:cubicBezTo>
                    <a:cubicBezTo>
                      <a:pt x="21600" y="4707"/>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27" name="Google Shape;4827;p41"/>
              <p:cNvSpPr/>
              <p:nvPr/>
            </p:nvSpPr>
            <p:spPr>
              <a:xfrm>
                <a:off x="585764" y="424077"/>
                <a:ext cx="51541" cy="53921"/>
              </a:xfrm>
              <a:custGeom>
                <a:rect b="b" l="l" r="r" t="t"/>
                <a:pathLst>
                  <a:path extrusionOk="0" h="21600" w="21600">
                    <a:moveTo>
                      <a:pt x="10816" y="0"/>
                    </a:moveTo>
                    <a:cubicBezTo>
                      <a:pt x="4925" y="0"/>
                      <a:pt x="0" y="4707"/>
                      <a:pt x="0" y="10338"/>
                    </a:cubicBezTo>
                    <a:cubicBezTo>
                      <a:pt x="0" y="16893"/>
                      <a:pt x="4925" y="21600"/>
                      <a:pt x="10816" y="21600"/>
                    </a:cubicBezTo>
                    <a:cubicBezTo>
                      <a:pt x="16706" y="21600"/>
                      <a:pt x="21600" y="16893"/>
                      <a:pt x="21600" y="10338"/>
                    </a:cubicBezTo>
                    <a:cubicBezTo>
                      <a:pt x="21600" y="47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28" name="Google Shape;4828;p41"/>
              <p:cNvSpPr/>
              <p:nvPr/>
            </p:nvSpPr>
            <p:spPr>
              <a:xfrm>
                <a:off x="337039" y="374916"/>
                <a:ext cx="226988" cy="262390"/>
              </a:xfrm>
              <a:custGeom>
                <a:rect b="b" l="l" r="r" t="t"/>
                <a:pathLst>
                  <a:path extrusionOk="0" h="21600" w="20928">
                    <a:moveTo>
                      <a:pt x="10617" y="4047"/>
                    </a:moveTo>
                    <a:cubicBezTo>
                      <a:pt x="12564" y="4047"/>
                      <a:pt x="13860" y="5014"/>
                      <a:pt x="14505" y="6747"/>
                    </a:cubicBezTo>
                    <a:lnTo>
                      <a:pt x="16452" y="12918"/>
                    </a:lnTo>
                    <a:cubicBezTo>
                      <a:pt x="16665" y="13886"/>
                      <a:pt x="16452" y="15239"/>
                      <a:pt x="15588" y="15814"/>
                    </a:cubicBezTo>
                    <a:cubicBezTo>
                      <a:pt x="14724" y="16586"/>
                      <a:pt x="13641" y="17167"/>
                      <a:pt x="12564" y="17167"/>
                    </a:cubicBezTo>
                    <a:lnTo>
                      <a:pt x="9108" y="17167"/>
                    </a:lnTo>
                    <a:cubicBezTo>
                      <a:pt x="8025" y="17167"/>
                      <a:pt x="6948" y="16586"/>
                      <a:pt x="6084" y="15814"/>
                    </a:cubicBezTo>
                    <a:cubicBezTo>
                      <a:pt x="5001" y="15043"/>
                      <a:pt x="4788" y="13886"/>
                      <a:pt x="5001" y="12918"/>
                    </a:cubicBezTo>
                    <a:lnTo>
                      <a:pt x="6948" y="6747"/>
                    </a:lnTo>
                    <a:cubicBezTo>
                      <a:pt x="7380" y="5204"/>
                      <a:pt x="8889" y="4047"/>
                      <a:pt x="10617" y="4047"/>
                    </a:cubicBezTo>
                    <a:close/>
                    <a:moveTo>
                      <a:pt x="10404" y="0"/>
                    </a:moveTo>
                    <a:cubicBezTo>
                      <a:pt x="6297" y="0"/>
                      <a:pt x="2841" y="2314"/>
                      <a:pt x="1977" y="5786"/>
                    </a:cubicBezTo>
                    <a:lnTo>
                      <a:pt x="249" y="11957"/>
                    </a:lnTo>
                    <a:cubicBezTo>
                      <a:pt x="-396" y="14467"/>
                      <a:pt x="249" y="16782"/>
                      <a:pt x="1764" y="18710"/>
                    </a:cubicBezTo>
                    <a:cubicBezTo>
                      <a:pt x="3705" y="20443"/>
                      <a:pt x="6084" y="21600"/>
                      <a:pt x="8889" y="21600"/>
                    </a:cubicBezTo>
                    <a:lnTo>
                      <a:pt x="12345" y="21600"/>
                    </a:lnTo>
                    <a:cubicBezTo>
                      <a:pt x="14937" y="21600"/>
                      <a:pt x="17529" y="20443"/>
                      <a:pt x="19044" y="18710"/>
                    </a:cubicBezTo>
                    <a:cubicBezTo>
                      <a:pt x="20772" y="16782"/>
                      <a:pt x="21204" y="14467"/>
                      <a:pt x="20772" y="11957"/>
                    </a:cubicBezTo>
                    <a:lnTo>
                      <a:pt x="18825" y="5786"/>
                    </a:lnTo>
                    <a:cubicBezTo>
                      <a:pt x="17748" y="2314"/>
                      <a:pt x="14505" y="0"/>
                      <a:pt x="104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29" name="Google Shape;4829;p41"/>
              <p:cNvSpPr/>
              <p:nvPr/>
            </p:nvSpPr>
            <p:spPr>
              <a:xfrm>
                <a:off x="0" y="0"/>
                <a:ext cx="902117" cy="845849"/>
              </a:xfrm>
              <a:custGeom>
                <a:rect b="b" l="l" r="r" t="t"/>
                <a:pathLst>
                  <a:path extrusionOk="0" h="21600" w="21544">
                    <a:moveTo>
                      <a:pt x="16563" y="1316"/>
                    </a:moveTo>
                    <a:cubicBezTo>
                      <a:pt x="18634" y="1316"/>
                      <a:pt x="20312" y="3111"/>
                      <a:pt x="20312" y="5384"/>
                    </a:cubicBezTo>
                    <a:cubicBezTo>
                      <a:pt x="20312" y="5624"/>
                      <a:pt x="20312" y="5743"/>
                      <a:pt x="20257" y="5924"/>
                    </a:cubicBezTo>
                    <a:cubicBezTo>
                      <a:pt x="19529" y="4906"/>
                      <a:pt x="18353" y="4307"/>
                      <a:pt x="17179" y="4129"/>
                    </a:cubicBezTo>
                    <a:cubicBezTo>
                      <a:pt x="17136" y="4119"/>
                      <a:pt x="17094" y="4116"/>
                      <a:pt x="17053" y="4116"/>
                    </a:cubicBezTo>
                    <a:cubicBezTo>
                      <a:pt x="16520" y="4116"/>
                      <a:pt x="16256" y="4816"/>
                      <a:pt x="16620" y="5206"/>
                    </a:cubicBezTo>
                    <a:cubicBezTo>
                      <a:pt x="17346" y="5983"/>
                      <a:pt x="17739" y="7001"/>
                      <a:pt x="17739" y="8077"/>
                    </a:cubicBezTo>
                    <a:cubicBezTo>
                      <a:pt x="17739" y="8378"/>
                      <a:pt x="17739" y="8676"/>
                      <a:pt x="17682" y="8976"/>
                    </a:cubicBezTo>
                    <a:cubicBezTo>
                      <a:pt x="16843" y="7299"/>
                      <a:pt x="15556" y="5924"/>
                      <a:pt x="14046" y="4966"/>
                    </a:cubicBezTo>
                    <a:cubicBezTo>
                      <a:pt x="13598" y="4786"/>
                      <a:pt x="13263" y="4547"/>
                      <a:pt x="12870" y="4368"/>
                    </a:cubicBezTo>
                    <a:cubicBezTo>
                      <a:pt x="13263" y="2573"/>
                      <a:pt x="14717" y="1316"/>
                      <a:pt x="16563" y="1316"/>
                    </a:cubicBezTo>
                    <a:close/>
                    <a:moveTo>
                      <a:pt x="5035" y="1436"/>
                    </a:moveTo>
                    <a:cubicBezTo>
                      <a:pt x="6771" y="1436"/>
                      <a:pt x="8282" y="2693"/>
                      <a:pt x="8730" y="4488"/>
                    </a:cubicBezTo>
                    <a:cubicBezTo>
                      <a:pt x="6602" y="5206"/>
                      <a:pt x="4924" y="7001"/>
                      <a:pt x="3916" y="9035"/>
                    </a:cubicBezTo>
                    <a:cubicBezTo>
                      <a:pt x="3805" y="8736"/>
                      <a:pt x="3749" y="8436"/>
                      <a:pt x="3749" y="8138"/>
                    </a:cubicBezTo>
                    <a:cubicBezTo>
                      <a:pt x="3749" y="7120"/>
                      <a:pt x="4197" y="6043"/>
                      <a:pt x="4868" y="5265"/>
                    </a:cubicBezTo>
                    <a:cubicBezTo>
                      <a:pt x="5273" y="4887"/>
                      <a:pt x="4991" y="4163"/>
                      <a:pt x="4476" y="4163"/>
                    </a:cubicBezTo>
                    <a:cubicBezTo>
                      <a:pt x="4423" y="4163"/>
                      <a:pt x="4366" y="4171"/>
                      <a:pt x="4309" y="4188"/>
                    </a:cubicBezTo>
                    <a:cubicBezTo>
                      <a:pt x="3133" y="4307"/>
                      <a:pt x="2014" y="4966"/>
                      <a:pt x="1231" y="5983"/>
                    </a:cubicBezTo>
                    <a:cubicBezTo>
                      <a:pt x="950" y="3590"/>
                      <a:pt x="2686" y="1436"/>
                      <a:pt x="5035" y="1436"/>
                    </a:cubicBezTo>
                    <a:close/>
                    <a:moveTo>
                      <a:pt x="10744" y="5384"/>
                    </a:moveTo>
                    <a:cubicBezTo>
                      <a:pt x="14605" y="5384"/>
                      <a:pt x="17739" y="10112"/>
                      <a:pt x="17739" y="14182"/>
                    </a:cubicBezTo>
                    <a:cubicBezTo>
                      <a:pt x="17794" y="18728"/>
                      <a:pt x="14046" y="20345"/>
                      <a:pt x="10744" y="20345"/>
                    </a:cubicBezTo>
                    <a:cubicBezTo>
                      <a:pt x="7554" y="20345"/>
                      <a:pt x="3749" y="18787"/>
                      <a:pt x="3749" y="14182"/>
                    </a:cubicBezTo>
                    <a:cubicBezTo>
                      <a:pt x="3749" y="10112"/>
                      <a:pt x="6883" y="5384"/>
                      <a:pt x="10744" y="5384"/>
                    </a:cubicBezTo>
                    <a:close/>
                    <a:moveTo>
                      <a:pt x="5035" y="0"/>
                    </a:moveTo>
                    <a:cubicBezTo>
                      <a:pt x="2238" y="0"/>
                      <a:pt x="0" y="2454"/>
                      <a:pt x="0" y="5384"/>
                    </a:cubicBezTo>
                    <a:cubicBezTo>
                      <a:pt x="0" y="6163"/>
                      <a:pt x="112" y="6940"/>
                      <a:pt x="448" y="7660"/>
                    </a:cubicBezTo>
                    <a:cubicBezTo>
                      <a:pt x="559" y="7927"/>
                      <a:pt x="798" y="8062"/>
                      <a:pt x="1028" y="8062"/>
                    </a:cubicBezTo>
                    <a:cubicBezTo>
                      <a:pt x="1259" y="8062"/>
                      <a:pt x="1483" y="7927"/>
                      <a:pt x="1567" y="7660"/>
                    </a:cubicBezTo>
                    <a:cubicBezTo>
                      <a:pt x="1845" y="7001"/>
                      <a:pt x="2295" y="6461"/>
                      <a:pt x="2854" y="6102"/>
                    </a:cubicBezTo>
                    <a:cubicBezTo>
                      <a:pt x="2631" y="6701"/>
                      <a:pt x="2519" y="7360"/>
                      <a:pt x="2519" y="8077"/>
                    </a:cubicBezTo>
                    <a:cubicBezTo>
                      <a:pt x="2519" y="8976"/>
                      <a:pt x="2686" y="9872"/>
                      <a:pt x="3133" y="10590"/>
                    </a:cubicBezTo>
                    <a:cubicBezTo>
                      <a:pt x="2686" y="11728"/>
                      <a:pt x="2519" y="12924"/>
                      <a:pt x="2519" y="14121"/>
                    </a:cubicBezTo>
                    <a:cubicBezTo>
                      <a:pt x="2519" y="18968"/>
                      <a:pt x="6211" y="21600"/>
                      <a:pt x="10744" y="21600"/>
                    </a:cubicBezTo>
                    <a:cubicBezTo>
                      <a:pt x="15389" y="21600"/>
                      <a:pt x="19026" y="18968"/>
                      <a:pt x="19026" y="14121"/>
                    </a:cubicBezTo>
                    <a:cubicBezTo>
                      <a:pt x="19026" y="12924"/>
                      <a:pt x="18801" y="11728"/>
                      <a:pt x="18353" y="10590"/>
                    </a:cubicBezTo>
                    <a:cubicBezTo>
                      <a:pt x="18801" y="9753"/>
                      <a:pt x="19026" y="8976"/>
                      <a:pt x="19026" y="8077"/>
                    </a:cubicBezTo>
                    <a:cubicBezTo>
                      <a:pt x="19026" y="7360"/>
                      <a:pt x="18858" y="6701"/>
                      <a:pt x="18634" y="6102"/>
                    </a:cubicBezTo>
                    <a:cubicBezTo>
                      <a:pt x="19138" y="6461"/>
                      <a:pt x="19586" y="7001"/>
                      <a:pt x="19922" y="7660"/>
                    </a:cubicBezTo>
                    <a:cubicBezTo>
                      <a:pt x="20033" y="7927"/>
                      <a:pt x="20257" y="8062"/>
                      <a:pt x="20481" y="8062"/>
                    </a:cubicBezTo>
                    <a:cubicBezTo>
                      <a:pt x="20705" y="8062"/>
                      <a:pt x="20929" y="7927"/>
                      <a:pt x="21041" y="7660"/>
                    </a:cubicBezTo>
                    <a:cubicBezTo>
                      <a:pt x="21376" y="6940"/>
                      <a:pt x="21543" y="6163"/>
                      <a:pt x="21543" y="5384"/>
                    </a:cubicBezTo>
                    <a:cubicBezTo>
                      <a:pt x="21600" y="2454"/>
                      <a:pt x="19305" y="0"/>
                      <a:pt x="16508" y="0"/>
                    </a:cubicBezTo>
                    <a:cubicBezTo>
                      <a:pt x="14101" y="0"/>
                      <a:pt x="12142" y="1736"/>
                      <a:pt x="11582" y="4129"/>
                    </a:cubicBezTo>
                    <a:cubicBezTo>
                      <a:pt x="11304" y="4009"/>
                      <a:pt x="11023" y="4009"/>
                      <a:pt x="10744" y="4009"/>
                    </a:cubicBezTo>
                    <a:cubicBezTo>
                      <a:pt x="10463" y="4009"/>
                      <a:pt x="10185" y="4009"/>
                      <a:pt x="9904" y="4129"/>
                    </a:cubicBezTo>
                    <a:cubicBezTo>
                      <a:pt x="9344" y="1736"/>
                      <a:pt x="7330" y="0"/>
                      <a:pt x="50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30" name="Google Shape;4830;p41"/>
              <p:cNvSpPr/>
              <p:nvPr/>
            </p:nvSpPr>
            <p:spPr>
              <a:xfrm>
                <a:off x="319573" y="673599"/>
                <a:ext cx="266772" cy="71474"/>
              </a:xfrm>
              <a:custGeom>
                <a:rect b="b" l="l" r="r" t="t"/>
                <a:pathLst>
                  <a:path extrusionOk="0" h="21600" w="21198">
                    <a:moveTo>
                      <a:pt x="2318" y="0"/>
                    </a:moveTo>
                    <a:cubicBezTo>
                      <a:pt x="1413" y="0"/>
                      <a:pt x="574" y="2540"/>
                      <a:pt x="113" y="6024"/>
                    </a:cubicBezTo>
                    <a:cubicBezTo>
                      <a:pt x="-259" y="10272"/>
                      <a:pt x="302" y="14520"/>
                      <a:pt x="1603" y="16655"/>
                    </a:cubicBezTo>
                    <a:cubicBezTo>
                      <a:pt x="4770" y="20903"/>
                      <a:pt x="8304" y="21600"/>
                      <a:pt x="10538" y="21600"/>
                    </a:cubicBezTo>
                    <a:cubicBezTo>
                      <a:pt x="12961" y="21600"/>
                      <a:pt x="16495" y="20903"/>
                      <a:pt x="19663" y="16655"/>
                    </a:cubicBezTo>
                    <a:cubicBezTo>
                      <a:pt x="20969" y="14520"/>
                      <a:pt x="21341" y="10272"/>
                      <a:pt x="21152" y="6024"/>
                    </a:cubicBezTo>
                    <a:cubicBezTo>
                      <a:pt x="20691" y="2540"/>
                      <a:pt x="19728" y="0"/>
                      <a:pt x="18883" y="0"/>
                    </a:cubicBezTo>
                    <a:cubicBezTo>
                      <a:pt x="18699" y="0"/>
                      <a:pt x="18522" y="112"/>
                      <a:pt x="18357" y="360"/>
                    </a:cubicBezTo>
                    <a:cubicBezTo>
                      <a:pt x="15567" y="4608"/>
                      <a:pt x="12400" y="5327"/>
                      <a:pt x="10538" y="5327"/>
                    </a:cubicBezTo>
                    <a:cubicBezTo>
                      <a:pt x="8493" y="5327"/>
                      <a:pt x="5698" y="4608"/>
                      <a:pt x="2909" y="360"/>
                    </a:cubicBezTo>
                    <a:cubicBezTo>
                      <a:pt x="2708" y="112"/>
                      <a:pt x="2513" y="0"/>
                      <a:pt x="23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4831" name="Google Shape;4831;p41"/>
            <p:cNvSpPr/>
            <p:nvPr/>
          </p:nvSpPr>
          <p:spPr>
            <a:xfrm>
              <a:off x="15640531" y="1128238"/>
              <a:ext cx="909139" cy="909140"/>
            </a:xfrm>
            <a:custGeom>
              <a:rect b="b" l="l" r="r" t="t"/>
              <a:pathLst>
                <a:path extrusionOk="0" h="21600" w="21600">
                  <a:moveTo>
                    <a:pt x="11523" y="2894"/>
                  </a:moveTo>
                  <a:lnTo>
                    <a:pt x="16032" y="4732"/>
                  </a:lnTo>
                  <a:lnTo>
                    <a:pt x="15030" y="5734"/>
                  </a:lnTo>
                  <a:lnTo>
                    <a:pt x="11523" y="4287"/>
                  </a:lnTo>
                  <a:lnTo>
                    <a:pt x="11523" y="2894"/>
                  </a:lnTo>
                  <a:close/>
                  <a:moveTo>
                    <a:pt x="10187" y="2951"/>
                  </a:moveTo>
                  <a:lnTo>
                    <a:pt x="10187" y="4342"/>
                  </a:lnTo>
                  <a:lnTo>
                    <a:pt x="6625" y="5791"/>
                  </a:lnTo>
                  <a:lnTo>
                    <a:pt x="5677" y="4843"/>
                  </a:lnTo>
                  <a:lnTo>
                    <a:pt x="10187" y="2951"/>
                  </a:lnTo>
                  <a:close/>
                  <a:moveTo>
                    <a:pt x="10187" y="5679"/>
                  </a:moveTo>
                  <a:lnTo>
                    <a:pt x="10187" y="7070"/>
                  </a:lnTo>
                  <a:lnTo>
                    <a:pt x="8517" y="7683"/>
                  </a:lnTo>
                  <a:lnTo>
                    <a:pt x="7515" y="6681"/>
                  </a:lnTo>
                  <a:lnTo>
                    <a:pt x="10187" y="5679"/>
                  </a:lnTo>
                  <a:close/>
                  <a:moveTo>
                    <a:pt x="11411" y="5679"/>
                  </a:moveTo>
                  <a:lnTo>
                    <a:pt x="14085" y="6681"/>
                  </a:lnTo>
                  <a:lnTo>
                    <a:pt x="13081" y="7683"/>
                  </a:lnTo>
                  <a:lnTo>
                    <a:pt x="11411" y="7070"/>
                  </a:lnTo>
                  <a:lnTo>
                    <a:pt x="11411" y="5679"/>
                  </a:lnTo>
                  <a:close/>
                  <a:moveTo>
                    <a:pt x="10187" y="8351"/>
                  </a:moveTo>
                  <a:lnTo>
                    <a:pt x="10187" y="9353"/>
                  </a:lnTo>
                  <a:lnTo>
                    <a:pt x="9464" y="8628"/>
                  </a:lnTo>
                  <a:lnTo>
                    <a:pt x="10187" y="8351"/>
                  </a:lnTo>
                  <a:close/>
                  <a:moveTo>
                    <a:pt x="11411" y="8351"/>
                  </a:moveTo>
                  <a:lnTo>
                    <a:pt x="12136" y="8628"/>
                  </a:lnTo>
                  <a:lnTo>
                    <a:pt x="11411" y="9353"/>
                  </a:lnTo>
                  <a:lnTo>
                    <a:pt x="11411" y="8351"/>
                  </a:lnTo>
                  <a:close/>
                  <a:moveTo>
                    <a:pt x="4732" y="5679"/>
                  </a:moveTo>
                  <a:lnTo>
                    <a:pt x="5734" y="6625"/>
                  </a:lnTo>
                  <a:lnTo>
                    <a:pt x="4287" y="10187"/>
                  </a:lnTo>
                  <a:lnTo>
                    <a:pt x="2894" y="10187"/>
                  </a:lnTo>
                  <a:lnTo>
                    <a:pt x="4732" y="5679"/>
                  </a:lnTo>
                  <a:close/>
                  <a:moveTo>
                    <a:pt x="8574" y="9464"/>
                  </a:moveTo>
                  <a:lnTo>
                    <a:pt x="9296" y="10187"/>
                  </a:lnTo>
                  <a:lnTo>
                    <a:pt x="8294" y="10187"/>
                  </a:lnTo>
                  <a:lnTo>
                    <a:pt x="8574" y="9464"/>
                  </a:lnTo>
                  <a:close/>
                  <a:moveTo>
                    <a:pt x="13026" y="9464"/>
                  </a:moveTo>
                  <a:lnTo>
                    <a:pt x="13306" y="10187"/>
                  </a:lnTo>
                  <a:lnTo>
                    <a:pt x="12359" y="10187"/>
                  </a:lnTo>
                  <a:lnTo>
                    <a:pt x="13026" y="9464"/>
                  </a:lnTo>
                  <a:close/>
                  <a:moveTo>
                    <a:pt x="14975" y="7515"/>
                  </a:moveTo>
                  <a:lnTo>
                    <a:pt x="16032" y="10187"/>
                  </a:lnTo>
                  <a:lnTo>
                    <a:pt x="14641" y="10187"/>
                  </a:lnTo>
                  <a:lnTo>
                    <a:pt x="14028" y="8517"/>
                  </a:lnTo>
                  <a:lnTo>
                    <a:pt x="14975" y="7515"/>
                  </a:lnTo>
                  <a:close/>
                  <a:moveTo>
                    <a:pt x="16868" y="5679"/>
                  </a:moveTo>
                  <a:lnTo>
                    <a:pt x="18760" y="10187"/>
                  </a:lnTo>
                  <a:lnTo>
                    <a:pt x="17368" y="10187"/>
                  </a:lnTo>
                  <a:lnTo>
                    <a:pt x="15866" y="6625"/>
                  </a:lnTo>
                  <a:lnTo>
                    <a:pt x="16868" y="5679"/>
                  </a:lnTo>
                  <a:close/>
                  <a:moveTo>
                    <a:pt x="6679" y="7626"/>
                  </a:moveTo>
                  <a:lnTo>
                    <a:pt x="7681" y="8574"/>
                  </a:lnTo>
                  <a:lnTo>
                    <a:pt x="7070" y="10243"/>
                  </a:lnTo>
                  <a:lnTo>
                    <a:pt x="5677" y="10243"/>
                  </a:lnTo>
                  <a:lnTo>
                    <a:pt x="6679" y="7626"/>
                  </a:lnTo>
                  <a:close/>
                  <a:moveTo>
                    <a:pt x="9296" y="11524"/>
                  </a:moveTo>
                  <a:lnTo>
                    <a:pt x="8574" y="12192"/>
                  </a:lnTo>
                  <a:lnTo>
                    <a:pt x="8294" y="11524"/>
                  </a:lnTo>
                  <a:close/>
                  <a:moveTo>
                    <a:pt x="13306" y="11524"/>
                  </a:moveTo>
                  <a:lnTo>
                    <a:pt x="13026" y="12192"/>
                  </a:lnTo>
                  <a:lnTo>
                    <a:pt x="12359" y="11524"/>
                  </a:lnTo>
                  <a:close/>
                  <a:moveTo>
                    <a:pt x="10187" y="12359"/>
                  </a:moveTo>
                  <a:lnTo>
                    <a:pt x="10187" y="13306"/>
                  </a:lnTo>
                  <a:lnTo>
                    <a:pt x="9464" y="13026"/>
                  </a:lnTo>
                  <a:lnTo>
                    <a:pt x="10187" y="12359"/>
                  </a:lnTo>
                  <a:close/>
                  <a:moveTo>
                    <a:pt x="11411" y="12359"/>
                  </a:moveTo>
                  <a:lnTo>
                    <a:pt x="12136" y="13026"/>
                  </a:lnTo>
                  <a:lnTo>
                    <a:pt x="11411" y="13306"/>
                  </a:lnTo>
                  <a:lnTo>
                    <a:pt x="11411" y="12359"/>
                  </a:lnTo>
                  <a:close/>
                  <a:moveTo>
                    <a:pt x="16032" y="11413"/>
                  </a:moveTo>
                  <a:lnTo>
                    <a:pt x="14975" y="14085"/>
                  </a:lnTo>
                  <a:lnTo>
                    <a:pt x="14028" y="13083"/>
                  </a:lnTo>
                  <a:lnTo>
                    <a:pt x="14641" y="11413"/>
                  </a:lnTo>
                  <a:close/>
                  <a:moveTo>
                    <a:pt x="6959" y="11524"/>
                  </a:moveTo>
                  <a:lnTo>
                    <a:pt x="7626" y="13194"/>
                  </a:lnTo>
                  <a:lnTo>
                    <a:pt x="6625" y="14140"/>
                  </a:lnTo>
                  <a:lnTo>
                    <a:pt x="5566" y="11524"/>
                  </a:lnTo>
                  <a:close/>
                  <a:moveTo>
                    <a:pt x="4342" y="11524"/>
                  </a:moveTo>
                  <a:lnTo>
                    <a:pt x="5789" y="15030"/>
                  </a:lnTo>
                  <a:lnTo>
                    <a:pt x="4843" y="16032"/>
                  </a:lnTo>
                  <a:lnTo>
                    <a:pt x="2951" y="11524"/>
                  </a:lnTo>
                  <a:close/>
                  <a:moveTo>
                    <a:pt x="8574" y="14028"/>
                  </a:moveTo>
                  <a:lnTo>
                    <a:pt x="10243" y="14641"/>
                  </a:lnTo>
                  <a:lnTo>
                    <a:pt x="10243" y="16032"/>
                  </a:lnTo>
                  <a:lnTo>
                    <a:pt x="7626" y="14975"/>
                  </a:lnTo>
                  <a:lnTo>
                    <a:pt x="8574" y="14028"/>
                  </a:lnTo>
                  <a:close/>
                  <a:moveTo>
                    <a:pt x="13081" y="14028"/>
                  </a:moveTo>
                  <a:lnTo>
                    <a:pt x="14085" y="14975"/>
                  </a:lnTo>
                  <a:lnTo>
                    <a:pt x="11468" y="16032"/>
                  </a:lnTo>
                  <a:lnTo>
                    <a:pt x="11468" y="14641"/>
                  </a:lnTo>
                  <a:lnTo>
                    <a:pt x="11411" y="14641"/>
                  </a:lnTo>
                  <a:lnTo>
                    <a:pt x="13081" y="14028"/>
                  </a:lnTo>
                  <a:close/>
                  <a:moveTo>
                    <a:pt x="18815" y="11524"/>
                  </a:moveTo>
                  <a:lnTo>
                    <a:pt x="16923" y="16032"/>
                  </a:lnTo>
                  <a:lnTo>
                    <a:pt x="15977" y="15030"/>
                  </a:lnTo>
                  <a:lnTo>
                    <a:pt x="17425" y="11524"/>
                  </a:lnTo>
                  <a:close/>
                  <a:moveTo>
                    <a:pt x="14975" y="15866"/>
                  </a:moveTo>
                  <a:lnTo>
                    <a:pt x="15977" y="16868"/>
                  </a:lnTo>
                  <a:lnTo>
                    <a:pt x="11411" y="18760"/>
                  </a:lnTo>
                  <a:lnTo>
                    <a:pt x="11411" y="17370"/>
                  </a:lnTo>
                  <a:lnTo>
                    <a:pt x="14975" y="15866"/>
                  </a:lnTo>
                  <a:close/>
                  <a:moveTo>
                    <a:pt x="6625" y="15977"/>
                  </a:moveTo>
                  <a:lnTo>
                    <a:pt x="10187" y="17425"/>
                  </a:lnTo>
                  <a:lnTo>
                    <a:pt x="10187" y="18817"/>
                  </a:lnTo>
                  <a:lnTo>
                    <a:pt x="5677" y="16924"/>
                  </a:lnTo>
                  <a:lnTo>
                    <a:pt x="6625" y="15977"/>
                  </a:lnTo>
                  <a:close/>
                  <a:moveTo>
                    <a:pt x="10800" y="0"/>
                  </a:moveTo>
                  <a:cubicBezTo>
                    <a:pt x="10466" y="0"/>
                    <a:pt x="10187" y="279"/>
                    <a:pt x="10187" y="613"/>
                  </a:cubicBezTo>
                  <a:lnTo>
                    <a:pt x="10187" y="1559"/>
                  </a:lnTo>
                  <a:lnTo>
                    <a:pt x="4676" y="3785"/>
                  </a:lnTo>
                  <a:lnTo>
                    <a:pt x="4119" y="3228"/>
                  </a:lnTo>
                  <a:cubicBezTo>
                    <a:pt x="3979" y="3091"/>
                    <a:pt x="3827" y="3020"/>
                    <a:pt x="3674" y="3020"/>
                  </a:cubicBezTo>
                  <a:cubicBezTo>
                    <a:pt x="3522" y="3020"/>
                    <a:pt x="3368" y="3091"/>
                    <a:pt x="3228" y="3228"/>
                  </a:cubicBezTo>
                  <a:cubicBezTo>
                    <a:pt x="2951" y="3508"/>
                    <a:pt x="2951" y="3841"/>
                    <a:pt x="3228" y="4119"/>
                  </a:cubicBezTo>
                  <a:lnTo>
                    <a:pt x="3785" y="4677"/>
                  </a:lnTo>
                  <a:lnTo>
                    <a:pt x="1559" y="10187"/>
                  </a:lnTo>
                  <a:lnTo>
                    <a:pt x="668" y="10187"/>
                  </a:lnTo>
                  <a:cubicBezTo>
                    <a:pt x="277" y="10187"/>
                    <a:pt x="0" y="10466"/>
                    <a:pt x="0" y="10800"/>
                  </a:cubicBezTo>
                  <a:cubicBezTo>
                    <a:pt x="0" y="11134"/>
                    <a:pt x="277" y="11413"/>
                    <a:pt x="668" y="11413"/>
                  </a:cubicBezTo>
                  <a:lnTo>
                    <a:pt x="1559" y="11413"/>
                  </a:lnTo>
                  <a:lnTo>
                    <a:pt x="3785" y="16924"/>
                  </a:lnTo>
                  <a:lnTo>
                    <a:pt x="3228" y="17481"/>
                  </a:lnTo>
                  <a:cubicBezTo>
                    <a:pt x="2951" y="17759"/>
                    <a:pt x="2951" y="18092"/>
                    <a:pt x="3228" y="18372"/>
                  </a:cubicBezTo>
                  <a:cubicBezTo>
                    <a:pt x="3368" y="18509"/>
                    <a:pt x="3522" y="18580"/>
                    <a:pt x="3674" y="18580"/>
                  </a:cubicBezTo>
                  <a:cubicBezTo>
                    <a:pt x="3827" y="18580"/>
                    <a:pt x="3979" y="18509"/>
                    <a:pt x="4119" y="18372"/>
                  </a:cubicBezTo>
                  <a:lnTo>
                    <a:pt x="4676" y="17815"/>
                  </a:lnTo>
                  <a:lnTo>
                    <a:pt x="10187" y="20041"/>
                  </a:lnTo>
                  <a:lnTo>
                    <a:pt x="10187" y="20987"/>
                  </a:lnTo>
                  <a:cubicBezTo>
                    <a:pt x="10187" y="21321"/>
                    <a:pt x="10466" y="21600"/>
                    <a:pt x="10800" y="21600"/>
                  </a:cubicBezTo>
                  <a:cubicBezTo>
                    <a:pt x="11134" y="21600"/>
                    <a:pt x="11411" y="21321"/>
                    <a:pt x="11411" y="20987"/>
                  </a:cubicBezTo>
                  <a:lnTo>
                    <a:pt x="11411" y="20153"/>
                  </a:lnTo>
                  <a:lnTo>
                    <a:pt x="16923" y="17926"/>
                  </a:lnTo>
                  <a:lnTo>
                    <a:pt x="17479" y="18483"/>
                  </a:lnTo>
                  <a:cubicBezTo>
                    <a:pt x="17619" y="18621"/>
                    <a:pt x="17787" y="18691"/>
                    <a:pt x="17946" y="18691"/>
                  </a:cubicBezTo>
                  <a:cubicBezTo>
                    <a:pt x="18107" y="18691"/>
                    <a:pt x="18259" y="18621"/>
                    <a:pt x="18370" y="18483"/>
                  </a:cubicBezTo>
                  <a:cubicBezTo>
                    <a:pt x="18649" y="18204"/>
                    <a:pt x="18649" y="17815"/>
                    <a:pt x="18370" y="17536"/>
                  </a:cubicBezTo>
                  <a:lnTo>
                    <a:pt x="17813" y="16979"/>
                  </a:lnTo>
                  <a:lnTo>
                    <a:pt x="20041" y="11524"/>
                  </a:lnTo>
                  <a:lnTo>
                    <a:pt x="20987" y="11524"/>
                  </a:lnTo>
                  <a:cubicBezTo>
                    <a:pt x="21321" y="11524"/>
                    <a:pt x="21600" y="11245"/>
                    <a:pt x="21600" y="10857"/>
                  </a:cubicBezTo>
                  <a:cubicBezTo>
                    <a:pt x="21600" y="10523"/>
                    <a:pt x="21321" y="10187"/>
                    <a:pt x="20987" y="10187"/>
                  </a:cubicBezTo>
                  <a:lnTo>
                    <a:pt x="20041" y="10187"/>
                  </a:lnTo>
                  <a:lnTo>
                    <a:pt x="17813" y="4677"/>
                  </a:lnTo>
                  <a:lnTo>
                    <a:pt x="18370" y="4119"/>
                  </a:lnTo>
                  <a:cubicBezTo>
                    <a:pt x="18649" y="3841"/>
                    <a:pt x="18649" y="3508"/>
                    <a:pt x="18370" y="3228"/>
                  </a:cubicBezTo>
                  <a:cubicBezTo>
                    <a:pt x="18232" y="3091"/>
                    <a:pt x="18078" y="3020"/>
                    <a:pt x="17925" y="3020"/>
                  </a:cubicBezTo>
                  <a:cubicBezTo>
                    <a:pt x="17773" y="3020"/>
                    <a:pt x="17619" y="3091"/>
                    <a:pt x="17479" y="3228"/>
                  </a:cubicBezTo>
                  <a:lnTo>
                    <a:pt x="16923" y="3785"/>
                  </a:lnTo>
                  <a:lnTo>
                    <a:pt x="11411" y="1559"/>
                  </a:lnTo>
                  <a:lnTo>
                    <a:pt x="11411" y="613"/>
                  </a:lnTo>
                  <a:cubicBezTo>
                    <a:pt x="11411" y="279"/>
                    <a:pt x="1113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32" name="Google Shape;4832;p41"/>
            <p:cNvSpPr/>
            <p:nvPr/>
          </p:nvSpPr>
          <p:spPr>
            <a:xfrm>
              <a:off x="15720113" y="2231905"/>
              <a:ext cx="746914" cy="908545"/>
            </a:xfrm>
            <a:custGeom>
              <a:rect b="b" l="l" r="r" t="t"/>
              <a:pathLst>
                <a:path extrusionOk="0" h="21600" w="21516">
                  <a:moveTo>
                    <a:pt x="11475" y="1768"/>
                  </a:moveTo>
                  <a:cubicBezTo>
                    <a:pt x="11948" y="2325"/>
                    <a:pt x="12285" y="2994"/>
                    <a:pt x="12285" y="3718"/>
                  </a:cubicBezTo>
                  <a:cubicBezTo>
                    <a:pt x="12285" y="3773"/>
                    <a:pt x="12285" y="3885"/>
                    <a:pt x="12353" y="3996"/>
                  </a:cubicBezTo>
                  <a:cubicBezTo>
                    <a:pt x="12049" y="3941"/>
                    <a:pt x="11779" y="3913"/>
                    <a:pt x="11509" y="3913"/>
                  </a:cubicBezTo>
                  <a:cubicBezTo>
                    <a:pt x="11239" y="3913"/>
                    <a:pt x="10969" y="3941"/>
                    <a:pt x="10665" y="3996"/>
                  </a:cubicBezTo>
                  <a:cubicBezTo>
                    <a:pt x="10734" y="3885"/>
                    <a:pt x="10734" y="3773"/>
                    <a:pt x="10734" y="3718"/>
                  </a:cubicBezTo>
                  <a:cubicBezTo>
                    <a:pt x="10800" y="2939"/>
                    <a:pt x="11070" y="2325"/>
                    <a:pt x="11475" y="1768"/>
                  </a:cubicBezTo>
                  <a:close/>
                  <a:moveTo>
                    <a:pt x="7561" y="2605"/>
                  </a:moveTo>
                  <a:cubicBezTo>
                    <a:pt x="8304" y="2882"/>
                    <a:pt x="8910" y="3328"/>
                    <a:pt x="9384" y="3996"/>
                  </a:cubicBezTo>
                  <a:lnTo>
                    <a:pt x="9654" y="4164"/>
                  </a:lnTo>
                  <a:cubicBezTo>
                    <a:pt x="9114" y="4330"/>
                    <a:pt x="8640" y="4610"/>
                    <a:pt x="8236" y="4887"/>
                  </a:cubicBezTo>
                  <a:cubicBezTo>
                    <a:pt x="8236" y="4832"/>
                    <a:pt x="8236" y="4664"/>
                    <a:pt x="8101" y="4610"/>
                  </a:cubicBezTo>
                  <a:cubicBezTo>
                    <a:pt x="7696" y="3996"/>
                    <a:pt x="7561" y="3273"/>
                    <a:pt x="7561" y="2605"/>
                  </a:cubicBezTo>
                  <a:close/>
                  <a:moveTo>
                    <a:pt x="15526" y="2605"/>
                  </a:moveTo>
                  <a:cubicBezTo>
                    <a:pt x="15661" y="3273"/>
                    <a:pt x="15458" y="3996"/>
                    <a:pt x="15053" y="4610"/>
                  </a:cubicBezTo>
                  <a:cubicBezTo>
                    <a:pt x="14986" y="4664"/>
                    <a:pt x="14986" y="4832"/>
                    <a:pt x="14986" y="4887"/>
                  </a:cubicBezTo>
                  <a:cubicBezTo>
                    <a:pt x="14581" y="4610"/>
                    <a:pt x="14041" y="4330"/>
                    <a:pt x="13499" y="4164"/>
                  </a:cubicBezTo>
                  <a:cubicBezTo>
                    <a:pt x="13499" y="4107"/>
                    <a:pt x="13634" y="4053"/>
                    <a:pt x="13703" y="3996"/>
                  </a:cubicBezTo>
                  <a:cubicBezTo>
                    <a:pt x="14108" y="3328"/>
                    <a:pt x="14783" y="2939"/>
                    <a:pt x="15526" y="2605"/>
                  </a:cubicBezTo>
                  <a:close/>
                  <a:moveTo>
                    <a:pt x="4591" y="4944"/>
                  </a:moveTo>
                  <a:cubicBezTo>
                    <a:pt x="5401" y="4944"/>
                    <a:pt x="6277" y="5110"/>
                    <a:pt x="7021" y="5444"/>
                  </a:cubicBezTo>
                  <a:cubicBezTo>
                    <a:pt x="7089" y="5501"/>
                    <a:pt x="7291" y="5501"/>
                    <a:pt x="7359" y="5501"/>
                  </a:cubicBezTo>
                  <a:cubicBezTo>
                    <a:pt x="7021" y="5835"/>
                    <a:pt x="6682" y="6281"/>
                    <a:pt x="6547" y="6670"/>
                  </a:cubicBezTo>
                  <a:lnTo>
                    <a:pt x="6277" y="6447"/>
                  </a:lnTo>
                  <a:cubicBezTo>
                    <a:pt x="5536" y="6113"/>
                    <a:pt x="4996" y="5556"/>
                    <a:pt x="4591" y="4944"/>
                  </a:cubicBezTo>
                  <a:close/>
                  <a:moveTo>
                    <a:pt x="18183" y="4988"/>
                  </a:moveTo>
                  <a:cubicBezTo>
                    <a:pt x="18288" y="4988"/>
                    <a:pt x="18393" y="4992"/>
                    <a:pt x="18496" y="4999"/>
                  </a:cubicBezTo>
                  <a:cubicBezTo>
                    <a:pt x="18157" y="5667"/>
                    <a:pt x="17551" y="6113"/>
                    <a:pt x="16807" y="6558"/>
                  </a:cubicBezTo>
                  <a:lnTo>
                    <a:pt x="16537" y="6781"/>
                  </a:lnTo>
                  <a:cubicBezTo>
                    <a:pt x="16402" y="6335"/>
                    <a:pt x="16066" y="5946"/>
                    <a:pt x="15728" y="5556"/>
                  </a:cubicBezTo>
                  <a:cubicBezTo>
                    <a:pt x="15796" y="5501"/>
                    <a:pt x="15863" y="5501"/>
                    <a:pt x="16066" y="5444"/>
                  </a:cubicBezTo>
                  <a:cubicBezTo>
                    <a:pt x="16713" y="5152"/>
                    <a:pt x="17465" y="4988"/>
                    <a:pt x="18183" y="4988"/>
                  </a:cubicBezTo>
                  <a:close/>
                  <a:moveTo>
                    <a:pt x="6277" y="7617"/>
                  </a:moveTo>
                  <a:cubicBezTo>
                    <a:pt x="6211" y="8063"/>
                    <a:pt x="6211" y="8508"/>
                    <a:pt x="6277" y="9011"/>
                  </a:cubicBezTo>
                  <a:cubicBezTo>
                    <a:pt x="6211" y="8899"/>
                    <a:pt x="6007" y="8899"/>
                    <a:pt x="5941" y="8899"/>
                  </a:cubicBezTo>
                  <a:cubicBezTo>
                    <a:pt x="5063" y="8899"/>
                    <a:pt x="4253" y="8731"/>
                    <a:pt x="3578" y="8286"/>
                  </a:cubicBezTo>
                  <a:cubicBezTo>
                    <a:pt x="4253" y="7951"/>
                    <a:pt x="5063" y="7674"/>
                    <a:pt x="5941" y="7674"/>
                  </a:cubicBezTo>
                  <a:cubicBezTo>
                    <a:pt x="6007" y="7674"/>
                    <a:pt x="6211" y="7674"/>
                    <a:pt x="6277" y="7617"/>
                  </a:cubicBezTo>
                  <a:close/>
                  <a:moveTo>
                    <a:pt x="16807" y="7617"/>
                  </a:moveTo>
                  <a:cubicBezTo>
                    <a:pt x="16876" y="7674"/>
                    <a:pt x="17077" y="7674"/>
                    <a:pt x="17146" y="7674"/>
                  </a:cubicBezTo>
                  <a:cubicBezTo>
                    <a:pt x="18022" y="7729"/>
                    <a:pt x="18832" y="7951"/>
                    <a:pt x="19507" y="8286"/>
                  </a:cubicBezTo>
                  <a:cubicBezTo>
                    <a:pt x="18832" y="8620"/>
                    <a:pt x="18022" y="8899"/>
                    <a:pt x="17146" y="8899"/>
                  </a:cubicBezTo>
                  <a:cubicBezTo>
                    <a:pt x="17077" y="8899"/>
                    <a:pt x="16876" y="8899"/>
                    <a:pt x="16807" y="9011"/>
                  </a:cubicBezTo>
                  <a:cubicBezTo>
                    <a:pt x="16876" y="8508"/>
                    <a:pt x="16876" y="8063"/>
                    <a:pt x="16807" y="7617"/>
                  </a:cubicBezTo>
                  <a:close/>
                  <a:moveTo>
                    <a:pt x="11475" y="5167"/>
                  </a:moveTo>
                  <a:cubicBezTo>
                    <a:pt x="13634" y="5167"/>
                    <a:pt x="15323" y="6558"/>
                    <a:pt x="15323" y="8286"/>
                  </a:cubicBezTo>
                  <a:cubicBezTo>
                    <a:pt x="15323" y="10013"/>
                    <a:pt x="13634" y="11405"/>
                    <a:pt x="11475" y="11405"/>
                  </a:cubicBezTo>
                  <a:cubicBezTo>
                    <a:pt x="9384" y="11405"/>
                    <a:pt x="7696" y="10013"/>
                    <a:pt x="7696" y="8286"/>
                  </a:cubicBezTo>
                  <a:cubicBezTo>
                    <a:pt x="7696" y="6558"/>
                    <a:pt x="9384" y="5167"/>
                    <a:pt x="11475" y="5167"/>
                  </a:cubicBezTo>
                  <a:close/>
                  <a:moveTo>
                    <a:pt x="6547" y="9902"/>
                  </a:moveTo>
                  <a:cubicBezTo>
                    <a:pt x="6682" y="10291"/>
                    <a:pt x="7021" y="10736"/>
                    <a:pt x="7359" y="11071"/>
                  </a:cubicBezTo>
                  <a:cubicBezTo>
                    <a:pt x="7291" y="11071"/>
                    <a:pt x="7089" y="11071"/>
                    <a:pt x="7021" y="11127"/>
                  </a:cubicBezTo>
                  <a:cubicBezTo>
                    <a:pt x="6395" y="11454"/>
                    <a:pt x="5675" y="11587"/>
                    <a:pt x="4979" y="11587"/>
                  </a:cubicBezTo>
                  <a:cubicBezTo>
                    <a:pt x="4848" y="11587"/>
                    <a:pt x="4720" y="11582"/>
                    <a:pt x="4591" y="11573"/>
                  </a:cubicBezTo>
                  <a:cubicBezTo>
                    <a:pt x="4928" y="10959"/>
                    <a:pt x="5536" y="10459"/>
                    <a:pt x="6277" y="10013"/>
                  </a:cubicBezTo>
                  <a:cubicBezTo>
                    <a:pt x="6346" y="10013"/>
                    <a:pt x="6412" y="9957"/>
                    <a:pt x="6547" y="9902"/>
                  </a:cubicBezTo>
                  <a:close/>
                  <a:moveTo>
                    <a:pt x="16537" y="9902"/>
                  </a:moveTo>
                  <a:lnTo>
                    <a:pt x="16807" y="10125"/>
                  </a:lnTo>
                  <a:cubicBezTo>
                    <a:pt x="17551" y="10459"/>
                    <a:pt x="18091" y="11016"/>
                    <a:pt x="18496" y="11628"/>
                  </a:cubicBezTo>
                  <a:cubicBezTo>
                    <a:pt x="18363" y="11638"/>
                    <a:pt x="18230" y="11642"/>
                    <a:pt x="18097" y="11642"/>
                  </a:cubicBezTo>
                  <a:cubicBezTo>
                    <a:pt x="17405" y="11642"/>
                    <a:pt x="16687" y="11518"/>
                    <a:pt x="16066" y="11239"/>
                  </a:cubicBezTo>
                  <a:cubicBezTo>
                    <a:pt x="15998" y="11127"/>
                    <a:pt x="15796" y="11127"/>
                    <a:pt x="15728" y="11127"/>
                  </a:cubicBezTo>
                  <a:cubicBezTo>
                    <a:pt x="16066" y="10736"/>
                    <a:pt x="16336" y="10291"/>
                    <a:pt x="16537" y="9902"/>
                  </a:cubicBezTo>
                  <a:close/>
                  <a:moveTo>
                    <a:pt x="8101" y="11684"/>
                  </a:moveTo>
                  <a:cubicBezTo>
                    <a:pt x="8574" y="11962"/>
                    <a:pt x="9045" y="12241"/>
                    <a:pt x="9585" y="12407"/>
                  </a:cubicBezTo>
                  <a:lnTo>
                    <a:pt x="9315" y="12630"/>
                  </a:lnTo>
                  <a:cubicBezTo>
                    <a:pt x="8910" y="13244"/>
                    <a:pt x="8236" y="13634"/>
                    <a:pt x="7426" y="14023"/>
                  </a:cubicBezTo>
                  <a:cubicBezTo>
                    <a:pt x="7561" y="13300"/>
                    <a:pt x="7696" y="12630"/>
                    <a:pt x="8034" y="11962"/>
                  </a:cubicBezTo>
                  <a:cubicBezTo>
                    <a:pt x="8101" y="11907"/>
                    <a:pt x="8101" y="11795"/>
                    <a:pt x="8101" y="11684"/>
                  </a:cubicBezTo>
                  <a:close/>
                  <a:moveTo>
                    <a:pt x="14851" y="11684"/>
                  </a:moveTo>
                  <a:cubicBezTo>
                    <a:pt x="14851" y="11795"/>
                    <a:pt x="14851" y="11907"/>
                    <a:pt x="14986" y="11962"/>
                  </a:cubicBezTo>
                  <a:cubicBezTo>
                    <a:pt x="15391" y="12630"/>
                    <a:pt x="15526" y="13300"/>
                    <a:pt x="15458" y="14023"/>
                  </a:cubicBezTo>
                  <a:cubicBezTo>
                    <a:pt x="14716" y="13746"/>
                    <a:pt x="14108" y="13244"/>
                    <a:pt x="13634" y="12630"/>
                  </a:cubicBezTo>
                  <a:lnTo>
                    <a:pt x="13364" y="12407"/>
                  </a:lnTo>
                  <a:cubicBezTo>
                    <a:pt x="13973" y="12241"/>
                    <a:pt x="14446" y="12073"/>
                    <a:pt x="14851" y="11684"/>
                  </a:cubicBezTo>
                  <a:close/>
                  <a:moveTo>
                    <a:pt x="12353" y="12687"/>
                  </a:moveTo>
                  <a:cubicBezTo>
                    <a:pt x="12353" y="12741"/>
                    <a:pt x="12285" y="12798"/>
                    <a:pt x="12285" y="12966"/>
                  </a:cubicBezTo>
                  <a:cubicBezTo>
                    <a:pt x="12285" y="13634"/>
                    <a:pt x="12015" y="14358"/>
                    <a:pt x="11475" y="14915"/>
                  </a:cubicBezTo>
                  <a:cubicBezTo>
                    <a:pt x="11070" y="14358"/>
                    <a:pt x="10734" y="13634"/>
                    <a:pt x="10734" y="12966"/>
                  </a:cubicBezTo>
                  <a:cubicBezTo>
                    <a:pt x="10734" y="12909"/>
                    <a:pt x="10734" y="12741"/>
                    <a:pt x="10665" y="12687"/>
                  </a:cubicBezTo>
                  <a:cubicBezTo>
                    <a:pt x="10969" y="12715"/>
                    <a:pt x="11239" y="12729"/>
                    <a:pt x="11509" y="12729"/>
                  </a:cubicBezTo>
                  <a:cubicBezTo>
                    <a:pt x="11779" y="12729"/>
                    <a:pt x="12049" y="12715"/>
                    <a:pt x="12353" y="12687"/>
                  </a:cubicBezTo>
                  <a:close/>
                  <a:moveTo>
                    <a:pt x="17077" y="13189"/>
                  </a:moveTo>
                  <a:cubicBezTo>
                    <a:pt x="18832" y="13912"/>
                    <a:pt x="20047" y="15472"/>
                    <a:pt x="20047" y="17199"/>
                  </a:cubicBezTo>
                  <a:lnTo>
                    <a:pt x="20047" y="18202"/>
                  </a:lnTo>
                  <a:lnTo>
                    <a:pt x="18292" y="16697"/>
                  </a:lnTo>
                  <a:cubicBezTo>
                    <a:pt x="18125" y="16559"/>
                    <a:pt x="17921" y="16488"/>
                    <a:pt x="17720" y="16488"/>
                  </a:cubicBezTo>
                  <a:cubicBezTo>
                    <a:pt x="17517" y="16488"/>
                    <a:pt x="17315" y="16559"/>
                    <a:pt x="17146" y="16697"/>
                  </a:cubicBezTo>
                  <a:cubicBezTo>
                    <a:pt x="16807" y="16976"/>
                    <a:pt x="16807" y="17365"/>
                    <a:pt x="17146" y="17645"/>
                  </a:cubicBezTo>
                  <a:lnTo>
                    <a:pt x="18967" y="19093"/>
                  </a:lnTo>
                  <a:lnTo>
                    <a:pt x="17752" y="19093"/>
                  </a:lnTo>
                  <a:cubicBezTo>
                    <a:pt x="15323" y="19093"/>
                    <a:pt x="13163" y="17756"/>
                    <a:pt x="12488" y="15862"/>
                  </a:cubicBezTo>
                  <a:cubicBezTo>
                    <a:pt x="12960" y="15472"/>
                    <a:pt x="13298" y="14915"/>
                    <a:pt x="13499" y="14358"/>
                  </a:cubicBezTo>
                  <a:cubicBezTo>
                    <a:pt x="14176" y="14860"/>
                    <a:pt x="15053" y="15249"/>
                    <a:pt x="15998" y="15417"/>
                  </a:cubicBezTo>
                  <a:cubicBezTo>
                    <a:pt x="16040" y="15422"/>
                    <a:pt x="16083" y="15426"/>
                    <a:pt x="16124" y="15426"/>
                  </a:cubicBezTo>
                  <a:cubicBezTo>
                    <a:pt x="16484" y="15426"/>
                    <a:pt x="16816" y="15220"/>
                    <a:pt x="16876" y="14971"/>
                  </a:cubicBezTo>
                  <a:cubicBezTo>
                    <a:pt x="17077" y="14358"/>
                    <a:pt x="17146" y="13801"/>
                    <a:pt x="17077" y="13189"/>
                  </a:cubicBezTo>
                  <a:close/>
                  <a:moveTo>
                    <a:pt x="6076" y="13021"/>
                  </a:moveTo>
                  <a:cubicBezTo>
                    <a:pt x="6007" y="13634"/>
                    <a:pt x="6007" y="14358"/>
                    <a:pt x="6277" y="14971"/>
                  </a:cubicBezTo>
                  <a:cubicBezTo>
                    <a:pt x="6333" y="15245"/>
                    <a:pt x="6618" y="15445"/>
                    <a:pt x="6980" y="15445"/>
                  </a:cubicBezTo>
                  <a:cubicBezTo>
                    <a:pt x="7057" y="15445"/>
                    <a:pt x="7139" y="15436"/>
                    <a:pt x="7224" y="15417"/>
                  </a:cubicBezTo>
                  <a:cubicBezTo>
                    <a:pt x="8101" y="15194"/>
                    <a:pt x="8910" y="14803"/>
                    <a:pt x="9654" y="14358"/>
                  </a:cubicBezTo>
                  <a:cubicBezTo>
                    <a:pt x="9924" y="14915"/>
                    <a:pt x="10260" y="15472"/>
                    <a:pt x="10665" y="15862"/>
                  </a:cubicBezTo>
                  <a:cubicBezTo>
                    <a:pt x="9789" y="18479"/>
                    <a:pt x="7021" y="20318"/>
                    <a:pt x="3916" y="20318"/>
                  </a:cubicBezTo>
                  <a:lnTo>
                    <a:pt x="2702" y="20318"/>
                  </a:lnTo>
                  <a:lnTo>
                    <a:pt x="6007" y="17645"/>
                  </a:lnTo>
                  <a:cubicBezTo>
                    <a:pt x="6346" y="17365"/>
                    <a:pt x="6346" y="16976"/>
                    <a:pt x="6007" y="16697"/>
                  </a:cubicBezTo>
                  <a:cubicBezTo>
                    <a:pt x="5840" y="16559"/>
                    <a:pt x="5654" y="16488"/>
                    <a:pt x="5467" y="16488"/>
                  </a:cubicBezTo>
                  <a:cubicBezTo>
                    <a:pt x="5283" y="16488"/>
                    <a:pt x="5097" y="16559"/>
                    <a:pt x="4928" y="16697"/>
                  </a:cubicBezTo>
                  <a:lnTo>
                    <a:pt x="1622" y="19427"/>
                  </a:lnTo>
                  <a:lnTo>
                    <a:pt x="1622" y="18479"/>
                  </a:lnTo>
                  <a:cubicBezTo>
                    <a:pt x="1622" y="16028"/>
                    <a:pt x="3511" y="13857"/>
                    <a:pt x="6076" y="13021"/>
                  </a:cubicBezTo>
                  <a:close/>
                  <a:moveTo>
                    <a:pt x="11543" y="0"/>
                  </a:moveTo>
                  <a:cubicBezTo>
                    <a:pt x="11357" y="0"/>
                    <a:pt x="11173" y="69"/>
                    <a:pt x="11004" y="209"/>
                  </a:cubicBezTo>
                  <a:cubicBezTo>
                    <a:pt x="10329" y="766"/>
                    <a:pt x="9789" y="1379"/>
                    <a:pt x="9585" y="2159"/>
                  </a:cubicBezTo>
                  <a:cubicBezTo>
                    <a:pt x="8910" y="1657"/>
                    <a:pt x="8034" y="1268"/>
                    <a:pt x="7089" y="1100"/>
                  </a:cubicBezTo>
                  <a:cubicBezTo>
                    <a:pt x="7046" y="1094"/>
                    <a:pt x="7004" y="1091"/>
                    <a:pt x="6963" y="1091"/>
                  </a:cubicBezTo>
                  <a:cubicBezTo>
                    <a:pt x="6603" y="1091"/>
                    <a:pt x="6271" y="1296"/>
                    <a:pt x="6211" y="1545"/>
                  </a:cubicBezTo>
                  <a:cubicBezTo>
                    <a:pt x="5941" y="2325"/>
                    <a:pt x="5941" y="3050"/>
                    <a:pt x="6076" y="3773"/>
                  </a:cubicBezTo>
                  <a:cubicBezTo>
                    <a:pt x="5669" y="3695"/>
                    <a:pt x="5247" y="3655"/>
                    <a:pt x="4825" y="3655"/>
                  </a:cubicBezTo>
                  <a:cubicBezTo>
                    <a:pt x="4336" y="3655"/>
                    <a:pt x="3846" y="3710"/>
                    <a:pt x="3376" y="3830"/>
                  </a:cubicBezTo>
                  <a:cubicBezTo>
                    <a:pt x="3241" y="3885"/>
                    <a:pt x="3038" y="3996"/>
                    <a:pt x="2972" y="4107"/>
                  </a:cubicBezTo>
                  <a:cubicBezTo>
                    <a:pt x="2903" y="4275"/>
                    <a:pt x="2837" y="4442"/>
                    <a:pt x="2903" y="4610"/>
                  </a:cubicBezTo>
                  <a:cubicBezTo>
                    <a:pt x="3173" y="5389"/>
                    <a:pt x="3578" y="6001"/>
                    <a:pt x="4186" y="6615"/>
                  </a:cubicBezTo>
                  <a:cubicBezTo>
                    <a:pt x="3308" y="6838"/>
                    <a:pt x="2498" y="7228"/>
                    <a:pt x="1823" y="7785"/>
                  </a:cubicBezTo>
                  <a:cubicBezTo>
                    <a:pt x="1487" y="8063"/>
                    <a:pt x="1487" y="8454"/>
                    <a:pt x="1823" y="8731"/>
                  </a:cubicBezTo>
                  <a:cubicBezTo>
                    <a:pt x="2498" y="9288"/>
                    <a:pt x="3241" y="9679"/>
                    <a:pt x="4186" y="9902"/>
                  </a:cubicBezTo>
                  <a:cubicBezTo>
                    <a:pt x="3578" y="10459"/>
                    <a:pt x="3038" y="11127"/>
                    <a:pt x="2903" y="11907"/>
                  </a:cubicBezTo>
                  <a:cubicBezTo>
                    <a:pt x="2837" y="12241"/>
                    <a:pt x="3038" y="12630"/>
                    <a:pt x="3376" y="12687"/>
                  </a:cubicBezTo>
                  <a:cubicBezTo>
                    <a:pt x="3511" y="12687"/>
                    <a:pt x="3578" y="12687"/>
                    <a:pt x="3646" y="12741"/>
                  </a:cubicBezTo>
                  <a:cubicBezTo>
                    <a:pt x="3038" y="13077"/>
                    <a:pt x="2567" y="13523"/>
                    <a:pt x="2027" y="13912"/>
                  </a:cubicBezTo>
                  <a:cubicBezTo>
                    <a:pt x="812" y="15194"/>
                    <a:pt x="0" y="16808"/>
                    <a:pt x="0" y="18479"/>
                  </a:cubicBezTo>
                  <a:lnTo>
                    <a:pt x="0" y="20986"/>
                  </a:lnTo>
                  <a:cubicBezTo>
                    <a:pt x="0" y="21266"/>
                    <a:pt x="272" y="21543"/>
                    <a:pt x="608" y="21600"/>
                  </a:cubicBezTo>
                  <a:lnTo>
                    <a:pt x="3713" y="21600"/>
                  </a:lnTo>
                  <a:cubicBezTo>
                    <a:pt x="5671" y="21600"/>
                    <a:pt x="7629" y="20986"/>
                    <a:pt x="9114" y="19929"/>
                  </a:cubicBezTo>
                  <a:cubicBezTo>
                    <a:pt x="10125" y="19204"/>
                    <a:pt x="10935" y="18313"/>
                    <a:pt x="11408" y="17365"/>
                  </a:cubicBezTo>
                  <a:cubicBezTo>
                    <a:pt x="12623" y="19149"/>
                    <a:pt x="14986" y="20318"/>
                    <a:pt x="17416" y="20318"/>
                  </a:cubicBezTo>
                  <a:lnTo>
                    <a:pt x="20452" y="20318"/>
                  </a:lnTo>
                  <a:cubicBezTo>
                    <a:pt x="21129" y="20318"/>
                    <a:pt x="21465" y="20040"/>
                    <a:pt x="21465" y="19706"/>
                  </a:cubicBezTo>
                  <a:lnTo>
                    <a:pt x="21465" y="17199"/>
                  </a:lnTo>
                  <a:cubicBezTo>
                    <a:pt x="21465" y="15472"/>
                    <a:pt x="20520" y="13857"/>
                    <a:pt x="19036" y="12798"/>
                  </a:cubicBezTo>
                  <a:cubicBezTo>
                    <a:pt x="19237" y="12798"/>
                    <a:pt x="19440" y="12741"/>
                    <a:pt x="19710" y="12687"/>
                  </a:cubicBezTo>
                  <a:cubicBezTo>
                    <a:pt x="20115" y="12630"/>
                    <a:pt x="20385" y="12241"/>
                    <a:pt x="20182" y="11907"/>
                  </a:cubicBezTo>
                  <a:cubicBezTo>
                    <a:pt x="19912" y="11127"/>
                    <a:pt x="19507" y="10514"/>
                    <a:pt x="18901" y="9902"/>
                  </a:cubicBezTo>
                  <a:cubicBezTo>
                    <a:pt x="19777" y="9679"/>
                    <a:pt x="20589" y="9288"/>
                    <a:pt x="21264" y="8731"/>
                  </a:cubicBezTo>
                  <a:cubicBezTo>
                    <a:pt x="21600" y="8454"/>
                    <a:pt x="21600" y="8063"/>
                    <a:pt x="21264" y="7785"/>
                  </a:cubicBezTo>
                  <a:cubicBezTo>
                    <a:pt x="20589" y="7228"/>
                    <a:pt x="19845" y="6838"/>
                    <a:pt x="18901" y="6615"/>
                  </a:cubicBezTo>
                  <a:cubicBezTo>
                    <a:pt x="19507" y="6058"/>
                    <a:pt x="20047" y="5389"/>
                    <a:pt x="20182" y="4610"/>
                  </a:cubicBezTo>
                  <a:cubicBezTo>
                    <a:pt x="20250" y="4275"/>
                    <a:pt x="20047" y="3885"/>
                    <a:pt x="19710" y="3830"/>
                  </a:cubicBezTo>
                  <a:cubicBezTo>
                    <a:pt x="19205" y="3710"/>
                    <a:pt x="18697" y="3655"/>
                    <a:pt x="18213" y="3655"/>
                  </a:cubicBezTo>
                  <a:cubicBezTo>
                    <a:pt x="17791" y="3655"/>
                    <a:pt x="17386" y="3695"/>
                    <a:pt x="17011" y="3773"/>
                  </a:cubicBezTo>
                  <a:cubicBezTo>
                    <a:pt x="17146" y="2994"/>
                    <a:pt x="17146" y="2214"/>
                    <a:pt x="16876" y="1545"/>
                  </a:cubicBezTo>
                  <a:cubicBezTo>
                    <a:pt x="16820" y="1270"/>
                    <a:pt x="16535" y="1072"/>
                    <a:pt x="16212" y="1072"/>
                  </a:cubicBezTo>
                  <a:cubicBezTo>
                    <a:pt x="16141" y="1072"/>
                    <a:pt x="16070" y="1080"/>
                    <a:pt x="15998" y="1100"/>
                  </a:cubicBezTo>
                  <a:cubicBezTo>
                    <a:pt x="15053" y="1323"/>
                    <a:pt x="14311" y="1657"/>
                    <a:pt x="13499" y="2159"/>
                  </a:cubicBezTo>
                  <a:cubicBezTo>
                    <a:pt x="13298" y="1491"/>
                    <a:pt x="12758" y="766"/>
                    <a:pt x="12083" y="209"/>
                  </a:cubicBezTo>
                  <a:cubicBezTo>
                    <a:pt x="11914" y="69"/>
                    <a:pt x="11728" y="0"/>
                    <a:pt x="115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33" name="Google Shape;4833;p41"/>
            <p:cNvSpPr/>
            <p:nvPr/>
          </p:nvSpPr>
          <p:spPr>
            <a:xfrm>
              <a:off x="17877109" y="1132292"/>
              <a:ext cx="907066" cy="900959"/>
            </a:xfrm>
            <a:custGeom>
              <a:rect b="b" l="l" r="r" t="t"/>
              <a:pathLst>
                <a:path extrusionOk="0" h="21600" w="21551">
                  <a:moveTo>
                    <a:pt x="5734" y="1321"/>
                  </a:moveTo>
                  <a:cubicBezTo>
                    <a:pt x="6179" y="1771"/>
                    <a:pt x="6959" y="2612"/>
                    <a:pt x="6959" y="3625"/>
                  </a:cubicBezTo>
                  <a:cubicBezTo>
                    <a:pt x="6959" y="4579"/>
                    <a:pt x="6179" y="5535"/>
                    <a:pt x="5734" y="5927"/>
                  </a:cubicBezTo>
                  <a:cubicBezTo>
                    <a:pt x="5234" y="5422"/>
                    <a:pt x="4453" y="4579"/>
                    <a:pt x="4453" y="3625"/>
                  </a:cubicBezTo>
                  <a:cubicBezTo>
                    <a:pt x="4453" y="2725"/>
                    <a:pt x="5234" y="1771"/>
                    <a:pt x="5734" y="1321"/>
                  </a:cubicBezTo>
                  <a:close/>
                  <a:moveTo>
                    <a:pt x="15866" y="1321"/>
                  </a:moveTo>
                  <a:cubicBezTo>
                    <a:pt x="16368" y="1771"/>
                    <a:pt x="17147" y="2612"/>
                    <a:pt x="17147" y="3625"/>
                  </a:cubicBezTo>
                  <a:cubicBezTo>
                    <a:pt x="17147" y="4579"/>
                    <a:pt x="16368" y="5535"/>
                    <a:pt x="15866" y="5927"/>
                  </a:cubicBezTo>
                  <a:cubicBezTo>
                    <a:pt x="15364" y="5422"/>
                    <a:pt x="14641" y="4579"/>
                    <a:pt x="14641" y="3625"/>
                  </a:cubicBezTo>
                  <a:cubicBezTo>
                    <a:pt x="14641" y="2725"/>
                    <a:pt x="15476" y="1771"/>
                    <a:pt x="15866" y="1321"/>
                  </a:cubicBezTo>
                  <a:close/>
                  <a:moveTo>
                    <a:pt x="3228" y="6209"/>
                  </a:moveTo>
                  <a:cubicBezTo>
                    <a:pt x="4230" y="6209"/>
                    <a:pt x="5123" y="7050"/>
                    <a:pt x="5123" y="8118"/>
                  </a:cubicBezTo>
                  <a:lnTo>
                    <a:pt x="5123" y="8735"/>
                  </a:lnTo>
                  <a:lnTo>
                    <a:pt x="4453" y="8735"/>
                  </a:lnTo>
                  <a:cubicBezTo>
                    <a:pt x="3396" y="8735"/>
                    <a:pt x="2560" y="7894"/>
                    <a:pt x="2560" y="6826"/>
                  </a:cubicBezTo>
                  <a:lnTo>
                    <a:pt x="2560" y="6209"/>
                  </a:lnTo>
                  <a:close/>
                  <a:moveTo>
                    <a:pt x="8908" y="6209"/>
                  </a:moveTo>
                  <a:lnTo>
                    <a:pt x="8908" y="6826"/>
                  </a:lnTo>
                  <a:cubicBezTo>
                    <a:pt x="8908" y="7894"/>
                    <a:pt x="8072" y="8735"/>
                    <a:pt x="7015" y="8735"/>
                  </a:cubicBezTo>
                  <a:lnTo>
                    <a:pt x="6402" y="8735"/>
                  </a:lnTo>
                  <a:lnTo>
                    <a:pt x="6402" y="8118"/>
                  </a:lnTo>
                  <a:cubicBezTo>
                    <a:pt x="6402" y="7050"/>
                    <a:pt x="7238" y="6209"/>
                    <a:pt x="8294" y="6209"/>
                  </a:cubicBezTo>
                  <a:close/>
                  <a:moveTo>
                    <a:pt x="13360" y="6209"/>
                  </a:moveTo>
                  <a:cubicBezTo>
                    <a:pt x="14419" y="6209"/>
                    <a:pt x="15253" y="7050"/>
                    <a:pt x="15253" y="8118"/>
                  </a:cubicBezTo>
                  <a:lnTo>
                    <a:pt x="15253" y="8735"/>
                  </a:lnTo>
                  <a:lnTo>
                    <a:pt x="14641" y="8735"/>
                  </a:lnTo>
                  <a:cubicBezTo>
                    <a:pt x="13583" y="8735"/>
                    <a:pt x="12749" y="7894"/>
                    <a:pt x="12749" y="6826"/>
                  </a:cubicBezTo>
                  <a:lnTo>
                    <a:pt x="12749" y="6209"/>
                  </a:lnTo>
                  <a:close/>
                  <a:moveTo>
                    <a:pt x="19094" y="6209"/>
                  </a:moveTo>
                  <a:lnTo>
                    <a:pt x="19094" y="6826"/>
                  </a:lnTo>
                  <a:cubicBezTo>
                    <a:pt x="19094" y="7894"/>
                    <a:pt x="18260" y="8735"/>
                    <a:pt x="17202" y="8735"/>
                  </a:cubicBezTo>
                  <a:lnTo>
                    <a:pt x="16591" y="8735"/>
                  </a:lnTo>
                  <a:lnTo>
                    <a:pt x="16591" y="8118"/>
                  </a:lnTo>
                  <a:cubicBezTo>
                    <a:pt x="16591" y="7050"/>
                    <a:pt x="17425" y="6209"/>
                    <a:pt x="18426" y="6209"/>
                  </a:cubicBezTo>
                  <a:close/>
                  <a:moveTo>
                    <a:pt x="3228" y="10028"/>
                  </a:moveTo>
                  <a:cubicBezTo>
                    <a:pt x="4230" y="10028"/>
                    <a:pt x="5123" y="10814"/>
                    <a:pt x="5123" y="11882"/>
                  </a:cubicBezTo>
                  <a:lnTo>
                    <a:pt x="5123" y="12556"/>
                  </a:lnTo>
                  <a:lnTo>
                    <a:pt x="4453" y="12556"/>
                  </a:lnTo>
                  <a:cubicBezTo>
                    <a:pt x="3396" y="12556"/>
                    <a:pt x="2560" y="11713"/>
                    <a:pt x="2560" y="10647"/>
                  </a:cubicBezTo>
                  <a:lnTo>
                    <a:pt x="2560" y="10028"/>
                  </a:lnTo>
                  <a:close/>
                  <a:moveTo>
                    <a:pt x="13360" y="10028"/>
                  </a:moveTo>
                  <a:cubicBezTo>
                    <a:pt x="14419" y="10028"/>
                    <a:pt x="15253" y="10814"/>
                    <a:pt x="15253" y="11882"/>
                  </a:cubicBezTo>
                  <a:lnTo>
                    <a:pt x="15253" y="12556"/>
                  </a:lnTo>
                  <a:lnTo>
                    <a:pt x="14641" y="12556"/>
                  </a:lnTo>
                  <a:cubicBezTo>
                    <a:pt x="13583" y="12556"/>
                    <a:pt x="12749" y="11713"/>
                    <a:pt x="12749" y="10647"/>
                  </a:cubicBezTo>
                  <a:lnTo>
                    <a:pt x="12749" y="10028"/>
                  </a:lnTo>
                  <a:close/>
                  <a:moveTo>
                    <a:pt x="8851" y="10085"/>
                  </a:moveTo>
                  <a:lnTo>
                    <a:pt x="8851" y="10702"/>
                  </a:lnTo>
                  <a:cubicBezTo>
                    <a:pt x="8851" y="11770"/>
                    <a:pt x="8017" y="12612"/>
                    <a:pt x="6959" y="12612"/>
                  </a:cubicBezTo>
                  <a:lnTo>
                    <a:pt x="6347" y="12612"/>
                  </a:lnTo>
                  <a:lnTo>
                    <a:pt x="6347" y="11995"/>
                  </a:lnTo>
                  <a:cubicBezTo>
                    <a:pt x="6347" y="10927"/>
                    <a:pt x="7181" y="10085"/>
                    <a:pt x="8240" y="10085"/>
                  </a:cubicBezTo>
                  <a:close/>
                  <a:moveTo>
                    <a:pt x="19094" y="10085"/>
                  </a:moveTo>
                  <a:lnTo>
                    <a:pt x="19094" y="10702"/>
                  </a:lnTo>
                  <a:cubicBezTo>
                    <a:pt x="19094" y="11770"/>
                    <a:pt x="18260" y="12612"/>
                    <a:pt x="17202" y="12612"/>
                  </a:cubicBezTo>
                  <a:lnTo>
                    <a:pt x="16591" y="12612"/>
                  </a:lnTo>
                  <a:lnTo>
                    <a:pt x="16591" y="11995"/>
                  </a:lnTo>
                  <a:cubicBezTo>
                    <a:pt x="16591" y="10927"/>
                    <a:pt x="17425" y="10085"/>
                    <a:pt x="18426" y="10085"/>
                  </a:cubicBezTo>
                  <a:close/>
                  <a:moveTo>
                    <a:pt x="3228" y="13847"/>
                  </a:moveTo>
                  <a:cubicBezTo>
                    <a:pt x="4230" y="13847"/>
                    <a:pt x="5123" y="14691"/>
                    <a:pt x="5123" y="15759"/>
                  </a:cubicBezTo>
                  <a:lnTo>
                    <a:pt x="5123" y="16376"/>
                  </a:lnTo>
                  <a:lnTo>
                    <a:pt x="4453" y="16376"/>
                  </a:lnTo>
                  <a:cubicBezTo>
                    <a:pt x="3396" y="16376"/>
                    <a:pt x="2560" y="15534"/>
                    <a:pt x="2560" y="14521"/>
                  </a:cubicBezTo>
                  <a:lnTo>
                    <a:pt x="2560" y="13847"/>
                  </a:lnTo>
                  <a:close/>
                  <a:moveTo>
                    <a:pt x="8908" y="13847"/>
                  </a:moveTo>
                  <a:lnTo>
                    <a:pt x="8908" y="14521"/>
                  </a:lnTo>
                  <a:cubicBezTo>
                    <a:pt x="8908" y="15534"/>
                    <a:pt x="8072" y="16376"/>
                    <a:pt x="7015" y="16376"/>
                  </a:cubicBezTo>
                  <a:lnTo>
                    <a:pt x="6402" y="16376"/>
                  </a:lnTo>
                  <a:lnTo>
                    <a:pt x="6402" y="15759"/>
                  </a:lnTo>
                  <a:cubicBezTo>
                    <a:pt x="6402" y="14691"/>
                    <a:pt x="7238" y="13847"/>
                    <a:pt x="8294" y="13847"/>
                  </a:cubicBezTo>
                  <a:close/>
                  <a:moveTo>
                    <a:pt x="13360" y="13847"/>
                  </a:moveTo>
                  <a:cubicBezTo>
                    <a:pt x="14419" y="13847"/>
                    <a:pt x="15253" y="14691"/>
                    <a:pt x="15253" y="15759"/>
                  </a:cubicBezTo>
                  <a:lnTo>
                    <a:pt x="15253" y="16376"/>
                  </a:lnTo>
                  <a:lnTo>
                    <a:pt x="14641" y="16376"/>
                  </a:lnTo>
                  <a:cubicBezTo>
                    <a:pt x="13583" y="16376"/>
                    <a:pt x="12749" y="15534"/>
                    <a:pt x="12749" y="14521"/>
                  </a:cubicBezTo>
                  <a:lnTo>
                    <a:pt x="12749" y="13847"/>
                  </a:lnTo>
                  <a:close/>
                  <a:moveTo>
                    <a:pt x="19094" y="13847"/>
                  </a:moveTo>
                  <a:lnTo>
                    <a:pt x="19094" y="14521"/>
                  </a:lnTo>
                  <a:cubicBezTo>
                    <a:pt x="19094" y="15534"/>
                    <a:pt x="18260" y="16376"/>
                    <a:pt x="17202" y="16376"/>
                  </a:cubicBezTo>
                  <a:lnTo>
                    <a:pt x="16591" y="16376"/>
                  </a:lnTo>
                  <a:lnTo>
                    <a:pt x="16591" y="15759"/>
                  </a:lnTo>
                  <a:cubicBezTo>
                    <a:pt x="16591" y="14691"/>
                    <a:pt x="17425" y="13847"/>
                    <a:pt x="18426" y="13847"/>
                  </a:cubicBezTo>
                  <a:close/>
                  <a:moveTo>
                    <a:pt x="5679" y="0"/>
                  </a:moveTo>
                  <a:cubicBezTo>
                    <a:pt x="5540" y="0"/>
                    <a:pt x="5400" y="29"/>
                    <a:pt x="5289" y="86"/>
                  </a:cubicBezTo>
                  <a:cubicBezTo>
                    <a:pt x="5234" y="141"/>
                    <a:pt x="3174" y="1714"/>
                    <a:pt x="3174" y="3793"/>
                  </a:cubicBezTo>
                  <a:cubicBezTo>
                    <a:pt x="3174" y="4242"/>
                    <a:pt x="3228" y="4748"/>
                    <a:pt x="3451" y="5085"/>
                  </a:cubicBezTo>
                  <a:lnTo>
                    <a:pt x="1892" y="5085"/>
                  </a:lnTo>
                  <a:cubicBezTo>
                    <a:pt x="1559" y="5085"/>
                    <a:pt x="1281" y="5365"/>
                    <a:pt x="1281" y="5702"/>
                  </a:cubicBezTo>
                  <a:lnTo>
                    <a:pt x="1281" y="6995"/>
                  </a:lnTo>
                  <a:cubicBezTo>
                    <a:pt x="1281" y="7669"/>
                    <a:pt x="1504" y="8398"/>
                    <a:pt x="1892" y="8905"/>
                  </a:cubicBezTo>
                  <a:cubicBezTo>
                    <a:pt x="1559" y="8905"/>
                    <a:pt x="1281" y="9186"/>
                    <a:pt x="1281" y="9523"/>
                  </a:cubicBezTo>
                  <a:lnTo>
                    <a:pt x="1281" y="10759"/>
                  </a:lnTo>
                  <a:cubicBezTo>
                    <a:pt x="1281" y="11488"/>
                    <a:pt x="1504" y="12162"/>
                    <a:pt x="1892" y="12669"/>
                  </a:cubicBezTo>
                  <a:cubicBezTo>
                    <a:pt x="1559" y="12669"/>
                    <a:pt x="1281" y="12949"/>
                    <a:pt x="1281" y="13286"/>
                  </a:cubicBezTo>
                  <a:lnTo>
                    <a:pt x="1281" y="14578"/>
                  </a:lnTo>
                  <a:cubicBezTo>
                    <a:pt x="1281" y="16320"/>
                    <a:pt x="2672" y="17724"/>
                    <a:pt x="4398" y="17724"/>
                  </a:cubicBezTo>
                  <a:lnTo>
                    <a:pt x="5011" y="17724"/>
                  </a:lnTo>
                  <a:lnTo>
                    <a:pt x="5011" y="20307"/>
                  </a:lnTo>
                  <a:lnTo>
                    <a:pt x="668" y="20307"/>
                  </a:lnTo>
                  <a:cubicBezTo>
                    <a:pt x="279" y="20307"/>
                    <a:pt x="0" y="20589"/>
                    <a:pt x="0" y="20983"/>
                  </a:cubicBezTo>
                  <a:cubicBezTo>
                    <a:pt x="0" y="21320"/>
                    <a:pt x="279" y="21600"/>
                    <a:pt x="668" y="21600"/>
                  </a:cubicBezTo>
                  <a:lnTo>
                    <a:pt x="20876" y="21600"/>
                  </a:lnTo>
                  <a:cubicBezTo>
                    <a:pt x="21266" y="21600"/>
                    <a:pt x="21543" y="21320"/>
                    <a:pt x="21543" y="20983"/>
                  </a:cubicBezTo>
                  <a:cubicBezTo>
                    <a:pt x="21600" y="20589"/>
                    <a:pt x="21321" y="20307"/>
                    <a:pt x="20932" y="20307"/>
                  </a:cubicBezTo>
                  <a:lnTo>
                    <a:pt x="16591" y="20307"/>
                  </a:lnTo>
                  <a:lnTo>
                    <a:pt x="16591" y="17724"/>
                  </a:lnTo>
                  <a:lnTo>
                    <a:pt x="17202" y="17724"/>
                  </a:lnTo>
                  <a:cubicBezTo>
                    <a:pt x="18928" y="17724"/>
                    <a:pt x="20319" y="16320"/>
                    <a:pt x="20319" y="14578"/>
                  </a:cubicBezTo>
                  <a:lnTo>
                    <a:pt x="20319" y="13286"/>
                  </a:lnTo>
                  <a:cubicBezTo>
                    <a:pt x="20319" y="12949"/>
                    <a:pt x="20041" y="12669"/>
                    <a:pt x="19708" y="12669"/>
                  </a:cubicBezTo>
                  <a:cubicBezTo>
                    <a:pt x="20096" y="12107"/>
                    <a:pt x="20319" y="11488"/>
                    <a:pt x="20319" y="10759"/>
                  </a:cubicBezTo>
                  <a:lnTo>
                    <a:pt x="20319" y="9523"/>
                  </a:lnTo>
                  <a:cubicBezTo>
                    <a:pt x="20319" y="9186"/>
                    <a:pt x="20041" y="8905"/>
                    <a:pt x="19708" y="8905"/>
                  </a:cubicBezTo>
                  <a:cubicBezTo>
                    <a:pt x="20096" y="8343"/>
                    <a:pt x="20319" y="7669"/>
                    <a:pt x="20319" y="6995"/>
                  </a:cubicBezTo>
                  <a:lnTo>
                    <a:pt x="20319" y="5702"/>
                  </a:lnTo>
                  <a:cubicBezTo>
                    <a:pt x="20319" y="5365"/>
                    <a:pt x="20041" y="5085"/>
                    <a:pt x="19708" y="5085"/>
                  </a:cubicBezTo>
                  <a:lnTo>
                    <a:pt x="18149" y="5085"/>
                  </a:lnTo>
                  <a:cubicBezTo>
                    <a:pt x="18315" y="4691"/>
                    <a:pt x="18426" y="4242"/>
                    <a:pt x="18426" y="3793"/>
                  </a:cubicBezTo>
                  <a:cubicBezTo>
                    <a:pt x="18426" y="1771"/>
                    <a:pt x="16368" y="141"/>
                    <a:pt x="16311" y="86"/>
                  </a:cubicBezTo>
                  <a:cubicBezTo>
                    <a:pt x="16200" y="29"/>
                    <a:pt x="16060" y="0"/>
                    <a:pt x="15921" y="0"/>
                  </a:cubicBezTo>
                  <a:cubicBezTo>
                    <a:pt x="15783" y="0"/>
                    <a:pt x="15643" y="29"/>
                    <a:pt x="15532" y="86"/>
                  </a:cubicBezTo>
                  <a:cubicBezTo>
                    <a:pt x="15476" y="141"/>
                    <a:pt x="13360" y="1714"/>
                    <a:pt x="13360" y="3793"/>
                  </a:cubicBezTo>
                  <a:cubicBezTo>
                    <a:pt x="13360" y="4242"/>
                    <a:pt x="13472" y="4748"/>
                    <a:pt x="13640" y="5085"/>
                  </a:cubicBezTo>
                  <a:lnTo>
                    <a:pt x="12136" y="5085"/>
                  </a:lnTo>
                  <a:cubicBezTo>
                    <a:pt x="11802" y="5085"/>
                    <a:pt x="11524" y="5365"/>
                    <a:pt x="11524" y="5702"/>
                  </a:cubicBezTo>
                  <a:lnTo>
                    <a:pt x="11524" y="6995"/>
                  </a:lnTo>
                  <a:cubicBezTo>
                    <a:pt x="11524" y="7669"/>
                    <a:pt x="11691" y="8398"/>
                    <a:pt x="12136" y="8905"/>
                  </a:cubicBezTo>
                  <a:cubicBezTo>
                    <a:pt x="11802" y="8905"/>
                    <a:pt x="11524" y="9186"/>
                    <a:pt x="11524" y="9523"/>
                  </a:cubicBezTo>
                  <a:lnTo>
                    <a:pt x="11524" y="10759"/>
                  </a:lnTo>
                  <a:cubicBezTo>
                    <a:pt x="11524" y="11488"/>
                    <a:pt x="11691" y="12162"/>
                    <a:pt x="12136" y="12669"/>
                  </a:cubicBezTo>
                  <a:cubicBezTo>
                    <a:pt x="11802" y="12669"/>
                    <a:pt x="11524" y="12949"/>
                    <a:pt x="11524" y="13286"/>
                  </a:cubicBezTo>
                  <a:lnTo>
                    <a:pt x="11524" y="14578"/>
                  </a:lnTo>
                  <a:cubicBezTo>
                    <a:pt x="11524" y="16320"/>
                    <a:pt x="12915" y="17724"/>
                    <a:pt x="14641" y="17724"/>
                  </a:cubicBezTo>
                  <a:lnTo>
                    <a:pt x="15253" y="17724"/>
                  </a:lnTo>
                  <a:lnTo>
                    <a:pt x="15253" y="20307"/>
                  </a:lnTo>
                  <a:lnTo>
                    <a:pt x="6347" y="20307"/>
                  </a:lnTo>
                  <a:lnTo>
                    <a:pt x="6347" y="17724"/>
                  </a:lnTo>
                  <a:lnTo>
                    <a:pt x="6959" y="17724"/>
                  </a:lnTo>
                  <a:cubicBezTo>
                    <a:pt x="8740" y="17724"/>
                    <a:pt x="10132" y="16320"/>
                    <a:pt x="10132" y="14578"/>
                  </a:cubicBezTo>
                  <a:lnTo>
                    <a:pt x="10132" y="13286"/>
                  </a:lnTo>
                  <a:cubicBezTo>
                    <a:pt x="10132" y="12949"/>
                    <a:pt x="9853" y="12669"/>
                    <a:pt x="9464" y="12669"/>
                  </a:cubicBezTo>
                  <a:cubicBezTo>
                    <a:pt x="9909" y="12107"/>
                    <a:pt x="10132" y="11488"/>
                    <a:pt x="10132" y="10759"/>
                  </a:cubicBezTo>
                  <a:lnTo>
                    <a:pt x="10132" y="9523"/>
                  </a:lnTo>
                  <a:cubicBezTo>
                    <a:pt x="10132" y="9186"/>
                    <a:pt x="9853" y="8905"/>
                    <a:pt x="9464" y="8905"/>
                  </a:cubicBezTo>
                  <a:cubicBezTo>
                    <a:pt x="9909" y="8343"/>
                    <a:pt x="10132" y="7669"/>
                    <a:pt x="10132" y="6995"/>
                  </a:cubicBezTo>
                  <a:lnTo>
                    <a:pt x="10132" y="5702"/>
                  </a:lnTo>
                  <a:cubicBezTo>
                    <a:pt x="10132" y="5365"/>
                    <a:pt x="9853" y="5085"/>
                    <a:pt x="9464" y="5085"/>
                  </a:cubicBezTo>
                  <a:lnTo>
                    <a:pt x="7960" y="5085"/>
                  </a:lnTo>
                  <a:cubicBezTo>
                    <a:pt x="8072" y="4691"/>
                    <a:pt x="8240" y="4242"/>
                    <a:pt x="8240" y="3793"/>
                  </a:cubicBezTo>
                  <a:cubicBezTo>
                    <a:pt x="8240" y="1771"/>
                    <a:pt x="6124" y="141"/>
                    <a:pt x="6068" y="86"/>
                  </a:cubicBezTo>
                  <a:cubicBezTo>
                    <a:pt x="5957" y="29"/>
                    <a:pt x="5817" y="0"/>
                    <a:pt x="56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34" name="Google Shape;4834;p41"/>
            <p:cNvSpPr/>
            <p:nvPr/>
          </p:nvSpPr>
          <p:spPr>
            <a:xfrm>
              <a:off x="105363" y="3635273"/>
              <a:ext cx="691228" cy="899695"/>
            </a:xfrm>
            <a:custGeom>
              <a:rect b="b" l="l" r="r" t="t"/>
              <a:pathLst>
                <a:path extrusionOk="0" h="21600" w="21600">
                  <a:moveTo>
                    <a:pt x="10691" y="0"/>
                  </a:moveTo>
                  <a:cubicBezTo>
                    <a:pt x="8420" y="0"/>
                    <a:pt x="6589" y="1405"/>
                    <a:pt x="6589" y="3205"/>
                  </a:cubicBezTo>
                  <a:cubicBezTo>
                    <a:pt x="6589" y="4725"/>
                    <a:pt x="8055" y="6019"/>
                    <a:pt x="9884" y="6299"/>
                  </a:cubicBezTo>
                  <a:lnTo>
                    <a:pt x="9884" y="8549"/>
                  </a:lnTo>
                  <a:cubicBezTo>
                    <a:pt x="8495" y="7199"/>
                    <a:pt x="6370" y="6357"/>
                    <a:pt x="4100" y="6357"/>
                  </a:cubicBezTo>
                  <a:lnTo>
                    <a:pt x="806" y="6357"/>
                  </a:lnTo>
                  <a:cubicBezTo>
                    <a:pt x="365" y="6357"/>
                    <a:pt x="0" y="6637"/>
                    <a:pt x="0" y="6974"/>
                  </a:cubicBezTo>
                  <a:cubicBezTo>
                    <a:pt x="0" y="10124"/>
                    <a:pt x="3368" y="12769"/>
                    <a:pt x="7467" y="12769"/>
                  </a:cubicBezTo>
                  <a:lnTo>
                    <a:pt x="9959" y="12769"/>
                  </a:lnTo>
                  <a:lnTo>
                    <a:pt x="9959" y="17832"/>
                  </a:lnTo>
                  <a:cubicBezTo>
                    <a:pt x="8934" y="17045"/>
                    <a:pt x="7760" y="16481"/>
                    <a:pt x="6517" y="16143"/>
                  </a:cubicBezTo>
                  <a:cubicBezTo>
                    <a:pt x="6589" y="15863"/>
                    <a:pt x="6663" y="15581"/>
                    <a:pt x="6663" y="15301"/>
                  </a:cubicBezTo>
                  <a:cubicBezTo>
                    <a:pt x="6663" y="13893"/>
                    <a:pt x="5199" y="12769"/>
                    <a:pt x="3368" y="12769"/>
                  </a:cubicBezTo>
                  <a:cubicBezTo>
                    <a:pt x="1539" y="12769"/>
                    <a:pt x="72" y="13893"/>
                    <a:pt x="72" y="15301"/>
                  </a:cubicBezTo>
                  <a:cubicBezTo>
                    <a:pt x="72" y="16708"/>
                    <a:pt x="1539" y="17832"/>
                    <a:pt x="3368" y="17832"/>
                  </a:cubicBezTo>
                  <a:cubicBezTo>
                    <a:pt x="4174" y="17832"/>
                    <a:pt x="4906" y="17607"/>
                    <a:pt x="5492" y="17158"/>
                  </a:cubicBezTo>
                  <a:cubicBezTo>
                    <a:pt x="7395" y="17550"/>
                    <a:pt x="9080" y="18507"/>
                    <a:pt x="9959" y="19857"/>
                  </a:cubicBezTo>
                  <a:lnTo>
                    <a:pt x="9959" y="20982"/>
                  </a:lnTo>
                  <a:cubicBezTo>
                    <a:pt x="9959" y="21320"/>
                    <a:pt x="10324" y="21600"/>
                    <a:pt x="10763" y="21600"/>
                  </a:cubicBezTo>
                  <a:cubicBezTo>
                    <a:pt x="11276" y="21600"/>
                    <a:pt x="11641" y="21320"/>
                    <a:pt x="11641" y="20982"/>
                  </a:cubicBezTo>
                  <a:lnTo>
                    <a:pt x="11641" y="20250"/>
                  </a:lnTo>
                  <a:lnTo>
                    <a:pt x="14058" y="20250"/>
                  </a:lnTo>
                  <a:cubicBezTo>
                    <a:pt x="18232" y="20250"/>
                    <a:pt x="21600" y="17663"/>
                    <a:pt x="21600" y="14513"/>
                  </a:cubicBezTo>
                  <a:cubicBezTo>
                    <a:pt x="21379" y="14231"/>
                    <a:pt x="21014" y="13951"/>
                    <a:pt x="20575" y="13951"/>
                  </a:cubicBezTo>
                  <a:lnTo>
                    <a:pt x="17280" y="13951"/>
                  </a:lnTo>
                  <a:cubicBezTo>
                    <a:pt x="14937" y="13951"/>
                    <a:pt x="12887" y="14793"/>
                    <a:pt x="11495" y="16143"/>
                  </a:cubicBezTo>
                  <a:lnTo>
                    <a:pt x="11495" y="12206"/>
                  </a:lnTo>
                  <a:cubicBezTo>
                    <a:pt x="12448" y="10856"/>
                    <a:pt x="14058" y="9899"/>
                    <a:pt x="16036" y="9506"/>
                  </a:cubicBezTo>
                  <a:cubicBezTo>
                    <a:pt x="16547" y="9899"/>
                    <a:pt x="17280" y="10124"/>
                    <a:pt x="18158" y="10124"/>
                  </a:cubicBezTo>
                  <a:cubicBezTo>
                    <a:pt x="19989" y="10124"/>
                    <a:pt x="21379" y="8999"/>
                    <a:pt x="21379" y="7594"/>
                  </a:cubicBezTo>
                  <a:cubicBezTo>
                    <a:pt x="21379" y="6187"/>
                    <a:pt x="19989" y="5062"/>
                    <a:pt x="18158" y="5062"/>
                  </a:cubicBezTo>
                  <a:cubicBezTo>
                    <a:pt x="16329" y="5062"/>
                    <a:pt x="14862" y="6187"/>
                    <a:pt x="14862" y="7594"/>
                  </a:cubicBezTo>
                  <a:cubicBezTo>
                    <a:pt x="14862" y="7874"/>
                    <a:pt x="14937" y="8156"/>
                    <a:pt x="15009" y="8437"/>
                  </a:cubicBezTo>
                  <a:cubicBezTo>
                    <a:pt x="13619" y="8831"/>
                    <a:pt x="12448" y="9394"/>
                    <a:pt x="11495" y="10124"/>
                  </a:cubicBezTo>
                  <a:lnTo>
                    <a:pt x="11495" y="6299"/>
                  </a:lnTo>
                  <a:cubicBezTo>
                    <a:pt x="13473" y="6019"/>
                    <a:pt x="14790" y="4667"/>
                    <a:pt x="14790" y="3205"/>
                  </a:cubicBezTo>
                  <a:cubicBezTo>
                    <a:pt x="14790" y="1405"/>
                    <a:pt x="12959" y="0"/>
                    <a:pt x="106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4835" name="Google Shape;4835;p41"/>
            <p:cNvGrpSpPr/>
            <p:nvPr/>
          </p:nvGrpSpPr>
          <p:grpSpPr>
            <a:xfrm>
              <a:off x="1308" y="4747598"/>
              <a:ext cx="904869" cy="904829"/>
              <a:chOff x="0" y="0"/>
              <a:chExt cx="904868" cy="904827"/>
            </a:xfrm>
          </p:grpSpPr>
          <p:sp>
            <p:nvSpPr>
              <p:cNvPr id="4836" name="Google Shape;4836;p41"/>
              <p:cNvSpPr/>
              <p:nvPr/>
            </p:nvSpPr>
            <p:spPr>
              <a:xfrm>
                <a:off x="529812" y="520836"/>
                <a:ext cx="332748" cy="206239"/>
              </a:xfrm>
              <a:custGeom>
                <a:rect b="b" l="l" r="r" t="t"/>
                <a:pathLst>
                  <a:path extrusionOk="0" h="21600" w="21600">
                    <a:moveTo>
                      <a:pt x="21600" y="0"/>
                    </a:moveTo>
                    <a:cubicBezTo>
                      <a:pt x="20842" y="1472"/>
                      <a:pt x="20079" y="2944"/>
                      <a:pt x="19316" y="4175"/>
                    </a:cubicBezTo>
                    <a:cubicBezTo>
                      <a:pt x="13996" y="12767"/>
                      <a:pt x="6846" y="16934"/>
                      <a:pt x="0" y="18897"/>
                    </a:cubicBezTo>
                    <a:cubicBezTo>
                      <a:pt x="2284" y="20860"/>
                      <a:pt x="4562" y="21600"/>
                      <a:pt x="7000" y="21600"/>
                    </a:cubicBezTo>
                    <a:cubicBezTo>
                      <a:pt x="10954" y="21600"/>
                      <a:pt x="14909" y="19146"/>
                      <a:pt x="18100" y="14239"/>
                    </a:cubicBezTo>
                    <a:cubicBezTo>
                      <a:pt x="20538" y="10313"/>
                      <a:pt x="21600" y="5157"/>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37" name="Google Shape;4837;p41"/>
              <p:cNvSpPr/>
              <p:nvPr/>
            </p:nvSpPr>
            <p:spPr>
              <a:xfrm>
                <a:off x="552176" y="0"/>
                <a:ext cx="352692" cy="359224"/>
              </a:xfrm>
              <a:custGeom>
                <a:rect b="b" l="l" r="r" t="t"/>
                <a:pathLst>
                  <a:path extrusionOk="0" h="21600" w="20320">
                    <a:moveTo>
                      <a:pt x="6677" y="5429"/>
                    </a:moveTo>
                    <a:cubicBezTo>
                      <a:pt x="7050" y="5429"/>
                      <a:pt x="7419" y="5608"/>
                      <a:pt x="7757" y="5961"/>
                    </a:cubicBezTo>
                    <a:cubicBezTo>
                      <a:pt x="8434" y="6663"/>
                      <a:pt x="8434" y="7509"/>
                      <a:pt x="7757" y="8215"/>
                    </a:cubicBezTo>
                    <a:cubicBezTo>
                      <a:pt x="7419" y="8564"/>
                      <a:pt x="7050" y="8743"/>
                      <a:pt x="6677" y="8743"/>
                    </a:cubicBezTo>
                    <a:cubicBezTo>
                      <a:pt x="6309" y="8743"/>
                      <a:pt x="5936" y="8564"/>
                      <a:pt x="5598" y="8215"/>
                    </a:cubicBezTo>
                    <a:cubicBezTo>
                      <a:pt x="4925" y="7509"/>
                      <a:pt x="4925" y="6663"/>
                      <a:pt x="5598" y="5961"/>
                    </a:cubicBezTo>
                    <a:cubicBezTo>
                      <a:pt x="5936" y="5608"/>
                      <a:pt x="6309" y="5429"/>
                      <a:pt x="6677" y="5429"/>
                    </a:cubicBezTo>
                    <a:close/>
                    <a:moveTo>
                      <a:pt x="8704" y="0"/>
                    </a:moveTo>
                    <a:cubicBezTo>
                      <a:pt x="6497" y="0"/>
                      <a:pt x="3957" y="322"/>
                      <a:pt x="1411" y="1029"/>
                    </a:cubicBezTo>
                    <a:cubicBezTo>
                      <a:pt x="-1151" y="6382"/>
                      <a:pt x="-208" y="13005"/>
                      <a:pt x="4115" y="17369"/>
                    </a:cubicBezTo>
                    <a:cubicBezTo>
                      <a:pt x="6545" y="20048"/>
                      <a:pt x="10187" y="21600"/>
                      <a:pt x="13833" y="21600"/>
                    </a:cubicBezTo>
                    <a:cubicBezTo>
                      <a:pt x="15856" y="21600"/>
                      <a:pt x="17882" y="21037"/>
                      <a:pt x="19772" y="20191"/>
                    </a:cubicBezTo>
                    <a:cubicBezTo>
                      <a:pt x="20449" y="15397"/>
                      <a:pt x="20449" y="11171"/>
                      <a:pt x="20042" y="8636"/>
                    </a:cubicBezTo>
                    <a:cubicBezTo>
                      <a:pt x="19772" y="6806"/>
                      <a:pt x="18559" y="5398"/>
                      <a:pt x="17073" y="4834"/>
                    </a:cubicBezTo>
                    <a:cubicBezTo>
                      <a:pt x="16670" y="4691"/>
                      <a:pt x="16263" y="4691"/>
                      <a:pt x="15856" y="4691"/>
                    </a:cubicBezTo>
                    <a:cubicBezTo>
                      <a:pt x="15856" y="4271"/>
                      <a:pt x="15723" y="3846"/>
                      <a:pt x="15723" y="3421"/>
                    </a:cubicBezTo>
                    <a:cubicBezTo>
                      <a:pt x="15183" y="1731"/>
                      <a:pt x="13833" y="465"/>
                      <a:pt x="12213" y="322"/>
                    </a:cubicBezTo>
                    <a:cubicBezTo>
                      <a:pt x="11207" y="112"/>
                      <a:pt x="10015" y="0"/>
                      <a:pt x="87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38" name="Google Shape;4838;p41"/>
              <p:cNvSpPr/>
              <p:nvPr/>
            </p:nvSpPr>
            <p:spPr>
              <a:xfrm>
                <a:off x="171332" y="42839"/>
                <a:ext cx="206239" cy="335127"/>
              </a:xfrm>
              <a:custGeom>
                <a:rect b="b" l="l" r="r" t="t"/>
                <a:pathLst>
                  <a:path extrusionOk="0" h="21600" w="21600">
                    <a:moveTo>
                      <a:pt x="21600" y="0"/>
                    </a:moveTo>
                    <a:cubicBezTo>
                      <a:pt x="16194" y="0"/>
                      <a:pt x="11045" y="1208"/>
                      <a:pt x="7361" y="3629"/>
                    </a:cubicBezTo>
                    <a:cubicBezTo>
                      <a:pt x="2703" y="6495"/>
                      <a:pt x="0" y="10421"/>
                      <a:pt x="0" y="14501"/>
                    </a:cubicBezTo>
                    <a:cubicBezTo>
                      <a:pt x="0" y="17065"/>
                      <a:pt x="981" y="19486"/>
                      <a:pt x="2703" y="21600"/>
                    </a:cubicBezTo>
                    <a:cubicBezTo>
                      <a:pt x="4907" y="14501"/>
                      <a:pt x="9324" y="7253"/>
                      <a:pt x="17176" y="2267"/>
                    </a:cubicBezTo>
                    <a:cubicBezTo>
                      <a:pt x="18406" y="1510"/>
                      <a:pt x="19879" y="757"/>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39" name="Google Shape;4839;p41"/>
              <p:cNvSpPr/>
              <p:nvPr/>
            </p:nvSpPr>
            <p:spPr>
              <a:xfrm>
                <a:off x="0" y="31162"/>
                <a:ext cx="871931" cy="873665"/>
              </a:xfrm>
              <a:custGeom>
                <a:rect b="b" l="l" r="r" t="t"/>
                <a:pathLst>
                  <a:path extrusionOk="0" h="21600" w="21491">
                    <a:moveTo>
                      <a:pt x="11997" y="6980"/>
                    </a:moveTo>
                    <a:cubicBezTo>
                      <a:pt x="12307" y="6980"/>
                      <a:pt x="12549" y="7186"/>
                      <a:pt x="12597" y="7473"/>
                    </a:cubicBezTo>
                    <a:cubicBezTo>
                      <a:pt x="12771" y="7820"/>
                      <a:pt x="12540" y="8168"/>
                      <a:pt x="12193" y="8284"/>
                    </a:cubicBezTo>
                    <a:lnTo>
                      <a:pt x="11385" y="8574"/>
                    </a:lnTo>
                    <a:cubicBezTo>
                      <a:pt x="10923" y="8690"/>
                      <a:pt x="10807" y="9269"/>
                      <a:pt x="11095" y="9617"/>
                    </a:cubicBezTo>
                    <a:lnTo>
                      <a:pt x="11788" y="10369"/>
                    </a:lnTo>
                    <a:cubicBezTo>
                      <a:pt x="11944" y="10503"/>
                      <a:pt x="12125" y="10567"/>
                      <a:pt x="12296" y="10567"/>
                    </a:cubicBezTo>
                    <a:cubicBezTo>
                      <a:pt x="12569" y="10567"/>
                      <a:pt x="12815" y="10400"/>
                      <a:pt x="12886" y="10080"/>
                    </a:cubicBezTo>
                    <a:lnTo>
                      <a:pt x="13174" y="9269"/>
                    </a:lnTo>
                    <a:cubicBezTo>
                      <a:pt x="13311" y="8993"/>
                      <a:pt x="13557" y="8828"/>
                      <a:pt x="13797" y="8828"/>
                    </a:cubicBezTo>
                    <a:cubicBezTo>
                      <a:pt x="13860" y="8828"/>
                      <a:pt x="13924" y="8839"/>
                      <a:pt x="13982" y="8863"/>
                    </a:cubicBezTo>
                    <a:cubicBezTo>
                      <a:pt x="14388" y="8979"/>
                      <a:pt x="14560" y="9326"/>
                      <a:pt x="14503" y="9674"/>
                    </a:cubicBezTo>
                    <a:lnTo>
                      <a:pt x="14213" y="10485"/>
                    </a:lnTo>
                    <a:cubicBezTo>
                      <a:pt x="13924" y="11356"/>
                      <a:pt x="13112" y="11864"/>
                      <a:pt x="12290" y="11864"/>
                    </a:cubicBezTo>
                    <a:cubicBezTo>
                      <a:pt x="11803" y="11864"/>
                      <a:pt x="11310" y="11685"/>
                      <a:pt x="10923" y="11296"/>
                    </a:cubicBezTo>
                    <a:lnTo>
                      <a:pt x="10230" y="10600"/>
                    </a:lnTo>
                    <a:cubicBezTo>
                      <a:pt x="9191" y="9558"/>
                      <a:pt x="9594" y="7763"/>
                      <a:pt x="11038" y="7300"/>
                    </a:cubicBezTo>
                    <a:lnTo>
                      <a:pt x="11788" y="7009"/>
                    </a:lnTo>
                    <a:cubicBezTo>
                      <a:pt x="11860" y="6989"/>
                      <a:pt x="11929" y="6980"/>
                      <a:pt x="11997" y="6980"/>
                    </a:cubicBezTo>
                    <a:close/>
                    <a:moveTo>
                      <a:pt x="12540" y="0"/>
                    </a:moveTo>
                    <a:cubicBezTo>
                      <a:pt x="11326" y="463"/>
                      <a:pt x="10171" y="1101"/>
                      <a:pt x="9306" y="2028"/>
                    </a:cubicBezTo>
                    <a:cubicBezTo>
                      <a:pt x="6186" y="5156"/>
                      <a:pt x="5552" y="11354"/>
                      <a:pt x="5552" y="14078"/>
                    </a:cubicBezTo>
                    <a:cubicBezTo>
                      <a:pt x="4888" y="13745"/>
                      <a:pt x="4159" y="13581"/>
                      <a:pt x="3429" y="13581"/>
                    </a:cubicBezTo>
                    <a:cubicBezTo>
                      <a:pt x="2250" y="13581"/>
                      <a:pt x="1072" y="14008"/>
                      <a:pt x="181" y="14830"/>
                    </a:cubicBezTo>
                    <a:cubicBezTo>
                      <a:pt x="-109" y="15120"/>
                      <a:pt x="-50" y="15699"/>
                      <a:pt x="353" y="15931"/>
                    </a:cubicBezTo>
                    <a:cubicBezTo>
                      <a:pt x="2547" y="17090"/>
                      <a:pt x="4454" y="19000"/>
                      <a:pt x="5609" y="21203"/>
                    </a:cubicBezTo>
                    <a:cubicBezTo>
                      <a:pt x="5741" y="21468"/>
                      <a:pt x="5948" y="21600"/>
                      <a:pt x="6177" y="21600"/>
                    </a:cubicBezTo>
                    <a:cubicBezTo>
                      <a:pt x="6349" y="21600"/>
                      <a:pt x="6533" y="21525"/>
                      <a:pt x="6707" y="21376"/>
                    </a:cubicBezTo>
                    <a:cubicBezTo>
                      <a:pt x="8149" y="19929"/>
                      <a:pt x="8439" y="17726"/>
                      <a:pt x="7456" y="15988"/>
                    </a:cubicBezTo>
                    <a:lnTo>
                      <a:pt x="7572" y="15988"/>
                    </a:lnTo>
                    <a:cubicBezTo>
                      <a:pt x="10230" y="15988"/>
                      <a:pt x="16351" y="15352"/>
                      <a:pt x="19469" y="12222"/>
                    </a:cubicBezTo>
                    <a:cubicBezTo>
                      <a:pt x="20393" y="11296"/>
                      <a:pt x="21029" y="10137"/>
                      <a:pt x="21491" y="8922"/>
                    </a:cubicBezTo>
                    <a:cubicBezTo>
                      <a:pt x="20741" y="9153"/>
                      <a:pt x="20105" y="9269"/>
                      <a:pt x="19412" y="9269"/>
                    </a:cubicBezTo>
                    <a:cubicBezTo>
                      <a:pt x="17449" y="9269"/>
                      <a:pt x="15658" y="8574"/>
                      <a:pt x="14329" y="7184"/>
                    </a:cubicBezTo>
                    <a:cubicBezTo>
                      <a:pt x="12366" y="5213"/>
                      <a:pt x="11788" y="2492"/>
                      <a:pt x="125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840" name="Google Shape;4840;p41"/>
            <p:cNvGrpSpPr/>
            <p:nvPr/>
          </p:nvGrpSpPr>
          <p:grpSpPr>
            <a:xfrm>
              <a:off x="-2" y="5888487"/>
              <a:ext cx="907230" cy="850535"/>
              <a:chOff x="-1" y="0"/>
              <a:chExt cx="907228" cy="850534"/>
            </a:xfrm>
          </p:grpSpPr>
          <p:sp>
            <p:nvSpPr>
              <p:cNvPr id="4841" name="Google Shape;4841;p41"/>
              <p:cNvSpPr/>
              <p:nvPr/>
            </p:nvSpPr>
            <p:spPr>
              <a:xfrm>
                <a:off x="426849" y="0"/>
                <a:ext cx="51542" cy="157003"/>
              </a:xfrm>
              <a:custGeom>
                <a:rect b="b" l="l" r="r" t="t"/>
                <a:pathLst>
                  <a:path extrusionOk="0" h="21600" w="21600">
                    <a:moveTo>
                      <a:pt x="10816" y="0"/>
                    </a:moveTo>
                    <a:cubicBezTo>
                      <a:pt x="4925" y="0"/>
                      <a:pt x="0" y="1617"/>
                      <a:pt x="0" y="3551"/>
                    </a:cubicBezTo>
                    <a:lnTo>
                      <a:pt x="0" y="18049"/>
                    </a:lnTo>
                    <a:cubicBezTo>
                      <a:pt x="0" y="19983"/>
                      <a:pt x="4925" y="21600"/>
                      <a:pt x="10816" y="21600"/>
                    </a:cubicBezTo>
                    <a:cubicBezTo>
                      <a:pt x="16706" y="21600"/>
                      <a:pt x="21600" y="19983"/>
                      <a:pt x="21600" y="18049"/>
                    </a:cubicBezTo>
                    <a:lnTo>
                      <a:pt x="21600" y="3551"/>
                    </a:lnTo>
                    <a:cubicBezTo>
                      <a:pt x="21600" y="161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42" name="Google Shape;4842;p41"/>
              <p:cNvSpPr/>
              <p:nvPr/>
            </p:nvSpPr>
            <p:spPr>
              <a:xfrm>
                <a:off x="125154" y="120112"/>
                <a:ext cx="132404" cy="132386"/>
              </a:xfrm>
              <a:custGeom>
                <a:rect b="b" l="l" r="r" t="t"/>
                <a:pathLst>
                  <a:path extrusionOk="0" h="21600" w="20685">
                    <a:moveTo>
                      <a:pt x="4305" y="0"/>
                    </a:moveTo>
                    <a:cubicBezTo>
                      <a:pt x="3294" y="0"/>
                      <a:pt x="2295" y="473"/>
                      <a:pt x="1377" y="1432"/>
                    </a:cubicBezTo>
                    <a:cubicBezTo>
                      <a:pt x="-459" y="3337"/>
                      <a:pt x="-459" y="5643"/>
                      <a:pt x="1377" y="7548"/>
                    </a:cubicBezTo>
                    <a:lnTo>
                      <a:pt x="13089" y="20168"/>
                    </a:lnTo>
                    <a:cubicBezTo>
                      <a:pt x="14193" y="21115"/>
                      <a:pt x="15285" y="21600"/>
                      <a:pt x="16342" y="21600"/>
                    </a:cubicBezTo>
                    <a:cubicBezTo>
                      <a:pt x="17388" y="21600"/>
                      <a:pt x="18399" y="21115"/>
                      <a:pt x="19317" y="20168"/>
                    </a:cubicBezTo>
                    <a:cubicBezTo>
                      <a:pt x="21141" y="18251"/>
                      <a:pt x="21141" y="15581"/>
                      <a:pt x="19317" y="13664"/>
                    </a:cubicBezTo>
                    <a:lnTo>
                      <a:pt x="7233" y="1432"/>
                    </a:lnTo>
                    <a:cubicBezTo>
                      <a:pt x="6315" y="473"/>
                      <a:pt x="5316" y="0"/>
                      <a:pt x="43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43" name="Google Shape;4843;p41"/>
              <p:cNvSpPr/>
              <p:nvPr/>
            </p:nvSpPr>
            <p:spPr>
              <a:xfrm>
                <a:off x="650062" y="120112"/>
                <a:ext cx="130024" cy="132386"/>
              </a:xfrm>
              <a:custGeom>
                <a:rect b="b" l="l" r="r" t="t"/>
                <a:pathLst>
                  <a:path extrusionOk="0" h="21600" w="20669">
                    <a:moveTo>
                      <a:pt x="16289" y="0"/>
                    </a:moveTo>
                    <a:cubicBezTo>
                      <a:pt x="15272" y="0"/>
                      <a:pt x="14243" y="473"/>
                      <a:pt x="13309" y="1432"/>
                    </a:cubicBezTo>
                    <a:lnTo>
                      <a:pt x="1392" y="13664"/>
                    </a:lnTo>
                    <a:cubicBezTo>
                      <a:pt x="-464" y="15581"/>
                      <a:pt x="-464" y="17875"/>
                      <a:pt x="1392" y="20168"/>
                    </a:cubicBezTo>
                    <a:cubicBezTo>
                      <a:pt x="2326" y="21115"/>
                      <a:pt x="3437" y="21600"/>
                      <a:pt x="4513" y="21600"/>
                    </a:cubicBezTo>
                    <a:cubicBezTo>
                      <a:pt x="5589" y="21600"/>
                      <a:pt x="6606" y="21115"/>
                      <a:pt x="7351" y="20168"/>
                    </a:cubicBezTo>
                    <a:lnTo>
                      <a:pt x="19268" y="7548"/>
                    </a:lnTo>
                    <a:cubicBezTo>
                      <a:pt x="21136" y="5643"/>
                      <a:pt x="21136" y="3337"/>
                      <a:pt x="19268" y="1432"/>
                    </a:cubicBezTo>
                    <a:cubicBezTo>
                      <a:pt x="18346" y="473"/>
                      <a:pt x="17317" y="0"/>
                      <a:pt x="162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44" name="Google Shape;4844;p41"/>
              <p:cNvSpPr/>
              <p:nvPr/>
            </p:nvSpPr>
            <p:spPr>
              <a:xfrm>
                <a:off x="550957" y="79281"/>
                <a:ext cx="74481" cy="103901"/>
              </a:xfrm>
              <a:custGeom>
                <a:rect b="b" l="l" r="r" t="t"/>
                <a:pathLst>
                  <a:path extrusionOk="0" h="21600" w="19611">
                    <a:moveTo>
                      <a:pt x="11892" y="0"/>
                    </a:moveTo>
                    <a:cubicBezTo>
                      <a:pt x="9268" y="0"/>
                      <a:pt x="6938" y="1361"/>
                      <a:pt x="5567" y="3494"/>
                    </a:cubicBezTo>
                    <a:lnTo>
                      <a:pt x="632" y="13715"/>
                    </a:lnTo>
                    <a:cubicBezTo>
                      <a:pt x="-1209" y="17132"/>
                      <a:pt x="1258" y="20054"/>
                      <a:pt x="4333" y="21028"/>
                    </a:cubicBezTo>
                    <a:cubicBezTo>
                      <a:pt x="5332" y="21414"/>
                      <a:pt x="6330" y="21600"/>
                      <a:pt x="7290" y="21600"/>
                    </a:cubicBezTo>
                    <a:cubicBezTo>
                      <a:pt x="9895" y="21600"/>
                      <a:pt x="12244" y="20239"/>
                      <a:pt x="13596" y="18106"/>
                    </a:cubicBezTo>
                    <a:lnTo>
                      <a:pt x="19157" y="7870"/>
                    </a:lnTo>
                    <a:cubicBezTo>
                      <a:pt x="20391" y="4948"/>
                      <a:pt x="19157" y="1546"/>
                      <a:pt x="14829" y="572"/>
                    </a:cubicBezTo>
                    <a:cubicBezTo>
                      <a:pt x="13831" y="186"/>
                      <a:pt x="12852" y="0"/>
                      <a:pt x="118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45" name="Google Shape;4845;p41"/>
              <p:cNvSpPr/>
              <p:nvPr/>
            </p:nvSpPr>
            <p:spPr>
              <a:xfrm>
                <a:off x="281162" y="79281"/>
                <a:ext cx="74748" cy="103901"/>
              </a:xfrm>
              <a:custGeom>
                <a:rect b="b" l="l" r="r" t="t"/>
                <a:pathLst>
                  <a:path extrusionOk="0" h="21600" w="19699">
                    <a:moveTo>
                      <a:pt x="7367" y="0"/>
                    </a:moveTo>
                    <a:cubicBezTo>
                      <a:pt x="6426" y="0"/>
                      <a:pt x="5427" y="186"/>
                      <a:pt x="4427" y="572"/>
                    </a:cubicBezTo>
                    <a:cubicBezTo>
                      <a:pt x="722" y="1546"/>
                      <a:pt x="-1120" y="4948"/>
                      <a:pt x="722" y="7870"/>
                    </a:cubicBezTo>
                    <a:lnTo>
                      <a:pt x="5662" y="18106"/>
                    </a:lnTo>
                    <a:cubicBezTo>
                      <a:pt x="7034" y="20239"/>
                      <a:pt x="9366" y="21600"/>
                      <a:pt x="11993" y="21600"/>
                    </a:cubicBezTo>
                    <a:cubicBezTo>
                      <a:pt x="12953" y="21600"/>
                      <a:pt x="13933" y="21414"/>
                      <a:pt x="14933" y="21028"/>
                    </a:cubicBezTo>
                    <a:cubicBezTo>
                      <a:pt x="19245" y="20054"/>
                      <a:pt x="20480" y="17132"/>
                      <a:pt x="19245" y="13715"/>
                    </a:cubicBezTo>
                    <a:lnTo>
                      <a:pt x="13698" y="3494"/>
                    </a:lnTo>
                    <a:cubicBezTo>
                      <a:pt x="12346" y="1361"/>
                      <a:pt x="9994" y="0"/>
                      <a:pt x="73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46" name="Google Shape;4846;p41"/>
              <p:cNvSpPr/>
              <p:nvPr/>
            </p:nvSpPr>
            <p:spPr>
              <a:xfrm>
                <a:off x="2773" y="424151"/>
                <a:ext cx="159308" cy="53847"/>
              </a:xfrm>
              <a:custGeom>
                <a:rect b="b" l="l" r="r" t="t"/>
                <a:pathLst>
                  <a:path extrusionOk="0" h="21600" w="21600">
                    <a:moveTo>
                      <a:pt x="3489" y="0"/>
                    </a:moveTo>
                    <a:cubicBezTo>
                      <a:pt x="1583" y="0"/>
                      <a:pt x="0" y="4684"/>
                      <a:pt x="0" y="10323"/>
                    </a:cubicBezTo>
                    <a:cubicBezTo>
                      <a:pt x="0" y="16916"/>
                      <a:pt x="1583" y="21600"/>
                      <a:pt x="3489" y="21600"/>
                    </a:cubicBezTo>
                    <a:lnTo>
                      <a:pt x="18111" y="21600"/>
                    </a:lnTo>
                    <a:cubicBezTo>
                      <a:pt x="20017" y="21600"/>
                      <a:pt x="21600" y="16916"/>
                      <a:pt x="21600" y="10323"/>
                    </a:cubicBezTo>
                    <a:cubicBezTo>
                      <a:pt x="21600" y="4684"/>
                      <a:pt x="20017" y="0"/>
                      <a:pt x="181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47" name="Google Shape;4847;p41"/>
              <p:cNvSpPr/>
              <p:nvPr/>
            </p:nvSpPr>
            <p:spPr>
              <a:xfrm>
                <a:off x="745539" y="424151"/>
                <a:ext cx="161688" cy="53847"/>
              </a:xfrm>
              <a:custGeom>
                <a:rect b="b" l="l" r="r" t="t"/>
                <a:pathLst>
                  <a:path extrusionOk="0" h="21600" w="21600">
                    <a:moveTo>
                      <a:pt x="3438" y="0"/>
                    </a:moveTo>
                    <a:cubicBezTo>
                      <a:pt x="1560" y="0"/>
                      <a:pt x="0" y="4684"/>
                      <a:pt x="0" y="10323"/>
                    </a:cubicBezTo>
                    <a:cubicBezTo>
                      <a:pt x="0" y="16916"/>
                      <a:pt x="1560" y="21600"/>
                      <a:pt x="3438" y="21600"/>
                    </a:cubicBezTo>
                    <a:lnTo>
                      <a:pt x="18152" y="21600"/>
                    </a:lnTo>
                    <a:cubicBezTo>
                      <a:pt x="20030" y="21600"/>
                      <a:pt x="21600" y="16916"/>
                      <a:pt x="21600" y="10323"/>
                    </a:cubicBezTo>
                    <a:cubicBezTo>
                      <a:pt x="21600" y="4684"/>
                      <a:pt x="20030" y="0"/>
                      <a:pt x="181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48" name="Google Shape;4848;p41"/>
              <p:cNvSpPr/>
              <p:nvPr/>
            </p:nvSpPr>
            <p:spPr>
              <a:xfrm>
                <a:off x="722695" y="281800"/>
                <a:ext cx="104255" cy="74746"/>
              </a:xfrm>
              <a:custGeom>
                <a:rect b="b" l="l" r="r" t="t"/>
                <a:pathLst>
                  <a:path extrusionOk="0" h="21600" w="20444">
                    <a:moveTo>
                      <a:pt x="15258" y="0"/>
                    </a:moveTo>
                    <a:cubicBezTo>
                      <a:pt x="14587" y="0"/>
                      <a:pt x="13902" y="172"/>
                      <a:pt x="13202" y="494"/>
                    </a:cubicBezTo>
                    <a:lnTo>
                      <a:pt x="3561" y="6598"/>
                    </a:lnTo>
                    <a:cubicBezTo>
                      <a:pt x="338" y="7952"/>
                      <a:pt x="-581" y="13368"/>
                      <a:pt x="338" y="16743"/>
                    </a:cubicBezTo>
                    <a:cubicBezTo>
                      <a:pt x="1344" y="19730"/>
                      <a:pt x="3094" y="21600"/>
                      <a:pt x="5049" y="21600"/>
                    </a:cubicBezTo>
                    <a:cubicBezTo>
                      <a:pt x="5763" y="21600"/>
                      <a:pt x="6493" y="21364"/>
                      <a:pt x="7236" y="20805"/>
                    </a:cubicBezTo>
                    <a:lnTo>
                      <a:pt x="17344" y="14722"/>
                    </a:lnTo>
                    <a:cubicBezTo>
                      <a:pt x="20100" y="13368"/>
                      <a:pt x="21019" y="9306"/>
                      <a:pt x="20100" y="4556"/>
                    </a:cubicBezTo>
                    <a:cubicBezTo>
                      <a:pt x="19065" y="1526"/>
                      <a:pt x="17256" y="0"/>
                      <a:pt x="152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49" name="Google Shape;4849;p41"/>
              <p:cNvSpPr/>
              <p:nvPr/>
            </p:nvSpPr>
            <p:spPr>
              <a:xfrm>
                <a:off x="82331" y="284180"/>
                <a:ext cx="103613" cy="74746"/>
              </a:xfrm>
              <a:custGeom>
                <a:rect b="b" l="l" r="r" t="t"/>
                <a:pathLst>
                  <a:path extrusionOk="0" h="21600" w="19902">
                    <a:moveTo>
                      <a:pt x="5018" y="0"/>
                    </a:moveTo>
                    <a:cubicBezTo>
                      <a:pt x="2861" y="0"/>
                      <a:pt x="1147" y="1633"/>
                      <a:pt x="461" y="5223"/>
                    </a:cubicBezTo>
                    <a:cubicBezTo>
                      <a:pt x="-882" y="8619"/>
                      <a:pt x="918" y="13347"/>
                      <a:pt x="3161" y="15389"/>
                    </a:cubicBezTo>
                    <a:lnTo>
                      <a:pt x="12618" y="20805"/>
                    </a:lnTo>
                    <a:cubicBezTo>
                      <a:pt x="13347" y="21342"/>
                      <a:pt x="14104" y="21600"/>
                      <a:pt x="14832" y="21600"/>
                    </a:cubicBezTo>
                    <a:cubicBezTo>
                      <a:pt x="16847" y="21600"/>
                      <a:pt x="18704" y="19709"/>
                      <a:pt x="19375" y="16743"/>
                    </a:cubicBezTo>
                    <a:cubicBezTo>
                      <a:pt x="20718" y="12681"/>
                      <a:pt x="19375" y="8619"/>
                      <a:pt x="16675" y="6577"/>
                    </a:cubicBezTo>
                    <a:lnTo>
                      <a:pt x="7218" y="494"/>
                    </a:lnTo>
                    <a:cubicBezTo>
                      <a:pt x="6447" y="150"/>
                      <a:pt x="5718" y="0"/>
                      <a:pt x="50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50" name="Google Shape;4850;p41"/>
              <p:cNvSpPr/>
              <p:nvPr/>
            </p:nvSpPr>
            <p:spPr>
              <a:xfrm>
                <a:off x="2337" y="747452"/>
                <a:ext cx="904233" cy="103082"/>
              </a:xfrm>
              <a:custGeom>
                <a:rect b="b" l="l" r="r" t="t"/>
                <a:pathLst>
                  <a:path extrusionOk="0" h="21600" w="21429">
                    <a:moveTo>
                      <a:pt x="3147" y="0"/>
                    </a:moveTo>
                    <a:cubicBezTo>
                      <a:pt x="2370" y="0"/>
                      <a:pt x="1593" y="1964"/>
                      <a:pt x="898" y="5891"/>
                    </a:cubicBezTo>
                    <a:cubicBezTo>
                      <a:pt x="731" y="6390"/>
                      <a:pt x="565" y="7855"/>
                      <a:pt x="398" y="8353"/>
                    </a:cubicBezTo>
                    <a:cubicBezTo>
                      <a:pt x="65" y="9818"/>
                      <a:pt x="-101" y="12764"/>
                      <a:pt x="65" y="15709"/>
                    </a:cubicBezTo>
                    <a:cubicBezTo>
                      <a:pt x="146" y="17875"/>
                      <a:pt x="377" y="19231"/>
                      <a:pt x="625" y="19231"/>
                    </a:cubicBezTo>
                    <a:cubicBezTo>
                      <a:pt x="715" y="19231"/>
                      <a:pt x="808" y="19060"/>
                      <a:pt x="898" y="18655"/>
                    </a:cubicBezTo>
                    <a:cubicBezTo>
                      <a:pt x="1175" y="18171"/>
                      <a:pt x="1454" y="17190"/>
                      <a:pt x="1676" y="15709"/>
                    </a:cubicBezTo>
                    <a:cubicBezTo>
                      <a:pt x="2120" y="13013"/>
                      <a:pt x="2647" y="11657"/>
                      <a:pt x="3181" y="11657"/>
                    </a:cubicBezTo>
                    <a:cubicBezTo>
                      <a:pt x="3717" y="11657"/>
                      <a:pt x="4258" y="13013"/>
                      <a:pt x="4730" y="15709"/>
                    </a:cubicBezTo>
                    <a:cubicBezTo>
                      <a:pt x="5423" y="19636"/>
                      <a:pt x="6202" y="21600"/>
                      <a:pt x="6972" y="21600"/>
                    </a:cubicBezTo>
                    <a:cubicBezTo>
                      <a:pt x="7742" y="21600"/>
                      <a:pt x="8506" y="19636"/>
                      <a:pt x="9172" y="15709"/>
                    </a:cubicBezTo>
                    <a:cubicBezTo>
                      <a:pt x="9616" y="13013"/>
                      <a:pt x="10143" y="11657"/>
                      <a:pt x="10679" y="11657"/>
                    </a:cubicBezTo>
                    <a:cubicBezTo>
                      <a:pt x="11213" y="11657"/>
                      <a:pt x="11754" y="13013"/>
                      <a:pt x="12226" y="15709"/>
                    </a:cubicBezTo>
                    <a:cubicBezTo>
                      <a:pt x="12921" y="19636"/>
                      <a:pt x="13698" y="21600"/>
                      <a:pt x="14468" y="21600"/>
                    </a:cubicBezTo>
                    <a:cubicBezTo>
                      <a:pt x="15238" y="21600"/>
                      <a:pt x="16002" y="19636"/>
                      <a:pt x="16668" y="15709"/>
                    </a:cubicBezTo>
                    <a:cubicBezTo>
                      <a:pt x="17112" y="13013"/>
                      <a:pt x="17641" y="11657"/>
                      <a:pt x="18182" y="11657"/>
                    </a:cubicBezTo>
                    <a:cubicBezTo>
                      <a:pt x="18723" y="11657"/>
                      <a:pt x="19278" y="13013"/>
                      <a:pt x="19777" y="15709"/>
                    </a:cubicBezTo>
                    <a:cubicBezTo>
                      <a:pt x="20055" y="17190"/>
                      <a:pt x="20278" y="18171"/>
                      <a:pt x="20556" y="19636"/>
                    </a:cubicBezTo>
                    <a:cubicBezTo>
                      <a:pt x="20635" y="19886"/>
                      <a:pt x="20716" y="20010"/>
                      <a:pt x="20796" y="20010"/>
                    </a:cubicBezTo>
                    <a:cubicBezTo>
                      <a:pt x="21041" y="20010"/>
                      <a:pt x="21263" y="18810"/>
                      <a:pt x="21388" y="16208"/>
                    </a:cubicBezTo>
                    <a:cubicBezTo>
                      <a:pt x="21499" y="12764"/>
                      <a:pt x="21388" y="8836"/>
                      <a:pt x="21000" y="8353"/>
                    </a:cubicBezTo>
                    <a:cubicBezTo>
                      <a:pt x="20833" y="7855"/>
                      <a:pt x="20667" y="7371"/>
                      <a:pt x="20445" y="5891"/>
                    </a:cubicBezTo>
                    <a:cubicBezTo>
                      <a:pt x="19751" y="1964"/>
                      <a:pt x="18973" y="0"/>
                      <a:pt x="18196" y="0"/>
                    </a:cubicBezTo>
                    <a:cubicBezTo>
                      <a:pt x="17419" y="0"/>
                      <a:pt x="16640" y="1964"/>
                      <a:pt x="15947" y="5891"/>
                    </a:cubicBezTo>
                    <a:cubicBezTo>
                      <a:pt x="15503" y="8603"/>
                      <a:pt x="14960" y="9943"/>
                      <a:pt x="14419" y="9943"/>
                    </a:cubicBezTo>
                    <a:cubicBezTo>
                      <a:pt x="13878" y="9943"/>
                      <a:pt x="13337" y="8603"/>
                      <a:pt x="12892" y="5891"/>
                    </a:cubicBezTo>
                    <a:cubicBezTo>
                      <a:pt x="12198" y="1964"/>
                      <a:pt x="11421" y="0"/>
                      <a:pt x="10651" y="0"/>
                    </a:cubicBezTo>
                    <a:cubicBezTo>
                      <a:pt x="9880" y="0"/>
                      <a:pt x="9117" y="1964"/>
                      <a:pt x="8449" y="5891"/>
                    </a:cubicBezTo>
                    <a:cubicBezTo>
                      <a:pt x="8005" y="8603"/>
                      <a:pt x="7464" y="9943"/>
                      <a:pt x="6923" y="9943"/>
                    </a:cubicBezTo>
                    <a:cubicBezTo>
                      <a:pt x="6382" y="9943"/>
                      <a:pt x="5841" y="8603"/>
                      <a:pt x="5396" y="5891"/>
                    </a:cubicBezTo>
                    <a:cubicBezTo>
                      <a:pt x="4702" y="1964"/>
                      <a:pt x="3925" y="0"/>
                      <a:pt x="31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51" name="Google Shape;4851;p41"/>
              <p:cNvSpPr/>
              <p:nvPr/>
            </p:nvSpPr>
            <p:spPr>
              <a:xfrm>
                <a:off x="2337" y="639685"/>
                <a:ext cx="904233" cy="103082"/>
              </a:xfrm>
              <a:custGeom>
                <a:rect b="b" l="l" r="r" t="t"/>
                <a:pathLst>
                  <a:path extrusionOk="0" h="21600" w="21429">
                    <a:moveTo>
                      <a:pt x="3147" y="0"/>
                    </a:moveTo>
                    <a:cubicBezTo>
                      <a:pt x="2370" y="0"/>
                      <a:pt x="1593" y="1964"/>
                      <a:pt x="898" y="5891"/>
                    </a:cubicBezTo>
                    <a:cubicBezTo>
                      <a:pt x="731" y="6390"/>
                      <a:pt x="565" y="7855"/>
                      <a:pt x="398" y="8353"/>
                    </a:cubicBezTo>
                    <a:cubicBezTo>
                      <a:pt x="65" y="9335"/>
                      <a:pt x="-101" y="12764"/>
                      <a:pt x="65" y="15709"/>
                    </a:cubicBezTo>
                    <a:cubicBezTo>
                      <a:pt x="146" y="17875"/>
                      <a:pt x="377" y="19231"/>
                      <a:pt x="625" y="19231"/>
                    </a:cubicBezTo>
                    <a:cubicBezTo>
                      <a:pt x="715" y="19231"/>
                      <a:pt x="808" y="19060"/>
                      <a:pt x="898" y="18655"/>
                    </a:cubicBezTo>
                    <a:cubicBezTo>
                      <a:pt x="1175" y="18171"/>
                      <a:pt x="1454" y="16691"/>
                      <a:pt x="1676" y="15709"/>
                    </a:cubicBezTo>
                    <a:cubicBezTo>
                      <a:pt x="2120" y="13013"/>
                      <a:pt x="2647" y="11657"/>
                      <a:pt x="3181" y="11657"/>
                    </a:cubicBezTo>
                    <a:cubicBezTo>
                      <a:pt x="3717" y="11657"/>
                      <a:pt x="4258" y="13013"/>
                      <a:pt x="4730" y="15709"/>
                    </a:cubicBezTo>
                    <a:cubicBezTo>
                      <a:pt x="5423" y="19636"/>
                      <a:pt x="6202" y="21600"/>
                      <a:pt x="6972" y="21600"/>
                    </a:cubicBezTo>
                    <a:cubicBezTo>
                      <a:pt x="7742" y="21600"/>
                      <a:pt x="8506" y="19636"/>
                      <a:pt x="9172" y="15709"/>
                    </a:cubicBezTo>
                    <a:cubicBezTo>
                      <a:pt x="9616" y="13013"/>
                      <a:pt x="10143" y="11657"/>
                      <a:pt x="10679" y="11657"/>
                    </a:cubicBezTo>
                    <a:cubicBezTo>
                      <a:pt x="11213" y="11657"/>
                      <a:pt x="11754" y="13013"/>
                      <a:pt x="12226" y="15709"/>
                    </a:cubicBezTo>
                    <a:cubicBezTo>
                      <a:pt x="12921" y="19636"/>
                      <a:pt x="13698" y="21600"/>
                      <a:pt x="14468" y="21600"/>
                    </a:cubicBezTo>
                    <a:cubicBezTo>
                      <a:pt x="15238" y="21600"/>
                      <a:pt x="16002" y="19636"/>
                      <a:pt x="16668" y="15709"/>
                    </a:cubicBezTo>
                    <a:cubicBezTo>
                      <a:pt x="17112" y="13013"/>
                      <a:pt x="17641" y="11657"/>
                      <a:pt x="18182" y="11657"/>
                    </a:cubicBezTo>
                    <a:cubicBezTo>
                      <a:pt x="18723" y="11657"/>
                      <a:pt x="19278" y="13013"/>
                      <a:pt x="19777" y="15709"/>
                    </a:cubicBezTo>
                    <a:cubicBezTo>
                      <a:pt x="20055" y="16691"/>
                      <a:pt x="20278" y="18171"/>
                      <a:pt x="20556" y="19153"/>
                    </a:cubicBezTo>
                    <a:cubicBezTo>
                      <a:pt x="20644" y="19543"/>
                      <a:pt x="20734" y="19730"/>
                      <a:pt x="20820" y="19730"/>
                    </a:cubicBezTo>
                    <a:cubicBezTo>
                      <a:pt x="21055" y="19730"/>
                      <a:pt x="21266" y="18358"/>
                      <a:pt x="21388" y="16208"/>
                    </a:cubicBezTo>
                    <a:cubicBezTo>
                      <a:pt x="21499" y="12764"/>
                      <a:pt x="21388" y="9335"/>
                      <a:pt x="21000" y="8353"/>
                    </a:cubicBezTo>
                    <a:cubicBezTo>
                      <a:pt x="20833" y="7855"/>
                      <a:pt x="20667" y="6873"/>
                      <a:pt x="20445" y="5891"/>
                    </a:cubicBezTo>
                    <a:cubicBezTo>
                      <a:pt x="19751" y="1964"/>
                      <a:pt x="18973" y="0"/>
                      <a:pt x="18196" y="0"/>
                    </a:cubicBezTo>
                    <a:cubicBezTo>
                      <a:pt x="17419" y="0"/>
                      <a:pt x="16640" y="1964"/>
                      <a:pt x="15947" y="5891"/>
                    </a:cubicBezTo>
                    <a:cubicBezTo>
                      <a:pt x="15503" y="8587"/>
                      <a:pt x="14960" y="9943"/>
                      <a:pt x="14419" y="9943"/>
                    </a:cubicBezTo>
                    <a:cubicBezTo>
                      <a:pt x="13878" y="9943"/>
                      <a:pt x="13337" y="8587"/>
                      <a:pt x="12892" y="5891"/>
                    </a:cubicBezTo>
                    <a:cubicBezTo>
                      <a:pt x="12198" y="1964"/>
                      <a:pt x="11421" y="0"/>
                      <a:pt x="10651" y="0"/>
                    </a:cubicBezTo>
                    <a:cubicBezTo>
                      <a:pt x="9880" y="0"/>
                      <a:pt x="9117" y="1964"/>
                      <a:pt x="8449" y="5891"/>
                    </a:cubicBezTo>
                    <a:cubicBezTo>
                      <a:pt x="8005" y="8587"/>
                      <a:pt x="7464" y="9943"/>
                      <a:pt x="6923" y="9943"/>
                    </a:cubicBezTo>
                    <a:cubicBezTo>
                      <a:pt x="6382" y="9943"/>
                      <a:pt x="5841" y="8587"/>
                      <a:pt x="5396" y="5891"/>
                    </a:cubicBezTo>
                    <a:cubicBezTo>
                      <a:pt x="4702" y="1964"/>
                      <a:pt x="3925" y="0"/>
                      <a:pt x="31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52" name="Google Shape;4852;p41"/>
              <p:cNvSpPr/>
              <p:nvPr/>
            </p:nvSpPr>
            <p:spPr>
              <a:xfrm>
                <a:off x="-1" y="210922"/>
                <a:ext cx="904940" cy="426458"/>
              </a:xfrm>
              <a:custGeom>
                <a:rect b="b" l="l" r="r" t="t"/>
                <a:pathLst>
                  <a:path extrusionOk="0" h="21600" w="21390">
                    <a:moveTo>
                      <a:pt x="10754" y="0"/>
                    </a:moveTo>
                    <a:cubicBezTo>
                      <a:pt x="7653" y="0"/>
                      <a:pt x="5106" y="5458"/>
                      <a:pt x="5106" y="12103"/>
                    </a:cubicBezTo>
                    <a:cubicBezTo>
                      <a:pt x="5106" y="14360"/>
                      <a:pt x="5438" y="16496"/>
                      <a:pt x="5936" y="18394"/>
                    </a:cubicBezTo>
                    <a:cubicBezTo>
                      <a:pt x="5714" y="18274"/>
                      <a:pt x="5604" y="18036"/>
                      <a:pt x="5382" y="17799"/>
                    </a:cubicBezTo>
                    <a:cubicBezTo>
                      <a:pt x="4689" y="16850"/>
                      <a:pt x="3914" y="16375"/>
                      <a:pt x="3139" y="16375"/>
                    </a:cubicBezTo>
                    <a:cubicBezTo>
                      <a:pt x="2364" y="16375"/>
                      <a:pt x="1588" y="16850"/>
                      <a:pt x="896" y="17799"/>
                    </a:cubicBezTo>
                    <a:cubicBezTo>
                      <a:pt x="731" y="17920"/>
                      <a:pt x="509" y="18274"/>
                      <a:pt x="398" y="18394"/>
                    </a:cubicBezTo>
                    <a:cubicBezTo>
                      <a:pt x="66" y="18632"/>
                      <a:pt x="-101" y="19460"/>
                      <a:pt x="66" y="20172"/>
                    </a:cubicBezTo>
                    <a:cubicBezTo>
                      <a:pt x="147" y="20696"/>
                      <a:pt x="347" y="21027"/>
                      <a:pt x="600" y="21027"/>
                    </a:cubicBezTo>
                    <a:cubicBezTo>
                      <a:pt x="692" y="21027"/>
                      <a:pt x="792" y="20982"/>
                      <a:pt x="896" y="20884"/>
                    </a:cubicBezTo>
                    <a:cubicBezTo>
                      <a:pt x="1174" y="20767"/>
                      <a:pt x="1450" y="20410"/>
                      <a:pt x="1617" y="20172"/>
                    </a:cubicBezTo>
                    <a:cubicBezTo>
                      <a:pt x="2088" y="19521"/>
                      <a:pt x="2627" y="19197"/>
                      <a:pt x="3160" y="19197"/>
                    </a:cubicBezTo>
                    <a:cubicBezTo>
                      <a:pt x="3693" y="19197"/>
                      <a:pt x="4220" y="19521"/>
                      <a:pt x="4663" y="20172"/>
                    </a:cubicBezTo>
                    <a:cubicBezTo>
                      <a:pt x="5354" y="21122"/>
                      <a:pt x="6143" y="21600"/>
                      <a:pt x="6919" y="21600"/>
                    </a:cubicBezTo>
                    <a:cubicBezTo>
                      <a:pt x="7696" y="21600"/>
                      <a:pt x="8457" y="21122"/>
                      <a:pt x="9093" y="20172"/>
                    </a:cubicBezTo>
                    <a:cubicBezTo>
                      <a:pt x="9564" y="19521"/>
                      <a:pt x="10104" y="19197"/>
                      <a:pt x="10637" y="19197"/>
                    </a:cubicBezTo>
                    <a:cubicBezTo>
                      <a:pt x="11169" y="19197"/>
                      <a:pt x="11697" y="19521"/>
                      <a:pt x="12140" y="20172"/>
                    </a:cubicBezTo>
                    <a:cubicBezTo>
                      <a:pt x="12804" y="21122"/>
                      <a:pt x="13593" y="21600"/>
                      <a:pt x="14376" y="21600"/>
                    </a:cubicBezTo>
                    <a:cubicBezTo>
                      <a:pt x="15158" y="21600"/>
                      <a:pt x="15933" y="21122"/>
                      <a:pt x="16570" y="20172"/>
                    </a:cubicBezTo>
                    <a:cubicBezTo>
                      <a:pt x="17041" y="19521"/>
                      <a:pt x="17581" y="19197"/>
                      <a:pt x="18127" y="19197"/>
                    </a:cubicBezTo>
                    <a:cubicBezTo>
                      <a:pt x="18674" y="19197"/>
                      <a:pt x="19228" y="19521"/>
                      <a:pt x="19727" y="20172"/>
                    </a:cubicBezTo>
                    <a:cubicBezTo>
                      <a:pt x="20005" y="20410"/>
                      <a:pt x="20170" y="20767"/>
                      <a:pt x="20448" y="21005"/>
                    </a:cubicBezTo>
                    <a:cubicBezTo>
                      <a:pt x="20551" y="21099"/>
                      <a:pt x="20650" y="21144"/>
                      <a:pt x="20743" y="21144"/>
                    </a:cubicBezTo>
                    <a:cubicBezTo>
                      <a:pt x="20996" y="21144"/>
                      <a:pt x="21197" y="20813"/>
                      <a:pt x="21277" y="20293"/>
                    </a:cubicBezTo>
                    <a:cubicBezTo>
                      <a:pt x="21499" y="19460"/>
                      <a:pt x="21388" y="18632"/>
                      <a:pt x="21001" y="18394"/>
                    </a:cubicBezTo>
                    <a:cubicBezTo>
                      <a:pt x="20834" y="18274"/>
                      <a:pt x="20669" y="18036"/>
                      <a:pt x="20448" y="17799"/>
                    </a:cubicBezTo>
                    <a:cubicBezTo>
                      <a:pt x="19755" y="16850"/>
                      <a:pt x="18980" y="16375"/>
                      <a:pt x="18205" y="16375"/>
                    </a:cubicBezTo>
                    <a:cubicBezTo>
                      <a:pt x="17429" y="16375"/>
                      <a:pt x="16652" y="16850"/>
                      <a:pt x="15961" y="17799"/>
                    </a:cubicBezTo>
                    <a:lnTo>
                      <a:pt x="15573" y="18274"/>
                    </a:lnTo>
                    <a:cubicBezTo>
                      <a:pt x="16016" y="16496"/>
                      <a:pt x="16404" y="14239"/>
                      <a:pt x="16404" y="12103"/>
                    </a:cubicBezTo>
                    <a:cubicBezTo>
                      <a:pt x="16404" y="5458"/>
                      <a:pt x="13912" y="0"/>
                      <a:pt x="10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853" name="Google Shape;4853;p41"/>
            <p:cNvGrpSpPr/>
            <p:nvPr/>
          </p:nvGrpSpPr>
          <p:grpSpPr>
            <a:xfrm>
              <a:off x="5586396" y="3631662"/>
              <a:ext cx="909141" cy="906169"/>
              <a:chOff x="0" y="74"/>
              <a:chExt cx="909139" cy="906167"/>
            </a:xfrm>
          </p:grpSpPr>
          <p:sp>
            <p:nvSpPr>
              <p:cNvPr id="4854" name="Google Shape;4854;p41"/>
              <p:cNvSpPr/>
              <p:nvPr/>
            </p:nvSpPr>
            <p:spPr>
              <a:xfrm>
                <a:off x="557725" y="482162"/>
                <a:ext cx="237233" cy="53848"/>
              </a:xfrm>
              <a:custGeom>
                <a:rect b="b" l="l" r="r" t="t"/>
                <a:pathLst>
                  <a:path extrusionOk="0" h="21600" w="20828">
                    <a:moveTo>
                      <a:pt x="0" y="0"/>
                    </a:moveTo>
                    <a:cubicBezTo>
                      <a:pt x="1025" y="5639"/>
                      <a:pt x="1848" y="13157"/>
                      <a:pt x="2057" y="21600"/>
                    </a:cubicBezTo>
                    <a:lnTo>
                      <a:pt x="18511" y="21600"/>
                    </a:lnTo>
                    <a:cubicBezTo>
                      <a:pt x="21600" y="21600"/>
                      <a:pt x="21600" y="0"/>
                      <a:pt x="185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55" name="Google Shape;4855;p41"/>
              <p:cNvSpPr/>
              <p:nvPr/>
            </p:nvSpPr>
            <p:spPr>
              <a:xfrm>
                <a:off x="560030" y="592235"/>
                <a:ext cx="183331" cy="51542"/>
              </a:xfrm>
              <a:custGeom>
                <a:rect b="b" l="l" r="r" t="t"/>
                <a:pathLst>
                  <a:path extrusionOk="0" h="21600" w="20613">
                    <a:moveTo>
                      <a:pt x="2634" y="0"/>
                    </a:moveTo>
                    <a:cubicBezTo>
                      <a:pt x="2107" y="7855"/>
                      <a:pt x="1054" y="15709"/>
                      <a:pt x="0" y="21600"/>
                    </a:cubicBezTo>
                    <a:lnTo>
                      <a:pt x="17653" y="21600"/>
                    </a:lnTo>
                    <a:cubicBezTo>
                      <a:pt x="21600" y="21600"/>
                      <a:pt x="21600" y="0"/>
                      <a:pt x="176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56" name="Google Shape;4856;p41"/>
              <p:cNvSpPr/>
              <p:nvPr/>
            </p:nvSpPr>
            <p:spPr>
              <a:xfrm>
                <a:off x="212808" y="697697"/>
                <a:ext cx="476689" cy="51541"/>
              </a:xfrm>
              <a:custGeom>
                <a:rect b="b" l="l" r="r" t="t"/>
                <a:pathLst>
                  <a:path extrusionOk="0" h="21600" w="21127">
                    <a:moveTo>
                      <a:pt x="1162" y="0"/>
                    </a:moveTo>
                    <a:cubicBezTo>
                      <a:pt x="641" y="0"/>
                      <a:pt x="226" y="2961"/>
                      <a:pt x="18" y="7855"/>
                    </a:cubicBezTo>
                    <a:cubicBezTo>
                      <a:pt x="-84" y="12779"/>
                      <a:pt x="226" y="21600"/>
                      <a:pt x="1162" y="21600"/>
                    </a:cubicBezTo>
                    <a:lnTo>
                      <a:pt x="19957" y="21600"/>
                    </a:lnTo>
                    <a:cubicBezTo>
                      <a:pt x="21516" y="21600"/>
                      <a:pt x="21516" y="0"/>
                      <a:pt x="199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57" name="Google Shape;4857;p41"/>
              <p:cNvSpPr/>
              <p:nvPr/>
            </p:nvSpPr>
            <p:spPr>
              <a:xfrm>
                <a:off x="161111" y="376701"/>
                <a:ext cx="582250" cy="53922"/>
              </a:xfrm>
              <a:custGeom>
                <a:rect b="b" l="l" r="r" t="t"/>
                <a:pathLst>
                  <a:path extrusionOk="0" h="21600" w="20967">
                    <a:moveTo>
                      <a:pt x="950" y="0"/>
                    </a:moveTo>
                    <a:cubicBezTo>
                      <a:pt x="-317" y="0"/>
                      <a:pt x="-317" y="21600"/>
                      <a:pt x="950" y="21600"/>
                    </a:cubicBezTo>
                    <a:lnTo>
                      <a:pt x="20019" y="21600"/>
                    </a:lnTo>
                    <a:cubicBezTo>
                      <a:pt x="21283" y="21600"/>
                      <a:pt x="21283" y="0"/>
                      <a:pt x="200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58" name="Google Shape;4858;p41"/>
              <p:cNvSpPr/>
              <p:nvPr/>
            </p:nvSpPr>
            <p:spPr>
              <a:xfrm>
                <a:off x="107246" y="482162"/>
                <a:ext cx="237252" cy="53848"/>
              </a:xfrm>
              <a:custGeom>
                <a:rect b="b" l="l" r="r" t="t"/>
                <a:pathLst>
                  <a:path extrusionOk="0" h="21600" w="20830">
                    <a:moveTo>
                      <a:pt x="2312" y="0"/>
                    </a:moveTo>
                    <a:cubicBezTo>
                      <a:pt x="-770" y="0"/>
                      <a:pt x="-770" y="21600"/>
                      <a:pt x="2312" y="21600"/>
                    </a:cubicBezTo>
                    <a:lnTo>
                      <a:pt x="18773" y="21600"/>
                    </a:lnTo>
                    <a:cubicBezTo>
                      <a:pt x="18976" y="14082"/>
                      <a:pt x="19798" y="7518"/>
                      <a:pt x="208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59" name="Google Shape;4859;p41"/>
              <p:cNvSpPr/>
              <p:nvPr/>
            </p:nvSpPr>
            <p:spPr>
              <a:xfrm>
                <a:off x="264768" y="803158"/>
                <a:ext cx="370232" cy="103083"/>
              </a:xfrm>
              <a:custGeom>
                <a:rect b="b" l="l" r="r" t="t"/>
                <a:pathLst>
                  <a:path extrusionOk="0" h="21600" w="21600">
                    <a:moveTo>
                      <a:pt x="412" y="0"/>
                    </a:moveTo>
                    <a:cubicBezTo>
                      <a:pt x="273" y="1465"/>
                      <a:pt x="0" y="3429"/>
                      <a:pt x="0" y="5392"/>
                    </a:cubicBezTo>
                    <a:cubicBezTo>
                      <a:pt x="0" y="14727"/>
                      <a:pt x="2052" y="21600"/>
                      <a:pt x="4652" y="21600"/>
                    </a:cubicBezTo>
                    <a:lnTo>
                      <a:pt x="16953" y="21600"/>
                    </a:lnTo>
                    <a:cubicBezTo>
                      <a:pt x="19552" y="21600"/>
                      <a:pt x="21600" y="14727"/>
                      <a:pt x="21600" y="5392"/>
                    </a:cubicBezTo>
                    <a:cubicBezTo>
                      <a:pt x="21600" y="3429"/>
                      <a:pt x="21465" y="1465"/>
                      <a:pt x="211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60" name="Google Shape;4860;p41"/>
              <p:cNvSpPr/>
              <p:nvPr/>
            </p:nvSpPr>
            <p:spPr>
              <a:xfrm>
                <a:off x="370230" y="482162"/>
                <a:ext cx="159416" cy="159309"/>
              </a:xfrm>
              <a:custGeom>
                <a:rect b="b" l="l" r="r" t="t"/>
                <a:pathLst>
                  <a:path extrusionOk="0" h="21600" w="21296">
                    <a:moveTo>
                      <a:pt x="10641" y="0"/>
                    </a:moveTo>
                    <a:cubicBezTo>
                      <a:pt x="4700" y="0"/>
                      <a:pt x="0" y="4760"/>
                      <a:pt x="0" y="10800"/>
                    </a:cubicBezTo>
                    <a:cubicBezTo>
                      <a:pt x="0" y="16830"/>
                      <a:pt x="4700" y="21600"/>
                      <a:pt x="10641" y="21600"/>
                    </a:cubicBezTo>
                    <a:cubicBezTo>
                      <a:pt x="16592" y="21600"/>
                      <a:pt x="21282" y="16830"/>
                      <a:pt x="21282" y="10800"/>
                    </a:cubicBezTo>
                    <a:cubicBezTo>
                      <a:pt x="21600" y="5395"/>
                      <a:pt x="16592"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61" name="Google Shape;4861;p41"/>
              <p:cNvSpPr/>
              <p:nvPr/>
            </p:nvSpPr>
            <p:spPr>
              <a:xfrm>
                <a:off x="0" y="74"/>
                <a:ext cx="909139" cy="320402"/>
              </a:xfrm>
              <a:custGeom>
                <a:rect b="b" l="l" r="r" t="t"/>
                <a:pathLst>
                  <a:path extrusionOk="0" h="21600" w="21600">
                    <a:moveTo>
                      <a:pt x="15755" y="0"/>
                    </a:moveTo>
                    <a:cubicBezTo>
                      <a:pt x="15603" y="0"/>
                      <a:pt x="15449" y="196"/>
                      <a:pt x="15309" y="592"/>
                    </a:cubicBezTo>
                    <a:cubicBezTo>
                      <a:pt x="15032" y="1379"/>
                      <a:pt x="15032" y="2326"/>
                      <a:pt x="15309" y="3119"/>
                    </a:cubicBezTo>
                    <a:lnTo>
                      <a:pt x="16757" y="7225"/>
                    </a:lnTo>
                    <a:lnTo>
                      <a:pt x="613" y="7225"/>
                    </a:lnTo>
                    <a:cubicBezTo>
                      <a:pt x="279" y="7225"/>
                      <a:pt x="0" y="8012"/>
                      <a:pt x="0" y="9120"/>
                    </a:cubicBezTo>
                    <a:cubicBezTo>
                      <a:pt x="0" y="10068"/>
                      <a:pt x="279" y="10855"/>
                      <a:pt x="613" y="10855"/>
                    </a:cubicBezTo>
                    <a:lnTo>
                      <a:pt x="2896" y="10855"/>
                    </a:lnTo>
                    <a:lnTo>
                      <a:pt x="1447" y="14967"/>
                    </a:lnTo>
                    <a:cubicBezTo>
                      <a:pt x="1170" y="15754"/>
                      <a:pt x="1170" y="16701"/>
                      <a:pt x="1447" y="17494"/>
                    </a:cubicBezTo>
                    <a:cubicBezTo>
                      <a:pt x="1587" y="17885"/>
                      <a:pt x="1741" y="18085"/>
                      <a:pt x="1894" y="18085"/>
                    </a:cubicBezTo>
                    <a:cubicBezTo>
                      <a:pt x="2046" y="18085"/>
                      <a:pt x="2200" y="17885"/>
                      <a:pt x="2340" y="17494"/>
                    </a:cubicBezTo>
                    <a:lnTo>
                      <a:pt x="4732" y="10855"/>
                    </a:lnTo>
                    <a:lnTo>
                      <a:pt x="10132" y="10855"/>
                    </a:lnTo>
                    <a:lnTo>
                      <a:pt x="10132" y="14651"/>
                    </a:lnTo>
                    <a:lnTo>
                      <a:pt x="7015" y="14651"/>
                    </a:lnTo>
                    <a:cubicBezTo>
                      <a:pt x="5957" y="14651"/>
                      <a:pt x="5123" y="17017"/>
                      <a:pt x="5123" y="19860"/>
                    </a:cubicBezTo>
                    <a:cubicBezTo>
                      <a:pt x="5123" y="20492"/>
                      <a:pt x="5177" y="21124"/>
                      <a:pt x="5289" y="21600"/>
                    </a:cubicBezTo>
                    <a:lnTo>
                      <a:pt x="16423" y="21600"/>
                    </a:lnTo>
                    <a:cubicBezTo>
                      <a:pt x="16479" y="21124"/>
                      <a:pt x="16534" y="20492"/>
                      <a:pt x="16534" y="19860"/>
                    </a:cubicBezTo>
                    <a:cubicBezTo>
                      <a:pt x="16534" y="17017"/>
                      <a:pt x="15700" y="14651"/>
                      <a:pt x="14641" y="14651"/>
                    </a:cubicBezTo>
                    <a:lnTo>
                      <a:pt x="11524" y="14651"/>
                    </a:lnTo>
                    <a:lnTo>
                      <a:pt x="11524" y="10855"/>
                    </a:lnTo>
                    <a:lnTo>
                      <a:pt x="20989" y="10855"/>
                    </a:lnTo>
                    <a:cubicBezTo>
                      <a:pt x="21323" y="10855"/>
                      <a:pt x="21600" y="10068"/>
                      <a:pt x="21600" y="9120"/>
                    </a:cubicBezTo>
                    <a:cubicBezTo>
                      <a:pt x="21600" y="8012"/>
                      <a:pt x="21211" y="7225"/>
                      <a:pt x="20877" y="7225"/>
                    </a:cubicBezTo>
                    <a:lnTo>
                      <a:pt x="18540" y="7225"/>
                    </a:lnTo>
                    <a:lnTo>
                      <a:pt x="16200" y="592"/>
                    </a:lnTo>
                    <a:cubicBezTo>
                      <a:pt x="16062" y="196"/>
                      <a:pt x="15908" y="0"/>
                      <a:pt x="157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62" name="Google Shape;4862;p41"/>
              <p:cNvSpPr/>
              <p:nvPr/>
            </p:nvSpPr>
            <p:spPr>
              <a:xfrm>
                <a:off x="159020" y="592235"/>
                <a:ext cx="185478" cy="51542"/>
              </a:xfrm>
              <a:custGeom>
                <a:rect b="b" l="l" r="r" t="t"/>
                <a:pathLst>
                  <a:path extrusionOk="0" h="21600" w="21367">
                    <a:moveTo>
                      <a:pt x="3280" y="0"/>
                    </a:moveTo>
                    <a:cubicBezTo>
                      <a:pt x="1661" y="0"/>
                      <a:pt x="41" y="4925"/>
                      <a:pt x="41" y="7855"/>
                    </a:cubicBezTo>
                    <a:cubicBezTo>
                      <a:pt x="-233" y="12779"/>
                      <a:pt x="847" y="21600"/>
                      <a:pt x="3280" y="21600"/>
                    </a:cubicBezTo>
                    <a:lnTo>
                      <a:pt x="21367" y="21600"/>
                    </a:lnTo>
                    <a:cubicBezTo>
                      <a:pt x="20013" y="14743"/>
                      <a:pt x="18934" y="6888"/>
                      <a:pt x="186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863" name="Google Shape;4863;p41"/>
            <p:cNvGrpSpPr/>
            <p:nvPr/>
          </p:nvGrpSpPr>
          <p:grpSpPr>
            <a:xfrm>
              <a:off x="5588577" y="4747820"/>
              <a:ext cx="909378" cy="904455"/>
              <a:chOff x="0" y="0"/>
              <a:chExt cx="909376" cy="904454"/>
            </a:xfrm>
          </p:grpSpPr>
          <p:sp>
            <p:nvSpPr>
              <p:cNvPr id="4864" name="Google Shape;4864;p41"/>
              <p:cNvSpPr/>
              <p:nvPr/>
            </p:nvSpPr>
            <p:spPr>
              <a:xfrm>
                <a:off x="534459" y="0"/>
                <a:ext cx="210850" cy="210849"/>
              </a:xfrm>
              <a:custGeom>
                <a:rect b="b" l="l" r="r" t="t"/>
                <a:pathLst>
                  <a:path extrusionOk="0" h="21600" w="21600">
                    <a:moveTo>
                      <a:pt x="10804" y="0"/>
                    </a:moveTo>
                    <a:cubicBezTo>
                      <a:pt x="4800" y="0"/>
                      <a:pt x="0" y="4800"/>
                      <a:pt x="0" y="10804"/>
                    </a:cubicBezTo>
                    <a:cubicBezTo>
                      <a:pt x="0" y="16800"/>
                      <a:pt x="4800" y="21600"/>
                      <a:pt x="10804" y="21600"/>
                    </a:cubicBezTo>
                    <a:cubicBezTo>
                      <a:pt x="16800" y="21600"/>
                      <a:pt x="21600" y="16800"/>
                      <a:pt x="21600" y="10804"/>
                    </a:cubicBezTo>
                    <a:cubicBezTo>
                      <a:pt x="21600" y="4800"/>
                      <a:pt x="16564" y="0"/>
                      <a:pt x="108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65" name="Google Shape;4865;p41"/>
              <p:cNvSpPr/>
              <p:nvPr/>
            </p:nvSpPr>
            <p:spPr>
              <a:xfrm>
                <a:off x="0" y="192106"/>
                <a:ext cx="804041" cy="712348"/>
              </a:xfrm>
              <a:custGeom>
                <a:rect b="b" l="l" r="r" t="t"/>
                <a:pathLst>
                  <a:path extrusionOk="0" h="21600" w="21056">
                    <a:moveTo>
                      <a:pt x="9762" y="13998"/>
                    </a:moveTo>
                    <a:lnTo>
                      <a:pt x="9762" y="15277"/>
                    </a:lnTo>
                    <a:lnTo>
                      <a:pt x="8412" y="15277"/>
                    </a:lnTo>
                    <a:lnTo>
                      <a:pt x="9762" y="13998"/>
                    </a:lnTo>
                    <a:close/>
                    <a:moveTo>
                      <a:pt x="13137" y="0"/>
                    </a:moveTo>
                    <a:cubicBezTo>
                      <a:pt x="12952" y="1493"/>
                      <a:pt x="13320" y="3056"/>
                      <a:pt x="14241" y="4265"/>
                    </a:cubicBezTo>
                    <a:lnTo>
                      <a:pt x="16941" y="7602"/>
                    </a:lnTo>
                    <a:cubicBezTo>
                      <a:pt x="17249" y="8170"/>
                      <a:pt x="16941" y="8881"/>
                      <a:pt x="16327" y="8881"/>
                    </a:cubicBezTo>
                    <a:lnTo>
                      <a:pt x="15100" y="8881"/>
                    </a:lnTo>
                    <a:cubicBezTo>
                      <a:pt x="14487" y="5755"/>
                      <a:pt x="12461" y="3270"/>
                      <a:pt x="9884" y="2630"/>
                    </a:cubicBezTo>
                    <a:cubicBezTo>
                      <a:pt x="9351" y="2483"/>
                      <a:pt x="8825" y="2413"/>
                      <a:pt x="8307" y="2413"/>
                    </a:cubicBezTo>
                    <a:cubicBezTo>
                      <a:pt x="6809" y="2413"/>
                      <a:pt x="5395" y="3011"/>
                      <a:pt x="4117" y="4122"/>
                    </a:cubicBezTo>
                    <a:cubicBezTo>
                      <a:pt x="2645" y="5471"/>
                      <a:pt x="1724" y="7318"/>
                      <a:pt x="1539" y="9379"/>
                    </a:cubicBezTo>
                    <a:cubicBezTo>
                      <a:pt x="2092" y="9023"/>
                      <a:pt x="2828" y="8811"/>
                      <a:pt x="3504" y="8811"/>
                    </a:cubicBezTo>
                    <a:lnTo>
                      <a:pt x="4240" y="8811"/>
                    </a:lnTo>
                    <a:cubicBezTo>
                      <a:pt x="4608" y="6964"/>
                      <a:pt x="5958" y="5613"/>
                      <a:pt x="7676" y="5613"/>
                    </a:cubicBezTo>
                    <a:lnTo>
                      <a:pt x="9026" y="5613"/>
                    </a:lnTo>
                    <a:cubicBezTo>
                      <a:pt x="9394" y="5613"/>
                      <a:pt x="9701" y="5969"/>
                      <a:pt x="9701" y="6466"/>
                    </a:cubicBezTo>
                    <a:cubicBezTo>
                      <a:pt x="9701" y="6892"/>
                      <a:pt x="9394" y="7248"/>
                      <a:pt x="9026" y="7248"/>
                    </a:cubicBezTo>
                    <a:lnTo>
                      <a:pt x="7676" y="7248"/>
                    </a:lnTo>
                    <a:cubicBezTo>
                      <a:pt x="6694" y="7248"/>
                      <a:pt x="5958" y="7958"/>
                      <a:pt x="5650" y="8811"/>
                    </a:cubicBezTo>
                    <a:lnTo>
                      <a:pt x="10438" y="8811"/>
                    </a:lnTo>
                    <a:cubicBezTo>
                      <a:pt x="10806" y="8811"/>
                      <a:pt x="11111" y="9165"/>
                      <a:pt x="11111" y="9663"/>
                    </a:cubicBezTo>
                    <a:cubicBezTo>
                      <a:pt x="11111" y="10090"/>
                      <a:pt x="10806" y="10446"/>
                      <a:pt x="10438" y="10446"/>
                    </a:cubicBezTo>
                    <a:lnTo>
                      <a:pt x="3441" y="10446"/>
                    </a:lnTo>
                    <a:cubicBezTo>
                      <a:pt x="1601" y="10446"/>
                      <a:pt x="-117" y="12151"/>
                      <a:pt x="6" y="14494"/>
                    </a:cubicBezTo>
                    <a:cubicBezTo>
                      <a:pt x="45" y="14959"/>
                      <a:pt x="347" y="15211"/>
                      <a:pt x="654" y="15211"/>
                    </a:cubicBezTo>
                    <a:cubicBezTo>
                      <a:pt x="818" y="15211"/>
                      <a:pt x="982" y="15139"/>
                      <a:pt x="1110" y="14992"/>
                    </a:cubicBezTo>
                    <a:cubicBezTo>
                      <a:pt x="1909" y="14068"/>
                      <a:pt x="2951" y="13642"/>
                      <a:pt x="4055" y="13642"/>
                    </a:cubicBezTo>
                    <a:lnTo>
                      <a:pt x="7859" y="13642"/>
                    </a:lnTo>
                    <a:lnTo>
                      <a:pt x="5773" y="15419"/>
                    </a:lnTo>
                    <a:cubicBezTo>
                      <a:pt x="5282" y="15845"/>
                      <a:pt x="5590" y="16839"/>
                      <a:pt x="6203" y="16839"/>
                    </a:cubicBezTo>
                    <a:lnTo>
                      <a:pt x="9639" y="16839"/>
                    </a:lnTo>
                    <a:lnTo>
                      <a:pt x="9639" y="20817"/>
                    </a:lnTo>
                    <a:cubicBezTo>
                      <a:pt x="9639" y="21244"/>
                      <a:pt x="9947" y="21600"/>
                      <a:pt x="10315" y="21600"/>
                    </a:cubicBezTo>
                    <a:cubicBezTo>
                      <a:pt x="10743" y="21600"/>
                      <a:pt x="11051" y="21244"/>
                      <a:pt x="11051" y="20817"/>
                    </a:cubicBezTo>
                    <a:lnTo>
                      <a:pt x="11051" y="16839"/>
                    </a:lnTo>
                    <a:lnTo>
                      <a:pt x="12401" y="16839"/>
                    </a:lnTo>
                    <a:lnTo>
                      <a:pt x="12401" y="17622"/>
                    </a:lnTo>
                    <a:cubicBezTo>
                      <a:pt x="12401" y="18048"/>
                      <a:pt x="12707" y="18402"/>
                      <a:pt x="13075" y="18402"/>
                    </a:cubicBezTo>
                    <a:cubicBezTo>
                      <a:pt x="13505" y="18402"/>
                      <a:pt x="13811" y="18048"/>
                      <a:pt x="13811" y="17622"/>
                    </a:cubicBezTo>
                    <a:lnTo>
                      <a:pt x="13811" y="16057"/>
                    </a:lnTo>
                    <a:cubicBezTo>
                      <a:pt x="13811" y="15561"/>
                      <a:pt x="13505" y="15277"/>
                      <a:pt x="13075" y="15277"/>
                    </a:cubicBezTo>
                    <a:lnTo>
                      <a:pt x="11051" y="15277"/>
                    </a:lnTo>
                    <a:lnTo>
                      <a:pt x="11051" y="13642"/>
                    </a:lnTo>
                    <a:lnTo>
                      <a:pt x="16267" y="13642"/>
                    </a:lnTo>
                    <a:cubicBezTo>
                      <a:pt x="17985" y="13642"/>
                      <a:pt x="19703" y="12505"/>
                      <a:pt x="20501" y="10658"/>
                    </a:cubicBezTo>
                    <a:cubicBezTo>
                      <a:pt x="21483" y="8527"/>
                      <a:pt x="21115" y="5827"/>
                      <a:pt x="19763" y="4122"/>
                    </a:cubicBezTo>
                    <a:lnTo>
                      <a:pt x="18168" y="1989"/>
                    </a:lnTo>
                    <a:cubicBezTo>
                      <a:pt x="17677" y="2203"/>
                      <a:pt x="17249" y="2273"/>
                      <a:pt x="16696" y="2273"/>
                    </a:cubicBezTo>
                    <a:cubicBezTo>
                      <a:pt x="15163" y="2273"/>
                      <a:pt x="13873" y="1279"/>
                      <a:pt x="131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66" name="Google Shape;4866;p41"/>
              <p:cNvSpPr/>
              <p:nvPr/>
            </p:nvSpPr>
            <p:spPr>
              <a:xfrm>
                <a:off x="757059" y="56226"/>
                <a:ext cx="152317" cy="209808"/>
              </a:xfrm>
              <a:custGeom>
                <a:rect b="b" l="l" r="r" t="t"/>
                <a:pathLst>
                  <a:path extrusionOk="0" h="21600" w="21600">
                    <a:moveTo>
                      <a:pt x="4651" y="0"/>
                    </a:moveTo>
                    <a:cubicBezTo>
                      <a:pt x="5316" y="1930"/>
                      <a:pt x="5980" y="3377"/>
                      <a:pt x="5980" y="5551"/>
                    </a:cubicBezTo>
                    <a:cubicBezTo>
                      <a:pt x="5980" y="9648"/>
                      <a:pt x="3322" y="13507"/>
                      <a:pt x="0" y="16401"/>
                    </a:cubicBezTo>
                    <a:cubicBezTo>
                      <a:pt x="5316" y="16646"/>
                      <a:pt x="10969" y="18093"/>
                      <a:pt x="14955" y="20742"/>
                    </a:cubicBezTo>
                    <a:cubicBezTo>
                      <a:pt x="15841" y="21386"/>
                      <a:pt x="16875" y="21600"/>
                      <a:pt x="17856" y="21600"/>
                    </a:cubicBezTo>
                    <a:cubicBezTo>
                      <a:pt x="18352" y="21600"/>
                      <a:pt x="18826" y="21546"/>
                      <a:pt x="19269" y="21470"/>
                    </a:cubicBezTo>
                    <a:cubicBezTo>
                      <a:pt x="20271" y="20987"/>
                      <a:pt x="21600" y="20023"/>
                      <a:pt x="21600" y="19058"/>
                    </a:cubicBezTo>
                    <a:lnTo>
                      <a:pt x="21600" y="13507"/>
                    </a:lnTo>
                    <a:cubicBezTo>
                      <a:pt x="21263" y="6753"/>
                      <a:pt x="13627" y="965"/>
                      <a:pt x="46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867" name="Google Shape;4867;p41"/>
            <p:cNvGrpSpPr/>
            <p:nvPr/>
          </p:nvGrpSpPr>
          <p:grpSpPr>
            <a:xfrm>
              <a:off x="5572339" y="5860817"/>
              <a:ext cx="904014" cy="906018"/>
              <a:chOff x="0" y="0"/>
              <a:chExt cx="904012" cy="906017"/>
            </a:xfrm>
          </p:grpSpPr>
          <p:sp>
            <p:nvSpPr>
              <p:cNvPr id="4868" name="Google Shape;4868;p41"/>
              <p:cNvSpPr/>
              <p:nvPr/>
            </p:nvSpPr>
            <p:spPr>
              <a:xfrm>
                <a:off x="620943" y="447504"/>
                <a:ext cx="119519" cy="84340"/>
              </a:xfrm>
              <a:custGeom>
                <a:rect b="b" l="l" r="r" t="t"/>
                <a:pathLst>
                  <a:path extrusionOk="0" h="21600" w="21600">
                    <a:moveTo>
                      <a:pt x="15242" y="0"/>
                    </a:moveTo>
                    <a:lnTo>
                      <a:pt x="0" y="21600"/>
                    </a:lnTo>
                    <a:lnTo>
                      <a:pt x="21600" y="21600"/>
                    </a:lnTo>
                    <a:cubicBezTo>
                      <a:pt x="21170" y="14400"/>
                      <a:pt x="19060" y="6610"/>
                      <a:pt x="152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69" name="Google Shape;4869;p41"/>
              <p:cNvSpPr/>
              <p:nvPr/>
            </p:nvSpPr>
            <p:spPr>
              <a:xfrm>
                <a:off x="445199" y="623248"/>
                <a:ext cx="84340" cy="117139"/>
              </a:xfrm>
              <a:custGeom>
                <a:rect b="b" l="l" r="r" t="t"/>
                <a:pathLst>
                  <a:path extrusionOk="0" h="21600" w="21600">
                    <a:moveTo>
                      <a:pt x="21600" y="0"/>
                    </a:moveTo>
                    <a:lnTo>
                      <a:pt x="0" y="15552"/>
                    </a:lnTo>
                    <a:cubicBezTo>
                      <a:pt x="6000" y="19008"/>
                      <a:pt x="13200" y="20736"/>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70" name="Google Shape;4870;p41"/>
              <p:cNvSpPr/>
              <p:nvPr/>
            </p:nvSpPr>
            <p:spPr>
              <a:xfrm>
                <a:off x="343008" y="347621"/>
                <a:ext cx="561004" cy="558396"/>
              </a:xfrm>
              <a:custGeom>
                <a:rect b="b" l="l" r="r" t="t"/>
                <a:pathLst>
                  <a:path extrusionOk="0" h="21600" w="20283">
                    <a:moveTo>
                      <a:pt x="17117" y="0"/>
                    </a:moveTo>
                    <a:cubicBezTo>
                      <a:pt x="16864" y="0"/>
                      <a:pt x="16604" y="112"/>
                      <a:pt x="16402" y="328"/>
                    </a:cubicBezTo>
                    <a:lnTo>
                      <a:pt x="14369" y="2506"/>
                    </a:lnTo>
                    <a:cubicBezTo>
                      <a:pt x="17249" y="6312"/>
                      <a:pt x="16827" y="11568"/>
                      <a:pt x="13692" y="14741"/>
                    </a:cubicBezTo>
                    <a:cubicBezTo>
                      <a:pt x="12070" y="16476"/>
                      <a:pt x="9892" y="17423"/>
                      <a:pt x="7655" y="17423"/>
                    </a:cubicBezTo>
                    <a:cubicBezTo>
                      <a:pt x="5800" y="17423"/>
                      <a:pt x="3907" y="16773"/>
                      <a:pt x="2256" y="15374"/>
                    </a:cubicBezTo>
                    <a:lnTo>
                      <a:pt x="306" y="17549"/>
                    </a:lnTo>
                    <a:cubicBezTo>
                      <a:pt x="-116" y="18004"/>
                      <a:pt x="-116" y="18637"/>
                      <a:pt x="392" y="19091"/>
                    </a:cubicBezTo>
                    <a:cubicBezTo>
                      <a:pt x="2546" y="20737"/>
                      <a:pt x="5135" y="21600"/>
                      <a:pt x="7744" y="21600"/>
                    </a:cubicBezTo>
                    <a:cubicBezTo>
                      <a:pt x="10879" y="21600"/>
                      <a:pt x="14036" y="20354"/>
                      <a:pt x="16488" y="17731"/>
                    </a:cubicBezTo>
                    <a:cubicBezTo>
                      <a:pt x="21062" y="12837"/>
                      <a:pt x="21484" y="5768"/>
                      <a:pt x="17843" y="420"/>
                    </a:cubicBezTo>
                    <a:cubicBezTo>
                      <a:pt x="17666" y="135"/>
                      <a:pt x="17394" y="0"/>
                      <a:pt x="171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71" name="Google Shape;4871;p41"/>
              <p:cNvSpPr/>
              <p:nvPr/>
            </p:nvSpPr>
            <p:spPr>
              <a:xfrm>
                <a:off x="585839" y="623248"/>
                <a:ext cx="84340" cy="117139"/>
              </a:xfrm>
              <a:custGeom>
                <a:rect b="b" l="l" r="r" t="t"/>
                <a:pathLst>
                  <a:path extrusionOk="0" h="21600" w="21600">
                    <a:moveTo>
                      <a:pt x="0" y="0"/>
                    </a:moveTo>
                    <a:lnTo>
                      <a:pt x="0" y="21600"/>
                    </a:lnTo>
                    <a:cubicBezTo>
                      <a:pt x="7200" y="20736"/>
                      <a:pt x="14990" y="19008"/>
                      <a:pt x="21600" y="15552"/>
                    </a:cubicBez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72" name="Google Shape;4872;p41"/>
              <p:cNvSpPr/>
              <p:nvPr/>
            </p:nvSpPr>
            <p:spPr>
              <a:xfrm>
                <a:off x="0" y="0"/>
                <a:ext cx="752139" cy="902075"/>
              </a:xfrm>
              <a:custGeom>
                <a:rect b="b" l="l" r="r" t="t"/>
                <a:pathLst>
                  <a:path extrusionOk="0" h="21600" w="21600">
                    <a:moveTo>
                      <a:pt x="8411" y="0"/>
                    </a:moveTo>
                    <a:cubicBezTo>
                      <a:pt x="7941" y="0"/>
                      <a:pt x="7604" y="280"/>
                      <a:pt x="7604" y="616"/>
                    </a:cubicBezTo>
                    <a:cubicBezTo>
                      <a:pt x="7604" y="953"/>
                      <a:pt x="7941" y="1234"/>
                      <a:pt x="8411" y="1234"/>
                    </a:cubicBezTo>
                    <a:cubicBezTo>
                      <a:pt x="9421" y="1234"/>
                      <a:pt x="10229" y="1850"/>
                      <a:pt x="10566" y="2636"/>
                    </a:cubicBezTo>
                    <a:cubicBezTo>
                      <a:pt x="4712" y="2972"/>
                      <a:pt x="0" y="7125"/>
                      <a:pt x="0" y="12119"/>
                    </a:cubicBezTo>
                    <a:cubicBezTo>
                      <a:pt x="0" y="16719"/>
                      <a:pt x="4105" y="21039"/>
                      <a:pt x="10162" y="21600"/>
                    </a:cubicBezTo>
                    <a:cubicBezTo>
                      <a:pt x="9421" y="21208"/>
                      <a:pt x="8614" y="20759"/>
                      <a:pt x="7941" y="20197"/>
                    </a:cubicBezTo>
                    <a:cubicBezTo>
                      <a:pt x="7604" y="19917"/>
                      <a:pt x="7604" y="19524"/>
                      <a:pt x="7941" y="19244"/>
                    </a:cubicBezTo>
                    <a:lnTo>
                      <a:pt x="21600" y="7854"/>
                    </a:lnTo>
                    <a:cubicBezTo>
                      <a:pt x="19716" y="4824"/>
                      <a:pt x="16218" y="2860"/>
                      <a:pt x="12112" y="2636"/>
                    </a:cubicBezTo>
                    <a:cubicBezTo>
                      <a:pt x="11777" y="1177"/>
                      <a:pt x="10229" y="0"/>
                      <a:pt x="84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73" name="Google Shape;4873;p41"/>
              <p:cNvSpPr/>
              <p:nvPr/>
            </p:nvSpPr>
            <p:spPr>
              <a:xfrm>
                <a:off x="620943" y="585764"/>
                <a:ext cx="119519" cy="84341"/>
              </a:xfrm>
              <a:custGeom>
                <a:rect b="b" l="l" r="r" t="t"/>
                <a:pathLst>
                  <a:path extrusionOk="0" h="21600" w="21600">
                    <a:moveTo>
                      <a:pt x="0" y="0"/>
                    </a:moveTo>
                    <a:lnTo>
                      <a:pt x="15242" y="21600"/>
                    </a:lnTo>
                    <a:cubicBezTo>
                      <a:pt x="19060" y="15600"/>
                      <a:pt x="21170" y="781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874" name="Google Shape;4874;p41"/>
            <p:cNvGrpSpPr/>
            <p:nvPr/>
          </p:nvGrpSpPr>
          <p:grpSpPr>
            <a:xfrm>
              <a:off x="11233184" y="3631329"/>
              <a:ext cx="779302" cy="906762"/>
              <a:chOff x="0" y="0"/>
              <a:chExt cx="779301" cy="906761"/>
            </a:xfrm>
          </p:grpSpPr>
          <p:sp>
            <p:nvSpPr>
              <p:cNvPr id="4875" name="Google Shape;4875;p41"/>
              <p:cNvSpPr/>
              <p:nvPr/>
            </p:nvSpPr>
            <p:spPr>
              <a:xfrm>
                <a:off x="45887" y="426457"/>
                <a:ext cx="691227" cy="480304"/>
              </a:xfrm>
              <a:custGeom>
                <a:rect b="b" l="l" r="r" t="t"/>
                <a:pathLst>
                  <a:path extrusionOk="0" h="21600" w="21600">
                    <a:moveTo>
                      <a:pt x="4102" y="2422"/>
                    </a:moveTo>
                    <a:cubicBezTo>
                      <a:pt x="4541" y="2422"/>
                      <a:pt x="4906" y="2950"/>
                      <a:pt x="4906" y="3582"/>
                    </a:cubicBezTo>
                    <a:cubicBezTo>
                      <a:pt x="4906" y="4214"/>
                      <a:pt x="4541" y="4743"/>
                      <a:pt x="4102" y="4743"/>
                    </a:cubicBezTo>
                    <a:cubicBezTo>
                      <a:pt x="3660" y="4743"/>
                      <a:pt x="3296" y="4214"/>
                      <a:pt x="3296" y="3582"/>
                    </a:cubicBezTo>
                    <a:cubicBezTo>
                      <a:pt x="3296" y="2950"/>
                      <a:pt x="3660" y="2422"/>
                      <a:pt x="4102" y="2422"/>
                    </a:cubicBezTo>
                    <a:close/>
                    <a:moveTo>
                      <a:pt x="7470" y="2422"/>
                    </a:moveTo>
                    <a:cubicBezTo>
                      <a:pt x="7981" y="2422"/>
                      <a:pt x="8348" y="2950"/>
                      <a:pt x="8348" y="3582"/>
                    </a:cubicBezTo>
                    <a:cubicBezTo>
                      <a:pt x="8348" y="4214"/>
                      <a:pt x="7981" y="4743"/>
                      <a:pt x="7470" y="4743"/>
                    </a:cubicBezTo>
                    <a:cubicBezTo>
                      <a:pt x="7030" y="4743"/>
                      <a:pt x="6663" y="4214"/>
                      <a:pt x="6663" y="3582"/>
                    </a:cubicBezTo>
                    <a:cubicBezTo>
                      <a:pt x="6663" y="2950"/>
                      <a:pt x="7030" y="2422"/>
                      <a:pt x="7470" y="2422"/>
                    </a:cubicBezTo>
                    <a:close/>
                    <a:moveTo>
                      <a:pt x="5859" y="4743"/>
                    </a:moveTo>
                    <a:cubicBezTo>
                      <a:pt x="6298" y="4743"/>
                      <a:pt x="6663" y="5268"/>
                      <a:pt x="6663" y="6007"/>
                    </a:cubicBezTo>
                    <a:cubicBezTo>
                      <a:pt x="6663" y="6639"/>
                      <a:pt x="6298" y="7164"/>
                      <a:pt x="5859" y="7164"/>
                    </a:cubicBezTo>
                    <a:cubicBezTo>
                      <a:pt x="5420" y="7164"/>
                      <a:pt x="5053" y="6639"/>
                      <a:pt x="5053" y="6007"/>
                    </a:cubicBezTo>
                    <a:cubicBezTo>
                      <a:pt x="4906" y="5268"/>
                      <a:pt x="5420" y="4743"/>
                      <a:pt x="5859" y="4743"/>
                    </a:cubicBezTo>
                    <a:close/>
                    <a:moveTo>
                      <a:pt x="74" y="0"/>
                    </a:moveTo>
                    <a:lnTo>
                      <a:pt x="74" y="421"/>
                    </a:lnTo>
                    <a:lnTo>
                      <a:pt x="0" y="421"/>
                    </a:lnTo>
                    <a:cubicBezTo>
                      <a:pt x="0" y="9904"/>
                      <a:pt x="4174" y="18439"/>
                      <a:pt x="10544" y="21496"/>
                    </a:cubicBezTo>
                    <a:cubicBezTo>
                      <a:pt x="10616" y="21496"/>
                      <a:pt x="10691" y="21600"/>
                      <a:pt x="10763" y="21600"/>
                    </a:cubicBezTo>
                    <a:cubicBezTo>
                      <a:pt x="10909" y="21600"/>
                      <a:pt x="10984" y="21600"/>
                      <a:pt x="11056" y="21496"/>
                    </a:cubicBezTo>
                    <a:cubicBezTo>
                      <a:pt x="17354" y="18439"/>
                      <a:pt x="21600" y="9904"/>
                      <a:pt x="21600" y="42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76" name="Google Shape;4876;p41"/>
              <p:cNvSpPr/>
              <p:nvPr/>
            </p:nvSpPr>
            <p:spPr>
              <a:xfrm>
                <a:off x="313036" y="0"/>
                <a:ext cx="157004" cy="161688"/>
              </a:xfrm>
              <a:custGeom>
                <a:rect b="b" l="l" r="r" t="t"/>
                <a:pathLst>
                  <a:path extrusionOk="0" h="21600" w="21600">
                    <a:moveTo>
                      <a:pt x="3540" y="0"/>
                    </a:moveTo>
                    <a:cubicBezTo>
                      <a:pt x="1606" y="0"/>
                      <a:pt x="0" y="1570"/>
                      <a:pt x="0" y="3448"/>
                    </a:cubicBezTo>
                    <a:lnTo>
                      <a:pt x="0" y="10959"/>
                    </a:lnTo>
                    <a:cubicBezTo>
                      <a:pt x="0" y="16900"/>
                      <a:pt x="4830" y="21600"/>
                      <a:pt x="10631" y="21600"/>
                    </a:cubicBezTo>
                    <a:cubicBezTo>
                      <a:pt x="16760" y="21600"/>
                      <a:pt x="21600" y="16900"/>
                      <a:pt x="21600" y="10959"/>
                    </a:cubicBezTo>
                    <a:lnTo>
                      <a:pt x="21600" y="3448"/>
                    </a:lnTo>
                    <a:cubicBezTo>
                      <a:pt x="21600" y="1570"/>
                      <a:pt x="19983" y="0"/>
                      <a:pt x="180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77" name="Google Shape;4877;p41"/>
              <p:cNvSpPr/>
              <p:nvPr/>
            </p:nvSpPr>
            <p:spPr>
              <a:xfrm>
                <a:off x="205781" y="180429"/>
                <a:ext cx="369273" cy="192108"/>
              </a:xfrm>
              <a:custGeom>
                <a:rect b="b" l="l" r="r" t="t"/>
                <a:pathLst>
                  <a:path extrusionOk="0" h="21600" w="20510">
                    <a:moveTo>
                      <a:pt x="5437" y="0"/>
                    </a:moveTo>
                    <a:cubicBezTo>
                      <a:pt x="2053" y="3688"/>
                      <a:pt x="-549" y="11858"/>
                      <a:pt x="100" y="21600"/>
                    </a:cubicBezTo>
                    <a:lnTo>
                      <a:pt x="20402" y="21600"/>
                    </a:lnTo>
                    <a:cubicBezTo>
                      <a:pt x="21051" y="12644"/>
                      <a:pt x="18709" y="3947"/>
                      <a:pt x="14805" y="0"/>
                    </a:cubicBezTo>
                    <a:cubicBezTo>
                      <a:pt x="13504" y="2367"/>
                      <a:pt x="11943" y="3688"/>
                      <a:pt x="10121" y="3688"/>
                    </a:cubicBezTo>
                    <a:cubicBezTo>
                      <a:pt x="8299" y="3688"/>
                      <a:pt x="6738" y="2367"/>
                      <a:pt x="54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78" name="Google Shape;4878;p41"/>
              <p:cNvSpPr/>
              <p:nvPr/>
            </p:nvSpPr>
            <p:spPr>
              <a:xfrm>
                <a:off x="0" y="105461"/>
                <a:ext cx="270868" cy="267076"/>
              </a:xfrm>
              <a:custGeom>
                <a:rect b="b" l="l" r="r" t="t"/>
                <a:pathLst>
                  <a:path extrusionOk="0" h="21600" w="20637">
                    <a:moveTo>
                      <a:pt x="17600" y="0"/>
                    </a:moveTo>
                    <a:cubicBezTo>
                      <a:pt x="9746" y="0"/>
                      <a:pt x="2782" y="5113"/>
                      <a:pt x="284" y="13077"/>
                    </a:cubicBezTo>
                    <a:cubicBezTo>
                      <a:pt x="-963" y="17053"/>
                      <a:pt x="2068" y="21221"/>
                      <a:pt x="6177" y="21221"/>
                    </a:cubicBezTo>
                    <a:lnTo>
                      <a:pt x="11673" y="21221"/>
                    </a:lnTo>
                    <a:cubicBezTo>
                      <a:pt x="10942" y="13047"/>
                      <a:pt x="15010" y="6009"/>
                      <a:pt x="20637" y="2653"/>
                    </a:cubicBezTo>
                    <a:cubicBezTo>
                      <a:pt x="20280" y="1895"/>
                      <a:pt x="19923" y="944"/>
                      <a:pt x="19742" y="0"/>
                    </a:cubicBezTo>
                    <a:close/>
                    <a:moveTo>
                      <a:pt x="11673" y="21221"/>
                    </a:moveTo>
                    <a:cubicBezTo>
                      <a:pt x="11684" y="21347"/>
                      <a:pt x="11696" y="21474"/>
                      <a:pt x="11707" y="21600"/>
                    </a:cubicBezTo>
                    <a:lnTo>
                      <a:pt x="11707" y="21221"/>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79" name="Google Shape;4879;p41"/>
              <p:cNvSpPr/>
              <p:nvPr/>
            </p:nvSpPr>
            <p:spPr>
              <a:xfrm>
                <a:off x="507523" y="107767"/>
                <a:ext cx="271778" cy="267150"/>
              </a:xfrm>
              <a:custGeom>
                <a:rect b="b" l="l" r="r" t="t"/>
                <a:pathLst>
                  <a:path extrusionOk="0" h="21600" w="20539">
                    <a:moveTo>
                      <a:pt x="882" y="0"/>
                    </a:moveTo>
                    <a:cubicBezTo>
                      <a:pt x="708" y="950"/>
                      <a:pt x="528" y="1894"/>
                      <a:pt x="0" y="2652"/>
                    </a:cubicBezTo>
                    <a:cubicBezTo>
                      <a:pt x="6194" y="6440"/>
                      <a:pt x="9741" y="13831"/>
                      <a:pt x="8852" y="21600"/>
                    </a:cubicBezTo>
                    <a:lnTo>
                      <a:pt x="14518" y="21600"/>
                    </a:lnTo>
                    <a:cubicBezTo>
                      <a:pt x="18593" y="21408"/>
                      <a:pt x="21600" y="17240"/>
                      <a:pt x="20184" y="13073"/>
                    </a:cubicBezTo>
                    <a:cubicBezTo>
                      <a:pt x="17705" y="5304"/>
                      <a:pt x="10977" y="0"/>
                      <a:pt x="31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880" name="Google Shape;4880;p41"/>
            <p:cNvGrpSpPr/>
            <p:nvPr/>
          </p:nvGrpSpPr>
          <p:grpSpPr>
            <a:xfrm>
              <a:off x="11172531" y="4748936"/>
              <a:ext cx="902078" cy="902152"/>
              <a:chOff x="74" y="-1"/>
              <a:chExt cx="902076" cy="902151"/>
            </a:xfrm>
          </p:grpSpPr>
          <p:sp>
            <p:nvSpPr>
              <p:cNvPr id="4881" name="Google Shape;4881;p41"/>
              <p:cNvSpPr/>
              <p:nvPr/>
            </p:nvSpPr>
            <p:spPr>
              <a:xfrm>
                <a:off x="74" y="534224"/>
                <a:ext cx="210849" cy="157003"/>
              </a:xfrm>
              <a:custGeom>
                <a:rect b="b" l="l" r="r" t="t"/>
                <a:pathLst>
                  <a:path extrusionOk="0" h="21600" w="21600">
                    <a:moveTo>
                      <a:pt x="2636" y="0"/>
                    </a:moveTo>
                    <a:cubicBezTo>
                      <a:pt x="1196" y="0"/>
                      <a:pt x="0" y="1617"/>
                      <a:pt x="0" y="3551"/>
                    </a:cubicBezTo>
                    <a:lnTo>
                      <a:pt x="0" y="7091"/>
                    </a:lnTo>
                    <a:cubicBezTo>
                      <a:pt x="0" y="15154"/>
                      <a:pt x="4800" y="21600"/>
                      <a:pt x="10796" y="21600"/>
                    </a:cubicBezTo>
                    <a:cubicBezTo>
                      <a:pt x="16556" y="21600"/>
                      <a:pt x="21600" y="15154"/>
                      <a:pt x="21600" y="7091"/>
                    </a:cubicBezTo>
                    <a:lnTo>
                      <a:pt x="18956" y="7091"/>
                    </a:lnTo>
                    <a:cubicBezTo>
                      <a:pt x="17996" y="7091"/>
                      <a:pt x="17036" y="7091"/>
                      <a:pt x="16076" y="6774"/>
                    </a:cubicBezTo>
                    <a:lnTo>
                      <a:pt x="16076" y="7091"/>
                    </a:lnTo>
                    <a:cubicBezTo>
                      <a:pt x="16076" y="11286"/>
                      <a:pt x="13676" y="14509"/>
                      <a:pt x="10796" y="14509"/>
                    </a:cubicBezTo>
                    <a:cubicBezTo>
                      <a:pt x="7680" y="14509"/>
                      <a:pt x="5280" y="11286"/>
                      <a:pt x="5280" y="7091"/>
                    </a:cubicBezTo>
                    <a:lnTo>
                      <a:pt x="5280" y="3551"/>
                    </a:lnTo>
                    <a:cubicBezTo>
                      <a:pt x="5280" y="1617"/>
                      <a:pt x="4076" y="0"/>
                      <a:pt x="2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82" name="Google Shape;4882;p41"/>
              <p:cNvSpPr/>
              <p:nvPr/>
            </p:nvSpPr>
            <p:spPr>
              <a:xfrm>
                <a:off x="161687" y="585764"/>
                <a:ext cx="210924" cy="316386"/>
              </a:xfrm>
              <a:custGeom>
                <a:rect b="b" l="l" r="r" t="t"/>
                <a:pathLst>
                  <a:path extrusionOk="0" h="21600" w="21600">
                    <a:moveTo>
                      <a:pt x="16078" y="0"/>
                    </a:moveTo>
                    <a:lnTo>
                      <a:pt x="16078" y="14400"/>
                    </a:lnTo>
                    <a:cubicBezTo>
                      <a:pt x="16078" y="16477"/>
                      <a:pt x="13679" y="18081"/>
                      <a:pt x="10800" y="18081"/>
                    </a:cubicBezTo>
                    <a:cubicBezTo>
                      <a:pt x="7685" y="18081"/>
                      <a:pt x="5278" y="16477"/>
                      <a:pt x="5278" y="14400"/>
                    </a:cubicBezTo>
                    <a:lnTo>
                      <a:pt x="5278" y="12638"/>
                    </a:lnTo>
                    <a:cubicBezTo>
                      <a:pt x="5278" y="11678"/>
                      <a:pt x="4082" y="10881"/>
                      <a:pt x="2643" y="10881"/>
                    </a:cubicBezTo>
                    <a:cubicBezTo>
                      <a:pt x="1203" y="10881"/>
                      <a:pt x="0" y="11678"/>
                      <a:pt x="0" y="12638"/>
                    </a:cubicBezTo>
                    <a:lnTo>
                      <a:pt x="0" y="14400"/>
                    </a:lnTo>
                    <a:cubicBezTo>
                      <a:pt x="0" y="18401"/>
                      <a:pt x="4798" y="21600"/>
                      <a:pt x="10800" y="21600"/>
                    </a:cubicBezTo>
                    <a:cubicBezTo>
                      <a:pt x="16802" y="21600"/>
                      <a:pt x="21600" y="18401"/>
                      <a:pt x="21600" y="144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83" name="Google Shape;4883;p41"/>
              <p:cNvSpPr/>
              <p:nvPr/>
            </p:nvSpPr>
            <p:spPr>
              <a:xfrm>
                <a:off x="691226" y="534224"/>
                <a:ext cx="210924" cy="157003"/>
              </a:xfrm>
              <a:custGeom>
                <a:rect b="b" l="l" r="r" t="t"/>
                <a:pathLst>
                  <a:path extrusionOk="0" h="21600" w="21600">
                    <a:moveTo>
                      <a:pt x="18957" y="0"/>
                    </a:moveTo>
                    <a:cubicBezTo>
                      <a:pt x="17282" y="0"/>
                      <a:pt x="16078" y="1289"/>
                      <a:pt x="16078" y="3551"/>
                    </a:cubicBezTo>
                    <a:lnTo>
                      <a:pt x="16078" y="7091"/>
                    </a:lnTo>
                    <a:cubicBezTo>
                      <a:pt x="16078" y="10969"/>
                      <a:pt x="13679" y="14192"/>
                      <a:pt x="10800" y="14192"/>
                    </a:cubicBezTo>
                    <a:cubicBezTo>
                      <a:pt x="7685" y="14192"/>
                      <a:pt x="5286" y="10969"/>
                      <a:pt x="5286" y="7091"/>
                    </a:cubicBezTo>
                    <a:lnTo>
                      <a:pt x="5286" y="6774"/>
                    </a:lnTo>
                    <a:cubicBezTo>
                      <a:pt x="4562" y="7091"/>
                      <a:pt x="3603" y="7091"/>
                      <a:pt x="2643" y="7091"/>
                    </a:cubicBezTo>
                    <a:lnTo>
                      <a:pt x="0" y="7091"/>
                    </a:lnTo>
                    <a:cubicBezTo>
                      <a:pt x="0" y="15154"/>
                      <a:pt x="4806" y="21600"/>
                      <a:pt x="10800" y="21600"/>
                    </a:cubicBezTo>
                    <a:cubicBezTo>
                      <a:pt x="16802" y="21600"/>
                      <a:pt x="21600" y="15154"/>
                      <a:pt x="21600" y="7091"/>
                    </a:cubicBezTo>
                    <a:lnTo>
                      <a:pt x="21600" y="3551"/>
                    </a:lnTo>
                    <a:cubicBezTo>
                      <a:pt x="21600" y="1617"/>
                      <a:pt x="20397" y="0"/>
                      <a:pt x="189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84" name="Google Shape;4884;p41"/>
              <p:cNvSpPr/>
              <p:nvPr/>
            </p:nvSpPr>
            <p:spPr>
              <a:xfrm>
                <a:off x="529613" y="585764"/>
                <a:ext cx="210849" cy="316386"/>
              </a:xfrm>
              <a:custGeom>
                <a:rect b="b" l="l" r="r" t="t"/>
                <a:pathLst>
                  <a:path extrusionOk="0" h="21600" w="21600">
                    <a:moveTo>
                      <a:pt x="0" y="0"/>
                    </a:moveTo>
                    <a:lnTo>
                      <a:pt x="0" y="14400"/>
                    </a:lnTo>
                    <a:cubicBezTo>
                      <a:pt x="0" y="18401"/>
                      <a:pt x="4800" y="21600"/>
                      <a:pt x="10796" y="21600"/>
                    </a:cubicBezTo>
                    <a:cubicBezTo>
                      <a:pt x="16800" y="21600"/>
                      <a:pt x="21600" y="18401"/>
                      <a:pt x="21600" y="14400"/>
                    </a:cubicBezTo>
                    <a:lnTo>
                      <a:pt x="21600" y="12638"/>
                    </a:lnTo>
                    <a:cubicBezTo>
                      <a:pt x="21600" y="11678"/>
                      <a:pt x="20640" y="10719"/>
                      <a:pt x="18964" y="10719"/>
                    </a:cubicBezTo>
                    <a:cubicBezTo>
                      <a:pt x="17524" y="10719"/>
                      <a:pt x="16320" y="11521"/>
                      <a:pt x="16320" y="12638"/>
                    </a:cubicBezTo>
                    <a:lnTo>
                      <a:pt x="16320" y="14400"/>
                    </a:lnTo>
                    <a:cubicBezTo>
                      <a:pt x="16320" y="16319"/>
                      <a:pt x="13920" y="17919"/>
                      <a:pt x="10796" y="17919"/>
                    </a:cubicBezTo>
                    <a:cubicBezTo>
                      <a:pt x="7916" y="17919"/>
                      <a:pt x="5516" y="16319"/>
                      <a:pt x="5516" y="14400"/>
                    </a:cubicBezTo>
                    <a:lnTo>
                      <a:pt x="551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85" name="Google Shape;4885;p41"/>
              <p:cNvSpPr/>
              <p:nvPr/>
            </p:nvSpPr>
            <p:spPr>
              <a:xfrm>
                <a:off x="110147" y="480377"/>
                <a:ext cx="679550" cy="53848"/>
              </a:xfrm>
              <a:custGeom>
                <a:rect b="b" l="l" r="r" t="t"/>
                <a:pathLst>
                  <a:path extrusionOk="0" h="21600" w="21600">
                    <a:moveTo>
                      <a:pt x="0" y="0"/>
                    </a:moveTo>
                    <a:cubicBezTo>
                      <a:pt x="374" y="11277"/>
                      <a:pt x="1267" y="21600"/>
                      <a:pt x="2383" y="21600"/>
                    </a:cubicBezTo>
                    <a:lnTo>
                      <a:pt x="19217" y="21600"/>
                    </a:lnTo>
                    <a:cubicBezTo>
                      <a:pt x="20333" y="21600"/>
                      <a:pt x="21226" y="11277"/>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86" name="Google Shape;4886;p41"/>
              <p:cNvSpPr/>
              <p:nvPr/>
            </p:nvSpPr>
            <p:spPr>
              <a:xfrm>
                <a:off x="58046" y="67977"/>
                <a:ext cx="786078" cy="360860"/>
              </a:xfrm>
              <a:custGeom>
                <a:rect b="b" l="l" r="r" t="t"/>
                <a:pathLst>
                  <a:path extrusionOk="0" h="21600" w="21503">
                    <a:moveTo>
                      <a:pt x="4759" y="0"/>
                    </a:moveTo>
                    <a:cubicBezTo>
                      <a:pt x="2259" y="3508"/>
                      <a:pt x="465" y="9255"/>
                      <a:pt x="15" y="16129"/>
                    </a:cubicBezTo>
                    <a:cubicBezTo>
                      <a:pt x="-48" y="17531"/>
                      <a:pt x="80" y="18795"/>
                      <a:pt x="465" y="19775"/>
                    </a:cubicBezTo>
                    <a:cubicBezTo>
                      <a:pt x="912" y="20897"/>
                      <a:pt x="1553" y="21600"/>
                      <a:pt x="2194" y="21600"/>
                    </a:cubicBezTo>
                    <a:lnTo>
                      <a:pt x="19308" y="21600"/>
                    </a:lnTo>
                    <a:cubicBezTo>
                      <a:pt x="19949" y="21600"/>
                      <a:pt x="20590" y="20897"/>
                      <a:pt x="20974" y="19775"/>
                    </a:cubicBezTo>
                    <a:cubicBezTo>
                      <a:pt x="21424" y="18795"/>
                      <a:pt x="21552" y="17393"/>
                      <a:pt x="21487" y="16129"/>
                    </a:cubicBezTo>
                    <a:cubicBezTo>
                      <a:pt x="20974" y="9255"/>
                      <a:pt x="19245" y="3508"/>
                      <a:pt x="16745" y="0"/>
                    </a:cubicBezTo>
                    <a:cubicBezTo>
                      <a:pt x="15782" y="5048"/>
                      <a:pt x="13475" y="8694"/>
                      <a:pt x="10718" y="8694"/>
                    </a:cubicBezTo>
                    <a:cubicBezTo>
                      <a:pt x="8092" y="8694"/>
                      <a:pt x="5785" y="5191"/>
                      <a:pt x="47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87" name="Google Shape;4887;p41"/>
              <p:cNvSpPr/>
              <p:nvPr/>
            </p:nvSpPr>
            <p:spPr>
              <a:xfrm>
                <a:off x="278900" y="-1"/>
                <a:ext cx="344424" cy="157004"/>
              </a:xfrm>
              <a:custGeom>
                <a:rect b="b" l="l" r="r" t="t"/>
                <a:pathLst>
                  <a:path extrusionOk="0" h="21600" w="21600">
                    <a:moveTo>
                      <a:pt x="10723" y="0"/>
                    </a:moveTo>
                    <a:cubicBezTo>
                      <a:pt x="6903" y="0"/>
                      <a:pt x="3232" y="1934"/>
                      <a:pt x="0" y="5157"/>
                    </a:cubicBezTo>
                    <a:cubicBezTo>
                      <a:pt x="1614" y="15481"/>
                      <a:pt x="5877" y="21600"/>
                      <a:pt x="10723" y="21600"/>
                    </a:cubicBezTo>
                    <a:cubicBezTo>
                      <a:pt x="15723" y="21600"/>
                      <a:pt x="19982" y="14837"/>
                      <a:pt x="21600" y="5157"/>
                    </a:cubicBezTo>
                    <a:cubicBezTo>
                      <a:pt x="18368" y="1617"/>
                      <a:pt x="14692" y="0"/>
                      <a:pt x="107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888" name="Google Shape;4888;p41"/>
            <p:cNvGrpSpPr/>
            <p:nvPr/>
          </p:nvGrpSpPr>
          <p:grpSpPr>
            <a:xfrm>
              <a:off x="11171339" y="5889713"/>
              <a:ext cx="904382" cy="848154"/>
              <a:chOff x="74" y="74"/>
              <a:chExt cx="904380" cy="848153"/>
            </a:xfrm>
          </p:grpSpPr>
          <p:sp>
            <p:nvSpPr>
              <p:cNvPr id="4889" name="Google Shape;4889;p41"/>
              <p:cNvSpPr/>
              <p:nvPr/>
            </p:nvSpPr>
            <p:spPr>
              <a:xfrm>
                <a:off x="67977" y="634998"/>
                <a:ext cx="761509" cy="213229"/>
              </a:xfrm>
              <a:custGeom>
                <a:rect b="b" l="l" r="r" t="t"/>
                <a:pathLst>
                  <a:path extrusionOk="0" h="21600" w="21600">
                    <a:moveTo>
                      <a:pt x="21600" y="0"/>
                    </a:moveTo>
                    <a:cubicBezTo>
                      <a:pt x="20138" y="241"/>
                      <a:pt x="19075" y="0"/>
                      <a:pt x="17347" y="4038"/>
                    </a:cubicBezTo>
                    <a:cubicBezTo>
                      <a:pt x="15486" y="8551"/>
                      <a:pt x="13360" y="10924"/>
                      <a:pt x="11099" y="10924"/>
                    </a:cubicBezTo>
                    <a:lnTo>
                      <a:pt x="10501" y="10924"/>
                    </a:lnTo>
                    <a:cubicBezTo>
                      <a:pt x="8308" y="10924"/>
                      <a:pt x="6116" y="8551"/>
                      <a:pt x="4320" y="4038"/>
                    </a:cubicBezTo>
                    <a:cubicBezTo>
                      <a:pt x="2525" y="0"/>
                      <a:pt x="1462" y="475"/>
                      <a:pt x="0" y="0"/>
                    </a:cubicBezTo>
                    <a:cubicBezTo>
                      <a:pt x="2327" y="13056"/>
                      <a:pt x="6381" y="21600"/>
                      <a:pt x="10767" y="21600"/>
                    </a:cubicBezTo>
                    <a:cubicBezTo>
                      <a:pt x="15153" y="21600"/>
                      <a:pt x="19341" y="13298"/>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90" name="Google Shape;4890;p41"/>
              <p:cNvSpPr/>
              <p:nvPr/>
            </p:nvSpPr>
            <p:spPr>
              <a:xfrm>
                <a:off x="74" y="292956"/>
                <a:ext cx="904380" cy="398344"/>
              </a:xfrm>
              <a:custGeom>
                <a:rect b="b" l="l" r="r" t="t"/>
                <a:pathLst>
                  <a:path extrusionOk="0" h="21600" w="21600">
                    <a:moveTo>
                      <a:pt x="8226" y="9909"/>
                    </a:moveTo>
                    <a:cubicBezTo>
                      <a:pt x="8617" y="9909"/>
                      <a:pt x="8898" y="10546"/>
                      <a:pt x="8898" y="11433"/>
                    </a:cubicBezTo>
                    <a:cubicBezTo>
                      <a:pt x="8898" y="12195"/>
                      <a:pt x="8617" y="12833"/>
                      <a:pt x="8226" y="12833"/>
                    </a:cubicBezTo>
                    <a:cubicBezTo>
                      <a:pt x="7890" y="12833"/>
                      <a:pt x="7610" y="12195"/>
                      <a:pt x="7610" y="11433"/>
                    </a:cubicBezTo>
                    <a:cubicBezTo>
                      <a:pt x="7610" y="10546"/>
                      <a:pt x="7890" y="9909"/>
                      <a:pt x="8226" y="9909"/>
                    </a:cubicBezTo>
                    <a:close/>
                    <a:moveTo>
                      <a:pt x="13262" y="9909"/>
                    </a:moveTo>
                    <a:cubicBezTo>
                      <a:pt x="13655" y="9909"/>
                      <a:pt x="13933" y="10546"/>
                      <a:pt x="13933" y="11433"/>
                    </a:cubicBezTo>
                    <a:cubicBezTo>
                      <a:pt x="13933" y="12195"/>
                      <a:pt x="13655" y="12833"/>
                      <a:pt x="13262" y="12833"/>
                    </a:cubicBezTo>
                    <a:cubicBezTo>
                      <a:pt x="12926" y="12833"/>
                      <a:pt x="12647" y="12195"/>
                      <a:pt x="12647" y="11433"/>
                    </a:cubicBezTo>
                    <a:cubicBezTo>
                      <a:pt x="12647" y="10546"/>
                      <a:pt x="12926" y="9909"/>
                      <a:pt x="13262" y="9909"/>
                    </a:cubicBezTo>
                    <a:close/>
                    <a:moveTo>
                      <a:pt x="10743" y="0"/>
                    </a:moveTo>
                    <a:cubicBezTo>
                      <a:pt x="9848" y="4190"/>
                      <a:pt x="7890" y="7114"/>
                      <a:pt x="5707" y="7114"/>
                    </a:cubicBezTo>
                    <a:cubicBezTo>
                      <a:pt x="3860" y="7114"/>
                      <a:pt x="2238" y="5081"/>
                      <a:pt x="1174" y="1904"/>
                    </a:cubicBezTo>
                    <a:cubicBezTo>
                      <a:pt x="391" y="4698"/>
                      <a:pt x="0" y="8005"/>
                      <a:pt x="0" y="11433"/>
                    </a:cubicBezTo>
                    <a:cubicBezTo>
                      <a:pt x="0" y="13720"/>
                      <a:pt x="838" y="15627"/>
                      <a:pt x="1902" y="15627"/>
                    </a:cubicBezTo>
                    <a:cubicBezTo>
                      <a:pt x="3357" y="15627"/>
                      <a:pt x="4700" y="16260"/>
                      <a:pt x="5988" y="18422"/>
                    </a:cubicBezTo>
                    <a:cubicBezTo>
                      <a:pt x="7331" y="20455"/>
                      <a:pt x="8953" y="21600"/>
                      <a:pt x="10576" y="21600"/>
                    </a:cubicBezTo>
                    <a:lnTo>
                      <a:pt x="11024" y="21600"/>
                    </a:lnTo>
                    <a:cubicBezTo>
                      <a:pt x="12647" y="21600"/>
                      <a:pt x="14269" y="20455"/>
                      <a:pt x="15612" y="18422"/>
                    </a:cubicBezTo>
                    <a:cubicBezTo>
                      <a:pt x="16900" y="16260"/>
                      <a:pt x="18243" y="15627"/>
                      <a:pt x="19698" y="15627"/>
                    </a:cubicBezTo>
                    <a:cubicBezTo>
                      <a:pt x="20762" y="15627"/>
                      <a:pt x="21600" y="13720"/>
                      <a:pt x="21600" y="11433"/>
                    </a:cubicBezTo>
                    <a:cubicBezTo>
                      <a:pt x="21545" y="7876"/>
                      <a:pt x="21097" y="4698"/>
                      <a:pt x="20369" y="1904"/>
                    </a:cubicBezTo>
                    <a:cubicBezTo>
                      <a:pt x="19307" y="5081"/>
                      <a:pt x="17683" y="7114"/>
                      <a:pt x="15781" y="7114"/>
                    </a:cubicBezTo>
                    <a:cubicBezTo>
                      <a:pt x="13543" y="7114"/>
                      <a:pt x="11695" y="4190"/>
                      <a:pt x="107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91" name="Google Shape;4891;p41"/>
              <p:cNvSpPr/>
              <p:nvPr/>
            </p:nvSpPr>
            <p:spPr>
              <a:xfrm>
                <a:off x="634999" y="157001"/>
                <a:ext cx="53921" cy="53922"/>
              </a:xfrm>
              <a:custGeom>
                <a:rect b="b" l="l" r="r" t="t"/>
                <a:pathLst>
                  <a:path extrusionOk="0" h="21600" w="21600">
                    <a:moveTo>
                      <a:pt x="10338" y="0"/>
                    </a:moveTo>
                    <a:cubicBezTo>
                      <a:pt x="4707" y="0"/>
                      <a:pt x="0" y="4707"/>
                      <a:pt x="0" y="10338"/>
                    </a:cubicBezTo>
                    <a:cubicBezTo>
                      <a:pt x="0" y="16922"/>
                      <a:pt x="4707" y="21600"/>
                      <a:pt x="10338" y="21600"/>
                    </a:cubicBezTo>
                    <a:cubicBezTo>
                      <a:pt x="16893" y="21600"/>
                      <a:pt x="21600" y="16922"/>
                      <a:pt x="21600" y="10338"/>
                    </a:cubicBezTo>
                    <a:cubicBezTo>
                      <a:pt x="21600" y="4707"/>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92" name="Google Shape;4892;p41"/>
              <p:cNvSpPr/>
              <p:nvPr/>
            </p:nvSpPr>
            <p:spPr>
              <a:xfrm>
                <a:off x="478071" y="74"/>
                <a:ext cx="367851" cy="367851"/>
              </a:xfrm>
              <a:custGeom>
                <a:rect b="b" l="l" r="r" t="t"/>
                <a:pathLst>
                  <a:path extrusionOk="0" h="21600" w="21600">
                    <a:moveTo>
                      <a:pt x="10730" y="6188"/>
                    </a:moveTo>
                    <a:cubicBezTo>
                      <a:pt x="13346" y="6188"/>
                      <a:pt x="15407" y="8254"/>
                      <a:pt x="15407" y="10730"/>
                    </a:cubicBezTo>
                    <a:cubicBezTo>
                      <a:pt x="15407" y="13346"/>
                      <a:pt x="13346" y="15407"/>
                      <a:pt x="10730" y="15407"/>
                    </a:cubicBezTo>
                    <a:cubicBezTo>
                      <a:pt x="8254" y="15407"/>
                      <a:pt x="6188" y="13346"/>
                      <a:pt x="6188" y="10730"/>
                    </a:cubicBezTo>
                    <a:cubicBezTo>
                      <a:pt x="6188" y="8254"/>
                      <a:pt x="8254" y="6188"/>
                      <a:pt x="10730" y="6188"/>
                    </a:cubicBezTo>
                    <a:close/>
                    <a:moveTo>
                      <a:pt x="10730" y="0"/>
                    </a:moveTo>
                    <a:cubicBezTo>
                      <a:pt x="4813" y="0"/>
                      <a:pt x="0" y="4813"/>
                      <a:pt x="0" y="10730"/>
                    </a:cubicBezTo>
                    <a:cubicBezTo>
                      <a:pt x="0" y="16783"/>
                      <a:pt x="4813" y="21600"/>
                      <a:pt x="10730" y="21600"/>
                    </a:cubicBezTo>
                    <a:cubicBezTo>
                      <a:pt x="16783" y="21600"/>
                      <a:pt x="21600" y="16783"/>
                      <a:pt x="21600" y="10730"/>
                    </a:cubicBezTo>
                    <a:cubicBezTo>
                      <a:pt x="21600" y="4813"/>
                      <a:pt x="16783" y="0"/>
                      <a:pt x="107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93" name="Google Shape;4893;p41"/>
              <p:cNvSpPr/>
              <p:nvPr/>
            </p:nvSpPr>
            <p:spPr>
              <a:xfrm>
                <a:off x="210922" y="157001"/>
                <a:ext cx="51542" cy="53922"/>
              </a:xfrm>
              <a:custGeom>
                <a:rect b="b" l="l" r="r" t="t"/>
                <a:pathLst>
                  <a:path extrusionOk="0" h="21600" w="21600">
                    <a:moveTo>
                      <a:pt x="10816" y="0"/>
                    </a:moveTo>
                    <a:cubicBezTo>
                      <a:pt x="4894" y="0"/>
                      <a:pt x="0" y="4707"/>
                      <a:pt x="0" y="10338"/>
                    </a:cubicBezTo>
                    <a:cubicBezTo>
                      <a:pt x="0" y="16922"/>
                      <a:pt x="4894" y="21600"/>
                      <a:pt x="10816" y="21600"/>
                    </a:cubicBezTo>
                    <a:cubicBezTo>
                      <a:pt x="16706" y="21600"/>
                      <a:pt x="21600" y="16922"/>
                      <a:pt x="21600" y="10338"/>
                    </a:cubicBezTo>
                    <a:cubicBezTo>
                      <a:pt x="21600" y="47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94" name="Google Shape;4894;p41"/>
              <p:cNvSpPr/>
              <p:nvPr/>
            </p:nvSpPr>
            <p:spPr>
              <a:xfrm>
                <a:off x="51615" y="74"/>
                <a:ext cx="370156" cy="367851"/>
              </a:xfrm>
              <a:custGeom>
                <a:rect b="b" l="l" r="r" t="t"/>
                <a:pathLst>
                  <a:path extrusionOk="0" h="21600" w="21600">
                    <a:moveTo>
                      <a:pt x="10802" y="6188"/>
                    </a:moveTo>
                    <a:cubicBezTo>
                      <a:pt x="13397" y="6188"/>
                      <a:pt x="15450" y="8254"/>
                      <a:pt x="15450" y="10730"/>
                    </a:cubicBezTo>
                    <a:cubicBezTo>
                      <a:pt x="15450" y="13346"/>
                      <a:pt x="13397" y="15407"/>
                      <a:pt x="10802" y="15407"/>
                    </a:cubicBezTo>
                    <a:cubicBezTo>
                      <a:pt x="8203" y="15407"/>
                      <a:pt x="6150" y="13346"/>
                      <a:pt x="6150" y="10730"/>
                    </a:cubicBezTo>
                    <a:cubicBezTo>
                      <a:pt x="6150" y="8254"/>
                      <a:pt x="8203" y="6188"/>
                      <a:pt x="10802" y="6188"/>
                    </a:cubicBezTo>
                    <a:close/>
                    <a:moveTo>
                      <a:pt x="10802" y="0"/>
                    </a:moveTo>
                    <a:cubicBezTo>
                      <a:pt x="4783" y="0"/>
                      <a:pt x="0" y="4813"/>
                      <a:pt x="0" y="10730"/>
                    </a:cubicBezTo>
                    <a:cubicBezTo>
                      <a:pt x="0" y="16783"/>
                      <a:pt x="4783" y="21600"/>
                      <a:pt x="10802" y="21600"/>
                    </a:cubicBezTo>
                    <a:cubicBezTo>
                      <a:pt x="16817" y="21600"/>
                      <a:pt x="21600" y="16783"/>
                      <a:pt x="21600" y="10730"/>
                    </a:cubicBezTo>
                    <a:cubicBezTo>
                      <a:pt x="21600" y="4813"/>
                      <a:pt x="16817"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895" name="Google Shape;4895;p41"/>
            <p:cNvGrpSpPr/>
            <p:nvPr/>
          </p:nvGrpSpPr>
          <p:grpSpPr>
            <a:xfrm>
              <a:off x="16871925" y="3632482"/>
              <a:ext cx="691229" cy="904455"/>
              <a:chOff x="0" y="0"/>
              <a:chExt cx="691227" cy="904454"/>
            </a:xfrm>
          </p:grpSpPr>
          <p:sp>
            <p:nvSpPr>
              <p:cNvPr id="4896" name="Google Shape;4896;p41"/>
              <p:cNvSpPr/>
              <p:nvPr/>
            </p:nvSpPr>
            <p:spPr>
              <a:xfrm>
                <a:off x="0" y="201551"/>
                <a:ext cx="107842" cy="501426"/>
              </a:xfrm>
              <a:custGeom>
                <a:rect b="b" l="l" r="r" t="t"/>
                <a:pathLst>
                  <a:path extrusionOk="0" h="21600" w="21600">
                    <a:moveTo>
                      <a:pt x="0" y="0"/>
                    </a:moveTo>
                    <a:lnTo>
                      <a:pt x="0" y="21600"/>
                    </a:lnTo>
                    <a:lnTo>
                      <a:pt x="21600" y="19277"/>
                    </a:lnTo>
                    <a:lnTo>
                      <a:pt x="21600" y="222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97" name="Google Shape;4897;p41"/>
              <p:cNvSpPr/>
              <p:nvPr/>
            </p:nvSpPr>
            <p:spPr>
              <a:xfrm>
                <a:off x="585839" y="201551"/>
                <a:ext cx="105388" cy="501426"/>
              </a:xfrm>
              <a:custGeom>
                <a:rect b="b" l="l" r="r" t="t"/>
                <a:pathLst>
                  <a:path extrusionOk="0" h="21600" w="21600">
                    <a:moveTo>
                      <a:pt x="21600" y="0"/>
                    </a:moveTo>
                    <a:lnTo>
                      <a:pt x="0" y="2220"/>
                    </a:lnTo>
                    <a:lnTo>
                      <a:pt x="0" y="19277"/>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98" name="Google Shape;4898;p41"/>
              <p:cNvSpPr/>
              <p:nvPr/>
            </p:nvSpPr>
            <p:spPr>
              <a:xfrm>
                <a:off x="23427" y="698290"/>
                <a:ext cx="185117" cy="185042"/>
              </a:xfrm>
              <a:custGeom>
                <a:rect b="b" l="l" r="r" t="t"/>
                <a:pathLst>
                  <a:path extrusionOk="0" h="21600" w="21600">
                    <a:moveTo>
                      <a:pt x="12306" y="0"/>
                    </a:moveTo>
                    <a:lnTo>
                      <a:pt x="0" y="6286"/>
                    </a:lnTo>
                    <a:lnTo>
                      <a:pt x="15317" y="21600"/>
                    </a:lnTo>
                    <a:lnTo>
                      <a:pt x="21600" y="9298"/>
                    </a:lnTo>
                    <a:lnTo>
                      <a:pt x="1230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899" name="Google Shape;4899;p41"/>
              <p:cNvSpPr/>
              <p:nvPr/>
            </p:nvSpPr>
            <p:spPr>
              <a:xfrm>
                <a:off x="482683" y="698290"/>
                <a:ext cx="187497" cy="185042"/>
              </a:xfrm>
              <a:custGeom>
                <a:rect b="b" l="l" r="r" t="t"/>
                <a:pathLst>
                  <a:path extrusionOk="0" h="21600" w="21600">
                    <a:moveTo>
                      <a:pt x="9185" y="0"/>
                    </a:moveTo>
                    <a:lnTo>
                      <a:pt x="0" y="9298"/>
                    </a:lnTo>
                    <a:lnTo>
                      <a:pt x="6212" y="21600"/>
                    </a:lnTo>
                    <a:lnTo>
                      <a:pt x="21600" y="6286"/>
                    </a:lnTo>
                    <a:lnTo>
                      <a:pt x="918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00" name="Google Shape;4900;p41"/>
              <p:cNvSpPr/>
              <p:nvPr/>
            </p:nvSpPr>
            <p:spPr>
              <a:xfrm>
                <a:off x="23427" y="18742"/>
                <a:ext cx="185117" cy="187496"/>
              </a:xfrm>
              <a:custGeom>
                <a:rect b="b" l="l" r="r" t="t"/>
                <a:pathLst>
                  <a:path extrusionOk="0" h="21600" w="21600">
                    <a:moveTo>
                      <a:pt x="15317" y="0"/>
                    </a:moveTo>
                    <a:lnTo>
                      <a:pt x="0" y="15654"/>
                    </a:lnTo>
                    <a:lnTo>
                      <a:pt x="12306" y="21600"/>
                    </a:lnTo>
                    <a:lnTo>
                      <a:pt x="21600" y="12689"/>
                    </a:lnTo>
                    <a:lnTo>
                      <a:pt x="1531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01" name="Google Shape;4901;p41"/>
              <p:cNvSpPr/>
              <p:nvPr/>
            </p:nvSpPr>
            <p:spPr>
              <a:xfrm>
                <a:off x="482683" y="18742"/>
                <a:ext cx="187497" cy="187496"/>
              </a:xfrm>
              <a:custGeom>
                <a:rect b="b" l="l" r="r" t="t"/>
                <a:pathLst>
                  <a:path extrusionOk="0" h="21600" w="21600">
                    <a:moveTo>
                      <a:pt x="6212" y="0"/>
                    </a:moveTo>
                    <a:lnTo>
                      <a:pt x="0" y="12689"/>
                    </a:lnTo>
                    <a:lnTo>
                      <a:pt x="9185" y="21600"/>
                    </a:lnTo>
                    <a:lnTo>
                      <a:pt x="21600" y="15654"/>
                    </a:lnTo>
                    <a:lnTo>
                      <a:pt x="621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02" name="Google Shape;4902;p41"/>
              <p:cNvSpPr/>
              <p:nvPr/>
            </p:nvSpPr>
            <p:spPr>
              <a:xfrm>
                <a:off x="201552" y="798992"/>
                <a:ext cx="288198" cy="105462"/>
              </a:xfrm>
              <a:custGeom>
                <a:rect b="b" l="l" r="r" t="t"/>
                <a:pathLst>
                  <a:path extrusionOk="0" h="21600" w="21600">
                    <a:moveTo>
                      <a:pt x="4036" y="0"/>
                    </a:moveTo>
                    <a:lnTo>
                      <a:pt x="0" y="21600"/>
                    </a:lnTo>
                    <a:lnTo>
                      <a:pt x="21600" y="21600"/>
                    </a:lnTo>
                    <a:lnTo>
                      <a:pt x="1755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03" name="Google Shape;4903;p41"/>
              <p:cNvSpPr/>
              <p:nvPr/>
            </p:nvSpPr>
            <p:spPr>
              <a:xfrm>
                <a:off x="201552" y="0"/>
                <a:ext cx="288198" cy="105462"/>
              </a:xfrm>
              <a:custGeom>
                <a:rect b="b" l="l" r="r" t="t"/>
                <a:pathLst>
                  <a:path extrusionOk="0" h="21600" w="21600">
                    <a:moveTo>
                      <a:pt x="0" y="0"/>
                    </a:moveTo>
                    <a:lnTo>
                      <a:pt x="4036" y="21600"/>
                    </a:lnTo>
                    <a:lnTo>
                      <a:pt x="17559"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04" name="Google Shape;4904;p41"/>
              <p:cNvSpPr/>
              <p:nvPr/>
            </p:nvSpPr>
            <p:spPr>
              <a:xfrm>
                <a:off x="161687" y="157002"/>
                <a:ext cx="370233" cy="588145"/>
              </a:xfrm>
              <a:custGeom>
                <a:rect b="b" l="l" r="r" t="t"/>
                <a:pathLst>
                  <a:path extrusionOk="0" h="21600" w="21600">
                    <a:moveTo>
                      <a:pt x="5194" y="0"/>
                    </a:moveTo>
                    <a:lnTo>
                      <a:pt x="5194" y="87"/>
                    </a:lnTo>
                    <a:lnTo>
                      <a:pt x="0" y="3442"/>
                    </a:lnTo>
                    <a:lnTo>
                      <a:pt x="0" y="18331"/>
                    </a:lnTo>
                    <a:lnTo>
                      <a:pt x="5194" y="21600"/>
                    </a:lnTo>
                    <a:lnTo>
                      <a:pt x="16406" y="21600"/>
                    </a:lnTo>
                    <a:lnTo>
                      <a:pt x="21600" y="18331"/>
                    </a:lnTo>
                    <a:lnTo>
                      <a:pt x="21600" y="3357"/>
                    </a:lnTo>
                    <a:lnTo>
                      <a:pt x="1640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905" name="Google Shape;4905;p41"/>
            <p:cNvGrpSpPr/>
            <p:nvPr/>
          </p:nvGrpSpPr>
          <p:grpSpPr>
            <a:xfrm>
              <a:off x="1113427" y="3632556"/>
              <a:ext cx="904578" cy="904381"/>
              <a:chOff x="0" y="0"/>
              <a:chExt cx="904577" cy="904380"/>
            </a:xfrm>
          </p:grpSpPr>
          <p:sp>
            <p:nvSpPr>
              <p:cNvPr id="4906" name="Google Shape;4906;p41"/>
              <p:cNvSpPr/>
              <p:nvPr/>
            </p:nvSpPr>
            <p:spPr>
              <a:xfrm>
                <a:off x="0" y="0"/>
                <a:ext cx="691227" cy="740387"/>
              </a:xfrm>
              <a:custGeom>
                <a:rect b="b" l="l" r="r" t="t"/>
                <a:pathLst>
                  <a:path extrusionOk="0" h="21600" w="21600">
                    <a:moveTo>
                      <a:pt x="10763" y="0"/>
                    </a:moveTo>
                    <a:cubicBezTo>
                      <a:pt x="7762" y="0"/>
                      <a:pt x="5271" y="2118"/>
                      <a:pt x="4978" y="4852"/>
                    </a:cubicBezTo>
                    <a:cubicBezTo>
                      <a:pt x="3003" y="5468"/>
                      <a:pt x="1611" y="7245"/>
                      <a:pt x="1611" y="9228"/>
                    </a:cubicBezTo>
                    <a:cubicBezTo>
                      <a:pt x="1611" y="10185"/>
                      <a:pt x="1903" y="11005"/>
                      <a:pt x="2417" y="11825"/>
                    </a:cubicBezTo>
                    <a:cubicBezTo>
                      <a:pt x="879" y="12849"/>
                      <a:pt x="0" y="14422"/>
                      <a:pt x="0" y="16269"/>
                    </a:cubicBezTo>
                    <a:cubicBezTo>
                      <a:pt x="0" y="19207"/>
                      <a:pt x="2636" y="21600"/>
                      <a:pt x="5857" y="21600"/>
                    </a:cubicBezTo>
                    <a:lnTo>
                      <a:pt x="10031" y="21600"/>
                    </a:lnTo>
                    <a:lnTo>
                      <a:pt x="10031" y="18113"/>
                    </a:lnTo>
                    <a:lnTo>
                      <a:pt x="6884" y="15243"/>
                    </a:lnTo>
                    <a:cubicBezTo>
                      <a:pt x="6517" y="14902"/>
                      <a:pt x="6517" y="14422"/>
                      <a:pt x="6884" y="14082"/>
                    </a:cubicBezTo>
                    <a:cubicBezTo>
                      <a:pt x="7065" y="13910"/>
                      <a:pt x="7286" y="13824"/>
                      <a:pt x="7504" y="13824"/>
                    </a:cubicBezTo>
                    <a:cubicBezTo>
                      <a:pt x="7725" y="13824"/>
                      <a:pt x="7944" y="13910"/>
                      <a:pt x="8127" y="14082"/>
                    </a:cubicBezTo>
                    <a:lnTo>
                      <a:pt x="10031" y="15926"/>
                    </a:lnTo>
                    <a:lnTo>
                      <a:pt x="10031" y="11892"/>
                    </a:lnTo>
                    <a:lnTo>
                      <a:pt x="6884" y="8955"/>
                    </a:lnTo>
                    <a:cubicBezTo>
                      <a:pt x="6517" y="8612"/>
                      <a:pt x="6517" y="8202"/>
                      <a:pt x="6884" y="7861"/>
                    </a:cubicBezTo>
                    <a:cubicBezTo>
                      <a:pt x="7065" y="7690"/>
                      <a:pt x="7286" y="7603"/>
                      <a:pt x="7504" y="7603"/>
                    </a:cubicBezTo>
                    <a:cubicBezTo>
                      <a:pt x="7725" y="7603"/>
                      <a:pt x="7944" y="7690"/>
                      <a:pt x="8127" y="7861"/>
                    </a:cubicBezTo>
                    <a:lnTo>
                      <a:pt x="10031" y="9638"/>
                    </a:lnTo>
                    <a:lnTo>
                      <a:pt x="10031" y="5331"/>
                    </a:lnTo>
                    <a:cubicBezTo>
                      <a:pt x="10031" y="4852"/>
                      <a:pt x="10398" y="4511"/>
                      <a:pt x="10837" y="4511"/>
                    </a:cubicBezTo>
                    <a:cubicBezTo>
                      <a:pt x="11276" y="4511"/>
                      <a:pt x="11641" y="4852"/>
                      <a:pt x="11641" y="5331"/>
                    </a:cubicBezTo>
                    <a:lnTo>
                      <a:pt x="11641" y="12713"/>
                    </a:lnTo>
                    <a:lnTo>
                      <a:pt x="13619" y="10936"/>
                    </a:lnTo>
                    <a:cubicBezTo>
                      <a:pt x="13803" y="10766"/>
                      <a:pt x="14003" y="10680"/>
                      <a:pt x="14205" y="10680"/>
                    </a:cubicBezTo>
                    <a:cubicBezTo>
                      <a:pt x="14407" y="10680"/>
                      <a:pt x="14607" y="10766"/>
                      <a:pt x="14790" y="10936"/>
                    </a:cubicBezTo>
                    <a:cubicBezTo>
                      <a:pt x="15158" y="11278"/>
                      <a:pt x="15158" y="11689"/>
                      <a:pt x="14790" y="12029"/>
                    </a:cubicBezTo>
                    <a:lnTo>
                      <a:pt x="11641" y="14969"/>
                    </a:lnTo>
                    <a:lnTo>
                      <a:pt x="11641" y="21600"/>
                    </a:lnTo>
                    <a:lnTo>
                      <a:pt x="15815" y="21600"/>
                    </a:lnTo>
                    <a:cubicBezTo>
                      <a:pt x="18964" y="21600"/>
                      <a:pt x="21600" y="19207"/>
                      <a:pt x="21600" y="16269"/>
                    </a:cubicBezTo>
                    <a:cubicBezTo>
                      <a:pt x="21600" y="14422"/>
                      <a:pt x="20647" y="12849"/>
                      <a:pt x="19111" y="11825"/>
                    </a:cubicBezTo>
                    <a:cubicBezTo>
                      <a:pt x="19622" y="11005"/>
                      <a:pt x="19915" y="10185"/>
                      <a:pt x="19915" y="9228"/>
                    </a:cubicBezTo>
                    <a:cubicBezTo>
                      <a:pt x="19915" y="7245"/>
                      <a:pt x="18525" y="5468"/>
                      <a:pt x="16547" y="4852"/>
                    </a:cubicBezTo>
                    <a:cubicBezTo>
                      <a:pt x="16255" y="2118"/>
                      <a:pt x="13766" y="0"/>
                      <a:pt x="107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07" name="Google Shape;4907;p41"/>
              <p:cNvSpPr/>
              <p:nvPr/>
            </p:nvSpPr>
            <p:spPr>
              <a:xfrm>
                <a:off x="508490" y="2305"/>
                <a:ext cx="396087" cy="742767"/>
              </a:xfrm>
              <a:custGeom>
                <a:rect b="b" l="l" r="r" t="t"/>
                <a:pathLst>
                  <a:path extrusionOk="0" h="21600" w="21478">
                    <a:moveTo>
                      <a:pt x="2795" y="0"/>
                    </a:moveTo>
                    <a:cubicBezTo>
                      <a:pt x="1904" y="0"/>
                      <a:pt x="1016" y="69"/>
                      <a:pt x="0" y="273"/>
                    </a:cubicBezTo>
                    <a:cubicBezTo>
                      <a:pt x="1904" y="1226"/>
                      <a:pt x="3303" y="2386"/>
                      <a:pt x="3936" y="3815"/>
                    </a:cubicBezTo>
                    <a:cubicBezTo>
                      <a:pt x="7622" y="4974"/>
                      <a:pt x="10038" y="7018"/>
                      <a:pt x="10038" y="9268"/>
                    </a:cubicBezTo>
                    <a:cubicBezTo>
                      <a:pt x="10038" y="10085"/>
                      <a:pt x="9655" y="10766"/>
                      <a:pt x="9147" y="11448"/>
                    </a:cubicBezTo>
                    <a:cubicBezTo>
                      <a:pt x="11433" y="12674"/>
                      <a:pt x="12833" y="14378"/>
                      <a:pt x="12833" y="16217"/>
                    </a:cubicBezTo>
                    <a:cubicBezTo>
                      <a:pt x="12833" y="18397"/>
                      <a:pt x="10925" y="20307"/>
                      <a:pt x="8001" y="21600"/>
                    </a:cubicBezTo>
                    <a:lnTo>
                      <a:pt x="11433" y="21600"/>
                    </a:lnTo>
                    <a:cubicBezTo>
                      <a:pt x="17023" y="21600"/>
                      <a:pt x="21471" y="19147"/>
                      <a:pt x="21471" y="16217"/>
                    </a:cubicBezTo>
                    <a:cubicBezTo>
                      <a:pt x="21600" y="14445"/>
                      <a:pt x="19817" y="12741"/>
                      <a:pt x="17277" y="11787"/>
                    </a:cubicBezTo>
                    <a:cubicBezTo>
                      <a:pt x="18293" y="11039"/>
                      <a:pt x="18676" y="10152"/>
                      <a:pt x="18676" y="9198"/>
                    </a:cubicBezTo>
                    <a:cubicBezTo>
                      <a:pt x="18676" y="7224"/>
                      <a:pt x="16390" y="5450"/>
                      <a:pt x="12833" y="4838"/>
                    </a:cubicBezTo>
                    <a:cubicBezTo>
                      <a:pt x="12324" y="2113"/>
                      <a:pt x="8130" y="0"/>
                      <a:pt x="27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08" name="Google Shape;4908;p41"/>
              <p:cNvSpPr/>
              <p:nvPr/>
            </p:nvSpPr>
            <p:spPr>
              <a:xfrm>
                <a:off x="166373" y="798992"/>
                <a:ext cx="581080" cy="105388"/>
              </a:xfrm>
              <a:custGeom>
                <a:rect b="b" l="l" r="r" t="t"/>
                <a:pathLst>
                  <a:path extrusionOk="0" h="21600" w="21600">
                    <a:moveTo>
                      <a:pt x="5836" y="0"/>
                    </a:moveTo>
                    <a:lnTo>
                      <a:pt x="5836" y="11036"/>
                    </a:lnTo>
                    <a:lnTo>
                      <a:pt x="957" y="11036"/>
                    </a:lnTo>
                    <a:cubicBezTo>
                      <a:pt x="434" y="11036"/>
                      <a:pt x="0" y="13445"/>
                      <a:pt x="0" y="16326"/>
                    </a:cubicBezTo>
                    <a:cubicBezTo>
                      <a:pt x="0" y="19207"/>
                      <a:pt x="434" y="21600"/>
                      <a:pt x="957" y="21600"/>
                    </a:cubicBezTo>
                    <a:lnTo>
                      <a:pt x="20643" y="21600"/>
                    </a:lnTo>
                    <a:cubicBezTo>
                      <a:pt x="21166" y="21600"/>
                      <a:pt x="21600" y="19207"/>
                      <a:pt x="21600" y="16326"/>
                    </a:cubicBezTo>
                    <a:cubicBezTo>
                      <a:pt x="21600" y="13445"/>
                      <a:pt x="21077" y="11036"/>
                      <a:pt x="20555" y="11036"/>
                    </a:cubicBezTo>
                    <a:lnTo>
                      <a:pt x="15678" y="11036"/>
                    </a:lnTo>
                    <a:lnTo>
                      <a:pt x="15678" y="0"/>
                    </a:lnTo>
                    <a:lnTo>
                      <a:pt x="13674" y="0"/>
                    </a:lnTo>
                    <a:lnTo>
                      <a:pt x="13674" y="11036"/>
                    </a:lnTo>
                    <a:lnTo>
                      <a:pt x="7838" y="11036"/>
                    </a:lnTo>
                    <a:lnTo>
                      <a:pt x="783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909" name="Google Shape;4909;p41"/>
            <p:cNvGrpSpPr/>
            <p:nvPr/>
          </p:nvGrpSpPr>
          <p:grpSpPr>
            <a:xfrm>
              <a:off x="1114654" y="4748043"/>
              <a:ext cx="904455" cy="903862"/>
              <a:chOff x="74" y="-1"/>
              <a:chExt cx="904454" cy="903860"/>
            </a:xfrm>
          </p:grpSpPr>
          <p:sp>
            <p:nvSpPr>
              <p:cNvPr id="4910" name="Google Shape;4910;p41"/>
              <p:cNvSpPr/>
              <p:nvPr/>
            </p:nvSpPr>
            <p:spPr>
              <a:xfrm>
                <a:off x="312256" y="-1"/>
                <a:ext cx="270645" cy="266555"/>
              </a:xfrm>
              <a:custGeom>
                <a:rect b="b" l="l" r="r" t="t"/>
                <a:pathLst>
                  <a:path extrusionOk="0" h="21600" w="21141">
                    <a:moveTo>
                      <a:pt x="2153" y="0"/>
                    </a:moveTo>
                    <a:cubicBezTo>
                      <a:pt x="1647" y="0"/>
                      <a:pt x="1148" y="241"/>
                      <a:pt x="689" y="711"/>
                    </a:cubicBezTo>
                    <a:cubicBezTo>
                      <a:pt x="-229" y="1663"/>
                      <a:pt x="-229" y="2802"/>
                      <a:pt x="689" y="3749"/>
                    </a:cubicBezTo>
                    <a:lnTo>
                      <a:pt x="4529" y="7359"/>
                    </a:lnTo>
                    <a:cubicBezTo>
                      <a:pt x="3431" y="8691"/>
                      <a:pt x="2519" y="10776"/>
                      <a:pt x="2519" y="13054"/>
                    </a:cubicBezTo>
                    <a:cubicBezTo>
                      <a:pt x="2519" y="17803"/>
                      <a:pt x="6179" y="21600"/>
                      <a:pt x="10757" y="21600"/>
                    </a:cubicBezTo>
                    <a:cubicBezTo>
                      <a:pt x="15329" y="21600"/>
                      <a:pt x="18989" y="17803"/>
                      <a:pt x="18989" y="13054"/>
                    </a:cubicBezTo>
                    <a:cubicBezTo>
                      <a:pt x="18989" y="10776"/>
                      <a:pt x="18257" y="8877"/>
                      <a:pt x="16979" y="7359"/>
                    </a:cubicBezTo>
                    <a:lnTo>
                      <a:pt x="20453" y="3749"/>
                    </a:lnTo>
                    <a:cubicBezTo>
                      <a:pt x="21371" y="2802"/>
                      <a:pt x="21371" y="1663"/>
                      <a:pt x="20453" y="711"/>
                    </a:cubicBezTo>
                    <a:cubicBezTo>
                      <a:pt x="20000" y="241"/>
                      <a:pt x="19448" y="0"/>
                      <a:pt x="18902" y="0"/>
                    </a:cubicBezTo>
                    <a:cubicBezTo>
                      <a:pt x="18350" y="0"/>
                      <a:pt x="17798" y="241"/>
                      <a:pt x="17345" y="711"/>
                    </a:cubicBezTo>
                    <a:lnTo>
                      <a:pt x="13319" y="4888"/>
                    </a:lnTo>
                    <a:cubicBezTo>
                      <a:pt x="12401" y="4701"/>
                      <a:pt x="11489" y="4508"/>
                      <a:pt x="10571" y="4508"/>
                    </a:cubicBezTo>
                    <a:cubicBezTo>
                      <a:pt x="9659" y="4508"/>
                      <a:pt x="8741" y="4701"/>
                      <a:pt x="7823" y="4888"/>
                    </a:cubicBezTo>
                    <a:lnTo>
                      <a:pt x="3617" y="711"/>
                    </a:lnTo>
                    <a:cubicBezTo>
                      <a:pt x="3158" y="241"/>
                      <a:pt x="2653" y="0"/>
                      <a:pt x="21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11" name="Google Shape;4911;p41"/>
              <p:cNvSpPr/>
              <p:nvPr/>
            </p:nvSpPr>
            <p:spPr>
              <a:xfrm>
                <a:off x="74" y="161092"/>
                <a:ext cx="904454" cy="210924"/>
              </a:xfrm>
              <a:custGeom>
                <a:rect b="b" l="l" r="r" t="t"/>
                <a:pathLst>
                  <a:path extrusionOk="0" h="21600" w="21600">
                    <a:moveTo>
                      <a:pt x="1902" y="0"/>
                    </a:moveTo>
                    <a:cubicBezTo>
                      <a:pt x="838" y="0"/>
                      <a:pt x="0" y="3603"/>
                      <a:pt x="0" y="8157"/>
                    </a:cubicBezTo>
                    <a:lnTo>
                      <a:pt x="0" y="14875"/>
                    </a:lnTo>
                    <a:cubicBezTo>
                      <a:pt x="0" y="18477"/>
                      <a:pt x="671" y="21600"/>
                      <a:pt x="1510" y="21600"/>
                    </a:cubicBezTo>
                    <a:lnTo>
                      <a:pt x="20088" y="21600"/>
                    </a:lnTo>
                    <a:cubicBezTo>
                      <a:pt x="20927" y="21600"/>
                      <a:pt x="21600" y="18477"/>
                      <a:pt x="21600" y="14875"/>
                    </a:cubicBezTo>
                    <a:lnTo>
                      <a:pt x="21600" y="8157"/>
                    </a:lnTo>
                    <a:cubicBezTo>
                      <a:pt x="21600" y="3603"/>
                      <a:pt x="20703" y="0"/>
                      <a:pt x="19641" y="0"/>
                    </a:cubicBezTo>
                    <a:cubicBezTo>
                      <a:pt x="17739" y="0"/>
                      <a:pt x="15835" y="2163"/>
                      <a:pt x="14268" y="6238"/>
                    </a:cubicBezTo>
                    <a:cubicBezTo>
                      <a:pt x="13708" y="12239"/>
                      <a:pt x="12311" y="16558"/>
                      <a:pt x="10744" y="16558"/>
                    </a:cubicBezTo>
                    <a:cubicBezTo>
                      <a:pt x="9121" y="16558"/>
                      <a:pt x="7833" y="12239"/>
                      <a:pt x="7273" y="6238"/>
                    </a:cubicBezTo>
                    <a:cubicBezTo>
                      <a:pt x="5652" y="2399"/>
                      <a:pt x="3748" y="0"/>
                      <a:pt x="19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12" name="Google Shape;4912;p41"/>
              <p:cNvSpPr/>
              <p:nvPr/>
            </p:nvSpPr>
            <p:spPr>
              <a:xfrm>
                <a:off x="391352" y="512580"/>
                <a:ext cx="117139" cy="391279"/>
              </a:xfrm>
              <a:custGeom>
                <a:rect b="b" l="l" r="r" t="t"/>
                <a:pathLst>
                  <a:path extrusionOk="0" h="21600" w="21600">
                    <a:moveTo>
                      <a:pt x="10807" y="0"/>
                    </a:moveTo>
                    <a:cubicBezTo>
                      <a:pt x="7776" y="903"/>
                      <a:pt x="3881" y="1679"/>
                      <a:pt x="0" y="2587"/>
                    </a:cubicBezTo>
                    <a:cubicBezTo>
                      <a:pt x="1728" y="3104"/>
                      <a:pt x="3881" y="3494"/>
                      <a:pt x="6048" y="3621"/>
                    </a:cubicBezTo>
                    <a:lnTo>
                      <a:pt x="6048" y="20179"/>
                    </a:lnTo>
                    <a:cubicBezTo>
                      <a:pt x="6048" y="20955"/>
                      <a:pt x="8215" y="21600"/>
                      <a:pt x="10807" y="21600"/>
                    </a:cubicBezTo>
                    <a:cubicBezTo>
                      <a:pt x="13399" y="21600"/>
                      <a:pt x="15552" y="20955"/>
                      <a:pt x="15552" y="20179"/>
                    </a:cubicBezTo>
                    <a:lnTo>
                      <a:pt x="15552" y="3621"/>
                    </a:lnTo>
                    <a:cubicBezTo>
                      <a:pt x="17719" y="3494"/>
                      <a:pt x="19872" y="3104"/>
                      <a:pt x="21600" y="2587"/>
                    </a:cubicBezTo>
                    <a:cubicBezTo>
                      <a:pt x="17719" y="1679"/>
                      <a:pt x="14263" y="903"/>
                      <a:pt x="108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13" name="Google Shape;4913;p41"/>
              <p:cNvSpPr/>
              <p:nvPr/>
            </p:nvSpPr>
            <p:spPr>
              <a:xfrm>
                <a:off x="49235" y="423556"/>
                <a:ext cx="798993" cy="159308"/>
              </a:xfrm>
              <a:custGeom>
                <a:rect b="b" l="l" r="r" t="t"/>
                <a:pathLst>
                  <a:path extrusionOk="0" h="21600" w="21600">
                    <a:moveTo>
                      <a:pt x="1584" y="0"/>
                    </a:moveTo>
                    <a:cubicBezTo>
                      <a:pt x="887" y="0"/>
                      <a:pt x="253" y="2854"/>
                      <a:pt x="64" y="6353"/>
                    </a:cubicBezTo>
                    <a:cubicBezTo>
                      <a:pt x="0" y="7936"/>
                      <a:pt x="0" y="9207"/>
                      <a:pt x="0" y="10800"/>
                    </a:cubicBezTo>
                    <a:cubicBezTo>
                      <a:pt x="0" y="16830"/>
                      <a:pt x="951" y="21600"/>
                      <a:pt x="2153" y="21600"/>
                    </a:cubicBezTo>
                    <a:cubicBezTo>
                      <a:pt x="4244" y="21600"/>
                      <a:pt x="6651" y="18424"/>
                      <a:pt x="8551" y="11113"/>
                    </a:cubicBezTo>
                    <a:lnTo>
                      <a:pt x="8615" y="10800"/>
                    </a:lnTo>
                    <a:cubicBezTo>
                      <a:pt x="9122" y="9207"/>
                      <a:pt x="9564" y="7301"/>
                      <a:pt x="10071" y="4760"/>
                    </a:cubicBezTo>
                    <a:lnTo>
                      <a:pt x="10262" y="3812"/>
                    </a:lnTo>
                    <a:cubicBezTo>
                      <a:pt x="10389" y="3176"/>
                      <a:pt x="10580" y="2854"/>
                      <a:pt x="10777" y="2854"/>
                    </a:cubicBezTo>
                    <a:cubicBezTo>
                      <a:pt x="10974" y="2854"/>
                      <a:pt x="11181" y="3176"/>
                      <a:pt x="11340" y="3812"/>
                    </a:cubicBezTo>
                    <a:lnTo>
                      <a:pt x="11593" y="4760"/>
                    </a:lnTo>
                    <a:cubicBezTo>
                      <a:pt x="11973" y="6988"/>
                      <a:pt x="12416" y="9207"/>
                      <a:pt x="12987" y="10800"/>
                    </a:cubicBezTo>
                    <a:lnTo>
                      <a:pt x="13049" y="11113"/>
                    </a:lnTo>
                    <a:cubicBezTo>
                      <a:pt x="14760" y="17153"/>
                      <a:pt x="17040" y="21600"/>
                      <a:pt x="19511" y="21600"/>
                    </a:cubicBezTo>
                    <a:cubicBezTo>
                      <a:pt x="20651" y="21600"/>
                      <a:pt x="21600" y="16830"/>
                      <a:pt x="21600" y="10800"/>
                    </a:cubicBezTo>
                    <a:cubicBezTo>
                      <a:pt x="21600" y="9207"/>
                      <a:pt x="21600" y="7936"/>
                      <a:pt x="21538" y="6353"/>
                    </a:cubicBezTo>
                    <a:cubicBezTo>
                      <a:pt x="21538" y="2854"/>
                      <a:pt x="20904" y="0"/>
                      <a:pt x="200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914" name="Google Shape;4914;p41"/>
            <p:cNvGrpSpPr/>
            <p:nvPr/>
          </p:nvGrpSpPr>
          <p:grpSpPr>
            <a:xfrm>
              <a:off x="1166195" y="5862715"/>
              <a:ext cx="801301" cy="902078"/>
              <a:chOff x="74" y="-1"/>
              <a:chExt cx="801300" cy="902077"/>
            </a:xfrm>
          </p:grpSpPr>
          <p:sp>
            <p:nvSpPr>
              <p:cNvPr id="4915" name="Google Shape;4915;p41"/>
              <p:cNvSpPr/>
              <p:nvPr/>
            </p:nvSpPr>
            <p:spPr>
              <a:xfrm>
                <a:off x="192180" y="-1"/>
                <a:ext cx="421773" cy="428839"/>
              </a:xfrm>
              <a:custGeom>
                <a:rect b="b" l="l" r="r" t="t"/>
                <a:pathLst>
                  <a:path extrusionOk="0" h="21600" w="21600">
                    <a:moveTo>
                      <a:pt x="10802" y="8144"/>
                    </a:moveTo>
                    <a:cubicBezTo>
                      <a:pt x="12360" y="8144"/>
                      <a:pt x="13560" y="9324"/>
                      <a:pt x="13560" y="10740"/>
                    </a:cubicBezTo>
                    <a:cubicBezTo>
                      <a:pt x="13560" y="12276"/>
                      <a:pt x="12360" y="13456"/>
                      <a:pt x="10802" y="13456"/>
                    </a:cubicBezTo>
                    <a:cubicBezTo>
                      <a:pt x="9358" y="13456"/>
                      <a:pt x="8159" y="12276"/>
                      <a:pt x="8159" y="10740"/>
                    </a:cubicBezTo>
                    <a:cubicBezTo>
                      <a:pt x="8159" y="9324"/>
                      <a:pt x="9358" y="8144"/>
                      <a:pt x="10802" y="8144"/>
                    </a:cubicBezTo>
                    <a:close/>
                    <a:moveTo>
                      <a:pt x="10802" y="0"/>
                    </a:moveTo>
                    <a:cubicBezTo>
                      <a:pt x="9358" y="0"/>
                      <a:pt x="8040" y="944"/>
                      <a:pt x="7199" y="2244"/>
                    </a:cubicBezTo>
                    <a:cubicBezTo>
                      <a:pt x="6822" y="2109"/>
                      <a:pt x="6418" y="2042"/>
                      <a:pt x="6007" y="2042"/>
                    </a:cubicBezTo>
                    <a:cubicBezTo>
                      <a:pt x="4978" y="2042"/>
                      <a:pt x="3927" y="2461"/>
                      <a:pt x="3241" y="3304"/>
                    </a:cubicBezTo>
                    <a:cubicBezTo>
                      <a:pt x="2400" y="4012"/>
                      <a:pt x="2042" y="5076"/>
                      <a:pt x="2042" y="6020"/>
                    </a:cubicBezTo>
                    <a:cubicBezTo>
                      <a:pt x="2042" y="6492"/>
                      <a:pt x="2042" y="6844"/>
                      <a:pt x="2160" y="7200"/>
                    </a:cubicBezTo>
                    <a:cubicBezTo>
                      <a:pt x="720" y="8024"/>
                      <a:pt x="0" y="9324"/>
                      <a:pt x="0" y="10740"/>
                    </a:cubicBezTo>
                    <a:cubicBezTo>
                      <a:pt x="0" y="12392"/>
                      <a:pt x="720" y="13692"/>
                      <a:pt x="2160" y="14280"/>
                    </a:cubicBezTo>
                    <a:cubicBezTo>
                      <a:pt x="2042" y="14752"/>
                      <a:pt x="2042" y="15108"/>
                      <a:pt x="2042" y="15460"/>
                    </a:cubicBezTo>
                    <a:cubicBezTo>
                      <a:pt x="2042" y="16524"/>
                      <a:pt x="2400" y="17584"/>
                      <a:pt x="3241" y="18292"/>
                    </a:cubicBezTo>
                    <a:cubicBezTo>
                      <a:pt x="3946" y="19075"/>
                      <a:pt x="5047" y="19540"/>
                      <a:pt x="6106" y="19540"/>
                    </a:cubicBezTo>
                    <a:cubicBezTo>
                      <a:pt x="6483" y="19540"/>
                      <a:pt x="6852" y="19480"/>
                      <a:pt x="7199" y="19356"/>
                    </a:cubicBezTo>
                    <a:cubicBezTo>
                      <a:pt x="8040" y="20652"/>
                      <a:pt x="9358" y="21600"/>
                      <a:pt x="10802" y="21600"/>
                    </a:cubicBezTo>
                    <a:cubicBezTo>
                      <a:pt x="12360" y="21600"/>
                      <a:pt x="13681" y="20652"/>
                      <a:pt x="14401" y="19356"/>
                    </a:cubicBezTo>
                    <a:cubicBezTo>
                      <a:pt x="14813" y="19491"/>
                      <a:pt x="15232" y="19558"/>
                      <a:pt x="15651" y="19558"/>
                    </a:cubicBezTo>
                    <a:cubicBezTo>
                      <a:pt x="16690" y="19558"/>
                      <a:pt x="17707" y="19135"/>
                      <a:pt x="18481" y="18292"/>
                    </a:cubicBezTo>
                    <a:cubicBezTo>
                      <a:pt x="19200" y="17584"/>
                      <a:pt x="19680" y="16524"/>
                      <a:pt x="19680" y="15460"/>
                    </a:cubicBezTo>
                    <a:cubicBezTo>
                      <a:pt x="19680" y="15108"/>
                      <a:pt x="19680" y="14752"/>
                      <a:pt x="19558" y="14280"/>
                    </a:cubicBezTo>
                    <a:cubicBezTo>
                      <a:pt x="20880" y="13572"/>
                      <a:pt x="21600" y="12276"/>
                      <a:pt x="21600" y="10740"/>
                    </a:cubicBezTo>
                    <a:cubicBezTo>
                      <a:pt x="21600" y="9324"/>
                      <a:pt x="20758" y="8024"/>
                      <a:pt x="19558" y="7200"/>
                    </a:cubicBezTo>
                    <a:cubicBezTo>
                      <a:pt x="19680" y="6844"/>
                      <a:pt x="19680" y="6492"/>
                      <a:pt x="19680" y="6020"/>
                    </a:cubicBezTo>
                    <a:cubicBezTo>
                      <a:pt x="19680" y="5076"/>
                      <a:pt x="19200" y="4012"/>
                      <a:pt x="18481" y="3304"/>
                    </a:cubicBezTo>
                    <a:cubicBezTo>
                      <a:pt x="17684" y="2521"/>
                      <a:pt x="16561" y="2060"/>
                      <a:pt x="15498" y="2060"/>
                    </a:cubicBezTo>
                    <a:cubicBezTo>
                      <a:pt x="15117" y="2060"/>
                      <a:pt x="14748" y="2120"/>
                      <a:pt x="14401" y="2244"/>
                    </a:cubicBezTo>
                    <a:cubicBezTo>
                      <a:pt x="13681" y="944"/>
                      <a:pt x="12360"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16" name="Google Shape;4916;p41"/>
              <p:cNvSpPr/>
              <p:nvPr/>
            </p:nvSpPr>
            <p:spPr>
              <a:xfrm>
                <a:off x="74" y="372536"/>
                <a:ext cx="801300" cy="529540"/>
              </a:xfrm>
              <a:custGeom>
                <a:rect b="b" l="l" r="r" t="t"/>
                <a:pathLst>
                  <a:path extrusionOk="0" h="21600" w="21600">
                    <a:moveTo>
                      <a:pt x="758" y="0"/>
                    </a:moveTo>
                    <a:cubicBezTo>
                      <a:pt x="505" y="0"/>
                      <a:pt x="379" y="97"/>
                      <a:pt x="188" y="288"/>
                    </a:cubicBezTo>
                    <a:cubicBezTo>
                      <a:pt x="62" y="573"/>
                      <a:pt x="0" y="764"/>
                      <a:pt x="0" y="1147"/>
                    </a:cubicBezTo>
                    <a:cubicBezTo>
                      <a:pt x="0" y="1435"/>
                      <a:pt x="379" y="8221"/>
                      <a:pt x="2209" y="11088"/>
                    </a:cubicBezTo>
                    <a:cubicBezTo>
                      <a:pt x="3031" y="12426"/>
                      <a:pt x="3851" y="12999"/>
                      <a:pt x="4737" y="12999"/>
                    </a:cubicBezTo>
                    <a:cubicBezTo>
                      <a:pt x="5369" y="12999"/>
                      <a:pt x="6063" y="12617"/>
                      <a:pt x="6694" y="11853"/>
                    </a:cubicBezTo>
                    <a:lnTo>
                      <a:pt x="9916" y="16728"/>
                    </a:lnTo>
                    <a:lnTo>
                      <a:pt x="9916" y="19498"/>
                    </a:lnTo>
                    <a:lnTo>
                      <a:pt x="4926" y="19498"/>
                    </a:lnTo>
                    <a:cubicBezTo>
                      <a:pt x="4547" y="19498"/>
                      <a:pt x="4232" y="19977"/>
                      <a:pt x="4232" y="20550"/>
                    </a:cubicBezTo>
                    <a:cubicBezTo>
                      <a:pt x="4232" y="21124"/>
                      <a:pt x="4547" y="21600"/>
                      <a:pt x="4926" y="21600"/>
                    </a:cubicBezTo>
                    <a:lnTo>
                      <a:pt x="16422" y="21600"/>
                    </a:lnTo>
                    <a:cubicBezTo>
                      <a:pt x="16800" y="21600"/>
                      <a:pt x="17117" y="21124"/>
                      <a:pt x="17117" y="20550"/>
                    </a:cubicBezTo>
                    <a:cubicBezTo>
                      <a:pt x="17117" y="19977"/>
                      <a:pt x="16800" y="19498"/>
                      <a:pt x="16422" y="19498"/>
                    </a:cubicBezTo>
                    <a:lnTo>
                      <a:pt x="11369" y="19498"/>
                    </a:lnTo>
                    <a:lnTo>
                      <a:pt x="11369" y="18830"/>
                    </a:lnTo>
                    <a:lnTo>
                      <a:pt x="14589" y="13955"/>
                    </a:lnTo>
                    <a:cubicBezTo>
                      <a:pt x="15537" y="14817"/>
                      <a:pt x="16169" y="15199"/>
                      <a:pt x="16865" y="15199"/>
                    </a:cubicBezTo>
                    <a:cubicBezTo>
                      <a:pt x="17749" y="15199"/>
                      <a:pt x="18507" y="14528"/>
                      <a:pt x="19391" y="13288"/>
                    </a:cubicBezTo>
                    <a:cubicBezTo>
                      <a:pt x="21221" y="10515"/>
                      <a:pt x="21600" y="3728"/>
                      <a:pt x="21600" y="3346"/>
                    </a:cubicBezTo>
                    <a:cubicBezTo>
                      <a:pt x="21600" y="2964"/>
                      <a:pt x="21538" y="2679"/>
                      <a:pt x="21347" y="2488"/>
                    </a:cubicBezTo>
                    <a:cubicBezTo>
                      <a:pt x="21221" y="2297"/>
                      <a:pt x="21033" y="2102"/>
                      <a:pt x="20842" y="2102"/>
                    </a:cubicBezTo>
                    <a:cubicBezTo>
                      <a:pt x="20654" y="2102"/>
                      <a:pt x="16169" y="2679"/>
                      <a:pt x="14274" y="5449"/>
                    </a:cubicBezTo>
                    <a:cubicBezTo>
                      <a:pt x="12759" y="7742"/>
                      <a:pt x="12632" y="10036"/>
                      <a:pt x="13769" y="12235"/>
                    </a:cubicBezTo>
                    <a:lnTo>
                      <a:pt x="11496" y="15675"/>
                    </a:lnTo>
                    <a:lnTo>
                      <a:pt x="11496" y="4017"/>
                    </a:lnTo>
                    <a:cubicBezTo>
                      <a:pt x="11243" y="4208"/>
                      <a:pt x="11053" y="4208"/>
                      <a:pt x="10800" y="4208"/>
                    </a:cubicBezTo>
                    <a:cubicBezTo>
                      <a:pt x="10547" y="4208"/>
                      <a:pt x="10295" y="4208"/>
                      <a:pt x="10104" y="4017"/>
                    </a:cubicBezTo>
                    <a:lnTo>
                      <a:pt x="10104" y="13479"/>
                    </a:lnTo>
                    <a:lnTo>
                      <a:pt x="7769" y="10133"/>
                    </a:lnTo>
                    <a:cubicBezTo>
                      <a:pt x="8968" y="7839"/>
                      <a:pt x="8841" y="5546"/>
                      <a:pt x="7326" y="3346"/>
                    </a:cubicBezTo>
                    <a:cubicBezTo>
                      <a:pt x="5495" y="573"/>
                      <a:pt x="1010" y="0"/>
                      <a:pt x="7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917" name="Google Shape;4917;p41"/>
            <p:cNvGrpSpPr/>
            <p:nvPr/>
          </p:nvGrpSpPr>
          <p:grpSpPr>
            <a:xfrm>
              <a:off x="6774974" y="3633113"/>
              <a:ext cx="729584" cy="903266"/>
              <a:chOff x="0" y="0"/>
              <a:chExt cx="729582" cy="903265"/>
            </a:xfrm>
          </p:grpSpPr>
          <p:sp>
            <p:nvSpPr>
              <p:cNvPr id="4918" name="Google Shape;4918;p41"/>
              <p:cNvSpPr/>
              <p:nvPr/>
            </p:nvSpPr>
            <p:spPr>
              <a:xfrm>
                <a:off x="69706" y="268264"/>
                <a:ext cx="590451" cy="616259"/>
              </a:xfrm>
              <a:custGeom>
                <a:rect b="b" l="l" r="r" t="t"/>
                <a:pathLst>
                  <a:path extrusionOk="0" h="21600" w="21600">
                    <a:moveTo>
                      <a:pt x="6943" y="9364"/>
                    </a:moveTo>
                    <a:cubicBezTo>
                      <a:pt x="7542" y="9364"/>
                      <a:pt x="7972" y="9773"/>
                      <a:pt x="7972" y="10266"/>
                    </a:cubicBezTo>
                    <a:cubicBezTo>
                      <a:pt x="7972" y="10677"/>
                      <a:pt x="7542" y="11251"/>
                      <a:pt x="6943" y="11251"/>
                    </a:cubicBezTo>
                    <a:cubicBezTo>
                      <a:pt x="6429" y="11251"/>
                      <a:pt x="5999" y="10842"/>
                      <a:pt x="5999" y="10266"/>
                    </a:cubicBezTo>
                    <a:cubicBezTo>
                      <a:pt x="5999" y="9773"/>
                      <a:pt x="6429" y="9364"/>
                      <a:pt x="6943" y="9364"/>
                    </a:cubicBezTo>
                    <a:close/>
                    <a:moveTo>
                      <a:pt x="14657" y="9364"/>
                    </a:moveTo>
                    <a:cubicBezTo>
                      <a:pt x="15258" y="9364"/>
                      <a:pt x="15685" y="9773"/>
                      <a:pt x="15685" y="10266"/>
                    </a:cubicBezTo>
                    <a:cubicBezTo>
                      <a:pt x="15685" y="10677"/>
                      <a:pt x="15258" y="11251"/>
                      <a:pt x="14657" y="11251"/>
                    </a:cubicBezTo>
                    <a:cubicBezTo>
                      <a:pt x="14142" y="11251"/>
                      <a:pt x="13715" y="10842"/>
                      <a:pt x="13715" y="10266"/>
                    </a:cubicBezTo>
                    <a:cubicBezTo>
                      <a:pt x="13715" y="9773"/>
                      <a:pt x="14142" y="9364"/>
                      <a:pt x="14657" y="9364"/>
                    </a:cubicBezTo>
                    <a:close/>
                    <a:moveTo>
                      <a:pt x="9857" y="0"/>
                    </a:moveTo>
                    <a:cubicBezTo>
                      <a:pt x="8916" y="164"/>
                      <a:pt x="7972" y="328"/>
                      <a:pt x="7028" y="821"/>
                    </a:cubicBezTo>
                    <a:cubicBezTo>
                      <a:pt x="4715" y="1890"/>
                      <a:pt x="3172" y="3696"/>
                      <a:pt x="2400" y="6079"/>
                    </a:cubicBezTo>
                    <a:cubicBezTo>
                      <a:pt x="2400" y="6160"/>
                      <a:pt x="2315" y="6160"/>
                      <a:pt x="2315" y="6324"/>
                    </a:cubicBezTo>
                    <a:cubicBezTo>
                      <a:pt x="2057" y="7145"/>
                      <a:pt x="1973" y="7966"/>
                      <a:pt x="1973" y="8788"/>
                    </a:cubicBezTo>
                    <a:lnTo>
                      <a:pt x="1973" y="9035"/>
                    </a:lnTo>
                    <a:cubicBezTo>
                      <a:pt x="1973" y="9773"/>
                      <a:pt x="1630" y="10430"/>
                      <a:pt x="1116" y="11087"/>
                    </a:cubicBezTo>
                    <a:cubicBezTo>
                      <a:pt x="343" y="11991"/>
                      <a:pt x="0" y="12977"/>
                      <a:pt x="0" y="13962"/>
                    </a:cubicBezTo>
                    <a:cubicBezTo>
                      <a:pt x="0" y="16016"/>
                      <a:pt x="1630" y="17987"/>
                      <a:pt x="4285" y="19217"/>
                    </a:cubicBezTo>
                    <a:cubicBezTo>
                      <a:pt x="4715" y="20286"/>
                      <a:pt x="5743" y="20943"/>
                      <a:pt x="6856" y="21600"/>
                    </a:cubicBezTo>
                    <a:lnTo>
                      <a:pt x="9773" y="17494"/>
                    </a:lnTo>
                    <a:lnTo>
                      <a:pt x="9773" y="16261"/>
                    </a:lnTo>
                    <a:lnTo>
                      <a:pt x="8143" y="14702"/>
                    </a:lnTo>
                    <a:cubicBezTo>
                      <a:pt x="7713" y="14291"/>
                      <a:pt x="7713" y="13798"/>
                      <a:pt x="8143" y="13389"/>
                    </a:cubicBezTo>
                    <a:cubicBezTo>
                      <a:pt x="8358" y="13183"/>
                      <a:pt x="8614" y="13078"/>
                      <a:pt x="8872" y="13078"/>
                    </a:cubicBezTo>
                    <a:cubicBezTo>
                      <a:pt x="9128" y="13078"/>
                      <a:pt x="9387" y="13183"/>
                      <a:pt x="9602" y="13389"/>
                    </a:cubicBezTo>
                    <a:lnTo>
                      <a:pt x="10886" y="14619"/>
                    </a:lnTo>
                    <a:lnTo>
                      <a:pt x="12173" y="13389"/>
                    </a:lnTo>
                    <a:cubicBezTo>
                      <a:pt x="12388" y="13183"/>
                      <a:pt x="12622" y="13078"/>
                      <a:pt x="12858" y="13078"/>
                    </a:cubicBezTo>
                    <a:cubicBezTo>
                      <a:pt x="13092" y="13078"/>
                      <a:pt x="13329" y="13183"/>
                      <a:pt x="13544" y="13389"/>
                    </a:cubicBezTo>
                    <a:cubicBezTo>
                      <a:pt x="13971" y="13798"/>
                      <a:pt x="13971" y="14291"/>
                      <a:pt x="13544" y="14702"/>
                    </a:cubicBezTo>
                    <a:lnTo>
                      <a:pt x="11914" y="16261"/>
                    </a:lnTo>
                    <a:lnTo>
                      <a:pt x="11914" y="17494"/>
                    </a:lnTo>
                    <a:lnTo>
                      <a:pt x="14828" y="21600"/>
                    </a:lnTo>
                    <a:cubicBezTo>
                      <a:pt x="16028" y="21107"/>
                      <a:pt x="16972" y="20286"/>
                      <a:pt x="17402" y="19217"/>
                    </a:cubicBezTo>
                    <a:cubicBezTo>
                      <a:pt x="20057" y="17987"/>
                      <a:pt x="21600" y="16016"/>
                      <a:pt x="21600" y="13962"/>
                    </a:cubicBezTo>
                    <a:cubicBezTo>
                      <a:pt x="21600" y="12977"/>
                      <a:pt x="21257" y="12072"/>
                      <a:pt x="20487" y="11087"/>
                    </a:cubicBezTo>
                    <a:cubicBezTo>
                      <a:pt x="19802" y="10430"/>
                      <a:pt x="19543" y="9692"/>
                      <a:pt x="19543" y="9035"/>
                    </a:cubicBezTo>
                    <a:lnTo>
                      <a:pt x="19543" y="8788"/>
                    </a:lnTo>
                    <a:cubicBezTo>
                      <a:pt x="19543" y="7886"/>
                      <a:pt x="19372" y="7064"/>
                      <a:pt x="19200" y="6324"/>
                    </a:cubicBezTo>
                    <a:cubicBezTo>
                      <a:pt x="19200" y="6160"/>
                      <a:pt x="19200" y="6160"/>
                      <a:pt x="19116" y="6079"/>
                    </a:cubicBezTo>
                    <a:cubicBezTo>
                      <a:pt x="18343" y="3696"/>
                      <a:pt x="16716" y="1890"/>
                      <a:pt x="14485" y="821"/>
                    </a:cubicBezTo>
                    <a:cubicBezTo>
                      <a:pt x="13628" y="412"/>
                      <a:pt x="12600" y="164"/>
                      <a:pt x="115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19" name="Google Shape;4919;p41"/>
              <p:cNvSpPr/>
              <p:nvPr/>
            </p:nvSpPr>
            <p:spPr>
              <a:xfrm>
                <a:off x="313428" y="818925"/>
                <a:ext cx="105388" cy="84340"/>
              </a:xfrm>
              <a:custGeom>
                <a:rect b="b" l="l" r="r" t="t"/>
                <a:pathLst>
                  <a:path extrusionOk="0" h="21600" w="21600">
                    <a:moveTo>
                      <a:pt x="10564" y="0"/>
                    </a:moveTo>
                    <a:lnTo>
                      <a:pt x="0" y="20400"/>
                    </a:lnTo>
                    <a:cubicBezTo>
                      <a:pt x="3354" y="21010"/>
                      <a:pt x="7195" y="21600"/>
                      <a:pt x="10564" y="21600"/>
                    </a:cubicBezTo>
                    <a:cubicBezTo>
                      <a:pt x="14405" y="21600"/>
                      <a:pt x="17759" y="21010"/>
                      <a:pt x="21600" y="20400"/>
                    </a:cubicBezTo>
                    <a:lnTo>
                      <a:pt x="1056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20" name="Google Shape;4920;p41"/>
              <p:cNvSpPr/>
              <p:nvPr/>
            </p:nvSpPr>
            <p:spPr>
              <a:xfrm>
                <a:off x="0" y="0"/>
                <a:ext cx="278250" cy="418276"/>
              </a:xfrm>
              <a:custGeom>
                <a:rect b="b" l="l" r="r" t="t"/>
                <a:pathLst>
                  <a:path extrusionOk="0" h="21600" w="20854">
                    <a:moveTo>
                      <a:pt x="4014" y="0"/>
                    </a:moveTo>
                    <a:cubicBezTo>
                      <a:pt x="3730" y="0"/>
                      <a:pt x="3468" y="61"/>
                      <a:pt x="3290" y="181"/>
                    </a:cubicBezTo>
                    <a:cubicBezTo>
                      <a:pt x="2766" y="303"/>
                      <a:pt x="2415" y="545"/>
                      <a:pt x="2236" y="906"/>
                    </a:cubicBezTo>
                    <a:cubicBezTo>
                      <a:pt x="-746" y="5869"/>
                      <a:pt x="-746" y="11434"/>
                      <a:pt x="2236" y="16515"/>
                    </a:cubicBezTo>
                    <a:cubicBezTo>
                      <a:pt x="3290" y="18332"/>
                      <a:pt x="4873" y="19902"/>
                      <a:pt x="6629" y="21600"/>
                    </a:cubicBezTo>
                    <a:cubicBezTo>
                      <a:pt x="8736" y="17483"/>
                      <a:pt x="12777" y="14337"/>
                      <a:pt x="18045" y="12524"/>
                    </a:cubicBezTo>
                    <a:cubicBezTo>
                      <a:pt x="18920" y="12283"/>
                      <a:pt x="19973" y="11918"/>
                      <a:pt x="20854" y="11799"/>
                    </a:cubicBezTo>
                    <a:cubicBezTo>
                      <a:pt x="20854" y="11676"/>
                      <a:pt x="20676" y="11315"/>
                      <a:pt x="20676" y="11192"/>
                    </a:cubicBezTo>
                    <a:cubicBezTo>
                      <a:pt x="17515" y="6230"/>
                      <a:pt x="12075" y="2239"/>
                      <a:pt x="4873" y="181"/>
                    </a:cubicBezTo>
                    <a:cubicBezTo>
                      <a:pt x="4611" y="61"/>
                      <a:pt x="4304" y="0"/>
                      <a:pt x="40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21" name="Google Shape;4921;p41"/>
              <p:cNvSpPr/>
              <p:nvPr/>
            </p:nvSpPr>
            <p:spPr>
              <a:xfrm>
                <a:off x="453993" y="0"/>
                <a:ext cx="275589" cy="415896"/>
              </a:xfrm>
              <a:custGeom>
                <a:rect b="b" l="l" r="r" t="t"/>
                <a:pathLst>
                  <a:path extrusionOk="0" h="21600" w="20827">
                    <a:moveTo>
                      <a:pt x="16912" y="0"/>
                    </a:moveTo>
                    <a:cubicBezTo>
                      <a:pt x="16643" y="0"/>
                      <a:pt x="16378" y="62"/>
                      <a:pt x="16114" y="182"/>
                    </a:cubicBezTo>
                    <a:cubicBezTo>
                      <a:pt x="8852" y="2252"/>
                      <a:pt x="3007" y="6265"/>
                      <a:pt x="174" y="11256"/>
                    </a:cubicBezTo>
                    <a:cubicBezTo>
                      <a:pt x="0" y="11379"/>
                      <a:pt x="0" y="11742"/>
                      <a:pt x="0" y="11866"/>
                    </a:cubicBezTo>
                    <a:cubicBezTo>
                      <a:pt x="1062" y="11986"/>
                      <a:pt x="1945" y="12229"/>
                      <a:pt x="3187" y="12596"/>
                    </a:cubicBezTo>
                    <a:cubicBezTo>
                      <a:pt x="8498" y="14300"/>
                      <a:pt x="12393" y="17583"/>
                      <a:pt x="14344" y="21600"/>
                    </a:cubicBezTo>
                    <a:cubicBezTo>
                      <a:pt x="16114" y="20016"/>
                      <a:pt x="17705" y="18313"/>
                      <a:pt x="18767" y="16366"/>
                    </a:cubicBezTo>
                    <a:cubicBezTo>
                      <a:pt x="21426" y="11742"/>
                      <a:pt x="21600" y="5779"/>
                      <a:pt x="18767" y="912"/>
                    </a:cubicBezTo>
                    <a:cubicBezTo>
                      <a:pt x="18593" y="548"/>
                      <a:pt x="18059" y="305"/>
                      <a:pt x="17705" y="182"/>
                    </a:cubicBezTo>
                    <a:cubicBezTo>
                      <a:pt x="17441" y="62"/>
                      <a:pt x="17177" y="0"/>
                      <a:pt x="169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922" name="Google Shape;4922;p41"/>
            <p:cNvGrpSpPr/>
            <p:nvPr/>
          </p:nvGrpSpPr>
          <p:grpSpPr>
            <a:xfrm>
              <a:off x="6794256" y="4750164"/>
              <a:ext cx="691230" cy="899770"/>
              <a:chOff x="-1" y="74"/>
              <a:chExt cx="691228" cy="899769"/>
            </a:xfrm>
          </p:grpSpPr>
          <p:sp>
            <p:nvSpPr>
              <p:cNvPr id="4923" name="Google Shape;4923;p41"/>
              <p:cNvSpPr/>
              <p:nvPr/>
            </p:nvSpPr>
            <p:spPr>
              <a:xfrm>
                <a:off x="426457" y="489748"/>
                <a:ext cx="264770" cy="356175"/>
              </a:xfrm>
              <a:custGeom>
                <a:rect b="b" l="l" r="r" t="t"/>
                <a:pathLst>
                  <a:path extrusionOk="0" h="21600" w="21600">
                    <a:moveTo>
                      <a:pt x="13955" y="0"/>
                    </a:moveTo>
                    <a:cubicBezTo>
                      <a:pt x="10897" y="3983"/>
                      <a:pt x="5734" y="6824"/>
                      <a:pt x="0" y="8101"/>
                    </a:cubicBezTo>
                    <a:lnTo>
                      <a:pt x="0" y="8813"/>
                    </a:lnTo>
                    <a:cubicBezTo>
                      <a:pt x="0" y="15917"/>
                      <a:pt x="8033" y="21600"/>
                      <a:pt x="17207" y="21600"/>
                    </a:cubicBezTo>
                    <a:lnTo>
                      <a:pt x="21600" y="21600"/>
                    </a:lnTo>
                    <a:lnTo>
                      <a:pt x="21600" y="18190"/>
                    </a:lnTo>
                    <a:cubicBezTo>
                      <a:pt x="20836" y="18335"/>
                      <a:pt x="20071" y="18335"/>
                      <a:pt x="19501" y="18335"/>
                    </a:cubicBezTo>
                    <a:cubicBezTo>
                      <a:pt x="18160" y="18335"/>
                      <a:pt x="17207" y="18190"/>
                      <a:pt x="16825" y="18190"/>
                    </a:cubicBezTo>
                    <a:cubicBezTo>
                      <a:pt x="12044" y="17338"/>
                      <a:pt x="8604" y="14068"/>
                      <a:pt x="8604" y="10374"/>
                    </a:cubicBezTo>
                    <a:cubicBezTo>
                      <a:pt x="8416" y="9666"/>
                      <a:pt x="9368" y="8953"/>
                      <a:pt x="10515" y="8953"/>
                    </a:cubicBezTo>
                    <a:cubicBezTo>
                      <a:pt x="11856" y="8953"/>
                      <a:pt x="12808" y="9666"/>
                      <a:pt x="12808" y="10518"/>
                    </a:cubicBezTo>
                    <a:cubicBezTo>
                      <a:pt x="12808" y="12647"/>
                      <a:pt x="14720" y="14636"/>
                      <a:pt x="17778" y="15204"/>
                    </a:cubicBezTo>
                    <a:cubicBezTo>
                      <a:pt x="18202" y="15258"/>
                      <a:pt x="18621" y="15290"/>
                      <a:pt x="19058" y="15290"/>
                    </a:cubicBezTo>
                    <a:cubicBezTo>
                      <a:pt x="19816" y="15290"/>
                      <a:pt x="20635" y="15191"/>
                      <a:pt x="21600" y="14920"/>
                    </a:cubicBezTo>
                    <a:lnTo>
                      <a:pt x="21600" y="8813"/>
                    </a:lnTo>
                    <a:cubicBezTo>
                      <a:pt x="21600" y="4835"/>
                      <a:pt x="18542" y="1425"/>
                      <a:pt x="139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24" name="Google Shape;4924;p41"/>
              <p:cNvSpPr/>
              <p:nvPr/>
            </p:nvSpPr>
            <p:spPr>
              <a:xfrm>
                <a:off x="-1" y="569476"/>
                <a:ext cx="620946" cy="330367"/>
              </a:xfrm>
              <a:custGeom>
                <a:rect b="b" l="l" r="r" t="t"/>
                <a:pathLst>
                  <a:path extrusionOk="0" h="21600" w="21600">
                    <a:moveTo>
                      <a:pt x="5461" y="0"/>
                    </a:moveTo>
                    <a:lnTo>
                      <a:pt x="5461" y="6127"/>
                    </a:lnTo>
                    <a:cubicBezTo>
                      <a:pt x="5461" y="11179"/>
                      <a:pt x="6685" y="15317"/>
                      <a:pt x="8641" y="18230"/>
                    </a:cubicBezTo>
                    <a:lnTo>
                      <a:pt x="5218" y="18230"/>
                    </a:lnTo>
                    <a:lnTo>
                      <a:pt x="3588" y="12254"/>
                    </a:lnTo>
                    <a:cubicBezTo>
                      <a:pt x="3407" y="11685"/>
                      <a:pt x="3045" y="11369"/>
                      <a:pt x="2706" y="11369"/>
                    </a:cubicBezTo>
                    <a:cubicBezTo>
                      <a:pt x="2587" y="11369"/>
                      <a:pt x="2471" y="11408"/>
                      <a:pt x="2365" y="11486"/>
                    </a:cubicBezTo>
                    <a:cubicBezTo>
                      <a:pt x="1958" y="11948"/>
                      <a:pt x="1713" y="13022"/>
                      <a:pt x="1958" y="13786"/>
                    </a:cubicBezTo>
                    <a:lnTo>
                      <a:pt x="3180" y="18230"/>
                    </a:lnTo>
                    <a:lnTo>
                      <a:pt x="898" y="18230"/>
                    </a:lnTo>
                    <a:cubicBezTo>
                      <a:pt x="409" y="18230"/>
                      <a:pt x="0" y="18994"/>
                      <a:pt x="0" y="19913"/>
                    </a:cubicBezTo>
                    <a:cubicBezTo>
                      <a:pt x="0" y="20832"/>
                      <a:pt x="409" y="21600"/>
                      <a:pt x="898" y="21600"/>
                    </a:cubicBezTo>
                    <a:lnTo>
                      <a:pt x="21274" y="21600"/>
                    </a:lnTo>
                    <a:cubicBezTo>
                      <a:pt x="21357" y="21600"/>
                      <a:pt x="21520" y="21600"/>
                      <a:pt x="21600" y="21444"/>
                    </a:cubicBezTo>
                    <a:cubicBezTo>
                      <a:pt x="16710" y="21138"/>
                      <a:pt x="12962" y="13635"/>
                      <a:pt x="12962" y="4440"/>
                    </a:cubicBezTo>
                    <a:lnTo>
                      <a:pt x="11984" y="4440"/>
                    </a:lnTo>
                    <a:cubicBezTo>
                      <a:pt x="10271" y="4440"/>
                      <a:pt x="8641" y="3676"/>
                      <a:pt x="7091" y="2144"/>
                    </a:cubicBezTo>
                    <a:cubicBezTo>
                      <a:pt x="6522" y="1532"/>
                      <a:pt x="6033" y="763"/>
                      <a:pt x="54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25" name="Google Shape;4925;p41"/>
              <p:cNvSpPr/>
              <p:nvPr/>
            </p:nvSpPr>
            <p:spPr>
              <a:xfrm>
                <a:off x="107841" y="74"/>
                <a:ext cx="475619" cy="201478"/>
              </a:xfrm>
              <a:custGeom>
                <a:rect b="b" l="l" r="r" t="t"/>
                <a:pathLst>
                  <a:path extrusionOk="0" h="21600" w="21600">
                    <a:moveTo>
                      <a:pt x="5958" y="0"/>
                    </a:moveTo>
                    <a:cubicBezTo>
                      <a:pt x="2658" y="0"/>
                      <a:pt x="0" y="6283"/>
                      <a:pt x="0" y="14065"/>
                    </a:cubicBezTo>
                    <a:lnTo>
                      <a:pt x="0" y="18339"/>
                    </a:lnTo>
                    <a:cubicBezTo>
                      <a:pt x="1381" y="15572"/>
                      <a:pt x="2979" y="14065"/>
                      <a:pt x="4894" y="14065"/>
                    </a:cubicBezTo>
                    <a:cubicBezTo>
                      <a:pt x="7343" y="14065"/>
                      <a:pt x="9471" y="17079"/>
                      <a:pt x="10748" y="21600"/>
                    </a:cubicBezTo>
                    <a:cubicBezTo>
                      <a:pt x="12129" y="16832"/>
                      <a:pt x="14257" y="14065"/>
                      <a:pt x="16811" y="14065"/>
                    </a:cubicBezTo>
                    <a:cubicBezTo>
                      <a:pt x="18621" y="14065"/>
                      <a:pt x="20219" y="15572"/>
                      <a:pt x="21600" y="18339"/>
                    </a:cubicBezTo>
                    <a:lnTo>
                      <a:pt x="21600" y="14065"/>
                    </a:lnTo>
                    <a:cubicBezTo>
                      <a:pt x="21600" y="6283"/>
                      <a:pt x="18942" y="0"/>
                      <a:pt x="15534" y="0"/>
                    </a:cubicBezTo>
                    <a:cubicBezTo>
                      <a:pt x="14895" y="0"/>
                      <a:pt x="14365" y="1252"/>
                      <a:pt x="14365" y="2767"/>
                    </a:cubicBezTo>
                    <a:cubicBezTo>
                      <a:pt x="14365" y="4274"/>
                      <a:pt x="13831" y="5526"/>
                      <a:pt x="13193" y="5526"/>
                    </a:cubicBezTo>
                    <a:lnTo>
                      <a:pt x="8407" y="5526"/>
                    </a:lnTo>
                    <a:cubicBezTo>
                      <a:pt x="7769" y="5526"/>
                      <a:pt x="7235" y="4274"/>
                      <a:pt x="7235" y="2767"/>
                    </a:cubicBezTo>
                    <a:cubicBezTo>
                      <a:pt x="7235" y="1252"/>
                      <a:pt x="6701" y="0"/>
                      <a:pt x="59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26" name="Google Shape;4926;p41"/>
              <p:cNvSpPr/>
              <p:nvPr/>
            </p:nvSpPr>
            <p:spPr>
              <a:xfrm>
                <a:off x="103156" y="187495"/>
                <a:ext cx="473313" cy="398344"/>
              </a:xfrm>
              <a:custGeom>
                <a:rect b="b" l="l" r="r" t="t"/>
                <a:pathLst>
                  <a:path extrusionOk="0" h="21600" w="21600">
                    <a:moveTo>
                      <a:pt x="6201" y="4194"/>
                    </a:moveTo>
                    <a:cubicBezTo>
                      <a:pt x="6948" y="4194"/>
                      <a:pt x="7484" y="4831"/>
                      <a:pt x="7484" y="5594"/>
                    </a:cubicBezTo>
                    <a:cubicBezTo>
                      <a:pt x="7484" y="6481"/>
                      <a:pt x="6948" y="7118"/>
                      <a:pt x="6201" y="7118"/>
                    </a:cubicBezTo>
                    <a:cubicBezTo>
                      <a:pt x="5560" y="7118"/>
                      <a:pt x="5023" y="6481"/>
                      <a:pt x="5023" y="5594"/>
                    </a:cubicBezTo>
                    <a:cubicBezTo>
                      <a:pt x="5023" y="4831"/>
                      <a:pt x="5560" y="4194"/>
                      <a:pt x="6201" y="4194"/>
                    </a:cubicBezTo>
                    <a:close/>
                    <a:moveTo>
                      <a:pt x="15823" y="4194"/>
                    </a:moveTo>
                    <a:cubicBezTo>
                      <a:pt x="16573" y="4194"/>
                      <a:pt x="17106" y="4831"/>
                      <a:pt x="17106" y="5594"/>
                    </a:cubicBezTo>
                    <a:cubicBezTo>
                      <a:pt x="17106" y="6481"/>
                      <a:pt x="16573" y="7118"/>
                      <a:pt x="15823" y="7118"/>
                    </a:cubicBezTo>
                    <a:cubicBezTo>
                      <a:pt x="15182" y="7118"/>
                      <a:pt x="14649" y="6481"/>
                      <a:pt x="14649" y="5594"/>
                    </a:cubicBezTo>
                    <a:cubicBezTo>
                      <a:pt x="14649" y="4831"/>
                      <a:pt x="15182" y="4194"/>
                      <a:pt x="15823" y="4194"/>
                    </a:cubicBezTo>
                    <a:close/>
                    <a:moveTo>
                      <a:pt x="9795" y="8574"/>
                    </a:moveTo>
                    <a:cubicBezTo>
                      <a:pt x="10369" y="8574"/>
                      <a:pt x="10817" y="9030"/>
                      <a:pt x="10905" y="9659"/>
                    </a:cubicBezTo>
                    <a:cubicBezTo>
                      <a:pt x="11187" y="8993"/>
                      <a:pt x="11710" y="8618"/>
                      <a:pt x="12195" y="8618"/>
                    </a:cubicBezTo>
                    <a:cubicBezTo>
                      <a:pt x="12266" y="8618"/>
                      <a:pt x="12334" y="8626"/>
                      <a:pt x="12402" y="8642"/>
                    </a:cubicBezTo>
                    <a:cubicBezTo>
                      <a:pt x="13043" y="9022"/>
                      <a:pt x="13366" y="9784"/>
                      <a:pt x="13152" y="10421"/>
                    </a:cubicBezTo>
                    <a:lnTo>
                      <a:pt x="11974" y="14740"/>
                    </a:lnTo>
                    <a:cubicBezTo>
                      <a:pt x="11869" y="15373"/>
                      <a:pt x="11333" y="15627"/>
                      <a:pt x="10800" y="15627"/>
                    </a:cubicBezTo>
                    <a:cubicBezTo>
                      <a:pt x="10264" y="15627"/>
                      <a:pt x="9836" y="15373"/>
                      <a:pt x="9622" y="14740"/>
                    </a:cubicBezTo>
                    <a:lnTo>
                      <a:pt x="8339" y="10421"/>
                    </a:lnTo>
                    <a:cubicBezTo>
                      <a:pt x="8553" y="9784"/>
                      <a:pt x="8767" y="9022"/>
                      <a:pt x="9408" y="8642"/>
                    </a:cubicBezTo>
                    <a:cubicBezTo>
                      <a:pt x="9541" y="8598"/>
                      <a:pt x="9670" y="8574"/>
                      <a:pt x="9795" y="8574"/>
                    </a:cubicBezTo>
                    <a:close/>
                    <a:moveTo>
                      <a:pt x="4809" y="0"/>
                    </a:moveTo>
                    <a:cubicBezTo>
                      <a:pt x="2138" y="0"/>
                      <a:pt x="0" y="2541"/>
                      <a:pt x="0" y="5719"/>
                    </a:cubicBezTo>
                    <a:lnTo>
                      <a:pt x="0" y="8513"/>
                    </a:lnTo>
                    <a:cubicBezTo>
                      <a:pt x="0" y="9151"/>
                      <a:pt x="0" y="9913"/>
                      <a:pt x="105" y="10546"/>
                    </a:cubicBezTo>
                    <a:cubicBezTo>
                      <a:pt x="319" y="10800"/>
                      <a:pt x="319" y="11054"/>
                      <a:pt x="319" y="11183"/>
                    </a:cubicBezTo>
                    <a:cubicBezTo>
                      <a:pt x="533" y="11691"/>
                      <a:pt x="533" y="12199"/>
                      <a:pt x="641" y="12708"/>
                    </a:cubicBezTo>
                    <a:cubicBezTo>
                      <a:pt x="641" y="12833"/>
                      <a:pt x="747" y="12962"/>
                      <a:pt x="747" y="13087"/>
                    </a:cubicBezTo>
                    <a:cubicBezTo>
                      <a:pt x="855" y="13595"/>
                      <a:pt x="1174" y="14232"/>
                      <a:pt x="1283" y="14740"/>
                    </a:cubicBezTo>
                    <a:cubicBezTo>
                      <a:pt x="1283" y="14865"/>
                      <a:pt x="1388" y="14865"/>
                      <a:pt x="1388" y="14994"/>
                    </a:cubicBezTo>
                    <a:cubicBezTo>
                      <a:pt x="1711" y="15627"/>
                      <a:pt x="2138" y="16265"/>
                      <a:pt x="2352" y="16773"/>
                    </a:cubicBezTo>
                    <a:cubicBezTo>
                      <a:pt x="3313" y="18043"/>
                      <a:pt x="4382" y="19188"/>
                      <a:pt x="5560" y="19951"/>
                    </a:cubicBezTo>
                    <a:cubicBezTo>
                      <a:pt x="7162" y="21092"/>
                      <a:pt x="8981" y="21600"/>
                      <a:pt x="10800" y="21600"/>
                    </a:cubicBezTo>
                    <a:cubicBezTo>
                      <a:pt x="14540" y="21600"/>
                      <a:pt x="17856" y="19313"/>
                      <a:pt x="19781" y="15881"/>
                    </a:cubicBezTo>
                    <a:cubicBezTo>
                      <a:pt x="19781" y="15881"/>
                      <a:pt x="19781" y="15627"/>
                      <a:pt x="19889" y="15627"/>
                    </a:cubicBezTo>
                    <a:cubicBezTo>
                      <a:pt x="20208" y="14994"/>
                      <a:pt x="20422" y="14611"/>
                      <a:pt x="20636" y="13849"/>
                    </a:cubicBezTo>
                    <a:cubicBezTo>
                      <a:pt x="20850" y="13724"/>
                      <a:pt x="20850" y="13470"/>
                      <a:pt x="20959" y="13216"/>
                    </a:cubicBezTo>
                    <a:cubicBezTo>
                      <a:pt x="21064" y="12833"/>
                      <a:pt x="21278" y="12199"/>
                      <a:pt x="21386" y="11691"/>
                    </a:cubicBezTo>
                    <a:cubicBezTo>
                      <a:pt x="21386" y="11562"/>
                      <a:pt x="21491" y="11183"/>
                      <a:pt x="21491" y="11054"/>
                    </a:cubicBezTo>
                    <a:cubicBezTo>
                      <a:pt x="21600" y="10292"/>
                      <a:pt x="21600" y="9530"/>
                      <a:pt x="21600" y="8642"/>
                    </a:cubicBezTo>
                    <a:lnTo>
                      <a:pt x="21600" y="5210"/>
                    </a:lnTo>
                    <a:cubicBezTo>
                      <a:pt x="21386" y="2287"/>
                      <a:pt x="19353" y="0"/>
                      <a:pt x="16787" y="0"/>
                    </a:cubicBezTo>
                    <a:cubicBezTo>
                      <a:pt x="14113" y="0"/>
                      <a:pt x="11974" y="2541"/>
                      <a:pt x="11974" y="5719"/>
                    </a:cubicBezTo>
                    <a:cubicBezTo>
                      <a:pt x="11974" y="6481"/>
                      <a:pt x="11441" y="7118"/>
                      <a:pt x="10800" y="7118"/>
                    </a:cubicBezTo>
                    <a:cubicBezTo>
                      <a:pt x="10159" y="7118"/>
                      <a:pt x="9622" y="6481"/>
                      <a:pt x="9622" y="5719"/>
                    </a:cubicBezTo>
                    <a:cubicBezTo>
                      <a:pt x="9622" y="2541"/>
                      <a:pt x="7484" y="0"/>
                      <a:pt x="48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927" name="Google Shape;4927;p41"/>
            <p:cNvGrpSpPr/>
            <p:nvPr/>
          </p:nvGrpSpPr>
          <p:grpSpPr>
            <a:xfrm>
              <a:off x="6686488" y="5862750"/>
              <a:ext cx="906838" cy="902077"/>
              <a:chOff x="-1" y="74"/>
              <a:chExt cx="906836" cy="902076"/>
            </a:xfrm>
          </p:grpSpPr>
          <p:sp>
            <p:nvSpPr>
              <p:cNvPr id="4928" name="Google Shape;4928;p41"/>
              <p:cNvSpPr/>
              <p:nvPr/>
            </p:nvSpPr>
            <p:spPr>
              <a:xfrm>
                <a:off x="171058" y="567097"/>
                <a:ext cx="309320" cy="281132"/>
              </a:xfrm>
              <a:custGeom>
                <a:rect b="b" l="l" r="r" t="t"/>
                <a:pathLst>
                  <a:path extrusionOk="0" h="21600" w="21600">
                    <a:moveTo>
                      <a:pt x="17674" y="0"/>
                    </a:moveTo>
                    <a:cubicBezTo>
                      <a:pt x="16365" y="7743"/>
                      <a:pt x="10309" y="13503"/>
                      <a:pt x="3111" y="13503"/>
                    </a:cubicBezTo>
                    <a:cubicBezTo>
                      <a:pt x="2129" y="13503"/>
                      <a:pt x="1148" y="13320"/>
                      <a:pt x="0" y="13143"/>
                    </a:cubicBezTo>
                    <a:cubicBezTo>
                      <a:pt x="1475" y="18000"/>
                      <a:pt x="5562" y="21600"/>
                      <a:pt x="10636" y="21600"/>
                    </a:cubicBezTo>
                    <a:cubicBezTo>
                      <a:pt x="16692" y="21600"/>
                      <a:pt x="21600" y="16200"/>
                      <a:pt x="21600" y="9543"/>
                    </a:cubicBezTo>
                    <a:cubicBezTo>
                      <a:pt x="21600" y="5583"/>
                      <a:pt x="20125" y="2337"/>
                      <a:pt x="176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29" name="Google Shape;4929;p41"/>
              <p:cNvSpPr/>
              <p:nvPr/>
            </p:nvSpPr>
            <p:spPr>
              <a:xfrm>
                <a:off x="407714" y="588145"/>
                <a:ext cx="229732" cy="314005"/>
              </a:xfrm>
              <a:custGeom>
                <a:rect b="b" l="l" r="r" t="t"/>
                <a:pathLst>
                  <a:path extrusionOk="0" h="21600" w="21391">
                    <a:moveTo>
                      <a:pt x="9162" y="0"/>
                    </a:moveTo>
                    <a:cubicBezTo>
                      <a:pt x="10693" y="2261"/>
                      <a:pt x="11565" y="4676"/>
                      <a:pt x="11565" y="7096"/>
                    </a:cubicBezTo>
                    <a:cubicBezTo>
                      <a:pt x="11565" y="13056"/>
                      <a:pt x="6766" y="18055"/>
                      <a:pt x="0" y="20311"/>
                    </a:cubicBezTo>
                    <a:cubicBezTo>
                      <a:pt x="1967" y="21119"/>
                      <a:pt x="4148" y="21600"/>
                      <a:pt x="6766" y="21600"/>
                    </a:cubicBezTo>
                    <a:cubicBezTo>
                      <a:pt x="14834" y="21600"/>
                      <a:pt x="21385" y="16765"/>
                      <a:pt x="21385" y="10641"/>
                    </a:cubicBezTo>
                    <a:cubicBezTo>
                      <a:pt x="21600" y="5484"/>
                      <a:pt x="16143" y="967"/>
                      <a:pt x="91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30" name="Google Shape;4930;p41"/>
              <p:cNvSpPr/>
              <p:nvPr/>
            </p:nvSpPr>
            <p:spPr>
              <a:xfrm>
                <a:off x="628008" y="585839"/>
                <a:ext cx="170986" cy="262390"/>
              </a:xfrm>
              <a:custGeom>
                <a:rect b="b" l="l" r="r" t="t"/>
                <a:pathLst>
                  <a:path extrusionOk="0" h="21600" w="21600">
                    <a:moveTo>
                      <a:pt x="5027" y="0"/>
                    </a:moveTo>
                    <a:cubicBezTo>
                      <a:pt x="2960" y="0"/>
                      <a:pt x="1475" y="190"/>
                      <a:pt x="0" y="386"/>
                    </a:cubicBezTo>
                    <a:cubicBezTo>
                      <a:pt x="5327" y="3471"/>
                      <a:pt x="8287" y="8100"/>
                      <a:pt x="8287" y="12924"/>
                    </a:cubicBezTo>
                    <a:cubicBezTo>
                      <a:pt x="8287" y="16010"/>
                      <a:pt x="6802" y="18900"/>
                      <a:pt x="4435" y="21600"/>
                    </a:cubicBezTo>
                    <a:lnTo>
                      <a:pt x="5027" y="21600"/>
                    </a:lnTo>
                    <a:cubicBezTo>
                      <a:pt x="14206" y="21600"/>
                      <a:pt x="21600" y="16782"/>
                      <a:pt x="21600" y="10800"/>
                    </a:cubicBezTo>
                    <a:cubicBezTo>
                      <a:pt x="21600" y="5014"/>
                      <a:pt x="14206" y="0"/>
                      <a:pt x="50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31" name="Google Shape;4931;p41"/>
              <p:cNvSpPr/>
              <p:nvPr/>
            </p:nvSpPr>
            <p:spPr>
              <a:xfrm>
                <a:off x="742766" y="531918"/>
                <a:ext cx="164069" cy="199173"/>
              </a:xfrm>
              <a:custGeom>
                <a:rect b="b" l="l" r="r" t="t"/>
                <a:pathLst>
                  <a:path extrusionOk="0" h="21600" w="21600">
                    <a:moveTo>
                      <a:pt x="7402" y="0"/>
                    </a:moveTo>
                    <a:cubicBezTo>
                      <a:pt x="4631" y="0"/>
                      <a:pt x="1851" y="766"/>
                      <a:pt x="0" y="2033"/>
                    </a:cubicBezTo>
                    <a:cubicBezTo>
                      <a:pt x="8636" y="5081"/>
                      <a:pt x="14198" y="12203"/>
                      <a:pt x="14198" y="20334"/>
                    </a:cubicBezTo>
                    <a:lnTo>
                      <a:pt x="14198" y="21600"/>
                    </a:lnTo>
                    <a:cubicBezTo>
                      <a:pt x="18516" y="19826"/>
                      <a:pt x="21600" y="16010"/>
                      <a:pt x="21600" y="11695"/>
                    </a:cubicBezTo>
                    <a:cubicBezTo>
                      <a:pt x="21287" y="5340"/>
                      <a:pt x="15118" y="0"/>
                      <a:pt x="74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32" name="Google Shape;4932;p41"/>
              <p:cNvSpPr/>
              <p:nvPr/>
            </p:nvSpPr>
            <p:spPr>
              <a:xfrm>
                <a:off x="749832" y="426531"/>
                <a:ext cx="154623" cy="93712"/>
              </a:xfrm>
              <a:custGeom>
                <a:rect b="b" l="l" r="r" t="t"/>
                <a:pathLst>
                  <a:path extrusionOk="0" h="21600" w="21600">
                    <a:moveTo>
                      <a:pt x="10473" y="0"/>
                    </a:moveTo>
                    <a:cubicBezTo>
                      <a:pt x="5236" y="0"/>
                      <a:pt x="655" y="5931"/>
                      <a:pt x="0" y="14040"/>
                    </a:cubicBezTo>
                    <a:cubicBezTo>
                      <a:pt x="2286" y="12960"/>
                      <a:pt x="4249" y="12411"/>
                      <a:pt x="6868" y="12411"/>
                    </a:cubicBezTo>
                    <a:cubicBezTo>
                      <a:pt x="12436" y="12411"/>
                      <a:pt x="17351" y="16200"/>
                      <a:pt x="21600" y="21600"/>
                    </a:cubicBezTo>
                    <a:lnTo>
                      <a:pt x="21600" y="18360"/>
                    </a:lnTo>
                    <a:cubicBezTo>
                      <a:pt x="21600" y="8091"/>
                      <a:pt x="16696" y="0"/>
                      <a:pt x="104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33" name="Google Shape;4933;p41"/>
              <p:cNvSpPr/>
              <p:nvPr/>
            </p:nvSpPr>
            <p:spPr>
              <a:xfrm>
                <a:off x="58606" y="529613"/>
                <a:ext cx="316311" cy="157003"/>
              </a:xfrm>
              <a:custGeom>
                <a:rect b="b" l="l" r="r" t="t"/>
                <a:pathLst>
                  <a:path extrusionOk="0" h="21600" w="21600">
                    <a:moveTo>
                      <a:pt x="0" y="0"/>
                    </a:moveTo>
                    <a:cubicBezTo>
                      <a:pt x="0" y="11931"/>
                      <a:pt x="4799" y="21600"/>
                      <a:pt x="10721" y="21600"/>
                    </a:cubicBezTo>
                    <a:cubicBezTo>
                      <a:pt x="16801" y="21600"/>
                      <a:pt x="21600" y="12575"/>
                      <a:pt x="21600" y="317"/>
                    </a:cubicBezTo>
                    <a:cubicBezTo>
                      <a:pt x="18558" y="4830"/>
                      <a:pt x="14718" y="7735"/>
                      <a:pt x="10721" y="7735"/>
                    </a:cubicBezTo>
                    <a:cubicBezTo>
                      <a:pt x="6719" y="7735"/>
                      <a:pt x="2880" y="4830"/>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34" name="Google Shape;4934;p41"/>
              <p:cNvSpPr/>
              <p:nvPr/>
            </p:nvSpPr>
            <p:spPr>
              <a:xfrm>
                <a:off x="320995" y="264843"/>
                <a:ext cx="53922" cy="105388"/>
              </a:xfrm>
              <a:custGeom>
                <a:rect b="b" l="l" r="r" t="t"/>
                <a:pathLst>
                  <a:path extrusionOk="0" h="21600" w="21600">
                    <a:moveTo>
                      <a:pt x="11262" y="0"/>
                    </a:moveTo>
                    <a:cubicBezTo>
                      <a:pt x="5631" y="0"/>
                      <a:pt x="0" y="4314"/>
                      <a:pt x="0" y="11036"/>
                    </a:cubicBezTo>
                    <a:cubicBezTo>
                      <a:pt x="0" y="17759"/>
                      <a:pt x="5631" y="21600"/>
                      <a:pt x="11262" y="21600"/>
                    </a:cubicBezTo>
                    <a:cubicBezTo>
                      <a:pt x="15969" y="21600"/>
                      <a:pt x="21600" y="17759"/>
                      <a:pt x="21600" y="11036"/>
                    </a:cubicBezTo>
                    <a:cubicBezTo>
                      <a:pt x="21600" y="4314"/>
                      <a:pt x="15969"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35" name="Google Shape;4935;p41"/>
              <p:cNvSpPr/>
              <p:nvPr/>
            </p:nvSpPr>
            <p:spPr>
              <a:xfrm>
                <a:off x="53920" y="264843"/>
                <a:ext cx="53848" cy="105388"/>
              </a:xfrm>
              <a:custGeom>
                <a:rect b="b" l="l" r="r" t="t"/>
                <a:pathLst>
                  <a:path extrusionOk="0" h="21600" w="21600">
                    <a:moveTo>
                      <a:pt x="11277" y="0"/>
                    </a:moveTo>
                    <a:cubicBezTo>
                      <a:pt x="6564" y="0"/>
                      <a:pt x="0" y="4314"/>
                      <a:pt x="0" y="11036"/>
                    </a:cubicBezTo>
                    <a:cubicBezTo>
                      <a:pt x="0" y="17759"/>
                      <a:pt x="6564" y="21600"/>
                      <a:pt x="11277" y="21600"/>
                    </a:cubicBezTo>
                    <a:cubicBezTo>
                      <a:pt x="15961" y="21600"/>
                      <a:pt x="21600" y="17759"/>
                      <a:pt x="21600" y="11036"/>
                    </a:cubicBezTo>
                    <a:cubicBezTo>
                      <a:pt x="21600" y="4314"/>
                      <a:pt x="15961"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36" name="Google Shape;4936;p41"/>
              <p:cNvSpPr/>
              <p:nvPr/>
            </p:nvSpPr>
            <p:spPr>
              <a:xfrm>
                <a:off x="-1" y="74"/>
                <a:ext cx="426459" cy="529540"/>
              </a:xfrm>
              <a:custGeom>
                <a:rect b="b" l="l" r="r" t="t"/>
                <a:pathLst>
                  <a:path extrusionOk="0" h="21600" w="21600">
                    <a:moveTo>
                      <a:pt x="5342" y="0"/>
                    </a:moveTo>
                    <a:cubicBezTo>
                      <a:pt x="2373" y="0"/>
                      <a:pt x="0" y="2005"/>
                      <a:pt x="0" y="4396"/>
                    </a:cubicBezTo>
                    <a:cubicBezTo>
                      <a:pt x="0" y="5831"/>
                      <a:pt x="833" y="6978"/>
                      <a:pt x="2136" y="7836"/>
                    </a:cubicBezTo>
                    <a:cubicBezTo>
                      <a:pt x="1187" y="8983"/>
                      <a:pt x="358" y="10418"/>
                      <a:pt x="121" y="11850"/>
                    </a:cubicBezTo>
                    <a:cubicBezTo>
                      <a:pt x="595" y="9938"/>
                      <a:pt x="2019" y="8698"/>
                      <a:pt x="3918" y="8698"/>
                    </a:cubicBezTo>
                    <a:cubicBezTo>
                      <a:pt x="6170" y="8698"/>
                      <a:pt x="7952" y="10609"/>
                      <a:pt x="7952" y="12996"/>
                    </a:cubicBezTo>
                    <a:cubicBezTo>
                      <a:pt x="7952" y="15387"/>
                      <a:pt x="6170" y="17298"/>
                      <a:pt x="3918" y="17298"/>
                    </a:cubicBezTo>
                    <a:cubicBezTo>
                      <a:pt x="2136" y="17298"/>
                      <a:pt x="595" y="15960"/>
                      <a:pt x="121" y="14049"/>
                    </a:cubicBezTo>
                    <a:cubicBezTo>
                      <a:pt x="712" y="18351"/>
                      <a:pt x="5342" y="21600"/>
                      <a:pt x="10800" y="21600"/>
                    </a:cubicBezTo>
                    <a:cubicBezTo>
                      <a:pt x="16258" y="21600"/>
                      <a:pt x="20771" y="18254"/>
                      <a:pt x="21483" y="14049"/>
                    </a:cubicBezTo>
                    <a:cubicBezTo>
                      <a:pt x="21009" y="15960"/>
                      <a:pt x="19585" y="17298"/>
                      <a:pt x="17682" y="17298"/>
                    </a:cubicBezTo>
                    <a:cubicBezTo>
                      <a:pt x="15430" y="17298"/>
                      <a:pt x="13648" y="15387"/>
                      <a:pt x="13648" y="12996"/>
                    </a:cubicBezTo>
                    <a:cubicBezTo>
                      <a:pt x="13648" y="10609"/>
                      <a:pt x="15430" y="8698"/>
                      <a:pt x="17682" y="8698"/>
                    </a:cubicBezTo>
                    <a:cubicBezTo>
                      <a:pt x="19585" y="8698"/>
                      <a:pt x="21009" y="9938"/>
                      <a:pt x="21483" y="11850"/>
                    </a:cubicBezTo>
                    <a:cubicBezTo>
                      <a:pt x="21125" y="10321"/>
                      <a:pt x="20413" y="8983"/>
                      <a:pt x="19347" y="7836"/>
                    </a:cubicBezTo>
                    <a:cubicBezTo>
                      <a:pt x="20771" y="6978"/>
                      <a:pt x="21600" y="5831"/>
                      <a:pt x="21600" y="4396"/>
                    </a:cubicBezTo>
                    <a:cubicBezTo>
                      <a:pt x="21600" y="2005"/>
                      <a:pt x="19227" y="0"/>
                      <a:pt x="16258" y="0"/>
                    </a:cubicBezTo>
                    <a:cubicBezTo>
                      <a:pt x="15546" y="0"/>
                      <a:pt x="14955" y="382"/>
                      <a:pt x="14955" y="1050"/>
                    </a:cubicBezTo>
                    <a:cubicBezTo>
                      <a:pt x="14955" y="1623"/>
                      <a:pt x="15546" y="2102"/>
                      <a:pt x="16258" y="2102"/>
                    </a:cubicBezTo>
                    <a:cubicBezTo>
                      <a:pt x="17803" y="2102"/>
                      <a:pt x="18989" y="3152"/>
                      <a:pt x="18989" y="4396"/>
                    </a:cubicBezTo>
                    <a:cubicBezTo>
                      <a:pt x="18989" y="5160"/>
                      <a:pt x="18394" y="5925"/>
                      <a:pt x="17445" y="6307"/>
                    </a:cubicBezTo>
                    <a:cubicBezTo>
                      <a:pt x="15667" y="5063"/>
                      <a:pt x="13294" y="4396"/>
                      <a:pt x="10800" y="4396"/>
                    </a:cubicBezTo>
                    <a:cubicBezTo>
                      <a:pt x="8310" y="4396"/>
                      <a:pt x="6054" y="5063"/>
                      <a:pt x="4155" y="6307"/>
                    </a:cubicBezTo>
                    <a:cubicBezTo>
                      <a:pt x="3206" y="5925"/>
                      <a:pt x="2611" y="5160"/>
                      <a:pt x="2611" y="4396"/>
                    </a:cubicBezTo>
                    <a:cubicBezTo>
                      <a:pt x="2611" y="3152"/>
                      <a:pt x="3797" y="2102"/>
                      <a:pt x="5342" y="2102"/>
                    </a:cubicBezTo>
                    <a:cubicBezTo>
                      <a:pt x="6054" y="2102"/>
                      <a:pt x="6645" y="1623"/>
                      <a:pt x="6645" y="1050"/>
                    </a:cubicBezTo>
                    <a:cubicBezTo>
                      <a:pt x="6645" y="382"/>
                      <a:pt x="6054" y="0"/>
                      <a:pt x="53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937" name="Google Shape;4937;p41"/>
            <p:cNvGrpSpPr/>
            <p:nvPr/>
          </p:nvGrpSpPr>
          <p:grpSpPr>
            <a:xfrm>
              <a:off x="12357947" y="3631328"/>
              <a:ext cx="798995" cy="906763"/>
              <a:chOff x="74" y="-1"/>
              <a:chExt cx="798993" cy="906762"/>
            </a:xfrm>
          </p:grpSpPr>
          <p:sp>
            <p:nvSpPr>
              <p:cNvPr id="4938" name="Google Shape;4938;p41"/>
              <p:cNvSpPr/>
              <p:nvPr/>
            </p:nvSpPr>
            <p:spPr>
              <a:xfrm>
                <a:off x="381981" y="-1"/>
                <a:ext cx="304559" cy="215536"/>
              </a:xfrm>
              <a:custGeom>
                <a:rect b="b" l="l" r="r" t="t"/>
                <a:pathLst>
                  <a:path extrusionOk="0" h="21600" w="21600">
                    <a:moveTo>
                      <a:pt x="8640" y="0"/>
                    </a:moveTo>
                    <a:cubicBezTo>
                      <a:pt x="4816" y="0"/>
                      <a:pt x="1493" y="3287"/>
                      <a:pt x="0" y="7983"/>
                    </a:cubicBezTo>
                    <a:cubicBezTo>
                      <a:pt x="3323" y="10569"/>
                      <a:pt x="5813" y="15734"/>
                      <a:pt x="6483" y="21600"/>
                    </a:cubicBezTo>
                    <a:cubicBezTo>
                      <a:pt x="7147" y="21369"/>
                      <a:pt x="7812" y="21130"/>
                      <a:pt x="8640" y="21130"/>
                    </a:cubicBezTo>
                    <a:cubicBezTo>
                      <a:pt x="15787" y="21130"/>
                      <a:pt x="21600" y="12917"/>
                      <a:pt x="21600" y="2586"/>
                    </a:cubicBezTo>
                    <a:cubicBezTo>
                      <a:pt x="21600" y="1178"/>
                      <a:pt x="20772" y="0"/>
                      <a:pt x="197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39" name="Google Shape;4939;p41"/>
              <p:cNvSpPr/>
              <p:nvPr/>
            </p:nvSpPr>
            <p:spPr>
              <a:xfrm>
                <a:off x="74" y="110146"/>
                <a:ext cx="798993" cy="796615"/>
              </a:xfrm>
              <a:custGeom>
                <a:rect b="b" l="l" r="r" t="t"/>
                <a:pathLst>
                  <a:path extrusionOk="0" h="21600" w="21600">
                    <a:moveTo>
                      <a:pt x="7918" y="0"/>
                    </a:moveTo>
                    <a:cubicBezTo>
                      <a:pt x="7473" y="0"/>
                      <a:pt x="7158" y="317"/>
                      <a:pt x="7158" y="762"/>
                    </a:cubicBezTo>
                    <a:cubicBezTo>
                      <a:pt x="7158" y="1143"/>
                      <a:pt x="7473" y="1460"/>
                      <a:pt x="7918" y="1460"/>
                    </a:cubicBezTo>
                    <a:cubicBezTo>
                      <a:pt x="9058" y="1460"/>
                      <a:pt x="10007" y="2414"/>
                      <a:pt x="10007" y="3622"/>
                    </a:cubicBezTo>
                    <a:lnTo>
                      <a:pt x="10007" y="4765"/>
                    </a:lnTo>
                    <a:cubicBezTo>
                      <a:pt x="9184" y="4447"/>
                      <a:pt x="8233" y="4320"/>
                      <a:pt x="7220" y="4320"/>
                    </a:cubicBezTo>
                    <a:cubicBezTo>
                      <a:pt x="2849" y="4320"/>
                      <a:pt x="0" y="7179"/>
                      <a:pt x="0" y="11563"/>
                    </a:cubicBezTo>
                    <a:cubicBezTo>
                      <a:pt x="0" y="16199"/>
                      <a:pt x="3167" y="21600"/>
                      <a:pt x="7220" y="21600"/>
                    </a:cubicBezTo>
                    <a:cubicBezTo>
                      <a:pt x="7664" y="21600"/>
                      <a:pt x="8044" y="21537"/>
                      <a:pt x="8551" y="21473"/>
                    </a:cubicBezTo>
                    <a:cubicBezTo>
                      <a:pt x="9311" y="21219"/>
                      <a:pt x="10055" y="21092"/>
                      <a:pt x="10799" y="21092"/>
                    </a:cubicBezTo>
                    <a:cubicBezTo>
                      <a:pt x="11543" y="21092"/>
                      <a:pt x="12287" y="21219"/>
                      <a:pt x="13049" y="21473"/>
                    </a:cubicBezTo>
                    <a:cubicBezTo>
                      <a:pt x="13429" y="21600"/>
                      <a:pt x="13936" y="21600"/>
                      <a:pt x="14378" y="21600"/>
                    </a:cubicBezTo>
                    <a:cubicBezTo>
                      <a:pt x="18431" y="21600"/>
                      <a:pt x="21600" y="16199"/>
                      <a:pt x="21600" y="11563"/>
                    </a:cubicBezTo>
                    <a:cubicBezTo>
                      <a:pt x="21409" y="7115"/>
                      <a:pt x="18685" y="4320"/>
                      <a:pt x="14316" y="4320"/>
                    </a:cubicBezTo>
                    <a:cubicBezTo>
                      <a:pt x="13302" y="4320"/>
                      <a:pt x="12351" y="4447"/>
                      <a:pt x="11465" y="4765"/>
                    </a:cubicBezTo>
                    <a:lnTo>
                      <a:pt x="11465" y="3622"/>
                    </a:lnTo>
                    <a:cubicBezTo>
                      <a:pt x="11465" y="1587"/>
                      <a:pt x="9880" y="0"/>
                      <a:pt x="79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940" name="Google Shape;4940;p41"/>
            <p:cNvGrpSpPr/>
            <p:nvPr/>
          </p:nvGrpSpPr>
          <p:grpSpPr>
            <a:xfrm>
              <a:off x="12305143" y="4777089"/>
              <a:ext cx="904456" cy="845851"/>
              <a:chOff x="0" y="74"/>
              <a:chExt cx="904454" cy="845849"/>
            </a:xfrm>
          </p:grpSpPr>
          <p:sp>
            <p:nvSpPr>
              <p:cNvPr id="4941" name="Google Shape;4941;p41"/>
              <p:cNvSpPr/>
              <p:nvPr/>
            </p:nvSpPr>
            <p:spPr>
              <a:xfrm>
                <a:off x="609266" y="4759"/>
                <a:ext cx="295188" cy="274142"/>
              </a:xfrm>
              <a:custGeom>
                <a:rect b="b" l="l" r="r" t="t"/>
                <a:pathLst>
                  <a:path extrusionOk="0" h="21600" w="21600">
                    <a:moveTo>
                      <a:pt x="10112" y="0"/>
                    </a:moveTo>
                    <a:cubicBezTo>
                      <a:pt x="5829" y="0"/>
                      <a:pt x="2057" y="2397"/>
                      <a:pt x="0" y="6094"/>
                    </a:cubicBezTo>
                    <a:cubicBezTo>
                      <a:pt x="7543" y="8679"/>
                      <a:pt x="13888" y="14398"/>
                      <a:pt x="17829" y="21600"/>
                    </a:cubicBezTo>
                    <a:cubicBezTo>
                      <a:pt x="20060" y="19197"/>
                      <a:pt x="21600" y="15875"/>
                      <a:pt x="21600" y="12370"/>
                    </a:cubicBezTo>
                    <a:cubicBezTo>
                      <a:pt x="21600" y="5356"/>
                      <a:pt x="16457" y="0"/>
                      <a:pt x="101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42" name="Google Shape;4942;p41"/>
              <p:cNvSpPr/>
              <p:nvPr/>
            </p:nvSpPr>
            <p:spPr>
              <a:xfrm>
                <a:off x="206126" y="371197"/>
                <a:ext cx="164375" cy="207205"/>
              </a:xfrm>
              <a:custGeom>
                <a:rect b="b" l="l" r="r" t="t"/>
                <a:pathLst>
                  <a:path extrusionOk="0" h="21600" w="19430">
                    <a:moveTo>
                      <a:pt x="10263" y="11141"/>
                    </a:moveTo>
                    <a:cubicBezTo>
                      <a:pt x="11925" y="11141"/>
                      <a:pt x="13305" y="12358"/>
                      <a:pt x="13305" y="13824"/>
                    </a:cubicBezTo>
                    <a:cubicBezTo>
                      <a:pt x="13305" y="15537"/>
                      <a:pt x="11925" y="16754"/>
                      <a:pt x="10263" y="16754"/>
                    </a:cubicBezTo>
                    <a:cubicBezTo>
                      <a:pt x="8593" y="16754"/>
                      <a:pt x="7213" y="15537"/>
                      <a:pt x="7213" y="13824"/>
                    </a:cubicBezTo>
                    <a:cubicBezTo>
                      <a:pt x="7213" y="12358"/>
                      <a:pt x="8593" y="11141"/>
                      <a:pt x="10263" y="11141"/>
                    </a:cubicBezTo>
                    <a:close/>
                    <a:moveTo>
                      <a:pt x="11661" y="0"/>
                    </a:moveTo>
                    <a:cubicBezTo>
                      <a:pt x="7151" y="0"/>
                      <a:pt x="2712" y="3667"/>
                      <a:pt x="839" y="8210"/>
                    </a:cubicBezTo>
                    <a:cubicBezTo>
                      <a:pt x="-1095" y="13335"/>
                      <a:pt x="285" y="19685"/>
                      <a:pt x="5270" y="21158"/>
                    </a:cubicBezTo>
                    <a:cubicBezTo>
                      <a:pt x="6087" y="21460"/>
                      <a:pt x="6949" y="21600"/>
                      <a:pt x="7837" y="21600"/>
                    </a:cubicBezTo>
                    <a:cubicBezTo>
                      <a:pt x="9068" y="21600"/>
                      <a:pt x="10360" y="21336"/>
                      <a:pt x="11643" y="20910"/>
                    </a:cubicBezTo>
                    <a:cubicBezTo>
                      <a:pt x="12751" y="19445"/>
                      <a:pt x="14140" y="17731"/>
                      <a:pt x="15802" y="16266"/>
                    </a:cubicBezTo>
                    <a:cubicBezTo>
                      <a:pt x="16356" y="15537"/>
                      <a:pt x="17463" y="14801"/>
                      <a:pt x="18290" y="14312"/>
                    </a:cubicBezTo>
                    <a:cubicBezTo>
                      <a:pt x="20505" y="8939"/>
                      <a:pt x="19679" y="2101"/>
                      <a:pt x="14140" y="395"/>
                    </a:cubicBezTo>
                    <a:cubicBezTo>
                      <a:pt x="13323" y="124"/>
                      <a:pt x="12487" y="0"/>
                      <a:pt x="116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43" name="Google Shape;4943;p41"/>
              <p:cNvSpPr/>
              <p:nvPr/>
            </p:nvSpPr>
            <p:spPr>
              <a:xfrm>
                <a:off x="321528" y="530059"/>
                <a:ext cx="263693" cy="315864"/>
              </a:xfrm>
              <a:custGeom>
                <a:rect b="b" l="l" r="r" t="t"/>
                <a:pathLst>
                  <a:path extrusionOk="0" h="21600" w="20428">
                    <a:moveTo>
                      <a:pt x="10531" y="0"/>
                    </a:moveTo>
                    <a:cubicBezTo>
                      <a:pt x="8249" y="0"/>
                      <a:pt x="5939" y="773"/>
                      <a:pt x="4499" y="2212"/>
                    </a:cubicBezTo>
                    <a:cubicBezTo>
                      <a:pt x="327" y="6541"/>
                      <a:pt x="-946" y="8783"/>
                      <a:pt x="690" y="20802"/>
                    </a:cubicBezTo>
                    <a:cubicBezTo>
                      <a:pt x="2321" y="21442"/>
                      <a:pt x="4320" y="21600"/>
                      <a:pt x="6135" y="21600"/>
                    </a:cubicBezTo>
                    <a:lnTo>
                      <a:pt x="8128" y="21600"/>
                    </a:lnTo>
                    <a:lnTo>
                      <a:pt x="8128" y="13269"/>
                    </a:lnTo>
                    <a:lnTo>
                      <a:pt x="4862" y="10223"/>
                    </a:lnTo>
                    <a:cubicBezTo>
                      <a:pt x="4320" y="9902"/>
                      <a:pt x="4136" y="9424"/>
                      <a:pt x="4136" y="9104"/>
                    </a:cubicBezTo>
                    <a:cubicBezTo>
                      <a:pt x="4136" y="6057"/>
                      <a:pt x="6861" y="3657"/>
                      <a:pt x="10306" y="3657"/>
                    </a:cubicBezTo>
                    <a:cubicBezTo>
                      <a:pt x="13757" y="3657"/>
                      <a:pt x="16483" y="6057"/>
                      <a:pt x="16483" y="9104"/>
                    </a:cubicBezTo>
                    <a:cubicBezTo>
                      <a:pt x="16483" y="9424"/>
                      <a:pt x="16120" y="10065"/>
                      <a:pt x="15751" y="10223"/>
                    </a:cubicBezTo>
                    <a:lnTo>
                      <a:pt x="12306" y="13269"/>
                    </a:lnTo>
                    <a:lnTo>
                      <a:pt x="12306" y="21600"/>
                    </a:lnTo>
                    <a:lnTo>
                      <a:pt x="13394" y="21600"/>
                    </a:lnTo>
                    <a:cubicBezTo>
                      <a:pt x="15935" y="21600"/>
                      <a:pt x="17935" y="21442"/>
                      <a:pt x="20112" y="20802"/>
                    </a:cubicBezTo>
                    <a:cubicBezTo>
                      <a:pt x="20654" y="12628"/>
                      <a:pt x="20654" y="8463"/>
                      <a:pt x="18839" y="5417"/>
                    </a:cubicBezTo>
                    <a:cubicBezTo>
                      <a:pt x="18113" y="4298"/>
                      <a:pt x="17024" y="3016"/>
                      <a:pt x="15935" y="1892"/>
                    </a:cubicBezTo>
                    <a:cubicBezTo>
                      <a:pt x="14570" y="610"/>
                      <a:pt x="12559" y="0"/>
                      <a:pt x="105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44" name="Google Shape;4944;p41"/>
              <p:cNvSpPr/>
              <p:nvPr/>
            </p:nvSpPr>
            <p:spPr>
              <a:xfrm>
                <a:off x="426456" y="637974"/>
                <a:ext cx="46856" cy="39271"/>
              </a:xfrm>
              <a:custGeom>
                <a:rect b="b" l="l" r="r" t="t"/>
                <a:pathLst>
                  <a:path extrusionOk="0" h="21600" w="21600">
                    <a:moveTo>
                      <a:pt x="11211" y="0"/>
                    </a:moveTo>
                    <a:cubicBezTo>
                      <a:pt x="6480" y="0"/>
                      <a:pt x="1646" y="2905"/>
                      <a:pt x="0" y="8714"/>
                    </a:cubicBezTo>
                    <a:lnTo>
                      <a:pt x="10800" y="21600"/>
                    </a:lnTo>
                    <a:lnTo>
                      <a:pt x="21600" y="8714"/>
                    </a:lnTo>
                    <a:cubicBezTo>
                      <a:pt x="20537" y="2905"/>
                      <a:pt x="15943" y="0"/>
                      <a:pt x="112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45" name="Google Shape;4945;p41"/>
              <p:cNvSpPr/>
              <p:nvPr/>
            </p:nvSpPr>
            <p:spPr>
              <a:xfrm>
                <a:off x="523959" y="372090"/>
                <a:ext cx="166675" cy="207874"/>
              </a:xfrm>
              <a:custGeom>
                <a:rect b="b" l="l" r="r" t="t"/>
                <a:pathLst>
                  <a:path extrusionOk="0" h="21600" w="19201">
                    <a:moveTo>
                      <a:pt x="10093" y="11013"/>
                    </a:moveTo>
                    <a:cubicBezTo>
                      <a:pt x="11712" y="11013"/>
                      <a:pt x="13332" y="12226"/>
                      <a:pt x="13332" y="13686"/>
                    </a:cubicBezTo>
                    <a:cubicBezTo>
                      <a:pt x="13066" y="15394"/>
                      <a:pt x="11712" y="16608"/>
                      <a:pt x="10093" y="16608"/>
                    </a:cubicBezTo>
                    <a:cubicBezTo>
                      <a:pt x="8474" y="16608"/>
                      <a:pt x="7128" y="15394"/>
                      <a:pt x="7128" y="13686"/>
                    </a:cubicBezTo>
                    <a:cubicBezTo>
                      <a:pt x="7128" y="12226"/>
                      <a:pt x="8474" y="11013"/>
                      <a:pt x="10093" y="11013"/>
                    </a:cubicBezTo>
                    <a:close/>
                    <a:moveTo>
                      <a:pt x="7737" y="0"/>
                    </a:moveTo>
                    <a:cubicBezTo>
                      <a:pt x="7000" y="0"/>
                      <a:pt x="6254" y="93"/>
                      <a:pt x="5509" y="301"/>
                    </a:cubicBezTo>
                    <a:cubicBezTo>
                      <a:pt x="377" y="2002"/>
                      <a:pt x="-977" y="8091"/>
                      <a:pt x="651" y="13200"/>
                    </a:cubicBezTo>
                    <a:cubicBezTo>
                      <a:pt x="1996" y="13686"/>
                      <a:pt x="3350" y="14660"/>
                      <a:pt x="4429" y="15634"/>
                    </a:cubicBezTo>
                    <a:cubicBezTo>
                      <a:pt x="6314" y="17342"/>
                      <a:pt x="8208" y="19289"/>
                      <a:pt x="9553" y="21237"/>
                    </a:cubicBezTo>
                    <a:cubicBezTo>
                      <a:pt x="10230" y="21484"/>
                      <a:pt x="10975" y="21600"/>
                      <a:pt x="11712" y="21600"/>
                    </a:cubicBezTo>
                    <a:cubicBezTo>
                      <a:pt x="12458" y="21600"/>
                      <a:pt x="13195" y="21484"/>
                      <a:pt x="13871" y="21237"/>
                    </a:cubicBezTo>
                    <a:cubicBezTo>
                      <a:pt x="18464" y="19529"/>
                      <a:pt x="20623" y="13686"/>
                      <a:pt x="18190" y="8091"/>
                    </a:cubicBezTo>
                    <a:cubicBezTo>
                      <a:pt x="16562" y="3686"/>
                      <a:pt x="12329" y="0"/>
                      <a:pt x="77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46" name="Google Shape;4946;p41"/>
              <p:cNvSpPr/>
              <p:nvPr/>
            </p:nvSpPr>
            <p:spPr>
              <a:xfrm>
                <a:off x="53920" y="105535"/>
                <a:ext cx="796688" cy="702904"/>
              </a:xfrm>
              <a:custGeom>
                <a:rect b="b" l="l" r="r" t="t"/>
                <a:pathLst>
                  <a:path extrusionOk="0" h="21600" w="21600">
                    <a:moveTo>
                      <a:pt x="10735" y="0"/>
                    </a:moveTo>
                    <a:cubicBezTo>
                      <a:pt x="4827" y="0"/>
                      <a:pt x="0" y="5183"/>
                      <a:pt x="0" y="11448"/>
                    </a:cubicBezTo>
                    <a:cubicBezTo>
                      <a:pt x="0" y="15767"/>
                      <a:pt x="2287" y="19655"/>
                      <a:pt x="5844" y="21600"/>
                    </a:cubicBezTo>
                    <a:cubicBezTo>
                      <a:pt x="5590" y="19223"/>
                      <a:pt x="5590" y="17568"/>
                      <a:pt x="6035" y="16199"/>
                    </a:cubicBezTo>
                    <a:lnTo>
                      <a:pt x="5908" y="16199"/>
                    </a:lnTo>
                    <a:cubicBezTo>
                      <a:pt x="5527" y="16199"/>
                      <a:pt x="5208" y="16129"/>
                      <a:pt x="4892" y="16055"/>
                    </a:cubicBezTo>
                    <a:cubicBezTo>
                      <a:pt x="2986" y="15265"/>
                      <a:pt x="2224" y="12527"/>
                      <a:pt x="2986" y="10008"/>
                    </a:cubicBezTo>
                    <a:cubicBezTo>
                      <a:pt x="3672" y="7974"/>
                      <a:pt x="5233" y="6587"/>
                      <a:pt x="6834" y="6587"/>
                    </a:cubicBezTo>
                    <a:cubicBezTo>
                      <a:pt x="7162" y="6587"/>
                      <a:pt x="7491" y="6646"/>
                      <a:pt x="7814" y="6767"/>
                    </a:cubicBezTo>
                    <a:cubicBezTo>
                      <a:pt x="9276" y="7343"/>
                      <a:pt x="10292" y="9144"/>
                      <a:pt x="9973" y="11519"/>
                    </a:cubicBezTo>
                    <a:cubicBezTo>
                      <a:pt x="10227" y="11448"/>
                      <a:pt x="10546" y="11448"/>
                      <a:pt x="10863" y="11448"/>
                    </a:cubicBezTo>
                    <a:cubicBezTo>
                      <a:pt x="10990" y="11448"/>
                      <a:pt x="11181" y="11448"/>
                      <a:pt x="11435" y="11519"/>
                    </a:cubicBezTo>
                    <a:cubicBezTo>
                      <a:pt x="11181" y="9144"/>
                      <a:pt x="12133" y="7416"/>
                      <a:pt x="13532" y="6767"/>
                    </a:cubicBezTo>
                    <a:cubicBezTo>
                      <a:pt x="13877" y="6623"/>
                      <a:pt x="14230" y="6557"/>
                      <a:pt x="14583" y="6557"/>
                    </a:cubicBezTo>
                    <a:cubicBezTo>
                      <a:pt x="16176" y="6557"/>
                      <a:pt x="17747" y="7944"/>
                      <a:pt x="18422" y="10008"/>
                    </a:cubicBezTo>
                    <a:cubicBezTo>
                      <a:pt x="19184" y="12527"/>
                      <a:pt x="18295" y="15265"/>
                      <a:pt x="16454" y="16055"/>
                    </a:cubicBezTo>
                    <a:cubicBezTo>
                      <a:pt x="16135" y="16129"/>
                      <a:pt x="15881" y="16199"/>
                      <a:pt x="15627" y="16199"/>
                    </a:cubicBezTo>
                    <a:cubicBezTo>
                      <a:pt x="15946" y="17568"/>
                      <a:pt x="15946" y="19296"/>
                      <a:pt x="15692" y="21600"/>
                    </a:cubicBezTo>
                    <a:cubicBezTo>
                      <a:pt x="19249" y="19728"/>
                      <a:pt x="21600" y="15767"/>
                      <a:pt x="21600" y="11448"/>
                    </a:cubicBezTo>
                    <a:cubicBezTo>
                      <a:pt x="21535" y="5183"/>
                      <a:pt x="16708" y="0"/>
                      <a:pt x="107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47" name="Google Shape;4947;p41"/>
              <p:cNvSpPr/>
              <p:nvPr/>
            </p:nvSpPr>
            <p:spPr>
              <a:xfrm>
                <a:off x="0" y="74"/>
                <a:ext cx="295262" cy="276447"/>
              </a:xfrm>
              <a:custGeom>
                <a:rect b="b" l="l" r="r" t="t"/>
                <a:pathLst>
                  <a:path extrusionOk="0" h="21600" w="21600">
                    <a:moveTo>
                      <a:pt x="11486" y="0"/>
                    </a:moveTo>
                    <a:cubicBezTo>
                      <a:pt x="5147" y="0"/>
                      <a:pt x="0" y="5492"/>
                      <a:pt x="0" y="12447"/>
                    </a:cubicBezTo>
                    <a:cubicBezTo>
                      <a:pt x="0" y="16108"/>
                      <a:pt x="1545" y="19223"/>
                      <a:pt x="3770" y="21600"/>
                    </a:cubicBezTo>
                    <a:cubicBezTo>
                      <a:pt x="7715" y="14644"/>
                      <a:pt x="13885" y="8972"/>
                      <a:pt x="21600" y="6224"/>
                    </a:cubicBezTo>
                    <a:cubicBezTo>
                      <a:pt x="19712" y="2563"/>
                      <a:pt x="15773" y="0"/>
                      <a:pt x="114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948" name="Google Shape;4948;p41"/>
            <p:cNvGrpSpPr/>
            <p:nvPr/>
          </p:nvGrpSpPr>
          <p:grpSpPr>
            <a:xfrm>
              <a:off x="12303449" y="5861601"/>
              <a:ext cx="907969" cy="904455"/>
              <a:chOff x="0" y="0"/>
              <a:chExt cx="907968" cy="904454"/>
            </a:xfrm>
          </p:grpSpPr>
          <p:sp>
            <p:nvSpPr>
              <p:cNvPr id="4949" name="Google Shape;4949;p41"/>
              <p:cNvSpPr/>
              <p:nvPr/>
            </p:nvSpPr>
            <p:spPr>
              <a:xfrm>
                <a:off x="379024" y="0"/>
                <a:ext cx="147558" cy="148152"/>
              </a:xfrm>
              <a:custGeom>
                <a:rect b="b" l="l" r="r" t="t"/>
                <a:pathLst>
                  <a:path extrusionOk="0" h="21600" w="21600">
                    <a:moveTo>
                      <a:pt x="10756" y="0"/>
                    </a:moveTo>
                    <a:cubicBezTo>
                      <a:pt x="9341" y="0"/>
                      <a:pt x="7882" y="596"/>
                      <a:pt x="7196" y="1789"/>
                    </a:cubicBezTo>
                    <a:lnTo>
                      <a:pt x="0" y="16482"/>
                    </a:lnTo>
                    <a:lnTo>
                      <a:pt x="337" y="16482"/>
                    </a:lnTo>
                    <a:lnTo>
                      <a:pt x="10626" y="21600"/>
                    </a:lnTo>
                    <a:lnTo>
                      <a:pt x="21262" y="16482"/>
                    </a:lnTo>
                    <a:lnTo>
                      <a:pt x="21600" y="16482"/>
                    </a:lnTo>
                    <a:lnTo>
                      <a:pt x="14055" y="1789"/>
                    </a:lnTo>
                    <a:cubicBezTo>
                      <a:pt x="13544" y="596"/>
                      <a:pt x="12172" y="0"/>
                      <a:pt x="107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50" name="Google Shape;4950;p41"/>
              <p:cNvSpPr/>
              <p:nvPr/>
            </p:nvSpPr>
            <p:spPr>
              <a:xfrm>
                <a:off x="379024" y="755037"/>
                <a:ext cx="147558" cy="149417"/>
              </a:xfrm>
              <a:custGeom>
                <a:rect b="b" l="l" r="r" t="t"/>
                <a:pathLst>
                  <a:path extrusionOk="0" h="21600" w="21600">
                    <a:moveTo>
                      <a:pt x="10626" y="0"/>
                    </a:moveTo>
                    <a:lnTo>
                      <a:pt x="337" y="5086"/>
                    </a:lnTo>
                    <a:lnTo>
                      <a:pt x="0" y="5086"/>
                    </a:lnTo>
                    <a:lnTo>
                      <a:pt x="7196" y="19310"/>
                    </a:lnTo>
                    <a:cubicBezTo>
                      <a:pt x="8231" y="20837"/>
                      <a:pt x="9690" y="21600"/>
                      <a:pt x="11018" y="21600"/>
                    </a:cubicBezTo>
                    <a:cubicBezTo>
                      <a:pt x="12346" y="21600"/>
                      <a:pt x="13544" y="20837"/>
                      <a:pt x="14055" y="19310"/>
                    </a:cubicBezTo>
                    <a:lnTo>
                      <a:pt x="21600" y="5086"/>
                    </a:lnTo>
                    <a:lnTo>
                      <a:pt x="21262" y="5086"/>
                    </a:lnTo>
                    <a:lnTo>
                      <a:pt x="1062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51" name="Google Shape;4951;p41"/>
              <p:cNvSpPr/>
              <p:nvPr/>
            </p:nvSpPr>
            <p:spPr>
              <a:xfrm>
                <a:off x="0" y="380121"/>
                <a:ext cx="151741" cy="142947"/>
              </a:xfrm>
              <a:custGeom>
                <a:rect b="b" l="l" r="r" t="t"/>
                <a:pathLst>
                  <a:path extrusionOk="0" h="21600" w="20876">
                    <a:moveTo>
                      <a:pt x="16036" y="0"/>
                    </a:moveTo>
                    <a:lnTo>
                      <a:pt x="2172" y="7080"/>
                    </a:lnTo>
                    <a:cubicBezTo>
                      <a:pt x="-724" y="8856"/>
                      <a:pt x="-724" y="12755"/>
                      <a:pt x="2172" y="14171"/>
                    </a:cubicBezTo>
                    <a:lnTo>
                      <a:pt x="16036" y="21600"/>
                    </a:lnTo>
                    <a:lnTo>
                      <a:pt x="16036" y="21252"/>
                    </a:lnTo>
                    <a:lnTo>
                      <a:pt x="20876" y="10631"/>
                    </a:lnTo>
                    <a:lnTo>
                      <a:pt x="1603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52" name="Google Shape;4952;p41"/>
              <p:cNvSpPr/>
              <p:nvPr/>
            </p:nvSpPr>
            <p:spPr>
              <a:xfrm>
                <a:off x="756245" y="375436"/>
                <a:ext cx="151723" cy="147632"/>
              </a:xfrm>
              <a:custGeom>
                <a:rect b="b" l="l" r="r" t="t"/>
                <a:pathLst>
                  <a:path extrusionOk="0" h="21600" w="20874">
                    <a:moveTo>
                      <a:pt x="4840" y="0"/>
                    </a:moveTo>
                    <a:lnTo>
                      <a:pt x="4840" y="686"/>
                    </a:lnTo>
                    <a:lnTo>
                      <a:pt x="0" y="10980"/>
                    </a:lnTo>
                    <a:lnTo>
                      <a:pt x="4840" y="21263"/>
                    </a:lnTo>
                    <a:lnTo>
                      <a:pt x="4840" y="21600"/>
                    </a:lnTo>
                    <a:lnTo>
                      <a:pt x="18694" y="14407"/>
                    </a:lnTo>
                    <a:cubicBezTo>
                      <a:pt x="21600" y="13036"/>
                      <a:pt x="21600" y="9260"/>
                      <a:pt x="18694" y="7541"/>
                    </a:cubicBezTo>
                    <a:lnTo>
                      <a:pt x="484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53" name="Google Shape;4953;p41"/>
              <p:cNvSpPr/>
              <p:nvPr/>
            </p:nvSpPr>
            <p:spPr>
              <a:xfrm>
                <a:off x="126910" y="637899"/>
                <a:ext cx="137283" cy="138187"/>
              </a:xfrm>
              <a:custGeom>
                <a:rect b="b" l="l" r="r" t="t"/>
                <a:pathLst>
                  <a:path extrusionOk="0" h="21600" w="20918">
                    <a:moveTo>
                      <a:pt x="5562" y="0"/>
                    </a:moveTo>
                    <a:lnTo>
                      <a:pt x="213" y="16485"/>
                    </a:lnTo>
                    <a:cubicBezTo>
                      <a:pt x="-682" y="18915"/>
                      <a:pt x="1392" y="21600"/>
                      <a:pt x="3545" y="21600"/>
                    </a:cubicBezTo>
                    <a:cubicBezTo>
                      <a:pt x="3987" y="21600"/>
                      <a:pt x="4429" y="21495"/>
                      <a:pt x="4848" y="21240"/>
                    </a:cubicBezTo>
                    <a:lnTo>
                      <a:pt x="20918" y="15752"/>
                    </a:lnTo>
                    <a:lnTo>
                      <a:pt x="20918" y="15380"/>
                    </a:lnTo>
                    <a:lnTo>
                      <a:pt x="17348" y="4022"/>
                    </a:lnTo>
                    <a:lnTo>
                      <a:pt x="592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54" name="Google Shape;4954;p41"/>
              <p:cNvSpPr/>
              <p:nvPr/>
            </p:nvSpPr>
            <p:spPr>
              <a:xfrm>
                <a:off x="643793" y="124798"/>
                <a:ext cx="137399" cy="140566"/>
              </a:xfrm>
              <a:custGeom>
                <a:rect b="b" l="l" r="r" t="t"/>
                <a:pathLst>
                  <a:path extrusionOk="0" h="21600" w="20936">
                    <a:moveTo>
                      <a:pt x="17486" y="0"/>
                    </a:moveTo>
                    <a:cubicBezTo>
                      <a:pt x="17022" y="0"/>
                      <a:pt x="16546" y="114"/>
                      <a:pt x="16058" y="354"/>
                    </a:cubicBezTo>
                    <a:lnTo>
                      <a:pt x="0" y="5749"/>
                    </a:lnTo>
                    <a:lnTo>
                      <a:pt x="0" y="6114"/>
                    </a:lnTo>
                    <a:lnTo>
                      <a:pt x="3570" y="17634"/>
                    </a:lnTo>
                    <a:lnTo>
                      <a:pt x="14993" y="21600"/>
                    </a:lnTo>
                    <a:lnTo>
                      <a:pt x="15344" y="21600"/>
                    </a:lnTo>
                    <a:lnTo>
                      <a:pt x="20705" y="5394"/>
                    </a:lnTo>
                    <a:cubicBezTo>
                      <a:pt x="21600" y="2697"/>
                      <a:pt x="19764" y="0"/>
                      <a:pt x="174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55" name="Google Shape;4955;p41"/>
              <p:cNvSpPr/>
              <p:nvPr/>
            </p:nvSpPr>
            <p:spPr>
              <a:xfrm>
                <a:off x="639107" y="637899"/>
                <a:ext cx="140529" cy="142054"/>
              </a:xfrm>
              <a:custGeom>
                <a:rect b="b" l="l" r="r" t="t"/>
                <a:pathLst>
                  <a:path extrusionOk="0" h="21600" w="20759">
                    <a:moveTo>
                      <a:pt x="15228" y="0"/>
                    </a:moveTo>
                    <a:lnTo>
                      <a:pt x="4153" y="3913"/>
                    </a:lnTo>
                    <a:lnTo>
                      <a:pt x="0" y="15324"/>
                    </a:lnTo>
                    <a:lnTo>
                      <a:pt x="0" y="16036"/>
                    </a:lnTo>
                    <a:lnTo>
                      <a:pt x="15568" y="21374"/>
                    </a:lnTo>
                    <a:cubicBezTo>
                      <a:pt x="16030" y="21532"/>
                      <a:pt x="16480" y="21600"/>
                      <a:pt x="16920" y="21600"/>
                    </a:cubicBezTo>
                    <a:cubicBezTo>
                      <a:pt x="19502" y="21600"/>
                      <a:pt x="21600" y="19123"/>
                      <a:pt x="20424" y="16387"/>
                    </a:cubicBezTo>
                    <a:lnTo>
                      <a:pt x="1522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56" name="Google Shape;4956;p41"/>
              <p:cNvSpPr/>
              <p:nvPr/>
            </p:nvSpPr>
            <p:spPr>
              <a:xfrm>
                <a:off x="125993" y="126285"/>
                <a:ext cx="138200" cy="139079"/>
              </a:xfrm>
              <a:custGeom>
                <a:rect b="b" l="l" r="r" t="t"/>
                <a:pathLst>
                  <a:path extrusionOk="0" h="21600" w="20700">
                    <a:moveTo>
                      <a:pt x="3924" y="0"/>
                    </a:moveTo>
                    <a:cubicBezTo>
                      <a:pt x="1428" y="0"/>
                      <a:pt x="-900" y="2322"/>
                      <a:pt x="348" y="5221"/>
                    </a:cubicBezTo>
                    <a:lnTo>
                      <a:pt x="5606" y="21600"/>
                    </a:lnTo>
                    <a:lnTo>
                      <a:pt x="16835" y="17592"/>
                    </a:lnTo>
                    <a:lnTo>
                      <a:pt x="20700" y="5579"/>
                    </a:lnTo>
                    <a:lnTo>
                      <a:pt x="4904" y="127"/>
                    </a:lnTo>
                    <a:cubicBezTo>
                      <a:pt x="4581" y="46"/>
                      <a:pt x="4247" y="0"/>
                      <a:pt x="39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57" name="Google Shape;4957;p41"/>
              <p:cNvSpPr/>
              <p:nvPr/>
            </p:nvSpPr>
            <p:spPr>
              <a:xfrm>
                <a:off x="374339" y="370750"/>
                <a:ext cx="157003" cy="157003"/>
              </a:xfrm>
              <a:custGeom>
                <a:rect b="b" l="l" r="r" t="t"/>
                <a:pathLst>
                  <a:path extrusionOk="0" h="21600" w="21600">
                    <a:moveTo>
                      <a:pt x="10631" y="0"/>
                    </a:moveTo>
                    <a:cubicBezTo>
                      <a:pt x="4830" y="0"/>
                      <a:pt x="0" y="4840"/>
                      <a:pt x="0" y="10969"/>
                    </a:cubicBezTo>
                    <a:cubicBezTo>
                      <a:pt x="0" y="16770"/>
                      <a:pt x="4830" y="21600"/>
                      <a:pt x="10631" y="21600"/>
                    </a:cubicBezTo>
                    <a:cubicBezTo>
                      <a:pt x="16760" y="21600"/>
                      <a:pt x="21600" y="16770"/>
                      <a:pt x="21600" y="10969"/>
                    </a:cubicBezTo>
                    <a:cubicBezTo>
                      <a:pt x="21600" y="5157"/>
                      <a:pt x="16760"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58" name="Google Shape;4958;p41"/>
              <p:cNvSpPr/>
              <p:nvPr/>
            </p:nvSpPr>
            <p:spPr>
              <a:xfrm>
                <a:off x="292305" y="158117"/>
                <a:ext cx="133575" cy="179836"/>
              </a:xfrm>
              <a:custGeom>
                <a:rect b="b" l="l" r="r" t="t"/>
                <a:pathLst>
                  <a:path extrusionOk="0" h="21600" w="21600">
                    <a:moveTo>
                      <a:pt x="8671" y="0"/>
                    </a:moveTo>
                    <a:cubicBezTo>
                      <a:pt x="7962" y="0"/>
                      <a:pt x="7204" y="71"/>
                      <a:pt x="6446" y="214"/>
                    </a:cubicBezTo>
                    <a:cubicBezTo>
                      <a:pt x="4931" y="491"/>
                      <a:pt x="4173" y="1340"/>
                      <a:pt x="3788" y="2180"/>
                    </a:cubicBezTo>
                    <a:lnTo>
                      <a:pt x="0" y="11193"/>
                    </a:lnTo>
                    <a:lnTo>
                      <a:pt x="14023" y="21600"/>
                    </a:lnTo>
                    <a:cubicBezTo>
                      <a:pt x="16296" y="21037"/>
                      <a:pt x="18942" y="19912"/>
                      <a:pt x="21600" y="19635"/>
                    </a:cubicBezTo>
                    <a:lnTo>
                      <a:pt x="21600" y="4431"/>
                    </a:lnTo>
                    <a:lnTo>
                      <a:pt x="10608" y="214"/>
                    </a:lnTo>
                    <a:cubicBezTo>
                      <a:pt x="10042" y="71"/>
                      <a:pt x="9381" y="0"/>
                      <a:pt x="86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59" name="Google Shape;4959;p41"/>
              <p:cNvSpPr/>
              <p:nvPr/>
            </p:nvSpPr>
            <p:spPr>
              <a:xfrm>
                <a:off x="564139" y="291097"/>
                <a:ext cx="180356" cy="135881"/>
              </a:xfrm>
              <a:custGeom>
                <a:rect b="b" l="l" r="r" t="t"/>
                <a:pathLst>
                  <a:path extrusionOk="0" h="21600" w="21600">
                    <a:moveTo>
                      <a:pt x="10377" y="0"/>
                    </a:moveTo>
                    <a:lnTo>
                      <a:pt x="0" y="13785"/>
                    </a:lnTo>
                    <a:cubicBezTo>
                      <a:pt x="1122" y="16386"/>
                      <a:pt x="1683" y="18621"/>
                      <a:pt x="2521" y="21600"/>
                    </a:cubicBezTo>
                    <a:lnTo>
                      <a:pt x="17396" y="21600"/>
                    </a:lnTo>
                    <a:lnTo>
                      <a:pt x="21600" y="10806"/>
                    </a:lnTo>
                    <a:cubicBezTo>
                      <a:pt x="21600" y="8938"/>
                      <a:pt x="21600" y="7448"/>
                      <a:pt x="21324" y="6703"/>
                    </a:cubicBezTo>
                    <a:cubicBezTo>
                      <a:pt x="21039" y="5214"/>
                      <a:pt x="20202" y="4102"/>
                      <a:pt x="19355" y="3724"/>
                    </a:cubicBezTo>
                    <a:lnTo>
                      <a:pt x="1037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60" name="Google Shape;4960;p41"/>
              <p:cNvSpPr/>
              <p:nvPr/>
            </p:nvSpPr>
            <p:spPr>
              <a:xfrm>
                <a:off x="158996" y="288791"/>
                <a:ext cx="184851" cy="131195"/>
              </a:xfrm>
              <a:custGeom>
                <a:rect b="b" l="l" r="r" t="t"/>
                <a:pathLst>
                  <a:path extrusionOk="0" h="21600" w="21304">
                    <a:moveTo>
                      <a:pt x="10770" y="0"/>
                    </a:moveTo>
                    <a:lnTo>
                      <a:pt x="2404" y="3857"/>
                    </a:lnTo>
                    <a:cubicBezTo>
                      <a:pt x="1324" y="4237"/>
                      <a:pt x="784" y="5400"/>
                      <a:pt x="510" y="6551"/>
                    </a:cubicBezTo>
                    <a:cubicBezTo>
                      <a:pt x="-30" y="8094"/>
                      <a:pt x="-296" y="9637"/>
                      <a:pt x="510" y="10408"/>
                    </a:cubicBezTo>
                    <a:lnTo>
                      <a:pt x="4564" y="21600"/>
                    </a:lnTo>
                    <a:lnTo>
                      <a:pt x="18878" y="21600"/>
                    </a:lnTo>
                    <a:cubicBezTo>
                      <a:pt x="19418" y="18894"/>
                      <a:pt x="19958" y="16200"/>
                      <a:pt x="21304" y="13886"/>
                    </a:cubicBezTo>
                    <a:lnTo>
                      <a:pt x="1077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61" name="Google Shape;4961;p41"/>
              <p:cNvSpPr/>
              <p:nvPr/>
            </p:nvSpPr>
            <p:spPr>
              <a:xfrm>
                <a:off x="479726" y="159530"/>
                <a:ext cx="133575" cy="180803"/>
              </a:xfrm>
              <a:custGeom>
                <a:rect b="b" l="l" r="r" t="t"/>
                <a:pathLst>
                  <a:path extrusionOk="0" h="21600" w="21600">
                    <a:moveTo>
                      <a:pt x="12532" y="0"/>
                    </a:moveTo>
                    <a:cubicBezTo>
                      <a:pt x="11894" y="0"/>
                      <a:pt x="11257" y="89"/>
                      <a:pt x="10620" y="320"/>
                    </a:cubicBezTo>
                    <a:lnTo>
                      <a:pt x="0" y="4523"/>
                    </a:lnTo>
                    <a:lnTo>
                      <a:pt x="0" y="19361"/>
                    </a:lnTo>
                    <a:cubicBezTo>
                      <a:pt x="2658" y="19636"/>
                      <a:pt x="4931" y="20196"/>
                      <a:pt x="7577" y="21600"/>
                    </a:cubicBezTo>
                    <a:lnTo>
                      <a:pt x="21600" y="11240"/>
                    </a:lnTo>
                    <a:lnTo>
                      <a:pt x="17812" y="2559"/>
                    </a:lnTo>
                    <a:cubicBezTo>
                      <a:pt x="17439" y="1439"/>
                      <a:pt x="16296" y="604"/>
                      <a:pt x="15166" y="320"/>
                    </a:cubicBezTo>
                    <a:cubicBezTo>
                      <a:pt x="14288" y="160"/>
                      <a:pt x="13410" y="0"/>
                      <a:pt x="125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62" name="Google Shape;4962;p41"/>
              <p:cNvSpPr/>
              <p:nvPr/>
            </p:nvSpPr>
            <p:spPr>
              <a:xfrm>
                <a:off x="479726" y="562931"/>
                <a:ext cx="133575" cy="182736"/>
              </a:xfrm>
              <a:custGeom>
                <a:rect b="b" l="l" r="r" t="t"/>
                <a:pathLst>
                  <a:path extrusionOk="0" h="21600" w="21600">
                    <a:moveTo>
                      <a:pt x="7577" y="0"/>
                    </a:moveTo>
                    <a:cubicBezTo>
                      <a:pt x="5689" y="826"/>
                      <a:pt x="2658" y="1934"/>
                      <a:pt x="0" y="2215"/>
                    </a:cubicBezTo>
                    <a:lnTo>
                      <a:pt x="0" y="17169"/>
                    </a:lnTo>
                    <a:lnTo>
                      <a:pt x="10620" y="21327"/>
                    </a:lnTo>
                    <a:cubicBezTo>
                      <a:pt x="11377" y="21600"/>
                      <a:pt x="12135" y="21600"/>
                      <a:pt x="12508" y="21600"/>
                    </a:cubicBezTo>
                    <a:cubicBezTo>
                      <a:pt x="13650" y="21600"/>
                      <a:pt x="14408" y="21327"/>
                      <a:pt x="15166" y="20774"/>
                    </a:cubicBezTo>
                    <a:cubicBezTo>
                      <a:pt x="15923" y="20492"/>
                      <a:pt x="17439" y="19938"/>
                      <a:pt x="17812" y="19112"/>
                    </a:cubicBezTo>
                    <a:lnTo>
                      <a:pt x="21600" y="10523"/>
                    </a:lnTo>
                    <a:lnTo>
                      <a:pt x="757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63" name="Google Shape;4963;p41"/>
              <p:cNvSpPr/>
              <p:nvPr/>
            </p:nvSpPr>
            <p:spPr>
              <a:xfrm>
                <a:off x="561759" y="478592"/>
                <a:ext cx="180767" cy="135881"/>
              </a:xfrm>
              <a:custGeom>
                <a:rect b="b" l="l" r="r" t="t"/>
                <a:pathLst>
                  <a:path extrusionOk="0" h="21600" w="21367">
                    <a:moveTo>
                      <a:pt x="2215" y="0"/>
                    </a:moveTo>
                    <a:cubicBezTo>
                      <a:pt x="1943" y="2979"/>
                      <a:pt x="1389" y="5214"/>
                      <a:pt x="0" y="7448"/>
                    </a:cubicBezTo>
                    <a:lnTo>
                      <a:pt x="10251" y="21600"/>
                    </a:lnTo>
                    <a:lnTo>
                      <a:pt x="18831" y="17876"/>
                    </a:lnTo>
                    <a:cubicBezTo>
                      <a:pt x="19938" y="17131"/>
                      <a:pt x="20774" y="16386"/>
                      <a:pt x="21046" y="14897"/>
                    </a:cubicBezTo>
                    <a:cubicBezTo>
                      <a:pt x="21327" y="13407"/>
                      <a:pt x="21600" y="11917"/>
                      <a:pt x="21046" y="11172"/>
                    </a:cubicBezTo>
                    <a:lnTo>
                      <a:pt x="1716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64" name="Google Shape;4964;p41"/>
              <p:cNvSpPr/>
              <p:nvPr/>
            </p:nvSpPr>
            <p:spPr>
              <a:xfrm>
                <a:off x="292305" y="560551"/>
                <a:ext cx="133575" cy="182364"/>
              </a:xfrm>
              <a:custGeom>
                <a:rect b="b" l="l" r="r" t="t"/>
                <a:pathLst>
                  <a:path extrusionOk="0" h="21600" w="21600">
                    <a:moveTo>
                      <a:pt x="14023" y="0"/>
                    </a:moveTo>
                    <a:lnTo>
                      <a:pt x="0" y="10545"/>
                    </a:lnTo>
                    <a:lnTo>
                      <a:pt x="3788" y="19151"/>
                    </a:lnTo>
                    <a:cubicBezTo>
                      <a:pt x="4173" y="20261"/>
                      <a:pt x="4931" y="20543"/>
                      <a:pt x="6061" y="20816"/>
                    </a:cubicBezTo>
                    <a:cubicBezTo>
                      <a:pt x="6939" y="21300"/>
                      <a:pt x="7697" y="21600"/>
                      <a:pt x="8539" y="21600"/>
                    </a:cubicBezTo>
                    <a:cubicBezTo>
                      <a:pt x="9152" y="21600"/>
                      <a:pt x="9814" y="21441"/>
                      <a:pt x="10608" y="21098"/>
                    </a:cubicBezTo>
                    <a:lnTo>
                      <a:pt x="21600" y="16931"/>
                    </a:lnTo>
                    <a:lnTo>
                      <a:pt x="21600" y="2502"/>
                    </a:lnTo>
                    <a:cubicBezTo>
                      <a:pt x="18942" y="1947"/>
                      <a:pt x="16296" y="1392"/>
                      <a:pt x="140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65" name="Google Shape;4965;p41"/>
              <p:cNvSpPr/>
              <p:nvPr/>
            </p:nvSpPr>
            <p:spPr>
              <a:xfrm>
                <a:off x="159902" y="476212"/>
                <a:ext cx="181639" cy="133575"/>
              </a:xfrm>
              <a:custGeom>
                <a:rect b="b" l="l" r="r" t="t"/>
                <a:pathLst>
                  <a:path extrusionOk="0" h="21600" w="21462">
                    <a:moveTo>
                      <a:pt x="4572" y="0"/>
                    </a:moveTo>
                    <a:lnTo>
                      <a:pt x="4572" y="385"/>
                    </a:lnTo>
                    <a:lnTo>
                      <a:pt x="416" y="11365"/>
                    </a:lnTo>
                    <a:cubicBezTo>
                      <a:pt x="-138" y="12881"/>
                      <a:pt x="-138" y="14023"/>
                      <a:pt x="416" y="15154"/>
                    </a:cubicBezTo>
                    <a:cubicBezTo>
                      <a:pt x="697" y="16669"/>
                      <a:pt x="1250" y="17427"/>
                      <a:pt x="2358" y="17812"/>
                    </a:cubicBezTo>
                    <a:lnTo>
                      <a:pt x="10934" y="21600"/>
                    </a:lnTo>
                    <a:lnTo>
                      <a:pt x="21462" y="7577"/>
                    </a:lnTo>
                    <a:cubicBezTo>
                      <a:pt x="20355" y="5304"/>
                      <a:pt x="19801" y="2658"/>
                      <a:pt x="189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966" name="Google Shape;4966;p41"/>
            <p:cNvGrpSpPr/>
            <p:nvPr/>
          </p:nvGrpSpPr>
          <p:grpSpPr>
            <a:xfrm>
              <a:off x="16764158" y="4750089"/>
              <a:ext cx="906838" cy="899771"/>
              <a:chOff x="-1" y="0"/>
              <a:chExt cx="906836" cy="899769"/>
            </a:xfrm>
          </p:grpSpPr>
          <p:sp>
            <p:nvSpPr>
              <p:cNvPr id="4967" name="Google Shape;4967;p41"/>
              <p:cNvSpPr/>
              <p:nvPr/>
            </p:nvSpPr>
            <p:spPr>
              <a:xfrm>
                <a:off x="2379" y="527232"/>
                <a:ext cx="904456" cy="372537"/>
              </a:xfrm>
              <a:custGeom>
                <a:rect b="b" l="l" r="r" t="t"/>
                <a:pathLst>
                  <a:path extrusionOk="0" h="21600" w="21600">
                    <a:moveTo>
                      <a:pt x="615" y="0"/>
                    </a:moveTo>
                    <a:cubicBezTo>
                      <a:pt x="279" y="0"/>
                      <a:pt x="0" y="681"/>
                      <a:pt x="0" y="1496"/>
                    </a:cubicBezTo>
                    <a:cubicBezTo>
                      <a:pt x="0" y="2445"/>
                      <a:pt x="279" y="3126"/>
                      <a:pt x="615" y="3126"/>
                    </a:cubicBezTo>
                    <a:lnTo>
                      <a:pt x="1510" y="3126"/>
                    </a:lnTo>
                    <a:lnTo>
                      <a:pt x="2629" y="8288"/>
                    </a:lnTo>
                    <a:cubicBezTo>
                      <a:pt x="2797" y="8831"/>
                      <a:pt x="3021" y="9237"/>
                      <a:pt x="3188" y="9237"/>
                    </a:cubicBezTo>
                    <a:lnTo>
                      <a:pt x="5428" y="9237"/>
                    </a:lnTo>
                    <a:lnTo>
                      <a:pt x="6435" y="12225"/>
                    </a:lnTo>
                    <a:lnTo>
                      <a:pt x="10856" y="12225"/>
                    </a:lnTo>
                    <a:cubicBezTo>
                      <a:pt x="11192" y="12225"/>
                      <a:pt x="11471" y="12907"/>
                      <a:pt x="11471" y="13722"/>
                    </a:cubicBezTo>
                    <a:cubicBezTo>
                      <a:pt x="11471" y="14675"/>
                      <a:pt x="11192" y="15352"/>
                      <a:pt x="10856" y="15352"/>
                    </a:cubicBezTo>
                    <a:lnTo>
                      <a:pt x="7330" y="15352"/>
                    </a:lnTo>
                    <a:lnTo>
                      <a:pt x="9009" y="20923"/>
                    </a:lnTo>
                    <a:cubicBezTo>
                      <a:pt x="9177" y="21195"/>
                      <a:pt x="9289" y="21600"/>
                      <a:pt x="9513" y="21600"/>
                    </a:cubicBezTo>
                    <a:lnTo>
                      <a:pt x="12030" y="21600"/>
                    </a:lnTo>
                    <a:cubicBezTo>
                      <a:pt x="12254" y="21600"/>
                      <a:pt x="12534" y="21195"/>
                      <a:pt x="12589" y="20785"/>
                    </a:cubicBezTo>
                    <a:lnTo>
                      <a:pt x="13708" y="15352"/>
                    </a:lnTo>
                    <a:lnTo>
                      <a:pt x="15891" y="15352"/>
                    </a:lnTo>
                    <a:cubicBezTo>
                      <a:pt x="16060" y="15352"/>
                      <a:pt x="16284" y="15080"/>
                      <a:pt x="16339" y="14675"/>
                    </a:cubicBezTo>
                    <a:lnTo>
                      <a:pt x="18017" y="8965"/>
                    </a:lnTo>
                    <a:lnTo>
                      <a:pt x="15891" y="8965"/>
                    </a:lnTo>
                    <a:lnTo>
                      <a:pt x="15891" y="9237"/>
                    </a:lnTo>
                    <a:cubicBezTo>
                      <a:pt x="15501" y="9237"/>
                      <a:pt x="15220" y="8560"/>
                      <a:pt x="15220" y="7607"/>
                    </a:cubicBezTo>
                    <a:cubicBezTo>
                      <a:pt x="15220" y="6792"/>
                      <a:pt x="15501" y="6115"/>
                      <a:pt x="15891" y="6115"/>
                    </a:cubicBezTo>
                    <a:lnTo>
                      <a:pt x="19025" y="6115"/>
                    </a:lnTo>
                    <a:lnTo>
                      <a:pt x="19977" y="3126"/>
                    </a:lnTo>
                    <a:lnTo>
                      <a:pt x="20984" y="3126"/>
                    </a:lnTo>
                    <a:cubicBezTo>
                      <a:pt x="21319" y="3126"/>
                      <a:pt x="21600" y="2445"/>
                      <a:pt x="21600" y="1496"/>
                    </a:cubicBezTo>
                    <a:cubicBezTo>
                      <a:pt x="21600" y="681"/>
                      <a:pt x="21319" y="0"/>
                      <a:pt x="209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68" name="Google Shape;4968;p41"/>
              <p:cNvSpPr/>
              <p:nvPr/>
            </p:nvSpPr>
            <p:spPr>
              <a:xfrm>
                <a:off x="159382" y="740460"/>
                <a:ext cx="147557" cy="53922"/>
              </a:xfrm>
              <a:custGeom>
                <a:rect b="b" l="l" r="r" t="t"/>
                <a:pathLst>
                  <a:path extrusionOk="0" h="21600" w="21600">
                    <a:moveTo>
                      <a:pt x="4115" y="0"/>
                    </a:moveTo>
                    <a:cubicBezTo>
                      <a:pt x="1709" y="0"/>
                      <a:pt x="0" y="4678"/>
                      <a:pt x="0" y="10338"/>
                    </a:cubicBezTo>
                    <a:cubicBezTo>
                      <a:pt x="0" y="16893"/>
                      <a:pt x="1709" y="21600"/>
                      <a:pt x="4115" y="21600"/>
                    </a:cubicBezTo>
                    <a:lnTo>
                      <a:pt x="21600" y="21600"/>
                    </a:lnTo>
                    <a:lnTo>
                      <a:pt x="1542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69" name="Google Shape;4969;p41"/>
              <p:cNvSpPr/>
              <p:nvPr/>
            </p:nvSpPr>
            <p:spPr>
              <a:xfrm>
                <a:off x="756823" y="632693"/>
                <a:ext cx="93786" cy="53848"/>
              </a:xfrm>
              <a:custGeom>
                <a:rect b="b" l="l" r="r" t="t"/>
                <a:pathLst>
                  <a:path extrusionOk="0" h="21600" w="21600">
                    <a:moveTo>
                      <a:pt x="9712" y="0"/>
                    </a:moveTo>
                    <a:lnTo>
                      <a:pt x="0" y="21600"/>
                    </a:lnTo>
                    <a:lnTo>
                      <a:pt x="15656" y="21600"/>
                    </a:lnTo>
                    <a:cubicBezTo>
                      <a:pt x="18894" y="21600"/>
                      <a:pt x="21600" y="16916"/>
                      <a:pt x="21600" y="10323"/>
                    </a:cubicBezTo>
                    <a:cubicBezTo>
                      <a:pt x="21600" y="4684"/>
                      <a:pt x="18894" y="0"/>
                      <a:pt x="156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70" name="Google Shape;4970;p41"/>
              <p:cNvSpPr/>
              <p:nvPr/>
            </p:nvSpPr>
            <p:spPr>
              <a:xfrm>
                <a:off x="749832" y="794381"/>
                <a:ext cx="157003" cy="51542"/>
              </a:xfrm>
              <a:custGeom>
                <a:rect b="b" l="l" r="r" t="t"/>
                <a:pathLst>
                  <a:path extrusionOk="0" h="21600" w="21600">
                    <a:moveTo>
                      <a:pt x="3540" y="0"/>
                    </a:moveTo>
                    <a:cubicBezTo>
                      <a:pt x="1606" y="0"/>
                      <a:pt x="0" y="4894"/>
                      <a:pt x="0" y="10784"/>
                    </a:cubicBezTo>
                    <a:cubicBezTo>
                      <a:pt x="0" y="16675"/>
                      <a:pt x="1606" y="21600"/>
                      <a:pt x="3540" y="21600"/>
                    </a:cubicBezTo>
                    <a:lnTo>
                      <a:pt x="18049" y="21600"/>
                    </a:lnTo>
                    <a:cubicBezTo>
                      <a:pt x="19983" y="21600"/>
                      <a:pt x="21600" y="16675"/>
                      <a:pt x="21600" y="10784"/>
                    </a:cubicBezTo>
                    <a:cubicBezTo>
                      <a:pt x="21600" y="4894"/>
                      <a:pt x="19983" y="0"/>
                      <a:pt x="180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71" name="Google Shape;4971;p41"/>
              <p:cNvSpPr/>
              <p:nvPr/>
            </p:nvSpPr>
            <p:spPr>
              <a:xfrm>
                <a:off x="-1" y="845922"/>
                <a:ext cx="161689" cy="53847"/>
              </a:xfrm>
              <a:custGeom>
                <a:rect b="b" l="l" r="r" t="t"/>
                <a:pathLst>
                  <a:path extrusionOk="0" h="21600" w="21600">
                    <a:moveTo>
                      <a:pt x="3448" y="0"/>
                    </a:moveTo>
                    <a:cubicBezTo>
                      <a:pt x="1570" y="0"/>
                      <a:pt x="0" y="4684"/>
                      <a:pt x="0" y="11277"/>
                    </a:cubicBezTo>
                    <a:cubicBezTo>
                      <a:pt x="0" y="16916"/>
                      <a:pt x="1570" y="21600"/>
                      <a:pt x="3448" y="21600"/>
                    </a:cubicBezTo>
                    <a:lnTo>
                      <a:pt x="17844" y="21600"/>
                    </a:lnTo>
                    <a:cubicBezTo>
                      <a:pt x="19722" y="21600"/>
                      <a:pt x="21600" y="16916"/>
                      <a:pt x="21600" y="11277"/>
                    </a:cubicBezTo>
                    <a:cubicBezTo>
                      <a:pt x="21600" y="4684"/>
                      <a:pt x="19722" y="0"/>
                      <a:pt x="178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72" name="Google Shape;4972;p41"/>
              <p:cNvSpPr/>
              <p:nvPr/>
            </p:nvSpPr>
            <p:spPr>
              <a:xfrm>
                <a:off x="70282" y="0"/>
                <a:ext cx="752139" cy="480378"/>
              </a:xfrm>
              <a:custGeom>
                <a:rect b="b" l="l" r="r" t="t"/>
                <a:pathLst>
                  <a:path extrusionOk="0" h="21600" w="21600">
                    <a:moveTo>
                      <a:pt x="9490" y="0"/>
                    </a:moveTo>
                    <a:cubicBezTo>
                      <a:pt x="9152" y="0"/>
                      <a:pt x="8883" y="318"/>
                      <a:pt x="8749" y="843"/>
                    </a:cubicBezTo>
                    <a:lnTo>
                      <a:pt x="7873" y="4849"/>
                    </a:lnTo>
                    <a:lnTo>
                      <a:pt x="10970" y="4849"/>
                    </a:lnTo>
                    <a:cubicBezTo>
                      <a:pt x="11440" y="4849"/>
                      <a:pt x="11777" y="5374"/>
                      <a:pt x="11777" y="6113"/>
                    </a:cubicBezTo>
                    <a:cubicBezTo>
                      <a:pt x="11777" y="6745"/>
                      <a:pt x="11440" y="7270"/>
                      <a:pt x="10970" y="7270"/>
                    </a:cubicBezTo>
                    <a:lnTo>
                      <a:pt x="6393" y="7270"/>
                    </a:lnTo>
                    <a:cubicBezTo>
                      <a:pt x="6124" y="7270"/>
                      <a:pt x="5788" y="7481"/>
                      <a:pt x="5720" y="7902"/>
                    </a:cubicBezTo>
                    <a:lnTo>
                      <a:pt x="4240" y="12434"/>
                    </a:lnTo>
                    <a:lnTo>
                      <a:pt x="1414" y="14647"/>
                    </a:lnTo>
                    <a:cubicBezTo>
                      <a:pt x="1211" y="14751"/>
                      <a:pt x="1076" y="15069"/>
                      <a:pt x="1010" y="15383"/>
                    </a:cubicBezTo>
                    <a:lnTo>
                      <a:pt x="0" y="21600"/>
                    </a:lnTo>
                    <a:lnTo>
                      <a:pt x="7469" y="21600"/>
                    </a:lnTo>
                    <a:lnTo>
                      <a:pt x="8749" y="12751"/>
                    </a:lnTo>
                    <a:cubicBezTo>
                      <a:pt x="8804" y="12230"/>
                      <a:pt x="9088" y="11852"/>
                      <a:pt x="9411" y="11852"/>
                    </a:cubicBezTo>
                    <a:cubicBezTo>
                      <a:pt x="9481" y="11852"/>
                      <a:pt x="9552" y="11868"/>
                      <a:pt x="9624" y="11905"/>
                    </a:cubicBezTo>
                    <a:cubicBezTo>
                      <a:pt x="10094" y="12012"/>
                      <a:pt x="10297" y="12644"/>
                      <a:pt x="10229" y="13276"/>
                    </a:cubicBezTo>
                    <a:lnTo>
                      <a:pt x="9221" y="21493"/>
                    </a:lnTo>
                    <a:lnTo>
                      <a:pt x="12516" y="21493"/>
                    </a:lnTo>
                    <a:lnTo>
                      <a:pt x="11843" y="18333"/>
                    </a:lnTo>
                    <a:cubicBezTo>
                      <a:pt x="11643" y="17701"/>
                      <a:pt x="11912" y="16965"/>
                      <a:pt x="12315" y="16858"/>
                    </a:cubicBezTo>
                    <a:cubicBezTo>
                      <a:pt x="12412" y="16814"/>
                      <a:pt x="12505" y="16794"/>
                      <a:pt x="12593" y="16794"/>
                    </a:cubicBezTo>
                    <a:cubicBezTo>
                      <a:pt x="12937" y="16794"/>
                      <a:pt x="13204" y="17115"/>
                      <a:pt x="13257" y="17701"/>
                    </a:cubicBezTo>
                    <a:lnTo>
                      <a:pt x="14131" y="21600"/>
                    </a:lnTo>
                    <a:lnTo>
                      <a:pt x="21600" y="21600"/>
                    </a:lnTo>
                    <a:lnTo>
                      <a:pt x="19312" y="12751"/>
                    </a:lnTo>
                    <a:cubicBezTo>
                      <a:pt x="19246" y="12541"/>
                      <a:pt x="19178" y="12223"/>
                      <a:pt x="18977" y="12116"/>
                    </a:cubicBezTo>
                    <a:lnTo>
                      <a:pt x="16151" y="9905"/>
                    </a:lnTo>
                    <a:lnTo>
                      <a:pt x="13189" y="632"/>
                    </a:lnTo>
                    <a:cubicBezTo>
                      <a:pt x="12988" y="318"/>
                      <a:pt x="12785" y="0"/>
                      <a:pt x="125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973" name="Google Shape;4973;p41"/>
            <p:cNvGrpSpPr/>
            <p:nvPr/>
          </p:nvGrpSpPr>
          <p:grpSpPr>
            <a:xfrm>
              <a:off x="2247849" y="3634305"/>
              <a:ext cx="903361" cy="900885"/>
              <a:chOff x="-1" y="0"/>
              <a:chExt cx="903360" cy="900884"/>
            </a:xfrm>
          </p:grpSpPr>
          <p:sp>
            <p:nvSpPr>
              <p:cNvPr id="4974" name="Google Shape;4974;p41"/>
              <p:cNvSpPr/>
              <p:nvPr/>
            </p:nvSpPr>
            <p:spPr>
              <a:xfrm>
                <a:off x="423566" y="746261"/>
                <a:ext cx="53848" cy="154623"/>
              </a:xfrm>
              <a:custGeom>
                <a:rect b="b" l="l" r="r" t="t"/>
                <a:pathLst>
                  <a:path extrusionOk="0" h="21600" w="21600">
                    <a:moveTo>
                      <a:pt x="10323" y="0"/>
                    </a:moveTo>
                    <a:lnTo>
                      <a:pt x="0" y="1309"/>
                    </a:lnTo>
                    <a:lnTo>
                      <a:pt x="0" y="18005"/>
                    </a:lnTo>
                    <a:cubicBezTo>
                      <a:pt x="0" y="19969"/>
                      <a:pt x="4684" y="21600"/>
                      <a:pt x="10323" y="21600"/>
                    </a:cubicBezTo>
                    <a:cubicBezTo>
                      <a:pt x="16916" y="21600"/>
                      <a:pt x="21600" y="19969"/>
                      <a:pt x="21600" y="18005"/>
                    </a:cubicBezTo>
                    <a:lnTo>
                      <a:pt x="21600" y="1309"/>
                    </a:lnTo>
                    <a:lnTo>
                      <a:pt x="1032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75" name="Google Shape;4975;p41"/>
              <p:cNvSpPr/>
              <p:nvPr/>
            </p:nvSpPr>
            <p:spPr>
              <a:xfrm>
                <a:off x="-1" y="0"/>
                <a:ext cx="903360" cy="795274"/>
              </a:xfrm>
              <a:custGeom>
                <a:rect b="b" l="l" r="r" t="t"/>
                <a:pathLst>
                  <a:path extrusionOk="0" h="21600" w="21463">
                    <a:moveTo>
                      <a:pt x="10703" y="0"/>
                    </a:moveTo>
                    <a:cubicBezTo>
                      <a:pt x="10494" y="0"/>
                      <a:pt x="10286" y="95"/>
                      <a:pt x="10174" y="287"/>
                    </a:cubicBezTo>
                    <a:lnTo>
                      <a:pt x="9061" y="2258"/>
                    </a:lnTo>
                    <a:cubicBezTo>
                      <a:pt x="8337" y="3531"/>
                      <a:pt x="7057" y="4359"/>
                      <a:pt x="5665" y="4359"/>
                    </a:cubicBezTo>
                    <a:cubicBezTo>
                      <a:pt x="5108" y="4359"/>
                      <a:pt x="4829" y="5123"/>
                      <a:pt x="5274" y="5567"/>
                    </a:cubicBezTo>
                    <a:cubicBezTo>
                      <a:pt x="6278" y="6842"/>
                      <a:pt x="6667" y="9896"/>
                      <a:pt x="5942" y="11740"/>
                    </a:cubicBezTo>
                    <a:cubicBezTo>
                      <a:pt x="5108" y="11423"/>
                      <a:pt x="4329" y="10849"/>
                      <a:pt x="3716" y="10213"/>
                    </a:cubicBezTo>
                    <a:cubicBezTo>
                      <a:pt x="3605" y="10086"/>
                      <a:pt x="3474" y="10029"/>
                      <a:pt x="3343" y="10029"/>
                    </a:cubicBezTo>
                    <a:cubicBezTo>
                      <a:pt x="3151" y="10029"/>
                      <a:pt x="2958" y="10151"/>
                      <a:pt x="2825" y="10340"/>
                    </a:cubicBezTo>
                    <a:cubicBezTo>
                      <a:pt x="2214" y="11359"/>
                      <a:pt x="1323" y="12187"/>
                      <a:pt x="320" y="12696"/>
                    </a:cubicBezTo>
                    <a:cubicBezTo>
                      <a:pt x="42" y="12888"/>
                      <a:pt x="-69" y="13269"/>
                      <a:pt x="42" y="13651"/>
                    </a:cubicBezTo>
                    <a:cubicBezTo>
                      <a:pt x="431" y="14797"/>
                      <a:pt x="655" y="16069"/>
                      <a:pt x="599" y="17215"/>
                    </a:cubicBezTo>
                    <a:cubicBezTo>
                      <a:pt x="599" y="17659"/>
                      <a:pt x="878" y="18041"/>
                      <a:pt x="1212" y="18041"/>
                    </a:cubicBezTo>
                    <a:lnTo>
                      <a:pt x="1490" y="18041"/>
                    </a:lnTo>
                    <a:cubicBezTo>
                      <a:pt x="2214" y="18041"/>
                      <a:pt x="2882" y="18105"/>
                      <a:pt x="3550" y="18423"/>
                    </a:cubicBezTo>
                    <a:lnTo>
                      <a:pt x="2548" y="20588"/>
                    </a:lnTo>
                    <a:cubicBezTo>
                      <a:pt x="2313" y="21071"/>
                      <a:pt x="2633" y="21600"/>
                      <a:pt x="3073" y="21600"/>
                    </a:cubicBezTo>
                    <a:cubicBezTo>
                      <a:pt x="3154" y="21600"/>
                      <a:pt x="3241" y="21582"/>
                      <a:pt x="3327" y="21541"/>
                    </a:cubicBezTo>
                    <a:lnTo>
                      <a:pt x="10063" y="18996"/>
                    </a:lnTo>
                    <a:lnTo>
                      <a:pt x="10063" y="18487"/>
                    </a:lnTo>
                    <a:lnTo>
                      <a:pt x="4161" y="15815"/>
                    </a:lnTo>
                    <a:cubicBezTo>
                      <a:pt x="3827" y="15623"/>
                      <a:pt x="3661" y="15241"/>
                      <a:pt x="3827" y="14859"/>
                    </a:cubicBezTo>
                    <a:cubicBezTo>
                      <a:pt x="3909" y="14580"/>
                      <a:pt x="4110" y="14403"/>
                      <a:pt x="4343" y="14403"/>
                    </a:cubicBezTo>
                    <a:cubicBezTo>
                      <a:pt x="4428" y="14403"/>
                      <a:pt x="4518" y="14427"/>
                      <a:pt x="4607" y="14477"/>
                    </a:cubicBezTo>
                    <a:lnTo>
                      <a:pt x="10063" y="16960"/>
                    </a:lnTo>
                    <a:lnTo>
                      <a:pt x="10063" y="7922"/>
                    </a:lnTo>
                    <a:cubicBezTo>
                      <a:pt x="10063" y="7541"/>
                      <a:pt x="10340" y="7224"/>
                      <a:pt x="10674" y="7224"/>
                    </a:cubicBezTo>
                    <a:cubicBezTo>
                      <a:pt x="11065" y="7224"/>
                      <a:pt x="11342" y="7541"/>
                      <a:pt x="11342" y="7922"/>
                    </a:cubicBezTo>
                    <a:lnTo>
                      <a:pt x="11342" y="16960"/>
                    </a:lnTo>
                    <a:lnTo>
                      <a:pt x="16742" y="14477"/>
                    </a:lnTo>
                    <a:cubicBezTo>
                      <a:pt x="16833" y="14427"/>
                      <a:pt x="16926" y="14403"/>
                      <a:pt x="17018" y="14403"/>
                    </a:cubicBezTo>
                    <a:cubicBezTo>
                      <a:pt x="17265" y="14403"/>
                      <a:pt x="17497" y="14580"/>
                      <a:pt x="17578" y="14859"/>
                    </a:cubicBezTo>
                    <a:cubicBezTo>
                      <a:pt x="17746" y="15241"/>
                      <a:pt x="17578" y="15623"/>
                      <a:pt x="17244" y="15815"/>
                    </a:cubicBezTo>
                    <a:lnTo>
                      <a:pt x="11342" y="18487"/>
                    </a:lnTo>
                    <a:lnTo>
                      <a:pt x="11342" y="18996"/>
                    </a:lnTo>
                    <a:lnTo>
                      <a:pt x="18080" y="21541"/>
                    </a:lnTo>
                    <a:cubicBezTo>
                      <a:pt x="18149" y="21582"/>
                      <a:pt x="18221" y="21600"/>
                      <a:pt x="18296" y="21600"/>
                    </a:cubicBezTo>
                    <a:cubicBezTo>
                      <a:pt x="18693" y="21600"/>
                      <a:pt x="19085" y="21071"/>
                      <a:pt x="18803" y="20588"/>
                    </a:cubicBezTo>
                    <a:lnTo>
                      <a:pt x="17857" y="18423"/>
                    </a:lnTo>
                    <a:cubicBezTo>
                      <a:pt x="18469" y="18168"/>
                      <a:pt x="19193" y="18041"/>
                      <a:pt x="19861" y="18041"/>
                    </a:cubicBezTo>
                    <a:lnTo>
                      <a:pt x="20139" y="18041"/>
                    </a:lnTo>
                    <a:cubicBezTo>
                      <a:pt x="20529" y="18041"/>
                      <a:pt x="20863" y="17786"/>
                      <a:pt x="20863" y="17215"/>
                    </a:cubicBezTo>
                    <a:cubicBezTo>
                      <a:pt x="20807" y="16069"/>
                      <a:pt x="20974" y="14797"/>
                      <a:pt x="21420" y="13651"/>
                    </a:cubicBezTo>
                    <a:cubicBezTo>
                      <a:pt x="21531" y="13269"/>
                      <a:pt x="21420" y="12888"/>
                      <a:pt x="21140" y="12696"/>
                    </a:cubicBezTo>
                    <a:cubicBezTo>
                      <a:pt x="20139" y="12187"/>
                      <a:pt x="19248" y="11359"/>
                      <a:pt x="18637" y="10340"/>
                    </a:cubicBezTo>
                    <a:cubicBezTo>
                      <a:pt x="18515" y="10100"/>
                      <a:pt x="18313" y="9989"/>
                      <a:pt x="18117" y="9989"/>
                    </a:cubicBezTo>
                    <a:cubicBezTo>
                      <a:pt x="17953" y="9989"/>
                      <a:pt x="17792" y="10068"/>
                      <a:pt x="17690" y="10213"/>
                    </a:cubicBezTo>
                    <a:cubicBezTo>
                      <a:pt x="17076" y="10849"/>
                      <a:pt x="16297" y="11423"/>
                      <a:pt x="15463" y="11740"/>
                    </a:cubicBezTo>
                    <a:cubicBezTo>
                      <a:pt x="14795" y="9896"/>
                      <a:pt x="15129" y="6715"/>
                      <a:pt x="16186" y="5567"/>
                    </a:cubicBezTo>
                    <a:cubicBezTo>
                      <a:pt x="16576" y="5123"/>
                      <a:pt x="16297" y="4359"/>
                      <a:pt x="15740" y="4359"/>
                    </a:cubicBezTo>
                    <a:cubicBezTo>
                      <a:pt x="14350" y="4359"/>
                      <a:pt x="13125" y="3531"/>
                      <a:pt x="12346" y="2258"/>
                    </a:cubicBezTo>
                    <a:lnTo>
                      <a:pt x="11231" y="287"/>
                    </a:lnTo>
                    <a:cubicBezTo>
                      <a:pt x="11120" y="95"/>
                      <a:pt x="10911" y="0"/>
                      <a:pt x="107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976" name="Google Shape;4976;p41"/>
            <p:cNvGrpSpPr/>
            <p:nvPr/>
          </p:nvGrpSpPr>
          <p:grpSpPr>
            <a:xfrm>
              <a:off x="2247227" y="4872287"/>
              <a:ext cx="904456" cy="655453"/>
              <a:chOff x="0" y="74"/>
              <a:chExt cx="904454" cy="655452"/>
            </a:xfrm>
          </p:grpSpPr>
          <p:sp>
            <p:nvSpPr>
              <p:cNvPr id="4977" name="Google Shape;4977;p41"/>
              <p:cNvSpPr/>
              <p:nvPr/>
            </p:nvSpPr>
            <p:spPr>
              <a:xfrm>
                <a:off x="707661" y="15915"/>
                <a:ext cx="196793" cy="105388"/>
              </a:xfrm>
              <a:custGeom>
                <a:rect b="b" l="l" r="r" t="t"/>
                <a:pathLst>
                  <a:path extrusionOk="0" h="21600" w="21600">
                    <a:moveTo>
                      <a:pt x="18776" y="0"/>
                    </a:moveTo>
                    <a:cubicBezTo>
                      <a:pt x="10800" y="0"/>
                      <a:pt x="3347" y="9116"/>
                      <a:pt x="0" y="21600"/>
                    </a:cubicBezTo>
                    <a:lnTo>
                      <a:pt x="6686" y="21600"/>
                    </a:lnTo>
                    <a:cubicBezTo>
                      <a:pt x="9257" y="15838"/>
                      <a:pt x="13886" y="11036"/>
                      <a:pt x="18776" y="11036"/>
                    </a:cubicBezTo>
                    <a:cubicBezTo>
                      <a:pt x="20318" y="11036"/>
                      <a:pt x="21600" y="8643"/>
                      <a:pt x="21600" y="5762"/>
                    </a:cubicBezTo>
                    <a:cubicBezTo>
                      <a:pt x="21600" y="2393"/>
                      <a:pt x="20318" y="0"/>
                      <a:pt x="18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78" name="Google Shape;4978;p41"/>
              <p:cNvSpPr/>
              <p:nvPr/>
            </p:nvSpPr>
            <p:spPr>
              <a:xfrm>
                <a:off x="594" y="177528"/>
                <a:ext cx="147038" cy="152318"/>
              </a:xfrm>
              <a:custGeom>
                <a:rect b="b" l="l" r="r" t="t"/>
                <a:pathLst>
                  <a:path extrusionOk="0" h="21600" w="21513">
                    <a:moveTo>
                      <a:pt x="4037" y="0"/>
                    </a:moveTo>
                    <a:cubicBezTo>
                      <a:pt x="1970" y="0"/>
                      <a:pt x="261" y="1666"/>
                      <a:pt x="261" y="3660"/>
                    </a:cubicBezTo>
                    <a:cubicBezTo>
                      <a:pt x="-87" y="4989"/>
                      <a:pt x="-87" y="6318"/>
                      <a:pt x="261" y="7646"/>
                    </a:cubicBezTo>
                    <a:cubicBezTo>
                      <a:pt x="1632" y="14291"/>
                      <a:pt x="7117" y="19944"/>
                      <a:pt x="13972" y="21600"/>
                    </a:cubicBezTo>
                    <a:lnTo>
                      <a:pt x="2151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79" name="Google Shape;4979;p41"/>
              <p:cNvSpPr/>
              <p:nvPr/>
            </p:nvSpPr>
            <p:spPr>
              <a:xfrm>
                <a:off x="747525" y="177528"/>
                <a:ext cx="156929" cy="157003"/>
              </a:xfrm>
              <a:custGeom>
                <a:rect b="b" l="l" r="r" t="t"/>
                <a:pathLst>
                  <a:path extrusionOk="0" h="21600" w="21600">
                    <a:moveTo>
                      <a:pt x="10636" y="0"/>
                    </a:moveTo>
                    <a:cubicBezTo>
                      <a:pt x="4515" y="0"/>
                      <a:pt x="0" y="4840"/>
                      <a:pt x="0" y="10969"/>
                    </a:cubicBezTo>
                    <a:cubicBezTo>
                      <a:pt x="0" y="17088"/>
                      <a:pt x="4515" y="21600"/>
                      <a:pt x="10636" y="21600"/>
                    </a:cubicBezTo>
                    <a:cubicBezTo>
                      <a:pt x="16768" y="21600"/>
                      <a:pt x="21600" y="17088"/>
                      <a:pt x="21600" y="10969"/>
                    </a:cubicBezTo>
                    <a:cubicBezTo>
                      <a:pt x="21600" y="4840"/>
                      <a:pt x="16768" y="0"/>
                      <a:pt x="10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80" name="Google Shape;4980;p41"/>
              <p:cNvSpPr/>
              <p:nvPr/>
            </p:nvSpPr>
            <p:spPr>
              <a:xfrm>
                <a:off x="0" y="74"/>
                <a:ext cx="529613" cy="655452"/>
              </a:xfrm>
              <a:custGeom>
                <a:rect b="b" l="l" r="r" t="t"/>
                <a:pathLst>
                  <a:path extrusionOk="0" h="21600" w="21600">
                    <a:moveTo>
                      <a:pt x="12185" y="0"/>
                    </a:moveTo>
                    <a:cubicBezTo>
                      <a:pt x="11311" y="0"/>
                      <a:pt x="10447" y="409"/>
                      <a:pt x="10131" y="1216"/>
                    </a:cubicBezTo>
                    <a:lnTo>
                      <a:pt x="2487" y="19826"/>
                    </a:lnTo>
                    <a:lnTo>
                      <a:pt x="1053" y="19826"/>
                    </a:lnTo>
                    <a:cubicBezTo>
                      <a:pt x="479" y="19826"/>
                      <a:pt x="0" y="20210"/>
                      <a:pt x="0" y="20674"/>
                    </a:cubicBezTo>
                    <a:cubicBezTo>
                      <a:pt x="0" y="21215"/>
                      <a:pt x="479" y="21600"/>
                      <a:pt x="1053" y="21600"/>
                    </a:cubicBezTo>
                    <a:lnTo>
                      <a:pt x="3155" y="21600"/>
                    </a:lnTo>
                    <a:cubicBezTo>
                      <a:pt x="3634" y="21600"/>
                      <a:pt x="4016" y="21370"/>
                      <a:pt x="4301" y="20982"/>
                    </a:cubicBezTo>
                    <a:lnTo>
                      <a:pt x="11469" y="3532"/>
                    </a:lnTo>
                    <a:lnTo>
                      <a:pt x="12998" y="12257"/>
                    </a:lnTo>
                    <a:cubicBezTo>
                      <a:pt x="13189" y="13880"/>
                      <a:pt x="14815" y="15191"/>
                      <a:pt x="16820" y="15424"/>
                    </a:cubicBezTo>
                    <a:cubicBezTo>
                      <a:pt x="16935" y="15431"/>
                      <a:pt x="17047" y="15433"/>
                      <a:pt x="17159" y="15433"/>
                    </a:cubicBezTo>
                    <a:cubicBezTo>
                      <a:pt x="19592" y="15433"/>
                      <a:pt x="21600" y="13867"/>
                      <a:pt x="21600" y="11948"/>
                    </a:cubicBezTo>
                    <a:cubicBezTo>
                      <a:pt x="21600" y="11255"/>
                      <a:pt x="21312" y="10713"/>
                      <a:pt x="21027" y="10095"/>
                    </a:cubicBezTo>
                    <a:lnTo>
                      <a:pt x="14050" y="831"/>
                    </a:lnTo>
                    <a:cubicBezTo>
                      <a:pt x="13619" y="275"/>
                      <a:pt x="12898" y="0"/>
                      <a:pt x="121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81" name="Google Shape;4981;p41"/>
              <p:cNvSpPr/>
              <p:nvPr/>
            </p:nvSpPr>
            <p:spPr>
              <a:xfrm>
                <a:off x="496739" y="177528"/>
                <a:ext cx="84414" cy="124205"/>
              </a:xfrm>
              <a:custGeom>
                <a:rect b="b" l="l" r="r" t="t"/>
                <a:pathLst>
                  <a:path extrusionOk="0" h="21600" w="21600">
                    <a:moveTo>
                      <a:pt x="0" y="0"/>
                    </a:moveTo>
                    <a:lnTo>
                      <a:pt x="15605" y="17940"/>
                    </a:lnTo>
                    <a:cubicBezTo>
                      <a:pt x="17394" y="18754"/>
                      <a:pt x="17394" y="20384"/>
                      <a:pt x="18003" y="21600"/>
                    </a:cubicBezTo>
                    <a:cubicBezTo>
                      <a:pt x="20401" y="19569"/>
                      <a:pt x="21600" y="16711"/>
                      <a:pt x="21600" y="1386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82" name="Google Shape;4982;p41"/>
              <p:cNvSpPr/>
              <p:nvPr/>
            </p:nvSpPr>
            <p:spPr>
              <a:xfrm>
                <a:off x="192232" y="489227"/>
                <a:ext cx="33867" cy="3387"/>
              </a:xfrm>
              <a:prstGeom prst="ellipse">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83" name="Google Shape;4983;p41"/>
              <p:cNvSpPr/>
              <p:nvPr/>
            </p:nvSpPr>
            <p:spPr>
              <a:xfrm>
                <a:off x="210922" y="177528"/>
                <a:ext cx="656048" cy="473313"/>
              </a:xfrm>
              <a:custGeom>
                <a:rect b="b" l="l" r="r" t="t"/>
                <a:pathLst>
                  <a:path extrusionOk="0" h="21600" w="21600">
                    <a:moveTo>
                      <a:pt x="13962" y="0"/>
                    </a:moveTo>
                    <a:lnTo>
                      <a:pt x="13962" y="3638"/>
                    </a:lnTo>
                    <a:cubicBezTo>
                      <a:pt x="13962" y="5668"/>
                      <a:pt x="13270" y="7379"/>
                      <a:pt x="12190" y="8448"/>
                    </a:cubicBezTo>
                    <a:cubicBezTo>
                      <a:pt x="12190" y="12405"/>
                      <a:pt x="9876" y="15613"/>
                      <a:pt x="7020" y="15613"/>
                    </a:cubicBezTo>
                    <a:cubicBezTo>
                      <a:pt x="4474" y="15613"/>
                      <a:pt x="2314" y="13152"/>
                      <a:pt x="1930" y="9626"/>
                    </a:cubicBezTo>
                    <a:cubicBezTo>
                      <a:pt x="1697" y="8448"/>
                      <a:pt x="1697" y="8129"/>
                      <a:pt x="1619" y="7165"/>
                    </a:cubicBezTo>
                    <a:cubicBezTo>
                      <a:pt x="1543" y="7487"/>
                      <a:pt x="76" y="13797"/>
                      <a:pt x="0" y="14116"/>
                    </a:cubicBezTo>
                    <a:cubicBezTo>
                      <a:pt x="1156" y="15721"/>
                      <a:pt x="2701" y="16791"/>
                      <a:pt x="4398" y="16791"/>
                    </a:cubicBezTo>
                    <a:lnTo>
                      <a:pt x="9721" y="16791"/>
                    </a:lnTo>
                    <a:lnTo>
                      <a:pt x="9026" y="19248"/>
                    </a:lnTo>
                    <a:lnTo>
                      <a:pt x="7868" y="19248"/>
                    </a:lnTo>
                    <a:cubicBezTo>
                      <a:pt x="7405" y="19248"/>
                      <a:pt x="7020" y="19784"/>
                      <a:pt x="7020" y="20426"/>
                    </a:cubicBezTo>
                    <a:cubicBezTo>
                      <a:pt x="7020" y="21067"/>
                      <a:pt x="7405" y="21600"/>
                      <a:pt x="7868" y="21600"/>
                    </a:cubicBezTo>
                    <a:lnTo>
                      <a:pt x="9643" y="21600"/>
                    </a:lnTo>
                    <a:cubicBezTo>
                      <a:pt x="10030" y="21600"/>
                      <a:pt x="10260" y="21386"/>
                      <a:pt x="10414" y="20853"/>
                    </a:cubicBezTo>
                    <a:lnTo>
                      <a:pt x="11573" y="16682"/>
                    </a:lnTo>
                    <a:lnTo>
                      <a:pt x="14504" y="16682"/>
                    </a:lnTo>
                    <a:lnTo>
                      <a:pt x="15659" y="20853"/>
                    </a:lnTo>
                    <a:cubicBezTo>
                      <a:pt x="15814" y="21281"/>
                      <a:pt x="16201" y="21600"/>
                      <a:pt x="16431" y="21600"/>
                    </a:cubicBezTo>
                    <a:lnTo>
                      <a:pt x="18206" y="21600"/>
                    </a:lnTo>
                    <a:cubicBezTo>
                      <a:pt x="18669" y="21600"/>
                      <a:pt x="19056" y="21067"/>
                      <a:pt x="19056" y="20426"/>
                    </a:cubicBezTo>
                    <a:cubicBezTo>
                      <a:pt x="19056" y="19784"/>
                      <a:pt x="18669" y="19248"/>
                      <a:pt x="18206" y="19248"/>
                    </a:cubicBezTo>
                    <a:lnTo>
                      <a:pt x="17048" y="19248"/>
                    </a:lnTo>
                    <a:lnTo>
                      <a:pt x="16355" y="16791"/>
                    </a:lnTo>
                    <a:lnTo>
                      <a:pt x="16509" y="16791"/>
                    </a:lnTo>
                    <a:cubicBezTo>
                      <a:pt x="17898" y="16791"/>
                      <a:pt x="19210" y="15721"/>
                      <a:pt x="19749" y="14011"/>
                    </a:cubicBezTo>
                    <a:lnTo>
                      <a:pt x="21600" y="9198"/>
                    </a:lnTo>
                    <a:cubicBezTo>
                      <a:pt x="21137" y="9517"/>
                      <a:pt x="20520" y="9626"/>
                      <a:pt x="20057" y="9626"/>
                    </a:cubicBezTo>
                    <a:cubicBezTo>
                      <a:pt x="17822" y="9626"/>
                      <a:pt x="15892" y="6951"/>
                      <a:pt x="15892" y="3638"/>
                    </a:cubicBezTo>
                    <a:cubicBezTo>
                      <a:pt x="15892" y="2247"/>
                      <a:pt x="16277" y="964"/>
                      <a:pt x="167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984" name="Google Shape;4984;p41"/>
            <p:cNvGrpSpPr/>
            <p:nvPr/>
          </p:nvGrpSpPr>
          <p:grpSpPr>
            <a:xfrm>
              <a:off x="2246885" y="5860446"/>
              <a:ext cx="904855" cy="906763"/>
              <a:chOff x="-1" y="0"/>
              <a:chExt cx="904853" cy="906761"/>
            </a:xfrm>
          </p:grpSpPr>
          <p:sp>
            <p:nvSpPr>
              <p:cNvPr id="4985" name="Google Shape;4985;p41"/>
              <p:cNvSpPr/>
              <p:nvPr/>
            </p:nvSpPr>
            <p:spPr>
              <a:xfrm>
                <a:off x="552229" y="428762"/>
                <a:ext cx="352623" cy="477999"/>
              </a:xfrm>
              <a:custGeom>
                <a:rect b="b" l="l" r="r" t="t"/>
                <a:pathLst>
                  <a:path extrusionOk="0" h="21600" w="21528">
                    <a:moveTo>
                      <a:pt x="3433" y="0"/>
                    </a:moveTo>
                    <a:cubicBezTo>
                      <a:pt x="2143" y="0"/>
                      <a:pt x="999" y="212"/>
                      <a:pt x="0" y="635"/>
                    </a:cubicBezTo>
                    <a:lnTo>
                      <a:pt x="12873" y="21600"/>
                    </a:lnTo>
                    <a:lnTo>
                      <a:pt x="19884" y="21600"/>
                    </a:lnTo>
                    <a:cubicBezTo>
                      <a:pt x="20310" y="21600"/>
                      <a:pt x="20883" y="21281"/>
                      <a:pt x="21314" y="21069"/>
                    </a:cubicBezTo>
                    <a:cubicBezTo>
                      <a:pt x="21600" y="20646"/>
                      <a:pt x="21600" y="20222"/>
                      <a:pt x="21314" y="19799"/>
                    </a:cubicBezTo>
                    <a:lnTo>
                      <a:pt x="9581" y="2753"/>
                    </a:lnTo>
                    <a:cubicBezTo>
                      <a:pt x="8582" y="1059"/>
                      <a:pt x="6293" y="0"/>
                      <a:pt x="34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86" name="Google Shape;4986;p41"/>
              <p:cNvSpPr/>
              <p:nvPr/>
            </p:nvSpPr>
            <p:spPr>
              <a:xfrm>
                <a:off x="479657" y="53474"/>
                <a:ext cx="318600" cy="267522"/>
              </a:xfrm>
              <a:custGeom>
                <a:rect b="b" l="l" r="r" t="t"/>
                <a:pathLst>
                  <a:path extrusionOk="0" h="21600" w="21125">
                    <a:moveTo>
                      <a:pt x="10389" y="0"/>
                    </a:moveTo>
                    <a:cubicBezTo>
                      <a:pt x="9970" y="0"/>
                      <a:pt x="9531" y="60"/>
                      <a:pt x="9003" y="222"/>
                    </a:cubicBezTo>
                    <a:cubicBezTo>
                      <a:pt x="5744" y="1165"/>
                      <a:pt x="3411" y="4948"/>
                      <a:pt x="3411" y="8923"/>
                    </a:cubicBezTo>
                    <a:cubicBezTo>
                      <a:pt x="926" y="10251"/>
                      <a:pt x="-475" y="13277"/>
                      <a:pt x="146" y="16304"/>
                    </a:cubicBezTo>
                    <a:cubicBezTo>
                      <a:pt x="768" y="19330"/>
                      <a:pt x="2947" y="21600"/>
                      <a:pt x="5433" y="21600"/>
                    </a:cubicBezTo>
                    <a:lnTo>
                      <a:pt x="15838" y="21600"/>
                    </a:lnTo>
                    <a:cubicBezTo>
                      <a:pt x="18640" y="21600"/>
                      <a:pt x="21125" y="18760"/>
                      <a:pt x="21125" y="15169"/>
                    </a:cubicBezTo>
                    <a:cubicBezTo>
                      <a:pt x="21125" y="13085"/>
                      <a:pt x="20346" y="10815"/>
                      <a:pt x="18329" y="9488"/>
                    </a:cubicBezTo>
                    <a:cubicBezTo>
                      <a:pt x="17860" y="9302"/>
                      <a:pt x="17550" y="8545"/>
                      <a:pt x="17397" y="7788"/>
                    </a:cubicBezTo>
                    <a:cubicBezTo>
                      <a:pt x="17086" y="3813"/>
                      <a:pt x="14906" y="1165"/>
                      <a:pt x="12110" y="222"/>
                    </a:cubicBezTo>
                    <a:cubicBezTo>
                      <a:pt x="11484" y="114"/>
                      <a:pt x="10961" y="0"/>
                      <a:pt x="103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87" name="Google Shape;4987;p41"/>
              <p:cNvSpPr/>
              <p:nvPr/>
            </p:nvSpPr>
            <p:spPr>
              <a:xfrm>
                <a:off x="711536" y="0"/>
                <a:ext cx="192108" cy="238962"/>
              </a:xfrm>
              <a:custGeom>
                <a:rect b="b" l="l" r="r" t="t"/>
                <a:pathLst>
                  <a:path extrusionOk="0" h="21600" w="21600">
                    <a:moveTo>
                      <a:pt x="6849" y="0"/>
                    </a:moveTo>
                    <a:cubicBezTo>
                      <a:pt x="4215" y="0"/>
                      <a:pt x="1840" y="632"/>
                      <a:pt x="0" y="1694"/>
                    </a:cubicBezTo>
                    <a:cubicBezTo>
                      <a:pt x="2107" y="2541"/>
                      <a:pt x="4215" y="3812"/>
                      <a:pt x="6063" y="5714"/>
                    </a:cubicBezTo>
                    <a:cubicBezTo>
                      <a:pt x="7643" y="7408"/>
                      <a:pt x="8956" y="9526"/>
                      <a:pt x="9483" y="11644"/>
                    </a:cubicBezTo>
                    <a:cubicBezTo>
                      <a:pt x="11331" y="12706"/>
                      <a:pt x="13438" y="14608"/>
                      <a:pt x="14224" y="16733"/>
                    </a:cubicBezTo>
                    <a:cubicBezTo>
                      <a:pt x="15019" y="18003"/>
                      <a:pt x="15546" y="19906"/>
                      <a:pt x="15546" y="21600"/>
                    </a:cubicBezTo>
                    <a:cubicBezTo>
                      <a:pt x="19233" y="19482"/>
                      <a:pt x="21600" y="15879"/>
                      <a:pt x="21600" y="12067"/>
                    </a:cubicBezTo>
                    <a:cubicBezTo>
                      <a:pt x="21600" y="5291"/>
                      <a:pt x="15019" y="0"/>
                      <a:pt x="68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88" name="Google Shape;4988;p41"/>
              <p:cNvSpPr/>
              <p:nvPr/>
            </p:nvSpPr>
            <p:spPr>
              <a:xfrm>
                <a:off x="57375" y="110072"/>
                <a:ext cx="316730" cy="264770"/>
              </a:xfrm>
              <a:custGeom>
                <a:rect b="b" l="l" r="r" t="t"/>
                <a:pathLst>
                  <a:path extrusionOk="0" h="21600" w="21313">
                    <a:moveTo>
                      <a:pt x="10593" y="0"/>
                    </a:moveTo>
                    <a:cubicBezTo>
                      <a:pt x="6649" y="0"/>
                      <a:pt x="3497" y="3822"/>
                      <a:pt x="3497" y="8604"/>
                    </a:cubicBezTo>
                    <a:lnTo>
                      <a:pt x="3497" y="8986"/>
                    </a:lnTo>
                    <a:cubicBezTo>
                      <a:pt x="1134" y="9944"/>
                      <a:pt x="28" y="12426"/>
                      <a:pt x="28" y="14914"/>
                    </a:cubicBezTo>
                    <a:cubicBezTo>
                      <a:pt x="-287" y="18736"/>
                      <a:pt x="2080" y="21600"/>
                      <a:pt x="5073" y="21600"/>
                    </a:cubicBezTo>
                    <a:lnTo>
                      <a:pt x="15798" y="21600"/>
                    </a:lnTo>
                    <a:cubicBezTo>
                      <a:pt x="18160" y="21600"/>
                      <a:pt x="20527" y="19501"/>
                      <a:pt x="20998" y="16443"/>
                    </a:cubicBezTo>
                    <a:cubicBezTo>
                      <a:pt x="20998" y="15866"/>
                      <a:pt x="21313" y="15484"/>
                      <a:pt x="21313" y="15296"/>
                    </a:cubicBezTo>
                    <a:cubicBezTo>
                      <a:pt x="21313" y="12620"/>
                      <a:pt x="19897" y="10133"/>
                      <a:pt x="17690" y="8986"/>
                    </a:cubicBezTo>
                    <a:cubicBezTo>
                      <a:pt x="17690" y="6887"/>
                      <a:pt x="17374" y="4969"/>
                      <a:pt x="16268" y="3252"/>
                    </a:cubicBezTo>
                    <a:cubicBezTo>
                      <a:pt x="15007" y="1147"/>
                      <a:pt x="12955" y="0"/>
                      <a:pt x="10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89" name="Google Shape;4989;p41"/>
              <p:cNvSpPr/>
              <p:nvPr/>
            </p:nvSpPr>
            <p:spPr>
              <a:xfrm>
                <a:off x="167941" y="302253"/>
                <a:ext cx="356176" cy="271761"/>
              </a:xfrm>
              <a:custGeom>
                <a:rect b="b" l="l" r="r" t="t"/>
                <a:pathLst>
                  <a:path extrusionOk="0" h="21600" w="21600">
                    <a:moveTo>
                      <a:pt x="15488" y="0"/>
                    </a:moveTo>
                    <a:cubicBezTo>
                      <a:pt x="15488" y="1862"/>
                      <a:pt x="15204" y="3535"/>
                      <a:pt x="14208" y="5397"/>
                    </a:cubicBezTo>
                    <a:cubicBezTo>
                      <a:pt x="12503" y="8566"/>
                      <a:pt x="9945" y="10055"/>
                      <a:pt x="7532" y="10055"/>
                    </a:cubicBezTo>
                    <a:lnTo>
                      <a:pt x="2129" y="10055"/>
                    </a:lnTo>
                    <a:lnTo>
                      <a:pt x="0" y="16014"/>
                    </a:lnTo>
                    <a:lnTo>
                      <a:pt x="4262" y="21600"/>
                    </a:lnTo>
                    <a:lnTo>
                      <a:pt x="9661" y="14713"/>
                    </a:lnTo>
                    <a:cubicBezTo>
                      <a:pt x="10017" y="14246"/>
                      <a:pt x="10410" y="14010"/>
                      <a:pt x="10798" y="14010"/>
                    </a:cubicBezTo>
                    <a:cubicBezTo>
                      <a:pt x="11190" y="14010"/>
                      <a:pt x="11578" y="14246"/>
                      <a:pt x="11934" y="14713"/>
                    </a:cubicBezTo>
                    <a:lnTo>
                      <a:pt x="17333" y="21600"/>
                    </a:lnTo>
                    <a:lnTo>
                      <a:pt x="21600" y="16014"/>
                    </a:lnTo>
                    <a:lnTo>
                      <a:pt x="16765" y="2418"/>
                    </a:lnTo>
                    <a:cubicBezTo>
                      <a:pt x="16341" y="1490"/>
                      <a:pt x="16057" y="745"/>
                      <a:pt x="154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90" name="Google Shape;4990;p41"/>
              <p:cNvSpPr/>
              <p:nvPr/>
            </p:nvSpPr>
            <p:spPr>
              <a:xfrm>
                <a:off x="-1" y="545900"/>
                <a:ext cx="694306" cy="358481"/>
              </a:xfrm>
              <a:custGeom>
                <a:rect b="b" l="l" r="r" t="t"/>
                <a:pathLst>
                  <a:path extrusionOk="0" h="21600" w="21550">
                    <a:moveTo>
                      <a:pt x="10813" y="0"/>
                    </a:moveTo>
                    <a:lnTo>
                      <a:pt x="8048" y="5225"/>
                    </a:lnTo>
                    <a:cubicBezTo>
                      <a:pt x="7868" y="5579"/>
                      <a:pt x="7667" y="5754"/>
                      <a:pt x="7466" y="5754"/>
                    </a:cubicBezTo>
                    <a:cubicBezTo>
                      <a:pt x="7267" y="5754"/>
                      <a:pt x="7067" y="5579"/>
                      <a:pt x="6884" y="5225"/>
                    </a:cubicBezTo>
                    <a:lnTo>
                      <a:pt x="4486" y="708"/>
                    </a:lnTo>
                    <a:lnTo>
                      <a:pt x="49" y="19341"/>
                    </a:lnTo>
                    <a:cubicBezTo>
                      <a:pt x="-25" y="19906"/>
                      <a:pt x="-25" y="20471"/>
                      <a:pt x="120" y="21035"/>
                    </a:cubicBezTo>
                    <a:cubicBezTo>
                      <a:pt x="340" y="21461"/>
                      <a:pt x="557" y="21600"/>
                      <a:pt x="850" y="21600"/>
                    </a:cubicBezTo>
                    <a:lnTo>
                      <a:pt x="20702" y="21600"/>
                    </a:lnTo>
                    <a:cubicBezTo>
                      <a:pt x="20993" y="21600"/>
                      <a:pt x="21213" y="21318"/>
                      <a:pt x="21430" y="21035"/>
                    </a:cubicBezTo>
                    <a:cubicBezTo>
                      <a:pt x="21575" y="20471"/>
                      <a:pt x="21575" y="19906"/>
                      <a:pt x="21503" y="19341"/>
                    </a:cubicBezTo>
                    <a:lnTo>
                      <a:pt x="16921" y="708"/>
                    </a:lnTo>
                    <a:lnTo>
                      <a:pt x="14594" y="5225"/>
                    </a:lnTo>
                    <a:cubicBezTo>
                      <a:pt x="14449" y="5646"/>
                      <a:pt x="14230" y="5790"/>
                      <a:pt x="14084" y="5790"/>
                    </a:cubicBezTo>
                    <a:cubicBezTo>
                      <a:pt x="13867" y="5790"/>
                      <a:pt x="13576" y="5646"/>
                      <a:pt x="13502" y="5225"/>
                    </a:cubicBezTo>
                    <a:lnTo>
                      <a:pt x="1081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991" name="Google Shape;4991;p41"/>
            <p:cNvGrpSpPr/>
            <p:nvPr/>
          </p:nvGrpSpPr>
          <p:grpSpPr>
            <a:xfrm>
              <a:off x="7815753" y="3629841"/>
              <a:ext cx="904454" cy="909736"/>
              <a:chOff x="0" y="0"/>
              <a:chExt cx="904453" cy="909734"/>
            </a:xfrm>
          </p:grpSpPr>
          <p:sp>
            <p:nvSpPr>
              <p:cNvPr id="4992" name="Google Shape;4992;p41"/>
              <p:cNvSpPr/>
              <p:nvPr/>
            </p:nvSpPr>
            <p:spPr>
              <a:xfrm>
                <a:off x="54730" y="270049"/>
                <a:ext cx="849723" cy="639685"/>
              </a:xfrm>
              <a:custGeom>
                <a:rect b="b" l="l" r="r" t="t"/>
                <a:pathLst>
                  <a:path extrusionOk="0" h="21600" w="21285">
                    <a:moveTo>
                      <a:pt x="13947" y="5301"/>
                    </a:moveTo>
                    <a:cubicBezTo>
                      <a:pt x="14299" y="5301"/>
                      <a:pt x="14593" y="5698"/>
                      <a:pt x="14593" y="6173"/>
                    </a:cubicBezTo>
                    <a:lnTo>
                      <a:pt x="14593" y="11472"/>
                    </a:lnTo>
                    <a:cubicBezTo>
                      <a:pt x="14593" y="12027"/>
                      <a:pt x="14299" y="12421"/>
                      <a:pt x="13947" y="12421"/>
                    </a:cubicBezTo>
                    <a:cubicBezTo>
                      <a:pt x="13595" y="12421"/>
                      <a:pt x="13302" y="12027"/>
                      <a:pt x="13302" y="11472"/>
                    </a:cubicBezTo>
                    <a:lnTo>
                      <a:pt x="13302" y="6173"/>
                    </a:lnTo>
                    <a:cubicBezTo>
                      <a:pt x="13302" y="5698"/>
                      <a:pt x="13595" y="5301"/>
                      <a:pt x="13947" y="5301"/>
                    </a:cubicBezTo>
                    <a:close/>
                    <a:moveTo>
                      <a:pt x="4732" y="0"/>
                    </a:moveTo>
                    <a:cubicBezTo>
                      <a:pt x="4322" y="0"/>
                      <a:pt x="4028" y="397"/>
                      <a:pt x="4028" y="871"/>
                    </a:cubicBezTo>
                    <a:lnTo>
                      <a:pt x="4028" y="6251"/>
                    </a:lnTo>
                    <a:cubicBezTo>
                      <a:pt x="4028" y="6725"/>
                      <a:pt x="4322" y="7122"/>
                      <a:pt x="4732" y="7122"/>
                    </a:cubicBezTo>
                    <a:lnTo>
                      <a:pt x="6670" y="7122"/>
                    </a:lnTo>
                    <a:cubicBezTo>
                      <a:pt x="8900" y="7122"/>
                      <a:pt x="10660" y="9495"/>
                      <a:pt x="10660" y="12501"/>
                    </a:cubicBezTo>
                    <a:cubicBezTo>
                      <a:pt x="10660" y="15430"/>
                      <a:pt x="8900" y="17803"/>
                      <a:pt x="6670" y="17803"/>
                    </a:cubicBezTo>
                    <a:lnTo>
                      <a:pt x="6023" y="17803"/>
                    </a:lnTo>
                    <a:cubicBezTo>
                      <a:pt x="4792" y="17803"/>
                      <a:pt x="3618" y="17406"/>
                      <a:pt x="2502" y="16854"/>
                    </a:cubicBezTo>
                    <a:cubicBezTo>
                      <a:pt x="1915" y="18039"/>
                      <a:pt x="1211" y="19069"/>
                      <a:pt x="330" y="19860"/>
                    </a:cubicBezTo>
                    <a:cubicBezTo>
                      <a:pt x="95" y="20096"/>
                      <a:pt x="-80" y="20492"/>
                      <a:pt x="37" y="20887"/>
                    </a:cubicBezTo>
                    <a:cubicBezTo>
                      <a:pt x="95" y="21284"/>
                      <a:pt x="389" y="21442"/>
                      <a:pt x="682" y="21442"/>
                    </a:cubicBezTo>
                    <a:lnTo>
                      <a:pt x="6670" y="21442"/>
                    </a:lnTo>
                    <a:lnTo>
                      <a:pt x="6670" y="20570"/>
                    </a:lnTo>
                    <a:cubicBezTo>
                      <a:pt x="6670" y="20096"/>
                      <a:pt x="6962" y="19701"/>
                      <a:pt x="7374" y="19701"/>
                    </a:cubicBezTo>
                    <a:cubicBezTo>
                      <a:pt x="7726" y="19701"/>
                      <a:pt x="8019" y="20096"/>
                      <a:pt x="8019" y="20570"/>
                    </a:cubicBezTo>
                    <a:lnTo>
                      <a:pt x="8019" y="21442"/>
                    </a:lnTo>
                    <a:lnTo>
                      <a:pt x="12069" y="21442"/>
                    </a:lnTo>
                    <a:lnTo>
                      <a:pt x="12069" y="15191"/>
                    </a:lnTo>
                    <a:cubicBezTo>
                      <a:pt x="12069" y="14639"/>
                      <a:pt x="12363" y="14242"/>
                      <a:pt x="12715" y="14242"/>
                    </a:cubicBezTo>
                    <a:cubicBezTo>
                      <a:pt x="13067" y="14242"/>
                      <a:pt x="13360" y="14639"/>
                      <a:pt x="13360" y="15191"/>
                    </a:cubicBezTo>
                    <a:lnTo>
                      <a:pt x="13360" y="21600"/>
                    </a:lnTo>
                    <a:lnTo>
                      <a:pt x="20697" y="21600"/>
                    </a:lnTo>
                    <a:cubicBezTo>
                      <a:pt x="21283" y="21442"/>
                      <a:pt x="21520" y="20412"/>
                      <a:pt x="20991" y="19937"/>
                    </a:cubicBezTo>
                    <a:cubicBezTo>
                      <a:pt x="18936" y="18119"/>
                      <a:pt x="17705" y="15033"/>
                      <a:pt x="17410" y="11869"/>
                    </a:cubicBezTo>
                    <a:lnTo>
                      <a:pt x="19817" y="8624"/>
                    </a:lnTo>
                    <a:cubicBezTo>
                      <a:pt x="19992" y="8466"/>
                      <a:pt x="20052" y="8230"/>
                      <a:pt x="20052" y="7991"/>
                    </a:cubicBezTo>
                    <a:lnTo>
                      <a:pt x="20052" y="4430"/>
                    </a:lnTo>
                    <a:cubicBezTo>
                      <a:pt x="20052" y="3925"/>
                      <a:pt x="19713" y="3571"/>
                      <a:pt x="19368" y="3571"/>
                    </a:cubicBezTo>
                    <a:cubicBezTo>
                      <a:pt x="19282" y="3571"/>
                      <a:pt x="19195" y="3594"/>
                      <a:pt x="19113" y="3639"/>
                    </a:cubicBezTo>
                    <a:lnTo>
                      <a:pt x="17410" y="4827"/>
                    </a:lnTo>
                    <a:lnTo>
                      <a:pt x="17410" y="871"/>
                    </a:lnTo>
                    <a:cubicBezTo>
                      <a:pt x="17410" y="397"/>
                      <a:pt x="17118" y="0"/>
                      <a:pt x="16766" y="0"/>
                    </a:cubicBezTo>
                    <a:lnTo>
                      <a:pt x="12069" y="0"/>
                    </a:lnTo>
                    <a:lnTo>
                      <a:pt x="12069" y="8149"/>
                    </a:lnTo>
                    <a:cubicBezTo>
                      <a:pt x="12069" y="8624"/>
                      <a:pt x="11776" y="9021"/>
                      <a:pt x="11365" y="9021"/>
                    </a:cubicBezTo>
                    <a:cubicBezTo>
                      <a:pt x="11012" y="9021"/>
                      <a:pt x="10720" y="8624"/>
                      <a:pt x="10720" y="8149"/>
                    </a:cubicBezTo>
                    <a:lnTo>
                      <a:pt x="10720" y="0"/>
                    </a:lnTo>
                    <a:lnTo>
                      <a:pt x="8019" y="0"/>
                    </a:lnTo>
                    <a:lnTo>
                      <a:pt x="8019" y="4430"/>
                    </a:lnTo>
                    <a:cubicBezTo>
                      <a:pt x="8019" y="4985"/>
                      <a:pt x="7726" y="5382"/>
                      <a:pt x="7374" y="5382"/>
                    </a:cubicBezTo>
                    <a:cubicBezTo>
                      <a:pt x="6962" y="5382"/>
                      <a:pt x="6670" y="4985"/>
                      <a:pt x="6670" y="4430"/>
                    </a:cubicBezTo>
                    <a:lnTo>
                      <a:pt x="667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93" name="Google Shape;4993;p41"/>
              <p:cNvSpPr/>
              <p:nvPr/>
            </p:nvSpPr>
            <p:spPr>
              <a:xfrm>
                <a:off x="0" y="270049"/>
                <a:ext cx="421697" cy="475692"/>
              </a:xfrm>
              <a:custGeom>
                <a:rect b="b" l="l" r="r" t="t"/>
                <a:pathLst>
                  <a:path extrusionOk="0" h="21600" w="21600">
                    <a:moveTo>
                      <a:pt x="1318" y="0"/>
                    </a:moveTo>
                    <a:cubicBezTo>
                      <a:pt x="598" y="0"/>
                      <a:pt x="0" y="534"/>
                      <a:pt x="0" y="1172"/>
                    </a:cubicBezTo>
                    <a:lnTo>
                      <a:pt x="0" y="8406"/>
                    </a:lnTo>
                    <a:cubicBezTo>
                      <a:pt x="0" y="15535"/>
                      <a:pt x="6598" y="21600"/>
                      <a:pt x="14880" y="21600"/>
                    </a:cubicBezTo>
                    <a:lnTo>
                      <a:pt x="16202" y="21600"/>
                    </a:lnTo>
                    <a:cubicBezTo>
                      <a:pt x="19200" y="21600"/>
                      <a:pt x="21600" y="19472"/>
                      <a:pt x="21600" y="16811"/>
                    </a:cubicBezTo>
                    <a:cubicBezTo>
                      <a:pt x="21600" y="14150"/>
                      <a:pt x="19200" y="12023"/>
                      <a:pt x="16202" y="12023"/>
                    </a:cubicBezTo>
                    <a:lnTo>
                      <a:pt x="12122" y="12023"/>
                    </a:lnTo>
                    <a:cubicBezTo>
                      <a:pt x="9840" y="12023"/>
                      <a:pt x="8038" y="10429"/>
                      <a:pt x="8038" y="8406"/>
                    </a:cubicBezTo>
                    <a:lnTo>
                      <a:pt x="8038" y="5957"/>
                    </a:lnTo>
                    <a:cubicBezTo>
                      <a:pt x="8038" y="2661"/>
                      <a:pt x="5040" y="0"/>
                      <a:pt x="13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94" name="Google Shape;4994;p41"/>
              <p:cNvSpPr/>
              <p:nvPr/>
            </p:nvSpPr>
            <p:spPr>
              <a:xfrm>
                <a:off x="531843" y="0"/>
                <a:ext cx="161688" cy="211518"/>
              </a:xfrm>
              <a:custGeom>
                <a:rect b="b" l="l" r="r" t="t"/>
                <a:pathLst>
                  <a:path extrusionOk="0" h="21600" w="21600">
                    <a:moveTo>
                      <a:pt x="14397" y="0"/>
                    </a:moveTo>
                    <a:cubicBezTo>
                      <a:pt x="13622" y="0"/>
                      <a:pt x="12837" y="182"/>
                      <a:pt x="12211" y="539"/>
                    </a:cubicBezTo>
                    <a:cubicBezTo>
                      <a:pt x="11893" y="782"/>
                      <a:pt x="0" y="7238"/>
                      <a:pt x="0" y="16329"/>
                    </a:cubicBezTo>
                    <a:cubicBezTo>
                      <a:pt x="0" y="18251"/>
                      <a:pt x="944" y="19922"/>
                      <a:pt x="1570" y="21600"/>
                    </a:cubicBezTo>
                    <a:lnTo>
                      <a:pt x="7511" y="21600"/>
                    </a:lnTo>
                    <a:cubicBezTo>
                      <a:pt x="8763" y="14415"/>
                      <a:pt x="13771" y="7959"/>
                      <a:pt x="21600" y="4132"/>
                    </a:cubicBezTo>
                    <a:cubicBezTo>
                      <a:pt x="19414" y="1975"/>
                      <a:pt x="16900" y="539"/>
                      <a:pt x="16592" y="539"/>
                    </a:cubicBezTo>
                    <a:cubicBezTo>
                      <a:pt x="15967" y="182"/>
                      <a:pt x="15182" y="0"/>
                      <a:pt x="143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95" name="Google Shape;4995;p41"/>
              <p:cNvSpPr/>
              <p:nvPr/>
            </p:nvSpPr>
            <p:spPr>
              <a:xfrm>
                <a:off x="644295" y="54515"/>
                <a:ext cx="260084" cy="246028"/>
              </a:xfrm>
              <a:custGeom>
                <a:rect b="b" l="l" r="r" t="t"/>
                <a:pathLst>
                  <a:path extrusionOk="0" h="21600" w="21600">
                    <a:moveTo>
                      <a:pt x="14985" y="0"/>
                    </a:moveTo>
                    <a:cubicBezTo>
                      <a:pt x="7202" y="0"/>
                      <a:pt x="976" y="6170"/>
                      <a:pt x="0" y="13784"/>
                    </a:cubicBezTo>
                    <a:lnTo>
                      <a:pt x="6232" y="13784"/>
                    </a:lnTo>
                    <a:cubicBezTo>
                      <a:pt x="9926" y="13784"/>
                      <a:pt x="12848" y="16866"/>
                      <a:pt x="12848" y="20777"/>
                    </a:cubicBezTo>
                    <a:lnTo>
                      <a:pt x="12848" y="21600"/>
                    </a:lnTo>
                    <a:cubicBezTo>
                      <a:pt x="17906" y="18923"/>
                      <a:pt x="21600" y="13373"/>
                      <a:pt x="21600" y="6993"/>
                    </a:cubicBezTo>
                    <a:lnTo>
                      <a:pt x="21600" y="2259"/>
                    </a:lnTo>
                    <a:cubicBezTo>
                      <a:pt x="21600" y="1025"/>
                      <a:pt x="20630" y="0"/>
                      <a:pt x="194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96" name="Google Shape;4996;p41"/>
              <p:cNvSpPr/>
              <p:nvPr/>
            </p:nvSpPr>
            <p:spPr>
              <a:xfrm>
                <a:off x="0" y="594"/>
                <a:ext cx="210849" cy="210924"/>
              </a:xfrm>
              <a:custGeom>
                <a:rect b="b" l="l" r="r" t="t"/>
                <a:pathLst>
                  <a:path extrusionOk="0" h="21600" w="21600">
                    <a:moveTo>
                      <a:pt x="13440" y="0"/>
                    </a:moveTo>
                    <a:cubicBezTo>
                      <a:pt x="5996" y="0"/>
                      <a:pt x="0" y="6002"/>
                      <a:pt x="0" y="13679"/>
                    </a:cubicBezTo>
                    <a:lnTo>
                      <a:pt x="0" y="18957"/>
                    </a:lnTo>
                    <a:cubicBezTo>
                      <a:pt x="0" y="20397"/>
                      <a:pt x="1196" y="21600"/>
                      <a:pt x="2636" y="21600"/>
                    </a:cubicBezTo>
                    <a:lnTo>
                      <a:pt x="8160" y="21600"/>
                    </a:lnTo>
                    <a:cubicBezTo>
                      <a:pt x="15596" y="21600"/>
                      <a:pt x="21600" y="15598"/>
                      <a:pt x="21600" y="8157"/>
                    </a:cubicBezTo>
                    <a:lnTo>
                      <a:pt x="21600" y="2643"/>
                    </a:lnTo>
                    <a:cubicBezTo>
                      <a:pt x="21600" y="1203"/>
                      <a:pt x="20404" y="0"/>
                      <a:pt x="189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4997" name="Google Shape;4997;p41"/>
            <p:cNvGrpSpPr/>
            <p:nvPr/>
          </p:nvGrpSpPr>
          <p:grpSpPr>
            <a:xfrm>
              <a:off x="7816945" y="4746630"/>
              <a:ext cx="910024" cy="906763"/>
              <a:chOff x="0" y="0"/>
              <a:chExt cx="910023" cy="906761"/>
            </a:xfrm>
          </p:grpSpPr>
          <p:sp>
            <p:nvSpPr>
              <p:cNvPr id="4998" name="Google Shape;4998;p41"/>
              <p:cNvSpPr/>
              <p:nvPr/>
            </p:nvSpPr>
            <p:spPr>
              <a:xfrm>
                <a:off x="267074" y="323375"/>
                <a:ext cx="51542" cy="51542"/>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4999" name="Google Shape;4999;p41"/>
              <p:cNvSpPr/>
              <p:nvPr/>
            </p:nvSpPr>
            <p:spPr>
              <a:xfrm>
                <a:off x="426382" y="551776"/>
                <a:ext cx="53922" cy="50426"/>
              </a:xfrm>
              <a:custGeom>
                <a:rect b="b" l="l" r="r" t="t"/>
                <a:pathLst>
                  <a:path extrusionOk="0" h="21600" w="21600">
                    <a:moveTo>
                      <a:pt x="10457" y="0"/>
                    </a:moveTo>
                    <a:cubicBezTo>
                      <a:pt x="5869" y="0"/>
                      <a:pt x="1430" y="2517"/>
                      <a:pt x="0" y="7550"/>
                    </a:cubicBezTo>
                    <a:lnTo>
                      <a:pt x="11292" y="21600"/>
                    </a:lnTo>
                    <a:lnTo>
                      <a:pt x="21600" y="7550"/>
                    </a:lnTo>
                    <a:cubicBezTo>
                      <a:pt x="19723" y="2517"/>
                      <a:pt x="15046" y="0"/>
                      <a:pt x="10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00" name="Google Shape;5000;p41"/>
              <p:cNvSpPr/>
              <p:nvPr/>
            </p:nvSpPr>
            <p:spPr>
              <a:xfrm>
                <a:off x="306289" y="377221"/>
                <a:ext cx="294913" cy="370232"/>
              </a:xfrm>
              <a:custGeom>
                <a:rect b="b" l="l" r="r" t="t"/>
                <a:pathLst>
                  <a:path extrusionOk="0" h="21600" w="19703">
                    <a:moveTo>
                      <a:pt x="9906" y="0"/>
                    </a:moveTo>
                    <a:cubicBezTo>
                      <a:pt x="6458" y="0"/>
                      <a:pt x="3641" y="2052"/>
                      <a:pt x="2861" y="4921"/>
                    </a:cubicBezTo>
                    <a:lnTo>
                      <a:pt x="197" y="13672"/>
                    </a:lnTo>
                    <a:cubicBezTo>
                      <a:pt x="-896" y="17773"/>
                      <a:pt x="2702" y="21600"/>
                      <a:pt x="7243" y="21600"/>
                    </a:cubicBezTo>
                    <a:lnTo>
                      <a:pt x="8023" y="21600"/>
                    </a:lnTo>
                    <a:lnTo>
                      <a:pt x="8023" y="15994"/>
                    </a:lnTo>
                    <a:lnTo>
                      <a:pt x="5052" y="12579"/>
                    </a:lnTo>
                    <a:cubicBezTo>
                      <a:pt x="4739" y="12167"/>
                      <a:pt x="4580" y="11893"/>
                      <a:pt x="4580" y="11486"/>
                    </a:cubicBezTo>
                    <a:cubicBezTo>
                      <a:pt x="4580" y="8886"/>
                      <a:pt x="6930" y="6834"/>
                      <a:pt x="9906" y="6834"/>
                    </a:cubicBezTo>
                    <a:cubicBezTo>
                      <a:pt x="12878" y="6834"/>
                      <a:pt x="15228" y="8886"/>
                      <a:pt x="15228" y="11486"/>
                    </a:cubicBezTo>
                    <a:cubicBezTo>
                      <a:pt x="15228" y="11893"/>
                      <a:pt x="14915" y="12167"/>
                      <a:pt x="14756" y="12579"/>
                    </a:cubicBezTo>
                    <a:lnTo>
                      <a:pt x="11626" y="15994"/>
                    </a:lnTo>
                    <a:lnTo>
                      <a:pt x="11626" y="21600"/>
                    </a:lnTo>
                    <a:lnTo>
                      <a:pt x="12411" y="21600"/>
                    </a:lnTo>
                    <a:cubicBezTo>
                      <a:pt x="17106" y="21600"/>
                      <a:pt x="20704" y="17634"/>
                      <a:pt x="19452" y="13672"/>
                    </a:cubicBezTo>
                    <a:lnTo>
                      <a:pt x="16947" y="4921"/>
                    </a:lnTo>
                    <a:cubicBezTo>
                      <a:pt x="16167" y="1914"/>
                      <a:pt x="13191" y="0"/>
                      <a:pt x="99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01" name="Google Shape;5001;p41"/>
              <p:cNvSpPr/>
              <p:nvPr/>
            </p:nvSpPr>
            <p:spPr>
              <a:xfrm>
                <a:off x="3258" y="58606"/>
                <a:ext cx="906765" cy="848155"/>
              </a:xfrm>
              <a:custGeom>
                <a:rect b="b" l="l" r="r" t="t"/>
                <a:pathLst>
                  <a:path extrusionOk="0" h="21600" w="21544">
                    <a:moveTo>
                      <a:pt x="14339" y="5370"/>
                    </a:moveTo>
                    <a:cubicBezTo>
                      <a:pt x="15341" y="5370"/>
                      <a:pt x="16177" y="6266"/>
                      <a:pt x="16177" y="7398"/>
                    </a:cubicBezTo>
                    <a:cubicBezTo>
                      <a:pt x="16334" y="8523"/>
                      <a:pt x="15551" y="9438"/>
                      <a:pt x="14435" y="9438"/>
                    </a:cubicBezTo>
                    <a:cubicBezTo>
                      <a:pt x="14366" y="9438"/>
                      <a:pt x="14299" y="9434"/>
                      <a:pt x="14228" y="9427"/>
                    </a:cubicBezTo>
                    <a:cubicBezTo>
                      <a:pt x="14339" y="9546"/>
                      <a:pt x="14396" y="9726"/>
                      <a:pt x="14396" y="9845"/>
                    </a:cubicBezTo>
                    <a:lnTo>
                      <a:pt x="15286" y="13724"/>
                    </a:lnTo>
                    <a:cubicBezTo>
                      <a:pt x="15900" y="16350"/>
                      <a:pt x="14062" y="18916"/>
                      <a:pt x="11556" y="18916"/>
                    </a:cubicBezTo>
                    <a:lnTo>
                      <a:pt x="9719" y="18916"/>
                    </a:lnTo>
                    <a:cubicBezTo>
                      <a:pt x="7215" y="18916"/>
                      <a:pt x="5322" y="16350"/>
                      <a:pt x="5990" y="13724"/>
                    </a:cubicBezTo>
                    <a:lnTo>
                      <a:pt x="6881" y="9845"/>
                    </a:lnTo>
                    <a:cubicBezTo>
                      <a:pt x="6936" y="9726"/>
                      <a:pt x="6936" y="9546"/>
                      <a:pt x="6992" y="9427"/>
                    </a:cubicBezTo>
                    <a:cubicBezTo>
                      <a:pt x="6928" y="9434"/>
                      <a:pt x="6867" y="9436"/>
                      <a:pt x="6805" y="9436"/>
                    </a:cubicBezTo>
                    <a:cubicBezTo>
                      <a:pt x="5729" y="9436"/>
                      <a:pt x="4932" y="8470"/>
                      <a:pt x="4932" y="7398"/>
                    </a:cubicBezTo>
                    <a:cubicBezTo>
                      <a:pt x="4932" y="6266"/>
                      <a:pt x="5768" y="5370"/>
                      <a:pt x="6824" y="5370"/>
                    </a:cubicBezTo>
                    <a:cubicBezTo>
                      <a:pt x="7771" y="5370"/>
                      <a:pt x="8605" y="6205"/>
                      <a:pt x="8662" y="7279"/>
                    </a:cubicBezTo>
                    <a:cubicBezTo>
                      <a:pt x="9218" y="6862"/>
                      <a:pt x="9886" y="6743"/>
                      <a:pt x="10554" y="6743"/>
                    </a:cubicBezTo>
                    <a:cubicBezTo>
                      <a:pt x="11279" y="6743"/>
                      <a:pt x="11890" y="6982"/>
                      <a:pt x="12447" y="7279"/>
                    </a:cubicBezTo>
                    <a:cubicBezTo>
                      <a:pt x="12503" y="6205"/>
                      <a:pt x="13337" y="5370"/>
                      <a:pt x="14339" y="5370"/>
                    </a:cubicBezTo>
                    <a:close/>
                    <a:moveTo>
                      <a:pt x="7549" y="0"/>
                    </a:moveTo>
                    <a:cubicBezTo>
                      <a:pt x="4766" y="0"/>
                      <a:pt x="2537" y="1790"/>
                      <a:pt x="2537" y="4057"/>
                    </a:cubicBezTo>
                    <a:lnTo>
                      <a:pt x="2537" y="5250"/>
                    </a:lnTo>
                    <a:cubicBezTo>
                      <a:pt x="2537" y="8294"/>
                      <a:pt x="1647" y="11277"/>
                      <a:pt x="145" y="13844"/>
                    </a:cubicBezTo>
                    <a:cubicBezTo>
                      <a:pt x="-23" y="13963"/>
                      <a:pt x="-23" y="14260"/>
                      <a:pt x="34" y="14440"/>
                    </a:cubicBezTo>
                    <a:cubicBezTo>
                      <a:pt x="1647" y="18736"/>
                      <a:pt x="5600" y="21600"/>
                      <a:pt x="9998" y="21600"/>
                    </a:cubicBezTo>
                    <a:lnTo>
                      <a:pt x="11556" y="21600"/>
                    </a:lnTo>
                    <a:cubicBezTo>
                      <a:pt x="15900" y="21600"/>
                      <a:pt x="19796" y="18736"/>
                      <a:pt x="21466" y="14440"/>
                    </a:cubicBezTo>
                    <a:cubicBezTo>
                      <a:pt x="21577" y="14202"/>
                      <a:pt x="21577" y="13963"/>
                      <a:pt x="21409" y="13844"/>
                    </a:cubicBezTo>
                    <a:cubicBezTo>
                      <a:pt x="19739" y="11277"/>
                      <a:pt x="18849" y="8294"/>
                      <a:pt x="18849" y="5250"/>
                    </a:cubicBezTo>
                    <a:lnTo>
                      <a:pt x="18849" y="4057"/>
                    </a:lnTo>
                    <a:cubicBezTo>
                      <a:pt x="18849" y="1790"/>
                      <a:pt x="16622" y="0"/>
                      <a:pt x="13839" y="0"/>
                    </a:cubicBezTo>
                    <a:cubicBezTo>
                      <a:pt x="12669" y="0"/>
                      <a:pt x="11556" y="297"/>
                      <a:pt x="10722" y="894"/>
                    </a:cubicBezTo>
                    <a:cubicBezTo>
                      <a:pt x="9775" y="297"/>
                      <a:pt x="8662" y="0"/>
                      <a:pt x="75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02" name="Google Shape;5002;p41"/>
              <p:cNvSpPr/>
              <p:nvPr/>
            </p:nvSpPr>
            <p:spPr>
              <a:xfrm>
                <a:off x="585764" y="323375"/>
                <a:ext cx="53848" cy="51542"/>
              </a:xfrm>
              <a:custGeom>
                <a:rect b="b" l="l" r="r" t="t"/>
                <a:pathLst>
                  <a:path extrusionOk="0" h="21600" w="21600">
                    <a:moveTo>
                      <a:pt x="10323" y="0"/>
                    </a:moveTo>
                    <a:cubicBezTo>
                      <a:pt x="4684" y="0"/>
                      <a:pt x="0" y="4894"/>
                      <a:pt x="0" y="10784"/>
                    </a:cubicBezTo>
                    <a:cubicBezTo>
                      <a:pt x="0" y="16675"/>
                      <a:pt x="4684" y="21600"/>
                      <a:pt x="10323" y="21600"/>
                    </a:cubicBezTo>
                    <a:cubicBezTo>
                      <a:pt x="15961" y="21600"/>
                      <a:pt x="21600" y="16675"/>
                      <a:pt x="21600" y="10784"/>
                    </a:cubicBezTo>
                    <a:cubicBezTo>
                      <a:pt x="20675" y="4894"/>
                      <a:pt x="15961"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03" name="Google Shape;5003;p41"/>
              <p:cNvSpPr/>
              <p:nvPr/>
            </p:nvSpPr>
            <p:spPr>
              <a:xfrm>
                <a:off x="0" y="0"/>
                <a:ext cx="220220" cy="271835"/>
              </a:xfrm>
              <a:custGeom>
                <a:rect b="b" l="l" r="r" t="t"/>
                <a:pathLst>
                  <a:path extrusionOk="0" h="21600" w="21600">
                    <a:moveTo>
                      <a:pt x="15392" y="0"/>
                    </a:moveTo>
                    <a:cubicBezTo>
                      <a:pt x="6894" y="0"/>
                      <a:pt x="0" y="5585"/>
                      <a:pt x="0" y="12659"/>
                    </a:cubicBezTo>
                    <a:cubicBezTo>
                      <a:pt x="0" y="16009"/>
                      <a:pt x="1605" y="19360"/>
                      <a:pt x="4596" y="21600"/>
                    </a:cubicBezTo>
                    <a:lnTo>
                      <a:pt x="4596" y="16943"/>
                    </a:lnTo>
                    <a:cubicBezTo>
                      <a:pt x="4596" y="9497"/>
                      <a:pt x="11489" y="3540"/>
                      <a:pt x="21600" y="1117"/>
                    </a:cubicBezTo>
                    <a:cubicBezTo>
                      <a:pt x="19536" y="556"/>
                      <a:pt x="17464" y="0"/>
                      <a:pt x="153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04" name="Google Shape;5004;p41"/>
              <p:cNvSpPr/>
              <p:nvPr/>
            </p:nvSpPr>
            <p:spPr>
              <a:xfrm>
                <a:off x="681855" y="4685"/>
                <a:ext cx="222526" cy="276521"/>
              </a:xfrm>
              <a:custGeom>
                <a:rect b="b" l="l" r="r" t="t"/>
                <a:pathLst>
                  <a:path extrusionOk="0" h="21600" w="21600">
                    <a:moveTo>
                      <a:pt x="6367" y="0"/>
                    </a:moveTo>
                    <a:cubicBezTo>
                      <a:pt x="4093" y="0"/>
                      <a:pt x="2043" y="366"/>
                      <a:pt x="0" y="1098"/>
                    </a:cubicBezTo>
                    <a:cubicBezTo>
                      <a:pt x="9320" y="3294"/>
                      <a:pt x="15918" y="9336"/>
                      <a:pt x="15918" y="16470"/>
                    </a:cubicBezTo>
                    <a:lnTo>
                      <a:pt x="15918" y="20130"/>
                    </a:lnTo>
                    <a:cubicBezTo>
                      <a:pt x="15918" y="20496"/>
                      <a:pt x="15918" y="21234"/>
                      <a:pt x="16142" y="21600"/>
                    </a:cubicBezTo>
                    <a:cubicBezTo>
                      <a:pt x="19557" y="19398"/>
                      <a:pt x="21600" y="15924"/>
                      <a:pt x="21600" y="12264"/>
                    </a:cubicBezTo>
                    <a:cubicBezTo>
                      <a:pt x="21600" y="5490"/>
                      <a:pt x="14778" y="0"/>
                      <a:pt x="63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005" name="Google Shape;5005;p41"/>
            <p:cNvGrpSpPr/>
            <p:nvPr/>
          </p:nvGrpSpPr>
          <p:grpSpPr>
            <a:xfrm>
              <a:off x="7812185" y="5859145"/>
              <a:ext cx="910620" cy="909291"/>
              <a:chOff x="0" y="0"/>
              <a:chExt cx="910619" cy="909289"/>
            </a:xfrm>
          </p:grpSpPr>
          <p:sp>
            <p:nvSpPr>
              <p:cNvPr id="5006" name="Google Shape;5006;p41"/>
              <p:cNvSpPr/>
              <p:nvPr/>
            </p:nvSpPr>
            <p:spPr>
              <a:xfrm>
                <a:off x="112452" y="0"/>
                <a:ext cx="367926" cy="182736"/>
              </a:xfrm>
              <a:custGeom>
                <a:rect b="b" l="l" r="r" t="t"/>
                <a:pathLst>
                  <a:path extrusionOk="0" h="21600" w="21600">
                    <a:moveTo>
                      <a:pt x="10798" y="0"/>
                    </a:moveTo>
                    <a:cubicBezTo>
                      <a:pt x="10422" y="0"/>
                      <a:pt x="10042" y="273"/>
                      <a:pt x="9767" y="826"/>
                    </a:cubicBezTo>
                    <a:cubicBezTo>
                      <a:pt x="9632" y="1108"/>
                      <a:pt x="6881" y="6092"/>
                      <a:pt x="6331" y="13011"/>
                    </a:cubicBezTo>
                    <a:cubicBezTo>
                      <a:pt x="5781" y="12457"/>
                      <a:pt x="5091" y="12457"/>
                      <a:pt x="4676" y="12457"/>
                    </a:cubicBezTo>
                    <a:lnTo>
                      <a:pt x="1515" y="12457"/>
                    </a:lnTo>
                    <a:cubicBezTo>
                      <a:pt x="690" y="12457"/>
                      <a:pt x="0" y="13846"/>
                      <a:pt x="0" y="15789"/>
                    </a:cubicBezTo>
                    <a:cubicBezTo>
                      <a:pt x="0" y="17723"/>
                      <a:pt x="140" y="19385"/>
                      <a:pt x="550" y="21327"/>
                    </a:cubicBezTo>
                    <a:cubicBezTo>
                      <a:pt x="4401" y="19112"/>
                      <a:pt x="8392" y="19112"/>
                      <a:pt x="10868" y="19112"/>
                    </a:cubicBezTo>
                    <a:cubicBezTo>
                      <a:pt x="14308" y="19112"/>
                      <a:pt x="17884" y="19385"/>
                      <a:pt x="21185" y="21600"/>
                    </a:cubicBezTo>
                    <a:cubicBezTo>
                      <a:pt x="21460" y="19938"/>
                      <a:pt x="21600" y="17723"/>
                      <a:pt x="21600" y="15789"/>
                    </a:cubicBezTo>
                    <a:cubicBezTo>
                      <a:pt x="21600" y="13846"/>
                      <a:pt x="20910" y="12457"/>
                      <a:pt x="20085" y="12457"/>
                    </a:cubicBezTo>
                    <a:lnTo>
                      <a:pt x="17059" y="12457"/>
                    </a:lnTo>
                    <a:cubicBezTo>
                      <a:pt x="16509" y="12457"/>
                      <a:pt x="15819" y="12457"/>
                      <a:pt x="15269" y="13011"/>
                    </a:cubicBezTo>
                    <a:cubicBezTo>
                      <a:pt x="14583" y="6092"/>
                      <a:pt x="11833" y="1108"/>
                      <a:pt x="11833" y="826"/>
                    </a:cubicBezTo>
                    <a:cubicBezTo>
                      <a:pt x="11558" y="273"/>
                      <a:pt x="11178"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07" name="Google Shape;5007;p41"/>
              <p:cNvSpPr/>
              <p:nvPr/>
            </p:nvSpPr>
            <p:spPr>
              <a:xfrm>
                <a:off x="0" y="217913"/>
                <a:ext cx="440514" cy="581080"/>
              </a:xfrm>
              <a:custGeom>
                <a:rect b="b" l="l" r="r" t="t"/>
                <a:pathLst>
                  <a:path extrusionOk="0" h="21600" w="21600">
                    <a:moveTo>
                      <a:pt x="6779" y="7838"/>
                    </a:moveTo>
                    <a:cubicBezTo>
                      <a:pt x="7469" y="7838"/>
                      <a:pt x="8041" y="8275"/>
                      <a:pt x="8041" y="8797"/>
                    </a:cubicBezTo>
                    <a:lnTo>
                      <a:pt x="8041" y="10799"/>
                    </a:lnTo>
                    <a:cubicBezTo>
                      <a:pt x="8041" y="11321"/>
                      <a:pt x="7469" y="11758"/>
                      <a:pt x="6779" y="11758"/>
                    </a:cubicBezTo>
                    <a:cubicBezTo>
                      <a:pt x="6090" y="11758"/>
                      <a:pt x="5514" y="11321"/>
                      <a:pt x="5514" y="10799"/>
                    </a:cubicBezTo>
                    <a:lnTo>
                      <a:pt x="5514" y="8797"/>
                    </a:lnTo>
                    <a:cubicBezTo>
                      <a:pt x="5514" y="8275"/>
                      <a:pt x="6090" y="7838"/>
                      <a:pt x="6779" y="7838"/>
                    </a:cubicBezTo>
                    <a:close/>
                    <a:moveTo>
                      <a:pt x="14361" y="0"/>
                    </a:moveTo>
                    <a:cubicBezTo>
                      <a:pt x="9766" y="0"/>
                      <a:pt x="0" y="0"/>
                      <a:pt x="0" y="7838"/>
                    </a:cubicBezTo>
                    <a:cubicBezTo>
                      <a:pt x="0" y="12629"/>
                      <a:pt x="3333" y="18725"/>
                      <a:pt x="8041" y="21600"/>
                    </a:cubicBezTo>
                    <a:cubicBezTo>
                      <a:pt x="7352" y="19336"/>
                      <a:pt x="7239" y="16635"/>
                      <a:pt x="8271" y="13585"/>
                    </a:cubicBezTo>
                    <a:cubicBezTo>
                      <a:pt x="8960" y="11669"/>
                      <a:pt x="9996" y="9579"/>
                      <a:pt x="11261" y="7752"/>
                    </a:cubicBezTo>
                    <a:cubicBezTo>
                      <a:pt x="10802" y="7489"/>
                      <a:pt x="10572" y="7315"/>
                      <a:pt x="10572" y="6881"/>
                    </a:cubicBezTo>
                    <a:lnTo>
                      <a:pt x="10572" y="4877"/>
                    </a:lnTo>
                    <a:cubicBezTo>
                      <a:pt x="10572" y="4354"/>
                      <a:pt x="11145" y="3917"/>
                      <a:pt x="11834" y="3917"/>
                    </a:cubicBezTo>
                    <a:cubicBezTo>
                      <a:pt x="12523" y="3917"/>
                      <a:pt x="13099" y="4354"/>
                      <a:pt x="13099" y="4877"/>
                    </a:cubicBezTo>
                    <a:lnTo>
                      <a:pt x="13099" y="5399"/>
                    </a:lnTo>
                    <a:cubicBezTo>
                      <a:pt x="13789" y="4703"/>
                      <a:pt x="14708" y="4006"/>
                      <a:pt x="15397" y="3395"/>
                    </a:cubicBezTo>
                    <a:cubicBezTo>
                      <a:pt x="17235" y="1916"/>
                      <a:pt x="19416" y="957"/>
                      <a:pt x="21600" y="523"/>
                    </a:cubicBezTo>
                    <a:cubicBezTo>
                      <a:pt x="19303" y="86"/>
                      <a:pt x="16888" y="0"/>
                      <a:pt x="143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08" name="Google Shape;5008;p41"/>
              <p:cNvSpPr/>
              <p:nvPr/>
            </p:nvSpPr>
            <p:spPr>
              <a:xfrm>
                <a:off x="609192" y="202072"/>
                <a:ext cx="301427" cy="299354"/>
              </a:xfrm>
              <a:custGeom>
                <a:rect b="b" l="l" r="r" t="t"/>
                <a:pathLst>
                  <a:path extrusionOk="0" h="21600" w="21373">
                    <a:moveTo>
                      <a:pt x="3322" y="0"/>
                    </a:moveTo>
                    <a:cubicBezTo>
                      <a:pt x="2869" y="0"/>
                      <a:pt x="2410" y="209"/>
                      <a:pt x="1993" y="633"/>
                    </a:cubicBezTo>
                    <a:cubicBezTo>
                      <a:pt x="1165" y="1481"/>
                      <a:pt x="501" y="2662"/>
                      <a:pt x="0" y="3676"/>
                    </a:cubicBezTo>
                    <a:cubicBezTo>
                      <a:pt x="4488" y="5705"/>
                      <a:pt x="7810" y="9257"/>
                      <a:pt x="9972" y="11452"/>
                    </a:cubicBezTo>
                    <a:cubicBezTo>
                      <a:pt x="12129" y="13486"/>
                      <a:pt x="15620" y="17205"/>
                      <a:pt x="17777" y="21600"/>
                    </a:cubicBezTo>
                    <a:cubicBezTo>
                      <a:pt x="18773" y="21262"/>
                      <a:pt x="19770" y="20586"/>
                      <a:pt x="20603" y="19571"/>
                    </a:cubicBezTo>
                    <a:cubicBezTo>
                      <a:pt x="21600" y="19062"/>
                      <a:pt x="21600" y="17881"/>
                      <a:pt x="20767" y="17205"/>
                    </a:cubicBezTo>
                    <a:lnTo>
                      <a:pt x="18109" y="14500"/>
                    </a:lnTo>
                    <a:cubicBezTo>
                      <a:pt x="17777" y="13990"/>
                      <a:pt x="17112" y="13652"/>
                      <a:pt x="16448" y="13148"/>
                    </a:cubicBezTo>
                    <a:cubicBezTo>
                      <a:pt x="18773" y="9595"/>
                      <a:pt x="18610" y="5028"/>
                      <a:pt x="18610" y="4862"/>
                    </a:cubicBezTo>
                    <a:cubicBezTo>
                      <a:pt x="18610" y="3848"/>
                      <a:pt x="17777" y="3172"/>
                      <a:pt x="16617" y="3000"/>
                    </a:cubicBezTo>
                    <a:cubicBezTo>
                      <a:pt x="16596" y="3000"/>
                      <a:pt x="16506" y="3000"/>
                      <a:pt x="16363" y="3000"/>
                    </a:cubicBezTo>
                    <a:cubicBezTo>
                      <a:pt x="15346" y="3000"/>
                      <a:pt x="11549" y="3129"/>
                      <a:pt x="8643" y="5200"/>
                    </a:cubicBezTo>
                    <a:cubicBezTo>
                      <a:pt x="8142" y="4524"/>
                      <a:pt x="7810" y="4014"/>
                      <a:pt x="7314" y="3510"/>
                    </a:cubicBezTo>
                    <a:lnTo>
                      <a:pt x="4651" y="633"/>
                    </a:lnTo>
                    <a:cubicBezTo>
                      <a:pt x="4240" y="209"/>
                      <a:pt x="3781" y="0"/>
                      <a:pt x="33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09" name="Google Shape;5009;p41"/>
              <p:cNvSpPr/>
              <p:nvPr/>
            </p:nvSpPr>
            <p:spPr>
              <a:xfrm>
                <a:off x="210084" y="280090"/>
                <a:ext cx="627511" cy="629199"/>
              </a:xfrm>
              <a:custGeom>
                <a:rect b="b" l="l" r="r" t="t"/>
                <a:pathLst>
                  <a:path extrusionOk="0" h="21600" w="18719">
                    <a:moveTo>
                      <a:pt x="8901" y="2551"/>
                    </a:moveTo>
                    <a:cubicBezTo>
                      <a:pt x="9092" y="2551"/>
                      <a:pt x="9285" y="2650"/>
                      <a:pt x="9460" y="2852"/>
                    </a:cubicBezTo>
                    <a:cubicBezTo>
                      <a:pt x="9808" y="3253"/>
                      <a:pt x="9808" y="3738"/>
                      <a:pt x="9460" y="4220"/>
                    </a:cubicBezTo>
                    <a:lnTo>
                      <a:pt x="8342" y="5507"/>
                    </a:lnTo>
                    <a:cubicBezTo>
                      <a:pt x="8167" y="5706"/>
                      <a:pt x="7956" y="5809"/>
                      <a:pt x="7756" y="5809"/>
                    </a:cubicBezTo>
                    <a:cubicBezTo>
                      <a:pt x="7554" y="5809"/>
                      <a:pt x="7364" y="5706"/>
                      <a:pt x="7224" y="5507"/>
                    </a:cubicBezTo>
                    <a:cubicBezTo>
                      <a:pt x="6873" y="5104"/>
                      <a:pt x="6873" y="4621"/>
                      <a:pt x="7224" y="4220"/>
                    </a:cubicBezTo>
                    <a:lnTo>
                      <a:pt x="8342" y="2852"/>
                    </a:lnTo>
                    <a:cubicBezTo>
                      <a:pt x="8515" y="2650"/>
                      <a:pt x="8708" y="2551"/>
                      <a:pt x="8901" y="2551"/>
                    </a:cubicBezTo>
                    <a:close/>
                    <a:moveTo>
                      <a:pt x="11206" y="7780"/>
                    </a:moveTo>
                    <a:cubicBezTo>
                      <a:pt x="11399" y="7780"/>
                      <a:pt x="11592" y="7879"/>
                      <a:pt x="11765" y="8081"/>
                    </a:cubicBezTo>
                    <a:cubicBezTo>
                      <a:pt x="12116" y="8482"/>
                      <a:pt x="12116" y="8964"/>
                      <a:pt x="11765" y="9447"/>
                    </a:cubicBezTo>
                    <a:lnTo>
                      <a:pt x="10647" y="10734"/>
                    </a:lnTo>
                    <a:cubicBezTo>
                      <a:pt x="10474" y="10935"/>
                      <a:pt x="10263" y="11037"/>
                      <a:pt x="10052" y="11037"/>
                    </a:cubicBezTo>
                    <a:cubicBezTo>
                      <a:pt x="9844" y="11037"/>
                      <a:pt x="9633" y="10935"/>
                      <a:pt x="9460" y="10734"/>
                    </a:cubicBezTo>
                    <a:cubicBezTo>
                      <a:pt x="9110" y="10333"/>
                      <a:pt x="9110" y="9689"/>
                      <a:pt x="9460" y="9447"/>
                    </a:cubicBezTo>
                    <a:lnTo>
                      <a:pt x="10647" y="8081"/>
                    </a:lnTo>
                    <a:cubicBezTo>
                      <a:pt x="10822" y="7879"/>
                      <a:pt x="11015" y="7780"/>
                      <a:pt x="11206" y="7780"/>
                    </a:cubicBezTo>
                    <a:close/>
                    <a:moveTo>
                      <a:pt x="5535" y="9146"/>
                    </a:moveTo>
                    <a:cubicBezTo>
                      <a:pt x="5737" y="9146"/>
                      <a:pt x="5930" y="9248"/>
                      <a:pt x="6103" y="9447"/>
                    </a:cubicBezTo>
                    <a:cubicBezTo>
                      <a:pt x="6454" y="9689"/>
                      <a:pt x="6454" y="10333"/>
                      <a:pt x="6103" y="10734"/>
                    </a:cubicBezTo>
                    <a:lnTo>
                      <a:pt x="4916" y="12023"/>
                    </a:lnTo>
                    <a:cubicBezTo>
                      <a:pt x="4741" y="12222"/>
                      <a:pt x="4548" y="12324"/>
                      <a:pt x="4357" y="12324"/>
                    </a:cubicBezTo>
                    <a:cubicBezTo>
                      <a:pt x="4164" y="12324"/>
                      <a:pt x="3974" y="12222"/>
                      <a:pt x="3798" y="12023"/>
                    </a:cubicBezTo>
                    <a:cubicBezTo>
                      <a:pt x="3448" y="11620"/>
                      <a:pt x="3448" y="11137"/>
                      <a:pt x="3798" y="10734"/>
                    </a:cubicBezTo>
                    <a:lnTo>
                      <a:pt x="4916" y="9447"/>
                    </a:lnTo>
                    <a:cubicBezTo>
                      <a:pt x="5125" y="9248"/>
                      <a:pt x="5336" y="9146"/>
                      <a:pt x="5535" y="9146"/>
                    </a:cubicBezTo>
                    <a:close/>
                    <a:moveTo>
                      <a:pt x="15592" y="10432"/>
                    </a:moveTo>
                    <a:cubicBezTo>
                      <a:pt x="15803" y="10432"/>
                      <a:pt x="15994" y="10534"/>
                      <a:pt x="16100" y="10734"/>
                    </a:cubicBezTo>
                    <a:cubicBezTo>
                      <a:pt x="16520" y="11137"/>
                      <a:pt x="16520" y="11620"/>
                      <a:pt x="16100" y="12023"/>
                    </a:cubicBezTo>
                    <a:lnTo>
                      <a:pt x="14982" y="13310"/>
                    </a:lnTo>
                    <a:cubicBezTo>
                      <a:pt x="14807" y="13509"/>
                      <a:pt x="14614" y="13611"/>
                      <a:pt x="14423" y="13611"/>
                    </a:cubicBezTo>
                    <a:cubicBezTo>
                      <a:pt x="14230" y="13611"/>
                      <a:pt x="14037" y="13509"/>
                      <a:pt x="13862" y="13310"/>
                    </a:cubicBezTo>
                    <a:cubicBezTo>
                      <a:pt x="13513" y="12906"/>
                      <a:pt x="13513" y="12424"/>
                      <a:pt x="13862" y="12023"/>
                    </a:cubicBezTo>
                    <a:lnTo>
                      <a:pt x="14982" y="10734"/>
                    </a:lnTo>
                    <a:cubicBezTo>
                      <a:pt x="15155" y="10534"/>
                      <a:pt x="15384" y="10432"/>
                      <a:pt x="15592" y="10432"/>
                    </a:cubicBezTo>
                    <a:close/>
                    <a:moveTo>
                      <a:pt x="11557" y="12444"/>
                    </a:moveTo>
                    <a:cubicBezTo>
                      <a:pt x="11747" y="12444"/>
                      <a:pt x="11940" y="12544"/>
                      <a:pt x="12116" y="12746"/>
                    </a:cubicBezTo>
                    <a:cubicBezTo>
                      <a:pt x="12464" y="13149"/>
                      <a:pt x="12464" y="13631"/>
                      <a:pt x="12116" y="14032"/>
                    </a:cubicBezTo>
                    <a:lnTo>
                      <a:pt x="10998" y="15319"/>
                    </a:lnTo>
                    <a:cubicBezTo>
                      <a:pt x="10822" y="15521"/>
                      <a:pt x="10614" y="15620"/>
                      <a:pt x="10403" y="15620"/>
                    </a:cubicBezTo>
                    <a:cubicBezTo>
                      <a:pt x="10192" y="15620"/>
                      <a:pt x="9984" y="15521"/>
                      <a:pt x="9808" y="15319"/>
                    </a:cubicBezTo>
                    <a:cubicBezTo>
                      <a:pt x="9460" y="14918"/>
                      <a:pt x="9460" y="14436"/>
                      <a:pt x="9808" y="14032"/>
                    </a:cubicBezTo>
                    <a:lnTo>
                      <a:pt x="10998" y="12746"/>
                    </a:lnTo>
                    <a:cubicBezTo>
                      <a:pt x="11173" y="12544"/>
                      <a:pt x="11364" y="12444"/>
                      <a:pt x="11557" y="12444"/>
                    </a:cubicBezTo>
                    <a:close/>
                    <a:moveTo>
                      <a:pt x="5535" y="14214"/>
                    </a:moveTo>
                    <a:cubicBezTo>
                      <a:pt x="5737" y="14214"/>
                      <a:pt x="5930" y="14313"/>
                      <a:pt x="6103" y="14515"/>
                    </a:cubicBezTo>
                    <a:cubicBezTo>
                      <a:pt x="6454" y="14918"/>
                      <a:pt x="6454" y="15480"/>
                      <a:pt x="6103" y="15883"/>
                    </a:cubicBezTo>
                    <a:lnTo>
                      <a:pt x="4916" y="17170"/>
                    </a:lnTo>
                    <a:cubicBezTo>
                      <a:pt x="4741" y="17372"/>
                      <a:pt x="4548" y="17471"/>
                      <a:pt x="4357" y="17471"/>
                    </a:cubicBezTo>
                    <a:cubicBezTo>
                      <a:pt x="4164" y="17471"/>
                      <a:pt x="3974" y="17372"/>
                      <a:pt x="3798" y="17170"/>
                    </a:cubicBezTo>
                    <a:cubicBezTo>
                      <a:pt x="3448" y="16767"/>
                      <a:pt x="3448" y="16284"/>
                      <a:pt x="3798" y="15883"/>
                    </a:cubicBezTo>
                    <a:lnTo>
                      <a:pt x="4916" y="14515"/>
                    </a:lnTo>
                    <a:cubicBezTo>
                      <a:pt x="5125" y="14313"/>
                      <a:pt x="5336" y="14214"/>
                      <a:pt x="5535" y="14214"/>
                    </a:cubicBezTo>
                    <a:close/>
                    <a:moveTo>
                      <a:pt x="8621" y="0"/>
                    </a:moveTo>
                    <a:cubicBezTo>
                      <a:pt x="7297" y="0"/>
                      <a:pt x="5877" y="620"/>
                      <a:pt x="4426" y="2288"/>
                    </a:cubicBezTo>
                    <a:cubicBezTo>
                      <a:pt x="2609" y="4381"/>
                      <a:pt x="1072" y="7598"/>
                      <a:pt x="373" y="10894"/>
                    </a:cubicBezTo>
                    <a:cubicBezTo>
                      <a:pt x="-397" y="14757"/>
                      <a:pt x="25" y="17893"/>
                      <a:pt x="1631" y="19662"/>
                    </a:cubicBezTo>
                    <a:cubicBezTo>
                      <a:pt x="2855" y="21074"/>
                      <a:pt x="4493" y="21600"/>
                      <a:pt x="6197" y="21600"/>
                    </a:cubicBezTo>
                    <a:cubicBezTo>
                      <a:pt x="7213" y="21600"/>
                      <a:pt x="8255" y="21411"/>
                      <a:pt x="9249" y="21112"/>
                    </a:cubicBezTo>
                    <a:cubicBezTo>
                      <a:pt x="12045" y="20308"/>
                      <a:pt x="14911" y="18457"/>
                      <a:pt x="16728" y="16445"/>
                    </a:cubicBezTo>
                    <a:cubicBezTo>
                      <a:pt x="21203" y="11298"/>
                      <a:pt x="17008" y="6472"/>
                      <a:pt x="15051" y="4220"/>
                    </a:cubicBezTo>
                    <a:cubicBezTo>
                      <a:pt x="13729" y="2696"/>
                      <a:pt x="11384" y="0"/>
                      <a:pt x="86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010" name="Google Shape;5010;p41"/>
            <p:cNvGrpSpPr/>
            <p:nvPr/>
          </p:nvGrpSpPr>
          <p:grpSpPr>
            <a:xfrm>
              <a:off x="13469716" y="3632521"/>
              <a:ext cx="794407" cy="904455"/>
              <a:chOff x="0" y="0"/>
              <a:chExt cx="794405" cy="904454"/>
            </a:xfrm>
          </p:grpSpPr>
          <p:sp>
            <p:nvSpPr>
              <p:cNvPr id="5011" name="Google Shape;5011;p41"/>
              <p:cNvSpPr/>
              <p:nvPr/>
            </p:nvSpPr>
            <p:spPr>
              <a:xfrm>
                <a:off x="0" y="0"/>
                <a:ext cx="794405" cy="477998"/>
              </a:xfrm>
              <a:custGeom>
                <a:rect b="b" l="l" r="r" t="t"/>
                <a:pathLst>
                  <a:path extrusionOk="0" h="21600" w="21538">
                    <a:moveTo>
                      <a:pt x="10038" y="4766"/>
                    </a:moveTo>
                    <a:cubicBezTo>
                      <a:pt x="10865" y="4766"/>
                      <a:pt x="11500" y="5824"/>
                      <a:pt x="11500" y="7095"/>
                    </a:cubicBezTo>
                    <a:cubicBezTo>
                      <a:pt x="11500" y="8469"/>
                      <a:pt x="10865" y="9528"/>
                      <a:pt x="10038" y="9528"/>
                    </a:cubicBezTo>
                    <a:cubicBezTo>
                      <a:pt x="9276" y="9528"/>
                      <a:pt x="8640" y="8469"/>
                      <a:pt x="8640" y="7095"/>
                    </a:cubicBezTo>
                    <a:cubicBezTo>
                      <a:pt x="8640" y="5824"/>
                      <a:pt x="9276" y="4766"/>
                      <a:pt x="10038" y="4766"/>
                    </a:cubicBezTo>
                    <a:close/>
                    <a:moveTo>
                      <a:pt x="6416" y="9635"/>
                    </a:moveTo>
                    <a:cubicBezTo>
                      <a:pt x="7624" y="9635"/>
                      <a:pt x="8578" y="11225"/>
                      <a:pt x="8578" y="13235"/>
                    </a:cubicBezTo>
                    <a:cubicBezTo>
                      <a:pt x="8640" y="15141"/>
                      <a:pt x="7624" y="16834"/>
                      <a:pt x="6416" y="16834"/>
                    </a:cubicBezTo>
                    <a:cubicBezTo>
                      <a:pt x="5210" y="16834"/>
                      <a:pt x="4257" y="15248"/>
                      <a:pt x="4257" y="13235"/>
                    </a:cubicBezTo>
                    <a:cubicBezTo>
                      <a:pt x="4257" y="11225"/>
                      <a:pt x="5210" y="9635"/>
                      <a:pt x="6416" y="9635"/>
                    </a:cubicBezTo>
                    <a:close/>
                    <a:moveTo>
                      <a:pt x="10800" y="0"/>
                    </a:moveTo>
                    <a:cubicBezTo>
                      <a:pt x="4829" y="0"/>
                      <a:pt x="0" y="8046"/>
                      <a:pt x="0" y="18001"/>
                    </a:cubicBezTo>
                    <a:cubicBezTo>
                      <a:pt x="0" y="20010"/>
                      <a:pt x="954" y="21600"/>
                      <a:pt x="2097" y="21600"/>
                    </a:cubicBezTo>
                    <a:lnTo>
                      <a:pt x="19376" y="21600"/>
                    </a:lnTo>
                    <a:cubicBezTo>
                      <a:pt x="20584" y="21600"/>
                      <a:pt x="21537" y="20010"/>
                      <a:pt x="21537" y="18001"/>
                    </a:cubicBezTo>
                    <a:cubicBezTo>
                      <a:pt x="21600" y="8046"/>
                      <a:pt x="1670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12" name="Google Shape;5012;p41"/>
              <p:cNvSpPr/>
              <p:nvPr/>
            </p:nvSpPr>
            <p:spPr>
              <a:xfrm>
                <a:off x="210923" y="267148"/>
                <a:ext cx="51541" cy="51542"/>
              </a:xfrm>
              <a:custGeom>
                <a:rect b="b" l="l" r="r" t="t"/>
                <a:pathLst>
                  <a:path extrusionOk="0" h="21600" w="21600">
                    <a:moveTo>
                      <a:pt x="10784" y="0"/>
                    </a:moveTo>
                    <a:cubicBezTo>
                      <a:pt x="4894" y="0"/>
                      <a:pt x="0" y="3927"/>
                      <a:pt x="0" y="10784"/>
                    </a:cubicBezTo>
                    <a:cubicBezTo>
                      <a:pt x="0" y="16675"/>
                      <a:pt x="4894" y="21600"/>
                      <a:pt x="10784" y="21600"/>
                    </a:cubicBezTo>
                    <a:cubicBezTo>
                      <a:pt x="16675" y="21600"/>
                      <a:pt x="21600" y="16675"/>
                      <a:pt x="21600" y="10784"/>
                    </a:cubicBezTo>
                    <a:cubicBezTo>
                      <a:pt x="21600" y="3927"/>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13" name="Google Shape;5013;p41"/>
              <p:cNvSpPr/>
              <p:nvPr/>
            </p:nvSpPr>
            <p:spPr>
              <a:xfrm>
                <a:off x="234943" y="529537"/>
                <a:ext cx="320592" cy="374917"/>
              </a:xfrm>
              <a:custGeom>
                <a:rect b="b" l="l" r="r" t="t"/>
                <a:pathLst>
                  <a:path extrusionOk="0" h="21600" w="18020">
                    <a:moveTo>
                      <a:pt x="2864" y="0"/>
                    </a:moveTo>
                    <a:cubicBezTo>
                      <a:pt x="2600" y="3107"/>
                      <a:pt x="1940" y="6209"/>
                      <a:pt x="757" y="8908"/>
                    </a:cubicBezTo>
                    <a:cubicBezTo>
                      <a:pt x="-1877" y="15391"/>
                      <a:pt x="2730" y="21600"/>
                      <a:pt x="8921" y="21600"/>
                    </a:cubicBezTo>
                    <a:cubicBezTo>
                      <a:pt x="14585" y="21600"/>
                      <a:pt x="19723" y="16604"/>
                      <a:pt x="17482" y="9585"/>
                    </a:cubicBezTo>
                    <a:cubicBezTo>
                      <a:pt x="16558" y="6209"/>
                      <a:pt x="15768" y="3107"/>
                      <a:pt x="152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014" name="Google Shape;5014;p41"/>
            <p:cNvGrpSpPr/>
            <p:nvPr/>
          </p:nvGrpSpPr>
          <p:grpSpPr>
            <a:xfrm>
              <a:off x="13469716" y="4744289"/>
              <a:ext cx="794407" cy="911448"/>
              <a:chOff x="0" y="0"/>
              <a:chExt cx="794405" cy="911446"/>
            </a:xfrm>
          </p:grpSpPr>
          <p:sp>
            <p:nvSpPr>
              <p:cNvPr id="5015" name="Google Shape;5015;p41"/>
              <p:cNvSpPr/>
              <p:nvPr/>
            </p:nvSpPr>
            <p:spPr>
              <a:xfrm>
                <a:off x="0" y="0"/>
                <a:ext cx="794405" cy="911446"/>
              </a:xfrm>
              <a:custGeom>
                <a:rect b="b" l="l" r="r" t="t"/>
                <a:pathLst>
                  <a:path extrusionOk="0" h="21600" w="21538">
                    <a:moveTo>
                      <a:pt x="10800" y="0"/>
                    </a:moveTo>
                    <a:cubicBezTo>
                      <a:pt x="4829" y="0"/>
                      <a:pt x="0" y="4220"/>
                      <a:pt x="0" y="9440"/>
                    </a:cubicBezTo>
                    <a:lnTo>
                      <a:pt x="0" y="20879"/>
                    </a:lnTo>
                    <a:cubicBezTo>
                      <a:pt x="0" y="21212"/>
                      <a:pt x="319" y="21489"/>
                      <a:pt x="700" y="21489"/>
                    </a:cubicBezTo>
                    <a:lnTo>
                      <a:pt x="2859" y="21489"/>
                    </a:lnTo>
                    <a:lnTo>
                      <a:pt x="2859" y="19656"/>
                    </a:lnTo>
                    <a:cubicBezTo>
                      <a:pt x="2859" y="18158"/>
                      <a:pt x="3432" y="16880"/>
                      <a:pt x="4448" y="15715"/>
                    </a:cubicBezTo>
                    <a:lnTo>
                      <a:pt x="5527" y="14493"/>
                    </a:lnTo>
                    <a:lnTo>
                      <a:pt x="4067" y="12549"/>
                    </a:lnTo>
                    <a:cubicBezTo>
                      <a:pt x="3240" y="11494"/>
                      <a:pt x="2859" y="10272"/>
                      <a:pt x="2859" y="9051"/>
                    </a:cubicBezTo>
                    <a:cubicBezTo>
                      <a:pt x="2859" y="7274"/>
                      <a:pt x="4194" y="5608"/>
                      <a:pt x="6100" y="5275"/>
                    </a:cubicBezTo>
                    <a:cubicBezTo>
                      <a:pt x="6447" y="5203"/>
                      <a:pt x="6797" y="5168"/>
                      <a:pt x="7146" y="5168"/>
                    </a:cubicBezTo>
                    <a:cubicBezTo>
                      <a:pt x="8134" y="5168"/>
                      <a:pt x="9096" y="5448"/>
                      <a:pt x="9848" y="5942"/>
                    </a:cubicBezTo>
                    <a:cubicBezTo>
                      <a:pt x="10165" y="6218"/>
                      <a:pt x="10483" y="6497"/>
                      <a:pt x="10673" y="6773"/>
                    </a:cubicBezTo>
                    <a:cubicBezTo>
                      <a:pt x="10865" y="6497"/>
                      <a:pt x="11119" y="6275"/>
                      <a:pt x="11435" y="6107"/>
                    </a:cubicBezTo>
                    <a:cubicBezTo>
                      <a:pt x="12203" y="5437"/>
                      <a:pt x="13407" y="5103"/>
                      <a:pt x="14492" y="5103"/>
                    </a:cubicBezTo>
                    <a:cubicBezTo>
                      <a:pt x="14575" y="5103"/>
                      <a:pt x="14657" y="5104"/>
                      <a:pt x="14740" y="5108"/>
                    </a:cubicBezTo>
                    <a:cubicBezTo>
                      <a:pt x="16962" y="5330"/>
                      <a:pt x="18678" y="7052"/>
                      <a:pt x="18678" y="9051"/>
                    </a:cubicBezTo>
                    <a:cubicBezTo>
                      <a:pt x="18678" y="10106"/>
                      <a:pt x="18424" y="11106"/>
                      <a:pt x="17916" y="12049"/>
                    </a:cubicBezTo>
                    <a:cubicBezTo>
                      <a:pt x="17470" y="13048"/>
                      <a:pt x="16835" y="13882"/>
                      <a:pt x="16010" y="14548"/>
                    </a:cubicBezTo>
                    <a:cubicBezTo>
                      <a:pt x="16835" y="15271"/>
                      <a:pt x="17470" y="16103"/>
                      <a:pt x="17916" y="17047"/>
                    </a:cubicBezTo>
                    <a:cubicBezTo>
                      <a:pt x="18424" y="18047"/>
                      <a:pt x="18678" y="18990"/>
                      <a:pt x="18678" y="20045"/>
                    </a:cubicBezTo>
                    <a:lnTo>
                      <a:pt x="18678" y="21600"/>
                    </a:lnTo>
                    <a:lnTo>
                      <a:pt x="20773" y="21600"/>
                    </a:lnTo>
                    <a:cubicBezTo>
                      <a:pt x="21219" y="21600"/>
                      <a:pt x="21537" y="21323"/>
                      <a:pt x="21537" y="20934"/>
                    </a:cubicBezTo>
                    <a:lnTo>
                      <a:pt x="21537" y="9551"/>
                    </a:lnTo>
                    <a:cubicBezTo>
                      <a:pt x="21600" y="4220"/>
                      <a:pt x="1670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16" name="Google Shape;5016;p41"/>
              <p:cNvSpPr/>
              <p:nvPr/>
            </p:nvSpPr>
            <p:spPr>
              <a:xfrm>
                <a:off x="377296" y="489674"/>
                <a:ext cx="39791" cy="63293"/>
              </a:xfrm>
              <a:custGeom>
                <a:rect b="b" l="l" r="r" t="t"/>
                <a:pathLst>
                  <a:path extrusionOk="0" h="21600" w="21600">
                    <a:moveTo>
                      <a:pt x="11426" y="0"/>
                    </a:moveTo>
                    <a:lnTo>
                      <a:pt x="0" y="6396"/>
                    </a:lnTo>
                    <a:lnTo>
                      <a:pt x="11426" y="21600"/>
                    </a:lnTo>
                    <a:lnTo>
                      <a:pt x="21600" y="6396"/>
                    </a:lnTo>
                    <a:lnTo>
                      <a:pt x="1142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17" name="Google Shape;5017;p41"/>
              <p:cNvSpPr/>
              <p:nvPr/>
            </p:nvSpPr>
            <p:spPr>
              <a:xfrm>
                <a:off x="157002" y="262091"/>
                <a:ext cx="480379" cy="642364"/>
              </a:xfrm>
              <a:custGeom>
                <a:rect b="b" l="l" r="r" t="t"/>
                <a:pathLst>
                  <a:path extrusionOk="0" h="21600" w="21600">
                    <a:moveTo>
                      <a:pt x="6110" y="3714"/>
                    </a:moveTo>
                    <a:cubicBezTo>
                      <a:pt x="6745" y="3714"/>
                      <a:pt x="7270" y="4109"/>
                      <a:pt x="7270" y="4582"/>
                    </a:cubicBezTo>
                    <a:cubicBezTo>
                      <a:pt x="7270" y="5054"/>
                      <a:pt x="6745" y="5447"/>
                      <a:pt x="6110" y="5447"/>
                    </a:cubicBezTo>
                    <a:cubicBezTo>
                      <a:pt x="5374" y="5447"/>
                      <a:pt x="4846" y="5054"/>
                      <a:pt x="4846" y="4582"/>
                    </a:cubicBezTo>
                    <a:cubicBezTo>
                      <a:pt x="4846" y="4109"/>
                      <a:pt x="5374" y="3714"/>
                      <a:pt x="6110" y="3714"/>
                    </a:cubicBezTo>
                    <a:close/>
                    <a:moveTo>
                      <a:pt x="15594" y="3714"/>
                    </a:moveTo>
                    <a:cubicBezTo>
                      <a:pt x="16226" y="3714"/>
                      <a:pt x="16751" y="4109"/>
                      <a:pt x="16751" y="4582"/>
                    </a:cubicBezTo>
                    <a:cubicBezTo>
                      <a:pt x="16751" y="5054"/>
                      <a:pt x="16226" y="5447"/>
                      <a:pt x="15594" y="5447"/>
                    </a:cubicBezTo>
                    <a:cubicBezTo>
                      <a:pt x="14855" y="5447"/>
                      <a:pt x="14330" y="5054"/>
                      <a:pt x="14330" y="4582"/>
                    </a:cubicBezTo>
                    <a:cubicBezTo>
                      <a:pt x="14330" y="4109"/>
                      <a:pt x="14855" y="3714"/>
                      <a:pt x="15594" y="3714"/>
                    </a:cubicBezTo>
                    <a:close/>
                    <a:moveTo>
                      <a:pt x="10892" y="5547"/>
                    </a:moveTo>
                    <a:cubicBezTo>
                      <a:pt x="11196" y="5547"/>
                      <a:pt x="11484" y="5644"/>
                      <a:pt x="11695" y="5842"/>
                    </a:cubicBezTo>
                    <a:lnTo>
                      <a:pt x="14119" y="7653"/>
                    </a:lnTo>
                    <a:cubicBezTo>
                      <a:pt x="14330" y="7810"/>
                      <a:pt x="14540" y="8205"/>
                      <a:pt x="14223" y="8598"/>
                    </a:cubicBezTo>
                    <a:lnTo>
                      <a:pt x="11905" y="12144"/>
                    </a:lnTo>
                    <a:cubicBezTo>
                      <a:pt x="11591" y="12459"/>
                      <a:pt x="11170" y="12617"/>
                      <a:pt x="10852" y="12617"/>
                    </a:cubicBezTo>
                    <a:cubicBezTo>
                      <a:pt x="10430" y="12617"/>
                      <a:pt x="9905" y="12459"/>
                      <a:pt x="9798" y="12144"/>
                    </a:cubicBezTo>
                    <a:lnTo>
                      <a:pt x="7377" y="8598"/>
                    </a:lnTo>
                    <a:cubicBezTo>
                      <a:pt x="7167" y="8283"/>
                      <a:pt x="7270" y="7810"/>
                      <a:pt x="7692" y="7653"/>
                    </a:cubicBezTo>
                    <a:lnTo>
                      <a:pt x="10009" y="5842"/>
                    </a:lnTo>
                    <a:cubicBezTo>
                      <a:pt x="10273" y="5644"/>
                      <a:pt x="10588" y="5547"/>
                      <a:pt x="10892" y="5547"/>
                    </a:cubicBezTo>
                    <a:close/>
                    <a:moveTo>
                      <a:pt x="16868" y="0"/>
                    </a:moveTo>
                    <a:cubicBezTo>
                      <a:pt x="15657" y="0"/>
                      <a:pt x="14540" y="310"/>
                      <a:pt x="13591" y="878"/>
                    </a:cubicBezTo>
                    <a:cubicBezTo>
                      <a:pt x="12537" y="1586"/>
                      <a:pt x="12012" y="2611"/>
                      <a:pt x="12012" y="3556"/>
                    </a:cubicBezTo>
                    <a:cubicBezTo>
                      <a:pt x="12012" y="4029"/>
                      <a:pt x="11484" y="4424"/>
                      <a:pt x="10852" y="4424"/>
                    </a:cubicBezTo>
                    <a:cubicBezTo>
                      <a:pt x="10116" y="4424"/>
                      <a:pt x="9588" y="4029"/>
                      <a:pt x="9588" y="3556"/>
                    </a:cubicBezTo>
                    <a:cubicBezTo>
                      <a:pt x="9588" y="2453"/>
                      <a:pt x="8956" y="1508"/>
                      <a:pt x="7799" y="798"/>
                    </a:cubicBezTo>
                    <a:cubicBezTo>
                      <a:pt x="6929" y="268"/>
                      <a:pt x="5882" y="0"/>
                      <a:pt x="4745" y="0"/>
                    </a:cubicBezTo>
                    <a:cubicBezTo>
                      <a:pt x="4367" y="0"/>
                      <a:pt x="3980" y="30"/>
                      <a:pt x="3582" y="90"/>
                    </a:cubicBezTo>
                    <a:cubicBezTo>
                      <a:pt x="1371" y="483"/>
                      <a:pt x="0" y="2216"/>
                      <a:pt x="0" y="3871"/>
                    </a:cubicBezTo>
                    <a:cubicBezTo>
                      <a:pt x="0" y="5212"/>
                      <a:pt x="528" y="6630"/>
                      <a:pt x="1582" y="7810"/>
                    </a:cubicBezTo>
                    <a:lnTo>
                      <a:pt x="4635" y="11121"/>
                    </a:lnTo>
                    <a:cubicBezTo>
                      <a:pt x="4846" y="11436"/>
                      <a:pt x="4846" y="11909"/>
                      <a:pt x="4635" y="12224"/>
                    </a:cubicBezTo>
                    <a:lnTo>
                      <a:pt x="2214" y="14508"/>
                    </a:lnTo>
                    <a:cubicBezTo>
                      <a:pt x="950" y="15690"/>
                      <a:pt x="107" y="17266"/>
                      <a:pt x="107" y="18919"/>
                    </a:cubicBezTo>
                    <a:lnTo>
                      <a:pt x="107" y="21600"/>
                    </a:lnTo>
                    <a:lnTo>
                      <a:pt x="21600" y="21600"/>
                    </a:lnTo>
                    <a:lnTo>
                      <a:pt x="21600" y="19394"/>
                    </a:lnTo>
                    <a:cubicBezTo>
                      <a:pt x="21600" y="18211"/>
                      <a:pt x="21389" y="16951"/>
                      <a:pt x="20650" y="15848"/>
                    </a:cubicBezTo>
                    <a:cubicBezTo>
                      <a:pt x="19597" y="14272"/>
                      <a:pt x="18543" y="13562"/>
                      <a:pt x="17176" y="12302"/>
                    </a:cubicBezTo>
                    <a:cubicBezTo>
                      <a:pt x="16647" y="11987"/>
                      <a:pt x="16647" y="11436"/>
                      <a:pt x="17176" y="11041"/>
                    </a:cubicBezTo>
                    <a:cubicBezTo>
                      <a:pt x="18754" y="9858"/>
                      <a:pt x="19597" y="9228"/>
                      <a:pt x="20547" y="7418"/>
                    </a:cubicBezTo>
                    <a:cubicBezTo>
                      <a:pt x="21179" y="6315"/>
                      <a:pt x="21493" y="5054"/>
                      <a:pt x="21493" y="3871"/>
                    </a:cubicBezTo>
                    <a:cubicBezTo>
                      <a:pt x="21493" y="1981"/>
                      <a:pt x="19597" y="248"/>
                      <a:pt x="17279" y="10"/>
                    </a:cubicBezTo>
                    <a:cubicBezTo>
                      <a:pt x="17142" y="3"/>
                      <a:pt x="17005" y="0"/>
                      <a:pt x="168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018" name="Google Shape;5018;p41"/>
            <p:cNvGrpSpPr/>
            <p:nvPr/>
          </p:nvGrpSpPr>
          <p:grpSpPr>
            <a:xfrm>
              <a:off x="13413454" y="5861563"/>
              <a:ext cx="909142" cy="904456"/>
              <a:chOff x="-1" y="0"/>
              <a:chExt cx="909140" cy="904454"/>
            </a:xfrm>
          </p:grpSpPr>
          <p:sp>
            <p:nvSpPr>
              <p:cNvPr id="5019" name="Google Shape;5019;p41"/>
              <p:cNvSpPr/>
              <p:nvPr/>
            </p:nvSpPr>
            <p:spPr>
              <a:xfrm>
                <a:off x="2379" y="747451"/>
                <a:ext cx="210850" cy="51542"/>
              </a:xfrm>
              <a:custGeom>
                <a:rect b="b" l="l" r="r" t="t"/>
                <a:pathLst>
                  <a:path extrusionOk="0" h="21600" w="21600">
                    <a:moveTo>
                      <a:pt x="2636" y="0"/>
                    </a:moveTo>
                    <a:cubicBezTo>
                      <a:pt x="1196" y="0"/>
                      <a:pt x="0" y="4925"/>
                      <a:pt x="0" y="10816"/>
                    </a:cubicBezTo>
                    <a:cubicBezTo>
                      <a:pt x="0" y="16706"/>
                      <a:pt x="1196" y="21600"/>
                      <a:pt x="2636" y="21600"/>
                    </a:cubicBezTo>
                    <a:lnTo>
                      <a:pt x="18964" y="21600"/>
                    </a:lnTo>
                    <a:cubicBezTo>
                      <a:pt x="20404" y="21600"/>
                      <a:pt x="21600" y="16706"/>
                      <a:pt x="21600" y="10816"/>
                    </a:cubicBezTo>
                    <a:cubicBezTo>
                      <a:pt x="21600" y="4925"/>
                      <a:pt x="20404" y="0"/>
                      <a:pt x="189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20" name="Google Shape;5020;p41"/>
              <p:cNvSpPr/>
              <p:nvPr/>
            </p:nvSpPr>
            <p:spPr>
              <a:xfrm>
                <a:off x="107766" y="852912"/>
                <a:ext cx="267150" cy="51542"/>
              </a:xfrm>
              <a:custGeom>
                <a:rect b="b" l="l" r="r" t="t"/>
                <a:pathLst>
                  <a:path extrusionOk="0" h="21600" w="21600">
                    <a:moveTo>
                      <a:pt x="2087" y="0"/>
                    </a:moveTo>
                    <a:cubicBezTo>
                      <a:pt x="950" y="0"/>
                      <a:pt x="0" y="4894"/>
                      <a:pt x="0" y="10784"/>
                    </a:cubicBezTo>
                    <a:cubicBezTo>
                      <a:pt x="0" y="16675"/>
                      <a:pt x="950" y="21600"/>
                      <a:pt x="2087" y="21600"/>
                    </a:cubicBezTo>
                    <a:lnTo>
                      <a:pt x="19513" y="21600"/>
                    </a:lnTo>
                    <a:cubicBezTo>
                      <a:pt x="20656" y="21600"/>
                      <a:pt x="21600" y="16675"/>
                      <a:pt x="21600" y="10784"/>
                    </a:cubicBezTo>
                    <a:cubicBezTo>
                      <a:pt x="21600" y="4894"/>
                      <a:pt x="20656" y="0"/>
                      <a:pt x="195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21" name="Google Shape;5021;p41"/>
              <p:cNvSpPr/>
              <p:nvPr/>
            </p:nvSpPr>
            <p:spPr>
              <a:xfrm>
                <a:off x="531917" y="852912"/>
                <a:ext cx="267076" cy="51542"/>
              </a:xfrm>
              <a:custGeom>
                <a:rect b="b" l="l" r="r" t="t"/>
                <a:pathLst>
                  <a:path extrusionOk="0" h="21600" w="21600">
                    <a:moveTo>
                      <a:pt x="2274" y="0"/>
                    </a:moveTo>
                    <a:cubicBezTo>
                      <a:pt x="944" y="0"/>
                      <a:pt x="0" y="4894"/>
                      <a:pt x="0" y="10784"/>
                    </a:cubicBezTo>
                    <a:cubicBezTo>
                      <a:pt x="0" y="16675"/>
                      <a:pt x="944" y="21600"/>
                      <a:pt x="2274" y="21600"/>
                    </a:cubicBezTo>
                    <a:lnTo>
                      <a:pt x="19519" y="21600"/>
                    </a:lnTo>
                    <a:cubicBezTo>
                      <a:pt x="20656" y="21600"/>
                      <a:pt x="21600" y="16675"/>
                      <a:pt x="21600" y="10784"/>
                    </a:cubicBezTo>
                    <a:cubicBezTo>
                      <a:pt x="21600" y="4894"/>
                      <a:pt x="20656" y="0"/>
                      <a:pt x="195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22" name="Google Shape;5022;p41"/>
              <p:cNvSpPr/>
              <p:nvPr/>
            </p:nvSpPr>
            <p:spPr>
              <a:xfrm>
                <a:off x="691225" y="747451"/>
                <a:ext cx="213229" cy="51542"/>
              </a:xfrm>
              <a:custGeom>
                <a:rect b="b" l="l" r="r" t="t"/>
                <a:pathLst>
                  <a:path extrusionOk="0" h="21600" w="21600">
                    <a:moveTo>
                      <a:pt x="2614" y="0"/>
                    </a:moveTo>
                    <a:cubicBezTo>
                      <a:pt x="1190" y="0"/>
                      <a:pt x="0" y="4925"/>
                      <a:pt x="0" y="10816"/>
                    </a:cubicBezTo>
                    <a:cubicBezTo>
                      <a:pt x="0" y="16706"/>
                      <a:pt x="1190" y="21600"/>
                      <a:pt x="2614" y="21600"/>
                    </a:cubicBezTo>
                    <a:lnTo>
                      <a:pt x="18993" y="21600"/>
                    </a:lnTo>
                    <a:cubicBezTo>
                      <a:pt x="20417" y="21600"/>
                      <a:pt x="21600" y="16706"/>
                      <a:pt x="21600" y="10816"/>
                    </a:cubicBezTo>
                    <a:cubicBezTo>
                      <a:pt x="21600" y="4925"/>
                      <a:pt x="20417" y="0"/>
                      <a:pt x="189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23" name="Google Shape;5023;p41"/>
              <p:cNvSpPr/>
              <p:nvPr/>
            </p:nvSpPr>
            <p:spPr>
              <a:xfrm>
                <a:off x="267148" y="747451"/>
                <a:ext cx="372537" cy="51542"/>
              </a:xfrm>
              <a:custGeom>
                <a:rect b="b" l="l" r="r" t="t"/>
                <a:pathLst>
                  <a:path extrusionOk="0" h="21600" w="21600">
                    <a:moveTo>
                      <a:pt x="1492" y="0"/>
                    </a:moveTo>
                    <a:cubicBezTo>
                      <a:pt x="677" y="0"/>
                      <a:pt x="0" y="4925"/>
                      <a:pt x="0" y="10816"/>
                    </a:cubicBezTo>
                    <a:cubicBezTo>
                      <a:pt x="0" y="16706"/>
                      <a:pt x="677" y="21600"/>
                      <a:pt x="1492" y="21600"/>
                    </a:cubicBezTo>
                    <a:lnTo>
                      <a:pt x="19970" y="21600"/>
                    </a:lnTo>
                    <a:cubicBezTo>
                      <a:pt x="20785" y="21600"/>
                      <a:pt x="21600" y="16706"/>
                      <a:pt x="21600" y="10816"/>
                    </a:cubicBezTo>
                    <a:cubicBezTo>
                      <a:pt x="21600" y="4925"/>
                      <a:pt x="20785" y="0"/>
                      <a:pt x="199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24" name="Google Shape;5024;p41"/>
              <p:cNvSpPr/>
              <p:nvPr/>
            </p:nvSpPr>
            <p:spPr>
              <a:xfrm>
                <a:off x="267148" y="49235"/>
                <a:ext cx="374917" cy="492054"/>
              </a:xfrm>
              <a:custGeom>
                <a:rect b="b" l="l" r="r" t="t"/>
                <a:pathLst>
                  <a:path extrusionOk="0" h="21600" w="21600">
                    <a:moveTo>
                      <a:pt x="4589" y="9566"/>
                    </a:moveTo>
                    <a:cubicBezTo>
                      <a:pt x="5399" y="9566"/>
                      <a:pt x="6076" y="10078"/>
                      <a:pt x="6076" y="10696"/>
                    </a:cubicBezTo>
                    <a:lnTo>
                      <a:pt x="6076" y="17898"/>
                    </a:lnTo>
                    <a:cubicBezTo>
                      <a:pt x="6076" y="18515"/>
                      <a:pt x="5399" y="19027"/>
                      <a:pt x="4589" y="19027"/>
                    </a:cubicBezTo>
                    <a:cubicBezTo>
                      <a:pt x="3642" y="19027"/>
                      <a:pt x="2969" y="18515"/>
                      <a:pt x="2969" y="17898"/>
                    </a:cubicBezTo>
                    <a:lnTo>
                      <a:pt x="2969" y="10696"/>
                    </a:lnTo>
                    <a:cubicBezTo>
                      <a:pt x="2969" y="10078"/>
                      <a:pt x="3642" y="9566"/>
                      <a:pt x="4589" y="9566"/>
                    </a:cubicBezTo>
                    <a:close/>
                    <a:moveTo>
                      <a:pt x="16874" y="9566"/>
                    </a:moveTo>
                    <a:cubicBezTo>
                      <a:pt x="17684" y="9566"/>
                      <a:pt x="18356" y="10078"/>
                      <a:pt x="18356" y="10696"/>
                    </a:cubicBezTo>
                    <a:lnTo>
                      <a:pt x="18356" y="17898"/>
                    </a:lnTo>
                    <a:cubicBezTo>
                      <a:pt x="18356" y="18515"/>
                      <a:pt x="17684" y="19027"/>
                      <a:pt x="16874" y="19027"/>
                    </a:cubicBezTo>
                    <a:cubicBezTo>
                      <a:pt x="15927" y="19027"/>
                      <a:pt x="15254" y="18515"/>
                      <a:pt x="15254" y="17898"/>
                    </a:cubicBezTo>
                    <a:lnTo>
                      <a:pt x="15254" y="10696"/>
                    </a:lnTo>
                    <a:cubicBezTo>
                      <a:pt x="15254" y="10078"/>
                      <a:pt x="15927" y="9566"/>
                      <a:pt x="16874" y="9566"/>
                    </a:cubicBezTo>
                    <a:close/>
                    <a:moveTo>
                      <a:pt x="0" y="0"/>
                    </a:moveTo>
                    <a:lnTo>
                      <a:pt x="0" y="21394"/>
                    </a:lnTo>
                    <a:cubicBezTo>
                      <a:pt x="493" y="21355"/>
                      <a:pt x="1024" y="21332"/>
                      <a:pt x="1564" y="21332"/>
                    </a:cubicBezTo>
                    <a:cubicBezTo>
                      <a:pt x="2498" y="21332"/>
                      <a:pt x="3462" y="21404"/>
                      <a:pt x="4319" y="21600"/>
                    </a:cubicBezTo>
                    <a:cubicBezTo>
                      <a:pt x="5536" y="20261"/>
                      <a:pt x="7156" y="19337"/>
                      <a:pt x="9178" y="19027"/>
                    </a:cubicBezTo>
                    <a:lnTo>
                      <a:pt x="9178" y="12857"/>
                    </a:lnTo>
                    <a:cubicBezTo>
                      <a:pt x="9178" y="12240"/>
                      <a:pt x="9988" y="11724"/>
                      <a:pt x="10798" y="11724"/>
                    </a:cubicBezTo>
                    <a:cubicBezTo>
                      <a:pt x="11608" y="11724"/>
                      <a:pt x="12285" y="12240"/>
                      <a:pt x="12285" y="12857"/>
                    </a:cubicBezTo>
                    <a:lnTo>
                      <a:pt x="12285" y="19027"/>
                    </a:lnTo>
                    <a:cubicBezTo>
                      <a:pt x="14307" y="19439"/>
                      <a:pt x="16064" y="20366"/>
                      <a:pt x="17144" y="21600"/>
                    </a:cubicBezTo>
                    <a:cubicBezTo>
                      <a:pt x="18022" y="21398"/>
                      <a:pt x="19016" y="21241"/>
                      <a:pt x="20015" y="21241"/>
                    </a:cubicBezTo>
                    <a:cubicBezTo>
                      <a:pt x="20546" y="21241"/>
                      <a:pt x="21082" y="21287"/>
                      <a:pt x="21600" y="21394"/>
                    </a:cubicBezTo>
                    <a:lnTo>
                      <a:pt x="21600" y="0"/>
                    </a:lnTo>
                    <a:lnTo>
                      <a:pt x="18356" y="0"/>
                    </a:lnTo>
                    <a:lnTo>
                      <a:pt x="18356" y="5860"/>
                    </a:lnTo>
                    <a:cubicBezTo>
                      <a:pt x="18356" y="6477"/>
                      <a:pt x="17684" y="6993"/>
                      <a:pt x="16874" y="6993"/>
                    </a:cubicBezTo>
                    <a:cubicBezTo>
                      <a:pt x="15927" y="6993"/>
                      <a:pt x="15254" y="6477"/>
                      <a:pt x="15254" y="5860"/>
                    </a:cubicBezTo>
                    <a:lnTo>
                      <a:pt x="15254" y="0"/>
                    </a:lnTo>
                    <a:lnTo>
                      <a:pt x="12285" y="0"/>
                    </a:lnTo>
                    <a:lnTo>
                      <a:pt x="12285" y="8126"/>
                    </a:lnTo>
                    <a:cubicBezTo>
                      <a:pt x="12285" y="8743"/>
                      <a:pt x="11608" y="9256"/>
                      <a:pt x="10798" y="9256"/>
                    </a:cubicBezTo>
                    <a:cubicBezTo>
                      <a:pt x="9855" y="9256"/>
                      <a:pt x="9178" y="8743"/>
                      <a:pt x="9178" y="8126"/>
                    </a:cubicBezTo>
                    <a:lnTo>
                      <a:pt x="9178" y="0"/>
                    </a:lnTo>
                    <a:lnTo>
                      <a:pt x="6209" y="0"/>
                    </a:lnTo>
                    <a:lnTo>
                      <a:pt x="6209" y="5860"/>
                    </a:lnTo>
                    <a:cubicBezTo>
                      <a:pt x="6209" y="6477"/>
                      <a:pt x="5536" y="6993"/>
                      <a:pt x="4722" y="6993"/>
                    </a:cubicBezTo>
                    <a:cubicBezTo>
                      <a:pt x="3779" y="6993"/>
                      <a:pt x="3102" y="6477"/>
                      <a:pt x="3102" y="5860"/>
                    </a:cubicBezTo>
                    <a:lnTo>
                      <a:pt x="310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25" name="Google Shape;5025;p41"/>
              <p:cNvSpPr/>
              <p:nvPr/>
            </p:nvSpPr>
            <p:spPr>
              <a:xfrm>
                <a:off x="208244" y="534223"/>
                <a:ext cx="483754" cy="159383"/>
              </a:xfrm>
              <a:custGeom>
                <a:rect b="b" l="l" r="r" t="t"/>
                <a:pathLst>
                  <a:path extrusionOk="0" h="21600" w="21336">
                    <a:moveTo>
                      <a:pt x="10657" y="0"/>
                    </a:moveTo>
                    <a:cubicBezTo>
                      <a:pt x="9210" y="0"/>
                      <a:pt x="7869" y="2540"/>
                      <a:pt x="7350" y="6985"/>
                    </a:cubicBezTo>
                    <a:cubicBezTo>
                      <a:pt x="7127" y="8366"/>
                      <a:pt x="6635" y="9404"/>
                      <a:pt x="6107" y="9404"/>
                    </a:cubicBezTo>
                    <a:cubicBezTo>
                      <a:pt x="5904" y="9404"/>
                      <a:pt x="5694" y="9243"/>
                      <a:pt x="5491" y="8890"/>
                    </a:cubicBezTo>
                    <a:cubicBezTo>
                      <a:pt x="4956" y="7801"/>
                      <a:pt x="4323" y="7267"/>
                      <a:pt x="3680" y="7267"/>
                    </a:cubicBezTo>
                    <a:cubicBezTo>
                      <a:pt x="2460" y="7267"/>
                      <a:pt x="1207" y="9172"/>
                      <a:pt x="531" y="12700"/>
                    </a:cubicBezTo>
                    <a:cubicBezTo>
                      <a:pt x="13" y="15240"/>
                      <a:pt x="-194" y="18415"/>
                      <a:pt x="219" y="21600"/>
                    </a:cubicBezTo>
                    <a:lnTo>
                      <a:pt x="21199" y="21600"/>
                    </a:lnTo>
                    <a:cubicBezTo>
                      <a:pt x="21406" y="19050"/>
                      <a:pt x="21406" y="15875"/>
                      <a:pt x="20993" y="13022"/>
                    </a:cubicBezTo>
                    <a:cubicBezTo>
                      <a:pt x="20445" y="9253"/>
                      <a:pt x="19136" y="7136"/>
                      <a:pt x="17804" y="7136"/>
                    </a:cubicBezTo>
                    <a:cubicBezTo>
                      <a:pt x="17119" y="7136"/>
                      <a:pt x="16423" y="7701"/>
                      <a:pt x="15823" y="8890"/>
                    </a:cubicBezTo>
                    <a:cubicBezTo>
                      <a:pt x="15616" y="9313"/>
                      <a:pt x="15377" y="9525"/>
                      <a:pt x="15141" y="9525"/>
                    </a:cubicBezTo>
                    <a:cubicBezTo>
                      <a:pt x="14665" y="9525"/>
                      <a:pt x="14206" y="8678"/>
                      <a:pt x="14068" y="6985"/>
                    </a:cubicBezTo>
                    <a:cubicBezTo>
                      <a:pt x="13550" y="2540"/>
                      <a:pt x="12208" y="0"/>
                      <a:pt x="106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26" name="Google Shape;5026;p41"/>
              <p:cNvSpPr/>
              <p:nvPr/>
            </p:nvSpPr>
            <p:spPr>
              <a:xfrm>
                <a:off x="698290" y="0"/>
                <a:ext cx="210849" cy="693606"/>
              </a:xfrm>
              <a:custGeom>
                <a:rect b="b" l="l" r="r" t="t"/>
                <a:pathLst>
                  <a:path extrusionOk="0" h="21600" w="21600">
                    <a:moveTo>
                      <a:pt x="5280" y="0"/>
                    </a:moveTo>
                    <a:cubicBezTo>
                      <a:pt x="2156" y="0"/>
                      <a:pt x="0" y="730"/>
                      <a:pt x="0" y="1679"/>
                    </a:cubicBezTo>
                    <a:lnTo>
                      <a:pt x="0" y="17440"/>
                    </a:lnTo>
                    <a:cubicBezTo>
                      <a:pt x="960" y="17878"/>
                      <a:pt x="2636" y="18316"/>
                      <a:pt x="3360" y="18899"/>
                    </a:cubicBezTo>
                    <a:cubicBezTo>
                      <a:pt x="5036" y="19701"/>
                      <a:pt x="5280" y="20722"/>
                      <a:pt x="4556" y="21600"/>
                    </a:cubicBezTo>
                    <a:lnTo>
                      <a:pt x="18720" y="21600"/>
                    </a:lnTo>
                    <a:cubicBezTo>
                      <a:pt x="20160" y="21600"/>
                      <a:pt x="21600" y="21234"/>
                      <a:pt x="21600" y="20796"/>
                    </a:cubicBezTo>
                    <a:lnTo>
                      <a:pt x="21600" y="5837"/>
                    </a:lnTo>
                    <a:cubicBezTo>
                      <a:pt x="21600" y="4743"/>
                      <a:pt x="19200" y="3868"/>
                      <a:pt x="16084" y="3502"/>
                    </a:cubicBezTo>
                    <a:lnTo>
                      <a:pt x="16084" y="14156"/>
                    </a:lnTo>
                    <a:cubicBezTo>
                      <a:pt x="16084" y="14594"/>
                      <a:pt x="14880" y="14960"/>
                      <a:pt x="13440" y="14960"/>
                    </a:cubicBezTo>
                    <a:cubicBezTo>
                      <a:pt x="12000" y="14960"/>
                      <a:pt x="10560" y="14594"/>
                      <a:pt x="10560" y="14156"/>
                    </a:cubicBezTo>
                    <a:lnTo>
                      <a:pt x="10560" y="1679"/>
                    </a:lnTo>
                    <a:cubicBezTo>
                      <a:pt x="10560" y="730"/>
                      <a:pt x="7916" y="0"/>
                      <a:pt x="52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27" name="Google Shape;5027;p41"/>
              <p:cNvSpPr/>
              <p:nvPr/>
            </p:nvSpPr>
            <p:spPr>
              <a:xfrm>
                <a:off x="-1" y="2379"/>
                <a:ext cx="210924" cy="691227"/>
              </a:xfrm>
              <a:custGeom>
                <a:rect b="b" l="l" r="r" t="t"/>
                <a:pathLst>
                  <a:path extrusionOk="0" h="21600" w="21600">
                    <a:moveTo>
                      <a:pt x="16078" y="0"/>
                    </a:moveTo>
                    <a:cubicBezTo>
                      <a:pt x="13199" y="0"/>
                      <a:pt x="10800" y="732"/>
                      <a:pt x="10800" y="1683"/>
                    </a:cubicBezTo>
                    <a:lnTo>
                      <a:pt x="10800" y="14205"/>
                    </a:lnTo>
                    <a:cubicBezTo>
                      <a:pt x="10800" y="14644"/>
                      <a:pt x="9597" y="15009"/>
                      <a:pt x="8157" y="15009"/>
                    </a:cubicBezTo>
                    <a:cubicBezTo>
                      <a:pt x="6482" y="15009"/>
                      <a:pt x="5278" y="14644"/>
                      <a:pt x="5278" y="14205"/>
                    </a:cubicBezTo>
                    <a:lnTo>
                      <a:pt x="5278" y="3514"/>
                    </a:lnTo>
                    <a:cubicBezTo>
                      <a:pt x="2163" y="3879"/>
                      <a:pt x="0" y="4757"/>
                      <a:pt x="0" y="5857"/>
                    </a:cubicBezTo>
                    <a:lnTo>
                      <a:pt x="0" y="20866"/>
                    </a:lnTo>
                    <a:cubicBezTo>
                      <a:pt x="0" y="21233"/>
                      <a:pt x="1203" y="21600"/>
                      <a:pt x="2643" y="21600"/>
                    </a:cubicBezTo>
                    <a:lnTo>
                      <a:pt x="16558" y="21600"/>
                    </a:lnTo>
                    <a:cubicBezTo>
                      <a:pt x="15842" y="20647"/>
                      <a:pt x="16078" y="19622"/>
                      <a:pt x="17997" y="18669"/>
                    </a:cubicBezTo>
                    <a:cubicBezTo>
                      <a:pt x="18957" y="18230"/>
                      <a:pt x="20161" y="17865"/>
                      <a:pt x="21600" y="17498"/>
                    </a:cubicBezTo>
                    <a:lnTo>
                      <a:pt x="21600" y="1683"/>
                    </a:lnTo>
                    <a:cubicBezTo>
                      <a:pt x="21600" y="732"/>
                      <a:pt x="18957" y="0"/>
                      <a:pt x="160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028" name="Google Shape;5028;p41"/>
            <p:cNvSpPr/>
            <p:nvPr/>
          </p:nvSpPr>
          <p:spPr>
            <a:xfrm>
              <a:off x="16760550" y="5860828"/>
              <a:ext cx="911447" cy="906835"/>
            </a:xfrm>
            <a:custGeom>
              <a:rect b="b" l="l" r="r" t="t"/>
              <a:pathLst>
                <a:path extrusionOk="0" h="21600" w="21600">
                  <a:moveTo>
                    <a:pt x="9384" y="5136"/>
                  </a:moveTo>
                  <a:cubicBezTo>
                    <a:pt x="9717" y="5136"/>
                    <a:pt x="9995" y="5414"/>
                    <a:pt x="9995" y="5749"/>
                  </a:cubicBezTo>
                  <a:lnTo>
                    <a:pt x="9995" y="7033"/>
                  </a:lnTo>
                  <a:cubicBezTo>
                    <a:pt x="9995" y="7368"/>
                    <a:pt x="9717" y="7646"/>
                    <a:pt x="9384" y="7646"/>
                  </a:cubicBezTo>
                  <a:cubicBezTo>
                    <a:pt x="8996" y="7646"/>
                    <a:pt x="8718" y="7368"/>
                    <a:pt x="8718" y="7033"/>
                  </a:cubicBezTo>
                  <a:lnTo>
                    <a:pt x="8718" y="5749"/>
                  </a:lnTo>
                  <a:cubicBezTo>
                    <a:pt x="8718" y="5414"/>
                    <a:pt x="8996" y="5136"/>
                    <a:pt x="9384" y="5136"/>
                  </a:cubicBezTo>
                  <a:close/>
                  <a:moveTo>
                    <a:pt x="11883" y="5136"/>
                  </a:moveTo>
                  <a:cubicBezTo>
                    <a:pt x="12216" y="5136"/>
                    <a:pt x="12495" y="5414"/>
                    <a:pt x="12495" y="5749"/>
                  </a:cubicBezTo>
                  <a:lnTo>
                    <a:pt x="12495" y="7033"/>
                  </a:lnTo>
                  <a:cubicBezTo>
                    <a:pt x="12495" y="7368"/>
                    <a:pt x="12216" y="7646"/>
                    <a:pt x="11883" y="7646"/>
                  </a:cubicBezTo>
                  <a:cubicBezTo>
                    <a:pt x="11495" y="7646"/>
                    <a:pt x="11217" y="7368"/>
                    <a:pt x="11217" y="7033"/>
                  </a:cubicBezTo>
                  <a:lnTo>
                    <a:pt x="11217" y="5749"/>
                  </a:lnTo>
                  <a:cubicBezTo>
                    <a:pt x="11217" y="5414"/>
                    <a:pt x="11495" y="5136"/>
                    <a:pt x="11883" y="5136"/>
                  </a:cubicBezTo>
                  <a:close/>
                  <a:moveTo>
                    <a:pt x="10605" y="8930"/>
                  </a:moveTo>
                  <a:cubicBezTo>
                    <a:pt x="10938" y="8930"/>
                    <a:pt x="11217" y="9208"/>
                    <a:pt x="11217" y="9543"/>
                  </a:cubicBezTo>
                  <a:lnTo>
                    <a:pt x="11217" y="10773"/>
                  </a:lnTo>
                  <a:cubicBezTo>
                    <a:pt x="11217" y="11162"/>
                    <a:pt x="10938" y="11385"/>
                    <a:pt x="10605" y="11385"/>
                  </a:cubicBezTo>
                  <a:cubicBezTo>
                    <a:pt x="10272" y="11385"/>
                    <a:pt x="9995" y="11162"/>
                    <a:pt x="9995" y="10773"/>
                  </a:cubicBezTo>
                  <a:lnTo>
                    <a:pt x="9995" y="9543"/>
                  </a:lnTo>
                  <a:cubicBezTo>
                    <a:pt x="9995" y="9208"/>
                    <a:pt x="10272" y="8930"/>
                    <a:pt x="10605" y="8930"/>
                  </a:cubicBezTo>
                  <a:close/>
                  <a:moveTo>
                    <a:pt x="9384" y="12725"/>
                  </a:moveTo>
                  <a:cubicBezTo>
                    <a:pt x="9717" y="12725"/>
                    <a:pt x="9995" y="13005"/>
                    <a:pt x="9995" y="13394"/>
                  </a:cubicBezTo>
                  <a:lnTo>
                    <a:pt x="9995" y="14622"/>
                  </a:lnTo>
                  <a:cubicBezTo>
                    <a:pt x="9995" y="14957"/>
                    <a:pt x="9717" y="15237"/>
                    <a:pt x="9384" y="15237"/>
                  </a:cubicBezTo>
                  <a:cubicBezTo>
                    <a:pt x="8996" y="15237"/>
                    <a:pt x="8718" y="14957"/>
                    <a:pt x="8718" y="14622"/>
                  </a:cubicBezTo>
                  <a:lnTo>
                    <a:pt x="8718" y="13394"/>
                  </a:lnTo>
                  <a:cubicBezTo>
                    <a:pt x="8718" y="13005"/>
                    <a:pt x="8996" y="12725"/>
                    <a:pt x="9384" y="12725"/>
                  </a:cubicBezTo>
                  <a:close/>
                  <a:moveTo>
                    <a:pt x="11883" y="12725"/>
                  </a:moveTo>
                  <a:cubicBezTo>
                    <a:pt x="12216" y="12725"/>
                    <a:pt x="12495" y="13005"/>
                    <a:pt x="12495" y="13394"/>
                  </a:cubicBezTo>
                  <a:lnTo>
                    <a:pt x="12495" y="14622"/>
                  </a:lnTo>
                  <a:cubicBezTo>
                    <a:pt x="12495" y="14957"/>
                    <a:pt x="12216" y="15237"/>
                    <a:pt x="11883" y="15237"/>
                  </a:cubicBezTo>
                  <a:cubicBezTo>
                    <a:pt x="11495" y="15237"/>
                    <a:pt x="11217" y="14957"/>
                    <a:pt x="11217" y="14622"/>
                  </a:cubicBezTo>
                  <a:lnTo>
                    <a:pt x="11217" y="13394"/>
                  </a:lnTo>
                  <a:cubicBezTo>
                    <a:pt x="11217" y="13005"/>
                    <a:pt x="11495" y="12725"/>
                    <a:pt x="11883" y="12725"/>
                  </a:cubicBezTo>
                  <a:close/>
                  <a:moveTo>
                    <a:pt x="10605" y="16521"/>
                  </a:moveTo>
                  <a:cubicBezTo>
                    <a:pt x="10938" y="16521"/>
                    <a:pt x="11217" y="16799"/>
                    <a:pt x="11217" y="17134"/>
                  </a:cubicBezTo>
                  <a:lnTo>
                    <a:pt x="11217" y="18418"/>
                  </a:lnTo>
                  <a:cubicBezTo>
                    <a:pt x="11217" y="18753"/>
                    <a:pt x="10938" y="19031"/>
                    <a:pt x="10605" y="19031"/>
                  </a:cubicBezTo>
                  <a:cubicBezTo>
                    <a:pt x="10272" y="19031"/>
                    <a:pt x="9995" y="18753"/>
                    <a:pt x="9995" y="18418"/>
                  </a:cubicBezTo>
                  <a:lnTo>
                    <a:pt x="9995" y="17134"/>
                  </a:lnTo>
                  <a:cubicBezTo>
                    <a:pt x="9995" y="16799"/>
                    <a:pt x="10272" y="16521"/>
                    <a:pt x="10605" y="16521"/>
                  </a:cubicBezTo>
                  <a:close/>
                  <a:moveTo>
                    <a:pt x="2499" y="0"/>
                  </a:moveTo>
                  <a:cubicBezTo>
                    <a:pt x="1110" y="0"/>
                    <a:pt x="0" y="1116"/>
                    <a:pt x="0" y="2512"/>
                  </a:cubicBezTo>
                  <a:lnTo>
                    <a:pt x="0" y="8204"/>
                  </a:lnTo>
                  <a:cubicBezTo>
                    <a:pt x="0" y="11331"/>
                    <a:pt x="2554" y="13952"/>
                    <a:pt x="5719" y="13952"/>
                  </a:cubicBezTo>
                  <a:lnTo>
                    <a:pt x="6386" y="13952"/>
                  </a:lnTo>
                  <a:lnTo>
                    <a:pt x="6386" y="20371"/>
                  </a:lnTo>
                  <a:lnTo>
                    <a:pt x="4498" y="20371"/>
                  </a:lnTo>
                  <a:cubicBezTo>
                    <a:pt x="4165" y="20371"/>
                    <a:pt x="3886" y="20650"/>
                    <a:pt x="3886" y="20985"/>
                  </a:cubicBezTo>
                  <a:cubicBezTo>
                    <a:pt x="3886" y="21320"/>
                    <a:pt x="4165" y="21600"/>
                    <a:pt x="4498" y="21600"/>
                  </a:cubicBezTo>
                  <a:lnTo>
                    <a:pt x="17104" y="21600"/>
                  </a:lnTo>
                  <a:cubicBezTo>
                    <a:pt x="17437" y="21600"/>
                    <a:pt x="17714" y="21320"/>
                    <a:pt x="17714" y="20985"/>
                  </a:cubicBezTo>
                  <a:cubicBezTo>
                    <a:pt x="17714" y="20650"/>
                    <a:pt x="17437" y="20371"/>
                    <a:pt x="17104" y="20371"/>
                  </a:cubicBezTo>
                  <a:lnTo>
                    <a:pt x="15214" y="20371"/>
                  </a:lnTo>
                  <a:lnTo>
                    <a:pt x="15214" y="19031"/>
                  </a:lnTo>
                  <a:lnTo>
                    <a:pt x="15881" y="19031"/>
                  </a:lnTo>
                  <a:cubicBezTo>
                    <a:pt x="18991" y="19031"/>
                    <a:pt x="21600" y="16464"/>
                    <a:pt x="21600" y="13283"/>
                  </a:cubicBezTo>
                  <a:lnTo>
                    <a:pt x="21600" y="8930"/>
                  </a:lnTo>
                  <a:cubicBezTo>
                    <a:pt x="21378" y="7534"/>
                    <a:pt x="20268" y="6418"/>
                    <a:pt x="18880" y="6418"/>
                  </a:cubicBezTo>
                  <a:cubicBezTo>
                    <a:pt x="17492" y="6418"/>
                    <a:pt x="16381" y="7534"/>
                    <a:pt x="16381" y="8930"/>
                  </a:cubicBezTo>
                  <a:lnTo>
                    <a:pt x="16381" y="13283"/>
                  </a:lnTo>
                  <a:cubicBezTo>
                    <a:pt x="16381" y="13674"/>
                    <a:pt x="16103" y="13952"/>
                    <a:pt x="15769" y="13952"/>
                  </a:cubicBezTo>
                  <a:lnTo>
                    <a:pt x="15049" y="13952"/>
                  </a:lnTo>
                  <a:lnTo>
                    <a:pt x="15049" y="5694"/>
                  </a:lnTo>
                  <a:cubicBezTo>
                    <a:pt x="15049" y="3237"/>
                    <a:pt x="13105" y="1284"/>
                    <a:pt x="10662" y="1284"/>
                  </a:cubicBezTo>
                  <a:cubicBezTo>
                    <a:pt x="8273" y="1284"/>
                    <a:pt x="6331" y="3237"/>
                    <a:pt x="6331" y="5694"/>
                  </a:cubicBezTo>
                  <a:lnTo>
                    <a:pt x="6331" y="8819"/>
                  </a:lnTo>
                  <a:lnTo>
                    <a:pt x="5608" y="8819"/>
                  </a:lnTo>
                  <a:cubicBezTo>
                    <a:pt x="5275" y="8819"/>
                    <a:pt x="4997" y="8539"/>
                    <a:pt x="4997" y="8204"/>
                  </a:cubicBezTo>
                  <a:lnTo>
                    <a:pt x="4997" y="2512"/>
                  </a:lnTo>
                  <a:cubicBezTo>
                    <a:pt x="4997" y="1116"/>
                    <a:pt x="3886" y="0"/>
                    <a:pt x="24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029" name="Google Shape;5029;p41"/>
            <p:cNvGrpSpPr/>
            <p:nvPr/>
          </p:nvGrpSpPr>
          <p:grpSpPr>
            <a:xfrm>
              <a:off x="3355001" y="3632556"/>
              <a:ext cx="909300" cy="904381"/>
              <a:chOff x="0" y="0"/>
              <a:chExt cx="909298" cy="904380"/>
            </a:xfrm>
          </p:grpSpPr>
          <p:sp>
            <p:nvSpPr>
              <p:cNvPr id="5030" name="Google Shape;5030;p41"/>
              <p:cNvSpPr/>
              <p:nvPr/>
            </p:nvSpPr>
            <p:spPr>
              <a:xfrm>
                <a:off x="108417" y="564642"/>
                <a:ext cx="203784" cy="128889"/>
              </a:xfrm>
              <a:custGeom>
                <a:rect b="b" l="l" r="r" t="t"/>
                <a:pathLst>
                  <a:path extrusionOk="0" h="21600" w="21600">
                    <a:moveTo>
                      <a:pt x="20859" y="0"/>
                    </a:moveTo>
                    <a:cubicBezTo>
                      <a:pt x="17130" y="1969"/>
                      <a:pt x="12913" y="3540"/>
                      <a:pt x="8443" y="3540"/>
                    </a:cubicBezTo>
                    <a:cubicBezTo>
                      <a:pt x="6204" y="3540"/>
                      <a:pt x="3973" y="3141"/>
                      <a:pt x="1734" y="2755"/>
                    </a:cubicBezTo>
                    <a:cubicBezTo>
                      <a:pt x="497" y="7067"/>
                      <a:pt x="0" y="11778"/>
                      <a:pt x="0" y="17275"/>
                    </a:cubicBezTo>
                    <a:cubicBezTo>
                      <a:pt x="0" y="19631"/>
                      <a:pt x="1238" y="21600"/>
                      <a:pt x="2728" y="21600"/>
                    </a:cubicBezTo>
                    <a:cubicBezTo>
                      <a:pt x="10177" y="21600"/>
                      <a:pt x="17130" y="16103"/>
                      <a:pt x="21600" y="7852"/>
                    </a:cubicBezTo>
                    <a:cubicBezTo>
                      <a:pt x="21356" y="5497"/>
                      <a:pt x="21103" y="2356"/>
                      <a:pt x="208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31" name="Google Shape;5031;p41"/>
              <p:cNvSpPr/>
              <p:nvPr/>
            </p:nvSpPr>
            <p:spPr>
              <a:xfrm>
                <a:off x="108417" y="213228"/>
                <a:ext cx="203784" cy="128815"/>
              </a:xfrm>
              <a:custGeom>
                <a:rect b="b" l="l" r="r" t="t"/>
                <a:pathLst>
                  <a:path extrusionOk="0" h="21600" w="21600">
                    <a:moveTo>
                      <a:pt x="2728" y="0"/>
                    </a:moveTo>
                    <a:cubicBezTo>
                      <a:pt x="1238" y="0"/>
                      <a:pt x="0" y="1958"/>
                      <a:pt x="0" y="4714"/>
                    </a:cubicBezTo>
                    <a:cubicBezTo>
                      <a:pt x="0" y="9428"/>
                      <a:pt x="497" y="14529"/>
                      <a:pt x="1734" y="19243"/>
                    </a:cubicBezTo>
                    <a:cubicBezTo>
                      <a:pt x="3973" y="18856"/>
                      <a:pt x="6204" y="18457"/>
                      <a:pt x="8443" y="18457"/>
                    </a:cubicBezTo>
                    <a:cubicBezTo>
                      <a:pt x="12913" y="18457"/>
                      <a:pt x="17130" y="19642"/>
                      <a:pt x="20859" y="21600"/>
                    </a:cubicBezTo>
                    <a:cubicBezTo>
                      <a:pt x="21103" y="19243"/>
                      <a:pt x="21600" y="16100"/>
                      <a:pt x="21600" y="13743"/>
                    </a:cubicBezTo>
                    <a:cubicBezTo>
                      <a:pt x="17130" y="5500"/>
                      <a:pt x="10177" y="0"/>
                      <a:pt x="27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32" name="Google Shape;5032;p41"/>
              <p:cNvSpPr/>
              <p:nvPr/>
            </p:nvSpPr>
            <p:spPr>
              <a:xfrm>
                <a:off x="0" y="372535"/>
                <a:ext cx="286468" cy="158193"/>
              </a:xfrm>
              <a:custGeom>
                <a:rect b="b" l="l" r="r" t="t"/>
                <a:pathLst>
                  <a:path extrusionOk="0" h="21600" w="21295">
                    <a:moveTo>
                      <a:pt x="13981" y="0"/>
                    </a:moveTo>
                    <a:cubicBezTo>
                      <a:pt x="6661" y="0"/>
                      <a:pt x="1088" y="7352"/>
                      <a:pt x="917" y="7992"/>
                    </a:cubicBezTo>
                    <a:cubicBezTo>
                      <a:pt x="-305" y="9272"/>
                      <a:pt x="-305" y="12481"/>
                      <a:pt x="917" y="13435"/>
                    </a:cubicBezTo>
                    <a:cubicBezTo>
                      <a:pt x="1088" y="14075"/>
                      <a:pt x="6661" y="21438"/>
                      <a:pt x="13981" y="21438"/>
                    </a:cubicBezTo>
                    <a:cubicBezTo>
                      <a:pt x="14451" y="21549"/>
                      <a:pt x="14921" y="21600"/>
                      <a:pt x="15391" y="21600"/>
                    </a:cubicBezTo>
                    <a:cubicBezTo>
                      <a:pt x="17519" y="21600"/>
                      <a:pt x="19581" y="20503"/>
                      <a:pt x="21295" y="19193"/>
                    </a:cubicBezTo>
                    <a:cubicBezTo>
                      <a:pt x="20947" y="16634"/>
                      <a:pt x="20250" y="14715"/>
                      <a:pt x="19554" y="12481"/>
                    </a:cubicBezTo>
                    <a:cubicBezTo>
                      <a:pt x="19377" y="11191"/>
                      <a:pt x="19377" y="10236"/>
                      <a:pt x="19554" y="9272"/>
                    </a:cubicBezTo>
                    <a:cubicBezTo>
                      <a:pt x="20250" y="6713"/>
                      <a:pt x="20947" y="4793"/>
                      <a:pt x="21295" y="2234"/>
                    </a:cubicBezTo>
                    <a:cubicBezTo>
                      <a:pt x="19205" y="1280"/>
                      <a:pt x="16767" y="0"/>
                      <a:pt x="139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33" name="Google Shape;5033;p41"/>
              <p:cNvSpPr/>
              <p:nvPr/>
            </p:nvSpPr>
            <p:spPr>
              <a:xfrm>
                <a:off x="321894" y="480302"/>
                <a:ext cx="264199" cy="424078"/>
              </a:xfrm>
              <a:custGeom>
                <a:rect b="b" l="l" r="r" t="t"/>
                <a:pathLst>
                  <a:path extrusionOk="0" h="21600" w="20811">
                    <a:moveTo>
                      <a:pt x="718" y="0"/>
                    </a:moveTo>
                    <a:cubicBezTo>
                      <a:pt x="5147" y="6205"/>
                      <a:pt x="4778" y="13607"/>
                      <a:pt x="162" y="19691"/>
                    </a:cubicBezTo>
                    <a:cubicBezTo>
                      <a:pt x="-395" y="20645"/>
                      <a:pt x="531" y="21600"/>
                      <a:pt x="2194" y="21600"/>
                    </a:cubicBezTo>
                    <a:lnTo>
                      <a:pt x="18616" y="21600"/>
                    </a:lnTo>
                    <a:cubicBezTo>
                      <a:pt x="20279" y="21600"/>
                      <a:pt x="21205" y="20645"/>
                      <a:pt x="20648" y="19691"/>
                    </a:cubicBezTo>
                    <a:cubicBezTo>
                      <a:pt x="15663" y="13607"/>
                      <a:pt x="15663" y="6088"/>
                      <a:pt x="200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34" name="Google Shape;5034;p41"/>
              <p:cNvSpPr/>
              <p:nvPr/>
            </p:nvSpPr>
            <p:spPr>
              <a:xfrm>
                <a:off x="320437" y="0"/>
                <a:ext cx="264275" cy="424077"/>
              </a:xfrm>
              <a:custGeom>
                <a:rect b="b" l="l" r="r" t="t"/>
                <a:pathLst>
                  <a:path extrusionOk="0" h="21600" w="20999">
                    <a:moveTo>
                      <a:pt x="2330" y="0"/>
                    </a:moveTo>
                    <a:cubicBezTo>
                      <a:pt x="1585" y="0"/>
                      <a:pt x="841" y="356"/>
                      <a:pt x="279" y="595"/>
                    </a:cubicBezTo>
                    <a:cubicBezTo>
                      <a:pt x="-93" y="1072"/>
                      <a:pt x="-93" y="1549"/>
                      <a:pt x="279" y="1909"/>
                    </a:cubicBezTo>
                    <a:cubicBezTo>
                      <a:pt x="5308" y="8114"/>
                      <a:pt x="5308" y="15512"/>
                      <a:pt x="841" y="21600"/>
                    </a:cubicBezTo>
                    <a:lnTo>
                      <a:pt x="20390" y="21600"/>
                    </a:lnTo>
                    <a:cubicBezTo>
                      <a:pt x="15916" y="15395"/>
                      <a:pt x="15916" y="8114"/>
                      <a:pt x="20762" y="1909"/>
                    </a:cubicBezTo>
                    <a:cubicBezTo>
                      <a:pt x="21507" y="1072"/>
                      <a:pt x="20390" y="0"/>
                      <a:pt x="188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35" name="Google Shape;5035;p41"/>
              <p:cNvSpPr/>
              <p:nvPr/>
            </p:nvSpPr>
            <p:spPr>
              <a:xfrm>
                <a:off x="640721" y="213228"/>
                <a:ext cx="266584" cy="320996"/>
              </a:xfrm>
              <a:custGeom>
                <a:rect b="b" l="l" r="r" t="t"/>
                <a:pathLst>
                  <a:path extrusionOk="0" h="21600" w="20482">
                    <a:moveTo>
                      <a:pt x="2125" y="0"/>
                    </a:moveTo>
                    <a:cubicBezTo>
                      <a:pt x="508" y="0"/>
                      <a:pt x="-572" y="1576"/>
                      <a:pt x="325" y="2838"/>
                    </a:cubicBezTo>
                    <a:cubicBezTo>
                      <a:pt x="4828" y="8513"/>
                      <a:pt x="4828" y="15604"/>
                      <a:pt x="868" y="21600"/>
                    </a:cubicBezTo>
                    <a:lnTo>
                      <a:pt x="19588" y="21600"/>
                    </a:lnTo>
                    <a:cubicBezTo>
                      <a:pt x="15811" y="15765"/>
                      <a:pt x="15811" y="8513"/>
                      <a:pt x="20131" y="2838"/>
                    </a:cubicBezTo>
                    <a:cubicBezTo>
                      <a:pt x="21028" y="1576"/>
                      <a:pt x="20131" y="0"/>
                      <a:pt x="183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36" name="Google Shape;5036;p41"/>
              <p:cNvSpPr/>
              <p:nvPr/>
            </p:nvSpPr>
            <p:spPr>
              <a:xfrm>
                <a:off x="642715" y="585764"/>
                <a:ext cx="266583" cy="318616"/>
              </a:xfrm>
              <a:custGeom>
                <a:rect b="b" l="l" r="r" t="t"/>
                <a:pathLst>
                  <a:path extrusionOk="0" h="21600" w="20477">
                    <a:moveTo>
                      <a:pt x="715" y="0"/>
                    </a:moveTo>
                    <a:cubicBezTo>
                      <a:pt x="4673" y="5718"/>
                      <a:pt x="4673" y="13341"/>
                      <a:pt x="355" y="18903"/>
                    </a:cubicBezTo>
                    <a:cubicBezTo>
                      <a:pt x="-548" y="20012"/>
                      <a:pt x="355" y="21600"/>
                      <a:pt x="2154" y="21600"/>
                    </a:cubicBezTo>
                    <a:lnTo>
                      <a:pt x="18350" y="21600"/>
                    </a:lnTo>
                    <a:cubicBezTo>
                      <a:pt x="19972" y="21600"/>
                      <a:pt x="21052" y="20012"/>
                      <a:pt x="20149" y="18903"/>
                    </a:cubicBezTo>
                    <a:cubicBezTo>
                      <a:pt x="15653" y="13024"/>
                      <a:pt x="15471" y="5718"/>
                      <a:pt x="194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037" name="Google Shape;5037;p41"/>
            <p:cNvGrpSpPr/>
            <p:nvPr/>
          </p:nvGrpSpPr>
          <p:grpSpPr>
            <a:xfrm>
              <a:off x="3358515" y="4746372"/>
              <a:ext cx="908584" cy="907357"/>
              <a:chOff x="0" y="0"/>
              <a:chExt cx="908583" cy="907355"/>
            </a:xfrm>
          </p:grpSpPr>
          <p:sp>
            <p:nvSpPr>
              <p:cNvPr id="5038" name="Google Shape;5038;p41"/>
              <p:cNvSpPr/>
              <p:nvPr/>
            </p:nvSpPr>
            <p:spPr>
              <a:xfrm>
                <a:off x="66479" y="205567"/>
                <a:ext cx="632137" cy="632547"/>
              </a:xfrm>
              <a:custGeom>
                <a:rect b="b" l="l" r="r" t="t"/>
                <a:pathLst>
                  <a:path extrusionOk="0" h="21600" w="20164">
                    <a:moveTo>
                      <a:pt x="3771" y="0"/>
                    </a:moveTo>
                    <a:cubicBezTo>
                      <a:pt x="2822" y="0"/>
                      <a:pt x="1859" y="373"/>
                      <a:pt x="1076" y="1181"/>
                    </a:cubicBezTo>
                    <a:cubicBezTo>
                      <a:pt x="-644" y="3101"/>
                      <a:pt x="-272" y="6382"/>
                      <a:pt x="1973" y="7662"/>
                    </a:cubicBezTo>
                    <a:lnTo>
                      <a:pt x="9073" y="11901"/>
                    </a:lnTo>
                    <a:lnTo>
                      <a:pt x="12959" y="19502"/>
                    </a:lnTo>
                    <a:cubicBezTo>
                      <a:pt x="13645" y="20881"/>
                      <a:pt x="14921" y="21600"/>
                      <a:pt x="16237" y="21600"/>
                    </a:cubicBezTo>
                    <a:cubicBezTo>
                      <a:pt x="17215" y="21600"/>
                      <a:pt x="18216" y="21201"/>
                      <a:pt x="19013" y="20383"/>
                    </a:cubicBezTo>
                    <a:cubicBezTo>
                      <a:pt x="20956" y="18382"/>
                      <a:pt x="20358" y="14862"/>
                      <a:pt x="17817" y="13742"/>
                    </a:cubicBezTo>
                    <a:lnTo>
                      <a:pt x="10342" y="10542"/>
                    </a:lnTo>
                    <a:lnTo>
                      <a:pt x="7353" y="2540"/>
                    </a:lnTo>
                    <a:cubicBezTo>
                      <a:pt x="6713" y="927"/>
                      <a:pt x="5263" y="0"/>
                      <a:pt x="3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39" name="Google Shape;5039;p41"/>
              <p:cNvSpPr/>
              <p:nvPr/>
            </p:nvSpPr>
            <p:spPr>
              <a:xfrm>
                <a:off x="360301" y="273917"/>
                <a:ext cx="271449" cy="270794"/>
              </a:xfrm>
              <a:custGeom>
                <a:rect b="b" l="l" r="r" t="t"/>
                <a:pathLst>
                  <a:path extrusionOk="0" h="21600" w="20183">
                    <a:moveTo>
                      <a:pt x="6559" y="0"/>
                    </a:moveTo>
                    <a:cubicBezTo>
                      <a:pt x="4413" y="0"/>
                      <a:pt x="2179" y="552"/>
                      <a:pt x="0" y="1792"/>
                    </a:cubicBezTo>
                    <a:lnTo>
                      <a:pt x="5226" y="15994"/>
                    </a:lnTo>
                    <a:lnTo>
                      <a:pt x="18641" y="21600"/>
                    </a:lnTo>
                    <a:cubicBezTo>
                      <a:pt x="21600" y="15246"/>
                      <a:pt x="20035" y="8709"/>
                      <a:pt x="16203" y="4224"/>
                    </a:cubicBezTo>
                    <a:cubicBezTo>
                      <a:pt x="13670" y="1625"/>
                      <a:pt x="10236" y="0"/>
                      <a:pt x="65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40" name="Google Shape;5040;p41"/>
              <p:cNvSpPr/>
              <p:nvPr/>
            </p:nvSpPr>
            <p:spPr>
              <a:xfrm>
                <a:off x="435270" y="0"/>
                <a:ext cx="473313" cy="525969"/>
              </a:xfrm>
              <a:custGeom>
                <a:rect b="b" l="l" r="r" t="t"/>
                <a:pathLst>
                  <a:path extrusionOk="0" h="21600" w="21600">
                    <a:moveTo>
                      <a:pt x="10719" y="0"/>
                    </a:moveTo>
                    <a:cubicBezTo>
                      <a:pt x="10532" y="0"/>
                      <a:pt x="10372" y="46"/>
                      <a:pt x="10264" y="144"/>
                    </a:cubicBezTo>
                    <a:lnTo>
                      <a:pt x="641" y="4475"/>
                    </a:lnTo>
                    <a:cubicBezTo>
                      <a:pt x="214" y="4667"/>
                      <a:pt x="0" y="5052"/>
                      <a:pt x="0" y="5437"/>
                    </a:cubicBezTo>
                    <a:lnTo>
                      <a:pt x="0" y="9093"/>
                    </a:lnTo>
                    <a:cubicBezTo>
                      <a:pt x="180" y="9083"/>
                      <a:pt x="360" y="9080"/>
                      <a:pt x="536" y="9080"/>
                    </a:cubicBezTo>
                    <a:cubicBezTo>
                      <a:pt x="2464" y="9080"/>
                      <a:pt x="4226" y="9551"/>
                      <a:pt x="5987" y="10342"/>
                    </a:cubicBezTo>
                    <a:lnTo>
                      <a:pt x="7484" y="8033"/>
                    </a:lnTo>
                    <a:cubicBezTo>
                      <a:pt x="7630" y="7706"/>
                      <a:pt x="8071" y="7514"/>
                      <a:pt x="8506" y="7514"/>
                    </a:cubicBezTo>
                    <a:cubicBezTo>
                      <a:pt x="8713" y="7514"/>
                      <a:pt x="8916" y="7556"/>
                      <a:pt x="9089" y="7648"/>
                    </a:cubicBezTo>
                    <a:cubicBezTo>
                      <a:pt x="9622" y="7938"/>
                      <a:pt x="9836" y="8610"/>
                      <a:pt x="9408" y="9093"/>
                    </a:cubicBezTo>
                    <a:lnTo>
                      <a:pt x="7806" y="11689"/>
                    </a:lnTo>
                    <a:cubicBezTo>
                      <a:pt x="8662" y="12266"/>
                      <a:pt x="9089" y="12458"/>
                      <a:pt x="9836" y="13711"/>
                    </a:cubicBezTo>
                    <a:lnTo>
                      <a:pt x="12938" y="12941"/>
                    </a:lnTo>
                    <a:cubicBezTo>
                      <a:pt x="13003" y="12932"/>
                      <a:pt x="13071" y="12926"/>
                      <a:pt x="13139" y="12926"/>
                    </a:cubicBezTo>
                    <a:cubicBezTo>
                      <a:pt x="13726" y="12926"/>
                      <a:pt x="14340" y="13289"/>
                      <a:pt x="14435" y="13808"/>
                    </a:cubicBezTo>
                    <a:cubicBezTo>
                      <a:pt x="14540" y="14386"/>
                      <a:pt x="14113" y="15058"/>
                      <a:pt x="13471" y="15155"/>
                    </a:cubicBezTo>
                    <a:lnTo>
                      <a:pt x="10800" y="15733"/>
                    </a:lnTo>
                    <a:cubicBezTo>
                      <a:pt x="11441" y="17559"/>
                      <a:pt x="11655" y="19581"/>
                      <a:pt x="10905" y="21600"/>
                    </a:cubicBezTo>
                    <a:cubicBezTo>
                      <a:pt x="11333" y="21505"/>
                      <a:pt x="20531" y="17464"/>
                      <a:pt x="20959" y="17174"/>
                    </a:cubicBezTo>
                    <a:cubicBezTo>
                      <a:pt x="21386" y="16982"/>
                      <a:pt x="21600" y="16597"/>
                      <a:pt x="21600" y="16212"/>
                    </a:cubicBezTo>
                    <a:lnTo>
                      <a:pt x="21600" y="5244"/>
                    </a:lnTo>
                    <a:cubicBezTo>
                      <a:pt x="21600" y="4954"/>
                      <a:pt x="21386" y="4569"/>
                      <a:pt x="20959" y="4475"/>
                    </a:cubicBezTo>
                    <a:lnTo>
                      <a:pt x="11333" y="144"/>
                    </a:lnTo>
                    <a:cubicBezTo>
                      <a:pt x="11119" y="46"/>
                      <a:pt x="10905" y="0"/>
                      <a:pt x="107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41" name="Google Shape;5041;p41"/>
              <p:cNvSpPr/>
              <p:nvPr/>
            </p:nvSpPr>
            <p:spPr>
              <a:xfrm>
                <a:off x="125951" y="500235"/>
                <a:ext cx="276521" cy="274141"/>
              </a:xfrm>
              <a:custGeom>
                <a:rect b="b" l="l" r="r" t="t"/>
                <a:pathLst>
                  <a:path extrusionOk="0" h="21600" w="21600">
                    <a:moveTo>
                      <a:pt x="1284" y="0"/>
                    </a:moveTo>
                    <a:lnTo>
                      <a:pt x="366" y="920"/>
                    </a:lnTo>
                    <a:lnTo>
                      <a:pt x="0" y="1108"/>
                    </a:lnTo>
                    <a:lnTo>
                      <a:pt x="20502" y="21600"/>
                    </a:lnTo>
                    <a:lnTo>
                      <a:pt x="20682" y="21412"/>
                    </a:lnTo>
                    <a:lnTo>
                      <a:pt x="21600" y="20492"/>
                    </a:lnTo>
                    <a:lnTo>
                      <a:pt x="14274" y="7202"/>
                    </a:lnTo>
                    <a:lnTo>
                      <a:pt x="128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42" name="Google Shape;5042;p41"/>
              <p:cNvSpPr/>
              <p:nvPr/>
            </p:nvSpPr>
            <p:spPr>
              <a:xfrm>
                <a:off x="0" y="668913"/>
                <a:ext cx="238404" cy="238442"/>
              </a:xfrm>
              <a:custGeom>
                <a:rect b="b" l="l" r="r" t="t"/>
                <a:pathLst>
                  <a:path extrusionOk="0" h="21600" w="21337">
                    <a:moveTo>
                      <a:pt x="5402" y="0"/>
                    </a:moveTo>
                    <a:cubicBezTo>
                      <a:pt x="4769" y="3611"/>
                      <a:pt x="5402" y="7640"/>
                      <a:pt x="6866" y="11251"/>
                    </a:cubicBezTo>
                    <a:lnTo>
                      <a:pt x="789" y="17409"/>
                    </a:lnTo>
                    <a:cubicBezTo>
                      <a:pt x="-263" y="18467"/>
                      <a:pt x="-263" y="19740"/>
                      <a:pt x="789" y="20805"/>
                    </a:cubicBezTo>
                    <a:cubicBezTo>
                      <a:pt x="1315" y="21331"/>
                      <a:pt x="1940" y="21600"/>
                      <a:pt x="2573" y="21600"/>
                    </a:cubicBezTo>
                    <a:cubicBezTo>
                      <a:pt x="3198" y="21600"/>
                      <a:pt x="3831" y="21331"/>
                      <a:pt x="4350" y="20805"/>
                    </a:cubicBezTo>
                    <a:lnTo>
                      <a:pt x="10434" y="14647"/>
                    </a:lnTo>
                    <a:cubicBezTo>
                      <a:pt x="13163" y="15712"/>
                      <a:pt x="16098" y="16560"/>
                      <a:pt x="19034" y="16560"/>
                    </a:cubicBezTo>
                    <a:cubicBezTo>
                      <a:pt x="19873" y="16560"/>
                      <a:pt x="20498" y="16345"/>
                      <a:pt x="21337" y="16345"/>
                    </a:cubicBezTo>
                    <a:lnTo>
                      <a:pt x="540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43" name="Google Shape;5043;p41"/>
              <p:cNvSpPr/>
              <p:nvPr/>
            </p:nvSpPr>
            <p:spPr>
              <a:xfrm>
                <a:off x="72030" y="556461"/>
                <a:ext cx="274216" cy="274141"/>
              </a:xfrm>
              <a:custGeom>
                <a:rect b="b" l="l" r="r" t="t"/>
                <a:pathLst>
                  <a:path extrusionOk="0" h="21600" w="21600">
                    <a:moveTo>
                      <a:pt x="1851" y="0"/>
                    </a:moveTo>
                    <a:cubicBezTo>
                      <a:pt x="1107" y="1295"/>
                      <a:pt x="369" y="2584"/>
                      <a:pt x="0" y="3879"/>
                    </a:cubicBezTo>
                    <a:lnTo>
                      <a:pt x="17722" y="21600"/>
                    </a:lnTo>
                    <a:cubicBezTo>
                      <a:pt x="19011" y="21231"/>
                      <a:pt x="20493" y="20492"/>
                      <a:pt x="21600" y="19754"/>
                    </a:cubicBezTo>
                    <a:lnTo>
                      <a:pt x="185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044" name="Google Shape;5044;p41"/>
            <p:cNvGrpSpPr/>
            <p:nvPr/>
          </p:nvGrpSpPr>
          <p:grpSpPr>
            <a:xfrm>
              <a:off x="3359026" y="5859257"/>
              <a:ext cx="906844" cy="909066"/>
              <a:chOff x="0" y="0"/>
              <a:chExt cx="906842" cy="909065"/>
            </a:xfrm>
          </p:grpSpPr>
          <p:sp>
            <p:nvSpPr>
              <p:cNvPr id="5045" name="Google Shape;5045;p41"/>
              <p:cNvSpPr/>
              <p:nvPr/>
            </p:nvSpPr>
            <p:spPr>
              <a:xfrm>
                <a:off x="318697" y="0"/>
                <a:ext cx="264845" cy="274140"/>
              </a:xfrm>
              <a:custGeom>
                <a:rect b="b" l="l" r="r" t="t"/>
                <a:pathLst>
                  <a:path extrusionOk="0" h="21600" w="21600">
                    <a:moveTo>
                      <a:pt x="2105" y="0"/>
                    </a:moveTo>
                    <a:cubicBezTo>
                      <a:pt x="958" y="0"/>
                      <a:pt x="0" y="920"/>
                      <a:pt x="0" y="2215"/>
                    </a:cubicBezTo>
                    <a:cubicBezTo>
                      <a:pt x="0" y="3323"/>
                      <a:pt x="958" y="4243"/>
                      <a:pt x="2105" y="4243"/>
                    </a:cubicBezTo>
                    <a:cubicBezTo>
                      <a:pt x="5738" y="4243"/>
                      <a:pt x="8601" y="7196"/>
                      <a:pt x="8601" y="10706"/>
                    </a:cubicBezTo>
                    <a:lnTo>
                      <a:pt x="8601" y="21600"/>
                    </a:lnTo>
                    <a:cubicBezTo>
                      <a:pt x="9365" y="21231"/>
                      <a:pt x="10130" y="21043"/>
                      <a:pt x="10706" y="21043"/>
                    </a:cubicBezTo>
                    <a:cubicBezTo>
                      <a:pt x="11470" y="21043"/>
                      <a:pt x="12235" y="21231"/>
                      <a:pt x="12999" y="21600"/>
                    </a:cubicBezTo>
                    <a:lnTo>
                      <a:pt x="12999" y="10706"/>
                    </a:lnTo>
                    <a:cubicBezTo>
                      <a:pt x="12999" y="7196"/>
                      <a:pt x="15862" y="4243"/>
                      <a:pt x="19301" y="4243"/>
                    </a:cubicBezTo>
                    <a:cubicBezTo>
                      <a:pt x="20642" y="4243"/>
                      <a:pt x="21600" y="3323"/>
                      <a:pt x="21600" y="2215"/>
                    </a:cubicBezTo>
                    <a:cubicBezTo>
                      <a:pt x="21600" y="920"/>
                      <a:pt x="20642" y="0"/>
                      <a:pt x="19301" y="0"/>
                    </a:cubicBezTo>
                    <a:cubicBezTo>
                      <a:pt x="15862" y="0"/>
                      <a:pt x="12617" y="1658"/>
                      <a:pt x="10706" y="4243"/>
                    </a:cubicBezTo>
                    <a:cubicBezTo>
                      <a:pt x="8795" y="1658"/>
                      <a:pt x="5738" y="0"/>
                      <a:pt x="21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46" name="Google Shape;5046;p41"/>
              <p:cNvSpPr/>
              <p:nvPr/>
            </p:nvSpPr>
            <p:spPr>
              <a:xfrm>
                <a:off x="513184" y="56226"/>
                <a:ext cx="393658" cy="372536"/>
              </a:xfrm>
              <a:custGeom>
                <a:rect b="b" l="l" r="r" t="t"/>
                <a:pathLst>
                  <a:path extrusionOk="0" h="21600" w="21600">
                    <a:moveTo>
                      <a:pt x="11186" y="9375"/>
                    </a:moveTo>
                    <a:cubicBezTo>
                      <a:pt x="11957" y="9375"/>
                      <a:pt x="12728" y="10052"/>
                      <a:pt x="12728" y="10867"/>
                    </a:cubicBezTo>
                    <a:cubicBezTo>
                      <a:pt x="12728" y="11682"/>
                      <a:pt x="11957" y="12363"/>
                      <a:pt x="11186" y="12363"/>
                    </a:cubicBezTo>
                    <a:cubicBezTo>
                      <a:pt x="10414" y="12363"/>
                      <a:pt x="9774" y="11682"/>
                      <a:pt x="9774" y="10867"/>
                    </a:cubicBezTo>
                    <a:cubicBezTo>
                      <a:pt x="9774" y="10052"/>
                      <a:pt x="10414" y="9375"/>
                      <a:pt x="11186" y="9375"/>
                    </a:cubicBezTo>
                    <a:close/>
                    <a:moveTo>
                      <a:pt x="8101" y="15485"/>
                    </a:moveTo>
                    <a:cubicBezTo>
                      <a:pt x="9002" y="15485"/>
                      <a:pt x="9643" y="16167"/>
                      <a:pt x="9643" y="16982"/>
                    </a:cubicBezTo>
                    <a:cubicBezTo>
                      <a:pt x="9774" y="17797"/>
                      <a:pt x="9002" y="18474"/>
                      <a:pt x="8101" y="18474"/>
                    </a:cubicBezTo>
                    <a:cubicBezTo>
                      <a:pt x="7329" y="18474"/>
                      <a:pt x="6689" y="17797"/>
                      <a:pt x="6689" y="16982"/>
                    </a:cubicBezTo>
                    <a:cubicBezTo>
                      <a:pt x="6689" y="16167"/>
                      <a:pt x="7329" y="15485"/>
                      <a:pt x="8101" y="15485"/>
                    </a:cubicBezTo>
                    <a:close/>
                    <a:moveTo>
                      <a:pt x="20057" y="0"/>
                    </a:moveTo>
                    <a:cubicBezTo>
                      <a:pt x="11059" y="0"/>
                      <a:pt x="3346" y="5839"/>
                      <a:pt x="0" y="13993"/>
                    </a:cubicBezTo>
                    <a:cubicBezTo>
                      <a:pt x="645" y="14808"/>
                      <a:pt x="1028" y="15757"/>
                      <a:pt x="1028" y="16982"/>
                    </a:cubicBezTo>
                    <a:lnTo>
                      <a:pt x="1028" y="21600"/>
                    </a:lnTo>
                    <a:lnTo>
                      <a:pt x="11830" y="21600"/>
                    </a:lnTo>
                    <a:cubicBezTo>
                      <a:pt x="13630" y="21600"/>
                      <a:pt x="15173" y="20242"/>
                      <a:pt x="15556" y="18340"/>
                    </a:cubicBezTo>
                    <a:cubicBezTo>
                      <a:pt x="18903" y="17659"/>
                      <a:pt x="21600" y="14670"/>
                      <a:pt x="21600" y="10733"/>
                    </a:cubicBezTo>
                    <a:lnTo>
                      <a:pt x="21600" y="1492"/>
                    </a:lnTo>
                    <a:cubicBezTo>
                      <a:pt x="21473" y="677"/>
                      <a:pt x="20829" y="0"/>
                      <a:pt x="200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47" name="Google Shape;5047;p41"/>
              <p:cNvSpPr/>
              <p:nvPr/>
            </p:nvSpPr>
            <p:spPr>
              <a:xfrm>
                <a:off x="635081" y="585763"/>
                <a:ext cx="54112" cy="53848"/>
              </a:xfrm>
              <a:custGeom>
                <a:rect b="b" l="l" r="r" t="t"/>
                <a:pathLst>
                  <a:path extrusionOk="0" h="21600" w="20787">
                    <a:moveTo>
                      <a:pt x="9886" y="0"/>
                    </a:moveTo>
                    <a:cubicBezTo>
                      <a:pt x="4486" y="0"/>
                      <a:pt x="0" y="4684"/>
                      <a:pt x="0" y="10323"/>
                    </a:cubicBezTo>
                    <a:cubicBezTo>
                      <a:pt x="0" y="16916"/>
                      <a:pt x="4486" y="21600"/>
                      <a:pt x="9886" y="21600"/>
                    </a:cubicBezTo>
                    <a:cubicBezTo>
                      <a:pt x="16200" y="21600"/>
                      <a:pt x="20686" y="16916"/>
                      <a:pt x="20686" y="10323"/>
                    </a:cubicBezTo>
                    <a:cubicBezTo>
                      <a:pt x="21600" y="6564"/>
                      <a:pt x="16200" y="0"/>
                      <a:pt x="98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48" name="Google Shape;5048;p41"/>
              <p:cNvSpPr/>
              <p:nvPr/>
            </p:nvSpPr>
            <p:spPr>
              <a:xfrm>
                <a:off x="480385" y="480302"/>
                <a:ext cx="368636" cy="426458"/>
              </a:xfrm>
              <a:custGeom>
                <a:rect b="b" l="l" r="r" t="t"/>
                <a:pathLst>
                  <a:path extrusionOk="0" h="21600" w="21370">
                    <a:moveTo>
                      <a:pt x="10459" y="2848"/>
                    </a:moveTo>
                    <a:cubicBezTo>
                      <a:pt x="13042" y="2848"/>
                      <a:pt x="15077" y="4630"/>
                      <a:pt x="15077" y="6882"/>
                    </a:cubicBezTo>
                    <a:cubicBezTo>
                      <a:pt x="15349" y="8901"/>
                      <a:pt x="13042" y="10921"/>
                      <a:pt x="10459" y="10921"/>
                    </a:cubicBezTo>
                    <a:cubicBezTo>
                      <a:pt x="8015" y="10921"/>
                      <a:pt x="5980" y="9139"/>
                      <a:pt x="5980" y="6882"/>
                    </a:cubicBezTo>
                    <a:cubicBezTo>
                      <a:pt x="5980" y="4630"/>
                      <a:pt x="8015" y="2848"/>
                      <a:pt x="10459" y="2848"/>
                    </a:cubicBezTo>
                    <a:close/>
                    <a:moveTo>
                      <a:pt x="2988" y="0"/>
                    </a:moveTo>
                    <a:lnTo>
                      <a:pt x="2988" y="9376"/>
                    </a:lnTo>
                    <a:cubicBezTo>
                      <a:pt x="2988" y="11158"/>
                      <a:pt x="1630" y="12699"/>
                      <a:pt x="0" y="13294"/>
                    </a:cubicBezTo>
                    <a:lnTo>
                      <a:pt x="0" y="17566"/>
                    </a:lnTo>
                    <a:cubicBezTo>
                      <a:pt x="0" y="19818"/>
                      <a:pt x="2039" y="21600"/>
                      <a:pt x="4617" y="21600"/>
                    </a:cubicBezTo>
                    <a:cubicBezTo>
                      <a:pt x="7066" y="21600"/>
                      <a:pt x="9101" y="19818"/>
                      <a:pt x="9101" y="17566"/>
                    </a:cubicBezTo>
                    <a:cubicBezTo>
                      <a:pt x="9101" y="16854"/>
                      <a:pt x="9783" y="16258"/>
                      <a:pt x="10731" y="16258"/>
                    </a:cubicBezTo>
                    <a:cubicBezTo>
                      <a:pt x="13719" y="16258"/>
                      <a:pt x="16435" y="15192"/>
                      <a:pt x="18474" y="13294"/>
                    </a:cubicBezTo>
                    <a:cubicBezTo>
                      <a:pt x="20514" y="11275"/>
                      <a:pt x="21600" y="8781"/>
                      <a:pt x="21328" y="6291"/>
                    </a:cubicBezTo>
                    <a:cubicBezTo>
                      <a:pt x="21057" y="2731"/>
                      <a:pt x="17793" y="0"/>
                      <a:pt x="138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49" name="Google Shape;5049;p41"/>
              <p:cNvSpPr/>
              <p:nvPr/>
            </p:nvSpPr>
            <p:spPr>
              <a:xfrm>
                <a:off x="424159" y="323300"/>
                <a:ext cx="53921" cy="372611"/>
              </a:xfrm>
              <a:custGeom>
                <a:rect b="b" l="l" r="r" t="t"/>
                <a:pathLst>
                  <a:path extrusionOk="0" h="21600" w="21600">
                    <a:moveTo>
                      <a:pt x="10338" y="0"/>
                    </a:moveTo>
                    <a:cubicBezTo>
                      <a:pt x="4707" y="0"/>
                      <a:pt x="0" y="681"/>
                      <a:pt x="0" y="1496"/>
                    </a:cubicBezTo>
                    <a:lnTo>
                      <a:pt x="0" y="19970"/>
                    </a:lnTo>
                    <a:cubicBezTo>
                      <a:pt x="0" y="20919"/>
                      <a:pt x="4707" y="21600"/>
                      <a:pt x="10338" y="21600"/>
                    </a:cubicBezTo>
                    <a:cubicBezTo>
                      <a:pt x="16893" y="21600"/>
                      <a:pt x="21600" y="20919"/>
                      <a:pt x="21600" y="19970"/>
                    </a:cubicBezTo>
                    <a:lnTo>
                      <a:pt x="21600" y="1496"/>
                    </a:lnTo>
                    <a:cubicBezTo>
                      <a:pt x="21600" y="681"/>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50" name="Google Shape;5050;p41"/>
              <p:cNvSpPr/>
              <p:nvPr/>
            </p:nvSpPr>
            <p:spPr>
              <a:xfrm>
                <a:off x="0" y="56226"/>
                <a:ext cx="391361" cy="372536"/>
              </a:xfrm>
              <a:custGeom>
                <a:rect b="b" l="l" r="r" t="t"/>
                <a:pathLst>
                  <a:path extrusionOk="0" h="21600" w="21474">
                    <a:moveTo>
                      <a:pt x="10162" y="9375"/>
                    </a:moveTo>
                    <a:cubicBezTo>
                      <a:pt x="10933" y="9375"/>
                      <a:pt x="11574" y="10052"/>
                      <a:pt x="11574" y="10867"/>
                    </a:cubicBezTo>
                    <a:cubicBezTo>
                      <a:pt x="11574" y="11682"/>
                      <a:pt x="10933" y="12363"/>
                      <a:pt x="10162" y="12363"/>
                    </a:cubicBezTo>
                    <a:cubicBezTo>
                      <a:pt x="9260" y="12363"/>
                      <a:pt x="8619" y="11682"/>
                      <a:pt x="8619" y="10867"/>
                    </a:cubicBezTo>
                    <a:cubicBezTo>
                      <a:pt x="8746" y="10052"/>
                      <a:pt x="9260" y="9375"/>
                      <a:pt x="10162" y="9375"/>
                    </a:cubicBezTo>
                    <a:close/>
                    <a:moveTo>
                      <a:pt x="13116" y="15485"/>
                    </a:moveTo>
                    <a:cubicBezTo>
                      <a:pt x="14018" y="15485"/>
                      <a:pt x="14659" y="16167"/>
                      <a:pt x="14659" y="16982"/>
                    </a:cubicBezTo>
                    <a:cubicBezTo>
                      <a:pt x="14659" y="17797"/>
                      <a:pt x="14018" y="18474"/>
                      <a:pt x="13116" y="18474"/>
                    </a:cubicBezTo>
                    <a:cubicBezTo>
                      <a:pt x="12345" y="18474"/>
                      <a:pt x="11704" y="17797"/>
                      <a:pt x="11704" y="16982"/>
                    </a:cubicBezTo>
                    <a:cubicBezTo>
                      <a:pt x="11574" y="16167"/>
                      <a:pt x="12345" y="15485"/>
                      <a:pt x="13116" y="15485"/>
                    </a:cubicBezTo>
                    <a:close/>
                    <a:moveTo>
                      <a:pt x="1417" y="0"/>
                    </a:moveTo>
                    <a:cubicBezTo>
                      <a:pt x="645" y="0"/>
                      <a:pt x="5" y="677"/>
                      <a:pt x="5" y="1492"/>
                    </a:cubicBezTo>
                    <a:lnTo>
                      <a:pt x="5" y="10733"/>
                    </a:lnTo>
                    <a:cubicBezTo>
                      <a:pt x="-126" y="14670"/>
                      <a:pt x="2576" y="17659"/>
                      <a:pt x="5918" y="18340"/>
                    </a:cubicBezTo>
                    <a:cubicBezTo>
                      <a:pt x="6305" y="20242"/>
                      <a:pt x="7848" y="21600"/>
                      <a:pt x="9648" y="21600"/>
                    </a:cubicBezTo>
                    <a:lnTo>
                      <a:pt x="20446" y="21600"/>
                    </a:lnTo>
                    <a:lnTo>
                      <a:pt x="20446" y="16982"/>
                    </a:lnTo>
                    <a:cubicBezTo>
                      <a:pt x="20446" y="15757"/>
                      <a:pt x="20833" y="14808"/>
                      <a:pt x="21474" y="13993"/>
                    </a:cubicBezTo>
                    <a:cubicBezTo>
                      <a:pt x="18132" y="5839"/>
                      <a:pt x="10419" y="0"/>
                      <a:pt x="14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51" name="Google Shape;5051;p41"/>
              <p:cNvSpPr/>
              <p:nvPr/>
            </p:nvSpPr>
            <p:spPr>
              <a:xfrm>
                <a:off x="55599" y="484988"/>
                <a:ext cx="368561" cy="424077"/>
              </a:xfrm>
              <a:custGeom>
                <a:rect b="b" l="l" r="r" t="t"/>
                <a:pathLst>
                  <a:path extrusionOk="0" h="21600" w="21369">
                    <a:moveTo>
                      <a:pt x="10636" y="2625"/>
                    </a:moveTo>
                    <a:cubicBezTo>
                      <a:pt x="13219" y="2625"/>
                      <a:pt x="15254" y="4417"/>
                      <a:pt x="15254" y="6682"/>
                    </a:cubicBezTo>
                    <a:cubicBezTo>
                      <a:pt x="15254" y="8713"/>
                      <a:pt x="13219" y="10743"/>
                      <a:pt x="10636" y="10743"/>
                    </a:cubicBezTo>
                    <a:cubicBezTo>
                      <a:pt x="8191" y="10743"/>
                      <a:pt x="6155" y="8951"/>
                      <a:pt x="6155" y="6682"/>
                    </a:cubicBezTo>
                    <a:cubicBezTo>
                      <a:pt x="6155" y="4417"/>
                      <a:pt x="8191" y="2625"/>
                      <a:pt x="10636" y="2625"/>
                    </a:cubicBezTo>
                    <a:close/>
                    <a:moveTo>
                      <a:pt x="7514" y="0"/>
                    </a:moveTo>
                    <a:cubicBezTo>
                      <a:pt x="3572" y="0"/>
                      <a:pt x="174" y="2625"/>
                      <a:pt x="41" y="6205"/>
                    </a:cubicBezTo>
                    <a:cubicBezTo>
                      <a:pt x="-231" y="8951"/>
                      <a:pt x="856" y="11220"/>
                      <a:pt x="2895" y="13247"/>
                    </a:cubicBezTo>
                    <a:cubicBezTo>
                      <a:pt x="4931" y="15156"/>
                      <a:pt x="7647" y="16232"/>
                      <a:pt x="10636" y="16232"/>
                    </a:cubicBezTo>
                    <a:cubicBezTo>
                      <a:pt x="11589" y="16232"/>
                      <a:pt x="12266" y="16827"/>
                      <a:pt x="12266" y="17543"/>
                    </a:cubicBezTo>
                    <a:cubicBezTo>
                      <a:pt x="12266" y="19812"/>
                      <a:pt x="14306" y="21600"/>
                      <a:pt x="16751" y="21600"/>
                    </a:cubicBezTo>
                    <a:cubicBezTo>
                      <a:pt x="19334" y="21600"/>
                      <a:pt x="21369" y="19812"/>
                      <a:pt x="21369" y="17543"/>
                    </a:cubicBezTo>
                    <a:lnTo>
                      <a:pt x="21369" y="13247"/>
                    </a:lnTo>
                    <a:cubicBezTo>
                      <a:pt x="19605" y="12652"/>
                      <a:pt x="18381" y="10982"/>
                      <a:pt x="18381" y="9311"/>
                    </a:cubicBezTo>
                    <a:lnTo>
                      <a:pt x="1838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52" name="Google Shape;5052;p41"/>
              <p:cNvSpPr/>
              <p:nvPr/>
            </p:nvSpPr>
            <p:spPr>
              <a:xfrm>
                <a:off x="213311" y="585763"/>
                <a:ext cx="53847" cy="53848"/>
              </a:xfrm>
              <a:custGeom>
                <a:rect b="b" l="l" r="r" t="t"/>
                <a:pathLst>
                  <a:path extrusionOk="0" h="21600" w="21600">
                    <a:moveTo>
                      <a:pt x="10323" y="0"/>
                    </a:moveTo>
                    <a:cubicBezTo>
                      <a:pt x="4684" y="0"/>
                      <a:pt x="0" y="4684"/>
                      <a:pt x="0" y="10323"/>
                    </a:cubicBezTo>
                    <a:cubicBezTo>
                      <a:pt x="0" y="16916"/>
                      <a:pt x="4684" y="21600"/>
                      <a:pt x="10323" y="21600"/>
                    </a:cubicBezTo>
                    <a:cubicBezTo>
                      <a:pt x="16916" y="21600"/>
                      <a:pt x="21600" y="16916"/>
                      <a:pt x="21600" y="10323"/>
                    </a:cubicBezTo>
                    <a:cubicBezTo>
                      <a:pt x="21600" y="6564"/>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053" name="Google Shape;5053;p41"/>
            <p:cNvGrpSpPr/>
            <p:nvPr/>
          </p:nvGrpSpPr>
          <p:grpSpPr>
            <a:xfrm>
              <a:off x="8957566" y="3628428"/>
              <a:ext cx="904456" cy="912637"/>
              <a:chOff x="0" y="74"/>
              <a:chExt cx="904454" cy="912636"/>
            </a:xfrm>
          </p:grpSpPr>
          <p:sp>
            <p:nvSpPr>
              <p:cNvPr id="5054" name="Google Shape;5054;p41"/>
              <p:cNvSpPr/>
              <p:nvPr/>
            </p:nvSpPr>
            <p:spPr>
              <a:xfrm>
                <a:off x="0" y="221483"/>
                <a:ext cx="187496" cy="236657"/>
              </a:xfrm>
              <a:custGeom>
                <a:rect b="b" l="l" r="r" t="t"/>
                <a:pathLst>
                  <a:path extrusionOk="0" h="21600" w="21600">
                    <a:moveTo>
                      <a:pt x="15123" y="0"/>
                    </a:moveTo>
                    <a:cubicBezTo>
                      <a:pt x="6752" y="0"/>
                      <a:pt x="0" y="5349"/>
                      <a:pt x="0" y="11974"/>
                    </a:cubicBezTo>
                    <a:cubicBezTo>
                      <a:pt x="0" y="16040"/>
                      <a:pt x="2433" y="19462"/>
                      <a:pt x="5946" y="21600"/>
                    </a:cubicBezTo>
                    <a:cubicBezTo>
                      <a:pt x="5946" y="11764"/>
                      <a:pt x="13229" y="3849"/>
                      <a:pt x="21600" y="1073"/>
                    </a:cubicBezTo>
                    <a:cubicBezTo>
                      <a:pt x="19706" y="217"/>
                      <a:pt x="17547" y="0"/>
                      <a:pt x="151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55" name="Google Shape;5055;p41"/>
              <p:cNvSpPr/>
              <p:nvPr/>
            </p:nvSpPr>
            <p:spPr>
              <a:xfrm>
                <a:off x="717032" y="219178"/>
                <a:ext cx="187422" cy="236657"/>
              </a:xfrm>
              <a:custGeom>
                <a:rect b="b" l="l" r="r" t="t"/>
                <a:pathLst>
                  <a:path extrusionOk="0" h="21600" w="21600">
                    <a:moveTo>
                      <a:pt x="6480" y="0"/>
                    </a:moveTo>
                    <a:cubicBezTo>
                      <a:pt x="4054" y="0"/>
                      <a:pt x="2160" y="428"/>
                      <a:pt x="0" y="1066"/>
                    </a:cubicBezTo>
                    <a:cubicBezTo>
                      <a:pt x="8374" y="3849"/>
                      <a:pt x="15660" y="11757"/>
                      <a:pt x="15660" y="21600"/>
                    </a:cubicBezTo>
                    <a:cubicBezTo>
                      <a:pt x="19174" y="19462"/>
                      <a:pt x="21600" y="15823"/>
                      <a:pt x="21600" y="11974"/>
                    </a:cubicBezTo>
                    <a:cubicBezTo>
                      <a:pt x="21600" y="5342"/>
                      <a:pt x="14854" y="0"/>
                      <a:pt x="64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56" name="Google Shape;5056;p41"/>
              <p:cNvSpPr/>
              <p:nvPr/>
            </p:nvSpPr>
            <p:spPr>
              <a:xfrm>
                <a:off x="400723" y="643255"/>
                <a:ext cx="105462" cy="96091"/>
              </a:xfrm>
              <a:custGeom>
                <a:rect b="b" l="l" r="r" t="t"/>
                <a:pathLst>
                  <a:path extrusionOk="0" h="21600" w="21600">
                    <a:moveTo>
                      <a:pt x="11028" y="0"/>
                    </a:moveTo>
                    <a:cubicBezTo>
                      <a:pt x="5271" y="0"/>
                      <a:pt x="1432" y="3695"/>
                      <a:pt x="0" y="10014"/>
                    </a:cubicBezTo>
                    <a:lnTo>
                      <a:pt x="11028" y="21600"/>
                    </a:lnTo>
                    <a:lnTo>
                      <a:pt x="21600" y="10014"/>
                    </a:lnTo>
                    <a:cubicBezTo>
                      <a:pt x="20625" y="4748"/>
                      <a:pt x="16314" y="0"/>
                      <a:pt x="110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57" name="Google Shape;5057;p41"/>
              <p:cNvSpPr/>
              <p:nvPr/>
            </p:nvSpPr>
            <p:spPr>
              <a:xfrm>
                <a:off x="112526" y="269008"/>
                <a:ext cx="686541" cy="643702"/>
              </a:xfrm>
              <a:custGeom>
                <a:rect b="b" l="l" r="r" t="t"/>
                <a:pathLst>
                  <a:path extrusionOk="0" h="21600" w="21600">
                    <a:moveTo>
                      <a:pt x="5677" y="7212"/>
                    </a:moveTo>
                    <a:cubicBezTo>
                      <a:pt x="6119" y="7212"/>
                      <a:pt x="6486" y="7604"/>
                      <a:pt x="6486" y="8156"/>
                    </a:cubicBezTo>
                    <a:cubicBezTo>
                      <a:pt x="6486" y="8628"/>
                      <a:pt x="6119" y="9019"/>
                      <a:pt x="5677" y="9019"/>
                    </a:cubicBezTo>
                    <a:cubicBezTo>
                      <a:pt x="5234" y="9019"/>
                      <a:pt x="4865" y="8628"/>
                      <a:pt x="4865" y="8156"/>
                    </a:cubicBezTo>
                    <a:cubicBezTo>
                      <a:pt x="4865" y="7604"/>
                      <a:pt x="5234" y="7212"/>
                      <a:pt x="5677" y="7212"/>
                    </a:cubicBezTo>
                    <a:close/>
                    <a:moveTo>
                      <a:pt x="15701" y="7212"/>
                    </a:moveTo>
                    <a:cubicBezTo>
                      <a:pt x="16143" y="7212"/>
                      <a:pt x="16586" y="7604"/>
                      <a:pt x="16586" y="8156"/>
                    </a:cubicBezTo>
                    <a:cubicBezTo>
                      <a:pt x="16513" y="8628"/>
                      <a:pt x="16143" y="9019"/>
                      <a:pt x="15701" y="9019"/>
                    </a:cubicBezTo>
                    <a:cubicBezTo>
                      <a:pt x="15259" y="9019"/>
                      <a:pt x="14891" y="8628"/>
                      <a:pt x="14891" y="8156"/>
                    </a:cubicBezTo>
                    <a:cubicBezTo>
                      <a:pt x="14891" y="7604"/>
                      <a:pt x="15259" y="7212"/>
                      <a:pt x="15701" y="7212"/>
                    </a:cubicBezTo>
                    <a:close/>
                    <a:moveTo>
                      <a:pt x="4832" y="0"/>
                    </a:moveTo>
                    <a:cubicBezTo>
                      <a:pt x="3852" y="0"/>
                      <a:pt x="2862" y="367"/>
                      <a:pt x="2064" y="1158"/>
                    </a:cubicBezTo>
                    <a:cubicBezTo>
                      <a:pt x="737" y="2493"/>
                      <a:pt x="0" y="4303"/>
                      <a:pt x="0" y="6346"/>
                    </a:cubicBezTo>
                    <a:cubicBezTo>
                      <a:pt x="0" y="11300"/>
                      <a:pt x="4128" y="20734"/>
                      <a:pt x="10024" y="21600"/>
                    </a:cubicBezTo>
                    <a:lnTo>
                      <a:pt x="10024" y="17432"/>
                    </a:lnTo>
                    <a:lnTo>
                      <a:pt x="7888" y="15231"/>
                    </a:lnTo>
                    <a:lnTo>
                      <a:pt x="7813" y="15074"/>
                    </a:lnTo>
                    <a:cubicBezTo>
                      <a:pt x="7593" y="14917"/>
                      <a:pt x="7518" y="14682"/>
                      <a:pt x="7518" y="14525"/>
                    </a:cubicBezTo>
                    <a:cubicBezTo>
                      <a:pt x="7518" y="12558"/>
                      <a:pt x="8992" y="10986"/>
                      <a:pt x="10836" y="10986"/>
                    </a:cubicBezTo>
                    <a:cubicBezTo>
                      <a:pt x="12680" y="10986"/>
                      <a:pt x="14154" y="12558"/>
                      <a:pt x="14154" y="14525"/>
                    </a:cubicBezTo>
                    <a:cubicBezTo>
                      <a:pt x="14154" y="14682"/>
                      <a:pt x="14079" y="14996"/>
                      <a:pt x="13859" y="15074"/>
                    </a:cubicBezTo>
                    <a:lnTo>
                      <a:pt x="11573" y="17432"/>
                    </a:lnTo>
                    <a:lnTo>
                      <a:pt x="11573" y="21600"/>
                    </a:lnTo>
                    <a:cubicBezTo>
                      <a:pt x="17397" y="20814"/>
                      <a:pt x="21600" y="11378"/>
                      <a:pt x="21600" y="6346"/>
                    </a:cubicBezTo>
                    <a:cubicBezTo>
                      <a:pt x="21600" y="4303"/>
                      <a:pt x="20863" y="2493"/>
                      <a:pt x="19534" y="1158"/>
                    </a:cubicBezTo>
                    <a:cubicBezTo>
                      <a:pt x="18680" y="392"/>
                      <a:pt x="17671" y="35"/>
                      <a:pt x="16684" y="35"/>
                    </a:cubicBezTo>
                    <a:cubicBezTo>
                      <a:pt x="15032" y="35"/>
                      <a:pt x="13445" y="1036"/>
                      <a:pt x="12753" y="2808"/>
                    </a:cubicBezTo>
                    <a:lnTo>
                      <a:pt x="12236" y="4380"/>
                    </a:lnTo>
                    <a:cubicBezTo>
                      <a:pt x="11941" y="5089"/>
                      <a:pt x="11351" y="5483"/>
                      <a:pt x="10761" y="5483"/>
                    </a:cubicBezTo>
                    <a:cubicBezTo>
                      <a:pt x="10099" y="5483"/>
                      <a:pt x="9435" y="5089"/>
                      <a:pt x="9287" y="4380"/>
                    </a:cubicBezTo>
                    <a:lnTo>
                      <a:pt x="8698" y="2808"/>
                    </a:lnTo>
                    <a:cubicBezTo>
                      <a:pt x="8096" y="1033"/>
                      <a:pt x="6482" y="0"/>
                      <a:pt x="48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58" name="Google Shape;5058;p41"/>
              <p:cNvSpPr/>
              <p:nvPr/>
            </p:nvSpPr>
            <p:spPr>
              <a:xfrm>
                <a:off x="117212" y="74"/>
                <a:ext cx="656048" cy="373727"/>
              </a:xfrm>
              <a:custGeom>
                <a:rect b="b" l="l" r="r" t="t"/>
                <a:pathLst>
                  <a:path extrusionOk="0" h="21600" w="21600">
                    <a:moveTo>
                      <a:pt x="7559" y="4672"/>
                    </a:moveTo>
                    <a:cubicBezTo>
                      <a:pt x="8022" y="4672"/>
                      <a:pt x="8409" y="5347"/>
                      <a:pt x="8409" y="6160"/>
                    </a:cubicBezTo>
                    <a:lnTo>
                      <a:pt x="8409" y="9276"/>
                    </a:lnTo>
                    <a:cubicBezTo>
                      <a:pt x="8409" y="10089"/>
                      <a:pt x="8022" y="10768"/>
                      <a:pt x="7559" y="10768"/>
                    </a:cubicBezTo>
                    <a:cubicBezTo>
                      <a:pt x="7020" y="10768"/>
                      <a:pt x="6634" y="10089"/>
                      <a:pt x="6634" y="9276"/>
                    </a:cubicBezTo>
                    <a:lnTo>
                      <a:pt x="6634" y="6160"/>
                    </a:lnTo>
                    <a:cubicBezTo>
                      <a:pt x="6634" y="5347"/>
                      <a:pt x="7020" y="4672"/>
                      <a:pt x="7559" y="4672"/>
                    </a:cubicBezTo>
                    <a:close/>
                    <a:moveTo>
                      <a:pt x="14580" y="4672"/>
                    </a:moveTo>
                    <a:cubicBezTo>
                      <a:pt x="15042" y="4672"/>
                      <a:pt x="15429" y="5347"/>
                      <a:pt x="15429" y="6160"/>
                    </a:cubicBezTo>
                    <a:lnTo>
                      <a:pt x="15429" y="9276"/>
                    </a:lnTo>
                    <a:cubicBezTo>
                      <a:pt x="15429" y="10089"/>
                      <a:pt x="15042" y="10768"/>
                      <a:pt x="14580" y="10768"/>
                    </a:cubicBezTo>
                    <a:cubicBezTo>
                      <a:pt x="14041" y="10768"/>
                      <a:pt x="13654" y="10089"/>
                      <a:pt x="13654" y="9276"/>
                    </a:cubicBezTo>
                    <a:lnTo>
                      <a:pt x="13654" y="6160"/>
                    </a:lnTo>
                    <a:cubicBezTo>
                      <a:pt x="13654" y="5347"/>
                      <a:pt x="14041" y="4672"/>
                      <a:pt x="14580" y="4672"/>
                    </a:cubicBezTo>
                    <a:close/>
                    <a:moveTo>
                      <a:pt x="11107" y="7651"/>
                    </a:moveTo>
                    <a:cubicBezTo>
                      <a:pt x="11570" y="7651"/>
                      <a:pt x="11957" y="8326"/>
                      <a:pt x="11957" y="9276"/>
                    </a:cubicBezTo>
                    <a:lnTo>
                      <a:pt x="11957" y="12255"/>
                    </a:lnTo>
                    <a:cubicBezTo>
                      <a:pt x="11957" y="13067"/>
                      <a:pt x="11570" y="13747"/>
                      <a:pt x="11107" y="13747"/>
                    </a:cubicBezTo>
                    <a:cubicBezTo>
                      <a:pt x="10569" y="13747"/>
                      <a:pt x="10182" y="13067"/>
                      <a:pt x="10182" y="12255"/>
                    </a:cubicBezTo>
                    <a:lnTo>
                      <a:pt x="10182" y="9276"/>
                    </a:lnTo>
                    <a:cubicBezTo>
                      <a:pt x="10182" y="8326"/>
                      <a:pt x="10569" y="7651"/>
                      <a:pt x="11107" y="7651"/>
                    </a:cubicBezTo>
                    <a:close/>
                    <a:moveTo>
                      <a:pt x="10838" y="0"/>
                    </a:moveTo>
                    <a:cubicBezTo>
                      <a:pt x="10703" y="0"/>
                      <a:pt x="10569" y="69"/>
                      <a:pt x="10414" y="202"/>
                    </a:cubicBezTo>
                    <a:lnTo>
                      <a:pt x="8948" y="1694"/>
                    </a:lnTo>
                    <a:lnTo>
                      <a:pt x="7329" y="1014"/>
                    </a:lnTo>
                    <a:cubicBezTo>
                      <a:pt x="7256" y="984"/>
                      <a:pt x="7182" y="967"/>
                      <a:pt x="7111" y="967"/>
                    </a:cubicBezTo>
                    <a:cubicBezTo>
                      <a:pt x="6878" y="967"/>
                      <a:pt x="6656" y="1143"/>
                      <a:pt x="6479" y="1556"/>
                    </a:cubicBezTo>
                    <a:lnTo>
                      <a:pt x="5323" y="3589"/>
                    </a:lnTo>
                    <a:lnTo>
                      <a:pt x="3624" y="3723"/>
                    </a:lnTo>
                    <a:cubicBezTo>
                      <a:pt x="3394" y="3723"/>
                      <a:pt x="3085" y="4131"/>
                      <a:pt x="2853" y="4672"/>
                    </a:cubicBezTo>
                    <a:lnTo>
                      <a:pt x="2081" y="7110"/>
                    </a:lnTo>
                    <a:cubicBezTo>
                      <a:pt x="1464" y="7514"/>
                      <a:pt x="309" y="8055"/>
                      <a:pt x="0" y="9005"/>
                    </a:cubicBezTo>
                    <a:cubicBezTo>
                      <a:pt x="2081" y="9276"/>
                      <a:pt x="3548" y="10226"/>
                      <a:pt x="4704" y="12122"/>
                    </a:cubicBezTo>
                    <a:cubicBezTo>
                      <a:pt x="7329" y="12122"/>
                      <a:pt x="9565" y="14830"/>
                      <a:pt x="10490" y="18892"/>
                    </a:cubicBezTo>
                    <a:lnTo>
                      <a:pt x="11107" y="21600"/>
                    </a:lnTo>
                    <a:lnTo>
                      <a:pt x="11570" y="18892"/>
                    </a:lnTo>
                    <a:cubicBezTo>
                      <a:pt x="12496" y="14830"/>
                      <a:pt x="14734" y="12122"/>
                      <a:pt x="17280" y="12122"/>
                    </a:cubicBezTo>
                    <a:cubicBezTo>
                      <a:pt x="18329" y="10402"/>
                      <a:pt x="19568" y="9237"/>
                      <a:pt x="21113" y="9237"/>
                    </a:cubicBezTo>
                    <a:cubicBezTo>
                      <a:pt x="21272" y="9237"/>
                      <a:pt x="21433" y="9250"/>
                      <a:pt x="21600" y="9276"/>
                    </a:cubicBezTo>
                    <a:cubicBezTo>
                      <a:pt x="21524" y="8735"/>
                      <a:pt x="21291" y="8326"/>
                      <a:pt x="21137" y="8193"/>
                    </a:cubicBezTo>
                    <a:lnTo>
                      <a:pt x="19595" y="7110"/>
                    </a:lnTo>
                    <a:lnTo>
                      <a:pt x="18823" y="4672"/>
                    </a:lnTo>
                    <a:cubicBezTo>
                      <a:pt x="18745" y="4131"/>
                      <a:pt x="18436" y="3723"/>
                      <a:pt x="18052" y="3723"/>
                    </a:cubicBezTo>
                    <a:lnTo>
                      <a:pt x="16431" y="3589"/>
                    </a:lnTo>
                    <a:lnTo>
                      <a:pt x="15275" y="1556"/>
                    </a:lnTo>
                    <a:cubicBezTo>
                      <a:pt x="15042" y="1285"/>
                      <a:pt x="14658" y="1014"/>
                      <a:pt x="14349" y="1014"/>
                    </a:cubicBezTo>
                    <a:lnTo>
                      <a:pt x="12728" y="1694"/>
                    </a:lnTo>
                    <a:lnTo>
                      <a:pt x="11262" y="202"/>
                    </a:lnTo>
                    <a:cubicBezTo>
                      <a:pt x="11107" y="69"/>
                      <a:pt x="10973" y="0"/>
                      <a:pt x="108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059" name="Google Shape;5059;p41"/>
            <p:cNvGrpSpPr/>
            <p:nvPr/>
          </p:nvGrpSpPr>
          <p:grpSpPr>
            <a:xfrm>
              <a:off x="8958796" y="4748933"/>
              <a:ext cx="902077" cy="902153"/>
              <a:chOff x="74" y="-1"/>
              <a:chExt cx="902076" cy="902151"/>
            </a:xfrm>
          </p:grpSpPr>
          <p:sp>
            <p:nvSpPr>
              <p:cNvPr id="5060" name="Google Shape;5060;p41"/>
              <p:cNvSpPr/>
              <p:nvPr/>
            </p:nvSpPr>
            <p:spPr>
              <a:xfrm>
                <a:off x="89099" y="553635"/>
                <a:ext cx="178125" cy="212635"/>
              </a:xfrm>
              <a:custGeom>
                <a:rect b="b" l="l" r="r" t="t"/>
                <a:pathLst>
                  <a:path extrusionOk="0" h="21600" w="21600">
                    <a:moveTo>
                      <a:pt x="13709" y="0"/>
                    </a:moveTo>
                    <a:cubicBezTo>
                      <a:pt x="11724" y="0"/>
                      <a:pt x="9785" y="635"/>
                      <a:pt x="8523" y="1843"/>
                    </a:cubicBezTo>
                    <a:lnTo>
                      <a:pt x="0" y="8983"/>
                    </a:lnTo>
                    <a:cubicBezTo>
                      <a:pt x="6539" y="9217"/>
                      <a:pt x="12789" y="11839"/>
                      <a:pt x="16477" y="16357"/>
                    </a:cubicBezTo>
                    <a:cubicBezTo>
                      <a:pt x="16477" y="16357"/>
                      <a:pt x="18470" y="18026"/>
                      <a:pt x="21600" y="21600"/>
                    </a:cubicBezTo>
                    <a:cubicBezTo>
                      <a:pt x="21600" y="20172"/>
                      <a:pt x="21311" y="18978"/>
                      <a:pt x="21311" y="17785"/>
                    </a:cubicBezTo>
                    <a:lnTo>
                      <a:pt x="21311" y="6127"/>
                    </a:lnTo>
                    <a:cubicBezTo>
                      <a:pt x="21311" y="3747"/>
                      <a:pt x="19886" y="1843"/>
                      <a:pt x="17046" y="650"/>
                    </a:cubicBezTo>
                    <a:cubicBezTo>
                      <a:pt x="16008" y="212"/>
                      <a:pt x="14854" y="0"/>
                      <a:pt x="137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61" name="Google Shape;5061;p41"/>
              <p:cNvSpPr/>
              <p:nvPr/>
            </p:nvSpPr>
            <p:spPr>
              <a:xfrm>
                <a:off x="46929" y="161315"/>
                <a:ext cx="796689" cy="740835"/>
              </a:xfrm>
              <a:custGeom>
                <a:rect b="b" l="l" r="r" t="t"/>
                <a:pathLst>
                  <a:path extrusionOk="0" h="21600" w="21600">
                    <a:moveTo>
                      <a:pt x="5208" y="6245"/>
                    </a:moveTo>
                    <a:cubicBezTo>
                      <a:pt x="5384" y="6245"/>
                      <a:pt x="5559" y="6330"/>
                      <a:pt x="5717" y="6501"/>
                    </a:cubicBezTo>
                    <a:lnTo>
                      <a:pt x="7178" y="8004"/>
                    </a:lnTo>
                    <a:cubicBezTo>
                      <a:pt x="7497" y="8346"/>
                      <a:pt x="7497" y="8756"/>
                      <a:pt x="7178" y="9097"/>
                    </a:cubicBezTo>
                    <a:cubicBezTo>
                      <a:pt x="6989" y="9303"/>
                      <a:pt x="6862" y="9370"/>
                      <a:pt x="6670" y="9370"/>
                    </a:cubicBezTo>
                    <a:cubicBezTo>
                      <a:pt x="6543" y="9370"/>
                      <a:pt x="6289" y="9303"/>
                      <a:pt x="6227" y="9097"/>
                    </a:cubicBezTo>
                    <a:lnTo>
                      <a:pt x="4765" y="7594"/>
                    </a:lnTo>
                    <a:cubicBezTo>
                      <a:pt x="4384" y="7253"/>
                      <a:pt x="4384" y="6707"/>
                      <a:pt x="4700" y="6501"/>
                    </a:cubicBezTo>
                    <a:cubicBezTo>
                      <a:pt x="4860" y="6330"/>
                      <a:pt x="5035" y="6245"/>
                      <a:pt x="5208" y="6245"/>
                    </a:cubicBezTo>
                    <a:close/>
                    <a:moveTo>
                      <a:pt x="16708" y="6245"/>
                    </a:moveTo>
                    <a:cubicBezTo>
                      <a:pt x="16882" y="6245"/>
                      <a:pt x="17057" y="6330"/>
                      <a:pt x="17216" y="6501"/>
                    </a:cubicBezTo>
                    <a:cubicBezTo>
                      <a:pt x="17533" y="6844"/>
                      <a:pt x="17533" y="7253"/>
                      <a:pt x="17216" y="7594"/>
                    </a:cubicBezTo>
                    <a:lnTo>
                      <a:pt x="15819" y="9097"/>
                    </a:lnTo>
                    <a:cubicBezTo>
                      <a:pt x="15627" y="9303"/>
                      <a:pt x="15500" y="9370"/>
                      <a:pt x="15311" y="9370"/>
                    </a:cubicBezTo>
                    <a:cubicBezTo>
                      <a:pt x="15184" y="9370"/>
                      <a:pt x="14930" y="9303"/>
                      <a:pt x="14865" y="9097"/>
                    </a:cubicBezTo>
                    <a:cubicBezTo>
                      <a:pt x="14484" y="8756"/>
                      <a:pt x="14484" y="8277"/>
                      <a:pt x="14803" y="8004"/>
                    </a:cubicBezTo>
                    <a:lnTo>
                      <a:pt x="16200" y="6501"/>
                    </a:lnTo>
                    <a:cubicBezTo>
                      <a:pt x="16359" y="6330"/>
                      <a:pt x="16533" y="6245"/>
                      <a:pt x="16708" y="6245"/>
                    </a:cubicBezTo>
                    <a:close/>
                    <a:moveTo>
                      <a:pt x="10631" y="0"/>
                    </a:moveTo>
                    <a:cubicBezTo>
                      <a:pt x="7886" y="0"/>
                      <a:pt x="5279" y="1093"/>
                      <a:pt x="3240" y="3222"/>
                    </a:cubicBezTo>
                    <a:cubicBezTo>
                      <a:pt x="1143" y="5478"/>
                      <a:pt x="0" y="8346"/>
                      <a:pt x="0" y="11625"/>
                    </a:cubicBezTo>
                    <a:lnTo>
                      <a:pt x="0" y="12787"/>
                    </a:lnTo>
                    <a:lnTo>
                      <a:pt x="1970" y="10805"/>
                    </a:lnTo>
                    <a:cubicBezTo>
                      <a:pt x="2555" y="10177"/>
                      <a:pt x="3329" y="9832"/>
                      <a:pt x="4122" y="9832"/>
                    </a:cubicBezTo>
                    <a:cubicBezTo>
                      <a:pt x="4620" y="9832"/>
                      <a:pt x="5124" y="9968"/>
                      <a:pt x="5590" y="10259"/>
                    </a:cubicBezTo>
                    <a:cubicBezTo>
                      <a:pt x="6608" y="10805"/>
                      <a:pt x="7306" y="11968"/>
                      <a:pt x="7306" y="13197"/>
                    </a:cubicBezTo>
                    <a:lnTo>
                      <a:pt x="7306" y="16543"/>
                    </a:lnTo>
                    <a:cubicBezTo>
                      <a:pt x="7306" y="18595"/>
                      <a:pt x="8449" y="21054"/>
                      <a:pt x="10165" y="21600"/>
                    </a:cubicBezTo>
                    <a:lnTo>
                      <a:pt x="10165" y="18868"/>
                    </a:lnTo>
                    <a:lnTo>
                      <a:pt x="8894" y="17159"/>
                    </a:lnTo>
                    <a:cubicBezTo>
                      <a:pt x="8830" y="16953"/>
                      <a:pt x="8767" y="16816"/>
                      <a:pt x="8767" y="16613"/>
                    </a:cubicBezTo>
                    <a:cubicBezTo>
                      <a:pt x="8767" y="15314"/>
                      <a:pt x="9719" y="14290"/>
                      <a:pt x="10863" y="14290"/>
                    </a:cubicBezTo>
                    <a:cubicBezTo>
                      <a:pt x="12070" y="14290"/>
                      <a:pt x="13024" y="15314"/>
                      <a:pt x="13024" y="16613"/>
                    </a:cubicBezTo>
                    <a:cubicBezTo>
                      <a:pt x="13024" y="16816"/>
                      <a:pt x="12960" y="16953"/>
                      <a:pt x="12897" y="17159"/>
                    </a:cubicBezTo>
                    <a:lnTo>
                      <a:pt x="11625" y="18868"/>
                    </a:lnTo>
                    <a:lnTo>
                      <a:pt x="11625" y="21600"/>
                    </a:lnTo>
                    <a:cubicBezTo>
                      <a:pt x="13341" y="21054"/>
                      <a:pt x="14484" y="18595"/>
                      <a:pt x="14484" y="16543"/>
                    </a:cubicBezTo>
                    <a:lnTo>
                      <a:pt x="14484" y="13197"/>
                    </a:lnTo>
                    <a:cubicBezTo>
                      <a:pt x="14484" y="11968"/>
                      <a:pt x="15119" y="10805"/>
                      <a:pt x="16200" y="10259"/>
                    </a:cubicBezTo>
                    <a:cubicBezTo>
                      <a:pt x="16666" y="9968"/>
                      <a:pt x="17162" y="9832"/>
                      <a:pt x="17648" y="9832"/>
                    </a:cubicBezTo>
                    <a:cubicBezTo>
                      <a:pt x="18420" y="9832"/>
                      <a:pt x="19172" y="10177"/>
                      <a:pt x="19757" y="10805"/>
                    </a:cubicBezTo>
                    <a:lnTo>
                      <a:pt x="21600" y="12787"/>
                    </a:lnTo>
                    <a:lnTo>
                      <a:pt x="21600" y="12035"/>
                    </a:lnTo>
                    <a:cubicBezTo>
                      <a:pt x="21600" y="5545"/>
                      <a:pt x="16898" y="147"/>
                      <a:pt x="11117" y="11"/>
                    </a:cubicBezTo>
                    <a:cubicBezTo>
                      <a:pt x="10955" y="4"/>
                      <a:pt x="10792"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62" name="Google Shape;5062;p41"/>
              <p:cNvSpPr/>
              <p:nvPr/>
            </p:nvSpPr>
            <p:spPr>
              <a:xfrm>
                <a:off x="632694" y="552594"/>
                <a:ext cx="182811" cy="213676"/>
              </a:xfrm>
              <a:custGeom>
                <a:rect b="b" l="l" r="r" t="t"/>
                <a:pathLst>
                  <a:path extrusionOk="0" h="21600" w="21600">
                    <a:moveTo>
                      <a:pt x="7777" y="0"/>
                    </a:moveTo>
                    <a:cubicBezTo>
                      <a:pt x="6679" y="0"/>
                      <a:pt x="5536" y="241"/>
                      <a:pt x="4429" y="752"/>
                    </a:cubicBezTo>
                    <a:cubicBezTo>
                      <a:pt x="2214" y="1940"/>
                      <a:pt x="281" y="3834"/>
                      <a:pt x="281" y="6203"/>
                    </a:cubicBezTo>
                    <a:lnTo>
                      <a:pt x="281" y="17803"/>
                    </a:lnTo>
                    <a:cubicBezTo>
                      <a:pt x="281" y="18991"/>
                      <a:pt x="281" y="20179"/>
                      <a:pt x="0" y="21600"/>
                    </a:cubicBezTo>
                    <a:lnTo>
                      <a:pt x="281" y="21359"/>
                    </a:lnTo>
                    <a:lnTo>
                      <a:pt x="4983" y="16382"/>
                    </a:lnTo>
                    <a:cubicBezTo>
                      <a:pt x="5536" y="15435"/>
                      <a:pt x="6371" y="14728"/>
                      <a:pt x="7197" y="14014"/>
                    </a:cubicBezTo>
                    <a:cubicBezTo>
                      <a:pt x="11072" y="10939"/>
                      <a:pt x="16064" y="8804"/>
                      <a:pt x="21600" y="8804"/>
                    </a:cubicBezTo>
                    <a:lnTo>
                      <a:pt x="12742" y="1940"/>
                    </a:lnTo>
                    <a:cubicBezTo>
                      <a:pt x="11503" y="729"/>
                      <a:pt x="9702" y="0"/>
                      <a:pt x="77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63" name="Google Shape;5063;p41"/>
              <p:cNvSpPr/>
              <p:nvPr/>
            </p:nvSpPr>
            <p:spPr>
              <a:xfrm>
                <a:off x="424151" y="708852"/>
                <a:ext cx="53922" cy="50352"/>
              </a:xfrm>
              <a:custGeom>
                <a:rect b="b" l="l" r="r" t="t"/>
                <a:pathLst>
                  <a:path extrusionOk="0" h="21600" w="21600">
                    <a:moveTo>
                      <a:pt x="10457" y="0"/>
                    </a:moveTo>
                    <a:cubicBezTo>
                      <a:pt x="5869" y="0"/>
                      <a:pt x="1430" y="2489"/>
                      <a:pt x="0" y="7530"/>
                    </a:cubicBezTo>
                    <a:lnTo>
                      <a:pt x="11262" y="21600"/>
                    </a:lnTo>
                    <a:lnTo>
                      <a:pt x="21600" y="7530"/>
                    </a:lnTo>
                    <a:cubicBezTo>
                      <a:pt x="19723" y="2489"/>
                      <a:pt x="15016" y="0"/>
                      <a:pt x="10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64" name="Google Shape;5064;p41"/>
              <p:cNvSpPr/>
              <p:nvPr/>
            </p:nvSpPr>
            <p:spPr>
              <a:xfrm>
                <a:off x="74" y="-1"/>
                <a:ext cx="318691" cy="292958"/>
              </a:xfrm>
              <a:custGeom>
                <a:rect b="b" l="l" r="r" t="t"/>
                <a:pathLst>
                  <a:path extrusionOk="0" h="21600" w="21600">
                    <a:moveTo>
                      <a:pt x="1744" y="0"/>
                    </a:moveTo>
                    <a:cubicBezTo>
                      <a:pt x="791" y="0"/>
                      <a:pt x="156" y="1036"/>
                      <a:pt x="156" y="2078"/>
                    </a:cubicBezTo>
                    <a:lnTo>
                      <a:pt x="0" y="6048"/>
                    </a:lnTo>
                    <a:cubicBezTo>
                      <a:pt x="0" y="11921"/>
                      <a:pt x="2384" y="17624"/>
                      <a:pt x="6195" y="21600"/>
                    </a:cubicBezTo>
                    <a:cubicBezTo>
                      <a:pt x="6987" y="20043"/>
                      <a:pt x="7939" y="18661"/>
                      <a:pt x="9371" y="17449"/>
                    </a:cubicBezTo>
                    <a:cubicBezTo>
                      <a:pt x="12864" y="13824"/>
                      <a:pt x="17149" y="11060"/>
                      <a:pt x="21600" y="9503"/>
                    </a:cubicBezTo>
                    <a:cubicBezTo>
                      <a:pt x="18107" y="3806"/>
                      <a:pt x="11912" y="0"/>
                      <a:pt x="53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65" name="Google Shape;5065;p41"/>
              <p:cNvSpPr/>
              <p:nvPr/>
            </p:nvSpPr>
            <p:spPr>
              <a:xfrm>
                <a:off x="581153" y="-1"/>
                <a:ext cx="320997" cy="295264"/>
              </a:xfrm>
              <a:custGeom>
                <a:rect b="b" l="l" r="r" t="t"/>
                <a:pathLst>
                  <a:path extrusionOk="0" h="21600" w="21600">
                    <a:moveTo>
                      <a:pt x="16240" y="0"/>
                    </a:moveTo>
                    <a:cubicBezTo>
                      <a:pt x="9774" y="0"/>
                      <a:pt x="3628" y="3602"/>
                      <a:pt x="0" y="9429"/>
                    </a:cubicBezTo>
                    <a:cubicBezTo>
                      <a:pt x="5991" y="11486"/>
                      <a:pt x="11356" y="15773"/>
                      <a:pt x="15294" y="21600"/>
                    </a:cubicBezTo>
                    <a:cubicBezTo>
                      <a:pt x="19238" y="17487"/>
                      <a:pt x="21600" y="12002"/>
                      <a:pt x="21600" y="6001"/>
                    </a:cubicBezTo>
                    <a:lnTo>
                      <a:pt x="21600" y="2062"/>
                    </a:lnTo>
                    <a:cubicBezTo>
                      <a:pt x="21600" y="1028"/>
                      <a:pt x="20814" y="0"/>
                      <a:pt x="198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066" name="Google Shape;5066;p41"/>
            <p:cNvGrpSpPr/>
            <p:nvPr/>
          </p:nvGrpSpPr>
          <p:grpSpPr>
            <a:xfrm>
              <a:off x="9066523" y="5862750"/>
              <a:ext cx="686541" cy="902077"/>
              <a:chOff x="-1" y="74"/>
              <a:chExt cx="686540" cy="902076"/>
            </a:xfrm>
          </p:grpSpPr>
          <p:sp>
            <p:nvSpPr>
              <p:cNvPr id="5067" name="Google Shape;5067;p41"/>
              <p:cNvSpPr/>
              <p:nvPr/>
            </p:nvSpPr>
            <p:spPr>
              <a:xfrm>
                <a:off x="-1" y="482757"/>
                <a:ext cx="686540" cy="419393"/>
              </a:xfrm>
              <a:custGeom>
                <a:rect b="b" l="l" r="r" t="t"/>
                <a:pathLst>
                  <a:path extrusionOk="0" h="21600" w="21600">
                    <a:moveTo>
                      <a:pt x="4203" y="0"/>
                    </a:moveTo>
                    <a:lnTo>
                      <a:pt x="0" y="3256"/>
                    </a:lnTo>
                    <a:cubicBezTo>
                      <a:pt x="517" y="14119"/>
                      <a:pt x="4792" y="21600"/>
                      <a:pt x="10836" y="21600"/>
                    </a:cubicBezTo>
                    <a:cubicBezTo>
                      <a:pt x="16808" y="21600"/>
                      <a:pt x="21158" y="14119"/>
                      <a:pt x="21600" y="3256"/>
                    </a:cubicBezTo>
                    <a:lnTo>
                      <a:pt x="17472" y="0"/>
                    </a:lnTo>
                    <a:lnTo>
                      <a:pt x="14524" y="2413"/>
                    </a:lnTo>
                    <a:cubicBezTo>
                      <a:pt x="14377" y="2474"/>
                      <a:pt x="14229" y="2501"/>
                      <a:pt x="14098" y="2501"/>
                    </a:cubicBezTo>
                    <a:cubicBezTo>
                      <a:pt x="13969" y="2501"/>
                      <a:pt x="13859" y="2474"/>
                      <a:pt x="13787" y="2413"/>
                    </a:cubicBezTo>
                    <a:lnTo>
                      <a:pt x="10836" y="0"/>
                    </a:lnTo>
                    <a:lnTo>
                      <a:pt x="7888" y="2413"/>
                    </a:lnTo>
                    <a:cubicBezTo>
                      <a:pt x="7741" y="2474"/>
                      <a:pt x="7593" y="2501"/>
                      <a:pt x="7464" y="2501"/>
                    </a:cubicBezTo>
                    <a:cubicBezTo>
                      <a:pt x="7336" y="2501"/>
                      <a:pt x="7226" y="2474"/>
                      <a:pt x="7151" y="2413"/>
                    </a:cubicBezTo>
                    <a:lnTo>
                      <a:pt x="420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68" name="Google Shape;5068;p41"/>
              <p:cNvSpPr/>
              <p:nvPr/>
            </p:nvSpPr>
            <p:spPr>
              <a:xfrm>
                <a:off x="100775" y="215608"/>
                <a:ext cx="480303" cy="260085"/>
              </a:xfrm>
              <a:custGeom>
                <a:rect b="b" l="l" r="r" t="t"/>
                <a:pathLst>
                  <a:path extrusionOk="0" h="21600" w="21600">
                    <a:moveTo>
                      <a:pt x="7375" y="6424"/>
                    </a:moveTo>
                    <a:cubicBezTo>
                      <a:pt x="8007" y="6424"/>
                      <a:pt x="8536" y="7394"/>
                      <a:pt x="8536" y="8561"/>
                    </a:cubicBezTo>
                    <a:cubicBezTo>
                      <a:pt x="8536" y="9728"/>
                      <a:pt x="8007" y="10704"/>
                      <a:pt x="7375" y="10704"/>
                    </a:cubicBezTo>
                    <a:cubicBezTo>
                      <a:pt x="6743" y="10704"/>
                      <a:pt x="6218" y="9728"/>
                      <a:pt x="6218" y="8561"/>
                    </a:cubicBezTo>
                    <a:cubicBezTo>
                      <a:pt x="6218" y="7394"/>
                      <a:pt x="6743" y="6424"/>
                      <a:pt x="7375" y="6424"/>
                    </a:cubicBezTo>
                    <a:close/>
                    <a:moveTo>
                      <a:pt x="14436" y="6424"/>
                    </a:moveTo>
                    <a:cubicBezTo>
                      <a:pt x="15175" y="6424"/>
                      <a:pt x="15700" y="7394"/>
                      <a:pt x="15700" y="8561"/>
                    </a:cubicBezTo>
                    <a:cubicBezTo>
                      <a:pt x="15700" y="9728"/>
                      <a:pt x="15175" y="10704"/>
                      <a:pt x="14436" y="10704"/>
                    </a:cubicBezTo>
                    <a:cubicBezTo>
                      <a:pt x="13804" y="10704"/>
                      <a:pt x="13278" y="9728"/>
                      <a:pt x="13278" y="8561"/>
                    </a:cubicBezTo>
                    <a:cubicBezTo>
                      <a:pt x="13278" y="7394"/>
                      <a:pt x="13804" y="6424"/>
                      <a:pt x="14436" y="6424"/>
                    </a:cubicBezTo>
                    <a:close/>
                    <a:moveTo>
                      <a:pt x="5900" y="0"/>
                    </a:moveTo>
                    <a:lnTo>
                      <a:pt x="947" y="3113"/>
                    </a:lnTo>
                    <a:cubicBezTo>
                      <a:pt x="421" y="5646"/>
                      <a:pt x="0" y="8369"/>
                      <a:pt x="0" y="10896"/>
                    </a:cubicBezTo>
                    <a:cubicBezTo>
                      <a:pt x="0" y="13428"/>
                      <a:pt x="211" y="15572"/>
                      <a:pt x="632" y="17709"/>
                    </a:cubicBezTo>
                    <a:cubicBezTo>
                      <a:pt x="843" y="17610"/>
                      <a:pt x="1000" y="17560"/>
                      <a:pt x="1157" y="17560"/>
                    </a:cubicBezTo>
                    <a:cubicBezTo>
                      <a:pt x="1318" y="17560"/>
                      <a:pt x="1475" y="17610"/>
                      <a:pt x="1686" y="17709"/>
                    </a:cubicBezTo>
                    <a:lnTo>
                      <a:pt x="5900" y="21600"/>
                    </a:lnTo>
                    <a:lnTo>
                      <a:pt x="9482" y="18295"/>
                    </a:lnTo>
                    <a:lnTo>
                      <a:pt x="9482" y="15182"/>
                    </a:lnTo>
                    <a:cubicBezTo>
                      <a:pt x="9482" y="13817"/>
                      <a:pt x="10011" y="12841"/>
                      <a:pt x="10643" y="12841"/>
                    </a:cubicBezTo>
                    <a:cubicBezTo>
                      <a:pt x="11379" y="12841"/>
                      <a:pt x="11907" y="13817"/>
                      <a:pt x="11907" y="15182"/>
                    </a:cubicBezTo>
                    <a:lnTo>
                      <a:pt x="11907" y="18295"/>
                    </a:lnTo>
                    <a:lnTo>
                      <a:pt x="15700" y="21600"/>
                    </a:lnTo>
                    <a:lnTo>
                      <a:pt x="19914" y="17709"/>
                    </a:lnTo>
                    <a:cubicBezTo>
                      <a:pt x="20075" y="17610"/>
                      <a:pt x="20232" y="17560"/>
                      <a:pt x="20403" y="17560"/>
                    </a:cubicBezTo>
                    <a:cubicBezTo>
                      <a:pt x="20573" y="17560"/>
                      <a:pt x="20757" y="17610"/>
                      <a:pt x="20968" y="17709"/>
                    </a:cubicBezTo>
                    <a:cubicBezTo>
                      <a:pt x="21286" y="15572"/>
                      <a:pt x="21600" y="13428"/>
                      <a:pt x="21600" y="10896"/>
                    </a:cubicBezTo>
                    <a:cubicBezTo>
                      <a:pt x="21600" y="8172"/>
                      <a:pt x="21286" y="5646"/>
                      <a:pt x="20653" y="3113"/>
                    </a:cubicBezTo>
                    <a:lnTo>
                      <a:pt x="15700" y="0"/>
                    </a:lnTo>
                    <a:lnTo>
                      <a:pt x="11275" y="3891"/>
                    </a:lnTo>
                    <a:cubicBezTo>
                      <a:pt x="11118" y="3990"/>
                      <a:pt x="10934" y="4040"/>
                      <a:pt x="10746" y="4040"/>
                    </a:cubicBezTo>
                    <a:cubicBezTo>
                      <a:pt x="10563" y="4040"/>
                      <a:pt x="10379" y="3990"/>
                      <a:pt x="10221" y="3891"/>
                    </a:cubicBezTo>
                    <a:lnTo>
                      <a:pt x="59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69" name="Google Shape;5069;p41"/>
              <p:cNvSpPr/>
              <p:nvPr/>
            </p:nvSpPr>
            <p:spPr>
              <a:xfrm>
                <a:off x="67977" y="74"/>
                <a:ext cx="550585" cy="213229"/>
              </a:xfrm>
              <a:custGeom>
                <a:rect b="b" l="l" r="r" t="t"/>
                <a:pathLst>
                  <a:path extrusionOk="0" h="21600" w="21600">
                    <a:moveTo>
                      <a:pt x="10845" y="0"/>
                    </a:moveTo>
                    <a:cubicBezTo>
                      <a:pt x="6711" y="0"/>
                      <a:pt x="2664" y="7828"/>
                      <a:pt x="0" y="21600"/>
                    </a:cubicBezTo>
                    <a:lnTo>
                      <a:pt x="6343" y="16138"/>
                    </a:lnTo>
                    <a:cubicBezTo>
                      <a:pt x="6434" y="16017"/>
                      <a:pt x="6550" y="15957"/>
                      <a:pt x="6687" y="15957"/>
                    </a:cubicBezTo>
                    <a:cubicBezTo>
                      <a:pt x="6825" y="15957"/>
                      <a:pt x="6985" y="16017"/>
                      <a:pt x="7169" y="16138"/>
                    </a:cubicBezTo>
                    <a:lnTo>
                      <a:pt x="10845" y="20884"/>
                    </a:lnTo>
                    <a:lnTo>
                      <a:pt x="14524" y="16138"/>
                    </a:lnTo>
                    <a:cubicBezTo>
                      <a:pt x="14615" y="16017"/>
                      <a:pt x="14752" y="15957"/>
                      <a:pt x="14892" y="15957"/>
                    </a:cubicBezTo>
                    <a:cubicBezTo>
                      <a:pt x="15029" y="15957"/>
                      <a:pt x="15166" y="16017"/>
                      <a:pt x="15260" y="16138"/>
                    </a:cubicBezTo>
                    <a:lnTo>
                      <a:pt x="21600" y="21600"/>
                    </a:lnTo>
                    <a:cubicBezTo>
                      <a:pt x="18936" y="7828"/>
                      <a:pt x="14983" y="0"/>
                      <a:pt x="108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070" name="Google Shape;5070;p41"/>
            <p:cNvGrpSpPr/>
            <p:nvPr/>
          </p:nvGrpSpPr>
          <p:grpSpPr>
            <a:xfrm>
              <a:off x="14529981" y="3631403"/>
              <a:ext cx="902384" cy="906763"/>
              <a:chOff x="0" y="0"/>
              <a:chExt cx="902382" cy="906761"/>
            </a:xfrm>
          </p:grpSpPr>
          <p:sp>
            <p:nvSpPr>
              <p:cNvPr id="5071" name="Google Shape;5071;p41"/>
              <p:cNvSpPr/>
              <p:nvPr/>
            </p:nvSpPr>
            <p:spPr>
              <a:xfrm>
                <a:off x="585764" y="107767"/>
                <a:ext cx="159308" cy="201478"/>
              </a:xfrm>
              <a:custGeom>
                <a:rect b="b" l="l" r="r" t="t"/>
                <a:pathLst>
                  <a:path extrusionOk="0" h="21600" w="21600">
                    <a:moveTo>
                      <a:pt x="10800" y="0"/>
                    </a:moveTo>
                    <a:cubicBezTo>
                      <a:pt x="4760" y="0"/>
                      <a:pt x="0" y="3763"/>
                      <a:pt x="0" y="8540"/>
                    </a:cubicBezTo>
                    <a:cubicBezTo>
                      <a:pt x="0" y="12558"/>
                      <a:pt x="2854" y="15572"/>
                      <a:pt x="7301" y="16832"/>
                    </a:cubicBezTo>
                    <a:lnTo>
                      <a:pt x="7301" y="21600"/>
                    </a:lnTo>
                    <a:cubicBezTo>
                      <a:pt x="9529" y="20595"/>
                      <a:pt x="12071" y="20093"/>
                      <a:pt x="14299" y="19344"/>
                    </a:cubicBezTo>
                    <a:lnTo>
                      <a:pt x="14299" y="16577"/>
                    </a:lnTo>
                    <a:cubicBezTo>
                      <a:pt x="18746" y="15325"/>
                      <a:pt x="21600" y="12303"/>
                      <a:pt x="21600" y="8540"/>
                    </a:cubicBezTo>
                    <a:cubicBezTo>
                      <a:pt x="21600" y="3763"/>
                      <a:pt x="1684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72" name="Google Shape;5072;p41"/>
              <p:cNvSpPr/>
              <p:nvPr/>
            </p:nvSpPr>
            <p:spPr>
              <a:xfrm>
                <a:off x="161613" y="112452"/>
                <a:ext cx="157003" cy="199173"/>
              </a:xfrm>
              <a:custGeom>
                <a:rect b="b" l="l" r="r" t="t"/>
                <a:pathLst>
                  <a:path extrusionOk="0" h="21600" w="21600">
                    <a:moveTo>
                      <a:pt x="10969" y="0"/>
                    </a:moveTo>
                    <a:cubicBezTo>
                      <a:pt x="4840" y="0"/>
                      <a:pt x="0" y="3807"/>
                      <a:pt x="0" y="8638"/>
                    </a:cubicBezTo>
                    <a:cubicBezTo>
                      <a:pt x="0" y="12195"/>
                      <a:pt x="2906" y="15244"/>
                      <a:pt x="7101" y="16519"/>
                    </a:cubicBezTo>
                    <a:lnTo>
                      <a:pt x="7101" y="19309"/>
                    </a:lnTo>
                    <a:cubicBezTo>
                      <a:pt x="9680" y="20076"/>
                      <a:pt x="11931" y="20584"/>
                      <a:pt x="14509" y="21600"/>
                    </a:cubicBezTo>
                    <a:lnTo>
                      <a:pt x="14509" y="16769"/>
                    </a:lnTo>
                    <a:cubicBezTo>
                      <a:pt x="19022" y="15502"/>
                      <a:pt x="21600" y="12445"/>
                      <a:pt x="21600" y="8638"/>
                    </a:cubicBezTo>
                    <a:cubicBezTo>
                      <a:pt x="21600" y="3807"/>
                      <a:pt x="16770" y="0"/>
                      <a:pt x="10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73" name="Google Shape;5073;p41"/>
              <p:cNvSpPr/>
              <p:nvPr/>
            </p:nvSpPr>
            <p:spPr>
              <a:xfrm>
                <a:off x="0" y="323301"/>
                <a:ext cx="424077" cy="477998"/>
              </a:xfrm>
              <a:custGeom>
                <a:rect b="b" l="l" r="r" t="t"/>
                <a:pathLst>
                  <a:path extrusionOk="0" h="21600" w="21600">
                    <a:moveTo>
                      <a:pt x="1311" y="0"/>
                    </a:moveTo>
                    <a:cubicBezTo>
                      <a:pt x="595" y="0"/>
                      <a:pt x="0" y="531"/>
                      <a:pt x="0" y="1166"/>
                    </a:cubicBezTo>
                    <a:lnTo>
                      <a:pt x="0" y="3599"/>
                    </a:lnTo>
                    <a:cubicBezTo>
                      <a:pt x="0" y="13554"/>
                      <a:pt x="9069" y="21600"/>
                      <a:pt x="20286" y="21600"/>
                    </a:cubicBezTo>
                    <a:lnTo>
                      <a:pt x="21600" y="21600"/>
                    </a:lnTo>
                    <a:lnTo>
                      <a:pt x="21600" y="13447"/>
                    </a:lnTo>
                    <a:cubicBezTo>
                      <a:pt x="21600" y="9320"/>
                      <a:pt x="19213" y="5293"/>
                      <a:pt x="15395" y="3072"/>
                    </a:cubicBezTo>
                    <a:cubicBezTo>
                      <a:pt x="12410" y="1270"/>
                      <a:pt x="8353" y="0"/>
                      <a:pt x="41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74" name="Google Shape;5074;p41"/>
              <p:cNvSpPr/>
              <p:nvPr/>
            </p:nvSpPr>
            <p:spPr>
              <a:xfrm>
                <a:off x="477997" y="323301"/>
                <a:ext cx="424385" cy="480378"/>
              </a:xfrm>
              <a:custGeom>
                <a:rect b="b" l="l" r="r" t="t"/>
                <a:pathLst>
                  <a:path extrusionOk="0" h="21600" w="21495">
                    <a:moveTo>
                      <a:pt x="17445" y="0"/>
                    </a:moveTo>
                    <a:cubicBezTo>
                      <a:pt x="13290" y="0"/>
                      <a:pt x="9493" y="1160"/>
                      <a:pt x="6408" y="3057"/>
                    </a:cubicBezTo>
                    <a:cubicBezTo>
                      <a:pt x="2373" y="5267"/>
                      <a:pt x="0" y="9273"/>
                      <a:pt x="0" y="13487"/>
                    </a:cubicBezTo>
                    <a:lnTo>
                      <a:pt x="0" y="21600"/>
                    </a:lnTo>
                    <a:lnTo>
                      <a:pt x="1303" y="21600"/>
                    </a:lnTo>
                    <a:cubicBezTo>
                      <a:pt x="12461" y="21600"/>
                      <a:pt x="21479" y="13591"/>
                      <a:pt x="21479" y="3689"/>
                    </a:cubicBezTo>
                    <a:lnTo>
                      <a:pt x="21479" y="1371"/>
                    </a:lnTo>
                    <a:cubicBezTo>
                      <a:pt x="21600" y="528"/>
                      <a:pt x="21005" y="0"/>
                      <a:pt x="202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75" name="Google Shape;5075;p41"/>
              <p:cNvSpPr/>
              <p:nvPr/>
            </p:nvSpPr>
            <p:spPr>
              <a:xfrm>
                <a:off x="323300" y="0"/>
                <a:ext cx="257779" cy="463867"/>
              </a:xfrm>
              <a:custGeom>
                <a:rect b="b" l="l" r="r" t="t"/>
                <a:pathLst>
                  <a:path extrusionOk="0" h="21600" w="21600">
                    <a:moveTo>
                      <a:pt x="10800" y="0"/>
                    </a:moveTo>
                    <a:cubicBezTo>
                      <a:pt x="7067" y="0"/>
                      <a:pt x="4126" y="1635"/>
                      <a:pt x="4126" y="3598"/>
                    </a:cubicBezTo>
                    <a:cubicBezTo>
                      <a:pt x="4126" y="5236"/>
                      <a:pt x="6089" y="6653"/>
                      <a:pt x="8444" y="7200"/>
                    </a:cubicBezTo>
                    <a:lnTo>
                      <a:pt x="8444" y="10691"/>
                    </a:lnTo>
                    <a:cubicBezTo>
                      <a:pt x="6874" y="11564"/>
                      <a:pt x="3141" y="13309"/>
                      <a:pt x="0" y="15927"/>
                    </a:cubicBezTo>
                    <a:cubicBezTo>
                      <a:pt x="4126" y="17455"/>
                      <a:pt x="7852" y="19311"/>
                      <a:pt x="10800" y="21600"/>
                    </a:cubicBezTo>
                    <a:cubicBezTo>
                      <a:pt x="13748" y="19311"/>
                      <a:pt x="17281" y="17455"/>
                      <a:pt x="21600" y="15927"/>
                    </a:cubicBezTo>
                    <a:cubicBezTo>
                      <a:pt x="18260" y="13309"/>
                      <a:pt x="14726" y="11564"/>
                      <a:pt x="12962" y="10691"/>
                    </a:cubicBezTo>
                    <a:lnTo>
                      <a:pt x="12962" y="7200"/>
                    </a:lnTo>
                    <a:cubicBezTo>
                      <a:pt x="15711" y="6653"/>
                      <a:pt x="17281" y="5236"/>
                      <a:pt x="17281" y="3598"/>
                    </a:cubicBezTo>
                    <a:cubicBezTo>
                      <a:pt x="17281" y="1635"/>
                      <a:pt x="1433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76" name="Google Shape;5076;p41"/>
              <p:cNvSpPr/>
              <p:nvPr/>
            </p:nvSpPr>
            <p:spPr>
              <a:xfrm>
                <a:off x="271760" y="836477"/>
                <a:ext cx="152317" cy="70284"/>
              </a:xfrm>
              <a:custGeom>
                <a:rect b="b" l="l" r="r" t="t"/>
                <a:pathLst>
                  <a:path extrusionOk="0" h="21600" w="21600">
                    <a:moveTo>
                      <a:pt x="0" y="0"/>
                    </a:moveTo>
                    <a:cubicBezTo>
                      <a:pt x="2331" y="12229"/>
                      <a:pt x="7646" y="21600"/>
                      <a:pt x="14291" y="21600"/>
                    </a:cubicBezTo>
                    <a:lnTo>
                      <a:pt x="15620" y="21600"/>
                    </a:lnTo>
                    <a:cubicBezTo>
                      <a:pt x="19269" y="20869"/>
                      <a:pt x="21600" y="14400"/>
                      <a:pt x="21600" y="7200"/>
                    </a:cubicBezTo>
                    <a:lnTo>
                      <a:pt x="21600" y="5760"/>
                    </a:lnTo>
                    <a:lnTo>
                      <a:pt x="17940" y="5760"/>
                    </a:lnTo>
                    <a:cubicBezTo>
                      <a:pt x="11633" y="5760"/>
                      <a:pt x="5980" y="3589"/>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77" name="Google Shape;5077;p41"/>
              <p:cNvSpPr/>
              <p:nvPr/>
            </p:nvSpPr>
            <p:spPr>
              <a:xfrm>
                <a:off x="477997" y="836477"/>
                <a:ext cx="152243" cy="70284"/>
              </a:xfrm>
              <a:custGeom>
                <a:rect b="b" l="l" r="r" t="t"/>
                <a:pathLst>
                  <a:path extrusionOk="0" h="21600" w="21600">
                    <a:moveTo>
                      <a:pt x="21600" y="0"/>
                    </a:moveTo>
                    <a:cubicBezTo>
                      <a:pt x="15617" y="3589"/>
                      <a:pt x="9972" y="5760"/>
                      <a:pt x="3651" y="5760"/>
                    </a:cubicBezTo>
                    <a:lnTo>
                      <a:pt x="0" y="5760"/>
                    </a:lnTo>
                    <a:cubicBezTo>
                      <a:pt x="0" y="14400"/>
                      <a:pt x="2986" y="21600"/>
                      <a:pt x="6975" y="21600"/>
                    </a:cubicBezTo>
                    <a:lnTo>
                      <a:pt x="7313" y="21600"/>
                    </a:lnTo>
                    <a:cubicBezTo>
                      <a:pt x="13960" y="21600"/>
                      <a:pt x="19606" y="1296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078" name="Google Shape;5078;p41"/>
            <p:cNvGrpSpPr/>
            <p:nvPr/>
          </p:nvGrpSpPr>
          <p:grpSpPr>
            <a:xfrm>
              <a:off x="14583830" y="4744180"/>
              <a:ext cx="790356" cy="911597"/>
              <a:chOff x="0" y="0"/>
              <a:chExt cx="790355" cy="911596"/>
            </a:xfrm>
          </p:grpSpPr>
          <p:sp>
            <p:nvSpPr>
              <p:cNvPr id="5079" name="Google Shape;5079;p41"/>
              <p:cNvSpPr/>
              <p:nvPr/>
            </p:nvSpPr>
            <p:spPr>
              <a:xfrm>
                <a:off x="426457" y="426605"/>
                <a:ext cx="210924" cy="215536"/>
              </a:xfrm>
              <a:custGeom>
                <a:rect b="b" l="l" r="r" t="t"/>
                <a:pathLst>
                  <a:path extrusionOk="0" h="21600" w="21600">
                    <a:moveTo>
                      <a:pt x="4318" y="0"/>
                    </a:moveTo>
                    <a:cubicBezTo>
                      <a:pt x="4798" y="1170"/>
                      <a:pt x="5522" y="2579"/>
                      <a:pt x="5522" y="4226"/>
                    </a:cubicBezTo>
                    <a:cubicBezTo>
                      <a:pt x="5522" y="4696"/>
                      <a:pt x="5042" y="5396"/>
                      <a:pt x="4798" y="5866"/>
                    </a:cubicBezTo>
                    <a:lnTo>
                      <a:pt x="0" y="11739"/>
                    </a:lnTo>
                    <a:cubicBezTo>
                      <a:pt x="244" y="17374"/>
                      <a:pt x="5042" y="21600"/>
                      <a:pt x="10800" y="21600"/>
                    </a:cubicBezTo>
                    <a:cubicBezTo>
                      <a:pt x="16794" y="21600"/>
                      <a:pt x="21600" y="16904"/>
                      <a:pt x="21600" y="11031"/>
                    </a:cubicBezTo>
                    <a:cubicBezTo>
                      <a:pt x="21600" y="4696"/>
                      <a:pt x="1679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80" name="Google Shape;5080;p41"/>
              <p:cNvSpPr/>
              <p:nvPr/>
            </p:nvSpPr>
            <p:spPr>
              <a:xfrm>
                <a:off x="374916" y="443563"/>
                <a:ext cx="49236" cy="48641"/>
              </a:xfrm>
              <a:custGeom>
                <a:rect b="b" l="l" r="r" t="t"/>
                <a:pathLst>
                  <a:path extrusionOk="0" h="21600" w="21600">
                    <a:moveTo>
                      <a:pt x="10408" y="0"/>
                    </a:moveTo>
                    <a:cubicBezTo>
                      <a:pt x="5645" y="0"/>
                      <a:pt x="1044" y="2345"/>
                      <a:pt x="0" y="7035"/>
                    </a:cubicBezTo>
                    <a:lnTo>
                      <a:pt x="11322" y="21600"/>
                    </a:lnTo>
                    <a:lnTo>
                      <a:pt x="21600" y="7035"/>
                    </a:lnTo>
                    <a:cubicBezTo>
                      <a:pt x="20034" y="2345"/>
                      <a:pt x="15172" y="0"/>
                      <a:pt x="104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81" name="Google Shape;5081;p41"/>
              <p:cNvSpPr/>
              <p:nvPr/>
            </p:nvSpPr>
            <p:spPr>
              <a:xfrm>
                <a:off x="159382" y="424226"/>
                <a:ext cx="210849" cy="210924"/>
              </a:xfrm>
              <a:custGeom>
                <a:rect b="b" l="l" r="r" t="t"/>
                <a:pathLst>
                  <a:path extrusionOk="0" h="21600" w="21600">
                    <a:moveTo>
                      <a:pt x="10796" y="0"/>
                    </a:moveTo>
                    <a:cubicBezTo>
                      <a:pt x="4800" y="0"/>
                      <a:pt x="0" y="4798"/>
                      <a:pt x="0" y="10800"/>
                    </a:cubicBezTo>
                    <a:cubicBezTo>
                      <a:pt x="0" y="16794"/>
                      <a:pt x="4800" y="21600"/>
                      <a:pt x="10796" y="21600"/>
                    </a:cubicBezTo>
                    <a:cubicBezTo>
                      <a:pt x="16556" y="21600"/>
                      <a:pt x="21120" y="17038"/>
                      <a:pt x="21600" y="11760"/>
                    </a:cubicBezTo>
                    <a:lnTo>
                      <a:pt x="16800" y="6002"/>
                    </a:lnTo>
                    <a:cubicBezTo>
                      <a:pt x="16556" y="5522"/>
                      <a:pt x="16320" y="4798"/>
                      <a:pt x="16320" y="4082"/>
                    </a:cubicBezTo>
                    <a:cubicBezTo>
                      <a:pt x="16320" y="2643"/>
                      <a:pt x="16556" y="1203"/>
                      <a:pt x="175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82" name="Google Shape;5082;p41"/>
              <p:cNvSpPr/>
              <p:nvPr/>
            </p:nvSpPr>
            <p:spPr>
              <a:xfrm>
                <a:off x="187495" y="667947"/>
                <a:ext cx="105388" cy="243649"/>
              </a:xfrm>
              <a:custGeom>
                <a:rect b="b" l="l" r="r" t="t"/>
                <a:pathLst>
                  <a:path extrusionOk="0" h="21600" w="21600">
                    <a:moveTo>
                      <a:pt x="0" y="0"/>
                    </a:moveTo>
                    <a:lnTo>
                      <a:pt x="0" y="11835"/>
                    </a:lnTo>
                    <a:cubicBezTo>
                      <a:pt x="0" y="14538"/>
                      <a:pt x="2393" y="16826"/>
                      <a:pt x="6235" y="18692"/>
                    </a:cubicBezTo>
                    <a:cubicBezTo>
                      <a:pt x="10564" y="20565"/>
                      <a:pt x="15838" y="21600"/>
                      <a:pt x="21600" y="21600"/>
                    </a:cubicBezTo>
                    <a:lnTo>
                      <a:pt x="21600" y="2281"/>
                    </a:lnTo>
                    <a:cubicBezTo>
                      <a:pt x="19679" y="2492"/>
                      <a:pt x="17759" y="2492"/>
                      <a:pt x="16798" y="2492"/>
                    </a:cubicBezTo>
                    <a:cubicBezTo>
                      <a:pt x="10076" y="2077"/>
                      <a:pt x="3841" y="124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83" name="Google Shape;5083;p41"/>
              <p:cNvSpPr/>
              <p:nvPr/>
            </p:nvSpPr>
            <p:spPr>
              <a:xfrm>
                <a:off x="503805" y="663262"/>
                <a:ext cx="105463" cy="241342"/>
              </a:xfrm>
              <a:custGeom>
                <a:rect b="b" l="l" r="r" t="t"/>
                <a:pathLst>
                  <a:path extrusionOk="0" h="21600" w="21600">
                    <a:moveTo>
                      <a:pt x="21600" y="0"/>
                    </a:moveTo>
                    <a:cubicBezTo>
                      <a:pt x="17274" y="1677"/>
                      <a:pt x="11028" y="2516"/>
                      <a:pt x="5271" y="2516"/>
                    </a:cubicBezTo>
                    <a:cubicBezTo>
                      <a:pt x="3351" y="2516"/>
                      <a:pt x="1432" y="2516"/>
                      <a:pt x="0" y="2097"/>
                    </a:cubicBezTo>
                    <a:lnTo>
                      <a:pt x="0" y="21600"/>
                    </a:lnTo>
                    <a:cubicBezTo>
                      <a:pt x="11988" y="21600"/>
                      <a:pt x="21600" y="17193"/>
                      <a:pt x="21600" y="1194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84" name="Google Shape;5084;p41"/>
              <p:cNvSpPr/>
              <p:nvPr/>
            </p:nvSpPr>
            <p:spPr>
              <a:xfrm>
                <a:off x="344423" y="618712"/>
                <a:ext cx="105462" cy="178051"/>
              </a:xfrm>
              <a:custGeom>
                <a:rect b="b" l="l" r="r" t="t"/>
                <a:pathLst>
                  <a:path extrusionOk="0" h="21600" w="21600">
                    <a:moveTo>
                      <a:pt x="11044" y="0"/>
                    </a:moveTo>
                    <a:cubicBezTo>
                      <a:pt x="7693" y="2274"/>
                      <a:pt x="4326" y="4547"/>
                      <a:pt x="0" y="5973"/>
                    </a:cubicBezTo>
                    <a:lnTo>
                      <a:pt x="0" y="20463"/>
                    </a:lnTo>
                    <a:cubicBezTo>
                      <a:pt x="3839" y="21320"/>
                      <a:pt x="7205" y="21600"/>
                      <a:pt x="11044" y="21600"/>
                    </a:cubicBezTo>
                    <a:cubicBezTo>
                      <a:pt x="14410" y="21600"/>
                      <a:pt x="18249" y="21320"/>
                      <a:pt x="21600" y="20463"/>
                    </a:cubicBezTo>
                    <a:lnTo>
                      <a:pt x="21600" y="5973"/>
                    </a:lnTo>
                    <a:cubicBezTo>
                      <a:pt x="17289" y="4547"/>
                      <a:pt x="13923" y="2842"/>
                      <a:pt x="110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85" name="Google Shape;5085;p41"/>
              <p:cNvSpPr/>
              <p:nvPr/>
            </p:nvSpPr>
            <p:spPr>
              <a:xfrm>
                <a:off x="0" y="0"/>
                <a:ext cx="790355" cy="742917"/>
              </a:xfrm>
              <a:custGeom>
                <a:rect b="b" l="l" r="r" t="t"/>
                <a:pathLst>
                  <a:path extrusionOk="0" h="21600" w="21428">
                    <a:moveTo>
                      <a:pt x="6481" y="6271"/>
                    </a:moveTo>
                    <a:cubicBezTo>
                      <a:pt x="6862" y="6271"/>
                      <a:pt x="7178" y="6613"/>
                      <a:pt x="7178" y="7088"/>
                    </a:cubicBezTo>
                    <a:cubicBezTo>
                      <a:pt x="7178" y="7497"/>
                      <a:pt x="6862" y="7839"/>
                      <a:pt x="6481" y="7839"/>
                    </a:cubicBezTo>
                    <a:cubicBezTo>
                      <a:pt x="6100" y="7839"/>
                      <a:pt x="5781" y="7497"/>
                      <a:pt x="5781" y="7088"/>
                    </a:cubicBezTo>
                    <a:cubicBezTo>
                      <a:pt x="5781" y="6613"/>
                      <a:pt x="6100" y="6271"/>
                      <a:pt x="6481" y="6271"/>
                    </a:cubicBezTo>
                    <a:close/>
                    <a:moveTo>
                      <a:pt x="15119" y="6271"/>
                    </a:moveTo>
                    <a:cubicBezTo>
                      <a:pt x="15565" y="6271"/>
                      <a:pt x="15881" y="6613"/>
                      <a:pt x="15881" y="7088"/>
                    </a:cubicBezTo>
                    <a:cubicBezTo>
                      <a:pt x="15881" y="7497"/>
                      <a:pt x="15565" y="7839"/>
                      <a:pt x="15119" y="7839"/>
                    </a:cubicBezTo>
                    <a:cubicBezTo>
                      <a:pt x="14738" y="7839"/>
                      <a:pt x="14422" y="7497"/>
                      <a:pt x="14422" y="7088"/>
                    </a:cubicBezTo>
                    <a:cubicBezTo>
                      <a:pt x="14422" y="6613"/>
                      <a:pt x="14738" y="6271"/>
                      <a:pt x="15119" y="6271"/>
                    </a:cubicBezTo>
                    <a:close/>
                    <a:moveTo>
                      <a:pt x="10731" y="0"/>
                    </a:moveTo>
                    <a:cubicBezTo>
                      <a:pt x="10649" y="0"/>
                      <a:pt x="10566" y="2"/>
                      <a:pt x="10483" y="4"/>
                    </a:cubicBezTo>
                    <a:cubicBezTo>
                      <a:pt x="4638" y="141"/>
                      <a:pt x="0" y="5590"/>
                      <a:pt x="0" y="12062"/>
                    </a:cubicBezTo>
                    <a:lnTo>
                      <a:pt x="0" y="17786"/>
                    </a:lnTo>
                    <a:cubicBezTo>
                      <a:pt x="0" y="19896"/>
                      <a:pt x="1589" y="21600"/>
                      <a:pt x="3557" y="21600"/>
                    </a:cubicBezTo>
                    <a:lnTo>
                      <a:pt x="3557" y="17989"/>
                    </a:lnTo>
                    <a:cubicBezTo>
                      <a:pt x="3049" y="17171"/>
                      <a:pt x="2859" y="16354"/>
                      <a:pt x="2859" y="15400"/>
                    </a:cubicBezTo>
                    <a:cubicBezTo>
                      <a:pt x="2859" y="12879"/>
                      <a:pt x="4765" y="10836"/>
                      <a:pt x="7116" y="10836"/>
                    </a:cubicBezTo>
                    <a:lnTo>
                      <a:pt x="14294" y="10836"/>
                    </a:lnTo>
                    <a:cubicBezTo>
                      <a:pt x="16646" y="10836"/>
                      <a:pt x="18551" y="12879"/>
                      <a:pt x="18551" y="15400"/>
                    </a:cubicBezTo>
                    <a:cubicBezTo>
                      <a:pt x="18551" y="16354"/>
                      <a:pt x="18297" y="17171"/>
                      <a:pt x="17851" y="17989"/>
                    </a:cubicBezTo>
                    <a:lnTo>
                      <a:pt x="17851" y="21600"/>
                    </a:lnTo>
                    <a:cubicBezTo>
                      <a:pt x="19822" y="21600"/>
                      <a:pt x="21408" y="19896"/>
                      <a:pt x="21408" y="17786"/>
                    </a:cubicBezTo>
                    <a:lnTo>
                      <a:pt x="21408" y="11653"/>
                    </a:lnTo>
                    <a:cubicBezTo>
                      <a:pt x="21600" y="8520"/>
                      <a:pt x="20392" y="5523"/>
                      <a:pt x="18297" y="3343"/>
                    </a:cubicBezTo>
                    <a:cubicBezTo>
                      <a:pt x="16258" y="1157"/>
                      <a:pt x="13619" y="0"/>
                      <a:pt x="107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086" name="Google Shape;5086;p41"/>
            <p:cNvGrpSpPr/>
            <p:nvPr/>
          </p:nvGrpSpPr>
          <p:grpSpPr>
            <a:xfrm>
              <a:off x="14528829" y="5862678"/>
              <a:ext cx="906762" cy="902153"/>
              <a:chOff x="74" y="-1"/>
              <a:chExt cx="906761" cy="902151"/>
            </a:xfrm>
          </p:grpSpPr>
          <p:sp>
            <p:nvSpPr>
              <p:cNvPr id="5087" name="Google Shape;5087;p41"/>
              <p:cNvSpPr/>
              <p:nvPr/>
            </p:nvSpPr>
            <p:spPr>
              <a:xfrm>
                <a:off x="213302" y="428837"/>
                <a:ext cx="53848" cy="51616"/>
              </a:xfrm>
              <a:custGeom>
                <a:rect b="b" l="l" r="r" t="t"/>
                <a:pathLst>
                  <a:path extrusionOk="0" h="21600" w="21600">
                    <a:moveTo>
                      <a:pt x="11277" y="0"/>
                    </a:moveTo>
                    <a:cubicBezTo>
                      <a:pt x="4684" y="0"/>
                      <a:pt x="0" y="4918"/>
                      <a:pt x="0" y="10800"/>
                    </a:cubicBezTo>
                    <a:cubicBezTo>
                      <a:pt x="0" y="16682"/>
                      <a:pt x="4684" y="21600"/>
                      <a:pt x="11277" y="21600"/>
                    </a:cubicBezTo>
                    <a:cubicBezTo>
                      <a:pt x="16916" y="21600"/>
                      <a:pt x="21600" y="16682"/>
                      <a:pt x="21600" y="10800"/>
                    </a:cubicBezTo>
                    <a:cubicBezTo>
                      <a:pt x="21600" y="4918"/>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88" name="Google Shape;5088;p41"/>
              <p:cNvSpPr/>
              <p:nvPr/>
            </p:nvSpPr>
            <p:spPr>
              <a:xfrm>
                <a:off x="56300" y="323450"/>
                <a:ext cx="105388" cy="105388"/>
              </a:xfrm>
              <a:custGeom>
                <a:rect b="b" l="l" r="r" t="t"/>
                <a:pathLst>
                  <a:path extrusionOk="0" h="21600" w="21600">
                    <a:moveTo>
                      <a:pt x="10564" y="0"/>
                    </a:moveTo>
                    <a:cubicBezTo>
                      <a:pt x="4802" y="0"/>
                      <a:pt x="0" y="4802"/>
                      <a:pt x="0" y="10564"/>
                    </a:cubicBezTo>
                    <a:cubicBezTo>
                      <a:pt x="0" y="16798"/>
                      <a:pt x="4802" y="21600"/>
                      <a:pt x="10564" y="21600"/>
                    </a:cubicBezTo>
                    <a:cubicBezTo>
                      <a:pt x="16798" y="21600"/>
                      <a:pt x="21600" y="16798"/>
                      <a:pt x="21600" y="10564"/>
                    </a:cubicBezTo>
                    <a:cubicBezTo>
                      <a:pt x="21600" y="4802"/>
                      <a:pt x="16798" y="0"/>
                      <a:pt x="105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89" name="Google Shape;5089;p41"/>
              <p:cNvSpPr/>
              <p:nvPr/>
            </p:nvSpPr>
            <p:spPr>
              <a:xfrm>
                <a:off x="108364" y="-1"/>
                <a:ext cx="631028" cy="318171"/>
              </a:xfrm>
              <a:custGeom>
                <a:rect b="b" l="l" r="r" t="t"/>
                <a:pathLst>
                  <a:path extrusionOk="0" h="21600" w="20776">
                    <a:moveTo>
                      <a:pt x="15576" y="0"/>
                    </a:moveTo>
                    <a:cubicBezTo>
                      <a:pt x="14820" y="0"/>
                      <a:pt x="14075" y="490"/>
                      <a:pt x="13483" y="1439"/>
                    </a:cubicBezTo>
                    <a:cubicBezTo>
                      <a:pt x="13328" y="1757"/>
                      <a:pt x="13098" y="2075"/>
                      <a:pt x="12944" y="2393"/>
                    </a:cubicBezTo>
                    <a:cubicBezTo>
                      <a:pt x="12711" y="2075"/>
                      <a:pt x="12557" y="1596"/>
                      <a:pt x="12327" y="1439"/>
                    </a:cubicBezTo>
                    <a:cubicBezTo>
                      <a:pt x="11747" y="560"/>
                      <a:pt x="11014" y="126"/>
                      <a:pt x="10282" y="126"/>
                    </a:cubicBezTo>
                    <a:cubicBezTo>
                      <a:pt x="9548" y="126"/>
                      <a:pt x="8816" y="560"/>
                      <a:pt x="8238" y="1439"/>
                    </a:cubicBezTo>
                    <a:cubicBezTo>
                      <a:pt x="8005" y="1757"/>
                      <a:pt x="7851" y="2075"/>
                      <a:pt x="7621" y="2393"/>
                    </a:cubicBezTo>
                    <a:cubicBezTo>
                      <a:pt x="7466" y="2075"/>
                      <a:pt x="7234" y="1596"/>
                      <a:pt x="7079" y="1439"/>
                    </a:cubicBezTo>
                    <a:cubicBezTo>
                      <a:pt x="6502" y="510"/>
                      <a:pt x="5774" y="50"/>
                      <a:pt x="5035" y="50"/>
                    </a:cubicBezTo>
                    <a:cubicBezTo>
                      <a:pt x="4001" y="50"/>
                      <a:pt x="2939" y="949"/>
                      <a:pt x="2219" y="2711"/>
                    </a:cubicBezTo>
                    <a:cubicBezTo>
                      <a:pt x="2064" y="3186"/>
                      <a:pt x="1989" y="3822"/>
                      <a:pt x="1756" y="4140"/>
                    </a:cubicBezTo>
                    <a:cubicBezTo>
                      <a:pt x="-634" y="6847"/>
                      <a:pt x="-634" y="14799"/>
                      <a:pt x="2064" y="17344"/>
                    </a:cubicBezTo>
                    <a:cubicBezTo>
                      <a:pt x="2219" y="18298"/>
                      <a:pt x="2684" y="19570"/>
                      <a:pt x="3068" y="20050"/>
                    </a:cubicBezTo>
                    <a:cubicBezTo>
                      <a:pt x="3725" y="20923"/>
                      <a:pt x="4476" y="21363"/>
                      <a:pt x="5209" y="21363"/>
                    </a:cubicBezTo>
                    <a:cubicBezTo>
                      <a:pt x="5943" y="21363"/>
                      <a:pt x="6656" y="20923"/>
                      <a:pt x="7234" y="20050"/>
                    </a:cubicBezTo>
                    <a:cubicBezTo>
                      <a:pt x="7388" y="19888"/>
                      <a:pt x="7581" y="19808"/>
                      <a:pt x="7775" y="19808"/>
                    </a:cubicBezTo>
                    <a:cubicBezTo>
                      <a:pt x="7968" y="19808"/>
                      <a:pt x="8159" y="19888"/>
                      <a:pt x="8314" y="20050"/>
                    </a:cubicBezTo>
                    <a:cubicBezTo>
                      <a:pt x="8931" y="21080"/>
                      <a:pt x="9685" y="21600"/>
                      <a:pt x="10427" y="21600"/>
                    </a:cubicBezTo>
                    <a:cubicBezTo>
                      <a:pt x="11169" y="21600"/>
                      <a:pt x="11901" y="21080"/>
                      <a:pt x="12481" y="20050"/>
                    </a:cubicBezTo>
                    <a:cubicBezTo>
                      <a:pt x="12596" y="19888"/>
                      <a:pt x="12790" y="19808"/>
                      <a:pt x="12981" y="19808"/>
                    </a:cubicBezTo>
                    <a:cubicBezTo>
                      <a:pt x="13174" y="19808"/>
                      <a:pt x="13368" y="19888"/>
                      <a:pt x="13483" y="20050"/>
                    </a:cubicBezTo>
                    <a:cubicBezTo>
                      <a:pt x="14100" y="21035"/>
                      <a:pt x="14820" y="21489"/>
                      <a:pt x="15535" y="21489"/>
                    </a:cubicBezTo>
                    <a:cubicBezTo>
                      <a:pt x="16784" y="21489"/>
                      <a:pt x="18013" y="20090"/>
                      <a:pt x="18652" y="17662"/>
                    </a:cubicBezTo>
                    <a:cubicBezTo>
                      <a:pt x="18730" y="17344"/>
                      <a:pt x="18806" y="17187"/>
                      <a:pt x="19039" y="16869"/>
                    </a:cubicBezTo>
                    <a:cubicBezTo>
                      <a:pt x="20195" y="15753"/>
                      <a:pt x="20966" y="13208"/>
                      <a:pt x="20736" y="10027"/>
                    </a:cubicBezTo>
                    <a:cubicBezTo>
                      <a:pt x="20657" y="7957"/>
                      <a:pt x="20195" y="6049"/>
                      <a:pt x="19269" y="4776"/>
                    </a:cubicBezTo>
                    <a:cubicBezTo>
                      <a:pt x="19115" y="4620"/>
                      <a:pt x="19039" y="4458"/>
                      <a:pt x="18806" y="4140"/>
                    </a:cubicBezTo>
                    <a:cubicBezTo>
                      <a:pt x="18730" y="3504"/>
                      <a:pt x="18498" y="3186"/>
                      <a:pt x="18343" y="2711"/>
                    </a:cubicBezTo>
                    <a:cubicBezTo>
                      <a:pt x="17636" y="884"/>
                      <a:pt x="16598" y="0"/>
                      <a:pt x="155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90" name="Google Shape;5090;p41"/>
              <p:cNvSpPr/>
              <p:nvPr/>
            </p:nvSpPr>
            <p:spPr>
              <a:xfrm>
                <a:off x="358554" y="358554"/>
                <a:ext cx="121824" cy="140641"/>
              </a:xfrm>
              <a:custGeom>
                <a:rect b="b" l="l" r="r" t="t"/>
                <a:pathLst>
                  <a:path extrusionOk="0" h="21600" w="21600">
                    <a:moveTo>
                      <a:pt x="0" y="0"/>
                    </a:moveTo>
                    <a:cubicBezTo>
                      <a:pt x="2070" y="2878"/>
                      <a:pt x="2901" y="7196"/>
                      <a:pt x="2901" y="10794"/>
                    </a:cubicBezTo>
                    <a:cubicBezTo>
                      <a:pt x="2901" y="14758"/>
                      <a:pt x="2070" y="18356"/>
                      <a:pt x="0" y="21600"/>
                    </a:cubicBezTo>
                    <a:cubicBezTo>
                      <a:pt x="6224" y="19795"/>
                      <a:pt x="12462" y="19076"/>
                      <a:pt x="18699" y="19076"/>
                    </a:cubicBezTo>
                    <a:cubicBezTo>
                      <a:pt x="20769" y="16563"/>
                      <a:pt x="21600" y="13673"/>
                      <a:pt x="21600" y="10794"/>
                    </a:cubicBezTo>
                    <a:cubicBezTo>
                      <a:pt x="21600" y="7562"/>
                      <a:pt x="20769" y="4318"/>
                      <a:pt x="18699" y="1805"/>
                    </a:cubicBezTo>
                    <a:cubicBezTo>
                      <a:pt x="16760" y="2136"/>
                      <a:pt x="14756" y="2296"/>
                      <a:pt x="12738" y="2296"/>
                    </a:cubicBezTo>
                    <a:cubicBezTo>
                      <a:pt x="8242" y="2296"/>
                      <a:pt x="3732" y="149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91" name="Google Shape;5091;p41"/>
              <p:cNvSpPr/>
              <p:nvPr/>
            </p:nvSpPr>
            <p:spPr>
              <a:xfrm>
                <a:off x="515556" y="358554"/>
                <a:ext cx="124130" cy="164069"/>
              </a:xfrm>
              <a:custGeom>
                <a:rect b="b" l="l" r="r" t="t"/>
                <a:pathLst>
                  <a:path extrusionOk="0" h="21600" w="21600">
                    <a:moveTo>
                      <a:pt x="0" y="0"/>
                    </a:moveTo>
                    <a:cubicBezTo>
                      <a:pt x="2032" y="2467"/>
                      <a:pt x="3261" y="6169"/>
                      <a:pt x="3261" y="9253"/>
                    </a:cubicBezTo>
                    <a:cubicBezTo>
                      <a:pt x="3261" y="11720"/>
                      <a:pt x="2446" y="14501"/>
                      <a:pt x="1217" y="17282"/>
                    </a:cubicBezTo>
                    <a:cubicBezTo>
                      <a:pt x="6523" y="17899"/>
                      <a:pt x="11816" y="19133"/>
                      <a:pt x="16708" y="21600"/>
                    </a:cubicBezTo>
                    <a:cubicBezTo>
                      <a:pt x="20383" y="18516"/>
                      <a:pt x="21600" y="13267"/>
                      <a:pt x="21600" y="9253"/>
                    </a:cubicBezTo>
                    <a:cubicBezTo>
                      <a:pt x="21600" y="6482"/>
                      <a:pt x="20383" y="3701"/>
                      <a:pt x="18339" y="1547"/>
                    </a:cubicBezTo>
                    <a:cubicBezTo>
                      <a:pt x="16307" y="1851"/>
                      <a:pt x="14262" y="2164"/>
                      <a:pt x="12230" y="2164"/>
                    </a:cubicBezTo>
                    <a:cubicBezTo>
                      <a:pt x="8153" y="2164"/>
                      <a:pt x="4077" y="154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92" name="Google Shape;5092;p41"/>
              <p:cNvSpPr/>
              <p:nvPr/>
            </p:nvSpPr>
            <p:spPr>
              <a:xfrm>
                <a:off x="74" y="189875"/>
                <a:ext cx="904456" cy="561371"/>
              </a:xfrm>
              <a:custGeom>
                <a:rect b="b" l="l" r="r" t="t"/>
                <a:pathLst>
                  <a:path extrusionOk="0" h="21600" w="21600">
                    <a:moveTo>
                      <a:pt x="19025" y="0"/>
                    </a:moveTo>
                    <a:cubicBezTo>
                      <a:pt x="18801" y="1714"/>
                      <a:pt x="18241" y="3245"/>
                      <a:pt x="17291" y="4147"/>
                    </a:cubicBezTo>
                    <a:cubicBezTo>
                      <a:pt x="17010" y="4959"/>
                      <a:pt x="16563" y="5680"/>
                      <a:pt x="16115" y="6130"/>
                    </a:cubicBezTo>
                    <a:cubicBezTo>
                      <a:pt x="16451" y="7031"/>
                      <a:pt x="16563" y="8024"/>
                      <a:pt x="16563" y="9106"/>
                    </a:cubicBezTo>
                    <a:cubicBezTo>
                      <a:pt x="16563" y="11630"/>
                      <a:pt x="16003" y="13793"/>
                      <a:pt x="15108" y="14786"/>
                    </a:cubicBezTo>
                    <a:cubicBezTo>
                      <a:pt x="14996" y="14875"/>
                      <a:pt x="14870" y="14921"/>
                      <a:pt x="14751" y="14921"/>
                    </a:cubicBezTo>
                    <a:cubicBezTo>
                      <a:pt x="14632" y="14921"/>
                      <a:pt x="14520" y="14875"/>
                      <a:pt x="14437" y="14786"/>
                    </a:cubicBezTo>
                    <a:cubicBezTo>
                      <a:pt x="13346" y="13748"/>
                      <a:pt x="12101" y="13230"/>
                      <a:pt x="10875" y="13230"/>
                    </a:cubicBezTo>
                    <a:cubicBezTo>
                      <a:pt x="9652" y="13230"/>
                      <a:pt x="8449" y="13748"/>
                      <a:pt x="7442" y="14786"/>
                    </a:cubicBezTo>
                    <a:cubicBezTo>
                      <a:pt x="7341" y="14915"/>
                      <a:pt x="7240" y="14964"/>
                      <a:pt x="7142" y="14964"/>
                    </a:cubicBezTo>
                    <a:cubicBezTo>
                      <a:pt x="6968" y="14964"/>
                      <a:pt x="6801" y="14812"/>
                      <a:pt x="6659" y="14695"/>
                    </a:cubicBezTo>
                    <a:cubicBezTo>
                      <a:pt x="5616" y="13610"/>
                      <a:pt x="4440" y="13038"/>
                      <a:pt x="3250" y="13038"/>
                    </a:cubicBezTo>
                    <a:cubicBezTo>
                      <a:pt x="2266" y="13038"/>
                      <a:pt x="1272" y="13430"/>
                      <a:pt x="336" y="14245"/>
                    </a:cubicBezTo>
                    <a:cubicBezTo>
                      <a:pt x="167" y="14426"/>
                      <a:pt x="0" y="14786"/>
                      <a:pt x="0" y="15147"/>
                    </a:cubicBezTo>
                    <a:lnTo>
                      <a:pt x="0" y="21277"/>
                    </a:lnTo>
                    <a:cubicBezTo>
                      <a:pt x="559" y="21188"/>
                      <a:pt x="1286" y="20736"/>
                      <a:pt x="1734" y="20106"/>
                    </a:cubicBezTo>
                    <a:cubicBezTo>
                      <a:pt x="2201" y="19531"/>
                      <a:pt x="2721" y="19236"/>
                      <a:pt x="3236" y="19236"/>
                    </a:cubicBezTo>
                    <a:cubicBezTo>
                      <a:pt x="3771" y="19236"/>
                      <a:pt x="4300" y="19551"/>
                      <a:pt x="4757" y="20195"/>
                    </a:cubicBezTo>
                    <a:cubicBezTo>
                      <a:pt x="5455" y="21096"/>
                      <a:pt x="6266" y="21548"/>
                      <a:pt x="7078" y="21548"/>
                    </a:cubicBezTo>
                    <a:cubicBezTo>
                      <a:pt x="7890" y="21548"/>
                      <a:pt x="8701" y="21096"/>
                      <a:pt x="9399" y="20195"/>
                    </a:cubicBezTo>
                    <a:cubicBezTo>
                      <a:pt x="9847" y="19654"/>
                      <a:pt x="10366" y="19385"/>
                      <a:pt x="10883" y="19385"/>
                    </a:cubicBezTo>
                    <a:cubicBezTo>
                      <a:pt x="11401" y="19385"/>
                      <a:pt x="11918" y="19654"/>
                      <a:pt x="12366" y="20195"/>
                    </a:cubicBezTo>
                    <a:cubicBezTo>
                      <a:pt x="13273" y="21053"/>
                      <a:pt x="14181" y="21600"/>
                      <a:pt x="15138" y="21600"/>
                    </a:cubicBezTo>
                    <a:cubicBezTo>
                      <a:pt x="15891" y="21600"/>
                      <a:pt x="16676" y="21259"/>
                      <a:pt x="17515" y="20467"/>
                    </a:cubicBezTo>
                    <a:cubicBezTo>
                      <a:pt x="19808" y="18392"/>
                      <a:pt x="21600" y="13793"/>
                      <a:pt x="21600" y="9014"/>
                    </a:cubicBezTo>
                    <a:cubicBezTo>
                      <a:pt x="21600" y="5500"/>
                      <a:pt x="20648" y="2255"/>
                      <a:pt x="190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93" name="Google Shape;5093;p41"/>
              <p:cNvSpPr/>
              <p:nvPr/>
            </p:nvSpPr>
            <p:spPr>
              <a:xfrm>
                <a:off x="74" y="611647"/>
                <a:ext cx="906761" cy="290503"/>
              </a:xfrm>
              <a:custGeom>
                <a:rect b="b" l="l" r="r" t="t"/>
                <a:pathLst>
                  <a:path extrusionOk="0" h="21600" w="21600">
                    <a:moveTo>
                      <a:pt x="21600" y="0"/>
                    </a:moveTo>
                    <a:cubicBezTo>
                      <a:pt x="20707" y="5049"/>
                      <a:pt x="19479" y="9058"/>
                      <a:pt x="18083" y="11674"/>
                    </a:cubicBezTo>
                    <a:cubicBezTo>
                      <a:pt x="17052" y="13399"/>
                      <a:pt x="16056" y="14206"/>
                      <a:pt x="15084" y="14206"/>
                    </a:cubicBezTo>
                    <a:cubicBezTo>
                      <a:pt x="13897" y="14206"/>
                      <a:pt x="12744" y="13001"/>
                      <a:pt x="11610" y="10800"/>
                    </a:cubicBezTo>
                    <a:cubicBezTo>
                      <a:pt x="11340" y="10053"/>
                      <a:pt x="11055" y="9705"/>
                      <a:pt x="10779" y="9705"/>
                    </a:cubicBezTo>
                    <a:cubicBezTo>
                      <a:pt x="10541" y="9705"/>
                      <a:pt x="10309" y="9965"/>
                      <a:pt x="10102" y="10452"/>
                    </a:cubicBezTo>
                    <a:cubicBezTo>
                      <a:pt x="9209" y="12802"/>
                      <a:pt x="8134" y="13980"/>
                      <a:pt x="7060" y="13980"/>
                    </a:cubicBezTo>
                    <a:cubicBezTo>
                      <a:pt x="5986" y="13980"/>
                      <a:pt x="4911" y="12802"/>
                      <a:pt x="4018" y="10452"/>
                    </a:cubicBezTo>
                    <a:cubicBezTo>
                      <a:pt x="3795" y="9932"/>
                      <a:pt x="3543" y="9666"/>
                      <a:pt x="3299" y="9666"/>
                    </a:cubicBezTo>
                    <a:cubicBezTo>
                      <a:pt x="3054" y="9666"/>
                      <a:pt x="2819" y="9932"/>
                      <a:pt x="2622" y="10452"/>
                    </a:cubicBezTo>
                    <a:cubicBezTo>
                      <a:pt x="1841" y="12542"/>
                      <a:pt x="893" y="13416"/>
                      <a:pt x="0" y="13764"/>
                    </a:cubicBezTo>
                    <a:lnTo>
                      <a:pt x="0" y="19687"/>
                    </a:lnTo>
                    <a:cubicBezTo>
                      <a:pt x="0" y="20732"/>
                      <a:pt x="278" y="21600"/>
                      <a:pt x="670" y="21600"/>
                    </a:cubicBezTo>
                    <a:lnTo>
                      <a:pt x="20930" y="21600"/>
                    </a:lnTo>
                    <a:cubicBezTo>
                      <a:pt x="21265" y="21600"/>
                      <a:pt x="21600" y="20732"/>
                      <a:pt x="21600" y="19687"/>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094" name="Google Shape;5094;p41"/>
            <p:cNvGrpSpPr/>
            <p:nvPr/>
          </p:nvGrpSpPr>
          <p:grpSpPr>
            <a:xfrm>
              <a:off x="17879533" y="3634302"/>
              <a:ext cx="906764" cy="900886"/>
              <a:chOff x="74" y="74"/>
              <a:chExt cx="906762" cy="900884"/>
            </a:xfrm>
          </p:grpSpPr>
          <p:sp>
            <p:nvSpPr>
              <p:cNvPr id="5095" name="Google Shape;5095;p41"/>
              <p:cNvSpPr/>
              <p:nvPr/>
            </p:nvSpPr>
            <p:spPr>
              <a:xfrm>
                <a:off x="337432" y="74"/>
                <a:ext cx="229666" cy="467437"/>
              </a:xfrm>
              <a:custGeom>
                <a:rect b="b" l="l" r="r" t="t"/>
                <a:pathLst>
                  <a:path extrusionOk="0" h="21600" w="21600">
                    <a:moveTo>
                      <a:pt x="10884" y="0"/>
                    </a:moveTo>
                    <a:cubicBezTo>
                      <a:pt x="10031" y="0"/>
                      <a:pt x="9149" y="162"/>
                      <a:pt x="8597" y="488"/>
                    </a:cubicBezTo>
                    <a:cubicBezTo>
                      <a:pt x="8380" y="811"/>
                      <a:pt x="2868" y="5358"/>
                      <a:pt x="0" y="11857"/>
                    </a:cubicBezTo>
                    <a:cubicBezTo>
                      <a:pt x="4407" y="14888"/>
                      <a:pt x="8156" y="18136"/>
                      <a:pt x="10800" y="21600"/>
                    </a:cubicBezTo>
                    <a:cubicBezTo>
                      <a:pt x="13668" y="18242"/>
                      <a:pt x="17193" y="14995"/>
                      <a:pt x="21600" y="11857"/>
                    </a:cubicBezTo>
                    <a:cubicBezTo>
                      <a:pt x="18732" y="5251"/>
                      <a:pt x="13227" y="811"/>
                      <a:pt x="13003" y="488"/>
                    </a:cubicBezTo>
                    <a:cubicBezTo>
                      <a:pt x="12563" y="162"/>
                      <a:pt x="11737" y="0"/>
                      <a:pt x="108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96" name="Google Shape;5096;p41"/>
              <p:cNvSpPr/>
              <p:nvPr/>
            </p:nvSpPr>
            <p:spPr>
              <a:xfrm>
                <a:off x="109236" y="107989"/>
                <a:ext cx="319602" cy="593872"/>
              </a:xfrm>
              <a:custGeom>
                <a:rect b="b" l="l" r="r" t="t"/>
                <a:pathLst>
                  <a:path extrusionOk="0" h="21600" w="21333">
                    <a:moveTo>
                      <a:pt x="1878" y="0"/>
                    </a:moveTo>
                    <a:cubicBezTo>
                      <a:pt x="785" y="0"/>
                      <a:pt x="-267" y="490"/>
                      <a:pt x="61" y="1144"/>
                    </a:cubicBezTo>
                    <a:lnTo>
                      <a:pt x="4444" y="9838"/>
                    </a:lnTo>
                    <a:cubicBezTo>
                      <a:pt x="5070" y="10945"/>
                      <a:pt x="5695" y="12224"/>
                      <a:pt x="6008" y="13417"/>
                    </a:cubicBezTo>
                    <a:cubicBezTo>
                      <a:pt x="7885" y="14867"/>
                      <a:pt x="9915" y="16230"/>
                      <a:pt x="12576" y="17337"/>
                    </a:cubicBezTo>
                    <a:cubicBezTo>
                      <a:pt x="16642" y="19128"/>
                      <a:pt x="18205" y="19723"/>
                      <a:pt x="21333" y="21600"/>
                    </a:cubicBezTo>
                    <a:lnTo>
                      <a:pt x="21333" y="16401"/>
                    </a:lnTo>
                    <a:cubicBezTo>
                      <a:pt x="21333" y="16230"/>
                      <a:pt x="21333" y="16060"/>
                      <a:pt x="21179" y="15973"/>
                    </a:cubicBezTo>
                    <a:cubicBezTo>
                      <a:pt x="18205" y="11372"/>
                      <a:pt x="13827" y="7282"/>
                      <a:pt x="8197" y="3617"/>
                    </a:cubicBezTo>
                    <a:lnTo>
                      <a:pt x="3193" y="292"/>
                    </a:lnTo>
                    <a:cubicBezTo>
                      <a:pt x="2816" y="89"/>
                      <a:pt x="2344" y="0"/>
                      <a:pt x="18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97" name="Google Shape;5097;p41"/>
              <p:cNvSpPr/>
              <p:nvPr/>
            </p:nvSpPr>
            <p:spPr>
              <a:xfrm>
                <a:off x="478072" y="105907"/>
                <a:ext cx="320183" cy="595954"/>
              </a:xfrm>
              <a:custGeom>
                <a:rect b="b" l="l" r="r" t="t"/>
                <a:pathLst>
                  <a:path extrusionOk="0" h="21600" w="21269">
                    <a:moveTo>
                      <a:pt x="19485" y="0"/>
                    </a:moveTo>
                    <a:cubicBezTo>
                      <a:pt x="18996" y="0"/>
                      <a:pt x="18483" y="108"/>
                      <a:pt x="18053" y="367"/>
                    </a:cubicBezTo>
                    <a:lnTo>
                      <a:pt x="13073" y="3680"/>
                    </a:lnTo>
                    <a:cubicBezTo>
                      <a:pt x="7470" y="7332"/>
                      <a:pt x="2954" y="11578"/>
                      <a:pt x="153" y="15993"/>
                    </a:cubicBezTo>
                    <a:cubicBezTo>
                      <a:pt x="153" y="16079"/>
                      <a:pt x="0" y="16333"/>
                      <a:pt x="0" y="16419"/>
                    </a:cubicBezTo>
                    <a:lnTo>
                      <a:pt x="0" y="21600"/>
                    </a:lnTo>
                    <a:cubicBezTo>
                      <a:pt x="3113" y="19729"/>
                      <a:pt x="4511" y="19306"/>
                      <a:pt x="8715" y="17352"/>
                    </a:cubicBezTo>
                    <a:cubicBezTo>
                      <a:pt x="11363" y="16333"/>
                      <a:pt x="13384" y="14891"/>
                      <a:pt x="15251" y="13446"/>
                    </a:cubicBezTo>
                    <a:cubicBezTo>
                      <a:pt x="15563" y="12173"/>
                      <a:pt x="16032" y="10982"/>
                      <a:pt x="16808" y="9879"/>
                    </a:cubicBezTo>
                    <a:lnTo>
                      <a:pt x="21165" y="1216"/>
                    </a:lnTo>
                    <a:cubicBezTo>
                      <a:pt x="21600" y="566"/>
                      <a:pt x="20602" y="0"/>
                      <a:pt x="194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98" name="Google Shape;5098;p41"/>
              <p:cNvSpPr/>
              <p:nvPr/>
            </p:nvSpPr>
            <p:spPr>
              <a:xfrm>
                <a:off x="74" y="266851"/>
                <a:ext cx="426458" cy="634107"/>
              </a:xfrm>
              <a:custGeom>
                <a:rect b="b" l="l" r="r" t="t"/>
                <a:pathLst>
                  <a:path extrusionOk="0" h="21600" w="21600">
                    <a:moveTo>
                      <a:pt x="1300" y="0"/>
                    </a:moveTo>
                    <a:cubicBezTo>
                      <a:pt x="637" y="0"/>
                      <a:pt x="0" y="312"/>
                      <a:pt x="0" y="849"/>
                    </a:cubicBezTo>
                    <a:lnTo>
                      <a:pt x="0" y="8033"/>
                    </a:lnTo>
                    <a:cubicBezTo>
                      <a:pt x="0" y="15535"/>
                      <a:pt x="9256" y="21600"/>
                      <a:pt x="20176" y="21600"/>
                    </a:cubicBezTo>
                    <a:lnTo>
                      <a:pt x="21600" y="21600"/>
                    </a:lnTo>
                    <a:lnTo>
                      <a:pt x="21600" y="19206"/>
                    </a:lnTo>
                    <a:cubicBezTo>
                      <a:pt x="21600" y="18170"/>
                      <a:pt x="21005" y="17052"/>
                      <a:pt x="19818" y="16173"/>
                    </a:cubicBezTo>
                    <a:cubicBezTo>
                      <a:pt x="17682" y="14499"/>
                      <a:pt x="16021" y="13860"/>
                      <a:pt x="13290" y="12262"/>
                    </a:cubicBezTo>
                    <a:cubicBezTo>
                      <a:pt x="9730" y="10347"/>
                      <a:pt x="6882" y="7874"/>
                      <a:pt x="5221" y="5080"/>
                    </a:cubicBezTo>
                    <a:lnTo>
                      <a:pt x="2611" y="611"/>
                    </a:lnTo>
                    <a:cubicBezTo>
                      <a:pt x="2351" y="190"/>
                      <a:pt x="1816" y="0"/>
                      <a:pt x="13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099" name="Google Shape;5099;p41"/>
              <p:cNvSpPr/>
              <p:nvPr/>
            </p:nvSpPr>
            <p:spPr>
              <a:xfrm>
                <a:off x="480377" y="265438"/>
                <a:ext cx="426459" cy="635520"/>
              </a:xfrm>
              <a:custGeom>
                <a:rect b="b" l="l" r="r" t="t"/>
                <a:pathLst>
                  <a:path extrusionOk="0" h="21600" w="21600">
                    <a:moveTo>
                      <a:pt x="20180" y="0"/>
                    </a:moveTo>
                    <a:cubicBezTo>
                      <a:pt x="19679" y="0"/>
                      <a:pt x="19189" y="177"/>
                      <a:pt x="18989" y="576"/>
                    </a:cubicBezTo>
                    <a:lnTo>
                      <a:pt x="16379" y="5116"/>
                    </a:lnTo>
                    <a:cubicBezTo>
                      <a:pt x="14718" y="7904"/>
                      <a:pt x="11870" y="10372"/>
                      <a:pt x="8310" y="12283"/>
                    </a:cubicBezTo>
                    <a:cubicBezTo>
                      <a:pt x="5579" y="13716"/>
                      <a:pt x="3918" y="14515"/>
                      <a:pt x="1782" y="16026"/>
                    </a:cubicBezTo>
                    <a:cubicBezTo>
                      <a:pt x="595" y="16903"/>
                      <a:pt x="0" y="18018"/>
                      <a:pt x="0" y="19211"/>
                    </a:cubicBezTo>
                    <a:lnTo>
                      <a:pt x="0" y="21600"/>
                    </a:lnTo>
                    <a:lnTo>
                      <a:pt x="1424" y="21600"/>
                    </a:lnTo>
                    <a:cubicBezTo>
                      <a:pt x="12461" y="21600"/>
                      <a:pt x="21600" y="15548"/>
                      <a:pt x="21600" y="8064"/>
                    </a:cubicBezTo>
                    <a:lnTo>
                      <a:pt x="21600" y="895"/>
                    </a:lnTo>
                    <a:cubicBezTo>
                      <a:pt x="21600" y="341"/>
                      <a:pt x="20881" y="0"/>
                      <a:pt x="201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100" name="Google Shape;5100;p41"/>
            <p:cNvGrpSpPr/>
            <p:nvPr/>
          </p:nvGrpSpPr>
          <p:grpSpPr>
            <a:xfrm>
              <a:off x="4458583" y="3667400"/>
              <a:ext cx="903421" cy="834694"/>
              <a:chOff x="0" y="0"/>
              <a:chExt cx="903419" cy="834692"/>
            </a:xfrm>
          </p:grpSpPr>
          <p:sp>
            <p:nvSpPr>
              <p:cNvPr id="5101" name="Google Shape;5101;p41"/>
              <p:cNvSpPr/>
              <p:nvPr/>
            </p:nvSpPr>
            <p:spPr>
              <a:xfrm>
                <a:off x="216755" y="93710"/>
                <a:ext cx="478322" cy="740982"/>
              </a:xfrm>
              <a:custGeom>
                <a:rect b="b" l="l" r="r" t="t"/>
                <a:pathLst>
                  <a:path extrusionOk="0" h="21600" w="17569">
                    <a:moveTo>
                      <a:pt x="8684" y="0"/>
                    </a:moveTo>
                    <a:cubicBezTo>
                      <a:pt x="8329" y="0"/>
                      <a:pt x="7985" y="119"/>
                      <a:pt x="7856" y="358"/>
                    </a:cubicBezTo>
                    <a:lnTo>
                      <a:pt x="969" y="11493"/>
                    </a:lnTo>
                    <a:cubicBezTo>
                      <a:pt x="-2041" y="16067"/>
                      <a:pt x="2346" y="21600"/>
                      <a:pt x="8801" y="21600"/>
                    </a:cubicBezTo>
                    <a:cubicBezTo>
                      <a:pt x="15256" y="21600"/>
                      <a:pt x="19559" y="16067"/>
                      <a:pt x="16633" y="11493"/>
                    </a:cubicBezTo>
                    <a:lnTo>
                      <a:pt x="9577" y="358"/>
                    </a:lnTo>
                    <a:cubicBezTo>
                      <a:pt x="9405" y="119"/>
                      <a:pt x="9039" y="0"/>
                      <a:pt x="86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02" name="Google Shape;5102;p41"/>
              <p:cNvSpPr/>
              <p:nvPr/>
            </p:nvSpPr>
            <p:spPr>
              <a:xfrm>
                <a:off x="594638" y="0"/>
                <a:ext cx="308781" cy="562932"/>
              </a:xfrm>
              <a:custGeom>
                <a:rect b="b" l="l" r="r" t="t"/>
                <a:pathLst>
                  <a:path extrusionOk="0" h="21600" w="19232">
                    <a:moveTo>
                      <a:pt x="7791" y="0"/>
                    </a:moveTo>
                    <a:cubicBezTo>
                      <a:pt x="7189" y="0"/>
                      <a:pt x="6568" y="157"/>
                      <a:pt x="6277" y="471"/>
                    </a:cubicBezTo>
                    <a:lnTo>
                      <a:pt x="0" y="8384"/>
                    </a:lnTo>
                    <a:lnTo>
                      <a:pt x="7444" y="17733"/>
                    </a:lnTo>
                    <a:cubicBezTo>
                      <a:pt x="8463" y="18903"/>
                      <a:pt x="9047" y="20250"/>
                      <a:pt x="9195" y="21600"/>
                    </a:cubicBezTo>
                    <a:cubicBezTo>
                      <a:pt x="17074" y="21061"/>
                      <a:pt x="21600" y="15935"/>
                      <a:pt x="17950" y="11441"/>
                    </a:cubicBezTo>
                    <a:lnTo>
                      <a:pt x="9195" y="471"/>
                    </a:lnTo>
                    <a:cubicBezTo>
                      <a:pt x="8973" y="157"/>
                      <a:pt x="8389" y="0"/>
                      <a:pt x="77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03" name="Google Shape;5103;p41"/>
              <p:cNvSpPr/>
              <p:nvPr/>
            </p:nvSpPr>
            <p:spPr>
              <a:xfrm>
                <a:off x="0" y="0"/>
                <a:ext cx="308748" cy="562932"/>
              </a:xfrm>
              <a:custGeom>
                <a:rect b="b" l="l" r="r" t="t"/>
                <a:pathLst>
                  <a:path extrusionOk="0" h="21600" w="19234">
                    <a:moveTo>
                      <a:pt x="11446" y="0"/>
                    </a:moveTo>
                    <a:cubicBezTo>
                      <a:pt x="10843" y="0"/>
                      <a:pt x="10259" y="157"/>
                      <a:pt x="10042" y="471"/>
                    </a:cubicBezTo>
                    <a:lnTo>
                      <a:pt x="1280" y="11441"/>
                    </a:lnTo>
                    <a:cubicBezTo>
                      <a:pt x="-2366" y="15756"/>
                      <a:pt x="2156" y="21061"/>
                      <a:pt x="10042" y="21600"/>
                    </a:cubicBezTo>
                    <a:cubicBezTo>
                      <a:pt x="10185" y="20250"/>
                      <a:pt x="10917" y="18812"/>
                      <a:pt x="11793" y="17553"/>
                    </a:cubicBezTo>
                    <a:lnTo>
                      <a:pt x="19234" y="8205"/>
                    </a:lnTo>
                    <a:lnTo>
                      <a:pt x="12961" y="471"/>
                    </a:lnTo>
                    <a:cubicBezTo>
                      <a:pt x="12669" y="157"/>
                      <a:pt x="12048" y="0"/>
                      <a:pt x="114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104" name="Google Shape;5104;p41"/>
            <p:cNvGrpSpPr/>
            <p:nvPr/>
          </p:nvGrpSpPr>
          <p:grpSpPr>
            <a:xfrm>
              <a:off x="4459202" y="4747598"/>
              <a:ext cx="902151" cy="904904"/>
              <a:chOff x="0" y="0"/>
              <a:chExt cx="902150" cy="904902"/>
            </a:xfrm>
          </p:grpSpPr>
          <p:sp>
            <p:nvSpPr>
              <p:cNvPr id="5105" name="Google Shape;5105;p41"/>
              <p:cNvSpPr/>
              <p:nvPr/>
            </p:nvSpPr>
            <p:spPr>
              <a:xfrm>
                <a:off x="322112" y="0"/>
                <a:ext cx="263653" cy="180430"/>
              </a:xfrm>
              <a:custGeom>
                <a:rect b="b" l="l" r="r" t="t"/>
                <a:pathLst>
                  <a:path extrusionOk="0" h="21600" w="21135">
                    <a:moveTo>
                      <a:pt x="2164" y="0"/>
                    </a:moveTo>
                    <a:cubicBezTo>
                      <a:pt x="1037" y="0"/>
                      <a:pt x="101" y="1398"/>
                      <a:pt x="101" y="3366"/>
                    </a:cubicBezTo>
                    <a:cubicBezTo>
                      <a:pt x="-465" y="8414"/>
                      <a:pt x="1413" y="13186"/>
                      <a:pt x="4042" y="16267"/>
                    </a:cubicBezTo>
                    <a:cubicBezTo>
                      <a:pt x="2915" y="17674"/>
                      <a:pt x="1604" y="19356"/>
                      <a:pt x="1037" y="21600"/>
                    </a:cubicBezTo>
                    <a:cubicBezTo>
                      <a:pt x="4042" y="20193"/>
                      <a:pt x="7053" y="19356"/>
                      <a:pt x="10433" y="19356"/>
                    </a:cubicBezTo>
                    <a:cubicBezTo>
                      <a:pt x="13623" y="19356"/>
                      <a:pt x="16628" y="19917"/>
                      <a:pt x="19823" y="21600"/>
                    </a:cubicBezTo>
                    <a:cubicBezTo>
                      <a:pt x="19072" y="19356"/>
                      <a:pt x="17945" y="17674"/>
                      <a:pt x="16628" y="16267"/>
                    </a:cubicBezTo>
                    <a:cubicBezTo>
                      <a:pt x="19257" y="13462"/>
                      <a:pt x="21135" y="8414"/>
                      <a:pt x="21135" y="3366"/>
                    </a:cubicBezTo>
                    <a:cubicBezTo>
                      <a:pt x="21135" y="1398"/>
                      <a:pt x="20199" y="0"/>
                      <a:pt x="19072" y="0"/>
                    </a:cubicBezTo>
                    <a:cubicBezTo>
                      <a:pt x="17945" y="0"/>
                      <a:pt x="17003" y="1398"/>
                      <a:pt x="17003" y="3366"/>
                    </a:cubicBezTo>
                    <a:cubicBezTo>
                      <a:pt x="17003" y="8414"/>
                      <a:pt x="14189" y="13186"/>
                      <a:pt x="10618" y="13186"/>
                    </a:cubicBezTo>
                    <a:cubicBezTo>
                      <a:pt x="7053" y="13186"/>
                      <a:pt x="4233" y="8414"/>
                      <a:pt x="4233" y="3366"/>
                    </a:cubicBezTo>
                    <a:cubicBezTo>
                      <a:pt x="4233" y="1398"/>
                      <a:pt x="3291" y="0"/>
                      <a:pt x="21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06" name="Google Shape;5106;p41"/>
              <p:cNvSpPr/>
              <p:nvPr/>
            </p:nvSpPr>
            <p:spPr>
              <a:xfrm>
                <a:off x="480377" y="218434"/>
                <a:ext cx="421773" cy="686468"/>
              </a:xfrm>
              <a:custGeom>
                <a:rect b="b" l="l" r="r" t="t"/>
                <a:pathLst>
                  <a:path extrusionOk="0" h="21600" w="21483">
                    <a:moveTo>
                      <a:pt x="6561" y="8240"/>
                    </a:moveTo>
                    <a:cubicBezTo>
                      <a:pt x="7277" y="8240"/>
                      <a:pt x="7876" y="8610"/>
                      <a:pt x="7876" y="9124"/>
                    </a:cubicBezTo>
                    <a:cubicBezTo>
                      <a:pt x="7876" y="9567"/>
                      <a:pt x="7277" y="9936"/>
                      <a:pt x="6561" y="9936"/>
                    </a:cubicBezTo>
                    <a:cubicBezTo>
                      <a:pt x="5845" y="9936"/>
                      <a:pt x="5250" y="9567"/>
                      <a:pt x="5250" y="9124"/>
                    </a:cubicBezTo>
                    <a:cubicBezTo>
                      <a:pt x="5250" y="8610"/>
                      <a:pt x="5845" y="8240"/>
                      <a:pt x="6561" y="8240"/>
                    </a:cubicBezTo>
                    <a:close/>
                    <a:moveTo>
                      <a:pt x="7876" y="11558"/>
                    </a:moveTo>
                    <a:cubicBezTo>
                      <a:pt x="9429" y="11558"/>
                      <a:pt x="10622" y="12295"/>
                      <a:pt x="10622" y="13255"/>
                    </a:cubicBezTo>
                    <a:cubicBezTo>
                      <a:pt x="10622" y="14139"/>
                      <a:pt x="9429" y="14877"/>
                      <a:pt x="7876" y="14877"/>
                    </a:cubicBezTo>
                    <a:cubicBezTo>
                      <a:pt x="6444" y="14877"/>
                      <a:pt x="5250" y="14139"/>
                      <a:pt x="5250" y="13255"/>
                    </a:cubicBezTo>
                    <a:cubicBezTo>
                      <a:pt x="5250" y="12295"/>
                      <a:pt x="6444" y="11558"/>
                      <a:pt x="7876" y="11558"/>
                    </a:cubicBezTo>
                    <a:close/>
                    <a:moveTo>
                      <a:pt x="20248" y="0"/>
                    </a:moveTo>
                    <a:cubicBezTo>
                      <a:pt x="19721" y="0"/>
                      <a:pt x="19153" y="152"/>
                      <a:pt x="18975" y="426"/>
                    </a:cubicBezTo>
                    <a:lnTo>
                      <a:pt x="16467" y="3449"/>
                    </a:lnTo>
                    <a:lnTo>
                      <a:pt x="12531" y="4407"/>
                    </a:lnTo>
                    <a:cubicBezTo>
                      <a:pt x="11694" y="3669"/>
                      <a:pt x="10622" y="2932"/>
                      <a:pt x="9429" y="2343"/>
                    </a:cubicBezTo>
                    <a:cubicBezTo>
                      <a:pt x="7637" y="4554"/>
                      <a:pt x="4175" y="6251"/>
                      <a:pt x="0" y="6546"/>
                    </a:cubicBezTo>
                    <a:lnTo>
                      <a:pt x="5250" y="20774"/>
                    </a:lnTo>
                    <a:cubicBezTo>
                      <a:pt x="8235" y="20037"/>
                      <a:pt x="10622" y="18785"/>
                      <a:pt x="12531" y="17236"/>
                    </a:cubicBezTo>
                    <a:lnTo>
                      <a:pt x="16467" y="18120"/>
                    </a:lnTo>
                    <a:lnTo>
                      <a:pt x="18975" y="21144"/>
                    </a:lnTo>
                    <a:cubicBezTo>
                      <a:pt x="19232" y="21410"/>
                      <a:pt x="19744" y="21600"/>
                      <a:pt x="20232" y="21600"/>
                    </a:cubicBezTo>
                    <a:cubicBezTo>
                      <a:pt x="20418" y="21600"/>
                      <a:pt x="20600" y="21572"/>
                      <a:pt x="20767" y="21511"/>
                    </a:cubicBezTo>
                    <a:cubicBezTo>
                      <a:pt x="21361" y="21364"/>
                      <a:pt x="21600" y="20774"/>
                      <a:pt x="21361" y="20407"/>
                    </a:cubicBezTo>
                    <a:lnTo>
                      <a:pt x="18615" y="17013"/>
                    </a:lnTo>
                    <a:cubicBezTo>
                      <a:pt x="18498" y="16866"/>
                      <a:pt x="18259" y="16646"/>
                      <a:pt x="17899" y="16646"/>
                    </a:cubicBezTo>
                    <a:lnTo>
                      <a:pt x="14081" y="15761"/>
                    </a:lnTo>
                    <a:cubicBezTo>
                      <a:pt x="15156" y="14434"/>
                      <a:pt x="15634" y="13033"/>
                      <a:pt x="15990" y="11558"/>
                    </a:cubicBezTo>
                    <a:lnTo>
                      <a:pt x="20168" y="11558"/>
                    </a:lnTo>
                    <a:cubicBezTo>
                      <a:pt x="20884" y="11558"/>
                      <a:pt x="21483" y="11191"/>
                      <a:pt x="21483" y="10746"/>
                    </a:cubicBezTo>
                    <a:cubicBezTo>
                      <a:pt x="21483" y="10304"/>
                      <a:pt x="20884" y="9936"/>
                      <a:pt x="20168" y="9936"/>
                    </a:cubicBezTo>
                    <a:lnTo>
                      <a:pt x="15990" y="9936"/>
                    </a:lnTo>
                    <a:cubicBezTo>
                      <a:pt x="15872" y="8462"/>
                      <a:pt x="15156" y="6988"/>
                      <a:pt x="14081" y="5808"/>
                    </a:cubicBezTo>
                    <a:lnTo>
                      <a:pt x="17899" y="4849"/>
                    </a:lnTo>
                    <a:cubicBezTo>
                      <a:pt x="18259" y="4776"/>
                      <a:pt x="18498" y="4701"/>
                      <a:pt x="18615" y="4481"/>
                    </a:cubicBezTo>
                    <a:lnTo>
                      <a:pt x="21361" y="1163"/>
                    </a:lnTo>
                    <a:cubicBezTo>
                      <a:pt x="21600" y="793"/>
                      <a:pt x="21361" y="278"/>
                      <a:pt x="20767" y="56"/>
                    </a:cubicBezTo>
                    <a:cubicBezTo>
                      <a:pt x="20611" y="19"/>
                      <a:pt x="20433" y="0"/>
                      <a:pt x="202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07" name="Google Shape;5107;p41"/>
              <p:cNvSpPr/>
              <p:nvPr/>
            </p:nvSpPr>
            <p:spPr>
              <a:xfrm>
                <a:off x="278825" y="210848"/>
                <a:ext cx="339739" cy="161689"/>
              </a:xfrm>
              <a:custGeom>
                <a:rect b="b" l="l" r="r" t="t"/>
                <a:pathLst>
                  <a:path extrusionOk="0" h="21600" w="21600">
                    <a:moveTo>
                      <a:pt x="10729" y="0"/>
                    </a:moveTo>
                    <a:cubicBezTo>
                      <a:pt x="6852" y="0"/>
                      <a:pt x="3130" y="2504"/>
                      <a:pt x="0" y="6259"/>
                    </a:cubicBezTo>
                    <a:cubicBezTo>
                      <a:pt x="596" y="9081"/>
                      <a:pt x="1489" y="11893"/>
                      <a:pt x="2383" y="14089"/>
                    </a:cubicBezTo>
                    <a:cubicBezTo>
                      <a:pt x="4620" y="18788"/>
                      <a:pt x="7599" y="21600"/>
                      <a:pt x="10729" y="21600"/>
                    </a:cubicBezTo>
                    <a:cubicBezTo>
                      <a:pt x="15642" y="21600"/>
                      <a:pt x="19964" y="15341"/>
                      <a:pt x="21600" y="6259"/>
                    </a:cubicBezTo>
                    <a:cubicBezTo>
                      <a:pt x="18474" y="2504"/>
                      <a:pt x="14748" y="0"/>
                      <a:pt x="107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08" name="Google Shape;5108;p41"/>
              <p:cNvSpPr/>
              <p:nvPr/>
            </p:nvSpPr>
            <p:spPr>
              <a:xfrm>
                <a:off x="377221" y="522473"/>
                <a:ext cx="142947" cy="328062"/>
              </a:xfrm>
              <a:custGeom>
                <a:rect b="b" l="l" r="r" t="t"/>
                <a:pathLst>
                  <a:path extrusionOk="0" h="21600" w="21600">
                    <a:moveTo>
                      <a:pt x="10980" y="0"/>
                    </a:moveTo>
                    <a:lnTo>
                      <a:pt x="0" y="20983"/>
                    </a:lnTo>
                    <a:cubicBezTo>
                      <a:pt x="3551" y="21448"/>
                      <a:pt x="7091" y="21600"/>
                      <a:pt x="10980" y="21600"/>
                    </a:cubicBezTo>
                    <a:cubicBezTo>
                      <a:pt x="14171" y="21600"/>
                      <a:pt x="17712" y="21448"/>
                      <a:pt x="21600" y="20983"/>
                    </a:cubicBezTo>
                    <a:lnTo>
                      <a:pt x="1098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09" name="Google Shape;5109;p41"/>
              <p:cNvSpPr/>
              <p:nvPr/>
            </p:nvSpPr>
            <p:spPr>
              <a:xfrm>
                <a:off x="0" y="212708"/>
                <a:ext cx="421772" cy="682823"/>
              </a:xfrm>
              <a:custGeom>
                <a:rect b="b" l="l" r="r" t="t"/>
                <a:pathLst>
                  <a:path extrusionOk="0" h="21600" w="21483">
                    <a:moveTo>
                      <a:pt x="14801" y="8465"/>
                    </a:moveTo>
                    <a:cubicBezTo>
                      <a:pt x="15517" y="8465"/>
                      <a:pt x="16111" y="8837"/>
                      <a:pt x="16111" y="9354"/>
                    </a:cubicBezTo>
                    <a:cubicBezTo>
                      <a:pt x="16111" y="9799"/>
                      <a:pt x="15517" y="10171"/>
                      <a:pt x="14801" y="10171"/>
                    </a:cubicBezTo>
                    <a:cubicBezTo>
                      <a:pt x="14085" y="10171"/>
                      <a:pt x="13486" y="9799"/>
                      <a:pt x="13486" y="9354"/>
                    </a:cubicBezTo>
                    <a:cubicBezTo>
                      <a:pt x="13486" y="8837"/>
                      <a:pt x="14085" y="8465"/>
                      <a:pt x="14801" y="8465"/>
                    </a:cubicBezTo>
                    <a:close/>
                    <a:moveTo>
                      <a:pt x="13486" y="11801"/>
                    </a:moveTo>
                    <a:cubicBezTo>
                      <a:pt x="14918" y="11801"/>
                      <a:pt x="16111" y="12542"/>
                      <a:pt x="16111" y="13507"/>
                    </a:cubicBezTo>
                    <a:cubicBezTo>
                      <a:pt x="16111" y="14396"/>
                      <a:pt x="14918" y="15137"/>
                      <a:pt x="13486" y="15137"/>
                    </a:cubicBezTo>
                    <a:cubicBezTo>
                      <a:pt x="11937" y="15137"/>
                      <a:pt x="10744" y="14396"/>
                      <a:pt x="10744" y="13507"/>
                    </a:cubicBezTo>
                    <a:cubicBezTo>
                      <a:pt x="10744" y="12542"/>
                      <a:pt x="11937" y="11801"/>
                      <a:pt x="13486" y="11801"/>
                    </a:cubicBezTo>
                    <a:close/>
                    <a:moveTo>
                      <a:pt x="1285" y="0"/>
                    </a:moveTo>
                    <a:cubicBezTo>
                      <a:pt x="1084" y="0"/>
                      <a:pt x="887" y="26"/>
                      <a:pt x="716" y="89"/>
                    </a:cubicBezTo>
                    <a:cubicBezTo>
                      <a:pt x="122" y="238"/>
                      <a:pt x="-117" y="830"/>
                      <a:pt x="122" y="1127"/>
                    </a:cubicBezTo>
                    <a:lnTo>
                      <a:pt x="2864" y="4538"/>
                    </a:lnTo>
                    <a:cubicBezTo>
                      <a:pt x="2985" y="4687"/>
                      <a:pt x="3342" y="4835"/>
                      <a:pt x="3580" y="4835"/>
                    </a:cubicBezTo>
                    <a:lnTo>
                      <a:pt x="7520" y="5797"/>
                    </a:lnTo>
                    <a:cubicBezTo>
                      <a:pt x="6444" y="7058"/>
                      <a:pt x="5849" y="8465"/>
                      <a:pt x="5489" y="9947"/>
                    </a:cubicBezTo>
                    <a:lnTo>
                      <a:pt x="1315" y="9947"/>
                    </a:lnTo>
                    <a:cubicBezTo>
                      <a:pt x="599" y="9947"/>
                      <a:pt x="0" y="10319"/>
                      <a:pt x="0" y="10764"/>
                    </a:cubicBezTo>
                    <a:cubicBezTo>
                      <a:pt x="0" y="11283"/>
                      <a:pt x="599" y="11653"/>
                      <a:pt x="1315" y="11653"/>
                    </a:cubicBezTo>
                    <a:lnTo>
                      <a:pt x="5489" y="11653"/>
                    </a:lnTo>
                    <a:cubicBezTo>
                      <a:pt x="5728" y="13135"/>
                      <a:pt x="6444" y="14469"/>
                      <a:pt x="7520" y="15803"/>
                    </a:cubicBezTo>
                    <a:lnTo>
                      <a:pt x="3580" y="16692"/>
                    </a:lnTo>
                    <a:cubicBezTo>
                      <a:pt x="3342" y="16841"/>
                      <a:pt x="2985" y="16916"/>
                      <a:pt x="2864" y="17064"/>
                    </a:cubicBezTo>
                    <a:lnTo>
                      <a:pt x="122" y="20400"/>
                    </a:lnTo>
                    <a:cubicBezTo>
                      <a:pt x="-117" y="20770"/>
                      <a:pt x="122" y="21362"/>
                      <a:pt x="716" y="21511"/>
                    </a:cubicBezTo>
                    <a:cubicBezTo>
                      <a:pt x="947" y="21572"/>
                      <a:pt x="1167" y="21600"/>
                      <a:pt x="1372" y="21600"/>
                    </a:cubicBezTo>
                    <a:cubicBezTo>
                      <a:pt x="1910" y="21600"/>
                      <a:pt x="2334" y="21409"/>
                      <a:pt x="2508" y="21141"/>
                    </a:cubicBezTo>
                    <a:lnTo>
                      <a:pt x="5133" y="18102"/>
                    </a:lnTo>
                    <a:lnTo>
                      <a:pt x="8952" y="17212"/>
                    </a:lnTo>
                    <a:cubicBezTo>
                      <a:pt x="10744" y="18770"/>
                      <a:pt x="13248" y="19955"/>
                      <a:pt x="16233" y="20770"/>
                    </a:cubicBezTo>
                    <a:lnTo>
                      <a:pt x="21483" y="6465"/>
                    </a:lnTo>
                    <a:cubicBezTo>
                      <a:pt x="18619" y="6465"/>
                      <a:pt x="16111" y="5724"/>
                      <a:pt x="14323" y="4538"/>
                    </a:cubicBezTo>
                    <a:cubicBezTo>
                      <a:pt x="13248" y="3870"/>
                      <a:pt x="12532" y="3202"/>
                      <a:pt x="12054" y="2388"/>
                    </a:cubicBezTo>
                    <a:cubicBezTo>
                      <a:pt x="10861" y="2906"/>
                      <a:pt x="9906" y="3649"/>
                      <a:pt x="8952" y="4390"/>
                    </a:cubicBezTo>
                    <a:lnTo>
                      <a:pt x="5133" y="3501"/>
                    </a:lnTo>
                    <a:lnTo>
                      <a:pt x="2508" y="386"/>
                    </a:lnTo>
                    <a:cubicBezTo>
                      <a:pt x="2338" y="174"/>
                      <a:pt x="1796" y="0"/>
                      <a:pt x="12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110" name="Google Shape;5110;p41"/>
            <p:cNvGrpSpPr/>
            <p:nvPr/>
          </p:nvGrpSpPr>
          <p:grpSpPr>
            <a:xfrm>
              <a:off x="4458089" y="5860446"/>
              <a:ext cx="904455" cy="906763"/>
              <a:chOff x="74" y="74"/>
              <a:chExt cx="904454" cy="906761"/>
            </a:xfrm>
          </p:grpSpPr>
          <p:sp>
            <p:nvSpPr>
              <p:cNvPr id="5111" name="Google Shape;5111;p41"/>
              <p:cNvSpPr/>
              <p:nvPr/>
            </p:nvSpPr>
            <p:spPr>
              <a:xfrm>
                <a:off x="56300" y="59721"/>
                <a:ext cx="213229" cy="205123"/>
              </a:xfrm>
              <a:custGeom>
                <a:rect b="b" l="l" r="r" t="t"/>
                <a:pathLst>
                  <a:path extrusionOk="0" h="21600" w="21600">
                    <a:moveTo>
                      <a:pt x="13772" y="0"/>
                    </a:moveTo>
                    <a:cubicBezTo>
                      <a:pt x="12891" y="0"/>
                      <a:pt x="12009" y="125"/>
                      <a:pt x="11158" y="376"/>
                    </a:cubicBezTo>
                    <a:cubicBezTo>
                      <a:pt x="4031" y="2107"/>
                      <a:pt x="475" y="11481"/>
                      <a:pt x="0" y="21600"/>
                    </a:cubicBezTo>
                    <a:lnTo>
                      <a:pt x="16138" y="21600"/>
                    </a:lnTo>
                    <a:cubicBezTo>
                      <a:pt x="16854" y="15429"/>
                      <a:pt x="18511" y="8521"/>
                      <a:pt x="21600" y="2843"/>
                    </a:cubicBezTo>
                    <a:cubicBezTo>
                      <a:pt x="18956" y="1018"/>
                      <a:pt x="16319" y="0"/>
                      <a:pt x="137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12" name="Google Shape;5112;p41"/>
              <p:cNvSpPr/>
              <p:nvPr/>
            </p:nvSpPr>
            <p:spPr>
              <a:xfrm>
                <a:off x="74" y="321069"/>
                <a:ext cx="904454" cy="370232"/>
              </a:xfrm>
              <a:custGeom>
                <a:rect b="b" l="l" r="r" t="t"/>
                <a:pathLst>
                  <a:path extrusionOk="0" h="21600" w="21600">
                    <a:moveTo>
                      <a:pt x="6995" y="6287"/>
                    </a:moveTo>
                    <a:cubicBezTo>
                      <a:pt x="7330" y="6287"/>
                      <a:pt x="7609" y="6973"/>
                      <a:pt x="7609" y="7793"/>
                    </a:cubicBezTo>
                    <a:cubicBezTo>
                      <a:pt x="7609" y="8613"/>
                      <a:pt x="7330" y="9294"/>
                      <a:pt x="6995" y="9294"/>
                    </a:cubicBezTo>
                    <a:lnTo>
                      <a:pt x="4476" y="9294"/>
                    </a:lnTo>
                    <a:cubicBezTo>
                      <a:pt x="4140" y="9294"/>
                      <a:pt x="3861" y="8613"/>
                      <a:pt x="3861" y="7793"/>
                    </a:cubicBezTo>
                    <a:cubicBezTo>
                      <a:pt x="3861" y="6973"/>
                      <a:pt x="4140" y="6287"/>
                      <a:pt x="4476" y="6287"/>
                    </a:cubicBezTo>
                    <a:close/>
                    <a:moveTo>
                      <a:pt x="12030" y="6287"/>
                    </a:moveTo>
                    <a:cubicBezTo>
                      <a:pt x="12366" y="6287"/>
                      <a:pt x="12646" y="6973"/>
                      <a:pt x="12646" y="7793"/>
                    </a:cubicBezTo>
                    <a:cubicBezTo>
                      <a:pt x="12646" y="8613"/>
                      <a:pt x="12366" y="9294"/>
                      <a:pt x="12030" y="9294"/>
                    </a:cubicBezTo>
                    <a:lnTo>
                      <a:pt x="9513" y="9294"/>
                    </a:lnTo>
                    <a:cubicBezTo>
                      <a:pt x="9176" y="9294"/>
                      <a:pt x="8897" y="8613"/>
                      <a:pt x="8897" y="7793"/>
                    </a:cubicBezTo>
                    <a:cubicBezTo>
                      <a:pt x="8897" y="6973"/>
                      <a:pt x="9176" y="6287"/>
                      <a:pt x="9513" y="6287"/>
                    </a:cubicBezTo>
                    <a:close/>
                    <a:moveTo>
                      <a:pt x="17122" y="6287"/>
                    </a:moveTo>
                    <a:cubicBezTo>
                      <a:pt x="17458" y="6287"/>
                      <a:pt x="17739" y="6973"/>
                      <a:pt x="17739" y="7793"/>
                    </a:cubicBezTo>
                    <a:cubicBezTo>
                      <a:pt x="17739" y="8613"/>
                      <a:pt x="17458" y="9294"/>
                      <a:pt x="17122" y="9294"/>
                    </a:cubicBezTo>
                    <a:lnTo>
                      <a:pt x="14604" y="9294"/>
                    </a:lnTo>
                    <a:cubicBezTo>
                      <a:pt x="14268" y="9294"/>
                      <a:pt x="13989" y="8613"/>
                      <a:pt x="13989" y="7793"/>
                    </a:cubicBezTo>
                    <a:cubicBezTo>
                      <a:pt x="13989" y="6973"/>
                      <a:pt x="14268" y="6287"/>
                      <a:pt x="14604" y="6287"/>
                    </a:cubicBezTo>
                    <a:close/>
                    <a:moveTo>
                      <a:pt x="9513" y="12440"/>
                    </a:moveTo>
                    <a:cubicBezTo>
                      <a:pt x="9849" y="12440"/>
                      <a:pt x="10128" y="13121"/>
                      <a:pt x="10128" y="13942"/>
                    </a:cubicBezTo>
                    <a:cubicBezTo>
                      <a:pt x="10128" y="14762"/>
                      <a:pt x="9849" y="15447"/>
                      <a:pt x="9513" y="15447"/>
                    </a:cubicBezTo>
                    <a:lnTo>
                      <a:pt x="6995" y="15447"/>
                    </a:lnTo>
                    <a:cubicBezTo>
                      <a:pt x="6659" y="15447"/>
                      <a:pt x="6378" y="14762"/>
                      <a:pt x="6378" y="13942"/>
                    </a:cubicBezTo>
                    <a:cubicBezTo>
                      <a:pt x="6378" y="13121"/>
                      <a:pt x="6659" y="12440"/>
                      <a:pt x="6995" y="12440"/>
                    </a:cubicBezTo>
                    <a:close/>
                    <a:moveTo>
                      <a:pt x="14604" y="12440"/>
                    </a:moveTo>
                    <a:cubicBezTo>
                      <a:pt x="14939" y="12440"/>
                      <a:pt x="15220" y="13121"/>
                      <a:pt x="15220" y="13942"/>
                    </a:cubicBezTo>
                    <a:cubicBezTo>
                      <a:pt x="15220" y="14762"/>
                      <a:pt x="14939" y="15447"/>
                      <a:pt x="14604" y="15447"/>
                    </a:cubicBezTo>
                    <a:lnTo>
                      <a:pt x="12087" y="15447"/>
                    </a:lnTo>
                    <a:cubicBezTo>
                      <a:pt x="11751" y="15447"/>
                      <a:pt x="11471" y="14762"/>
                      <a:pt x="11471" y="13942"/>
                    </a:cubicBezTo>
                    <a:cubicBezTo>
                      <a:pt x="11471" y="13121"/>
                      <a:pt x="11751" y="12440"/>
                      <a:pt x="12087" y="12440"/>
                    </a:cubicBezTo>
                    <a:close/>
                    <a:moveTo>
                      <a:pt x="1902" y="0"/>
                    </a:moveTo>
                    <a:cubicBezTo>
                      <a:pt x="838" y="0"/>
                      <a:pt x="0" y="2048"/>
                      <a:pt x="0" y="4508"/>
                    </a:cubicBezTo>
                    <a:cubicBezTo>
                      <a:pt x="0" y="13942"/>
                      <a:pt x="3133" y="21600"/>
                      <a:pt x="6995" y="21600"/>
                    </a:cubicBezTo>
                    <a:lnTo>
                      <a:pt x="14604" y="21600"/>
                    </a:lnTo>
                    <a:cubicBezTo>
                      <a:pt x="18465" y="21600"/>
                      <a:pt x="21600" y="13942"/>
                      <a:pt x="21600" y="4508"/>
                    </a:cubicBezTo>
                    <a:cubicBezTo>
                      <a:pt x="21600" y="2048"/>
                      <a:pt x="20760" y="0"/>
                      <a:pt x="196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13" name="Google Shape;5113;p41"/>
              <p:cNvSpPr/>
              <p:nvPr/>
            </p:nvSpPr>
            <p:spPr>
              <a:xfrm>
                <a:off x="269528" y="74"/>
                <a:ext cx="363166" cy="267076"/>
              </a:xfrm>
              <a:custGeom>
                <a:rect b="b" l="l" r="r" t="t"/>
                <a:pathLst>
                  <a:path extrusionOk="0" h="21600" w="21600">
                    <a:moveTo>
                      <a:pt x="10731" y="0"/>
                    </a:moveTo>
                    <a:cubicBezTo>
                      <a:pt x="5432" y="0"/>
                      <a:pt x="836" y="10797"/>
                      <a:pt x="0" y="21600"/>
                    </a:cubicBezTo>
                    <a:lnTo>
                      <a:pt x="21600" y="21600"/>
                    </a:lnTo>
                    <a:cubicBezTo>
                      <a:pt x="20764" y="10797"/>
                      <a:pt x="16305" y="0"/>
                      <a:pt x="107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14" name="Google Shape;5114;p41"/>
              <p:cNvSpPr/>
              <p:nvPr/>
            </p:nvSpPr>
            <p:spPr>
              <a:xfrm>
                <a:off x="635073" y="62027"/>
                <a:ext cx="213155" cy="207503"/>
              </a:xfrm>
              <a:custGeom>
                <a:rect b="b" l="l" r="r" t="t"/>
                <a:pathLst>
                  <a:path extrusionOk="0" h="21600" w="21600">
                    <a:moveTo>
                      <a:pt x="7823" y="0"/>
                    </a:moveTo>
                    <a:cubicBezTo>
                      <a:pt x="5276" y="0"/>
                      <a:pt x="2638" y="1006"/>
                      <a:pt x="0" y="2818"/>
                    </a:cubicBezTo>
                    <a:cubicBezTo>
                      <a:pt x="3082" y="8671"/>
                      <a:pt x="4748" y="15259"/>
                      <a:pt x="5457" y="21600"/>
                    </a:cubicBezTo>
                    <a:lnTo>
                      <a:pt x="21600" y="21600"/>
                    </a:lnTo>
                    <a:lnTo>
                      <a:pt x="21600" y="21352"/>
                    </a:lnTo>
                    <a:cubicBezTo>
                      <a:pt x="21125" y="11350"/>
                      <a:pt x="17568" y="2083"/>
                      <a:pt x="10446" y="379"/>
                    </a:cubicBezTo>
                    <a:cubicBezTo>
                      <a:pt x="9587" y="124"/>
                      <a:pt x="8712" y="0"/>
                      <a:pt x="78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15" name="Google Shape;5115;p41"/>
              <p:cNvSpPr/>
              <p:nvPr/>
            </p:nvSpPr>
            <p:spPr>
              <a:xfrm>
                <a:off x="531917" y="719413"/>
                <a:ext cx="210924" cy="131196"/>
              </a:xfrm>
              <a:custGeom>
                <a:rect b="b" l="l" r="r" t="t"/>
                <a:pathLst>
                  <a:path extrusionOk="0" h="21600" w="21600">
                    <a:moveTo>
                      <a:pt x="21600" y="0"/>
                    </a:moveTo>
                    <a:cubicBezTo>
                      <a:pt x="17518" y="2694"/>
                      <a:pt x="12963" y="4237"/>
                      <a:pt x="8157" y="4237"/>
                    </a:cubicBezTo>
                    <a:lnTo>
                      <a:pt x="480" y="4237"/>
                    </a:lnTo>
                    <a:cubicBezTo>
                      <a:pt x="0" y="5780"/>
                      <a:pt x="0" y="6943"/>
                      <a:pt x="0" y="8486"/>
                    </a:cubicBezTo>
                    <a:lnTo>
                      <a:pt x="0" y="16971"/>
                    </a:lnTo>
                    <a:cubicBezTo>
                      <a:pt x="0" y="19665"/>
                      <a:pt x="1439" y="21600"/>
                      <a:pt x="2879" y="21600"/>
                    </a:cubicBezTo>
                    <a:lnTo>
                      <a:pt x="8157" y="21600"/>
                    </a:lnTo>
                    <a:cubicBezTo>
                      <a:pt x="15598" y="21600"/>
                      <a:pt x="21600" y="11951"/>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16" name="Google Shape;5116;p41"/>
              <p:cNvSpPr/>
              <p:nvPr/>
            </p:nvSpPr>
            <p:spPr>
              <a:xfrm>
                <a:off x="717032" y="672558"/>
                <a:ext cx="187496" cy="234277"/>
              </a:xfrm>
              <a:custGeom>
                <a:rect b="b" l="l" r="r" t="t"/>
                <a:pathLst>
                  <a:path extrusionOk="0" h="21600" w="21600">
                    <a:moveTo>
                      <a:pt x="12149" y="0"/>
                    </a:moveTo>
                    <a:lnTo>
                      <a:pt x="9176" y="1509"/>
                    </a:lnTo>
                    <a:lnTo>
                      <a:pt x="9176" y="4320"/>
                    </a:lnTo>
                    <a:cubicBezTo>
                      <a:pt x="9176" y="9936"/>
                      <a:pt x="5398" y="15120"/>
                      <a:pt x="0" y="18357"/>
                    </a:cubicBezTo>
                    <a:cubicBezTo>
                      <a:pt x="3513" y="20085"/>
                      <a:pt x="8097" y="21600"/>
                      <a:pt x="12415" y="21600"/>
                    </a:cubicBezTo>
                    <a:lnTo>
                      <a:pt x="18627" y="21600"/>
                    </a:lnTo>
                    <a:cubicBezTo>
                      <a:pt x="20246" y="21600"/>
                      <a:pt x="21600" y="20517"/>
                      <a:pt x="21600" y="19008"/>
                    </a:cubicBezTo>
                    <a:lnTo>
                      <a:pt x="21600" y="14256"/>
                    </a:lnTo>
                    <a:cubicBezTo>
                      <a:pt x="21600" y="8208"/>
                      <a:pt x="17547" y="3237"/>
                      <a:pt x="12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117" name="Google Shape;5117;p41"/>
            <p:cNvGrpSpPr/>
            <p:nvPr/>
          </p:nvGrpSpPr>
          <p:grpSpPr>
            <a:xfrm>
              <a:off x="10117678" y="3632482"/>
              <a:ext cx="792878" cy="904455"/>
              <a:chOff x="-1" y="0"/>
              <a:chExt cx="792876" cy="904454"/>
            </a:xfrm>
          </p:grpSpPr>
          <p:sp>
            <p:nvSpPr>
              <p:cNvPr id="5118" name="Google Shape;5118;p41"/>
              <p:cNvSpPr/>
              <p:nvPr/>
            </p:nvSpPr>
            <p:spPr>
              <a:xfrm>
                <a:off x="576375" y="0"/>
                <a:ext cx="216500" cy="220294"/>
              </a:xfrm>
              <a:custGeom>
                <a:rect b="b" l="l" r="r" t="t"/>
                <a:pathLst>
                  <a:path extrusionOk="0" h="21600" w="21008">
                    <a:moveTo>
                      <a:pt x="14325" y="0"/>
                    </a:moveTo>
                    <a:cubicBezTo>
                      <a:pt x="8639" y="0"/>
                      <a:pt x="3414" y="2757"/>
                      <a:pt x="0" y="6891"/>
                    </a:cubicBezTo>
                    <a:cubicBezTo>
                      <a:pt x="4547" y="10800"/>
                      <a:pt x="8869" y="15854"/>
                      <a:pt x="12052" y="21600"/>
                    </a:cubicBezTo>
                    <a:lnTo>
                      <a:pt x="20691" y="3449"/>
                    </a:lnTo>
                    <a:cubicBezTo>
                      <a:pt x="21600" y="1838"/>
                      <a:pt x="20467" y="0"/>
                      <a:pt x="184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19" name="Google Shape;5119;p41"/>
              <p:cNvSpPr/>
              <p:nvPr/>
            </p:nvSpPr>
            <p:spPr>
              <a:xfrm>
                <a:off x="372518" y="534223"/>
                <a:ext cx="49236" cy="49236"/>
              </a:xfrm>
              <a:custGeom>
                <a:rect b="b" l="l" r="r" t="t"/>
                <a:pathLst>
                  <a:path extrusionOk="0" h="21600" w="21600">
                    <a:moveTo>
                      <a:pt x="11322" y="0"/>
                    </a:moveTo>
                    <a:cubicBezTo>
                      <a:pt x="5155" y="0"/>
                      <a:pt x="0" y="5155"/>
                      <a:pt x="0" y="11322"/>
                    </a:cubicBezTo>
                    <a:cubicBezTo>
                      <a:pt x="0" y="14389"/>
                      <a:pt x="5155" y="17489"/>
                      <a:pt x="11322" y="21600"/>
                    </a:cubicBezTo>
                    <a:cubicBezTo>
                      <a:pt x="16445" y="19544"/>
                      <a:pt x="20556" y="15433"/>
                      <a:pt x="21600" y="12334"/>
                    </a:cubicBezTo>
                    <a:lnTo>
                      <a:pt x="21600" y="9266"/>
                    </a:lnTo>
                    <a:cubicBezTo>
                      <a:pt x="20556" y="4111"/>
                      <a:pt x="16445" y="0"/>
                      <a:pt x="113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20" name="Google Shape;5120;p41"/>
              <p:cNvSpPr/>
              <p:nvPr/>
            </p:nvSpPr>
            <p:spPr>
              <a:xfrm>
                <a:off x="49217" y="210922"/>
                <a:ext cx="318617" cy="613358"/>
              </a:xfrm>
              <a:custGeom>
                <a:rect b="b" l="l" r="r" t="t"/>
                <a:pathLst>
                  <a:path extrusionOk="0" h="21600" w="21600">
                    <a:moveTo>
                      <a:pt x="12706" y="7674"/>
                    </a:moveTo>
                    <a:cubicBezTo>
                      <a:pt x="13659" y="7674"/>
                      <a:pt x="14450" y="8085"/>
                      <a:pt x="14450" y="8580"/>
                    </a:cubicBezTo>
                    <a:cubicBezTo>
                      <a:pt x="14450" y="9075"/>
                      <a:pt x="13659" y="9489"/>
                      <a:pt x="12706" y="9489"/>
                    </a:cubicBezTo>
                    <a:cubicBezTo>
                      <a:pt x="11753" y="9489"/>
                      <a:pt x="10956" y="9075"/>
                      <a:pt x="10956" y="8580"/>
                    </a:cubicBezTo>
                    <a:cubicBezTo>
                      <a:pt x="10956" y="8085"/>
                      <a:pt x="11753" y="7674"/>
                      <a:pt x="12706" y="7674"/>
                    </a:cubicBezTo>
                    <a:close/>
                    <a:moveTo>
                      <a:pt x="7624" y="0"/>
                    </a:moveTo>
                    <a:cubicBezTo>
                      <a:pt x="2859" y="3630"/>
                      <a:pt x="0" y="8499"/>
                      <a:pt x="0" y="12294"/>
                    </a:cubicBezTo>
                    <a:cubicBezTo>
                      <a:pt x="0" y="16008"/>
                      <a:pt x="2380" y="18813"/>
                      <a:pt x="7306" y="20544"/>
                    </a:cubicBezTo>
                    <a:cubicBezTo>
                      <a:pt x="9368" y="21244"/>
                      <a:pt x="11733" y="21600"/>
                      <a:pt x="14118" y="21600"/>
                    </a:cubicBezTo>
                    <a:cubicBezTo>
                      <a:pt x="15958" y="21600"/>
                      <a:pt x="17808" y="21388"/>
                      <a:pt x="19538" y="20958"/>
                    </a:cubicBezTo>
                    <a:cubicBezTo>
                      <a:pt x="20808" y="20544"/>
                      <a:pt x="21600" y="19803"/>
                      <a:pt x="21600" y="19143"/>
                    </a:cubicBezTo>
                    <a:lnTo>
                      <a:pt x="21600" y="14685"/>
                    </a:lnTo>
                    <a:cubicBezTo>
                      <a:pt x="20491" y="14274"/>
                      <a:pt x="18741" y="13614"/>
                      <a:pt x="18267" y="12705"/>
                    </a:cubicBezTo>
                    <a:cubicBezTo>
                      <a:pt x="18106" y="12624"/>
                      <a:pt x="18106" y="12375"/>
                      <a:pt x="18106" y="12294"/>
                    </a:cubicBezTo>
                    <a:lnTo>
                      <a:pt x="18106" y="6021"/>
                    </a:lnTo>
                    <a:cubicBezTo>
                      <a:pt x="18106" y="4371"/>
                      <a:pt x="16518" y="2886"/>
                      <a:pt x="13976" y="2061"/>
                    </a:cubicBezTo>
                    <a:lnTo>
                      <a:pt x="762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21" name="Google Shape;5121;p41"/>
              <p:cNvSpPr/>
              <p:nvPr/>
            </p:nvSpPr>
            <p:spPr>
              <a:xfrm>
                <a:off x="421753" y="210922"/>
                <a:ext cx="318616" cy="614101"/>
              </a:xfrm>
              <a:custGeom>
                <a:rect b="b" l="l" r="r" t="t"/>
                <a:pathLst>
                  <a:path extrusionOk="0" h="21600" w="21600">
                    <a:moveTo>
                      <a:pt x="9055" y="7665"/>
                    </a:moveTo>
                    <a:cubicBezTo>
                      <a:pt x="10165" y="7665"/>
                      <a:pt x="10961" y="8075"/>
                      <a:pt x="10961" y="8570"/>
                    </a:cubicBezTo>
                    <a:cubicBezTo>
                      <a:pt x="10961" y="9064"/>
                      <a:pt x="10165" y="9478"/>
                      <a:pt x="9055" y="9478"/>
                    </a:cubicBezTo>
                    <a:cubicBezTo>
                      <a:pt x="8103" y="9478"/>
                      <a:pt x="7306" y="9064"/>
                      <a:pt x="7306" y="8570"/>
                    </a:cubicBezTo>
                    <a:cubicBezTo>
                      <a:pt x="7306" y="8075"/>
                      <a:pt x="8103" y="7665"/>
                      <a:pt x="9055" y="7665"/>
                    </a:cubicBezTo>
                    <a:close/>
                    <a:moveTo>
                      <a:pt x="14138" y="0"/>
                    </a:moveTo>
                    <a:lnTo>
                      <a:pt x="7785" y="2059"/>
                    </a:lnTo>
                    <a:cubicBezTo>
                      <a:pt x="5082" y="2883"/>
                      <a:pt x="3494" y="4450"/>
                      <a:pt x="3494" y="6014"/>
                    </a:cubicBezTo>
                    <a:lnTo>
                      <a:pt x="3494" y="12279"/>
                    </a:lnTo>
                    <a:cubicBezTo>
                      <a:pt x="3494" y="12525"/>
                      <a:pt x="3494" y="12690"/>
                      <a:pt x="3333" y="12939"/>
                    </a:cubicBezTo>
                    <a:lnTo>
                      <a:pt x="3333" y="13020"/>
                    </a:lnTo>
                    <a:cubicBezTo>
                      <a:pt x="2859" y="13844"/>
                      <a:pt x="1271" y="14422"/>
                      <a:pt x="0" y="14751"/>
                    </a:cubicBezTo>
                    <a:lnTo>
                      <a:pt x="0" y="19120"/>
                    </a:lnTo>
                    <a:cubicBezTo>
                      <a:pt x="0" y="19779"/>
                      <a:pt x="792" y="20520"/>
                      <a:pt x="2224" y="20933"/>
                    </a:cubicBezTo>
                    <a:cubicBezTo>
                      <a:pt x="3913" y="21380"/>
                      <a:pt x="5738" y="21600"/>
                      <a:pt x="7573" y="21600"/>
                    </a:cubicBezTo>
                    <a:cubicBezTo>
                      <a:pt x="14536" y="21600"/>
                      <a:pt x="21600" y="18411"/>
                      <a:pt x="21600" y="12279"/>
                    </a:cubicBezTo>
                    <a:cubicBezTo>
                      <a:pt x="21600" y="8489"/>
                      <a:pt x="18903" y="3707"/>
                      <a:pt x="141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22" name="Google Shape;5122;p41"/>
              <p:cNvSpPr/>
              <p:nvPr/>
            </p:nvSpPr>
            <p:spPr>
              <a:xfrm>
                <a:off x="192088" y="56226"/>
                <a:ext cx="405410" cy="428837"/>
              </a:xfrm>
              <a:custGeom>
                <a:rect b="b" l="l" r="r" t="t"/>
                <a:pathLst>
                  <a:path extrusionOk="0" h="21600" w="21600">
                    <a:moveTo>
                      <a:pt x="10861" y="0"/>
                    </a:moveTo>
                    <a:cubicBezTo>
                      <a:pt x="6744" y="0"/>
                      <a:pt x="2996" y="2244"/>
                      <a:pt x="0" y="5668"/>
                    </a:cubicBezTo>
                    <a:lnTo>
                      <a:pt x="4870" y="8616"/>
                    </a:lnTo>
                    <a:cubicBezTo>
                      <a:pt x="7743" y="10268"/>
                      <a:pt x="9364" y="13220"/>
                      <a:pt x="9364" y="16404"/>
                    </a:cubicBezTo>
                    <a:lnTo>
                      <a:pt x="9364" y="21600"/>
                    </a:lnTo>
                    <a:cubicBezTo>
                      <a:pt x="9863" y="21364"/>
                      <a:pt x="10362" y="21244"/>
                      <a:pt x="10988" y="21244"/>
                    </a:cubicBezTo>
                    <a:cubicBezTo>
                      <a:pt x="11488" y="21244"/>
                      <a:pt x="11860" y="21364"/>
                      <a:pt x="12236" y="21600"/>
                    </a:cubicBezTo>
                    <a:lnTo>
                      <a:pt x="12236" y="16404"/>
                    </a:lnTo>
                    <a:cubicBezTo>
                      <a:pt x="12236" y="13100"/>
                      <a:pt x="13984" y="10152"/>
                      <a:pt x="16730" y="8616"/>
                    </a:cubicBezTo>
                    <a:lnTo>
                      <a:pt x="21600" y="5668"/>
                    </a:lnTo>
                    <a:cubicBezTo>
                      <a:pt x="18604" y="2244"/>
                      <a:pt x="14856" y="0"/>
                      <a:pt x="108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23" name="Google Shape;5123;p41"/>
              <p:cNvSpPr/>
              <p:nvPr/>
            </p:nvSpPr>
            <p:spPr>
              <a:xfrm>
                <a:off x="316292" y="831790"/>
                <a:ext cx="157003" cy="72664"/>
              </a:xfrm>
              <a:custGeom>
                <a:rect b="b" l="l" r="r" t="t"/>
                <a:pathLst>
                  <a:path extrusionOk="0" h="21600" w="21600">
                    <a:moveTo>
                      <a:pt x="10959" y="0"/>
                    </a:moveTo>
                    <a:cubicBezTo>
                      <a:pt x="7735" y="5571"/>
                      <a:pt x="3868" y="9064"/>
                      <a:pt x="0" y="11850"/>
                    </a:cubicBezTo>
                    <a:lnTo>
                      <a:pt x="0" y="13928"/>
                    </a:lnTo>
                    <a:cubicBezTo>
                      <a:pt x="0" y="18814"/>
                      <a:pt x="1617" y="21600"/>
                      <a:pt x="3551" y="21600"/>
                    </a:cubicBezTo>
                    <a:lnTo>
                      <a:pt x="18049" y="21600"/>
                    </a:lnTo>
                    <a:cubicBezTo>
                      <a:pt x="19983" y="21600"/>
                      <a:pt x="21600" y="18814"/>
                      <a:pt x="21600" y="13928"/>
                    </a:cubicBezTo>
                    <a:lnTo>
                      <a:pt x="21600" y="11850"/>
                    </a:lnTo>
                    <a:cubicBezTo>
                      <a:pt x="17732" y="9064"/>
                      <a:pt x="14182" y="5571"/>
                      <a:pt x="109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24" name="Google Shape;5124;p41"/>
              <p:cNvSpPr/>
              <p:nvPr/>
            </p:nvSpPr>
            <p:spPr>
              <a:xfrm>
                <a:off x="-1" y="0"/>
                <a:ext cx="215518" cy="220294"/>
              </a:xfrm>
              <a:custGeom>
                <a:rect b="b" l="l" r="r" t="t"/>
                <a:pathLst>
                  <a:path extrusionOk="0" h="21600" w="21139">
                    <a:moveTo>
                      <a:pt x="2523" y="0"/>
                    </a:moveTo>
                    <a:cubicBezTo>
                      <a:pt x="458" y="0"/>
                      <a:pt x="-461" y="2071"/>
                      <a:pt x="225" y="3909"/>
                    </a:cubicBezTo>
                    <a:lnTo>
                      <a:pt x="9190" y="21600"/>
                    </a:lnTo>
                    <a:cubicBezTo>
                      <a:pt x="12407" y="15854"/>
                      <a:pt x="16317" y="11026"/>
                      <a:pt x="21139" y="6891"/>
                    </a:cubicBezTo>
                    <a:cubicBezTo>
                      <a:pt x="17696" y="2757"/>
                      <a:pt x="12641" y="0"/>
                      <a:pt x="68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125" name="Google Shape;5125;p41"/>
            <p:cNvGrpSpPr/>
            <p:nvPr/>
          </p:nvGrpSpPr>
          <p:grpSpPr>
            <a:xfrm>
              <a:off x="10060283" y="4745404"/>
              <a:ext cx="909142" cy="909141"/>
              <a:chOff x="74" y="0"/>
              <a:chExt cx="909140" cy="909139"/>
            </a:xfrm>
          </p:grpSpPr>
          <p:sp>
            <p:nvSpPr>
              <p:cNvPr id="5126" name="Google Shape;5126;p41"/>
              <p:cNvSpPr/>
              <p:nvPr/>
            </p:nvSpPr>
            <p:spPr>
              <a:xfrm>
                <a:off x="74" y="0"/>
                <a:ext cx="161688" cy="229665"/>
              </a:xfrm>
              <a:custGeom>
                <a:rect b="b" l="l" r="r" t="t"/>
                <a:pathLst>
                  <a:path extrusionOk="0" h="21600" w="21600">
                    <a:moveTo>
                      <a:pt x="10641" y="0"/>
                    </a:moveTo>
                    <a:cubicBezTo>
                      <a:pt x="4690" y="0"/>
                      <a:pt x="0" y="3309"/>
                      <a:pt x="0" y="7498"/>
                    </a:cubicBezTo>
                    <a:cubicBezTo>
                      <a:pt x="0" y="11681"/>
                      <a:pt x="4690" y="14990"/>
                      <a:pt x="10641" y="14990"/>
                    </a:cubicBezTo>
                    <a:lnTo>
                      <a:pt x="10949" y="14990"/>
                    </a:lnTo>
                    <a:lnTo>
                      <a:pt x="15023" y="21600"/>
                    </a:lnTo>
                    <a:cubicBezTo>
                      <a:pt x="16900" y="21159"/>
                      <a:pt x="18778" y="20495"/>
                      <a:pt x="20656" y="20278"/>
                    </a:cubicBezTo>
                    <a:lnTo>
                      <a:pt x="21600" y="20278"/>
                    </a:lnTo>
                    <a:lnTo>
                      <a:pt x="17526" y="13003"/>
                    </a:lnTo>
                    <a:cubicBezTo>
                      <a:pt x="20030" y="11681"/>
                      <a:pt x="21282" y="9702"/>
                      <a:pt x="21282" y="7498"/>
                    </a:cubicBezTo>
                    <a:cubicBezTo>
                      <a:pt x="21282" y="3309"/>
                      <a:pt x="16592" y="0"/>
                      <a:pt x="106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27" name="Google Shape;5127;p41"/>
              <p:cNvSpPr/>
              <p:nvPr/>
            </p:nvSpPr>
            <p:spPr>
              <a:xfrm>
                <a:off x="56300" y="273024"/>
                <a:ext cx="852914" cy="636115"/>
              </a:xfrm>
              <a:custGeom>
                <a:rect b="b" l="l" r="r" t="t"/>
                <a:pathLst>
                  <a:path extrusionOk="0" h="21600" w="21600">
                    <a:moveTo>
                      <a:pt x="3322" y="3382"/>
                    </a:moveTo>
                    <a:cubicBezTo>
                      <a:pt x="3678" y="3382"/>
                      <a:pt x="3976" y="3778"/>
                      <a:pt x="3976" y="4336"/>
                    </a:cubicBezTo>
                    <a:cubicBezTo>
                      <a:pt x="3976" y="4813"/>
                      <a:pt x="3678" y="5210"/>
                      <a:pt x="3322" y="5210"/>
                    </a:cubicBezTo>
                    <a:cubicBezTo>
                      <a:pt x="2967" y="5210"/>
                      <a:pt x="2671" y="4813"/>
                      <a:pt x="2671" y="4336"/>
                    </a:cubicBezTo>
                    <a:cubicBezTo>
                      <a:pt x="2671" y="3778"/>
                      <a:pt x="2967" y="3382"/>
                      <a:pt x="3322" y="3382"/>
                    </a:cubicBezTo>
                    <a:close/>
                    <a:moveTo>
                      <a:pt x="3443" y="0"/>
                    </a:moveTo>
                    <a:cubicBezTo>
                      <a:pt x="1718" y="0"/>
                      <a:pt x="0" y="1793"/>
                      <a:pt x="0" y="4574"/>
                    </a:cubicBezTo>
                    <a:lnTo>
                      <a:pt x="0" y="13405"/>
                    </a:lnTo>
                    <a:cubicBezTo>
                      <a:pt x="0" y="17941"/>
                      <a:pt x="2729" y="21600"/>
                      <a:pt x="6052" y="21600"/>
                    </a:cubicBezTo>
                    <a:lnTo>
                      <a:pt x="20888" y="21600"/>
                    </a:lnTo>
                    <a:cubicBezTo>
                      <a:pt x="21302" y="21600"/>
                      <a:pt x="21600" y="21204"/>
                      <a:pt x="21600" y="20726"/>
                    </a:cubicBezTo>
                    <a:cubicBezTo>
                      <a:pt x="21491" y="20357"/>
                      <a:pt x="21329" y="19107"/>
                      <a:pt x="21353" y="19107"/>
                    </a:cubicBezTo>
                    <a:cubicBezTo>
                      <a:pt x="21353" y="19107"/>
                      <a:pt x="21353" y="19107"/>
                      <a:pt x="21353" y="19107"/>
                    </a:cubicBezTo>
                    <a:cubicBezTo>
                      <a:pt x="21357" y="19128"/>
                      <a:pt x="21359" y="19143"/>
                      <a:pt x="21361" y="19143"/>
                    </a:cubicBezTo>
                    <a:cubicBezTo>
                      <a:pt x="21363" y="19143"/>
                      <a:pt x="21363" y="19140"/>
                      <a:pt x="21363" y="19135"/>
                    </a:cubicBezTo>
                    <a:cubicBezTo>
                      <a:pt x="21344" y="19014"/>
                      <a:pt x="21336" y="18974"/>
                      <a:pt x="21336" y="18974"/>
                    </a:cubicBezTo>
                    <a:cubicBezTo>
                      <a:pt x="21334" y="18974"/>
                      <a:pt x="21338" y="18999"/>
                      <a:pt x="21342" y="19027"/>
                    </a:cubicBezTo>
                    <a:cubicBezTo>
                      <a:pt x="21095" y="17794"/>
                      <a:pt x="20572" y="16645"/>
                      <a:pt x="19878" y="15872"/>
                    </a:cubicBezTo>
                    <a:cubicBezTo>
                      <a:pt x="18632" y="17145"/>
                      <a:pt x="17031" y="17862"/>
                      <a:pt x="15428" y="17862"/>
                    </a:cubicBezTo>
                    <a:cubicBezTo>
                      <a:pt x="13352" y="17862"/>
                      <a:pt x="11393" y="16430"/>
                      <a:pt x="10384" y="14281"/>
                    </a:cubicBezTo>
                    <a:lnTo>
                      <a:pt x="10384" y="14122"/>
                    </a:lnTo>
                    <a:cubicBezTo>
                      <a:pt x="10325" y="14122"/>
                      <a:pt x="10207" y="14281"/>
                      <a:pt x="10146" y="14281"/>
                    </a:cubicBezTo>
                    <a:lnTo>
                      <a:pt x="8722" y="14281"/>
                    </a:lnTo>
                    <a:cubicBezTo>
                      <a:pt x="7655" y="14281"/>
                      <a:pt x="6764" y="13087"/>
                      <a:pt x="6764" y="11577"/>
                    </a:cubicBezTo>
                    <a:lnTo>
                      <a:pt x="6764" y="4414"/>
                    </a:lnTo>
                    <a:cubicBezTo>
                      <a:pt x="6764" y="3619"/>
                      <a:pt x="6587" y="2904"/>
                      <a:pt x="6289" y="2346"/>
                    </a:cubicBezTo>
                    <a:cubicBezTo>
                      <a:pt x="5624" y="715"/>
                      <a:pt x="4532" y="0"/>
                      <a:pt x="34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28" name="Google Shape;5128;p41"/>
              <p:cNvSpPr/>
              <p:nvPr/>
            </p:nvSpPr>
            <p:spPr>
              <a:xfrm>
                <a:off x="335126" y="160051"/>
                <a:ext cx="569402" cy="578030"/>
              </a:xfrm>
              <a:custGeom>
                <a:rect b="b" l="l" r="r" t="t"/>
                <a:pathLst>
                  <a:path extrusionOk="0" h="21600" w="21600">
                    <a:moveTo>
                      <a:pt x="9502" y="0"/>
                    </a:moveTo>
                    <a:cubicBezTo>
                      <a:pt x="9093" y="0"/>
                      <a:pt x="8681" y="19"/>
                      <a:pt x="8266" y="61"/>
                    </a:cubicBezTo>
                    <a:cubicBezTo>
                      <a:pt x="4977" y="411"/>
                      <a:pt x="1955" y="2162"/>
                      <a:pt x="0" y="4791"/>
                    </a:cubicBezTo>
                    <a:cubicBezTo>
                      <a:pt x="889" y="6017"/>
                      <a:pt x="1422" y="7418"/>
                      <a:pt x="1422" y="8994"/>
                    </a:cubicBezTo>
                    <a:lnTo>
                      <a:pt x="1422" y="16786"/>
                    </a:lnTo>
                    <a:cubicBezTo>
                      <a:pt x="1422" y="17398"/>
                      <a:pt x="1868" y="17837"/>
                      <a:pt x="2401" y="17837"/>
                    </a:cubicBezTo>
                    <a:lnTo>
                      <a:pt x="4001" y="17837"/>
                    </a:lnTo>
                    <a:cubicBezTo>
                      <a:pt x="4001" y="17837"/>
                      <a:pt x="4001" y="17662"/>
                      <a:pt x="3910" y="17662"/>
                    </a:cubicBezTo>
                    <a:cubicBezTo>
                      <a:pt x="3555" y="16786"/>
                      <a:pt x="3377" y="15822"/>
                      <a:pt x="3377" y="14860"/>
                    </a:cubicBezTo>
                    <a:lnTo>
                      <a:pt x="3377" y="13196"/>
                    </a:lnTo>
                    <a:cubicBezTo>
                      <a:pt x="3377" y="9344"/>
                      <a:pt x="6399" y="6103"/>
                      <a:pt x="10044" y="6017"/>
                    </a:cubicBezTo>
                    <a:cubicBezTo>
                      <a:pt x="10253" y="5998"/>
                      <a:pt x="10459" y="5989"/>
                      <a:pt x="10662" y="5989"/>
                    </a:cubicBezTo>
                    <a:cubicBezTo>
                      <a:pt x="12462" y="5989"/>
                      <a:pt x="14098" y="6676"/>
                      <a:pt x="15376" y="7854"/>
                    </a:cubicBezTo>
                    <a:cubicBezTo>
                      <a:pt x="16888" y="9169"/>
                      <a:pt x="17599" y="10920"/>
                      <a:pt x="17599" y="12845"/>
                    </a:cubicBezTo>
                    <a:lnTo>
                      <a:pt x="17599" y="13896"/>
                    </a:lnTo>
                    <a:cubicBezTo>
                      <a:pt x="17599" y="16086"/>
                      <a:pt x="15909" y="17837"/>
                      <a:pt x="13689" y="17837"/>
                    </a:cubicBezTo>
                    <a:cubicBezTo>
                      <a:pt x="11466" y="17837"/>
                      <a:pt x="9511" y="16086"/>
                      <a:pt x="9511" y="13896"/>
                    </a:cubicBezTo>
                    <a:lnTo>
                      <a:pt x="9511" y="12845"/>
                    </a:lnTo>
                    <a:cubicBezTo>
                      <a:pt x="9511" y="12320"/>
                      <a:pt x="9956" y="11881"/>
                      <a:pt x="10577" y="11881"/>
                    </a:cubicBezTo>
                    <a:cubicBezTo>
                      <a:pt x="11110" y="11881"/>
                      <a:pt x="11556" y="12320"/>
                      <a:pt x="11556" y="12845"/>
                    </a:cubicBezTo>
                    <a:lnTo>
                      <a:pt x="11556" y="13896"/>
                    </a:lnTo>
                    <a:cubicBezTo>
                      <a:pt x="11556" y="14947"/>
                      <a:pt x="12532" y="15822"/>
                      <a:pt x="13689" y="15822"/>
                    </a:cubicBezTo>
                    <a:cubicBezTo>
                      <a:pt x="14755" y="15822"/>
                      <a:pt x="15644" y="14947"/>
                      <a:pt x="15644" y="13896"/>
                    </a:cubicBezTo>
                    <a:lnTo>
                      <a:pt x="15644" y="12845"/>
                    </a:lnTo>
                    <a:cubicBezTo>
                      <a:pt x="15644" y="11445"/>
                      <a:pt x="15111" y="10219"/>
                      <a:pt x="14132" y="9255"/>
                    </a:cubicBezTo>
                    <a:cubicBezTo>
                      <a:pt x="13066" y="8293"/>
                      <a:pt x="11644" y="7854"/>
                      <a:pt x="10312" y="7854"/>
                    </a:cubicBezTo>
                    <a:cubicBezTo>
                      <a:pt x="7643" y="7943"/>
                      <a:pt x="5510" y="10394"/>
                      <a:pt x="5510" y="13107"/>
                    </a:cubicBezTo>
                    <a:lnTo>
                      <a:pt x="5510" y="14771"/>
                    </a:lnTo>
                    <a:cubicBezTo>
                      <a:pt x="5510" y="16522"/>
                      <a:pt x="6221" y="18273"/>
                      <a:pt x="7287" y="19324"/>
                    </a:cubicBezTo>
                    <a:cubicBezTo>
                      <a:pt x="8622" y="20725"/>
                      <a:pt x="10577" y="21600"/>
                      <a:pt x="12623" y="21600"/>
                    </a:cubicBezTo>
                    <a:cubicBezTo>
                      <a:pt x="14400" y="21600"/>
                      <a:pt x="16087" y="21075"/>
                      <a:pt x="17422" y="20199"/>
                    </a:cubicBezTo>
                    <a:cubicBezTo>
                      <a:pt x="20000" y="18712"/>
                      <a:pt x="21600" y="15911"/>
                      <a:pt x="21600" y="12670"/>
                    </a:cubicBezTo>
                    <a:lnTo>
                      <a:pt x="21600" y="11706"/>
                    </a:lnTo>
                    <a:cubicBezTo>
                      <a:pt x="21600" y="8643"/>
                      <a:pt x="20178" y="5317"/>
                      <a:pt x="17599" y="3127"/>
                    </a:cubicBezTo>
                    <a:cubicBezTo>
                      <a:pt x="15407" y="1123"/>
                      <a:pt x="12527" y="0"/>
                      <a:pt x="95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29" name="Google Shape;5129;p41"/>
              <p:cNvSpPr/>
              <p:nvPr/>
            </p:nvSpPr>
            <p:spPr>
              <a:xfrm>
                <a:off x="210922" y="2379"/>
                <a:ext cx="161689" cy="227286"/>
              </a:xfrm>
              <a:custGeom>
                <a:rect b="b" l="l" r="r" t="t"/>
                <a:pathLst>
                  <a:path extrusionOk="0" h="21600" w="21600">
                    <a:moveTo>
                      <a:pt x="10959" y="0"/>
                    </a:moveTo>
                    <a:cubicBezTo>
                      <a:pt x="5008" y="0"/>
                      <a:pt x="318" y="3343"/>
                      <a:pt x="318" y="7351"/>
                    </a:cubicBezTo>
                    <a:cubicBezTo>
                      <a:pt x="318" y="9577"/>
                      <a:pt x="1878" y="11577"/>
                      <a:pt x="4074" y="12913"/>
                    </a:cubicBezTo>
                    <a:lnTo>
                      <a:pt x="0" y="20264"/>
                    </a:lnTo>
                    <a:cubicBezTo>
                      <a:pt x="2504" y="20483"/>
                      <a:pt x="4700" y="20709"/>
                      <a:pt x="6577" y="21600"/>
                    </a:cubicBezTo>
                    <a:lnTo>
                      <a:pt x="10641" y="14921"/>
                    </a:lnTo>
                    <a:lnTo>
                      <a:pt x="10959" y="14921"/>
                    </a:lnTo>
                    <a:cubicBezTo>
                      <a:pt x="16910" y="14921"/>
                      <a:pt x="21600" y="11577"/>
                      <a:pt x="21600" y="7351"/>
                    </a:cubicBezTo>
                    <a:cubicBezTo>
                      <a:pt x="21600" y="3343"/>
                      <a:pt x="16910" y="0"/>
                      <a:pt x="109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130" name="Google Shape;5130;p41"/>
            <p:cNvGrpSpPr/>
            <p:nvPr/>
          </p:nvGrpSpPr>
          <p:grpSpPr>
            <a:xfrm>
              <a:off x="10116436" y="5859254"/>
              <a:ext cx="796690" cy="909142"/>
              <a:chOff x="0" y="74"/>
              <a:chExt cx="796689" cy="909140"/>
            </a:xfrm>
          </p:grpSpPr>
          <p:sp>
            <p:nvSpPr>
              <p:cNvPr id="5131" name="Google Shape;5131;p41"/>
              <p:cNvSpPr/>
              <p:nvPr/>
            </p:nvSpPr>
            <p:spPr>
              <a:xfrm>
                <a:off x="646751" y="323375"/>
                <a:ext cx="149938" cy="154697"/>
              </a:xfrm>
              <a:custGeom>
                <a:rect b="b" l="l" r="r" t="t"/>
                <a:pathLst>
                  <a:path extrusionOk="0" h="21600" w="21600">
                    <a:moveTo>
                      <a:pt x="10125" y="0"/>
                    </a:moveTo>
                    <a:cubicBezTo>
                      <a:pt x="6407" y="0"/>
                      <a:pt x="3032" y="1308"/>
                      <a:pt x="0" y="2949"/>
                    </a:cubicBezTo>
                    <a:cubicBezTo>
                      <a:pt x="3375" y="8183"/>
                      <a:pt x="5400" y="14725"/>
                      <a:pt x="5732" y="21600"/>
                    </a:cubicBezTo>
                    <a:cubicBezTo>
                      <a:pt x="14850" y="19959"/>
                      <a:pt x="21600" y="12763"/>
                      <a:pt x="21600" y="3603"/>
                    </a:cubicBezTo>
                    <a:cubicBezTo>
                      <a:pt x="21600" y="1641"/>
                      <a:pt x="19918" y="0"/>
                      <a:pt x="175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32" name="Google Shape;5132;p41"/>
              <p:cNvSpPr/>
              <p:nvPr/>
            </p:nvSpPr>
            <p:spPr>
              <a:xfrm>
                <a:off x="480378" y="4759"/>
                <a:ext cx="262390" cy="306940"/>
              </a:xfrm>
              <a:custGeom>
                <a:rect b="b" l="l" r="r" t="t"/>
                <a:pathLst>
                  <a:path extrusionOk="0" h="21600" w="21600">
                    <a:moveTo>
                      <a:pt x="19482" y="0"/>
                    </a:moveTo>
                    <a:cubicBezTo>
                      <a:pt x="18324" y="0"/>
                      <a:pt x="17357" y="822"/>
                      <a:pt x="17357" y="1811"/>
                    </a:cubicBezTo>
                    <a:lnTo>
                      <a:pt x="17357" y="5438"/>
                    </a:lnTo>
                    <a:cubicBezTo>
                      <a:pt x="17357" y="6595"/>
                      <a:pt x="16396" y="7416"/>
                      <a:pt x="15043" y="7416"/>
                    </a:cubicBezTo>
                    <a:lnTo>
                      <a:pt x="12924" y="7416"/>
                    </a:lnTo>
                    <a:lnTo>
                      <a:pt x="12924" y="5438"/>
                    </a:lnTo>
                    <a:cubicBezTo>
                      <a:pt x="12924" y="4449"/>
                      <a:pt x="11957" y="3627"/>
                      <a:pt x="10800" y="3627"/>
                    </a:cubicBezTo>
                    <a:cubicBezTo>
                      <a:pt x="9643" y="3627"/>
                      <a:pt x="8682" y="4449"/>
                      <a:pt x="8682" y="5438"/>
                    </a:cubicBezTo>
                    <a:lnTo>
                      <a:pt x="8682" y="11049"/>
                    </a:lnTo>
                    <a:lnTo>
                      <a:pt x="6367" y="11049"/>
                    </a:lnTo>
                    <a:cubicBezTo>
                      <a:pt x="5210" y="11049"/>
                      <a:pt x="4243" y="10222"/>
                      <a:pt x="4243" y="9232"/>
                    </a:cubicBezTo>
                    <a:lnTo>
                      <a:pt x="4243" y="5438"/>
                    </a:lnTo>
                    <a:cubicBezTo>
                      <a:pt x="4243" y="4449"/>
                      <a:pt x="3282" y="3627"/>
                      <a:pt x="2118" y="3627"/>
                    </a:cubicBezTo>
                    <a:cubicBezTo>
                      <a:pt x="961" y="3627"/>
                      <a:pt x="0" y="4449"/>
                      <a:pt x="0" y="5438"/>
                    </a:cubicBezTo>
                    <a:lnTo>
                      <a:pt x="0" y="9232"/>
                    </a:lnTo>
                    <a:cubicBezTo>
                      <a:pt x="0" y="12368"/>
                      <a:pt x="2896" y="14838"/>
                      <a:pt x="6367" y="14838"/>
                    </a:cubicBezTo>
                    <a:lnTo>
                      <a:pt x="8682" y="14838"/>
                    </a:lnTo>
                    <a:lnTo>
                      <a:pt x="8682" y="18135"/>
                    </a:lnTo>
                    <a:cubicBezTo>
                      <a:pt x="8682" y="18303"/>
                      <a:pt x="8296" y="18465"/>
                      <a:pt x="8296" y="18962"/>
                    </a:cubicBezTo>
                    <a:cubicBezTo>
                      <a:pt x="9643" y="19784"/>
                      <a:pt x="10610" y="20611"/>
                      <a:pt x="11767" y="21600"/>
                    </a:cubicBezTo>
                    <a:cubicBezTo>
                      <a:pt x="12539" y="20611"/>
                      <a:pt x="13114" y="19454"/>
                      <a:pt x="13114" y="18303"/>
                    </a:cubicBezTo>
                    <a:lnTo>
                      <a:pt x="13114" y="11049"/>
                    </a:lnTo>
                    <a:lnTo>
                      <a:pt x="15429" y="11049"/>
                    </a:lnTo>
                    <a:cubicBezTo>
                      <a:pt x="18710" y="11049"/>
                      <a:pt x="21600" y="8573"/>
                      <a:pt x="21600" y="5438"/>
                    </a:cubicBezTo>
                    <a:lnTo>
                      <a:pt x="21600" y="1811"/>
                    </a:lnTo>
                    <a:cubicBezTo>
                      <a:pt x="21600" y="822"/>
                      <a:pt x="20639" y="0"/>
                      <a:pt x="194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33" name="Google Shape;5133;p41"/>
              <p:cNvSpPr/>
              <p:nvPr/>
            </p:nvSpPr>
            <p:spPr>
              <a:xfrm>
                <a:off x="57762" y="74"/>
                <a:ext cx="263309" cy="309245"/>
              </a:xfrm>
              <a:custGeom>
                <a:rect b="b" l="l" r="r" t="t"/>
                <a:pathLst>
                  <a:path extrusionOk="0" h="21600" w="21107">
                    <a:moveTo>
                      <a:pt x="2136" y="0"/>
                    </a:moveTo>
                    <a:cubicBezTo>
                      <a:pt x="1009" y="0"/>
                      <a:pt x="67" y="816"/>
                      <a:pt x="67" y="1964"/>
                    </a:cubicBezTo>
                    <a:lnTo>
                      <a:pt x="67" y="5564"/>
                    </a:lnTo>
                    <a:cubicBezTo>
                      <a:pt x="-493" y="8836"/>
                      <a:pt x="2512" y="11294"/>
                      <a:pt x="6077" y="11294"/>
                    </a:cubicBezTo>
                    <a:lnTo>
                      <a:pt x="8146" y="11294"/>
                    </a:lnTo>
                    <a:lnTo>
                      <a:pt x="8146" y="18327"/>
                    </a:lnTo>
                    <a:cubicBezTo>
                      <a:pt x="8146" y="19475"/>
                      <a:pt x="8706" y="20784"/>
                      <a:pt x="9648" y="21600"/>
                    </a:cubicBezTo>
                    <a:cubicBezTo>
                      <a:pt x="10584" y="20457"/>
                      <a:pt x="11711" y="19636"/>
                      <a:pt x="12838" y="18821"/>
                    </a:cubicBezTo>
                    <a:cubicBezTo>
                      <a:pt x="12653" y="18655"/>
                      <a:pt x="12653" y="18494"/>
                      <a:pt x="12653" y="18000"/>
                    </a:cubicBezTo>
                    <a:lnTo>
                      <a:pt x="12653" y="14727"/>
                    </a:lnTo>
                    <a:lnTo>
                      <a:pt x="14907" y="14727"/>
                    </a:lnTo>
                    <a:cubicBezTo>
                      <a:pt x="18287" y="14727"/>
                      <a:pt x="21107" y="12275"/>
                      <a:pt x="21107" y="9330"/>
                    </a:cubicBezTo>
                    <a:lnTo>
                      <a:pt x="21107" y="5564"/>
                    </a:lnTo>
                    <a:cubicBezTo>
                      <a:pt x="21107" y="4582"/>
                      <a:pt x="20165" y="3761"/>
                      <a:pt x="19038" y="3761"/>
                    </a:cubicBezTo>
                    <a:cubicBezTo>
                      <a:pt x="17911" y="3761"/>
                      <a:pt x="16969" y="4582"/>
                      <a:pt x="16969" y="5564"/>
                    </a:cubicBezTo>
                    <a:lnTo>
                      <a:pt x="16969" y="9330"/>
                    </a:lnTo>
                    <a:cubicBezTo>
                      <a:pt x="16969" y="10312"/>
                      <a:pt x="16033" y="11127"/>
                      <a:pt x="14716" y="11127"/>
                    </a:cubicBezTo>
                    <a:lnTo>
                      <a:pt x="12653" y="11127"/>
                    </a:lnTo>
                    <a:lnTo>
                      <a:pt x="12653" y="5564"/>
                    </a:lnTo>
                    <a:cubicBezTo>
                      <a:pt x="12653" y="4582"/>
                      <a:pt x="11711" y="3761"/>
                      <a:pt x="10584" y="3761"/>
                    </a:cubicBezTo>
                    <a:cubicBezTo>
                      <a:pt x="9457" y="3761"/>
                      <a:pt x="8521" y="4582"/>
                      <a:pt x="8521" y="5564"/>
                    </a:cubicBezTo>
                    <a:lnTo>
                      <a:pt x="8521" y="7361"/>
                    </a:lnTo>
                    <a:lnTo>
                      <a:pt x="6268" y="7361"/>
                    </a:lnTo>
                    <a:cubicBezTo>
                      <a:pt x="5141" y="7361"/>
                      <a:pt x="4199" y="6545"/>
                      <a:pt x="4199" y="5564"/>
                    </a:cubicBezTo>
                    <a:lnTo>
                      <a:pt x="4199" y="1964"/>
                    </a:lnTo>
                    <a:cubicBezTo>
                      <a:pt x="4199" y="816"/>
                      <a:pt x="3263" y="0"/>
                      <a:pt x="21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34" name="Google Shape;5134;p41"/>
              <p:cNvSpPr/>
              <p:nvPr/>
            </p:nvSpPr>
            <p:spPr>
              <a:xfrm>
                <a:off x="374916" y="591118"/>
                <a:ext cx="49236" cy="48641"/>
              </a:xfrm>
              <a:custGeom>
                <a:rect b="b" l="l" r="r" t="t"/>
                <a:pathLst>
                  <a:path extrusionOk="0" h="21600" w="21600">
                    <a:moveTo>
                      <a:pt x="10408" y="0"/>
                    </a:moveTo>
                    <a:cubicBezTo>
                      <a:pt x="5645" y="0"/>
                      <a:pt x="1044" y="2345"/>
                      <a:pt x="0" y="7002"/>
                    </a:cubicBezTo>
                    <a:lnTo>
                      <a:pt x="11322" y="21600"/>
                    </a:lnTo>
                    <a:lnTo>
                      <a:pt x="21600" y="7002"/>
                    </a:lnTo>
                    <a:cubicBezTo>
                      <a:pt x="20066" y="2345"/>
                      <a:pt x="15172" y="0"/>
                      <a:pt x="104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35" name="Google Shape;5135;p41"/>
              <p:cNvSpPr/>
              <p:nvPr/>
            </p:nvSpPr>
            <p:spPr>
              <a:xfrm>
                <a:off x="157002" y="269528"/>
                <a:ext cx="480379" cy="480304"/>
              </a:xfrm>
              <a:custGeom>
                <a:rect b="b" l="l" r="r" t="t"/>
                <a:pathLst>
                  <a:path extrusionOk="0" h="21600" w="21600">
                    <a:moveTo>
                      <a:pt x="6113" y="7271"/>
                    </a:moveTo>
                    <a:cubicBezTo>
                      <a:pt x="6745" y="7271"/>
                      <a:pt x="7270" y="7796"/>
                      <a:pt x="7270" y="8429"/>
                    </a:cubicBezTo>
                    <a:cubicBezTo>
                      <a:pt x="7270" y="9168"/>
                      <a:pt x="6745" y="9693"/>
                      <a:pt x="6113" y="9693"/>
                    </a:cubicBezTo>
                    <a:cubicBezTo>
                      <a:pt x="5374" y="9693"/>
                      <a:pt x="4846" y="9168"/>
                      <a:pt x="4846" y="8429"/>
                    </a:cubicBezTo>
                    <a:cubicBezTo>
                      <a:pt x="4846" y="7796"/>
                      <a:pt x="5374" y="7271"/>
                      <a:pt x="6113" y="7271"/>
                    </a:cubicBezTo>
                    <a:close/>
                    <a:moveTo>
                      <a:pt x="15594" y="7271"/>
                    </a:moveTo>
                    <a:cubicBezTo>
                      <a:pt x="16226" y="7271"/>
                      <a:pt x="16754" y="7796"/>
                      <a:pt x="16754" y="8429"/>
                    </a:cubicBezTo>
                    <a:cubicBezTo>
                      <a:pt x="16858" y="9168"/>
                      <a:pt x="16226" y="9693"/>
                      <a:pt x="15594" y="9693"/>
                    </a:cubicBezTo>
                    <a:cubicBezTo>
                      <a:pt x="14855" y="9693"/>
                      <a:pt x="14330" y="9168"/>
                      <a:pt x="14330" y="8429"/>
                    </a:cubicBezTo>
                    <a:cubicBezTo>
                      <a:pt x="14330" y="7796"/>
                      <a:pt x="14855" y="7271"/>
                      <a:pt x="15594" y="7271"/>
                    </a:cubicBezTo>
                    <a:close/>
                    <a:moveTo>
                      <a:pt x="10852" y="0"/>
                    </a:moveTo>
                    <a:cubicBezTo>
                      <a:pt x="4214" y="0"/>
                      <a:pt x="0" y="4107"/>
                      <a:pt x="0" y="10854"/>
                    </a:cubicBezTo>
                    <a:cubicBezTo>
                      <a:pt x="0" y="14539"/>
                      <a:pt x="1371" y="18546"/>
                      <a:pt x="3478" y="21600"/>
                    </a:cubicBezTo>
                    <a:lnTo>
                      <a:pt x="4110" y="17807"/>
                    </a:lnTo>
                    <a:cubicBezTo>
                      <a:pt x="4635" y="14539"/>
                      <a:pt x="7481" y="12118"/>
                      <a:pt x="10852" y="12118"/>
                    </a:cubicBezTo>
                    <a:cubicBezTo>
                      <a:pt x="14119" y="12118"/>
                      <a:pt x="16965" y="14539"/>
                      <a:pt x="17490" y="17807"/>
                    </a:cubicBezTo>
                    <a:lnTo>
                      <a:pt x="18229" y="21600"/>
                    </a:lnTo>
                    <a:cubicBezTo>
                      <a:pt x="20336" y="18546"/>
                      <a:pt x="21600" y="14539"/>
                      <a:pt x="21600" y="10854"/>
                    </a:cubicBezTo>
                    <a:cubicBezTo>
                      <a:pt x="21600" y="4107"/>
                      <a:pt x="17490" y="0"/>
                      <a:pt x="108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36" name="Google Shape;5136;p41"/>
              <p:cNvSpPr/>
              <p:nvPr/>
            </p:nvSpPr>
            <p:spPr>
              <a:xfrm>
                <a:off x="271233" y="628007"/>
                <a:ext cx="249010" cy="281207"/>
              </a:xfrm>
              <a:custGeom>
                <a:rect b="b" l="l" r="r" t="t"/>
                <a:pathLst>
                  <a:path extrusionOk="0" h="21600" w="21447">
                    <a:moveTo>
                      <a:pt x="4088" y="0"/>
                    </a:moveTo>
                    <a:cubicBezTo>
                      <a:pt x="3280" y="903"/>
                      <a:pt x="2678" y="2159"/>
                      <a:pt x="2275" y="3422"/>
                    </a:cubicBezTo>
                    <a:lnTo>
                      <a:pt x="52" y="15659"/>
                    </a:lnTo>
                    <a:cubicBezTo>
                      <a:pt x="-153" y="16916"/>
                      <a:pt x="251" y="18178"/>
                      <a:pt x="1263" y="18898"/>
                    </a:cubicBezTo>
                    <a:cubicBezTo>
                      <a:pt x="3889" y="20697"/>
                      <a:pt x="6714" y="21600"/>
                      <a:pt x="9737" y="21600"/>
                    </a:cubicBezTo>
                    <a:lnTo>
                      <a:pt x="11755" y="21600"/>
                    </a:lnTo>
                    <a:cubicBezTo>
                      <a:pt x="14785" y="21600"/>
                      <a:pt x="17809" y="20697"/>
                      <a:pt x="20230" y="18898"/>
                    </a:cubicBezTo>
                    <a:cubicBezTo>
                      <a:pt x="21242" y="18178"/>
                      <a:pt x="21447" y="17098"/>
                      <a:pt x="21447" y="15836"/>
                    </a:cubicBezTo>
                    <a:lnTo>
                      <a:pt x="19224" y="3599"/>
                    </a:lnTo>
                    <a:cubicBezTo>
                      <a:pt x="19224" y="1982"/>
                      <a:pt x="18417" y="903"/>
                      <a:pt x="17610" y="0"/>
                    </a:cubicBezTo>
                    <a:cubicBezTo>
                      <a:pt x="17610" y="183"/>
                      <a:pt x="17405" y="183"/>
                      <a:pt x="17405" y="360"/>
                    </a:cubicBezTo>
                    <a:lnTo>
                      <a:pt x="13369" y="4862"/>
                    </a:lnTo>
                    <a:lnTo>
                      <a:pt x="13369" y="6478"/>
                    </a:lnTo>
                    <a:lnTo>
                      <a:pt x="17206" y="9900"/>
                    </a:lnTo>
                    <a:cubicBezTo>
                      <a:pt x="18212" y="10797"/>
                      <a:pt x="18212" y="11877"/>
                      <a:pt x="17206" y="12779"/>
                    </a:cubicBezTo>
                    <a:cubicBezTo>
                      <a:pt x="16700" y="13231"/>
                      <a:pt x="16149" y="13454"/>
                      <a:pt x="15592" y="13454"/>
                    </a:cubicBezTo>
                    <a:cubicBezTo>
                      <a:pt x="15035" y="13454"/>
                      <a:pt x="14484" y="13231"/>
                      <a:pt x="13978" y="12779"/>
                    </a:cubicBezTo>
                    <a:lnTo>
                      <a:pt x="10948" y="10077"/>
                    </a:lnTo>
                    <a:lnTo>
                      <a:pt x="7925" y="12779"/>
                    </a:lnTo>
                    <a:cubicBezTo>
                      <a:pt x="7419" y="13231"/>
                      <a:pt x="6810" y="13454"/>
                      <a:pt x="6233" y="13454"/>
                    </a:cubicBezTo>
                    <a:cubicBezTo>
                      <a:pt x="5651" y="13454"/>
                      <a:pt x="5100" y="13231"/>
                      <a:pt x="4696" y="12779"/>
                    </a:cubicBezTo>
                    <a:cubicBezTo>
                      <a:pt x="3485" y="11877"/>
                      <a:pt x="3485" y="10797"/>
                      <a:pt x="4696" y="9900"/>
                    </a:cubicBezTo>
                    <a:lnTo>
                      <a:pt x="8328" y="6478"/>
                    </a:lnTo>
                    <a:lnTo>
                      <a:pt x="8328" y="4862"/>
                    </a:lnTo>
                    <a:lnTo>
                      <a:pt x="4293" y="360"/>
                    </a:lnTo>
                    <a:cubicBezTo>
                      <a:pt x="4293" y="183"/>
                      <a:pt x="4088" y="183"/>
                      <a:pt x="40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37" name="Google Shape;5137;p41"/>
              <p:cNvSpPr/>
              <p:nvPr/>
            </p:nvSpPr>
            <p:spPr>
              <a:xfrm>
                <a:off x="0" y="323375"/>
                <a:ext cx="147632" cy="154697"/>
              </a:xfrm>
              <a:custGeom>
                <a:rect b="b" l="l" r="r" t="t"/>
                <a:pathLst>
                  <a:path extrusionOk="0" h="21600" w="21600">
                    <a:moveTo>
                      <a:pt x="3776" y="0"/>
                    </a:moveTo>
                    <a:cubicBezTo>
                      <a:pt x="1719" y="0"/>
                      <a:pt x="0" y="1641"/>
                      <a:pt x="0" y="3603"/>
                    </a:cubicBezTo>
                    <a:cubicBezTo>
                      <a:pt x="0" y="12763"/>
                      <a:pt x="6866" y="20292"/>
                      <a:pt x="15778" y="21600"/>
                    </a:cubicBezTo>
                    <a:cubicBezTo>
                      <a:pt x="16116" y="14071"/>
                      <a:pt x="18172" y="8183"/>
                      <a:pt x="21600" y="2617"/>
                    </a:cubicBezTo>
                    <a:cubicBezTo>
                      <a:pt x="18858" y="987"/>
                      <a:pt x="15430" y="0"/>
                      <a:pt x="113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138" name="Google Shape;5138;p41"/>
            <p:cNvGrpSpPr/>
            <p:nvPr/>
          </p:nvGrpSpPr>
          <p:grpSpPr>
            <a:xfrm>
              <a:off x="15642980" y="3658329"/>
              <a:ext cx="906762" cy="852841"/>
              <a:chOff x="74" y="74"/>
              <a:chExt cx="906761" cy="852839"/>
            </a:xfrm>
          </p:grpSpPr>
          <p:sp>
            <p:nvSpPr>
              <p:cNvPr id="5139" name="Google Shape;5139;p41"/>
              <p:cNvSpPr/>
              <p:nvPr/>
            </p:nvSpPr>
            <p:spPr>
              <a:xfrm>
                <a:off x="508565" y="74"/>
                <a:ext cx="398270" cy="342043"/>
              </a:xfrm>
              <a:custGeom>
                <a:rect b="b" l="l" r="r" t="t"/>
                <a:pathLst>
                  <a:path extrusionOk="0" h="21600" w="21600">
                    <a:moveTo>
                      <a:pt x="9911" y="0"/>
                    </a:moveTo>
                    <a:cubicBezTo>
                      <a:pt x="5716" y="0"/>
                      <a:pt x="1904" y="2809"/>
                      <a:pt x="0" y="7101"/>
                    </a:cubicBezTo>
                    <a:cubicBezTo>
                      <a:pt x="6732" y="8285"/>
                      <a:pt x="12452" y="14203"/>
                      <a:pt x="15630" y="21600"/>
                    </a:cubicBezTo>
                    <a:cubicBezTo>
                      <a:pt x="15884" y="19529"/>
                      <a:pt x="15630" y="17458"/>
                      <a:pt x="14993" y="15386"/>
                    </a:cubicBezTo>
                    <a:cubicBezTo>
                      <a:pt x="16138" y="16274"/>
                      <a:pt x="17155" y="17608"/>
                      <a:pt x="17917" y="19233"/>
                    </a:cubicBezTo>
                    <a:cubicBezTo>
                      <a:pt x="18171" y="19825"/>
                      <a:pt x="18680" y="20121"/>
                      <a:pt x="19188" y="20121"/>
                    </a:cubicBezTo>
                    <a:cubicBezTo>
                      <a:pt x="19696" y="20121"/>
                      <a:pt x="20204" y="19825"/>
                      <a:pt x="20458" y="19233"/>
                    </a:cubicBezTo>
                    <a:cubicBezTo>
                      <a:pt x="21221" y="17458"/>
                      <a:pt x="21600" y="15537"/>
                      <a:pt x="21600" y="13465"/>
                    </a:cubicBezTo>
                    <a:cubicBezTo>
                      <a:pt x="21346" y="6063"/>
                      <a:pt x="16264" y="0"/>
                      <a:pt x="99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40" name="Google Shape;5140;p41"/>
              <p:cNvSpPr/>
              <p:nvPr/>
            </p:nvSpPr>
            <p:spPr>
              <a:xfrm>
                <a:off x="386494" y="421770"/>
                <a:ext cx="125095" cy="161689"/>
              </a:xfrm>
              <a:custGeom>
                <a:rect b="b" l="l" r="r" t="t"/>
                <a:pathLst>
                  <a:path extrusionOk="0" h="21600" w="20596">
                    <a:moveTo>
                      <a:pt x="10449" y="0"/>
                    </a:moveTo>
                    <a:cubicBezTo>
                      <a:pt x="7363" y="0"/>
                      <a:pt x="4657" y="1570"/>
                      <a:pt x="3506" y="4382"/>
                    </a:cubicBezTo>
                    <a:lnTo>
                      <a:pt x="29" y="14407"/>
                    </a:lnTo>
                    <a:cubicBezTo>
                      <a:pt x="-351" y="18470"/>
                      <a:pt x="3114" y="21600"/>
                      <a:pt x="7363" y="21600"/>
                    </a:cubicBezTo>
                    <a:lnTo>
                      <a:pt x="13535" y="21600"/>
                    </a:lnTo>
                    <a:cubicBezTo>
                      <a:pt x="18163" y="21600"/>
                      <a:pt x="21249" y="18162"/>
                      <a:pt x="20478" y="14407"/>
                    </a:cubicBezTo>
                    <a:lnTo>
                      <a:pt x="17012" y="4382"/>
                    </a:lnTo>
                    <a:cubicBezTo>
                      <a:pt x="16229" y="1878"/>
                      <a:pt x="13535" y="0"/>
                      <a:pt x="104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41" name="Google Shape;5141;p41"/>
              <p:cNvSpPr/>
              <p:nvPr/>
            </p:nvSpPr>
            <p:spPr>
              <a:xfrm>
                <a:off x="105535" y="161687"/>
                <a:ext cx="691228" cy="691226"/>
              </a:xfrm>
              <a:custGeom>
                <a:rect b="b" l="l" r="r" t="t"/>
                <a:pathLst>
                  <a:path extrusionOk="0" h="21600" w="21600">
                    <a:moveTo>
                      <a:pt x="5785" y="8348"/>
                    </a:moveTo>
                    <a:cubicBezTo>
                      <a:pt x="6224" y="8348"/>
                      <a:pt x="6589" y="8713"/>
                      <a:pt x="6589" y="9152"/>
                    </a:cubicBezTo>
                    <a:cubicBezTo>
                      <a:pt x="6589" y="9594"/>
                      <a:pt x="6224" y="9959"/>
                      <a:pt x="5785" y="9959"/>
                    </a:cubicBezTo>
                    <a:cubicBezTo>
                      <a:pt x="5345" y="9959"/>
                      <a:pt x="4978" y="9594"/>
                      <a:pt x="4978" y="9152"/>
                    </a:cubicBezTo>
                    <a:cubicBezTo>
                      <a:pt x="4978" y="8713"/>
                      <a:pt x="5345" y="8348"/>
                      <a:pt x="5785" y="8348"/>
                    </a:cubicBezTo>
                    <a:close/>
                    <a:moveTo>
                      <a:pt x="15741" y="8348"/>
                    </a:moveTo>
                    <a:cubicBezTo>
                      <a:pt x="16255" y="8348"/>
                      <a:pt x="16619" y="8713"/>
                      <a:pt x="16619" y="9152"/>
                    </a:cubicBezTo>
                    <a:cubicBezTo>
                      <a:pt x="16619" y="9594"/>
                      <a:pt x="16255" y="9959"/>
                      <a:pt x="15741" y="9959"/>
                    </a:cubicBezTo>
                    <a:cubicBezTo>
                      <a:pt x="15302" y="9959"/>
                      <a:pt x="14937" y="9594"/>
                      <a:pt x="14937" y="9152"/>
                    </a:cubicBezTo>
                    <a:cubicBezTo>
                      <a:pt x="14937" y="8713"/>
                      <a:pt x="15302" y="8348"/>
                      <a:pt x="15741" y="8348"/>
                    </a:cubicBezTo>
                    <a:close/>
                    <a:moveTo>
                      <a:pt x="10835" y="6663"/>
                    </a:moveTo>
                    <a:cubicBezTo>
                      <a:pt x="12227" y="6663"/>
                      <a:pt x="13398" y="7616"/>
                      <a:pt x="13691" y="8859"/>
                    </a:cubicBezTo>
                    <a:lnTo>
                      <a:pt x="14277" y="11276"/>
                    </a:lnTo>
                    <a:cubicBezTo>
                      <a:pt x="14790" y="13108"/>
                      <a:pt x="13398" y="14937"/>
                      <a:pt x="11495" y="14937"/>
                    </a:cubicBezTo>
                    <a:lnTo>
                      <a:pt x="10249" y="14937"/>
                    </a:lnTo>
                    <a:cubicBezTo>
                      <a:pt x="8274" y="14937"/>
                      <a:pt x="6882" y="13108"/>
                      <a:pt x="7321" y="11276"/>
                    </a:cubicBezTo>
                    <a:lnTo>
                      <a:pt x="7981" y="8859"/>
                    </a:lnTo>
                    <a:cubicBezTo>
                      <a:pt x="8346" y="7616"/>
                      <a:pt x="9445" y="6663"/>
                      <a:pt x="10835" y="6663"/>
                    </a:cubicBezTo>
                    <a:close/>
                    <a:moveTo>
                      <a:pt x="14151" y="16034"/>
                    </a:moveTo>
                    <a:cubicBezTo>
                      <a:pt x="14498" y="16034"/>
                      <a:pt x="14823" y="16285"/>
                      <a:pt x="14937" y="16622"/>
                    </a:cubicBezTo>
                    <a:cubicBezTo>
                      <a:pt x="15009" y="17135"/>
                      <a:pt x="14862" y="17575"/>
                      <a:pt x="14423" y="17647"/>
                    </a:cubicBezTo>
                    <a:cubicBezTo>
                      <a:pt x="13105" y="18086"/>
                      <a:pt x="11713" y="18232"/>
                      <a:pt x="10835" y="18232"/>
                    </a:cubicBezTo>
                    <a:cubicBezTo>
                      <a:pt x="9884" y="18232"/>
                      <a:pt x="8567" y="18086"/>
                      <a:pt x="7249" y="17647"/>
                    </a:cubicBezTo>
                    <a:cubicBezTo>
                      <a:pt x="6810" y="17500"/>
                      <a:pt x="6589" y="16989"/>
                      <a:pt x="6735" y="16622"/>
                    </a:cubicBezTo>
                    <a:cubicBezTo>
                      <a:pt x="6858" y="16255"/>
                      <a:pt x="7186" y="16092"/>
                      <a:pt x="7590" y="16092"/>
                    </a:cubicBezTo>
                    <a:cubicBezTo>
                      <a:pt x="7669" y="16092"/>
                      <a:pt x="7751" y="16097"/>
                      <a:pt x="7834" y="16108"/>
                    </a:cubicBezTo>
                    <a:cubicBezTo>
                      <a:pt x="8931" y="16475"/>
                      <a:pt x="10103" y="16547"/>
                      <a:pt x="10835" y="16547"/>
                    </a:cubicBezTo>
                    <a:cubicBezTo>
                      <a:pt x="11567" y="16547"/>
                      <a:pt x="12741" y="16475"/>
                      <a:pt x="13838" y="16108"/>
                    </a:cubicBezTo>
                    <a:cubicBezTo>
                      <a:pt x="13940" y="16057"/>
                      <a:pt x="14047" y="16034"/>
                      <a:pt x="14151" y="16034"/>
                    </a:cubicBezTo>
                    <a:close/>
                    <a:moveTo>
                      <a:pt x="10835" y="0"/>
                    </a:moveTo>
                    <a:cubicBezTo>
                      <a:pt x="4760" y="0"/>
                      <a:pt x="0" y="6663"/>
                      <a:pt x="0" y="12448"/>
                    </a:cubicBezTo>
                    <a:cubicBezTo>
                      <a:pt x="0" y="18014"/>
                      <a:pt x="4246" y="21600"/>
                      <a:pt x="10835" y="21600"/>
                    </a:cubicBezTo>
                    <a:cubicBezTo>
                      <a:pt x="17426" y="21600"/>
                      <a:pt x="21600" y="18014"/>
                      <a:pt x="21600" y="12448"/>
                    </a:cubicBezTo>
                    <a:cubicBezTo>
                      <a:pt x="21526" y="6663"/>
                      <a:pt x="16840" y="0"/>
                      <a:pt x="108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42" name="Google Shape;5142;p41"/>
              <p:cNvSpPr/>
              <p:nvPr/>
            </p:nvSpPr>
            <p:spPr>
              <a:xfrm>
                <a:off x="74" y="74"/>
                <a:ext cx="395965" cy="342043"/>
              </a:xfrm>
              <a:custGeom>
                <a:rect b="b" l="l" r="r" t="t"/>
                <a:pathLst>
                  <a:path extrusionOk="0" h="21600" w="21600">
                    <a:moveTo>
                      <a:pt x="11502" y="0"/>
                    </a:moveTo>
                    <a:cubicBezTo>
                      <a:pt x="5112" y="0"/>
                      <a:pt x="0" y="6063"/>
                      <a:pt x="0" y="13315"/>
                    </a:cubicBezTo>
                    <a:cubicBezTo>
                      <a:pt x="0" y="15386"/>
                      <a:pt x="381" y="17162"/>
                      <a:pt x="1152" y="19087"/>
                    </a:cubicBezTo>
                    <a:cubicBezTo>
                      <a:pt x="1408" y="19750"/>
                      <a:pt x="1919" y="20083"/>
                      <a:pt x="2430" y="20083"/>
                    </a:cubicBezTo>
                    <a:cubicBezTo>
                      <a:pt x="2941" y="20083"/>
                      <a:pt x="3453" y="19750"/>
                      <a:pt x="3708" y="19087"/>
                    </a:cubicBezTo>
                    <a:cubicBezTo>
                      <a:pt x="4345" y="17458"/>
                      <a:pt x="5368" y="16128"/>
                      <a:pt x="6646" y="15241"/>
                    </a:cubicBezTo>
                    <a:cubicBezTo>
                      <a:pt x="5753" y="17458"/>
                      <a:pt x="5623" y="19383"/>
                      <a:pt x="5753" y="21600"/>
                    </a:cubicBezTo>
                    <a:cubicBezTo>
                      <a:pt x="8946" y="14203"/>
                      <a:pt x="14699" y="8285"/>
                      <a:pt x="21600" y="7101"/>
                    </a:cubicBezTo>
                    <a:cubicBezTo>
                      <a:pt x="19685" y="2809"/>
                      <a:pt x="15851" y="0"/>
                      <a:pt x="115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143" name="Google Shape;5143;p41"/>
            <p:cNvSpPr/>
            <p:nvPr/>
          </p:nvSpPr>
          <p:spPr>
            <a:xfrm>
              <a:off x="15644028" y="4747046"/>
              <a:ext cx="902076" cy="906762"/>
            </a:xfrm>
            <a:custGeom>
              <a:rect b="b" l="l" r="r" t="t"/>
              <a:pathLst>
                <a:path extrusionOk="0" h="21600" w="21600">
                  <a:moveTo>
                    <a:pt x="10324" y="2902"/>
                  </a:moveTo>
                  <a:lnTo>
                    <a:pt x="10324" y="4241"/>
                  </a:lnTo>
                  <a:lnTo>
                    <a:pt x="6733" y="5692"/>
                  </a:lnTo>
                  <a:lnTo>
                    <a:pt x="5722" y="4744"/>
                  </a:lnTo>
                  <a:lnTo>
                    <a:pt x="10324" y="2902"/>
                  </a:lnTo>
                  <a:close/>
                  <a:moveTo>
                    <a:pt x="11558" y="2902"/>
                  </a:moveTo>
                  <a:lnTo>
                    <a:pt x="16102" y="4744"/>
                  </a:lnTo>
                  <a:lnTo>
                    <a:pt x="15148" y="5692"/>
                  </a:lnTo>
                  <a:lnTo>
                    <a:pt x="11558" y="4241"/>
                  </a:lnTo>
                  <a:lnTo>
                    <a:pt x="11558" y="2902"/>
                  </a:lnTo>
                  <a:close/>
                  <a:moveTo>
                    <a:pt x="10324" y="5581"/>
                  </a:moveTo>
                  <a:lnTo>
                    <a:pt x="10324" y="6977"/>
                  </a:lnTo>
                  <a:lnTo>
                    <a:pt x="8641" y="7590"/>
                  </a:lnTo>
                  <a:lnTo>
                    <a:pt x="7631" y="6585"/>
                  </a:lnTo>
                  <a:lnTo>
                    <a:pt x="10324" y="5581"/>
                  </a:lnTo>
                  <a:close/>
                  <a:moveTo>
                    <a:pt x="11558" y="5637"/>
                  </a:moveTo>
                  <a:lnTo>
                    <a:pt x="14250" y="6697"/>
                  </a:lnTo>
                  <a:lnTo>
                    <a:pt x="13241" y="7646"/>
                  </a:lnTo>
                  <a:lnTo>
                    <a:pt x="11558" y="7032"/>
                  </a:lnTo>
                  <a:lnTo>
                    <a:pt x="11558" y="5637"/>
                  </a:lnTo>
                  <a:close/>
                  <a:moveTo>
                    <a:pt x="10324" y="8316"/>
                  </a:moveTo>
                  <a:lnTo>
                    <a:pt x="10324" y="9266"/>
                  </a:lnTo>
                  <a:lnTo>
                    <a:pt x="9593" y="8596"/>
                  </a:lnTo>
                  <a:lnTo>
                    <a:pt x="10324" y="8316"/>
                  </a:lnTo>
                  <a:close/>
                  <a:moveTo>
                    <a:pt x="11558" y="8373"/>
                  </a:moveTo>
                  <a:lnTo>
                    <a:pt x="12288" y="8651"/>
                  </a:lnTo>
                  <a:lnTo>
                    <a:pt x="11558" y="9321"/>
                  </a:lnTo>
                  <a:lnTo>
                    <a:pt x="11558" y="8373"/>
                  </a:lnTo>
                  <a:close/>
                  <a:moveTo>
                    <a:pt x="4769" y="5637"/>
                  </a:moveTo>
                  <a:lnTo>
                    <a:pt x="5722" y="6585"/>
                  </a:lnTo>
                  <a:lnTo>
                    <a:pt x="4263" y="10159"/>
                  </a:lnTo>
                  <a:lnTo>
                    <a:pt x="2862" y="10159"/>
                  </a:lnTo>
                  <a:lnTo>
                    <a:pt x="4769" y="5637"/>
                  </a:lnTo>
                  <a:close/>
                  <a:moveTo>
                    <a:pt x="6733" y="7535"/>
                  </a:moveTo>
                  <a:lnTo>
                    <a:pt x="7686" y="8484"/>
                  </a:lnTo>
                  <a:lnTo>
                    <a:pt x="7070" y="10159"/>
                  </a:lnTo>
                  <a:lnTo>
                    <a:pt x="5667" y="10159"/>
                  </a:lnTo>
                  <a:lnTo>
                    <a:pt x="6733" y="7535"/>
                  </a:lnTo>
                  <a:close/>
                  <a:moveTo>
                    <a:pt x="8696" y="9489"/>
                  </a:moveTo>
                  <a:lnTo>
                    <a:pt x="9369" y="10159"/>
                  </a:lnTo>
                  <a:lnTo>
                    <a:pt x="8416" y="10159"/>
                  </a:lnTo>
                  <a:lnTo>
                    <a:pt x="8696" y="9489"/>
                  </a:lnTo>
                  <a:close/>
                  <a:moveTo>
                    <a:pt x="13185" y="9489"/>
                  </a:moveTo>
                  <a:lnTo>
                    <a:pt x="13465" y="10159"/>
                  </a:lnTo>
                  <a:lnTo>
                    <a:pt x="12455" y="10159"/>
                  </a:lnTo>
                  <a:lnTo>
                    <a:pt x="13185" y="9489"/>
                  </a:lnTo>
                  <a:close/>
                  <a:moveTo>
                    <a:pt x="15148" y="7535"/>
                  </a:moveTo>
                  <a:lnTo>
                    <a:pt x="16215" y="10159"/>
                  </a:lnTo>
                  <a:lnTo>
                    <a:pt x="14811" y="10159"/>
                  </a:lnTo>
                  <a:lnTo>
                    <a:pt x="14138" y="8484"/>
                  </a:lnTo>
                  <a:lnTo>
                    <a:pt x="15148" y="7535"/>
                  </a:lnTo>
                  <a:close/>
                  <a:moveTo>
                    <a:pt x="17055" y="5637"/>
                  </a:moveTo>
                  <a:lnTo>
                    <a:pt x="18852" y="10159"/>
                  </a:lnTo>
                  <a:lnTo>
                    <a:pt x="17506" y="10159"/>
                  </a:lnTo>
                  <a:lnTo>
                    <a:pt x="16046" y="6585"/>
                  </a:lnTo>
                  <a:lnTo>
                    <a:pt x="17055" y="5637"/>
                  </a:lnTo>
                  <a:close/>
                  <a:moveTo>
                    <a:pt x="9369" y="11441"/>
                  </a:moveTo>
                  <a:lnTo>
                    <a:pt x="8696" y="12111"/>
                  </a:lnTo>
                  <a:lnTo>
                    <a:pt x="8416" y="11441"/>
                  </a:lnTo>
                  <a:close/>
                  <a:moveTo>
                    <a:pt x="13410" y="11441"/>
                  </a:moveTo>
                  <a:lnTo>
                    <a:pt x="13128" y="12111"/>
                  </a:lnTo>
                  <a:lnTo>
                    <a:pt x="12400" y="11441"/>
                  </a:lnTo>
                  <a:close/>
                  <a:moveTo>
                    <a:pt x="10324" y="12279"/>
                  </a:moveTo>
                  <a:lnTo>
                    <a:pt x="10324" y="13227"/>
                  </a:lnTo>
                  <a:lnTo>
                    <a:pt x="9593" y="12949"/>
                  </a:lnTo>
                  <a:lnTo>
                    <a:pt x="10324" y="12279"/>
                  </a:lnTo>
                  <a:close/>
                  <a:moveTo>
                    <a:pt x="11558" y="12334"/>
                  </a:moveTo>
                  <a:lnTo>
                    <a:pt x="12288" y="13061"/>
                  </a:lnTo>
                  <a:lnTo>
                    <a:pt x="11558" y="13339"/>
                  </a:lnTo>
                  <a:lnTo>
                    <a:pt x="11558" y="12334"/>
                  </a:lnTo>
                  <a:close/>
                  <a:moveTo>
                    <a:pt x="7070" y="11441"/>
                  </a:moveTo>
                  <a:lnTo>
                    <a:pt x="7686" y="13116"/>
                  </a:lnTo>
                  <a:lnTo>
                    <a:pt x="6733" y="14065"/>
                  </a:lnTo>
                  <a:lnTo>
                    <a:pt x="5667" y="11441"/>
                  </a:lnTo>
                  <a:close/>
                  <a:moveTo>
                    <a:pt x="16102" y="11441"/>
                  </a:moveTo>
                  <a:lnTo>
                    <a:pt x="15093" y="14065"/>
                  </a:lnTo>
                  <a:lnTo>
                    <a:pt x="14083" y="13116"/>
                  </a:lnTo>
                  <a:lnTo>
                    <a:pt x="14699" y="11441"/>
                  </a:lnTo>
                  <a:close/>
                  <a:moveTo>
                    <a:pt x="4320" y="11441"/>
                  </a:moveTo>
                  <a:lnTo>
                    <a:pt x="5834" y="15015"/>
                  </a:lnTo>
                  <a:lnTo>
                    <a:pt x="4824" y="15963"/>
                  </a:lnTo>
                  <a:lnTo>
                    <a:pt x="2917" y="11441"/>
                  </a:lnTo>
                  <a:close/>
                  <a:moveTo>
                    <a:pt x="8641" y="13954"/>
                  </a:moveTo>
                  <a:lnTo>
                    <a:pt x="10324" y="14568"/>
                  </a:lnTo>
                  <a:lnTo>
                    <a:pt x="10324" y="15963"/>
                  </a:lnTo>
                  <a:lnTo>
                    <a:pt x="7631" y="14903"/>
                  </a:lnTo>
                  <a:lnTo>
                    <a:pt x="8641" y="13954"/>
                  </a:lnTo>
                  <a:close/>
                  <a:moveTo>
                    <a:pt x="13241" y="14008"/>
                  </a:moveTo>
                  <a:lnTo>
                    <a:pt x="14250" y="14958"/>
                  </a:lnTo>
                  <a:lnTo>
                    <a:pt x="11558" y="16019"/>
                  </a:lnTo>
                  <a:lnTo>
                    <a:pt x="11558" y="14623"/>
                  </a:lnTo>
                  <a:lnTo>
                    <a:pt x="13241" y="14008"/>
                  </a:lnTo>
                  <a:close/>
                  <a:moveTo>
                    <a:pt x="18907" y="11498"/>
                  </a:moveTo>
                  <a:lnTo>
                    <a:pt x="17055" y="16019"/>
                  </a:lnTo>
                  <a:lnTo>
                    <a:pt x="16046" y="15070"/>
                  </a:lnTo>
                  <a:lnTo>
                    <a:pt x="17506" y="11498"/>
                  </a:lnTo>
                  <a:close/>
                  <a:moveTo>
                    <a:pt x="6733" y="15908"/>
                  </a:moveTo>
                  <a:lnTo>
                    <a:pt x="10324" y="17359"/>
                  </a:lnTo>
                  <a:lnTo>
                    <a:pt x="10324" y="18698"/>
                  </a:lnTo>
                  <a:lnTo>
                    <a:pt x="5722" y="16856"/>
                  </a:lnTo>
                  <a:lnTo>
                    <a:pt x="6733" y="15908"/>
                  </a:lnTo>
                  <a:close/>
                  <a:moveTo>
                    <a:pt x="15148" y="15796"/>
                  </a:moveTo>
                  <a:lnTo>
                    <a:pt x="16102" y="16801"/>
                  </a:lnTo>
                  <a:lnTo>
                    <a:pt x="11558" y="18698"/>
                  </a:lnTo>
                  <a:lnTo>
                    <a:pt x="11558" y="17302"/>
                  </a:lnTo>
                  <a:lnTo>
                    <a:pt x="15148" y="15796"/>
                  </a:lnTo>
                  <a:close/>
                  <a:moveTo>
                    <a:pt x="10885" y="0"/>
                  </a:moveTo>
                  <a:cubicBezTo>
                    <a:pt x="10491" y="0"/>
                    <a:pt x="10211" y="278"/>
                    <a:pt x="10211" y="613"/>
                  </a:cubicBezTo>
                  <a:lnTo>
                    <a:pt x="10211" y="1506"/>
                  </a:lnTo>
                  <a:lnTo>
                    <a:pt x="4712" y="3740"/>
                  </a:lnTo>
                  <a:lnTo>
                    <a:pt x="4151" y="3182"/>
                  </a:lnTo>
                  <a:cubicBezTo>
                    <a:pt x="4012" y="3042"/>
                    <a:pt x="3843" y="2971"/>
                    <a:pt x="3676" y="2971"/>
                  </a:cubicBezTo>
                  <a:cubicBezTo>
                    <a:pt x="3507" y="2971"/>
                    <a:pt x="3337" y="3042"/>
                    <a:pt x="3198" y="3182"/>
                  </a:cubicBezTo>
                  <a:cubicBezTo>
                    <a:pt x="2917" y="3460"/>
                    <a:pt x="2917" y="3795"/>
                    <a:pt x="3198" y="4130"/>
                  </a:cubicBezTo>
                  <a:lnTo>
                    <a:pt x="3759" y="4688"/>
                  </a:lnTo>
                  <a:lnTo>
                    <a:pt x="1516" y="10159"/>
                  </a:lnTo>
                  <a:lnTo>
                    <a:pt x="618" y="10159"/>
                  </a:lnTo>
                  <a:cubicBezTo>
                    <a:pt x="280" y="10159"/>
                    <a:pt x="0" y="10437"/>
                    <a:pt x="0" y="10772"/>
                  </a:cubicBezTo>
                  <a:cubicBezTo>
                    <a:pt x="0" y="11163"/>
                    <a:pt x="280" y="11441"/>
                    <a:pt x="618" y="11441"/>
                  </a:cubicBezTo>
                  <a:lnTo>
                    <a:pt x="1516" y="11441"/>
                  </a:lnTo>
                  <a:lnTo>
                    <a:pt x="3759" y="16912"/>
                  </a:lnTo>
                  <a:lnTo>
                    <a:pt x="3198" y="17470"/>
                  </a:lnTo>
                  <a:cubicBezTo>
                    <a:pt x="2917" y="17748"/>
                    <a:pt x="2917" y="18140"/>
                    <a:pt x="3198" y="18418"/>
                  </a:cubicBezTo>
                  <a:cubicBezTo>
                    <a:pt x="3366" y="18530"/>
                    <a:pt x="3478" y="18586"/>
                    <a:pt x="3647" y="18586"/>
                  </a:cubicBezTo>
                  <a:cubicBezTo>
                    <a:pt x="3759" y="18586"/>
                    <a:pt x="3984" y="18530"/>
                    <a:pt x="4039" y="18418"/>
                  </a:cubicBezTo>
                  <a:lnTo>
                    <a:pt x="4600" y="17860"/>
                  </a:lnTo>
                  <a:lnTo>
                    <a:pt x="10154" y="20094"/>
                  </a:lnTo>
                  <a:lnTo>
                    <a:pt x="10154" y="20987"/>
                  </a:lnTo>
                  <a:cubicBezTo>
                    <a:pt x="10154" y="21322"/>
                    <a:pt x="10436" y="21600"/>
                    <a:pt x="10772" y="21600"/>
                  </a:cubicBezTo>
                  <a:cubicBezTo>
                    <a:pt x="11164" y="21600"/>
                    <a:pt x="11446" y="21322"/>
                    <a:pt x="11446" y="20987"/>
                  </a:cubicBezTo>
                  <a:lnTo>
                    <a:pt x="11446" y="20094"/>
                  </a:lnTo>
                  <a:lnTo>
                    <a:pt x="16943" y="17860"/>
                  </a:lnTo>
                  <a:lnTo>
                    <a:pt x="17506" y="18418"/>
                  </a:lnTo>
                  <a:cubicBezTo>
                    <a:pt x="17673" y="18530"/>
                    <a:pt x="17785" y="18586"/>
                    <a:pt x="17955" y="18586"/>
                  </a:cubicBezTo>
                  <a:cubicBezTo>
                    <a:pt x="18067" y="18586"/>
                    <a:pt x="18291" y="18530"/>
                    <a:pt x="18346" y="18418"/>
                  </a:cubicBezTo>
                  <a:cubicBezTo>
                    <a:pt x="18628" y="18140"/>
                    <a:pt x="18628" y="17748"/>
                    <a:pt x="18346" y="17470"/>
                  </a:cubicBezTo>
                  <a:lnTo>
                    <a:pt x="17785" y="16912"/>
                  </a:lnTo>
                  <a:lnTo>
                    <a:pt x="20029" y="11441"/>
                  </a:lnTo>
                  <a:lnTo>
                    <a:pt x="20984" y="11441"/>
                  </a:lnTo>
                  <a:cubicBezTo>
                    <a:pt x="21320" y="11441"/>
                    <a:pt x="21600" y="11163"/>
                    <a:pt x="21600" y="10772"/>
                  </a:cubicBezTo>
                  <a:cubicBezTo>
                    <a:pt x="21600" y="10437"/>
                    <a:pt x="21433" y="10159"/>
                    <a:pt x="21096" y="10159"/>
                  </a:cubicBezTo>
                  <a:lnTo>
                    <a:pt x="20198" y="10159"/>
                  </a:lnTo>
                  <a:lnTo>
                    <a:pt x="17955" y="4688"/>
                  </a:lnTo>
                  <a:lnTo>
                    <a:pt x="18516" y="4130"/>
                  </a:lnTo>
                  <a:cubicBezTo>
                    <a:pt x="18795" y="3852"/>
                    <a:pt x="18795" y="3460"/>
                    <a:pt x="18516" y="3182"/>
                  </a:cubicBezTo>
                  <a:cubicBezTo>
                    <a:pt x="18375" y="3042"/>
                    <a:pt x="18220" y="2971"/>
                    <a:pt x="18067" y="2971"/>
                  </a:cubicBezTo>
                  <a:cubicBezTo>
                    <a:pt x="17912" y="2971"/>
                    <a:pt x="17757" y="3042"/>
                    <a:pt x="17618" y="3182"/>
                  </a:cubicBezTo>
                  <a:lnTo>
                    <a:pt x="17055" y="3740"/>
                  </a:lnTo>
                  <a:lnTo>
                    <a:pt x="11501" y="1506"/>
                  </a:lnTo>
                  <a:lnTo>
                    <a:pt x="11501" y="613"/>
                  </a:lnTo>
                  <a:cubicBezTo>
                    <a:pt x="11501" y="278"/>
                    <a:pt x="11221" y="0"/>
                    <a:pt x="108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144" name="Google Shape;5144;p41"/>
            <p:cNvGrpSpPr/>
            <p:nvPr/>
          </p:nvGrpSpPr>
          <p:grpSpPr>
            <a:xfrm>
              <a:off x="15720328" y="5861899"/>
              <a:ext cx="749201" cy="903861"/>
              <a:chOff x="0" y="0"/>
              <a:chExt cx="749199" cy="903859"/>
            </a:xfrm>
          </p:grpSpPr>
          <p:sp>
            <p:nvSpPr>
              <p:cNvPr id="5145" name="Google Shape;5145;p41"/>
              <p:cNvSpPr/>
              <p:nvPr/>
            </p:nvSpPr>
            <p:spPr>
              <a:xfrm>
                <a:off x="269454" y="212633"/>
                <a:ext cx="262389" cy="264770"/>
              </a:xfrm>
              <a:custGeom>
                <a:rect b="b" l="l" r="r" t="t"/>
                <a:pathLst>
                  <a:path extrusionOk="0" h="21600" w="21600">
                    <a:moveTo>
                      <a:pt x="10800" y="0"/>
                    </a:moveTo>
                    <a:cubicBezTo>
                      <a:pt x="4818" y="0"/>
                      <a:pt x="0" y="4781"/>
                      <a:pt x="0" y="10703"/>
                    </a:cubicBezTo>
                    <a:cubicBezTo>
                      <a:pt x="0" y="16819"/>
                      <a:pt x="4818" y="21600"/>
                      <a:pt x="10800" y="21600"/>
                    </a:cubicBezTo>
                    <a:cubicBezTo>
                      <a:pt x="16782" y="21600"/>
                      <a:pt x="21600" y="16819"/>
                      <a:pt x="21600" y="10703"/>
                    </a:cubicBezTo>
                    <a:cubicBezTo>
                      <a:pt x="21600" y="4781"/>
                      <a:pt x="167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46" name="Google Shape;5146;p41"/>
              <p:cNvSpPr/>
              <p:nvPr/>
            </p:nvSpPr>
            <p:spPr>
              <a:xfrm>
                <a:off x="49774" y="0"/>
                <a:ext cx="699425" cy="694722"/>
              </a:xfrm>
              <a:custGeom>
                <a:rect b="b" l="l" r="r" t="t"/>
                <a:pathLst>
                  <a:path extrusionOk="0" h="21600" w="21421">
                    <a:moveTo>
                      <a:pt x="10746" y="5009"/>
                    </a:moveTo>
                    <a:cubicBezTo>
                      <a:pt x="13903" y="5009"/>
                      <a:pt x="16416" y="7559"/>
                      <a:pt x="16416" y="10764"/>
                    </a:cubicBezTo>
                    <a:cubicBezTo>
                      <a:pt x="16416" y="13895"/>
                      <a:pt x="13903" y="16446"/>
                      <a:pt x="10746" y="16446"/>
                    </a:cubicBezTo>
                    <a:cubicBezTo>
                      <a:pt x="7589" y="16446"/>
                      <a:pt x="5077" y="13895"/>
                      <a:pt x="5077" y="10764"/>
                    </a:cubicBezTo>
                    <a:cubicBezTo>
                      <a:pt x="5077" y="7559"/>
                      <a:pt x="7589" y="5009"/>
                      <a:pt x="10746" y="5009"/>
                    </a:cubicBezTo>
                    <a:close/>
                    <a:moveTo>
                      <a:pt x="10710" y="0"/>
                    </a:moveTo>
                    <a:cubicBezTo>
                      <a:pt x="10496" y="0"/>
                      <a:pt x="10279" y="90"/>
                      <a:pt x="10099" y="273"/>
                    </a:cubicBezTo>
                    <a:cubicBezTo>
                      <a:pt x="9382" y="1001"/>
                      <a:pt x="8881" y="1804"/>
                      <a:pt x="8594" y="2823"/>
                    </a:cubicBezTo>
                    <a:cubicBezTo>
                      <a:pt x="7876" y="2167"/>
                      <a:pt x="7015" y="1584"/>
                      <a:pt x="6011" y="1438"/>
                    </a:cubicBezTo>
                    <a:cubicBezTo>
                      <a:pt x="5956" y="1429"/>
                      <a:pt x="5899" y="1424"/>
                      <a:pt x="5845" y="1424"/>
                    </a:cubicBezTo>
                    <a:cubicBezTo>
                      <a:pt x="5460" y="1424"/>
                      <a:pt x="5068" y="1639"/>
                      <a:pt x="5006" y="2021"/>
                    </a:cubicBezTo>
                    <a:cubicBezTo>
                      <a:pt x="4719" y="2969"/>
                      <a:pt x="4719" y="3989"/>
                      <a:pt x="4933" y="4935"/>
                    </a:cubicBezTo>
                    <a:cubicBezTo>
                      <a:pt x="4467" y="4835"/>
                      <a:pt x="4002" y="4780"/>
                      <a:pt x="3542" y="4780"/>
                    </a:cubicBezTo>
                    <a:cubicBezTo>
                      <a:pt x="3011" y="4780"/>
                      <a:pt x="2492" y="4851"/>
                      <a:pt x="1991" y="5009"/>
                    </a:cubicBezTo>
                    <a:cubicBezTo>
                      <a:pt x="1489" y="5080"/>
                      <a:pt x="1273" y="5517"/>
                      <a:pt x="1417" y="6028"/>
                    </a:cubicBezTo>
                    <a:cubicBezTo>
                      <a:pt x="1704" y="6976"/>
                      <a:pt x="2134" y="7851"/>
                      <a:pt x="2781" y="8651"/>
                    </a:cubicBezTo>
                    <a:cubicBezTo>
                      <a:pt x="1847" y="8942"/>
                      <a:pt x="986" y="9453"/>
                      <a:pt x="269" y="10181"/>
                    </a:cubicBezTo>
                    <a:cubicBezTo>
                      <a:pt x="-89" y="10544"/>
                      <a:pt x="-89" y="10982"/>
                      <a:pt x="269" y="11347"/>
                    </a:cubicBezTo>
                    <a:cubicBezTo>
                      <a:pt x="986" y="12075"/>
                      <a:pt x="1776" y="12658"/>
                      <a:pt x="2781" y="12949"/>
                    </a:cubicBezTo>
                    <a:cubicBezTo>
                      <a:pt x="2134" y="13678"/>
                      <a:pt x="1633" y="14552"/>
                      <a:pt x="1417" y="15572"/>
                    </a:cubicBezTo>
                    <a:cubicBezTo>
                      <a:pt x="1346" y="16009"/>
                      <a:pt x="1633" y="16446"/>
                      <a:pt x="1991" y="16591"/>
                    </a:cubicBezTo>
                    <a:cubicBezTo>
                      <a:pt x="2505" y="16712"/>
                      <a:pt x="3041" y="16767"/>
                      <a:pt x="3585" y="16767"/>
                    </a:cubicBezTo>
                    <a:cubicBezTo>
                      <a:pt x="4031" y="16767"/>
                      <a:pt x="4482" y="16730"/>
                      <a:pt x="4933" y="16665"/>
                    </a:cubicBezTo>
                    <a:cubicBezTo>
                      <a:pt x="4719" y="17685"/>
                      <a:pt x="4719" y="18631"/>
                      <a:pt x="5006" y="19579"/>
                    </a:cubicBezTo>
                    <a:cubicBezTo>
                      <a:pt x="5061" y="19914"/>
                      <a:pt x="5369" y="20164"/>
                      <a:pt x="5703" y="20164"/>
                    </a:cubicBezTo>
                    <a:cubicBezTo>
                      <a:pt x="5806" y="20164"/>
                      <a:pt x="5908" y="20141"/>
                      <a:pt x="6011" y="20088"/>
                    </a:cubicBezTo>
                    <a:cubicBezTo>
                      <a:pt x="7015" y="19870"/>
                      <a:pt x="7803" y="19359"/>
                      <a:pt x="8594" y="18777"/>
                    </a:cubicBezTo>
                    <a:cubicBezTo>
                      <a:pt x="8881" y="19651"/>
                      <a:pt x="9382" y="20599"/>
                      <a:pt x="10099" y="21327"/>
                    </a:cubicBezTo>
                    <a:cubicBezTo>
                      <a:pt x="10279" y="21510"/>
                      <a:pt x="10496" y="21600"/>
                      <a:pt x="10710" y="21600"/>
                    </a:cubicBezTo>
                    <a:cubicBezTo>
                      <a:pt x="10926" y="21600"/>
                      <a:pt x="11140" y="21510"/>
                      <a:pt x="11320" y="21327"/>
                    </a:cubicBezTo>
                    <a:cubicBezTo>
                      <a:pt x="12038" y="20599"/>
                      <a:pt x="12541" y="19725"/>
                      <a:pt x="12828" y="18777"/>
                    </a:cubicBezTo>
                    <a:cubicBezTo>
                      <a:pt x="13546" y="19288"/>
                      <a:pt x="14407" y="19870"/>
                      <a:pt x="15411" y="20088"/>
                    </a:cubicBezTo>
                    <a:cubicBezTo>
                      <a:pt x="15489" y="20115"/>
                      <a:pt x="15568" y="20127"/>
                      <a:pt x="15648" y="20127"/>
                    </a:cubicBezTo>
                    <a:cubicBezTo>
                      <a:pt x="16008" y="20127"/>
                      <a:pt x="16356" y="19877"/>
                      <a:pt x="16416" y="19579"/>
                    </a:cubicBezTo>
                    <a:cubicBezTo>
                      <a:pt x="16703" y="18559"/>
                      <a:pt x="16703" y="17539"/>
                      <a:pt x="16486" y="16665"/>
                    </a:cubicBezTo>
                    <a:cubicBezTo>
                      <a:pt x="16940" y="16730"/>
                      <a:pt x="17391" y="16767"/>
                      <a:pt x="17835" y="16767"/>
                    </a:cubicBezTo>
                    <a:cubicBezTo>
                      <a:pt x="18381" y="16767"/>
                      <a:pt x="18917" y="16712"/>
                      <a:pt x="19429" y="16591"/>
                    </a:cubicBezTo>
                    <a:cubicBezTo>
                      <a:pt x="19933" y="16446"/>
                      <a:pt x="20147" y="16009"/>
                      <a:pt x="20003" y="15572"/>
                    </a:cubicBezTo>
                    <a:cubicBezTo>
                      <a:pt x="19716" y="14552"/>
                      <a:pt x="19286" y="13749"/>
                      <a:pt x="18641" y="12949"/>
                    </a:cubicBezTo>
                    <a:cubicBezTo>
                      <a:pt x="19573" y="12658"/>
                      <a:pt x="20434" y="12075"/>
                      <a:pt x="21151" y="11347"/>
                    </a:cubicBezTo>
                    <a:cubicBezTo>
                      <a:pt x="21511" y="10982"/>
                      <a:pt x="21511" y="10544"/>
                      <a:pt x="21151" y="10181"/>
                    </a:cubicBezTo>
                    <a:cubicBezTo>
                      <a:pt x="20434" y="9453"/>
                      <a:pt x="19646" y="8942"/>
                      <a:pt x="18641" y="8651"/>
                    </a:cubicBezTo>
                    <a:cubicBezTo>
                      <a:pt x="19286" y="7922"/>
                      <a:pt x="19789" y="6976"/>
                      <a:pt x="20003" y="6028"/>
                    </a:cubicBezTo>
                    <a:cubicBezTo>
                      <a:pt x="20076" y="5517"/>
                      <a:pt x="19789" y="5080"/>
                      <a:pt x="19429" y="5009"/>
                    </a:cubicBezTo>
                    <a:cubicBezTo>
                      <a:pt x="18930" y="4851"/>
                      <a:pt x="18409" y="4780"/>
                      <a:pt x="17878" y="4780"/>
                    </a:cubicBezTo>
                    <a:cubicBezTo>
                      <a:pt x="17420" y="4780"/>
                      <a:pt x="16953" y="4835"/>
                      <a:pt x="16486" y="4935"/>
                    </a:cubicBezTo>
                    <a:cubicBezTo>
                      <a:pt x="16703" y="3915"/>
                      <a:pt x="16703" y="2895"/>
                      <a:pt x="16416" y="2021"/>
                    </a:cubicBezTo>
                    <a:cubicBezTo>
                      <a:pt x="16361" y="1628"/>
                      <a:pt x="16049" y="1364"/>
                      <a:pt x="15712" y="1364"/>
                    </a:cubicBezTo>
                    <a:cubicBezTo>
                      <a:pt x="15612" y="1364"/>
                      <a:pt x="15509" y="1390"/>
                      <a:pt x="15411" y="1438"/>
                    </a:cubicBezTo>
                    <a:cubicBezTo>
                      <a:pt x="14407" y="1730"/>
                      <a:pt x="13616" y="2167"/>
                      <a:pt x="12828" y="2823"/>
                    </a:cubicBezTo>
                    <a:cubicBezTo>
                      <a:pt x="12541" y="1875"/>
                      <a:pt x="12038" y="1001"/>
                      <a:pt x="11320" y="273"/>
                    </a:cubicBezTo>
                    <a:cubicBezTo>
                      <a:pt x="11140" y="90"/>
                      <a:pt x="10926" y="0"/>
                      <a:pt x="107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47" name="Google Shape;5147;p41"/>
              <p:cNvSpPr/>
              <p:nvPr/>
            </p:nvSpPr>
            <p:spPr>
              <a:xfrm>
                <a:off x="0" y="580483"/>
                <a:ext cx="384213" cy="323376"/>
              </a:xfrm>
              <a:custGeom>
                <a:rect b="b" l="l" r="r" t="t"/>
                <a:pathLst>
                  <a:path extrusionOk="0" h="21600" w="21600">
                    <a:moveTo>
                      <a:pt x="4215" y="0"/>
                    </a:moveTo>
                    <a:cubicBezTo>
                      <a:pt x="1710" y="3443"/>
                      <a:pt x="0" y="7983"/>
                      <a:pt x="0" y="12991"/>
                    </a:cubicBezTo>
                    <a:lnTo>
                      <a:pt x="0" y="19876"/>
                    </a:lnTo>
                    <a:lnTo>
                      <a:pt x="130" y="19876"/>
                    </a:lnTo>
                    <a:cubicBezTo>
                      <a:pt x="130" y="20815"/>
                      <a:pt x="790" y="21600"/>
                      <a:pt x="1710" y="21600"/>
                    </a:cubicBezTo>
                    <a:lnTo>
                      <a:pt x="7505" y="21600"/>
                    </a:lnTo>
                    <a:cubicBezTo>
                      <a:pt x="13434" y="21600"/>
                      <a:pt x="18573" y="17685"/>
                      <a:pt x="21600" y="12052"/>
                    </a:cubicBezTo>
                    <a:cubicBezTo>
                      <a:pt x="20546" y="11113"/>
                      <a:pt x="18439" y="8609"/>
                      <a:pt x="17385" y="6731"/>
                    </a:cubicBezTo>
                    <a:cubicBezTo>
                      <a:pt x="15675" y="7829"/>
                      <a:pt x="13831" y="8296"/>
                      <a:pt x="11854" y="8922"/>
                    </a:cubicBezTo>
                    <a:cubicBezTo>
                      <a:pt x="11724" y="8947"/>
                      <a:pt x="11594" y="8962"/>
                      <a:pt x="11465" y="8962"/>
                    </a:cubicBezTo>
                    <a:cubicBezTo>
                      <a:pt x="10783" y="8962"/>
                      <a:pt x="10118" y="8614"/>
                      <a:pt x="10010" y="7829"/>
                    </a:cubicBezTo>
                    <a:cubicBezTo>
                      <a:pt x="9483" y="5167"/>
                      <a:pt x="8822" y="3289"/>
                      <a:pt x="8693" y="939"/>
                    </a:cubicBezTo>
                    <a:cubicBezTo>
                      <a:pt x="7112" y="785"/>
                      <a:pt x="5925" y="313"/>
                      <a:pt x="42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48" name="Google Shape;5148;p41"/>
              <p:cNvSpPr/>
              <p:nvPr/>
            </p:nvSpPr>
            <p:spPr>
              <a:xfrm>
                <a:off x="421770" y="582863"/>
                <a:ext cx="320996" cy="269456"/>
              </a:xfrm>
              <a:custGeom>
                <a:rect b="b" l="l" r="r" t="t"/>
                <a:pathLst>
                  <a:path extrusionOk="0" h="21600" w="21600">
                    <a:moveTo>
                      <a:pt x="18762" y="0"/>
                    </a:moveTo>
                    <a:cubicBezTo>
                      <a:pt x="17341" y="376"/>
                      <a:pt x="16395" y="751"/>
                      <a:pt x="14974" y="751"/>
                    </a:cubicBezTo>
                    <a:cubicBezTo>
                      <a:pt x="14819" y="3565"/>
                      <a:pt x="14188" y="5819"/>
                      <a:pt x="13397" y="8830"/>
                    </a:cubicBezTo>
                    <a:cubicBezTo>
                      <a:pt x="13272" y="9873"/>
                      <a:pt x="12552" y="10445"/>
                      <a:pt x="11781" y="10445"/>
                    </a:cubicBezTo>
                    <a:cubicBezTo>
                      <a:pt x="11586" y="10445"/>
                      <a:pt x="11386" y="10404"/>
                      <a:pt x="11190" y="10332"/>
                    </a:cubicBezTo>
                    <a:cubicBezTo>
                      <a:pt x="8668" y="9581"/>
                      <a:pt x="6461" y="8830"/>
                      <a:pt x="4569" y="7697"/>
                    </a:cubicBezTo>
                    <a:cubicBezTo>
                      <a:pt x="3153" y="10141"/>
                      <a:pt x="1732" y="11459"/>
                      <a:pt x="0" y="13522"/>
                    </a:cubicBezTo>
                    <a:cubicBezTo>
                      <a:pt x="2993" y="18220"/>
                      <a:pt x="7407" y="21409"/>
                      <a:pt x="12767" y="21409"/>
                    </a:cubicBezTo>
                    <a:lnTo>
                      <a:pt x="19863" y="21409"/>
                    </a:lnTo>
                    <a:lnTo>
                      <a:pt x="19863" y="21600"/>
                    </a:lnTo>
                    <a:cubicBezTo>
                      <a:pt x="20809" y="21600"/>
                      <a:pt x="21600" y="20658"/>
                      <a:pt x="21600" y="19531"/>
                    </a:cubicBezTo>
                    <a:lnTo>
                      <a:pt x="21600" y="11083"/>
                    </a:lnTo>
                    <a:cubicBezTo>
                      <a:pt x="21600" y="6946"/>
                      <a:pt x="20494" y="3190"/>
                      <a:pt x="187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149" name="Google Shape;5149;p41"/>
            <p:cNvSpPr/>
            <p:nvPr/>
          </p:nvSpPr>
          <p:spPr>
            <a:xfrm>
              <a:off x="17879452" y="4749353"/>
              <a:ext cx="904455" cy="902150"/>
            </a:xfrm>
            <a:custGeom>
              <a:rect b="b" l="l" r="r" t="t"/>
              <a:pathLst>
                <a:path extrusionOk="0" h="21600" w="21600">
                  <a:moveTo>
                    <a:pt x="5764" y="0"/>
                  </a:moveTo>
                  <a:cubicBezTo>
                    <a:pt x="5764" y="0"/>
                    <a:pt x="3861" y="1460"/>
                    <a:pt x="3861" y="3143"/>
                  </a:cubicBezTo>
                  <a:cubicBezTo>
                    <a:pt x="3861" y="4208"/>
                    <a:pt x="4533" y="5217"/>
                    <a:pt x="5092" y="5778"/>
                  </a:cubicBezTo>
                  <a:lnTo>
                    <a:pt x="5092" y="7575"/>
                  </a:lnTo>
                  <a:cubicBezTo>
                    <a:pt x="5092" y="6172"/>
                    <a:pt x="3973" y="5050"/>
                    <a:pt x="2574" y="5050"/>
                  </a:cubicBezTo>
                  <a:lnTo>
                    <a:pt x="1343" y="5050"/>
                  </a:lnTo>
                  <a:lnTo>
                    <a:pt x="1343" y="6339"/>
                  </a:lnTo>
                  <a:cubicBezTo>
                    <a:pt x="1343" y="7743"/>
                    <a:pt x="2462" y="8864"/>
                    <a:pt x="3861" y="8864"/>
                  </a:cubicBezTo>
                  <a:lnTo>
                    <a:pt x="5092" y="8864"/>
                  </a:lnTo>
                  <a:lnTo>
                    <a:pt x="5092" y="12006"/>
                  </a:lnTo>
                  <a:cubicBezTo>
                    <a:pt x="5092" y="10604"/>
                    <a:pt x="3973" y="9482"/>
                    <a:pt x="2574" y="9482"/>
                  </a:cubicBezTo>
                  <a:lnTo>
                    <a:pt x="1343" y="9482"/>
                  </a:lnTo>
                  <a:lnTo>
                    <a:pt x="1343" y="10716"/>
                  </a:lnTo>
                  <a:cubicBezTo>
                    <a:pt x="1343" y="12118"/>
                    <a:pt x="2462" y="13297"/>
                    <a:pt x="3861" y="13297"/>
                  </a:cubicBezTo>
                  <a:lnTo>
                    <a:pt x="5092" y="13297"/>
                  </a:lnTo>
                  <a:lnTo>
                    <a:pt x="5092" y="16495"/>
                  </a:lnTo>
                  <a:cubicBezTo>
                    <a:pt x="5092" y="15092"/>
                    <a:pt x="3973" y="13970"/>
                    <a:pt x="2574" y="13970"/>
                  </a:cubicBezTo>
                  <a:lnTo>
                    <a:pt x="1343" y="13970"/>
                  </a:lnTo>
                  <a:lnTo>
                    <a:pt x="1343" y="15261"/>
                  </a:lnTo>
                  <a:cubicBezTo>
                    <a:pt x="1343" y="16662"/>
                    <a:pt x="2462" y="17784"/>
                    <a:pt x="3861" y="17784"/>
                  </a:cubicBezTo>
                  <a:lnTo>
                    <a:pt x="5092" y="17784"/>
                  </a:lnTo>
                  <a:lnTo>
                    <a:pt x="5092" y="20366"/>
                  </a:lnTo>
                  <a:lnTo>
                    <a:pt x="616" y="20366"/>
                  </a:lnTo>
                  <a:cubicBezTo>
                    <a:pt x="281" y="20366"/>
                    <a:pt x="0" y="20646"/>
                    <a:pt x="0" y="20982"/>
                  </a:cubicBezTo>
                  <a:cubicBezTo>
                    <a:pt x="0" y="21319"/>
                    <a:pt x="281" y="21600"/>
                    <a:pt x="616" y="21600"/>
                  </a:cubicBezTo>
                  <a:lnTo>
                    <a:pt x="20984" y="21600"/>
                  </a:lnTo>
                  <a:cubicBezTo>
                    <a:pt x="21321" y="21600"/>
                    <a:pt x="21600" y="21319"/>
                    <a:pt x="21600" y="20982"/>
                  </a:cubicBezTo>
                  <a:cubicBezTo>
                    <a:pt x="21600" y="20646"/>
                    <a:pt x="21321" y="20366"/>
                    <a:pt x="20984" y="20366"/>
                  </a:cubicBezTo>
                  <a:lnTo>
                    <a:pt x="16508" y="20366"/>
                  </a:lnTo>
                  <a:lnTo>
                    <a:pt x="16508" y="17784"/>
                  </a:lnTo>
                  <a:lnTo>
                    <a:pt x="17795" y="17784"/>
                  </a:lnTo>
                  <a:cubicBezTo>
                    <a:pt x="19193" y="17784"/>
                    <a:pt x="20312" y="16662"/>
                    <a:pt x="20312" y="15261"/>
                  </a:cubicBezTo>
                  <a:lnTo>
                    <a:pt x="20312" y="13970"/>
                  </a:lnTo>
                  <a:lnTo>
                    <a:pt x="19026" y="13970"/>
                  </a:lnTo>
                  <a:cubicBezTo>
                    <a:pt x="17627" y="13970"/>
                    <a:pt x="16508" y="15092"/>
                    <a:pt x="16508" y="16495"/>
                  </a:cubicBezTo>
                  <a:lnTo>
                    <a:pt x="16508" y="13297"/>
                  </a:lnTo>
                  <a:lnTo>
                    <a:pt x="17795" y="13297"/>
                  </a:lnTo>
                  <a:cubicBezTo>
                    <a:pt x="19193" y="13297"/>
                    <a:pt x="20312" y="12118"/>
                    <a:pt x="20312" y="10716"/>
                  </a:cubicBezTo>
                  <a:lnTo>
                    <a:pt x="20312" y="9482"/>
                  </a:lnTo>
                  <a:lnTo>
                    <a:pt x="19026" y="9482"/>
                  </a:lnTo>
                  <a:cubicBezTo>
                    <a:pt x="17627" y="9482"/>
                    <a:pt x="16508" y="10604"/>
                    <a:pt x="16508" y="12006"/>
                  </a:cubicBezTo>
                  <a:lnTo>
                    <a:pt x="16508" y="8864"/>
                  </a:lnTo>
                  <a:lnTo>
                    <a:pt x="17795" y="8864"/>
                  </a:lnTo>
                  <a:cubicBezTo>
                    <a:pt x="19193" y="8864"/>
                    <a:pt x="20312" y="7743"/>
                    <a:pt x="20312" y="6339"/>
                  </a:cubicBezTo>
                  <a:lnTo>
                    <a:pt x="20312" y="5050"/>
                  </a:lnTo>
                  <a:lnTo>
                    <a:pt x="19026" y="5050"/>
                  </a:lnTo>
                  <a:cubicBezTo>
                    <a:pt x="17627" y="5050"/>
                    <a:pt x="16508" y="6172"/>
                    <a:pt x="16508" y="7575"/>
                  </a:cubicBezTo>
                  <a:lnTo>
                    <a:pt x="16508" y="5778"/>
                  </a:lnTo>
                  <a:cubicBezTo>
                    <a:pt x="17067" y="5217"/>
                    <a:pt x="17795" y="4208"/>
                    <a:pt x="17795" y="3143"/>
                  </a:cubicBezTo>
                  <a:cubicBezTo>
                    <a:pt x="17795" y="1403"/>
                    <a:pt x="15893" y="0"/>
                    <a:pt x="15893" y="0"/>
                  </a:cubicBezTo>
                  <a:cubicBezTo>
                    <a:pt x="15893" y="0"/>
                    <a:pt x="13989" y="1460"/>
                    <a:pt x="13989" y="3143"/>
                  </a:cubicBezTo>
                  <a:cubicBezTo>
                    <a:pt x="13989" y="4208"/>
                    <a:pt x="14717" y="5217"/>
                    <a:pt x="15277" y="5778"/>
                  </a:cubicBezTo>
                  <a:lnTo>
                    <a:pt x="15277" y="7575"/>
                  </a:lnTo>
                  <a:cubicBezTo>
                    <a:pt x="15277" y="6172"/>
                    <a:pt x="14158" y="5050"/>
                    <a:pt x="12758" y="5050"/>
                  </a:cubicBezTo>
                  <a:lnTo>
                    <a:pt x="11472" y="5050"/>
                  </a:lnTo>
                  <a:lnTo>
                    <a:pt x="11472" y="6339"/>
                  </a:lnTo>
                  <a:cubicBezTo>
                    <a:pt x="11472" y="7743"/>
                    <a:pt x="12591" y="8864"/>
                    <a:pt x="13989" y="8864"/>
                  </a:cubicBezTo>
                  <a:lnTo>
                    <a:pt x="15277" y="8864"/>
                  </a:lnTo>
                  <a:lnTo>
                    <a:pt x="15277" y="12006"/>
                  </a:lnTo>
                  <a:cubicBezTo>
                    <a:pt x="15277" y="10604"/>
                    <a:pt x="14158" y="9482"/>
                    <a:pt x="12758" y="9482"/>
                  </a:cubicBezTo>
                  <a:lnTo>
                    <a:pt x="11472" y="9482"/>
                  </a:lnTo>
                  <a:lnTo>
                    <a:pt x="11472" y="10716"/>
                  </a:lnTo>
                  <a:cubicBezTo>
                    <a:pt x="11472" y="12118"/>
                    <a:pt x="12591" y="13297"/>
                    <a:pt x="13989" y="13297"/>
                  </a:cubicBezTo>
                  <a:lnTo>
                    <a:pt x="15277" y="13297"/>
                  </a:lnTo>
                  <a:lnTo>
                    <a:pt x="15277" y="16495"/>
                  </a:lnTo>
                  <a:cubicBezTo>
                    <a:pt x="15277" y="15092"/>
                    <a:pt x="14158" y="13970"/>
                    <a:pt x="12758" y="13970"/>
                  </a:cubicBezTo>
                  <a:lnTo>
                    <a:pt x="11472" y="13970"/>
                  </a:lnTo>
                  <a:lnTo>
                    <a:pt x="11472" y="15261"/>
                  </a:lnTo>
                  <a:cubicBezTo>
                    <a:pt x="11472" y="16662"/>
                    <a:pt x="12591" y="17784"/>
                    <a:pt x="13989" y="17784"/>
                  </a:cubicBezTo>
                  <a:lnTo>
                    <a:pt x="15277" y="17784"/>
                  </a:lnTo>
                  <a:lnTo>
                    <a:pt x="15277" y="20366"/>
                  </a:lnTo>
                  <a:lnTo>
                    <a:pt x="6380" y="20366"/>
                  </a:lnTo>
                  <a:lnTo>
                    <a:pt x="6380" y="17784"/>
                  </a:lnTo>
                  <a:lnTo>
                    <a:pt x="7611" y="17784"/>
                  </a:lnTo>
                  <a:cubicBezTo>
                    <a:pt x="9009" y="17784"/>
                    <a:pt x="10129" y="16662"/>
                    <a:pt x="10129" y="15261"/>
                  </a:cubicBezTo>
                  <a:lnTo>
                    <a:pt x="10129" y="13970"/>
                  </a:lnTo>
                  <a:lnTo>
                    <a:pt x="8897" y="13970"/>
                  </a:lnTo>
                  <a:cubicBezTo>
                    <a:pt x="7499" y="13970"/>
                    <a:pt x="6380" y="15092"/>
                    <a:pt x="6380" y="16495"/>
                  </a:cubicBezTo>
                  <a:lnTo>
                    <a:pt x="6380" y="13297"/>
                  </a:lnTo>
                  <a:lnTo>
                    <a:pt x="7611" y="13297"/>
                  </a:lnTo>
                  <a:cubicBezTo>
                    <a:pt x="9009" y="13297"/>
                    <a:pt x="10129" y="12118"/>
                    <a:pt x="10129" y="10716"/>
                  </a:cubicBezTo>
                  <a:lnTo>
                    <a:pt x="10129" y="9482"/>
                  </a:lnTo>
                  <a:lnTo>
                    <a:pt x="8897" y="9482"/>
                  </a:lnTo>
                  <a:cubicBezTo>
                    <a:pt x="7499" y="9482"/>
                    <a:pt x="6380" y="10604"/>
                    <a:pt x="6380" y="12006"/>
                  </a:cubicBezTo>
                  <a:lnTo>
                    <a:pt x="6380" y="8864"/>
                  </a:lnTo>
                  <a:lnTo>
                    <a:pt x="7611" y="8864"/>
                  </a:lnTo>
                  <a:cubicBezTo>
                    <a:pt x="9009" y="8864"/>
                    <a:pt x="10129" y="7743"/>
                    <a:pt x="10129" y="6339"/>
                  </a:cubicBezTo>
                  <a:lnTo>
                    <a:pt x="10129" y="5050"/>
                  </a:lnTo>
                  <a:lnTo>
                    <a:pt x="8897" y="5050"/>
                  </a:lnTo>
                  <a:cubicBezTo>
                    <a:pt x="7499" y="5050"/>
                    <a:pt x="6380" y="6172"/>
                    <a:pt x="6380" y="7575"/>
                  </a:cubicBezTo>
                  <a:lnTo>
                    <a:pt x="6380" y="5778"/>
                  </a:lnTo>
                  <a:cubicBezTo>
                    <a:pt x="6939" y="5217"/>
                    <a:pt x="7611" y="4208"/>
                    <a:pt x="7611" y="3143"/>
                  </a:cubicBezTo>
                  <a:cubicBezTo>
                    <a:pt x="7611" y="1403"/>
                    <a:pt x="5764" y="0"/>
                    <a:pt x="57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150" name="Google Shape;5150;p41"/>
            <p:cNvGrpSpPr/>
            <p:nvPr/>
          </p:nvGrpSpPr>
          <p:grpSpPr>
            <a:xfrm>
              <a:off x="13543670" y="1173987"/>
              <a:ext cx="704914" cy="802270"/>
              <a:chOff x="-2" y="74"/>
              <a:chExt cx="704913" cy="802268"/>
            </a:xfrm>
          </p:grpSpPr>
          <p:sp>
            <p:nvSpPr>
              <p:cNvPr id="5151" name="Google Shape;5151;p41"/>
              <p:cNvSpPr/>
              <p:nvPr/>
            </p:nvSpPr>
            <p:spPr>
              <a:xfrm>
                <a:off x="236358" y="329696"/>
                <a:ext cx="47674" cy="47675"/>
              </a:xfrm>
              <a:custGeom>
                <a:rect b="b" l="l" r="r" t="t"/>
                <a:pathLst>
                  <a:path extrusionOk="0" h="21600" w="21600">
                    <a:moveTo>
                      <a:pt x="10311" y="0"/>
                    </a:moveTo>
                    <a:cubicBezTo>
                      <a:pt x="4684" y="0"/>
                      <a:pt x="0" y="4684"/>
                      <a:pt x="0" y="10311"/>
                    </a:cubicBezTo>
                    <a:cubicBezTo>
                      <a:pt x="0" y="16882"/>
                      <a:pt x="4684" y="21600"/>
                      <a:pt x="10311" y="21600"/>
                    </a:cubicBezTo>
                    <a:cubicBezTo>
                      <a:pt x="16916" y="21600"/>
                      <a:pt x="21600" y="16882"/>
                      <a:pt x="21600" y="10311"/>
                    </a:cubicBezTo>
                    <a:cubicBezTo>
                      <a:pt x="21600" y="4684"/>
                      <a:pt x="16916" y="0"/>
                      <a:pt x="103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52" name="Google Shape;5152;p41"/>
              <p:cNvSpPr/>
              <p:nvPr/>
            </p:nvSpPr>
            <p:spPr>
              <a:xfrm>
                <a:off x="422960" y="329696"/>
                <a:ext cx="45821" cy="47675"/>
              </a:xfrm>
              <a:custGeom>
                <a:rect b="b" l="l" r="r" t="t"/>
                <a:pathLst>
                  <a:path extrusionOk="0" h="21600" w="20760">
                    <a:moveTo>
                      <a:pt x="10311" y="0"/>
                    </a:moveTo>
                    <a:cubicBezTo>
                      <a:pt x="4684" y="0"/>
                      <a:pt x="0" y="4684"/>
                      <a:pt x="0" y="10311"/>
                    </a:cubicBezTo>
                    <a:cubicBezTo>
                      <a:pt x="0" y="16882"/>
                      <a:pt x="4684" y="21600"/>
                      <a:pt x="10311" y="21600"/>
                    </a:cubicBezTo>
                    <a:cubicBezTo>
                      <a:pt x="15939" y="21600"/>
                      <a:pt x="20656" y="16882"/>
                      <a:pt x="20656" y="10311"/>
                    </a:cubicBezTo>
                    <a:cubicBezTo>
                      <a:pt x="21600" y="4684"/>
                      <a:pt x="15939" y="0"/>
                      <a:pt x="103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53" name="Google Shape;5153;p41"/>
              <p:cNvSpPr/>
              <p:nvPr/>
            </p:nvSpPr>
            <p:spPr>
              <a:xfrm>
                <a:off x="281295" y="375808"/>
                <a:ext cx="139051" cy="187645"/>
              </a:xfrm>
              <a:custGeom>
                <a:rect b="b" l="l" r="r" t="t"/>
                <a:pathLst>
                  <a:path extrusionOk="0" h="21600" w="20990">
                    <a:moveTo>
                      <a:pt x="10741" y="6618"/>
                    </a:moveTo>
                    <a:lnTo>
                      <a:pt x="13559" y="8767"/>
                    </a:lnTo>
                    <a:lnTo>
                      <a:pt x="10741" y="12825"/>
                    </a:lnTo>
                    <a:lnTo>
                      <a:pt x="8238" y="8767"/>
                    </a:lnTo>
                    <a:lnTo>
                      <a:pt x="10741" y="6618"/>
                    </a:lnTo>
                    <a:close/>
                    <a:moveTo>
                      <a:pt x="10741" y="0"/>
                    </a:moveTo>
                    <a:cubicBezTo>
                      <a:pt x="9877" y="0"/>
                      <a:pt x="9012" y="300"/>
                      <a:pt x="8238" y="890"/>
                    </a:cubicBezTo>
                    <a:lnTo>
                      <a:pt x="1041" y="6387"/>
                    </a:lnTo>
                    <a:cubicBezTo>
                      <a:pt x="-216" y="7337"/>
                      <a:pt x="-216" y="8527"/>
                      <a:pt x="413" y="9246"/>
                    </a:cubicBezTo>
                    <a:lnTo>
                      <a:pt x="7295" y="19982"/>
                    </a:lnTo>
                    <a:cubicBezTo>
                      <a:pt x="7923" y="21061"/>
                      <a:pt x="9169" y="21600"/>
                      <a:pt x="10427" y="21600"/>
                    </a:cubicBezTo>
                    <a:cubicBezTo>
                      <a:pt x="11673" y="21600"/>
                      <a:pt x="12930" y="21061"/>
                      <a:pt x="13559" y="19982"/>
                    </a:cubicBezTo>
                    <a:lnTo>
                      <a:pt x="20441" y="9246"/>
                    </a:lnTo>
                    <a:cubicBezTo>
                      <a:pt x="21384" y="8527"/>
                      <a:pt x="21070" y="6858"/>
                      <a:pt x="19812" y="6387"/>
                    </a:cubicBezTo>
                    <a:lnTo>
                      <a:pt x="13245" y="890"/>
                    </a:lnTo>
                    <a:cubicBezTo>
                      <a:pt x="12459" y="300"/>
                      <a:pt x="11594" y="0"/>
                      <a:pt x="107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154" name="Google Shape;5154;p41"/>
              <p:cNvGrpSpPr/>
              <p:nvPr/>
            </p:nvGrpSpPr>
            <p:grpSpPr>
              <a:xfrm>
                <a:off x="-2" y="74"/>
                <a:ext cx="704913" cy="802268"/>
                <a:chOff x="-1" y="74"/>
                <a:chExt cx="704911" cy="802266"/>
              </a:xfrm>
            </p:grpSpPr>
            <p:sp>
              <p:nvSpPr>
                <p:cNvPr id="5155" name="Google Shape;5155;p41"/>
                <p:cNvSpPr/>
                <p:nvPr/>
              </p:nvSpPr>
              <p:spPr>
                <a:xfrm>
                  <a:off x="-1" y="74"/>
                  <a:ext cx="704911" cy="802266"/>
                </a:xfrm>
                <a:custGeom>
                  <a:rect b="b" l="l" r="r" t="t"/>
                  <a:pathLst>
                    <a:path extrusionOk="0" h="21600" w="21600">
                      <a:moveTo>
                        <a:pt x="10989" y="1227"/>
                      </a:moveTo>
                      <a:cubicBezTo>
                        <a:pt x="16135" y="1227"/>
                        <a:pt x="20328" y="4912"/>
                        <a:pt x="20328" y="9431"/>
                      </a:cubicBezTo>
                      <a:lnTo>
                        <a:pt x="20328" y="20316"/>
                      </a:lnTo>
                      <a:lnTo>
                        <a:pt x="18740" y="20316"/>
                      </a:lnTo>
                      <a:cubicBezTo>
                        <a:pt x="18740" y="17972"/>
                        <a:pt x="17787" y="16019"/>
                        <a:pt x="16199" y="14624"/>
                      </a:cubicBezTo>
                      <a:cubicBezTo>
                        <a:pt x="17026" y="13897"/>
                        <a:pt x="17660" y="13004"/>
                        <a:pt x="18104" y="12111"/>
                      </a:cubicBezTo>
                      <a:cubicBezTo>
                        <a:pt x="18612" y="11107"/>
                        <a:pt x="18804" y="10158"/>
                        <a:pt x="18804" y="9097"/>
                      </a:cubicBezTo>
                      <a:cubicBezTo>
                        <a:pt x="18804" y="7145"/>
                        <a:pt x="17151" y="5302"/>
                        <a:pt x="14929" y="5134"/>
                      </a:cubicBezTo>
                      <a:cubicBezTo>
                        <a:pt x="14756" y="5116"/>
                        <a:pt x="14585" y="5108"/>
                        <a:pt x="14412" y="5108"/>
                      </a:cubicBezTo>
                      <a:cubicBezTo>
                        <a:pt x="13004" y="5108"/>
                        <a:pt x="11657" y="5715"/>
                        <a:pt x="10864" y="6808"/>
                      </a:cubicBezTo>
                      <a:cubicBezTo>
                        <a:pt x="10082" y="5711"/>
                        <a:pt x="8747" y="5100"/>
                        <a:pt x="7274" y="5100"/>
                      </a:cubicBezTo>
                      <a:cubicBezTo>
                        <a:pt x="6951" y="5100"/>
                        <a:pt x="6620" y="5130"/>
                        <a:pt x="6290" y="5190"/>
                      </a:cubicBezTo>
                      <a:cubicBezTo>
                        <a:pt x="4382" y="5581"/>
                        <a:pt x="3049" y="7199"/>
                        <a:pt x="3049" y="9041"/>
                      </a:cubicBezTo>
                      <a:cubicBezTo>
                        <a:pt x="3049" y="10270"/>
                        <a:pt x="3430" y="11442"/>
                        <a:pt x="4257" y="12503"/>
                      </a:cubicBezTo>
                      <a:lnTo>
                        <a:pt x="5718" y="14455"/>
                      </a:lnTo>
                      <a:lnTo>
                        <a:pt x="4638" y="15739"/>
                      </a:lnTo>
                      <a:cubicBezTo>
                        <a:pt x="3621" y="16856"/>
                        <a:pt x="3049" y="18252"/>
                        <a:pt x="3049" y="19704"/>
                      </a:cubicBezTo>
                      <a:lnTo>
                        <a:pt x="3049" y="20260"/>
                      </a:lnTo>
                      <a:lnTo>
                        <a:pt x="1588" y="20260"/>
                      </a:lnTo>
                      <a:lnTo>
                        <a:pt x="1588" y="9431"/>
                      </a:lnTo>
                      <a:cubicBezTo>
                        <a:pt x="1588" y="4912"/>
                        <a:pt x="5846" y="1227"/>
                        <a:pt x="10989" y="1227"/>
                      </a:cubicBezTo>
                      <a:close/>
                      <a:moveTo>
                        <a:pt x="14223" y="6348"/>
                      </a:moveTo>
                      <a:cubicBezTo>
                        <a:pt x="14330" y="6348"/>
                        <a:pt x="14437" y="6352"/>
                        <a:pt x="14547" y="6362"/>
                      </a:cubicBezTo>
                      <a:cubicBezTo>
                        <a:pt x="15946" y="6474"/>
                        <a:pt x="17088" y="7701"/>
                        <a:pt x="17088" y="9097"/>
                      </a:cubicBezTo>
                      <a:cubicBezTo>
                        <a:pt x="17088" y="10827"/>
                        <a:pt x="16326" y="12503"/>
                        <a:pt x="14866" y="13731"/>
                      </a:cubicBezTo>
                      <a:lnTo>
                        <a:pt x="14421" y="14177"/>
                      </a:lnTo>
                      <a:cubicBezTo>
                        <a:pt x="14102" y="14455"/>
                        <a:pt x="14102" y="14790"/>
                        <a:pt x="14421" y="15070"/>
                      </a:cubicBezTo>
                      <a:cubicBezTo>
                        <a:pt x="15119" y="15685"/>
                        <a:pt x="17088" y="17247"/>
                        <a:pt x="17088" y="20373"/>
                      </a:cubicBezTo>
                      <a:lnTo>
                        <a:pt x="4321" y="20373"/>
                      </a:lnTo>
                      <a:lnTo>
                        <a:pt x="4321" y="20316"/>
                      </a:lnTo>
                      <a:cubicBezTo>
                        <a:pt x="4321" y="19648"/>
                        <a:pt x="4257" y="18084"/>
                        <a:pt x="5590" y="16632"/>
                      </a:cubicBezTo>
                      <a:lnTo>
                        <a:pt x="6987" y="15014"/>
                      </a:lnTo>
                      <a:cubicBezTo>
                        <a:pt x="7179" y="14790"/>
                        <a:pt x="7243" y="14511"/>
                        <a:pt x="6987" y="14233"/>
                      </a:cubicBezTo>
                      <a:lnTo>
                        <a:pt x="5210" y="11888"/>
                      </a:lnTo>
                      <a:cubicBezTo>
                        <a:pt x="4574" y="11051"/>
                        <a:pt x="4257" y="10046"/>
                        <a:pt x="4257" y="9097"/>
                      </a:cubicBezTo>
                      <a:cubicBezTo>
                        <a:pt x="4257" y="7813"/>
                        <a:pt x="5210" y="6698"/>
                        <a:pt x="6354" y="6418"/>
                      </a:cubicBezTo>
                      <a:cubicBezTo>
                        <a:pt x="6573" y="6380"/>
                        <a:pt x="6791" y="6362"/>
                        <a:pt x="7006" y="6362"/>
                      </a:cubicBezTo>
                      <a:cubicBezTo>
                        <a:pt x="8633" y="6362"/>
                        <a:pt x="9973" y="7443"/>
                        <a:pt x="9973" y="8875"/>
                      </a:cubicBezTo>
                      <a:cubicBezTo>
                        <a:pt x="9973" y="9209"/>
                        <a:pt x="10292" y="9487"/>
                        <a:pt x="10672" y="9487"/>
                      </a:cubicBezTo>
                      <a:cubicBezTo>
                        <a:pt x="11053" y="9487"/>
                        <a:pt x="11372" y="9209"/>
                        <a:pt x="11372" y="8875"/>
                      </a:cubicBezTo>
                      <a:cubicBezTo>
                        <a:pt x="11372" y="7513"/>
                        <a:pt x="12603" y="6348"/>
                        <a:pt x="14223" y="6348"/>
                      </a:cubicBezTo>
                      <a:close/>
                      <a:moveTo>
                        <a:pt x="10800" y="0"/>
                      </a:moveTo>
                      <a:cubicBezTo>
                        <a:pt x="4891" y="0"/>
                        <a:pt x="0" y="4297"/>
                        <a:pt x="0" y="9487"/>
                      </a:cubicBezTo>
                      <a:lnTo>
                        <a:pt x="0" y="20931"/>
                      </a:lnTo>
                      <a:cubicBezTo>
                        <a:pt x="0" y="21322"/>
                        <a:pt x="317" y="21600"/>
                        <a:pt x="763" y="21600"/>
                      </a:cubicBezTo>
                      <a:lnTo>
                        <a:pt x="20900" y="21600"/>
                      </a:lnTo>
                      <a:cubicBezTo>
                        <a:pt x="21281" y="21600"/>
                        <a:pt x="21600" y="21322"/>
                        <a:pt x="21600" y="20931"/>
                      </a:cubicBezTo>
                      <a:lnTo>
                        <a:pt x="21600" y="9487"/>
                      </a:lnTo>
                      <a:cubicBezTo>
                        <a:pt x="21600" y="4297"/>
                        <a:pt x="1677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56" name="Google Shape;5156;p41"/>
                <p:cNvSpPr/>
                <p:nvPr/>
              </p:nvSpPr>
              <p:spPr>
                <a:xfrm flipH="1">
                  <a:off x="-1" y="74"/>
                  <a:ext cx="704911" cy="802266"/>
                </a:xfrm>
                <a:custGeom>
                  <a:rect b="b" l="l" r="r" t="t"/>
                  <a:pathLst>
                    <a:path extrusionOk="0" h="21600" w="21600">
                      <a:moveTo>
                        <a:pt x="10989" y="1227"/>
                      </a:moveTo>
                      <a:cubicBezTo>
                        <a:pt x="16135" y="1227"/>
                        <a:pt x="20328" y="4912"/>
                        <a:pt x="20328" y="9431"/>
                      </a:cubicBezTo>
                      <a:lnTo>
                        <a:pt x="20328" y="20316"/>
                      </a:lnTo>
                      <a:lnTo>
                        <a:pt x="18740" y="20316"/>
                      </a:lnTo>
                      <a:cubicBezTo>
                        <a:pt x="18740" y="17972"/>
                        <a:pt x="17787" y="16019"/>
                        <a:pt x="16199" y="14624"/>
                      </a:cubicBezTo>
                      <a:cubicBezTo>
                        <a:pt x="17026" y="13897"/>
                        <a:pt x="17660" y="13004"/>
                        <a:pt x="18104" y="12111"/>
                      </a:cubicBezTo>
                      <a:cubicBezTo>
                        <a:pt x="18612" y="11107"/>
                        <a:pt x="18804" y="10158"/>
                        <a:pt x="18804" y="9097"/>
                      </a:cubicBezTo>
                      <a:cubicBezTo>
                        <a:pt x="18804" y="7145"/>
                        <a:pt x="17151" y="5302"/>
                        <a:pt x="14929" y="5134"/>
                      </a:cubicBezTo>
                      <a:cubicBezTo>
                        <a:pt x="14756" y="5116"/>
                        <a:pt x="14585" y="5108"/>
                        <a:pt x="14412" y="5108"/>
                      </a:cubicBezTo>
                      <a:cubicBezTo>
                        <a:pt x="13004" y="5108"/>
                        <a:pt x="11657" y="5715"/>
                        <a:pt x="10864" y="6808"/>
                      </a:cubicBezTo>
                      <a:cubicBezTo>
                        <a:pt x="10082" y="5711"/>
                        <a:pt x="8747" y="5100"/>
                        <a:pt x="7274" y="5100"/>
                      </a:cubicBezTo>
                      <a:cubicBezTo>
                        <a:pt x="6951" y="5100"/>
                        <a:pt x="6620" y="5130"/>
                        <a:pt x="6290" y="5190"/>
                      </a:cubicBezTo>
                      <a:cubicBezTo>
                        <a:pt x="4382" y="5581"/>
                        <a:pt x="3049" y="7199"/>
                        <a:pt x="3049" y="9041"/>
                      </a:cubicBezTo>
                      <a:cubicBezTo>
                        <a:pt x="3049" y="10270"/>
                        <a:pt x="3430" y="11442"/>
                        <a:pt x="4257" y="12503"/>
                      </a:cubicBezTo>
                      <a:lnTo>
                        <a:pt x="5718" y="14455"/>
                      </a:lnTo>
                      <a:lnTo>
                        <a:pt x="4638" y="15739"/>
                      </a:lnTo>
                      <a:cubicBezTo>
                        <a:pt x="3621" y="16856"/>
                        <a:pt x="3049" y="18252"/>
                        <a:pt x="3049" y="19704"/>
                      </a:cubicBezTo>
                      <a:lnTo>
                        <a:pt x="3049" y="20260"/>
                      </a:lnTo>
                      <a:lnTo>
                        <a:pt x="1588" y="20260"/>
                      </a:lnTo>
                      <a:lnTo>
                        <a:pt x="1588" y="9431"/>
                      </a:lnTo>
                      <a:cubicBezTo>
                        <a:pt x="1588" y="4912"/>
                        <a:pt x="5846" y="1227"/>
                        <a:pt x="10989" y="1227"/>
                      </a:cubicBezTo>
                      <a:close/>
                      <a:moveTo>
                        <a:pt x="14223" y="6348"/>
                      </a:moveTo>
                      <a:cubicBezTo>
                        <a:pt x="14330" y="6348"/>
                        <a:pt x="14437" y="6352"/>
                        <a:pt x="14547" y="6362"/>
                      </a:cubicBezTo>
                      <a:cubicBezTo>
                        <a:pt x="15946" y="6474"/>
                        <a:pt x="17088" y="7701"/>
                        <a:pt x="17088" y="9097"/>
                      </a:cubicBezTo>
                      <a:cubicBezTo>
                        <a:pt x="17088" y="10827"/>
                        <a:pt x="16326" y="12503"/>
                        <a:pt x="14866" y="13731"/>
                      </a:cubicBezTo>
                      <a:lnTo>
                        <a:pt x="14421" y="14177"/>
                      </a:lnTo>
                      <a:cubicBezTo>
                        <a:pt x="14102" y="14455"/>
                        <a:pt x="14102" y="14790"/>
                        <a:pt x="14421" y="15070"/>
                      </a:cubicBezTo>
                      <a:cubicBezTo>
                        <a:pt x="15119" y="15685"/>
                        <a:pt x="17088" y="17247"/>
                        <a:pt x="17088" y="20373"/>
                      </a:cubicBezTo>
                      <a:lnTo>
                        <a:pt x="4321" y="20373"/>
                      </a:lnTo>
                      <a:lnTo>
                        <a:pt x="4321" y="20316"/>
                      </a:lnTo>
                      <a:cubicBezTo>
                        <a:pt x="4321" y="19648"/>
                        <a:pt x="4257" y="18084"/>
                        <a:pt x="5590" y="16632"/>
                      </a:cubicBezTo>
                      <a:lnTo>
                        <a:pt x="6987" y="15014"/>
                      </a:lnTo>
                      <a:cubicBezTo>
                        <a:pt x="7179" y="14790"/>
                        <a:pt x="7243" y="14511"/>
                        <a:pt x="6987" y="14233"/>
                      </a:cubicBezTo>
                      <a:lnTo>
                        <a:pt x="5210" y="11888"/>
                      </a:lnTo>
                      <a:cubicBezTo>
                        <a:pt x="4574" y="11051"/>
                        <a:pt x="4257" y="10046"/>
                        <a:pt x="4257" y="9097"/>
                      </a:cubicBezTo>
                      <a:cubicBezTo>
                        <a:pt x="4257" y="7813"/>
                        <a:pt x="5210" y="6698"/>
                        <a:pt x="6354" y="6418"/>
                      </a:cubicBezTo>
                      <a:cubicBezTo>
                        <a:pt x="6573" y="6380"/>
                        <a:pt x="6791" y="6362"/>
                        <a:pt x="7006" y="6362"/>
                      </a:cubicBezTo>
                      <a:cubicBezTo>
                        <a:pt x="8633" y="6362"/>
                        <a:pt x="9973" y="7443"/>
                        <a:pt x="9973" y="8875"/>
                      </a:cubicBezTo>
                      <a:cubicBezTo>
                        <a:pt x="9973" y="9209"/>
                        <a:pt x="10292" y="9487"/>
                        <a:pt x="10672" y="9487"/>
                      </a:cubicBezTo>
                      <a:cubicBezTo>
                        <a:pt x="11053" y="9487"/>
                        <a:pt x="11372" y="9209"/>
                        <a:pt x="11372" y="8875"/>
                      </a:cubicBezTo>
                      <a:cubicBezTo>
                        <a:pt x="11372" y="7513"/>
                        <a:pt x="12603" y="6348"/>
                        <a:pt x="14223" y="6348"/>
                      </a:cubicBezTo>
                      <a:close/>
                      <a:moveTo>
                        <a:pt x="10800" y="0"/>
                      </a:moveTo>
                      <a:cubicBezTo>
                        <a:pt x="4891" y="0"/>
                        <a:pt x="0" y="4297"/>
                        <a:pt x="0" y="9487"/>
                      </a:cubicBezTo>
                      <a:lnTo>
                        <a:pt x="0" y="20931"/>
                      </a:lnTo>
                      <a:cubicBezTo>
                        <a:pt x="0" y="21322"/>
                        <a:pt x="317" y="21600"/>
                        <a:pt x="763" y="21600"/>
                      </a:cubicBezTo>
                      <a:lnTo>
                        <a:pt x="20900" y="21600"/>
                      </a:lnTo>
                      <a:cubicBezTo>
                        <a:pt x="21281" y="21600"/>
                        <a:pt x="21600" y="21322"/>
                        <a:pt x="21600" y="20931"/>
                      </a:cubicBezTo>
                      <a:lnTo>
                        <a:pt x="21600" y="9487"/>
                      </a:lnTo>
                      <a:cubicBezTo>
                        <a:pt x="21600" y="4297"/>
                        <a:pt x="1677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grpSp>
          <p:nvGrpSpPr>
            <p:cNvPr id="5157" name="Google Shape;5157;p41"/>
            <p:cNvGrpSpPr/>
            <p:nvPr/>
          </p:nvGrpSpPr>
          <p:grpSpPr>
            <a:xfrm>
              <a:off x="8949899" y="10070"/>
              <a:ext cx="925679" cy="920894"/>
              <a:chOff x="0" y="85"/>
              <a:chExt cx="925678" cy="920892"/>
            </a:xfrm>
          </p:grpSpPr>
          <p:sp>
            <p:nvSpPr>
              <p:cNvPr id="5158" name="Google Shape;5158;p41"/>
              <p:cNvSpPr/>
              <p:nvPr/>
            </p:nvSpPr>
            <p:spPr>
              <a:xfrm flipH="1">
                <a:off x="1196" y="85"/>
                <a:ext cx="924482" cy="920892"/>
              </a:xfrm>
              <a:custGeom>
                <a:rect b="b" l="l" r="r" t="t"/>
                <a:pathLst>
                  <a:path extrusionOk="0" h="21600" w="21600">
                    <a:moveTo>
                      <a:pt x="3305" y="6303"/>
                    </a:moveTo>
                    <a:cubicBezTo>
                      <a:pt x="3734" y="6303"/>
                      <a:pt x="4178" y="6452"/>
                      <a:pt x="4565" y="6790"/>
                    </a:cubicBezTo>
                    <a:cubicBezTo>
                      <a:pt x="3675" y="7460"/>
                      <a:pt x="2896" y="8635"/>
                      <a:pt x="2672" y="10032"/>
                    </a:cubicBezTo>
                    <a:cubicBezTo>
                      <a:pt x="1893" y="9751"/>
                      <a:pt x="1392" y="9026"/>
                      <a:pt x="1392" y="8188"/>
                    </a:cubicBezTo>
                    <a:cubicBezTo>
                      <a:pt x="1392" y="7095"/>
                      <a:pt x="2313" y="6303"/>
                      <a:pt x="3305" y="6303"/>
                    </a:cubicBezTo>
                    <a:close/>
                    <a:moveTo>
                      <a:pt x="18427" y="6343"/>
                    </a:moveTo>
                    <a:cubicBezTo>
                      <a:pt x="19485" y="6343"/>
                      <a:pt x="20376" y="7125"/>
                      <a:pt x="20376" y="8188"/>
                    </a:cubicBezTo>
                    <a:cubicBezTo>
                      <a:pt x="20376" y="9026"/>
                      <a:pt x="19819" y="9751"/>
                      <a:pt x="19040" y="10032"/>
                    </a:cubicBezTo>
                    <a:cubicBezTo>
                      <a:pt x="18872" y="8857"/>
                      <a:pt x="18371" y="7851"/>
                      <a:pt x="17424" y="7013"/>
                    </a:cubicBezTo>
                    <a:cubicBezTo>
                      <a:pt x="17368" y="6957"/>
                      <a:pt x="17258" y="6903"/>
                      <a:pt x="17147" y="6790"/>
                    </a:cubicBezTo>
                    <a:cubicBezTo>
                      <a:pt x="17536" y="6510"/>
                      <a:pt x="17925" y="6343"/>
                      <a:pt x="18427" y="6343"/>
                    </a:cubicBezTo>
                    <a:close/>
                    <a:moveTo>
                      <a:pt x="10856" y="1425"/>
                    </a:moveTo>
                    <a:lnTo>
                      <a:pt x="11747" y="1985"/>
                    </a:lnTo>
                    <a:cubicBezTo>
                      <a:pt x="11824" y="2023"/>
                      <a:pt x="11926" y="2087"/>
                      <a:pt x="12056" y="2087"/>
                    </a:cubicBezTo>
                    <a:cubicBezTo>
                      <a:pt x="12114" y="2087"/>
                      <a:pt x="12178" y="2075"/>
                      <a:pt x="12248" y="2039"/>
                    </a:cubicBezTo>
                    <a:lnTo>
                      <a:pt x="13250" y="1760"/>
                    </a:lnTo>
                    <a:lnTo>
                      <a:pt x="14029" y="2542"/>
                    </a:lnTo>
                    <a:cubicBezTo>
                      <a:pt x="14197" y="2654"/>
                      <a:pt x="14307" y="2767"/>
                      <a:pt x="14475" y="2767"/>
                    </a:cubicBezTo>
                    <a:lnTo>
                      <a:pt x="15587" y="2823"/>
                    </a:lnTo>
                    <a:lnTo>
                      <a:pt x="16032" y="3827"/>
                    </a:lnTo>
                    <a:cubicBezTo>
                      <a:pt x="16144" y="3939"/>
                      <a:pt x="16256" y="4108"/>
                      <a:pt x="16424" y="4108"/>
                    </a:cubicBezTo>
                    <a:lnTo>
                      <a:pt x="17424" y="4443"/>
                    </a:lnTo>
                    <a:lnTo>
                      <a:pt x="17592" y="5114"/>
                    </a:lnTo>
                    <a:cubicBezTo>
                      <a:pt x="16979" y="5337"/>
                      <a:pt x="16312" y="5672"/>
                      <a:pt x="15922" y="6231"/>
                    </a:cubicBezTo>
                    <a:cubicBezTo>
                      <a:pt x="15735" y="6195"/>
                      <a:pt x="15547" y="6177"/>
                      <a:pt x="15361" y="6177"/>
                    </a:cubicBezTo>
                    <a:cubicBezTo>
                      <a:pt x="14101" y="6177"/>
                      <a:pt x="12899" y="6971"/>
                      <a:pt x="12416" y="8188"/>
                    </a:cubicBezTo>
                    <a:lnTo>
                      <a:pt x="12024" y="9304"/>
                    </a:lnTo>
                    <a:cubicBezTo>
                      <a:pt x="11803" y="9808"/>
                      <a:pt x="11413" y="10086"/>
                      <a:pt x="10912" y="10086"/>
                    </a:cubicBezTo>
                    <a:cubicBezTo>
                      <a:pt x="10411" y="10086"/>
                      <a:pt x="9909" y="9808"/>
                      <a:pt x="9797" y="9304"/>
                    </a:cubicBezTo>
                    <a:lnTo>
                      <a:pt x="9352" y="8188"/>
                    </a:lnTo>
                    <a:cubicBezTo>
                      <a:pt x="8869" y="6971"/>
                      <a:pt x="7667" y="6177"/>
                      <a:pt x="6444" y="6177"/>
                    </a:cubicBezTo>
                    <a:cubicBezTo>
                      <a:pt x="6263" y="6177"/>
                      <a:pt x="6081" y="6195"/>
                      <a:pt x="5901" y="6231"/>
                    </a:cubicBezTo>
                    <a:cubicBezTo>
                      <a:pt x="5456" y="5672"/>
                      <a:pt x="4899" y="5281"/>
                      <a:pt x="4232" y="5114"/>
                    </a:cubicBezTo>
                    <a:lnTo>
                      <a:pt x="4344" y="4443"/>
                    </a:lnTo>
                    <a:lnTo>
                      <a:pt x="5290" y="4108"/>
                    </a:lnTo>
                    <a:cubicBezTo>
                      <a:pt x="5400" y="3996"/>
                      <a:pt x="5568" y="3939"/>
                      <a:pt x="5624" y="3827"/>
                    </a:cubicBezTo>
                    <a:lnTo>
                      <a:pt x="6125" y="2823"/>
                    </a:lnTo>
                    <a:lnTo>
                      <a:pt x="7237" y="2767"/>
                    </a:lnTo>
                    <a:cubicBezTo>
                      <a:pt x="7349" y="2767"/>
                      <a:pt x="7517" y="2711"/>
                      <a:pt x="7627" y="2542"/>
                    </a:cubicBezTo>
                    <a:lnTo>
                      <a:pt x="8408" y="1760"/>
                    </a:lnTo>
                    <a:lnTo>
                      <a:pt x="9464" y="2039"/>
                    </a:lnTo>
                    <a:cubicBezTo>
                      <a:pt x="9498" y="2075"/>
                      <a:pt x="9544" y="2087"/>
                      <a:pt x="9594" y="2087"/>
                    </a:cubicBezTo>
                    <a:cubicBezTo>
                      <a:pt x="9704" y="2087"/>
                      <a:pt x="9833" y="2023"/>
                      <a:pt x="9909" y="1985"/>
                    </a:cubicBezTo>
                    <a:lnTo>
                      <a:pt x="10856" y="1425"/>
                    </a:lnTo>
                    <a:close/>
                    <a:moveTo>
                      <a:pt x="10856" y="15285"/>
                    </a:moveTo>
                    <a:cubicBezTo>
                      <a:pt x="11189" y="15285"/>
                      <a:pt x="11469" y="15397"/>
                      <a:pt x="11747" y="15620"/>
                    </a:cubicBezTo>
                    <a:cubicBezTo>
                      <a:pt x="11914" y="15844"/>
                      <a:pt x="12024" y="16011"/>
                      <a:pt x="12080" y="16235"/>
                    </a:cubicBezTo>
                    <a:cubicBezTo>
                      <a:pt x="11635" y="16738"/>
                      <a:pt x="11189" y="17240"/>
                      <a:pt x="10856" y="17576"/>
                    </a:cubicBezTo>
                    <a:lnTo>
                      <a:pt x="9576" y="16291"/>
                    </a:lnTo>
                    <a:cubicBezTo>
                      <a:pt x="9744" y="15732"/>
                      <a:pt x="10189" y="15285"/>
                      <a:pt x="10856" y="15285"/>
                    </a:cubicBezTo>
                    <a:close/>
                    <a:moveTo>
                      <a:pt x="6442" y="7438"/>
                    </a:moveTo>
                    <a:cubicBezTo>
                      <a:pt x="7189" y="7438"/>
                      <a:pt x="7918" y="7903"/>
                      <a:pt x="8240" y="8691"/>
                    </a:cubicBezTo>
                    <a:lnTo>
                      <a:pt x="8685" y="9808"/>
                    </a:lnTo>
                    <a:cubicBezTo>
                      <a:pt x="9019" y="10814"/>
                      <a:pt x="9965" y="11428"/>
                      <a:pt x="10968" y="11428"/>
                    </a:cubicBezTo>
                    <a:cubicBezTo>
                      <a:pt x="12024" y="11428"/>
                      <a:pt x="12915" y="10814"/>
                      <a:pt x="13250" y="9808"/>
                    </a:cubicBezTo>
                    <a:lnTo>
                      <a:pt x="13696" y="8691"/>
                    </a:lnTo>
                    <a:cubicBezTo>
                      <a:pt x="13983" y="7931"/>
                      <a:pt x="14736" y="7476"/>
                      <a:pt x="15489" y="7476"/>
                    </a:cubicBezTo>
                    <a:cubicBezTo>
                      <a:pt x="15900" y="7476"/>
                      <a:pt x="16312" y="7612"/>
                      <a:pt x="16645" y="7907"/>
                    </a:cubicBezTo>
                    <a:cubicBezTo>
                      <a:pt x="17424" y="8635"/>
                      <a:pt x="17870" y="9585"/>
                      <a:pt x="17870" y="10702"/>
                    </a:cubicBezTo>
                    <a:cubicBezTo>
                      <a:pt x="17814" y="12378"/>
                      <a:pt x="16979" y="14894"/>
                      <a:pt x="15699" y="16849"/>
                    </a:cubicBezTo>
                    <a:cubicBezTo>
                      <a:pt x="14475" y="18805"/>
                      <a:pt x="12915" y="20090"/>
                      <a:pt x="11525" y="20369"/>
                    </a:cubicBezTo>
                    <a:lnTo>
                      <a:pt x="11525" y="18749"/>
                    </a:lnTo>
                    <a:cubicBezTo>
                      <a:pt x="11858" y="18414"/>
                      <a:pt x="12637" y="17632"/>
                      <a:pt x="13250" y="17073"/>
                    </a:cubicBezTo>
                    <a:cubicBezTo>
                      <a:pt x="13416" y="16961"/>
                      <a:pt x="13472" y="16792"/>
                      <a:pt x="13472" y="16682"/>
                    </a:cubicBezTo>
                    <a:cubicBezTo>
                      <a:pt x="13472" y="15954"/>
                      <a:pt x="13194" y="15341"/>
                      <a:pt x="12693" y="14838"/>
                    </a:cubicBezTo>
                    <a:cubicBezTo>
                      <a:pt x="12192" y="14335"/>
                      <a:pt x="11579" y="14056"/>
                      <a:pt x="10912" y="14056"/>
                    </a:cubicBezTo>
                    <a:cubicBezTo>
                      <a:pt x="9520" y="14056"/>
                      <a:pt x="8408" y="15173"/>
                      <a:pt x="8408" y="16570"/>
                    </a:cubicBezTo>
                    <a:cubicBezTo>
                      <a:pt x="8408" y="16738"/>
                      <a:pt x="8461" y="16961"/>
                      <a:pt x="8573" y="17017"/>
                    </a:cubicBezTo>
                    <a:lnTo>
                      <a:pt x="10355" y="18749"/>
                    </a:lnTo>
                    <a:lnTo>
                      <a:pt x="10355" y="20369"/>
                    </a:lnTo>
                    <a:cubicBezTo>
                      <a:pt x="8853" y="20090"/>
                      <a:pt x="7405" y="18805"/>
                      <a:pt x="6181" y="16849"/>
                    </a:cubicBezTo>
                    <a:cubicBezTo>
                      <a:pt x="4899" y="14894"/>
                      <a:pt x="4064" y="12490"/>
                      <a:pt x="4064" y="10702"/>
                    </a:cubicBezTo>
                    <a:cubicBezTo>
                      <a:pt x="4064" y="9585"/>
                      <a:pt x="4509" y="8691"/>
                      <a:pt x="5234" y="7907"/>
                    </a:cubicBezTo>
                    <a:cubicBezTo>
                      <a:pt x="5594" y="7586"/>
                      <a:pt x="6021" y="7438"/>
                      <a:pt x="6442" y="7438"/>
                    </a:cubicBezTo>
                    <a:close/>
                    <a:moveTo>
                      <a:pt x="10800" y="0"/>
                    </a:moveTo>
                    <a:cubicBezTo>
                      <a:pt x="10688" y="0"/>
                      <a:pt x="10578" y="28"/>
                      <a:pt x="10466" y="84"/>
                    </a:cubicBezTo>
                    <a:lnTo>
                      <a:pt x="9464" y="754"/>
                    </a:lnTo>
                    <a:lnTo>
                      <a:pt x="8240" y="475"/>
                    </a:lnTo>
                    <a:cubicBezTo>
                      <a:pt x="8194" y="443"/>
                      <a:pt x="8142" y="429"/>
                      <a:pt x="8088" y="429"/>
                    </a:cubicBezTo>
                    <a:cubicBezTo>
                      <a:pt x="7948" y="429"/>
                      <a:pt x="7788" y="521"/>
                      <a:pt x="7627" y="644"/>
                    </a:cubicBezTo>
                    <a:lnTo>
                      <a:pt x="6792" y="1482"/>
                    </a:lnTo>
                    <a:lnTo>
                      <a:pt x="5624" y="1592"/>
                    </a:lnTo>
                    <a:cubicBezTo>
                      <a:pt x="5400" y="1592"/>
                      <a:pt x="5178" y="1704"/>
                      <a:pt x="5066" y="1929"/>
                    </a:cubicBezTo>
                    <a:lnTo>
                      <a:pt x="4509" y="2989"/>
                    </a:lnTo>
                    <a:lnTo>
                      <a:pt x="3397" y="3380"/>
                    </a:lnTo>
                    <a:cubicBezTo>
                      <a:pt x="3173" y="3436"/>
                      <a:pt x="3063" y="3661"/>
                      <a:pt x="2952" y="3883"/>
                    </a:cubicBezTo>
                    <a:lnTo>
                      <a:pt x="2784" y="5058"/>
                    </a:lnTo>
                    <a:cubicBezTo>
                      <a:pt x="2061" y="5114"/>
                      <a:pt x="1448" y="5505"/>
                      <a:pt x="947" y="5952"/>
                    </a:cubicBezTo>
                    <a:cubicBezTo>
                      <a:pt x="336" y="6622"/>
                      <a:pt x="0" y="7350"/>
                      <a:pt x="0" y="8188"/>
                    </a:cubicBezTo>
                    <a:cubicBezTo>
                      <a:pt x="0" y="9751"/>
                      <a:pt x="1170" y="11093"/>
                      <a:pt x="2562" y="11261"/>
                    </a:cubicBezTo>
                    <a:cubicBezTo>
                      <a:pt x="2672" y="13162"/>
                      <a:pt x="3619" y="15563"/>
                      <a:pt x="4845" y="17520"/>
                    </a:cubicBezTo>
                    <a:cubicBezTo>
                      <a:pt x="6570" y="20147"/>
                      <a:pt x="8685" y="21600"/>
                      <a:pt x="10688" y="21600"/>
                    </a:cubicBezTo>
                    <a:cubicBezTo>
                      <a:pt x="12805" y="21600"/>
                      <a:pt x="14864" y="20147"/>
                      <a:pt x="16534" y="17520"/>
                    </a:cubicBezTo>
                    <a:cubicBezTo>
                      <a:pt x="17760" y="15563"/>
                      <a:pt x="18704" y="13162"/>
                      <a:pt x="18816" y="11261"/>
                    </a:cubicBezTo>
                    <a:cubicBezTo>
                      <a:pt x="19429" y="11149"/>
                      <a:pt x="19986" y="10870"/>
                      <a:pt x="20486" y="10423"/>
                    </a:cubicBezTo>
                    <a:cubicBezTo>
                      <a:pt x="21266" y="9864"/>
                      <a:pt x="21600" y="9026"/>
                      <a:pt x="21600" y="8188"/>
                    </a:cubicBezTo>
                    <a:cubicBezTo>
                      <a:pt x="21600" y="7350"/>
                      <a:pt x="21266" y="6510"/>
                      <a:pt x="20653" y="5952"/>
                    </a:cubicBezTo>
                    <a:cubicBezTo>
                      <a:pt x="20152" y="5505"/>
                      <a:pt x="19541" y="5225"/>
                      <a:pt x="18816" y="5058"/>
                    </a:cubicBezTo>
                    <a:lnTo>
                      <a:pt x="18650" y="3883"/>
                    </a:lnTo>
                    <a:cubicBezTo>
                      <a:pt x="18539" y="3661"/>
                      <a:pt x="18427" y="3436"/>
                      <a:pt x="18205" y="3380"/>
                    </a:cubicBezTo>
                    <a:lnTo>
                      <a:pt x="17091" y="2989"/>
                    </a:lnTo>
                    <a:lnTo>
                      <a:pt x="16534" y="1929"/>
                    </a:lnTo>
                    <a:cubicBezTo>
                      <a:pt x="16478" y="1704"/>
                      <a:pt x="16256" y="1592"/>
                      <a:pt x="15978" y="1592"/>
                    </a:cubicBezTo>
                    <a:lnTo>
                      <a:pt x="14808" y="1482"/>
                    </a:lnTo>
                    <a:lnTo>
                      <a:pt x="13973" y="644"/>
                    </a:lnTo>
                    <a:cubicBezTo>
                      <a:pt x="13806" y="531"/>
                      <a:pt x="13528" y="475"/>
                      <a:pt x="13360" y="475"/>
                    </a:cubicBezTo>
                    <a:lnTo>
                      <a:pt x="12136" y="754"/>
                    </a:lnTo>
                    <a:lnTo>
                      <a:pt x="11134" y="84"/>
                    </a:lnTo>
                    <a:cubicBezTo>
                      <a:pt x="11024" y="28"/>
                      <a:pt x="1091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59" name="Google Shape;5159;p41"/>
              <p:cNvSpPr/>
              <p:nvPr/>
            </p:nvSpPr>
            <p:spPr>
              <a:xfrm>
                <a:off x="0" y="85"/>
                <a:ext cx="924481" cy="920892"/>
              </a:xfrm>
              <a:custGeom>
                <a:rect b="b" l="l" r="r" t="t"/>
                <a:pathLst>
                  <a:path extrusionOk="0" h="21600" w="21600">
                    <a:moveTo>
                      <a:pt x="3305" y="6303"/>
                    </a:moveTo>
                    <a:cubicBezTo>
                      <a:pt x="3734" y="6303"/>
                      <a:pt x="4178" y="6452"/>
                      <a:pt x="4565" y="6790"/>
                    </a:cubicBezTo>
                    <a:cubicBezTo>
                      <a:pt x="3675" y="7460"/>
                      <a:pt x="2896" y="8635"/>
                      <a:pt x="2672" y="10032"/>
                    </a:cubicBezTo>
                    <a:cubicBezTo>
                      <a:pt x="1893" y="9751"/>
                      <a:pt x="1392" y="9026"/>
                      <a:pt x="1392" y="8188"/>
                    </a:cubicBezTo>
                    <a:cubicBezTo>
                      <a:pt x="1392" y="7095"/>
                      <a:pt x="2313" y="6303"/>
                      <a:pt x="3305" y="6303"/>
                    </a:cubicBezTo>
                    <a:close/>
                    <a:moveTo>
                      <a:pt x="18427" y="6343"/>
                    </a:moveTo>
                    <a:cubicBezTo>
                      <a:pt x="19485" y="6343"/>
                      <a:pt x="20376" y="7125"/>
                      <a:pt x="20376" y="8188"/>
                    </a:cubicBezTo>
                    <a:cubicBezTo>
                      <a:pt x="20376" y="9026"/>
                      <a:pt x="19819" y="9751"/>
                      <a:pt x="19040" y="10032"/>
                    </a:cubicBezTo>
                    <a:cubicBezTo>
                      <a:pt x="18872" y="8857"/>
                      <a:pt x="18371" y="7851"/>
                      <a:pt x="17424" y="7013"/>
                    </a:cubicBezTo>
                    <a:cubicBezTo>
                      <a:pt x="17368" y="6957"/>
                      <a:pt x="17258" y="6903"/>
                      <a:pt x="17147" y="6790"/>
                    </a:cubicBezTo>
                    <a:cubicBezTo>
                      <a:pt x="17536" y="6510"/>
                      <a:pt x="17925" y="6343"/>
                      <a:pt x="18427" y="6343"/>
                    </a:cubicBezTo>
                    <a:close/>
                    <a:moveTo>
                      <a:pt x="10856" y="1425"/>
                    </a:moveTo>
                    <a:lnTo>
                      <a:pt x="11747" y="1985"/>
                    </a:lnTo>
                    <a:cubicBezTo>
                      <a:pt x="11824" y="2023"/>
                      <a:pt x="11926" y="2087"/>
                      <a:pt x="12056" y="2087"/>
                    </a:cubicBezTo>
                    <a:cubicBezTo>
                      <a:pt x="12114" y="2087"/>
                      <a:pt x="12178" y="2075"/>
                      <a:pt x="12248" y="2039"/>
                    </a:cubicBezTo>
                    <a:lnTo>
                      <a:pt x="13250" y="1760"/>
                    </a:lnTo>
                    <a:lnTo>
                      <a:pt x="14029" y="2542"/>
                    </a:lnTo>
                    <a:cubicBezTo>
                      <a:pt x="14197" y="2654"/>
                      <a:pt x="14307" y="2767"/>
                      <a:pt x="14475" y="2767"/>
                    </a:cubicBezTo>
                    <a:lnTo>
                      <a:pt x="15587" y="2823"/>
                    </a:lnTo>
                    <a:lnTo>
                      <a:pt x="16032" y="3827"/>
                    </a:lnTo>
                    <a:cubicBezTo>
                      <a:pt x="16144" y="3939"/>
                      <a:pt x="16256" y="4108"/>
                      <a:pt x="16424" y="4108"/>
                    </a:cubicBezTo>
                    <a:lnTo>
                      <a:pt x="17424" y="4443"/>
                    </a:lnTo>
                    <a:lnTo>
                      <a:pt x="17592" y="5114"/>
                    </a:lnTo>
                    <a:cubicBezTo>
                      <a:pt x="16979" y="5337"/>
                      <a:pt x="16312" y="5672"/>
                      <a:pt x="15922" y="6231"/>
                    </a:cubicBezTo>
                    <a:cubicBezTo>
                      <a:pt x="15735" y="6195"/>
                      <a:pt x="15547" y="6177"/>
                      <a:pt x="15361" y="6177"/>
                    </a:cubicBezTo>
                    <a:cubicBezTo>
                      <a:pt x="14101" y="6177"/>
                      <a:pt x="12899" y="6971"/>
                      <a:pt x="12416" y="8188"/>
                    </a:cubicBezTo>
                    <a:lnTo>
                      <a:pt x="12024" y="9304"/>
                    </a:lnTo>
                    <a:cubicBezTo>
                      <a:pt x="11803" y="9808"/>
                      <a:pt x="11413" y="10086"/>
                      <a:pt x="10912" y="10086"/>
                    </a:cubicBezTo>
                    <a:cubicBezTo>
                      <a:pt x="10411" y="10086"/>
                      <a:pt x="9909" y="9808"/>
                      <a:pt x="9797" y="9304"/>
                    </a:cubicBezTo>
                    <a:lnTo>
                      <a:pt x="9352" y="8188"/>
                    </a:lnTo>
                    <a:cubicBezTo>
                      <a:pt x="8869" y="6971"/>
                      <a:pt x="7667" y="6177"/>
                      <a:pt x="6444" y="6177"/>
                    </a:cubicBezTo>
                    <a:cubicBezTo>
                      <a:pt x="6263" y="6177"/>
                      <a:pt x="6081" y="6195"/>
                      <a:pt x="5901" y="6231"/>
                    </a:cubicBezTo>
                    <a:cubicBezTo>
                      <a:pt x="5456" y="5672"/>
                      <a:pt x="4899" y="5281"/>
                      <a:pt x="4232" y="5114"/>
                    </a:cubicBezTo>
                    <a:lnTo>
                      <a:pt x="4344" y="4443"/>
                    </a:lnTo>
                    <a:lnTo>
                      <a:pt x="5290" y="4108"/>
                    </a:lnTo>
                    <a:cubicBezTo>
                      <a:pt x="5400" y="3996"/>
                      <a:pt x="5568" y="3939"/>
                      <a:pt x="5624" y="3827"/>
                    </a:cubicBezTo>
                    <a:lnTo>
                      <a:pt x="6125" y="2823"/>
                    </a:lnTo>
                    <a:lnTo>
                      <a:pt x="7237" y="2767"/>
                    </a:lnTo>
                    <a:cubicBezTo>
                      <a:pt x="7349" y="2767"/>
                      <a:pt x="7517" y="2711"/>
                      <a:pt x="7627" y="2542"/>
                    </a:cubicBezTo>
                    <a:lnTo>
                      <a:pt x="8408" y="1760"/>
                    </a:lnTo>
                    <a:lnTo>
                      <a:pt x="9464" y="2039"/>
                    </a:lnTo>
                    <a:cubicBezTo>
                      <a:pt x="9498" y="2075"/>
                      <a:pt x="9544" y="2087"/>
                      <a:pt x="9594" y="2087"/>
                    </a:cubicBezTo>
                    <a:cubicBezTo>
                      <a:pt x="9704" y="2087"/>
                      <a:pt x="9833" y="2023"/>
                      <a:pt x="9909" y="1985"/>
                    </a:cubicBezTo>
                    <a:lnTo>
                      <a:pt x="10856" y="1425"/>
                    </a:lnTo>
                    <a:close/>
                    <a:moveTo>
                      <a:pt x="10856" y="15285"/>
                    </a:moveTo>
                    <a:cubicBezTo>
                      <a:pt x="11189" y="15285"/>
                      <a:pt x="11469" y="15397"/>
                      <a:pt x="11747" y="15620"/>
                    </a:cubicBezTo>
                    <a:cubicBezTo>
                      <a:pt x="11914" y="15844"/>
                      <a:pt x="12024" y="16011"/>
                      <a:pt x="12080" y="16235"/>
                    </a:cubicBezTo>
                    <a:cubicBezTo>
                      <a:pt x="11635" y="16738"/>
                      <a:pt x="11189" y="17240"/>
                      <a:pt x="10856" y="17576"/>
                    </a:cubicBezTo>
                    <a:lnTo>
                      <a:pt x="9576" y="16291"/>
                    </a:lnTo>
                    <a:cubicBezTo>
                      <a:pt x="9744" y="15732"/>
                      <a:pt x="10189" y="15285"/>
                      <a:pt x="10856" y="15285"/>
                    </a:cubicBezTo>
                    <a:close/>
                    <a:moveTo>
                      <a:pt x="6442" y="7438"/>
                    </a:moveTo>
                    <a:cubicBezTo>
                      <a:pt x="7189" y="7438"/>
                      <a:pt x="7918" y="7903"/>
                      <a:pt x="8240" y="8691"/>
                    </a:cubicBezTo>
                    <a:lnTo>
                      <a:pt x="8685" y="9808"/>
                    </a:lnTo>
                    <a:cubicBezTo>
                      <a:pt x="9019" y="10814"/>
                      <a:pt x="9965" y="11428"/>
                      <a:pt x="10968" y="11428"/>
                    </a:cubicBezTo>
                    <a:cubicBezTo>
                      <a:pt x="12024" y="11428"/>
                      <a:pt x="12915" y="10814"/>
                      <a:pt x="13250" y="9808"/>
                    </a:cubicBezTo>
                    <a:lnTo>
                      <a:pt x="13696" y="8691"/>
                    </a:lnTo>
                    <a:cubicBezTo>
                      <a:pt x="13983" y="7931"/>
                      <a:pt x="14736" y="7476"/>
                      <a:pt x="15489" y="7476"/>
                    </a:cubicBezTo>
                    <a:cubicBezTo>
                      <a:pt x="15900" y="7476"/>
                      <a:pt x="16312" y="7612"/>
                      <a:pt x="16645" y="7907"/>
                    </a:cubicBezTo>
                    <a:cubicBezTo>
                      <a:pt x="17424" y="8635"/>
                      <a:pt x="17870" y="9585"/>
                      <a:pt x="17870" y="10702"/>
                    </a:cubicBezTo>
                    <a:cubicBezTo>
                      <a:pt x="17814" y="12378"/>
                      <a:pt x="16979" y="14894"/>
                      <a:pt x="15699" y="16849"/>
                    </a:cubicBezTo>
                    <a:cubicBezTo>
                      <a:pt x="14475" y="18805"/>
                      <a:pt x="12915" y="20090"/>
                      <a:pt x="11525" y="20369"/>
                    </a:cubicBezTo>
                    <a:lnTo>
                      <a:pt x="11525" y="18749"/>
                    </a:lnTo>
                    <a:cubicBezTo>
                      <a:pt x="11858" y="18414"/>
                      <a:pt x="12637" y="17632"/>
                      <a:pt x="13250" y="17073"/>
                    </a:cubicBezTo>
                    <a:cubicBezTo>
                      <a:pt x="13416" y="16961"/>
                      <a:pt x="13472" y="16792"/>
                      <a:pt x="13472" y="16682"/>
                    </a:cubicBezTo>
                    <a:cubicBezTo>
                      <a:pt x="13472" y="15954"/>
                      <a:pt x="13194" y="15341"/>
                      <a:pt x="12693" y="14838"/>
                    </a:cubicBezTo>
                    <a:cubicBezTo>
                      <a:pt x="12192" y="14335"/>
                      <a:pt x="11579" y="14056"/>
                      <a:pt x="10912" y="14056"/>
                    </a:cubicBezTo>
                    <a:cubicBezTo>
                      <a:pt x="9520" y="14056"/>
                      <a:pt x="8408" y="15173"/>
                      <a:pt x="8408" y="16570"/>
                    </a:cubicBezTo>
                    <a:cubicBezTo>
                      <a:pt x="8408" y="16738"/>
                      <a:pt x="8461" y="16961"/>
                      <a:pt x="8573" y="17017"/>
                    </a:cubicBezTo>
                    <a:lnTo>
                      <a:pt x="10355" y="18749"/>
                    </a:lnTo>
                    <a:lnTo>
                      <a:pt x="10355" y="20369"/>
                    </a:lnTo>
                    <a:cubicBezTo>
                      <a:pt x="8853" y="20090"/>
                      <a:pt x="7405" y="18805"/>
                      <a:pt x="6181" y="16849"/>
                    </a:cubicBezTo>
                    <a:cubicBezTo>
                      <a:pt x="4899" y="14894"/>
                      <a:pt x="4064" y="12490"/>
                      <a:pt x="4064" y="10702"/>
                    </a:cubicBezTo>
                    <a:cubicBezTo>
                      <a:pt x="4064" y="9585"/>
                      <a:pt x="4509" y="8691"/>
                      <a:pt x="5234" y="7907"/>
                    </a:cubicBezTo>
                    <a:cubicBezTo>
                      <a:pt x="5594" y="7586"/>
                      <a:pt x="6021" y="7438"/>
                      <a:pt x="6442" y="7438"/>
                    </a:cubicBezTo>
                    <a:close/>
                    <a:moveTo>
                      <a:pt x="10800" y="0"/>
                    </a:moveTo>
                    <a:cubicBezTo>
                      <a:pt x="10688" y="0"/>
                      <a:pt x="10578" y="28"/>
                      <a:pt x="10466" y="84"/>
                    </a:cubicBezTo>
                    <a:lnTo>
                      <a:pt x="9464" y="754"/>
                    </a:lnTo>
                    <a:lnTo>
                      <a:pt x="8240" y="475"/>
                    </a:lnTo>
                    <a:cubicBezTo>
                      <a:pt x="8194" y="443"/>
                      <a:pt x="8142" y="429"/>
                      <a:pt x="8088" y="429"/>
                    </a:cubicBezTo>
                    <a:cubicBezTo>
                      <a:pt x="7948" y="429"/>
                      <a:pt x="7788" y="521"/>
                      <a:pt x="7627" y="644"/>
                    </a:cubicBezTo>
                    <a:lnTo>
                      <a:pt x="6792" y="1482"/>
                    </a:lnTo>
                    <a:lnTo>
                      <a:pt x="5624" y="1592"/>
                    </a:lnTo>
                    <a:cubicBezTo>
                      <a:pt x="5400" y="1592"/>
                      <a:pt x="5178" y="1704"/>
                      <a:pt x="5066" y="1929"/>
                    </a:cubicBezTo>
                    <a:lnTo>
                      <a:pt x="4509" y="2989"/>
                    </a:lnTo>
                    <a:lnTo>
                      <a:pt x="3397" y="3380"/>
                    </a:lnTo>
                    <a:cubicBezTo>
                      <a:pt x="3173" y="3436"/>
                      <a:pt x="3063" y="3661"/>
                      <a:pt x="2952" y="3883"/>
                    </a:cubicBezTo>
                    <a:lnTo>
                      <a:pt x="2784" y="5058"/>
                    </a:lnTo>
                    <a:cubicBezTo>
                      <a:pt x="2061" y="5114"/>
                      <a:pt x="1448" y="5505"/>
                      <a:pt x="947" y="5952"/>
                    </a:cubicBezTo>
                    <a:cubicBezTo>
                      <a:pt x="336" y="6622"/>
                      <a:pt x="0" y="7350"/>
                      <a:pt x="0" y="8188"/>
                    </a:cubicBezTo>
                    <a:cubicBezTo>
                      <a:pt x="0" y="9751"/>
                      <a:pt x="1170" y="11093"/>
                      <a:pt x="2562" y="11261"/>
                    </a:cubicBezTo>
                    <a:cubicBezTo>
                      <a:pt x="2672" y="13162"/>
                      <a:pt x="3619" y="15563"/>
                      <a:pt x="4845" y="17520"/>
                    </a:cubicBezTo>
                    <a:cubicBezTo>
                      <a:pt x="6570" y="20147"/>
                      <a:pt x="8685" y="21600"/>
                      <a:pt x="10688" y="21600"/>
                    </a:cubicBezTo>
                    <a:cubicBezTo>
                      <a:pt x="12805" y="21600"/>
                      <a:pt x="14864" y="20147"/>
                      <a:pt x="16534" y="17520"/>
                    </a:cubicBezTo>
                    <a:cubicBezTo>
                      <a:pt x="17760" y="15563"/>
                      <a:pt x="18704" y="13162"/>
                      <a:pt x="18816" y="11261"/>
                    </a:cubicBezTo>
                    <a:cubicBezTo>
                      <a:pt x="19429" y="11149"/>
                      <a:pt x="19986" y="10870"/>
                      <a:pt x="20486" y="10423"/>
                    </a:cubicBezTo>
                    <a:cubicBezTo>
                      <a:pt x="21266" y="9864"/>
                      <a:pt x="21600" y="9026"/>
                      <a:pt x="21600" y="8188"/>
                    </a:cubicBezTo>
                    <a:cubicBezTo>
                      <a:pt x="21600" y="7350"/>
                      <a:pt x="21266" y="6510"/>
                      <a:pt x="20653" y="5952"/>
                    </a:cubicBezTo>
                    <a:cubicBezTo>
                      <a:pt x="20152" y="5505"/>
                      <a:pt x="19541" y="5225"/>
                      <a:pt x="18816" y="5058"/>
                    </a:cubicBezTo>
                    <a:lnTo>
                      <a:pt x="18650" y="3883"/>
                    </a:lnTo>
                    <a:cubicBezTo>
                      <a:pt x="18539" y="3661"/>
                      <a:pt x="18427" y="3436"/>
                      <a:pt x="18205" y="3380"/>
                    </a:cubicBezTo>
                    <a:lnTo>
                      <a:pt x="17091" y="2989"/>
                    </a:lnTo>
                    <a:lnTo>
                      <a:pt x="16534" y="1929"/>
                    </a:lnTo>
                    <a:cubicBezTo>
                      <a:pt x="16478" y="1704"/>
                      <a:pt x="16256" y="1592"/>
                      <a:pt x="15978" y="1592"/>
                    </a:cubicBezTo>
                    <a:lnTo>
                      <a:pt x="14808" y="1482"/>
                    </a:lnTo>
                    <a:lnTo>
                      <a:pt x="13973" y="644"/>
                    </a:lnTo>
                    <a:cubicBezTo>
                      <a:pt x="13806" y="531"/>
                      <a:pt x="13528" y="475"/>
                      <a:pt x="13360" y="475"/>
                    </a:cubicBezTo>
                    <a:lnTo>
                      <a:pt x="12136" y="754"/>
                    </a:lnTo>
                    <a:lnTo>
                      <a:pt x="11134" y="84"/>
                    </a:lnTo>
                    <a:cubicBezTo>
                      <a:pt x="11024" y="28"/>
                      <a:pt x="1091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60" name="Google Shape;5160;p41"/>
              <p:cNvSpPr/>
              <p:nvPr/>
            </p:nvSpPr>
            <p:spPr>
              <a:xfrm>
                <a:off x="600450" y="484976"/>
                <a:ext cx="54790" cy="52396"/>
              </a:xfrm>
              <a:custGeom>
                <a:rect b="b" l="l" r="r" t="t"/>
                <a:pathLst>
                  <a:path extrusionOk="0" h="21600" w="21600">
                    <a:moveTo>
                      <a:pt x="10345" y="0"/>
                    </a:moveTo>
                    <a:cubicBezTo>
                      <a:pt x="4684" y="0"/>
                      <a:pt x="0" y="4898"/>
                      <a:pt x="0" y="10782"/>
                    </a:cubicBezTo>
                    <a:cubicBezTo>
                      <a:pt x="0" y="16667"/>
                      <a:pt x="4684" y="21600"/>
                      <a:pt x="10345" y="21600"/>
                    </a:cubicBezTo>
                    <a:cubicBezTo>
                      <a:pt x="16916" y="21600"/>
                      <a:pt x="21600" y="16667"/>
                      <a:pt x="21600" y="10782"/>
                    </a:cubicBezTo>
                    <a:cubicBezTo>
                      <a:pt x="21600" y="4898"/>
                      <a:pt x="16916" y="0"/>
                      <a:pt x="103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61" name="Google Shape;5161;p41"/>
              <p:cNvSpPr/>
              <p:nvPr/>
            </p:nvSpPr>
            <p:spPr>
              <a:xfrm>
                <a:off x="276421" y="484976"/>
                <a:ext cx="52396" cy="52396"/>
              </a:xfrm>
              <a:custGeom>
                <a:rect b="b" l="l" r="r" t="t"/>
                <a:pathLst>
                  <a:path extrusionOk="0" h="21600" w="21600">
                    <a:moveTo>
                      <a:pt x="10818" y="0"/>
                    </a:moveTo>
                    <a:cubicBezTo>
                      <a:pt x="4898" y="0"/>
                      <a:pt x="0" y="4898"/>
                      <a:pt x="0" y="10782"/>
                    </a:cubicBezTo>
                    <a:cubicBezTo>
                      <a:pt x="0" y="16667"/>
                      <a:pt x="4898" y="21600"/>
                      <a:pt x="10818" y="21600"/>
                    </a:cubicBezTo>
                    <a:cubicBezTo>
                      <a:pt x="16702" y="21600"/>
                      <a:pt x="21600" y="16667"/>
                      <a:pt x="21600" y="10782"/>
                    </a:cubicBezTo>
                    <a:cubicBezTo>
                      <a:pt x="21600" y="4898"/>
                      <a:pt x="16702" y="0"/>
                      <a:pt x="108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62" name="Google Shape;5162;p41"/>
              <p:cNvSpPr/>
              <p:nvPr/>
            </p:nvSpPr>
            <p:spPr>
              <a:xfrm>
                <a:off x="328816" y="160946"/>
                <a:ext cx="54789" cy="109578"/>
              </a:xfrm>
              <a:custGeom>
                <a:rect b="b" l="l" r="r" t="t"/>
                <a:pathLst>
                  <a:path extrusionOk="0" h="21600" w="21600">
                    <a:moveTo>
                      <a:pt x="11289" y="0"/>
                    </a:moveTo>
                    <a:cubicBezTo>
                      <a:pt x="4718" y="0"/>
                      <a:pt x="0" y="2342"/>
                      <a:pt x="0" y="5627"/>
                    </a:cubicBezTo>
                    <a:lnTo>
                      <a:pt x="0" y="15956"/>
                    </a:lnTo>
                    <a:cubicBezTo>
                      <a:pt x="0" y="19241"/>
                      <a:pt x="4718" y="21600"/>
                      <a:pt x="11289" y="21600"/>
                    </a:cubicBezTo>
                    <a:cubicBezTo>
                      <a:pt x="16916" y="21600"/>
                      <a:pt x="21600" y="19241"/>
                      <a:pt x="21600" y="15956"/>
                    </a:cubicBezTo>
                    <a:lnTo>
                      <a:pt x="21600" y="5627"/>
                    </a:lnTo>
                    <a:cubicBezTo>
                      <a:pt x="21600" y="2342"/>
                      <a:pt x="16916" y="0"/>
                      <a:pt x="112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63" name="Google Shape;5163;p41"/>
              <p:cNvSpPr/>
              <p:nvPr/>
            </p:nvSpPr>
            <p:spPr>
              <a:xfrm>
                <a:off x="548055" y="160946"/>
                <a:ext cx="52396" cy="109578"/>
              </a:xfrm>
              <a:custGeom>
                <a:rect b="b" l="l" r="r" t="t"/>
                <a:pathLst>
                  <a:path extrusionOk="0" h="21600" w="21600">
                    <a:moveTo>
                      <a:pt x="10782" y="0"/>
                    </a:moveTo>
                    <a:cubicBezTo>
                      <a:pt x="3911" y="0"/>
                      <a:pt x="0" y="2342"/>
                      <a:pt x="0" y="5627"/>
                    </a:cubicBezTo>
                    <a:lnTo>
                      <a:pt x="0" y="15956"/>
                    </a:lnTo>
                    <a:cubicBezTo>
                      <a:pt x="0" y="19241"/>
                      <a:pt x="3911" y="21600"/>
                      <a:pt x="10782" y="21600"/>
                    </a:cubicBezTo>
                    <a:cubicBezTo>
                      <a:pt x="16702" y="21600"/>
                      <a:pt x="21600" y="19241"/>
                      <a:pt x="21600" y="15956"/>
                    </a:cubicBezTo>
                    <a:lnTo>
                      <a:pt x="21600" y="5627"/>
                    </a:lnTo>
                    <a:cubicBezTo>
                      <a:pt x="21600" y="2342"/>
                      <a:pt x="16702" y="0"/>
                      <a:pt x="107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64" name="Google Shape;5164;p41"/>
              <p:cNvSpPr/>
              <p:nvPr/>
            </p:nvSpPr>
            <p:spPr>
              <a:xfrm>
                <a:off x="436085" y="215734"/>
                <a:ext cx="54789" cy="107185"/>
              </a:xfrm>
              <a:custGeom>
                <a:rect b="b" l="l" r="r" t="t"/>
                <a:pathLst>
                  <a:path extrusionOk="0" h="21600" w="21600">
                    <a:moveTo>
                      <a:pt x="11255" y="0"/>
                    </a:moveTo>
                    <a:cubicBezTo>
                      <a:pt x="4684" y="0"/>
                      <a:pt x="0" y="2394"/>
                      <a:pt x="0" y="5271"/>
                    </a:cubicBezTo>
                    <a:lnTo>
                      <a:pt x="0" y="16312"/>
                    </a:lnTo>
                    <a:cubicBezTo>
                      <a:pt x="0" y="19206"/>
                      <a:pt x="4684" y="21600"/>
                      <a:pt x="11255" y="21600"/>
                    </a:cubicBezTo>
                    <a:cubicBezTo>
                      <a:pt x="16882" y="21600"/>
                      <a:pt x="21600" y="19206"/>
                      <a:pt x="21600" y="16312"/>
                    </a:cubicBezTo>
                    <a:lnTo>
                      <a:pt x="21600" y="5271"/>
                    </a:lnTo>
                    <a:cubicBezTo>
                      <a:pt x="21600" y="2394"/>
                      <a:pt x="16882" y="0"/>
                      <a:pt x="112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165" name="Google Shape;5165;p41"/>
            <p:cNvGrpSpPr/>
            <p:nvPr/>
          </p:nvGrpSpPr>
          <p:grpSpPr>
            <a:xfrm>
              <a:off x="6792395" y="-2"/>
              <a:ext cx="726484" cy="894658"/>
              <a:chOff x="0" y="-1"/>
              <a:chExt cx="726482" cy="894656"/>
            </a:xfrm>
          </p:grpSpPr>
          <p:sp>
            <p:nvSpPr>
              <p:cNvPr id="5166" name="Google Shape;5166;p41"/>
              <p:cNvSpPr/>
              <p:nvPr/>
            </p:nvSpPr>
            <p:spPr>
              <a:xfrm>
                <a:off x="244664" y="533010"/>
                <a:ext cx="50009" cy="50091"/>
              </a:xfrm>
              <a:custGeom>
                <a:rect b="b" l="l" r="r" t="t"/>
                <a:pathLst>
                  <a:path extrusionOk="0" h="21600" w="21600">
                    <a:moveTo>
                      <a:pt x="10818" y="0"/>
                    </a:moveTo>
                    <a:cubicBezTo>
                      <a:pt x="4898" y="0"/>
                      <a:pt x="0" y="4925"/>
                      <a:pt x="0" y="10800"/>
                    </a:cubicBezTo>
                    <a:cubicBezTo>
                      <a:pt x="0" y="16675"/>
                      <a:pt x="4898" y="21600"/>
                      <a:pt x="10818" y="21600"/>
                    </a:cubicBezTo>
                    <a:cubicBezTo>
                      <a:pt x="16702" y="21600"/>
                      <a:pt x="21600" y="16675"/>
                      <a:pt x="21600" y="10800"/>
                    </a:cubicBezTo>
                    <a:cubicBezTo>
                      <a:pt x="21600" y="4925"/>
                      <a:pt x="16702" y="0"/>
                      <a:pt x="108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67" name="Google Shape;5167;p41"/>
              <p:cNvSpPr/>
              <p:nvPr/>
            </p:nvSpPr>
            <p:spPr>
              <a:xfrm>
                <a:off x="449348" y="533010"/>
                <a:ext cx="50009" cy="50091"/>
              </a:xfrm>
              <a:custGeom>
                <a:rect b="b" l="l" r="r" t="t"/>
                <a:pathLst>
                  <a:path extrusionOk="0" h="21600" w="21600">
                    <a:moveTo>
                      <a:pt x="10782" y="0"/>
                    </a:moveTo>
                    <a:cubicBezTo>
                      <a:pt x="4898" y="0"/>
                      <a:pt x="0" y="4925"/>
                      <a:pt x="0" y="10800"/>
                    </a:cubicBezTo>
                    <a:cubicBezTo>
                      <a:pt x="0" y="16675"/>
                      <a:pt x="4898" y="21600"/>
                      <a:pt x="10782" y="21600"/>
                    </a:cubicBezTo>
                    <a:cubicBezTo>
                      <a:pt x="16702" y="21600"/>
                      <a:pt x="21600" y="16675"/>
                      <a:pt x="21600" y="10800"/>
                    </a:cubicBezTo>
                    <a:cubicBezTo>
                      <a:pt x="21600" y="4925"/>
                      <a:pt x="16702" y="0"/>
                      <a:pt x="107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68" name="Google Shape;5168;p41"/>
              <p:cNvSpPr/>
              <p:nvPr/>
            </p:nvSpPr>
            <p:spPr>
              <a:xfrm>
                <a:off x="17806" y="12856"/>
                <a:ext cx="708676" cy="881799"/>
              </a:xfrm>
              <a:custGeom>
                <a:rect b="b" l="l" r="r" t="t"/>
                <a:pathLst>
                  <a:path extrusionOk="0" h="21600" w="21036">
                    <a:moveTo>
                      <a:pt x="1942" y="1545"/>
                    </a:moveTo>
                    <a:cubicBezTo>
                      <a:pt x="3966" y="2436"/>
                      <a:pt x="5518" y="3829"/>
                      <a:pt x="6463" y="5611"/>
                    </a:cubicBezTo>
                    <a:cubicBezTo>
                      <a:pt x="6734" y="6113"/>
                      <a:pt x="6870" y="6614"/>
                      <a:pt x="7071" y="7172"/>
                    </a:cubicBezTo>
                    <a:cubicBezTo>
                      <a:pt x="5857" y="7730"/>
                      <a:pt x="4978" y="8621"/>
                      <a:pt x="4371" y="9678"/>
                    </a:cubicBezTo>
                    <a:cubicBezTo>
                      <a:pt x="3426" y="8955"/>
                      <a:pt x="2751" y="8063"/>
                      <a:pt x="2278" y="7116"/>
                    </a:cubicBezTo>
                    <a:cubicBezTo>
                      <a:pt x="1334" y="5278"/>
                      <a:pt x="1266" y="3327"/>
                      <a:pt x="1942" y="1545"/>
                    </a:cubicBezTo>
                    <a:close/>
                    <a:moveTo>
                      <a:pt x="19154" y="1545"/>
                    </a:moveTo>
                    <a:cubicBezTo>
                      <a:pt x="19830" y="3327"/>
                      <a:pt x="19694" y="5278"/>
                      <a:pt x="18817" y="7116"/>
                    </a:cubicBezTo>
                    <a:cubicBezTo>
                      <a:pt x="18277" y="8063"/>
                      <a:pt x="17602" y="8955"/>
                      <a:pt x="16657" y="9678"/>
                    </a:cubicBezTo>
                    <a:cubicBezTo>
                      <a:pt x="16117" y="8621"/>
                      <a:pt x="15103" y="7730"/>
                      <a:pt x="13957" y="7172"/>
                    </a:cubicBezTo>
                    <a:cubicBezTo>
                      <a:pt x="14158" y="6614"/>
                      <a:pt x="14294" y="6057"/>
                      <a:pt x="14563" y="5611"/>
                    </a:cubicBezTo>
                    <a:cubicBezTo>
                      <a:pt x="15442" y="3885"/>
                      <a:pt x="16994" y="2436"/>
                      <a:pt x="19154" y="1545"/>
                    </a:cubicBezTo>
                    <a:close/>
                    <a:moveTo>
                      <a:pt x="10717" y="7674"/>
                    </a:moveTo>
                    <a:cubicBezTo>
                      <a:pt x="13417" y="7839"/>
                      <a:pt x="15510" y="9958"/>
                      <a:pt x="15510" y="12296"/>
                    </a:cubicBezTo>
                    <a:lnTo>
                      <a:pt x="15510" y="12520"/>
                    </a:lnTo>
                    <a:cubicBezTo>
                      <a:pt x="15510" y="13299"/>
                      <a:pt x="15846" y="13968"/>
                      <a:pt x="16522" y="14692"/>
                    </a:cubicBezTo>
                    <a:cubicBezTo>
                      <a:pt x="16858" y="15081"/>
                      <a:pt x="17062" y="15471"/>
                      <a:pt x="17062" y="15861"/>
                    </a:cubicBezTo>
                    <a:cubicBezTo>
                      <a:pt x="17331" y="16586"/>
                      <a:pt x="16791" y="17310"/>
                      <a:pt x="15778" y="17867"/>
                    </a:cubicBezTo>
                    <a:cubicBezTo>
                      <a:pt x="15643" y="17533"/>
                      <a:pt x="15442" y="17142"/>
                      <a:pt x="15103" y="16752"/>
                    </a:cubicBezTo>
                    <a:cubicBezTo>
                      <a:pt x="14945" y="16590"/>
                      <a:pt x="14698" y="16504"/>
                      <a:pt x="14451" y="16504"/>
                    </a:cubicBezTo>
                    <a:cubicBezTo>
                      <a:pt x="14275" y="16504"/>
                      <a:pt x="14098" y="16548"/>
                      <a:pt x="13957" y="16642"/>
                    </a:cubicBezTo>
                    <a:cubicBezTo>
                      <a:pt x="13618" y="16864"/>
                      <a:pt x="13551" y="17254"/>
                      <a:pt x="13822" y="17533"/>
                    </a:cubicBezTo>
                    <a:cubicBezTo>
                      <a:pt x="14226" y="18033"/>
                      <a:pt x="14294" y="18535"/>
                      <a:pt x="14091" y="18924"/>
                    </a:cubicBezTo>
                    <a:cubicBezTo>
                      <a:pt x="13822" y="19370"/>
                      <a:pt x="13282" y="19706"/>
                      <a:pt x="12538" y="19983"/>
                    </a:cubicBezTo>
                    <a:lnTo>
                      <a:pt x="11122" y="18257"/>
                    </a:lnTo>
                    <a:lnTo>
                      <a:pt x="11122" y="17421"/>
                    </a:lnTo>
                    <a:lnTo>
                      <a:pt x="12403" y="16362"/>
                    </a:lnTo>
                    <a:cubicBezTo>
                      <a:pt x="12742" y="16085"/>
                      <a:pt x="12742" y="15751"/>
                      <a:pt x="12403" y="15471"/>
                    </a:cubicBezTo>
                    <a:cubicBezTo>
                      <a:pt x="12236" y="15333"/>
                      <a:pt x="12032" y="15263"/>
                      <a:pt x="11831" y="15263"/>
                    </a:cubicBezTo>
                    <a:cubicBezTo>
                      <a:pt x="11628" y="15263"/>
                      <a:pt x="11424" y="15333"/>
                      <a:pt x="11257" y="15471"/>
                    </a:cubicBezTo>
                    <a:lnTo>
                      <a:pt x="10243" y="16306"/>
                    </a:lnTo>
                    <a:lnTo>
                      <a:pt x="9231" y="15471"/>
                    </a:lnTo>
                    <a:cubicBezTo>
                      <a:pt x="9064" y="15333"/>
                      <a:pt x="8877" y="15263"/>
                      <a:pt x="8691" y="15263"/>
                    </a:cubicBezTo>
                    <a:cubicBezTo>
                      <a:pt x="8507" y="15263"/>
                      <a:pt x="8320" y="15333"/>
                      <a:pt x="8151" y="15471"/>
                    </a:cubicBezTo>
                    <a:cubicBezTo>
                      <a:pt x="7814" y="15751"/>
                      <a:pt x="7814" y="16085"/>
                      <a:pt x="8151" y="16362"/>
                    </a:cubicBezTo>
                    <a:lnTo>
                      <a:pt x="9434" y="17421"/>
                    </a:lnTo>
                    <a:lnTo>
                      <a:pt x="9434" y="18257"/>
                    </a:lnTo>
                    <a:lnTo>
                      <a:pt x="8017" y="19983"/>
                    </a:lnTo>
                    <a:cubicBezTo>
                      <a:pt x="7342" y="19762"/>
                      <a:pt x="6734" y="19370"/>
                      <a:pt x="6463" y="18924"/>
                    </a:cubicBezTo>
                    <a:cubicBezTo>
                      <a:pt x="6194" y="18535"/>
                      <a:pt x="6330" y="18033"/>
                      <a:pt x="6734" y="17533"/>
                    </a:cubicBezTo>
                    <a:cubicBezTo>
                      <a:pt x="7003" y="17254"/>
                      <a:pt x="6870" y="16864"/>
                      <a:pt x="6531" y="16642"/>
                    </a:cubicBezTo>
                    <a:cubicBezTo>
                      <a:pt x="6390" y="16548"/>
                      <a:pt x="6225" y="16504"/>
                      <a:pt x="6063" y="16504"/>
                    </a:cubicBezTo>
                    <a:cubicBezTo>
                      <a:pt x="5836" y="16504"/>
                      <a:pt x="5608" y="16590"/>
                      <a:pt x="5451" y="16752"/>
                    </a:cubicBezTo>
                    <a:cubicBezTo>
                      <a:pt x="5114" y="17142"/>
                      <a:pt x="4978" y="17533"/>
                      <a:pt x="4777" y="17867"/>
                    </a:cubicBezTo>
                    <a:cubicBezTo>
                      <a:pt x="3763" y="17310"/>
                      <a:pt x="3157" y="16642"/>
                      <a:pt x="3157" y="15861"/>
                    </a:cubicBezTo>
                    <a:cubicBezTo>
                      <a:pt x="3157" y="15471"/>
                      <a:pt x="3358" y="15025"/>
                      <a:pt x="3763" y="14692"/>
                    </a:cubicBezTo>
                    <a:cubicBezTo>
                      <a:pt x="4438" y="13968"/>
                      <a:pt x="4777" y="13299"/>
                      <a:pt x="4777" y="12520"/>
                    </a:cubicBezTo>
                    <a:lnTo>
                      <a:pt x="4777" y="12296"/>
                    </a:lnTo>
                    <a:cubicBezTo>
                      <a:pt x="4777" y="9958"/>
                      <a:pt x="6870" y="7839"/>
                      <a:pt x="9570" y="7674"/>
                    </a:cubicBezTo>
                    <a:close/>
                    <a:moveTo>
                      <a:pt x="10514" y="19482"/>
                    </a:moveTo>
                    <a:lnTo>
                      <a:pt x="11122" y="20261"/>
                    </a:lnTo>
                    <a:lnTo>
                      <a:pt x="10514" y="20261"/>
                    </a:lnTo>
                    <a:cubicBezTo>
                      <a:pt x="10378" y="20289"/>
                      <a:pt x="10277" y="20303"/>
                      <a:pt x="10185" y="20303"/>
                    </a:cubicBezTo>
                    <a:cubicBezTo>
                      <a:pt x="10093" y="20303"/>
                      <a:pt x="10008" y="20289"/>
                      <a:pt x="9906" y="20261"/>
                    </a:cubicBezTo>
                    <a:lnTo>
                      <a:pt x="10514" y="19482"/>
                    </a:lnTo>
                    <a:close/>
                    <a:moveTo>
                      <a:pt x="1513" y="0"/>
                    </a:moveTo>
                    <a:cubicBezTo>
                      <a:pt x="1218" y="0"/>
                      <a:pt x="947" y="136"/>
                      <a:pt x="794" y="432"/>
                    </a:cubicBezTo>
                    <a:cubicBezTo>
                      <a:pt x="-286" y="2716"/>
                      <a:pt x="-286" y="5278"/>
                      <a:pt x="930" y="7562"/>
                    </a:cubicBezTo>
                    <a:cubicBezTo>
                      <a:pt x="1603" y="8899"/>
                      <a:pt x="2617" y="10068"/>
                      <a:pt x="3831" y="11015"/>
                    </a:cubicBezTo>
                    <a:cubicBezTo>
                      <a:pt x="3697" y="11684"/>
                      <a:pt x="3697" y="12186"/>
                      <a:pt x="3697" y="12520"/>
                    </a:cubicBezTo>
                    <a:cubicBezTo>
                      <a:pt x="3697" y="13021"/>
                      <a:pt x="3426" y="13411"/>
                      <a:pt x="3022" y="13912"/>
                    </a:cubicBezTo>
                    <a:cubicBezTo>
                      <a:pt x="2414" y="14524"/>
                      <a:pt x="2143" y="15193"/>
                      <a:pt x="2143" y="15861"/>
                    </a:cubicBezTo>
                    <a:cubicBezTo>
                      <a:pt x="2143" y="17477"/>
                      <a:pt x="3697" y="18702"/>
                      <a:pt x="5451" y="19426"/>
                    </a:cubicBezTo>
                    <a:cubicBezTo>
                      <a:pt x="6194" y="20763"/>
                      <a:pt x="8354" y="21600"/>
                      <a:pt x="10514" y="21600"/>
                    </a:cubicBezTo>
                    <a:cubicBezTo>
                      <a:pt x="12742" y="21600"/>
                      <a:pt x="14766" y="20819"/>
                      <a:pt x="15577" y="19482"/>
                    </a:cubicBezTo>
                    <a:cubicBezTo>
                      <a:pt x="15577" y="19482"/>
                      <a:pt x="15577" y="19426"/>
                      <a:pt x="15643" y="19426"/>
                    </a:cubicBezTo>
                    <a:cubicBezTo>
                      <a:pt x="17466" y="18702"/>
                      <a:pt x="18951" y="17477"/>
                      <a:pt x="18951" y="15861"/>
                    </a:cubicBezTo>
                    <a:cubicBezTo>
                      <a:pt x="18951" y="15193"/>
                      <a:pt x="18682" y="14524"/>
                      <a:pt x="18142" y="13912"/>
                    </a:cubicBezTo>
                    <a:cubicBezTo>
                      <a:pt x="17670" y="13411"/>
                      <a:pt x="17466" y="13021"/>
                      <a:pt x="17466" y="12520"/>
                    </a:cubicBezTo>
                    <a:cubicBezTo>
                      <a:pt x="17466" y="12240"/>
                      <a:pt x="17466" y="11684"/>
                      <a:pt x="17263" y="11015"/>
                    </a:cubicBezTo>
                    <a:cubicBezTo>
                      <a:pt x="18478" y="10068"/>
                      <a:pt x="19491" y="8899"/>
                      <a:pt x="20166" y="7562"/>
                    </a:cubicBezTo>
                    <a:cubicBezTo>
                      <a:pt x="21314" y="5278"/>
                      <a:pt x="21314" y="2716"/>
                      <a:pt x="20234" y="432"/>
                    </a:cubicBezTo>
                    <a:cubicBezTo>
                      <a:pt x="20081" y="136"/>
                      <a:pt x="19810" y="0"/>
                      <a:pt x="19512" y="0"/>
                    </a:cubicBezTo>
                    <a:cubicBezTo>
                      <a:pt x="19418" y="0"/>
                      <a:pt x="19319" y="14"/>
                      <a:pt x="19222" y="42"/>
                    </a:cubicBezTo>
                    <a:cubicBezTo>
                      <a:pt x="16454" y="1045"/>
                      <a:pt x="14226" y="2828"/>
                      <a:pt x="13146" y="5056"/>
                    </a:cubicBezTo>
                    <a:cubicBezTo>
                      <a:pt x="12877" y="5555"/>
                      <a:pt x="12742" y="6057"/>
                      <a:pt x="12538" y="6614"/>
                    </a:cubicBezTo>
                    <a:cubicBezTo>
                      <a:pt x="12134" y="6447"/>
                      <a:pt x="11730" y="6393"/>
                      <a:pt x="11190" y="6393"/>
                    </a:cubicBezTo>
                    <a:cubicBezTo>
                      <a:pt x="10986" y="6365"/>
                      <a:pt x="10749" y="6351"/>
                      <a:pt x="10514" y="6351"/>
                    </a:cubicBezTo>
                    <a:cubicBezTo>
                      <a:pt x="10277" y="6351"/>
                      <a:pt x="10042" y="6365"/>
                      <a:pt x="9838" y="6393"/>
                    </a:cubicBezTo>
                    <a:cubicBezTo>
                      <a:pt x="9434" y="6447"/>
                      <a:pt x="8894" y="6503"/>
                      <a:pt x="8490" y="6614"/>
                    </a:cubicBezTo>
                    <a:cubicBezTo>
                      <a:pt x="8354" y="6057"/>
                      <a:pt x="8151" y="5555"/>
                      <a:pt x="7882" y="5056"/>
                    </a:cubicBezTo>
                    <a:cubicBezTo>
                      <a:pt x="6802" y="2772"/>
                      <a:pt x="4642" y="1045"/>
                      <a:pt x="1806" y="42"/>
                    </a:cubicBezTo>
                    <a:cubicBezTo>
                      <a:pt x="1707" y="14"/>
                      <a:pt x="1610" y="0"/>
                      <a:pt x="15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69" name="Google Shape;5169;p41"/>
              <p:cNvSpPr/>
              <p:nvPr/>
            </p:nvSpPr>
            <p:spPr>
              <a:xfrm flipH="1">
                <a:off x="0" y="12856"/>
                <a:ext cx="708676" cy="881799"/>
              </a:xfrm>
              <a:custGeom>
                <a:rect b="b" l="l" r="r" t="t"/>
                <a:pathLst>
                  <a:path extrusionOk="0" h="21600" w="21036">
                    <a:moveTo>
                      <a:pt x="1942" y="1545"/>
                    </a:moveTo>
                    <a:cubicBezTo>
                      <a:pt x="3966" y="2436"/>
                      <a:pt x="5518" y="3829"/>
                      <a:pt x="6463" y="5611"/>
                    </a:cubicBezTo>
                    <a:cubicBezTo>
                      <a:pt x="6734" y="6113"/>
                      <a:pt x="6870" y="6614"/>
                      <a:pt x="7071" y="7172"/>
                    </a:cubicBezTo>
                    <a:cubicBezTo>
                      <a:pt x="5857" y="7730"/>
                      <a:pt x="4978" y="8621"/>
                      <a:pt x="4371" y="9678"/>
                    </a:cubicBezTo>
                    <a:cubicBezTo>
                      <a:pt x="3426" y="8955"/>
                      <a:pt x="2751" y="8063"/>
                      <a:pt x="2278" y="7116"/>
                    </a:cubicBezTo>
                    <a:cubicBezTo>
                      <a:pt x="1334" y="5278"/>
                      <a:pt x="1266" y="3327"/>
                      <a:pt x="1942" y="1545"/>
                    </a:cubicBezTo>
                    <a:close/>
                    <a:moveTo>
                      <a:pt x="19154" y="1545"/>
                    </a:moveTo>
                    <a:cubicBezTo>
                      <a:pt x="19830" y="3327"/>
                      <a:pt x="19694" y="5278"/>
                      <a:pt x="18817" y="7116"/>
                    </a:cubicBezTo>
                    <a:cubicBezTo>
                      <a:pt x="18277" y="8063"/>
                      <a:pt x="17602" y="8955"/>
                      <a:pt x="16657" y="9678"/>
                    </a:cubicBezTo>
                    <a:cubicBezTo>
                      <a:pt x="16117" y="8621"/>
                      <a:pt x="15103" y="7730"/>
                      <a:pt x="13957" y="7172"/>
                    </a:cubicBezTo>
                    <a:cubicBezTo>
                      <a:pt x="14158" y="6614"/>
                      <a:pt x="14294" y="6057"/>
                      <a:pt x="14563" y="5611"/>
                    </a:cubicBezTo>
                    <a:cubicBezTo>
                      <a:pt x="15442" y="3885"/>
                      <a:pt x="16994" y="2436"/>
                      <a:pt x="19154" y="1545"/>
                    </a:cubicBezTo>
                    <a:close/>
                    <a:moveTo>
                      <a:pt x="10717" y="7674"/>
                    </a:moveTo>
                    <a:cubicBezTo>
                      <a:pt x="13417" y="7839"/>
                      <a:pt x="15510" y="9958"/>
                      <a:pt x="15510" y="12296"/>
                    </a:cubicBezTo>
                    <a:lnTo>
                      <a:pt x="15510" y="12520"/>
                    </a:lnTo>
                    <a:cubicBezTo>
                      <a:pt x="15510" y="13299"/>
                      <a:pt x="15846" y="13968"/>
                      <a:pt x="16522" y="14692"/>
                    </a:cubicBezTo>
                    <a:cubicBezTo>
                      <a:pt x="16858" y="15081"/>
                      <a:pt x="17062" y="15471"/>
                      <a:pt x="17062" y="15861"/>
                    </a:cubicBezTo>
                    <a:cubicBezTo>
                      <a:pt x="17331" y="16586"/>
                      <a:pt x="16791" y="17310"/>
                      <a:pt x="15778" y="17867"/>
                    </a:cubicBezTo>
                    <a:cubicBezTo>
                      <a:pt x="15643" y="17533"/>
                      <a:pt x="15442" y="17142"/>
                      <a:pt x="15103" y="16752"/>
                    </a:cubicBezTo>
                    <a:cubicBezTo>
                      <a:pt x="14945" y="16590"/>
                      <a:pt x="14698" y="16504"/>
                      <a:pt x="14451" y="16504"/>
                    </a:cubicBezTo>
                    <a:cubicBezTo>
                      <a:pt x="14275" y="16504"/>
                      <a:pt x="14098" y="16548"/>
                      <a:pt x="13957" y="16642"/>
                    </a:cubicBezTo>
                    <a:cubicBezTo>
                      <a:pt x="13618" y="16864"/>
                      <a:pt x="13551" y="17254"/>
                      <a:pt x="13822" y="17533"/>
                    </a:cubicBezTo>
                    <a:cubicBezTo>
                      <a:pt x="14226" y="18033"/>
                      <a:pt x="14294" y="18535"/>
                      <a:pt x="14091" y="18924"/>
                    </a:cubicBezTo>
                    <a:cubicBezTo>
                      <a:pt x="13822" y="19370"/>
                      <a:pt x="13282" y="19706"/>
                      <a:pt x="12538" y="19983"/>
                    </a:cubicBezTo>
                    <a:lnTo>
                      <a:pt x="11122" y="18257"/>
                    </a:lnTo>
                    <a:lnTo>
                      <a:pt x="11122" y="17421"/>
                    </a:lnTo>
                    <a:lnTo>
                      <a:pt x="12403" y="16362"/>
                    </a:lnTo>
                    <a:cubicBezTo>
                      <a:pt x="12742" y="16085"/>
                      <a:pt x="12742" y="15751"/>
                      <a:pt x="12403" y="15471"/>
                    </a:cubicBezTo>
                    <a:cubicBezTo>
                      <a:pt x="12236" y="15333"/>
                      <a:pt x="12032" y="15263"/>
                      <a:pt x="11831" y="15263"/>
                    </a:cubicBezTo>
                    <a:cubicBezTo>
                      <a:pt x="11628" y="15263"/>
                      <a:pt x="11424" y="15333"/>
                      <a:pt x="11257" y="15471"/>
                    </a:cubicBezTo>
                    <a:lnTo>
                      <a:pt x="10243" y="16306"/>
                    </a:lnTo>
                    <a:lnTo>
                      <a:pt x="9231" y="15471"/>
                    </a:lnTo>
                    <a:cubicBezTo>
                      <a:pt x="9064" y="15333"/>
                      <a:pt x="8877" y="15263"/>
                      <a:pt x="8691" y="15263"/>
                    </a:cubicBezTo>
                    <a:cubicBezTo>
                      <a:pt x="8507" y="15263"/>
                      <a:pt x="8320" y="15333"/>
                      <a:pt x="8151" y="15471"/>
                    </a:cubicBezTo>
                    <a:cubicBezTo>
                      <a:pt x="7814" y="15751"/>
                      <a:pt x="7814" y="16085"/>
                      <a:pt x="8151" y="16362"/>
                    </a:cubicBezTo>
                    <a:lnTo>
                      <a:pt x="9434" y="17421"/>
                    </a:lnTo>
                    <a:lnTo>
                      <a:pt x="9434" y="18257"/>
                    </a:lnTo>
                    <a:lnTo>
                      <a:pt x="8017" y="19983"/>
                    </a:lnTo>
                    <a:cubicBezTo>
                      <a:pt x="7342" y="19762"/>
                      <a:pt x="6734" y="19370"/>
                      <a:pt x="6463" y="18924"/>
                    </a:cubicBezTo>
                    <a:cubicBezTo>
                      <a:pt x="6194" y="18535"/>
                      <a:pt x="6330" y="18033"/>
                      <a:pt x="6734" y="17533"/>
                    </a:cubicBezTo>
                    <a:cubicBezTo>
                      <a:pt x="7003" y="17254"/>
                      <a:pt x="6870" y="16864"/>
                      <a:pt x="6531" y="16642"/>
                    </a:cubicBezTo>
                    <a:cubicBezTo>
                      <a:pt x="6390" y="16548"/>
                      <a:pt x="6225" y="16504"/>
                      <a:pt x="6063" y="16504"/>
                    </a:cubicBezTo>
                    <a:cubicBezTo>
                      <a:pt x="5836" y="16504"/>
                      <a:pt x="5608" y="16590"/>
                      <a:pt x="5451" y="16752"/>
                    </a:cubicBezTo>
                    <a:cubicBezTo>
                      <a:pt x="5114" y="17142"/>
                      <a:pt x="4978" y="17533"/>
                      <a:pt x="4777" y="17867"/>
                    </a:cubicBezTo>
                    <a:cubicBezTo>
                      <a:pt x="3763" y="17310"/>
                      <a:pt x="3157" y="16642"/>
                      <a:pt x="3157" y="15861"/>
                    </a:cubicBezTo>
                    <a:cubicBezTo>
                      <a:pt x="3157" y="15471"/>
                      <a:pt x="3358" y="15025"/>
                      <a:pt x="3763" y="14692"/>
                    </a:cubicBezTo>
                    <a:cubicBezTo>
                      <a:pt x="4438" y="13968"/>
                      <a:pt x="4777" y="13299"/>
                      <a:pt x="4777" y="12520"/>
                    </a:cubicBezTo>
                    <a:lnTo>
                      <a:pt x="4777" y="12296"/>
                    </a:lnTo>
                    <a:cubicBezTo>
                      <a:pt x="4777" y="9958"/>
                      <a:pt x="6870" y="7839"/>
                      <a:pt x="9570" y="7674"/>
                    </a:cubicBezTo>
                    <a:close/>
                    <a:moveTo>
                      <a:pt x="10514" y="19482"/>
                    </a:moveTo>
                    <a:lnTo>
                      <a:pt x="11122" y="20261"/>
                    </a:lnTo>
                    <a:lnTo>
                      <a:pt x="10514" y="20261"/>
                    </a:lnTo>
                    <a:cubicBezTo>
                      <a:pt x="10378" y="20289"/>
                      <a:pt x="10277" y="20303"/>
                      <a:pt x="10185" y="20303"/>
                    </a:cubicBezTo>
                    <a:cubicBezTo>
                      <a:pt x="10093" y="20303"/>
                      <a:pt x="10008" y="20289"/>
                      <a:pt x="9906" y="20261"/>
                    </a:cubicBezTo>
                    <a:lnTo>
                      <a:pt x="10514" y="19482"/>
                    </a:lnTo>
                    <a:close/>
                    <a:moveTo>
                      <a:pt x="1513" y="0"/>
                    </a:moveTo>
                    <a:cubicBezTo>
                      <a:pt x="1218" y="0"/>
                      <a:pt x="947" y="136"/>
                      <a:pt x="794" y="432"/>
                    </a:cubicBezTo>
                    <a:cubicBezTo>
                      <a:pt x="-286" y="2716"/>
                      <a:pt x="-286" y="5278"/>
                      <a:pt x="930" y="7562"/>
                    </a:cubicBezTo>
                    <a:cubicBezTo>
                      <a:pt x="1603" y="8899"/>
                      <a:pt x="2617" y="10068"/>
                      <a:pt x="3831" y="11015"/>
                    </a:cubicBezTo>
                    <a:cubicBezTo>
                      <a:pt x="3697" y="11684"/>
                      <a:pt x="3697" y="12186"/>
                      <a:pt x="3697" y="12520"/>
                    </a:cubicBezTo>
                    <a:cubicBezTo>
                      <a:pt x="3697" y="13021"/>
                      <a:pt x="3426" y="13411"/>
                      <a:pt x="3022" y="13912"/>
                    </a:cubicBezTo>
                    <a:cubicBezTo>
                      <a:pt x="2414" y="14524"/>
                      <a:pt x="2143" y="15193"/>
                      <a:pt x="2143" y="15861"/>
                    </a:cubicBezTo>
                    <a:cubicBezTo>
                      <a:pt x="2143" y="17477"/>
                      <a:pt x="3697" y="18702"/>
                      <a:pt x="5451" y="19426"/>
                    </a:cubicBezTo>
                    <a:cubicBezTo>
                      <a:pt x="6194" y="20763"/>
                      <a:pt x="8354" y="21600"/>
                      <a:pt x="10514" y="21600"/>
                    </a:cubicBezTo>
                    <a:cubicBezTo>
                      <a:pt x="12742" y="21600"/>
                      <a:pt x="14766" y="20819"/>
                      <a:pt x="15577" y="19482"/>
                    </a:cubicBezTo>
                    <a:cubicBezTo>
                      <a:pt x="15577" y="19482"/>
                      <a:pt x="15577" y="19426"/>
                      <a:pt x="15643" y="19426"/>
                    </a:cubicBezTo>
                    <a:cubicBezTo>
                      <a:pt x="17466" y="18702"/>
                      <a:pt x="18951" y="17477"/>
                      <a:pt x="18951" y="15861"/>
                    </a:cubicBezTo>
                    <a:cubicBezTo>
                      <a:pt x="18951" y="15193"/>
                      <a:pt x="18682" y="14524"/>
                      <a:pt x="18142" y="13912"/>
                    </a:cubicBezTo>
                    <a:cubicBezTo>
                      <a:pt x="17670" y="13411"/>
                      <a:pt x="17466" y="13021"/>
                      <a:pt x="17466" y="12520"/>
                    </a:cubicBezTo>
                    <a:cubicBezTo>
                      <a:pt x="17466" y="12240"/>
                      <a:pt x="17466" y="11684"/>
                      <a:pt x="17263" y="11015"/>
                    </a:cubicBezTo>
                    <a:cubicBezTo>
                      <a:pt x="18478" y="10068"/>
                      <a:pt x="19491" y="8899"/>
                      <a:pt x="20166" y="7562"/>
                    </a:cubicBezTo>
                    <a:cubicBezTo>
                      <a:pt x="21314" y="5278"/>
                      <a:pt x="21314" y="2716"/>
                      <a:pt x="20234" y="432"/>
                    </a:cubicBezTo>
                    <a:cubicBezTo>
                      <a:pt x="20081" y="136"/>
                      <a:pt x="19810" y="0"/>
                      <a:pt x="19512" y="0"/>
                    </a:cubicBezTo>
                    <a:cubicBezTo>
                      <a:pt x="19418" y="0"/>
                      <a:pt x="19319" y="14"/>
                      <a:pt x="19222" y="42"/>
                    </a:cubicBezTo>
                    <a:cubicBezTo>
                      <a:pt x="16454" y="1045"/>
                      <a:pt x="14226" y="2828"/>
                      <a:pt x="13146" y="5056"/>
                    </a:cubicBezTo>
                    <a:cubicBezTo>
                      <a:pt x="12877" y="5555"/>
                      <a:pt x="12742" y="6057"/>
                      <a:pt x="12538" y="6614"/>
                    </a:cubicBezTo>
                    <a:cubicBezTo>
                      <a:pt x="12134" y="6447"/>
                      <a:pt x="11730" y="6393"/>
                      <a:pt x="11190" y="6393"/>
                    </a:cubicBezTo>
                    <a:cubicBezTo>
                      <a:pt x="10986" y="6365"/>
                      <a:pt x="10749" y="6351"/>
                      <a:pt x="10514" y="6351"/>
                    </a:cubicBezTo>
                    <a:cubicBezTo>
                      <a:pt x="10277" y="6351"/>
                      <a:pt x="10042" y="6365"/>
                      <a:pt x="9838" y="6393"/>
                    </a:cubicBezTo>
                    <a:cubicBezTo>
                      <a:pt x="9434" y="6447"/>
                      <a:pt x="8894" y="6503"/>
                      <a:pt x="8490" y="6614"/>
                    </a:cubicBezTo>
                    <a:cubicBezTo>
                      <a:pt x="8354" y="6057"/>
                      <a:pt x="8151" y="5555"/>
                      <a:pt x="7882" y="5056"/>
                    </a:cubicBezTo>
                    <a:cubicBezTo>
                      <a:pt x="6802" y="2772"/>
                      <a:pt x="4642" y="1045"/>
                      <a:pt x="1806" y="42"/>
                    </a:cubicBezTo>
                    <a:cubicBezTo>
                      <a:pt x="1707" y="14"/>
                      <a:pt x="1610" y="0"/>
                      <a:pt x="15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70" name="Google Shape;5170;p41"/>
              <p:cNvSpPr/>
              <p:nvPr/>
            </p:nvSpPr>
            <p:spPr>
              <a:xfrm rot="-537109">
                <a:off x="21646" y="5856"/>
                <a:ext cx="79945" cy="59636"/>
              </a:xfrm>
              <a:custGeom>
                <a:rect b="b" l="l" r="r" t="t"/>
                <a:pathLst>
                  <a:path extrusionOk="0" h="19136" w="19684">
                    <a:moveTo>
                      <a:pt x="242" y="17457"/>
                    </a:moveTo>
                    <a:cubicBezTo>
                      <a:pt x="-916" y="14586"/>
                      <a:pt x="2283" y="1706"/>
                      <a:pt x="5500" y="204"/>
                    </a:cubicBezTo>
                    <a:cubicBezTo>
                      <a:pt x="8717" y="-1272"/>
                      <a:pt x="18349" y="5651"/>
                      <a:pt x="19507" y="8522"/>
                    </a:cubicBezTo>
                    <a:cubicBezTo>
                      <a:pt x="20684" y="11393"/>
                      <a:pt x="15721" y="15981"/>
                      <a:pt x="12504" y="17457"/>
                    </a:cubicBezTo>
                    <a:cubicBezTo>
                      <a:pt x="9287" y="18960"/>
                      <a:pt x="1419" y="20328"/>
                      <a:pt x="242" y="17457"/>
                    </a:cubicBezTo>
                    <a:close/>
                  </a:path>
                </a:pathLst>
              </a:custGeom>
              <a:solidFill>
                <a:srgbClr val="5F7D95"/>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71" name="Google Shape;5171;p41"/>
              <p:cNvSpPr/>
              <p:nvPr/>
            </p:nvSpPr>
            <p:spPr>
              <a:xfrm flipH="1" rot="537109">
                <a:off x="625912" y="5856"/>
                <a:ext cx="79945" cy="59636"/>
              </a:xfrm>
              <a:custGeom>
                <a:rect b="b" l="l" r="r" t="t"/>
                <a:pathLst>
                  <a:path extrusionOk="0" h="19136" w="19684">
                    <a:moveTo>
                      <a:pt x="242" y="17457"/>
                    </a:moveTo>
                    <a:cubicBezTo>
                      <a:pt x="-916" y="14586"/>
                      <a:pt x="2283" y="1706"/>
                      <a:pt x="5500" y="204"/>
                    </a:cubicBezTo>
                    <a:cubicBezTo>
                      <a:pt x="8717" y="-1272"/>
                      <a:pt x="18349" y="5651"/>
                      <a:pt x="19507" y="8522"/>
                    </a:cubicBezTo>
                    <a:cubicBezTo>
                      <a:pt x="20684" y="11393"/>
                      <a:pt x="15721" y="15981"/>
                      <a:pt x="12504" y="17457"/>
                    </a:cubicBezTo>
                    <a:cubicBezTo>
                      <a:pt x="9287" y="18960"/>
                      <a:pt x="1419" y="20328"/>
                      <a:pt x="242" y="17457"/>
                    </a:cubicBezTo>
                    <a:close/>
                  </a:path>
                </a:pathLst>
              </a:custGeom>
              <a:solidFill>
                <a:srgbClr val="5F7D95"/>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58" name="Shape 58"/>
        <p:cNvGrpSpPr/>
        <p:nvPr/>
      </p:nvGrpSpPr>
      <p:grpSpPr>
        <a:xfrm>
          <a:off x="0" y="0"/>
          <a:ext cx="0" cy="0"/>
          <a:chOff x="0" y="0"/>
          <a:chExt cx="0" cy="0"/>
        </a:xfrm>
      </p:grpSpPr>
      <p:sp>
        <p:nvSpPr>
          <p:cNvPr id="59" name="Google Shape;59;p6"/>
          <p:cNvSpPr txBox="1"/>
          <p:nvPr/>
        </p:nvSpPr>
        <p:spPr>
          <a:xfrm>
            <a:off x="21466409" y="12647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60" name="Google Shape;60;p6"/>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
        <p:nvSpPr>
          <p:cNvPr id="61" name="Google Shape;61;p6"/>
          <p:cNvSpPr txBox="1"/>
          <p:nvPr/>
        </p:nvSpPr>
        <p:spPr>
          <a:xfrm>
            <a:off x="1269679" y="2316559"/>
            <a:ext cx="4459635" cy="13589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About Us</a:t>
            </a:r>
            <a:endParaRPr/>
          </a:p>
        </p:txBody>
      </p:sp>
      <p:sp>
        <p:nvSpPr>
          <p:cNvPr id="62" name="Google Shape;62;p6"/>
          <p:cNvSpPr/>
          <p:nvPr/>
        </p:nvSpPr>
        <p:spPr>
          <a:xfrm rot="10800000">
            <a:off x="1269679" y="3934075"/>
            <a:ext cx="10922321" cy="39509"/>
          </a:xfrm>
          <a:prstGeom prst="rect">
            <a:avLst/>
          </a:prstGeom>
          <a:solidFill>
            <a:srgbClr val="494CDB"/>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63" name="Google Shape;63;p6"/>
          <p:cNvSpPr txBox="1"/>
          <p:nvPr/>
        </p:nvSpPr>
        <p:spPr>
          <a:xfrm>
            <a:off x="1269679" y="4980445"/>
            <a:ext cx="8029304" cy="290068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Welcome to Volutioner, your number one source for all things [product]. We're dedicated to providing you the best of [product], with a focus on dependability. customer service, and [store characteristic].</a:t>
            </a:r>
            <a:endParaRPr/>
          </a:p>
        </p:txBody>
      </p:sp>
      <p:pic>
        <p:nvPicPr>
          <p:cNvPr descr="Placeholder_for_GS.png" id="64" name="Google Shape;64;p6"/>
          <p:cNvPicPr preferRelativeResize="0"/>
          <p:nvPr/>
        </p:nvPicPr>
        <p:blipFill rotWithShape="1">
          <a:blip r:embed="rId3">
            <a:alphaModFix/>
          </a:blip>
          <a:srcRect b="0" l="2087" r="2086" t="0"/>
          <a:stretch/>
        </p:blipFill>
        <p:spPr>
          <a:xfrm>
            <a:off x="13406714" y="2316559"/>
            <a:ext cx="9697947" cy="10120558"/>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75" name="Shape 5175"/>
        <p:cNvGrpSpPr/>
        <p:nvPr/>
      </p:nvGrpSpPr>
      <p:grpSpPr>
        <a:xfrm>
          <a:off x="0" y="0"/>
          <a:ext cx="0" cy="0"/>
          <a:chOff x="0" y="0"/>
          <a:chExt cx="0" cy="0"/>
        </a:xfrm>
      </p:grpSpPr>
      <p:grpSp>
        <p:nvGrpSpPr>
          <p:cNvPr id="5176" name="Google Shape;5176;p42"/>
          <p:cNvGrpSpPr/>
          <p:nvPr/>
        </p:nvGrpSpPr>
        <p:grpSpPr>
          <a:xfrm>
            <a:off x="4326500" y="3433203"/>
            <a:ext cx="15731001" cy="6849595"/>
            <a:chOff x="0" y="0"/>
            <a:chExt cx="15730999" cy="6849593"/>
          </a:xfrm>
        </p:grpSpPr>
        <p:grpSp>
          <p:nvGrpSpPr>
            <p:cNvPr id="5177" name="Google Shape;5177;p42"/>
            <p:cNvGrpSpPr/>
            <p:nvPr/>
          </p:nvGrpSpPr>
          <p:grpSpPr>
            <a:xfrm>
              <a:off x="26" y="5410"/>
              <a:ext cx="912813" cy="905989"/>
              <a:chOff x="-1" y="64"/>
              <a:chExt cx="912812" cy="905987"/>
            </a:xfrm>
          </p:grpSpPr>
          <p:sp>
            <p:nvSpPr>
              <p:cNvPr id="5178" name="Google Shape;5178;p42"/>
              <p:cNvSpPr/>
              <p:nvPr/>
            </p:nvSpPr>
            <p:spPr>
              <a:xfrm>
                <a:off x="491415" y="640841"/>
                <a:ext cx="264711" cy="96903"/>
              </a:xfrm>
              <a:custGeom>
                <a:rect b="b" l="l" r="r" t="t"/>
                <a:pathLst>
                  <a:path extrusionOk="0" h="21600" w="21194">
                    <a:moveTo>
                      <a:pt x="2071" y="0"/>
                    </a:moveTo>
                    <a:cubicBezTo>
                      <a:pt x="1540" y="0"/>
                      <a:pt x="1015" y="574"/>
                      <a:pt x="607" y="1694"/>
                    </a:cubicBezTo>
                    <a:cubicBezTo>
                      <a:pt x="-202" y="3961"/>
                      <a:pt x="-202" y="8023"/>
                      <a:pt x="607" y="10290"/>
                    </a:cubicBezTo>
                    <a:cubicBezTo>
                      <a:pt x="3530" y="17983"/>
                      <a:pt x="7103" y="21600"/>
                      <a:pt x="10680" y="21600"/>
                    </a:cubicBezTo>
                    <a:cubicBezTo>
                      <a:pt x="14253" y="21600"/>
                      <a:pt x="17825" y="17524"/>
                      <a:pt x="20583" y="10290"/>
                    </a:cubicBezTo>
                    <a:cubicBezTo>
                      <a:pt x="21398" y="8023"/>
                      <a:pt x="21398" y="3961"/>
                      <a:pt x="20583" y="1694"/>
                    </a:cubicBezTo>
                    <a:cubicBezTo>
                      <a:pt x="20181" y="574"/>
                      <a:pt x="19609" y="0"/>
                      <a:pt x="19042" y="0"/>
                    </a:cubicBezTo>
                    <a:cubicBezTo>
                      <a:pt x="18475" y="0"/>
                      <a:pt x="17908" y="574"/>
                      <a:pt x="17501" y="1694"/>
                    </a:cubicBezTo>
                    <a:cubicBezTo>
                      <a:pt x="15552" y="7119"/>
                      <a:pt x="13031" y="9831"/>
                      <a:pt x="10516" y="9831"/>
                    </a:cubicBezTo>
                    <a:cubicBezTo>
                      <a:pt x="8000" y="9831"/>
                      <a:pt x="5479" y="7119"/>
                      <a:pt x="3530" y="1694"/>
                    </a:cubicBezTo>
                    <a:cubicBezTo>
                      <a:pt x="3128" y="574"/>
                      <a:pt x="2597" y="0"/>
                      <a:pt x="20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79" name="Google Shape;5179;p42"/>
              <p:cNvSpPr/>
              <p:nvPr/>
            </p:nvSpPr>
            <p:spPr>
              <a:xfrm>
                <a:off x="-1" y="64"/>
                <a:ext cx="912812" cy="905987"/>
              </a:xfrm>
              <a:custGeom>
                <a:rect b="b" l="l" r="r" t="t"/>
                <a:pathLst>
                  <a:path extrusionOk="0" h="21600" w="21600">
                    <a:moveTo>
                      <a:pt x="12816" y="1530"/>
                    </a:moveTo>
                    <a:lnTo>
                      <a:pt x="12816" y="6269"/>
                    </a:lnTo>
                    <a:cubicBezTo>
                      <a:pt x="11377" y="6076"/>
                      <a:pt x="10033" y="5738"/>
                      <a:pt x="8640" y="5158"/>
                    </a:cubicBezTo>
                    <a:cubicBezTo>
                      <a:pt x="8570" y="5139"/>
                      <a:pt x="8493" y="5129"/>
                      <a:pt x="8415" y="5129"/>
                    </a:cubicBezTo>
                    <a:cubicBezTo>
                      <a:pt x="8279" y="5129"/>
                      <a:pt x="8138" y="5162"/>
                      <a:pt x="8016" y="5255"/>
                    </a:cubicBezTo>
                    <a:cubicBezTo>
                      <a:pt x="7872" y="5351"/>
                      <a:pt x="7728" y="5545"/>
                      <a:pt x="7728" y="5786"/>
                    </a:cubicBezTo>
                    <a:lnTo>
                      <a:pt x="7728" y="10236"/>
                    </a:lnTo>
                    <a:cubicBezTo>
                      <a:pt x="7552" y="10216"/>
                      <a:pt x="7376" y="10207"/>
                      <a:pt x="7197" y="10207"/>
                    </a:cubicBezTo>
                    <a:cubicBezTo>
                      <a:pt x="6062" y="10207"/>
                      <a:pt x="4911" y="10609"/>
                      <a:pt x="4080" y="11444"/>
                    </a:cubicBezTo>
                    <a:cubicBezTo>
                      <a:pt x="3839" y="11687"/>
                      <a:pt x="3839" y="12122"/>
                      <a:pt x="4080" y="12363"/>
                    </a:cubicBezTo>
                    <a:cubicBezTo>
                      <a:pt x="4201" y="12485"/>
                      <a:pt x="4368" y="12545"/>
                      <a:pt x="4536" y="12545"/>
                    </a:cubicBezTo>
                    <a:cubicBezTo>
                      <a:pt x="4705" y="12545"/>
                      <a:pt x="4872" y="12485"/>
                      <a:pt x="4993" y="12363"/>
                    </a:cubicBezTo>
                    <a:cubicBezTo>
                      <a:pt x="5544" y="11806"/>
                      <a:pt x="6295" y="11507"/>
                      <a:pt x="7050" y="11507"/>
                    </a:cubicBezTo>
                    <a:cubicBezTo>
                      <a:pt x="7277" y="11507"/>
                      <a:pt x="7505" y="11533"/>
                      <a:pt x="7728" y="11590"/>
                    </a:cubicBezTo>
                    <a:lnTo>
                      <a:pt x="7728" y="13283"/>
                    </a:lnTo>
                    <a:cubicBezTo>
                      <a:pt x="7728" y="13863"/>
                      <a:pt x="7776" y="14491"/>
                      <a:pt x="7920" y="15024"/>
                    </a:cubicBezTo>
                    <a:cubicBezTo>
                      <a:pt x="7680" y="15071"/>
                      <a:pt x="7392" y="15217"/>
                      <a:pt x="7056" y="15265"/>
                    </a:cubicBezTo>
                    <a:cubicBezTo>
                      <a:pt x="3792" y="14540"/>
                      <a:pt x="1393" y="11590"/>
                      <a:pt x="1393" y="8205"/>
                    </a:cubicBezTo>
                    <a:lnTo>
                      <a:pt x="1393" y="1530"/>
                    </a:lnTo>
                    <a:lnTo>
                      <a:pt x="1440" y="1530"/>
                    </a:lnTo>
                    <a:cubicBezTo>
                      <a:pt x="3216" y="2160"/>
                      <a:pt x="5232" y="2498"/>
                      <a:pt x="7152" y="2498"/>
                    </a:cubicBezTo>
                    <a:cubicBezTo>
                      <a:pt x="9071" y="2498"/>
                      <a:pt x="11040" y="2207"/>
                      <a:pt x="12816" y="1530"/>
                    </a:cubicBezTo>
                    <a:close/>
                    <a:moveTo>
                      <a:pt x="20448" y="6705"/>
                    </a:moveTo>
                    <a:lnTo>
                      <a:pt x="20448" y="13283"/>
                    </a:lnTo>
                    <a:cubicBezTo>
                      <a:pt x="20448" y="16715"/>
                      <a:pt x="18049" y="19666"/>
                      <a:pt x="14736" y="20392"/>
                    </a:cubicBezTo>
                    <a:cubicBezTo>
                      <a:pt x="11473" y="19666"/>
                      <a:pt x="9120" y="16668"/>
                      <a:pt x="9120" y="13283"/>
                    </a:cubicBezTo>
                    <a:lnTo>
                      <a:pt x="9120" y="6705"/>
                    </a:lnTo>
                    <a:cubicBezTo>
                      <a:pt x="10993" y="7335"/>
                      <a:pt x="12912" y="7672"/>
                      <a:pt x="14736" y="7672"/>
                    </a:cubicBezTo>
                    <a:cubicBezTo>
                      <a:pt x="16656" y="7576"/>
                      <a:pt x="18576" y="7285"/>
                      <a:pt x="20448" y="6705"/>
                    </a:cubicBezTo>
                    <a:close/>
                    <a:moveTo>
                      <a:pt x="655" y="0"/>
                    </a:moveTo>
                    <a:cubicBezTo>
                      <a:pt x="530" y="0"/>
                      <a:pt x="401" y="23"/>
                      <a:pt x="288" y="80"/>
                    </a:cubicBezTo>
                    <a:cubicBezTo>
                      <a:pt x="145" y="224"/>
                      <a:pt x="0" y="418"/>
                      <a:pt x="0" y="660"/>
                    </a:cubicBezTo>
                    <a:lnTo>
                      <a:pt x="0" y="8205"/>
                    </a:lnTo>
                    <a:cubicBezTo>
                      <a:pt x="192" y="12170"/>
                      <a:pt x="3072" y="15748"/>
                      <a:pt x="7009" y="16522"/>
                    </a:cubicBezTo>
                    <a:lnTo>
                      <a:pt x="7248" y="16522"/>
                    </a:lnTo>
                    <a:cubicBezTo>
                      <a:pt x="7632" y="16474"/>
                      <a:pt x="7968" y="16378"/>
                      <a:pt x="8352" y="16232"/>
                    </a:cubicBezTo>
                    <a:cubicBezTo>
                      <a:pt x="9361" y="18941"/>
                      <a:pt x="11712" y="21069"/>
                      <a:pt x="14593" y="21600"/>
                    </a:cubicBezTo>
                    <a:lnTo>
                      <a:pt x="14832" y="21600"/>
                    </a:lnTo>
                    <a:cubicBezTo>
                      <a:pt x="18768" y="20826"/>
                      <a:pt x="21600" y="17248"/>
                      <a:pt x="21600" y="13234"/>
                    </a:cubicBezTo>
                    <a:lnTo>
                      <a:pt x="21600" y="5786"/>
                    </a:lnTo>
                    <a:cubicBezTo>
                      <a:pt x="21600" y="5592"/>
                      <a:pt x="21504" y="5351"/>
                      <a:pt x="21312" y="5255"/>
                    </a:cubicBezTo>
                    <a:cubicBezTo>
                      <a:pt x="21190" y="5162"/>
                      <a:pt x="21050" y="5129"/>
                      <a:pt x="20914" y="5129"/>
                    </a:cubicBezTo>
                    <a:cubicBezTo>
                      <a:pt x="20835" y="5129"/>
                      <a:pt x="20759" y="5139"/>
                      <a:pt x="20689" y="5158"/>
                    </a:cubicBezTo>
                    <a:cubicBezTo>
                      <a:pt x="18768" y="5979"/>
                      <a:pt x="16752" y="6318"/>
                      <a:pt x="14640" y="6318"/>
                    </a:cubicBezTo>
                    <a:lnTo>
                      <a:pt x="14064" y="6318"/>
                    </a:lnTo>
                    <a:lnTo>
                      <a:pt x="14064" y="660"/>
                    </a:lnTo>
                    <a:cubicBezTo>
                      <a:pt x="14064" y="467"/>
                      <a:pt x="13920" y="224"/>
                      <a:pt x="13728" y="80"/>
                    </a:cubicBezTo>
                    <a:cubicBezTo>
                      <a:pt x="13644" y="23"/>
                      <a:pt x="13526" y="0"/>
                      <a:pt x="13406" y="0"/>
                    </a:cubicBezTo>
                    <a:cubicBezTo>
                      <a:pt x="13319" y="0"/>
                      <a:pt x="13232" y="11"/>
                      <a:pt x="13152" y="31"/>
                    </a:cubicBezTo>
                    <a:cubicBezTo>
                      <a:pt x="11232" y="804"/>
                      <a:pt x="9120" y="1191"/>
                      <a:pt x="7009" y="1191"/>
                    </a:cubicBezTo>
                    <a:cubicBezTo>
                      <a:pt x="4944" y="1191"/>
                      <a:pt x="2832" y="757"/>
                      <a:pt x="913" y="31"/>
                    </a:cubicBezTo>
                    <a:cubicBezTo>
                      <a:pt x="832" y="11"/>
                      <a:pt x="745" y="0"/>
                      <a:pt x="6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80" name="Google Shape;5180;p42"/>
              <p:cNvSpPr/>
              <p:nvPr/>
            </p:nvSpPr>
            <p:spPr>
              <a:xfrm>
                <a:off x="114147" y="214922"/>
                <a:ext cx="161211" cy="105274"/>
              </a:xfrm>
              <a:custGeom>
                <a:rect b="b" l="l" r="r" t="t"/>
                <a:pathLst>
                  <a:path extrusionOk="0" h="21600" w="20938">
                    <a:moveTo>
                      <a:pt x="17328" y="0"/>
                    </a:moveTo>
                    <a:cubicBezTo>
                      <a:pt x="16893" y="0"/>
                      <a:pt x="16450" y="106"/>
                      <a:pt x="15999" y="304"/>
                    </a:cubicBezTo>
                    <a:lnTo>
                      <a:pt x="2034" y="11124"/>
                    </a:lnTo>
                    <a:cubicBezTo>
                      <a:pt x="194" y="12788"/>
                      <a:pt x="-333" y="16117"/>
                      <a:pt x="194" y="18614"/>
                    </a:cubicBezTo>
                    <a:cubicBezTo>
                      <a:pt x="963" y="20437"/>
                      <a:pt x="2301" y="21600"/>
                      <a:pt x="3581" y="21600"/>
                    </a:cubicBezTo>
                    <a:cubicBezTo>
                      <a:pt x="4049" y="21600"/>
                      <a:pt x="4509" y="21441"/>
                      <a:pt x="4935" y="21111"/>
                    </a:cubicBezTo>
                    <a:lnTo>
                      <a:pt x="19160" y="10291"/>
                    </a:lnTo>
                    <a:cubicBezTo>
                      <a:pt x="20740" y="8627"/>
                      <a:pt x="21267" y="5707"/>
                      <a:pt x="20740" y="3210"/>
                    </a:cubicBezTo>
                    <a:cubicBezTo>
                      <a:pt x="19946" y="1004"/>
                      <a:pt x="18691" y="0"/>
                      <a:pt x="173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81" name="Google Shape;5181;p42"/>
              <p:cNvSpPr/>
              <p:nvPr/>
            </p:nvSpPr>
            <p:spPr>
              <a:xfrm>
                <a:off x="437848" y="427012"/>
                <a:ext cx="161789" cy="107077"/>
              </a:xfrm>
              <a:custGeom>
                <a:rect b="b" l="l" r="r" t="t"/>
                <a:pathLst>
                  <a:path extrusionOk="0" h="21600" w="20505">
                    <a:moveTo>
                      <a:pt x="3637" y="0"/>
                    </a:moveTo>
                    <a:cubicBezTo>
                      <a:pt x="2380" y="0"/>
                      <a:pt x="1058" y="1221"/>
                      <a:pt x="299" y="3338"/>
                    </a:cubicBezTo>
                    <a:cubicBezTo>
                      <a:pt x="-476" y="5793"/>
                      <a:pt x="299" y="8663"/>
                      <a:pt x="2094" y="10300"/>
                    </a:cubicBezTo>
                    <a:lnTo>
                      <a:pt x="15461" y="20938"/>
                    </a:lnTo>
                    <a:cubicBezTo>
                      <a:pt x="15893" y="21392"/>
                      <a:pt x="16367" y="21600"/>
                      <a:pt x="16840" y="21600"/>
                    </a:cubicBezTo>
                    <a:cubicBezTo>
                      <a:pt x="18072" y="21600"/>
                      <a:pt x="19353" y="20249"/>
                      <a:pt x="20096" y="18483"/>
                    </a:cubicBezTo>
                    <a:cubicBezTo>
                      <a:pt x="21124" y="16028"/>
                      <a:pt x="20096" y="12755"/>
                      <a:pt x="18292" y="11521"/>
                    </a:cubicBezTo>
                    <a:lnTo>
                      <a:pt x="4926" y="481"/>
                    </a:lnTo>
                    <a:cubicBezTo>
                      <a:pt x="4518" y="156"/>
                      <a:pt x="4086" y="0"/>
                      <a:pt x="36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82" name="Google Shape;5182;p42"/>
              <p:cNvSpPr/>
              <p:nvPr/>
            </p:nvSpPr>
            <p:spPr>
              <a:xfrm>
                <a:off x="651711" y="427914"/>
                <a:ext cx="159185" cy="106175"/>
              </a:xfrm>
              <a:custGeom>
                <a:rect b="b" l="l" r="r" t="t"/>
                <a:pathLst>
                  <a:path extrusionOk="0" h="21600" w="20925">
                    <a:moveTo>
                      <a:pt x="17158" y="0"/>
                    </a:moveTo>
                    <a:cubicBezTo>
                      <a:pt x="16735" y="0"/>
                      <a:pt x="16312" y="105"/>
                      <a:pt x="15922" y="301"/>
                    </a:cubicBezTo>
                    <a:lnTo>
                      <a:pt x="2058" y="11435"/>
                    </a:lnTo>
                    <a:cubicBezTo>
                      <a:pt x="196" y="12680"/>
                      <a:pt x="-337" y="15981"/>
                      <a:pt x="196" y="18456"/>
                    </a:cubicBezTo>
                    <a:cubicBezTo>
                      <a:pt x="772" y="20238"/>
                      <a:pt x="2177" y="21600"/>
                      <a:pt x="3514" y="21600"/>
                    </a:cubicBezTo>
                    <a:cubicBezTo>
                      <a:pt x="4039" y="21600"/>
                      <a:pt x="4547" y="21390"/>
                      <a:pt x="4995" y="20932"/>
                    </a:cubicBezTo>
                    <a:lnTo>
                      <a:pt x="18859" y="10204"/>
                    </a:lnTo>
                    <a:cubicBezTo>
                      <a:pt x="20730" y="8554"/>
                      <a:pt x="21263" y="5659"/>
                      <a:pt x="20730" y="3183"/>
                    </a:cubicBezTo>
                    <a:cubicBezTo>
                      <a:pt x="19917" y="996"/>
                      <a:pt x="18495" y="0"/>
                      <a:pt x="171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183" name="Google Shape;5183;p42"/>
            <p:cNvSpPr/>
            <p:nvPr/>
          </p:nvSpPr>
          <p:spPr>
            <a:xfrm>
              <a:off x="2104" y="1090560"/>
              <a:ext cx="908755" cy="910814"/>
            </a:xfrm>
            <a:custGeom>
              <a:rect b="b" l="l" r="r" t="t"/>
              <a:pathLst>
                <a:path extrusionOk="0" h="21600" w="21600">
                  <a:moveTo>
                    <a:pt x="12777" y="1347"/>
                  </a:moveTo>
                  <a:lnTo>
                    <a:pt x="12777" y="3174"/>
                  </a:lnTo>
                  <a:cubicBezTo>
                    <a:pt x="12199" y="3608"/>
                    <a:pt x="11475" y="3848"/>
                    <a:pt x="10849" y="3848"/>
                  </a:cubicBezTo>
                  <a:cubicBezTo>
                    <a:pt x="10125" y="3848"/>
                    <a:pt x="9450" y="3608"/>
                    <a:pt x="8919" y="3174"/>
                  </a:cubicBezTo>
                  <a:lnTo>
                    <a:pt x="8919" y="1347"/>
                  </a:lnTo>
                  <a:close/>
                  <a:moveTo>
                    <a:pt x="7569" y="1251"/>
                  </a:moveTo>
                  <a:lnTo>
                    <a:pt x="7569" y="4474"/>
                  </a:lnTo>
                  <a:cubicBezTo>
                    <a:pt x="7569" y="6686"/>
                    <a:pt x="5883" y="8563"/>
                    <a:pt x="3760" y="8852"/>
                  </a:cubicBezTo>
                  <a:cubicBezTo>
                    <a:pt x="4580" y="8082"/>
                    <a:pt x="5063" y="6928"/>
                    <a:pt x="5063" y="5724"/>
                  </a:cubicBezTo>
                  <a:lnTo>
                    <a:pt x="5063" y="3174"/>
                  </a:lnTo>
                  <a:cubicBezTo>
                    <a:pt x="5063" y="2839"/>
                    <a:pt x="4726" y="2550"/>
                    <a:pt x="4437" y="2550"/>
                  </a:cubicBezTo>
                  <a:cubicBezTo>
                    <a:pt x="4098" y="2550"/>
                    <a:pt x="3760" y="2839"/>
                    <a:pt x="3760" y="3174"/>
                  </a:cubicBezTo>
                  <a:lnTo>
                    <a:pt x="3760" y="5724"/>
                  </a:lnTo>
                  <a:cubicBezTo>
                    <a:pt x="3760" y="7216"/>
                    <a:pt x="2700" y="8563"/>
                    <a:pt x="1253" y="8803"/>
                  </a:cubicBezTo>
                  <a:lnTo>
                    <a:pt x="1253" y="1251"/>
                  </a:lnTo>
                  <a:close/>
                  <a:moveTo>
                    <a:pt x="20347" y="1251"/>
                  </a:moveTo>
                  <a:lnTo>
                    <a:pt x="20347" y="8803"/>
                  </a:lnTo>
                  <a:cubicBezTo>
                    <a:pt x="18900" y="8467"/>
                    <a:pt x="17840" y="7216"/>
                    <a:pt x="17840" y="5724"/>
                  </a:cubicBezTo>
                  <a:lnTo>
                    <a:pt x="17840" y="3174"/>
                  </a:lnTo>
                  <a:cubicBezTo>
                    <a:pt x="17840" y="2839"/>
                    <a:pt x="17502" y="2550"/>
                    <a:pt x="17212" y="2550"/>
                  </a:cubicBezTo>
                  <a:cubicBezTo>
                    <a:pt x="16876" y="2550"/>
                    <a:pt x="16537" y="2839"/>
                    <a:pt x="16537" y="3174"/>
                  </a:cubicBezTo>
                  <a:lnTo>
                    <a:pt x="16537" y="5724"/>
                  </a:lnTo>
                  <a:cubicBezTo>
                    <a:pt x="16537" y="6928"/>
                    <a:pt x="17020" y="8082"/>
                    <a:pt x="17840" y="8852"/>
                  </a:cubicBezTo>
                  <a:cubicBezTo>
                    <a:pt x="15670" y="8563"/>
                    <a:pt x="14031" y="6686"/>
                    <a:pt x="14031" y="4425"/>
                  </a:cubicBezTo>
                  <a:lnTo>
                    <a:pt x="14031" y="1251"/>
                  </a:lnTo>
                  <a:close/>
                  <a:moveTo>
                    <a:pt x="12681" y="4617"/>
                  </a:moveTo>
                  <a:cubicBezTo>
                    <a:pt x="12777" y="6928"/>
                    <a:pt x="14272" y="8899"/>
                    <a:pt x="16297" y="9765"/>
                  </a:cubicBezTo>
                  <a:lnTo>
                    <a:pt x="14851" y="12700"/>
                  </a:lnTo>
                  <a:lnTo>
                    <a:pt x="6751" y="12700"/>
                  </a:lnTo>
                  <a:lnTo>
                    <a:pt x="5304" y="9765"/>
                  </a:lnTo>
                  <a:cubicBezTo>
                    <a:pt x="7280" y="8899"/>
                    <a:pt x="8775" y="6975"/>
                    <a:pt x="8823" y="4617"/>
                  </a:cubicBezTo>
                  <a:cubicBezTo>
                    <a:pt x="9450" y="4955"/>
                    <a:pt x="10125" y="5051"/>
                    <a:pt x="10753" y="5051"/>
                  </a:cubicBezTo>
                  <a:cubicBezTo>
                    <a:pt x="11427" y="5051"/>
                    <a:pt x="12102" y="4859"/>
                    <a:pt x="12681" y="4617"/>
                  </a:cubicBezTo>
                  <a:close/>
                  <a:moveTo>
                    <a:pt x="20347" y="10102"/>
                  </a:moveTo>
                  <a:lnTo>
                    <a:pt x="20347" y="16115"/>
                  </a:lnTo>
                  <a:cubicBezTo>
                    <a:pt x="20154" y="16308"/>
                    <a:pt x="19914" y="16404"/>
                    <a:pt x="19672" y="16404"/>
                  </a:cubicBezTo>
                  <a:cubicBezTo>
                    <a:pt x="19382" y="16404"/>
                    <a:pt x="19142" y="16308"/>
                    <a:pt x="18949" y="16019"/>
                  </a:cubicBezTo>
                  <a:cubicBezTo>
                    <a:pt x="18562" y="15395"/>
                    <a:pt x="17887" y="15057"/>
                    <a:pt x="17165" y="15057"/>
                  </a:cubicBezTo>
                  <a:cubicBezTo>
                    <a:pt x="16441" y="15057"/>
                    <a:pt x="15766" y="15395"/>
                    <a:pt x="15333" y="16019"/>
                  </a:cubicBezTo>
                  <a:cubicBezTo>
                    <a:pt x="15237" y="16260"/>
                    <a:pt x="14995" y="16357"/>
                    <a:pt x="14706" y="16357"/>
                  </a:cubicBezTo>
                  <a:lnTo>
                    <a:pt x="14369" y="16357"/>
                  </a:lnTo>
                  <a:lnTo>
                    <a:pt x="17598" y="10102"/>
                  </a:lnTo>
                  <a:close/>
                  <a:moveTo>
                    <a:pt x="4002" y="10102"/>
                  </a:moveTo>
                  <a:lnTo>
                    <a:pt x="7136" y="16404"/>
                  </a:lnTo>
                  <a:lnTo>
                    <a:pt x="6847" y="16404"/>
                  </a:lnTo>
                  <a:cubicBezTo>
                    <a:pt x="6605" y="16357"/>
                    <a:pt x="6365" y="16211"/>
                    <a:pt x="6172" y="16068"/>
                  </a:cubicBezTo>
                  <a:cubicBezTo>
                    <a:pt x="5786" y="15442"/>
                    <a:pt x="5112" y="15104"/>
                    <a:pt x="4388" y="15104"/>
                  </a:cubicBezTo>
                  <a:cubicBezTo>
                    <a:pt x="3664" y="15104"/>
                    <a:pt x="2989" y="15442"/>
                    <a:pt x="2556" y="16068"/>
                  </a:cubicBezTo>
                  <a:cubicBezTo>
                    <a:pt x="2410" y="16308"/>
                    <a:pt x="2170" y="16453"/>
                    <a:pt x="1832" y="16453"/>
                  </a:cubicBezTo>
                  <a:cubicBezTo>
                    <a:pt x="1592" y="16453"/>
                    <a:pt x="1350" y="16357"/>
                    <a:pt x="1206" y="16164"/>
                  </a:cubicBezTo>
                  <a:lnTo>
                    <a:pt x="1206" y="10102"/>
                  </a:lnTo>
                  <a:close/>
                  <a:moveTo>
                    <a:pt x="14176" y="13999"/>
                  </a:moveTo>
                  <a:lnTo>
                    <a:pt x="12874" y="16453"/>
                  </a:lnTo>
                  <a:cubicBezTo>
                    <a:pt x="12777" y="16692"/>
                    <a:pt x="12825" y="17030"/>
                    <a:pt x="13018" y="17173"/>
                  </a:cubicBezTo>
                  <a:cubicBezTo>
                    <a:pt x="13452" y="17558"/>
                    <a:pt x="13934" y="17751"/>
                    <a:pt x="14465" y="17751"/>
                  </a:cubicBezTo>
                  <a:cubicBezTo>
                    <a:pt x="15188" y="17751"/>
                    <a:pt x="15863" y="17366"/>
                    <a:pt x="16248" y="16789"/>
                  </a:cubicBezTo>
                  <a:cubicBezTo>
                    <a:pt x="16441" y="16549"/>
                    <a:pt x="16683" y="16357"/>
                    <a:pt x="16972" y="16357"/>
                  </a:cubicBezTo>
                  <a:cubicBezTo>
                    <a:pt x="17309" y="16357"/>
                    <a:pt x="17551" y="16453"/>
                    <a:pt x="17694" y="16789"/>
                  </a:cubicBezTo>
                  <a:cubicBezTo>
                    <a:pt x="18129" y="17366"/>
                    <a:pt x="18804" y="17751"/>
                    <a:pt x="19528" y="17751"/>
                  </a:cubicBezTo>
                  <a:cubicBezTo>
                    <a:pt x="19768" y="17751"/>
                    <a:pt x="20010" y="17654"/>
                    <a:pt x="20203" y="17607"/>
                  </a:cubicBezTo>
                  <a:lnTo>
                    <a:pt x="20203" y="20301"/>
                  </a:lnTo>
                  <a:lnTo>
                    <a:pt x="1253" y="20301"/>
                  </a:lnTo>
                  <a:lnTo>
                    <a:pt x="1253" y="17607"/>
                  </a:lnTo>
                  <a:cubicBezTo>
                    <a:pt x="1495" y="17654"/>
                    <a:pt x="1688" y="17751"/>
                    <a:pt x="1928" y="17751"/>
                  </a:cubicBezTo>
                  <a:cubicBezTo>
                    <a:pt x="2652" y="17751"/>
                    <a:pt x="3278" y="17366"/>
                    <a:pt x="3713" y="16789"/>
                  </a:cubicBezTo>
                  <a:cubicBezTo>
                    <a:pt x="3906" y="16549"/>
                    <a:pt x="4146" y="16357"/>
                    <a:pt x="4437" y="16357"/>
                  </a:cubicBezTo>
                  <a:cubicBezTo>
                    <a:pt x="4726" y="16357"/>
                    <a:pt x="4966" y="16453"/>
                    <a:pt x="5159" y="16789"/>
                  </a:cubicBezTo>
                  <a:cubicBezTo>
                    <a:pt x="5594" y="17366"/>
                    <a:pt x="6268" y="17751"/>
                    <a:pt x="6991" y="17751"/>
                  </a:cubicBezTo>
                  <a:cubicBezTo>
                    <a:pt x="7522" y="17751"/>
                    <a:pt x="8051" y="17558"/>
                    <a:pt x="8437" y="17173"/>
                  </a:cubicBezTo>
                  <a:cubicBezTo>
                    <a:pt x="8582" y="17030"/>
                    <a:pt x="8679" y="16692"/>
                    <a:pt x="8533" y="16453"/>
                  </a:cubicBezTo>
                  <a:lnTo>
                    <a:pt x="7280" y="13999"/>
                  </a:lnTo>
                  <a:close/>
                  <a:moveTo>
                    <a:pt x="627" y="0"/>
                  </a:moveTo>
                  <a:cubicBezTo>
                    <a:pt x="289" y="0"/>
                    <a:pt x="0" y="289"/>
                    <a:pt x="0" y="673"/>
                  </a:cubicBezTo>
                  <a:lnTo>
                    <a:pt x="0" y="20927"/>
                  </a:lnTo>
                  <a:cubicBezTo>
                    <a:pt x="0" y="21311"/>
                    <a:pt x="289" y="21600"/>
                    <a:pt x="627" y="21600"/>
                  </a:cubicBezTo>
                  <a:lnTo>
                    <a:pt x="20974" y="21600"/>
                  </a:lnTo>
                  <a:cubicBezTo>
                    <a:pt x="21311" y="21600"/>
                    <a:pt x="21600" y="21311"/>
                    <a:pt x="21600" y="20927"/>
                  </a:cubicBezTo>
                  <a:lnTo>
                    <a:pt x="21600" y="673"/>
                  </a:lnTo>
                  <a:cubicBezTo>
                    <a:pt x="21600" y="289"/>
                    <a:pt x="21311" y="0"/>
                    <a:pt x="209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84" name="Google Shape;5184;p42"/>
            <p:cNvSpPr/>
            <p:nvPr/>
          </p:nvSpPr>
          <p:spPr>
            <a:xfrm>
              <a:off x="2160" y="2358530"/>
              <a:ext cx="586240" cy="904699"/>
            </a:xfrm>
            <a:custGeom>
              <a:rect b="b" l="l" r="r" t="t"/>
              <a:pathLst>
                <a:path extrusionOk="0" h="21600" w="21600">
                  <a:moveTo>
                    <a:pt x="2916" y="6295"/>
                  </a:moveTo>
                  <a:cubicBezTo>
                    <a:pt x="3437" y="6295"/>
                    <a:pt x="3812" y="6586"/>
                    <a:pt x="3812" y="6876"/>
                  </a:cubicBezTo>
                  <a:cubicBezTo>
                    <a:pt x="3812" y="7264"/>
                    <a:pt x="3364" y="7554"/>
                    <a:pt x="2916" y="7554"/>
                  </a:cubicBezTo>
                  <a:cubicBezTo>
                    <a:pt x="2318" y="7554"/>
                    <a:pt x="1869" y="7264"/>
                    <a:pt x="1869" y="6876"/>
                  </a:cubicBezTo>
                  <a:cubicBezTo>
                    <a:pt x="1943" y="6586"/>
                    <a:pt x="2318" y="6295"/>
                    <a:pt x="2916" y="6295"/>
                  </a:cubicBezTo>
                  <a:close/>
                  <a:moveTo>
                    <a:pt x="18611" y="6295"/>
                  </a:moveTo>
                  <a:cubicBezTo>
                    <a:pt x="19133" y="6295"/>
                    <a:pt x="19581" y="6586"/>
                    <a:pt x="19581" y="6876"/>
                  </a:cubicBezTo>
                  <a:cubicBezTo>
                    <a:pt x="19581" y="7264"/>
                    <a:pt x="19133" y="7554"/>
                    <a:pt x="18611" y="7554"/>
                  </a:cubicBezTo>
                  <a:cubicBezTo>
                    <a:pt x="18013" y="7554"/>
                    <a:pt x="17638" y="7264"/>
                    <a:pt x="17638" y="6876"/>
                  </a:cubicBezTo>
                  <a:cubicBezTo>
                    <a:pt x="17638" y="6586"/>
                    <a:pt x="18013" y="6295"/>
                    <a:pt x="18611" y="6295"/>
                  </a:cubicBezTo>
                  <a:close/>
                  <a:moveTo>
                    <a:pt x="10763" y="1210"/>
                  </a:moveTo>
                  <a:cubicBezTo>
                    <a:pt x="13079" y="1210"/>
                    <a:pt x="15097" y="2275"/>
                    <a:pt x="15472" y="3729"/>
                  </a:cubicBezTo>
                  <a:lnTo>
                    <a:pt x="12706" y="3729"/>
                  </a:lnTo>
                  <a:cubicBezTo>
                    <a:pt x="12108" y="3729"/>
                    <a:pt x="11660" y="4020"/>
                    <a:pt x="11660" y="4407"/>
                  </a:cubicBezTo>
                  <a:cubicBezTo>
                    <a:pt x="11660" y="4746"/>
                    <a:pt x="12108" y="5085"/>
                    <a:pt x="12706" y="5085"/>
                  </a:cubicBezTo>
                  <a:lnTo>
                    <a:pt x="15695" y="5085"/>
                  </a:lnTo>
                  <a:lnTo>
                    <a:pt x="15695" y="6344"/>
                  </a:lnTo>
                  <a:lnTo>
                    <a:pt x="12706" y="6344"/>
                  </a:lnTo>
                  <a:cubicBezTo>
                    <a:pt x="12108" y="6344"/>
                    <a:pt x="11660" y="6635"/>
                    <a:pt x="11660" y="6925"/>
                  </a:cubicBezTo>
                  <a:cubicBezTo>
                    <a:pt x="11660" y="7313"/>
                    <a:pt x="12108" y="7603"/>
                    <a:pt x="12706" y="7603"/>
                  </a:cubicBezTo>
                  <a:lnTo>
                    <a:pt x="15695" y="7603"/>
                  </a:lnTo>
                  <a:lnTo>
                    <a:pt x="15695" y="8862"/>
                  </a:lnTo>
                  <a:lnTo>
                    <a:pt x="12706" y="8862"/>
                  </a:lnTo>
                  <a:cubicBezTo>
                    <a:pt x="12108" y="8862"/>
                    <a:pt x="11660" y="9202"/>
                    <a:pt x="11660" y="9540"/>
                  </a:cubicBezTo>
                  <a:cubicBezTo>
                    <a:pt x="11660" y="9928"/>
                    <a:pt x="12108" y="10170"/>
                    <a:pt x="12706" y="10170"/>
                  </a:cubicBezTo>
                  <a:lnTo>
                    <a:pt x="15472" y="10170"/>
                  </a:lnTo>
                  <a:cubicBezTo>
                    <a:pt x="15022" y="11623"/>
                    <a:pt x="13079" y="12689"/>
                    <a:pt x="10763" y="12689"/>
                  </a:cubicBezTo>
                  <a:cubicBezTo>
                    <a:pt x="8372" y="12689"/>
                    <a:pt x="6353" y="11623"/>
                    <a:pt x="5978" y="10170"/>
                  </a:cubicBezTo>
                  <a:lnTo>
                    <a:pt x="8744" y="10170"/>
                  </a:lnTo>
                  <a:cubicBezTo>
                    <a:pt x="9342" y="10170"/>
                    <a:pt x="9791" y="9831"/>
                    <a:pt x="9791" y="9540"/>
                  </a:cubicBezTo>
                  <a:cubicBezTo>
                    <a:pt x="9791" y="9202"/>
                    <a:pt x="9342" y="8862"/>
                    <a:pt x="8744" y="8862"/>
                  </a:cubicBezTo>
                  <a:lnTo>
                    <a:pt x="5905" y="8862"/>
                  </a:lnTo>
                  <a:lnTo>
                    <a:pt x="5905" y="7603"/>
                  </a:lnTo>
                  <a:lnTo>
                    <a:pt x="8744" y="7603"/>
                  </a:lnTo>
                  <a:cubicBezTo>
                    <a:pt x="9342" y="7603"/>
                    <a:pt x="9791" y="7313"/>
                    <a:pt x="9791" y="6925"/>
                  </a:cubicBezTo>
                  <a:cubicBezTo>
                    <a:pt x="9791" y="6586"/>
                    <a:pt x="9342" y="6344"/>
                    <a:pt x="8744" y="6344"/>
                  </a:cubicBezTo>
                  <a:lnTo>
                    <a:pt x="5905" y="6344"/>
                  </a:lnTo>
                  <a:lnTo>
                    <a:pt x="5905" y="5036"/>
                  </a:lnTo>
                  <a:lnTo>
                    <a:pt x="8744" y="5036"/>
                  </a:lnTo>
                  <a:cubicBezTo>
                    <a:pt x="9342" y="5036"/>
                    <a:pt x="9791" y="4698"/>
                    <a:pt x="9791" y="4358"/>
                  </a:cubicBezTo>
                  <a:cubicBezTo>
                    <a:pt x="9791" y="3971"/>
                    <a:pt x="9342" y="3680"/>
                    <a:pt x="8744" y="3680"/>
                  </a:cubicBezTo>
                  <a:lnTo>
                    <a:pt x="5978" y="3680"/>
                  </a:lnTo>
                  <a:cubicBezTo>
                    <a:pt x="6427" y="2275"/>
                    <a:pt x="8372" y="1210"/>
                    <a:pt x="10763" y="1210"/>
                  </a:cubicBezTo>
                  <a:close/>
                  <a:moveTo>
                    <a:pt x="19581" y="8716"/>
                  </a:moveTo>
                  <a:lnTo>
                    <a:pt x="19581" y="9443"/>
                  </a:lnTo>
                  <a:cubicBezTo>
                    <a:pt x="19581" y="12398"/>
                    <a:pt x="16144" y="14819"/>
                    <a:pt x="11734" y="15110"/>
                  </a:cubicBezTo>
                  <a:lnTo>
                    <a:pt x="11734" y="13851"/>
                  </a:lnTo>
                  <a:cubicBezTo>
                    <a:pt x="15097" y="13560"/>
                    <a:pt x="17638" y="11671"/>
                    <a:pt x="17638" y="9443"/>
                  </a:cubicBezTo>
                  <a:lnTo>
                    <a:pt x="17638" y="8716"/>
                  </a:lnTo>
                  <a:cubicBezTo>
                    <a:pt x="17937" y="8765"/>
                    <a:pt x="18312" y="8815"/>
                    <a:pt x="18611" y="8815"/>
                  </a:cubicBezTo>
                  <a:cubicBezTo>
                    <a:pt x="18834" y="8815"/>
                    <a:pt x="19209" y="8765"/>
                    <a:pt x="19581" y="8716"/>
                  </a:cubicBezTo>
                  <a:close/>
                  <a:moveTo>
                    <a:pt x="3886" y="8765"/>
                  </a:moveTo>
                  <a:lnTo>
                    <a:pt x="3886" y="9493"/>
                  </a:lnTo>
                  <a:cubicBezTo>
                    <a:pt x="3886" y="11720"/>
                    <a:pt x="6427" y="13608"/>
                    <a:pt x="9791" y="13900"/>
                  </a:cubicBezTo>
                  <a:lnTo>
                    <a:pt x="9791" y="15207"/>
                  </a:lnTo>
                  <a:cubicBezTo>
                    <a:pt x="5307" y="14819"/>
                    <a:pt x="1943" y="12398"/>
                    <a:pt x="1943" y="9493"/>
                  </a:cubicBezTo>
                  <a:lnTo>
                    <a:pt x="1943" y="8765"/>
                  </a:lnTo>
                  <a:cubicBezTo>
                    <a:pt x="2242" y="8815"/>
                    <a:pt x="2617" y="8911"/>
                    <a:pt x="2989" y="8911"/>
                  </a:cubicBezTo>
                  <a:cubicBezTo>
                    <a:pt x="3364" y="8911"/>
                    <a:pt x="3663" y="8815"/>
                    <a:pt x="3886" y="8765"/>
                  </a:cubicBezTo>
                  <a:close/>
                  <a:moveTo>
                    <a:pt x="10837" y="19082"/>
                  </a:moveTo>
                  <a:cubicBezTo>
                    <a:pt x="12032" y="19082"/>
                    <a:pt x="13155" y="19614"/>
                    <a:pt x="13527" y="20341"/>
                  </a:cubicBezTo>
                  <a:lnTo>
                    <a:pt x="7997" y="20341"/>
                  </a:lnTo>
                  <a:cubicBezTo>
                    <a:pt x="8372" y="19614"/>
                    <a:pt x="9492" y="19082"/>
                    <a:pt x="10837" y="19082"/>
                  </a:cubicBezTo>
                  <a:close/>
                  <a:moveTo>
                    <a:pt x="10837" y="0"/>
                  </a:moveTo>
                  <a:cubicBezTo>
                    <a:pt x="7024" y="0"/>
                    <a:pt x="3886" y="1985"/>
                    <a:pt x="3886" y="4407"/>
                  </a:cubicBezTo>
                  <a:lnTo>
                    <a:pt x="3886" y="5133"/>
                  </a:lnTo>
                  <a:cubicBezTo>
                    <a:pt x="3663" y="5085"/>
                    <a:pt x="3288" y="5036"/>
                    <a:pt x="2989" y="5036"/>
                  </a:cubicBezTo>
                  <a:cubicBezTo>
                    <a:pt x="1421" y="5036"/>
                    <a:pt x="0" y="5860"/>
                    <a:pt x="0" y="6876"/>
                  </a:cubicBezTo>
                  <a:lnTo>
                    <a:pt x="0" y="9443"/>
                  </a:lnTo>
                  <a:cubicBezTo>
                    <a:pt x="0" y="13076"/>
                    <a:pt x="4261" y="16078"/>
                    <a:pt x="9791" y="16418"/>
                  </a:cubicBezTo>
                  <a:lnTo>
                    <a:pt x="9791" y="17871"/>
                  </a:lnTo>
                  <a:cubicBezTo>
                    <a:pt x="7549" y="18161"/>
                    <a:pt x="5905" y="19420"/>
                    <a:pt x="5905" y="20922"/>
                  </a:cubicBezTo>
                  <a:cubicBezTo>
                    <a:pt x="5905" y="21309"/>
                    <a:pt x="6353" y="21600"/>
                    <a:pt x="6801" y="21600"/>
                  </a:cubicBezTo>
                  <a:lnTo>
                    <a:pt x="14649" y="21600"/>
                  </a:lnTo>
                  <a:cubicBezTo>
                    <a:pt x="15247" y="21600"/>
                    <a:pt x="15695" y="21309"/>
                    <a:pt x="15695" y="20922"/>
                  </a:cubicBezTo>
                  <a:cubicBezTo>
                    <a:pt x="15695" y="19420"/>
                    <a:pt x="13975" y="18112"/>
                    <a:pt x="11734" y="17871"/>
                  </a:cubicBezTo>
                  <a:lnTo>
                    <a:pt x="11734" y="16418"/>
                  </a:lnTo>
                  <a:cubicBezTo>
                    <a:pt x="17190" y="16078"/>
                    <a:pt x="21600" y="13124"/>
                    <a:pt x="21600" y="9493"/>
                  </a:cubicBezTo>
                  <a:lnTo>
                    <a:pt x="21600" y="6973"/>
                  </a:lnTo>
                  <a:cubicBezTo>
                    <a:pt x="21600" y="5908"/>
                    <a:pt x="20255" y="5085"/>
                    <a:pt x="18611" y="5085"/>
                  </a:cubicBezTo>
                  <a:cubicBezTo>
                    <a:pt x="18236" y="5085"/>
                    <a:pt x="17937" y="5133"/>
                    <a:pt x="17638" y="5182"/>
                  </a:cubicBezTo>
                  <a:lnTo>
                    <a:pt x="17638" y="4407"/>
                  </a:lnTo>
                  <a:cubicBezTo>
                    <a:pt x="17638" y="1937"/>
                    <a:pt x="14573" y="0"/>
                    <a:pt x="108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185" name="Google Shape;5185;p42"/>
            <p:cNvGrpSpPr/>
            <p:nvPr/>
          </p:nvGrpSpPr>
          <p:grpSpPr>
            <a:xfrm>
              <a:off x="4564349" y="4508"/>
              <a:ext cx="906760" cy="907789"/>
              <a:chOff x="-1" y="0"/>
              <a:chExt cx="906759" cy="907787"/>
            </a:xfrm>
          </p:grpSpPr>
          <p:sp>
            <p:nvSpPr>
              <p:cNvPr id="5186" name="Google Shape;5186;p42"/>
              <p:cNvSpPr/>
              <p:nvPr/>
            </p:nvSpPr>
            <p:spPr>
              <a:xfrm>
                <a:off x="504121" y="122720"/>
                <a:ext cx="297171" cy="196767"/>
              </a:xfrm>
              <a:custGeom>
                <a:rect b="b" l="l" r="r" t="t"/>
                <a:pathLst>
                  <a:path extrusionOk="0" h="21600" w="21380">
                    <a:moveTo>
                      <a:pt x="10870" y="5570"/>
                    </a:moveTo>
                    <a:cubicBezTo>
                      <a:pt x="12185" y="5570"/>
                      <a:pt x="13496" y="5789"/>
                      <a:pt x="14812" y="6460"/>
                    </a:cubicBezTo>
                    <a:cubicBezTo>
                      <a:pt x="15687" y="6679"/>
                      <a:pt x="16563" y="7125"/>
                      <a:pt x="17438" y="7125"/>
                    </a:cubicBezTo>
                    <a:cubicBezTo>
                      <a:pt x="17290" y="12030"/>
                      <a:pt x="14812" y="15592"/>
                      <a:pt x="11893" y="15592"/>
                    </a:cubicBezTo>
                    <a:lnTo>
                      <a:pt x="8975" y="15592"/>
                    </a:lnTo>
                    <a:cubicBezTo>
                      <a:pt x="7224" y="15592"/>
                      <a:pt x="5617" y="14256"/>
                      <a:pt x="4889" y="12030"/>
                    </a:cubicBezTo>
                    <a:lnTo>
                      <a:pt x="4157" y="9796"/>
                    </a:lnTo>
                    <a:lnTo>
                      <a:pt x="4597" y="9132"/>
                    </a:lnTo>
                    <a:cubicBezTo>
                      <a:pt x="6492" y="6015"/>
                      <a:pt x="9119" y="5570"/>
                      <a:pt x="10870" y="5570"/>
                    </a:cubicBezTo>
                    <a:close/>
                    <a:moveTo>
                      <a:pt x="11161" y="0"/>
                    </a:moveTo>
                    <a:cubicBezTo>
                      <a:pt x="9119" y="0"/>
                      <a:pt x="5181" y="445"/>
                      <a:pt x="1966" y="5343"/>
                    </a:cubicBezTo>
                    <a:lnTo>
                      <a:pt x="507" y="7570"/>
                    </a:lnTo>
                    <a:cubicBezTo>
                      <a:pt x="72" y="8241"/>
                      <a:pt x="-220" y="9796"/>
                      <a:pt x="215" y="10913"/>
                    </a:cubicBezTo>
                    <a:lnTo>
                      <a:pt x="1531" y="14702"/>
                    </a:lnTo>
                    <a:cubicBezTo>
                      <a:pt x="2698" y="18928"/>
                      <a:pt x="5617" y="21600"/>
                      <a:pt x="8827" y="21600"/>
                    </a:cubicBezTo>
                    <a:lnTo>
                      <a:pt x="11601" y="21600"/>
                    </a:lnTo>
                    <a:cubicBezTo>
                      <a:pt x="16998" y="21600"/>
                      <a:pt x="21380" y="14921"/>
                      <a:pt x="21380" y="6905"/>
                    </a:cubicBezTo>
                    <a:lnTo>
                      <a:pt x="21380" y="4679"/>
                    </a:lnTo>
                    <a:cubicBezTo>
                      <a:pt x="21380" y="3117"/>
                      <a:pt x="20648" y="2007"/>
                      <a:pt x="19481" y="2007"/>
                    </a:cubicBezTo>
                    <a:cubicBezTo>
                      <a:pt x="18170" y="2007"/>
                      <a:pt x="16998" y="1562"/>
                      <a:pt x="15831" y="1117"/>
                    </a:cubicBezTo>
                    <a:cubicBezTo>
                      <a:pt x="14228" y="226"/>
                      <a:pt x="12620" y="0"/>
                      <a:pt x="111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87" name="Google Shape;5187;p42"/>
              <p:cNvSpPr/>
              <p:nvPr/>
            </p:nvSpPr>
            <p:spPr>
              <a:xfrm>
                <a:off x="105465" y="120724"/>
                <a:ext cx="297171" cy="198763"/>
              </a:xfrm>
              <a:custGeom>
                <a:rect b="b" l="l" r="r" t="t"/>
                <a:pathLst>
                  <a:path extrusionOk="0" h="21600" w="21380">
                    <a:moveTo>
                      <a:pt x="10362" y="5731"/>
                    </a:moveTo>
                    <a:cubicBezTo>
                      <a:pt x="12261" y="5731"/>
                      <a:pt x="14740" y="6171"/>
                      <a:pt x="16639" y="9257"/>
                    </a:cubicBezTo>
                    <a:lnTo>
                      <a:pt x="17223" y="10139"/>
                    </a:lnTo>
                    <a:lnTo>
                      <a:pt x="16491" y="12343"/>
                    </a:lnTo>
                    <a:cubicBezTo>
                      <a:pt x="15763" y="14547"/>
                      <a:pt x="14304" y="15869"/>
                      <a:pt x="12553" y="15869"/>
                    </a:cubicBezTo>
                    <a:lnTo>
                      <a:pt x="9487" y="15869"/>
                    </a:lnTo>
                    <a:cubicBezTo>
                      <a:pt x="6425" y="15869"/>
                      <a:pt x="3798" y="12343"/>
                      <a:pt x="3798" y="7494"/>
                    </a:cubicBezTo>
                    <a:cubicBezTo>
                      <a:pt x="4817" y="7270"/>
                      <a:pt x="5693" y="6829"/>
                      <a:pt x="6568" y="6612"/>
                    </a:cubicBezTo>
                    <a:cubicBezTo>
                      <a:pt x="7884" y="5948"/>
                      <a:pt x="9195" y="5731"/>
                      <a:pt x="10362" y="5731"/>
                    </a:cubicBezTo>
                    <a:close/>
                    <a:moveTo>
                      <a:pt x="10362" y="0"/>
                    </a:moveTo>
                    <a:cubicBezTo>
                      <a:pt x="8760" y="0"/>
                      <a:pt x="7009" y="217"/>
                      <a:pt x="5549" y="1099"/>
                    </a:cubicBezTo>
                    <a:cubicBezTo>
                      <a:pt x="4234" y="1539"/>
                      <a:pt x="3067" y="1763"/>
                      <a:pt x="1899" y="1763"/>
                    </a:cubicBezTo>
                    <a:cubicBezTo>
                      <a:pt x="732" y="1763"/>
                      <a:pt x="0" y="3303"/>
                      <a:pt x="0" y="4625"/>
                    </a:cubicBezTo>
                    <a:lnTo>
                      <a:pt x="0" y="7053"/>
                    </a:lnTo>
                    <a:cubicBezTo>
                      <a:pt x="0" y="14988"/>
                      <a:pt x="4234" y="21600"/>
                      <a:pt x="9487" y="21600"/>
                    </a:cubicBezTo>
                    <a:lnTo>
                      <a:pt x="12553" y="21600"/>
                    </a:lnTo>
                    <a:cubicBezTo>
                      <a:pt x="15763" y="21600"/>
                      <a:pt x="18390" y="19179"/>
                      <a:pt x="19849" y="14771"/>
                    </a:cubicBezTo>
                    <a:lnTo>
                      <a:pt x="21165" y="10580"/>
                    </a:lnTo>
                    <a:cubicBezTo>
                      <a:pt x="21600" y="9474"/>
                      <a:pt x="21308" y="8152"/>
                      <a:pt x="20873" y="7270"/>
                    </a:cubicBezTo>
                    <a:lnTo>
                      <a:pt x="19414" y="5066"/>
                    </a:lnTo>
                    <a:cubicBezTo>
                      <a:pt x="16491" y="658"/>
                      <a:pt x="12989" y="0"/>
                      <a:pt x="103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88" name="Google Shape;5188;p42"/>
              <p:cNvSpPr/>
              <p:nvPr/>
            </p:nvSpPr>
            <p:spPr>
              <a:xfrm>
                <a:off x="-1" y="0"/>
                <a:ext cx="906759" cy="907787"/>
              </a:xfrm>
              <a:custGeom>
                <a:rect b="b" l="l" r="r" t="t"/>
                <a:pathLst>
                  <a:path extrusionOk="0" h="21600" w="21600">
                    <a:moveTo>
                      <a:pt x="6006" y="1606"/>
                    </a:moveTo>
                    <a:cubicBezTo>
                      <a:pt x="7519" y="1606"/>
                      <a:pt x="8890" y="2146"/>
                      <a:pt x="9907" y="3162"/>
                    </a:cubicBezTo>
                    <a:lnTo>
                      <a:pt x="10390" y="3645"/>
                    </a:lnTo>
                    <a:cubicBezTo>
                      <a:pt x="10486" y="3741"/>
                      <a:pt x="10680" y="3838"/>
                      <a:pt x="10776" y="3838"/>
                    </a:cubicBezTo>
                    <a:cubicBezTo>
                      <a:pt x="10969" y="3838"/>
                      <a:pt x="11114" y="3741"/>
                      <a:pt x="11210" y="3645"/>
                    </a:cubicBezTo>
                    <a:lnTo>
                      <a:pt x="11693" y="3162"/>
                    </a:lnTo>
                    <a:cubicBezTo>
                      <a:pt x="12712" y="2145"/>
                      <a:pt x="14089" y="1627"/>
                      <a:pt x="15588" y="1627"/>
                    </a:cubicBezTo>
                    <a:cubicBezTo>
                      <a:pt x="16223" y="1627"/>
                      <a:pt x="16879" y="1720"/>
                      <a:pt x="17540" y="1907"/>
                    </a:cubicBezTo>
                    <a:cubicBezTo>
                      <a:pt x="17878" y="1995"/>
                      <a:pt x="18221" y="2039"/>
                      <a:pt x="18566" y="2039"/>
                    </a:cubicBezTo>
                    <a:cubicBezTo>
                      <a:pt x="19161" y="2039"/>
                      <a:pt x="19763" y="1910"/>
                      <a:pt x="20344" y="1665"/>
                    </a:cubicBezTo>
                    <a:lnTo>
                      <a:pt x="20344" y="4417"/>
                    </a:lnTo>
                    <a:cubicBezTo>
                      <a:pt x="20344" y="6879"/>
                      <a:pt x="18362" y="8809"/>
                      <a:pt x="15947" y="8809"/>
                    </a:cubicBezTo>
                    <a:lnTo>
                      <a:pt x="14980" y="8809"/>
                    </a:lnTo>
                    <a:cubicBezTo>
                      <a:pt x="13434" y="8809"/>
                      <a:pt x="12080" y="7988"/>
                      <a:pt x="11404" y="6637"/>
                    </a:cubicBezTo>
                    <a:cubicBezTo>
                      <a:pt x="11259" y="6396"/>
                      <a:pt x="11114" y="6300"/>
                      <a:pt x="10873" y="6300"/>
                    </a:cubicBezTo>
                    <a:cubicBezTo>
                      <a:pt x="10631" y="6300"/>
                      <a:pt x="10390" y="6396"/>
                      <a:pt x="10293" y="6637"/>
                    </a:cubicBezTo>
                    <a:cubicBezTo>
                      <a:pt x="9664" y="7988"/>
                      <a:pt x="8264" y="8809"/>
                      <a:pt x="6765" y="8809"/>
                    </a:cubicBezTo>
                    <a:lnTo>
                      <a:pt x="5703" y="8809"/>
                    </a:lnTo>
                    <a:cubicBezTo>
                      <a:pt x="3238" y="8809"/>
                      <a:pt x="1305" y="6830"/>
                      <a:pt x="1305" y="4417"/>
                    </a:cubicBezTo>
                    <a:lnTo>
                      <a:pt x="1305" y="1688"/>
                    </a:lnTo>
                    <a:cubicBezTo>
                      <a:pt x="1813" y="1918"/>
                      <a:pt x="2374" y="2039"/>
                      <a:pt x="2954" y="2039"/>
                    </a:cubicBezTo>
                    <a:cubicBezTo>
                      <a:pt x="3302" y="2039"/>
                      <a:pt x="3656" y="1995"/>
                      <a:pt x="4011" y="1907"/>
                    </a:cubicBezTo>
                    <a:cubicBezTo>
                      <a:pt x="4690" y="1705"/>
                      <a:pt x="5361" y="1606"/>
                      <a:pt x="6006" y="1606"/>
                    </a:cubicBezTo>
                    <a:close/>
                    <a:moveTo>
                      <a:pt x="1256" y="7988"/>
                    </a:moveTo>
                    <a:cubicBezTo>
                      <a:pt x="1643" y="8471"/>
                      <a:pt x="2029" y="8809"/>
                      <a:pt x="2512" y="9195"/>
                    </a:cubicBezTo>
                    <a:lnTo>
                      <a:pt x="2512" y="16532"/>
                    </a:lnTo>
                    <a:lnTo>
                      <a:pt x="1256" y="16532"/>
                    </a:lnTo>
                    <a:lnTo>
                      <a:pt x="1256" y="7988"/>
                    </a:lnTo>
                    <a:close/>
                    <a:moveTo>
                      <a:pt x="2465" y="17834"/>
                    </a:moveTo>
                    <a:lnTo>
                      <a:pt x="2465" y="19668"/>
                    </a:lnTo>
                    <a:cubicBezTo>
                      <a:pt x="2512" y="20054"/>
                      <a:pt x="2222" y="20344"/>
                      <a:pt x="1836" y="20344"/>
                    </a:cubicBezTo>
                    <a:cubicBezTo>
                      <a:pt x="1498" y="20344"/>
                      <a:pt x="1209" y="20054"/>
                      <a:pt x="1209" y="19668"/>
                    </a:cubicBezTo>
                    <a:lnTo>
                      <a:pt x="1209" y="17834"/>
                    </a:lnTo>
                    <a:close/>
                    <a:moveTo>
                      <a:pt x="20996" y="0"/>
                    </a:moveTo>
                    <a:cubicBezTo>
                      <a:pt x="20887" y="0"/>
                      <a:pt x="20778" y="25"/>
                      <a:pt x="20681" y="72"/>
                    </a:cubicBezTo>
                    <a:lnTo>
                      <a:pt x="19861" y="507"/>
                    </a:lnTo>
                    <a:cubicBezTo>
                      <a:pt x="19457" y="692"/>
                      <a:pt x="19055" y="780"/>
                      <a:pt x="18640" y="780"/>
                    </a:cubicBezTo>
                    <a:cubicBezTo>
                      <a:pt x="18407" y="780"/>
                      <a:pt x="18171" y="752"/>
                      <a:pt x="17928" y="700"/>
                    </a:cubicBezTo>
                    <a:cubicBezTo>
                      <a:pt x="17178" y="470"/>
                      <a:pt x="16410" y="360"/>
                      <a:pt x="15657" y="360"/>
                    </a:cubicBezTo>
                    <a:cubicBezTo>
                      <a:pt x="15147" y="360"/>
                      <a:pt x="14646" y="411"/>
                      <a:pt x="14158" y="507"/>
                    </a:cubicBezTo>
                    <a:cubicBezTo>
                      <a:pt x="12902" y="749"/>
                      <a:pt x="11742" y="1328"/>
                      <a:pt x="10776" y="2293"/>
                    </a:cubicBezTo>
                    <a:cubicBezTo>
                      <a:pt x="9810" y="1328"/>
                      <a:pt x="8698" y="749"/>
                      <a:pt x="7393" y="507"/>
                    </a:cubicBezTo>
                    <a:cubicBezTo>
                      <a:pt x="6907" y="411"/>
                      <a:pt x="6411" y="360"/>
                      <a:pt x="5913" y="360"/>
                    </a:cubicBezTo>
                    <a:cubicBezTo>
                      <a:pt x="5172" y="360"/>
                      <a:pt x="4422" y="470"/>
                      <a:pt x="3673" y="700"/>
                    </a:cubicBezTo>
                    <a:cubicBezTo>
                      <a:pt x="3429" y="752"/>
                      <a:pt x="3187" y="780"/>
                      <a:pt x="2949" y="780"/>
                    </a:cubicBezTo>
                    <a:cubicBezTo>
                      <a:pt x="2523" y="780"/>
                      <a:pt x="2112" y="692"/>
                      <a:pt x="1739" y="507"/>
                    </a:cubicBezTo>
                    <a:lnTo>
                      <a:pt x="870" y="72"/>
                    </a:lnTo>
                    <a:cubicBezTo>
                      <a:pt x="808" y="32"/>
                      <a:pt x="730" y="17"/>
                      <a:pt x="646" y="17"/>
                    </a:cubicBezTo>
                    <a:cubicBezTo>
                      <a:pt x="529" y="17"/>
                      <a:pt x="402" y="44"/>
                      <a:pt x="290" y="72"/>
                    </a:cubicBezTo>
                    <a:cubicBezTo>
                      <a:pt x="97" y="218"/>
                      <a:pt x="0" y="363"/>
                      <a:pt x="0" y="604"/>
                    </a:cubicBezTo>
                    <a:lnTo>
                      <a:pt x="0" y="19668"/>
                    </a:lnTo>
                    <a:cubicBezTo>
                      <a:pt x="0" y="20779"/>
                      <a:pt x="822" y="21600"/>
                      <a:pt x="1836" y="21600"/>
                    </a:cubicBezTo>
                    <a:cubicBezTo>
                      <a:pt x="2899" y="21600"/>
                      <a:pt x="3770" y="20779"/>
                      <a:pt x="3770" y="19668"/>
                    </a:cubicBezTo>
                    <a:lnTo>
                      <a:pt x="3770" y="9774"/>
                    </a:lnTo>
                    <a:cubicBezTo>
                      <a:pt x="4397" y="9967"/>
                      <a:pt x="4977" y="10111"/>
                      <a:pt x="5653" y="10111"/>
                    </a:cubicBezTo>
                    <a:lnTo>
                      <a:pt x="6669" y="10111"/>
                    </a:lnTo>
                    <a:cubicBezTo>
                      <a:pt x="7635" y="10111"/>
                      <a:pt x="8601" y="9871"/>
                      <a:pt x="9423" y="9292"/>
                    </a:cubicBezTo>
                    <a:cubicBezTo>
                      <a:pt x="9954" y="9002"/>
                      <a:pt x="10390" y="8567"/>
                      <a:pt x="10776" y="8084"/>
                    </a:cubicBezTo>
                    <a:cubicBezTo>
                      <a:pt x="11742" y="9292"/>
                      <a:pt x="13338" y="10111"/>
                      <a:pt x="14980" y="10111"/>
                    </a:cubicBezTo>
                    <a:lnTo>
                      <a:pt x="15947" y="10111"/>
                    </a:lnTo>
                    <a:cubicBezTo>
                      <a:pt x="19088" y="10111"/>
                      <a:pt x="21600" y="7554"/>
                      <a:pt x="21600" y="4417"/>
                    </a:cubicBezTo>
                    <a:lnTo>
                      <a:pt x="21600" y="604"/>
                    </a:lnTo>
                    <a:cubicBezTo>
                      <a:pt x="21600" y="363"/>
                      <a:pt x="21503" y="218"/>
                      <a:pt x="21310" y="72"/>
                    </a:cubicBezTo>
                    <a:cubicBezTo>
                      <a:pt x="21213" y="25"/>
                      <a:pt x="21105" y="0"/>
                      <a:pt x="209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189" name="Google Shape;5189;p42"/>
            <p:cNvGrpSpPr/>
            <p:nvPr/>
          </p:nvGrpSpPr>
          <p:grpSpPr>
            <a:xfrm>
              <a:off x="4561289" y="1089552"/>
              <a:ext cx="912814" cy="912812"/>
              <a:chOff x="-1" y="64"/>
              <a:chExt cx="912812" cy="912811"/>
            </a:xfrm>
          </p:grpSpPr>
          <p:sp>
            <p:nvSpPr>
              <p:cNvPr id="5190" name="Google Shape;5190;p42"/>
              <p:cNvSpPr/>
              <p:nvPr/>
            </p:nvSpPr>
            <p:spPr>
              <a:xfrm>
                <a:off x="-1" y="64"/>
                <a:ext cx="912812" cy="912811"/>
              </a:xfrm>
              <a:custGeom>
                <a:rect b="b" l="l" r="r" t="t"/>
                <a:pathLst>
                  <a:path extrusionOk="0" h="21600" w="21600">
                    <a:moveTo>
                      <a:pt x="12961" y="1295"/>
                    </a:moveTo>
                    <a:lnTo>
                      <a:pt x="14640" y="3888"/>
                    </a:lnTo>
                    <a:lnTo>
                      <a:pt x="6864" y="3888"/>
                    </a:lnTo>
                    <a:lnTo>
                      <a:pt x="8544" y="1295"/>
                    </a:lnTo>
                    <a:close/>
                    <a:moveTo>
                      <a:pt x="6768" y="5087"/>
                    </a:moveTo>
                    <a:cubicBezTo>
                      <a:pt x="6096" y="5567"/>
                      <a:pt x="5569" y="6096"/>
                      <a:pt x="5089" y="6768"/>
                    </a:cubicBezTo>
                    <a:lnTo>
                      <a:pt x="5089" y="5663"/>
                    </a:lnTo>
                    <a:cubicBezTo>
                      <a:pt x="5040" y="5375"/>
                      <a:pt x="5328" y="5087"/>
                      <a:pt x="5665" y="5087"/>
                    </a:cubicBezTo>
                    <a:close/>
                    <a:moveTo>
                      <a:pt x="15745" y="5087"/>
                    </a:moveTo>
                    <a:cubicBezTo>
                      <a:pt x="16129" y="5087"/>
                      <a:pt x="16417" y="5375"/>
                      <a:pt x="16417" y="5759"/>
                    </a:cubicBezTo>
                    <a:lnTo>
                      <a:pt x="16417" y="6768"/>
                    </a:lnTo>
                    <a:lnTo>
                      <a:pt x="16368" y="6768"/>
                    </a:lnTo>
                    <a:cubicBezTo>
                      <a:pt x="15888" y="6096"/>
                      <a:pt x="15361" y="5567"/>
                      <a:pt x="14689" y="5087"/>
                    </a:cubicBezTo>
                    <a:close/>
                    <a:moveTo>
                      <a:pt x="3841" y="6864"/>
                    </a:moveTo>
                    <a:lnTo>
                      <a:pt x="3841" y="14640"/>
                    </a:lnTo>
                    <a:lnTo>
                      <a:pt x="1248" y="12960"/>
                    </a:lnTo>
                    <a:lnTo>
                      <a:pt x="1248" y="8592"/>
                    </a:lnTo>
                    <a:lnTo>
                      <a:pt x="3841" y="6864"/>
                    </a:lnTo>
                    <a:close/>
                    <a:moveTo>
                      <a:pt x="17616" y="6911"/>
                    </a:moveTo>
                    <a:lnTo>
                      <a:pt x="20209" y="8592"/>
                    </a:lnTo>
                    <a:lnTo>
                      <a:pt x="20209" y="12960"/>
                    </a:lnTo>
                    <a:lnTo>
                      <a:pt x="17616" y="14640"/>
                    </a:lnTo>
                    <a:lnTo>
                      <a:pt x="17616" y="6911"/>
                    </a:lnTo>
                    <a:close/>
                    <a:moveTo>
                      <a:pt x="5040" y="14736"/>
                    </a:moveTo>
                    <a:cubicBezTo>
                      <a:pt x="5520" y="15408"/>
                      <a:pt x="6049" y="15935"/>
                      <a:pt x="6721" y="16415"/>
                    </a:cubicBezTo>
                    <a:lnTo>
                      <a:pt x="5616" y="16415"/>
                    </a:lnTo>
                    <a:cubicBezTo>
                      <a:pt x="5281" y="16415"/>
                      <a:pt x="4944" y="16127"/>
                      <a:pt x="4944" y="15792"/>
                    </a:cubicBezTo>
                    <a:lnTo>
                      <a:pt x="4944" y="14736"/>
                    </a:lnTo>
                    <a:close/>
                    <a:moveTo>
                      <a:pt x="10705" y="5087"/>
                    </a:moveTo>
                    <a:cubicBezTo>
                      <a:pt x="13825" y="5087"/>
                      <a:pt x="16368" y="7583"/>
                      <a:pt x="16368" y="10799"/>
                    </a:cubicBezTo>
                    <a:cubicBezTo>
                      <a:pt x="16368" y="13920"/>
                      <a:pt x="13825" y="16415"/>
                      <a:pt x="10705" y="16415"/>
                    </a:cubicBezTo>
                    <a:cubicBezTo>
                      <a:pt x="7632" y="16415"/>
                      <a:pt x="5040" y="13920"/>
                      <a:pt x="5040" y="10799"/>
                    </a:cubicBezTo>
                    <a:cubicBezTo>
                      <a:pt x="5040" y="7679"/>
                      <a:pt x="7536" y="5087"/>
                      <a:pt x="10705" y="5087"/>
                    </a:cubicBezTo>
                    <a:close/>
                    <a:moveTo>
                      <a:pt x="16368" y="14736"/>
                    </a:moveTo>
                    <a:lnTo>
                      <a:pt x="16368" y="15839"/>
                    </a:lnTo>
                    <a:cubicBezTo>
                      <a:pt x="16368" y="16176"/>
                      <a:pt x="16129" y="16415"/>
                      <a:pt x="15745" y="16415"/>
                    </a:cubicBezTo>
                    <a:lnTo>
                      <a:pt x="14689" y="16415"/>
                    </a:lnTo>
                    <a:cubicBezTo>
                      <a:pt x="15361" y="15935"/>
                      <a:pt x="15888" y="15408"/>
                      <a:pt x="16368" y="14736"/>
                    </a:cubicBezTo>
                    <a:close/>
                    <a:moveTo>
                      <a:pt x="14593" y="17663"/>
                    </a:moveTo>
                    <a:lnTo>
                      <a:pt x="12864" y="20256"/>
                    </a:lnTo>
                    <a:lnTo>
                      <a:pt x="8497" y="20256"/>
                    </a:lnTo>
                    <a:lnTo>
                      <a:pt x="6817" y="17663"/>
                    </a:lnTo>
                    <a:close/>
                    <a:moveTo>
                      <a:pt x="8256" y="0"/>
                    </a:moveTo>
                    <a:cubicBezTo>
                      <a:pt x="8016" y="0"/>
                      <a:pt x="7872" y="96"/>
                      <a:pt x="7728" y="288"/>
                    </a:cubicBezTo>
                    <a:lnTo>
                      <a:pt x="5377" y="3888"/>
                    </a:lnTo>
                    <a:cubicBezTo>
                      <a:pt x="4609" y="3984"/>
                      <a:pt x="4080" y="4607"/>
                      <a:pt x="3888" y="5375"/>
                    </a:cubicBezTo>
                    <a:lnTo>
                      <a:pt x="288" y="7728"/>
                    </a:lnTo>
                    <a:cubicBezTo>
                      <a:pt x="96" y="7824"/>
                      <a:pt x="0" y="8016"/>
                      <a:pt x="0" y="8255"/>
                    </a:cubicBezTo>
                    <a:lnTo>
                      <a:pt x="0" y="13295"/>
                    </a:lnTo>
                    <a:cubicBezTo>
                      <a:pt x="0" y="13487"/>
                      <a:pt x="96" y="13728"/>
                      <a:pt x="288" y="13871"/>
                    </a:cubicBezTo>
                    <a:lnTo>
                      <a:pt x="3888" y="16176"/>
                    </a:lnTo>
                    <a:cubicBezTo>
                      <a:pt x="4033" y="16991"/>
                      <a:pt x="4609" y="17520"/>
                      <a:pt x="5377" y="17712"/>
                    </a:cubicBezTo>
                    <a:lnTo>
                      <a:pt x="7728" y="21312"/>
                    </a:lnTo>
                    <a:cubicBezTo>
                      <a:pt x="7872" y="21455"/>
                      <a:pt x="8016" y="21600"/>
                      <a:pt x="8256" y="21600"/>
                    </a:cubicBezTo>
                    <a:lnTo>
                      <a:pt x="13296" y="21600"/>
                    </a:lnTo>
                    <a:cubicBezTo>
                      <a:pt x="13537" y="21600"/>
                      <a:pt x="13729" y="21455"/>
                      <a:pt x="13872" y="21312"/>
                    </a:cubicBezTo>
                    <a:lnTo>
                      <a:pt x="16176" y="17712"/>
                    </a:lnTo>
                    <a:cubicBezTo>
                      <a:pt x="16993" y="17567"/>
                      <a:pt x="17520" y="16991"/>
                      <a:pt x="17713" y="16176"/>
                    </a:cubicBezTo>
                    <a:lnTo>
                      <a:pt x="21312" y="13871"/>
                    </a:lnTo>
                    <a:cubicBezTo>
                      <a:pt x="21457" y="13728"/>
                      <a:pt x="21600" y="13536"/>
                      <a:pt x="21600" y="13295"/>
                    </a:cubicBezTo>
                    <a:lnTo>
                      <a:pt x="21600" y="8255"/>
                    </a:lnTo>
                    <a:cubicBezTo>
                      <a:pt x="21600" y="8016"/>
                      <a:pt x="21457" y="7871"/>
                      <a:pt x="21312" y="7728"/>
                    </a:cubicBezTo>
                    <a:lnTo>
                      <a:pt x="17713" y="5375"/>
                    </a:lnTo>
                    <a:cubicBezTo>
                      <a:pt x="17569" y="4607"/>
                      <a:pt x="16993" y="4080"/>
                      <a:pt x="16176" y="3888"/>
                    </a:cubicBezTo>
                    <a:lnTo>
                      <a:pt x="13872" y="288"/>
                    </a:lnTo>
                    <a:cubicBezTo>
                      <a:pt x="13729" y="96"/>
                      <a:pt x="13537" y="0"/>
                      <a:pt x="132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91" name="Google Shape;5191;p42"/>
              <p:cNvSpPr/>
              <p:nvPr/>
            </p:nvSpPr>
            <p:spPr>
              <a:xfrm>
                <a:off x="265723" y="267784"/>
                <a:ext cx="373251" cy="373251"/>
              </a:xfrm>
              <a:custGeom>
                <a:rect b="b" l="l" r="r" t="t"/>
                <a:pathLst>
                  <a:path extrusionOk="0" h="21600" w="21600">
                    <a:moveTo>
                      <a:pt x="10802" y="3171"/>
                    </a:moveTo>
                    <a:cubicBezTo>
                      <a:pt x="15143" y="3171"/>
                      <a:pt x="18668" y="6692"/>
                      <a:pt x="18668" y="10917"/>
                    </a:cubicBezTo>
                    <a:cubicBezTo>
                      <a:pt x="18668" y="15143"/>
                      <a:pt x="15143" y="18668"/>
                      <a:pt x="10802" y="18668"/>
                    </a:cubicBezTo>
                    <a:cubicBezTo>
                      <a:pt x="6577" y="18668"/>
                      <a:pt x="3052" y="15143"/>
                      <a:pt x="3052" y="10917"/>
                    </a:cubicBezTo>
                    <a:cubicBezTo>
                      <a:pt x="3052" y="6692"/>
                      <a:pt x="6577" y="3171"/>
                      <a:pt x="10802" y="3171"/>
                    </a:cubicBezTo>
                    <a:close/>
                    <a:moveTo>
                      <a:pt x="10802" y="0"/>
                    </a:moveTo>
                    <a:cubicBezTo>
                      <a:pt x="4814" y="0"/>
                      <a:pt x="0" y="4930"/>
                      <a:pt x="0" y="10917"/>
                    </a:cubicBezTo>
                    <a:cubicBezTo>
                      <a:pt x="0" y="16786"/>
                      <a:pt x="4814" y="21600"/>
                      <a:pt x="10802" y="21600"/>
                    </a:cubicBezTo>
                    <a:cubicBezTo>
                      <a:pt x="16905" y="21600"/>
                      <a:pt x="21600" y="16786"/>
                      <a:pt x="21600" y="10917"/>
                    </a:cubicBezTo>
                    <a:cubicBezTo>
                      <a:pt x="21600" y="4930"/>
                      <a:pt x="16670"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192" name="Google Shape;5192;p42"/>
            <p:cNvGrpSpPr/>
            <p:nvPr/>
          </p:nvGrpSpPr>
          <p:grpSpPr>
            <a:xfrm>
              <a:off x="4411194" y="2355461"/>
              <a:ext cx="906759" cy="910751"/>
              <a:chOff x="0" y="64"/>
              <a:chExt cx="906758" cy="910749"/>
            </a:xfrm>
          </p:grpSpPr>
          <p:sp>
            <p:nvSpPr>
              <p:cNvPr id="5193" name="Google Shape;5193;p42"/>
              <p:cNvSpPr/>
              <p:nvPr/>
            </p:nvSpPr>
            <p:spPr>
              <a:xfrm>
                <a:off x="369193" y="64"/>
                <a:ext cx="162255" cy="160259"/>
              </a:xfrm>
              <a:custGeom>
                <a:rect b="b" l="l" r="r" t="t"/>
                <a:pathLst>
                  <a:path extrusionOk="0" h="21600" w="21600">
                    <a:moveTo>
                      <a:pt x="11074" y="7654"/>
                    </a:moveTo>
                    <a:cubicBezTo>
                      <a:pt x="12960" y="7654"/>
                      <a:pt x="14854" y="9294"/>
                      <a:pt x="14854" y="11204"/>
                    </a:cubicBezTo>
                    <a:cubicBezTo>
                      <a:pt x="14580" y="13121"/>
                      <a:pt x="13234" y="14762"/>
                      <a:pt x="11074" y="14762"/>
                    </a:cubicBezTo>
                    <a:cubicBezTo>
                      <a:pt x="9180" y="14762"/>
                      <a:pt x="7834" y="13121"/>
                      <a:pt x="7834" y="11204"/>
                    </a:cubicBezTo>
                    <a:cubicBezTo>
                      <a:pt x="7834" y="9294"/>
                      <a:pt x="9454" y="7654"/>
                      <a:pt x="11074" y="7654"/>
                    </a:cubicBezTo>
                    <a:close/>
                    <a:moveTo>
                      <a:pt x="10800" y="0"/>
                    </a:moveTo>
                    <a:cubicBezTo>
                      <a:pt x="4860" y="0"/>
                      <a:pt x="0" y="4921"/>
                      <a:pt x="0" y="10935"/>
                    </a:cubicBezTo>
                    <a:cubicBezTo>
                      <a:pt x="0" y="16679"/>
                      <a:pt x="4860" y="21600"/>
                      <a:pt x="10800" y="21600"/>
                    </a:cubicBezTo>
                    <a:cubicBezTo>
                      <a:pt x="17014" y="21600"/>
                      <a:pt x="21600" y="16679"/>
                      <a:pt x="21600" y="10935"/>
                    </a:cubicBezTo>
                    <a:cubicBezTo>
                      <a:pt x="21600" y="5190"/>
                      <a:pt x="1701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94" name="Google Shape;5194;p42"/>
              <p:cNvSpPr/>
              <p:nvPr/>
            </p:nvSpPr>
            <p:spPr>
              <a:xfrm>
                <a:off x="212991" y="160322"/>
                <a:ext cx="478715" cy="750491"/>
              </a:xfrm>
              <a:custGeom>
                <a:rect b="b" l="l" r="r" t="t"/>
                <a:pathLst>
                  <a:path extrusionOk="0" h="21600" w="21600">
                    <a:moveTo>
                      <a:pt x="14918" y="1575"/>
                    </a:moveTo>
                    <a:cubicBezTo>
                      <a:pt x="15653" y="2452"/>
                      <a:pt x="15743" y="3502"/>
                      <a:pt x="15194" y="4436"/>
                    </a:cubicBezTo>
                    <a:lnTo>
                      <a:pt x="11441" y="3269"/>
                    </a:lnTo>
                    <a:cubicBezTo>
                      <a:pt x="11258" y="3239"/>
                      <a:pt x="11075" y="3224"/>
                      <a:pt x="10892" y="3224"/>
                    </a:cubicBezTo>
                    <a:cubicBezTo>
                      <a:pt x="10708" y="3224"/>
                      <a:pt x="10525" y="3239"/>
                      <a:pt x="10342" y="3269"/>
                    </a:cubicBezTo>
                    <a:lnTo>
                      <a:pt x="6592" y="4436"/>
                    </a:lnTo>
                    <a:cubicBezTo>
                      <a:pt x="5950" y="3502"/>
                      <a:pt x="6043" y="2452"/>
                      <a:pt x="6682" y="1575"/>
                    </a:cubicBezTo>
                    <a:close/>
                    <a:moveTo>
                      <a:pt x="12083" y="5079"/>
                    </a:moveTo>
                    <a:lnTo>
                      <a:pt x="14369" y="5837"/>
                    </a:lnTo>
                    <a:lnTo>
                      <a:pt x="12356" y="13952"/>
                    </a:lnTo>
                    <a:lnTo>
                      <a:pt x="9610" y="13952"/>
                    </a:lnTo>
                    <a:lnTo>
                      <a:pt x="7414" y="5837"/>
                    </a:lnTo>
                    <a:lnTo>
                      <a:pt x="9703" y="5079"/>
                    </a:lnTo>
                    <a:lnTo>
                      <a:pt x="9703" y="8465"/>
                    </a:lnTo>
                    <a:cubicBezTo>
                      <a:pt x="9703" y="8873"/>
                      <a:pt x="10252" y="9282"/>
                      <a:pt x="10801" y="9282"/>
                    </a:cubicBezTo>
                    <a:cubicBezTo>
                      <a:pt x="11534" y="9282"/>
                      <a:pt x="12083" y="8873"/>
                      <a:pt x="12083" y="8465"/>
                    </a:cubicBezTo>
                    <a:lnTo>
                      <a:pt x="12083" y="5079"/>
                    </a:lnTo>
                    <a:close/>
                    <a:moveTo>
                      <a:pt x="15653" y="15412"/>
                    </a:moveTo>
                    <a:cubicBezTo>
                      <a:pt x="16292" y="15412"/>
                      <a:pt x="16751" y="15763"/>
                      <a:pt x="16751" y="16170"/>
                    </a:cubicBezTo>
                    <a:lnTo>
                      <a:pt x="16751" y="16989"/>
                    </a:lnTo>
                    <a:lnTo>
                      <a:pt x="4759" y="16989"/>
                    </a:lnTo>
                    <a:lnTo>
                      <a:pt x="4759" y="16170"/>
                    </a:lnTo>
                    <a:cubicBezTo>
                      <a:pt x="4759" y="15763"/>
                      <a:pt x="5308" y="15412"/>
                      <a:pt x="6043" y="15412"/>
                    </a:cubicBezTo>
                    <a:close/>
                    <a:moveTo>
                      <a:pt x="18032" y="18448"/>
                    </a:moveTo>
                    <a:cubicBezTo>
                      <a:pt x="18765" y="18448"/>
                      <a:pt x="19221" y="18798"/>
                      <a:pt x="19221" y="19265"/>
                    </a:cubicBezTo>
                    <a:lnTo>
                      <a:pt x="19221" y="20082"/>
                    </a:lnTo>
                    <a:lnTo>
                      <a:pt x="2379" y="20082"/>
                    </a:lnTo>
                    <a:lnTo>
                      <a:pt x="2379" y="19265"/>
                    </a:lnTo>
                    <a:cubicBezTo>
                      <a:pt x="2379" y="18798"/>
                      <a:pt x="2928" y="18448"/>
                      <a:pt x="3661" y="18448"/>
                    </a:cubicBezTo>
                    <a:close/>
                    <a:moveTo>
                      <a:pt x="6043" y="0"/>
                    </a:moveTo>
                    <a:cubicBezTo>
                      <a:pt x="5584" y="0"/>
                      <a:pt x="5218" y="117"/>
                      <a:pt x="5035" y="350"/>
                    </a:cubicBezTo>
                    <a:cubicBezTo>
                      <a:pt x="3294" y="1925"/>
                      <a:pt x="3294" y="3969"/>
                      <a:pt x="4852" y="5663"/>
                    </a:cubicBezTo>
                    <a:lnTo>
                      <a:pt x="7048" y="13952"/>
                    </a:lnTo>
                    <a:lnTo>
                      <a:pt x="6043" y="13952"/>
                    </a:lnTo>
                    <a:cubicBezTo>
                      <a:pt x="4120" y="13952"/>
                      <a:pt x="2379" y="14945"/>
                      <a:pt x="2379" y="16230"/>
                    </a:cubicBezTo>
                    <a:lnTo>
                      <a:pt x="2379" y="17106"/>
                    </a:lnTo>
                    <a:cubicBezTo>
                      <a:pt x="1008" y="17397"/>
                      <a:pt x="0" y="18274"/>
                      <a:pt x="0" y="19324"/>
                    </a:cubicBezTo>
                    <a:lnTo>
                      <a:pt x="0" y="20842"/>
                    </a:lnTo>
                    <a:cubicBezTo>
                      <a:pt x="0" y="21309"/>
                      <a:pt x="549" y="21600"/>
                      <a:pt x="1098" y="21600"/>
                    </a:cubicBezTo>
                    <a:lnTo>
                      <a:pt x="20319" y="21600"/>
                    </a:lnTo>
                    <a:cubicBezTo>
                      <a:pt x="21051" y="21600"/>
                      <a:pt x="21600" y="21192"/>
                      <a:pt x="21600" y="20842"/>
                    </a:cubicBezTo>
                    <a:lnTo>
                      <a:pt x="21600" y="19324"/>
                    </a:lnTo>
                    <a:cubicBezTo>
                      <a:pt x="21600" y="18274"/>
                      <a:pt x="20595" y="17514"/>
                      <a:pt x="19221" y="17106"/>
                    </a:cubicBezTo>
                    <a:lnTo>
                      <a:pt x="19221" y="16230"/>
                    </a:lnTo>
                    <a:cubicBezTo>
                      <a:pt x="19221" y="14945"/>
                      <a:pt x="17573" y="13952"/>
                      <a:pt x="15653" y="13952"/>
                    </a:cubicBezTo>
                    <a:lnTo>
                      <a:pt x="14645" y="13952"/>
                    </a:lnTo>
                    <a:lnTo>
                      <a:pt x="16751" y="5663"/>
                    </a:lnTo>
                    <a:cubicBezTo>
                      <a:pt x="18398" y="4086"/>
                      <a:pt x="18306" y="1985"/>
                      <a:pt x="16658" y="350"/>
                    </a:cubicBezTo>
                    <a:cubicBezTo>
                      <a:pt x="16475" y="117"/>
                      <a:pt x="16109" y="0"/>
                      <a:pt x="156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95" name="Google Shape;5195;p42"/>
              <p:cNvSpPr/>
              <p:nvPr/>
            </p:nvSpPr>
            <p:spPr>
              <a:xfrm>
                <a:off x="641033" y="265787"/>
                <a:ext cx="265725" cy="263729"/>
              </a:xfrm>
              <a:custGeom>
                <a:rect b="b" l="l" r="r" t="t"/>
                <a:pathLst>
                  <a:path extrusionOk="0" h="21600" w="21600">
                    <a:moveTo>
                      <a:pt x="10551" y="6977"/>
                    </a:moveTo>
                    <a:lnTo>
                      <a:pt x="11541" y="8807"/>
                    </a:lnTo>
                    <a:cubicBezTo>
                      <a:pt x="11708" y="9139"/>
                      <a:pt x="12200" y="9635"/>
                      <a:pt x="12530" y="9803"/>
                    </a:cubicBezTo>
                    <a:lnTo>
                      <a:pt x="14346" y="10800"/>
                    </a:lnTo>
                    <a:lnTo>
                      <a:pt x="12530" y="11960"/>
                    </a:lnTo>
                    <a:cubicBezTo>
                      <a:pt x="12200" y="12129"/>
                      <a:pt x="11708" y="12461"/>
                      <a:pt x="11541" y="12957"/>
                    </a:cubicBezTo>
                    <a:lnTo>
                      <a:pt x="10551" y="14787"/>
                    </a:lnTo>
                    <a:lnTo>
                      <a:pt x="9400" y="12957"/>
                    </a:lnTo>
                    <a:cubicBezTo>
                      <a:pt x="9232" y="12461"/>
                      <a:pt x="8903" y="12129"/>
                      <a:pt x="8406" y="11960"/>
                    </a:cubicBezTo>
                    <a:lnTo>
                      <a:pt x="6595" y="10800"/>
                    </a:lnTo>
                    <a:lnTo>
                      <a:pt x="8406" y="9803"/>
                    </a:lnTo>
                    <a:cubicBezTo>
                      <a:pt x="8903" y="9635"/>
                      <a:pt x="9232" y="9139"/>
                      <a:pt x="9400" y="8807"/>
                    </a:cubicBezTo>
                    <a:lnTo>
                      <a:pt x="10551" y="6977"/>
                    </a:lnTo>
                    <a:close/>
                    <a:moveTo>
                      <a:pt x="10719" y="0"/>
                    </a:moveTo>
                    <a:cubicBezTo>
                      <a:pt x="9892" y="0"/>
                      <a:pt x="9070" y="496"/>
                      <a:pt x="8903" y="1329"/>
                    </a:cubicBezTo>
                    <a:lnTo>
                      <a:pt x="6427" y="6481"/>
                    </a:lnTo>
                    <a:lnTo>
                      <a:pt x="1151" y="8970"/>
                    </a:lnTo>
                    <a:cubicBezTo>
                      <a:pt x="330" y="9471"/>
                      <a:pt x="0" y="9967"/>
                      <a:pt x="0" y="10800"/>
                    </a:cubicBezTo>
                    <a:cubicBezTo>
                      <a:pt x="0" y="11628"/>
                      <a:pt x="330" y="12461"/>
                      <a:pt x="1151" y="12793"/>
                    </a:cubicBezTo>
                    <a:lnTo>
                      <a:pt x="6427" y="15282"/>
                    </a:lnTo>
                    <a:lnTo>
                      <a:pt x="8903" y="20435"/>
                    </a:lnTo>
                    <a:cubicBezTo>
                      <a:pt x="9232" y="21268"/>
                      <a:pt x="9892" y="21600"/>
                      <a:pt x="10719" y="21600"/>
                    </a:cubicBezTo>
                    <a:cubicBezTo>
                      <a:pt x="11541" y="21600"/>
                      <a:pt x="12368" y="21268"/>
                      <a:pt x="12530" y="20435"/>
                    </a:cubicBezTo>
                    <a:lnTo>
                      <a:pt x="15005" y="15282"/>
                    </a:lnTo>
                    <a:lnTo>
                      <a:pt x="20443" y="12793"/>
                    </a:lnTo>
                    <a:cubicBezTo>
                      <a:pt x="21270" y="12292"/>
                      <a:pt x="21600" y="11628"/>
                      <a:pt x="21600" y="10800"/>
                    </a:cubicBezTo>
                    <a:cubicBezTo>
                      <a:pt x="21600" y="9967"/>
                      <a:pt x="21270" y="9139"/>
                      <a:pt x="20443" y="8970"/>
                    </a:cubicBezTo>
                    <a:lnTo>
                      <a:pt x="15005" y="6481"/>
                    </a:lnTo>
                    <a:lnTo>
                      <a:pt x="12530" y="1329"/>
                    </a:lnTo>
                    <a:cubicBezTo>
                      <a:pt x="12200" y="496"/>
                      <a:pt x="11541" y="0"/>
                      <a:pt x="107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196" name="Google Shape;5196;p42"/>
              <p:cNvSpPr/>
              <p:nvPr/>
            </p:nvSpPr>
            <p:spPr>
              <a:xfrm>
                <a:off x="0" y="265787"/>
                <a:ext cx="265724" cy="263729"/>
              </a:xfrm>
              <a:custGeom>
                <a:rect b="b" l="l" r="r" t="t"/>
                <a:pathLst>
                  <a:path extrusionOk="0" h="21600" w="21600">
                    <a:moveTo>
                      <a:pt x="10719" y="6977"/>
                    </a:moveTo>
                    <a:lnTo>
                      <a:pt x="11708" y="8807"/>
                    </a:lnTo>
                    <a:cubicBezTo>
                      <a:pt x="11876" y="9139"/>
                      <a:pt x="12368" y="9635"/>
                      <a:pt x="12697" y="9803"/>
                    </a:cubicBezTo>
                    <a:lnTo>
                      <a:pt x="14676" y="10800"/>
                    </a:lnTo>
                    <a:lnTo>
                      <a:pt x="12697" y="11960"/>
                    </a:lnTo>
                    <a:cubicBezTo>
                      <a:pt x="12368" y="12129"/>
                      <a:pt x="11876" y="12461"/>
                      <a:pt x="11708" y="12957"/>
                    </a:cubicBezTo>
                    <a:lnTo>
                      <a:pt x="10719" y="14787"/>
                    </a:lnTo>
                    <a:lnTo>
                      <a:pt x="9730" y="12957"/>
                    </a:lnTo>
                    <a:cubicBezTo>
                      <a:pt x="9400" y="12461"/>
                      <a:pt x="9070" y="12129"/>
                      <a:pt x="8573" y="11960"/>
                    </a:cubicBezTo>
                    <a:lnTo>
                      <a:pt x="6762" y="10800"/>
                    </a:lnTo>
                    <a:lnTo>
                      <a:pt x="8573" y="9803"/>
                    </a:lnTo>
                    <a:cubicBezTo>
                      <a:pt x="9070" y="9635"/>
                      <a:pt x="9400" y="9139"/>
                      <a:pt x="9730" y="8807"/>
                    </a:cubicBezTo>
                    <a:lnTo>
                      <a:pt x="10719" y="6977"/>
                    </a:lnTo>
                    <a:close/>
                    <a:moveTo>
                      <a:pt x="10881" y="0"/>
                    </a:moveTo>
                    <a:cubicBezTo>
                      <a:pt x="10059" y="0"/>
                      <a:pt x="9232" y="496"/>
                      <a:pt x="9070" y="1329"/>
                    </a:cubicBezTo>
                    <a:lnTo>
                      <a:pt x="6595" y="6481"/>
                    </a:lnTo>
                    <a:lnTo>
                      <a:pt x="1157" y="8970"/>
                    </a:lnTo>
                    <a:cubicBezTo>
                      <a:pt x="330" y="9471"/>
                      <a:pt x="0" y="9967"/>
                      <a:pt x="0" y="10800"/>
                    </a:cubicBezTo>
                    <a:cubicBezTo>
                      <a:pt x="0" y="11628"/>
                      <a:pt x="330" y="12461"/>
                      <a:pt x="1157" y="12793"/>
                    </a:cubicBezTo>
                    <a:lnTo>
                      <a:pt x="6595" y="15282"/>
                    </a:lnTo>
                    <a:lnTo>
                      <a:pt x="9070" y="20435"/>
                    </a:lnTo>
                    <a:cubicBezTo>
                      <a:pt x="9400" y="21268"/>
                      <a:pt x="10059" y="21600"/>
                      <a:pt x="10881" y="21600"/>
                    </a:cubicBezTo>
                    <a:cubicBezTo>
                      <a:pt x="11708" y="21600"/>
                      <a:pt x="12535" y="21268"/>
                      <a:pt x="12697" y="20435"/>
                    </a:cubicBezTo>
                    <a:lnTo>
                      <a:pt x="15173" y="15282"/>
                    </a:lnTo>
                    <a:lnTo>
                      <a:pt x="20449" y="12793"/>
                    </a:lnTo>
                    <a:cubicBezTo>
                      <a:pt x="21108" y="12461"/>
                      <a:pt x="21600" y="11628"/>
                      <a:pt x="21600" y="10800"/>
                    </a:cubicBezTo>
                    <a:cubicBezTo>
                      <a:pt x="21600" y="9967"/>
                      <a:pt x="21108" y="9139"/>
                      <a:pt x="20449" y="8970"/>
                    </a:cubicBezTo>
                    <a:lnTo>
                      <a:pt x="15173" y="6481"/>
                    </a:lnTo>
                    <a:lnTo>
                      <a:pt x="12697" y="1329"/>
                    </a:lnTo>
                    <a:cubicBezTo>
                      <a:pt x="12368" y="496"/>
                      <a:pt x="11708" y="0"/>
                      <a:pt x="108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197" name="Google Shape;5197;p42"/>
            <p:cNvSpPr/>
            <p:nvPr/>
          </p:nvSpPr>
          <p:spPr>
            <a:xfrm>
              <a:off x="9115859" y="2776"/>
              <a:ext cx="910749" cy="911264"/>
            </a:xfrm>
            <a:custGeom>
              <a:rect b="b" l="l" r="r" t="t"/>
              <a:pathLst>
                <a:path extrusionOk="0" h="21600" w="21600">
                  <a:moveTo>
                    <a:pt x="10776" y="1358"/>
                  </a:moveTo>
                  <a:lnTo>
                    <a:pt x="17271" y="5012"/>
                  </a:lnTo>
                  <a:lnTo>
                    <a:pt x="4282" y="5012"/>
                  </a:lnTo>
                  <a:lnTo>
                    <a:pt x="10776" y="1358"/>
                  </a:lnTo>
                  <a:close/>
                  <a:moveTo>
                    <a:pt x="19676" y="6311"/>
                  </a:moveTo>
                  <a:cubicBezTo>
                    <a:pt x="20013" y="6311"/>
                    <a:pt x="20253" y="6599"/>
                    <a:pt x="20253" y="6935"/>
                  </a:cubicBezTo>
                  <a:lnTo>
                    <a:pt x="20253" y="7608"/>
                  </a:lnTo>
                  <a:lnTo>
                    <a:pt x="1298" y="7608"/>
                  </a:lnTo>
                  <a:lnTo>
                    <a:pt x="1298" y="6935"/>
                  </a:lnTo>
                  <a:cubicBezTo>
                    <a:pt x="1298" y="6599"/>
                    <a:pt x="1587" y="6311"/>
                    <a:pt x="1924" y="6311"/>
                  </a:cubicBezTo>
                  <a:close/>
                  <a:moveTo>
                    <a:pt x="5051" y="8859"/>
                  </a:moveTo>
                  <a:lnTo>
                    <a:pt x="5051" y="15254"/>
                  </a:lnTo>
                  <a:lnTo>
                    <a:pt x="3801" y="15254"/>
                  </a:lnTo>
                  <a:lnTo>
                    <a:pt x="3801" y="8859"/>
                  </a:lnTo>
                  <a:close/>
                  <a:moveTo>
                    <a:pt x="8852" y="8859"/>
                  </a:moveTo>
                  <a:lnTo>
                    <a:pt x="8852" y="15254"/>
                  </a:lnTo>
                  <a:lnTo>
                    <a:pt x="6302" y="15254"/>
                  </a:lnTo>
                  <a:lnTo>
                    <a:pt x="6302" y="8859"/>
                  </a:lnTo>
                  <a:close/>
                  <a:moveTo>
                    <a:pt x="11450" y="8859"/>
                  </a:moveTo>
                  <a:lnTo>
                    <a:pt x="11450" y="15254"/>
                  </a:lnTo>
                  <a:lnTo>
                    <a:pt x="10103" y="15254"/>
                  </a:lnTo>
                  <a:lnTo>
                    <a:pt x="10103" y="8859"/>
                  </a:lnTo>
                  <a:close/>
                  <a:moveTo>
                    <a:pt x="15202" y="8859"/>
                  </a:moveTo>
                  <a:lnTo>
                    <a:pt x="15202" y="15254"/>
                  </a:lnTo>
                  <a:lnTo>
                    <a:pt x="12652" y="15254"/>
                  </a:lnTo>
                  <a:lnTo>
                    <a:pt x="12652" y="8859"/>
                  </a:lnTo>
                  <a:close/>
                  <a:moveTo>
                    <a:pt x="17752" y="8859"/>
                  </a:moveTo>
                  <a:lnTo>
                    <a:pt x="17752" y="15254"/>
                  </a:lnTo>
                  <a:lnTo>
                    <a:pt x="16501" y="15254"/>
                  </a:lnTo>
                  <a:lnTo>
                    <a:pt x="16501" y="8859"/>
                  </a:lnTo>
                  <a:close/>
                  <a:moveTo>
                    <a:pt x="18329" y="16504"/>
                  </a:moveTo>
                  <a:cubicBezTo>
                    <a:pt x="18714" y="16504"/>
                    <a:pt x="19003" y="16793"/>
                    <a:pt x="19003" y="17177"/>
                  </a:cubicBezTo>
                  <a:lnTo>
                    <a:pt x="19003" y="17754"/>
                  </a:lnTo>
                  <a:lnTo>
                    <a:pt x="2549" y="17754"/>
                  </a:lnTo>
                  <a:lnTo>
                    <a:pt x="2549" y="17177"/>
                  </a:lnTo>
                  <a:cubicBezTo>
                    <a:pt x="2549" y="16793"/>
                    <a:pt x="2837" y="16504"/>
                    <a:pt x="3126" y="16504"/>
                  </a:cubicBezTo>
                  <a:close/>
                  <a:moveTo>
                    <a:pt x="19676" y="18957"/>
                  </a:moveTo>
                  <a:cubicBezTo>
                    <a:pt x="20013" y="18957"/>
                    <a:pt x="20253" y="19292"/>
                    <a:pt x="20253" y="19630"/>
                  </a:cubicBezTo>
                  <a:lnTo>
                    <a:pt x="20253" y="20303"/>
                  </a:lnTo>
                  <a:lnTo>
                    <a:pt x="1298" y="20303"/>
                  </a:lnTo>
                  <a:lnTo>
                    <a:pt x="1298" y="19630"/>
                  </a:lnTo>
                  <a:cubicBezTo>
                    <a:pt x="1298" y="19292"/>
                    <a:pt x="1587" y="18957"/>
                    <a:pt x="1924" y="18957"/>
                  </a:cubicBezTo>
                  <a:close/>
                  <a:moveTo>
                    <a:pt x="10776" y="0"/>
                  </a:moveTo>
                  <a:cubicBezTo>
                    <a:pt x="10668" y="0"/>
                    <a:pt x="10559" y="35"/>
                    <a:pt x="10488" y="108"/>
                  </a:cubicBezTo>
                  <a:lnTo>
                    <a:pt x="1683" y="5108"/>
                  </a:lnTo>
                  <a:cubicBezTo>
                    <a:pt x="721" y="5204"/>
                    <a:pt x="0" y="5973"/>
                    <a:pt x="0" y="6935"/>
                  </a:cubicBezTo>
                  <a:lnTo>
                    <a:pt x="0" y="8186"/>
                  </a:lnTo>
                  <a:cubicBezTo>
                    <a:pt x="0" y="8571"/>
                    <a:pt x="336" y="8859"/>
                    <a:pt x="673" y="8859"/>
                  </a:cubicBezTo>
                  <a:lnTo>
                    <a:pt x="2597" y="8859"/>
                  </a:lnTo>
                  <a:lnTo>
                    <a:pt x="2597" y="15350"/>
                  </a:lnTo>
                  <a:cubicBezTo>
                    <a:pt x="1875" y="15590"/>
                    <a:pt x="1347" y="16312"/>
                    <a:pt x="1347" y="17177"/>
                  </a:cubicBezTo>
                  <a:lnTo>
                    <a:pt x="1347" y="17899"/>
                  </a:lnTo>
                  <a:cubicBezTo>
                    <a:pt x="625" y="18139"/>
                    <a:pt x="96" y="18861"/>
                    <a:pt x="96" y="19677"/>
                  </a:cubicBezTo>
                  <a:lnTo>
                    <a:pt x="96" y="20927"/>
                  </a:lnTo>
                  <a:cubicBezTo>
                    <a:pt x="96" y="21312"/>
                    <a:pt x="385" y="21600"/>
                    <a:pt x="721" y="21600"/>
                  </a:cubicBezTo>
                  <a:lnTo>
                    <a:pt x="21023" y="21600"/>
                  </a:lnTo>
                  <a:cubicBezTo>
                    <a:pt x="21360" y="21600"/>
                    <a:pt x="21600" y="21312"/>
                    <a:pt x="21600" y="20927"/>
                  </a:cubicBezTo>
                  <a:lnTo>
                    <a:pt x="21600" y="19677"/>
                  </a:lnTo>
                  <a:cubicBezTo>
                    <a:pt x="21600" y="18861"/>
                    <a:pt x="21072" y="18187"/>
                    <a:pt x="20349" y="17899"/>
                  </a:cubicBezTo>
                  <a:lnTo>
                    <a:pt x="20349" y="17177"/>
                  </a:lnTo>
                  <a:cubicBezTo>
                    <a:pt x="20349" y="16312"/>
                    <a:pt x="19821" y="15639"/>
                    <a:pt x="19099" y="15350"/>
                  </a:cubicBezTo>
                  <a:lnTo>
                    <a:pt x="19099" y="8859"/>
                  </a:lnTo>
                  <a:lnTo>
                    <a:pt x="21023" y="8859"/>
                  </a:lnTo>
                  <a:cubicBezTo>
                    <a:pt x="21360" y="8859"/>
                    <a:pt x="21600" y="8571"/>
                    <a:pt x="21600" y="8234"/>
                  </a:cubicBezTo>
                  <a:lnTo>
                    <a:pt x="21600" y="6935"/>
                  </a:lnTo>
                  <a:cubicBezTo>
                    <a:pt x="21553" y="5973"/>
                    <a:pt x="20830" y="5157"/>
                    <a:pt x="19868" y="5108"/>
                  </a:cubicBezTo>
                  <a:lnTo>
                    <a:pt x="11065" y="108"/>
                  </a:lnTo>
                  <a:cubicBezTo>
                    <a:pt x="10993" y="35"/>
                    <a:pt x="10885" y="0"/>
                    <a:pt x="10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198" name="Google Shape;5198;p42"/>
            <p:cNvGrpSpPr/>
            <p:nvPr/>
          </p:nvGrpSpPr>
          <p:grpSpPr>
            <a:xfrm>
              <a:off x="9114824" y="1093576"/>
              <a:ext cx="912812" cy="904700"/>
              <a:chOff x="64" y="64"/>
              <a:chExt cx="912811" cy="904699"/>
            </a:xfrm>
          </p:grpSpPr>
          <p:sp>
            <p:nvSpPr>
              <p:cNvPr id="5199" name="Google Shape;5199;p42"/>
              <p:cNvSpPr/>
              <p:nvPr/>
            </p:nvSpPr>
            <p:spPr>
              <a:xfrm>
                <a:off x="64" y="64"/>
                <a:ext cx="912811" cy="904699"/>
              </a:xfrm>
              <a:custGeom>
                <a:rect b="b" l="l" r="r" t="t"/>
                <a:pathLst>
                  <a:path extrusionOk="0" h="21600" w="21600">
                    <a:moveTo>
                      <a:pt x="10848" y="1210"/>
                    </a:moveTo>
                    <a:cubicBezTo>
                      <a:pt x="11183" y="1210"/>
                      <a:pt x="11424" y="1502"/>
                      <a:pt x="11424" y="1840"/>
                    </a:cubicBezTo>
                    <a:cubicBezTo>
                      <a:pt x="11424" y="2180"/>
                      <a:pt x="11136" y="2470"/>
                      <a:pt x="10848" y="2470"/>
                    </a:cubicBezTo>
                    <a:cubicBezTo>
                      <a:pt x="10560" y="2470"/>
                      <a:pt x="10176" y="2180"/>
                      <a:pt x="10176" y="1840"/>
                    </a:cubicBezTo>
                    <a:cubicBezTo>
                      <a:pt x="10223" y="1453"/>
                      <a:pt x="10464" y="1210"/>
                      <a:pt x="10848" y="1210"/>
                    </a:cubicBezTo>
                    <a:close/>
                    <a:moveTo>
                      <a:pt x="11375" y="3633"/>
                    </a:moveTo>
                    <a:lnTo>
                      <a:pt x="13391" y="6247"/>
                    </a:lnTo>
                    <a:lnTo>
                      <a:pt x="8304" y="6247"/>
                    </a:lnTo>
                    <a:lnTo>
                      <a:pt x="10319" y="3633"/>
                    </a:lnTo>
                    <a:cubicBezTo>
                      <a:pt x="10464" y="3680"/>
                      <a:pt x="10656" y="3680"/>
                      <a:pt x="10848" y="3680"/>
                    </a:cubicBezTo>
                    <a:cubicBezTo>
                      <a:pt x="11040" y="3680"/>
                      <a:pt x="11183" y="3633"/>
                      <a:pt x="11375" y="3633"/>
                    </a:cubicBezTo>
                    <a:close/>
                    <a:moveTo>
                      <a:pt x="19056" y="6247"/>
                    </a:moveTo>
                    <a:cubicBezTo>
                      <a:pt x="19776" y="6247"/>
                      <a:pt x="20303" y="6781"/>
                      <a:pt x="20303" y="7506"/>
                    </a:cubicBezTo>
                    <a:cubicBezTo>
                      <a:pt x="20303" y="8040"/>
                      <a:pt x="19968" y="8524"/>
                      <a:pt x="19488" y="8718"/>
                    </a:cubicBezTo>
                    <a:cubicBezTo>
                      <a:pt x="19248" y="8765"/>
                      <a:pt x="19056" y="9008"/>
                      <a:pt x="19056" y="9347"/>
                    </a:cubicBezTo>
                    <a:lnTo>
                      <a:pt x="19056" y="17242"/>
                    </a:lnTo>
                    <a:cubicBezTo>
                      <a:pt x="19056" y="17580"/>
                      <a:pt x="19248" y="17774"/>
                      <a:pt x="19488" y="17871"/>
                    </a:cubicBezTo>
                    <a:cubicBezTo>
                      <a:pt x="19968" y="18064"/>
                      <a:pt x="20303" y="18549"/>
                      <a:pt x="20303" y="19082"/>
                    </a:cubicBezTo>
                    <a:cubicBezTo>
                      <a:pt x="20303" y="19808"/>
                      <a:pt x="19776" y="20341"/>
                      <a:pt x="19056" y="20341"/>
                    </a:cubicBezTo>
                    <a:cubicBezTo>
                      <a:pt x="18528" y="20341"/>
                      <a:pt x="18047" y="20001"/>
                      <a:pt x="17855" y="19517"/>
                    </a:cubicBezTo>
                    <a:cubicBezTo>
                      <a:pt x="17808" y="19276"/>
                      <a:pt x="17567" y="19082"/>
                      <a:pt x="17279" y="19082"/>
                    </a:cubicBezTo>
                    <a:lnTo>
                      <a:pt x="4368" y="19082"/>
                    </a:lnTo>
                    <a:cubicBezTo>
                      <a:pt x="4127" y="19082"/>
                      <a:pt x="3888" y="19276"/>
                      <a:pt x="3792" y="19517"/>
                    </a:cubicBezTo>
                    <a:cubicBezTo>
                      <a:pt x="3599" y="20001"/>
                      <a:pt x="3119" y="20341"/>
                      <a:pt x="2592" y="20341"/>
                    </a:cubicBezTo>
                    <a:cubicBezTo>
                      <a:pt x="1824" y="20341"/>
                      <a:pt x="1295" y="19808"/>
                      <a:pt x="1295" y="19082"/>
                    </a:cubicBezTo>
                    <a:cubicBezTo>
                      <a:pt x="1295" y="18549"/>
                      <a:pt x="1679" y="18064"/>
                      <a:pt x="2159" y="17871"/>
                    </a:cubicBezTo>
                    <a:cubicBezTo>
                      <a:pt x="2400" y="17823"/>
                      <a:pt x="2592" y="17580"/>
                      <a:pt x="2592" y="17242"/>
                    </a:cubicBezTo>
                    <a:lnTo>
                      <a:pt x="2592" y="9347"/>
                    </a:lnTo>
                    <a:cubicBezTo>
                      <a:pt x="2592" y="9105"/>
                      <a:pt x="2400" y="8862"/>
                      <a:pt x="2159" y="8718"/>
                    </a:cubicBezTo>
                    <a:cubicBezTo>
                      <a:pt x="1679" y="8524"/>
                      <a:pt x="1295" y="8040"/>
                      <a:pt x="1295" y="7506"/>
                    </a:cubicBezTo>
                    <a:cubicBezTo>
                      <a:pt x="1295" y="6781"/>
                      <a:pt x="1871" y="6247"/>
                      <a:pt x="2592" y="6247"/>
                    </a:cubicBezTo>
                    <a:cubicBezTo>
                      <a:pt x="3119" y="6247"/>
                      <a:pt x="3599" y="6587"/>
                      <a:pt x="3792" y="7071"/>
                    </a:cubicBezTo>
                    <a:cubicBezTo>
                      <a:pt x="3839" y="7313"/>
                      <a:pt x="4080" y="7506"/>
                      <a:pt x="4368" y="7506"/>
                    </a:cubicBezTo>
                    <a:lnTo>
                      <a:pt x="17279" y="7506"/>
                    </a:lnTo>
                    <a:cubicBezTo>
                      <a:pt x="17520" y="7506"/>
                      <a:pt x="17759" y="7313"/>
                      <a:pt x="17855" y="7071"/>
                    </a:cubicBezTo>
                    <a:cubicBezTo>
                      <a:pt x="18047" y="6587"/>
                      <a:pt x="18528" y="6247"/>
                      <a:pt x="19056" y="6247"/>
                    </a:cubicBezTo>
                    <a:close/>
                    <a:moveTo>
                      <a:pt x="10799" y="0"/>
                    </a:moveTo>
                    <a:cubicBezTo>
                      <a:pt x="9696" y="0"/>
                      <a:pt x="8880" y="872"/>
                      <a:pt x="8880" y="1889"/>
                    </a:cubicBezTo>
                    <a:cubicBezTo>
                      <a:pt x="8880" y="2227"/>
                      <a:pt x="8975" y="2615"/>
                      <a:pt x="9167" y="2905"/>
                    </a:cubicBezTo>
                    <a:lnTo>
                      <a:pt x="6623" y="6297"/>
                    </a:lnTo>
                    <a:lnTo>
                      <a:pt x="4656" y="6297"/>
                    </a:lnTo>
                    <a:cubicBezTo>
                      <a:pt x="4223" y="5520"/>
                      <a:pt x="3407" y="5036"/>
                      <a:pt x="2496" y="5036"/>
                    </a:cubicBezTo>
                    <a:cubicBezTo>
                      <a:pt x="1103" y="5036"/>
                      <a:pt x="0" y="6198"/>
                      <a:pt x="0" y="7556"/>
                    </a:cubicBezTo>
                    <a:cubicBezTo>
                      <a:pt x="0" y="8475"/>
                      <a:pt x="480" y="9347"/>
                      <a:pt x="1248" y="9734"/>
                    </a:cubicBezTo>
                    <a:lnTo>
                      <a:pt x="1248" y="16902"/>
                    </a:lnTo>
                    <a:cubicBezTo>
                      <a:pt x="480" y="17339"/>
                      <a:pt x="0" y="18161"/>
                      <a:pt x="0" y="19082"/>
                    </a:cubicBezTo>
                    <a:cubicBezTo>
                      <a:pt x="0" y="20485"/>
                      <a:pt x="1103" y="21600"/>
                      <a:pt x="2496" y="21600"/>
                    </a:cubicBezTo>
                    <a:cubicBezTo>
                      <a:pt x="3407" y="21600"/>
                      <a:pt x="4223" y="21116"/>
                      <a:pt x="4656" y="20341"/>
                    </a:cubicBezTo>
                    <a:lnTo>
                      <a:pt x="16799" y="20341"/>
                    </a:lnTo>
                    <a:cubicBezTo>
                      <a:pt x="17183" y="21116"/>
                      <a:pt x="18047" y="21600"/>
                      <a:pt x="18960" y="21600"/>
                    </a:cubicBezTo>
                    <a:cubicBezTo>
                      <a:pt x="20303" y="21600"/>
                      <a:pt x="21455" y="20485"/>
                      <a:pt x="21455" y="19082"/>
                    </a:cubicBezTo>
                    <a:cubicBezTo>
                      <a:pt x="21455" y="18161"/>
                      <a:pt x="20975" y="17339"/>
                      <a:pt x="20207" y="16902"/>
                    </a:cubicBezTo>
                    <a:lnTo>
                      <a:pt x="20207" y="9734"/>
                    </a:lnTo>
                    <a:cubicBezTo>
                      <a:pt x="21120" y="9299"/>
                      <a:pt x="21600" y="8475"/>
                      <a:pt x="21600" y="7556"/>
                    </a:cubicBezTo>
                    <a:cubicBezTo>
                      <a:pt x="21600" y="6198"/>
                      <a:pt x="20448" y="5036"/>
                      <a:pt x="19056" y="5036"/>
                    </a:cubicBezTo>
                    <a:cubicBezTo>
                      <a:pt x="18143" y="5036"/>
                      <a:pt x="17328" y="5520"/>
                      <a:pt x="16895" y="6297"/>
                    </a:cubicBezTo>
                    <a:lnTo>
                      <a:pt x="14928" y="6297"/>
                    </a:lnTo>
                    <a:lnTo>
                      <a:pt x="12384" y="2905"/>
                    </a:lnTo>
                    <a:cubicBezTo>
                      <a:pt x="12576" y="2615"/>
                      <a:pt x="12719" y="2227"/>
                      <a:pt x="12719" y="1889"/>
                    </a:cubicBezTo>
                    <a:cubicBezTo>
                      <a:pt x="12719" y="872"/>
                      <a:pt x="11855"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00" name="Google Shape;5200;p42"/>
              <p:cNvSpPr/>
              <p:nvPr/>
            </p:nvSpPr>
            <p:spPr>
              <a:xfrm>
                <a:off x="166375" y="371253"/>
                <a:ext cx="588238" cy="377308"/>
              </a:xfrm>
              <a:custGeom>
                <a:rect b="b" l="l" r="r" t="t"/>
                <a:pathLst>
                  <a:path extrusionOk="0" h="21600" w="21600">
                    <a:moveTo>
                      <a:pt x="19590" y="3019"/>
                    </a:moveTo>
                    <a:lnTo>
                      <a:pt x="19590" y="18349"/>
                    </a:lnTo>
                    <a:lnTo>
                      <a:pt x="1863" y="18349"/>
                    </a:lnTo>
                    <a:lnTo>
                      <a:pt x="1863" y="3019"/>
                    </a:lnTo>
                    <a:close/>
                    <a:moveTo>
                      <a:pt x="969" y="0"/>
                    </a:moveTo>
                    <a:cubicBezTo>
                      <a:pt x="374" y="0"/>
                      <a:pt x="0" y="697"/>
                      <a:pt x="0" y="1511"/>
                    </a:cubicBezTo>
                    <a:lnTo>
                      <a:pt x="0" y="19974"/>
                    </a:lnTo>
                    <a:cubicBezTo>
                      <a:pt x="0" y="20789"/>
                      <a:pt x="447" y="21600"/>
                      <a:pt x="969" y="21600"/>
                    </a:cubicBezTo>
                    <a:lnTo>
                      <a:pt x="20557" y="21600"/>
                    </a:lnTo>
                    <a:cubicBezTo>
                      <a:pt x="21153" y="21600"/>
                      <a:pt x="21600" y="20789"/>
                      <a:pt x="21600" y="19974"/>
                    </a:cubicBezTo>
                    <a:lnTo>
                      <a:pt x="21600" y="1511"/>
                    </a:lnTo>
                    <a:cubicBezTo>
                      <a:pt x="21527" y="582"/>
                      <a:pt x="21153" y="0"/>
                      <a:pt x="205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201" name="Google Shape;5201;p42"/>
            <p:cNvSpPr/>
            <p:nvPr/>
          </p:nvSpPr>
          <p:spPr>
            <a:xfrm>
              <a:off x="9017882" y="2355472"/>
              <a:ext cx="800517" cy="910750"/>
            </a:xfrm>
            <a:custGeom>
              <a:rect b="b" l="l" r="r" t="t"/>
              <a:pathLst>
                <a:path extrusionOk="0" h="21600" w="20690">
                  <a:moveTo>
                    <a:pt x="17368" y="1251"/>
                  </a:moveTo>
                  <a:cubicBezTo>
                    <a:pt x="18311" y="1251"/>
                    <a:pt x="19098" y="1779"/>
                    <a:pt x="19360" y="2645"/>
                  </a:cubicBezTo>
                  <a:cubicBezTo>
                    <a:pt x="19623" y="3992"/>
                    <a:pt x="18731" y="5580"/>
                    <a:pt x="17315" y="5580"/>
                  </a:cubicBezTo>
                  <a:cubicBezTo>
                    <a:pt x="16057" y="5580"/>
                    <a:pt x="15218" y="4377"/>
                    <a:pt x="15847" y="3848"/>
                  </a:cubicBezTo>
                  <a:cubicBezTo>
                    <a:pt x="15958" y="3779"/>
                    <a:pt x="16121" y="3712"/>
                    <a:pt x="16301" y="3712"/>
                  </a:cubicBezTo>
                  <a:cubicBezTo>
                    <a:pt x="16376" y="3712"/>
                    <a:pt x="16453" y="3723"/>
                    <a:pt x="16529" y="3752"/>
                  </a:cubicBezTo>
                  <a:cubicBezTo>
                    <a:pt x="16634" y="3799"/>
                    <a:pt x="16686" y="3848"/>
                    <a:pt x="16790" y="3992"/>
                  </a:cubicBezTo>
                  <a:cubicBezTo>
                    <a:pt x="16839" y="4294"/>
                    <a:pt x="17181" y="4480"/>
                    <a:pt x="17516" y="4480"/>
                  </a:cubicBezTo>
                  <a:cubicBezTo>
                    <a:pt x="17554" y="4480"/>
                    <a:pt x="17592" y="4479"/>
                    <a:pt x="17629" y="4473"/>
                  </a:cubicBezTo>
                  <a:cubicBezTo>
                    <a:pt x="17997" y="4377"/>
                    <a:pt x="18207" y="4041"/>
                    <a:pt x="18153" y="3656"/>
                  </a:cubicBezTo>
                  <a:cubicBezTo>
                    <a:pt x="17997" y="3126"/>
                    <a:pt x="17578" y="2645"/>
                    <a:pt x="17000" y="2549"/>
                  </a:cubicBezTo>
                  <a:cubicBezTo>
                    <a:pt x="16819" y="2498"/>
                    <a:pt x="16624" y="2474"/>
                    <a:pt x="16429" y="2474"/>
                  </a:cubicBezTo>
                  <a:cubicBezTo>
                    <a:pt x="15897" y="2474"/>
                    <a:pt x="15354" y="2652"/>
                    <a:pt x="15008" y="2933"/>
                  </a:cubicBezTo>
                  <a:lnTo>
                    <a:pt x="14798" y="3126"/>
                  </a:lnTo>
                  <a:lnTo>
                    <a:pt x="6044" y="3126"/>
                  </a:lnTo>
                  <a:lnTo>
                    <a:pt x="5834" y="2933"/>
                  </a:lnTo>
                  <a:cubicBezTo>
                    <a:pt x="5460" y="2630"/>
                    <a:pt x="4937" y="2468"/>
                    <a:pt x="4424" y="2468"/>
                  </a:cubicBezTo>
                  <a:cubicBezTo>
                    <a:pt x="3641" y="2468"/>
                    <a:pt x="2879" y="2842"/>
                    <a:pt x="2689" y="3656"/>
                  </a:cubicBezTo>
                  <a:cubicBezTo>
                    <a:pt x="2636" y="4041"/>
                    <a:pt x="2845" y="4329"/>
                    <a:pt x="3213" y="4473"/>
                  </a:cubicBezTo>
                  <a:cubicBezTo>
                    <a:pt x="3250" y="4479"/>
                    <a:pt x="3286" y="4480"/>
                    <a:pt x="3323" y="4480"/>
                  </a:cubicBezTo>
                  <a:cubicBezTo>
                    <a:pt x="3651" y="4480"/>
                    <a:pt x="3957" y="4289"/>
                    <a:pt x="4052" y="3944"/>
                  </a:cubicBezTo>
                  <a:cubicBezTo>
                    <a:pt x="4103" y="3848"/>
                    <a:pt x="4208" y="3799"/>
                    <a:pt x="4313" y="3703"/>
                  </a:cubicBezTo>
                  <a:cubicBezTo>
                    <a:pt x="4366" y="3692"/>
                    <a:pt x="4424" y="3686"/>
                    <a:pt x="4486" y="3686"/>
                  </a:cubicBezTo>
                  <a:cubicBezTo>
                    <a:pt x="4671" y="3686"/>
                    <a:pt x="4877" y="3740"/>
                    <a:pt x="4995" y="3848"/>
                  </a:cubicBezTo>
                  <a:cubicBezTo>
                    <a:pt x="5571" y="4377"/>
                    <a:pt x="4732" y="5580"/>
                    <a:pt x="3528" y="5580"/>
                  </a:cubicBezTo>
                  <a:cubicBezTo>
                    <a:pt x="2111" y="5580"/>
                    <a:pt x="1273" y="3944"/>
                    <a:pt x="1692" y="2645"/>
                  </a:cubicBezTo>
                  <a:cubicBezTo>
                    <a:pt x="2058" y="1732"/>
                    <a:pt x="2740" y="1251"/>
                    <a:pt x="3684" y="1251"/>
                  </a:cubicBezTo>
                  <a:close/>
                  <a:moveTo>
                    <a:pt x="14223" y="4377"/>
                  </a:moveTo>
                  <a:cubicBezTo>
                    <a:pt x="14223" y="4859"/>
                    <a:pt x="14432" y="5291"/>
                    <a:pt x="14747" y="5676"/>
                  </a:cubicBezTo>
                  <a:lnTo>
                    <a:pt x="5781" y="5676"/>
                  </a:lnTo>
                  <a:cubicBezTo>
                    <a:pt x="6095" y="5291"/>
                    <a:pt x="6305" y="4859"/>
                    <a:pt x="6305" y="4377"/>
                  </a:cubicBezTo>
                  <a:close/>
                  <a:moveTo>
                    <a:pt x="16476" y="6927"/>
                  </a:moveTo>
                  <a:lnTo>
                    <a:pt x="16476" y="7600"/>
                  </a:lnTo>
                  <a:lnTo>
                    <a:pt x="16529" y="7600"/>
                  </a:lnTo>
                  <a:cubicBezTo>
                    <a:pt x="16529" y="7938"/>
                    <a:pt x="16161" y="8226"/>
                    <a:pt x="15795" y="8226"/>
                  </a:cubicBezTo>
                  <a:lnTo>
                    <a:pt x="4786" y="8226"/>
                  </a:lnTo>
                  <a:cubicBezTo>
                    <a:pt x="4418" y="8226"/>
                    <a:pt x="4052" y="7938"/>
                    <a:pt x="4052" y="7600"/>
                  </a:cubicBezTo>
                  <a:lnTo>
                    <a:pt x="4052" y="6927"/>
                  </a:lnTo>
                  <a:close/>
                  <a:moveTo>
                    <a:pt x="15113" y="9428"/>
                  </a:moveTo>
                  <a:lnTo>
                    <a:pt x="15113" y="17752"/>
                  </a:lnTo>
                  <a:lnTo>
                    <a:pt x="13750" y="17752"/>
                  </a:lnTo>
                  <a:lnTo>
                    <a:pt x="13750" y="11354"/>
                  </a:lnTo>
                  <a:cubicBezTo>
                    <a:pt x="13750" y="11016"/>
                    <a:pt x="13436" y="10727"/>
                    <a:pt x="13068" y="10727"/>
                  </a:cubicBezTo>
                  <a:cubicBezTo>
                    <a:pt x="12648" y="10727"/>
                    <a:pt x="12334" y="11016"/>
                    <a:pt x="12334" y="11354"/>
                  </a:cubicBezTo>
                  <a:lnTo>
                    <a:pt x="12334" y="17752"/>
                  </a:lnTo>
                  <a:lnTo>
                    <a:pt x="10971" y="17752"/>
                  </a:lnTo>
                  <a:lnTo>
                    <a:pt x="10971" y="11354"/>
                  </a:lnTo>
                  <a:cubicBezTo>
                    <a:pt x="10971" y="11016"/>
                    <a:pt x="10605" y="10727"/>
                    <a:pt x="10290" y="10727"/>
                  </a:cubicBezTo>
                  <a:cubicBezTo>
                    <a:pt x="9923" y="10727"/>
                    <a:pt x="9557" y="11016"/>
                    <a:pt x="9557" y="11354"/>
                  </a:cubicBezTo>
                  <a:lnTo>
                    <a:pt x="9557" y="17752"/>
                  </a:lnTo>
                  <a:lnTo>
                    <a:pt x="8194" y="17752"/>
                  </a:lnTo>
                  <a:lnTo>
                    <a:pt x="8194" y="11354"/>
                  </a:lnTo>
                  <a:cubicBezTo>
                    <a:pt x="8194" y="11016"/>
                    <a:pt x="7879" y="10727"/>
                    <a:pt x="7458" y="10727"/>
                  </a:cubicBezTo>
                  <a:cubicBezTo>
                    <a:pt x="7092" y="10727"/>
                    <a:pt x="6829" y="11016"/>
                    <a:pt x="6829" y="11354"/>
                  </a:cubicBezTo>
                  <a:lnTo>
                    <a:pt x="6829" y="17752"/>
                  </a:lnTo>
                  <a:lnTo>
                    <a:pt x="5466" y="17752"/>
                  </a:lnTo>
                  <a:lnTo>
                    <a:pt x="5466" y="9428"/>
                  </a:lnTo>
                  <a:close/>
                  <a:moveTo>
                    <a:pt x="15847" y="18954"/>
                  </a:moveTo>
                  <a:cubicBezTo>
                    <a:pt x="16266" y="18954"/>
                    <a:pt x="16581" y="19242"/>
                    <a:pt x="16581" y="19627"/>
                  </a:cubicBezTo>
                  <a:lnTo>
                    <a:pt x="16581" y="20253"/>
                  </a:lnTo>
                  <a:lnTo>
                    <a:pt x="4103" y="20253"/>
                  </a:lnTo>
                  <a:lnTo>
                    <a:pt x="4103" y="19627"/>
                  </a:lnTo>
                  <a:cubicBezTo>
                    <a:pt x="4103" y="19242"/>
                    <a:pt x="4471" y="18954"/>
                    <a:pt x="4837" y="18954"/>
                  </a:cubicBezTo>
                  <a:close/>
                  <a:moveTo>
                    <a:pt x="3474" y="0"/>
                  </a:moveTo>
                  <a:cubicBezTo>
                    <a:pt x="1902" y="0"/>
                    <a:pt x="644" y="913"/>
                    <a:pt x="171" y="2309"/>
                  </a:cubicBezTo>
                  <a:cubicBezTo>
                    <a:pt x="-458" y="4280"/>
                    <a:pt x="695" y="6495"/>
                    <a:pt x="2794" y="6783"/>
                  </a:cubicBezTo>
                  <a:lnTo>
                    <a:pt x="2794" y="7504"/>
                  </a:lnTo>
                  <a:cubicBezTo>
                    <a:pt x="2794" y="8370"/>
                    <a:pt x="3423" y="9043"/>
                    <a:pt x="4208" y="9332"/>
                  </a:cubicBezTo>
                  <a:lnTo>
                    <a:pt x="4208" y="17848"/>
                  </a:lnTo>
                  <a:cubicBezTo>
                    <a:pt x="3423" y="18088"/>
                    <a:pt x="2794" y="18810"/>
                    <a:pt x="2794" y="19676"/>
                  </a:cubicBezTo>
                  <a:lnTo>
                    <a:pt x="2794" y="20927"/>
                  </a:lnTo>
                  <a:cubicBezTo>
                    <a:pt x="2794" y="21311"/>
                    <a:pt x="3160" y="21600"/>
                    <a:pt x="3528" y="21600"/>
                  </a:cubicBezTo>
                  <a:lnTo>
                    <a:pt x="17315" y="21600"/>
                  </a:lnTo>
                  <a:cubicBezTo>
                    <a:pt x="17682" y="21600"/>
                    <a:pt x="17944" y="21311"/>
                    <a:pt x="17944" y="20927"/>
                  </a:cubicBezTo>
                  <a:lnTo>
                    <a:pt x="17944" y="19676"/>
                  </a:lnTo>
                  <a:cubicBezTo>
                    <a:pt x="17944" y="18810"/>
                    <a:pt x="17368" y="18184"/>
                    <a:pt x="16581" y="17848"/>
                  </a:cubicBezTo>
                  <a:lnTo>
                    <a:pt x="16581" y="9332"/>
                  </a:lnTo>
                  <a:cubicBezTo>
                    <a:pt x="17368" y="9092"/>
                    <a:pt x="17944" y="8370"/>
                    <a:pt x="17944" y="7504"/>
                  </a:cubicBezTo>
                  <a:lnTo>
                    <a:pt x="17944" y="6734"/>
                  </a:lnTo>
                  <a:cubicBezTo>
                    <a:pt x="20042" y="6398"/>
                    <a:pt x="21142" y="4137"/>
                    <a:pt x="20513" y="2213"/>
                  </a:cubicBezTo>
                  <a:cubicBezTo>
                    <a:pt x="19989" y="866"/>
                    <a:pt x="18679" y="0"/>
                    <a:pt x="171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202" name="Google Shape;5202;p42"/>
            <p:cNvGrpSpPr/>
            <p:nvPr/>
          </p:nvGrpSpPr>
          <p:grpSpPr>
            <a:xfrm>
              <a:off x="13675359" y="4410"/>
              <a:ext cx="910798" cy="907982"/>
              <a:chOff x="0" y="0"/>
              <a:chExt cx="910797" cy="907981"/>
            </a:xfrm>
          </p:grpSpPr>
          <p:sp>
            <p:nvSpPr>
              <p:cNvPr id="5203" name="Google Shape;5203;p42"/>
              <p:cNvSpPr/>
              <p:nvPr/>
            </p:nvSpPr>
            <p:spPr>
              <a:xfrm>
                <a:off x="0" y="0"/>
                <a:ext cx="910797" cy="907981"/>
              </a:xfrm>
              <a:custGeom>
                <a:rect b="b" l="l" r="r" t="t"/>
                <a:pathLst>
                  <a:path extrusionOk="0" h="21600" w="19672">
                    <a:moveTo>
                      <a:pt x="13450" y="2123"/>
                    </a:moveTo>
                    <a:cubicBezTo>
                      <a:pt x="14371" y="2605"/>
                      <a:pt x="15204" y="3233"/>
                      <a:pt x="15905" y="4005"/>
                    </a:cubicBezTo>
                    <a:cubicBezTo>
                      <a:pt x="16693" y="4874"/>
                      <a:pt x="17262" y="5742"/>
                      <a:pt x="17657" y="6804"/>
                    </a:cubicBezTo>
                    <a:lnTo>
                      <a:pt x="13232" y="8541"/>
                    </a:lnTo>
                    <a:cubicBezTo>
                      <a:pt x="13057" y="8251"/>
                      <a:pt x="12837" y="7914"/>
                      <a:pt x="12619" y="7672"/>
                    </a:cubicBezTo>
                    <a:cubicBezTo>
                      <a:pt x="12399" y="7430"/>
                      <a:pt x="12136" y="7190"/>
                      <a:pt x="11873" y="7044"/>
                    </a:cubicBezTo>
                    <a:lnTo>
                      <a:pt x="13450" y="2123"/>
                    </a:lnTo>
                    <a:close/>
                    <a:moveTo>
                      <a:pt x="9886" y="1267"/>
                    </a:moveTo>
                    <a:cubicBezTo>
                      <a:pt x="10751" y="1267"/>
                      <a:pt x="11613" y="1406"/>
                      <a:pt x="12444" y="1688"/>
                    </a:cubicBezTo>
                    <a:lnTo>
                      <a:pt x="10866" y="6562"/>
                    </a:lnTo>
                    <a:cubicBezTo>
                      <a:pt x="10534" y="6465"/>
                      <a:pt x="10192" y="6416"/>
                      <a:pt x="9850" y="6416"/>
                    </a:cubicBezTo>
                    <a:cubicBezTo>
                      <a:pt x="8832" y="6416"/>
                      <a:pt x="7808" y="6842"/>
                      <a:pt x="7055" y="7672"/>
                    </a:cubicBezTo>
                    <a:cubicBezTo>
                      <a:pt x="5959" y="8879"/>
                      <a:pt x="5608" y="10520"/>
                      <a:pt x="6003" y="12015"/>
                    </a:cubicBezTo>
                    <a:lnTo>
                      <a:pt x="1621" y="13801"/>
                    </a:lnTo>
                    <a:cubicBezTo>
                      <a:pt x="613" y="10567"/>
                      <a:pt x="1228" y="6707"/>
                      <a:pt x="3681" y="4053"/>
                    </a:cubicBezTo>
                    <a:cubicBezTo>
                      <a:pt x="5387" y="2207"/>
                      <a:pt x="7643" y="1267"/>
                      <a:pt x="9886" y="1267"/>
                    </a:cubicBezTo>
                    <a:close/>
                    <a:moveTo>
                      <a:pt x="9836" y="7685"/>
                    </a:moveTo>
                    <a:cubicBezTo>
                      <a:pt x="10581" y="7685"/>
                      <a:pt x="11325" y="7986"/>
                      <a:pt x="11873" y="8590"/>
                    </a:cubicBezTo>
                    <a:cubicBezTo>
                      <a:pt x="12969" y="9795"/>
                      <a:pt x="12969" y="11871"/>
                      <a:pt x="11873" y="13078"/>
                    </a:cubicBezTo>
                    <a:cubicBezTo>
                      <a:pt x="11282" y="13704"/>
                      <a:pt x="10537" y="14018"/>
                      <a:pt x="9804" y="14018"/>
                    </a:cubicBezTo>
                    <a:cubicBezTo>
                      <a:pt x="9070" y="14018"/>
                      <a:pt x="8347" y="13704"/>
                      <a:pt x="7799" y="13078"/>
                    </a:cubicBezTo>
                    <a:cubicBezTo>
                      <a:pt x="6704" y="11871"/>
                      <a:pt x="6704" y="9795"/>
                      <a:pt x="7799" y="8590"/>
                    </a:cubicBezTo>
                    <a:cubicBezTo>
                      <a:pt x="8347" y="7986"/>
                      <a:pt x="9092" y="7685"/>
                      <a:pt x="9836" y="7685"/>
                    </a:cubicBezTo>
                    <a:close/>
                    <a:moveTo>
                      <a:pt x="6397" y="13222"/>
                    </a:moveTo>
                    <a:cubicBezTo>
                      <a:pt x="6529" y="13464"/>
                      <a:pt x="6704" y="13801"/>
                      <a:pt x="6923" y="13946"/>
                    </a:cubicBezTo>
                    <a:cubicBezTo>
                      <a:pt x="7142" y="14187"/>
                      <a:pt x="7361" y="14380"/>
                      <a:pt x="7580" y="14573"/>
                    </a:cubicBezTo>
                    <a:lnTo>
                      <a:pt x="6003" y="19446"/>
                    </a:lnTo>
                    <a:cubicBezTo>
                      <a:pt x="5126" y="18964"/>
                      <a:pt x="4337" y="18385"/>
                      <a:pt x="3636" y="17564"/>
                    </a:cubicBezTo>
                    <a:cubicBezTo>
                      <a:pt x="2980" y="16792"/>
                      <a:pt x="2454" y="15876"/>
                      <a:pt x="2016" y="15008"/>
                    </a:cubicBezTo>
                    <a:lnTo>
                      <a:pt x="6397" y="13222"/>
                    </a:lnTo>
                    <a:close/>
                    <a:moveTo>
                      <a:pt x="18095" y="7914"/>
                    </a:moveTo>
                    <a:cubicBezTo>
                      <a:pt x="18971" y="11195"/>
                      <a:pt x="18314" y="14911"/>
                      <a:pt x="15948" y="17516"/>
                    </a:cubicBezTo>
                    <a:cubicBezTo>
                      <a:pt x="14233" y="19405"/>
                      <a:pt x="12008" y="20341"/>
                      <a:pt x="9794" y="20341"/>
                    </a:cubicBezTo>
                    <a:cubicBezTo>
                      <a:pt x="8896" y="20341"/>
                      <a:pt x="8000" y="20188"/>
                      <a:pt x="7142" y="19881"/>
                    </a:cubicBezTo>
                    <a:lnTo>
                      <a:pt x="8719" y="15055"/>
                    </a:lnTo>
                    <a:cubicBezTo>
                      <a:pt x="9091" y="15170"/>
                      <a:pt x="9470" y="15228"/>
                      <a:pt x="9849" y="15228"/>
                    </a:cubicBezTo>
                    <a:cubicBezTo>
                      <a:pt x="10896" y="15228"/>
                      <a:pt x="11921" y="14784"/>
                      <a:pt x="12662" y="13897"/>
                    </a:cubicBezTo>
                    <a:cubicBezTo>
                      <a:pt x="13713" y="12739"/>
                      <a:pt x="14064" y="11146"/>
                      <a:pt x="13713" y="9699"/>
                    </a:cubicBezTo>
                    <a:lnTo>
                      <a:pt x="18095" y="7914"/>
                    </a:lnTo>
                    <a:close/>
                    <a:moveTo>
                      <a:pt x="9836" y="0"/>
                    </a:moveTo>
                    <a:cubicBezTo>
                      <a:pt x="7317" y="0"/>
                      <a:pt x="4798" y="1061"/>
                      <a:pt x="2892" y="3184"/>
                    </a:cubicBezTo>
                    <a:cubicBezTo>
                      <a:pt x="-964" y="7383"/>
                      <a:pt x="-964" y="14187"/>
                      <a:pt x="2892" y="18434"/>
                    </a:cubicBezTo>
                    <a:cubicBezTo>
                      <a:pt x="4814" y="20551"/>
                      <a:pt x="7324" y="21600"/>
                      <a:pt x="9832" y="21600"/>
                    </a:cubicBezTo>
                    <a:cubicBezTo>
                      <a:pt x="12352" y="21600"/>
                      <a:pt x="14869" y="20539"/>
                      <a:pt x="16781" y="18434"/>
                    </a:cubicBezTo>
                    <a:cubicBezTo>
                      <a:pt x="20636" y="14187"/>
                      <a:pt x="20636" y="7383"/>
                      <a:pt x="16781" y="3184"/>
                    </a:cubicBezTo>
                    <a:cubicBezTo>
                      <a:pt x="14874" y="1061"/>
                      <a:pt x="12356" y="0"/>
                      <a:pt x="98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04" name="Google Shape;5204;p42"/>
              <p:cNvSpPr/>
              <p:nvPr/>
            </p:nvSpPr>
            <p:spPr>
              <a:xfrm>
                <a:off x="374778" y="374730"/>
                <a:ext cx="159229" cy="159229"/>
              </a:xfrm>
              <a:custGeom>
                <a:rect b="b" l="l" r="r" t="t"/>
                <a:pathLst>
                  <a:path extrusionOk="0" h="21600" w="19718">
                    <a:moveTo>
                      <a:pt x="9735" y="7022"/>
                    </a:moveTo>
                    <a:cubicBezTo>
                      <a:pt x="10612" y="7022"/>
                      <a:pt x="11490" y="7363"/>
                      <a:pt x="12119" y="8053"/>
                    </a:cubicBezTo>
                    <a:cubicBezTo>
                      <a:pt x="13379" y="9424"/>
                      <a:pt x="13379" y="11905"/>
                      <a:pt x="12119" y="13276"/>
                    </a:cubicBezTo>
                    <a:cubicBezTo>
                      <a:pt x="11490" y="13966"/>
                      <a:pt x="10612" y="14307"/>
                      <a:pt x="9735" y="14307"/>
                    </a:cubicBezTo>
                    <a:cubicBezTo>
                      <a:pt x="8850" y="14307"/>
                      <a:pt x="7973" y="13966"/>
                      <a:pt x="7343" y="13276"/>
                    </a:cubicBezTo>
                    <a:cubicBezTo>
                      <a:pt x="6092" y="11905"/>
                      <a:pt x="6092" y="9975"/>
                      <a:pt x="7343" y="8053"/>
                    </a:cubicBezTo>
                    <a:cubicBezTo>
                      <a:pt x="7973" y="7363"/>
                      <a:pt x="8850" y="7022"/>
                      <a:pt x="9735" y="7022"/>
                    </a:cubicBezTo>
                    <a:close/>
                    <a:moveTo>
                      <a:pt x="9951" y="0"/>
                    </a:moveTo>
                    <a:cubicBezTo>
                      <a:pt x="7407" y="0"/>
                      <a:pt x="4832" y="1031"/>
                      <a:pt x="2822" y="3101"/>
                    </a:cubicBezTo>
                    <a:cubicBezTo>
                      <a:pt x="-941" y="7223"/>
                      <a:pt x="-941" y="14106"/>
                      <a:pt x="2822" y="18508"/>
                    </a:cubicBezTo>
                    <a:cubicBezTo>
                      <a:pt x="4832" y="20569"/>
                      <a:pt x="7407" y="21600"/>
                      <a:pt x="9951" y="21600"/>
                    </a:cubicBezTo>
                    <a:cubicBezTo>
                      <a:pt x="12494" y="21600"/>
                      <a:pt x="15006" y="20569"/>
                      <a:pt x="16896" y="18508"/>
                    </a:cubicBezTo>
                    <a:cubicBezTo>
                      <a:pt x="20659" y="14377"/>
                      <a:pt x="20659" y="7503"/>
                      <a:pt x="16896" y="3101"/>
                    </a:cubicBezTo>
                    <a:cubicBezTo>
                      <a:pt x="15006" y="1031"/>
                      <a:pt x="12494" y="0"/>
                      <a:pt x="99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205" name="Google Shape;5205;p42"/>
            <p:cNvGrpSpPr/>
            <p:nvPr/>
          </p:nvGrpSpPr>
          <p:grpSpPr>
            <a:xfrm>
              <a:off x="1132795" y="3026"/>
              <a:ext cx="910815" cy="910751"/>
              <a:chOff x="0" y="64"/>
              <a:chExt cx="910814" cy="910749"/>
            </a:xfrm>
          </p:grpSpPr>
          <p:sp>
            <p:nvSpPr>
              <p:cNvPr id="5206" name="Google Shape;5206;p42"/>
              <p:cNvSpPr/>
              <p:nvPr/>
            </p:nvSpPr>
            <p:spPr>
              <a:xfrm>
                <a:off x="0" y="697178"/>
                <a:ext cx="910814" cy="213635"/>
              </a:xfrm>
              <a:custGeom>
                <a:rect b="b" l="l" r="r" t="t"/>
                <a:pathLst>
                  <a:path extrusionOk="0" h="21600" w="21600">
                    <a:moveTo>
                      <a:pt x="5243" y="5813"/>
                    </a:moveTo>
                    <a:cubicBezTo>
                      <a:pt x="5100" y="7454"/>
                      <a:pt x="5051" y="9296"/>
                      <a:pt x="5051" y="10735"/>
                    </a:cubicBezTo>
                    <a:cubicBezTo>
                      <a:pt x="5051" y="12577"/>
                      <a:pt x="5100" y="14016"/>
                      <a:pt x="5243" y="15656"/>
                    </a:cubicBezTo>
                    <a:cubicBezTo>
                      <a:pt x="4427" y="15448"/>
                      <a:pt x="3704" y="14836"/>
                      <a:pt x="3080" y="14016"/>
                    </a:cubicBezTo>
                    <a:cubicBezTo>
                      <a:pt x="1877" y="12786"/>
                      <a:pt x="1396" y="11347"/>
                      <a:pt x="1251" y="10735"/>
                    </a:cubicBezTo>
                    <a:cubicBezTo>
                      <a:pt x="1396" y="10325"/>
                      <a:pt x="1780" y="8684"/>
                      <a:pt x="3080" y="7454"/>
                    </a:cubicBezTo>
                    <a:cubicBezTo>
                      <a:pt x="3704" y="6634"/>
                      <a:pt x="4427" y="6224"/>
                      <a:pt x="5243" y="5813"/>
                    </a:cubicBezTo>
                    <a:close/>
                    <a:moveTo>
                      <a:pt x="9189" y="5605"/>
                    </a:moveTo>
                    <a:cubicBezTo>
                      <a:pt x="12075" y="6425"/>
                      <a:pt x="13663" y="9296"/>
                      <a:pt x="13952" y="10735"/>
                    </a:cubicBezTo>
                    <a:cubicBezTo>
                      <a:pt x="13807" y="11347"/>
                      <a:pt x="13422" y="12786"/>
                      <a:pt x="12124" y="14016"/>
                    </a:cubicBezTo>
                    <a:cubicBezTo>
                      <a:pt x="11305" y="14836"/>
                      <a:pt x="10295" y="15656"/>
                      <a:pt x="9189" y="15858"/>
                    </a:cubicBezTo>
                    <a:cubicBezTo>
                      <a:pt x="8997" y="14426"/>
                      <a:pt x="8900" y="12577"/>
                      <a:pt x="8900" y="10735"/>
                    </a:cubicBezTo>
                    <a:cubicBezTo>
                      <a:pt x="8900" y="8886"/>
                      <a:pt x="8997" y="7246"/>
                      <a:pt x="9189" y="5605"/>
                    </a:cubicBezTo>
                    <a:close/>
                    <a:moveTo>
                      <a:pt x="7793" y="5195"/>
                    </a:moveTo>
                    <a:cubicBezTo>
                      <a:pt x="7697" y="6835"/>
                      <a:pt x="7554" y="8684"/>
                      <a:pt x="7554" y="10527"/>
                    </a:cubicBezTo>
                    <a:cubicBezTo>
                      <a:pt x="7554" y="12375"/>
                      <a:pt x="7650" y="14016"/>
                      <a:pt x="7793" y="15858"/>
                    </a:cubicBezTo>
                    <a:cubicBezTo>
                      <a:pt x="7626" y="15962"/>
                      <a:pt x="7445" y="16014"/>
                      <a:pt x="7259" y="16014"/>
                    </a:cubicBezTo>
                    <a:cubicBezTo>
                      <a:pt x="7073" y="16014"/>
                      <a:pt x="6880" y="15962"/>
                      <a:pt x="6686" y="15858"/>
                    </a:cubicBezTo>
                    <a:cubicBezTo>
                      <a:pt x="6447" y="14426"/>
                      <a:pt x="6351" y="12577"/>
                      <a:pt x="6351" y="10527"/>
                    </a:cubicBezTo>
                    <a:cubicBezTo>
                      <a:pt x="6351" y="8684"/>
                      <a:pt x="6494" y="6835"/>
                      <a:pt x="6686" y="5195"/>
                    </a:cubicBezTo>
                    <a:close/>
                    <a:moveTo>
                      <a:pt x="16492" y="5319"/>
                    </a:moveTo>
                    <a:cubicBezTo>
                      <a:pt x="16670" y="5319"/>
                      <a:pt x="16851" y="5475"/>
                      <a:pt x="17030" y="5813"/>
                    </a:cubicBezTo>
                    <a:lnTo>
                      <a:pt x="19435" y="10735"/>
                    </a:lnTo>
                    <a:lnTo>
                      <a:pt x="17030" y="15656"/>
                    </a:lnTo>
                    <a:cubicBezTo>
                      <a:pt x="16845" y="16047"/>
                      <a:pt x="16656" y="16229"/>
                      <a:pt x="16473" y="16229"/>
                    </a:cubicBezTo>
                    <a:cubicBezTo>
                      <a:pt x="15798" y="16229"/>
                      <a:pt x="15202" y="13801"/>
                      <a:pt x="15202" y="10735"/>
                    </a:cubicBezTo>
                    <a:cubicBezTo>
                      <a:pt x="15202" y="7636"/>
                      <a:pt x="15810" y="5319"/>
                      <a:pt x="16492" y="5319"/>
                    </a:cubicBezTo>
                    <a:close/>
                    <a:moveTo>
                      <a:pt x="16468" y="0"/>
                    </a:moveTo>
                    <a:cubicBezTo>
                      <a:pt x="15607" y="0"/>
                      <a:pt x="14759" y="1894"/>
                      <a:pt x="14288" y="5195"/>
                    </a:cubicBezTo>
                    <a:cubicBezTo>
                      <a:pt x="12748" y="1094"/>
                      <a:pt x="9478" y="65"/>
                      <a:pt x="7650" y="65"/>
                    </a:cubicBezTo>
                    <a:cubicBezTo>
                      <a:pt x="5485" y="65"/>
                      <a:pt x="0" y="1504"/>
                      <a:pt x="0" y="10735"/>
                    </a:cubicBezTo>
                    <a:cubicBezTo>
                      <a:pt x="0" y="19959"/>
                      <a:pt x="5389" y="21600"/>
                      <a:pt x="7650" y="21600"/>
                    </a:cubicBezTo>
                    <a:cubicBezTo>
                      <a:pt x="9478" y="21600"/>
                      <a:pt x="12748" y="20578"/>
                      <a:pt x="14288" y="16477"/>
                    </a:cubicBezTo>
                    <a:cubicBezTo>
                      <a:pt x="14761" y="19784"/>
                      <a:pt x="15611" y="21580"/>
                      <a:pt x="16476" y="21580"/>
                    </a:cubicBezTo>
                    <a:cubicBezTo>
                      <a:pt x="16844" y="21580"/>
                      <a:pt x="17215" y="21255"/>
                      <a:pt x="17560" y="20578"/>
                    </a:cubicBezTo>
                    <a:lnTo>
                      <a:pt x="21215" y="13397"/>
                    </a:lnTo>
                    <a:cubicBezTo>
                      <a:pt x="21456" y="12786"/>
                      <a:pt x="21600" y="11965"/>
                      <a:pt x="21600" y="10735"/>
                    </a:cubicBezTo>
                    <a:cubicBezTo>
                      <a:pt x="21600" y="9706"/>
                      <a:pt x="21408" y="8684"/>
                      <a:pt x="21215" y="8274"/>
                    </a:cubicBezTo>
                    <a:lnTo>
                      <a:pt x="17560" y="1094"/>
                    </a:lnTo>
                    <a:cubicBezTo>
                      <a:pt x="17212" y="352"/>
                      <a:pt x="16839" y="0"/>
                      <a:pt x="164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07" name="Google Shape;5207;p42"/>
              <p:cNvSpPr/>
              <p:nvPr/>
            </p:nvSpPr>
            <p:spPr>
              <a:xfrm>
                <a:off x="375309" y="107590"/>
                <a:ext cx="105467" cy="107462"/>
              </a:xfrm>
              <a:custGeom>
                <a:rect b="b" l="l" r="r" t="t"/>
                <a:pathLst>
                  <a:path extrusionOk="0" h="21600" w="21600">
                    <a:moveTo>
                      <a:pt x="10800" y="0"/>
                    </a:moveTo>
                    <a:cubicBezTo>
                      <a:pt x="4985" y="0"/>
                      <a:pt x="0" y="4892"/>
                      <a:pt x="0" y="11001"/>
                    </a:cubicBezTo>
                    <a:cubicBezTo>
                      <a:pt x="0" y="16708"/>
                      <a:pt x="4985" y="21600"/>
                      <a:pt x="10800" y="21600"/>
                    </a:cubicBezTo>
                    <a:cubicBezTo>
                      <a:pt x="17024" y="21600"/>
                      <a:pt x="21600" y="16708"/>
                      <a:pt x="21600" y="11001"/>
                    </a:cubicBezTo>
                    <a:cubicBezTo>
                      <a:pt x="21600" y="4892"/>
                      <a:pt x="1702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08" name="Google Shape;5208;p42"/>
              <p:cNvSpPr/>
              <p:nvPr/>
            </p:nvSpPr>
            <p:spPr>
              <a:xfrm>
                <a:off x="215051" y="135984"/>
                <a:ext cx="107527" cy="107462"/>
              </a:xfrm>
              <a:custGeom>
                <a:rect b="b" l="l" r="r" t="t"/>
                <a:pathLst>
                  <a:path extrusionOk="0" h="21600" w="21600">
                    <a:moveTo>
                      <a:pt x="10593" y="0"/>
                    </a:moveTo>
                    <a:cubicBezTo>
                      <a:pt x="4889" y="0"/>
                      <a:pt x="0" y="4892"/>
                      <a:pt x="0" y="11001"/>
                    </a:cubicBezTo>
                    <a:cubicBezTo>
                      <a:pt x="0" y="16708"/>
                      <a:pt x="4889" y="21600"/>
                      <a:pt x="10593" y="21600"/>
                    </a:cubicBezTo>
                    <a:cubicBezTo>
                      <a:pt x="16711" y="21600"/>
                      <a:pt x="21600" y="16708"/>
                      <a:pt x="21600" y="11001"/>
                    </a:cubicBezTo>
                    <a:cubicBezTo>
                      <a:pt x="21600" y="4892"/>
                      <a:pt x="16711" y="0"/>
                      <a:pt x="10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09" name="Google Shape;5209;p42"/>
              <p:cNvSpPr/>
              <p:nvPr/>
            </p:nvSpPr>
            <p:spPr>
              <a:xfrm>
                <a:off x="215051" y="403704"/>
                <a:ext cx="107527" cy="105530"/>
              </a:xfrm>
              <a:custGeom>
                <a:rect b="b" l="l" r="r" t="t"/>
                <a:pathLst>
                  <a:path extrusionOk="0" h="21600" w="21600">
                    <a:moveTo>
                      <a:pt x="10593" y="0"/>
                    </a:moveTo>
                    <a:cubicBezTo>
                      <a:pt x="4889" y="0"/>
                      <a:pt x="0" y="4573"/>
                      <a:pt x="0" y="10793"/>
                    </a:cubicBezTo>
                    <a:cubicBezTo>
                      <a:pt x="0" y="16605"/>
                      <a:pt x="4889" y="21600"/>
                      <a:pt x="10593" y="21600"/>
                    </a:cubicBezTo>
                    <a:cubicBezTo>
                      <a:pt x="16711" y="21600"/>
                      <a:pt x="21600" y="16605"/>
                      <a:pt x="21600" y="10793"/>
                    </a:cubicBezTo>
                    <a:cubicBezTo>
                      <a:pt x="21600" y="4573"/>
                      <a:pt x="16711" y="0"/>
                      <a:pt x="10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10" name="Google Shape;5210;p42"/>
              <p:cNvSpPr/>
              <p:nvPr/>
            </p:nvSpPr>
            <p:spPr>
              <a:xfrm>
                <a:off x="109586" y="267783"/>
                <a:ext cx="105466" cy="107527"/>
              </a:xfrm>
              <a:custGeom>
                <a:rect b="b" l="l" r="r" t="t"/>
                <a:pathLst>
                  <a:path extrusionOk="0" h="21600" w="21600">
                    <a:moveTo>
                      <a:pt x="10800" y="0"/>
                    </a:moveTo>
                    <a:cubicBezTo>
                      <a:pt x="4985" y="0"/>
                      <a:pt x="0" y="4902"/>
                      <a:pt x="0" y="11007"/>
                    </a:cubicBezTo>
                    <a:cubicBezTo>
                      <a:pt x="0" y="16711"/>
                      <a:pt x="4985" y="21600"/>
                      <a:pt x="10800" y="21600"/>
                    </a:cubicBezTo>
                    <a:cubicBezTo>
                      <a:pt x="16615" y="21600"/>
                      <a:pt x="21600" y="16711"/>
                      <a:pt x="21600" y="11007"/>
                    </a:cubicBezTo>
                    <a:cubicBezTo>
                      <a:pt x="21600" y="4902"/>
                      <a:pt x="16615"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11" name="Google Shape;5211;p42"/>
              <p:cNvSpPr/>
              <p:nvPr/>
            </p:nvSpPr>
            <p:spPr>
              <a:xfrm>
                <a:off x="375309" y="428042"/>
                <a:ext cx="105467" cy="107526"/>
              </a:xfrm>
              <a:custGeom>
                <a:rect b="b" l="l" r="r" t="t"/>
                <a:pathLst>
                  <a:path extrusionOk="0" h="21600" w="21600">
                    <a:moveTo>
                      <a:pt x="10800" y="0"/>
                    </a:moveTo>
                    <a:cubicBezTo>
                      <a:pt x="4985" y="0"/>
                      <a:pt x="0" y="4889"/>
                      <a:pt x="0" y="10593"/>
                    </a:cubicBezTo>
                    <a:cubicBezTo>
                      <a:pt x="0" y="16711"/>
                      <a:pt x="4985" y="21600"/>
                      <a:pt x="10800" y="21600"/>
                    </a:cubicBezTo>
                    <a:cubicBezTo>
                      <a:pt x="17024" y="21600"/>
                      <a:pt x="21600" y="16711"/>
                      <a:pt x="21600" y="10593"/>
                    </a:cubicBezTo>
                    <a:cubicBezTo>
                      <a:pt x="21600" y="4889"/>
                      <a:pt x="1702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12" name="Google Shape;5212;p42"/>
              <p:cNvSpPr/>
              <p:nvPr/>
            </p:nvSpPr>
            <p:spPr>
              <a:xfrm>
                <a:off x="0" y="64"/>
                <a:ext cx="906757" cy="640970"/>
              </a:xfrm>
              <a:custGeom>
                <a:rect b="b" l="l" r="r" t="t"/>
                <a:pathLst>
                  <a:path extrusionOk="0" h="21600" w="21600">
                    <a:moveTo>
                      <a:pt x="10824" y="1777"/>
                    </a:moveTo>
                    <a:cubicBezTo>
                      <a:pt x="16187" y="1777"/>
                      <a:pt x="20344" y="6084"/>
                      <a:pt x="20344" y="10868"/>
                    </a:cubicBezTo>
                    <a:cubicBezTo>
                      <a:pt x="20344" y="15653"/>
                      <a:pt x="16187" y="19823"/>
                      <a:pt x="10824" y="19823"/>
                    </a:cubicBezTo>
                    <a:cubicBezTo>
                      <a:pt x="5413" y="19823"/>
                      <a:pt x="1256" y="15653"/>
                      <a:pt x="1256" y="10868"/>
                    </a:cubicBezTo>
                    <a:cubicBezTo>
                      <a:pt x="1256" y="5947"/>
                      <a:pt x="5557" y="1777"/>
                      <a:pt x="10824" y="1777"/>
                    </a:cubicBezTo>
                    <a:close/>
                    <a:moveTo>
                      <a:pt x="10824" y="0"/>
                    </a:moveTo>
                    <a:cubicBezTo>
                      <a:pt x="4833" y="0"/>
                      <a:pt x="0" y="4854"/>
                      <a:pt x="0" y="10868"/>
                    </a:cubicBezTo>
                    <a:cubicBezTo>
                      <a:pt x="0" y="17022"/>
                      <a:pt x="5026" y="21600"/>
                      <a:pt x="10824" y="21600"/>
                    </a:cubicBezTo>
                    <a:cubicBezTo>
                      <a:pt x="16672" y="21600"/>
                      <a:pt x="21600" y="16885"/>
                      <a:pt x="21600" y="10868"/>
                    </a:cubicBezTo>
                    <a:cubicBezTo>
                      <a:pt x="21600" y="4854"/>
                      <a:pt x="16769" y="0"/>
                      <a:pt x="108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13" name="Google Shape;5213;p42"/>
              <p:cNvSpPr/>
              <p:nvPr/>
            </p:nvSpPr>
            <p:spPr>
              <a:xfrm>
                <a:off x="531511" y="215051"/>
                <a:ext cx="269781" cy="212992"/>
              </a:xfrm>
              <a:custGeom>
                <a:rect b="b" l="l" r="r" t="t"/>
                <a:pathLst>
                  <a:path extrusionOk="0" h="21600" w="21600">
                    <a:moveTo>
                      <a:pt x="10877" y="5348"/>
                    </a:moveTo>
                    <a:cubicBezTo>
                      <a:pt x="14290" y="5348"/>
                      <a:pt x="17378" y="8025"/>
                      <a:pt x="17378" y="10904"/>
                    </a:cubicBezTo>
                    <a:cubicBezTo>
                      <a:pt x="17378" y="13582"/>
                      <a:pt x="14455" y="16252"/>
                      <a:pt x="10877" y="16252"/>
                    </a:cubicBezTo>
                    <a:cubicBezTo>
                      <a:pt x="7305" y="16252"/>
                      <a:pt x="4382" y="13582"/>
                      <a:pt x="4382" y="10904"/>
                    </a:cubicBezTo>
                    <a:cubicBezTo>
                      <a:pt x="4547" y="8025"/>
                      <a:pt x="7305" y="5348"/>
                      <a:pt x="10877" y="5348"/>
                    </a:cubicBezTo>
                    <a:close/>
                    <a:moveTo>
                      <a:pt x="10877" y="0"/>
                    </a:moveTo>
                    <a:cubicBezTo>
                      <a:pt x="4707" y="0"/>
                      <a:pt x="0" y="4936"/>
                      <a:pt x="0" y="10904"/>
                    </a:cubicBezTo>
                    <a:cubicBezTo>
                      <a:pt x="325" y="16664"/>
                      <a:pt x="4872" y="21600"/>
                      <a:pt x="10877" y="21600"/>
                    </a:cubicBezTo>
                    <a:cubicBezTo>
                      <a:pt x="16888" y="21600"/>
                      <a:pt x="21600" y="16664"/>
                      <a:pt x="21600" y="10904"/>
                    </a:cubicBezTo>
                    <a:cubicBezTo>
                      <a:pt x="21600" y="4936"/>
                      <a:pt x="16888" y="0"/>
                      <a:pt x="108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214" name="Google Shape;5214;p42"/>
            <p:cNvGrpSpPr/>
            <p:nvPr/>
          </p:nvGrpSpPr>
          <p:grpSpPr>
            <a:xfrm>
              <a:off x="1129800" y="1092514"/>
              <a:ext cx="910333" cy="906759"/>
              <a:chOff x="0" y="0"/>
              <a:chExt cx="910331" cy="906757"/>
            </a:xfrm>
          </p:grpSpPr>
          <p:sp>
            <p:nvSpPr>
              <p:cNvPr id="5215" name="Google Shape;5215;p42"/>
              <p:cNvSpPr/>
              <p:nvPr/>
            </p:nvSpPr>
            <p:spPr>
              <a:xfrm>
                <a:off x="0" y="0"/>
                <a:ext cx="910331" cy="906757"/>
              </a:xfrm>
              <a:custGeom>
                <a:rect b="b" l="l" r="r" t="t"/>
                <a:pathLst>
                  <a:path extrusionOk="0" h="21600" w="21446">
                    <a:moveTo>
                      <a:pt x="14575" y="1112"/>
                    </a:moveTo>
                    <a:cubicBezTo>
                      <a:pt x="14958" y="1112"/>
                      <a:pt x="15196" y="1451"/>
                      <a:pt x="15196" y="1788"/>
                    </a:cubicBezTo>
                    <a:lnTo>
                      <a:pt x="15196" y="3238"/>
                    </a:lnTo>
                    <a:lnTo>
                      <a:pt x="14909" y="3673"/>
                    </a:lnTo>
                    <a:cubicBezTo>
                      <a:pt x="14767" y="3721"/>
                      <a:pt x="14718" y="3721"/>
                      <a:pt x="14575" y="3721"/>
                    </a:cubicBezTo>
                    <a:lnTo>
                      <a:pt x="7025" y="3721"/>
                    </a:lnTo>
                    <a:cubicBezTo>
                      <a:pt x="6882" y="3721"/>
                      <a:pt x="6785" y="3673"/>
                      <a:pt x="6689" y="3673"/>
                    </a:cubicBezTo>
                    <a:lnTo>
                      <a:pt x="6403" y="3238"/>
                    </a:lnTo>
                    <a:lnTo>
                      <a:pt x="6403" y="1788"/>
                    </a:lnTo>
                    <a:cubicBezTo>
                      <a:pt x="6403" y="1451"/>
                      <a:pt x="6689" y="1112"/>
                      <a:pt x="7025" y="1112"/>
                    </a:cubicBezTo>
                    <a:close/>
                    <a:moveTo>
                      <a:pt x="14002" y="5074"/>
                    </a:moveTo>
                    <a:lnTo>
                      <a:pt x="13093" y="6331"/>
                    </a:lnTo>
                    <a:lnTo>
                      <a:pt x="8698" y="6331"/>
                    </a:lnTo>
                    <a:lnTo>
                      <a:pt x="7742" y="5074"/>
                    </a:lnTo>
                    <a:close/>
                    <a:moveTo>
                      <a:pt x="3298" y="7538"/>
                    </a:moveTo>
                    <a:cubicBezTo>
                      <a:pt x="3680" y="7538"/>
                      <a:pt x="3918" y="7828"/>
                      <a:pt x="3918" y="8167"/>
                    </a:cubicBezTo>
                    <a:lnTo>
                      <a:pt x="3918" y="8844"/>
                    </a:lnTo>
                    <a:lnTo>
                      <a:pt x="2629" y="8844"/>
                    </a:lnTo>
                    <a:lnTo>
                      <a:pt x="2629" y="8167"/>
                    </a:lnTo>
                    <a:cubicBezTo>
                      <a:pt x="2629" y="7828"/>
                      <a:pt x="2962" y="7538"/>
                      <a:pt x="3298" y="7538"/>
                    </a:cubicBezTo>
                    <a:close/>
                    <a:moveTo>
                      <a:pt x="18493" y="7538"/>
                    </a:moveTo>
                    <a:cubicBezTo>
                      <a:pt x="18829" y="7538"/>
                      <a:pt x="19115" y="7828"/>
                      <a:pt x="19115" y="8167"/>
                    </a:cubicBezTo>
                    <a:lnTo>
                      <a:pt x="19115" y="8844"/>
                    </a:lnTo>
                    <a:lnTo>
                      <a:pt x="17873" y="8844"/>
                    </a:lnTo>
                    <a:lnTo>
                      <a:pt x="17873" y="8167"/>
                    </a:lnTo>
                    <a:lnTo>
                      <a:pt x="17825" y="8167"/>
                    </a:lnTo>
                    <a:cubicBezTo>
                      <a:pt x="17825" y="7828"/>
                      <a:pt x="18111" y="7538"/>
                      <a:pt x="18493" y="7538"/>
                    </a:cubicBezTo>
                    <a:close/>
                    <a:moveTo>
                      <a:pt x="12998" y="7588"/>
                    </a:moveTo>
                    <a:lnTo>
                      <a:pt x="14049" y="9761"/>
                    </a:lnTo>
                    <a:cubicBezTo>
                      <a:pt x="14193" y="10003"/>
                      <a:pt x="14336" y="10147"/>
                      <a:pt x="14622" y="10147"/>
                    </a:cubicBezTo>
                    <a:lnTo>
                      <a:pt x="19689" y="10147"/>
                    </a:lnTo>
                    <a:cubicBezTo>
                      <a:pt x="20022" y="10147"/>
                      <a:pt x="20309" y="10439"/>
                      <a:pt x="20309" y="10776"/>
                    </a:cubicBezTo>
                    <a:lnTo>
                      <a:pt x="20309" y="11453"/>
                    </a:lnTo>
                    <a:lnTo>
                      <a:pt x="13954" y="11453"/>
                    </a:lnTo>
                    <a:cubicBezTo>
                      <a:pt x="13142" y="10680"/>
                      <a:pt x="12091" y="10196"/>
                      <a:pt x="10896" y="10196"/>
                    </a:cubicBezTo>
                    <a:cubicBezTo>
                      <a:pt x="9700" y="10196"/>
                      <a:pt x="8649" y="10680"/>
                      <a:pt x="7789" y="11453"/>
                    </a:cubicBezTo>
                    <a:lnTo>
                      <a:pt x="1480" y="11453"/>
                    </a:lnTo>
                    <a:lnTo>
                      <a:pt x="1480" y="10776"/>
                    </a:lnTo>
                    <a:cubicBezTo>
                      <a:pt x="1385" y="10390"/>
                      <a:pt x="1672" y="10147"/>
                      <a:pt x="2055" y="10147"/>
                    </a:cubicBezTo>
                    <a:lnTo>
                      <a:pt x="7073" y="10147"/>
                    </a:lnTo>
                    <a:cubicBezTo>
                      <a:pt x="7311" y="10147"/>
                      <a:pt x="7551" y="10003"/>
                      <a:pt x="7598" y="9761"/>
                    </a:cubicBezTo>
                    <a:lnTo>
                      <a:pt x="8698" y="7588"/>
                    </a:lnTo>
                    <a:close/>
                    <a:moveTo>
                      <a:pt x="6833" y="12661"/>
                    </a:moveTo>
                    <a:cubicBezTo>
                      <a:pt x="6547" y="13289"/>
                      <a:pt x="6403" y="13868"/>
                      <a:pt x="6403" y="14594"/>
                    </a:cubicBezTo>
                    <a:cubicBezTo>
                      <a:pt x="6403" y="15270"/>
                      <a:pt x="6594" y="15899"/>
                      <a:pt x="6833" y="16479"/>
                    </a:cubicBezTo>
                    <a:lnTo>
                      <a:pt x="1385" y="16479"/>
                    </a:lnTo>
                    <a:lnTo>
                      <a:pt x="1385" y="12661"/>
                    </a:lnTo>
                    <a:close/>
                    <a:moveTo>
                      <a:pt x="20309" y="12709"/>
                    </a:moveTo>
                    <a:lnTo>
                      <a:pt x="20309" y="16479"/>
                    </a:lnTo>
                    <a:lnTo>
                      <a:pt x="14814" y="16479"/>
                    </a:lnTo>
                    <a:cubicBezTo>
                      <a:pt x="15149" y="15850"/>
                      <a:pt x="15244" y="15270"/>
                      <a:pt x="15244" y="14594"/>
                    </a:cubicBezTo>
                    <a:cubicBezTo>
                      <a:pt x="15244" y="13917"/>
                      <a:pt x="15053" y="13289"/>
                      <a:pt x="14814" y="12709"/>
                    </a:cubicBezTo>
                    <a:close/>
                    <a:moveTo>
                      <a:pt x="10847" y="11308"/>
                    </a:moveTo>
                    <a:cubicBezTo>
                      <a:pt x="12569" y="11308"/>
                      <a:pt x="14002" y="12758"/>
                      <a:pt x="14002" y="14545"/>
                    </a:cubicBezTo>
                    <a:cubicBezTo>
                      <a:pt x="14002" y="16286"/>
                      <a:pt x="12569" y="17735"/>
                      <a:pt x="10847" y="17735"/>
                    </a:cubicBezTo>
                    <a:cubicBezTo>
                      <a:pt x="9080" y="17735"/>
                      <a:pt x="7646" y="16286"/>
                      <a:pt x="7646" y="14545"/>
                    </a:cubicBezTo>
                    <a:cubicBezTo>
                      <a:pt x="7646" y="12758"/>
                      <a:pt x="9080" y="11308"/>
                      <a:pt x="10847" y="11308"/>
                    </a:cubicBezTo>
                    <a:close/>
                    <a:moveTo>
                      <a:pt x="20309" y="17735"/>
                    </a:moveTo>
                    <a:lnTo>
                      <a:pt x="20309" y="19618"/>
                    </a:lnTo>
                    <a:cubicBezTo>
                      <a:pt x="20309" y="19957"/>
                      <a:pt x="20022" y="20247"/>
                      <a:pt x="19689" y="20247"/>
                    </a:cubicBezTo>
                    <a:lnTo>
                      <a:pt x="2055" y="20247"/>
                    </a:lnTo>
                    <a:cubicBezTo>
                      <a:pt x="1672" y="20247"/>
                      <a:pt x="1433" y="19957"/>
                      <a:pt x="1433" y="19618"/>
                    </a:cubicBezTo>
                    <a:lnTo>
                      <a:pt x="1433" y="17735"/>
                    </a:lnTo>
                    <a:lnTo>
                      <a:pt x="7789" y="17735"/>
                    </a:lnTo>
                    <a:cubicBezTo>
                      <a:pt x="8554" y="18508"/>
                      <a:pt x="9700" y="18991"/>
                      <a:pt x="10896" y="18991"/>
                    </a:cubicBezTo>
                    <a:cubicBezTo>
                      <a:pt x="12091" y="18991"/>
                      <a:pt x="13142" y="18508"/>
                      <a:pt x="13954" y="17735"/>
                    </a:cubicBezTo>
                    <a:close/>
                    <a:moveTo>
                      <a:pt x="6929" y="0"/>
                    </a:moveTo>
                    <a:cubicBezTo>
                      <a:pt x="5925" y="0"/>
                      <a:pt x="5018" y="822"/>
                      <a:pt x="5018" y="1934"/>
                    </a:cubicBezTo>
                    <a:lnTo>
                      <a:pt x="5018" y="3238"/>
                    </a:lnTo>
                    <a:cubicBezTo>
                      <a:pt x="5018" y="3770"/>
                      <a:pt x="5256" y="4350"/>
                      <a:pt x="5687" y="4687"/>
                    </a:cubicBezTo>
                    <a:lnTo>
                      <a:pt x="7407" y="7104"/>
                    </a:lnTo>
                    <a:lnTo>
                      <a:pt x="6547" y="8940"/>
                    </a:lnTo>
                    <a:lnTo>
                      <a:pt x="5018" y="8940"/>
                    </a:lnTo>
                    <a:lnTo>
                      <a:pt x="5018" y="8264"/>
                    </a:lnTo>
                    <a:cubicBezTo>
                      <a:pt x="5018" y="7249"/>
                      <a:pt x="4205" y="6379"/>
                      <a:pt x="3202" y="6379"/>
                    </a:cubicBezTo>
                    <a:cubicBezTo>
                      <a:pt x="2151" y="6379"/>
                      <a:pt x="1289" y="7249"/>
                      <a:pt x="1289" y="8264"/>
                    </a:cubicBezTo>
                    <a:lnTo>
                      <a:pt x="1289" y="8988"/>
                    </a:lnTo>
                    <a:cubicBezTo>
                      <a:pt x="573" y="9230"/>
                      <a:pt x="0" y="9954"/>
                      <a:pt x="0" y="10776"/>
                    </a:cubicBezTo>
                    <a:lnTo>
                      <a:pt x="0" y="19667"/>
                    </a:lnTo>
                    <a:cubicBezTo>
                      <a:pt x="0" y="20683"/>
                      <a:pt x="860" y="21600"/>
                      <a:pt x="1863" y="21600"/>
                    </a:cubicBezTo>
                    <a:lnTo>
                      <a:pt x="19498" y="21600"/>
                    </a:lnTo>
                    <a:cubicBezTo>
                      <a:pt x="20500" y="21600"/>
                      <a:pt x="21409" y="20730"/>
                      <a:pt x="21409" y="19667"/>
                    </a:cubicBezTo>
                    <a:lnTo>
                      <a:pt x="21409" y="10776"/>
                    </a:lnTo>
                    <a:cubicBezTo>
                      <a:pt x="21600" y="9954"/>
                      <a:pt x="21027" y="9230"/>
                      <a:pt x="20309" y="8988"/>
                    </a:cubicBezTo>
                    <a:lnTo>
                      <a:pt x="20309" y="8264"/>
                    </a:lnTo>
                    <a:cubicBezTo>
                      <a:pt x="20309" y="7249"/>
                      <a:pt x="19498" y="6379"/>
                      <a:pt x="18398" y="6379"/>
                    </a:cubicBezTo>
                    <a:cubicBezTo>
                      <a:pt x="17395" y="6379"/>
                      <a:pt x="16487" y="7249"/>
                      <a:pt x="16487" y="8264"/>
                    </a:cubicBezTo>
                    <a:lnTo>
                      <a:pt x="16487" y="8940"/>
                    </a:lnTo>
                    <a:lnTo>
                      <a:pt x="14958" y="8940"/>
                    </a:lnTo>
                    <a:lnTo>
                      <a:pt x="14049" y="7104"/>
                    </a:lnTo>
                    <a:lnTo>
                      <a:pt x="15818" y="4687"/>
                    </a:lnTo>
                    <a:cubicBezTo>
                      <a:pt x="16200" y="4350"/>
                      <a:pt x="16438" y="3867"/>
                      <a:pt x="16438" y="3238"/>
                    </a:cubicBezTo>
                    <a:lnTo>
                      <a:pt x="16438" y="1934"/>
                    </a:lnTo>
                    <a:cubicBezTo>
                      <a:pt x="16438" y="871"/>
                      <a:pt x="15627" y="0"/>
                      <a:pt x="145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16" name="Google Shape;5216;p42"/>
              <p:cNvSpPr/>
              <p:nvPr/>
            </p:nvSpPr>
            <p:spPr>
              <a:xfrm>
                <a:off x="379301" y="531511"/>
                <a:ext cx="162320" cy="156203"/>
              </a:xfrm>
              <a:custGeom>
                <a:rect b="b" l="l" r="r" t="t"/>
                <a:pathLst>
                  <a:path extrusionOk="0" h="21600" w="21600">
                    <a:moveTo>
                      <a:pt x="10796" y="7007"/>
                    </a:moveTo>
                    <a:cubicBezTo>
                      <a:pt x="12415" y="7007"/>
                      <a:pt x="14309" y="8690"/>
                      <a:pt x="14309" y="10934"/>
                    </a:cubicBezTo>
                    <a:cubicBezTo>
                      <a:pt x="14309" y="12901"/>
                      <a:pt x="12689" y="14584"/>
                      <a:pt x="10796" y="14584"/>
                    </a:cubicBezTo>
                    <a:cubicBezTo>
                      <a:pt x="8637" y="14584"/>
                      <a:pt x="7291" y="12901"/>
                      <a:pt x="7291" y="10934"/>
                    </a:cubicBezTo>
                    <a:cubicBezTo>
                      <a:pt x="7291" y="8690"/>
                      <a:pt x="8911" y="7007"/>
                      <a:pt x="10796" y="7007"/>
                    </a:cubicBezTo>
                    <a:close/>
                    <a:moveTo>
                      <a:pt x="10796" y="0"/>
                    </a:moveTo>
                    <a:cubicBezTo>
                      <a:pt x="4592" y="0"/>
                      <a:pt x="0" y="5048"/>
                      <a:pt x="0" y="10934"/>
                    </a:cubicBezTo>
                    <a:cubicBezTo>
                      <a:pt x="0" y="16828"/>
                      <a:pt x="4592" y="21600"/>
                      <a:pt x="10796" y="21600"/>
                    </a:cubicBezTo>
                    <a:cubicBezTo>
                      <a:pt x="16742" y="21600"/>
                      <a:pt x="21600" y="17113"/>
                      <a:pt x="21600" y="10934"/>
                    </a:cubicBezTo>
                    <a:cubicBezTo>
                      <a:pt x="21600" y="5048"/>
                      <a:pt x="16742" y="0"/>
                      <a:pt x="10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217" name="Google Shape;5217;p42"/>
            <p:cNvGrpSpPr/>
            <p:nvPr/>
          </p:nvGrpSpPr>
          <p:grpSpPr>
            <a:xfrm>
              <a:off x="980701" y="2356427"/>
              <a:ext cx="908757" cy="908758"/>
              <a:chOff x="64" y="-1"/>
              <a:chExt cx="908755" cy="908756"/>
            </a:xfrm>
          </p:grpSpPr>
          <p:sp>
            <p:nvSpPr>
              <p:cNvPr id="5218" name="Google Shape;5218;p42"/>
              <p:cNvSpPr/>
              <p:nvPr/>
            </p:nvSpPr>
            <p:spPr>
              <a:xfrm>
                <a:off x="64" y="-1"/>
                <a:ext cx="908755" cy="908756"/>
              </a:xfrm>
              <a:custGeom>
                <a:rect b="b" l="l" r="r" t="t"/>
                <a:pathLst>
                  <a:path extrusionOk="0" h="21600" w="21600">
                    <a:moveTo>
                      <a:pt x="9208" y="1302"/>
                    </a:moveTo>
                    <a:lnTo>
                      <a:pt x="10896" y="3809"/>
                    </a:lnTo>
                    <a:lnTo>
                      <a:pt x="8630" y="3809"/>
                    </a:lnTo>
                    <a:lnTo>
                      <a:pt x="6943" y="1302"/>
                    </a:lnTo>
                    <a:close/>
                    <a:moveTo>
                      <a:pt x="13018" y="1302"/>
                    </a:moveTo>
                    <a:lnTo>
                      <a:pt x="14706" y="3809"/>
                    </a:lnTo>
                    <a:lnTo>
                      <a:pt x="12439" y="3809"/>
                    </a:lnTo>
                    <a:lnTo>
                      <a:pt x="10751" y="1302"/>
                    </a:lnTo>
                    <a:close/>
                    <a:moveTo>
                      <a:pt x="16827" y="1302"/>
                    </a:moveTo>
                    <a:lnTo>
                      <a:pt x="18515" y="3809"/>
                    </a:lnTo>
                    <a:lnTo>
                      <a:pt x="16199" y="3809"/>
                    </a:lnTo>
                    <a:lnTo>
                      <a:pt x="14513" y="1302"/>
                    </a:lnTo>
                    <a:close/>
                    <a:moveTo>
                      <a:pt x="19672" y="1302"/>
                    </a:moveTo>
                    <a:cubicBezTo>
                      <a:pt x="20008" y="1302"/>
                      <a:pt x="20298" y="1592"/>
                      <a:pt x="20298" y="1928"/>
                    </a:cubicBezTo>
                    <a:lnTo>
                      <a:pt x="20298" y="3809"/>
                    </a:lnTo>
                    <a:lnTo>
                      <a:pt x="20008" y="3809"/>
                    </a:lnTo>
                    <a:lnTo>
                      <a:pt x="18322" y="1302"/>
                    </a:lnTo>
                    <a:close/>
                    <a:moveTo>
                      <a:pt x="10896" y="5063"/>
                    </a:moveTo>
                    <a:lnTo>
                      <a:pt x="9208" y="7618"/>
                    </a:lnTo>
                    <a:lnTo>
                      <a:pt x="6943" y="7618"/>
                    </a:lnTo>
                    <a:lnTo>
                      <a:pt x="8630" y="5063"/>
                    </a:lnTo>
                    <a:close/>
                    <a:moveTo>
                      <a:pt x="14706" y="5063"/>
                    </a:moveTo>
                    <a:lnTo>
                      <a:pt x="13018" y="7618"/>
                    </a:lnTo>
                    <a:lnTo>
                      <a:pt x="10751" y="7618"/>
                    </a:lnTo>
                    <a:lnTo>
                      <a:pt x="12439" y="5063"/>
                    </a:lnTo>
                    <a:close/>
                    <a:moveTo>
                      <a:pt x="18515" y="5063"/>
                    </a:moveTo>
                    <a:lnTo>
                      <a:pt x="16827" y="7618"/>
                    </a:lnTo>
                    <a:lnTo>
                      <a:pt x="14513" y="7618"/>
                    </a:lnTo>
                    <a:lnTo>
                      <a:pt x="16199" y="5063"/>
                    </a:lnTo>
                    <a:close/>
                    <a:moveTo>
                      <a:pt x="20298" y="5063"/>
                    </a:moveTo>
                    <a:lnTo>
                      <a:pt x="20298" y="7618"/>
                    </a:lnTo>
                    <a:lnTo>
                      <a:pt x="18322" y="7618"/>
                    </a:lnTo>
                    <a:lnTo>
                      <a:pt x="20008" y="5063"/>
                    </a:lnTo>
                    <a:close/>
                    <a:moveTo>
                      <a:pt x="5448" y="1302"/>
                    </a:moveTo>
                    <a:lnTo>
                      <a:pt x="7522" y="4484"/>
                    </a:lnTo>
                    <a:lnTo>
                      <a:pt x="5448" y="7666"/>
                    </a:lnTo>
                    <a:lnTo>
                      <a:pt x="1253" y="7666"/>
                    </a:lnTo>
                    <a:lnTo>
                      <a:pt x="1253" y="2025"/>
                    </a:lnTo>
                    <a:cubicBezTo>
                      <a:pt x="1204" y="1592"/>
                      <a:pt x="1494" y="1302"/>
                      <a:pt x="1881" y="1302"/>
                    </a:cubicBezTo>
                    <a:close/>
                    <a:moveTo>
                      <a:pt x="20298" y="8872"/>
                    </a:moveTo>
                    <a:lnTo>
                      <a:pt x="20298" y="19721"/>
                    </a:lnTo>
                    <a:cubicBezTo>
                      <a:pt x="20298" y="20106"/>
                      <a:pt x="20008" y="20396"/>
                      <a:pt x="19672" y="20396"/>
                    </a:cubicBezTo>
                    <a:lnTo>
                      <a:pt x="1881" y="20396"/>
                    </a:lnTo>
                    <a:cubicBezTo>
                      <a:pt x="1543" y="20396"/>
                      <a:pt x="1301" y="20106"/>
                      <a:pt x="1301" y="19721"/>
                    </a:cubicBezTo>
                    <a:lnTo>
                      <a:pt x="1301" y="8872"/>
                    </a:lnTo>
                    <a:close/>
                    <a:moveTo>
                      <a:pt x="1881" y="0"/>
                    </a:moveTo>
                    <a:cubicBezTo>
                      <a:pt x="868" y="0"/>
                      <a:pt x="0" y="868"/>
                      <a:pt x="0" y="1928"/>
                    </a:cubicBezTo>
                    <a:lnTo>
                      <a:pt x="0" y="19721"/>
                    </a:lnTo>
                    <a:cubicBezTo>
                      <a:pt x="0" y="20732"/>
                      <a:pt x="868" y="21600"/>
                      <a:pt x="1881" y="21600"/>
                    </a:cubicBezTo>
                    <a:lnTo>
                      <a:pt x="19672" y="21600"/>
                    </a:lnTo>
                    <a:cubicBezTo>
                      <a:pt x="20683" y="21600"/>
                      <a:pt x="21600" y="20732"/>
                      <a:pt x="21600" y="19721"/>
                    </a:cubicBezTo>
                    <a:lnTo>
                      <a:pt x="21600" y="1928"/>
                    </a:lnTo>
                    <a:cubicBezTo>
                      <a:pt x="21600" y="917"/>
                      <a:pt x="20732" y="0"/>
                      <a:pt x="196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19" name="Google Shape;5219;p42"/>
              <p:cNvSpPr/>
              <p:nvPr/>
            </p:nvSpPr>
            <p:spPr>
              <a:xfrm>
                <a:off x="322577" y="428429"/>
                <a:ext cx="318458" cy="375375"/>
              </a:xfrm>
              <a:custGeom>
                <a:rect b="b" l="l" r="r" t="t"/>
                <a:pathLst>
                  <a:path extrusionOk="0" h="21600" w="21600">
                    <a:moveTo>
                      <a:pt x="3577" y="4294"/>
                    </a:moveTo>
                    <a:lnTo>
                      <a:pt x="16373" y="10833"/>
                    </a:lnTo>
                    <a:lnTo>
                      <a:pt x="3577" y="17369"/>
                    </a:lnTo>
                    <a:lnTo>
                      <a:pt x="3577" y="4294"/>
                    </a:lnTo>
                    <a:close/>
                    <a:moveTo>
                      <a:pt x="1812" y="0"/>
                    </a:moveTo>
                    <a:cubicBezTo>
                      <a:pt x="860" y="0"/>
                      <a:pt x="0" y="615"/>
                      <a:pt x="0" y="1493"/>
                    </a:cubicBezTo>
                    <a:lnTo>
                      <a:pt x="0" y="20051"/>
                    </a:lnTo>
                    <a:cubicBezTo>
                      <a:pt x="0" y="20637"/>
                      <a:pt x="275" y="21104"/>
                      <a:pt x="825" y="21337"/>
                    </a:cubicBezTo>
                    <a:cubicBezTo>
                      <a:pt x="1101" y="21511"/>
                      <a:pt x="1411" y="21600"/>
                      <a:pt x="1738" y="21600"/>
                    </a:cubicBezTo>
                    <a:cubicBezTo>
                      <a:pt x="2066" y="21600"/>
                      <a:pt x="2406" y="21511"/>
                      <a:pt x="2751" y="21337"/>
                    </a:cubicBezTo>
                    <a:lnTo>
                      <a:pt x="20775" y="12000"/>
                    </a:lnTo>
                    <a:cubicBezTo>
                      <a:pt x="21325" y="11767"/>
                      <a:pt x="21600" y="11300"/>
                      <a:pt x="21600" y="10715"/>
                    </a:cubicBezTo>
                    <a:cubicBezTo>
                      <a:pt x="21600" y="10133"/>
                      <a:pt x="21325" y="9781"/>
                      <a:pt x="20775" y="9548"/>
                    </a:cubicBezTo>
                    <a:lnTo>
                      <a:pt x="2751" y="211"/>
                    </a:lnTo>
                    <a:cubicBezTo>
                      <a:pt x="2446" y="67"/>
                      <a:pt x="2127" y="0"/>
                      <a:pt x="18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20" name="Google Shape;5220;p42"/>
              <p:cNvSpPr/>
              <p:nvPr/>
            </p:nvSpPr>
            <p:spPr>
              <a:xfrm>
                <a:off x="109586" y="133860"/>
                <a:ext cx="105466" cy="107526"/>
              </a:xfrm>
              <a:custGeom>
                <a:rect b="b" l="l" r="r" t="t"/>
                <a:pathLst>
                  <a:path extrusionOk="0" h="21600" w="21600">
                    <a:moveTo>
                      <a:pt x="10800" y="0"/>
                    </a:moveTo>
                    <a:cubicBezTo>
                      <a:pt x="4985" y="0"/>
                      <a:pt x="0" y="4889"/>
                      <a:pt x="0" y="11007"/>
                    </a:cubicBezTo>
                    <a:cubicBezTo>
                      <a:pt x="0" y="16711"/>
                      <a:pt x="4985" y="21600"/>
                      <a:pt x="10800" y="21600"/>
                    </a:cubicBezTo>
                    <a:cubicBezTo>
                      <a:pt x="17037" y="21600"/>
                      <a:pt x="21600" y="16711"/>
                      <a:pt x="21600" y="11007"/>
                    </a:cubicBezTo>
                    <a:cubicBezTo>
                      <a:pt x="21600" y="4889"/>
                      <a:pt x="1703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221" name="Google Shape;5221;p42"/>
            <p:cNvSpPr/>
            <p:nvPr/>
          </p:nvSpPr>
          <p:spPr>
            <a:xfrm>
              <a:off x="5694698" y="86157"/>
              <a:ext cx="909189" cy="744440"/>
            </a:xfrm>
            <a:custGeom>
              <a:rect b="b" l="l" r="r" t="t"/>
              <a:pathLst>
                <a:path extrusionOk="0" h="21600" w="21561">
                  <a:moveTo>
                    <a:pt x="10159" y="1530"/>
                  </a:moveTo>
                  <a:lnTo>
                    <a:pt x="10159" y="9358"/>
                  </a:lnTo>
                  <a:lnTo>
                    <a:pt x="10111" y="9358"/>
                  </a:lnTo>
                  <a:cubicBezTo>
                    <a:pt x="9582" y="9418"/>
                    <a:pt x="9005" y="9653"/>
                    <a:pt x="8524" y="10006"/>
                  </a:cubicBezTo>
                  <a:lnTo>
                    <a:pt x="5493" y="3473"/>
                  </a:lnTo>
                  <a:cubicBezTo>
                    <a:pt x="6840" y="2354"/>
                    <a:pt x="8428" y="1648"/>
                    <a:pt x="10159" y="1530"/>
                  </a:cubicBezTo>
                  <a:close/>
                  <a:moveTo>
                    <a:pt x="11459" y="1530"/>
                  </a:moveTo>
                  <a:cubicBezTo>
                    <a:pt x="13141" y="1708"/>
                    <a:pt x="14729" y="2354"/>
                    <a:pt x="16125" y="3473"/>
                  </a:cubicBezTo>
                  <a:lnTo>
                    <a:pt x="12998" y="10006"/>
                  </a:lnTo>
                  <a:cubicBezTo>
                    <a:pt x="12517" y="9653"/>
                    <a:pt x="11987" y="9418"/>
                    <a:pt x="11459" y="9358"/>
                  </a:cubicBezTo>
                  <a:lnTo>
                    <a:pt x="11459" y="1530"/>
                  </a:lnTo>
                  <a:close/>
                  <a:moveTo>
                    <a:pt x="4435" y="4357"/>
                  </a:moveTo>
                  <a:lnTo>
                    <a:pt x="7609" y="10890"/>
                  </a:lnTo>
                  <a:cubicBezTo>
                    <a:pt x="7032" y="11536"/>
                    <a:pt x="6696" y="12420"/>
                    <a:pt x="6504" y="13361"/>
                  </a:cubicBezTo>
                  <a:lnTo>
                    <a:pt x="1357" y="11007"/>
                  </a:lnTo>
                  <a:cubicBezTo>
                    <a:pt x="1693" y="8358"/>
                    <a:pt x="2847" y="6004"/>
                    <a:pt x="4435" y="4357"/>
                  </a:cubicBezTo>
                  <a:close/>
                  <a:moveTo>
                    <a:pt x="17134" y="4297"/>
                  </a:moveTo>
                  <a:cubicBezTo>
                    <a:pt x="18770" y="6004"/>
                    <a:pt x="19924" y="8358"/>
                    <a:pt x="20262" y="11007"/>
                  </a:cubicBezTo>
                  <a:lnTo>
                    <a:pt x="15114" y="13361"/>
                  </a:lnTo>
                  <a:cubicBezTo>
                    <a:pt x="14922" y="12420"/>
                    <a:pt x="14537" y="11596"/>
                    <a:pt x="14007" y="10890"/>
                  </a:cubicBezTo>
                  <a:lnTo>
                    <a:pt x="17134" y="4297"/>
                  </a:lnTo>
                  <a:close/>
                  <a:moveTo>
                    <a:pt x="10785" y="10830"/>
                  </a:moveTo>
                  <a:cubicBezTo>
                    <a:pt x="12325" y="10830"/>
                    <a:pt x="13622" y="12184"/>
                    <a:pt x="13911" y="13950"/>
                  </a:cubicBezTo>
                  <a:lnTo>
                    <a:pt x="10785" y="15362"/>
                  </a:lnTo>
                  <a:lnTo>
                    <a:pt x="7658" y="13950"/>
                  </a:lnTo>
                  <a:cubicBezTo>
                    <a:pt x="7898" y="12184"/>
                    <a:pt x="9197" y="10830"/>
                    <a:pt x="10785" y="10830"/>
                  </a:cubicBezTo>
                  <a:close/>
                  <a:moveTo>
                    <a:pt x="10785" y="17363"/>
                  </a:moveTo>
                  <a:lnTo>
                    <a:pt x="12421" y="19481"/>
                  </a:lnTo>
                  <a:cubicBezTo>
                    <a:pt x="11915" y="19864"/>
                    <a:pt x="11338" y="20055"/>
                    <a:pt x="10767" y="20055"/>
                  </a:cubicBezTo>
                  <a:cubicBezTo>
                    <a:pt x="10196" y="20055"/>
                    <a:pt x="9630" y="19864"/>
                    <a:pt x="9149" y="19481"/>
                  </a:cubicBezTo>
                  <a:lnTo>
                    <a:pt x="10785" y="17363"/>
                  </a:lnTo>
                  <a:close/>
                  <a:moveTo>
                    <a:pt x="10785" y="0"/>
                  </a:moveTo>
                  <a:cubicBezTo>
                    <a:pt x="5301" y="0"/>
                    <a:pt x="682" y="5003"/>
                    <a:pt x="8" y="11478"/>
                  </a:cubicBezTo>
                  <a:cubicBezTo>
                    <a:pt x="-39" y="11831"/>
                    <a:pt x="105" y="12125"/>
                    <a:pt x="442" y="12302"/>
                  </a:cubicBezTo>
                  <a:lnTo>
                    <a:pt x="9678" y="16539"/>
                  </a:lnTo>
                  <a:lnTo>
                    <a:pt x="7851" y="19070"/>
                  </a:lnTo>
                  <a:cubicBezTo>
                    <a:pt x="7609" y="19364"/>
                    <a:pt x="7609" y="19835"/>
                    <a:pt x="7851" y="20130"/>
                  </a:cubicBezTo>
                  <a:cubicBezTo>
                    <a:pt x="8620" y="21129"/>
                    <a:pt x="9678" y="21600"/>
                    <a:pt x="10785" y="21600"/>
                  </a:cubicBezTo>
                  <a:cubicBezTo>
                    <a:pt x="11940" y="21600"/>
                    <a:pt x="12949" y="21129"/>
                    <a:pt x="13719" y="20130"/>
                  </a:cubicBezTo>
                  <a:cubicBezTo>
                    <a:pt x="13960" y="19835"/>
                    <a:pt x="13960" y="19424"/>
                    <a:pt x="13719" y="19070"/>
                  </a:cubicBezTo>
                  <a:lnTo>
                    <a:pt x="11844" y="16539"/>
                  </a:lnTo>
                  <a:lnTo>
                    <a:pt x="21127" y="12302"/>
                  </a:lnTo>
                  <a:cubicBezTo>
                    <a:pt x="21416" y="12125"/>
                    <a:pt x="21561" y="11831"/>
                    <a:pt x="21561" y="11478"/>
                  </a:cubicBezTo>
                  <a:cubicBezTo>
                    <a:pt x="20888" y="5003"/>
                    <a:pt x="16221" y="0"/>
                    <a:pt x="107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22" name="Google Shape;5222;p42"/>
            <p:cNvSpPr/>
            <p:nvPr/>
          </p:nvSpPr>
          <p:spPr>
            <a:xfrm>
              <a:off x="5694072" y="1091813"/>
              <a:ext cx="908755" cy="908240"/>
            </a:xfrm>
            <a:custGeom>
              <a:rect b="b" l="l" r="r" t="t"/>
              <a:pathLst>
                <a:path extrusionOk="0" h="21600" w="21502">
                  <a:moveTo>
                    <a:pt x="13246" y="7707"/>
                  </a:moveTo>
                  <a:cubicBezTo>
                    <a:pt x="13583" y="7754"/>
                    <a:pt x="13871" y="8044"/>
                    <a:pt x="13871" y="8333"/>
                  </a:cubicBezTo>
                  <a:cubicBezTo>
                    <a:pt x="13871" y="8719"/>
                    <a:pt x="13583" y="9010"/>
                    <a:pt x="13246" y="9010"/>
                  </a:cubicBezTo>
                  <a:cubicBezTo>
                    <a:pt x="12911" y="9010"/>
                    <a:pt x="12623" y="8719"/>
                    <a:pt x="12623" y="8333"/>
                  </a:cubicBezTo>
                  <a:cubicBezTo>
                    <a:pt x="12623" y="7996"/>
                    <a:pt x="12911" y="7707"/>
                    <a:pt x="13246" y="7707"/>
                  </a:cubicBezTo>
                  <a:close/>
                  <a:moveTo>
                    <a:pt x="8160" y="7754"/>
                  </a:moveTo>
                  <a:cubicBezTo>
                    <a:pt x="8543" y="7754"/>
                    <a:pt x="8831" y="8044"/>
                    <a:pt x="8831" y="8430"/>
                  </a:cubicBezTo>
                  <a:cubicBezTo>
                    <a:pt x="8831" y="8768"/>
                    <a:pt x="8543" y="9057"/>
                    <a:pt x="8160" y="9057"/>
                  </a:cubicBezTo>
                  <a:cubicBezTo>
                    <a:pt x="7823" y="9057"/>
                    <a:pt x="7584" y="8768"/>
                    <a:pt x="7584" y="8430"/>
                  </a:cubicBezTo>
                  <a:cubicBezTo>
                    <a:pt x="7535" y="8044"/>
                    <a:pt x="7823" y="7754"/>
                    <a:pt x="8160" y="7754"/>
                  </a:cubicBezTo>
                  <a:close/>
                  <a:moveTo>
                    <a:pt x="10751" y="5295"/>
                  </a:moveTo>
                  <a:cubicBezTo>
                    <a:pt x="12383" y="5295"/>
                    <a:pt x="13871" y="5392"/>
                    <a:pt x="15262" y="5681"/>
                  </a:cubicBezTo>
                  <a:lnTo>
                    <a:pt x="14206" y="6790"/>
                  </a:lnTo>
                  <a:cubicBezTo>
                    <a:pt x="13918" y="6646"/>
                    <a:pt x="13630" y="6549"/>
                    <a:pt x="13342" y="6549"/>
                  </a:cubicBezTo>
                  <a:cubicBezTo>
                    <a:pt x="12287" y="6549"/>
                    <a:pt x="11423" y="7368"/>
                    <a:pt x="11423" y="8430"/>
                  </a:cubicBezTo>
                  <a:cubicBezTo>
                    <a:pt x="11423" y="9443"/>
                    <a:pt x="12239" y="10264"/>
                    <a:pt x="13342" y="10264"/>
                  </a:cubicBezTo>
                  <a:cubicBezTo>
                    <a:pt x="14351" y="10264"/>
                    <a:pt x="15166" y="9443"/>
                    <a:pt x="15166" y="8430"/>
                  </a:cubicBezTo>
                  <a:cubicBezTo>
                    <a:pt x="15166" y="8140"/>
                    <a:pt x="15119" y="7900"/>
                    <a:pt x="15070" y="7707"/>
                  </a:cubicBezTo>
                  <a:lnTo>
                    <a:pt x="16703" y="6018"/>
                  </a:lnTo>
                  <a:cubicBezTo>
                    <a:pt x="17038" y="6114"/>
                    <a:pt x="17326" y="6163"/>
                    <a:pt x="17663" y="6307"/>
                  </a:cubicBezTo>
                  <a:cubicBezTo>
                    <a:pt x="19246" y="6886"/>
                    <a:pt x="20206" y="7707"/>
                    <a:pt x="20206" y="8430"/>
                  </a:cubicBezTo>
                  <a:cubicBezTo>
                    <a:pt x="20206" y="9878"/>
                    <a:pt x="16367" y="11615"/>
                    <a:pt x="10751" y="11615"/>
                  </a:cubicBezTo>
                  <a:cubicBezTo>
                    <a:pt x="5279" y="11615"/>
                    <a:pt x="1247" y="9926"/>
                    <a:pt x="1247" y="8430"/>
                  </a:cubicBezTo>
                  <a:cubicBezTo>
                    <a:pt x="1200" y="7707"/>
                    <a:pt x="2160" y="6886"/>
                    <a:pt x="3792" y="6307"/>
                  </a:cubicBezTo>
                  <a:cubicBezTo>
                    <a:pt x="4080" y="6163"/>
                    <a:pt x="4464" y="6067"/>
                    <a:pt x="4799" y="6018"/>
                  </a:cubicBezTo>
                  <a:lnTo>
                    <a:pt x="6479" y="7707"/>
                  </a:lnTo>
                  <a:cubicBezTo>
                    <a:pt x="6432" y="7947"/>
                    <a:pt x="6383" y="8189"/>
                    <a:pt x="6383" y="8430"/>
                  </a:cubicBezTo>
                  <a:cubicBezTo>
                    <a:pt x="6383" y="9443"/>
                    <a:pt x="7200" y="10264"/>
                    <a:pt x="8207" y="10264"/>
                  </a:cubicBezTo>
                  <a:cubicBezTo>
                    <a:pt x="9263" y="10264"/>
                    <a:pt x="10126" y="9443"/>
                    <a:pt x="10126" y="8430"/>
                  </a:cubicBezTo>
                  <a:cubicBezTo>
                    <a:pt x="10126" y="7368"/>
                    <a:pt x="9311" y="6549"/>
                    <a:pt x="8207" y="6549"/>
                  </a:cubicBezTo>
                  <a:cubicBezTo>
                    <a:pt x="7872" y="6549"/>
                    <a:pt x="7584" y="6597"/>
                    <a:pt x="7343" y="6790"/>
                  </a:cubicBezTo>
                  <a:lnTo>
                    <a:pt x="6240" y="5681"/>
                  </a:lnTo>
                  <a:cubicBezTo>
                    <a:pt x="7631" y="5439"/>
                    <a:pt x="9119" y="5295"/>
                    <a:pt x="10751" y="5295"/>
                  </a:cubicBezTo>
                  <a:close/>
                  <a:moveTo>
                    <a:pt x="1200" y="10504"/>
                  </a:moveTo>
                  <a:cubicBezTo>
                    <a:pt x="1680" y="10890"/>
                    <a:pt x="2352" y="11229"/>
                    <a:pt x="3071" y="11518"/>
                  </a:cubicBezTo>
                  <a:lnTo>
                    <a:pt x="1200" y="14075"/>
                  </a:lnTo>
                  <a:lnTo>
                    <a:pt x="1200" y="10504"/>
                  </a:lnTo>
                  <a:close/>
                  <a:moveTo>
                    <a:pt x="20159" y="10504"/>
                  </a:moveTo>
                  <a:lnTo>
                    <a:pt x="20159" y="14075"/>
                  </a:lnTo>
                  <a:lnTo>
                    <a:pt x="18335" y="11566"/>
                  </a:lnTo>
                  <a:cubicBezTo>
                    <a:pt x="19103" y="11229"/>
                    <a:pt x="19679" y="10890"/>
                    <a:pt x="20159" y="10504"/>
                  </a:cubicBezTo>
                  <a:close/>
                  <a:moveTo>
                    <a:pt x="5519" y="12290"/>
                  </a:moveTo>
                  <a:cubicBezTo>
                    <a:pt x="6767" y="12579"/>
                    <a:pt x="8160" y="12676"/>
                    <a:pt x="9599" y="12772"/>
                  </a:cubicBezTo>
                  <a:lnTo>
                    <a:pt x="7104" y="16969"/>
                  </a:lnTo>
                  <a:lnTo>
                    <a:pt x="5519" y="12290"/>
                  </a:lnTo>
                  <a:close/>
                  <a:moveTo>
                    <a:pt x="15935" y="12337"/>
                  </a:moveTo>
                  <a:lnTo>
                    <a:pt x="14351" y="17017"/>
                  </a:lnTo>
                  <a:lnTo>
                    <a:pt x="11760" y="12820"/>
                  </a:lnTo>
                  <a:cubicBezTo>
                    <a:pt x="13199" y="12772"/>
                    <a:pt x="14639" y="12579"/>
                    <a:pt x="15935" y="12337"/>
                  </a:cubicBezTo>
                  <a:close/>
                  <a:moveTo>
                    <a:pt x="4127" y="12193"/>
                  </a:moveTo>
                  <a:lnTo>
                    <a:pt x="5807" y="17259"/>
                  </a:lnTo>
                  <a:cubicBezTo>
                    <a:pt x="4272" y="16873"/>
                    <a:pt x="2832" y="16245"/>
                    <a:pt x="1680" y="15522"/>
                  </a:cubicBezTo>
                  <a:lnTo>
                    <a:pt x="4127" y="12193"/>
                  </a:lnTo>
                  <a:close/>
                  <a:moveTo>
                    <a:pt x="17230" y="12290"/>
                  </a:moveTo>
                  <a:lnTo>
                    <a:pt x="19630" y="15522"/>
                  </a:lnTo>
                  <a:cubicBezTo>
                    <a:pt x="18478" y="16245"/>
                    <a:pt x="17087" y="16873"/>
                    <a:pt x="15552" y="17259"/>
                  </a:cubicBezTo>
                  <a:lnTo>
                    <a:pt x="17230" y="12290"/>
                  </a:lnTo>
                  <a:close/>
                  <a:moveTo>
                    <a:pt x="10704" y="13399"/>
                  </a:moveTo>
                  <a:lnTo>
                    <a:pt x="13246" y="17692"/>
                  </a:lnTo>
                  <a:cubicBezTo>
                    <a:pt x="12431" y="17789"/>
                    <a:pt x="11519" y="17885"/>
                    <a:pt x="10704" y="17885"/>
                  </a:cubicBezTo>
                  <a:cubicBezTo>
                    <a:pt x="9791" y="17885"/>
                    <a:pt x="8927" y="17838"/>
                    <a:pt x="8111" y="17692"/>
                  </a:cubicBezTo>
                  <a:lnTo>
                    <a:pt x="10704" y="13399"/>
                  </a:lnTo>
                  <a:close/>
                  <a:moveTo>
                    <a:pt x="20159" y="16680"/>
                  </a:moveTo>
                  <a:lnTo>
                    <a:pt x="20159" y="17210"/>
                  </a:lnTo>
                  <a:cubicBezTo>
                    <a:pt x="20159" y="18657"/>
                    <a:pt x="16319" y="20395"/>
                    <a:pt x="10704" y="20395"/>
                  </a:cubicBezTo>
                  <a:cubicBezTo>
                    <a:pt x="5039" y="20395"/>
                    <a:pt x="1200" y="18657"/>
                    <a:pt x="1200" y="17210"/>
                  </a:cubicBezTo>
                  <a:lnTo>
                    <a:pt x="1200" y="16680"/>
                  </a:lnTo>
                  <a:cubicBezTo>
                    <a:pt x="3935" y="18368"/>
                    <a:pt x="7439" y="19141"/>
                    <a:pt x="10704" y="19141"/>
                  </a:cubicBezTo>
                  <a:cubicBezTo>
                    <a:pt x="13918" y="19141"/>
                    <a:pt x="17471" y="18417"/>
                    <a:pt x="20159" y="16680"/>
                  </a:cubicBezTo>
                  <a:close/>
                  <a:moveTo>
                    <a:pt x="647" y="0"/>
                  </a:moveTo>
                  <a:cubicBezTo>
                    <a:pt x="480" y="0"/>
                    <a:pt x="312" y="60"/>
                    <a:pt x="192" y="181"/>
                  </a:cubicBezTo>
                  <a:cubicBezTo>
                    <a:pt x="-49" y="423"/>
                    <a:pt x="-49" y="856"/>
                    <a:pt x="192" y="1098"/>
                  </a:cubicBezTo>
                  <a:lnTo>
                    <a:pt x="3839" y="4909"/>
                  </a:lnTo>
                  <a:cubicBezTo>
                    <a:pt x="3647" y="4957"/>
                    <a:pt x="3551" y="5006"/>
                    <a:pt x="3359" y="5102"/>
                  </a:cubicBezTo>
                  <a:cubicBezTo>
                    <a:pt x="1200" y="5921"/>
                    <a:pt x="0" y="7079"/>
                    <a:pt x="0" y="8333"/>
                  </a:cubicBezTo>
                  <a:lnTo>
                    <a:pt x="0" y="17210"/>
                  </a:lnTo>
                  <a:cubicBezTo>
                    <a:pt x="0" y="18513"/>
                    <a:pt x="1200" y="19671"/>
                    <a:pt x="3359" y="20491"/>
                  </a:cubicBezTo>
                  <a:cubicBezTo>
                    <a:pt x="5327" y="21167"/>
                    <a:pt x="7968" y="21600"/>
                    <a:pt x="10751" y="21600"/>
                  </a:cubicBezTo>
                  <a:cubicBezTo>
                    <a:pt x="16319" y="21600"/>
                    <a:pt x="21502" y="19913"/>
                    <a:pt x="21502" y="17210"/>
                  </a:cubicBezTo>
                  <a:lnTo>
                    <a:pt x="21502" y="8333"/>
                  </a:lnTo>
                  <a:cubicBezTo>
                    <a:pt x="21406" y="7079"/>
                    <a:pt x="20206" y="5921"/>
                    <a:pt x="18047" y="5102"/>
                  </a:cubicBezTo>
                  <a:cubicBezTo>
                    <a:pt x="17951" y="5053"/>
                    <a:pt x="17759" y="4957"/>
                    <a:pt x="17663" y="4909"/>
                  </a:cubicBezTo>
                  <a:lnTo>
                    <a:pt x="21310" y="1098"/>
                  </a:lnTo>
                  <a:cubicBezTo>
                    <a:pt x="21551" y="856"/>
                    <a:pt x="21551" y="423"/>
                    <a:pt x="21310" y="181"/>
                  </a:cubicBezTo>
                  <a:cubicBezTo>
                    <a:pt x="21190" y="60"/>
                    <a:pt x="21022" y="0"/>
                    <a:pt x="20855" y="0"/>
                  </a:cubicBezTo>
                  <a:cubicBezTo>
                    <a:pt x="20687" y="0"/>
                    <a:pt x="20518" y="60"/>
                    <a:pt x="20399" y="181"/>
                  </a:cubicBezTo>
                  <a:lnTo>
                    <a:pt x="16271" y="4474"/>
                  </a:lnTo>
                  <a:cubicBezTo>
                    <a:pt x="14590" y="4041"/>
                    <a:pt x="12719" y="3896"/>
                    <a:pt x="10751" y="3896"/>
                  </a:cubicBezTo>
                  <a:cubicBezTo>
                    <a:pt x="8783" y="3896"/>
                    <a:pt x="6863" y="4041"/>
                    <a:pt x="5231" y="4474"/>
                  </a:cubicBezTo>
                  <a:lnTo>
                    <a:pt x="1104" y="181"/>
                  </a:lnTo>
                  <a:cubicBezTo>
                    <a:pt x="984" y="60"/>
                    <a:pt x="815" y="0"/>
                    <a:pt x="6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223" name="Google Shape;5223;p42"/>
            <p:cNvGrpSpPr/>
            <p:nvPr/>
          </p:nvGrpSpPr>
          <p:grpSpPr>
            <a:xfrm>
              <a:off x="5594376" y="2355461"/>
              <a:ext cx="801737" cy="910751"/>
              <a:chOff x="-1" y="0"/>
              <a:chExt cx="801736" cy="910749"/>
            </a:xfrm>
          </p:grpSpPr>
          <p:sp>
            <p:nvSpPr>
              <p:cNvPr id="5224" name="Google Shape;5224;p42"/>
              <p:cNvSpPr/>
              <p:nvPr/>
            </p:nvSpPr>
            <p:spPr>
              <a:xfrm>
                <a:off x="-1" y="0"/>
                <a:ext cx="801736" cy="910749"/>
              </a:xfrm>
              <a:custGeom>
                <a:rect b="b" l="l" r="r" t="t"/>
                <a:pathLst>
                  <a:path extrusionOk="0" h="21600" w="21078">
                    <a:moveTo>
                      <a:pt x="11898" y="1347"/>
                    </a:moveTo>
                    <a:cubicBezTo>
                      <a:pt x="13019" y="1347"/>
                      <a:pt x="14031" y="2213"/>
                      <a:pt x="13979" y="3367"/>
                    </a:cubicBezTo>
                    <a:cubicBezTo>
                      <a:pt x="13979" y="3731"/>
                      <a:pt x="14317" y="4027"/>
                      <a:pt x="14678" y="4027"/>
                    </a:cubicBezTo>
                    <a:cubicBezTo>
                      <a:pt x="14747" y="4027"/>
                      <a:pt x="14817" y="4016"/>
                      <a:pt x="14884" y="3993"/>
                    </a:cubicBezTo>
                    <a:cubicBezTo>
                      <a:pt x="15055" y="3940"/>
                      <a:pt x="15225" y="3914"/>
                      <a:pt x="15385" y="3914"/>
                    </a:cubicBezTo>
                    <a:cubicBezTo>
                      <a:pt x="16377" y="3914"/>
                      <a:pt x="17104" y="4854"/>
                      <a:pt x="16645" y="5725"/>
                    </a:cubicBezTo>
                    <a:cubicBezTo>
                      <a:pt x="16486" y="5965"/>
                      <a:pt x="16592" y="6253"/>
                      <a:pt x="16752" y="6446"/>
                    </a:cubicBezTo>
                    <a:cubicBezTo>
                      <a:pt x="16880" y="6563"/>
                      <a:pt x="17049" y="6626"/>
                      <a:pt x="17220" y="6626"/>
                    </a:cubicBezTo>
                    <a:cubicBezTo>
                      <a:pt x="17334" y="6626"/>
                      <a:pt x="17447" y="6600"/>
                      <a:pt x="17552" y="6542"/>
                    </a:cubicBezTo>
                    <a:cubicBezTo>
                      <a:pt x="17745" y="6469"/>
                      <a:pt x="17938" y="6436"/>
                      <a:pt x="18124" y="6436"/>
                    </a:cubicBezTo>
                    <a:cubicBezTo>
                      <a:pt x="18915" y="6436"/>
                      <a:pt x="19578" y="7035"/>
                      <a:pt x="19578" y="7698"/>
                    </a:cubicBezTo>
                    <a:lnTo>
                      <a:pt x="1393" y="7698"/>
                    </a:lnTo>
                    <a:cubicBezTo>
                      <a:pt x="1310" y="6985"/>
                      <a:pt x="1940" y="6389"/>
                      <a:pt x="2701" y="6389"/>
                    </a:cubicBezTo>
                    <a:cubicBezTo>
                      <a:pt x="2916" y="6389"/>
                      <a:pt x="3142" y="6436"/>
                      <a:pt x="3365" y="6542"/>
                    </a:cubicBezTo>
                    <a:cubicBezTo>
                      <a:pt x="3470" y="6600"/>
                      <a:pt x="3585" y="6626"/>
                      <a:pt x="3697" y="6626"/>
                    </a:cubicBezTo>
                    <a:cubicBezTo>
                      <a:pt x="3868" y="6626"/>
                      <a:pt x="4037" y="6563"/>
                      <a:pt x="4166" y="6446"/>
                    </a:cubicBezTo>
                    <a:cubicBezTo>
                      <a:pt x="4379" y="6253"/>
                      <a:pt x="4431" y="5965"/>
                      <a:pt x="4325" y="5725"/>
                    </a:cubicBezTo>
                    <a:cubicBezTo>
                      <a:pt x="3866" y="4854"/>
                      <a:pt x="4592" y="3914"/>
                      <a:pt x="5552" y="3914"/>
                    </a:cubicBezTo>
                    <a:cubicBezTo>
                      <a:pt x="5708" y="3914"/>
                      <a:pt x="5869" y="3940"/>
                      <a:pt x="6033" y="3993"/>
                    </a:cubicBezTo>
                    <a:cubicBezTo>
                      <a:pt x="6111" y="4010"/>
                      <a:pt x="6195" y="4021"/>
                      <a:pt x="6283" y="4021"/>
                    </a:cubicBezTo>
                    <a:cubicBezTo>
                      <a:pt x="6434" y="4021"/>
                      <a:pt x="6590" y="3989"/>
                      <a:pt x="6725" y="3897"/>
                    </a:cubicBezTo>
                    <a:cubicBezTo>
                      <a:pt x="6886" y="3801"/>
                      <a:pt x="6993" y="3608"/>
                      <a:pt x="6993" y="3367"/>
                    </a:cubicBezTo>
                    <a:cubicBezTo>
                      <a:pt x="6938" y="2213"/>
                      <a:pt x="7898" y="1347"/>
                      <a:pt x="9019" y="1347"/>
                    </a:cubicBezTo>
                    <a:cubicBezTo>
                      <a:pt x="9391" y="1347"/>
                      <a:pt x="9765" y="1394"/>
                      <a:pt x="10085" y="1587"/>
                    </a:cubicBezTo>
                    <a:cubicBezTo>
                      <a:pt x="10192" y="1635"/>
                      <a:pt x="10312" y="1660"/>
                      <a:pt x="10439" y="1660"/>
                    </a:cubicBezTo>
                    <a:cubicBezTo>
                      <a:pt x="10566" y="1660"/>
                      <a:pt x="10698" y="1635"/>
                      <a:pt x="10832" y="1587"/>
                    </a:cubicBezTo>
                    <a:cubicBezTo>
                      <a:pt x="11152" y="1394"/>
                      <a:pt x="11526" y="1347"/>
                      <a:pt x="11898" y="1347"/>
                    </a:cubicBezTo>
                    <a:close/>
                    <a:moveTo>
                      <a:pt x="9711" y="8948"/>
                    </a:moveTo>
                    <a:lnTo>
                      <a:pt x="9711" y="11497"/>
                    </a:lnTo>
                    <a:cubicBezTo>
                      <a:pt x="8592" y="11546"/>
                      <a:pt x="7526" y="11738"/>
                      <a:pt x="6618" y="12074"/>
                    </a:cubicBezTo>
                    <a:lnTo>
                      <a:pt x="6299" y="8948"/>
                    </a:lnTo>
                    <a:close/>
                    <a:moveTo>
                      <a:pt x="14564" y="8948"/>
                    </a:moveTo>
                    <a:lnTo>
                      <a:pt x="14245" y="12074"/>
                    </a:lnTo>
                    <a:cubicBezTo>
                      <a:pt x="13391" y="11786"/>
                      <a:pt x="12325" y="11546"/>
                      <a:pt x="11206" y="11497"/>
                    </a:cubicBezTo>
                    <a:lnTo>
                      <a:pt x="11206" y="8948"/>
                    </a:lnTo>
                    <a:close/>
                    <a:moveTo>
                      <a:pt x="10459" y="12749"/>
                    </a:moveTo>
                    <a:cubicBezTo>
                      <a:pt x="13232" y="12749"/>
                      <a:pt x="15311" y="13759"/>
                      <a:pt x="15311" y="14673"/>
                    </a:cubicBezTo>
                    <a:cubicBezTo>
                      <a:pt x="15311" y="15539"/>
                      <a:pt x="13232" y="16549"/>
                      <a:pt x="10459" y="16549"/>
                    </a:cubicBezTo>
                    <a:cubicBezTo>
                      <a:pt x="7632" y="16549"/>
                      <a:pt x="5606" y="15539"/>
                      <a:pt x="5606" y="14673"/>
                    </a:cubicBezTo>
                    <a:cubicBezTo>
                      <a:pt x="5606" y="13759"/>
                      <a:pt x="7632" y="12749"/>
                      <a:pt x="10459" y="12749"/>
                    </a:cubicBezTo>
                    <a:close/>
                    <a:moveTo>
                      <a:pt x="4912" y="8948"/>
                    </a:moveTo>
                    <a:lnTo>
                      <a:pt x="5286" y="12749"/>
                    </a:lnTo>
                    <a:cubicBezTo>
                      <a:pt x="4486" y="13278"/>
                      <a:pt x="4111" y="13951"/>
                      <a:pt x="4111" y="14624"/>
                    </a:cubicBezTo>
                    <a:cubicBezTo>
                      <a:pt x="4111" y="15443"/>
                      <a:pt x="4699" y="16164"/>
                      <a:pt x="5765" y="16790"/>
                    </a:cubicBezTo>
                    <a:lnTo>
                      <a:pt x="6192" y="20349"/>
                    </a:lnTo>
                    <a:lnTo>
                      <a:pt x="4592" y="20349"/>
                    </a:lnTo>
                    <a:cubicBezTo>
                      <a:pt x="4272" y="20349"/>
                      <a:pt x="3952" y="20110"/>
                      <a:pt x="3898" y="19868"/>
                    </a:cubicBezTo>
                    <a:lnTo>
                      <a:pt x="1500" y="8948"/>
                    </a:lnTo>
                    <a:close/>
                    <a:moveTo>
                      <a:pt x="7258" y="17367"/>
                    </a:moveTo>
                    <a:cubicBezTo>
                      <a:pt x="7952" y="17608"/>
                      <a:pt x="8858" y="17752"/>
                      <a:pt x="9711" y="17801"/>
                    </a:cubicBezTo>
                    <a:lnTo>
                      <a:pt x="9711" y="20302"/>
                    </a:lnTo>
                    <a:lnTo>
                      <a:pt x="7578" y="20302"/>
                    </a:lnTo>
                    <a:lnTo>
                      <a:pt x="7578" y="20349"/>
                    </a:lnTo>
                    <a:lnTo>
                      <a:pt x="7258" y="17367"/>
                    </a:lnTo>
                    <a:close/>
                    <a:moveTo>
                      <a:pt x="13605" y="17367"/>
                    </a:moveTo>
                    <a:lnTo>
                      <a:pt x="13232" y="20349"/>
                    </a:lnTo>
                    <a:lnTo>
                      <a:pt x="11099" y="20349"/>
                    </a:lnTo>
                    <a:lnTo>
                      <a:pt x="11099" y="17801"/>
                    </a:lnTo>
                    <a:cubicBezTo>
                      <a:pt x="11952" y="17752"/>
                      <a:pt x="12858" y="17608"/>
                      <a:pt x="13605" y="17367"/>
                    </a:cubicBezTo>
                    <a:close/>
                    <a:moveTo>
                      <a:pt x="19365" y="8948"/>
                    </a:moveTo>
                    <a:lnTo>
                      <a:pt x="16965" y="19868"/>
                    </a:lnTo>
                    <a:cubicBezTo>
                      <a:pt x="16912" y="20157"/>
                      <a:pt x="16645" y="20349"/>
                      <a:pt x="16325" y="20349"/>
                    </a:cubicBezTo>
                    <a:lnTo>
                      <a:pt x="14725" y="20349"/>
                    </a:lnTo>
                    <a:lnTo>
                      <a:pt x="15098" y="16790"/>
                    </a:lnTo>
                    <a:cubicBezTo>
                      <a:pt x="16166" y="16164"/>
                      <a:pt x="16752" y="15443"/>
                      <a:pt x="16752" y="14624"/>
                    </a:cubicBezTo>
                    <a:cubicBezTo>
                      <a:pt x="16752" y="13904"/>
                      <a:pt x="16379" y="13230"/>
                      <a:pt x="15578" y="12749"/>
                    </a:cubicBezTo>
                    <a:lnTo>
                      <a:pt x="15953" y="8948"/>
                    </a:lnTo>
                    <a:close/>
                    <a:moveTo>
                      <a:pt x="9071" y="0"/>
                    </a:moveTo>
                    <a:cubicBezTo>
                      <a:pt x="7313" y="0"/>
                      <a:pt x="5926" y="1154"/>
                      <a:pt x="5659" y="2597"/>
                    </a:cubicBezTo>
                    <a:lnTo>
                      <a:pt x="5606" y="2597"/>
                    </a:lnTo>
                    <a:cubicBezTo>
                      <a:pt x="4059" y="2597"/>
                      <a:pt x="2779" y="3752"/>
                      <a:pt x="2779" y="5099"/>
                    </a:cubicBezTo>
                    <a:cubicBezTo>
                      <a:pt x="1232" y="5099"/>
                      <a:pt x="6" y="6302"/>
                      <a:pt x="6" y="7698"/>
                    </a:cubicBezTo>
                    <a:cubicBezTo>
                      <a:pt x="6" y="8660"/>
                      <a:pt x="-261" y="7023"/>
                      <a:pt x="2566" y="20110"/>
                    </a:cubicBezTo>
                    <a:cubicBezTo>
                      <a:pt x="2779" y="20975"/>
                      <a:pt x="3632" y="21600"/>
                      <a:pt x="4645" y="21600"/>
                    </a:cubicBezTo>
                    <a:lnTo>
                      <a:pt x="16379" y="21600"/>
                    </a:lnTo>
                    <a:cubicBezTo>
                      <a:pt x="17391" y="21600"/>
                      <a:pt x="18245" y="20927"/>
                      <a:pt x="18458" y="20110"/>
                    </a:cubicBezTo>
                    <a:cubicBezTo>
                      <a:pt x="21339" y="7023"/>
                      <a:pt x="21072" y="8660"/>
                      <a:pt x="21072" y="7698"/>
                    </a:cubicBezTo>
                    <a:cubicBezTo>
                      <a:pt x="20911" y="7023"/>
                      <a:pt x="20645" y="6398"/>
                      <a:pt x="20112" y="5917"/>
                    </a:cubicBezTo>
                    <a:cubicBezTo>
                      <a:pt x="19578" y="5436"/>
                      <a:pt x="18832" y="5099"/>
                      <a:pt x="18085" y="5099"/>
                    </a:cubicBezTo>
                    <a:cubicBezTo>
                      <a:pt x="18085" y="3712"/>
                      <a:pt x="16853" y="2591"/>
                      <a:pt x="15433" y="2591"/>
                    </a:cubicBezTo>
                    <a:cubicBezTo>
                      <a:pt x="15375" y="2591"/>
                      <a:pt x="15316" y="2594"/>
                      <a:pt x="15258" y="2597"/>
                    </a:cubicBezTo>
                    <a:cubicBezTo>
                      <a:pt x="14939" y="1154"/>
                      <a:pt x="13498" y="0"/>
                      <a:pt x="11846" y="0"/>
                    </a:cubicBezTo>
                    <a:cubicBezTo>
                      <a:pt x="11365" y="0"/>
                      <a:pt x="10938" y="96"/>
                      <a:pt x="10459" y="289"/>
                    </a:cubicBezTo>
                    <a:cubicBezTo>
                      <a:pt x="9979" y="96"/>
                      <a:pt x="9498" y="0"/>
                      <a:pt x="90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25" name="Google Shape;5225;p42"/>
              <p:cNvSpPr/>
              <p:nvPr/>
            </p:nvSpPr>
            <p:spPr>
              <a:xfrm>
                <a:off x="265752" y="160258"/>
                <a:ext cx="267949" cy="109522"/>
              </a:xfrm>
              <a:custGeom>
                <a:rect b="b" l="l" r="r" t="t"/>
                <a:pathLst>
                  <a:path extrusionOk="0" h="21600" w="21453">
                    <a:moveTo>
                      <a:pt x="6513" y="0"/>
                    </a:moveTo>
                    <a:cubicBezTo>
                      <a:pt x="2941" y="0"/>
                      <a:pt x="18" y="6794"/>
                      <a:pt x="18" y="16000"/>
                    </a:cubicBezTo>
                    <a:cubicBezTo>
                      <a:pt x="-147" y="19594"/>
                      <a:pt x="827" y="21600"/>
                      <a:pt x="1967" y="21600"/>
                    </a:cubicBezTo>
                    <a:cubicBezTo>
                      <a:pt x="3266" y="21600"/>
                      <a:pt x="4240" y="18794"/>
                      <a:pt x="4240" y="16000"/>
                    </a:cubicBezTo>
                    <a:cubicBezTo>
                      <a:pt x="4240" y="12800"/>
                      <a:pt x="5214" y="10400"/>
                      <a:pt x="6513" y="10400"/>
                    </a:cubicBezTo>
                    <a:cubicBezTo>
                      <a:pt x="7648" y="10400"/>
                      <a:pt x="8462" y="12800"/>
                      <a:pt x="8462" y="16000"/>
                    </a:cubicBezTo>
                    <a:cubicBezTo>
                      <a:pt x="8462" y="18794"/>
                      <a:pt x="9436" y="21600"/>
                      <a:pt x="10735" y="21600"/>
                    </a:cubicBezTo>
                    <a:cubicBezTo>
                      <a:pt x="11875" y="21600"/>
                      <a:pt x="12684" y="18794"/>
                      <a:pt x="12684" y="16000"/>
                    </a:cubicBezTo>
                    <a:cubicBezTo>
                      <a:pt x="12684" y="12800"/>
                      <a:pt x="13823" y="10400"/>
                      <a:pt x="14958" y="10400"/>
                    </a:cubicBezTo>
                    <a:cubicBezTo>
                      <a:pt x="16257" y="10400"/>
                      <a:pt x="17231" y="12800"/>
                      <a:pt x="17231" y="16000"/>
                    </a:cubicBezTo>
                    <a:cubicBezTo>
                      <a:pt x="17231" y="18794"/>
                      <a:pt x="18205" y="21600"/>
                      <a:pt x="19180" y="21600"/>
                    </a:cubicBezTo>
                    <a:cubicBezTo>
                      <a:pt x="20319" y="21600"/>
                      <a:pt x="21453" y="18794"/>
                      <a:pt x="21453" y="16000"/>
                    </a:cubicBezTo>
                    <a:cubicBezTo>
                      <a:pt x="21453" y="7594"/>
                      <a:pt x="18695" y="0"/>
                      <a:pt x="14958" y="0"/>
                    </a:cubicBezTo>
                    <a:cubicBezTo>
                      <a:pt x="13334" y="0"/>
                      <a:pt x="11875" y="1600"/>
                      <a:pt x="10735" y="4000"/>
                    </a:cubicBezTo>
                    <a:cubicBezTo>
                      <a:pt x="9436" y="1600"/>
                      <a:pt x="8137" y="0"/>
                      <a:pt x="65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226" name="Google Shape;5226;p42"/>
            <p:cNvGrpSpPr/>
            <p:nvPr/>
          </p:nvGrpSpPr>
          <p:grpSpPr>
            <a:xfrm>
              <a:off x="10262543" y="3993"/>
              <a:ext cx="908821" cy="908757"/>
              <a:chOff x="-1" y="-1"/>
              <a:chExt cx="908820" cy="908756"/>
            </a:xfrm>
          </p:grpSpPr>
          <p:sp>
            <p:nvSpPr>
              <p:cNvPr id="5227" name="Google Shape;5227;p42"/>
              <p:cNvSpPr/>
              <p:nvPr/>
            </p:nvSpPr>
            <p:spPr>
              <a:xfrm>
                <a:off x="-1" y="-1"/>
                <a:ext cx="908820" cy="908756"/>
              </a:xfrm>
              <a:custGeom>
                <a:rect b="b" l="l" r="r" t="t"/>
                <a:pathLst>
                  <a:path extrusionOk="0" h="21600" w="21600">
                    <a:moveTo>
                      <a:pt x="18466" y="1253"/>
                    </a:moveTo>
                    <a:cubicBezTo>
                      <a:pt x="18803" y="1253"/>
                      <a:pt x="19092" y="1543"/>
                      <a:pt x="19092" y="1832"/>
                    </a:cubicBezTo>
                    <a:cubicBezTo>
                      <a:pt x="19092" y="2218"/>
                      <a:pt x="18803" y="2507"/>
                      <a:pt x="18466" y="2507"/>
                    </a:cubicBezTo>
                    <a:lnTo>
                      <a:pt x="3183" y="2507"/>
                    </a:lnTo>
                    <a:cubicBezTo>
                      <a:pt x="2845" y="2507"/>
                      <a:pt x="2605" y="2218"/>
                      <a:pt x="2605" y="1832"/>
                    </a:cubicBezTo>
                    <a:cubicBezTo>
                      <a:pt x="2605" y="1495"/>
                      <a:pt x="2894" y="1253"/>
                      <a:pt x="3183" y="1253"/>
                    </a:cubicBezTo>
                    <a:close/>
                    <a:moveTo>
                      <a:pt x="17839" y="3762"/>
                    </a:moveTo>
                    <a:lnTo>
                      <a:pt x="17839" y="6558"/>
                    </a:lnTo>
                    <a:lnTo>
                      <a:pt x="15669" y="7618"/>
                    </a:lnTo>
                    <a:cubicBezTo>
                      <a:pt x="15428" y="7762"/>
                      <a:pt x="15332" y="7957"/>
                      <a:pt x="15332" y="8197"/>
                    </a:cubicBezTo>
                    <a:cubicBezTo>
                      <a:pt x="15332" y="8439"/>
                      <a:pt x="15428" y="8679"/>
                      <a:pt x="15669" y="8728"/>
                    </a:cubicBezTo>
                    <a:lnTo>
                      <a:pt x="17839" y="9788"/>
                    </a:lnTo>
                    <a:lnTo>
                      <a:pt x="17839" y="17694"/>
                    </a:lnTo>
                    <a:lnTo>
                      <a:pt x="3858" y="17694"/>
                    </a:lnTo>
                    <a:lnTo>
                      <a:pt x="3858" y="14851"/>
                    </a:lnTo>
                    <a:lnTo>
                      <a:pt x="6026" y="13790"/>
                    </a:lnTo>
                    <a:cubicBezTo>
                      <a:pt x="6268" y="13645"/>
                      <a:pt x="6413" y="13501"/>
                      <a:pt x="6413" y="13259"/>
                    </a:cubicBezTo>
                    <a:cubicBezTo>
                      <a:pt x="6413" y="12970"/>
                      <a:pt x="6268" y="12777"/>
                      <a:pt x="6026" y="12681"/>
                    </a:cubicBezTo>
                    <a:lnTo>
                      <a:pt x="3858" y="11620"/>
                    </a:lnTo>
                    <a:lnTo>
                      <a:pt x="3858" y="3762"/>
                    </a:lnTo>
                    <a:close/>
                    <a:moveTo>
                      <a:pt x="18513" y="18949"/>
                    </a:moveTo>
                    <a:cubicBezTo>
                      <a:pt x="18852" y="18949"/>
                      <a:pt x="19188" y="19286"/>
                      <a:pt x="19188" y="19624"/>
                    </a:cubicBezTo>
                    <a:cubicBezTo>
                      <a:pt x="19092" y="20010"/>
                      <a:pt x="18803" y="20299"/>
                      <a:pt x="18513" y="20299"/>
                    </a:cubicBezTo>
                    <a:lnTo>
                      <a:pt x="3279" y="20299"/>
                    </a:lnTo>
                    <a:cubicBezTo>
                      <a:pt x="2894" y="20299"/>
                      <a:pt x="2652" y="20010"/>
                      <a:pt x="2652" y="19624"/>
                    </a:cubicBezTo>
                    <a:cubicBezTo>
                      <a:pt x="2652" y="19286"/>
                      <a:pt x="2941" y="18949"/>
                      <a:pt x="3279" y="18949"/>
                    </a:cubicBezTo>
                    <a:close/>
                    <a:moveTo>
                      <a:pt x="3183" y="0"/>
                    </a:moveTo>
                    <a:cubicBezTo>
                      <a:pt x="2363" y="0"/>
                      <a:pt x="1688" y="531"/>
                      <a:pt x="1399" y="1253"/>
                    </a:cubicBezTo>
                    <a:lnTo>
                      <a:pt x="675" y="1253"/>
                    </a:lnTo>
                    <a:cubicBezTo>
                      <a:pt x="289" y="1253"/>
                      <a:pt x="0" y="1543"/>
                      <a:pt x="0" y="1832"/>
                    </a:cubicBezTo>
                    <a:cubicBezTo>
                      <a:pt x="0" y="2170"/>
                      <a:pt x="289" y="2507"/>
                      <a:pt x="675" y="2507"/>
                    </a:cubicBezTo>
                    <a:lnTo>
                      <a:pt x="1399" y="2507"/>
                    </a:lnTo>
                    <a:cubicBezTo>
                      <a:pt x="1591" y="3038"/>
                      <a:pt x="1977" y="3472"/>
                      <a:pt x="2556" y="3665"/>
                    </a:cubicBezTo>
                    <a:lnTo>
                      <a:pt x="2556" y="12053"/>
                    </a:lnTo>
                    <a:cubicBezTo>
                      <a:pt x="2556" y="12295"/>
                      <a:pt x="2652" y="12535"/>
                      <a:pt x="2894" y="12584"/>
                    </a:cubicBezTo>
                    <a:lnTo>
                      <a:pt x="4291" y="13308"/>
                    </a:lnTo>
                    <a:lnTo>
                      <a:pt x="2894" y="14031"/>
                    </a:lnTo>
                    <a:cubicBezTo>
                      <a:pt x="2652" y="14127"/>
                      <a:pt x="2556" y="14320"/>
                      <a:pt x="2556" y="14562"/>
                    </a:cubicBezTo>
                    <a:lnTo>
                      <a:pt x="2556" y="17889"/>
                    </a:lnTo>
                    <a:cubicBezTo>
                      <a:pt x="1977" y="18082"/>
                      <a:pt x="1591" y="18467"/>
                      <a:pt x="1399" y="19046"/>
                    </a:cubicBezTo>
                    <a:lnTo>
                      <a:pt x="675" y="19046"/>
                    </a:lnTo>
                    <a:cubicBezTo>
                      <a:pt x="289" y="19046"/>
                      <a:pt x="0" y="19335"/>
                      <a:pt x="0" y="19672"/>
                    </a:cubicBezTo>
                    <a:cubicBezTo>
                      <a:pt x="0" y="20057"/>
                      <a:pt x="289" y="20347"/>
                      <a:pt x="675" y="20347"/>
                    </a:cubicBezTo>
                    <a:lnTo>
                      <a:pt x="1399" y="20347"/>
                    </a:lnTo>
                    <a:cubicBezTo>
                      <a:pt x="1640" y="21070"/>
                      <a:pt x="2363" y="21600"/>
                      <a:pt x="3183" y="21600"/>
                    </a:cubicBezTo>
                    <a:lnTo>
                      <a:pt x="18466" y="21600"/>
                    </a:lnTo>
                    <a:cubicBezTo>
                      <a:pt x="19285" y="21600"/>
                      <a:pt x="19960" y="21070"/>
                      <a:pt x="20249" y="20347"/>
                    </a:cubicBezTo>
                    <a:lnTo>
                      <a:pt x="20973" y="20347"/>
                    </a:lnTo>
                    <a:cubicBezTo>
                      <a:pt x="21358" y="20347"/>
                      <a:pt x="21600" y="20057"/>
                      <a:pt x="21600" y="19672"/>
                    </a:cubicBezTo>
                    <a:cubicBezTo>
                      <a:pt x="21600" y="19335"/>
                      <a:pt x="21262" y="19046"/>
                      <a:pt x="20973" y="19046"/>
                    </a:cubicBezTo>
                    <a:lnTo>
                      <a:pt x="20249" y="19046"/>
                    </a:lnTo>
                    <a:cubicBezTo>
                      <a:pt x="20056" y="18467"/>
                      <a:pt x="19670" y="18082"/>
                      <a:pt x="19092" y="17889"/>
                    </a:cubicBezTo>
                    <a:lnTo>
                      <a:pt x="19092" y="9499"/>
                    </a:lnTo>
                    <a:cubicBezTo>
                      <a:pt x="19092" y="9257"/>
                      <a:pt x="18995" y="9017"/>
                      <a:pt x="18755" y="8968"/>
                    </a:cubicBezTo>
                    <a:lnTo>
                      <a:pt x="17357" y="8246"/>
                    </a:lnTo>
                    <a:lnTo>
                      <a:pt x="18755" y="7522"/>
                    </a:lnTo>
                    <a:cubicBezTo>
                      <a:pt x="18995" y="7473"/>
                      <a:pt x="19092" y="7233"/>
                      <a:pt x="19092" y="6991"/>
                    </a:cubicBezTo>
                    <a:lnTo>
                      <a:pt x="19092" y="3665"/>
                    </a:lnTo>
                    <a:cubicBezTo>
                      <a:pt x="19670" y="3472"/>
                      <a:pt x="20056" y="3038"/>
                      <a:pt x="20249" y="2507"/>
                    </a:cubicBezTo>
                    <a:lnTo>
                      <a:pt x="20973" y="2507"/>
                    </a:lnTo>
                    <a:cubicBezTo>
                      <a:pt x="21358" y="2507"/>
                      <a:pt x="21600" y="2218"/>
                      <a:pt x="21600" y="1832"/>
                    </a:cubicBezTo>
                    <a:cubicBezTo>
                      <a:pt x="21600" y="1495"/>
                      <a:pt x="21262" y="1253"/>
                      <a:pt x="20973" y="1253"/>
                    </a:cubicBezTo>
                    <a:lnTo>
                      <a:pt x="20249" y="1253"/>
                    </a:lnTo>
                    <a:cubicBezTo>
                      <a:pt x="20009" y="531"/>
                      <a:pt x="19285" y="0"/>
                      <a:pt x="184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28" name="Google Shape;5228;p42"/>
              <p:cNvSpPr/>
              <p:nvPr/>
            </p:nvSpPr>
            <p:spPr>
              <a:xfrm>
                <a:off x="267784" y="212991"/>
                <a:ext cx="375247" cy="52734"/>
              </a:xfrm>
              <a:custGeom>
                <a:rect b="b" l="l" r="r" t="t"/>
                <a:pathLst>
                  <a:path extrusionOk="0" h="21600" w="21600">
                    <a:moveTo>
                      <a:pt x="1520" y="0"/>
                    </a:moveTo>
                    <a:cubicBezTo>
                      <a:pt x="700" y="0"/>
                      <a:pt x="0" y="4985"/>
                      <a:pt x="0" y="10813"/>
                    </a:cubicBezTo>
                    <a:cubicBezTo>
                      <a:pt x="119" y="16615"/>
                      <a:pt x="819" y="21600"/>
                      <a:pt x="1520" y="21600"/>
                    </a:cubicBezTo>
                    <a:lnTo>
                      <a:pt x="20084" y="21600"/>
                    </a:lnTo>
                    <a:cubicBezTo>
                      <a:pt x="21018" y="21600"/>
                      <a:pt x="21600" y="16615"/>
                      <a:pt x="21600" y="10813"/>
                    </a:cubicBezTo>
                    <a:cubicBezTo>
                      <a:pt x="21600" y="4985"/>
                      <a:pt x="20785" y="0"/>
                      <a:pt x="200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29" name="Google Shape;5229;p42"/>
              <p:cNvSpPr/>
              <p:nvPr/>
            </p:nvSpPr>
            <p:spPr>
              <a:xfrm>
                <a:off x="322577" y="318456"/>
                <a:ext cx="214988" cy="52798"/>
              </a:xfrm>
              <a:custGeom>
                <a:rect b="b" l="l" r="r" t="t"/>
                <a:pathLst>
                  <a:path extrusionOk="0" h="21600" w="21600">
                    <a:moveTo>
                      <a:pt x="2445" y="0"/>
                    </a:moveTo>
                    <a:cubicBezTo>
                      <a:pt x="1016" y="0"/>
                      <a:pt x="0" y="5005"/>
                      <a:pt x="0" y="10800"/>
                    </a:cubicBezTo>
                    <a:cubicBezTo>
                      <a:pt x="0" y="16621"/>
                      <a:pt x="1223" y="21600"/>
                      <a:pt x="2445" y="21600"/>
                    </a:cubicBezTo>
                    <a:lnTo>
                      <a:pt x="18747" y="21600"/>
                    </a:lnTo>
                    <a:cubicBezTo>
                      <a:pt x="20377" y="21600"/>
                      <a:pt x="21600" y="16621"/>
                      <a:pt x="21600" y="10800"/>
                    </a:cubicBezTo>
                    <a:cubicBezTo>
                      <a:pt x="21600" y="4162"/>
                      <a:pt x="20377" y="0"/>
                      <a:pt x="187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30" name="Google Shape;5230;p42"/>
              <p:cNvSpPr/>
              <p:nvPr/>
            </p:nvSpPr>
            <p:spPr>
              <a:xfrm>
                <a:off x="267784" y="425982"/>
                <a:ext cx="375247" cy="52734"/>
              </a:xfrm>
              <a:custGeom>
                <a:rect b="b" l="l" r="r" t="t"/>
                <a:pathLst>
                  <a:path extrusionOk="0" h="21600" w="21600">
                    <a:moveTo>
                      <a:pt x="1520" y="0"/>
                    </a:moveTo>
                    <a:cubicBezTo>
                      <a:pt x="700" y="0"/>
                      <a:pt x="0" y="4985"/>
                      <a:pt x="0" y="10813"/>
                    </a:cubicBezTo>
                    <a:cubicBezTo>
                      <a:pt x="119" y="17459"/>
                      <a:pt x="819" y="21600"/>
                      <a:pt x="1520" y="21600"/>
                    </a:cubicBezTo>
                    <a:lnTo>
                      <a:pt x="20084" y="21600"/>
                    </a:lnTo>
                    <a:cubicBezTo>
                      <a:pt x="21018" y="21600"/>
                      <a:pt x="21600" y="16615"/>
                      <a:pt x="21600" y="10813"/>
                    </a:cubicBezTo>
                    <a:cubicBezTo>
                      <a:pt x="21600" y="4985"/>
                      <a:pt x="20785" y="0"/>
                      <a:pt x="200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31" name="Google Shape;5231;p42"/>
              <p:cNvSpPr/>
              <p:nvPr/>
            </p:nvSpPr>
            <p:spPr>
              <a:xfrm>
                <a:off x="324573" y="529452"/>
                <a:ext cx="215053" cy="54794"/>
              </a:xfrm>
              <a:custGeom>
                <a:rect b="b" l="l" r="r" t="t"/>
                <a:pathLst>
                  <a:path extrusionOk="0" h="21600" w="21600">
                    <a:moveTo>
                      <a:pt x="2651" y="0"/>
                    </a:moveTo>
                    <a:cubicBezTo>
                      <a:pt x="1022" y="0"/>
                      <a:pt x="0" y="4797"/>
                      <a:pt x="0" y="11193"/>
                    </a:cubicBezTo>
                    <a:cubicBezTo>
                      <a:pt x="0" y="16803"/>
                      <a:pt x="1222" y="21600"/>
                      <a:pt x="2651" y="21600"/>
                    </a:cubicBezTo>
                    <a:lnTo>
                      <a:pt x="18949" y="21600"/>
                    </a:lnTo>
                    <a:cubicBezTo>
                      <a:pt x="20378" y="21600"/>
                      <a:pt x="21600" y="16803"/>
                      <a:pt x="21600" y="11193"/>
                    </a:cubicBezTo>
                    <a:cubicBezTo>
                      <a:pt x="21600" y="4797"/>
                      <a:pt x="20378" y="0"/>
                      <a:pt x="189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32" name="Google Shape;5232;p42"/>
              <p:cNvSpPr/>
              <p:nvPr/>
            </p:nvSpPr>
            <p:spPr>
              <a:xfrm>
                <a:off x="269844" y="638973"/>
                <a:ext cx="375247" cy="52734"/>
              </a:xfrm>
              <a:custGeom>
                <a:rect b="b" l="l" r="r" t="t"/>
                <a:pathLst>
                  <a:path extrusionOk="0" h="21600" w="21600">
                    <a:moveTo>
                      <a:pt x="1516" y="0"/>
                    </a:moveTo>
                    <a:cubicBezTo>
                      <a:pt x="700" y="0"/>
                      <a:pt x="0" y="4985"/>
                      <a:pt x="0" y="9969"/>
                    </a:cubicBezTo>
                    <a:cubicBezTo>
                      <a:pt x="0" y="16615"/>
                      <a:pt x="700" y="21600"/>
                      <a:pt x="1516" y="21600"/>
                    </a:cubicBezTo>
                    <a:lnTo>
                      <a:pt x="20080" y="21600"/>
                    </a:lnTo>
                    <a:cubicBezTo>
                      <a:pt x="21014" y="21600"/>
                      <a:pt x="21600" y="16615"/>
                      <a:pt x="21600" y="9969"/>
                    </a:cubicBezTo>
                    <a:cubicBezTo>
                      <a:pt x="21600" y="4985"/>
                      <a:pt x="21014" y="0"/>
                      <a:pt x="200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233" name="Google Shape;5233;p42"/>
            <p:cNvSpPr/>
            <p:nvPr/>
          </p:nvSpPr>
          <p:spPr>
            <a:xfrm>
              <a:off x="10291653" y="1090333"/>
              <a:ext cx="849957" cy="911265"/>
            </a:xfrm>
            <a:custGeom>
              <a:rect b="b" l="l" r="r" t="t"/>
              <a:pathLst>
                <a:path extrusionOk="0" h="21600" w="21046">
                  <a:moveTo>
                    <a:pt x="10532" y="1393"/>
                  </a:moveTo>
                  <a:cubicBezTo>
                    <a:pt x="11235" y="1393"/>
                    <a:pt x="11838" y="2019"/>
                    <a:pt x="11838" y="2741"/>
                  </a:cubicBezTo>
                  <a:cubicBezTo>
                    <a:pt x="11838" y="3414"/>
                    <a:pt x="11286" y="3991"/>
                    <a:pt x="10532" y="3991"/>
                  </a:cubicBezTo>
                  <a:cubicBezTo>
                    <a:pt x="9778" y="3991"/>
                    <a:pt x="9226" y="3414"/>
                    <a:pt x="9226" y="2741"/>
                  </a:cubicBezTo>
                  <a:cubicBezTo>
                    <a:pt x="9226" y="2019"/>
                    <a:pt x="9829" y="1393"/>
                    <a:pt x="10532" y="1393"/>
                  </a:cubicBezTo>
                  <a:close/>
                  <a:moveTo>
                    <a:pt x="1964" y="3982"/>
                  </a:moveTo>
                  <a:cubicBezTo>
                    <a:pt x="2007" y="3982"/>
                    <a:pt x="2050" y="3985"/>
                    <a:pt x="2093" y="3991"/>
                  </a:cubicBezTo>
                  <a:lnTo>
                    <a:pt x="6463" y="4807"/>
                  </a:lnTo>
                  <a:lnTo>
                    <a:pt x="4756" y="5769"/>
                  </a:lnTo>
                  <a:cubicBezTo>
                    <a:pt x="4705" y="5722"/>
                    <a:pt x="4906" y="5769"/>
                    <a:pt x="1843" y="5192"/>
                  </a:cubicBezTo>
                  <a:cubicBezTo>
                    <a:pt x="1441" y="5145"/>
                    <a:pt x="1240" y="4760"/>
                    <a:pt x="1341" y="4472"/>
                  </a:cubicBezTo>
                  <a:cubicBezTo>
                    <a:pt x="1384" y="4134"/>
                    <a:pt x="1660" y="3982"/>
                    <a:pt x="1964" y="3982"/>
                  </a:cubicBezTo>
                  <a:close/>
                  <a:moveTo>
                    <a:pt x="8504" y="5253"/>
                  </a:moveTo>
                  <a:cubicBezTo>
                    <a:pt x="8585" y="5253"/>
                    <a:pt x="8673" y="5265"/>
                    <a:pt x="8773" y="5288"/>
                  </a:cubicBezTo>
                  <a:cubicBezTo>
                    <a:pt x="9075" y="5433"/>
                    <a:pt x="9175" y="5529"/>
                    <a:pt x="9226" y="5961"/>
                  </a:cubicBezTo>
                  <a:cubicBezTo>
                    <a:pt x="9276" y="6491"/>
                    <a:pt x="9175" y="8798"/>
                    <a:pt x="11034" y="11106"/>
                  </a:cubicBezTo>
                  <a:cubicBezTo>
                    <a:pt x="11171" y="11269"/>
                    <a:pt x="11377" y="11367"/>
                    <a:pt x="11573" y="11367"/>
                  </a:cubicBezTo>
                  <a:cubicBezTo>
                    <a:pt x="11667" y="11367"/>
                    <a:pt x="11758" y="11346"/>
                    <a:pt x="11838" y="11298"/>
                  </a:cubicBezTo>
                  <a:lnTo>
                    <a:pt x="18819" y="7886"/>
                  </a:lnTo>
                  <a:cubicBezTo>
                    <a:pt x="18912" y="7826"/>
                    <a:pt x="19014" y="7799"/>
                    <a:pt x="19116" y="7799"/>
                  </a:cubicBezTo>
                  <a:cubicBezTo>
                    <a:pt x="19349" y="7799"/>
                    <a:pt x="19585" y="7941"/>
                    <a:pt x="19723" y="8174"/>
                  </a:cubicBezTo>
                  <a:cubicBezTo>
                    <a:pt x="19875" y="8510"/>
                    <a:pt x="19774" y="8847"/>
                    <a:pt x="19373" y="9040"/>
                  </a:cubicBezTo>
                  <a:lnTo>
                    <a:pt x="11688" y="12886"/>
                  </a:lnTo>
                  <a:cubicBezTo>
                    <a:pt x="11536" y="12934"/>
                    <a:pt x="11788" y="12742"/>
                    <a:pt x="8322" y="15819"/>
                  </a:cubicBezTo>
                  <a:cubicBezTo>
                    <a:pt x="8171" y="16011"/>
                    <a:pt x="8070" y="16347"/>
                    <a:pt x="8222" y="16588"/>
                  </a:cubicBezTo>
                  <a:lnTo>
                    <a:pt x="9929" y="19569"/>
                  </a:lnTo>
                  <a:cubicBezTo>
                    <a:pt x="10079" y="19857"/>
                    <a:pt x="9979" y="20194"/>
                    <a:pt x="9677" y="20387"/>
                  </a:cubicBezTo>
                  <a:cubicBezTo>
                    <a:pt x="9567" y="20446"/>
                    <a:pt x="9457" y="20474"/>
                    <a:pt x="9352" y="20474"/>
                  </a:cubicBezTo>
                  <a:cubicBezTo>
                    <a:pt x="9121" y="20474"/>
                    <a:pt x="8912" y="20344"/>
                    <a:pt x="8773" y="20146"/>
                  </a:cubicBezTo>
                  <a:lnTo>
                    <a:pt x="6564" y="16300"/>
                  </a:lnTo>
                  <a:cubicBezTo>
                    <a:pt x="6463" y="16058"/>
                    <a:pt x="6463" y="15770"/>
                    <a:pt x="6715" y="15530"/>
                  </a:cubicBezTo>
                  <a:lnTo>
                    <a:pt x="9829" y="12693"/>
                  </a:lnTo>
                  <a:cubicBezTo>
                    <a:pt x="10079" y="12454"/>
                    <a:pt x="10079" y="12116"/>
                    <a:pt x="9929" y="11877"/>
                  </a:cubicBezTo>
                  <a:cubicBezTo>
                    <a:pt x="8974" y="10674"/>
                    <a:pt x="8322" y="9232"/>
                    <a:pt x="8021" y="7693"/>
                  </a:cubicBezTo>
                  <a:cubicBezTo>
                    <a:pt x="7984" y="7414"/>
                    <a:pt x="7685" y="7213"/>
                    <a:pt x="7370" y="7213"/>
                  </a:cubicBezTo>
                  <a:cubicBezTo>
                    <a:pt x="7249" y="7213"/>
                    <a:pt x="7127" y="7242"/>
                    <a:pt x="7016" y="7309"/>
                  </a:cubicBezTo>
                  <a:cubicBezTo>
                    <a:pt x="6313" y="7693"/>
                    <a:pt x="7066" y="7213"/>
                    <a:pt x="2194" y="10289"/>
                  </a:cubicBezTo>
                  <a:cubicBezTo>
                    <a:pt x="2112" y="10328"/>
                    <a:pt x="2025" y="10346"/>
                    <a:pt x="1935" y="10346"/>
                  </a:cubicBezTo>
                  <a:cubicBezTo>
                    <a:pt x="1691" y="10346"/>
                    <a:pt x="1436" y="10212"/>
                    <a:pt x="1290" y="10001"/>
                  </a:cubicBezTo>
                  <a:cubicBezTo>
                    <a:pt x="1240" y="9568"/>
                    <a:pt x="1390" y="9232"/>
                    <a:pt x="1691" y="9087"/>
                  </a:cubicBezTo>
                  <a:cubicBezTo>
                    <a:pt x="1742" y="9087"/>
                    <a:pt x="8271" y="5288"/>
                    <a:pt x="8271" y="5288"/>
                  </a:cubicBezTo>
                  <a:cubicBezTo>
                    <a:pt x="8346" y="5265"/>
                    <a:pt x="8423" y="5253"/>
                    <a:pt x="8504" y="5253"/>
                  </a:cubicBezTo>
                  <a:close/>
                  <a:moveTo>
                    <a:pt x="10532" y="0"/>
                  </a:moveTo>
                  <a:cubicBezTo>
                    <a:pt x="9126" y="0"/>
                    <a:pt x="7920" y="1201"/>
                    <a:pt x="7920" y="2596"/>
                  </a:cubicBezTo>
                  <a:cubicBezTo>
                    <a:pt x="7920" y="3029"/>
                    <a:pt x="8021" y="3365"/>
                    <a:pt x="8222" y="3750"/>
                  </a:cubicBezTo>
                  <a:lnTo>
                    <a:pt x="2395" y="2596"/>
                  </a:lnTo>
                  <a:cubicBezTo>
                    <a:pt x="2273" y="2575"/>
                    <a:pt x="2151" y="2564"/>
                    <a:pt x="2029" y="2564"/>
                  </a:cubicBezTo>
                  <a:cubicBezTo>
                    <a:pt x="1098" y="2564"/>
                    <a:pt x="218" y="3193"/>
                    <a:pt x="84" y="4087"/>
                  </a:cubicBezTo>
                  <a:cubicBezTo>
                    <a:pt x="-117" y="5145"/>
                    <a:pt x="587" y="6154"/>
                    <a:pt x="1642" y="6346"/>
                  </a:cubicBezTo>
                  <a:lnTo>
                    <a:pt x="3198" y="6636"/>
                  </a:lnTo>
                  <a:lnTo>
                    <a:pt x="1140" y="7837"/>
                  </a:lnTo>
                  <a:cubicBezTo>
                    <a:pt x="134" y="8414"/>
                    <a:pt x="-268" y="9520"/>
                    <a:pt x="185" y="10482"/>
                  </a:cubicBezTo>
                  <a:cubicBezTo>
                    <a:pt x="548" y="11179"/>
                    <a:pt x="1285" y="11500"/>
                    <a:pt x="1959" y="11500"/>
                  </a:cubicBezTo>
                  <a:cubicBezTo>
                    <a:pt x="2308" y="11500"/>
                    <a:pt x="2640" y="11414"/>
                    <a:pt x="2897" y="11251"/>
                  </a:cubicBezTo>
                  <a:lnTo>
                    <a:pt x="6916" y="8751"/>
                  </a:lnTo>
                  <a:cubicBezTo>
                    <a:pt x="7217" y="9952"/>
                    <a:pt x="7769" y="11010"/>
                    <a:pt x="8472" y="12020"/>
                  </a:cubicBezTo>
                  <a:lnTo>
                    <a:pt x="5760" y="14520"/>
                  </a:lnTo>
                  <a:cubicBezTo>
                    <a:pt x="5158" y="15097"/>
                    <a:pt x="4957" y="16058"/>
                    <a:pt x="5408" y="16780"/>
                  </a:cubicBezTo>
                  <a:lnTo>
                    <a:pt x="7619" y="20626"/>
                  </a:lnTo>
                  <a:cubicBezTo>
                    <a:pt x="7992" y="21246"/>
                    <a:pt x="8667" y="21600"/>
                    <a:pt x="9343" y="21600"/>
                  </a:cubicBezTo>
                  <a:cubicBezTo>
                    <a:pt x="9665" y="21600"/>
                    <a:pt x="9988" y="21519"/>
                    <a:pt x="10280" y="21348"/>
                  </a:cubicBezTo>
                  <a:cubicBezTo>
                    <a:pt x="11235" y="20819"/>
                    <a:pt x="11637" y="19665"/>
                    <a:pt x="11034" y="18752"/>
                  </a:cubicBezTo>
                  <a:lnTo>
                    <a:pt x="9628" y="16251"/>
                  </a:lnTo>
                  <a:lnTo>
                    <a:pt x="12291" y="13800"/>
                  </a:lnTo>
                  <a:lnTo>
                    <a:pt x="19975" y="10001"/>
                  </a:lnTo>
                  <a:cubicBezTo>
                    <a:pt x="20929" y="9520"/>
                    <a:pt x="21332" y="8367"/>
                    <a:pt x="20828" y="7452"/>
                  </a:cubicBezTo>
                  <a:cubicBezTo>
                    <a:pt x="20481" y="6784"/>
                    <a:pt x="19816" y="6418"/>
                    <a:pt x="19122" y="6418"/>
                  </a:cubicBezTo>
                  <a:cubicBezTo>
                    <a:pt x="18818" y="6418"/>
                    <a:pt x="18508" y="6488"/>
                    <a:pt x="18217" y="6636"/>
                  </a:cubicBezTo>
                  <a:lnTo>
                    <a:pt x="11737" y="9809"/>
                  </a:lnTo>
                  <a:cubicBezTo>
                    <a:pt x="10381" y="7837"/>
                    <a:pt x="10632" y="5961"/>
                    <a:pt x="10532" y="5722"/>
                  </a:cubicBezTo>
                  <a:cubicBezTo>
                    <a:pt x="10532" y="5625"/>
                    <a:pt x="10532" y="5384"/>
                    <a:pt x="10432" y="5145"/>
                  </a:cubicBezTo>
                  <a:lnTo>
                    <a:pt x="10532" y="5145"/>
                  </a:lnTo>
                  <a:cubicBezTo>
                    <a:pt x="11989" y="5145"/>
                    <a:pt x="13195" y="3991"/>
                    <a:pt x="13195" y="2596"/>
                  </a:cubicBezTo>
                  <a:cubicBezTo>
                    <a:pt x="13195" y="1201"/>
                    <a:pt x="11989" y="0"/>
                    <a:pt x="105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234" name="Google Shape;5234;p42"/>
            <p:cNvGrpSpPr/>
            <p:nvPr/>
          </p:nvGrpSpPr>
          <p:grpSpPr>
            <a:xfrm>
              <a:off x="10141904" y="2354399"/>
              <a:ext cx="851967" cy="912812"/>
              <a:chOff x="0" y="0"/>
              <a:chExt cx="851965" cy="912811"/>
            </a:xfrm>
          </p:grpSpPr>
          <p:sp>
            <p:nvSpPr>
              <p:cNvPr id="5235" name="Google Shape;5235;p42"/>
              <p:cNvSpPr/>
              <p:nvPr/>
            </p:nvSpPr>
            <p:spPr>
              <a:xfrm>
                <a:off x="1197" y="2060"/>
                <a:ext cx="850768" cy="910751"/>
              </a:xfrm>
              <a:custGeom>
                <a:rect b="b" l="l" r="r" t="t"/>
                <a:pathLst>
                  <a:path extrusionOk="0" h="21600" w="21366">
                    <a:moveTo>
                      <a:pt x="11381" y="2549"/>
                    </a:moveTo>
                    <a:cubicBezTo>
                      <a:pt x="11738" y="2549"/>
                      <a:pt x="12094" y="2837"/>
                      <a:pt x="12094" y="3126"/>
                    </a:cubicBezTo>
                    <a:lnTo>
                      <a:pt x="12094" y="6398"/>
                    </a:lnTo>
                    <a:cubicBezTo>
                      <a:pt x="11890" y="6302"/>
                      <a:pt x="11636" y="6253"/>
                      <a:pt x="11381" y="6253"/>
                    </a:cubicBezTo>
                    <a:cubicBezTo>
                      <a:pt x="11127" y="6253"/>
                      <a:pt x="10922" y="6302"/>
                      <a:pt x="10668" y="6398"/>
                    </a:cubicBezTo>
                    <a:lnTo>
                      <a:pt x="10668" y="3126"/>
                    </a:lnTo>
                    <a:cubicBezTo>
                      <a:pt x="10668" y="2790"/>
                      <a:pt x="10973" y="2549"/>
                      <a:pt x="11381" y="2549"/>
                    </a:cubicBezTo>
                    <a:close/>
                    <a:moveTo>
                      <a:pt x="13980" y="1202"/>
                    </a:moveTo>
                    <a:cubicBezTo>
                      <a:pt x="14285" y="1202"/>
                      <a:pt x="14641" y="1490"/>
                      <a:pt x="14641" y="1875"/>
                    </a:cubicBezTo>
                    <a:lnTo>
                      <a:pt x="14641" y="8177"/>
                    </a:lnTo>
                    <a:cubicBezTo>
                      <a:pt x="14641" y="8562"/>
                      <a:pt x="14946" y="8851"/>
                      <a:pt x="15304" y="8851"/>
                    </a:cubicBezTo>
                    <a:cubicBezTo>
                      <a:pt x="15711" y="8851"/>
                      <a:pt x="15965" y="8562"/>
                      <a:pt x="15965" y="8177"/>
                    </a:cubicBezTo>
                    <a:lnTo>
                      <a:pt x="15965" y="3126"/>
                    </a:lnTo>
                    <a:cubicBezTo>
                      <a:pt x="15965" y="2790"/>
                      <a:pt x="16272" y="2549"/>
                      <a:pt x="16578" y="2549"/>
                    </a:cubicBezTo>
                    <a:cubicBezTo>
                      <a:pt x="16934" y="2549"/>
                      <a:pt x="17239" y="2837"/>
                      <a:pt x="17239" y="3126"/>
                    </a:cubicBezTo>
                    <a:lnTo>
                      <a:pt x="17239" y="8177"/>
                    </a:lnTo>
                    <a:cubicBezTo>
                      <a:pt x="17239" y="8562"/>
                      <a:pt x="17545" y="8851"/>
                      <a:pt x="17851" y="8851"/>
                    </a:cubicBezTo>
                    <a:cubicBezTo>
                      <a:pt x="18208" y="8851"/>
                      <a:pt x="18564" y="8562"/>
                      <a:pt x="18564" y="8177"/>
                    </a:cubicBezTo>
                    <a:lnTo>
                      <a:pt x="18564" y="6927"/>
                    </a:lnTo>
                    <a:cubicBezTo>
                      <a:pt x="18564" y="6542"/>
                      <a:pt x="18869" y="6253"/>
                      <a:pt x="19227" y="6253"/>
                    </a:cubicBezTo>
                    <a:cubicBezTo>
                      <a:pt x="19582" y="6253"/>
                      <a:pt x="19838" y="6542"/>
                      <a:pt x="19838" y="6927"/>
                    </a:cubicBezTo>
                    <a:lnTo>
                      <a:pt x="19838" y="13278"/>
                    </a:lnTo>
                    <a:cubicBezTo>
                      <a:pt x="19838" y="14336"/>
                      <a:pt x="18971" y="15154"/>
                      <a:pt x="17800" y="15154"/>
                    </a:cubicBezTo>
                    <a:lnTo>
                      <a:pt x="15813" y="15154"/>
                    </a:lnTo>
                    <a:lnTo>
                      <a:pt x="15813" y="11978"/>
                    </a:lnTo>
                    <a:cubicBezTo>
                      <a:pt x="15813" y="10969"/>
                      <a:pt x="14946" y="10103"/>
                      <a:pt x="13776" y="10103"/>
                    </a:cubicBezTo>
                    <a:cubicBezTo>
                      <a:pt x="13520" y="10103"/>
                      <a:pt x="13368" y="10150"/>
                      <a:pt x="13165" y="10246"/>
                    </a:cubicBezTo>
                    <a:cubicBezTo>
                      <a:pt x="13368" y="10054"/>
                      <a:pt x="13368" y="2886"/>
                      <a:pt x="13368" y="1875"/>
                    </a:cubicBezTo>
                    <a:cubicBezTo>
                      <a:pt x="13368" y="1490"/>
                      <a:pt x="13674" y="1202"/>
                      <a:pt x="13980" y="1202"/>
                    </a:cubicBezTo>
                    <a:close/>
                    <a:moveTo>
                      <a:pt x="8630" y="6253"/>
                    </a:moveTo>
                    <a:cubicBezTo>
                      <a:pt x="9038" y="6253"/>
                      <a:pt x="9292" y="6495"/>
                      <a:pt x="9344" y="6879"/>
                    </a:cubicBezTo>
                    <a:lnTo>
                      <a:pt x="9344" y="13278"/>
                    </a:lnTo>
                    <a:cubicBezTo>
                      <a:pt x="9344" y="13662"/>
                      <a:pt x="9649" y="13902"/>
                      <a:pt x="9955" y="13902"/>
                    </a:cubicBezTo>
                    <a:cubicBezTo>
                      <a:pt x="10362" y="13902"/>
                      <a:pt x="10668" y="13566"/>
                      <a:pt x="10668" y="13278"/>
                    </a:cubicBezTo>
                    <a:lnTo>
                      <a:pt x="10668" y="8177"/>
                    </a:lnTo>
                    <a:cubicBezTo>
                      <a:pt x="10668" y="7841"/>
                      <a:pt x="10973" y="7504"/>
                      <a:pt x="11331" y="7504"/>
                    </a:cubicBezTo>
                    <a:cubicBezTo>
                      <a:pt x="11636" y="7504"/>
                      <a:pt x="11992" y="7841"/>
                      <a:pt x="11992" y="8177"/>
                    </a:cubicBezTo>
                    <a:lnTo>
                      <a:pt x="11992" y="13278"/>
                    </a:lnTo>
                    <a:cubicBezTo>
                      <a:pt x="11992" y="13662"/>
                      <a:pt x="12350" y="13902"/>
                      <a:pt x="12655" y="13902"/>
                    </a:cubicBezTo>
                    <a:cubicBezTo>
                      <a:pt x="12961" y="13902"/>
                      <a:pt x="13266" y="13566"/>
                      <a:pt x="13266" y="13278"/>
                    </a:cubicBezTo>
                    <a:lnTo>
                      <a:pt x="13266" y="12027"/>
                    </a:lnTo>
                    <a:cubicBezTo>
                      <a:pt x="13266" y="11690"/>
                      <a:pt x="13622" y="11354"/>
                      <a:pt x="13928" y="11354"/>
                    </a:cubicBezTo>
                    <a:cubicBezTo>
                      <a:pt x="14233" y="11354"/>
                      <a:pt x="14539" y="11690"/>
                      <a:pt x="14539" y="12027"/>
                    </a:cubicBezTo>
                    <a:lnTo>
                      <a:pt x="14539" y="18376"/>
                    </a:lnTo>
                    <a:cubicBezTo>
                      <a:pt x="14539" y="19435"/>
                      <a:pt x="13674" y="20253"/>
                      <a:pt x="12603" y="20253"/>
                    </a:cubicBezTo>
                    <a:lnTo>
                      <a:pt x="5267" y="20253"/>
                    </a:lnTo>
                    <a:cubicBezTo>
                      <a:pt x="4606" y="20253"/>
                      <a:pt x="4045" y="19965"/>
                      <a:pt x="3689" y="19531"/>
                    </a:cubicBezTo>
                    <a:cubicBezTo>
                      <a:pt x="1244" y="16068"/>
                      <a:pt x="1396" y="16260"/>
                      <a:pt x="1396" y="16164"/>
                    </a:cubicBezTo>
                    <a:cubicBezTo>
                      <a:pt x="1244" y="15924"/>
                      <a:pt x="1244" y="15587"/>
                      <a:pt x="1550" y="15347"/>
                    </a:cubicBezTo>
                    <a:cubicBezTo>
                      <a:pt x="1687" y="15238"/>
                      <a:pt x="1834" y="15188"/>
                      <a:pt x="1980" y="15188"/>
                    </a:cubicBezTo>
                    <a:cubicBezTo>
                      <a:pt x="2156" y="15188"/>
                      <a:pt x="2326" y="15261"/>
                      <a:pt x="2466" y="15394"/>
                    </a:cubicBezTo>
                    <a:lnTo>
                      <a:pt x="4198" y="17030"/>
                    </a:lnTo>
                    <a:cubicBezTo>
                      <a:pt x="4321" y="17147"/>
                      <a:pt x="4483" y="17210"/>
                      <a:pt x="4623" y="17210"/>
                    </a:cubicBezTo>
                    <a:cubicBezTo>
                      <a:pt x="4716" y="17210"/>
                      <a:pt x="4800" y="17184"/>
                      <a:pt x="4860" y="17126"/>
                    </a:cubicBezTo>
                    <a:cubicBezTo>
                      <a:pt x="5165" y="17030"/>
                      <a:pt x="5267" y="16837"/>
                      <a:pt x="5267" y="16549"/>
                    </a:cubicBezTo>
                    <a:lnTo>
                      <a:pt x="5267" y="8177"/>
                    </a:lnTo>
                    <a:cubicBezTo>
                      <a:pt x="5267" y="7841"/>
                      <a:pt x="5573" y="7504"/>
                      <a:pt x="5982" y="7504"/>
                    </a:cubicBezTo>
                    <a:cubicBezTo>
                      <a:pt x="6338" y="7504"/>
                      <a:pt x="6593" y="7841"/>
                      <a:pt x="6593" y="8177"/>
                    </a:cubicBezTo>
                    <a:lnTo>
                      <a:pt x="6593" y="13278"/>
                    </a:lnTo>
                    <a:cubicBezTo>
                      <a:pt x="6593" y="13662"/>
                      <a:pt x="6899" y="13902"/>
                      <a:pt x="7306" y="13902"/>
                    </a:cubicBezTo>
                    <a:cubicBezTo>
                      <a:pt x="7662" y="13902"/>
                      <a:pt x="8019" y="13566"/>
                      <a:pt x="8019" y="13278"/>
                    </a:cubicBezTo>
                    <a:lnTo>
                      <a:pt x="8019" y="6927"/>
                    </a:lnTo>
                    <a:cubicBezTo>
                      <a:pt x="8019" y="6542"/>
                      <a:pt x="8325" y="6253"/>
                      <a:pt x="8630" y="6253"/>
                    </a:cubicBezTo>
                    <a:close/>
                    <a:moveTo>
                      <a:pt x="14030" y="0"/>
                    </a:moveTo>
                    <a:cubicBezTo>
                      <a:pt x="13113" y="0"/>
                      <a:pt x="12350" y="625"/>
                      <a:pt x="12146" y="1394"/>
                    </a:cubicBezTo>
                    <a:cubicBezTo>
                      <a:pt x="11890" y="1347"/>
                      <a:pt x="11636" y="1251"/>
                      <a:pt x="11381" y="1251"/>
                    </a:cubicBezTo>
                    <a:cubicBezTo>
                      <a:pt x="10311" y="1251"/>
                      <a:pt x="9394" y="2116"/>
                      <a:pt x="9394" y="3126"/>
                    </a:cubicBezTo>
                    <a:lnTo>
                      <a:pt x="9394" y="5099"/>
                    </a:lnTo>
                    <a:cubicBezTo>
                      <a:pt x="9190" y="5051"/>
                      <a:pt x="8936" y="5003"/>
                      <a:pt x="8681" y="5003"/>
                    </a:cubicBezTo>
                    <a:cubicBezTo>
                      <a:pt x="7764" y="5003"/>
                      <a:pt x="7000" y="5580"/>
                      <a:pt x="6797" y="6398"/>
                    </a:cubicBezTo>
                    <a:cubicBezTo>
                      <a:pt x="6541" y="6302"/>
                      <a:pt x="6287" y="6253"/>
                      <a:pt x="6032" y="6253"/>
                    </a:cubicBezTo>
                    <a:cubicBezTo>
                      <a:pt x="4961" y="6253"/>
                      <a:pt x="3994" y="7119"/>
                      <a:pt x="3994" y="8177"/>
                    </a:cubicBezTo>
                    <a:lnTo>
                      <a:pt x="3994" y="15058"/>
                    </a:lnTo>
                    <a:lnTo>
                      <a:pt x="3433" y="14479"/>
                    </a:lnTo>
                    <a:cubicBezTo>
                      <a:pt x="3039" y="14107"/>
                      <a:pt x="2533" y="13927"/>
                      <a:pt x="2025" y="13927"/>
                    </a:cubicBezTo>
                    <a:cubicBezTo>
                      <a:pt x="1551" y="13927"/>
                      <a:pt x="1076" y="14082"/>
                      <a:pt x="683" y="14383"/>
                    </a:cubicBezTo>
                    <a:cubicBezTo>
                      <a:pt x="-82" y="15058"/>
                      <a:pt x="-234" y="16116"/>
                      <a:pt x="377" y="16886"/>
                    </a:cubicBezTo>
                    <a:lnTo>
                      <a:pt x="2670" y="20253"/>
                    </a:lnTo>
                    <a:cubicBezTo>
                      <a:pt x="3281" y="21119"/>
                      <a:pt x="4300" y="21600"/>
                      <a:pt x="5319" y="21600"/>
                    </a:cubicBezTo>
                    <a:lnTo>
                      <a:pt x="12655" y="21600"/>
                    </a:lnTo>
                    <a:cubicBezTo>
                      <a:pt x="14489" y="21600"/>
                      <a:pt x="16017" y="20157"/>
                      <a:pt x="16017" y="18376"/>
                    </a:cubicBezTo>
                    <a:lnTo>
                      <a:pt x="16017" y="16501"/>
                    </a:lnTo>
                    <a:lnTo>
                      <a:pt x="18004" y="16501"/>
                    </a:lnTo>
                    <a:cubicBezTo>
                      <a:pt x="19838" y="16501"/>
                      <a:pt x="21366" y="15058"/>
                      <a:pt x="21366" y="13278"/>
                    </a:cubicBezTo>
                    <a:lnTo>
                      <a:pt x="21366" y="6927"/>
                    </a:lnTo>
                    <a:cubicBezTo>
                      <a:pt x="21366" y="5917"/>
                      <a:pt x="20499" y="5051"/>
                      <a:pt x="19379" y="5051"/>
                    </a:cubicBezTo>
                    <a:cubicBezTo>
                      <a:pt x="19125" y="5051"/>
                      <a:pt x="18971" y="5099"/>
                      <a:pt x="18767" y="5148"/>
                    </a:cubicBezTo>
                    <a:lnTo>
                      <a:pt x="18767" y="3126"/>
                    </a:lnTo>
                    <a:cubicBezTo>
                      <a:pt x="18767" y="2116"/>
                      <a:pt x="17851" y="1251"/>
                      <a:pt x="16730" y="1251"/>
                    </a:cubicBezTo>
                    <a:cubicBezTo>
                      <a:pt x="16476" y="1251"/>
                      <a:pt x="16221" y="1347"/>
                      <a:pt x="15965" y="1394"/>
                    </a:cubicBezTo>
                    <a:cubicBezTo>
                      <a:pt x="15711" y="625"/>
                      <a:pt x="14946" y="0"/>
                      <a:pt x="140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36" name="Google Shape;5236;p42"/>
              <p:cNvSpPr/>
              <p:nvPr/>
            </p:nvSpPr>
            <p:spPr>
              <a:xfrm>
                <a:off x="482" y="2511"/>
                <a:ext cx="159246" cy="159293"/>
              </a:xfrm>
              <a:custGeom>
                <a:rect b="b" l="l" r="r" t="t"/>
                <a:pathLst>
                  <a:path extrusionOk="0" h="21600" w="20933">
                    <a:moveTo>
                      <a:pt x="3534" y="0"/>
                    </a:moveTo>
                    <a:cubicBezTo>
                      <a:pt x="2603" y="0"/>
                      <a:pt x="1672" y="349"/>
                      <a:pt x="1003" y="1039"/>
                    </a:cubicBezTo>
                    <a:cubicBezTo>
                      <a:pt x="-334" y="2410"/>
                      <a:pt x="-334" y="4889"/>
                      <a:pt x="1003" y="6260"/>
                    </a:cubicBezTo>
                    <a:lnTo>
                      <a:pt x="14867" y="20561"/>
                    </a:lnTo>
                    <a:cubicBezTo>
                      <a:pt x="15671" y="21251"/>
                      <a:pt x="16602" y="21600"/>
                      <a:pt x="17500" y="21600"/>
                    </a:cubicBezTo>
                    <a:cubicBezTo>
                      <a:pt x="18405" y="21600"/>
                      <a:pt x="19269" y="21251"/>
                      <a:pt x="19937" y="20561"/>
                    </a:cubicBezTo>
                    <a:cubicBezTo>
                      <a:pt x="21266" y="19190"/>
                      <a:pt x="21266" y="16711"/>
                      <a:pt x="19937" y="15340"/>
                    </a:cubicBezTo>
                    <a:lnTo>
                      <a:pt x="6073" y="1039"/>
                    </a:lnTo>
                    <a:cubicBezTo>
                      <a:pt x="5405" y="349"/>
                      <a:pt x="4474" y="0"/>
                      <a:pt x="35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37" name="Google Shape;5237;p42"/>
              <p:cNvSpPr/>
              <p:nvPr/>
            </p:nvSpPr>
            <p:spPr>
              <a:xfrm>
                <a:off x="212991" y="0"/>
                <a:ext cx="52733" cy="162255"/>
              </a:xfrm>
              <a:custGeom>
                <a:rect b="b" l="l" r="r" t="t"/>
                <a:pathLst>
                  <a:path extrusionOk="0" h="21600" w="21600">
                    <a:moveTo>
                      <a:pt x="11631" y="0"/>
                    </a:moveTo>
                    <a:cubicBezTo>
                      <a:pt x="5802" y="0"/>
                      <a:pt x="0" y="1620"/>
                      <a:pt x="0" y="3780"/>
                    </a:cubicBezTo>
                    <a:lnTo>
                      <a:pt x="0" y="17820"/>
                    </a:lnTo>
                    <a:cubicBezTo>
                      <a:pt x="0" y="19980"/>
                      <a:pt x="5802" y="21600"/>
                      <a:pt x="11631" y="21600"/>
                    </a:cubicBezTo>
                    <a:cubicBezTo>
                      <a:pt x="16615" y="21600"/>
                      <a:pt x="21600" y="19980"/>
                      <a:pt x="21600" y="17820"/>
                    </a:cubicBezTo>
                    <a:lnTo>
                      <a:pt x="21600" y="3780"/>
                    </a:lnTo>
                    <a:cubicBezTo>
                      <a:pt x="21600" y="1620"/>
                      <a:pt x="16615" y="0"/>
                      <a:pt x="11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38" name="Google Shape;5238;p42"/>
              <p:cNvSpPr/>
              <p:nvPr/>
            </p:nvSpPr>
            <p:spPr>
              <a:xfrm>
                <a:off x="0" y="215051"/>
                <a:ext cx="162255" cy="52734"/>
              </a:xfrm>
              <a:custGeom>
                <a:rect b="b" l="l" r="r" t="t"/>
                <a:pathLst>
                  <a:path extrusionOk="0" h="21600" w="21600">
                    <a:moveTo>
                      <a:pt x="3780" y="0"/>
                    </a:moveTo>
                    <a:cubicBezTo>
                      <a:pt x="1620" y="0"/>
                      <a:pt x="0" y="4985"/>
                      <a:pt x="0" y="11631"/>
                    </a:cubicBezTo>
                    <a:cubicBezTo>
                      <a:pt x="0" y="16615"/>
                      <a:pt x="1620" y="21600"/>
                      <a:pt x="3780" y="21600"/>
                    </a:cubicBezTo>
                    <a:lnTo>
                      <a:pt x="17820" y="21600"/>
                    </a:lnTo>
                    <a:cubicBezTo>
                      <a:pt x="19980" y="21600"/>
                      <a:pt x="21600" y="16615"/>
                      <a:pt x="21600" y="11631"/>
                    </a:cubicBezTo>
                    <a:cubicBezTo>
                      <a:pt x="21600" y="4985"/>
                      <a:pt x="19980" y="0"/>
                      <a:pt x="178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239" name="Google Shape;5239;p42"/>
            <p:cNvGrpSpPr/>
            <p:nvPr/>
          </p:nvGrpSpPr>
          <p:grpSpPr>
            <a:xfrm>
              <a:off x="13685052" y="1088523"/>
              <a:ext cx="913310" cy="914806"/>
              <a:chOff x="0" y="0"/>
              <a:chExt cx="913309" cy="914805"/>
            </a:xfrm>
          </p:grpSpPr>
          <p:sp>
            <p:nvSpPr>
              <p:cNvPr id="5240" name="Google Shape;5240;p42"/>
              <p:cNvSpPr/>
              <p:nvPr/>
            </p:nvSpPr>
            <p:spPr>
              <a:xfrm>
                <a:off x="0" y="0"/>
                <a:ext cx="913309" cy="914805"/>
              </a:xfrm>
              <a:custGeom>
                <a:rect b="b" l="l" r="r" t="t"/>
                <a:pathLst>
                  <a:path extrusionOk="0" h="21600" w="21004">
                    <a:moveTo>
                      <a:pt x="19605" y="1245"/>
                    </a:moveTo>
                    <a:lnTo>
                      <a:pt x="19605" y="2873"/>
                    </a:lnTo>
                    <a:lnTo>
                      <a:pt x="19651" y="2873"/>
                    </a:lnTo>
                    <a:lnTo>
                      <a:pt x="17412" y="4550"/>
                    </a:lnTo>
                    <a:lnTo>
                      <a:pt x="16433" y="3497"/>
                    </a:lnTo>
                    <a:lnTo>
                      <a:pt x="18065" y="1245"/>
                    </a:lnTo>
                    <a:close/>
                    <a:moveTo>
                      <a:pt x="4724" y="3401"/>
                    </a:moveTo>
                    <a:lnTo>
                      <a:pt x="7290" y="6034"/>
                    </a:lnTo>
                    <a:cubicBezTo>
                      <a:pt x="7103" y="6130"/>
                      <a:pt x="7010" y="6274"/>
                      <a:pt x="6823" y="6466"/>
                    </a:cubicBezTo>
                    <a:lnTo>
                      <a:pt x="6403" y="6849"/>
                    </a:lnTo>
                    <a:lnTo>
                      <a:pt x="5143" y="5555"/>
                    </a:lnTo>
                    <a:cubicBezTo>
                      <a:pt x="4537" y="4933"/>
                      <a:pt x="4444" y="4118"/>
                      <a:pt x="4724" y="3401"/>
                    </a:cubicBezTo>
                    <a:close/>
                    <a:moveTo>
                      <a:pt x="15687" y="4406"/>
                    </a:moveTo>
                    <a:lnTo>
                      <a:pt x="16573" y="5316"/>
                    </a:lnTo>
                    <a:lnTo>
                      <a:pt x="11581" y="10393"/>
                    </a:lnTo>
                    <a:lnTo>
                      <a:pt x="10741" y="9483"/>
                    </a:lnTo>
                    <a:lnTo>
                      <a:pt x="15687" y="4406"/>
                    </a:lnTo>
                    <a:close/>
                    <a:moveTo>
                      <a:pt x="14987" y="13985"/>
                    </a:moveTo>
                    <a:lnTo>
                      <a:pt x="17553" y="16571"/>
                    </a:lnTo>
                    <a:cubicBezTo>
                      <a:pt x="17291" y="16697"/>
                      <a:pt x="17011" y="16763"/>
                      <a:pt x="16733" y="16763"/>
                    </a:cubicBezTo>
                    <a:cubicBezTo>
                      <a:pt x="16265" y="16763"/>
                      <a:pt x="15804" y="16579"/>
                      <a:pt x="15453" y="16188"/>
                    </a:cubicBezTo>
                    <a:lnTo>
                      <a:pt x="14147" y="14896"/>
                    </a:lnTo>
                    <a:lnTo>
                      <a:pt x="14566" y="14464"/>
                    </a:lnTo>
                    <a:cubicBezTo>
                      <a:pt x="14753" y="14272"/>
                      <a:pt x="14846" y="14177"/>
                      <a:pt x="14987" y="13985"/>
                    </a:cubicBezTo>
                    <a:close/>
                    <a:moveTo>
                      <a:pt x="3837" y="16811"/>
                    </a:moveTo>
                    <a:lnTo>
                      <a:pt x="4490" y="17482"/>
                    </a:lnTo>
                    <a:lnTo>
                      <a:pt x="2624" y="18727"/>
                    </a:lnTo>
                    <a:lnTo>
                      <a:pt x="3837" y="16811"/>
                    </a:lnTo>
                    <a:close/>
                    <a:moveTo>
                      <a:pt x="9810" y="6302"/>
                    </a:moveTo>
                    <a:cubicBezTo>
                      <a:pt x="10401" y="6302"/>
                      <a:pt x="10987" y="6472"/>
                      <a:pt x="11488" y="6800"/>
                    </a:cubicBezTo>
                    <a:lnTo>
                      <a:pt x="9388" y="8956"/>
                    </a:lnTo>
                    <a:cubicBezTo>
                      <a:pt x="9155" y="9196"/>
                      <a:pt x="9155" y="9626"/>
                      <a:pt x="9388" y="9867"/>
                    </a:cubicBezTo>
                    <a:lnTo>
                      <a:pt x="11115" y="11638"/>
                    </a:lnTo>
                    <a:cubicBezTo>
                      <a:pt x="11232" y="11758"/>
                      <a:pt x="11394" y="11819"/>
                      <a:pt x="11557" y="11819"/>
                    </a:cubicBezTo>
                    <a:cubicBezTo>
                      <a:pt x="11722" y="11819"/>
                      <a:pt x="11885" y="11758"/>
                      <a:pt x="12002" y="11638"/>
                    </a:cubicBezTo>
                    <a:lnTo>
                      <a:pt x="14100" y="9483"/>
                    </a:lnTo>
                    <a:cubicBezTo>
                      <a:pt x="14473" y="10105"/>
                      <a:pt x="14614" y="10680"/>
                      <a:pt x="14614" y="11303"/>
                    </a:cubicBezTo>
                    <a:cubicBezTo>
                      <a:pt x="14614" y="12117"/>
                      <a:pt x="14334" y="12884"/>
                      <a:pt x="13774" y="13506"/>
                    </a:cubicBezTo>
                    <a:lnTo>
                      <a:pt x="13121" y="14177"/>
                    </a:lnTo>
                    <a:cubicBezTo>
                      <a:pt x="12905" y="14116"/>
                      <a:pt x="12684" y="14085"/>
                      <a:pt x="12464" y="14085"/>
                    </a:cubicBezTo>
                    <a:cubicBezTo>
                      <a:pt x="11824" y="14085"/>
                      <a:pt x="11192" y="14336"/>
                      <a:pt x="10741" y="14800"/>
                    </a:cubicBezTo>
                    <a:cubicBezTo>
                      <a:pt x="10275" y="15279"/>
                      <a:pt x="10041" y="15949"/>
                      <a:pt x="9948" y="16620"/>
                    </a:cubicBezTo>
                    <a:cubicBezTo>
                      <a:pt x="9948" y="17337"/>
                      <a:pt x="10182" y="17913"/>
                      <a:pt x="10648" y="18392"/>
                    </a:cubicBezTo>
                    <a:lnTo>
                      <a:pt x="10275" y="18822"/>
                    </a:lnTo>
                    <a:cubicBezTo>
                      <a:pt x="9435" y="19684"/>
                      <a:pt x="8409" y="20163"/>
                      <a:pt x="7242" y="20163"/>
                    </a:cubicBezTo>
                    <a:cubicBezTo>
                      <a:pt x="6170" y="20163"/>
                      <a:pt x="5143" y="19733"/>
                      <a:pt x="4350" y="19014"/>
                    </a:cubicBezTo>
                    <a:lnTo>
                      <a:pt x="5843" y="18056"/>
                    </a:lnTo>
                    <a:cubicBezTo>
                      <a:pt x="5984" y="17913"/>
                      <a:pt x="6077" y="17769"/>
                      <a:pt x="6123" y="17577"/>
                    </a:cubicBezTo>
                    <a:cubicBezTo>
                      <a:pt x="6123" y="17386"/>
                      <a:pt x="6077" y="17194"/>
                      <a:pt x="5936" y="17050"/>
                    </a:cubicBezTo>
                    <a:lnTo>
                      <a:pt x="4210" y="15230"/>
                    </a:lnTo>
                    <a:cubicBezTo>
                      <a:pt x="4071" y="15134"/>
                      <a:pt x="3884" y="15039"/>
                      <a:pt x="3650" y="15039"/>
                    </a:cubicBezTo>
                    <a:cubicBezTo>
                      <a:pt x="3511" y="15039"/>
                      <a:pt x="3324" y="15183"/>
                      <a:pt x="3184" y="15374"/>
                    </a:cubicBezTo>
                    <a:lnTo>
                      <a:pt x="2251" y="16858"/>
                    </a:lnTo>
                    <a:cubicBezTo>
                      <a:pt x="758" y="15134"/>
                      <a:pt x="804" y="12500"/>
                      <a:pt x="2437" y="10824"/>
                    </a:cubicBezTo>
                    <a:lnTo>
                      <a:pt x="2858" y="10393"/>
                    </a:lnTo>
                    <a:cubicBezTo>
                      <a:pt x="3324" y="10871"/>
                      <a:pt x="3977" y="11112"/>
                      <a:pt x="4583" y="11112"/>
                    </a:cubicBezTo>
                    <a:cubicBezTo>
                      <a:pt x="5236" y="11112"/>
                      <a:pt x="5889" y="10824"/>
                      <a:pt x="6357" y="10345"/>
                    </a:cubicBezTo>
                    <a:cubicBezTo>
                      <a:pt x="7010" y="9675"/>
                      <a:pt x="7242" y="8764"/>
                      <a:pt x="7010" y="7855"/>
                    </a:cubicBezTo>
                    <a:lnTo>
                      <a:pt x="7615" y="7232"/>
                    </a:lnTo>
                    <a:cubicBezTo>
                      <a:pt x="8229" y="6603"/>
                      <a:pt x="9024" y="6302"/>
                      <a:pt x="9810" y="6302"/>
                    </a:cubicBezTo>
                    <a:close/>
                    <a:moveTo>
                      <a:pt x="17785" y="0"/>
                    </a:moveTo>
                    <a:cubicBezTo>
                      <a:pt x="17599" y="0"/>
                      <a:pt x="17412" y="96"/>
                      <a:pt x="17319" y="239"/>
                    </a:cubicBezTo>
                    <a:lnTo>
                      <a:pt x="15219" y="3161"/>
                    </a:lnTo>
                    <a:lnTo>
                      <a:pt x="12421" y="6034"/>
                    </a:lnTo>
                    <a:cubicBezTo>
                      <a:pt x="11665" y="5446"/>
                      <a:pt x="10755" y="5157"/>
                      <a:pt x="9851" y="5157"/>
                    </a:cubicBezTo>
                    <a:cubicBezTo>
                      <a:pt x="9360" y="5157"/>
                      <a:pt x="8870" y="5243"/>
                      <a:pt x="8409" y="5412"/>
                    </a:cubicBezTo>
                    <a:lnTo>
                      <a:pt x="3324" y="239"/>
                    </a:lnTo>
                    <a:cubicBezTo>
                      <a:pt x="3207" y="119"/>
                      <a:pt x="3044" y="59"/>
                      <a:pt x="2880" y="59"/>
                    </a:cubicBezTo>
                    <a:cubicBezTo>
                      <a:pt x="2717" y="59"/>
                      <a:pt x="2554" y="119"/>
                      <a:pt x="2437" y="239"/>
                    </a:cubicBezTo>
                    <a:cubicBezTo>
                      <a:pt x="2205" y="479"/>
                      <a:pt x="2205" y="862"/>
                      <a:pt x="2437" y="1101"/>
                    </a:cubicBezTo>
                    <a:lnTo>
                      <a:pt x="3791" y="2490"/>
                    </a:lnTo>
                    <a:cubicBezTo>
                      <a:pt x="3044" y="3688"/>
                      <a:pt x="3138" y="5364"/>
                      <a:pt x="4210" y="6466"/>
                    </a:cubicBezTo>
                    <a:lnTo>
                      <a:pt x="5702" y="7998"/>
                    </a:lnTo>
                    <a:cubicBezTo>
                      <a:pt x="5702" y="8047"/>
                      <a:pt x="5702" y="8094"/>
                      <a:pt x="5750" y="8190"/>
                    </a:cubicBezTo>
                    <a:cubicBezTo>
                      <a:pt x="5984" y="8669"/>
                      <a:pt x="5889" y="9243"/>
                      <a:pt x="5516" y="9626"/>
                    </a:cubicBezTo>
                    <a:cubicBezTo>
                      <a:pt x="5297" y="9879"/>
                      <a:pt x="4960" y="10011"/>
                      <a:pt x="4623" y="10011"/>
                    </a:cubicBezTo>
                    <a:cubicBezTo>
                      <a:pt x="4318" y="10011"/>
                      <a:pt x="4011" y="9902"/>
                      <a:pt x="3791" y="9675"/>
                    </a:cubicBezTo>
                    <a:lnTo>
                      <a:pt x="3370" y="9243"/>
                    </a:lnTo>
                    <a:cubicBezTo>
                      <a:pt x="3253" y="9123"/>
                      <a:pt x="3090" y="9064"/>
                      <a:pt x="2927" y="9064"/>
                    </a:cubicBezTo>
                    <a:cubicBezTo>
                      <a:pt x="2764" y="9064"/>
                      <a:pt x="2600" y="9123"/>
                      <a:pt x="2485" y="9243"/>
                    </a:cubicBezTo>
                    <a:lnTo>
                      <a:pt x="1645" y="10154"/>
                    </a:lnTo>
                    <a:cubicBezTo>
                      <a:pt x="-548" y="12357"/>
                      <a:pt x="-548" y="15949"/>
                      <a:pt x="1645" y="18201"/>
                    </a:cubicBezTo>
                    <a:lnTo>
                      <a:pt x="105" y="20642"/>
                    </a:lnTo>
                    <a:cubicBezTo>
                      <a:pt x="-82" y="20882"/>
                      <a:pt x="12" y="21217"/>
                      <a:pt x="151" y="21408"/>
                    </a:cubicBezTo>
                    <a:cubicBezTo>
                      <a:pt x="283" y="21516"/>
                      <a:pt x="443" y="21579"/>
                      <a:pt x="600" y="21579"/>
                    </a:cubicBezTo>
                    <a:cubicBezTo>
                      <a:pt x="723" y="21579"/>
                      <a:pt x="842" y="21541"/>
                      <a:pt x="945" y="21457"/>
                    </a:cubicBezTo>
                    <a:lnTo>
                      <a:pt x="3324" y="19925"/>
                    </a:lnTo>
                    <a:cubicBezTo>
                      <a:pt x="4350" y="20978"/>
                      <a:pt x="5750" y="21600"/>
                      <a:pt x="7242" y="21600"/>
                    </a:cubicBezTo>
                    <a:cubicBezTo>
                      <a:pt x="8689" y="21600"/>
                      <a:pt x="10088" y="20978"/>
                      <a:pt x="11115" y="19925"/>
                    </a:cubicBezTo>
                    <a:lnTo>
                      <a:pt x="12002" y="19014"/>
                    </a:lnTo>
                    <a:cubicBezTo>
                      <a:pt x="12234" y="18775"/>
                      <a:pt x="12234" y="18344"/>
                      <a:pt x="12002" y="18105"/>
                    </a:cubicBezTo>
                    <a:lnTo>
                      <a:pt x="11581" y="17720"/>
                    </a:lnTo>
                    <a:cubicBezTo>
                      <a:pt x="11115" y="17241"/>
                      <a:pt x="11115" y="16379"/>
                      <a:pt x="11674" y="15901"/>
                    </a:cubicBezTo>
                    <a:cubicBezTo>
                      <a:pt x="11889" y="15680"/>
                      <a:pt x="12225" y="15543"/>
                      <a:pt x="12564" y="15543"/>
                    </a:cubicBezTo>
                    <a:cubicBezTo>
                      <a:pt x="12739" y="15543"/>
                      <a:pt x="12915" y="15580"/>
                      <a:pt x="13074" y="15662"/>
                    </a:cubicBezTo>
                    <a:cubicBezTo>
                      <a:pt x="13121" y="15662"/>
                      <a:pt x="13167" y="15709"/>
                      <a:pt x="13214" y="15709"/>
                    </a:cubicBezTo>
                    <a:lnTo>
                      <a:pt x="14753" y="17290"/>
                    </a:lnTo>
                    <a:cubicBezTo>
                      <a:pt x="15348" y="17900"/>
                      <a:pt x="16145" y="18205"/>
                      <a:pt x="16937" y="18205"/>
                    </a:cubicBezTo>
                    <a:cubicBezTo>
                      <a:pt x="17514" y="18205"/>
                      <a:pt x="18087" y="18044"/>
                      <a:pt x="18579" y="17720"/>
                    </a:cubicBezTo>
                    <a:lnTo>
                      <a:pt x="19931" y="19063"/>
                    </a:lnTo>
                    <a:cubicBezTo>
                      <a:pt x="20048" y="19181"/>
                      <a:pt x="20212" y="19242"/>
                      <a:pt x="20375" y="19242"/>
                    </a:cubicBezTo>
                    <a:cubicBezTo>
                      <a:pt x="20538" y="19242"/>
                      <a:pt x="20701" y="19181"/>
                      <a:pt x="20818" y="19063"/>
                    </a:cubicBezTo>
                    <a:cubicBezTo>
                      <a:pt x="21052" y="18822"/>
                      <a:pt x="21052" y="18439"/>
                      <a:pt x="20818" y="18201"/>
                    </a:cubicBezTo>
                    <a:lnTo>
                      <a:pt x="15733" y="12980"/>
                    </a:lnTo>
                    <a:cubicBezTo>
                      <a:pt x="15920" y="12500"/>
                      <a:pt x="15967" y="12021"/>
                      <a:pt x="15967" y="11495"/>
                    </a:cubicBezTo>
                    <a:cubicBezTo>
                      <a:pt x="15967" y="10537"/>
                      <a:pt x="15687" y="9626"/>
                      <a:pt x="15080" y="8860"/>
                    </a:cubicBezTo>
                    <a:lnTo>
                      <a:pt x="17879" y="5987"/>
                    </a:lnTo>
                    <a:lnTo>
                      <a:pt x="20772" y="3831"/>
                    </a:lnTo>
                    <a:cubicBezTo>
                      <a:pt x="20911" y="3688"/>
                      <a:pt x="21005" y="3497"/>
                      <a:pt x="21005" y="3352"/>
                    </a:cubicBezTo>
                    <a:lnTo>
                      <a:pt x="21005" y="813"/>
                    </a:lnTo>
                    <a:cubicBezTo>
                      <a:pt x="20865" y="287"/>
                      <a:pt x="20586" y="0"/>
                      <a:pt x="202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41" name="Google Shape;5241;p42"/>
              <p:cNvSpPr/>
              <p:nvPr/>
            </p:nvSpPr>
            <p:spPr>
              <a:xfrm>
                <a:off x="98382" y="513161"/>
                <a:ext cx="205878" cy="83703"/>
              </a:xfrm>
              <a:custGeom>
                <a:rect b="b" l="l" r="r" t="t"/>
                <a:pathLst>
                  <a:path extrusionOk="0" h="21600" w="21082">
                    <a:moveTo>
                      <a:pt x="14411" y="0"/>
                    </a:moveTo>
                    <a:cubicBezTo>
                      <a:pt x="12308" y="0"/>
                      <a:pt x="10231" y="2094"/>
                      <a:pt x="8668" y="6281"/>
                    </a:cubicBezTo>
                    <a:cubicBezTo>
                      <a:pt x="8154" y="7593"/>
                      <a:pt x="7422" y="8258"/>
                      <a:pt x="6697" y="8258"/>
                    </a:cubicBezTo>
                    <a:cubicBezTo>
                      <a:pt x="5972" y="8258"/>
                      <a:pt x="5240" y="7593"/>
                      <a:pt x="4726" y="6281"/>
                    </a:cubicBezTo>
                    <a:cubicBezTo>
                      <a:pt x="4205" y="4985"/>
                      <a:pt x="3479" y="4320"/>
                      <a:pt x="2748" y="4320"/>
                    </a:cubicBezTo>
                    <a:cubicBezTo>
                      <a:pt x="2022" y="4320"/>
                      <a:pt x="1297" y="4985"/>
                      <a:pt x="776" y="6281"/>
                    </a:cubicBezTo>
                    <a:cubicBezTo>
                      <a:pt x="-259" y="8906"/>
                      <a:pt x="-259" y="13093"/>
                      <a:pt x="776" y="15718"/>
                    </a:cubicBezTo>
                    <a:cubicBezTo>
                      <a:pt x="2332" y="19639"/>
                      <a:pt x="4409" y="21600"/>
                      <a:pt x="6512" y="21600"/>
                    </a:cubicBezTo>
                    <a:cubicBezTo>
                      <a:pt x="8616" y="21600"/>
                      <a:pt x="10745" y="19639"/>
                      <a:pt x="12407" y="15718"/>
                    </a:cubicBezTo>
                    <a:cubicBezTo>
                      <a:pt x="12928" y="14406"/>
                      <a:pt x="13653" y="13741"/>
                      <a:pt x="14385" y="13741"/>
                    </a:cubicBezTo>
                    <a:cubicBezTo>
                      <a:pt x="15110" y="13741"/>
                      <a:pt x="15836" y="14406"/>
                      <a:pt x="16356" y="15718"/>
                    </a:cubicBezTo>
                    <a:cubicBezTo>
                      <a:pt x="16877" y="17014"/>
                      <a:pt x="17603" y="17679"/>
                      <a:pt x="18328" y="17679"/>
                    </a:cubicBezTo>
                    <a:cubicBezTo>
                      <a:pt x="19060" y="17679"/>
                      <a:pt x="19785" y="17014"/>
                      <a:pt x="20306" y="15718"/>
                    </a:cubicBezTo>
                    <a:cubicBezTo>
                      <a:pt x="21341" y="13093"/>
                      <a:pt x="21341" y="8906"/>
                      <a:pt x="20306" y="6281"/>
                    </a:cubicBezTo>
                    <a:cubicBezTo>
                      <a:pt x="18644" y="2094"/>
                      <a:pt x="16515" y="0"/>
                      <a:pt x="144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42" name="Google Shape;5242;p42"/>
              <p:cNvSpPr/>
              <p:nvPr/>
            </p:nvSpPr>
            <p:spPr>
              <a:xfrm>
                <a:off x="308331" y="604976"/>
                <a:ext cx="84154" cy="205909"/>
              </a:xfrm>
              <a:custGeom>
                <a:rect b="b" l="l" r="r" t="t"/>
                <a:pathLst>
                  <a:path extrusionOk="0" h="21600" w="18296">
                    <a:moveTo>
                      <a:pt x="9141" y="0"/>
                    </a:moveTo>
                    <a:cubicBezTo>
                      <a:pt x="7601" y="0"/>
                      <a:pt x="6061" y="263"/>
                      <a:pt x="4955" y="797"/>
                    </a:cubicBezTo>
                    <a:cubicBezTo>
                      <a:pt x="2758" y="1864"/>
                      <a:pt x="2758" y="3776"/>
                      <a:pt x="4955" y="4843"/>
                    </a:cubicBezTo>
                    <a:cubicBezTo>
                      <a:pt x="7167" y="5903"/>
                      <a:pt x="7167" y="7821"/>
                      <a:pt x="4955" y="8882"/>
                    </a:cubicBezTo>
                    <a:cubicBezTo>
                      <a:pt x="-1652" y="12077"/>
                      <a:pt x="-1652" y="17399"/>
                      <a:pt x="4955" y="20803"/>
                    </a:cubicBezTo>
                    <a:cubicBezTo>
                      <a:pt x="6061" y="21330"/>
                      <a:pt x="7601" y="21600"/>
                      <a:pt x="9141" y="21600"/>
                    </a:cubicBezTo>
                    <a:cubicBezTo>
                      <a:pt x="10695" y="21600"/>
                      <a:pt x="12235" y="21330"/>
                      <a:pt x="13341" y="20803"/>
                    </a:cubicBezTo>
                    <a:cubicBezTo>
                      <a:pt x="15538" y="19736"/>
                      <a:pt x="15538" y="17824"/>
                      <a:pt x="13341" y="16757"/>
                    </a:cubicBezTo>
                    <a:cubicBezTo>
                      <a:pt x="11129" y="15697"/>
                      <a:pt x="11129" y="13779"/>
                      <a:pt x="13341" y="12711"/>
                    </a:cubicBezTo>
                    <a:cubicBezTo>
                      <a:pt x="19948" y="9307"/>
                      <a:pt x="19948" y="3992"/>
                      <a:pt x="13341" y="797"/>
                    </a:cubicBezTo>
                    <a:cubicBezTo>
                      <a:pt x="12235" y="263"/>
                      <a:pt x="10695" y="0"/>
                      <a:pt x="91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243" name="Google Shape;5243;p42"/>
            <p:cNvSpPr/>
            <p:nvPr/>
          </p:nvSpPr>
          <p:spPr>
            <a:xfrm>
              <a:off x="2338477" y="3999"/>
              <a:ext cx="801230" cy="908755"/>
            </a:xfrm>
            <a:custGeom>
              <a:rect b="b" l="l" r="r" t="t"/>
              <a:pathLst>
                <a:path extrusionOk="0" h="21600" w="21600">
                  <a:moveTo>
                    <a:pt x="18647" y="1206"/>
                  </a:moveTo>
                  <a:cubicBezTo>
                    <a:pt x="19467" y="1206"/>
                    <a:pt x="20069" y="1737"/>
                    <a:pt x="20069" y="2459"/>
                  </a:cubicBezTo>
                  <a:cubicBezTo>
                    <a:pt x="20069" y="3183"/>
                    <a:pt x="19467" y="3762"/>
                    <a:pt x="18647" y="3762"/>
                  </a:cubicBezTo>
                  <a:cubicBezTo>
                    <a:pt x="18210" y="3762"/>
                    <a:pt x="17882" y="4051"/>
                    <a:pt x="17882" y="4388"/>
                  </a:cubicBezTo>
                  <a:cubicBezTo>
                    <a:pt x="17882" y="4773"/>
                    <a:pt x="18210" y="5063"/>
                    <a:pt x="18647" y="5063"/>
                  </a:cubicBezTo>
                  <a:lnTo>
                    <a:pt x="18647" y="7474"/>
                  </a:lnTo>
                  <a:cubicBezTo>
                    <a:pt x="18647" y="7571"/>
                    <a:pt x="18701" y="7715"/>
                    <a:pt x="18757" y="7764"/>
                  </a:cubicBezTo>
                  <a:cubicBezTo>
                    <a:pt x="19685" y="9017"/>
                    <a:pt x="20069" y="10560"/>
                    <a:pt x="20069" y="12055"/>
                  </a:cubicBezTo>
                  <a:cubicBezTo>
                    <a:pt x="20069" y="13501"/>
                    <a:pt x="19685" y="14898"/>
                    <a:pt x="18866" y="16104"/>
                  </a:cubicBezTo>
                  <a:lnTo>
                    <a:pt x="17608" y="15380"/>
                  </a:lnTo>
                  <a:cubicBezTo>
                    <a:pt x="18264" y="14320"/>
                    <a:pt x="18592" y="13212"/>
                    <a:pt x="18592" y="12006"/>
                  </a:cubicBezTo>
                  <a:cubicBezTo>
                    <a:pt x="18592" y="10607"/>
                    <a:pt x="18101" y="9210"/>
                    <a:pt x="17280" y="8053"/>
                  </a:cubicBezTo>
                  <a:cubicBezTo>
                    <a:pt x="17226" y="7957"/>
                    <a:pt x="17170" y="7811"/>
                    <a:pt x="17170" y="7715"/>
                  </a:cubicBezTo>
                  <a:lnTo>
                    <a:pt x="17170" y="2412"/>
                  </a:lnTo>
                  <a:cubicBezTo>
                    <a:pt x="17226" y="1833"/>
                    <a:pt x="17826" y="1206"/>
                    <a:pt x="18647" y="1206"/>
                  </a:cubicBezTo>
                  <a:close/>
                  <a:moveTo>
                    <a:pt x="2843" y="1206"/>
                  </a:moveTo>
                  <a:cubicBezTo>
                    <a:pt x="3662" y="1206"/>
                    <a:pt x="4265" y="1737"/>
                    <a:pt x="4265" y="2459"/>
                  </a:cubicBezTo>
                  <a:lnTo>
                    <a:pt x="4265" y="7764"/>
                  </a:lnTo>
                  <a:cubicBezTo>
                    <a:pt x="4265" y="7908"/>
                    <a:pt x="4211" y="8004"/>
                    <a:pt x="4155" y="8149"/>
                  </a:cubicBezTo>
                  <a:cubicBezTo>
                    <a:pt x="3334" y="9306"/>
                    <a:pt x="2843" y="10656"/>
                    <a:pt x="2843" y="12055"/>
                  </a:cubicBezTo>
                  <a:cubicBezTo>
                    <a:pt x="2843" y="13259"/>
                    <a:pt x="3171" y="14416"/>
                    <a:pt x="3827" y="15429"/>
                  </a:cubicBezTo>
                  <a:lnTo>
                    <a:pt x="2569" y="16152"/>
                  </a:lnTo>
                  <a:cubicBezTo>
                    <a:pt x="1803" y="14947"/>
                    <a:pt x="1366" y="13549"/>
                    <a:pt x="1366" y="12102"/>
                  </a:cubicBezTo>
                  <a:cubicBezTo>
                    <a:pt x="1366" y="10607"/>
                    <a:pt x="1803" y="9114"/>
                    <a:pt x="2624" y="7860"/>
                  </a:cubicBezTo>
                  <a:cubicBezTo>
                    <a:pt x="2734" y="7715"/>
                    <a:pt x="2788" y="7618"/>
                    <a:pt x="2788" y="7522"/>
                  </a:cubicBezTo>
                  <a:lnTo>
                    <a:pt x="2788" y="5112"/>
                  </a:lnTo>
                  <a:cubicBezTo>
                    <a:pt x="3281" y="5015"/>
                    <a:pt x="3553" y="4773"/>
                    <a:pt x="3553" y="4388"/>
                  </a:cubicBezTo>
                  <a:cubicBezTo>
                    <a:pt x="3553" y="4051"/>
                    <a:pt x="3171" y="3762"/>
                    <a:pt x="2843" y="3762"/>
                  </a:cubicBezTo>
                  <a:cubicBezTo>
                    <a:pt x="2022" y="3762"/>
                    <a:pt x="1422" y="3183"/>
                    <a:pt x="1422" y="2459"/>
                  </a:cubicBezTo>
                  <a:cubicBezTo>
                    <a:pt x="1422" y="1737"/>
                    <a:pt x="2022" y="1206"/>
                    <a:pt x="2843" y="1206"/>
                  </a:cubicBezTo>
                  <a:close/>
                  <a:moveTo>
                    <a:pt x="7164" y="5015"/>
                  </a:moveTo>
                  <a:lnTo>
                    <a:pt x="7164" y="16779"/>
                  </a:lnTo>
                  <a:cubicBezTo>
                    <a:pt x="5468" y="15719"/>
                    <a:pt x="4265" y="13983"/>
                    <a:pt x="4265" y="12006"/>
                  </a:cubicBezTo>
                  <a:cubicBezTo>
                    <a:pt x="4265" y="10849"/>
                    <a:pt x="4702" y="9692"/>
                    <a:pt x="5358" y="8824"/>
                  </a:cubicBezTo>
                  <a:cubicBezTo>
                    <a:pt x="5577" y="8486"/>
                    <a:pt x="5742" y="8149"/>
                    <a:pt x="5742" y="7764"/>
                  </a:cubicBezTo>
                  <a:lnTo>
                    <a:pt x="5742" y="5015"/>
                  </a:lnTo>
                  <a:close/>
                  <a:moveTo>
                    <a:pt x="15749" y="5015"/>
                  </a:moveTo>
                  <a:lnTo>
                    <a:pt x="15749" y="7764"/>
                  </a:lnTo>
                  <a:cubicBezTo>
                    <a:pt x="15749" y="8149"/>
                    <a:pt x="15914" y="8486"/>
                    <a:pt x="16132" y="8872"/>
                  </a:cubicBezTo>
                  <a:cubicBezTo>
                    <a:pt x="16788" y="9788"/>
                    <a:pt x="17226" y="10896"/>
                    <a:pt x="17226" y="12055"/>
                  </a:cubicBezTo>
                  <a:cubicBezTo>
                    <a:pt x="17226" y="14031"/>
                    <a:pt x="16023" y="15815"/>
                    <a:pt x="14327" y="16828"/>
                  </a:cubicBezTo>
                  <a:lnTo>
                    <a:pt x="14327" y="5015"/>
                  </a:lnTo>
                  <a:close/>
                  <a:moveTo>
                    <a:pt x="10007" y="5015"/>
                  </a:moveTo>
                  <a:lnTo>
                    <a:pt x="10007" y="17743"/>
                  </a:lnTo>
                  <a:cubicBezTo>
                    <a:pt x="9569" y="17647"/>
                    <a:pt x="9076" y="17600"/>
                    <a:pt x="8585" y="17407"/>
                  </a:cubicBezTo>
                  <a:lnTo>
                    <a:pt x="8585" y="5015"/>
                  </a:lnTo>
                  <a:close/>
                  <a:moveTo>
                    <a:pt x="12905" y="5015"/>
                  </a:moveTo>
                  <a:lnTo>
                    <a:pt x="12905" y="17407"/>
                  </a:lnTo>
                  <a:cubicBezTo>
                    <a:pt x="12413" y="17600"/>
                    <a:pt x="11921" y="17647"/>
                    <a:pt x="11484" y="17743"/>
                  </a:cubicBezTo>
                  <a:lnTo>
                    <a:pt x="11484" y="5015"/>
                  </a:lnTo>
                  <a:close/>
                  <a:moveTo>
                    <a:pt x="16952" y="16441"/>
                  </a:moveTo>
                  <a:lnTo>
                    <a:pt x="18154" y="17165"/>
                  </a:lnTo>
                  <a:cubicBezTo>
                    <a:pt x="16405" y="19046"/>
                    <a:pt x="13725" y="20299"/>
                    <a:pt x="10718" y="20299"/>
                  </a:cubicBezTo>
                  <a:cubicBezTo>
                    <a:pt x="7764" y="20299"/>
                    <a:pt x="5086" y="19046"/>
                    <a:pt x="3390" y="17165"/>
                  </a:cubicBezTo>
                  <a:lnTo>
                    <a:pt x="4648" y="16441"/>
                  </a:lnTo>
                  <a:cubicBezTo>
                    <a:pt x="6124" y="18082"/>
                    <a:pt x="8311" y="19046"/>
                    <a:pt x="10772" y="19046"/>
                  </a:cubicBezTo>
                  <a:cubicBezTo>
                    <a:pt x="13234" y="19046"/>
                    <a:pt x="15421" y="18033"/>
                    <a:pt x="16952" y="16441"/>
                  </a:cubicBezTo>
                  <a:close/>
                  <a:moveTo>
                    <a:pt x="2897" y="0"/>
                  </a:moveTo>
                  <a:cubicBezTo>
                    <a:pt x="1366" y="0"/>
                    <a:pt x="54" y="1157"/>
                    <a:pt x="54" y="2556"/>
                  </a:cubicBezTo>
                  <a:cubicBezTo>
                    <a:pt x="54" y="3520"/>
                    <a:pt x="601" y="4291"/>
                    <a:pt x="1475" y="4726"/>
                  </a:cubicBezTo>
                  <a:lnTo>
                    <a:pt x="1475" y="7282"/>
                  </a:lnTo>
                  <a:cubicBezTo>
                    <a:pt x="437" y="8679"/>
                    <a:pt x="0" y="10318"/>
                    <a:pt x="0" y="12055"/>
                  </a:cubicBezTo>
                  <a:cubicBezTo>
                    <a:pt x="0" y="17261"/>
                    <a:pt x="4758" y="21600"/>
                    <a:pt x="10772" y="21600"/>
                  </a:cubicBezTo>
                  <a:cubicBezTo>
                    <a:pt x="16788" y="21600"/>
                    <a:pt x="21600" y="17261"/>
                    <a:pt x="21600" y="12055"/>
                  </a:cubicBezTo>
                  <a:cubicBezTo>
                    <a:pt x="21600" y="10367"/>
                    <a:pt x="21109" y="8728"/>
                    <a:pt x="20123" y="7282"/>
                  </a:cubicBezTo>
                  <a:lnTo>
                    <a:pt x="20123" y="4726"/>
                  </a:lnTo>
                  <a:cubicBezTo>
                    <a:pt x="21053" y="4291"/>
                    <a:pt x="21600" y="3423"/>
                    <a:pt x="21600" y="2556"/>
                  </a:cubicBezTo>
                  <a:cubicBezTo>
                    <a:pt x="21600" y="1157"/>
                    <a:pt x="20288" y="0"/>
                    <a:pt x="18701" y="0"/>
                  </a:cubicBezTo>
                  <a:cubicBezTo>
                    <a:pt x="17116" y="0"/>
                    <a:pt x="15858" y="1157"/>
                    <a:pt x="15858" y="2556"/>
                  </a:cubicBezTo>
                  <a:lnTo>
                    <a:pt x="15858" y="3809"/>
                  </a:lnTo>
                  <a:lnTo>
                    <a:pt x="5796" y="3809"/>
                  </a:lnTo>
                  <a:lnTo>
                    <a:pt x="5796" y="2556"/>
                  </a:lnTo>
                  <a:cubicBezTo>
                    <a:pt x="5796" y="1157"/>
                    <a:pt x="4484" y="0"/>
                    <a:pt x="28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244" name="Google Shape;5244;p42"/>
            <p:cNvGrpSpPr/>
            <p:nvPr/>
          </p:nvGrpSpPr>
          <p:grpSpPr>
            <a:xfrm>
              <a:off x="2280645" y="1090357"/>
              <a:ext cx="916869" cy="911202"/>
              <a:chOff x="64" y="64"/>
              <a:chExt cx="916867" cy="911201"/>
            </a:xfrm>
          </p:grpSpPr>
          <p:sp>
            <p:nvSpPr>
              <p:cNvPr id="5245" name="Google Shape;5245;p42"/>
              <p:cNvSpPr/>
              <p:nvPr/>
            </p:nvSpPr>
            <p:spPr>
              <a:xfrm>
                <a:off x="64" y="64"/>
                <a:ext cx="916867" cy="911201"/>
              </a:xfrm>
              <a:custGeom>
                <a:rect b="b" l="l" r="r" t="t"/>
                <a:pathLst>
                  <a:path extrusionOk="0" h="21600" w="21600">
                    <a:moveTo>
                      <a:pt x="19545" y="1250"/>
                    </a:moveTo>
                    <a:cubicBezTo>
                      <a:pt x="19880" y="1250"/>
                      <a:pt x="20214" y="1587"/>
                      <a:pt x="20214" y="1923"/>
                    </a:cubicBezTo>
                    <a:lnTo>
                      <a:pt x="20214" y="14617"/>
                    </a:lnTo>
                    <a:cubicBezTo>
                      <a:pt x="20214" y="14955"/>
                      <a:pt x="19880" y="15243"/>
                      <a:pt x="19545" y="15243"/>
                    </a:cubicBezTo>
                    <a:lnTo>
                      <a:pt x="1911" y="15243"/>
                    </a:lnTo>
                    <a:cubicBezTo>
                      <a:pt x="1576" y="15243"/>
                      <a:pt x="1289" y="14955"/>
                      <a:pt x="1289" y="14617"/>
                    </a:cubicBezTo>
                    <a:lnTo>
                      <a:pt x="1289" y="1923"/>
                    </a:lnTo>
                    <a:cubicBezTo>
                      <a:pt x="1289" y="1587"/>
                      <a:pt x="1576" y="1250"/>
                      <a:pt x="1911" y="1250"/>
                    </a:cubicBezTo>
                    <a:close/>
                    <a:moveTo>
                      <a:pt x="1911" y="0"/>
                    </a:moveTo>
                    <a:cubicBezTo>
                      <a:pt x="907" y="0"/>
                      <a:pt x="0" y="865"/>
                      <a:pt x="0" y="1923"/>
                    </a:cubicBezTo>
                    <a:lnTo>
                      <a:pt x="0" y="14617"/>
                    </a:lnTo>
                    <a:cubicBezTo>
                      <a:pt x="0" y="15628"/>
                      <a:pt x="860" y="16542"/>
                      <a:pt x="1911" y="16542"/>
                    </a:cubicBezTo>
                    <a:lnTo>
                      <a:pt x="9509" y="16542"/>
                    </a:lnTo>
                    <a:lnTo>
                      <a:pt x="6498" y="20580"/>
                    </a:lnTo>
                    <a:cubicBezTo>
                      <a:pt x="6356" y="20869"/>
                      <a:pt x="6356" y="21206"/>
                      <a:pt x="6642" y="21446"/>
                    </a:cubicBezTo>
                    <a:cubicBezTo>
                      <a:pt x="6771" y="21533"/>
                      <a:pt x="6918" y="21580"/>
                      <a:pt x="7066" y="21580"/>
                    </a:cubicBezTo>
                    <a:cubicBezTo>
                      <a:pt x="7243" y="21580"/>
                      <a:pt x="7419" y="21508"/>
                      <a:pt x="7549" y="21350"/>
                    </a:cubicBezTo>
                    <a:lnTo>
                      <a:pt x="10178" y="17792"/>
                    </a:lnTo>
                    <a:lnTo>
                      <a:pt x="10178" y="19715"/>
                    </a:lnTo>
                    <a:cubicBezTo>
                      <a:pt x="10178" y="20051"/>
                      <a:pt x="10465" y="20388"/>
                      <a:pt x="10751" y="20388"/>
                    </a:cubicBezTo>
                    <a:cubicBezTo>
                      <a:pt x="11087" y="20388"/>
                      <a:pt x="11420" y="20051"/>
                      <a:pt x="11420" y="19715"/>
                    </a:cubicBezTo>
                    <a:lnTo>
                      <a:pt x="11420" y="17792"/>
                    </a:lnTo>
                    <a:lnTo>
                      <a:pt x="14049" y="21350"/>
                    </a:lnTo>
                    <a:cubicBezTo>
                      <a:pt x="14158" y="21513"/>
                      <a:pt x="14343" y="21600"/>
                      <a:pt x="14536" y="21600"/>
                    </a:cubicBezTo>
                    <a:cubicBezTo>
                      <a:pt x="14683" y="21600"/>
                      <a:pt x="14833" y="21550"/>
                      <a:pt x="14958" y="21446"/>
                    </a:cubicBezTo>
                    <a:cubicBezTo>
                      <a:pt x="15244" y="21254"/>
                      <a:pt x="15291" y="20869"/>
                      <a:pt x="15053" y="20580"/>
                    </a:cubicBezTo>
                    <a:lnTo>
                      <a:pt x="12089" y="16542"/>
                    </a:lnTo>
                    <a:lnTo>
                      <a:pt x="19689" y="16542"/>
                    </a:lnTo>
                    <a:cubicBezTo>
                      <a:pt x="20691" y="16542"/>
                      <a:pt x="21600" y="15676"/>
                      <a:pt x="21600" y="14617"/>
                    </a:cubicBezTo>
                    <a:lnTo>
                      <a:pt x="21600" y="1923"/>
                    </a:lnTo>
                    <a:cubicBezTo>
                      <a:pt x="21456" y="914"/>
                      <a:pt x="20596" y="0"/>
                      <a:pt x="195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46" name="Google Shape;5246;p42"/>
              <p:cNvSpPr/>
              <p:nvPr/>
            </p:nvSpPr>
            <p:spPr>
              <a:xfrm>
                <a:off x="103469" y="107590"/>
                <a:ext cx="698039" cy="482772"/>
              </a:xfrm>
              <a:custGeom>
                <a:rect b="b" l="l" r="r" t="t"/>
                <a:pathLst>
                  <a:path extrusionOk="0" h="21600" w="21545">
                    <a:moveTo>
                      <a:pt x="7514" y="2359"/>
                    </a:moveTo>
                    <a:cubicBezTo>
                      <a:pt x="8891" y="2359"/>
                      <a:pt x="10018" y="3901"/>
                      <a:pt x="10018" y="5808"/>
                    </a:cubicBezTo>
                    <a:lnTo>
                      <a:pt x="10018" y="19148"/>
                    </a:lnTo>
                    <a:lnTo>
                      <a:pt x="1753" y="19148"/>
                    </a:lnTo>
                    <a:lnTo>
                      <a:pt x="1753" y="2359"/>
                    </a:lnTo>
                    <a:close/>
                    <a:moveTo>
                      <a:pt x="19972" y="2449"/>
                    </a:moveTo>
                    <a:lnTo>
                      <a:pt x="19972" y="19241"/>
                    </a:lnTo>
                    <a:lnTo>
                      <a:pt x="11709" y="19241"/>
                    </a:lnTo>
                    <a:lnTo>
                      <a:pt x="11709" y="5989"/>
                    </a:lnTo>
                    <a:cubicBezTo>
                      <a:pt x="11709" y="4082"/>
                      <a:pt x="12772" y="2449"/>
                      <a:pt x="14213" y="2449"/>
                    </a:cubicBezTo>
                    <a:close/>
                    <a:moveTo>
                      <a:pt x="876" y="0"/>
                    </a:moveTo>
                    <a:cubicBezTo>
                      <a:pt x="439" y="0"/>
                      <a:pt x="0" y="544"/>
                      <a:pt x="0" y="1178"/>
                    </a:cubicBezTo>
                    <a:lnTo>
                      <a:pt x="0" y="20419"/>
                    </a:lnTo>
                    <a:cubicBezTo>
                      <a:pt x="0" y="21056"/>
                      <a:pt x="439" y="21600"/>
                      <a:pt x="876" y="21600"/>
                    </a:cubicBezTo>
                    <a:lnTo>
                      <a:pt x="20662" y="21600"/>
                    </a:lnTo>
                    <a:cubicBezTo>
                      <a:pt x="21163" y="21600"/>
                      <a:pt x="21538" y="21056"/>
                      <a:pt x="21538" y="20419"/>
                    </a:cubicBezTo>
                    <a:lnTo>
                      <a:pt x="21538" y="1178"/>
                    </a:lnTo>
                    <a:cubicBezTo>
                      <a:pt x="21600" y="544"/>
                      <a:pt x="21224" y="0"/>
                      <a:pt x="20787" y="0"/>
                    </a:cubicBezTo>
                    <a:lnTo>
                      <a:pt x="14088" y="0"/>
                    </a:lnTo>
                    <a:cubicBezTo>
                      <a:pt x="12772" y="0"/>
                      <a:pt x="11584" y="907"/>
                      <a:pt x="10833" y="2359"/>
                    </a:cubicBezTo>
                    <a:cubicBezTo>
                      <a:pt x="10018" y="815"/>
                      <a:pt x="8891" y="0"/>
                      <a:pt x="75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47" name="Google Shape;5247;p42"/>
              <p:cNvSpPr/>
              <p:nvPr/>
            </p:nvSpPr>
            <p:spPr>
              <a:xfrm>
                <a:off x="535568" y="213055"/>
                <a:ext cx="162255" cy="56790"/>
              </a:xfrm>
              <a:custGeom>
                <a:rect b="b" l="l" r="r" t="t"/>
                <a:pathLst>
                  <a:path extrusionOk="0" h="21600" w="21600">
                    <a:moveTo>
                      <a:pt x="3780" y="0"/>
                    </a:moveTo>
                    <a:cubicBezTo>
                      <a:pt x="1620" y="0"/>
                      <a:pt x="0" y="4629"/>
                      <a:pt x="0" y="10800"/>
                    </a:cubicBezTo>
                    <a:cubicBezTo>
                      <a:pt x="0" y="16212"/>
                      <a:pt x="1620" y="21600"/>
                      <a:pt x="3780" y="21600"/>
                    </a:cubicBezTo>
                    <a:lnTo>
                      <a:pt x="18094" y="21600"/>
                    </a:lnTo>
                    <a:cubicBezTo>
                      <a:pt x="20254" y="21600"/>
                      <a:pt x="21600" y="16212"/>
                      <a:pt x="21600" y="10800"/>
                    </a:cubicBezTo>
                    <a:cubicBezTo>
                      <a:pt x="21600" y="4629"/>
                      <a:pt x="19980" y="0"/>
                      <a:pt x="180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48" name="Google Shape;5248;p42"/>
              <p:cNvSpPr/>
              <p:nvPr/>
            </p:nvSpPr>
            <p:spPr>
              <a:xfrm>
                <a:off x="533508" y="322577"/>
                <a:ext cx="162319" cy="54794"/>
              </a:xfrm>
              <a:custGeom>
                <a:rect b="b" l="l" r="r" t="t"/>
                <a:pathLst>
                  <a:path extrusionOk="0" h="21600" w="21600">
                    <a:moveTo>
                      <a:pt x="3513" y="0"/>
                    </a:moveTo>
                    <a:cubicBezTo>
                      <a:pt x="1619" y="0"/>
                      <a:pt x="0" y="4797"/>
                      <a:pt x="0" y="10407"/>
                    </a:cubicBezTo>
                    <a:cubicBezTo>
                      <a:pt x="0" y="16803"/>
                      <a:pt x="1619" y="21600"/>
                      <a:pt x="3513" y="21600"/>
                    </a:cubicBezTo>
                    <a:lnTo>
                      <a:pt x="18087" y="21600"/>
                    </a:lnTo>
                    <a:cubicBezTo>
                      <a:pt x="20246" y="21600"/>
                      <a:pt x="21600" y="16803"/>
                      <a:pt x="21600" y="10407"/>
                    </a:cubicBezTo>
                    <a:cubicBezTo>
                      <a:pt x="21600" y="4797"/>
                      <a:pt x="20246" y="0"/>
                      <a:pt x="180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49" name="Google Shape;5249;p42"/>
              <p:cNvSpPr/>
              <p:nvPr/>
            </p:nvSpPr>
            <p:spPr>
              <a:xfrm>
                <a:off x="533508" y="428042"/>
                <a:ext cx="162319" cy="56854"/>
              </a:xfrm>
              <a:custGeom>
                <a:rect b="b" l="l" r="r" t="t"/>
                <a:pathLst>
                  <a:path extrusionOk="0" h="21600" w="21600">
                    <a:moveTo>
                      <a:pt x="3513" y="0"/>
                    </a:moveTo>
                    <a:cubicBezTo>
                      <a:pt x="1619" y="0"/>
                      <a:pt x="0" y="5406"/>
                      <a:pt x="0" y="10812"/>
                    </a:cubicBezTo>
                    <a:cubicBezTo>
                      <a:pt x="0" y="16977"/>
                      <a:pt x="1619" y="21600"/>
                      <a:pt x="3513" y="21600"/>
                    </a:cubicBezTo>
                    <a:lnTo>
                      <a:pt x="18087" y="21600"/>
                    </a:lnTo>
                    <a:cubicBezTo>
                      <a:pt x="20246" y="21600"/>
                      <a:pt x="21600" y="16977"/>
                      <a:pt x="21600" y="10812"/>
                    </a:cubicBezTo>
                    <a:cubicBezTo>
                      <a:pt x="21600" y="5406"/>
                      <a:pt x="20246" y="0"/>
                      <a:pt x="180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50" name="Google Shape;5250;p42"/>
              <p:cNvSpPr/>
              <p:nvPr/>
            </p:nvSpPr>
            <p:spPr>
              <a:xfrm>
                <a:off x="213055" y="213055"/>
                <a:ext cx="162255" cy="56790"/>
              </a:xfrm>
              <a:custGeom>
                <a:rect b="b" l="l" r="r" t="t"/>
                <a:pathLst>
                  <a:path extrusionOk="0" h="21600" w="21600">
                    <a:moveTo>
                      <a:pt x="3506" y="0"/>
                    </a:moveTo>
                    <a:cubicBezTo>
                      <a:pt x="1346" y="0"/>
                      <a:pt x="0" y="4629"/>
                      <a:pt x="0" y="10800"/>
                    </a:cubicBezTo>
                    <a:cubicBezTo>
                      <a:pt x="0" y="16212"/>
                      <a:pt x="1620" y="21600"/>
                      <a:pt x="3506" y="21600"/>
                    </a:cubicBezTo>
                    <a:lnTo>
                      <a:pt x="17820" y="21600"/>
                    </a:lnTo>
                    <a:cubicBezTo>
                      <a:pt x="19980" y="21600"/>
                      <a:pt x="21600" y="16212"/>
                      <a:pt x="21600" y="10800"/>
                    </a:cubicBezTo>
                    <a:cubicBezTo>
                      <a:pt x="21600" y="4629"/>
                      <a:pt x="19980" y="0"/>
                      <a:pt x="178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51" name="Google Shape;5251;p42"/>
              <p:cNvSpPr/>
              <p:nvPr/>
            </p:nvSpPr>
            <p:spPr>
              <a:xfrm>
                <a:off x="213055" y="322577"/>
                <a:ext cx="162255" cy="54794"/>
              </a:xfrm>
              <a:custGeom>
                <a:rect b="b" l="l" r="r" t="t"/>
                <a:pathLst>
                  <a:path extrusionOk="0" h="21600" w="21600">
                    <a:moveTo>
                      <a:pt x="3506" y="0"/>
                    </a:moveTo>
                    <a:cubicBezTo>
                      <a:pt x="1346" y="0"/>
                      <a:pt x="0" y="4797"/>
                      <a:pt x="0" y="10407"/>
                    </a:cubicBezTo>
                    <a:cubicBezTo>
                      <a:pt x="0" y="16803"/>
                      <a:pt x="1620" y="21600"/>
                      <a:pt x="3506" y="21600"/>
                    </a:cubicBezTo>
                    <a:lnTo>
                      <a:pt x="17820" y="21600"/>
                    </a:lnTo>
                    <a:cubicBezTo>
                      <a:pt x="19980" y="21600"/>
                      <a:pt x="21600" y="16803"/>
                      <a:pt x="21600" y="10407"/>
                    </a:cubicBezTo>
                    <a:cubicBezTo>
                      <a:pt x="21600" y="4797"/>
                      <a:pt x="19980" y="0"/>
                      <a:pt x="178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52" name="Google Shape;5252;p42"/>
              <p:cNvSpPr/>
              <p:nvPr/>
            </p:nvSpPr>
            <p:spPr>
              <a:xfrm>
                <a:off x="213055" y="428042"/>
                <a:ext cx="162255" cy="56854"/>
              </a:xfrm>
              <a:custGeom>
                <a:rect b="b" l="l" r="r" t="t"/>
                <a:pathLst>
                  <a:path extrusionOk="0" h="21600" w="21600">
                    <a:moveTo>
                      <a:pt x="3506" y="0"/>
                    </a:moveTo>
                    <a:cubicBezTo>
                      <a:pt x="1346" y="0"/>
                      <a:pt x="0" y="5406"/>
                      <a:pt x="0" y="10812"/>
                    </a:cubicBezTo>
                    <a:cubicBezTo>
                      <a:pt x="0" y="16977"/>
                      <a:pt x="1620" y="21600"/>
                      <a:pt x="3506" y="21600"/>
                    </a:cubicBezTo>
                    <a:lnTo>
                      <a:pt x="17820" y="21600"/>
                    </a:lnTo>
                    <a:cubicBezTo>
                      <a:pt x="19980" y="21600"/>
                      <a:pt x="21600" y="16977"/>
                      <a:pt x="21600" y="10812"/>
                    </a:cubicBezTo>
                    <a:cubicBezTo>
                      <a:pt x="21600" y="5406"/>
                      <a:pt x="19980" y="0"/>
                      <a:pt x="1782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253" name="Google Shape;5253;p42"/>
            <p:cNvSpPr/>
            <p:nvPr/>
          </p:nvSpPr>
          <p:spPr>
            <a:xfrm>
              <a:off x="2130561" y="2356439"/>
              <a:ext cx="908791" cy="908756"/>
            </a:xfrm>
            <a:custGeom>
              <a:rect b="b" l="l" r="r" t="t"/>
              <a:pathLst>
                <a:path extrusionOk="0" h="21600" w="21554">
                  <a:moveTo>
                    <a:pt x="10776" y="1302"/>
                  </a:moveTo>
                  <a:cubicBezTo>
                    <a:pt x="14191" y="1302"/>
                    <a:pt x="16260" y="2121"/>
                    <a:pt x="16405" y="2556"/>
                  </a:cubicBezTo>
                  <a:cubicBezTo>
                    <a:pt x="16260" y="2941"/>
                    <a:pt x="14191" y="3809"/>
                    <a:pt x="10776" y="3809"/>
                  </a:cubicBezTo>
                  <a:cubicBezTo>
                    <a:pt x="7360" y="3809"/>
                    <a:pt x="5291" y="2941"/>
                    <a:pt x="5099" y="2556"/>
                  </a:cubicBezTo>
                  <a:cubicBezTo>
                    <a:pt x="5291" y="2121"/>
                    <a:pt x="7360" y="1302"/>
                    <a:pt x="10776" y="1302"/>
                  </a:cubicBezTo>
                  <a:close/>
                  <a:moveTo>
                    <a:pt x="16309" y="4195"/>
                  </a:moveTo>
                  <a:lnTo>
                    <a:pt x="15443" y="13356"/>
                  </a:lnTo>
                  <a:cubicBezTo>
                    <a:pt x="14528" y="13838"/>
                    <a:pt x="12797" y="14080"/>
                    <a:pt x="10776" y="14080"/>
                  </a:cubicBezTo>
                  <a:cubicBezTo>
                    <a:pt x="8707" y="14080"/>
                    <a:pt x="7119" y="13789"/>
                    <a:pt x="6110" y="13356"/>
                  </a:cubicBezTo>
                  <a:lnTo>
                    <a:pt x="5244" y="4195"/>
                  </a:lnTo>
                  <a:cubicBezTo>
                    <a:pt x="6734" y="4919"/>
                    <a:pt x="9092" y="5063"/>
                    <a:pt x="10776" y="5063"/>
                  </a:cubicBezTo>
                  <a:cubicBezTo>
                    <a:pt x="12459" y="5063"/>
                    <a:pt x="14817" y="4822"/>
                    <a:pt x="16309" y="4195"/>
                  </a:cubicBezTo>
                  <a:close/>
                  <a:moveTo>
                    <a:pt x="15347" y="14706"/>
                  </a:moveTo>
                  <a:lnTo>
                    <a:pt x="15202" y="15815"/>
                  </a:lnTo>
                  <a:cubicBezTo>
                    <a:pt x="15105" y="15912"/>
                    <a:pt x="14721" y="16104"/>
                    <a:pt x="13902" y="16297"/>
                  </a:cubicBezTo>
                  <a:cubicBezTo>
                    <a:pt x="13036" y="16490"/>
                    <a:pt x="11931" y="16586"/>
                    <a:pt x="10824" y="16586"/>
                  </a:cubicBezTo>
                  <a:cubicBezTo>
                    <a:pt x="9669" y="16586"/>
                    <a:pt x="8611" y="16490"/>
                    <a:pt x="7745" y="16297"/>
                  </a:cubicBezTo>
                  <a:cubicBezTo>
                    <a:pt x="6927" y="16104"/>
                    <a:pt x="6542" y="15912"/>
                    <a:pt x="6446" y="15815"/>
                  </a:cubicBezTo>
                  <a:lnTo>
                    <a:pt x="6302" y="14706"/>
                  </a:lnTo>
                  <a:cubicBezTo>
                    <a:pt x="7696" y="15188"/>
                    <a:pt x="9526" y="15284"/>
                    <a:pt x="10824" y="15284"/>
                  </a:cubicBezTo>
                  <a:cubicBezTo>
                    <a:pt x="12171" y="15284"/>
                    <a:pt x="13951" y="15140"/>
                    <a:pt x="15347" y="14706"/>
                  </a:cubicBezTo>
                  <a:close/>
                  <a:moveTo>
                    <a:pt x="16741" y="14706"/>
                  </a:moveTo>
                  <a:cubicBezTo>
                    <a:pt x="19340" y="15429"/>
                    <a:pt x="20446" y="16394"/>
                    <a:pt x="20446" y="17212"/>
                  </a:cubicBezTo>
                  <a:cubicBezTo>
                    <a:pt x="20349" y="17936"/>
                    <a:pt x="19387" y="18708"/>
                    <a:pt x="17752" y="19286"/>
                  </a:cubicBezTo>
                  <a:cubicBezTo>
                    <a:pt x="15875" y="19961"/>
                    <a:pt x="13421" y="20396"/>
                    <a:pt x="10824" y="20396"/>
                  </a:cubicBezTo>
                  <a:cubicBezTo>
                    <a:pt x="8226" y="20396"/>
                    <a:pt x="5725" y="20010"/>
                    <a:pt x="3895" y="19286"/>
                  </a:cubicBezTo>
                  <a:cubicBezTo>
                    <a:pt x="2309" y="18708"/>
                    <a:pt x="1347" y="17936"/>
                    <a:pt x="1347" y="17212"/>
                  </a:cubicBezTo>
                  <a:cubicBezTo>
                    <a:pt x="1347" y="16490"/>
                    <a:pt x="2501" y="15429"/>
                    <a:pt x="5051" y="14706"/>
                  </a:cubicBezTo>
                  <a:lnTo>
                    <a:pt x="5195" y="15912"/>
                  </a:lnTo>
                  <a:cubicBezTo>
                    <a:pt x="5244" y="16876"/>
                    <a:pt x="6687" y="17261"/>
                    <a:pt x="7168" y="17358"/>
                  </a:cubicBezTo>
                  <a:cubicBezTo>
                    <a:pt x="8177" y="17598"/>
                    <a:pt x="9526" y="17743"/>
                    <a:pt x="10920" y="17743"/>
                  </a:cubicBezTo>
                  <a:cubicBezTo>
                    <a:pt x="12267" y="17743"/>
                    <a:pt x="13614" y="17598"/>
                    <a:pt x="14624" y="17358"/>
                  </a:cubicBezTo>
                  <a:cubicBezTo>
                    <a:pt x="15105" y="17261"/>
                    <a:pt x="16549" y="16876"/>
                    <a:pt x="16597" y="15912"/>
                  </a:cubicBezTo>
                  <a:lnTo>
                    <a:pt x="16741" y="14706"/>
                  </a:lnTo>
                  <a:close/>
                  <a:moveTo>
                    <a:pt x="10776" y="0"/>
                  </a:moveTo>
                  <a:cubicBezTo>
                    <a:pt x="8658" y="0"/>
                    <a:pt x="3848" y="435"/>
                    <a:pt x="3848" y="2556"/>
                  </a:cubicBezTo>
                  <a:cubicBezTo>
                    <a:pt x="3848" y="2652"/>
                    <a:pt x="3799" y="1832"/>
                    <a:pt x="4906" y="13452"/>
                  </a:cubicBezTo>
                  <a:cubicBezTo>
                    <a:pt x="1828" y="14223"/>
                    <a:pt x="0" y="15622"/>
                    <a:pt x="0" y="17212"/>
                  </a:cubicBezTo>
                  <a:cubicBezTo>
                    <a:pt x="0" y="18515"/>
                    <a:pt x="1202" y="19672"/>
                    <a:pt x="3367" y="20443"/>
                  </a:cubicBezTo>
                  <a:cubicBezTo>
                    <a:pt x="5340" y="21167"/>
                    <a:pt x="8034" y="21600"/>
                    <a:pt x="10776" y="21600"/>
                  </a:cubicBezTo>
                  <a:cubicBezTo>
                    <a:pt x="13517" y="21600"/>
                    <a:pt x="16164" y="21167"/>
                    <a:pt x="18184" y="20443"/>
                  </a:cubicBezTo>
                  <a:cubicBezTo>
                    <a:pt x="20349" y="19624"/>
                    <a:pt x="21553" y="18466"/>
                    <a:pt x="21553" y="17212"/>
                  </a:cubicBezTo>
                  <a:cubicBezTo>
                    <a:pt x="21600" y="15622"/>
                    <a:pt x="19772" y="14320"/>
                    <a:pt x="16741" y="13452"/>
                  </a:cubicBezTo>
                  <a:cubicBezTo>
                    <a:pt x="17799" y="1832"/>
                    <a:pt x="17752" y="2652"/>
                    <a:pt x="17752" y="2556"/>
                  </a:cubicBezTo>
                  <a:cubicBezTo>
                    <a:pt x="17752" y="2267"/>
                    <a:pt x="17607" y="1784"/>
                    <a:pt x="16982" y="1302"/>
                  </a:cubicBezTo>
                  <a:cubicBezTo>
                    <a:pt x="15539" y="242"/>
                    <a:pt x="12508" y="0"/>
                    <a:pt x="10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254" name="Google Shape;5254;p42"/>
            <p:cNvGrpSpPr/>
            <p:nvPr/>
          </p:nvGrpSpPr>
          <p:grpSpPr>
            <a:xfrm>
              <a:off x="6840849" y="1835"/>
              <a:ext cx="914808" cy="913134"/>
              <a:chOff x="64" y="-1"/>
              <a:chExt cx="914806" cy="913132"/>
            </a:xfrm>
          </p:grpSpPr>
          <p:sp>
            <p:nvSpPr>
              <p:cNvPr id="5255" name="Google Shape;5255;p42"/>
              <p:cNvSpPr/>
              <p:nvPr/>
            </p:nvSpPr>
            <p:spPr>
              <a:xfrm>
                <a:off x="64" y="-1"/>
                <a:ext cx="914806" cy="913132"/>
              </a:xfrm>
              <a:custGeom>
                <a:rect b="b" l="l" r="r" t="t"/>
                <a:pathLst>
                  <a:path extrusionOk="0" h="21600" w="21600">
                    <a:moveTo>
                      <a:pt x="10776" y="1392"/>
                    </a:moveTo>
                    <a:cubicBezTo>
                      <a:pt x="11063" y="1392"/>
                      <a:pt x="11303" y="1633"/>
                      <a:pt x="11350" y="1872"/>
                    </a:cubicBezTo>
                    <a:cubicBezTo>
                      <a:pt x="11458" y="2158"/>
                      <a:pt x="11724" y="2310"/>
                      <a:pt x="11992" y="2310"/>
                    </a:cubicBezTo>
                    <a:cubicBezTo>
                      <a:pt x="12083" y="2310"/>
                      <a:pt x="12176" y="2292"/>
                      <a:pt x="12261" y="2256"/>
                    </a:cubicBezTo>
                    <a:cubicBezTo>
                      <a:pt x="12349" y="2189"/>
                      <a:pt x="12469" y="2154"/>
                      <a:pt x="12592" y="2154"/>
                    </a:cubicBezTo>
                    <a:cubicBezTo>
                      <a:pt x="12732" y="2154"/>
                      <a:pt x="12877" y="2201"/>
                      <a:pt x="12979" y="2304"/>
                    </a:cubicBezTo>
                    <a:cubicBezTo>
                      <a:pt x="13219" y="2544"/>
                      <a:pt x="13170" y="2831"/>
                      <a:pt x="13027" y="3023"/>
                    </a:cubicBezTo>
                    <a:cubicBezTo>
                      <a:pt x="12836" y="3360"/>
                      <a:pt x="13027" y="3791"/>
                      <a:pt x="13410" y="3936"/>
                    </a:cubicBezTo>
                    <a:cubicBezTo>
                      <a:pt x="13651" y="3983"/>
                      <a:pt x="13889" y="4223"/>
                      <a:pt x="13889" y="4511"/>
                    </a:cubicBezTo>
                    <a:cubicBezTo>
                      <a:pt x="13889" y="4799"/>
                      <a:pt x="13651" y="5038"/>
                      <a:pt x="13410" y="5134"/>
                    </a:cubicBezTo>
                    <a:cubicBezTo>
                      <a:pt x="13027" y="5230"/>
                      <a:pt x="12836" y="5663"/>
                      <a:pt x="13027" y="5999"/>
                    </a:cubicBezTo>
                    <a:cubicBezTo>
                      <a:pt x="13170" y="6191"/>
                      <a:pt x="13170" y="6575"/>
                      <a:pt x="12979" y="6718"/>
                    </a:cubicBezTo>
                    <a:cubicBezTo>
                      <a:pt x="12851" y="6848"/>
                      <a:pt x="12708" y="6893"/>
                      <a:pt x="12574" y="6893"/>
                    </a:cubicBezTo>
                    <a:cubicBezTo>
                      <a:pt x="12459" y="6893"/>
                      <a:pt x="12349" y="6858"/>
                      <a:pt x="12261" y="6814"/>
                    </a:cubicBezTo>
                    <a:cubicBezTo>
                      <a:pt x="12170" y="6762"/>
                      <a:pt x="12071" y="6738"/>
                      <a:pt x="11972" y="6738"/>
                    </a:cubicBezTo>
                    <a:cubicBezTo>
                      <a:pt x="11711" y="6738"/>
                      <a:pt x="11455" y="6906"/>
                      <a:pt x="11350" y="7151"/>
                    </a:cubicBezTo>
                    <a:cubicBezTo>
                      <a:pt x="11303" y="7390"/>
                      <a:pt x="11063" y="7631"/>
                      <a:pt x="10776" y="7631"/>
                    </a:cubicBezTo>
                    <a:cubicBezTo>
                      <a:pt x="10441" y="7631"/>
                      <a:pt x="10201" y="7390"/>
                      <a:pt x="10154" y="7151"/>
                    </a:cubicBezTo>
                    <a:cubicBezTo>
                      <a:pt x="10084" y="6906"/>
                      <a:pt x="9838" y="6738"/>
                      <a:pt x="9561" y="6738"/>
                    </a:cubicBezTo>
                    <a:cubicBezTo>
                      <a:pt x="9456" y="6738"/>
                      <a:pt x="9348" y="6762"/>
                      <a:pt x="9243" y="6814"/>
                    </a:cubicBezTo>
                    <a:cubicBezTo>
                      <a:pt x="9184" y="6854"/>
                      <a:pt x="9084" y="6878"/>
                      <a:pt x="8973" y="6878"/>
                    </a:cubicBezTo>
                    <a:cubicBezTo>
                      <a:pt x="8815" y="6878"/>
                      <a:pt x="8637" y="6831"/>
                      <a:pt x="8526" y="6718"/>
                    </a:cubicBezTo>
                    <a:cubicBezTo>
                      <a:pt x="8285" y="6479"/>
                      <a:pt x="8381" y="6191"/>
                      <a:pt x="8477" y="5999"/>
                    </a:cubicBezTo>
                    <a:cubicBezTo>
                      <a:pt x="8669" y="5663"/>
                      <a:pt x="8477" y="5230"/>
                      <a:pt x="8141" y="5134"/>
                    </a:cubicBezTo>
                    <a:cubicBezTo>
                      <a:pt x="7902" y="5038"/>
                      <a:pt x="7662" y="4799"/>
                      <a:pt x="7662" y="4511"/>
                    </a:cubicBezTo>
                    <a:cubicBezTo>
                      <a:pt x="7662" y="4223"/>
                      <a:pt x="7902" y="3983"/>
                      <a:pt x="8141" y="3936"/>
                    </a:cubicBezTo>
                    <a:cubicBezTo>
                      <a:pt x="8526" y="3791"/>
                      <a:pt x="8717" y="3360"/>
                      <a:pt x="8477" y="3023"/>
                    </a:cubicBezTo>
                    <a:cubicBezTo>
                      <a:pt x="8381" y="2831"/>
                      <a:pt x="8381" y="2496"/>
                      <a:pt x="8526" y="2304"/>
                    </a:cubicBezTo>
                    <a:cubicBezTo>
                      <a:pt x="8669" y="2184"/>
                      <a:pt x="8813" y="2135"/>
                      <a:pt x="8938" y="2135"/>
                    </a:cubicBezTo>
                    <a:cubicBezTo>
                      <a:pt x="9064" y="2135"/>
                      <a:pt x="9172" y="2184"/>
                      <a:pt x="9243" y="2256"/>
                    </a:cubicBezTo>
                    <a:cubicBezTo>
                      <a:pt x="9341" y="2292"/>
                      <a:pt x="9442" y="2310"/>
                      <a:pt x="9540" y="2310"/>
                    </a:cubicBezTo>
                    <a:cubicBezTo>
                      <a:pt x="9826" y="2310"/>
                      <a:pt x="10082" y="2158"/>
                      <a:pt x="10154" y="1872"/>
                    </a:cubicBezTo>
                    <a:cubicBezTo>
                      <a:pt x="10201" y="1633"/>
                      <a:pt x="10441" y="1392"/>
                      <a:pt x="10776" y="1392"/>
                    </a:cubicBezTo>
                    <a:close/>
                    <a:moveTo>
                      <a:pt x="17290" y="2592"/>
                    </a:moveTo>
                    <a:cubicBezTo>
                      <a:pt x="17577" y="2592"/>
                      <a:pt x="17816" y="2831"/>
                      <a:pt x="17912" y="3072"/>
                    </a:cubicBezTo>
                    <a:cubicBezTo>
                      <a:pt x="17983" y="3357"/>
                      <a:pt x="18242" y="3511"/>
                      <a:pt x="18506" y="3511"/>
                    </a:cubicBezTo>
                    <a:cubicBezTo>
                      <a:pt x="18597" y="3511"/>
                      <a:pt x="18689" y="3492"/>
                      <a:pt x="18775" y="3456"/>
                    </a:cubicBezTo>
                    <a:cubicBezTo>
                      <a:pt x="18886" y="3389"/>
                      <a:pt x="19028" y="3352"/>
                      <a:pt x="19168" y="3352"/>
                    </a:cubicBezTo>
                    <a:cubicBezTo>
                      <a:pt x="19329" y="3352"/>
                      <a:pt x="19487" y="3401"/>
                      <a:pt x="19589" y="3503"/>
                    </a:cubicBezTo>
                    <a:cubicBezTo>
                      <a:pt x="19829" y="3744"/>
                      <a:pt x="19733" y="4032"/>
                      <a:pt x="19637" y="4223"/>
                    </a:cubicBezTo>
                    <a:cubicBezTo>
                      <a:pt x="19446" y="4559"/>
                      <a:pt x="19637" y="4991"/>
                      <a:pt x="19972" y="5134"/>
                    </a:cubicBezTo>
                    <a:cubicBezTo>
                      <a:pt x="20212" y="5183"/>
                      <a:pt x="20451" y="5422"/>
                      <a:pt x="20451" y="5711"/>
                    </a:cubicBezTo>
                    <a:cubicBezTo>
                      <a:pt x="20259" y="6095"/>
                      <a:pt x="20020" y="6334"/>
                      <a:pt x="19876" y="6383"/>
                    </a:cubicBezTo>
                    <a:cubicBezTo>
                      <a:pt x="19493" y="6479"/>
                      <a:pt x="19301" y="6910"/>
                      <a:pt x="19493" y="7294"/>
                    </a:cubicBezTo>
                    <a:cubicBezTo>
                      <a:pt x="19637" y="7439"/>
                      <a:pt x="19637" y="7822"/>
                      <a:pt x="19446" y="8014"/>
                    </a:cubicBezTo>
                    <a:cubicBezTo>
                      <a:pt x="19330" y="8100"/>
                      <a:pt x="19163" y="8170"/>
                      <a:pt x="18997" y="8170"/>
                    </a:cubicBezTo>
                    <a:cubicBezTo>
                      <a:pt x="18886" y="8170"/>
                      <a:pt x="18775" y="8139"/>
                      <a:pt x="18680" y="8062"/>
                    </a:cubicBezTo>
                    <a:cubicBezTo>
                      <a:pt x="18575" y="8010"/>
                      <a:pt x="18470" y="7985"/>
                      <a:pt x="18369" y="7985"/>
                    </a:cubicBezTo>
                    <a:cubicBezTo>
                      <a:pt x="18105" y="7985"/>
                      <a:pt x="17874" y="8154"/>
                      <a:pt x="17769" y="8398"/>
                    </a:cubicBezTo>
                    <a:cubicBezTo>
                      <a:pt x="17720" y="8637"/>
                      <a:pt x="17482" y="8878"/>
                      <a:pt x="17194" y="8878"/>
                    </a:cubicBezTo>
                    <a:cubicBezTo>
                      <a:pt x="16858" y="8878"/>
                      <a:pt x="16620" y="8637"/>
                      <a:pt x="16571" y="8398"/>
                    </a:cubicBezTo>
                    <a:cubicBezTo>
                      <a:pt x="16503" y="8154"/>
                      <a:pt x="16255" y="7985"/>
                      <a:pt x="15978" y="7985"/>
                    </a:cubicBezTo>
                    <a:cubicBezTo>
                      <a:pt x="15875" y="7985"/>
                      <a:pt x="15767" y="8010"/>
                      <a:pt x="15662" y="8062"/>
                    </a:cubicBezTo>
                    <a:cubicBezTo>
                      <a:pt x="15596" y="8106"/>
                      <a:pt x="15484" y="8129"/>
                      <a:pt x="15362" y="8129"/>
                    </a:cubicBezTo>
                    <a:cubicBezTo>
                      <a:pt x="15212" y="8129"/>
                      <a:pt x="15049" y="8094"/>
                      <a:pt x="14943" y="8014"/>
                    </a:cubicBezTo>
                    <a:cubicBezTo>
                      <a:pt x="14704" y="7774"/>
                      <a:pt x="14800" y="7439"/>
                      <a:pt x="14896" y="7294"/>
                    </a:cubicBezTo>
                    <a:cubicBezTo>
                      <a:pt x="15087" y="6959"/>
                      <a:pt x="14943" y="6575"/>
                      <a:pt x="14608" y="6383"/>
                    </a:cubicBezTo>
                    <a:lnTo>
                      <a:pt x="14608" y="5999"/>
                    </a:lnTo>
                    <a:cubicBezTo>
                      <a:pt x="15087" y="5663"/>
                      <a:pt x="15374" y="5134"/>
                      <a:pt x="15374" y="4511"/>
                    </a:cubicBezTo>
                    <a:cubicBezTo>
                      <a:pt x="15374" y="4175"/>
                      <a:pt x="15279" y="3791"/>
                      <a:pt x="15087" y="3503"/>
                    </a:cubicBezTo>
                    <a:cubicBezTo>
                      <a:pt x="15215" y="3401"/>
                      <a:pt x="15344" y="3352"/>
                      <a:pt x="15472" y="3352"/>
                    </a:cubicBezTo>
                    <a:cubicBezTo>
                      <a:pt x="15583" y="3352"/>
                      <a:pt x="15694" y="3389"/>
                      <a:pt x="15805" y="3456"/>
                    </a:cubicBezTo>
                    <a:cubicBezTo>
                      <a:pt x="15891" y="3492"/>
                      <a:pt x="15983" y="3511"/>
                      <a:pt x="16074" y="3511"/>
                    </a:cubicBezTo>
                    <a:cubicBezTo>
                      <a:pt x="16341" y="3511"/>
                      <a:pt x="16607" y="3357"/>
                      <a:pt x="16715" y="3072"/>
                    </a:cubicBezTo>
                    <a:cubicBezTo>
                      <a:pt x="16763" y="2831"/>
                      <a:pt x="17003" y="2592"/>
                      <a:pt x="17290" y="2592"/>
                    </a:cubicBezTo>
                    <a:close/>
                    <a:moveTo>
                      <a:pt x="4550" y="2735"/>
                    </a:moveTo>
                    <a:cubicBezTo>
                      <a:pt x="4837" y="2735"/>
                      <a:pt x="5076" y="2976"/>
                      <a:pt x="5125" y="3215"/>
                    </a:cubicBezTo>
                    <a:cubicBezTo>
                      <a:pt x="5228" y="3460"/>
                      <a:pt x="5459" y="3628"/>
                      <a:pt x="5725" y="3628"/>
                    </a:cubicBezTo>
                    <a:cubicBezTo>
                      <a:pt x="5824" y="3628"/>
                      <a:pt x="5929" y="3604"/>
                      <a:pt x="6034" y="3552"/>
                    </a:cubicBezTo>
                    <a:cubicBezTo>
                      <a:pt x="6121" y="3508"/>
                      <a:pt x="6226" y="3485"/>
                      <a:pt x="6338" y="3485"/>
                    </a:cubicBezTo>
                    <a:cubicBezTo>
                      <a:pt x="6475" y="3485"/>
                      <a:pt x="6621" y="3520"/>
                      <a:pt x="6753" y="3599"/>
                    </a:cubicBezTo>
                    <a:cubicBezTo>
                      <a:pt x="6561" y="3936"/>
                      <a:pt x="6466" y="4271"/>
                      <a:pt x="6466" y="4654"/>
                    </a:cubicBezTo>
                    <a:cubicBezTo>
                      <a:pt x="6466" y="5230"/>
                      <a:pt x="6753" y="5759"/>
                      <a:pt x="7232" y="6142"/>
                    </a:cubicBezTo>
                    <a:lnTo>
                      <a:pt x="7232" y="6479"/>
                    </a:lnTo>
                    <a:cubicBezTo>
                      <a:pt x="6849" y="6622"/>
                      <a:pt x="6753" y="7055"/>
                      <a:pt x="6945" y="7390"/>
                    </a:cubicBezTo>
                    <a:cubicBezTo>
                      <a:pt x="7040" y="7582"/>
                      <a:pt x="7040" y="7918"/>
                      <a:pt x="6849" y="8110"/>
                    </a:cubicBezTo>
                    <a:cubicBezTo>
                      <a:pt x="6729" y="8231"/>
                      <a:pt x="6596" y="8278"/>
                      <a:pt x="6472" y="8278"/>
                    </a:cubicBezTo>
                    <a:cubicBezTo>
                      <a:pt x="6346" y="8278"/>
                      <a:pt x="6226" y="8231"/>
                      <a:pt x="6130" y="8157"/>
                    </a:cubicBezTo>
                    <a:cubicBezTo>
                      <a:pt x="6045" y="8121"/>
                      <a:pt x="5952" y="8103"/>
                      <a:pt x="5862" y="8103"/>
                    </a:cubicBezTo>
                    <a:cubicBezTo>
                      <a:pt x="5596" y="8103"/>
                      <a:pt x="5339" y="8256"/>
                      <a:pt x="5268" y="8541"/>
                    </a:cubicBezTo>
                    <a:cubicBezTo>
                      <a:pt x="5221" y="8782"/>
                      <a:pt x="4933" y="9021"/>
                      <a:pt x="4646" y="9021"/>
                    </a:cubicBezTo>
                    <a:cubicBezTo>
                      <a:pt x="4359" y="9021"/>
                      <a:pt x="4118" y="8782"/>
                      <a:pt x="4071" y="8541"/>
                    </a:cubicBezTo>
                    <a:cubicBezTo>
                      <a:pt x="3893" y="8223"/>
                      <a:pt x="3614" y="8036"/>
                      <a:pt x="3325" y="8036"/>
                    </a:cubicBezTo>
                    <a:cubicBezTo>
                      <a:pt x="3221" y="8036"/>
                      <a:pt x="3118" y="8060"/>
                      <a:pt x="3016" y="8110"/>
                    </a:cubicBezTo>
                    <a:cubicBezTo>
                      <a:pt x="2905" y="8177"/>
                      <a:pt x="2774" y="8212"/>
                      <a:pt x="2645" y="8212"/>
                    </a:cubicBezTo>
                    <a:cubicBezTo>
                      <a:pt x="2498" y="8212"/>
                      <a:pt x="2353" y="8165"/>
                      <a:pt x="2250" y="8062"/>
                    </a:cubicBezTo>
                    <a:cubicBezTo>
                      <a:pt x="2011" y="7822"/>
                      <a:pt x="2058" y="7535"/>
                      <a:pt x="2203" y="7343"/>
                    </a:cubicBezTo>
                    <a:cubicBezTo>
                      <a:pt x="2394" y="6959"/>
                      <a:pt x="2203" y="6575"/>
                      <a:pt x="1867" y="6430"/>
                    </a:cubicBezTo>
                    <a:cubicBezTo>
                      <a:pt x="1628" y="6383"/>
                      <a:pt x="1388" y="6142"/>
                      <a:pt x="1388" y="5855"/>
                    </a:cubicBezTo>
                    <a:cubicBezTo>
                      <a:pt x="1388" y="5520"/>
                      <a:pt x="1628" y="5279"/>
                      <a:pt x="1867" y="5230"/>
                    </a:cubicBezTo>
                    <a:cubicBezTo>
                      <a:pt x="2203" y="5134"/>
                      <a:pt x="2394" y="4703"/>
                      <a:pt x="2203" y="4319"/>
                    </a:cubicBezTo>
                    <a:cubicBezTo>
                      <a:pt x="2058" y="4175"/>
                      <a:pt x="2058" y="3791"/>
                      <a:pt x="2250" y="3599"/>
                    </a:cubicBezTo>
                    <a:cubicBezTo>
                      <a:pt x="2366" y="3514"/>
                      <a:pt x="2549" y="3444"/>
                      <a:pt x="2720" y="3444"/>
                    </a:cubicBezTo>
                    <a:cubicBezTo>
                      <a:pt x="2832" y="3444"/>
                      <a:pt x="2940" y="3474"/>
                      <a:pt x="3016" y="3552"/>
                    </a:cubicBezTo>
                    <a:cubicBezTo>
                      <a:pt x="3121" y="3604"/>
                      <a:pt x="3231" y="3628"/>
                      <a:pt x="3334" y="3628"/>
                    </a:cubicBezTo>
                    <a:cubicBezTo>
                      <a:pt x="3611" y="3628"/>
                      <a:pt x="3857" y="3460"/>
                      <a:pt x="3927" y="3215"/>
                    </a:cubicBezTo>
                    <a:cubicBezTo>
                      <a:pt x="3976" y="2976"/>
                      <a:pt x="4214" y="2735"/>
                      <a:pt x="4550" y="2735"/>
                    </a:cubicBezTo>
                    <a:close/>
                    <a:moveTo>
                      <a:pt x="13506" y="7918"/>
                    </a:moveTo>
                    <a:cubicBezTo>
                      <a:pt x="13555" y="8110"/>
                      <a:pt x="13651" y="8302"/>
                      <a:pt x="13698" y="8398"/>
                    </a:cubicBezTo>
                    <a:lnTo>
                      <a:pt x="11638" y="14012"/>
                    </a:lnTo>
                    <a:lnTo>
                      <a:pt x="8669" y="14012"/>
                    </a:lnTo>
                    <a:lnTo>
                      <a:pt x="5604" y="9789"/>
                    </a:lnTo>
                    <a:cubicBezTo>
                      <a:pt x="5795" y="9693"/>
                      <a:pt x="5987" y="9501"/>
                      <a:pt x="6083" y="9309"/>
                    </a:cubicBezTo>
                    <a:cubicBezTo>
                      <a:pt x="6218" y="9341"/>
                      <a:pt x="6352" y="9356"/>
                      <a:pt x="6481" y="9356"/>
                    </a:cubicBezTo>
                    <a:cubicBezTo>
                      <a:pt x="6948" y="9356"/>
                      <a:pt x="7373" y="9157"/>
                      <a:pt x="7711" y="8782"/>
                    </a:cubicBezTo>
                    <a:cubicBezTo>
                      <a:pt x="7902" y="8637"/>
                      <a:pt x="8045" y="8302"/>
                      <a:pt x="8141" y="7918"/>
                    </a:cubicBezTo>
                    <a:cubicBezTo>
                      <a:pt x="8398" y="8065"/>
                      <a:pt x="8710" y="8127"/>
                      <a:pt x="9035" y="8127"/>
                    </a:cubicBezTo>
                    <a:cubicBezTo>
                      <a:pt x="9135" y="8127"/>
                      <a:pt x="9237" y="8121"/>
                      <a:pt x="9339" y="8110"/>
                    </a:cubicBezTo>
                    <a:cubicBezTo>
                      <a:pt x="9675" y="8590"/>
                      <a:pt x="10201" y="8878"/>
                      <a:pt x="10824" y="8878"/>
                    </a:cubicBezTo>
                    <a:cubicBezTo>
                      <a:pt x="11399" y="8878"/>
                      <a:pt x="11974" y="8590"/>
                      <a:pt x="12308" y="8110"/>
                    </a:cubicBezTo>
                    <a:cubicBezTo>
                      <a:pt x="12410" y="8121"/>
                      <a:pt x="12512" y="8127"/>
                      <a:pt x="12612" y="8127"/>
                    </a:cubicBezTo>
                    <a:cubicBezTo>
                      <a:pt x="12938" y="8127"/>
                      <a:pt x="13251" y="8065"/>
                      <a:pt x="13506" y="7918"/>
                    </a:cubicBezTo>
                    <a:close/>
                    <a:moveTo>
                      <a:pt x="14704" y="9309"/>
                    </a:moveTo>
                    <a:cubicBezTo>
                      <a:pt x="14862" y="9388"/>
                      <a:pt x="15034" y="9425"/>
                      <a:pt x="15206" y="9425"/>
                    </a:cubicBezTo>
                    <a:cubicBezTo>
                      <a:pt x="15346" y="9425"/>
                      <a:pt x="15484" y="9400"/>
                      <a:pt x="15613" y="9358"/>
                    </a:cubicBezTo>
                    <a:cubicBezTo>
                      <a:pt x="15709" y="9550"/>
                      <a:pt x="15901" y="9741"/>
                      <a:pt x="16092" y="9837"/>
                    </a:cubicBezTo>
                    <a:lnTo>
                      <a:pt x="13027" y="14059"/>
                    </a:lnTo>
                    <a:lnTo>
                      <a:pt x="14704" y="9309"/>
                    </a:lnTo>
                    <a:close/>
                    <a:moveTo>
                      <a:pt x="12691" y="15307"/>
                    </a:moveTo>
                    <a:lnTo>
                      <a:pt x="12691" y="16556"/>
                    </a:lnTo>
                    <a:lnTo>
                      <a:pt x="8909" y="16556"/>
                    </a:lnTo>
                    <a:lnTo>
                      <a:pt x="8909" y="15307"/>
                    </a:lnTo>
                    <a:close/>
                    <a:moveTo>
                      <a:pt x="12979" y="17850"/>
                    </a:moveTo>
                    <a:lnTo>
                      <a:pt x="14129" y="19530"/>
                    </a:lnTo>
                    <a:cubicBezTo>
                      <a:pt x="13857" y="19466"/>
                      <a:pt x="13587" y="19434"/>
                      <a:pt x="13318" y="19434"/>
                    </a:cubicBezTo>
                    <a:cubicBezTo>
                      <a:pt x="12782" y="19434"/>
                      <a:pt x="12261" y="19562"/>
                      <a:pt x="11782" y="19818"/>
                    </a:cubicBezTo>
                    <a:cubicBezTo>
                      <a:pt x="11495" y="19961"/>
                      <a:pt x="11159" y="20034"/>
                      <a:pt x="10818" y="20034"/>
                    </a:cubicBezTo>
                    <a:cubicBezTo>
                      <a:pt x="10476" y="20034"/>
                      <a:pt x="10130" y="19961"/>
                      <a:pt x="9818" y="19818"/>
                    </a:cubicBezTo>
                    <a:cubicBezTo>
                      <a:pt x="9339" y="19577"/>
                      <a:pt x="8813" y="19434"/>
                      <a:pt x="8237" y="19434"/>
                    </a:cubicBezTo>
                    <a:cubicBezTo>
                      <a:pt x="7998" y="19434"/>
                      <a:pt x="7711" y="19434"/>
                      <a:pt x="7471" y="19530"/>
                    </a:cubicBezTo>
                    <a:lnTo>
                      <a:pt x="8621" y="17850"/>
                    </a:lnTo>
                    <a:close/>
                    <a:moveTo>
                      <a:pt x="10776" y="0"/>
                    </a:moveTo>
                    <a:cubicBezTo>
                      <a:pt x="10154" y="0"/>
                      <a:pt x="9626" y="288"/>
                      <a:pt x="9243" y="769"/>
                    </a:cubicBezTo>
                    <a:cubicBezTo>
                      <a:pt x="9147" y="752"/>
                      <a:pt x="9050" y="745"/>
                      <a:pt x="8953" y="745"/>
                    </a:cubicBezTo>
                    <a:cubicBezTo>
                      <a:pt x="8468" y="745"/>
                      <a:pt x="7981" y="944"/>
                      <a:pt x="7662" y="1345"/>
                    </a:cubicBezTo>
                    <a:cubicBezTo>
                      <a:pt x="7423" y="1584"/>
                      <a:pt x="7232" y="1921"/>
                      <a:pt x="7183" y="2304"/>
                    </a:cubicBezTo>
                    <a:cubicBezTo>
                      <a:pt x="6891" y="2157"/>
                      <a:pt x="6598" y="2094"/>
                      <a:pt x="6285" y="2094"/>
                    </a:cubicBezTo>
                    <a:cubicBezTo>
                      <a:pt x="6188" y="2094"/>
                      <a:pt x="6089" y="2100"/>
                      <a:pt x="5987" y="2112"/>
                    </a:cubicBezTo>
                    <a:cubicBezTo>
                      <a:pt x="5604" y="1633"/>
                      <a:pt x="5076" y="1345"/>
                      <a:pt x="4454" y="1345"/>
                    </a:cubicBezTo>
                    <a:cubicBezTo>
                      <a:pt x="3880" y="1345"/>
                      <a:pt x="3352" y="1633"/>
                      <a:pt x="2969" y="2112"/>
                    </a:cubicBezTo>
                    <a:cubicBezTo>
                      <a:pt x="2844" y="2080"/>
                      <a:pt x="2717" y="2065"/>
                      <a:pt x="2589" y="2065"/>
                    </a:cubicBezTo>
                    <a:cubicBezTo>
                      <a:pt x="2130" y="2065"/>
                      <a:pt x="1668" y="2265"/>
                      <a:pt x="1292" y="2639"/>
                    </a:cubicBezTo>
                    <a:cubicBezTo>
                      <a:pt x="862" y="3072"/>
                      <a:pt x="718" y="3695"/>
                      <a:pt x="766" y="4271"/>
                    </a:cubicBezTo>
                    <a:cubicBezTo>
                      <a:pt x="287" y="4607"/>
                      <a:pt x="0" y="5183"/>
                      <a:pt x="0" y="5759"/>
                    </a:cubicBezTo>
                    <a:cubicBezTo>
                      <a:pt x="0" y="6383"/>
                      <a:pt x="287" y="6910"/>
                      <a:pt x="766" y="7294"/>
                    </a:cubicBezTo>
                    <a:cubicBezTo>
                      <a:pt x="622" y="7870"/>
                      <a:pt x="813" y="8494"/>
                      <a:pt x="1292" y="8878"/>
                    </a:cubicBezTo>
                    <a:cubicBezTo>
                      <a:pt x="1680" y="9266"/>
                      <a:pt x="2262" y="9461"/>
                      <a:pt x="2794" y="9461"/>
                    </a:cubicBezTo>
                    <a:cubicBezTo>
                      <a:pt x="2854" y="9461"/>
                      <a:pt x="2911" y="9458"/>
                      <a:pt x="2969" y="9454"/>
                    </a:cubicBezTo>
                    <a:cubicBezTo>
                      <a:pt x="3256" y="9789"/>
                      <a:pt x="3688" y="10077"/>
                      <a:pt x="4118" y="10173"/>
                    </a:cubicBezTo>
                    <a:lnTo>
                      <a:pt x="7615" y="14876"/>
                    </a:lnTo>
                    <a:lnTo>
                      <a:pt x="7615" y="16987"/>
                    </a:lnTo>
                    <a:lnTo>
                      <a:pt x="5221" y="20586"/>
                    </a:lnTo>
                    <a:cubicBezTo>
                      <a:pt x="5029" y="20826"/>
                      <a:pt x="5076" y="21114"/>
                      <a:pt x="5268" y="21353"/>
                    </a:cubicBezTo>
                    <a:cubicBezTo>
                      <a:pt x="5359" y="21506"/>
                      <a:pt x="5526" y="21600"/>
                      <a:pt x="5710" y="21600"/>
                    </a:cubicBezTo>
                    <a:cubicBezTo>
                      <a:pt x="5817" y="21600"/>
                      <a:pt x="5929" y="21568"/>
                      <a:pt x="6034" y="21498"/>
                    </a:cubicBezTo>
                    <a:lnTo>
                      <a:pt x="7279" y="20826"/>
                    </a:lnTo>
                    <a:cubicBezTo>
                      <a:pt x="7591" y="20682"/>
                      <a:pt x="7927" y="20610"/>
                      <a:pt x="8261" y="20610"/>
                    </a:cubicBezTo>
                    <a:cubicBezTo>
                      <a:pt x="8597" y="20610"/>
                      <a:pt x="8932" y="20682"/>
                      <a:pt x="9243" y="20826"/>
                    </a:cubicBezTo>
                    <a:cubicBezTo>
                      <a:pt x="9722" y="21065"/>
                      <a:pt x="10250" y="21186"/>
                      <a:pt x="10776" y="21186"/>
                    </a:cubicBezTo>
                    <a:cubicBezTo>
                      <a:pt x="11303" y="21186"/>
                      <a:pt x="11829" y="21065"/>
                      <a:pt x="12308" y="20826"/>
                    </a:cubicBezTo>
                    <a:cubicBezTo>
                      <a:pt x="12620" y="20682"/>
                      <a:pt x="12956" y="20610"/>
                      <a:pt x="13290" y="20610"/>
                    </a:cubicBezTo>
                    <a:cubicBezTo>
                      <a:pt x="13626" y="20610"/>
                      <a:pt x="13961" y="20682"/>
                      <a:pt x="14272" y="20826"/>
                    </a:cubicBezTo>
                    <a:lnTo>
                      <a:pt x="15566" y="21498"/>
                    </a:lnTo>
                    <a:cubicBezTo>
                      <a:pt x="15645" y="21530"/>
                      <a:pt x="15730" y="21545"/>
                      <a:pt x="15817" y="21545"/>
                    </a:cubicBezTo>
                    <a:cubicBezTo>
                      <a:pt x="15992" y="21545"/>
                      <a:pt x="16173" y="21481"/>
                      <a:pt x="16332" y="21353"/>
                    </a:cubicBezTo>
                    <a:cubicBezTo>
                      <a:pt x="16524" y="21114"/>
                      <a:pt x="16571" y="20826"/>
                      <a:pt x="16379" y="20586"/>
                    </a:cubicBezTo>
                    <a:lnTo>
                      <a:pt x="13985" y="16987"/>
                    </a:lnTo>
                    <a:lnTo>
                      <a:pt x="13985" y="14876"/>
                    </a:lnTo>
                    <a:lnTo>
                      <a:pt x="17482" y="10173"/>
                    </a:lnTo>
                    <a:cubicBezTo>
                      <a:pt x="17960" y="10077"/>
                      <a:pt x="18344" y="9789"/>
                      <a:pt x="18584" y="9454"/>
                    </a:cubicBezTo>
                    <a:cubicBezTo>
                      <a:pt x="18687" y="9469"/>
                      <a:pt x="18789" y="9478"/>
                      <a:pt x="18891" y="9478"/>
                    </a:cubicBezTo>
                    <a:cubicBezTo>
                      <a:pt x="19394" y="9478"/>
                      <a:pt x="19861" y="9277"/>
                      <a:pt x="20259" y="8878"/>
                    </a:cubicBezTo>
                    <a:cubicBezTo>
                      <a:pt x="20691" y="8494"/>
                      <a:pt x="20882" y="7870"/>
                      <a:pt x="20834" y="7294"/>
                    </a:cubicBezTo>
                    <a:cubicBezTo>
                      <a:pt x="21313" y="6910"/>
                      <a:pt x="21600" y="6383"/>
                      <a:pt x="21600" y="5759"/>
                    </a:cubicBezTo>
                    <a:cubicBezTo>
                      <a:pt x="21553" y="5183"/>
                      <a:pt x="21217" y="4654"/>
                      <a:pt x="20787" y="4271"/>
                    </a:cubicBezTo>
                    <a:cubicBezTo>
                      <a:pt x="20882" y="3695"/>
                      <a:pt x="20691" y="3072"/>
                      <a:pt x="20212" y="2639"/>
                    </a:cubicBezTo>
                    <a:cubicBezTo>
                      <a:pt x="19833" y="2260"/>
                      <a:pt x="19306" y="2103"/>
                      <a:pt x="18762" y="2103"/>
                    </a:cubicBezTo>
                    <a:cubicBezTo>
                      <a:pt x="18686" y="2103"/>
                      <a:pt x="18611" y="2106"/>
                      <a:pt x="18535" y="2112"/>
                    </a:cubicBezTo>
                    <a:cubicBezTo>
                      <a:pt x="18201" y="1633"/>
                      <a:pt x="17624" y="1345"/>
                      <a:pt x="17050" y="1345"/>
                    </a:cubicBezTo>
                    <a:cubicBezTo>
                      <a:pt x="16428" y="1345"/>
                      <a:pt x="15901" y="1633"/>
                      <a:pt x="15566" y="2112"/>
                    </a:cubicBezTo>
                    <a:cubicBezTo>
                      <a:pt x="15464" y="2100"/>
                      <a:pt x="15362" y="2094"/>
                      <a:pt x="15262" y="2094"/>
                    </a:cubicBezTo>
                    <a:cubicBezTo>
                      <a:pt x="14937" y="2094"/>
                      <a:pt x="14625" y="2157"/>
                      <a:pt x="14368" y="2304"/>
                    </a:cubicBezTo>
                    <a:cubicBezTo>
                      <a:pt x="14321" y="1921"/>
                      <a:pt x="14129" y="1633"/>
                      <a:pt x="13889" y="1345"/>
                    </a:cubicBezTo>
                    <a:cubicBezTo>
                      <a:pt x="13502" y="955"/>
                      <a:pt x="12959" y="762"/>
                      <a:pt x="12434" y="762"/>
                    </a:cubicBezTo>
                    <a:cubicBezTo>
                      <a:pt x="12377" y="762"/>
                      <a:pt x="12319" y="763"/>
                      <a:pt x="12261" y="769"/>
                    </a:cubicBezTo>
                    <a:cubicBezTo>
                      <a:pt x="11925" y="288"/>
                      <a:pt x="11350" y="0"/>
                      <a:pt x="10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56" name="Google Shape;5256;p42"/>
              <p:cNvSpPr/>
              <p:nvPr/>
            </p:nvSpPr>
            <p:spPr>
              <a:xfrm>
                <a:off x="671487" y="190713"/>
                <a:ext cx="107527" cy="105466"/>
              </a:xfrm>
              <a:custGeom>
                <a:rect b="b" l="l" r="r" t="t"/>
                <a:pathLst>
                  <a:path extrusionOk="0" h="21600" w="21600">
                    <a:moveTo>
                      <a:pt x="10593" y="0"/>
                    </a:moveTo>
                    <a:cubicBezTo>
                      <a:pt x="4889" y="0"/>
                      <a:pt x="0" y="4985"/>
                      <a:pt x="0" y="10800"/>
                    </a:cubicBezTo>
                    <a:cubicBezTo>
                      <a:pt x="0" y="17037"/>
                      <a:pt x="4889" y="21600"/>
                      <a:pt x="10593" y="21600"/>
                    </a:cubicBezTo>
                    <a:cubicBezTo>
                      <a:pt x="16698" y="21600"/>
                      <a:pt x="21600" y="17037"/>
                      <a:pt x="21600" y="10800"/>
                    </a:cubicBezTo>
                    <a:cubicBezTo>
                      <a:pt x="21600" y="4985"/>
                      <a:pt x="16698" y="0"/>
                      <a:pt x="10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57" name="Google Shape;5257;p42"/>
              <p:cNvSpPr/>
              <p:nvPr/>
            </p:nvSpPr>
            <p:spPr>
              <a:xfrm>
                <a:off x="139976" y="190713"/>
                <a:ext cx="105531" cy="105466"/>
              </a:xfrm>
              <a:custGeom>
                <a:rect b="b" l="l" r="r" t="t"/>
                <a:pathLst>
                  <a:path extrusionOk="0" h="21600" w="21600">
                    <a:moveTo>
                      <a:pt x="10807" y="0"/>
                    </a:moveTo>
                    <a:cubicBezTo>
                      <a:pt x="4573" y="0"/>
                      <a:pt x="0" y="4985"/>
                      <a:pt x="0" y="10800"/>
                    </a:cubicBezTo>
                    <a:cubicBezTo>
                      <a:pt x="0" y="17037"/>
                      <a:pt x="4573" y="21600"/>
                      <a:pt x="10807" y="21600"/>
                    </a:cubicBezTo>
                    <a:cubicBezTo>
                      <a:pt x="16618" y="21600"/>
                      <a:pt x="21600" y="17037"/>
                      <a:pt x="21600" y="10800"/>
                    </a:cubicBezTo>
                    <a:cubicBezTo>
                      <a:pt x="21600" y="4985"/>
                      <a:pt x="16618" y="0"/>
                      <a:pt x="108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58" name="Google Shape;5258;p42"/>
              <p:cNvSpPr/>
              <p:nvPr/>
            </p:nvSpPr>
            <p:spPr>
              <a:xfrm>
                <a:off x="405764" y="137980"/>
                <a:ext cx="105466" cy="105466"/>
              </a:xfrm>
              <a:custGeom>
                <a:rect b="b" l="l" r="r" t="t"/>
                <a:pathLst>
                  <a:path extrusionOk="0" h="21600" w="21600">
                    <a:moveTo>
                      <a:pt x="10800" y="0"/>
                    </a:moveTo>
                    <a:cubicBezTo>
                      <a:pt x="4985" y="0"/>
                      <a:pt x="0" y="4985"/>
                      <a:pt x="0" y="10800"/>
                    </a:cubicBezTo>
                    <a:cubicBezTo>
                      <a:pt x="0" y="16615"/>
                      <a:pt x="4985" y="21600"/>
                      <a:pt x="10800" y="21600"/>
                    </a:cubicBezTo>
                    <a:cubicBezTo>
                      <a:pt x="16615" y="21600"/>
                      <a:pt x="21600" y="16615"/>
                      <a:pt x="21600" y="10800"/>
                    </a:cubicBezTo>
                    <a:cubicBezTo>
                      <a:pt x="21600" y="4985"/>
                      <a:pt x="16615"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259" name="Google Shape;5259;p42"/>
            <p:cNvSpPr/>
            <p:nvPr/>
          </p:nvSpPr>
          <p:spPr>
            <a:xfrm>
              <a:off x="6839681" y="1093554"/>
              <a:ext cx="915668" cy="904699"/>
            </a:xfrm>
            <a:custGeom>
              <a:rect b="b" l="l" r="r" t="t"/>
              <a:pathLst>
                <a:path extrusionOk="0" h="21600" w="21477">
                  <a:moveTo>
                    <a:pt x="19416" y="3826"/>
                  </a:moveTo>
                  <a:cubicBezTo>
                    <a:pt x="19748" y="3875"/>
                    <a:pt x="20034" y="4166"/>
                    <a:pt x="20034" y="4457"/>
                  </a:cubicBezTo>
                  <a:lnTo>
                    <a:pt x="20034" y="5957"/>
                  </a:lnTo>
                  <a:cubicBezTo>
                    <a:pt x="19487" y="5522"/>
                    <a:pt x="18833" y="5304"/>
                    <a:pt x="18179" y="5304"/>
                  </a:cubicBezTo>
                  <a:cubicBezTo>
                    <a:pt x="17524" y="5304"/>
                    <a:pt x="16870" y="5522"/>
                    <a:pt x="16323" y="5957"/>
                  </a:cubicBezTo>
                  <a:lnTo>
                    <a:pt x="16323" y="4457"/>
                  </a:lnTo>
                  <a:cubicBezTo>
                    <a:pt x="16323" y="4117"/>
                    <a:pt x="16609" y="3826"/>
                    <a:pt x="16894" y="3826"/>
                  </a:cubicBezTo>
                  <a:close/>
                  <a:moveTo>
                    <a:pt x="4334" y="3875"/>
                  </a:moveTo>
                  <a:cubicBezTo>
                    <a:pt x="4715" y="3875"/>
                    <a:pt x="4952" y="4166"/>
                    <a:pt x="4952" y="4553"/>
                  </a:cubicBezTo>
                  <a:lnTo>
                    <a:pt x="4952" y="6006"/>
                  </a:lnTo>
                  <a:cubicBezTo>
                    <a:pt x="4429" y="5569"/>
                    <a:pt x="3763" y="5376"/>
                    <a:pt x="3049" y="5376"/>
                  </a:cubicBezTo>
                  <a:cubicBezTo>
                    <a:pt x="2335" y="5376"/>
                    <a:pt x="1717" y="5619"/>
                    <a:pt x="1193" y="6006"/>
                  </a:cubicBezTo>
                  <a:lnTo>
                    <a:pt x="1193" y="4553"/>
                  </a:lnTo>
                  <a:cubicBezTo>
                    <a:pt x="1241" y="4166"/>
                    <a:pt x="1527" y="3875"/>
                    <a:pt x="1859" y="3875"/>
                  </a:cubicBezTo>
                  <a:close/>
                  <a:moveTo>
                    <a:pt x="3096" y="6587"/>
                  </a:moveTo>
                  <a:cubicBezTo>
                    <a:pt x="3573" y="6587"/>
                    <a:pt x="4049" y="6781"/>
                    <a:pt x="4429" y="7168"/>
                  </a:cubicBezTo>
                  <a:lnTo>
                    <a:pt x="6617" y="9396"/>
                  </a:lnTo>
                  <a:cubicBezTo>
                    <a:pt x="6427" y="9686"/>
                    <a:pt x="4239" y="11866"/>
                    <a:pt x="4000" y="12107"/>
                  </a:cubicBezTo>
                  <a:lnTo>
                    <a:pt x="1812" y="9880"/>
                  </a:lnTo>
                  <a:cubicBezTo>
                    <a:pt x="1098" y="9154"/>
                    <a:pt x="1098" y="7943"/>
                    <a:pt x="1812" y="7168"/>
                  </a:cubicBezTo>
                  <a:cubicBezTo>
                    <a:pt x="2144" y="6781"/>
                    <a:pt x="2620" y="6587"/>
                    <a:pt x="3096" y="6587"/>
                  </a:cubicBezTo>
                  <a:close/>
                  <a:moveTo>
                    <a:pt x="18161" y="6623"/>
                  </a:moveTo>
                  <a:cubicBezTo>
                    <a:pt x="18643" y="6623"/>
                    <a:pt x="19131" y="6805"/>
                    <a:pt x="19511" y="7168"/>
                  </a:cubicBezTo>
                  <a:cubicBezTo>
                    <a:pt x="20224" y="7943"/>
                    <a:pt x="20224" y="9154"/>
                    <a:pt x="19511" y="9880"/>
                  </a:cubicBezTo>
                  <a:lnTo>
                    <a:pt x="17321" y="12107"/>
                  </a:lnTo>
                  <a:lnTo>
                    <a:pt x="14658" y="9396"/>
                  </a:lnTo>
                  <a:lnTo>
                    <a:pt x="16846" y="7168"/>
                  </a:lnTo>
                  <a:cubicBezTo>
                    <a:pt x="17204" y="6805"/>
                    <a:pt x="17679" y="6623"/>
                    <a:pt x="18161" y="6623"/>
                  </a:cubicBezTo>
                  <a:close/>
                  <a:moveTo>
                    <a:pt x="17560" y="1259"/>
                  </a:moveTo>
                  <a:lnTo>
                    <a:pt x="17560" y="2615"/>
                  </a:lnTo>
                  <a:lnTo>
                    <a:pt x="16894" y="2615"/>
                  </a:lnTo>
                  <a:cubicBezTo>
                    <a:pt x="15894" y="2615"/>
                    <a:pt x="15086" y="3439"/>
                    <a:pt x="15086" y="4457"/>
                  </a:cubicBezTo>
                  <a:lnTo>
                    <a:pt x="15086" y="7168"/>
                  </a:lnTo>
                  <a:lnTo>
                    <a:pt x="13326" y="8911"/>
                  </a:lnTo>
                  <a:cubicBezTo>
                    <a:pt x="13088" y="9154"/>
                    <a:pt x="13088" y="9589"/>
                    <a:pt x="13326" y="9832"/>
                  </a:cubicBezTo>
                  <a:lnTo>
                    <a:pt x="13896" y="10364"/>
                  </a:lnTo>
                  <a:lnTo>
                    <a:pt x="10662" y="12979"/>
                  </a:lnTo>
                  <a:lnTo>
                    <a:pt x="7474" y="10364"/>
                  </a:lnTo>
                  <a:lnTo>
                    <a:pt x="7996" y="9832"/>
                  </a:lnTo>
                  <a:cubicBezTo>
                    <a:pt x="8235" y="9589"/>
                    <a:pt x="8235" y="9154"/>
                    <a:pt x="7996" y="8911"/>
                  </a:cubicBezTo>
                  <a:lnTo>
                    <a:pt x="6284" y="7168"/>
                  </a:lnTo>
                  <a:lnTo>
                    <a:pt x="6284" y="4457"/>
                  </a:lnTo>
                  <a:cubicBezTo>
                    <a:pt x="6284" y="3439"/>
                    <a:pt x="5427" y="2615"/>
                    <a:pt x="4429" y="2615"/>
                  </a:cubicBezTo>
                  <a:lnTo>
                    <a:pt x="3763" y="2615"/>
                  </a:lnTo>
                  <a:lnTo>
                    <a:pt x="3763" y="1259"/>
                  </a:lnTo>
                  <a:close/>
                  <a:moveTo>
                    <a:pt x="14706" y="11285"/>
                  </a:moveTo>
                  <a:lnTo>
                    <a:pt x="15324" y="11866"/>
                  </a:lnTo>
                  <a:lnTo>
                    <a:pt x="12802" y="14772"/>
                  </a:lnTo>
                  <a:lnTo>
                    <a:pt x="11613" y="13803"/>
                  </a:lnTo>
                  <a:lnTo>
                    <a:pt x="14706" y="11285"/>
                  </a:lnTo>
                  <a:close/>
                  <a:moveTo>
                    <a:pt x="8330" y="16515"/>
                  </a:moveTo>
                  <a:lnTo>
                    <a:pt x="9852" y="18210"/>
                  </a:lnTo>
                  <a:lnTo>
                    <a:pt x="7854" y="20390"/>
                  </a:lnTo>
                  <a:lnTo>
                    <a:pt x="3620" y="20390"/>
                  </a:lnTo>
                  <a:lnTo>
                    <a:pt x="8330" y="16515"/>
                  </a:lnTo>
                  <a:close/>
                  <a:moveTo>
                    <a:pt x="6569" y="11333"/>
                  </a:moveTo>
                  <a:lnTo>
                    <a:pt x="17702" y="20487"/>
                  </a:lnTo>
                  <a:lnTo>
                    <a:pt x="13469" y="20487"/>
                  </a:lnTo>
                  <a:lnTo>
                    <a:pt x="13469" y="20390"/>
                  </a:lnTo>
                  <a:lnTo>
                    <a:pt x="5951" y="11914"/>
                  </a:lnTo>
                  <a:lnTo>
                    <a:pt x="6569" y="11333"/>
                  </a:lnTo>
                  <a:close/>
                  <a:moveTo>
                    <a:pt x="670" y="0"/>
                  </a:moveTo>
                  <a:cubicBezTo>
                    <a:pt x="337" y="0"/>
                    <a:pt x="4" y="291"/>
                    <a:pt x="4" y="678"/>
                  </a:cubicBezTo>
                  <a:cubicBezTo>
                    <a:pt x="4" y="1018"/>
                    <a:pt x="337" y="1259"/>
                    <a:pt x="670" y="1259"/>
                  </a:cubicBezTo>
                  <a:lnTo>
                    <a:pt x="2573" y="1259"/>
                  </a:lnTo>
                  <a:lnTo>
                    <a:pt x="2573" y="2615"/>
                  </a:lnTo>
                  <a:lnTo>
                    <a:pt x="1907" y="2615"/>
                  </a:lnTo>
                  <a:cubicBezTo>
                    <a:pt x="907" y="2615"/>
                    <a:pt x="4" y="3439"/>
                    <a:pt x="4" y="4457"/>
                  </a:cubicBezTo>
                  <a:lnTo>
                    <a:pt x="4" y="8378"/>
                  </a:lnTo>
                  <a:cubicBezTo>
                    <a:pt x="-44" y="9202"/>
                    <a:pt x="337" y="10074"/>
                    <a:pt x="907" y="10704"/>
                  </a:cubicBezTo>
                  <a:lnTo>
                    <a:pt x="3573" y="13463"/>
                  </a:lnTo>
                  <a:cubicBezTo>
                    <a:pt x="3691" y="13585"/>
                    <a:pt x="3858" y="13646"/>
                    <a:pt x="4024" y="13646"/>
                  </a:cubicBezTo>
                  <a:cubicBezTo>
                    <a:pt x="4191" y="13646"/>
                    <a:pt x="4357" y="13585"/>
                    <a:pt x="4476" y="13463"/>
                  </a:cubicBezTo>
                  <a:lnTo>
                    <a:pt x="5142" y="12785"/>
                  </a:lnTo>
                  <a:lnTo>
                    <a:pt x="7569" y="15499"/>
                  </a:lnTo>
                  <a:lnTo>
                    <a:pt x="1478" y="20487"/>
                  </a:lnTo>
                  <a:cubicBezTo>
                    <a:pt x="1336" y="20632"/>
                    <a:pt x="1193" y="20874"/>
                    <a:pt x="1336" y="21165"/>
                  </a:cubicBezTo>
                  <a:cubicBezTo>
                    <a:pt x="1383" y="21406"/>
                    <a:pt x="1622" y="21600"/>
                    <a:pt x="1907" y="21600"/>
                  </a:cubicBezTo>
                  <a:lnTo>
                    <a:pt x="8140" y="21600"/>
                  </a:lnTo>
                  <a:cubicBezTo>
                    <a:pt x="8330" y="21600"/>
                    <a:pt x="8520" y="21552"/>
                    <a:pt x="8615" y="21406"/>
                  </a:cubicBezTo>
                  <a:lnTo>
                    <a:pt x="10708" y="19082"/>
                  </a:lnTo>
                  <a:lnTo>
                    <a:pt x="12802" y="21406"/>
                  </a:lnTo>
                  <a:cubicBezTo>
                    <a:pt x="12897" y="21552"/>
                    <a:pt x="13088" y="21600"/>
                    <a:pt x="13279" y="21600"/>
                  </a:cubicBezTo>
                  <a:lnTo>
                    <a:pt x="19511" y="21600"/>
                  </a:lnTo>
                  <a:cubicBezTo>
                    <a:pt x="19748" y="21600"/>
                    <a:pt x="19987" y="21406"/>
                    <a:pt x="20129" y="21165"/>
                  </a:cubicBezTo>
                  <a:cubicBezTo>
                    <a:pt x="20177" y="20922"/>
                    <a:pt x="20129" y="20632"/>
                    <a:pt x="19939" y="20487"/>
                  </a:cubicBezTo>
                  <a:lnTo>
                    <a:pt x="13945" y="15499"/>
                  </a:lnTo>
                  <a:lnTo>
                    <a:pt x="16370" y="12738"/>
                  </a:lnTo>
                  <a:lnTo>
                    <a:pt x="17036" y="13366"/>
                  </a:lnTo>
                  <a:cubicBezTo>
                    <a:pt x="17155" y="13488"/>
                    <a:pt x="17311" y="13549"/>
                    <a:pt x="17465" y="13549"/>
                  </a:cubicBezTo>
                  <a:cubicBezTo>
                    <a:pt x="17619" y="13549"/>
                    <a:pt x="17775" y="13488"/>
                    <a:pt x="17894" y="13366"/>
                  </a:cubicBezTo>
                  <a:lnTo>
                    <a:pt x="20605" y="10655"/>
                  </a:lnTo>
                  <a:cubicBezTo>
                    <a:pt x="21224" y="9977"/>
                    <a:pt x="21556" y="9154"/>
                    <a:pt x="21461" y="8281"/>
                  </a:cubicBezTo>
                  <a:lnTo>
                    <a:pt x="21461" y="4407"/>
                  </a:lnTo>
                  <a:cubicBezTo>
                    <a:pt x="21461" y="3390"/>
                    <a:pt x="20653" y="2567"/>
                    <a:pt x="19558" y="2567"/>
                  </a:cubicBezTo>
                  <a:lnTo>
                    <a:pt x="18940" y="2567"/>
                  </a:lnTo>
                  <a:lnTo>
                    <a:pt x="18940" y="1211"/>
                  </a:lnTo>
                  <a:lnTo>
                    <a:pt x="20700" y="1211"/>
                  </a:lnTo>
                  <a:lnTo>
                    <a:pt x="20700" y="1259"/>
                  </a:lnTo>
                  <a:cubicBezTo>
                    <a:pt x="21080" y="1259"/>
                    <a:pt x="21366" y="968"/>
                    <a:pt x="21366" y="678"/>
                  </a:cubicBezTo>
                  <a:cubicBezTo>
                    <a:pt x="21366" y="291"/>
                    <a:pt x="21080" y="0"/>
                    <a:pt x="207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60" name="Google Shape;5260;p42"/>
            <p:cNvSpPr/>
            <p:nvPr/>
          </p:nvSpPr>
          <p:spPr>
            <a:xfrm>
              <a:off x="6690630" y="2412262"/>
              <a:ext cx="912972" cy="797173"/>
            </a:xfrm>
            <a:custGeom>
              <a:rect b="b" l="l" r="r" t="t"/>
              <a:pathLst>
                <a:path extrusionOk="0" h="21600" w="21508">
                  <a:moveTo>
                    <a:pt x="14483" y="7200"/>
                  </a:moveTo>
                  <a:cubicBezTo>
                    <a:pt x="15486" y="7200"/>
                    <a:pt x="16395" y="8135"/>
                    <a:pt x="16395" y="9398"/>
                  </a:cubicBezTo>
                  <a:cubicBezTo>
                    <a:pt x="16395" y="10553"/>
                    <a:pt x="15535" y="11542"/>
                    <a:pt x="14483" y="11542"/>
                  </a:cubicBezTo>
                  <a:lnTo>
                    <a:pt x="12715" y="11542"/>
                  </a:lnTo>
                  <a:cubicBezTo>
                    <a:pt x="12666" y="10827"/>
                    <a:pt x="12619" y="10168"/>
                    <a:pt x="12619" y="9398"/>
                  </a:cubicBezTo>
                  <a:cubicBezTo>
                    <a:pt x="12619" y="8629"/>
                    <a:pt x="12666" y="7969"/>
                    <a:pt x="12715" y="7200"/>
                  </a:cubicBezTo>
                  <a:close/>
                  <a:moveTo>
                    <a:pt x="4735" y="5771"/>
                  </a:moveTo>
                  <a:cubicBezTo>
                    <a:pt x="4113" y="6760"/>
                    <a:pt x="3779" y="8079"/>
                    <a:pt x="3779" y="9398"/>
                  </a:cubicBezTo>
                  <a:cubicBezTo>
                    <a:pt x="3779" y="10717"/>
                    <a:pt x="4113" y="11926"/>
                    <a:pt x="4735" y="13027"/>
                  </a:cubicBezTo>
                  <a:lnTo>
                    <a:pt x="4448" y="13027"/>
                  </a:lnTo>
                  <a:cubicBezTo>
                    <a:pt x="2584" y="12971"/>
                    <a:pt x="1150" y="11267"/>
                    <a:pt x="1246" y="9178"/>
                  </a:cubicBezTo>
                  <a:cubicBezTo>
                    <a:pt x="1341" y="7310"/>
                    <a:pt x="2870" y="5771"/>
                    <a:pt x="4591" y="5771"/>
                  </a:cubicBezTo>
                  <a:close/>
                  <a:moveTo>
                    <a:pt x="12237" y="3793"/>
                  </a:moveTo>
                  <a:cubicBezTo>
                    <a:pt x="11664" y="5386"/>
                    <a:pt x="11377" y="7256"/>
                    <a:pt x="11377" y="9234"/>
                  </a:cubicBezTo>
                  <a:cubicBezTo>
                    <a:pt x="11377" y="11213"/>
                    <a:pt x="11664" y="13081"/>
                    <a:pt x="12237" y="14676"/>
                  </a:cubicBezTo>
                  <a:lnTo>
                    <a:pt x="11902" y="14400"/>
                  </a:lnTo>
                  <a:cubicBezTo>
                    <a:pt x="10517" y="13577"/>
                    <a:pt x="8797" y="12971"/>
                    <a:pt x="6884" y="12971"/>
                  </a:cubicBezTo>
                  <a:lnTo>
                    <a:pt x="6359" y="12971"/>
                  </a:lnTo>
                  <a:cubicBezTo>
                    <a:pt x="5499" y="11982"/>
                    <a:pt x="5021" y="10717"/>
                    <a:pt x="5021" y="9344"/>
                  </a:cubicBezTo>
                  <a:cubicBezTo>
                    <a:pt x="5021" y="7969"/>
                    <a:pt x="5499" y="6650"/>
                    <a:pt x="6359" y="5661"/>
                  </a:cubicBezTo>
                  <a:lnTo>
                    <a:pt x="6933" y="5661"/>
                  </a:lnTo>
                  <a:cubicBezTo>
                    <a:pt x="8701" y="5661"/>
                    <a:pt x="10468" y="5112"/>
                    <a:pt x="11902" y="4067"/>
                  </a:cubicBezTo>
                  <a:lnTo>
                    <a:pt x="12237" y="3793"/>
                  </a:lnTo>
                  <a:close/>
                  <a:moveTo>
                    <a:pt x="7553" y="14456"/>
                  </a:moveTo>
                  <a:cubicBezTo>
                    <a:pt x="7935" y="14456"/>
                    <a:pt x="8366" y="14566"/>
                    <a:pt x="8797" y="14676"/>
                  </a:cubicBezTo>
                  <a:lnTo>
                    <a:pt x="8797" y="15169"/>
                  </a:lnTo>
                  <a:cubicBezTo>
                    <a:pt x="8797" y="15555"/>
                    <a:pt x="8510" y="15939"/>
                    <a:pt x="8126" y="15939"/>
                  </a:cubicBezTo>
                  <a:lnTo>
                    <a:pt x="7553" y="15939"/>
                  </a:lnTo>
                  <a:lnTo>
                    <a:pt x="7553" y="14456"/>
                  </a:lnTo>
                  <a:close/>
                  <a:moveTo>
                    <a:pt x="16395" y="1319"/>
                  </a:moveTo>
                  <a:cubicBezTo>
                    <a:pt x="18401" y="1319"/>
                    <a:pt x="20122" y="5002"/>
                    <a:pt x="20122" y="9288"/>
                  </a:cubicBezTo>
                  <a:cubicBezTo>
                    <a:pt x="20122" y="13631"/>
                    <a:pt x="18401" y="17313"/>
                    <a:pt x="16395" y="17313"/>
                  </a:cubicBezTo>
                  <a:cubicBezTo>
                    <a:pt x="16155" y="17313"/>
                    <a:pt x="15821" y="17204"/>
                    <a:pt x="15582" y="17094"/>
                  </a:cubicBezTo>
                  <a:lnTo>
                    <a:pt x="14866" y="16598"/>
                  </a:lnTo>
                  <a:cubicBezTo>
                    <a:pt x="14101" y="15829"/>
                    <a:pt x="13432" y="14566"/>
                    <a:pt x="13049" y="12971"/>
                  </a:cubicBezTo>
                  <a:lnTo>
                    <a:pt x="14483" y="12971"/>
                  </a:lnTo>
                  <a:cubicBezTo>
                    <a:pt x="16204" y="12971"/>
                    <a:pt x="17637" y="11323"/>
                    <a:pt x="17637" y="9288"/>
                  </a:cubicBezTo>
                  <a:cubicBezTo>
                    <a:pt x="17637" y="7310"/>
                    <a:pt x="16204" y="5661"/>
                    <a:pt x="14483" y="5661"/>
                  </a:cubicBezTo>
                  <a:lnTo>
                    <a:pt x="13049" y="5661"/>
                  </a:lnTo>
                  <a:cubicBezTo>
                    <a:pt x="13479" y="4067"/>
                    <a:pt x="14053" y="2804"/>
                    <a:pt x="14866" y="2034"/>
                  </a:cubicBezTo>
                  <a:lnTo>
                    <a:pt x="15582" y="1539"/>
                  </a:lnTo>
                  <a:cubicBezTo>
                    <a:pt x="15868" y="1429"/>
                    <a:pt x="16155" y="1319"/>
                    <a:pt x="16395" y="1319"/>
                  </a:cubicBezTo>
                  <a:close/>
                  <a:moveTo>
                    <a:pt x="6311" y="14400"/>
                  </a:moveTo>
                  <a:lnTo>
                    <a:pt x="6311" y="19512"/>
                  </a:lnTo>
                  <a:cubicBezTo>
                    <a:pt x="6311" y="19897"/>
                    <a:pt x="5977" y="20227"/>
                    <a:pt x="5690" y="20227"/>
                  </a:cubicBezTo>
                  <a:cubicBezTo>
                    <a:pt x="5404" y="20227"/>
                    <a:pt x="5021" y="19897"/>
                    <a:pt x="5021" y="19512"/>
                  </a:cubicBezTo>
                  <a:lnTo>
                    <a:pt x="5021" y="14400"/>
                  </a:lnTo>
                  <a:close/>
                  <a:moveTo>
                    <a:pt x="16395" y="0"/>
                  </a:moveTo>
                  <a:cubicBezTo>
                    <a:pt x="15535" y="0"/>
                    <a:pt x="14817" y="330"/>
                    <a:pt x="14148" y="933"/>
                  </a:cubicBezTo>
                  <a:lnTo>
                    <a:pt x="11233" y="2913"/>
                  </a:lnTo>
                  <a:cubicBezTo>
                    <a:pt x="9991" y="3847"/>
                    <a:pt x="8415" y="4287"/>
                    <a:pt x="6933" y="4287"/>
                  </a:cubicBezTo>
                  <a:lnTo>
                    <a:pt x="4591" y="4287"/>
                  </a:lnTo>
                  <a:cubicBezTo>
                    <a:pt x="2201" y="4287"/>
                    <a:pt x="146" y="6375"/>
                    <a:pt x="4" y="9124"/>
                  </a:cubicBezTo>
                  <a:cubicBezTo>
                    <a:pt x="-92" y="11872"/>
                    <a:pt x="1628" y="14070"/>
                    <a:pt x="3779" y="14400"/>
                  </a:cubicBezTo>
                  <a:lnTo>
                    <a:pt x="3779" y="19512"/>
                  </a:lnTo>
                  <a:cubicBezTo>
                    <a:pt x="3779" y="20667"/>
                    <a:pt x="4591" y="21600"/>
                    <a:pt x="5690" y="21600"/>
                  </a:cubicBezTo>
                  <a:cubicBezTo>
                    <a:pt x="6693" y="21600"/>
                    <a:pt x="7601" y="20667"/>
                    <a:pt x="7601" y="19512"/>
                  </a:cubicBezTo>
                  <a:lnTo>
                    <a:pt x="7601" y="17313"/>
                  </a:lnTo>
                  <a:lnTo>
                    <a:pt x="8175" y="17313"/>
                  </a:lnTo>
                  <a:cubicBezTo>
                    <a:pt x="9226" y="17313"/>
                    <a:pt x="10086" y="16324"/>
                    <a:pt x="10086" y="15169"/>
                  </a:cubicBezTo>
                  <a:lnTo>
                    <a:pt x="10086" y="15115"/>
                  </a:lnTo>
                  <a:cubicBezTo>
                    <a:pt x="10517" y="15279"/>
                    <a:pt x="10946" y="15499"/>
                    <a:pt x="11377" y="15775"/>
                  </a:cubicBezTo>
                  <a:lnTo>
                    <a:pt x="14292" y="17753"/>
                  </a:lnTo>
                  <a:cubicBezTo>
                    <a:pt x="14961" y="18413"/>
                    <a:pt x="15677" y="18742"/>
                    <a:pt x="16490" y="18742"/>
                  </a:cubicBezTo>
                  <a:cubicBezTo>
                    <a:pt x="17924" y="18742"/>
                    <a:pt x="19166" y="17697"/>
                    <a:pt x="20122" y="15829"/>
                  </a:cubicBezTo>
                  <a:cubicBezTo>
                    <a:pt x="21030" y="14126"/>
                    <a:pt x="21508" y="11816"/>
                    <a:pt x="21508" y="9398"/>
                  </a:cubicBezTo>
                  <a:cubicBezTo>
                    <a:pt x="21412" y="4287"/>
                    <a:pt x="19310" y="0"/>
                    <a:pt x="163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261" name="Google Shape;5261;p42"/>
            <p:cNvGrpSpPr/>
            <p:nvPr/>
          </p:nvGrpSpPr>
          <p:grpSpPr>
            <a:xfrm>
              <a:off x="11446019" y="0"/>
              <a:ext cx="799233" cy="916868"/>
              <a:chOff x="0" y="64"/>
              <a:chExt cx="799232" cy="916867"/>
            </a:xfrm>
          </p:grpSpPr>
          <p:sp>
            <p:nvSpPr>
              <p:cNvPr id="5262" name="Google Shape;5262;p42"/>
              <p:cNvSpPr/>
              <p:nvPr/>
            </p:nvSpPr>
            <p:spPr>
              <a:xfrm>
                <a:off x="0" y="64"/>
                <a:ext cx="799232" cy="916867"/>
              </a:xfrm>
              <a:custGeom>
                <a:rect b="b" l="l" r="r" t="t"/>
                <a:pathLst>
                  <a:path extrusionOk="0" h="21600" w="21600">
                    <a:moveTo>
                      <a:pt x="12226" y="1289"/>
                    </a:moveTo>
                    <a:cubicBezTo>
                      <a:pt x="12609" y="1289"/>
                      <a:pt x="12884" y="1576"/>
                      <a:pt x="12884" y="1863"/>
                    </a:cubicBezTo>
                    <a:lnTo>
                      <a:pt x="12884" y="2532"/>
                    </a:lnTo>
                    <a:lnTo>
                      <a:pt x="8553" y="2532"/>
                    </a:lnTo>
                    <a:lnTo>
                      <a:pt x="8553" y="1863"/>
                    </a:lnTo>
                    <a:lnTo>
                      <a:pt x="8662" y="1863"/>
                    </a:lnTo>
                    <a:cubicBezTo>
                      <a:pt x="8662" y="1529"/>
                      <a:pt x="8991" y="1289"/>
                      <a:pt x="9320" y="1289"/>
                    </a:cubicBezTo>
                    <a:close/>
                    <a:moveTo>
                      <a:pt x="17378" y="3775"/>
                    </a:moveTo>
                    <a:lnTo>
                      <a:pt x="17378" y="11660"/>
                    </a:lnTo>
                    <a:lnTo>
                      <a:pt x="17269" y="11660"/>
                    </a:lnTo>
                    <a:lnTo>
                      <a:pt x="14199" y="8984"/>
                    </a:lnTo>
                    <a:cubicBezTo>
                      <a:pt x="14062" y="8864"/>
                      <a:pt x="13870" y="8804"/>
                      <a:pt x="13679" y="8804"/>
                    </a:cubicBezTo>
                    <a:cubicBezTo>
                      <a:pt x="13486" y="8804"/>
                      <a:pt x="13294" y="8864"/>
                      <a:pt x="13157" y="8984"/>
                    </a:cubicBezTo>
                    <a:lnTo>
                      <a:pt x="11130" y="10800"/>
                    </a:lnTo>
                    <a:lnTo>
                      <a:pt x="8497" y="7789"/>
                    </a:lnTo>
                    <a:cubicBezTo>
                      <a:pt x="8387" y="7598"/>
                      <a:pt x="8168" y="7549"/>
                      <a:pt x="7949" y="7549"/>
                    </a:cubicBezTo>
                    <a:cubicBezTo>
                      <a:pt x="7785" y="7549"/>
                      <a:pt x="7566" y="7693"/>
                      <a:pt x="7401" y="7789"/>
                    </a:cubicBezTo>
                    <a:lnTo>
                      <a:pt x="4387" y="11325"/>
                    </a:lnTo>
                    <a:lnTo>
                      <a:pt x="4387" y="3775"/>
                    </a:lnTo>
                    <a:close/>
                    <a:moveTo>
                      <a:pt x="7895" y="9222"/>
                    </a:moveTo>
                    <a:lnTo>
                      <a:pt x="10745" y="12567"/>
                    </a:lnTo>
                    <a:lnTo>
                      <a:pt x="4989" y="12567"/>
                    </a:lnTo>
                    <a:lnTo>
                      <a:pt x="7895" y="9222"/>
                    </a:lnTo>
                    <a:close/>
                    <a:moveTo>
                      <a:pt x="13651" y="10322"/>
                    </a:moveTo>
                    <a:lnTo>
                      <a:pt x="16228" y="12567"/>
                    </a:lnTo>
                    <a:lnTo>
                      <a:pt x="12555" y="12567"/>
                    </a:lnTo>
                    <a:lnTo>
                      <a:pt x="11951" y="11803"/>
                    </a:lnTo>
                    <a:lnTo>
                      <a:pt x="13651" y="10322"/>
                    </a:lnTo>
                    <a:close/>
                    <a:moveTo>
                      <a:pt x="2906" y="3727"/>
                    </a:moveTo>
                    <a:lnTo>
                      <a:pt x="2906" y="13189"/>
                    </a:lnTo>
                    <a:cubicBezTo>
                      <a:pt x="2906" y="13524"/>
                      <a:pt x="3235" y="13811"/>
                      <a:pt x="3619" y="13811"/>
                    </a:cubicBezTo>
                    <a:lnTo>
                      <a:pt x="18036" y="13811"/>
                    </a:lnTo>
                    <a:cubicBezTo>
                      <a:pt x="18421" y="13811"/>
                      <a:pt x="18804" y="13524"/>
                      <a:pt x="18694" y="13189"/>
                    </a:cubicBezTo>
                    <a:lnTo>
                      <a:pt x="18694" y="3775"/>
                    </a:lnTo>
                    <a:lnTo>
                      <a:pt x="19407" y="3775"/>
                    </a:lnTo>
                    <a:cubicBezTo>
                      <a:pt x="19792" y="3775"/>
                      <a:pt x="20175" y="4014"/>
                      <a:pt x="20175" y="4396"/>
                    </a:cubicBezTo>
                    <a:lnTo>
                      <a:pt x="20175" y="14431"/>
                    </a:lnTo>
                    <a:cubicBezTo>
                      <a:pt x="20175" y="14767"/>
                      <a:pt x="19792" y="15100"/>
                      <a:pt x="19461" y="15100"/>
                    </a:cubicBezTo>
                    <a:lnTo>
                      <a:pt x="2193" y="15100"/>
                    </a:lnTo>
                    <a:cubicBezTo>
                      <a:pt x="1810" y="15100"/>
                      <a:pt x="1535" y="14767"/>
                      <a:pt x="1535" y="14431"/>
                    </a:cubicBezTo>
                    <a:lnTo>
                      <a:pt x="1535" y="4396"/>
                    </a:lnTo>
                    <a:cubicBezTo>
                      <a:pt x="1535" y="4014"/>
                      <a:pt x="1864" y="3727"/>
                      <a:pt x="2193" y="3727"/>
                    </a:cubicBezTo>
                    <a:close/>
                    <a:moveTo>
                      <a:pt x="14419" y="16343"/>
                    </a:moveTo>
                    <a:lnTo>
                      <a:pt x="14419" y="17633"/>
                    </a:lnTo>
                    <a:lnTo>
                      <a:pt x="7181" y="17633"/>
                    </a:lnTo>
                    <a:lnTo>
                      <a:pt x="7181" y="16343"/>
                    </a:lnTo>
                    <a:close/>
                    <a:moveTo>
                      <a:pt x="5812" y="16343"/>
                    </a:moveTo>
                    <a:lnTo>
                      <a:pt x="5812" y="19545"/>
                    </a:lnTo>
                    <a:lnTo>
                      <a:pt x="5756" y="19545"/>
                    </a:lnTo>
                    <a:cubicBezTo>
                      <a:pt x="5756" y="19927"/>
                      <a:pt x="5427" y="20214"/>
                      <a:pt x="5099" y="20214"/>
                    </a:cubicBezTo>
                    <a:cubicBezTo>
                      <a:pt x="4716" y="20214"/>
                      <a:pt x="4387" y="19927"/>
                      <a:pt x="4387" y="19545"/>
                    </a:cubicBezTo>
                    <a:lnTo>
                      <a:pt x="4387" y="16343"/>
                    </a:lnTo>
                    <a:close/>
                    <a:moveTo>
                      <a:pt x="17325" y="16343"/>
                    </a:moveTo>
                    <a:lnTo>
                      <a:pt x="17325" y="19545"/>
                    </a:lnTo>
                    <a:lnTo>
                      <a:pt x="17269" y="19545"/>
                    </a:lnTo>
                    <a:cubicBezTo>
                      <a:pt x="17269" y="19927"/>
                      <a:pt x="16940" y="20214"/>
                      <a:pt x="16611" y="20214"/>
                    </a:cubicBezTo>
                    <a:cubicBezTo>
                      <a:pt x="16228" y="20214"/>
                      <a:pt x="15899" y="19927"/>
                      <a:pt x="15899" y="19545"/>
                    </a:cubicBezTo>
                    <a:lnTo>
                      <a:pt x="15899" y="16343"/>
                    </a:lnTo>
                    <a:close/>
                    <a:moveTo>
                      <a:pt x="9320" y="0"/>
                    </a:moveTo>
                    <a:cubicBezTo>
                      <a:pt x="8168" y="0"/>
                      <a:pt x="7181" y="860"/>
                      <a:pt x="7181" y="1958"/>
                    </a:cubicBezTo>
                    <a:lnTo>
                      <a:pt x="7181" y="2580"/>
                    </a:lnTo>
                    <a:lnTo>
                      <a:pt x="2139" y="2580"/>
                    </a:lnTo>
                    <a:cubicBezTo>
                      <a:pt x="987" y="2580"/>
                      <a:pt x="0" y="3440"/>
                      <a:pt x="0" y="4491"/>
                    </a:cubicBezTo>
                    <a:lnTo>
                      <a:pt x="0" y="14527"/>
                    </a:lnTo>
                    <a:cubicBezTo>
                      <a:pt x="0" y="15578"/>
                      <a:pt x="987" y="16438"/>
                      <a:pt x="2139" y="16438"/>
                    </a:cubicBezTo>
                    <a:lnTo>
                      <a:pt x="2796" y="16438"/>
                    </a:lnTo>
                    <a:lnTo>
                      <a:pt x="2796" y="19689"/>
                    </a:lnTo>
                    <a:cubicBezTo>
                      <a:pt x="2796" y="20691"/>
                      <a:pt x="3783" y="21600"/>
                      <a:pt x="4989" y="21600"/>
                    </a:cubicBezTo>
                    <a:cubicBezTo>
                      <a:pt x="6250" y="21600"/>
                      <a:pt x="7181" y="20740"/>
                      <a:pt x="7181" y="19689"/>
                    </a:cubicBezTo>
                    <a:lnTo>
                      <a:pt x="7181" y="19020"/>
                    </a:lnTo>
                    <a:lnTo>
                      <a:pt x="14419" y="19020"/>
                    </a:lnTo>
                    <a:lnTo>
                      <a:pt x="14419" y="19689"/>
                    </a:lnTo>
                    <a:cubicBezTo>
                      <a:pt x="14419" y="20691"/>
                      <a:pt x="15351" y="21600"/>
                      <a:pt x="16501" y="21600"/>
                    </a:cubicBezTo>
                    <a:cubicBezTo>
                      <a:pt x="17707" y="21600"/>
                      <a:pt x="18750" y="20740"/>
                      <a:pt x="18750" y="19689"/>
                    </a:cubicBezTo>
                    <a:lnTo>
                      <a:pt x="18750" y="16438"/>
                    </a:lnTo>
                    <a:lnTo>
                      <a:pt x="19407" y="16438"/>
                    </a:lnTo>
                    <a:cubicBezTo>
                      <a:pt x="20559" y="16438"/>
                      <a:pt x="21600" y="15627"/>
                      <a:pt x="21600" y="14527"/>
                    </a:cubicBezTo>
                    <a:lnTo>
                      <a:pt x="21600" y="4396"/>
                    </a:lnTo>
                    <a:cubicBezTo>
                      <a:pt x="21600" y="3393"/>
                      <a:pt x="20669" y="2485"/>
                      <a:pt x="19407" y="2485"/>
                    </a:cubicBezTo>
                    <a:lnTo>
                      <a:pt x="14419" y="2485"/>
                    </a:lnTo>
                    <a:lnTo>
                      <a:pt x="14419" y="1816"/>
                    </a:lnTo>
                    <a:cubicBezTo>
                      <a:pt x="14419" y="860"/>
                      <a:pt x="13376" y="0"/>
                      <a:pt x="122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63" name="Google Shape;5263;p42"/>
              <p:cNvSpPr/>
              <p:nvPr/>
            </p:nvSpPr>
            <p:spPr>
              <a:xfrm>
                <a:off x="373249" y="188717"/>
                <a:ext cx="162320" cy="160259"/>
              </a:xfrm>
              <a:custGeom>
                <a:rect b="b" l="l" r="r" t="t"/>
                <a:pathLst>
                  <a:path extrusionOk="0" h="21600" w="21600">
                    <a:moveTo>
                      <a:pt x="10796" y="7107"/>
                    </a:moveTo>
                    <a:cubicBezTo>
                      <a:pt x="12415" y="7107"/>
                      <a:pt x="14034" y="8470"/>
                      <a:pt x="14034" y="10657"/>
                    </a:cubicBezTo>
                    <a:cubicBezTo>
                      <a:pt x="14034" y="12575"/>
                      <a:pt x="12415" y="14215"/>
                      <a:pt x="10796" y="14215"/>
                    </a:cubicBezTo>
                    <a:cubicBezTo>
                      <a:pt x="9176" y="14215"/>
                      <a:pt x="7291" y="12575"/>
                      <a:pt x="7291" y="10657"/>
                    </a:cubicBezTo>
                    <a:cubicBezTo>
                      <a:pt x="7291" y="8470"/>
                      <a:pt x="9176" y="7107"/>
                      <a:pt x="10796" y="7107"/>
                    </a:cubicBezTo>
                    <a:close/>
                    <a:moveTo>
                      <a:pt x="10796" y="0"/>
                    </a:moveTo>
                    <a:cubicBezTo>
                      <a:pt x="4592" y="0"/>
                      <a:pt x="0" y="4374"/>
                      <a:pt x="0" y="10657"/>
                    </a:cubicBezTo>
                    <a:cubicBezTo>
                      <a:pt x="0" y="16402"/>
                      <a:pt x="4592" y="21600"/>
                      <a:pt x="10796" y="21600"/>
                    </a:cubicBezTo>
                    <a:cubicBezTo>
                      <a:pt x="17008" y="21600"/>
                      <a:pt x="21600" y="16671"/>
                      <a:pt x="21600" y="10657"/>
                    </a:cubicBezTo>
                    <a:cubicBezTo>
                      <a:pt x="21600" y="4374"/>
                      <a:pt x="17008" y="0"/>
                      <a:pt x="10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264" name="Google Shape;5264;p42"/>
            <p:cNvGrpSpPr/>
            <p:nvPr/>
          </p:nvGrpSpPr>
          <p:grpSpPr>
            <a:xfrm>
              <a:off x="11389228" y="1090484"/>
              <a:ext cx="912123" cy="910814"/>
              <a:chOff x="0" y="0"/>
              <a:chExt cx="912121" cy="910813"/>
            </a:xfrm>
          </p:grpSpPr>
          <p:sp>
            <p:nvSpPr>
              <p:cNvPr id="5265" name="Google Shape;5265;p42"/>
              <p:cNvSpPr/>
              <p:nvPr/>
            </p:nvSpPr>
            <p:spPr>
              <a:xfrm>
                <a:off x="0" y="0"/>
                <a:ext cx="912121" cy="910813"/>
              </a:xfrm>
              <a:custGeom>
                <a:rect b="b" l="l" r="r" t="t"/>
                <a:pathLst>
                  <a:path extrusionOk="0" h="21600" w="21584">
                    <a:moveTo>
                      <a:pt x="5761" y="1251"/>
                    </a:moveTo>
                    <a:cubicBezTo>
                      <a:pt x="6768" y="1251"/>
                      <a:pt x="7680" y="2118"/>
                      <a:pt x="7680" y="3176"/>
                    </a:cubicBezTo>
                    <a:cubicBezTo>
                      <a:pt x="7152" y="2742"/>
                      <a:pt x="6480" y="2503"/>
                      <a:pt x="5808" y="2503"/>
                    </a:cubicBezTo>
                    <a:cubicBezTo>
                      <a:pt x="5089" y="2503"/>
                      <a:pt x="4464" y="2742"/>
                      <a:pt x="3888" y="3127"/>
                    </a:cubicBezTo>
                    <a:cubicBezTo>
                      <a:pt x="3888" y="2118"/>
                      <a:pt x="4752" y="1251"/>
                      <a:pt x="5761" y="1251"/>
                    </a:cubicBezTo>
                    <a:close/>
                    <a:moveTo>
                      <a:pt x="15984" y="1251"/>
                    </a:moveTo>
                    <a:cubicBezTo>
                      <a:pt x="16993" y="1251"/>
                      <a:pt x="17808" y="2118"/>
                      <a:pt x="17904" y="3127"/>
                    </a:cubicBezTo>
                    <a:cubicBezTo>
                      <a:pt x="17328" y="2695"/>
                      <a:pt x="16705" y="2503"/>
                      <a:pt x="15984" y="2503"/>
                    </a:cubicBezTo>
                    <a:cubicBezTo>
                      <a:pt x="15265" y="2503"/>
                      <a:pt x="14593" y="2742"/>
                      <a:pt x="14113" y="3176"/>
                    </a:cubicBezTo>
                    <a:cubicBezTo>
                      <a:pt x="14064" y="2118"/>
                      <a:pt x="14881" y="1251"/>
                      <a:pt x="15984" y="1251"/>
                    </a:cubicBezTo>
                    <a:close/>
                    <a:moveTo>
                      <a:pt x="10272" y="8852"/>
                    </a:moveTo>
                    <a:lnTo>
                      <a:pt x="10272" y="11402"/>
                    </a:lnTo>
                    <a:lnTo>
                      <a:pt x="8928" y="11402"/>
                    </a:lnTo>
                    <a:lnTo>
                      <a:pt x="8928" y="8852"/>
                    </a:lnTo>
                    <a:close/>
                    <a:moveTo>
                      <a:pt x="12768" y="8804"/>
                    </a:moveTo>
                    <a:lnTo>
                      <a:pt x="12768" y="11402"/>
                    </a:lnTo>
                    <a:lnTo>
                      <a:pt x="11473" y="11402"/>
                    </a:lnTo>
                    <a:lnTo>
                      <a:pt x="11473" y="8804"/>
                    </a:lnTo>
                    <a:close/>
                    <a:moveTo>
                      <a:pt x="12768" y="12701"/>
                    </a:moveTo>
                    <a:lnTo>
                      <a:pt x="12768" y="13952"/>
                    </a:lnTo>
                    <a:lnTo>
                      <a:pt x="8928" y="13952"/>
                    </a:lnTo>
                    <a:lnTo>
                      <a:pt x="8928" y="12701"/>
                    </a:lnTo>
                    <a:close/>
                    <a:moveTo>
                      <a:pt x="5761" y="3801"/>
                    </a:moveTo>
                    <a:cubicBezTo>
                      <a:pt x="6768" y="3801"/>
                      <a:pt x="7680" y="4619"/>
                      <a:pt x="7680" y="5628"/>
                    </a:cubicBezTo>
                    <a:lnTo>
                      <a:pt x="7680" y="13999"/>
                    </a:lnTo>
                    <a:cubicBezTo>
                      <a:pt x="6913" y="13182"/>
                      <a:pt x="5761" y="12701"/>
                      <a:pt x="4513" y="12701"/>
                    </a:cubicBezTo>
                    <a:cubicBezTo>
                      <a:pt x="3600" y="12701"/>
                      <a:pt x="2832" y="12941"/>
                      <a:pt x="2112" y="13422"/>
                    </a:cubicBezTo>
                    <a:lnTo>
                      <a:pt x="3888" y="5340"/>
                    </a:lnTo>
                    <a:cubicBezTo>
                      <a:pt x="4080" y="4427"/>
                      <a:pt x="4848" y="3801"/>
                      <a:pt x="5761" y="3801"/>
                    </a:cubicBezTo>
                    <a:close/>
                    <a:moveTo>
                      <a:pt x="15984" y="3801"/>
                    </a:moveTo>
                    <a:cubicBezTo>
                      <a:pt x="16897" y="3801"/>
                      <a:pt x="17665" y="4427"/>
                      <a:pt x="17857" y="5340"/>
                    </a:cubicBezTo>
                    <a:lnTo>
                      <a:pt x="19633" y="13422"/>
                    </a:lnTo>
                    <a:cubicBezTo>
                      <a:pt x="18912" y="12893"/>
                      <a:pt x="18144" y="12701"/>
                      <a:pt x="17232" y="12701"/>
                    </a:cubicBezTo>
                    <a:cubicBezTo>
                      <a:pt x="15984" y="12701"/>
                      <a:pt x="14881" y="13182"/>
                      <a:pt x="14064" y="13999"/>
                    </a:cubicBezTo>
                    <a:lnTo>
                      <a:pt x="14064" y="5628"/>
                    </a:lnTo>
                    <a:cubicBezTo>
                      <a:pt x="14064" y="4619"/>
                      <a:pt x="14881" y="3801"/>
                      <a:pt x="15984" y="3801"/>
                    </a:cubicBezTo>
                    <a:close/>
                    <a:moveTo>
                      <a:pt x="4513" y="13855"/>
                    </a:moveTo>
                    <a:cubicBezTo>
                      <a:pt x="6241" y="13855"/>
                      <a:pt x="7680" y="15298"/>
                      <a:pt x="7680" y="17079"/>
                    </a:cubicBezTo>
                    <a:cubicBezTo>
                      <a:pt x="7680" y="18858"/>
                      <a:pt x="6241" y="20253"/>
                      <a:pt x="4513" y="20253"/>
                    </a:cubicBezTo>
                    <a:cubicBezTo>
                      <a:pt x="2784" y="20253"/>
                      <a:pt x="1344" y="18810"/>
                      <a:pt x="1344" y="17079"/>
                    </a:cubicBezTo>
                    <a:cubicBezTo>
                      <a:pt x="1344" y="15298"/>
                      <a:pt x="2688" y="13855"/>
                      <a:pt x="4513" y="13855"/>
                    </a:cubicBezTo>
                    <a:close/>
                    <a:moveTo>
                      <a:pt x="17232" y="13855"/>
                    </a:moveTo>
                    <a:cubicBezTo>
                      <a:pt x="18961" y="13855"/>
                      <a:pt x="20401" y="15249"/>
                      <a:pt x="20401" y="17079"/>
                    </a:cubicBezTo>
                    <a:cubicBezTo>
                      <a:pt x="20352" y="18858"/>
                      <a:pt x="18961" y="20253"/>
                      <a:pt x="17232" y="20253"/>
                    </a:cubicBezTo>
                    <a:cubicBezTo>
                      <a:pt x="15504" y="20253"/>
                      <a:pt x="14064" y="18810"/>
                      <a:pt x="14064" y="17079"/>
                    </a:cubicBezTo>
                    <a:cubicBezTo>
                      <a:pt x="14064" y="15298"/>
                      <a:pt x="15504" y="13855"/>
                      <a:pt x="17232" y="13855"/>
                    </a:cubicBezTo>
                    <a:close/>
                    <a:moveTo>
                      <a:pt x="5712" y="0"/>
                    </a:moveTo>
                    <a:cubicBezTo>
                      <a:pt x="3984" y="0"/>
                      <a:pt x="2544" y="1444"/>
                      <a:pt x="2544" y="3176"/>
                    </a:cubicBezTo>
                    <a:cubicBezTo>
                      <a:pt x="2544" y="3608"/>
                      <a:pt x="2640" y="4042"/>
                      <a:pt x="2784" y="4427"/>
                    </a:cubicBezTo>
                    <a:cubicBezTo>
                      <a:pt x="2640" y="4666"/>
                      <a:pt x="2592" y="4859"/>
                      <a:pt x="2592" y="5100"/>
                    </a:cubicBezTo>
                    <a:lnTo>
                      <a:pt x="96" y="16308"/>
                    </a:lnTo>
                    <a:cubicBezTo>
                      <a:pt x="0" y="16598"/>
                      <a:pt x="0" y="16837"/>
                      <a:pt x="0" y="17126"/>
                    </a:cubicBezTo>
                    <a:cubicBezTo>
                      <a:pt x="0" y="19580"/>
                      <a:pt x="2016" y="21600"/>
                      <a:pt x="4464" y="21600"/>
                    </a:cubicBezTo>
                    <a:cubicBezTo>
                      <a:pt x="6913" y="21600"/>
                      <a:pt x="8832" y="19580"/>
                      <a:pt x="8832" y="17126"/>
                    </a:cubicBezTo>
                    <a:lnTo>
                      <a:pt x="8832" y="15202"/>
                    </a:lnTo>
                    <a:lnTo>
                      <a:pt x="12672" y="15202"/>
                    </a:lnTo>
                    <a:lnTo>
                      <a:pt x="12672" y="17079"/>
                    </a:lnTo>
                    <a:cubicBezTo>
                      <a:pt x="12672" y="19531"/>
                      <a:pt x="14640" y="21504"/>
                      <a:pt x="17040" y="21504"/>
                    </a:cubicBezTo>
                    <a:cubicBezTo>
                      <a:pt x="19441" y="21504"/>
                      <a:pt x="21504" y="19531"/>
                      <a:pt x="21504" y="17079"/>
                    </a:cubicBezTo>
                    <a:cubicBezTo>
                      <a:pt x="21600" y="16837"/>
                      <a:pt x="21600" y="16598"/>
                      <a:pt x="21553" y="16308"/>
                    </a:cubicBezTo>
                    <a:cubicBezTo>
                      <a:pt x="21553" y="16308"/>
                      <a:pt x="19104" y="5292"/>
                      <a:pt x="19008" y="5100"/>
                    </a:cubicBezTo>
                    <a:cubicBezTo>
                      <a:pt x="18961" y="4859"/>
                      <a:pt x="18912" y="4619"/>
                      <a:pt x="18865" y="4427"/>
                    </a:cubicBezTo>
                    <a:cubicBezTo>
                      <a:pt x="19008" y="4042"/>
                      <a:pt x="19104" y="3608"/>
                      <a:pt x="19104" y="3176"/>
                    </a:cubicBezTo>
                    <a:cubicBezTo>
                      <a:pt x="19104" y="1444"/>
                      <a:pt x="17665" y="0"/>
                      <a:pt x="15888" y="0"/>
                    </a:cubicBezTo>
                    <a:cubicBezTo>
                      <a:pt x="14160" y="0"/>
                      <a:pt x="12720" y="1444"/>
                      <a:pt x="12720" y="3176"/>
                    </a:cubicBezTo>
                    <a:cubicBezTo>
                      <a:pt x="12720" y="3608"/>
                      <a:pt x="12864" y="4042"/>
                      <a:pt x="12960" y="4427"/>
                    </a:cubicBezTo>
                    <a:cubicBezTo>
                      <a:pt x="12816" y="4811"/>
                      <a:pt x="12720" y="5292"/>
                      <a:pt x="12720" y="5724"/>
                    </a:cubicBezTo>
                    <a:lnTo>
                      <a:pt x="12720" y="7650"/>
                    </a:lnTo>
                    <a:lnTo>
                      <a:pt x="8880" y="7650"/>
                    </a:lnTo>
                    <a:lnTo>
                      <a:pt x="8880" y="5724"/>
                    </a:lnTo>
                    <a:cubicBezTo>
                      <a:pt x="8880" y="5292"/>
                      <a:pt x="8784" y="4811"/>
                      <a:pt x="8640" y="4427"/>
                    </a:cubicBezTo>
                    <a:cubicBezTo>
                      <a:pt x="8832" y="4042"/>
                      <a:pt x="8880" y="3608"/>
                      <a:pt x="8880" y="3176"/>
                    </a:cubicBezTo>
                    <a:cubicBezTo>
                      <a:pt x="8880" y="1444"/>
                      <a:pt x="7440" y="0"/>
                      <a:pt x="57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66" name="Google Shape;5266;p42"/>
              <p:cNvSpPr/>
              <p:nvPr/>
            </p:nvSpPr>
            <p:spPr>
              <a:xfrm>
                <a:off x="649146" y="641033"/>
                <a:ext cx="160260" cy="160259"/>
              </a:xfrm>
              <a:custGeom>
                <a:rect b="b" l="l" r="r" t="t"/>
                <a:pathLst>
                  <a:path extrusionOk="0" h="21600" w="21600">
                    <a:moveTo>
                      <a:pt x="10657" y="7107"/>
                    </a:moveTo>
                    <a:cubicBezTo>
                      <a:pt x="12575" y="7107"/>
                      <a:pt x="14484" y="9025"/>
                      <a:pt x="14484" y="10665"/>
                    </a:cubicBezTo>
                    <a:cubicBezTo>
                      <a:pt x="13937" y="12575"/>
                      <a:pt x="12297" y="14215"/>
                      <a:pt x="10657" y="14215"/>
                    </a:cubicBezTo>
                    <a:cubicBezTo>
                      <a:pt x="8470" y="14215"/>
                      <a:pt x="7107" y="12575"/>
                      <a:pt x="7107" y="10665"/>
                    </a:cubicBezTo>
                    <a:cubicBezTo>
                      <a:pt x="7107" y="8479"/>
                      <a:pt x="9017" y="7107"/>
                      <a:pt x="10657" y="7107"/>
                    </a:cubicBezTo>
                    <a:close/>
                    <a:moveTo>
                      <a:pt x="10657" y="0"/>
                    </a:moveTo>
                    <a:cubicBezTo>
                      <a:pt x="4921" y="0"/>
                      <a:pt x="0" y="4921"/>
                      <a:pt x="0" y="10665"/>
                    </a:cubicBezTo>
                    <a:cubicBezTo>
                      <a:pt x="0" y="16402"/>
                      <a:pt x="4921" y="21600"/>
                      <a:pt x="10657" y="21600"/>
                    </a:cubicBezTo>
                    <a:cubicBezTo>
                      <a:pt x="16402" y="21600"/>
                      <a:pt x="21600" y="16679"/>
                      <a:pt x="21600" y="10665"/>
                    </a:cubicBezTo>
                    <a:cubicBezTo>
                      <a:pt x="21322" y="4921"/>
                      <a:pt x="16402" y="0"/>
                      <a:pt x="106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67" name="Google Shape;5267;p42"/>
              <p:cNvSpPr/>
              <p:nvPr/>
            </p:nvSpPr>
            <p:spPr>
              <a:xfrm>
                <a:off x="109521" y="641033"/>
                <a:ext cx="160343" cy="160259"/>
              </a:xfrm>
              <a:custGeom>
                <a:rect b="b" l="l" r="r" t="t"/>
                <a:pathLst>
                  <a:path extrusionOk="0" h="21600" w="21337">
                    <a:moveTo>
                      <a:pt x="10804" y="7107"/>
                    </a:moveTo>
                    <a:cubicBezTo>
                      <a:pt x="12689" y="7107"/>
                      <a:pt x="14043" y="9025"/>
                      <a:pt x="14043" y="10665"/>
                    </a:cubicBezTo>
                    <a:cubicBezTo>
                      <a:pt x="14583" y="12575"/>
                      <a:pt x="12689" y="14215"/>
                      <a:pt x="10804" y="14215"/>
                    </a:cubicBezTo>
                    <a:cubicBezTo>
                      <a:pt x="8645" y="14215"/>
                      <a:pt x="7017" y="12575"/>
                      <a:pt x="7017" y="10665"/>
                    </a:cubicBezTo>
                    <a:cubicBezTo>
                      <a:pt x="7017" y="8479"/>
                      <a:pt x="8645" y="7107"/>
                      <a:pt x="10804" y="7107"/>
                    </a:cubicBezTo>
                    <a:close/>
                    <a:moveTo>
                      <a:pt x="10804" y="0"/>
                    </a:moveTo>
                    <a:cubicBezTo>
                      <a:pt x="5132" y="0"/>
                      <a:pt x="0" y="4921"/>
                      <a:pt x="0" y="10665"/>
                    </a:cubicBezTo>
                    <a:cubicBezTo>
                      <a:pt x="0" y="16402"/>
                      <a:pt x="4592" y="21600"/>
                      <a:pt x="10804" y="21600"/>
                    </a:cubicBezTo>
                    <a:cubicBezTo>
                      <a:pt x="16468" y="21600"/>
                      <a:pt x="21326" y="16679"/>
                      <a:pt x="21326" y="10665"/>
                    </a:cubicBezTo>
                    <a:cubicBezTo>
                      <a:pt x="21600" y="4921"/>
                      <a:pt x="16742" y="0"/>
                      <a:pt x="108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268" name="Google Shape;5268;p42"/>
            <p:cNvSpPr/>
            <p:nvPr/>
          </p:nvSpPr>
          <p:spPr>
            <a:xfrm>
              <a:off x="14820684" y="1171652"/>
              <a:ext cx="909220" cy="748561"/>
            </a:xfrm>
            <a:custGeom>
              <a:rect b="b" l="l" r="r" t="t"/>
              <a:pathLst>
                <a:path extrusionOk="0" h="21600" w="21515">
                  <a:moveTo>
                    <a:pt x="1507" y="7727"/>
                  </a:moveTo>
                  <a:cubicBezTo>
                    <a:pt x="2515" y="8021"/>
                    <a:pt x="3475" y="8723"/>
                    <a:pt x="4147" y="9717"/>
                  </a:cubicBezTo>
                  <a:lnTo>
                    <a:pt x="4866" y="12292"/>
                  </a:lnTo>
                  <a:lnTo>
                    <a:pt x="2419" y="12292"/>
                  </a:lnTo>
                  <a:lnTo>
                    <a:pt x="1507" y="7727"/>
                  </a:lnTo>
                  <a:close/>
                  <a:moveTo>
                    <a:pt x="4098" y="4684"/>
                  </a:moveTo>
                  <a:cubicBezTo>
                    <a:pt x="5732" y="4975"/>
                    <a:pt x="7219" y="5912"/>
                    <a:pt x="8371" y="7376"/>
                  </a:cubicBezTo>
                  <a:lnTo>
                    <a:pt x="9859" y="12292"/>
                  </a:lnTo>
                  <a:lnTo>
                    <a:pt x="6212" y="12292"/>
                  </a:lnTo>
                  <a:cubicBezTo>
                    <a:pt x="6067" y="11883"/>
                    <a:pt x="4194" y="4975"/>
                    <a:pt x="4098" y="4684"/>
                  </a:cubicBezTo>
                  <a:close/>
                  <a:moveTo>
                    <a:pt x="7891" y="1581"/>
                  </a:moveTo>
                  <a:cubicBezTo>
                    <a:pt x="12500" y="2109"/>
                    <a:pt x="16147" y="6674"/>
                    <a:pt x="16435" y="12292"/>
                  </a:cubicBezTo>
                  <a:lnTo>
                    <a:pt x="11156" y="12292"/>
                  </a:lnTo>
                  <a:lnTo>
                    <a:pt x="7891" y="1581"/>
                  </a:lnTo>
                  <a:close/>
                  <a:moveTo>
                    <a:pt x="20035" y="7727"/>
                  </a:moveTo>
                  <a:lnTo>
                    <a:pt x="19171" y="12292"/>
                  </a:lnTo>
                  <a:lnTo>
                    <a:pt x="17732" y="12292"/>
                  </a:lnTo>
                  <a:cubicBezTo>
                    <a:pt x="17636" y="11415"/>
                    <a:pt x="17540" y="10596"/>
                    <a:pt x="17395" y="9776"/>
                  </a:cubicBezTo>
                  <a:cubicBezTo>
                    <a:pt x="18020" y="8723"/>
                    <a:pt x="18979" y="8021"/>
                    <a:pt x="20035" y="7727"/>
                  </a:cubicBezTo>
                  <a:close/>
                  <a:moveTo>
                    <a:pt x="18979" y="13815"/>
                  </a:moveTo>
                  <a:lnTo>
                    <a:pt x="18979" y="16916"/>
                  </a:lnTo>
                  <a:lnTo>
                    <a:pt x="15140" y="16916"/>
                  </a:lnTo>
                  <a:lnTo>
                    <a:pt x="15140" y="16097"/>
                  </a:lnTo>
                  <a:cubicBezTo>
                    <a:pt x="15140" y="15746"/>
                    <a:pt x="14899" y="15337"/>
                    <a:pt x="14515" y="15337"/>
                  </a:cubicBezTo>
                  <a:cubicBezTo>
                    <a:pt x="14179" y="15337"/>
                    <a:pt x="13939" y="15746"/>
                    <a:pt x="13939" y="16097"/>
                  </a:cubicBezTo>
                  <a:lnTo>
                    <a:pt x="13939" y="16916"/>
                  </a:lnTo>
                  <a:lnTo>
                    <a:pt x="11395" y="16916"/>
                  </a:lnTo>
                  <a:lnTo>
                    <a:pt x="11395" y="16097"/>
                  </a:lnTo>
                  <a:cubicBezTo>
                    <a:pt x="11395" y="15629"/>
                    <a:pt x="11107" y="15337"/>
                    <a:pt x="10819" y="15337"/>
                  </a:cubicBezTo>
                  <a:cubicBezTo>
                    <a:pt x="10435" y="15337"/>
                    <a:pt x="10147" y="15746"/>
                    <a:pt x="10147" y="16097"/>
                  </a:cubicBezTo>
                  <a:lnTo>
                    <a:pt x="10147" y="16916"/>
                  </a:lnTo>
                  <a:lnTo>
                    <a:pt x="7651" y="16916"/>
                  </a:lnTo>
                  <a:lnTo>
                    <a:pt x="7651" y="16097"/>
                  </a:lnTo>
                  <a:cubicBezTo>
                    <a:pt x="7651" y="15629"/>
                    <a:pt x="7315" y="15337"/>
                    <a:pt x="6980" y="15337"/>
                  </a:cubicBezTo>
                  <a:cubicBezTo>
                    <a:pt x="6596" y="15337"/>
                    <a:pt x="6355" y="15746"/>
                    <a:pt x="6355" y="16097"/>
                  </a:cubicBezTo>
                  <a:lnTo>
                    <a:pt x="6355" y="16916"/>
                  </a:lnTo>
                  <a:lnTo>
                    <a:pt x="2515" y="16916"/>
                  </a:lnTo>
                  <a:lnTo>
                    <a:pt x="2515" y="13815"/>
                  </a:lnTo>
                  <a:close/>
                  <a:moveTo>
                    <a:pt x="19555" y="18438"/>
                  </a:moveTo>
                  <a:cubicBezTo>
                    <a:pt x="19939" y="18438"/>
                    <a:pt x="20180" y="18789"/>
                    <a:pt x="20180" y="19257"/>
                  </a:cubicBezTo>
                  <a:lnTo>
                    <a:pt x="20180" y="19961"/>
                  </a:lnTo>
                  <a:lnTo>
                    <a:pt x="1268" y="19961"/>
                  </a:lnTo>
                  <a:lnTo>
                    <a:pt x="1268" y="19257"/>
                  </a:lnTo>
                  <a:cubicBezTo>
                    <a:pt x="1268" y="18789"/>
                    <a:pt x="1556" y="18438"/>
                    <a:pt x="1891" y="18438"/>
                  </a:cubicBezTo>
                  <a:close/>
                  <a:moveTo>
                    <a:pt x="6980" y="0"/>
                  </a:moveTo>
                  <a:cubicBezTo>
                    <a:pt x="6788" y="0"/>
                    <a:pt x="6547" y="117"/>
                    <a:pt x="6451" y="351"/>
                  </a:cubicBezTo>
                  <a:cubicBezTo>
                    <a:pt x="6308" y="585"/>
                    <a:pt x="6308" y="762"/>
                    <a:pt x="6355" y="1055"/>
                  </a:cubicBezTo>
                  <a:lnTo>
                    <a:pt x="7459" y="4567"/>
                  </a:lnTo>
                  <a:cubicBezTo>
                    <a:pt x="6212" y="3630"/>
                    <a:pt x="4674" y="3103"/>
                    <a:pt x="3187" y="3103"/>
                  </a:cubicBezTo>
                  <a:cubicBezTo>
                    <a:pt x="2995" y="3103"/>
                    <a:pt x="2755" y="3279"/>
                    <a:pt x="2659" y="3396"/>
                  </a:cubicBezTo>
                  <a:cubicBezTo>
                    <a:pt x="2515" y="3630"/>
                    <a:pt x="2467" y="3864"/>
                    <a:pt x="2611" y="4099"/>
                  </a:cubicBezTo>
                  <a:lnTo>
                    <a:pt x="3379" y="7025"/>
                  </a:lnTo>
                  <a:cubicBezTo>
                    <a:pt x="2515" y="6439"/>
                    <a:pt x="1556" y="6146"/>
                    <a:pt x="596" y="6146"/>
                  </a:cubicBezTo>
                  <a:cubicBezTo>
                    <a:pt x="451" y="6146"/>
                    <a:pt x="259" y="6205"/>
                    <a:pt x="114" y="6439"/>
                  </a:cubicBezTo>
                  <a:cubicBezTo>
                    <a:pt x="18" y="6674"/>
                    <a:pt x="-29" y="6848"/>
                    <a:pt x="18" y="7084"/>
                  </a:cubicBezTo>
                  <a:lnTo>
                    <a:pt x="1268" y="13171"/>
                  </a:lnTo>
                  <a:lnTo>
                    <a:pt x="1268" y="17033"/>
                  </a:lnTo>
                  <a:cubicBezTo>
                    <a:pt x="547" y="17327"/>
                    <a:pt x="18" y="18204"/>
                    <a:pt x="18" y="19257"/>
                  </a:cubicBezTo>
                  <a:lnTo>
                    <a:pt x="18" y="20781"/>
                  </a:lnTo>
                  <a:cubicBezTo>
                    <a:pt x="18" y="21189"/>
                    <a:pt x="306" y="21600"/>
                    <a:pt x="596" y="21600"/>
                  </a:cubicBezTo>
                  <a:lnTo>
                    <a:pt x="20852" y="21600"/>
                  </a:lnTo>
                  <a:cubicBezTo>
                    <a:pt x="21187" y="21600"/>
                    <a:pt x="21428" y="21189"/>
                    <a:pt x="21428" y="20781"/>
                  </a:cubicBezTo>
                  <a:lnTo>
                    <a:pt x="21428" y="19257"/>
                  </a:lnTo>
                  <a:cubicBezTo>
                    <a:pt x="21475" y="18204"/>
                    <a:pt x="20948" y="17327"/>
                    <a:pt x="20227" y="17033"/>
                  </a:cubicBezTo>
                  <a:lnTo>
                    <a:pt x="20227" y="13171"/>
                  </a:lnTo>
                  <a:lnTo>
                    <a:pt x="21475" y="7084"/>
                  </a:lnTo>
                  <a:cubicBezTo>
                    <a:pt x="21571" y="6848"/>
                    <a:pt x="21475" y="6674"/>
                    <a:pt x="21379" y="6439"/>
                  </a:cubicBezTo>
                  <a:cubicBezTo>
                    <a:pt x="21236" y="6205"/>
                    <a:pt x="21091" y="6146"/>
                    <a:pt x="20899" y="6146"/>
                  </a:cubicBezTo>
                  <a:cubicBezTo>
                    <a:pt x="19411" y="6146"/>
                    <a:pt x="18020" y="6848"/>
                    <a:pt x="16915" y="8078"/>
                  </a:cubicBezTo>
                  <a:cubicBezTo>
                    <a:pt x="15332" y="3337"/>
                    <a:pt x="11491" y="0"/>
                    <a:pt x="69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269" name="Google Shape;5269;p42"/>
            <p:cNvGrpSpPr/>
            <p:nvPr/>
          </p:nvGrpSpPr>
          <p:grpSpPr>
            <a:xfrm>
              <a:off x="3408328" y="3991"/>
              <a:ext cx="912813" cy="908756"/>
              <a:chOff x="64" y="0"/>
              <a:chExt cx="912811" cy="908755"/>
            </a:xfrm>
          </p:grpSpPr>
          <p:sp>
            <p:nvSpPr>
              <p:cNvPr id="5270" name="Google Shape;5270;p42"/>
              <p:cNvSpPr/>
              <p:nvPr/>
            </p:nvSpPr>
            <p:spPr>
              <a:xfrm>
                <a:off x="64" y="320517"/>
                <a:ext cx="484768" cy="588238"/>
              </a:xfrm>
              <a:custGeom>
                <a:rect b="b" l="l" r="r" t="t"/>
                <a:pathLst>
                  <a:path extrusionOk="0" h="21600" w="21600">
                    <a:moveTo>
                      <a:pt x="15636" y="1936"/>
                    </a:moveTo>
                    <a:cubicBezTo>
                      <a:pt x="16270" y="1936"/>
                      <a:pt x="16720" y="2383"/>
                      <a:pt x="16720" y="2906"/>
                    </a:cubicBezTo>
                    <a:cubicBezTo>
                      <a:pt x="16720" y="3501"/>
                      <a:pt x="16178" y="3948"/>
                      <a:pt x="15636" y="3948"/>
                    </a:cubicBezTo>
                    <a:lnTo>
                      <a:pt x="6056" y="3948"/>
                    </a:lnTo>
                    <a:cubicBezTo>
                      <a:pt x="5333" y="3948"/>
                      <a:pt x="4791" y="3501"/>
                      <a:pt x="4791" y="2906"/>
                    </a:cubicBezTo>
                    <a:cubicBezTo>
                      <a:pt x="4791" y="2383"/>
                      <a:pt x="5333" y="1936"/>
                      <a:pt x="6056" y="1936"/>
                    </a:cubicBezTo>
                    <a:close/>
                    <a:moveTo>
                      <a:pt x="14370" y="5809"/>
                    </a:moveTo>
                    <a:lnTo>
                      <a:pt x="14370" y="7821"/>
                    </a:lnTo>
                    <a:lnTo>
                      <a:pt x="7141" y="7821"/>
                    </a:lnTo>
                    <a:lnTo>
                      <a:pt x="7141" y="5809"/>
                    </a:lnTo>
                    <a:close/>
                    <a:moveTo>
                      <a:pt x="15274" y="9833"/>
                    </a:moveTo>
                    <a:lnTo>
                      <a:pt x="18438" y="11174"/>
                    </a:lnTo>
                    <a:cubicBezTo>
                      <a:pt x="18889" y="11323"/>
                      <a:pt x="19161" y="11620"/>
                      <a:pt x="19161" y="11992"/>
                    </a:cubicBezTo>
                    <a:lnTo>
                      <a:pt x="19161" y="18621"/>
                    </a:lnTo>
                    <a:cubicBezTo>
                      <a:pt x="19161" y="19144"/>
                      <a:pt x="18527" y="19590"/>
                      <a:pt x="17896" y="19590"/>
                    </a:cubicBezTo>
                    <a:lnTo>
                      <a:pt x="3523" y="19590"/>
                    </a:lnTo>
                    <a:cubicBezTo>
                      <a:pt x="2892" y="19590"/>
                      <a:pt x="2258" y="19144"/>
                      <a:pt x="2258" y="18621"/>
                    </a:cubicBezTo>
                    <a:lnTo>
                      <a:pt x="2258" y="11992"/>
                    </a:lnTo>
                    <a:lnTo>
                      <a:pt x="2439" y="11992"/>
                    </a:lnTo>
                    <a:cubicBezTo>
                      <a:pt x="2439" y="11620"/>
                      <a:pt x="2619" y="11247"/>
                      <a:pt x="3073" y="11174"/>
                    </a:cubicBezTo>
                    <a:lnTo>
                      <a:pt x="6237" y="9833"/>
                    </a:lnTo>
                    <a:close/>
                    <a:moveTo>
                      <a:pt x="6056" y="0"/>
                    </a:moveTo>
                    <a:cubicBezTo>
                      <a:pt x="4065" y="0"/>
                      <a:pt x="2439" y="1267"/>
                      <a:pt x="2439" y="2979"/>
                    </a:cubicBezTo>
                    <a:cubicBezTo>
                      <a:pt x="2439" y="4246"/>
                      <a:pt x="3434" y="5289"/>
                      <a:pt x="4791" y="5736"/>
                    </a:cubicBezTo>
                    <a:lnTo>
                      <a:pt x="4791" y="8268"/>
                    </a:lnTo>
                    <a:lnTo>
                      <a:pt x="1988" y="9386"/>
                    </a:lnTo>
                    <a:cubicBezTo>
                      <a:pt x="723" y="9833"/>
                      <a:pt x="0" y="10876"/>
                      <a:pt x="0" y="11992"/>
                    </a:cubicBezTo>
                    <a:lnTo>
                      <a:pt x="0" y="18621"/>
                    </a:lnTo>
                    <a:cubicBezTo>
                      <a:pt x="0" y="20186"/>
                      <a:pt x="1627" y="21600"/>
                      <a:pt x="3615" y="21600"/>
                    </a:cubicBezTo>
                    <a:lnTo>
                      <a:pt x="17985" y="21600"/>
                    </a:lnTo>
                    <a:cubicBezTo>
                      <a:pt x="19973" y="21600"/>
                      <a:pt x="21600" y="20186"/>
                      <a:pt x="21600" y="18621"/>
                    </a:cubicBezTo>
                    <a:lnTo>
                      <a:pt x="21600" y="11992"/>
                    </a:lnTo>
                    <a:cubicBezTo>
                      <a:pt x="21600" y="10876"/>
                      <a:pt x="20788" y="9833"/>
                      <a:pt x="19704" y="9386"/>
                    </a:cubicBezTo>
                    <a:lnTo>
                      <a:pt x="16901" y="8268"/>
                    </a:lnTo>
                    <a:lnTo>
                      <a:pt x="16901" y="5736"/>
                    </a:lnTo>
                    <a:cubicBezTo>
                      <a:pt x="18258" y="5362"/>
                      <a:pt x="19250" y="4246"/>
                      <a:pt x="19250" y="2979"/>
                    </a:cubicBezTo>
                    <a:cubicBezTo>
                      <a:pt x="19250" y="1341"/>
                      <a:pt x="17624" y="0"/>
                      <a:pt x="15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71" name="Google Shape;5271;p42"/>
              <p:cNvSpPr/>
              <p:nvPr/>
            </p:nvSpPr>
            <p:spPr>
              <a:xfrm>
                <a:off x="541685" y="0"/>
                <a:ext cx="371190" cy="902702"/>
              </a:xfrm>
              <a:custGeom>
                <a:rect b="b" l="l" r="r" t="t"/>
                <a:pathLst>
                  <a:path extrusionOk="0" h="21600" w="21600">
                    <a:moveTo>
                      <a:pt x="10622" y="1214"/>
                    </a:moveTo>
                    <a:cubicBezTo>
                      <a:pt x="14871" y="1214"/>
                      <a:pt x="18412" y="2670"/>
                      <a:pt x="18412" y="4417"/>
                    </a:cubicBezTo>
                    <a:lnTo>
                      <a:pt x="18412" y="6602"/>
                    </a:lnTo>
                    <a:lnTo>
                      <a:pt x="12158" y="8301"/>
                    </a:lnTo>
                    <a:lnTo>
                      <a:pt x="12158" y="3155"/>
                    </a:lnTo>
                    <a:cubicBezTo>
                      <a:pt x="12158" y="2816"/>
                      <a:pt x="11450" y="2476"/>
                      <a:pt x="10622" y="2476"/>
                    </a:cubicBezTo>
                    <a:cubicBezTo>
                      <a:pt x="9678" y="2476"/>
                      <a:pt x="9086" y="2816"/>
                      <a:pt x="9086" y="3155"/>
                    </a:cubicBezTo>
                    <a:lnTo>
                      <a:pt x="9086" y="5825"/>
                    </a:lnTo>
                    <a:lnTo>
                      <a:pt x="2949" y="4126"/>
                    </a:lnTo>
                    <a:cubicBezTo>
                      <a:pt x="3421" y="2476"/>
                      <a:pt x="6609" y="1214"/>
                      <a:pt x="10622" y="1214"/>
                    </a:cubicBezTo>
                    <a:close/>
                    <a:moveTo>
                      <a:pt x="2949" y="5631"/>
                    </a:moveTo>
                    <a:lnTo>
                      <a:pt x="9086" y="7330"/>
                    </a:lnTo>
                    <a:lnTo>
                      <a:pt x="9086" y="10922"/>
                    </a:lnTo>
                    <a:lnTo>
                      <a:pt x="2949" y="9222"/>
                    </a:lnTo>
                    <a:lnTo>
                      <a:pt x="2949" y="5631"/>
                    </a:lnTo>
                    <a:close/>
                    <a:moveTo>
                      <a:pt x="18412" y="8204"/>
                    </a:moveTo>
                    <a:lnTo>
                      <a:pt x="18412" y="11795"/>
                    </a:lnTo>
                    <a:lnTo>
                      <a:pt x="12274" y="13495"/>
                    </a:lnTo>
                    <a:lnTo>
                      <a:pt x="12274" y="9902"/>
                    </a:lnTo>
                    <a:lnTo>
                      <a:pt x="18412" y="8204"/>
                    </a:lnTo>
                    <a:close/>
                    <a:moveTo>
                      <a:pt x="2949" y="10825"/>
                    </a:moveTo>
                    <a:lnTo>
                      <a:pt x="9086" y="12524"/>
                    </a:lnTo>
                    <a:lnTo>
                      <a:pt x="9086" y="16989"/>
                    </a:lnTo>
                    <a:lnTo>
                      <a:pt x="5073" y="15339"/>
                    </a:lnTo>
                    <a:cubicBezTo>
                      <a:pt x="3657" y="14756"/>
                      <a:pt x="2949" y="13980"/>
                      <a:pt x="2949" y="13106"/>
                    </a:cubicBezTo>
                    <a:lnTo>
                      <a:pt x="2949" y="10825"/>
                    </a:lnTo>
                    <a:close/>
                    <a:moveTo>
                      <a:pt x="18295" y="13348"/>
                    </a:moveTo>
                    <a:cubicBezTo>
                      <a:pt x="18295" y="14077"/>
                      <a:pt x="17351" y="14804"/>
                      <a:pt x="16051" y="15339"/>
                    </a:cubicBezTo>
                    <a:lnTo>
                      <a:pt x="12038" y="16989"/>
                    </a:lnTo>
                    <a:lnTo>
                      <a:pt x="12038" y="15048"/>
                    </a:lnTo>
                    <a:lnTo>
                      <a:pt x="18295" y="13348"/>
                    </a:lnTo>
                    <a:close/>
                    <a:moveTo>
                      <a:pt x="10742" y="0"/>
                    </a:moveTo>
                    <a:cubicBezTo>
                      <a:pt x="4837" y="0"/>
                      <a:pt x="0" y="1991"/>
                      <a:pt x="0" y="4514"/>
                    </a:cubicBezTo>
                    <a:lnTo>
                      <a:pt x="0" y="13057"/>
                    </a:lnTo>
                    <a:cubicBezTo>
                      <a:pt x="0" y="14271"/>
                      <a:pt x="1180" y="15339"/>
                      <a:pt x="3185" y="16212"/>
                    </a:cubicBezTo>
                    <a:lnTo>
                      <a:pt x="9322" y="18688"/>
                    </a:lnTo>
                    <a:lnTo>
                      <a:pt x="9322" y="21018"/>
                    </a:lnTo>
                    <a:cubicBezTo>
                      <a:pt x="9322" y="21357"/>
                      <a:pt x="10034" y="21600"/>
                      <a:pt x="10742" y="21600"/>
                    </a:cubicBezTo>
                    <a:cubicBezTo>
                      <a:pt x="11450" y="21600"/>
                      <a:pt x="12394" y="21309"/>
                      <a:pt x="12394" y="21018"/>
                    </a:cubicBezTo>
                    <a:lnTo>
                      <a:pt x="12394" y="18688"/>
                    </a:lnTo>
                    <a:lnTo>
                      <a:pt x="18412" y="16212"/>
                    </a:lnTo>
                    <a:cubicBezTo>
                      <a:pt x="20420" y="15339"/>
                      <a:pt x="21600" y="14271"/>
                      <a:pt x="21600" y="13057"/>
                    </a:cubicBezTo>
                    <a:cubicBezTo>
                      <a:pt x="21480" y="12669"/>
                      <a:pt x="21480" y="4805"/>
                      <a:pt x="21480" y="4514"/>
                    </a:cubicBezTo>
                    <a:cubicBezTo>
                      <a:pt x="21480" y="1991"/>
                      <a:pt x="16643" y="0"/>
                      <a:pt x="107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72" name="Google Shape;5272;p42"/>
              <p:cNvSpPr/>
              <p:nvPr/>
            </p:nvSpPr>
            <p:spPr>
              <a:xfrm>
                <a:off x="107590" y="636977"/>
                <a:ext cx="267721" cy="162256"/>
              </a:xfrm>
              <a:custGeom>
                <a:rect b="b" l="l" r="r" t="t"/>
                <a:pathLst>
                  <a:path extrusionOk="0" h="21600" w="21600">
                    <a:moveTo>
                      <a:pt x="17345" y="7286"/>
                    </a:moveTo>
                    <a:lnTo>
                      <a:pt x="17345" y="14580"/>
                    </a:lnTo>
                    <a:lnTo>
                      <a:pt x="4255" y="14580"/>
                    </a:lnTo>
                    <a:lnTo>
                      <a:pt x="4255" y="7286"/>
                    </a:lnTo>
                    <a:close/>
                    <a:moveTo>
                      <a:pt x="2291" y="0"/>
                    </a:moveTo>
                    <a:cubicBezTo>
                      <a:pt x="982" y="0"/>
                      <a:pt x="0" y="1620"/>
                      <a:pt x="0" y="3780"/>
                    </a:cubicBezTo>
                    <a:lnTo>
                      <a:pt x="0" y="17820"/>
                    </a:lnTo>
                    <a:cubicBezTo>
                      <a:pt x="0" y="19980"/>
                      <a:pt x="982" y="21600"/>
                      <a:pt x="2291" y="21600"/>
                    </a:cubicBezTo>
                    <a:lnTo>
                      <a:pt x="19636" y="21600"/>
                    </a:lnTo>
                    <a:cubicBezTo>
                      <a:pt x="20784" y="21600"/>
                      <a:pt x="21600" y="19980"/>
                      <a:pt x="21600" y="17820"/>
                    </a:cubicBezTo>
                    <a:lnTo>
                      <a:pt x="21600" y="3780"/>
                    </a:lnTo>
                    <a:cubicBezTo>
                      <a:pt x="21600" y="1620"/>
                      <a:pt x="20618" y="0"/>
                      <a:pt x="19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273" name="Google Shape;5273;p42"/>
            <p:cNvGrpSpPr/>
            <p:nvPr/>
          </p:nvGrpSpPr>
          <p:grpSpPr>
            <a:xfrm>
              <a:off x="3409326" y="1146824"/>
              <a:ext cx="910752" cy="798268"/>
              <a:chOff x="64" y="64"/>
              <a:chExt cx="910750" cy="798267"/>
            </a:xfrm>
          </p:grpSpPr>
          <p:sp>
            <p:nvSpPr>
              <p:cNvPr id="5274" name="Google Shape;5274;p42"/>
              <p:cNvSpPr/>
              <p:nvPr/>
            </p:nvSpPr>
            <p:spPr>
              <a:xfrm>
                <a:off x="103533" y="103469"/>
                <a:ext cx="162255" cy="160259"/>
              </a:xfrm>
              <a:custGeom>
                <a:rect b="b" l="l" r="r" t="t"/>
                <a:pathLst>
                  <a:path extrusionOk="0" h="21600" w="21600">
                    <a:moveTo>
                      <a:pt x="10800" y="7107"/>
                    </a:moveTo>
                    <a:cubicBezTo>
                      <a:pt x="12686" y="7107"/>
                      <a:pt x="14580" y="9025"/>
                      <a:pt x="14580" y="10943"/>
                    </a:cubicBezTo>
                    <a:cubicBezTo>
                      <a:pt x="14580" y="13130"/>
                      <a:pt x="12686" y="14770"/>
                      <a:pt x="10800" y="14770"/>
                    </a:cubicBezTo>
                    <a:cubicBezTo>
                      <a:pt x="8906" y="14770"/>
                      <a:pt x="7286" y="13130"/>
                      <a:pt x="7286" y="10943"/>
                    </a:cubicBezTo>
                    <a:cubicBezTo>
                      <a:pt x="7020" y="9025"/>
                      <a:pt x="8640" y="7107"/>
                      <a:pt x="10800" y="7107"/>
                    </a:cubicBezTo>
                    <a:close/>
                    <a:moveTo>
                      <a:pt x="10800" y="0"/>
                    </a:moveTo>
                    <a:cubicBezTo>
                      <a:pt x="4860" y="0"/>
                      <a:pt x="0" y="4921"/>
                      <a:pt x="0" y="10665"/>
                    </a:cubicBezTo>
                    <a:cubicBezTo>
                      <a:pt x="0" y="16679"/>
                      <a:pt x="4860" y="21600"/>
                      <a:pt x="10800" y="21600"/>
                    </a:cubicBezTo>
                    <a:cubicBezTo>
                      <a:pt x="16466" y="21600"/>
                      <a:pt x="21600" y="16679"/>
                      <a:pt x="21600" y="10665"/>
                    </a:cubicBezTo>
                    <a:cubicBezTo>
                      <a:pt x="21600" y="4921"/>
                      <a:pt x="1674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75" name="Google Shape;5275;p42"/>
              <p:cNvSpPr/>
              <p:nvPr/>
            </p:nvSpPr>
            <p:spPr>
              <a:xfrm>
                <a:off x="425737" y="103469"/>
                <a:ext cx="158508" cy="160259"/>
              </a:xfrm>
              <a:custGeom>
                <a:rect b="b" l="l" r="r" t="t"/>
                <a:pathLst>
                  <a:path extrusionOk="0" h="21600" w="21101">
                    <a:moveTo>
                      <a:pt x="10301" y="7107"/>
                    </a:moveTo>
                    <a:cubicBezTo>
                      <a:pt x="12461" y="7107"/>
                      <a:pt x="14081" y="9025"/>
                      <a:pt x="14081" y="10943"/>
                    </a:cubicBezTo>
                    <a:cubicBezTo>
                      <a:pt x="14081" y="13130"/>
                      <a:pt x="12461" y="14770"/>
                      <a:pt x="10301" y="14770"/>
                    </a:cubicBezTo>
                    <a:cubicBezTo>
                      <a:pt x="8407" y="14770"/>
                      <a:pt x="7061" y="13130"/>
                      <a:pt x="7061" y="10943"/>
                    </a:cubicBezTo>
                    <a:cubicBezTo>
                      <a:pt x="6787" y="9025"/>
                      <a:pt x="8407" y="7107"/>
                      <a:pt x="10301" y="7107"/>
                    </a:cubicBezTo>
                    <a:close/>
                    <a:moveTo>
                      <a:pt x="10301" y="0"/>
                    </a:moveTo>
                    <a:cubicBezTo>
                      <a:pt x="4361" y="0"/>
                      <a:pt x="41" y="4921"/>
                      <a:pt x="41" y="10665"/>
                    </a:cubicBezTo>
                    <a:cubicBezTo>
                      <a:pt x="-499" y="16679"/>
                      <a:pt x="4361" y="21600"/>
                      <a:pt x="10301" y="21600"/>
                    </a:cubicBezTo>
                    <a:cubicBezTo>
                      <a:pt x="16241" y="21600"/>
                      <a:pt x="21101" y="16679"/>
                      <a:pt x="21101" y="10665"/>
                    </a:cubicBezTo>
                    <a:cubicBezTo>
                      <a:pt x="21101" y="4921"/>
                      <a:pt x="16515" y="0"/>
                      <a:pt x="103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76" name="Google Shape;5276;p42"/>
              <p:cNvSpPr/>
              <p:nvPr/>
            </p:nvSpPr>
            <p:spPr>
              <a:xfrm>
                <a:off x="531511" y="426046"/>
                <a:ext cx="50738" cy="50674"/>
              </a:xfrm>
              <a:custGeom>
                <a:rect b="b" l="l" r="r" t="t"/>
                <a:pathLst>
                  <a:path extrusionOk="0" h="21600" w="21600">
                    <a:moveTo>
                      <a:pt x="11239" y="0"/>
                    </a:moveTo>
                    <a:cubicBezTo>
                      <a:pt x="5181" y="0"/>
                      <a:pt x="0" y="4309"/>
                      <a:pt x="0" y="10375"/>
                    </a:cubicBezTo>
                    <a:cubicBezTo>
                      <a:pt x="0" y="16413"/>
                      <a:pt x="5181" y="21600"/>
                      <a:pt x="11239" y="21600"/>
                    </a:cubicBezTo>
                    <a:cubicBezTo>
                      <a:pt x="17269" y="21600"/>
                      <a:pt x="21600" y="16413"/>
                      <a:pt x="21600" y="10375"/>
                    </a:cubicBezTo>
                    <a:cubicBezTo>
                      <a:pt x="21600" y="4309"/>
                      <a:pt x="17269" y="0"/>
                      <a:pt x="112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77" name="Google Shape;5277;p42"/>
              <p:cNvSpPr/>
              <p:nvPr/>
            </p:nvSpPr>
            <p:spPr>
              <a:xfrm>
                <a:off x="426046" y="426046"/>
                <a:ext cx="50673" cy="50674"/>
              </a:xfrm>
              <a:custGeom>
                <a:rect b="b" l="l" r="r" t="t"/>
                <a:pathLst>
                  <a:path extrusionOk="0" h="21600" w="21600">
                    <a:moveTo>
                      <a:pt x="10375" y="0"/>
                    </a:moveTo>
                    <a:cubicBezTo>
                      <a:pt x="4309" y="0"/>
                      <a:pt x="0" y="4309"/>
                      <a:pt x="0" y="10375"/>
                    </a:cubicBezTo>
                    <a:cubicBezTo>
                      <a:pt x="0" y="16413"/>
                      <a:pt x="4309" y="21600"/>
                      <a:pt x="10375" y="21600"/>
                    </a:cubicBezTo>
                    <a:cubicBezTo>
                      <a:pt x="16413" y="21600"/>
                      <a:pt x="21600" y="16413"/>
                      <a:pt x="21600" y="10375"/>
                    </a:cubicBezTo>
                    <a:cubicBezTo>
                      <a:pt x="21600" y="4309"/>
                      <a:pt x="16413" y="0"/>
                      <a:pt x="103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78" name="Google Shape;5278;p42"/>
              <p:cNvSpPr/>
              <p:nvPr/>
            </p:nvSpPr>
            <p:spPr>
              <a:xfrm>
                <a:off x="103533" y="529451"/>
                <a:ext cx="265725" cy="156203"/>
              </a:xfrm>
              <a:custGeom>
                <a:rect b="b" l="l" r="r" t="t"/>
                <a:pathLst>
                  <a:path extrusionOk="0" h="21600" w="21600">
                    <a:moveTo>
                      <a:pt x="17313" y="7292"/>
                    </a:moveTo>
                    <a:lnTo>
                      <a:pt x="17313" y="14869"/>
                    </a:lnTo>
                    <a:lnTo>
                      <a:pt x="4287" y="14869"/>
                    </a:lnTo>
                    <a:lnTo>
                      <a:pt x="4287" y="7292"/>
                    </a:lnTo>
                    <a:close/>
                    <a:moveTo>
                      <a:pt x="2308" y="0"/>
                    </a:moveTo>
                    <a:cubicBezTo>
                      <a:pt x="989" y="0"/>
                      <a:pt x="0" y="1683"/>
                      <a:pt x="0" y="3650"/>
                    </a:cubicBezTo>
                    <a:lnTo>
                      <a:pt x="0" y="18234"/>
                    </a:lnTo>
                    <a:cubicBezTo>
                      <a:pt x="0" y="20202"/>
                      <a:pt x="989" y="21600"/>
                      <a:pt x="2308" y="21600"/>
                    </a:cubicBezTo>
                    <a:lnTo>
                      <a:pt x="19622" y="21600"/>
                    </a:lnTo>
                    <a:cubicBezTo>
                      <a:pt x="20773" y="21600"/>
                      <a:pt x="21600" y="19917"/>
                      <a:pt x="21600" y="18234"/>
                    </a:cubicBezTo>
                    <a:lnTo>
                      <a:pt x="21600" y="3650"/>
                    </a:lnTo>
                    <a:cubicBezTo>
                      <a:pt x="21600" y="1683"/>
                      <a:pt x="20773" y="0"/>
                      <a:pt x="196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79" name="Google Shape;5279;p42"/>
              <p:cNvSpPr/>
              <p:nvPr/>
            </p:nvSpPr>
            <p:spPr>
              <a:xfrm>
                <a:off x="64" y="64"/>
                <a:ext cx="910750" cy="798267"/>
              </a:xfrm>
              <a:custGeom>
                <a:rect b="b" l="l" r="r" t="t"/>
                <a:pathLst>
                  <a:path extrusionOk="0" h="21600" w="21600">
                    <a:moveTo>
                      <a:pt x="8179" y="7519"/>
                    </a:moveTo>
                    <a:cubicBezTo>
                      <a:pt x="8322" y="7958"/>
                      <a:pt x="8564" y="8288"/>
                      <a:pt x="8803" y="8561"/>
                    </a:cubicBezTo>
                    <a:lnTo>
                      <a:pt x="7457" y="8561"/>
                    </a:lnTo>
                    <a:cubicBezTo>
                      <a:pt x="7698" y="8288"/>
                      <a:pt x="7938" y="7958"/>
                      <a:pt x="8179" y="7519"/>
                    </a:cubicBezTo>
                    <a:close/>
                    <a:moveTo>
                      <a:pt x="4378" y="1371"/>
                    </a:moveTo>
                    <a:cubicBezTo>
                      <a:pt x="6110" y="1371"/>
                      <a:pt x="7553" y="3018"/>
                      <a:pt x="7553" y="4995"/>
                    </a:cubicBezTo>
                    <a:cubicBezTo>
                      <a:pt x="7553" y="6971"/>
                      <a:pt x="6110" y="8617"/>
                      <a:pt x="4378" y="8617"/>
                    </a:cubicBezTo>
                    <a:cubicBezTo>
                      <a:pt x="2646" y="8561"/>
                      <a:pt x="1202" y="6971"/>
                      <a:pt x="1202" y="4995"/>
                    </a:cubicBezTo>
                    <a:cubicBezTo>
                      <a:pt x="1202" y="3018"/>
                      <a:pt x="2646" y="1371"/>
                      <a:pt x="4378" y="1371"/>
                    </a:cubicBezTo>
                    <a:close/>
                    <a:moveTo>
                      <a:pt x="11931" y="1371"/>
                    </a:moveTo>
                    <a:cubicBezTo>
                      <a:pt x="13711" y="1371"/>
                      <a:pt x="15154" y="3018"/>
                      <a:pt x="15154" y="4995"/>
                    </a:cubicBezTo>
                    <a:cubicBezTo>
                      <a:pt x="15154" y="6971"/>
                      <a:pt x="13711" y="8617"/>
                      <a:pt x="11931" y="8617"/>
                    </a:cubicBezTo>
                    <a:cubicBezTo>
                      <a:pt x="10199" y="8617"/>
                      <a:pt x="8756" y="6971"/>
                      <a:pt x="8756" y="4995"/>
                    </a:cubicBezTo>
                    <a:cubicBezTo>
                      <a:pt x="8756" y="3018"/>
                      <a:pt x="10199" y="1371"/>
                      <a:pt x="11931" y="1371"/>
                    </a:cubicBezTo>
                    <a:close/>
                    <a:moveTo>
                      <a:pt x="20253" y="10429"/>
                    </a:moveTo>
                    <a:lnTo>
                      <a:pt x="20253" y="19704"/>
                    </a:lnTo>
                    <a:lnTo>
                      <a:pt x="16405" y="17509"/>
                    </a:lnTo>
                    <a:lnTo>
                      <a:pt x="16405" y="12624"/>
                    </a:lnTo>
                    <a:lnTo>
                      <a:pt x="20253" y="10429"/>
                    </a:lnTo>
                    <a:close/>
                    <a:moveTo>
                      <a:pt x="14481" y="9988"/>
                    </a:moveTo>
                    <a:cubicBezTo>
                      <a:pt x="14817" y="9988"/>
                      <a:pt x="15058" y="10373"/>
                      <a:pt x="15058" y="10758"/>
                    </a:cubicBezTo>
                    <a:lnTo>
                      <a:pt x="15058" y="19429"/>
                    </a:lnTo>
                    <a:cubicBezTo>
                      <a:pt x="15058" y="19814"/>
                      <a:pt x="14770" y="20144"/>
                      <a:pt x="14481" y="20144"/>
                    </a:cubicBezTo>
                    <a:lnTo>
                      <a:pt x="1828" y="20144"/>
                    </a:lnTo>
                    <a:cubicBezTo>
                      <a:pt x="1490" y="20144"/>
                      <a:pt x="1202" y="19814"/>
                      <a:pt x="1202" y="19429"/>
                    </a:cubicBezTo>
                    <a:lnTo>
                      <a:pt x="1202" y="10758"/>
                    </a:lnTo>
                    <a:cubicBezTo>
                      <a:pt x="1202" y="10373"/>
                      <a:pt x="1490" y="9988"/>
                      <a:pt x="1828" y="9988"/>
                    </a:cubicBezTo>
                    <a:close/>
                    <a:moveTo>
                      <a:pt x="4378" y="0"/>
                    </a:moveTo>
                    <a:cubicBezTo>
                      <a:pt x="1924" y="0"/>
                      <a:pt x="0" y="2249"/>
                      <a:pt x="0" y="4995"/>
                    </a:cubicBezTo>
                    <a:cubicBezTo>
                      <a:pt x="0" y="6422"/>
                      <a:pt x="528" y="7739"/>
                      <a:pt x="1347" y="8727"/>
                    </a:cubicBezTo>
                    <a:cubicBezTo>
                      <a:pt x="577" y="9000"/>
                      <a:pt x="0" y="9824"/>
                      <a:pt x="0" y="10758"/>
                    </a:cubicBezTo>
                    <a:lnTo>
                      <a:pt x="0" y="19429"/>
                    </a:lnTo>
                    <a:cubicBezTo>
                      <a:pt x="0" y="20583"/>
                      <a:pt x="817" y="21570"/>
                      <a:pt x="1924" y="21570"/>
                    </a:cubicBezTo>
                    <a:lnTo>
                      <a:pt x="14528" y="21570"/>
                    </a:lnTo>
                    <a:cubicBezTo>
                      <a:pt x="15587" y="21570"/>
                      <a:pt x="16452" y="20637"/>
                      <a:pt x="16452" y="19429"/>
                    </a:cubicBezTo>
                    <a:lnTo>
                      <a:pt x="16452" y="19156"/>
                    </a:lnTo>
                    <a:lnTo>
                      <a:pt x="20687" y="21515"/>
                    </a:lnTo>
                    <a:cubicBezTo>
                      <a:pt x="20757" y="21576"/>
                      <a:pt x="20835" y="21600"/>
                      <a:pt x="20911" y="21600"/>
                    </a:cubicBezTo>
                    <a:cubicBezTo>
                      <a:pt x="21043" y="21600"/>
                      <a:pt x="21172" y="21530"/>
                      <a:pt x="21264" y="21461"/>
                    </a:cubicBezTo>
                    <a:cubicBezTo>
                      <a:pt x="21456" y="21351"/>
                      <a:pt x="21600" y="21131"/>
                      <a:pt x="21600" y="20856"/>
                    </a:cubicBezTo>
                    <a:lnTo>
                      <a:pt x="21600" y="9330"/>
                    </a:lnTo>
                    <a:cubicBezTo>
                      <a:pt x="21504" y="9056"/>
                      <a:pt x="21408" y="8837"/>
                      <a:pt x="21215" y="8727"/>
                    </a:cubicBezTo>
                    <a:cubicBezTo>
                      <a:pt x="21095" y="8622"/>
                      <a:pt x="20953" y="8584"/>
                      <a:pt x="20817" y="8584"/>
                    </a:cubicBezTo>
                    <a:cubicBezTo>
                      <a:pt x="20737" y="8584"/>
                      <a:pt x="20661" y="8596"/>
                      <a:pt x="20591" y="8617"/>
                    </a:cubicBezTo>
                    <a:lnTo>
                      <a:pt x="16405" y="11032"/>
                    </a:lnTo>
                    <a:lnTo>
                      <a:pt x="16405" y="10758"/>
                    </a:lnTo>
                    <a:cubicBezTo>
                      <a:pt x="16405" y="9715"/>
                      <a:pt x="15779" y="8891"/>
                      <a:pt x="15009" y="8727"/>
                    </a:cubicBezTo>
                    <a:cubicBezTo>
                      <a:pt x="15875" y="7793"/>
                      <a:pt x="16405" y="6532"/>
                      <a:pt x="16405" y="4995"/>
                    </a:cubicBezTo>
                    <a:cubicBezTo>
                      <a:pt x="16405" y="2195"/>
                      <a:pt x="14432" y="0"/>
                      <a:pt x="11931" y="0"/>
                    </a:cubicBezTo>
                    <a:cubicBezTo>
                      <a:pt x="10343" y="0"/>
                      <a:pt x="8948" y="932"/>
                      <a:pt x="8179" y="2469"/>
                    </a:cubicBezTo>
                    <a:cubicBezTo>
                      <a:pt x="7360" y="1042"/>
                      <a:pt x="6013" y="0"/>
                      <a:pt x="43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280" name="Google Shape;5280;p42"/>
            <p:cNvGrpSpPr/>
            <p:nvPr/>
          </p:nvGrpSpPr>
          <p:grpSpPr>
            <a:xfrm>
              <a:off x="3254639" y="2354914"/>
              <a:ext cx="913811" cy="911845"/>
              <a:chOff x="0" y="0"/>
              <a:chExt cx="913809" cy="911843"/>
            </a:xfrm>
          </p:grpSpPr>
          <p:sp>
            <p:nvSpPr>
              <p:cNvPr id="5281" name="Google Shape;5281;p42"/>
              <p:cNvSpPr/>
              <p:nvPr/>
            </p:nvSpPr>
            <p:spPr>
              <a:xfrm>
                <a:off x="0" y="0"/>
                <a:ext cx="913809" cy="911843"/>
              </a:xfrm>
              <a:custGeom>
                <a:rect b="b" l="l" r="r" t="t"/>
                <a:pathLst>
                  <a:path extrusionOk="0" h="21600" w="21481">
                    <a:moveTo>
                      <a:pt x="13674" y="1478"/>
                    </a:moveTo>
                    <a:lnTo>
                      <a:pt x="13817" y="1670"/>
                    </a:lnTo>
                    <a:cubicBezTo>
                      <a:pt x="13531" y="2343"/>
                      <a:pt x="13578" y="3256"/>
                      <a:pt x="14199" y="3833"/>
                    </a:cubicBezTo>
                    <a:cubicBezTo>
                      <a:pt x="14557" y="4225"/>
                      <a:pt x="15028" y="4408"/>
                      <a:pt x="15505" y="4408"/>
                    </a:cubicBezTo>
                    <a:cubicBezTo>
                      <a:pt x="15789" y="4408"/>
                      <a:pt x="16077" y="4342"/>
                      <a:pt x="16343" y="4217"/>
                    </a:cubicBezTo>
                    <a:lnTo>
                      <a:pt x="17345" y="5227"/>
                    </a:lnTo>
                    <a:cubicBezTo>
                      <a:pt x="17012" y="5947"/>
                      <a:pt x="17108" y="6764"/>
                      <a:pt x="17727" y="7388"/>
                    </a:cubicBezTo>
                    <a:cubicBezTo>
                      <a:pt x="18084" y="7748"/>
                      <a:pt x="18552" y="7940"/>
                      <a:pt x="19015" y="7940"/>
                    </a:cubicBezTo>
                    <a:cubicBezTo>
                      <a:pt x="19295" y="7940"/>
                      <a:pt x="19573" y="7870"/>
                      <a:pt x="19825" y="7725"/>
                    </a:cubicBezTo>
                    <a:lnTo>
                      <a:pt x="20015" y="7917"/>
                    </a:lnTo>
                    <a:cubicBezTo>
                      <a:pt x="19778" y="8445"/>
                      <a:pt x="19778" y="9070"/>
                      <a:pt x="20015" y="9551"/>
                    </a:cubicBezTo>
                    <a:lnTo>
                      <a:pt x="18776" y="10800"/>
                    </a:lnTo>
                    <a:lnTo>
                      <a:pt x="18347" y="10368"/>
                    </a:lnTo>
                    <a:cubicBezTo>
                      <a:pt x="18228" y="10248"/>
                      <a:pt x="18073" y="10188"/>
                      <a:pt x="17911" y="10188"/>
                    </a:cubicBezTo>
                    <a:cubicBezTo>
                      <a:pt x="17751" y="10188"/>
                      <a:pt x="17585" y="10248"/>
                      <a:pt x="17441" y="10368"/>
                    </a:cubicBezTo>
                    <a:cubicBezTo>
                      <a:pt x="17203" y="10608"/>
                      <a:pt x="17203" y="11041"/>
                      <a:pt x="17441" y="11280"/>
                    </a:cubicBezTo>
                    <a:lnTo>
                      <a:pt x="17871" y="11714"/>
                    </a:lnTo>
                    <a:lnTo>
                      <a:pt x="9525" y="20122"/>
                    </a:lnTo>
                    <a:cubicBezTo>
                      <a:pt x="9263" y="20002"/>
                      <a:pt x="8977" y="19942"/>
                      <a:pt x="8697" y="19942"/>
                    </a:cubicBezTo>
                    <a:cubicBezTo>
                      <a:pt x="8417" y="19942"/>
                      <a:pt x="8143" y="20002"/>
                      <a:pt x="7904" y="20122"/>
                    </a:cubicBezTo>
                    <a:lnTo>
                      <a:pt x="7762" y="19930"/>
                    </a:lnTo>
                    <a:cubicBezTo>
                      <a:pt x="8048" y="19257"/>
                      <a:pt x="7999" y="18392"/>
                      <a:pt x="7380" y="17767"/>
                    </a:cubicBezTo>
                    <a:cubicBezTo>
                      <a:pt x="7023" y="17409"/>
                      <a:pt x="6555" y="17217"/>
                      <a:pt x="6080" y="17217"/>
                    </a:cubicBezTo>
                    <a:cubicBezTo>
                      <a:pt x="5792" y="17217"/>
                      <a:pt x="5503" y="17287"/>
                      <a:pt x="5234" y="17432"/>
                    </a:cubicBezTo>
                    <a:lnTo>
                      <a:pt x="4232" y="16375"/>
                    </a:lnTo>
                    <a:cubicBezTo>
                      <a:pt x="4613" y="15653"/>
                      <a:pt x="4471" y="14837"/>
                      <a:pt x="3899" y="14212"/>
                    </a:cubicBezTo>
                    <a:cubicBezTo>
                      <a:pt x="3511" y="13852"/>
                      <a:pt x="3051" y="13661"/>
                      <a:pt x="2585" y="13661"/>
                    </a:cubicBezTo>
                    <a:cubicBezTo>
                      <a:pt x="2305" y="13661"/>
                      <a:pt x="2022" y="13731"/>
                      <a:pt x="1753" y="13876"/>
                    </a:cubicBezTo>
                    <a:lnTo>
                      <a:pt x="1562" y="13683"/>
                    </a:lnTo>
                    <a:cubicBezTo>
                      <a:pt x="1800" y="13155"/>
                      <a:pt x="1800" y="12530"/>
                      <a:pt x="1562" y="12049"/>
                    </a:cubicBezTo>
                    <a:lnTo>
                      <a:pt x="9906" y="3641"/>
                    </a:lnTo>
                    <a:lnTo>
                      <a:pt x="10336" y="4074"/>
                    </a:lnTo>
                    <a:cubicBezTo>
                      <a:pt x="10456" y="4193"/>
                      <a:pt x="10610" y="4254"/>
                      <a:pt x="10764" y="4254"/>
                    </a:cubicBezTo>
                    <a:cubicBezTo>
                      <a:pt x="10920" y="4254"/>
                      <a:pt x="11075" y="4193"/>
                      <a:pt x="11194" y="4074"/>
                    </a:cubicBezTo>
                    <a:cubicBezTo>
                      <a:pt x="11432" y="3833"/>
                      <a:pt x="11432" y="3400"/>
                      <a:pt x="11194" y="3160"/>
                    </a:cubicBezTo>
                    <a:lnTo>
                      <a:pt x="10813" y="2776"/>
                    </a:lnTo>
                    <a:lnTo>
                      <a:pt x="12052" y="1478"/>
                    </a:lnTo>
                    <a:cubicBezTo>
                      <a:pt x="12314" y="1598"/>
                      <a:pt x="12600" y="1658"/>
                      <a:pt x="12880" y="1658"/>
                    </a:cubicBezTo>
                    <a:cubicBezTo>
                      <a:pt x="13160" y="1658"/>
                      <a:pt x="13436" y="1598"/>
                      <a:pt x="13674" y="1478"/>
                    </a:cubicBezTo>
                    <a:close/>
                    <a:moveTo>
                      <a:pt x="11886" y="0"/>
                    </a:moveTo>
                    <a:cubicBezTo>
                      <a:pt x="11718" y="0"/>
                      <a:pt x="11552" y="61"/>
                      <a:pt x="11432" y="181"/>
                    </a:cubicBezTo>
                    <a:lnTo>
                      <a:pt x="179" y="11521"/>
                    </a:lnTo>
                    <a:cubicBezTo>
                      <a:pt x="-59" y="11761"/>
                      <a:pt x="-59" y="12194"/>
                      <a:pt x="179" y="12433"/>
                    </a:cubicBezTo>
                    <a:cubicBezTo>
                      <a:pt x="418" y="12674"/>
                      <a:pt x="418" y="13106"/>
                      <a:pt x="179" y="13347"/>
                    </a:cubicBezTo>
                    <a:cubicBezTo>
                      <a:pt x="-59" y="13587"/>
                      <a:pt x="-59" y="13972"/>
                      <a:pt x="179" y="14212"/>
                    </a:cubicBezTo>
                    <a:lnTo>
                      <a:pt x="1085" y="15125"/>
                    </a:lnTo>
                    <a:cubicBezTo>
                      <a:pt x="1205" y="15244"/>
                      <a:pt x="1359" y="15305"/>
                      <a:pt x="1514" y="15305"/>
                    </a:cubicBezTo>
                    <a:cubicBezTo>
                      <a:pt x="1669" y="15305"/>
                      <a:pt x="1824" y="15244"/>
                      <a:pt x="1943" y="15125"/>
                    </a:cubicBezTo>
                    <a:cubicBezTo>
                      <a:pt x="2086" y="15005"/>
                      <a:pt x="2254" y="14944"/>
                      <a:pt x="2414" y="14944"/>
                    </a:cubicBezTo>
                    <a:cubicBezTo>
                      <a:pt x="2575" y="14944"/>
                      <a:pt x="2730" y="15005"/>
                      <a:pt x="2850" y="15125"/>
                    </a:cubicBezTo>
                    <a:cubicBezTo>
                      <a:pt x="3088" y="15365"/>
                      <a:pt x="3088" y="15798"/>
                      <a:pt x="2850" y="16038"/>
                    </a:cubicBezTo>
                    <a:cubicBezTo>
                      <a:pt x="2611" y="16279"/>
                      <a:pt x="2611" y="16710"/>
                      <a:pt x="2850" y="16951"/>
                    </a:cubicBezTo>
                    <a:lnTo>
                      <a:pt x="4662" y="18728"/>
                    </a:lnTo>
                    <a:cubicBezTo>
                      <a:pt x="4781" y="18849"/>
                      <a:pt x="4936" y="18910"/>
                      <a:pt x="5090" y="18910"/>
                    </a:cubicBezTo>
                    <a:cubicBezTo>
                      <a:pt x="5246" y="18910"/>
                      <a:pt x="5400" y="18849"/>
                      <a:pt x="5520" y="18728"/>
                    </a:cubicBezTo>
                    <a:cubicBezTo>
                      <a:pt x="5662" y="18609"/>
                      <a:pt x="5830" y="18548"/>
                      <a:pt x="5991" y="18548"/>
                    </a:cubicBezTo>
                    <a:cubicBezTo>
                      <a:pt x="6151" y="18548"/>
                      <a:pt x="6307" y="18609"/>
                      <a:pt x="6425" y="18728"/>
                    </a:cubicBezTo>
                    <a:cubicBezTo>
                      <a:pt x="6664" y="18969"/>
                      <a:pt x="6664" y="19402"/>
                      <a:pt x="6425" y="19642"/>
                    </a:cubicBezTo>
                    <a:cubicBezTo>
                      <a:pt x="6187" y="19883"/>
                      <a:pt x="6187" y="20314"/>
                      <a:pt x="6425" y="20555"/>
                    </a:cubicBezTo>
                    <a:lnTo>
                      <a:pt x="7332" y="21420"/>
                    </a:lnTo>
                    <a:cubicBezTo>
                      <a:pt x="7451" y="21541"/>
                      <a:pt x="7618" y="21600"/>
                      <a:pt x="7784" y="21600"/>
                    </a:cubicBezTo>
                    <a:cubicBezTo>
                      <a:pt x="7952" y="21600"/>
                      <a:pt x="8119" y="21541"/>
                      <a:pt x="8238" y="21420"/>
                    </a:cubicBezTo>
                    <a:cubicBezTo>
                      <a:pt x="8356" y="21300"/>
                      <a:pt x="8512" y="21240"/>
                      <a:pt x="8667" y="21240"/>
                    </a:cubicBezTo>
                    <a:cubicBezTo>
                      <a:pt x="8823" y="21240"/>
                      <a:pt x="8977" y="21300"/>
                      <a:pt x="9097" y="21420"/>
                    </a:cubicBezTo>
                    <a:cubicBezTo>
                      <a:pt x="9239" y="21541"/>
                      <a:pt x="9405" y="21600"/>
                      <a:pt x="9567" y="21600"/>
                    </a:cubicBezTo>
                    <a:cubicBezTo>
                      <a:pt x="9728" y="21600"/>
                      <a:pt x="9884" y="21541"/>
                      <a:pt x="10002" y="21420"/>
                    </a:cubicBezTo>
                    <a:lnTo>
                      <a:pt x="21303" y="10080"/>
                    </a:lnTo>
                    <a:cubicBezTo>
                      <a:pt x="21541" y="9839"/>
                      <a:pt x="21541" y="9407"/>
                      <a:pt x="21303" y="9167"/>
                    </a:cubicBezTo>
                    <a:cubicBezTo>
                      <a:pt x="21017" y="8927"/>
                      <a:pt x="21017" y="8541"/>
                      <a:pt x="21303" y="8302"/>
                    </a:cubicBezTo>
                    <a:cubicBezTo>
                      <a:pt x="21494" y="8061"/>
                      <a:pt x="21494" y="7629"/>
                      <a:pt x="21303" y="7388"/>
                    </a:cubicBezTo>
                    <a:lnTo>
                      <a:pt x="20397" y="6476"/>
                    </a:lnTo>
                    <a:cubicBezTo>
                      <a:pt x="20279" y="6356"/>
                      <a:pt x="20111" y="6296"/>
                      <a:pt x="19944" y="6296"/>
                    </a:cubicBezTo>
                    <a:cubicBezTo>
                      <a:pt x="19778" y="6296"/>
                      <a:pt x="19611" y="6356"/>
                      <a:pt x="19492" y="6476"/>
                    </a:cubicBezTo>
                    <a:cubicBezTo>
                      <a:pt x="19372" y="6597"/>
                      <a:pt x="19206" y="6656"/>
                      <a:pt x="19038" y="6656"/>
                    </a:cubicBezTo>
                    <a:cubicBezTo>
                      <a:pt x="18871" y="6656"/>
                      <a:pt x="18705" y="6597"/>
                      <a:pt x="18585" y="6476"/>
                    </a:cubicBezTo>
                    <a:cubicBezTo>
                      <a:pt x="18347" y="6235"/>
                      <a:pt x="18347" y="5803"/>
                      <a:pt x="18585" y="5562"/>
                    </a:cubicBezTo>
                    <a:cubicBezTo>
                      <a:pt x="18824" y="5323"/>
                      <a:pt x="18824" y="4939"/>
                      <a:pt x="18585" y="4698"/>
                    </a:cubicBezTo>
                    <a:lnTo>
                      <a:pt x="16822" y="2872"/>
                    </a:lnTo>
                    <a:cubicBezTo>
                      <a:pt x="16702" y="2751"/>
                      <a:pt x="16534" y="2692"/>
                      <a:pt x="16368" y="2692"/>
                    </a:cubicBezTo>
                    <a:cubicBezTo>
                      <a:pt x="16201" y="2692"/>
                      <a:pt x="16035" y="2751"/>
                      <a:pt x="15915" y="2872"/>
                    </a:cubicBezTo>
                    <a:cubicBezTo>
                      <a:pt x="15796" y="2992"/>
                      <a:pt x="15629" y="3052"/>
                      <a:pt x="15463" y="3052"/>
                    </a:cubicBezTo>
                    <a:cubicBezTo>
                      <a:pt x="15295" y="3052"/>
                      <a:pt x="15128" y="2992"/>
                      <a:pt x="15008" y="2872"/>
                    </a:cubicBezTo>
                    <a:cubicBezTo>
                      <a:pt x="14771" y="2631"/>
                      <a:pt x="14771" y="2199"/>
                      <a:pt x="15008" y="1958"/>
                    </a:cubicBezTo>
                    <a:cubicBezTo>
                      <a:pt x="15248" y="1719"/>
                      <a:pt x="15248" y="1335"/>
                      <a:pt x="15008" y="1094"/>
                    </a:cubicBezTo>
                    <a:lnTo>
                      <a:pt x="14150" y="181"/>
                    </a:lnTo>
                    <a:cubicBezTo>
                      <a:pt x="14008" y="61"/>
                      <a:pt x="13840" y="0"/>
                      <a:pt x="13680" y="0"/>
                    </a:cubicBezTo>
                    <a:cubicBezTo>
                      <a:pt x="13519" y="0"/>
                      <a:pt x="13363" y="61"/>
                      <a:pt x="13245" y="181"/>
                    </a:cubicBezTo>
                    <a:cubicBezTo>
                      <a:pt x="13126" y="300"/>
                      <a:pt x="12959" y="361"/>
                      <a:pt x="12791" y="361"/>
                    </a:cubicBezTo>
                    <a:cubicBezTo>
                      <a:pt x="12625" y="361"/>
                      <a:pt x="12458" y="300"/>
                      <a:pt x="12339" y="181"/>
                    </a:cubicBezTo>
                    <a:cubicBezTo>
                      <a:pt x="12219" y="61"/>
                      <a:pt x="12052" y="0"/>
                      <a:pt x="118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82" name="Google Shape;5282;p42"/>
              <p:cNvSpPr/>
              <p:nvPr/>
            </p:nvSpPr>
            <p:spPr>
              <a:xfrm>
                <a:off x="507126" y="204878"/>
                <a:ext cx="91768" cy="92331"/>
              </a:xfrm>
              <a:custGeom>
                <a:rect b="b" l="l" r="r" t="t"/>
                <a:pathLst>
                  <a:path extrusionOk="0" h="21600" w="20361">
                    <a:moveTo>
                      <a:pt x="5965" y="0"/>
                    </a:moveTo>
                    <a:cubicBezTo>
                      <a:pt x="4393" y="0"/>
                      <a:pt x="2807" y="603"/>
                      <a:pt x="1693" y="1792"/>
                    </a:cubicBezTo>
                    <a:cubicBezTo>
                      <a:pt x="-564" y="4157"/>
                      <a:pt x="-564" y="8435"/>
                      <a:pt x="1693" y="10800"/>
                    </a:cubicBezTo>
                    <a:lnTo>
                      <a:pt x="10236" y="19823"/>
                    </a:lnTo>
                    <a:cubicBezTo>
                      <a:pt x="11365" y="21013"/>
                      <a:pt x="12822" y="21600"/>
                      <a:pt x="14293" y="21600"/>
                    </a:cubicBezTo>
                    <a:cubicBezTo>
                      <a:pt x="15750" y="21600"/>
                      <a:pt x="17207" y="21013"/>
                      <a:pt x="18336" y="19823"/>
                    </a:cubicBezTo>
                    <a:cubicBezTo>
                      <a:pt x="21036" y="17443"/>
                      <a:pt x="21036" y="13180"/>
                      <a:pt x="18336" y="10800"/>
                    </a:cubicBezTo>
                    <a:lnTo>
                      <a:pt x="10236" y="1792"/>
                    </a:lnTo>
                    <a:cubicBezTo>
                      <a:pt x="9107" y="603"/>
                      <a:pt x="7536" y="0"/>
                      <a:pt x="59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83" name="Google Shape;5283;p42"/>
              <p:cNvSpPr/>
              <p:nvPr/>
            </p:nvSpPr>
            <p:spPr>
              <a:xfrm>
                <a:off x="618692" y="318520"/>
                <a:ext cx="92283" cy="92267"/>
              </a:xfrm>
              <a:custGeom>
                <a:rect b="b" l="l" r="r" t="t"/>
                <a:pathLst>
                  <a:path extrusionOk="0" h="21600" w="20475">
                    <a:moveTo>
                      <a:pt x="5968" y="0"/>
                    </a:moveTo>
                    <a:cubicBezTo>
                      <a:pt x="4382" y="0"/>
                      <a:pt x="2810" y="588"/>
                      <a:pt x="1682" y="1779"/>
                    </a:cubicBezTo>
                    <a:cubicBezTo>
                      <a:pt x="-561" y="4145"/>
                      <a:pt x="-561" y="8426"/>
                      <a:pt x="1682" y="10792"/>
                    </a:cubicBezTo>
                    <a:lnTo>
                      <a:pt x="10239" y="19821"/>
                    </a:lnTo>
                    <a:cubicBezTo>
                      <a:pt x="11368" y="21012"/>
                      <a:pt x="12825" y="21600"/>
                      <a:pt x="14339" y="21600"/>
                    </a:cubicBezTo>
                    <a:cubicBezTo>
                      <a:pt x="15868" y="21600"/>
                      <a:pt x="17439" y="21012"/>
                      <a:pt x="18782" y="19821"/>
                    </a:cubicBezTo>
                    <a:cubicBezTo>
                      <a:pt x="21039" y="17455"/>
                      <a:pt x="21039" y="13174"/>
                      <a:pt x="18782" y="10792"/>
                    </a:cubicBezTo>
                    <a:lnTo>
                      <a:pt x="10239" y="1779"/>
                    </a:lnTo>
                    <a:cubicBezTo>
                      <a:pt x="9110" y="588"/>
                      <a:pt x="7539" y="0"/>
                      <a:pt x="59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84" name="Google Shape;5284;p42"/>
              <p:cNvSpPr/>
              <p:nvPr/>
            </p:nvSpPr>
            <p:spPr>
              <a:xfrm>
                <a:off x="189667" y="353997"/>
                <a:ext cx="483383" cy="368163"/>
              </a:xfrm>
              <a:custGeom>
                <a:rect b="b" l="l" r="r" t="t"/>
                <a:pathLst>
                  <a:path extrusionOk="0" h="21600" w="21096">
                    <a:moveTo>
                      <a:pt x="3518" y="6724"/>
                    </a:moveTo>
                    <a:cubicBezTo>
                      <a:pt x="3827" y="6724"/>
                      <a:pt x="4139" y="6871"/>
                      <a:pt x="4358" y="7170"/>
                    </a:cubicBezTo>
                    <a:cubicBezTo>
                      <a:pt x="4802" y="7767"/>
                      <a:pt x="4802" y="8836"/>
                      <a:pt x="4358" y="9433"/>
                    </a:cubicBezTo>
                    <a:cubicBezTo>
                      <a:pt x="4139" y="9731"/>
                      <a:pt x="3827" y="9878"/>
                      <a:pt x="3518" y="9878"/>
                    </a:cubicBezTo>
                    <a:cubicBezTo>
                      <a:pt x="3209" y="9878"/>
                      <a:pt x="2899" y="9731"/>
                      <a:pt x="2677" y="9433"/>
                    </a:cubicBezTo>
                    <a:cubicBezTo>
                      <a:pt x="2233" y="8836"/>
                      <a:pt x="2233" y="7767"/>
                      <a:pt x="2677" y="7170"/>
                    </a:cubicBezTo>
                    <a:cubicBezTo>
                      <a:pt x="2899" y="6871"/>
                      <a:pt x="3209" y="6724"/>
                      <a:pt x="3518" y="6724"/>
                    </a:cubicBezTo>
                    <a:close/>
                    <a:moveTo>
                      <a:pt x="11796" y="3721"/>
                    </a:moveTo>
                    <a:lnTo>
                      <a:pt x="17992" y="8719"/>
                    </a:lnTo>
                    <a:lnTo>
                      <a:pt x="16398" y="10740"/>
                    </a:lnTo>
                    <a:lnTo>
                      <a:pt x="10202" y="5863"/>
                    </a:lnTo>
                    <a:lnTo>
                      <a:pt x="11796" y="3721"/>
                    </a:lnTo>
                    <a:close/>
                    <a:moveTo>
                      <a:pt x="10025" y="15529"/>
                    </a:moveTo>
                    <a:cubicBezTo>
                      <a:pt x="10312" y="15529"/>
                      <a:pt x="10601" y="15681"/>
                      <a:pt x="10821" y="15979"/>
                    </a:cubicBezTo>
                    <a:cubicBezTo>
                      <a:pt x="11352" y="16572"/>
                      <a:pt x="11352" y="17645"/>
                      <a:pt x="10821" y="18238"/>
                    </a:cubicBezTo>
                    <a:cubicBezTo>
                      <a:pt x="10601" y="18536"/>
                      <a:pt x="10312" y="18684"/>
                      <a:pt x="10025" y="18684"/>
                    </a:cubicBezTo>
                    <a:cubicBezTo>
                      <a:pt x="9736" y="18684"/>
                      <a:pt x="9449" y="18536"/>
                      <a:pt x="9227" y="18238"/>
                    </a:cubicBezTo>
                    <a:cubicBezTo>
                      <a:pt x="8786" y="17645"/>
                      <a:pt x="8786" y="16572"/>
                      <a:pt x="9227" y="15979"/>
                    </a:cubicBezTo>
                    <a:cubicBezTo>
                      <a:pt x="9449" y="15681"/>
                      <a:pt x="9736" y="15529"/>
                      <a:pt x="10025" y="15529"/>
                    </a:cubicBezTo>
                    <a:close/>
                    <a:moveTo>
                      <a:pt x="11754" y="0"/>
                    </a:moveTo>
                    <a:cubicBezTo>
                      <a:pt x="11430" y="0"/>
                      <a:pt x="11093" y="140"/>
                      <a:pt x="10821" y="506"/>
                    </a:cubicBezTo>
                    <a:lnTo>
                      <a:pt x="6662" y="6101"/>
                    </a:lnTo>
                    <a:lnTo>
                      <a:pt x="6041" y="4790"/>
                    </a:lnTo>
                    <a:cubicBezTo>
                      <a:pt x="5378" y="3898"/>
                      <a:pt x="4493" y="3453"/>
                      <a:pt x="3585" y="3453"/>
                    </a:cubicBezTo>
                    <a:cubicBezTo>
                      <a:pt x="2677" y="3453"/>
                      <a:pt x="1747" y="3898"/>
                      <a:pt x="994" y="4790"/>
                    </a:cubicBezTo>
                    <a:cubicBezTo>
                      <a:pt x="-332" y="6577"/>
                      <a:pt x="-332" y="9550"/>
                      <a:pt x="994" y="11454"/>
                    </a:cubicBezTo>
                    <a:cubicBezTo>
                      <a:pt x="1660" y="12349"/>
                      <a:pt x="2545" y="12795"/>
                      <a:pt x="3453" y="12795"/>
                    </a:cubicBezTo>
                    <a:cubicBezTo>
                      <a:pt x="4358" y="12795"/>
                      <a:pt x="5288" y="12349"/>
                      <a:pt x="6041" y="11454"/>
                    </a:cubicBezTo>
                    <a:lnTo>
                      <a:pt x="8696" y="7884"/>
                    </a:lnTo>
                    <a:lnTo>
                      <a:pt x="14895" y="12881"/>
                    </a:lnTo>
                    <a:lnTo>
                      <a:pt x="13299" y="14906"/>
                    </a:lnTo>
                    <a:lnTo>
                      <a:pt x="12681" y="13599"/>
                    </a:lnTo>
                    <a:cubicBezTo>
                      <a:pt x="12018" y="12704"/>
                      <a:pt x="11133" y="12258"/>
                      <a:pt x="10225" y="12258"/>
                    </a:cubicBezTo>
                    <a:cubicBezTo>
                      <a:pt x="9317" y="12258"/>
                      <a:pt x="8387" y="12704"/>
                      <a:pt x="7634" y="13599"/>
                    </a:cubicBezTo>
                    <a:cubicBezTo>
                      <a:pt x="6308" y="15382"/>
                      <a:pt x="6308" y="18359"/>
                      <a:pt x="7634" y="20263"/>
                    </a:cubicBezTo>
                    <a:cubicBezTo>
                      <a:pt x="8297" y="21154"/>
                      <a:pt x="9182" y="21600"/>
                      <a:pt x="10090" y="21600"/>
                    </a:cubicBezTo>
                    <a:cubicBezTo>
                      <a:pt x="10998" y="21600"/>
                      <a:pt x="11928" y="21154"/>
                      <a:pt x="12681" y="20263"/>
                    </a:cubicBezTo>
                    <a:lnTo>
                      <a:pt x="20824" y="9312"/>
                    </a:lnTo>
                    <a:cubicBezTo>
                      <a:pt x="21268" y="8719"/>
                      <a:pt x="21178" y="7529"/>
                      <a:pt x="20470" y="6932"/>
                    </a:cubicBezTo>
                    <a:lnTo>
                      <a:pt x="12327" y="147"/>
                    </a:lnTo>
                    <a:cubicBezTo>
                      <a:pt x="12155" y="57"/>
                      <a:pt x="11956" y="0"/>
                      <a:pt x="117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285" name="Google Shape;5285;p42"/>
            <p:cNvGrpSpPr/>
            <p:nvPr/>
          </p:nvGrpSpPr>
          <p:grpSpPr>
            <a:xfrm>
              <a:off x="7968498" y="3026"/>
              <a:ext cx="908822" cy="910816"/>
              <a:chOff x="-1" y="64"/>
              <a:chExt cx="908820" cy="910814"/>
            </a:xfrm>
          </p:grpSpPr>
          <p:sp>
            <p:nvSpPr>
              <p:cNvPr id="5286" name="Google Shape;5286;p42"/>
              <p:cNvSpPr/>
              <p:nvPr/>
            </p:nvSpPr>
            <p:spPr>
              <a:xfrm>
                <a:off x="-1" y="64"/>
                <a:ext cx="428044" cy="803288"/>
              </a:xfrm>
              <a:custGeom>
                <a:rect b="b" l="l" r="r" t="t"/>
                <a:pathLst>
                  <a:path extrusionOk="0" h="21600" w="21600">
                    <a:moveTo>
                      <a:pt x="10748" y="1418"/>
                    </a:moveTo>
                    <a:cubicBezTo>
                      <a:pt x="12285" y="1418"/>
                      <a:pt x="13922" y="2128"/>
                      <a:pt x="15151" y="3328"/>
                    </a:cubicBezTo>
                    <a:lnTo>
                      <a:pt x="10748" y="5073"/>
                    </a:lnTo>
                    <a:lnTo>
                      <a:pt x="6245" y="3328"/>
                    </a:lnTo>
                    <a:cubicBezTo>
                      <a:pt x="7473" y="2128"/>
                      <a:pt x="9110" y="1418"/>
                      <a:pt x="10748" y="1418"/>
                    </a:cubicBezTo>
                    <a:close/>
                    <a:moveTo>
                      <a:pt x="4916" y="4636"/>
                    </a:moveTo>
                    <a:lnTo>
                      <a:pt x="8396" y="5999"/>
                    </a:lnTo>
                    <a:lnTo>
                      <a:pt x="3174" y="8127"/>
                    </a:lnTo>
                    <a:cubicBezTo>
                      <a:pt x="3483" y="6818"/>
                      <a:pt x="4198" y="5672"/>
                      <a:pt x="4916" y="4636"/>
                    </a:cubicBezTo>
                    <a:close/>
                    <a:moveTo>
                      <a:pt x="16278" y="4636"/>
                    </a:moveTo>
                    <a:cubicBezTo>
                      <a:pt x="17097" y="5672"/>
                      <a:pt x="17711" y="6818"/>
                      <a:pt x="18120" y="8127"/>
                    </a:cubicBezTo>
                    <a:lnTo>
                      <a:pt x="12899" y="5999"/>
                    </a:lnTo>
                    <a:lnTo>
                      <a:pt x="16278" y="4636"/>
                    </a:lnTo>
                    <a:close/>
                    <a:moveTo>
                      <a:pt x="10748" y="6927"/>
                    </a:moveTo>
                    <a:lnTo>
                      <a:pt x="18630" y="10090"/>
                    </a:lnTo>
                    <a:lnTo>
                      <a:pt x="18630" y="10146"/>
                    </a:lnTo>
                    <a:cubicBezTo>
                      <a:pt x="18221" y="10909"/>
                      <a:pt x="16993" y="11454"/>
                      <a:pt x="15459" y="11454"/>
                    </a:cubicBezTo>
                    <a:lnTo>
                      <a:pt x="6144" y="11454"/>
                    </a:lnTo>
                    <a:cubicBezTo>
                      <a:pt x="4403" y="11454"/>
                      <a:pt x="3174" y="10909"/>
                      <a:pt x="2765" y="10090"/>
                    </a:cubicBezTo>
                    <a:lnTo>
                      <a:pt x="10748" y="6927"/>
                    </a:lnTo>
                    <a:close/>
                    <a:moveTo>
                      <a:pt x="2456" y="12327"/>
                    </a:moveTo>
                    <a:cubicBezTo>
                      <a:pt x="3483" y="12654"/>
                      <a:pt x="4711" y="12872"/>
                      <a:pt x="5835" y="12872"/>
                    </a:cubicBezTo>
                    <a:lnTo>
                      <a:pt x="15151" y="12872"/>
                    </a:lnTo>
                    <a:cubicBezTo>
                      <a:pt x="16483" y="12872"/>
                      <a:pt x="17607" y="12654"/>
                      <a:pt x="18530" y="12327"/>
                    </a:cubicBezTo>
                    <a:cubicBezTo>
                      <a:pt x="18630" y="14727"/>
                      <a:pt x="18016" y="17017"/>
                      <a:pt x="16687" y="18873"/>
                    </a:cubicBezTo>
                    <a:cubicBezTo>
                      <a:pt x="16174" y="19690"/>
                      <a:pt x="14741" y="20127"/>
                      <a:pt x="12899" y="20127"/>
                    </a:cubicBezTo>
                    <a:lnTo>
                      <a:pt x="7782" y="20127"/>
                    </a:lnTo>
                    <a:cubicBezTo>
                      <a:pt x="6349" y="20127"/>
                      <a:pt x="5017" y="19637"/>
                      <a:pt x="4506" y="18873"/>
                    </a:cubicBezTo>
                    <a:cubicBezTo>
                      <a:pt x="3278" y="17017"/>
                      <a:pt x="2664" y="14727"/>
                      <a:pt x="2456" y="12327"/>
                    </a:cubicBezTo>
                    <a:close/>
                    <a:moveTo>
                      <a:pt x="10748" y="0"/>
                    </a:moveTo>
                    <a:cubicBezTo>
                      <a:pt x="7372" y="0"/>
                      <a:pt x="4711" y="1636"/>
                      <a:pt x="3278" y="3272"/>
                    </a:cubicBezTo>
                    <a:cubicBezTo>
                      <a:pt x="819" y="5836"/>
                      <a:pt x="0" y="9108"/>
                      <a:pt x="0" y="12000"/>
                    </a:cubicBezTo>
                    <a:cubicBezTo>
                      <a:pt x="0" y="14727"/>
                      <a:pt x="718" y="17291"/>
                      <a:pt x="2151" y="19419"/>
                    </a:cubicBezTo>
                    <a:cubicBezTo>
                      <a:pt x="3074" y="20727"/>
                      <a:pt x="5325" y="21600"/>
                      <a:pt x="7882" y="21600"/>
                    </a:cubicBezTo>
                    <a:lnTo>
                      <a:pt x="13003" y="21600"/>
                    </a:lnTo>
                    <a:cubicBezTo>
                      <a:pt x="16073" y="21600"/>
                      <a:pt x="18530" y="20781"/>
                      <a:pt x="19449" y="19419"/>
                    </a:cubicBezTo>
                    <a:cubicBezTo>
                      <a:pt x="20781" y="17400"/>
                      <a:pt x="21600" y="14727"/>
                      <a:pt x="21600" y="12000"/>
                    </a:cubicBezTo>
                    <a:cubicBezTo>
                      <a:pt x="21395" y="5509"/>
                      <a:pt x="16993" y="0"/>
                      <a:pt x="107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87" name="Google Shape;5287;p42"/>
              <p:cNvSpPr/>
              <p:nvPr/>
            </p:nvSpPr>
            <p:spPr>
              <a:xfrm>
                <a:off x="480775" y="105529"/>
                <a:ext cx="428044" cy="805349"/>
              </a:xfrm>
              <a:custGeom>
                <a:rect b="b" l="l" r="r" t="t"/>
                <a:pathLst>
                  <a:path extrusionOk="0" h="21600" w="21600">
                    <a:moveTo>
                      <a:pt x="10748" y="1470"/>
                    </a:moveTo>
                    <a:cubicBezTo>
                      <a:pt x="12285" y="1470"/>
                      <a:pt x="13922" y="2122"/>
                      <a:pt x="15251" y="3374"/>
                    </a:cubicBezTo>
                    <a:lnTo>
                      <a:pt x="10748" y="5115"/>
                    </a:lnTo>
                    <a:lnTo>
                      <a:pt x="6245" y="3374"/>
                    </a:lnTo>
                    <a:cubicBezTo>
                      <a:pt x="7678" y="2122"/>
                      <a:pt x="9211" y="1470"/>
                      <a:pt x="10748" y="1470"/>
                    </a:cubicBezTo>
                    <a:close/>
                    <a:moveTo>
                      <a:pt x="5117" y="4625"/>
                    </a:moveTo>
                    <a:lnTo>
                      <a:pt x="8597" y="5985"/>
                    </a:lnTo>
                    <a:lnTo>
                      <a:pt x="3379" y="8106"/>
                    </a:lnTo>
                    <a:cubicBezTo>
                      <a:pt x="3684" y="6801"/>
                      <a:pt x="4403" y="5659"/>
                      <a:pt x="5117" y="4625"/>
                    </a:cubicBezTo>
                    <a:close/>
                    <a:moveTo>
                      <a:pt x="16479" y="4625"/>
                    </a:moveTo>
                    <a:cubicBezTo>
                      <a:pt x="17298" y="5659"/>
                      <a:pt x="17912" y="6801"/>
                      <a:pt x="18322" y="8106"/>
                    </a:cubicBezTo>
                    <a:lnTo>
                      <a:pt x="13000" y="5985"/>
                    </a:lnTo>
                    <a:lnTo>
                      <a:pt x="16479" y="4625"/>
                    </a:lnTo>
                    <a:close/>
                    <a:moveTo>
                      <a:pt x="10748" y="6965"/>
                    </a:moveTo>
                    <a:lnTo>
                      <a:pt x="18731" y="10066"/>
                    </a:lnTo>
                    <a:lnTo>
                      <a:pt x="18731" y="10175"/>
                    </a:lnTo>
                    <a:cubicBezTo>
                      <a:pt x="18322" y="10881"/>
                      <a:pt x="16993" y="11425"/>
                      <a:pt x="15456" y="11425"/>
                    </a:cubicBezTo>
                    <a:lnTo>
                      <a:pt x="6040" y="11425"/>
                    </a:lnTo>
                    <a:cubicBezTo>
                      <a:pt x="4607" y="11425"/>
                      <a:pt x="3174" y="10881"/>
                      <a:pt x="2765" y="10066"/>
                    </a:cubicBezTo>
                    <a:lnTo>
                      <a:pt x="10748" y="6965"/>
                    </a:lnTo>
                    <a:close/>
                    <a:moveTo>
                      <a:pt x="2661" y="12351"/>
                    </a:moveTo>
                    <a:cubicBezTo>
                      <a:pt x="3684" y="12677"/>
                      <a:pt x="4913" y="12895"/>
                      <a:pt x="6040" y="12895"/>
                    </a:cubicBezTo>
                    <a:lnTo>
                      <a:pt x="15456" y="12895"/>
                    </a:lnTo>
                    <a:cubicBezTo>
                      <a:pt x="16788" y="12895"/>
                      <a:pt x="17912" y="12677"/>
                      <a:pt x="18835" y="12351"/>
                    </a:cubicBezTo>
                    <a:cubicBezTo>
                      <a:pt x="18835" y="14691"/>
                      <a:pt x="18016" y="17029"/>
                      <a:pt x="16889" y="18878"/>
                    </a:cubicBezTo>
                    <a:cubicBezTo>
                      <a:pt x="16379" y="19695"/>
                      <a:pt x="14946" y="20075"/>
                      <a:pt x="13000" y="20075"/>
                    </a:cubicBezTo>
                    <a:lnTo>
                      <a:pt x="7882" y="20075"/>
                    </a:lnTo>
                    <a:cubicBezTo>
                      <a:pt x="6550" y="20075"/>
                      <a:pt x="5221" y="19586"/>
                      <a:pt x="4708" y="18878"/>
                    </a:cubicBezTo>
                    <a:cubicBezTo>
                      <a:pt x="3480" y="17029"/>
                      <a:pt x="2765" y="14691"/>
                      <a:pt x="2661" y="12351"/>
                    </a:cubicBezTo>
                    <a:close/>
                    <a:moveTo>
                      <a:pt x="10748" y="0"/>
                    </a:moveTo>
                    <a:cubicBezTo>
                      <a:pt x="7064" y="0"/>
                      <a:pt x="4403" y="1905"/>
                      <a:pt x="2765" y="3754"/>
                    </a:cubicBezTo>
                    <a:cubicBezTo>
                      <a:pt x="1023" y="5985"/>
                      <a:pt x="0" y="8923"/>
                      <a:pt x="0" y="11969"/>
                    </a:cubicBezTo>
                    <a:cubicBezTo>
                      <a:pt x="0" y="14691"/>
                      <a:pt x="718" y="17302"/>
                      <a:pt x="2151" y="19422"/>
                    </a:cubicBezTo>
                    <a:cubicBezTo>
                      <a:pt x="3070" y="20674"/>
                      <a:pt x="5322" y="21600"/>
                      <a:pt x="7882" y="21600"/>
                    </a:cubicBezTo>
                    <a:lnTo>
                      <a:pt x="13000" y="21600"/>
                    </a:lnTo>
                    <a:cubicBezTo>
                      <a:pt x="16174" y="21600"/>
                      <a:pt x="18526" y="20783"/>
                      <a:pt x="19449" y="19422"/>
                    </a:cubicBezTo>
                    <a:cubicBezTo>
                      <a:pt x="20882" y="17355"/>
                      <a:pt x="21600" y="14691"/>
                      <a:pt x="21600" y="11969"/>
                    </a:cubicBezTo>
                    <a:cubicBezTo>
                      <a:pt x="21496" y="5550"/>
                      <a:pt x="17197" y="0"/>
                      <a:pt x="107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288" name="Google Shape;5288;p42"/>
            <p:cNvSpPr/>
            <p:nvPr/>
          </p:nvSpPr>
          <p:spPr>
            <a:xfrm>
              <a:off x="8073006" y="1090365"/>
              <a:ext cx="699819" cy="911201"/>
            </a:xfrm>
            <a:custGeom>
              <a:rect b="b" l="l" r="r" t="t"/>
              <a:pathLst>
                <a:path extrusionOk="0" h="21600" w="21600">
                  <a:moveTo>
                    <a:pt x="16467" y="2596"/>
                  </a:moveTo>
                  <a:lnTo>
                    <a:pt x="16467" y="6442"/>
                  </a:lnTo>
                  <a:lnTo>
                    <a:pt x="5010" y="6442"/>
                  </a:lnTo>
                  <a:lnTo>
                    <a:pt x="5010" y="2596"/>
                  </a:lnTo>
                  <a:close/>
                  <a:moveTo>
                    <a:pt x="16467" y="7692"/>
                  </a:moveTo>
                  <a:lnTo>
                    <a:pt x="16467" y="10194"/>
                  </a:lnTo>
                  <a:lnTo>
                    <a:pt x="5010" y="10194"/>
                  </a:lnTo>
                  <a:lnTo>
                    <a:pt x="5010" y="7692"/>
                  </a:lnTo>
                  <a:close/>
                  <a:moveTo>
                    <a:pt x="3444" y="8030"/>
                  </a:moveTo>
                  <a:lnTo>
                    <a:pt x="3444" y="10194"/>
                  </a:lnTo>
                  <a:lnTo>
                    <a:pt x="2568" y="10194"/>
                  </a:lnTo>
                  <a:cubicBezTo>
                    <a:pt x="2254" y="10194"/>
                    <a:pt x="2003" y="10241"/>
                    <a:pt x="1816" y="10338"/>
                  </a:cubicBezTo>
                  <a:lnTo>
                    <a:pt x="1816" y="8703"/>
                  </a:lnTo>
                  <a:lnTo>
                    <a:pt x="3444" y="8030"/>
                  </a:lnTo>
                  <a:close/>
                  <a:moveTo>
                    <a:pt x="18158" y="8030"/>
                  </a:moveTo>
                  <a:lnTo>
                    <a:pt x="19786" y="8703"/>
                  </a:lnTo>
                  <a:lnTo>
                    <a:pt x="19786" y="10338"/>
                  </a:lnTo>
                  <a:cubicBezTo>
                    <a:pt x="19535" y="10290"/>
                    <a:pt x="19221" y="10194"/>
                    <a:pt x="18909" y="10194"/>
                  </a:cubicBezTo>
                  <a:lnTo>
                    <a:pt x="18158" y="10194"/>
                  </a:lnTo>
                  <a:lnTo>
                    <a:pt x="18158" y="8030"/>
                  </a:lnTo>
                  <a:close/>
                  <a:moveTo>
                    <a:pt x="19034" y="11395"/>
                  </a:moveTo>
                  <a:cubicBezTo>
                    <a:pt x="19472" y="11395"/>
                    <a:pt x="19847" y="11733"/>
                    <a:pt x="19847" y="12068"/>
                  </a:cubicBezTo>
                  <a:cubicBezTo>
                    <a:pt x="19786" y="12453"/>
                    <a:pt x="19472" y="12741"/>
                    <a:pt x="19034" y="12741"/>
                  </a:cubicBezTo>
                  <a:lnTo>
                    <a:pt x="2568" y="12741"/>
                  </a:lnTo>
                  <a:cubicBezTo>
                    <a:pt x="2128" y="12741"/>
                    <a:pt x="1816" y="12453"/>
                    <a:pt x="1816" y="12068"/>
                  </a:cubicBezTo>
                  <a:cubicBezTo>
                    <a:pt x="1816" y="11733"/>
                    <a:pt x="2192" y="11395"/>
                    <a:pt x="2568" y="11395"/>
                  </a:cubicBezTo>
                  <a:close/>
                  <a:moveTo>
                    <a:pt x="14839" y="13993"/>
                  </a:moveTo>
                  <a:lnTo>
                    <a:pt x="10769" y="16348"/>
                  </a:lnTo>
                  <a:lnTo>
                    <a:pt x="6638" y="13993"/>
                  </a:lnTo>
                  <a:close/>
                  <a:moveTo>
                    <a:pt x="4070" y="0"/>
                  </a:moveTo>
                  <a:cubicBezTo>
                    <a:pt x="3569" y="0"/>
                    <a:pt x="3255" y="288"/>
                    <a:pt x="3255" y="673"/>
                  </a:cubicBezTo>
                  <a:lnTo>
                    <a:pt x="3255" y="6684"/>
                  </a:lnTo>
                  <a:lnTo>
                    <a:pt x="439" y="7741"/>
                  </a:lnTo>
                  <a:cubicBezTo>
                    <a:pt x="125" y="7885"/>
                    <a:pt x="0" y="8126"/>
                    <a:pt x="0" y="8269"/>
                  </a:cubicBezTo>
                  <a:lnTo>
                    <a:pt x="0" y="12068"/>
                  </a:lnTo>
                  <a:cubicBezTo>
                    <a:pt x="0" y="13079"/>
                    <a:pt x="1065" y="13944"/>
                    <a:pt x="2504" y="13944"/>
                  </a:cubicBezTo>
                  <a:lnTo>
                    <a:pt x="3881" y="13944"/>
                  </a:lnTo>
                  <a:lnTo>
                    <a:pt x="9392" y="17117"/>
                  </a:lnTo>
                  <a:lnTo>
                    <a:pt x="3694" y="20435"/>
                  </a:lnTo>
                  <a:cubicBezTo>
                    <a:pt x="3255" y="20628"/>
                    <a:pt x="3194" y="21012"/>
                    <a:pt x="3506" y="21350"/>
                  </a:cubicBezTo>
                  <a:cubicBezTo>
                    <a:pt x="3649" y="21513"/>
                    <a:pt x="3891" y="21600"/>
                    <a:pt x="4144" y="21600"/>
                  </a:cubicBezTo>
                  <a:cubicBezTo>
                    <a:pt x="4336" y="21600"/>
                    <a:pt x="4533" y="21550"/>
                    <a:pt x="4696" y="21446"/>
                  </a:cubicBezTo>
                  <a:lnTo>
                    <a:pt x="10769" y="17983"/>
                  </a:lnTo>
                  <a:lnTo>
                    <a:pt x="16904" y="21446"/>
                  </a:lnTo>
                  <a:cubicBezTo>
                    <a:pt x="17073" y="21531"/>
                    <a:pt x="17268" y="21580"/>
                    <a:pt x="17458" y="21580"/>
                  </a:cubicBezTo>
                  <a:cubicBezTo>
                    <a:pt x="17693" y="21580"/>
                    <a:pt x="17922" y="21508"/>
                    <a:pt x="18094" y="21350"/>
                  </a:cubicBezTo>
                  <a:cubicBezTo>
                    <a:pt x="18283" y="21012"/>
                    <a:pt x="18283" y="20677"/>
                    <a:pt x="17908" y="20435"/>
                  </a:cubicBezTo>
                  <a:lnTo>
                    <a:pt x="12210" y="17117"/>
                  </a:lnTo>
                  <a:lnTo>
                    <a:pt x="17657" y="13944"/>
                  </a:lnTo>
                  <a:lnTo>
                    <a:pt x="19096" y="13944"/>
                  </a:lnTo>
                  <a:cubicBezTo>
                    <a:pt x="20412" y="13944"/>
                    <a:pt x="21600" y="13079"/>
                    <a:pt x="21600" y="12068"/>
                  </a:cubicBezTo>
                  <a:lnTo>
                    <a:pt x="21600" y="8269"/>
                  </a:lnTo>
                  <a:cubicBezTo>
                    <a:pt x="21600" y="8030"/>
                    <a:pt x="21413" y="7789"/>
                    <a:pt x="21099" y="7741"/>
                  </a:cubicBezTo>
                  <a:lnTo>
                    <a:pt x="18283" y="6684"/>
                  </a:lnTo>
                  <a:lnTo>
                    <a:pt x="18283" y="673"/>
                  </a:lnTo>
                  <a:lnTo>
                    <a:pt x="18158" y="673"/>
                  </a:lnTo>
                  <a:cubicBezTo>
                    <a:pt x="18158" y="288"/>
                    <a:pt x="17719" y="0"/>
                    <a:pt x="17280" y="0"/>
                  </a:cubicBezTo>
                  <a:cubicBezTo>
                    <a:pt x="16842" y="0"/>
                    <a:pt x="16403" y="288"/>
                    <a:pt x="16403" y="673"/>
                  </a:cubicBezTo>
                  <a:lnTo>
                    <a:pt x="16403" y="1250"/>
                  </a:lnTo>
                  <a:lnTo>
                    <a:pt x="4946" y="1250"/>
                  </a:lnTo>
                  <a:lnTo>
                    <a:pt x="4946" y="673"/>
                  </a:lnTo>
                  <a:cubicBezTo>
                    <a:pt x="4946" y="288"/>
                    <a:pt x="4507" y="0"/>
                    <a:pt x="40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289" name="Google Shape;5289;p42"/>
            <p:cNvGrpSpPr/>
            <p:nvPr/>
          </p:nvGrpSpPr>
          <p:grpSpPr>
            <a:xfrm>
              <a:off x="7814311" y="2384821"/>
              <a:ext cx="910815" cy="851967"/>
              <a:chOff x="-1" y="0"/>
              <a:chExt cx="910814" cy="851965"/>
            </a:xfrm>
          </p:grpSpPr>
          <p:sp>
            <p:nvSpPr>
              <p:cNvPr id="5290" name="Google Shape;5290;p42"/>
              <p:cNvSpPr/>
              <p:nvPr/>
            </p:nvSpPr>
            <p:spPr>
              <a:xfrm>
                <a:off x="322576" y="107525"/>
                <a:ext cx="212992" cy="212993"/>
              </a:xfrm>
              <a:custGeom>
                <a:rect b="b" l="l" r="r" t="t"/>
                <a:pathLst>
                  <a:path extrusionOk="0" h="21600" w="21600">
                    <a:moveTo>
                      <a:pt x="10696" y="5348"/>
                    </a:moveTo>
                    <a:cubicBezTo>
                      <a:pt x="13778" y="5348"/>
                      <a:pt x="16252" y="7614"/>
                      <a:pt x="16252" y="10696"/>
                    </a:cubicBezTo>
                    <a:cubicBezTo>
                      <a:pt x="16252" y="13784"/>
                      <a:pt x="13778" y="16043"/>
                      <a:pt x="10696" y="16043"/>
                    </a:cubicBezTo>
                    <a:cubicBezTo>
                      <a:pt x="7607" y="16043"/>
                      <a:pt x="5348" y="13784"/>
                      <a:pt x="5348" y="10696"/>
                    </a:cubicBezTo>
                    <a:cubicBezTo>
                      <a:pt x="5348" y="7614"/>
                      <a:pt x="8018" y="5348"/>
                      <a:pt x="10696" y="5348"/>
                    </a:cubicBezTo>
                    <a:close/>
                    <a:moveTo>
                      <a:pt x="10696" y="0"/>
                    </a:moveTo>
                    <a:cubicBezTo>
                      <a:pt x="4936" y="0"/>
                      <a:pt x="0" y="4734"/>
                      <a:pt x="0" y="10696"/>
                    </a:cubicBezTo>
                    <a:cubicBezTo>
                      <a:pt x="0" y="16664"/>
                      <a:pt x="4936" y="21600"/>
                      <a:pt x="10696" y="21600"/>
                    </a:cubicBezTo>
                    <a:cubicBezTo>
                      <a:pt x="16664" y="21600"/>
                      <a:pt x="21600" y="16664"/>
                      <a:pt x="21600" y="10696"/>
                    </a:cubicBezTo>
                    <a:cubicBezTo>
                      <a:pt x="21600" y="4734"/>
                      <a:pt x="16664" y="0"/>
                      <a:pt x="106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91" name="Google Shape;5291;p42"/>
              <p:cNvSpPr/>
              <p:nvPr/>
            </p:nvSpPr>
            <p:spPr>
              <a:xfrm>
                <a:off x="322576" y="533508"/>
                <a:ext cx="212992" cy="211060"/>
              </a:xfrm>
              <a:custGeom>
                <a:rect b="b" l="l" r="r" t="t"/>
                <a:pathLst>
                  <a:path extrusionOk="0" h="21600" w="21600">
                    <a:moveTo>
                      <a:pt x="10696" y="5397"/>
                    </a:moveTo>
                    <a:cubicBezTo>
                      <a:pt x="13778" y="5397"/>
                      <a:pt x="16252" y="7683"/>
                      <a:pt x="16252" y="10793"/>
                    </a:cubicBezTo>
                    <a:cubicBezTo>
                      <a:pt x="16252" y="13910"/>
                      <a:pt x="13778" y="16190"/>
                      <a:pt x="10696" y="16190"/>
                    </a:cubicBezTo>
                    <a:cubicBezTo>
                      <a:pt x="8018" y="16190"/>
                      <a:pt x="5348" y="13699"/>
                      <a:pt x="5348" y="10793"/>
                    </a:cubicBezTo>
                    <a:cubicBezTo>
                      <a:pt x="5348" y="7683"/>
                      <a:pt x="7816" y="5397"/>
                      <a:pt x="10696" y="5397"/>
                    </a:cubicBezTo>
                    <a:close/>
                    <a:moveTo>
                      <a:pt x="10696" y="0"/>
                    </a:moveTo>
                    <a:cubicBezTo>
                      <a:pt x="4936" y="0"/>
                      <a:pt x="0" y="4777"/>
                      <a:pt x="0" y="10793"/>
                    </a:cubicBezTo>
                    <a:cubicBezTo>
                      <a:pt x="0" y="16816"/>
                      <a:pt x="4936" y="21593"/>
                      <a:pt x="10696" y="21593"/>
                    </a:cubicBezTo>
                    <a:cubicBezTo>
                      <a:pt x="10820" y="21593"/>
                      <a:pt x="10944" y="21600"/>
                      <a:pt x="11068" y="21600"/>
                    </a:cubicBezTo>
                    <a:cubicBezTo>
                      <a:pt x="17055" y="21600"/>
                      <a:pt x="21600" y="16697"/>
                      <a:pt x="21600" y="10793"/>
                    </a:cubicBezTo>
                    <a:cubicBezTo>
                      <a:pt x="21600" y="4777"/>
                      <a:pt x="16664" y="0"/>
                      <a:pt x="106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92" name="Google Shape;5292;p42"/>
              <p:cNvSpPr/>
              <p:nvPr/>
            </p:nvSpPr>
            <p:spPr>
              <a:xfrm>
                <a:off x="109586" y="320517"/>
                <a:ext cx="212991" cy="210996"/>
              </a:xfrm>
              <a:custGeom>
                <a:rect b="b" l="l" r="r" t="t"/>
                <a:pathLst>
                  <a:path extrusionOk="0" h="21600" w="21600">
                    <a:moveTo>
                      <a:pt x="10898" y="5398"/>
                    </a:moveTo>
                    <a:cubicBezTo>
                      <a:pt x="13986" y="5398"/>
                      <a:pt x="16252" y="7686"/>
                      <a:pt x="16252" y="10797"/>
                    </a:cubicBezTo>
                    <a:cubicBezTo>
                      <a:pt x="16252" y="13704"/>
                      <a:pt x="13778" y="16195"/>
                      <a:pt x="10898" y="16195"/>
                    </a:cubicBezTo>
                    <a:cubicBezTo>
                      <a:pt x="7607" y="16195"/>
                      <a:pt x="5348" y="13914"/>
                      <a:pt x="5348" y="10797"/>
                    </a:cubicBezTo>
                    <a:cubicBezTo>
                      <a:pt x="5348" y="7686"/>
                      <a:pt x="7816" y="5398"/>
                      <a:pt x="10898" y="5398"/>
                    </a:cubicBezTo>
                    <a:close/>
                    <a:moveTo>
                      <a:pt x="10898" y="0"/>
                    </a:moveTo>
                    <a:cubicBezTo>
                      <a:pt x="4936" y="0"/>
                      <a:pt x="0" y="4779"/>
                      <a:pt x="0" y="10797"/>
                    </a:cubicBezTo>
                    <a:cubicBezTo>
                      <a:pt x="0" y="16821"/>
                      <a:pt x="4936" y="21600"/>
                      <a:pt x="10898" y="21600"/>
                    </a:cubicBezTo>
                    <a:cubicBezTo>
                      <a:pt x="16664" y="21600"/>
                      <a:pt x="21600" y="16821"/>
                      <a:pt x="21600" y="10797"/>
                    </a:cubicBezTo>
                    <a:cubicBezTo>
                      <a:pt x="21600" y="4779"/>
                      <a:pt x="16866" y="0"/>
                      <a:pt x="108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93" name="Google Shape;5293;p42"/>
              <p:cNvSpPr/>
              <p:nvPr/>
            </p:nvSpPr>
            <p:spPr>
              <a:xfrm>
                <a:off x="535567" y="320517"/>
                <a:ext cx="212992" cy="212992"/>
              </a:xfrm>
              <a:custGeom>
                <a:rect b="b" l="l" r="r" t="t"/>
                <a:pathLst>
                  <a:path extrusionOk="0" h="21600" w="21600">
                    <a:moveTo>
                      <a:pt x="10696" y="5348"/>
                    </a:moveTo>
                    <a:cubicBezTo>
                      <a:pt x="13986" y="5348"/>
                      <a:pt x="16252" y="7614"/>
                      <a:pt x="16252" y="10696"/>
                    </a:cubicBezTo>
                    <a:cubicBezTo>
                      <a:pt x="16252" y="13784"/>
                      <a:pt x="13784" y="16043"/>
                      <a:pt x="10696" y="16043"/>
                    </a:cubicBezTo>
                    <a:cubicBezTo>
                      <a:pt x="7816" y="16043"/>
                      <a:pt x="5348" y="13784"/>
                      <a:pt x="5348" y="10696"/>
                    </a:cubicBezTo>
                    <a:cubicBezTo>
                      <a:pt x="5348" y="7614"/>
                      <a:pt x="8018" y="5348"/>
                      <a:pt x="10696" y="5348"/>
                    </a:cubicBezTo>
                    <a:close/>
                    <a:moveTo>
                      <a:pt x="10696" y="0"/>
                    </a:moveTo>
                    <a:cubicBezTo>
                      <a:pt x="4936" y="0"/>
                      <a:pt x="0" y="4734"/>
                      <a:pt x="0" y="10696"/>
                    </a:cubicBezTo>
                    <a:cubicBezTo>
                      <a:pt x="0" y="16664"/>
                      <a:pt x="4936" y="21600"/>
                      <a:pt x="10696" y="21600"/>
                    </a:cubicBezTo>
                    <a:cubicBezTo>
                      <a:pt x="16664" y="21600"/>
                      <a:pt x="21600" y="16664"/>
                      <a:pt x="21600" y="10696"/>
                    </a:cubicBezTo>
                    <a:cubicBezTo>
                      <a:pt x="21600" y="4734"/>
                      <a:pt x="16664" y="0"/>
                      <a:pt x="106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94" name="Google Shape;5294;p42"/>
              <p:cNvSpPr/>
              <p:nvPr/>
            </p:nvSpPr>
            <p:spPr>
              <a:xfrm>
                <a:off x="375309" y="373249"/>
                <a:ext cx="107527" cy="105467"/>
              </a:xfrm>
              <a:custGeom>
                <a:rect b="b" l="l" r="r" t="t"/>
                <a:pathLst>
                  <a:path extrusionOk="0" h="21600" w="21600">
                    <a:moveTo>
                      <a:pt x="10994" y="0"/>
                    </a:moveTo>
                    <a:cubicBezTo>
                      <a:pt x="4889" y="0"/>
                      <a:pt x="0" y="4985"/>
                      <a:pt x="0" y="10800"/>
                    </a:cubicBezTo>
                    <a:cubicBezTo>
                      <a:pt x="0" y="16615"/>
                      <a:pt x="4889" y="21600"/>
                      <a:pt x="10994" y="21600"/>
                    </a:cubicBezTo>
                    <a:cubicBezTo>
                      <a:pt x="16698" y="21600"/>
                      <a:pt x="21600" y="16615"/>
                      <a:pt x="21600" y="10800"/>
                    </a:cubicBezTo>
                    <a:cubicBezTo>
                      <a:pt x="21600" y="4985"/>
                      <a:pt x="16698" y="0"/>
                      <a:pt x="109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95" name="Google Shape;5295;p42"/>
              <p:cNvSpPr/>
              <p:nvPr/>
            </p:nvSpPr>
            <p:spPr>
              <a:xfrm>
                <a:off x="-1" y="0"/>
                <a:ext cx="910814" cy="851965"/>
              </a:xfrm>
              <a:custGeom>
                <a:rect b="b" l="l" r="r" t="t"/>
                <a:pathLst>
                  <a:path extrusionOk="0" h="21600" w="21600">
                    <a:moveTo>
                      <a:pt x="10247" y="1337"/>
                    </a:moveTo>
                    <a:cubicBezTo>
                      <a:pt x="15106" y="1337"/>
                      <a:pt x="19050" y="5606"/>
                      <a:pt x="19050" y="10800"/>
                    </a:cubicBezTo>
                    <a:cubicBezTo>
                      <a:pt x="19050" y="15994"/>
                      <a:pt x="15106" y="20263"/>
                      <a:pt x="10247" y="20263"/>
                    </a:cubicBezTo>
                    <a:cubicBezTo>
                      <a:pt x="5292" y="20263"/>
                      <a:pt x="1348" y="15994"/>
                      <a:pt x="1348" y="10800"/>
                    </a:cubicBezTo>
                    <a:cubicBezTo>
                      <a:pt x="1348" y="5606"/>
                      <a:pt x="5292" y="1337"/>
                      <a:pt x="10247" y="1337"/>
                    </a:cubicBezTo>
                    <a:close/>
                    <a:moveTo>
                      <a:pt x="20397" y="17537"/>
                    </a:moveTo>
                    <a:lnTo>
                      <a:pt x="20397" y="20263"/>
                    </a:lnTo>
                    <a:lnTo>
                      <a:pt x="15106" y="20263"/>
                    </a:lnTo>
                    <a:cubicBezTo>
                      <a:pt x="16260" y="19595"/>
                      <a:pt x="17271" y="18720"/>
                      <a:pt x="18088" y="17537"/>
                    </a:cubicBezTo>
                    <a:close/>
                    <a:moveTo>
                      <a:pt x="10151" y="0"/>
                    </a:moveTo>
                    <a:cubicBezTo>
                      <a:pt x="4570" y="0"/>
                      <a:pt x="0" y="4835"/>
                      <a:pt x="0" y="10800"/>
                    </a:cubicBezTo>
                    <a:cubicBezTo>
                      <a:pt x="0" y="16458"/>
                      <a:pt x="4089" y="21086"/>
                      <a:pt x="9333" y="21549"/>
                    </a:cubicBezTo>
                    <a:cubicBezTo>
                      <a:pt x="9381" y="21549"/>
                      <a:pt x="9429" y="21600"/>
                      <a:pt x="9525" y="21600"/>
                    </a:cubicBezTo>
                    <a:lnTo>
                      <a:pt x="20927" y="21600"/>
                    </a:lnTo>
                    <a:cubicBezTo>
                      <a:pt x="21311" y="21600"/>
                      <a:pt x="21600" y="21291"/>
                      <a:pt x="21600" y="20880"/>
                    </a:cubicBezTo>
                    <a:lnTo>
                      <a:pt x="21600" y="16817"/>
                    </a:lnTo>
                    <a:cubicBezTo>
                      <a:pt x="21600" y="16458"/>
                      <a:pt x="21311" y="16200"/>
                      <a:pt x="20975" y="16200"/>
                    </a:cubicBezTo>
                    <a:lnTo>
                      <a:pt x="18954" y="16200"/>
                    </a:lnTo>
                    <a:cubicBezTo>
                      <a:pt x="19868" y="14607"/>
                      <a:pt x="20253" y="12756"/>
                      <a:pt x="20253" y="10800"/>
                    </a:cubicBezTo>
                    <a:cubicBezTo>
                      <a:pt x="20253" y="4835"/>
                      <a:pt x="15779" y="0"/>
                      <a:pt x="101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296" name="Google Shape;5296;p42"/>
            <p:cNvGrpSpPr/>
            <p:nvPr/>
          </p:nvGrpSpPr>
          <p:grpSpPr>
            <a:xfrm>
              <a:off x="12527021" y="5827"/>
              <a:ext cx="906759" cy="905085"/>
              <a:chOff x="0" y="-1"/>
              <a:chExt cx="906758" cy="905084"/>
            </a:xfrm>
          </p:grpSpPr>
          <p:sp>
            <p:nvSpPr>
              <p:cNvPr id="5297" name="Google Shape;5297;p42"/>
              <p:cNvSpPr/>
              <p:nvPr/>
            </p:nvSpPr>
            <p:spPr>
              <a:xfrm>
                <a:off x="316460" y="214600"/>
                <a:ext cx="590298" cy="690483"/>
              </a:xfrm>
              <a:custGeom>
                <a:rect b="b" l="l" r="r" t="t"/>
                <a:pathLst>
                  <a:path extrusionOk="0" h="21600" w="21600">
                    <a:moveTo>
                      <a:pt x="19595" y="1992"/>
                    </a:moveTo>
                    <a:lnTo>
                      <a:pt x="19595" y="3579"/>
                    </a:lnTo>
                    <a:lnTo>
                      <a:pt x="7794" y="6435"/>
                    </a:lnTo>
                    <a:lnTo>
                      <a:pt x="7794" y="4848"/>
                    </a:lnTo>
                    <a:lnTo>
                      <a:pt x="19595" y="1992"/>
                    </a:lnTo>
                    <a:close/>
                    <a:moveTo>
                      <a:pt x="17665" y="13352"/>
                    </a:moveTo>
                    <a:cubicBezTo>
                      <a:pt x="18780" y="13352"/>
                      <a:pt x="19595" y="14049"/>
                      <a:pt x="19595" y="15002"/>
                    </a:cubicBezTo>
                    <a:cubicBezTo>
                      <a:pt x="19595" y="15952"/>
                      <a:pt x="18780" y="16651"/>
                      <a:pt x="17665" y="16651"/>
                    </a:cubicBezTo>
                    <a:cubicBezTo>
                      <a:pt x="16553" y="16651"/>
                      <a:pt x="15736" y="15952"/>
                      <a:pt x="15736" y="15002"/>
                    </a:cubicBezTo>
                    <a:cubicBezTo>
                      <a:pt x="15736" y="14049"/>
                      <a:pt x="16553" y="13352"/>
                      <a:pt x="17665" y="13352"/>
                    </a:cubicBezTo>
                    <a:close/>
                    <a:moveTo>
                      <a:pt x="3935" y="16651"/>
                    </a:moveTo>
                    <a:cubicBezTo>
                      <a:pt x="5047" y="16651"/>
                      <a:pt x="5864" y="17413"/>
                      <a:pt x="5864" y="18365"/>
                    </a:cubicBezTo>
                    <a:cubicBezTo>
                      <a:pt x="5864" y="19316"/>
                      <a:pt x="4974" y="20015"/>
                      <a:pt x="3935" y="20015"/>
                    </a:cubicBezTo>
                    <a:cubicBezTo>
                      <a:pt x="2820" y="20015"/>
                      <a:pt x="2005" y="19316"/>
                      <a:pt x="2005" y="18365"/>
                    </a:cubicBezTo>
                    <a:cubicBezTo>
                      <a:pt x="2005" y="17413"/>
                      <a:pt x="2820" y="16651"/>
                      <a:pt x="3935" y="16651"/>
                    </a:cubicBezTo>
                    <a:close/>
                    <a:moveTo>
                      <a:pt x="20575" y="0"/>
                    </a:moveTo>
                    <a:cubicBezTo>
                      <a:pt x="20497" y="0"/>
                      <a:pt x="20417" y="8"/>
                      <a:pt x="20337" y="26"/>
                    </a:cubicBezTo>
                    <a:lnTo>
                      <a:pt x="6606" y="3325"/>
                    </a:lnTo>
                    <a:cubicBezTo>
                      <a:pt x="6161" y="3452"/>
                      <a:pt x="5864" y="3771"/>
                      <a:pt x="5864" y="4151"/>
                    </a:cubicBezTo>
                    <a:lnTo>
                      <a:pt x="5864" y="15382"/>
                    </a:lnTo>
                    <a:cubicBezTo>
                      <a:pt x="5343" y="15064"/>
                      <a:pt x="4677" y="14937"/>
                      <a:pt x="3935" y="14937"/>
                    </a:cubicBezTo>
                    <a:cubicBezTo>
                      <a:pt x="1781" y="14937"/>
                      <a:pt x="0" y="16460"/>
                      <a:pt x="0" y="18238"/>
                    </a:cubicBezTo>
                    <a:cubicBezTo>
                      <a:pt x="0" y="20077"/>
                      <a:pt x="1781" y="21600"/>
                      <a:pt x="3935" y="21600"/>
                    </a:cubicBezTo>
                    <a:cubicBezTo>
                      <a:pt x="6088" y="21600"/>
                      <a:pt x="7869" y="20077"/>
                      <a:pt x="7869" y="18238"/>
                    </a:cubicBezTo>
                    <a:lnTo>
                      <a:pt x="7869" y="8020"/>
                    </a:lnTo>
                    <a:lnTo>
                      <a:pt x="19595" y="5166"/>
                    </a:lnTo>
                    <a:lnTo>
                      <a:pt x="19595" y="12019"/>
                    </a:lnTo>
                    <a:cubicBezTo>
                      <a:pt x="19077" y="11702"/>
                      <a:pt x="18408" y="11511"/>
                      <a:pt x="17665" y="11511"/>
                    </a:cubicBezTo>
                    <a:cubicBezTo>
                      <a:pt x="15514" y="11511"/>
                      <a:pt x="13806" y="13034"/>
                      <a:pt x="13806" y="14875"/>
                    </a:cubicBezTo>
                    <a:cubicBezTo>
                      <a:pt x="13806" y="16651"/>
                      <a:pt x="15514" y="18174"/>
                      <a:pt x="17665" y="18174"/>
                    </a:cubicBezTo>
                    <a:cubicBezTo>
                      <a:pt x="19819" y="18174"/>
                      <a:pt x="21600" y="16651"/>
                      <a:pt x="21600" y="14875"/>
                    </a:cubicBezTo>
                    <a:lnTo>
                      <a:pt x="21600" y="723"/>
                    </a:lnTo>
                    <a:cubicBezTo>
                      <a:pt x="21527" y="596"/>
                      <a:pt x="21452" y="342"/>
                      <a:pt x="21155" y="153"/>
                    </a:cubicBezTo>
                    <a:cubicBezTo>
                      <a:pt x="20992" y="60"/>
                      <a:pt x="20790" y="0"/>
                      <a:pt x="205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298" name="Google Shape;5298;p42"/>
              <p:cNvSpPr/>
              <p:nvPr/>
            </p:nvSpPr>
            <p:spPr>
              <a:xfrm>
                <a:off x="0" y="-1"/>
                <a:ext cx="423986" cy="643417"/>
              </a:xfrm>
              <a:custGeom>
                <a:rect b="b" l="l" r="r" t="t"/>
                <a:pathLst>
                  <a:path extrusionOk="0" h="21600" w="21600">
                    <a:moveTo>
                      <a:pt x="5271" y="16153"/>
                    </a:moveTo>
                    <a:cubicBezTo>
                      <a:pt x="6823" y="16153"/>
                      <a:pt x="8063" y="16901"/>
                      <a:pt x="8063" y="17923"/>
                    </a:cubicBezTo>
                    <a:cubicBezTo>
                      <a:pt x="8063" y="18946"/>
                      <a:pt x="6718" y="19763"/>
                      <a:pt x="5271" y="19763"/>
                    </a:cubicBezTo>
                    <a:cubicBezTo>
                      <a:pt x="3723" y="19763"/>
                      <a:pt x="2585" y="18946"/>
                      <a:pt x="2585" y="17923"/>
                    </a:cubicBezTo>
                    <a:cubicBezTo>
                      <a:pt x="2585" y="16901"/>
                      <a:pt x="3723" y="16153"/>
                      <a:pt x="5271" y="16153"/>
                    </a:cubicBezTo>
                    <a:close/>
                    <a:moveTo>
                      <a:pt x="9585" y="0"/>
                    </a:moveTo>
                    <a:cubicBezTo>
                      <a:pt x="9427" y="0"/>
                      <a:pt x="9267" y="26"/>
                      <a:pt x="9096" y="82"/>
                    </a:cubicBezTo>
                    <a:cubicBezTo>
                      <a:pt x="8578" y="149"/>
                      <a:pt x="8164" y="491"/>
                      <a:pt x="8164" y="899"/>
                    </a:cubicBezTo>
                    <a:lnTo>
                      <a:pt x="8164" y="14927"/>
                    </a:lnTo>
                    <a:cubicBezTo>
                      <a:pt x="7338" y="14586"/>
                      <a:pt x="6511" y="14450"/>
                      <a:pt x="5478" y="14450"/>
                    </a:cubicBezTo>
                    <a:cubicBezTo>
                      <a:pt x="2480" y="14450"/>
                      <a:pt x="0" y="16084"/>
                      <a:pt x="0" y="18059"/>
                    </a:cubicBezTo>
                    <a:cubicBezTo>
                      <a:pt x="0" y="19966"/>
                      <a:pt x="2480" y="21600"/>
                      <a:pt x="5478" y="21600"/>
                    </a:cubicBezTo>
                    <a:cubicBezTo>
                      <a:pt x="8371" y="21600"/>
                      <a:pt x="10851" y="19966"/>
                      <a:pt x="10851" y="18059"/>
                    </a:cubicBezTo>
                    <a:lnTo>
                      <a:pt x="10851" y="3759"/>
                    </a:lnTo>
                    <a:cubicBezTo>
                      <a:pt x="12504" y="5121"/>
                      <a:pt x="14574" y="6482"/>
                      <a:pt x="17362" y="7708"/>
                    </a:cubicBezTo>
                    <a:cubicBezTo>
                      <a:pt x="18395" y="8253"/>
                      <a:pt x="19015" y="9003"/>
                      <a:pt x="19015" y="9887"/>
                    </a:cubicBezTo>
                    <a:cubicBezTo>
                      <a:pt x="19015" y="11318"/>
                      <a:pt x="17155" y="12612"/>
                      <a:pt x="14987" y="12612"/>
                    </a:cubicBezTo>
                    <a:cubicBezTo>
                      <a:pt x="14262" y="12612"/>
                      <a:pt x="13744" y="13021"/>
                      <a:pt x="13744" y="13496"/>
                    </a:cubicBezTo>
                    <a:cubicBezTo>
                      <a:pt x="13744" y="14041"/>
                      <a:pt x="14367" y="14383"/>
                      <a:pt x="14987" y="14383"/>
                    </a:cubicBezTo>
                    <a:cubicBezTo>
                      <a:pt x="18500" y="14383"/>
                      <a:pt x="21600" y="12407"/>
                      <a:pt x="21600" y="9956"/>
                    </a:cubicBezTo>
                    <a:cubicBezTo>
                      <a:pt x="21600" y="8525"/>
                      <a:pt x="20567" y="7163"/>
                      <a:pt x="18914" y="6346"/>
                    </a:cubicBezTo>
                    <a:cubicBezTo>
                      <a:pt x="15915" y="4917"/>
                      <a:pt x="13744" y="3487"/>
                      <a:pt x="12196" y="1919"/>
                    </a:cubicBezTo>
                    <a:lnTo>
                      <a:pt x="10644" y="421"/>
                    </a:lnTo>
                    <a:cubicBezTo>
                      <a:pt x="10346" y="175"/>
                      <a:pt x="9991" y="0"/>
                      <a:pt x="95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299" name="Google Shape;5299;p42"/>
            <p:cNvGrpSpPr/>
            <p:nvPr/>
          </p:nvGrpSpPr>
          <p:grpSpPr>
            <a:xfrm>
              <a:off x="12638634" y="1094541"/>
              <a:ext cx="693768" cy="902703"/>
              <a:chOff x="0" y="0"/>
              <a:chExt cx="693766" cy="902701"/>
            </a:xfrm>
          </p:grpSpPr>
          <p:sp>
            <p:nvSpPr>
              <p:cNvPr id="5300" name="Google Shape;5300;p42"/>
              <p:cNvSpPr/>
              <p:nvPr/>
            </p:nvSpPr>
            <p:spPr>
              <a:xfrm>
                <a:off x="237329" y="0"/>
                <a:ext cx="212991" cy="212992"/>
              </a:xfrm>
              <a:custGeom>
                <a:rect b="b" l="l" r="r" t="t"/>
                <a:pathLst>
                  <a:path extrusionOk="0" h="21600" w="21600">
                    <a:moveTo>
                      <a:pt x="10904" y="5348"/>
                    </a:moveTo>
                    <a:cubicBezTo>
                      <a:pt x="13993" y="5348"/>
                      <a:pt x="16252" y="7614"/>
                      <a:pt x="16252" y="10702"/>
                    </a:cubicBezTo>
                    <a:cubicBezTo>
                      <a:pt x="16252" y="13582"/>
                      <a:pt x="13993" y="16252"/>
                      <a:pt x="10904" y="16252"/>
                    </a:cubicBezTo>
                    <a:cubicBezTo>
                      <a:pt x="7816" y="16252"/>
                      <a:pt x="5348" y="13784"/>
                      <a:pt x="5348" y="10702"/>
                    </a:cubicBezTo>
                    <a:cubicBezTo>
                      <a:pt x="5348" y="7614"/>
                      <a:pt x="7816" y="5348"/>
                      <a:pt x="10904" y="5348"/>
                    </a:cubicBezTo>
                    <a:close/>
                    <a:moveTo>
                      <a:pt x="10904" y="0"/>
                    </a:moveTo>
                    <a:cubicBezTo>
                      <a:pt x="4936" y="0"/>
                      <a:pt x="0" y="4936"/>
                      <a:pt x="0" y="10702"/>
                    </a:cubicBezTo>
                    <a:cubicBezTo>
                      <a:pt x="0" y="16664"/>
                      <a:pt x="4936" y="21600"/>
                      <a:pt x="10904" y="21600"/>
                    </a:cubicBezTo>
                    <a:cubicBezTo>
                      <a:pt x="16664" y="21600"/>
                      <a:pt x="21600" y="16664"/>
                      <a:pt x="21600" y="10702"/>
                    </a:cubicBezTo>
                    <a:cubicBezTo>
                      <a:pt x="21600" y="4936"/>
                      <a:pt x="16664" y="0"/>
                      <a:pt x="109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01" name="Google Shape;5301;p42"/>
              <p:cNvSpPr/>
              <p:nvPr/>
            </p:nvSpPr>
            <p:spPr>
              <a:xfrm>
                <a:off x="0" y="206938"/>
                <a:ext cx="693766" cy="695763"/>
              </a:xfrm>
              <a:custGeom>
                <a:rect b="b" l="l" r="r" t="t"/>
                <a:pathLst>
                  <a:path extrusionOk="0" h="21600" w="21290">
                    <a:moveTo>
                      <a:pt x="18737" y="1827"/>
                    </a:moveTo>
                    <a:cubicBezTo>
                      <a:pt x="19174" y="1827"/>
                      <a:pt x="19609" y="2205"/>
                      <a:pt x="19609" y="2708"/>
                    </a:cubicBezTo>
                    <a:cubicBezTo>
                      <a:pt x="19609" y="3148"/>
                      <a:pt x="19174" y="3464"/>
                      <a:pt x="18737" y="3464"/>
                    </a:cubicBezTo>
                    <a:lnTo>
                      <a:pt x="12201" y="3464"/>
                    </a:lnTo>
                    <a:cubicBezTo>
                      <a:pt x="11703" y="3464"/>
                      <a:pt x="11393" y="3842"/>
                      <a:pt x="11393" y="4346"/>
                    </a:cubicBezTo>
                    <a:lnTo>
                      <a:pt x="11393" y="19269"/>
                    </a:lnTo>
                    <a:cubicBezTo>
                      <a:pt x="11393" y="19773"/>
                      <a:pt x="11018" y="20089"/>
                      <a:pt x="10583" y="20089"/>
                    </a:cubicBezTo>
                    <a:cubicBezTo>
                      <a:pt x="10085" y="20089"/>
                      <a:pt x="9773" y="19711"/>
                      <a:pt x="9773" y="19269"/>
                    </a:cubicBezTo>
                    <a:lnTo>
                      <a:pt x="9773" y="11398"/>
                    </a:lnTo>
                    <a:cubicBezTo>
                      <a:pt x="9773" y="10910"/>
                      <a:pt x="9403" y="10578"/>
                      <a:pt x="8988" y="10578"/>
                    </a:cubicBezTo>
                    <a:cubicBezTo>
                      <a:pt x="8814" y="10578"/>
                      <a:pt x="8633" y="10638"/>
                      <a:pt x="8467" y="10768"/>
                    </a:cubicBezTo>
                    <a:lnTo>
                      <a:pt x="2926" y="15052"/>
                    </a:lnTo>
                    <a:cubicBezTo>
                      <a:pt x="2764" y="15160"/>
                      <a:pt x="2581" y="15222"/>
                      <a:pt x="2399" y="15222"/>
                    </a:cubicBezTo>
                    <a:cubicBezTo>
                      <a:pt x="2158" y="15222"/>
                      <a:pt x="1921" y="15114"/>
                      <a:pt x="1743" y="14862"/>
                    </a:cubicBezTo>
                    <a:cubicBezTo>
                      <a:pt x="1557" y="14484"/>
                      <a:pt x="1557" y="14042"/>
                      <a:pt x="1931" y="13728"/>
                    </a:cubicBezTo>
                    <a:lnTo>
                      <a:pt x="9463" y="8060"/>
                    </a:lnTo>
                    <a:cubicBezTo>
                      <a:pt x="9712" y="7872"/>
                      <a:pt x="9773" y="7682"/>
                      <a:pt x="9773" y="7430"/>
                    </a:cubicBezTo>
                    <a:lnTo>
                      <a:pt x="9773" y="4408"/>
                    </a:lnTo>
                    <a:cubicBezTo>
                      <a:pt x="9773" y="3968"/>
                      <a:pt x="9399" y="3526"/>
                      <a:pt x="9026" y="3526"/>
                    </a:cubicBezTo>
                    <a:lnTo>
                      <a:pt x="2490" y="3526"/>
                    </a:lnTo>
                    <a:cubicBezTo>
                      <a:pt x="1992" y="3526"/>
                      <a:pt x="1682" y="3148"/>
                      <a:pt x="1682" y="2770"/>
                    </a:cubicBezTo>
                    <a:cubicBezTo>
                      <a:pt x="1682" y="2267"/>
                      <a:pt x="2055" y="1889"/>
                      <a:pt x="2490" y="1889"/>
                    </a:cubicBezTo>
                    <a:lnTo>
                      <a:pt x="18737" y="1889"/>
                    </a:lnTo>
                    <a:lnTo>
                      <a:pt x="18737" y="1827"/>
                    </a:lnTo>
                    <a:close/>
                    <a:moveTo>
                      <a:pt x="2365" y="0"/>
                    </a:moveTo>
                    <a:cubicBezTo>
                      <a:pt x="1059" y="188"/>
                      <a:pt x="0" y="1259"/>
                      <a:pt x="0" y="2583"/>
                    </a:cubicBezTo>
                    <a:cubicBezTo>
                      <a:pt x="0" y="3968"/>
                      <a:pt x="1059" y="5037"/>
                      <a:pt x="2365" y="5037"/>
                    </a:cubicBezTo>
                    <a:lnTo>
                      <a:pt x="8155" y="5037"/>
                    </a:lnTo>
                    <a:lnTo>
                      <a:pt x="8155" y="6800"/>
                    </a:lnTo>
                    <a:lnTo>
                      <a:pt x="996" y="12217"/>
                    </a:lnTo>
                    <a:cubicBezTo>
                      <a:pt x="-124" y="12973"/>
                      <a:pt x="-310" y="14546"/>
                      <a:pt x="498" y="15681"/>
                    </a:cubicBezTo>
                    <a:cubicBezTo>
                      <a:pt x="974" y="16309"/>
                      <a:pt x="1707" y="16655"/>
                      <a:pt x="2446" y="16655"/>
                    </a:cubicBezTo>
                    <a:cubicBezTo>
                      <a:pt x="2964" y="16655"/>
                      <a:pt x="3486" y="16485"/>
                      <a:pt x="3922" y="16121"/>
                    </a:cubicBezTo>
                    <a:lnTo>
                      <a:pt x="8218" y="12909"/>
                    </a:lnTo>
                    <a:lnTo>
                      <a:pt x="8218" y="19143"/>
                    </a:lnTo>
                    <a:cubicBezTo>
                      <a:pt x="8218" y="20467"/>
                      <a:pt x="9338" y="21600"/>
                      <a:pt x="10644" y="21600"/>
                    </a:cubicBezTo>
                    <a:cubicBezTo>
                      <a:pt x="11952" y="21600"/>
                      <a:pt x="13136" y="20467"/>
                      <a:pt x="13136" y="19143"/>
                    </a:cubicBezTo>
                    <a:lnTo>
                      <a:pt x="13136" y="4975"/>
                    </a:lnTo>
                    <a:lnTo>
                      <a:pt x="18800" y="4975"/>
                    </a:lnTo>
                    <a:cubicBezTo>
                      <a:pt x="20106" y="4975"/>
                      <a:pt x="21290" y="3842"/>
                      <a:pt x="21290" y="2519"/>
                    </a:cubicBezTo>
                    <a:cubicBezTo>
                      <a:pt x="21290" y="1195"/>
                      <a:pt x="20231" y="0"/>
                      <a:pt x="18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302" name="Google Shape;5302;p42"/>
            <p:cNvSpPr/>
            <p:nvPr/>
          </p:nvSpPr>
          <p:spPr>
            <a:xfrm>
              <a:off x="12373959" y="2355439"/>
              <a:ext cx="900703" cy="910814"/>
            </a:xfrm>
            <a:custGeom>
              <a:rect b="b" l="l" r="r" t="t"/>
              <a:pathLst>
                <a:path extrusionOk="0" h="21600" w="21456">
                  <a:moveTo>
                    <a:pt x="8939" y="8033"/>
                  </a:moveTo>
                  <a:lnTo>
                    <a:pt x="10678" y="10055"/>
                  </a:lnTo>
                  <a:lnTo>
                    <a:pt x="8939" y="10055"/>
                  </a:lnTo>
                  <a:lnTo>
                    <a:pt x="8939" y="8033"/>
                  </a:lnTo>
                  <a:close/>
                  <a:moveTo>
                    <a:pt x="9712" y="1203"/>
                  </a:moveTo>
                  <a:cubicBezTo>
                    <a:pt x="10195" y="1203"/>
                    <a:pt x="10678" y="1396"/>
                    <a:pt x="11065" y="1780"/>
                  </a:cubicBezTo>
                  <a:lnTo>
                    <a:pt x="12080" y="2790"/>
                  </a:lnTo>
                  <a:cubicBezTo>
                    <a:pt x="12709" y="3367"/>
                    <a:pt x="13482" y="3704"/>
                    <a:pt x="14302" y="3704"/>
                  </a:cubicBezTo>
                  <a:lnTo>
                    <a:pt x="15848" y="3704"/>
                  </a:lnTo>
                  <a:cubicBezTo>
                    <a:pt x="17589" y="3704"/>
                    <a:pt x="19039" y="5147"/>
                    <a:pt x="19039" y="6879"/>
                  </a:cubicBezTo>
                  <a:cubicBezTo>
                    <a:pt x="19039" y="8610"/>
                    <a:pt x="17589" y="10055"/>
                    <a:pt x="15848" y="10055"/>
                  </a:cubicBezTo>
                  <a:lnTo>
                    <a:pt x="12273" y="10055"/>
                  </a:lnTo>
                  <a:lnTo>
                    <a:pt x="8842" y="6158"/>
                  </a:lnTo>
                  <a:lnTo>
                    <a:pt x="8842" y="3127"/>
                  </a:lnTo>
                  <a:cubicBezTo>
                    <a:pt x="8842" y="2790"/>
                    <a:pt x="8505" y="2550"/>
                    <a:pt x="8215" y="2550"/>
                  </a:cubicBezTo>
                  <a:cubicBezTo>
                    <a:pt x="7925" y="2550"/>
                    <a:pt x="7635" y="2839"/>
                    <a:pt x="7635" y="3127"/>
                  </a:cubicBezTo>
                  <a:lnTo>
                    <a:pt x="7635" y="4714"/>
                  </a:lnTo>
                  <a:lnTo>
                    <a:pt x="4591" y="1203"/>
                  </a:lnTo>
                  <a:close/>
                  <a:moveTo>
                    <a:pt x="20295" y="11209"/>
                  </a:moveTo>
                  <a:lnTo>
                    <a:pt x="20295" y="14431"/>
                  </a:lnTo>
                  <a:lnTo>
                    <a:pt x="20342" y="14431"/>
                  </a:lnTo>
                  <a:cubicBezTo>
                    <a:pt x="20342" y="14817"/>
                    <a:pt x="20052" y="15106"/>
                    <a:pt x="19763" y="15106"/>
                  </a:cubicBezTo>
                  <a:lnTo>
                    <a:pt x="1256" y="15106"/>
                  </a:lnTo>
                  <a:lnTo>
                    <a:pt x="1256" y="14431"/>
                  </a:lnTo>
                  <a:cubicBezTo>
                    <a:pt x="1256" y="14095"/>
                    <a:pt x="1546" y="13807"/>
                    <a:pt x="1885" y="13807"/>
                  </a:cubicBezTo>
                  <a:lnTo>
                    <a:pt x="3141" y="13807"/>
                  </a:lnTo>
                  <a:cubicBezTo>
                    <a:pt x="3479" y="13807"/>
                    <a:pt x="3721" y="13469"/>
                    <a:pt x="3721" y="13133"/>
                  </a:cubicBezTo>
                  <a:lnTo>
                    <a:pt x="3721" y="11883"/>
                  </a:lnTo>
                  <a:cubicBezTo>
                    <a:pt x="3721" y="11498"/>
                    <a:pt x="4058" y="11209"/>
                    <a:pt x="4348" y="11209"/>
                  </a:cubicBezTo>
                  <a:close/>
                  <a:moveTo>
                    <a:pt x="3721" y="16357"/>
                  </a:moveTo>
                  <a:lnTo>
                    <a:pt x="3238" y="20204"/>
                  </a:lnTo>
                  <a:lnTo>
                    <a:pt x="3141" y="20204"/>
                  </a:lnTo>
                  <a:lnTo>
                    <a:pt x="2658" y="16357"/>
                  </a:lnTo>
                  <a:close/>
                  <a:moveTo>
                    <a:pt x="13868" y="16357"/>
                  </a:moveTo>
                  <a:lnTo>
                    <a:pt x="13385" y="20204"/>
                  </a:lnTo>
                  <a:lnTo>
                    <a:pt x="13289" y="20204"/>
                  </a:lnTo>
                  <a:lnTo>
                    <a:pt x="12805" y="16357"/>
                  </a:lnTo>
                  <a:close/>
                  <a:moveTo>
                    <a:pt x="19039" y="16357"/>
                  </a:moveTo>
                  <a:lnTo>
                    <a:pt x="18555" y="20204"/>
                  </a:lnTo>
                  <a:lnTo>
                    <a:pt x="18410" y="20204"/>
                  </a:lnTo>
                  <a:lnTo>
                    <a:pt x="17927" y="16357"/>
                  </a:lnTo>
                  <a:close/>
                  <a:moveTo>
                    <a:pt x="3189" y="0"/>
                  </a:moveTo>
                  <a:cubicBezTo>
                    <a:pt x="2948" y="0"/>
                    <a:pt x="2706" y="145"/>
                    <a:pt x="2609" y="385"/>
                  </a:cubicBezTo>
                  <a:cubicBezTo>
                    <a:pt x="2465" y="626"/>
                    <a:pt x="2512" y="866"/>
                    <a:pt x="2706" y="1011"/>
                  </a:cubicBezTo>
                  <a:lnTo>
                    <a:pt x="7586" y="6639"/>
                  </a:lnTo>
                  <a:lnTo>
                    <a:pt x="7586" y="10102"/>
                  </a:lnTo>
                  <a:lnTo>
                    <a:pt x="4397" y="10102"/>
                  </a:lnTo>
                  <a:cubicBezTo>
                    <a:pt x="3382" y="10102"/>
                    <a:pt x="2465" y="10968"/>
                    <a:pt x="2465" y="12026"/>
                  </a:cubicBezTo>
                  <a:lnTo>
                    <a:pt x="2465" y="12652"/>
                  </a:lnTo>
                  <a:lnTo>
                    <a:pt x="1885" y="12652"/>
                  </a:lnTo>
                  <a:cubicBezTo>
                    <a:pt x="821" y="12652"/>
                    <a:pt x="0" y="13469"/>
                    <a:pt x="0" y="14576"/>
                  </a:cubicBezTo>
                  <a:lnTo>
                    <a:pt x="0" y="15827"/>
                  </a:lnTo>
                  <a:cubicBezTo>
                    <a:pt x="0" y="16164"/>
                    <a:pt x="290" y="16500"/>
                    <a:pt x="580" y="16500"/>
                  </a:cubicBezTo>
                  <a:lnTo>
                    <a:pt x="1304" y="16500"/>
                  </a:lnTo>
                  <a:lnTo>
                    <a:pt x="1885" y="21070"/>
                  </a:lnTo>
                  <a:cubicBezTo>
                    <a:pt x="1933" y="21359"/>
                    <a:pt x="2175" y="21600"/>
                    <a:pt x="2465" y="21600"/>
                  </a:cubicBezTo>
                  <a:lnTo>
                    <a:pt x="3721" y="21600"/>
                  </a:lnTo>
                  <a:cubicBezTo>
                    <a:pt x="4058" y="21600"/>
                    <a:pt x="4348" y="21359"/>
                    <a:pt x="4348" y="21070"/>
                  </a:cubicBezTo>
                  <a:lnTo>
                    <a:pt x="4880" y="16500"/>
                  </a:lnTo>
                  <a:lnTo>
                    <a:pt x="11404" y="16500"/>
                  </a:lnTo>
                  <a:lnTo>
                    <a:pt x="11936" y="21070"/>
                  </a:lnTo>
                  <a:cubicBezTo>
                    <a:pt x="12032" y="21359"/>
                    <a:pt x="12273" y="21600"/>
                    <a:pt x="12563" y="21600"/>
                  </a:cubicBezTo>
                  <a:lnTo>
                    <a:pt x="13819" y="21600"/>
                  </a:lnTo>
                  <a:cubicBezTo>
                    <a:pt x="14109" y="21600"/>
                    <a:pt x="14448" y="21359"/>
                    <a:pt x="14448" y="21070"/>
                  </a:cubicBezTo>
                  <a:lnTo>
                    <a:pt x="14979" y="16500"/>
                  </a:lnTo>
                  <a:lnTo>
                    <a:pt x="16430" y="16500"/>
                  </a:lnTo>
                  <a:lnTo>
                    <a:pt x="16960" y="21070"/>
                  </a:lnTo>
                  <a:cubicBezTo>
                    <a:pt x="17009" y="21359"/>
                    <a:pt x="17250" y="21600"/>
                    <a:pt x="17589" y="21600"/>
                  </a:cubicBezTo>
                  <a:lnTo>
                    <a:pt x="18845" y="21600"/>
                  </a:lnTo>
                  <a:cubicBezTo>
                    <a:pt x="19135" y="21600"/>
                    <a:pt x="19425" y="21359"/>
                    <a:pt x="19425" y="21070"/>
                  </a:cubicBezTo>
                  <a:lnTo>
                    <a:pt x="20052" y="16357"/>
                  </a:lnTo>
                  <a:cubicBezTo>
                    <a:pt x="20825" y="16115"/>
                    <a:pt x="21358" y="15395"/>
                    <a:pt x="21358" y="14576"/>
                  </a:cubicBezTo>
                  <a:lnTo>
                    <a:pt x="21358" y="10776"/>
                  </a:lnTo>
                  <a:cubicBezTo>
                    <a:pt x="21600" y="10295"/>
                    <a:pt x="21358" y="10055"/>
                    <a:pt x="21019" y="10055"/>
                  </a:cubicBezTo>
                  <a:lnTo>
                    <a:pt x="19039" y="10055"/>
                  </a:lnTo>
                  <a:cubicBezTo>
                    <a:pt x="19859" y="9284"/>
                    <a:pt x="20342" y="8129"/>
                    <a:pt x="20342" y="6879"/>
                  </a:cubicBezTo>
                  <a:cubicBezTo>
                    <a:pt x="20342" y="4425"/>
                    <a:pt x="18362" y="2454"/>
                    <a:pt x="15897" y="2454"/>
                  </a:cubicBezTo>
                  <a:lnTo>
                    <a:pt x="14399" y="2454"/>
                  </a:lnTo>
                  <a:cubicBezTo>
                    <a:pt x="13916" y="2454"/>
                    <a:pt x="13385" y="2309"/>
                    <a:pt x="13046" y="1924"/>
                  </a:cubicBezTo>
                  <a:lnTo>
                    <a:pt x="12032" y="915"/>
                  </a:lnTo>
                  <a:cubicBezTo>
                    <a:pt x="11404" y="289"/>
                    <a:pt x="10631" y="0"/>
                    <a:pt x="97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03" name="Google Shape;5303;p42"/>
            <p:cNvSpPr/>
            <p:nvPr/>
          </p:nvSpPr>
          <p:spPr>
            <a:xfrm>
              <a:off x="14874228" y="3002"/>
              <a:ext cx="799340" cy="910814"/>
            </a:xfrm>
            <a:custGeom>
              <a:rect b="b" l="l" r="r" t="t"/>
              <a:pathLst>
                <a:path extrusionOk="0" h="21600" w="21494">
                  <a:moveTo>
                    <a:pt x="4418" y="1251"/>
                  </a:moveTo>
                  <a:cubicBezTo>
                    <a:pt x="5291" y="1251"/>
                    <a:pt x="5892" y="1829"/>
                    <a:pt x="5892" y="2550"/>
                  </a:cubicBezTo>
                  <a:lnTo>
                    <a:pt x="3000" y="2550"/>
                  </a:lnTo>
                  <a:cubicBezTo>
                    <a:pt x="3000" y="1829"/>
                    <a:pt x="3599" y="1251"/>
                    <a:pt x="4418" y="1251"/>
                  </a:cubicBezTo>
                  <a:close/>
                  <a:moveTo>
                    <a:pt x="17346" y="1251"/>
                  </a:moveTo>
                  <a:cubicBezTo>
                    <a:pt x="18163" y="1251"/>
                    <a:pt x="18764" y="1829"/>
                    <a:pt x="18764" y="2550"/>
                  </a:cubicBezTo>
                  <a:lnTo>
                    <a:pt x="15873" y="2550"/>
                  </a:lnTo>
                  <a:cubicBezTo>
                    <a:pt x="15873" y="1829"/>
                    <a:pt x="16583" y="1251"/>
                    <a:pt x="17346" y="1251"/>
                  </a:cubicBezTo>
                  <a:close/>
                  <a:moveTo>
                    <a:pt x="14346" y="3801"/>
                  </a:moveTo>
                  <a:lnTo>
                    <a:pt x="13146" y="8900"/>
                  </a:lnTo>
                  <a:lnTo>
                    <a:pt x="8619" y="8900"/>
                  </a:lnTo>
                  <a:lnTo>
                    <a:pt x="7419" y="3801"/>
                  </a:lnTo>
                  <a:cubicBezTo>
                    <a:pt x="8619" y="3801"/>
                    <a:pt x="9600" y="4138"/>
                    <a:pt x="10364" y="4859"/>
                  </a:cubicBezTo>
                  <a:cubicBezTo>
                    <a:pt x="10500" y="4979"/>
                    <a:pt x="10691" y="5039"/>
                    <a:pt x="10881" y="5039"/>
                  </a:cubicBezTo>
                  <a:cubicBezTo>
                    <a:pt x="11074" y="5039"/>
                    <a:pt x="11264" y="4979"/>
                    <a:pt x="11401" y="4859"/>
                  </a:cubicBezTo>
                  <a:cubicBezTo>
                    <a:pt x="12164" y="4234"/>
                    <a:pt x="13255" y="3801"/>
                    <a:pt x="14346" y="3801"/>
                  </a:cubicBezTo>
                  <a:close/>
                  <a:moveTo>
                    <a:pt x="12327" y="10151"/>
                  </a:moveTo>
                  <a:cubicBezTo>
                    <a:pt x="12710" y="10151"/>
                    <a:pt x="13037" y="10151"/>
                    <a:pt x="13364" y="10247"/>
                  </a:cubicBezTo>
                  <a:lnTo>
                    <a:pt x="14618" y="12316"/>
                  </a:lnTo>
                  <a:cubicBezTo>
                    <a:pt x="14727" y="12556"/>
                    <a:pt x="15000" y="12701"/>
                    <a:pt x="15218" y="12701"/>
                  </a:cubicBezTo>
                  <a:cubicBezTo>
                    <a:pt x="15327" y="12701"/>
                    <a:pt x="15436" y="12701"/>
                    <a:pt x="15546" y="12652"/>
                  </a:cubicBezTo>
                  <a:cubicBezTo>
                    <a:pt x="15873" y="12460"/>
                    <a:pt x="16036" y="12075"/>
                    <a:pt x="15873" y="11786"/>
                  </a:cubicBezTo>
                  <a:lnTo>
                    <a:pt x="15272" y="10632"/>
                  </a:lnTo>
                  <a:cubicBezTo>
                    <a:pt x="18219" y="11690"/>
                    <a:pt x="20345" y="14191"/>
                    <a:pt x="20345" y="17126"/>
                  </a:cubicBezTo>
                  <a:lnTo>
                    <a:pt x="20345" y="17752"/>
                  </a:lnTo>
                  <a:lnTo>
                    <a:pt x="1692" y="17752"/>
                  </a:lnTo>
                  <a:lnTo>
                    <a:pt x="1692" y="17126"/>
                  </a:lnTo>
                  <a:cubicBezTo>
                    <a:pt x="1582" y="14191"/>
                    <a:pt x="3708" y="11594"/>
                    <a:pt x="6600" y="10632"/>
                  </a:cubicBezTo>
                  <a:lnTo>
                    <a:pt x="6001" y="11786"/>
                  </a:lnTo>
                  <a:cubicBezTo>
                    <a:pt x="5783" y="12075"/>
                    <a:pt x="6001" y="12460"/>
                    <a:pt x="6328" y="12652"/>
                  </a:cubicBezTo>
                  <a:cubicBezTo>
                    <a:pt x="6491" y="12701"/>
                    <a:pt x="6546" y="12701"/>
                    <a:pt x="6709" y="12701"/>
                  </a:cubicBezTo>
                  <a:cubicBezTo>
                    <a:pt x="6982" y="12701"/>
                    <a:pt x="7254" y="12556"/>
                    <a:pt x="7310" y="12316"/>
                  </a:cubicBezTo>
                  <a:lnTo>
                    <a:pt x="8509" y="10247"/>
                  </a:lnTo>
                  <a:cubicBezTo>
                    <a:pt x="8890" y="10151"/>
                    <a:pt x="9218" y="10151"/>
                    <a:pt x="9545" y="10151"/>
                  </a:cubicBezTo>
                  <a:lnTo>
                    <a:pt x="10255" y="10151"/>
                  </a:lnTo>
                  <a:lnTo>
                    <a:pt x="10255" y="13374"/>
                  </a:lnTo>
                  <a:cubicBezTo>
                    <a:pt x="10255" y="13710"/>
                    <a:pt x="10582" y="13999"/>
                    <a:pt x="10964" y="13999"/>
                  </a:cubicBezTo>
                  <a:cubicBezTo>
                    <a:pt x="11401" y="13999"/>
                    <a:pt x="11673" y="13710"/>
                    <a:pt x="11673" y="13374"/>
                  </a:cubicBezTo>
                  <a:lnTo>
                    <a:pt x="11673" y="10151"/>
                  </a:lnTo>
                  <a:close/>
                  <a:moveTo>
                    <a:pt x="20182" y="19003"/>
                  </a:moveTo>
                  <a:lnTo>
                    <a:pt x="20182" y="20253"/>
                  </a:lnTo>
                  <a:lnTo>
                    <a:pt x="1582" y="20253"/>
                  </a:lnTo>
                  <a:lnTo>
                    <a:pt x="1582" y="19003"/>
                  </a:lnTo>
                  <a:close/>
                  <a:moveTo>
                    <a:pt x="4363" y="0"/>
                  </a:moveTo>
                  <a:cubicBezTo>
                    <a:pt x="2782" y="0"/>
                    <a:pt x="1527" y="1154"/>
                    <a:pt x="1527" y="2550"/>
                  </a:cubicBezTo>
                  <a:lnTo>
                    <a:pt x="1527" y="3127"/>
                  </a:lnTo>
                  <a:cubicBezTo>
                    <a:pt x="1527" y="3465"/>
                    <a:pt x="1854" y="3801"/>
                    <a:pt x="2181" y="3801"/>
                  </a:cubicBezTo>
                  <a:lnTo>
                    <a:pt x="5892" y="3801"/>
                  </a:lnTo>
                  <a:lnTo>
                    <a:pt x="7092" y="9140"/>
                  </a:lnTo>
                  <a:cubicBezTo>
                    <a:pt x="3054" y="10055"/>
                    <a:pt x="0" y="13278"/>
                    <a:pt x="0" y="17126"/>
                  </a:cubicBezTo>
                  <a:lnTo>
                    <a:pt x="0" y="20927"/>
                  </a:lnTo>
                  <a:cubicBezTo>
                    <a:pt x="0" y="21263"/>
                    <a:pt x="327" y="21600"/>
                    <a:pt x="710" y="21600"/>
                  </a:cubicBezTo>
                  <a:lnTo>
                    <a:pt x="20727" y="21600"/>
                  </a:lnTo>
                  <a:cubicBezTo>
                    <a:pt x="21164" y="21600"/>
                    <a:pt x="21491" y="21263"/>
                    <a:pt x="21491" y="20927"/>
                  </a:cubicBezTo>
                  <a:lnTo>
                    <a:pt x="21491" y="17126"/>
                  </a:lnTo>
                  <a:cubicBezTo>
                    <a:pt x="21600" y="13278"/>
                    <a:pt x="18600" y="10055"/>
                    <a:pt x="14618" y="9140"/>
                  </a:cubicBezTo>
                  <a:lnTo>
                    <a:pt x="15817" y="3801"/>
                  </a:lnTo>
                  <a:lnTo>
                    <a:pt x="19528" y="3801"/>
                  </a:lnTo>
                  <a:cubicBezTo>
                    <a:pt x="19908" y="3801"/>
                    <a:pt x="20182" y="3465"/>
                    <a:pt x="20182" y="3127"/>
                  </a:cubicBezTo>
                  <a:lnTo>
                    <a:pt x="20182" y="2550"/>
                  </a:lnTo>
                  <a:cubicBezTo>
                    <a:pt x="20182" y="1154"/>
                    <a:pt x="18873" y="0"/>
                    <a:pt x="17346" y="0"/>
                  </a:cubicBezTo>
                  <a:cubicBezTo>
                    <a:pt x="15764" y="0"/>
                    <a:pt x="14455" y="1154"/>
                    <a:pt x="14455" y="2550"/>
                  </a:cubicBezTo>
                  <a:lnTo>
                    <a:pt x="14346" y="2550"/>
                  </a:lnTo>
                  <a:cubicBezTo>
                    <a:pt x="13037" y="2550"/>
                    <a:pt x="11891" y="2887"/>
                    <a:pt x="10854" y="3561"/>
                  </a:cubicBezTo>
                  <a:cubicBezTo>
                    <a:pt x="9872" y="2887"/>
                    <a:pt x="8672" y="2550"/>
                    <a:pt x="7363" y="2550"/>
                  </a:cubicBezTo>
                  <a:lnTo>
                    <a:pt x="7254" y="2550"/>
                  </a:lnTo>
                  <a:cubicBezTo>
                    <a:pt x="7254" y="1154"/>
                    <a:pt x="5945" y="0"/>
                    <a:pt x="43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304" name="Google Shape;5304;p42"/>
            <p:cNvGrpSpPr/>
            <p:nvPr/>
          </p:nvGrpSpPr>
          <p:grpSpPr>
            <a:xfrm>
              <a:off x="1088" y="3678542"/>
              <a:ext cx="910750" cy="907534"/>
              <a:chOff x="64" y="-1"/>
              <a:chExt cx="910749" cy="907532"/>
            </a:xfrm>
          </p:grpSpPr>
          <p:sp>
            <p:nvSpPr>
              <p:cNvPr id="5305" name="Google Shape;5305;p42"/>
              <p:cNvSpPr/>
              <p:nvPr/>
            </p:nvSpPr>
            <p:spPr>
              <a:xfrm>
                <a:off x="64" y="-1"/>
                <a:ext cx="590297" cy="690484"/>
              </a:xfrm>
              <a:custGeom>
                <a:rect b="b" l="l" r="r" t="t"/>
                <a:pathLst>
                  <a:path extrusionOk="0" h="21600" w="21600">
                    <a:moveTo>
                      <a:pt x="6969" y="5037"/>
                    </a:moveTo>
                    <a:cubicBezTo>
                      <a:pt x="7299" y="5037"/>
                      <a:pt x="7596" y="5207"/>
                      <a:pt x="7794" y="5545"/>
                    </a:cubicBezTo>
                    <a:cubicBezTo>
                      <a:pt x="8091" y="5926"/>
                      <a:pt x="7794" y="6433"/>
                      <a:pt x="7348" y="6625"/>
                    </a:cubicBezTo>
                    <a:lnTo>
                      <a:pt x="3414" y="8339"/>
                    </a:lnTo>
                    <a:cubicBezTo>
                      <a:pt x="3305" y="8369"/>
                      <a:pt x="3188" y="8385"/>
                      <a:pt x="3070" y="8385"/>
                    </a:cubicBezTo>
                    <a:cubicBezTo>
                      <a:pt x="2702" y="8385"/>
                      <a:pt x="2321" y="8230"/>
                      <a:pt x="2151" y="7894"/>
                    </a:cubicBezTo>
                    <a:cubicBezTo>
                      <a:pt x="1854" y="7513"/>
                      <a:pt x="2151" y="7068"/>
                      <a:pt x="2596" y="6814"/>
                    </a:cubicBezTo>
                    <a:lnTo>
                      <a:pt x="6458" y="5164"/>
                    </a:lnTo>
                    <a:cubicBezTo>
                      <a:pt x="6630" y="5080"/>
                      <a:pt x="6804" y="5037"/>
                      <a:pt x="6969" y="5037"/>
                    </a:cubicBezTo>
                    <a:close/>
                    <a:moveTo>
                      <a:pt x="978" y="0"/>
                    </a:moveTo>
                    <a:cubicBezTo>
                      <a:pt x="794" y="0"/>
                      <a:pt x="608" y="46"/>
                      <a:pt x="445" y="151"/>
                    </a:cubicBezTo>
                    <a:cubicBezTo>
                      <a:pt x="148" y="278"/>
                      <a:pt x="0" y="532"/>
                      <a:pt x="0" y="850"/>
                    </a:cubicBezTo>
                    <a:lnTo>
                      <a:pt x="0" y="10750"/>
                    </a:lnTo>
                    <a:cubicBezTo>
                      <a:pt x="73" y="16017"/>
                      <a:pt x="4526" y="20585"/>
                      <a:pt x="10687" y="21600"/>
                    </a:cubicBezTo>
                    <a:lnTo>
                      <a:pt x="10762" y="21600"/>
                    </a:lnTo>
                    <a:cubicBezTo>
                      <a:pt x="10169" y="20267"/>
                      <a:pt x="9796" y="18871"/>
                      <a:pt x="9796" y="17348"/>
                    </a:cubicBezTo>
                    <a:lnTo>
                      <a:pt x="9796" y="15128"/>
                    </a:lnTo>
                    <a:cubicBezTo>
                      <a:pt x="8981" y="15255"/>
                      <a:pt x="8239" y="15636"/>
                      <a:pt x="7570" y="16144"/>
                    </a:cubicBezTo>
                    <a:cubicBezTo>
                      <a:pt x="7384" y="16301"/>
                      <a:pt x="7143" y="16381"/>
                      <a:pt x="6903" y="16381"/>
                    </a:cubicBezTo>
                    <a:cubicBezTo>
                      <a:pt x="6660" y="16381"/>
                      <a:pt x="6420" y="16301"/>
                      <a:pt x="6234" y="16144"/>
                    </a:cubicBezTo>
                    <a:cubicBezTo>
                      <a:pt x="5864" y="15825"/>
                      <a:pt x="5864" y="15255"/>
                      <a:pt x="6234" y="15002"/>
                    </a:cubicBezTo>
                    <a:cubicBezTo>
                      <a:pt x="7200" y="14111"/>
                      <a:pt x="8460" y="13604"/>
                      <a:pt x="9796" y="13477"/>
                    </a:cubicBezTo>
                    <a:lnTo>
                      <a:pt x="9796" y="7575"/>
                    </a:lnTo>
                    <a:cubicBezTo>
                      <a:pt x="9796" y="6179"/>
                      <a:pt x="11132" y="5164"/>
                      <a:pt x="12767" y="5164"/>
                    </a:cubicBezTo>
                    <a:cubicBezTo>
                      <a:pt x="13137" y="5164"/>
                      <a:pt x="13509" y="5229"/>
                      <a:pt x="13879" y="5291"/>
                    </a:cubicBezTo>
                    <a:cubicBezTo>
                      <a:pt x="16330" y="6179"/>
                      <a:pt x="19001" y="6560"/>
                      <a:pt x="21600" y="6625"/>
                    </a:cubicBezTo>
                    <a:lnTo>
                      <a:pt x="21600" y="850"/>
                    </a:lnTo>
                    <a:cubicBezTo>
                      <a:pt x="21600" y="596"/>
                      <a:pt x="21452" y="278"/>
                      <a:pt x="21155" y="151"/>
                    </a:cubicBezTo>
                    <a:cubicBezTo>
                      <a:pt x="20990" y="46"/>
                      <a:pt x="20804" y="0"/>
                      <a:pt x="20620" y="0"/>
                    </a:cubicBezTo>
                    <a:cubicBezTo>
                      <a:pt x="20471" y="0"/>
                      <a:pt x="20323" y="32"/>
                      <a:pt x="20189" y="89"/>
                    </a:cubicBezTo>
                    <a:cubicBezTo>
                      <a:pt x="17182" y="1104"/>
                      <a:pt x="13990" y="1611"/>
                      <a:pt x="10800" y="1611"/>
                    </a:cubicBezTo>
                    <a:cubicBezTo>
                      <a:pt x="7608" y="1611"/>
                      <a:pt x="4415" y="1104"/>
                      <a:pt x="1409" y="89"/>
                    </a:cubicBezTo>
                    <a:cubicBezTo>
                      <a:pt x="1277" y="32"/>
                      <a:pt x="1129" y="0"/>
                      <a:pt x="9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06" name="Google Shape;5306;p42"/>
              <p:cNvSpPr/>
              <p:nvPr/>
            </p:nvSpPr>
            <p:spPr>
              <a:xfrm>
                <a:off x="322576" y="213248"/>
                <a:ext cx="588237" cy="694283"/>
              </a:xfrm>
              <a:custGeom>
                <a:rect b="b" l="l" r="r" t="t"/>
                <a:pathLst>
                  <a:path extrusionOk="0" h="21600" w="21600">
                    <a:moveTo>
                      <a:pt x="4982" y="6632"/>
                    </a:moveTo>
                    <a:cubicBezTo>
                      <a:pt x="5112" y="6632"/>
                      <a:pt x="5244" y="6656"/>
                      <a:pt x="5362" y="6707"/>
                    </a:cubicBezTo>
                    <a:lnTo>
                      <a:pt x="9311" y="8347"/>
                    </a:lnTo>
                    <a:cubicBezTo>
                      <a:pt x="9757" y="8600"/>
                      <a:pt x="9906" y="9042"/>
                      <a:pt x="9757" y="9421"/>
                    </a:cubicBezTo>
                    <a:cubicBezTo>
                      <a:pt x="9533" y="9755"/>
                      <a:pt x="9178" y="9908"/>
                      <a:pt x="8793" y="9908"/>
                    </a:cubicBezTo>
                    <a:cubicBezTo>
                      <a:pt x="8670" y="9908"/>
                      <a:pt x="8544" y="9892"/>
                      <a:pt x="8417" y="9862"/>
                    </a:cubicBezTo>
                    <a:lnTo>
                      <a:pt x="4544" y="8159"/>
                    </a:lnTo>
                    <a:cubicBezTo>
                      <a:pt x="4097" y="8033"/>
                      <a:pt x="3873" y="7464"/>
                      <a:pt x="4097" y="7085"/>
                    </a:cubicBezTo>
                    <a:cubicBezTo>
                      <a:pt x="4260" y="6809"/>
                      <a:pt x="4625" y="6632"/>
                      <a:pt x="4982" y="6632"/>
                    </a:cubicBezTo>
                    <a:close/>
                    <a:moveTo>
                      <a:pt x="16751" y="6642"/>
                    </a:moveTo>
                    <a:cubicBezTo>
                      <a:pt x="17082" y="6642"/>
                      <a:pt x="17380" y="6811"/>
                      <a:pt x="17578" y="7147"/>
                    </a:cubicBezTo>
                    <a:cubicBezTo>
                      <a:pt x="17876" y="7528"/>
                      <a:pt x="17578" y="8033"/>
                      <a:pt x="17132" y="8221"/>
                    </a:cubicBezTo>
                    <a:lnTo>
                      <a:pt x="13183" y="9926"/>
                    </a:lnTo>
                    <a:cubicBezTo>
                      <a:pt x="13067" y="9974"/>
                      <a:pt x="12935" y="9998"/>
                      <a:pt x="12800" y="9998"/>
                    </a:cubicBezTo>
                    <a:cubicBezTo>
                      <a:pt x="12422" y="9998"/>
                      <a:pt x="12027" y="9809"/>
                      <a:pt x="11918" y="9483"/>
                    </a:cubicBezTo>
                    <a:cubicBezTo>
                      <a:pt x="11694" y="9042"/>
                      <a:pt x="11918" y="8537"/>
                      <a:pt x="12365" y="8411"/>
                    </a:cubicBezTo>
                    <a:lnTo>
                      <a:pt x="16238" y="6769"/>
                    </a:lnTo>
                    <a:cubicBezTo>
                      <a:pt x="16413" y="6685"/>
                      <a:pt x="16585" y="6642"/>
                      <a:pt x="16751" y="6642"/>
                    </a:cubicBezTo>
                    <a:close/>
                    <a:moveTo>
                      <a:pt x="14711" y="13285"/>
                    </a:moveTo>
                    <a:cubicBezTo>
                      <a:pt x="14971" y="13285"/>
                      <a:pt x="15233" y="13365"/>
                      <a:pt x="15417" y="13521"/>
                    </a:cubicBezTo>
                    <a:cubicBezTo>
                      <a:pt x="15791" y="13838"/>
                      <a:pt x="15791" y="14407"/>
                      <a:pt x="15417" y="14721"/>
                    </a:cubicBezTo>
                    <a:cubicBezTo>
                      <a:pt x="14153" y="15795"/>
                      <a:pt x="12438" y="16300"/>
                      <a:pt x="10876" y="16300"/>
                    </a:cubicBezTo>
                    <a:cubicBezTo>
                      <a:pt x="9311" y="16300"/>
                      <a:pt x="7523" y="15731"/>
                      <a:pt x="6332" y="14721"/>
                    </a:cubicBezTo>
                    <a:cubicBezTo>
                      <a:pt x="5958" y="14407"/>
                      <a:pt x="5958" y="13838"/>
                      <a:pt x="6332" y="13521"/>
                    </a:cubicBezTo>
                    <a:cubicBezTo>
                      <a:pt x="6518" y="13365"/>
                      <a:pt x="6759" y="13285"/>
                      <a:pt x="7001" y="13285"/>
                    </a:cubicBezTo>
                    <a:cubicBezTo>
                      <a:pt x="7244" y="13285"/>
                      <a:pt x="7485" y="13365"/>
                      <a:pt x="7672" y="13521"/>
                    </a:cubicBezTo>
                    <a:cubicBezTo>
                      <a:pt x="8528" y="14280"/>
                      <a:pt x="9684" y="14659"/>
                      <a:pt x="10838" y="14659"/>
                    </a:cubicBezTo>
                    <a:cubicBezTo>
                      <a:pt x="11992" y="14659"/>
                      <a:pt x="13148" y="14280"/>
                      <a:pt x="14004" y="13521"/>
                    </a:cubicBezTo>
                    <a:cubicBezTo>
                      <a:pt x="14190" y="13365"/>
                      <a:pt x="14450" y="13285"/>
                      <a:pt x="14711" y="13285"/>
                    </a:cubicBezTo>
                    <a:close/>
                    <a:moveTo>
                      <a:pt x="20654" y="0"/>
                    </a:moveTo>
                    <a:cubicBezTo>
                      <a:pt x="20522" y="0"/>
                      <a:pt x="20387" y="26"/>
                      <a:pt x="20259" y="80"/>
                    </a:cubicBezTo>
                    <a:cubicBezTo>
                      <a:pt x="17243" y="1090"/>
                      <a:pt x="14023" y="1595"/>
                      <a:pt x="10791" y="1595"/>
                    </a:cubicBezTo>
                    <a:cubicBezTo>
                      <a:pt x="7561" y="1595"/>
                      <a:pt x="4320" y="1090"/>
                      <a:pt x="1267" y="80"/>
                    </a:cubicBezTo>
                    <a:cubicBezTo>
                      <a:pt x="1166" y="44"/>
                      <a:pt x="1054" y="26"/>
                      <a:pt x="943" y="26"/>
                    </a:cubicBezTo>
                    <a:cubicBezTo>
                      <a:pt x="482" y="26"/>
                      <a:pt x="0" y="329"/>
                      <a:pt x="0" y="837"/>
                    </a:cubicBezTo>
                    <a:lnTo>
                      <a:pt x="0" y="10619"/>
                    </a:lnTo>
                    <a:cubicBezTo>
                      <a:pt x="0" y="15921"/>
                      <a:pt x="4468" y="20590"/>
                      <a:pt x="10578" y="21600"/>
                    </a:cubicBezTo>
                    <a:lnTo>
                      <a:pt x="10949" y="21600"/>
                    </a:lnTo>
                    <a:cubicBezTo>
                      <a:pt x="17132" y="20526"/>
                      <a:pt x="21600" y="15921"/>
                      <a:pt x="21600" y="10619"/>
                    </a:cubicBezTo>
                    <a:lnTo>
                      <a:pt x="21600" y="837"/>
                    </a:lnTo>
                    <a:cubicBezTo>
                      <a:pt x="21600" y="341"/>
                      <a:pt x="21141" y="0"/>
                      <a:pt x="206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307" name="Google Shape;5307;p42"/>
            <p:cNvGrpSpPr/>
            <p:nvPr/>
          </p:nvGrpSpPr>
          <p:grpSpPr>
            <a:xfrm>
              <a:off x="1056" y="4805823"/>
              <a:ext cx="910815" cy="906695"/>
              <a:chOff x="0" y="64"/>
              <a:chExt cx="910814" cy="906693"/>
            </a:xfrm>
          </p:grpSpPr>
          <p:sp>
            <p:nvSpPr>
              <p:cNvPr id="5308" name="Google Shape;5308;p42"/>
              <p:cNvSpPr/>
              <p:nvPr/>
            </p:nvSpPr>
            <p:spPr>
              <a:xfrm>
                <a:off x="590296" y="64"/>
                <a:ext cx="320518" cy="371190"/>
              </a:xfrm>
              <a:custGeom>
                <a:rect b="b" l="l" r="r" t="t"/>
                <a:pathLst>
                  <a:path extrusionOk="0" h="21600" w="21600">
                    <a:moveTo>
                      <a:pt x="0" y="0"/>
                    </a:moveTo>
                    <a:lnTo>
                      <a:pt x="0" y="10742"/>
                    </a:lnTo>
                    <a:cubicBezTo>
                      <a:pt x="0" y="16171"/>
                      <a:pt x="4786" y="20656"/>
                      <a:pt x="10800" y="21364"/>
                    </a:cubicBezTo>
                    <a:cubicBezTo>
                      <a:pt x="8613" y="19356"/>
                      <a:pt x="7246" y="16759"/>
                      <a:pt x="7246" y="13811"/>
                    </a:cubicBezTo>
                    <a:lnTo>
                      <a:pt x="7246" y="7553"/>
                    </a:lnTo>
                    <a:cubicBezTo>
                      <a:pt x="7246" y="6725"/>
                      <a:pt x="8066" y="6017"/>
                      <a:pt x="9021" y="6017"/>
                    </a:cubicBezTo>
                    <a:cubicBezTo>
                      <a:pt x="9841" y="6017"/>
                      <a:pt x="10800" y="6725"/>
                      <a:pt x="10800" y="7553"/>
                    </a:cubicBezTo>
                    <a:lnTo>
                      <a:pt x="10800" y="13811"/>
                    </a:lnTo>
                    <a:cubicBezTo>
                      <a:pt x="10800" y="18059"/>
                      <a:pt x="14900" y="21600"/>
                      <a:pt x="19821" y="21600"/>
                    </a:cubicBezTo>
                    <a:lnTo>
                      <a:pt x="21600" y="21600"/>
                    </a:lnTo>
                    <a:lnTo>
                      <a:pt x="21600" y="1416"/>
                    </a:lnTo>
                    <a:cubicBezTo>
                      <a:pt x="21600" y="472"/>
                      <a:pt x="20780" y="0"/>
                      <a:pt x="198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09" name="Google Shape;5309;p42"/>
              <p:cNvSpPr/>
              <p:nvPr/>
            </p:nvSpPr>
            <p:spPr>
              <a:xfrm>
                <a:off x="373249" y="64"/>
                <a:ext cx="162255" cy="157169"/>
              </a:xfrm>
              <a:custGeom>
                <a:rect b="b" l="l" r="r" t="t"/>
                <a:pathLst>
                  <a:path extrusionOk="0" h="21600" w="21600">
                    <a:moveTo>
                      <a:pt x="0" y="0"/>
                    </a:moveTo>
                    <a:lnTo>
                      <a:pt x="0" y="17839"/>
                    </a:lnTo>
                    <a:cubicBezTo>
                      <a:pt x="2974" y="20343"/>
                      <a:pt x="6823" y="21600"/>
                      <a:pt x="10697" y="21600"/>
                    </a:cubicBezTo>
                    <a:cubicBezTo>
                      <a:pt x="14580" y="21600"/>
                      <a:pt x="18497" y="20343"/>
                      <a:pt x="21600" y="1783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10" name="Google Shape;5310;p42"/>
              <p:cNvSpPr/>
              <p:nvPr/>
            </p:nvSpPr>
            <p:spPr>
              <a:xfrm>
                <a:off x="0" y="64"/>
                <a:ext cx="320517" cy="369194"/>
              </a:xfrm>
              <a:custGeom>
                <a:rect b="b" l="l" r="r" t="t"/>
                <a:pathLst>
                  <a:path extrusionOk="0" h="21600" w="21600">
                    <a:moveTo>
                      <a:pt x="1914" y="0"/>
                    </a:moveTo>
                    <a:cubicBezTo>
                      <a:pt x="820" y="0"/>
                      <a:pt x="0" y="712"/>
                      <a:pt x="0" y="1424"/>
                    </a:cubicBezTo>
                    <a:lnTo>
                      <a:pt x="0" y="21596"/>
                    </a:lnTo>
                    <a:lnTo>
                      <a:pt x="1914" y="21596"/>
                    </a:lnTo>
                    <a:cubicBezTo>
                      <a:pt x="1996" y="21600"/>
                      <a:pt x="2074" y="21600"/>
                      <a:pt x="2152" y="21600"/>
                    </a:cubicBezTo>
                    <a:cubicBezTo>
                      <a:pt x="6964" y="21600"/>
                      <a:pt x="10800" y="18085"/>
                      <a:pt x="10800" y="13885"/>
                    </a:cubicBezTo>
                    <a:lnTo>
                      <a:pt x="10800" y="7711"/>
                    </a:lnTo>
                    <a:cubicBezTo>
                      <a:pt x="10800" y="6762"/>
                      <a:pt x="11620" y="6050"/>
                      <a:pt x="12440" y="6050"/>
                    </a:cubicBezTo>
                    <a:cubicBezTo>
                      <a:pt x="13534" y="6050"/>
                      <a:pt x="14354" y="6762"/>
                      <a:pt x="14354" y="7711"/>
                    </a:cubicBezTo>
                    <a:lnTo>
                      <a:pt x="14354" y="13885"/>
                    </a:lnTo>
                    <a:cubicBezTo>
                      <a:pt x="14354" y="16850"/>
                      <a:pt x="12987" y="19581"/>
                      <a:pt x="10800" y="21479"/>
                    </a:cubicBezTo>
                    <a:cubicBezTo>
                      <a:pt x="16953" y="20767"/>
                      <a:pt x="21600" y="16258"/>
                      <a:pt x="21600" y="108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11" name="Google Shape;5311;p42"/>
              <p:cNvSpPr/>
              <p:nvPr/>
            </p:nvSpPr>
            <p:spPr>
              <a:xfrm>
                <a:off x="0" y="584244"/>
                <a:ext cx="908753" cy="322513"/>
              </a:xfrm>
              <a:custGeom>
                <a:rect b="b" l="l" r="r" t="t"/>
                <a:pathLst>
                  <a:path extrusionOk="0" h="21600" w="21600">
                    <a:moveTo>
                      <a:pt x="7522" y="0"/>
                    </a:moveTo>
                    <a:lnTo>
                      <a:pt x="8824" y="7063"/>
                    </a:lnTo>
                    <a:cubicBezTo>
                      <a:pt x="8921" y="7745"/>
                      <a:pt x="8872" y="8560"/>
                      <a:pt x="8679" y="9103"/>
                    </a:cubicBezTo>
                    <a:cubicBezTo>
                      <a:pt x="8246" y="10052"/>
                      <a:pt x="7762" y="10595"/>
                      <a:pt x="7233" y="10595"/>
                    </a:cubicBezTo>
                    <a:cubicBezTo>
                      <a:pt x="6509" y="10595"/>
                      <a:pt x="5834" y="9508"/>
                      <a:pt x="5448" y="7878"/>
                    </a:cubicBezTo>
                    <a:cubicBezTo>
                      <a:pt x="5255" y="7201"/>
                      <a:pt x="4966" y="6861"/>
                      <a:pt x="4677" y="6861"/>
                    </a:cubicBezTo>
                    <a:cubicBezTo>
                      <a:pt x="4388" y="6861"/>
                      <a:pt x="4098" y="7201"/>
                      <a:pt x="3906" y="7878"/>
                    </a:cubicBezTo>
                    <a:cubicBezTo>
                      <a:pt x="3503" y="9543"/>
                      <a:pt x="2824" y="10392"/>
                      <a:pt x="2138" y="10392"/>
                    </a:cubicBezTo>
                    <a:cubicBezTo>
                      <a:pt x="1425" y="10392"/>
                      <a:pt x="707" y="9478"/>
                      <a:pt x="289" y="7607"/>
                    </a:cubicBezTo>
                    <a:cubicBezTo>
                      <a:pt x="242" y="7335"/>
                      <a:pt x="145" y="7201"/>
                      <a:pt x="0" y="6930"/>
                    </a:cubicBezTo>
                    <a:lnTo>
                      <a:pt x="0" y="19698"/>
                    </a:lnTo>
                    <a:cubicBezTo>
                      <a:pt x="0" y="20785"/>
                      <a:pt x="289" y="21600"/>
                      <a:pt x="675" y="21600"/>
                    </a:cubicBezTo>
                    <a:lnTo>
                      <a:pt x="20974" y="21600"/>
                    </a:lnTo>
                    <a:cubicBezTo>
                      <a:pt x="21360" y="21600"/>
                      <a:pt x="21600" y="20785"/>
                      <a:pt x="21600" y="19698"/>
                    </a:cubicBezTo>
                    <a:lnTo>
                      <a:pt x="21600" y="6930"/>
                    </a:lnTo>
                    <a:cubicBezTo>
                      <a:pt x="21456" y="7201"/>
                      <a:pt x="21360" y="7335"/>
                      <a:pt x="21263" y="7607"/>
                    </a:cubicBezTo>
                    <a:cubicBezTo>
                      <a:pt x="20870" y="9478"/>
                      <a:pt x="20164" y="10392"/>
                      <a:pt x="19451" y="10392"/>
                    </a:cubicBezTo>
                    <a:cubicBezTo>
                      <a:pt x="18764" y="10392"/>
                      <a:pt x="18072" y="9543"/>
                      <a:pt x="17647" y="7878"/>
                    </a:cubicBezTo>
                    <a:cubicBezTo>
                      <a:pt x="17479" y="7201"/>
                      <a:pt x="17202" y="6861"/>
                      <a:pt x="16917" y="6861"/>
                    </a:cubicBezTo>
                    <a:cubicBezTo>
                      <a:pt x="16634" y="6861"/>
                      <a:pt x="16345" y="7201"/>
                      <a:pt x="16152" y="7878"/>
                    </a:cubicBezTo>
                    <a:cubicBezTo>
                      <a:pt x="15719" y="9508"/>
                      <a:pt x="15091" y="10595"/>
                      <a:pt x="14369" y="10595"/>
                    </a:cubicBezTo>
                    <a:cubicBezTo>
                      <a:pt x="13790" y="10595"/>
                      <a:pt x="13259" y="10052"/>
                      <a:pt x="12923" y="9103"/>
                    </a:cubicBezTo>
                    <a:cubicBezTo>
                      <a:pt x="12728" y="8560"/>
                      <a:pt x="12681" y="7745"/>
                      <a:pt x="12777" y="7063"/>
                    </a:cubicBezTo>
                    <a:lnTo>
                      <a:pt x="1403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12" name="Google Shape;5312;p42"/>
              <p:cNvSpPr/>
              <p:nvPr/>
            </p:nvSpPr>
            <p:spPr>
              <a:xfrm>
                <a:off x="598409" y="419929"/>
                <a:ext cx="310344" cy="270554"/>
              </a:xfrm>
              <a:custGeom>
                <a:rect b="b" l="l" r="r" t="t"/>
                <a:pathLst>
                  <a:path extrusionOk="0" h="21600" w="21600">
                    <a:moveTo>
                      <a:pt x="9317" y="0"/>
                    </a:moveTo>
                    <a:lnTo>
                      <a:pt x="0" y="21538"/>
                    </a:lnTo>
                    <a:lnTo>
                      <a:pt x="847" y="21538"/>
                    </a:lnTo>
                    <a:cubicBezTo>
                      <a:pt x="1694" y="21214"/>
                      <a:pt x="2259" y="20891"/>
                      <a:pt x="2684" y="20243"/>
                    </a:cubicBezTo>
                    <a:cubicBezTo>
                      <a:pt x="3953" y="18141"/>
                      <a:pt x="5929" y="17087"/>
                      <a:pt x="7905" y="17087"/>
                    </a:cubicBezTo>
                    <a:cubicBezTo>
                      <a:pt x="9881" y="17087"/>
                      <a:pt x="11862" y="18141"/>
                      <a:pt x="13130" y="20243"/>
                    </a:cubicBezTo>
                    <a:cubicBezTo>
                      <a:pt x="13565" y="21071"/>
                      <a:pt x="14327" y="21600"/>
                      <a:pt x="15174" y="21600"/>
                    </a:cubicBezTo>
                    <a:cubicBezTo>
                      <a:pt x="15989" y="21600"/>
                      <a:pt x="16886" y="21112"/>
                      <a:pt x="17647" y="19919"/>
                    </a:cubicBezTo>
                    <a:cubicBezTo>
                      <a:pt x="18777" y="18300"/>
                      <a:pt x="20188" y="17493"/>
                      <a:pt x="21600" y="17004"/>
                    </a:cubicBezTo>
                    <a:lnTo>
                      <a:pt x="21600" y="488"/>
                    </a:lnTo>
                    <a:lnTo>
                      <a:pt x="12283" y="488"/>
                    </a:lnTo>
                    <a:cubicBezTo>
                      <a:pt x="11297" y="488"/>
                      <a:pt x="10450" y="164"/>
                      <a:pt x="93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13" name="Google Shape;5313;p42"/>
              <p:cNvSpPr/>
              <p:nvPr/>
            </p:nvSpPr>
            <p:spPr>
              <a:xfrm>
                <a:off x="0" y="419929"/>
                <a:ext cx="312404" cy="270811"/>
              </a:xfrm>
              <a:custGeom>
                <a:rect b="b" l="l" r="r" t="t"/>
                <a:pathLst>
                  <a:path extrusionOk="0" h="21600" w="21600">
                    <a:moveTo>
                      <a:pt x="12345" y="0"/>
                    </a:moveTo>
                    <a:cubicBezTo>
                      <a:pt x="11223" y="164"/>
                      <a:pt x="10382" y="488"/>
                      <a:pt x="9260" y="488"/>
                    </a:cubicBezTo>
                    <a:lnTo>
                      <a:pt x="0" y="488"/>
                    </a:lnTo>
                    <a:lnTo>
                      <a:pt x="0" y="17153"/>
                    </a:lnTo>
                    <a:cubicBezTo>
                      <a:pt x="1402" y="17635"/>
                      <a:pt x="2805" y="18447"/>
                      <a:pt x="3926" y="20064"/>
                    </a:cubicBezTo>
                    <a:cubicBezTo>
                      <a:pt x="4665" y="21148"/>
                      <a:pt x="5538" y="21600"/>
                      <a:pt x="6330" y="21600"/>
                    </a:cubicBezTo>
                    <a:cubicBezTo>
                      <a:pt x="7199" y="21600"/>
                      <a:pt x="7978" y="21066"/>
                      <a:pt x="8414" y="20224"/>
                    </a:cubicBezTo>
                    <a:cubicBezTo>
                      <a:pt x="9678" y="18123"/>
                      <a:pt x="11641" y="17070"/>
                      <a:pt x="13605" y="17070"/>
                    </a:cubicBezTo>
                    <a:cubicBezTo>
                      <a:pt x="15568" y="17070"/>
                      <a:pt x="17531" y="18123"/>
                      <a:pt x="18795" y="20224"/>
                    </a:cubicBezTo>
                    <a:cubicBezTo>
                      <a:pt x="19076" y="21035"/>
                      <a:pt x="19775" y="21518"/>
                      <a:pt x="20759" y="21518"/>
                    </a:cubicBezTo>
                    <a:lnTo>
                      <a:pt x="21600" y="21518"/>
                    </a:lnTo>
                    <a:lnTo>
                      <a:pt x="1234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314" name="Google Shape;5314;p42"/>
            <p:cNvSpPr/>
            <p:nvPr/>
          </p:nvSpPr>
          <p:spPr>
            <a:xfrm>
              <a:off x="0" y="5939020"/>
              <a:ext cx="693768" cy="904699"/>
            </a:xfrm>
            <a:custGeom>
              <a:rect b="b" l="l" r="r" t="t"/>
              <a:pathLst>
                <a:path extrusionOk="0" h="21600" w="21600">
                  <a:moveTo>
                    <a:pt x="10801" y="0"/>
                  </a:moveTo>
                  <a:cubicBezTo>
                    <a:pt x="7896" y="0"/>
                    <a:pt x="5495" y="1646"/>
                    <a:pt x="5116" y="3826"/>
                  </a:cubicBezTo>
                  <a:lnTo>
                    <a:pt x="9159" y="3826"/>
                  </a:lnTo>
                  <a:cubicBezTo>
                    <a:pt x="9600" y="3826"/>
                    <a:pt x="10043" y="4117"/>
                    <a:pt x="10043" y="4407"/>
                  </a:cubicBezTo>
                  <a:cubicBezTo>
                    <a:pt x="10043" y="4698"/>
                    <a:pt x="9600" y="5038"/>
                    <a:pt x="9159" y="5038"/>
                  </a:cubicBezTo>
                  <a:lnTo>
                    <a:pt x="4990" y="5038"/>
                  </a:lnTo>
                  <a:lnTo>
                    <a:pt x="4990" y="6297"/>
                  </a:lnTo>
                  <a:lnTo>
                    <a:pt x="9159" y="6297"/>
                  </a:lnTo>
                  <a:cubicBezTo>
                    <a:pt x="9600" y="6297"/>
                    <a:pt x="10043" y="6587"/>
                    <a:pt x="10043" y="6975"/>
                  </a:cubicBezTo>
                  <a:cubicBezTo>
                    <a:pt x="10043" y="7313"/>
                    <a:pt x="9600" y="7556"/>
                    <a:pt x="9159" y="7556"/>
                  </a:cubicBezTo>
                  <a:lnTo>
                    <a:pt x="4990" y="7556"/>
                  </a:lnTo>
                  <a:lnTo>
                    <a:pt x="4990" y="8815"/>
                  </a:lnTo>
                  <a:lnTo>
                    <a:pt x="9159" y="8815"/>
                  </a:lnTo>
                  <a:cubicBezTo>
                    <a:pt x="9600" y="8815"/>
                    <a:pt x="10043" y="9154"/>
                    <a:pt x="10043" y="9445"/>
                  </a:cubicBezTo>
                  <a:cubicBezTo>
                    <a:pt x="10043" y="9832"/>
                    <a:pt x="9600" y="10123"/>
                    <a:pt x="9159" y="10123"/>
                  </a:cubicBezTo>
                  <a:lnTo>
                    <a:pt x="5116" y="10123"/>
                  </a:lnTo>
                  <a:cubicBezTo>
                    <a:pt x="5495" y="12060"/>
                    <a:pt x="7517" y="13562"/>
                    <a:pt x="10043" y="13852"/>
                  </a:cubicBezTo>
                  <a:lnTo>
                    <a:pt x="10043" y="15159"/>
                  </a:lnTo>
                  <a:cubicBezTo>
                    <a:pt x="5621" y="14821"/>
                    <a:pt x="2149" y="12107"/>
                    <a:pt x="1706" y="8718"/>
                  </a:cubicBezTo>
                  <a:cubicBezTo>
                    <a:pt x="1959" y="8767"/>
                    <a:pt x="2275" y="8815"/>
                    <a:pt x="2528" y="8815"/>
                  </a:cubicBezTo>
                  <a:cubicBezTo>
                    <a:pt x="2843" y="8815"/>
                    <a:pt x="3095" y="8767"/>
                    <a:pt x="3412" y="8718"/>
                  </a:cubicBezTo>
                  <a:lnTo>
                    <a:pt x="3412" y="5134"/>
                  </a:lnTo>
                  <a:cubicBezTo>
                    <a:pt x="3159" y="5085"/>
                    <a:pt x="2843" y="5038"/>
                    <a:pt x="2528" y="5038"/>
                  </a:cubicBezTo>
                  <a:cubicBezTo>
                    <a:pt x="1201" y="5038"/>
                    <a:pt x="0" y="5860"/>
                    <a:pt x="0" y="6975"/>
                  </a:cubicBezTo>
                  <a:lnTo>
                    <a:pt x="0" y="8234"/>
                  </a:lnTo>
                  <a:cubicBezTo>
                    <a:pt x="0" y="12592"/>
                    <a:pt x="4422" y="16177"/>
                    <a:pt x="9917" y="16467"/>
                  </a:cubicBezTo>
                  <a:lnTo>
                    <a:pt x="9917" y="17920"/>
                  </a:lnTo>
                  <a:cubicBezTo>
                    <a:pt x="8023" y="18210"/>
                    <a:pt x="6631" y="19519"/>
                    <a:pt x="6631" y="21019"/>
                  </a:cubicBezTo>
                  <a:cubicBezTo>
                    <a:pt x="6631" y="21359"/>
                    <a:pt x="7010" y="21600"/>
                    <a:pt x="7517" y="21600"/>
                  </a:cubicBezTo>
                  <a:lnTo>
                    <a:pt x="14149" y="21600"/>
                  </a:lnTo>
                  <a:cubicBezTo>
                    <a:pt x="14590" y="21600"/>
                    <a:pt x="14907" y="21309"/>
                    <a:pt x="14907" y="21019"/>
                  </a:cubicBezTo>
                  <a:cubicBezTo>
                    <a:pt x="14907" y="19519"/>
                    <a:pt x="13517" y="18163"/>
                    <a:pt x="11621" y="17920"/>
                  </a:cubicBezTo>
                  <a:lnTo>
                    <a:pt x="11621" y="16467"/>
                  </a:lnTo>
                  <a:cubicBezTo>
                    <a:pt x="17180" y="16177"/>
                    <a:pt x="21600" y="12592"/>
                    <a:pt x="21600" y="8234"/>
                  </a:cubicBezTo>
                  <a:lnTo>
                    <a:pt x="21600" y="6975"/>
                  </a:lnTo>
                  <a:cubicBezTo>
                    <a:pt x="21600" y="5957"/>
                    <a:pt x="20528" y="5038"/>
                    <a:pt x="19074" y="5038"/>
                  </a:cubicBezTo>
                  <a:cubicBezTo>
                    <a:pt x="18757" y="5038"/>
                    <a:pt x="18569" y="5085"/>
                    <a:pt x="18316" y="5134"/>
                  </a:cubicBezTo>
                  <a:lnTo>
                    <a:pt x="18316" y="8718"/>
                  </a:lnTo>
                  <a:cubicBezTo>
                    <a:pt x="18569" y="8767"/>
                    <a:pt x="18884" y="8815"/>
                    <a:pt x="19074" y="8815"/>
                  </a:cubicBezTo>
                  <a:cubicBezTo>
                    <a:pt x="19389" y="8815"/>
                    <a:pt x="19641" y="8767"/>
                    <a:pt x="19896" y="8718"/>
                  </a:cubicBezTo>
                  <a:cubicBezTo>
                    <a:pt x="19579" y="12107"/>
                    <a:pt x="16043" y="14821"/>
                    <a:pt x="11621" y="15159"/>
                  </a:cubicBezTo>
                  <a:lnTo>
                    <a:pt x="11621" y="13852"/>
                  </a:lnTo>
                  <a:cubicBezTo>
                    <a:pt x="14149" y="13562"/>
                    <a:pt x="16105" y="12060"/>
                    <a:pt x="16484" y="10123"/>
                  </a:cubicBezTo>
                  <a:lnTo>
                    <a:pt x="12443" y="10123"/>
                  </a:lnTo>
                  <a:cubicBezTo>
                    <a:pt x="12000" y="10123"/>
                    <a:pt x="11685" y="9832"/>
                    <a:pt x="11685" y="9445"/>
                  </a:cubicBezTo>
                  <a:cubicBezTo>
                    <a:pt x="11685" y="9058"/>
                    <a:pt x="12064" y="8815"/>
                    <a:pt x="12443" y="8815"/>
                  </a:cubicBezTo>
                  <a:lnTo>
                    <a:pt x="16675" y="8815"/>
                  </a:lnTo>
                  <a:lnTo>
                    <a:pt x="16675" y="7556"/>
                  </a:lnTo>
                  <a:lnTo>
                    <a:pt x="12443" y="7556"/>
                  </a:lnTo>
                  <a:cubicBezTo>
                    <a:pt x="12000" y="7556"/>
                    <a:pt x="11685" y="7265"/>
                    <a:pt x="11685" y="6975"/>
                  </a:cubicBezTo>
                  <a:cubicBezTo>
                    <a:pt x="11685" y="6587"/>
                    <a:pt x="12064" y="6297"/>
                    <a:pt x="12443" y="6297"/>
                  </a:cubicBezTo>
                  <a:lnTo>
                    <a:pt x="16675" y="6297"/>
                  </a:lnTo>
                  <a:lnTo>
                    <a:pt x="16675" y="5038"/>
                  </a:lnTo>
                  <a:lnTo>
                    <a:pt x="12443" y="5038"/>
                  </a:lnTo>
                  <a:cubicBezTo>
                    <a:pt x="12000" y="5038"/>
                    <a:pt x="11685" y="4698"/>
                    <a:pt x="11685" y="4407"/>
                  </a:cubicBezTo>
                  <a:cubicBezTo>
                    <a:pt x="11685" y="4117"/>
                    <a:pt x="12064" y="3826"/>
                    <a:pt x="12443" y="3826"/>
                  </a:cubicBezTo>
                  <a:lnTo>
                    <a:pt x="16484" y="3826"/>
                  </a:lnTo>
                  <a:cubicBezTo>
                    <a:pt x="16105" y="1646"/>
                    <a:pt x="13644"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315" name="Google Shape;5315;p42"/>
            <p:cNvGrpSpPr/>
            <p:nvPr/>
          </p:nvGrpSpPr>
          <p:grpSpPr>
            <a:xfrm>
              <a:off x="4561290" y="3679509"/>
              <a:ext cx="912877" cy="905731"/>
              <a:chOff x="0" y="64"/>
              <a:chExt cx="912875" cy="905729"/>
            </a:xfrm>
          </p:grpSpPr>
          <p:sp>
            <p:nvSpPr>
              <p:cNvPr id="5316" name="Google Shape;5316;p42"/>
              <p:cNvSpPr/>
              <p:nvPr/>
            </p:nvSpPr>
            <p:spPr>
              <a:xfrm>
                <a:off x="0" y="64"/>
                <a:ext cx="912875" cy="424953"/>
              </a:xfrm>
              <a:custGeom>
                <a:rect b="b" l="l" r="r" t="t"/>
                <a:pathLst>
                  <a:path extrusionOk="0" h="21600" w="21600">
                    <a:moveTo>
                      <a:pt x="15648" y="5927"/>
                    </a:moveTo>
                    <a:cubicBezTo>
                      <a:pt x="16224" y="5927"/>
                      <a:pt x="16752" y="6032"/>
                      <a:pt x="17279" y="6444"/>
                    </a:cubicBezTo>
                    <a:cubicBezTo>
                      <a:pt x="17712" y="6752"/>
                      <a:pt x="18047" y="6856"/>
                      <a:pt x="18480" y="6856"/>
                    </a:cubicBezTo>
                    <a:cubicBezTo>
                      <a:pt x="18815" y="6856"/>
                      <a:pt x="19056" y="7475"/>
                      <a:pt x="19056" y="8195"/>
                    </a:cubicBezTo>
                    <a:lnTo>
                      <a:pt x="19056" y="9226"/>
                    </a:lnTo>
                    <a:cubicBezTo>
                      <a:pt x="19056" y="12940"/>
                      <a:pt x="17616" y="16033"/>
                      <a:pt x="15888" y="16033"/>
                    </a:cubicBezTo>
                    <a:lnTo>
                      <a:pt x="14880" y="16033"/>
                    </a:lnTo>
                    <a:cubicBezTo>
                      <a:pt x="13871" y="16033"/>
                      <a:pt x="12960" y="14897"/>
                      <a:pt x="12480" y="12836"/>
                    </a:cubicBezTo>
                    <a:lnTo>
                      <a:pt x="12048" y="10875"/>
                    </a:lnTo>
                    <a:cubicBezTo>
                      <a:pt x="12001" y="10463"/>
                      <a:pt x="12048" y="9949"/>
                      <a:pt x="12240" y="9432"/>
                    </a:cubicBezTo>
                    <a:lnTo>
                      <a:pt x="12720" y="8401"/>
                    </a:lnTo>
                    <a:cubicBezTo>
                      <a:pt x="13679" y="6339"/>
                      <a:pt x="14831" y="5927"/>
                      <a:pt x="15648" y="5927"/>
                    </a:cubicBezTo>
                    <a:close/>
                    <a:moveTo>
                      <a:pt x="6001" y="6032"/>
                    </a:moveTo>
                    <a:cubicBezTo>
                      <a:pt x="6816" y="6032"/>
                      <a:pt x="8017" y="6444"/>
                      <a:pt x="8976" y="8506"/>
                    </a:cubicBezTo>
                    <a:lnTo>
                      <a:pt x="9456" y="9537"/>
                    </a:lnTo>
                    <a:cubicBezTo>
                      <a:pt x="9648" y="9949"/>
                      <a:pt x="9695" y="10568"/>
                      <a:pt x="9599" y="11081"/>
                    </a:cubicBezTo>
                    <a:lnTo>
                      <a:pt x="9168" y="13042"/>
                    </a:lnTo>
                    <a:cubicBezTo>
                      <a:pt x="8688" y="15002"/>
                      <a:pt x="7776" y="16239"/>
                      <a:pt x="6769" y="16239"/>
                    </a:cubicBezTo>
                    <a:lnTo>
                      <a:pt x="5760" y="16239"/>
                    </a:lnTo>
                    <a:cubicBezTo>
                      <a:pt x="4033" y="16239"/>
                      <a:pt x="2593" y="13147"/>
                      <a:pt x="2593" y="9432"/>
                    </a:cubicBezTo>
                    <a:lnTo>
                      <a:pt x="2593" y="8300"/>
                    </a:lnTo>
                    <a:lnTo>
                      <a:pt x="2640" y="8300"/>
                    </a:lnTo>
                    <a:cubicBezTo>
                      <a:pt x="2640" y="7475"/>
                      <a:pt x="2881" y="6958"/>
                      <a:pt x="3216" y="6958"/>
                    </a:cubicBezTo>
                    <a:cubicBezTo>
                      <a:pt x="3649" y="6958"/>
                      <a:pt x="4080" y="6856"/>
                      <a:pt x="4417" y="6545"/>
                    </a:cubicBezTo>
                    <a:cubicBezTo>
                      <a:pt x="4992" y="6238"/>
                      <a:pt x="5520" y="6032"/>
                      <a:pt x="6001" y="6032"/>
                    </a:cubicBezTo>
                    <a:close/>
                    <a:moveTo>
                      <a:pt x="21000" y="0"/>
                    </a:moveTo>
                    <a:cubicBezTo>
                      <a:pt x="20892" y="0"/>
                      <a:pt x="20783" y="49"/>
                      <a:pt x="20687" y="154"/>
                    </a:cubicBezTo>
                    <a:lnTo>
                      <a:pt x="19871" y="1080"/>
                    </a:lnTo>
                    <a:cubicBezTo>
                      <a:pt x="19498" y="1453"/>
                      <a:pt x="19123" y="1640"/>
                      <a:pt x="18737" y="1640"/>
                    </a:cubicBezTo>
                    <a:cubicBezTo>
                      <a:pt x="18481" y="1640"/>
                      <a:pt x="18221" y="1555"/>
                      <a:pt x="17951" y="1391"/>
                    </a:cubicBezTo>
                    <a:cubicBezTo>
                      <a:pt x="17202" y="923"/>
                      <a:pt x="16443" y="694"/>
                      <a:pt x="15703" y="694"/>
                    </a:cubicBezTo>
                    <a:cubicBezTo>
                      <a:pt x="13838" y="694"/>
                      <a:pt x="12084" y="2137"/>
                      <a:pt x="10849" y="4795"/>
                    </a:cubicBezTo>
                    <a:lnTo>
                      <a:pt x="10800" y="4896"/>
                    </a:lnTo>
                    <a:lnTo>
                      <a:pt x="10753" y="4795"/>
                    </a:lnTo>
                    <a:cubicBezTo>
                      <a:pt x="9516" y="2137"/>
                      <a:pt x="7811" y="694"/>
                      <a:pt x="5939" y="694"/>
                    </a:cubicBezTo>
                    <a:cubicBezTo>
                      <a:pt x="5195" y="694"/>
                      <a:pt x="4426" y="923"/>
                      <a:pt x="3649" y="1391"/>
                    </a:cubicBezTo>
                    <a:cubicBezTo>
                      <a:pt x="3399" y="1555"/>
                      <a:pt x="3141" y="1640"/>
                      <a:pt x="2882" y="1640"/>
                    </a:cubicBezTo>
                    <a:cubicBezTo>
                      <a:pt x="2494" y="1640"/>
                      <a:pt x="2102" y="1453"/>
                      <a:pt x="1729" y="1080"/>
                    </a:cubicBezTo>
                    <a:lnTo>
                      <a:pt x="913" y="154"/>
                    </a:lnTo>
                    <a:cubicBezTo>
                      <a:pt x="832" y="65"/>
                      <a:pt x="742" y="36"/>
                      <a:pt x="651" y="36"/>
                    </a:cubicBezTo>
                    <a:cubicBezTo>
                      <a:pt x="526" y="36"/>
                      <a:pt x="399" y="95"/>
                      <a:pt x="288" y="154"/>
                    </a:cubicBezTo>
                    <a:cubicBezTo>
                      <a:pt x="145" y="360"/>
                      <a:pt x="0" y="772"/>
                      <a:pt x="0" y="1286"/>
                    </a:cubicBezTo>
                    <a:lnTo>
                      <a:pt x="0" y="9432"/>
                    </a:lnTo>
                    <a:cubicBezTo>
                      <a:pt x="96" y="16135"/>
                      <a:pt x="2640" y="21600"/>
                      <a:pt x="5760" y="21600"/>
                    </a:cubicBezTo>
                    <a:lnTo>
                      <a:pt x="6769" y="21600"/>
                    </a:lnTo>
                    <a:cubicBezTo>
                      <a:pt x="8401" y="21600"/>
                      <a:pt x="9887" y="20052"/>
                      <a:pt x="10849" y="17270"/>
                    </a:cubicBezTo>
                    <a:cubicBezTo>
                      <a:pt x="11809" y="20052"/>
                      <a:pt x="13295" y="21600"/>
                      <a:pt x="14927" y="21600"/>
                    </a:cubicBezTo>
                    <a:lnTo>
                      <a:pt x="15936" y="21600"/>
                    </a:lnTo>
                    <a:cubicBezTo>
                      <a:pt x="19056" y="21600"/>
                      <a:pt x="21600" y="16135"/>
                      <a:pt x="21600" y="9432"/>
                    </a:cubicBezTo>
                    <a:lnTo>
                      <a:pt x="21600" y="1286"/>
                    </a:lnTo>
                    <a:cubicBezTo>
                      <a:pt x="21600" y="772"/>
                      <a:pt x="21455" y="461"/>
                      <a:pt x="21312" y="154"/>
                    </a:cubicBezTo>
                    <a:cubicBezTo>
                      <a:pt x="21216" y="49"/>
                      <a:pt x="21108" y="0"/>
                      <a:pt x="210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17" name="Google Shape;5317;p42"/>
              <p:cNvSpPr/>
              <p:nvPr/>
            </p:nvSpPr>
            <p:spPr>
              <a:xfrm>
                <a:off x="4056" y="745533"/>
                <a:ext cx="107527" cy="160260"/>
              </a:xfrm>
              <a:custGeom>
                <a:rect b="b" l="l" r="r" t="t"/>
                <a:pathLst>
                  <a:path extrusionOk="0" h="21600" w="21600">
                    <a:moveTo>
                      <a:pt x="0" y="0"/>
                    </a:moveTo>
                    <a:lnTo>
                      <a:pt x="0" y="14484"/>
                    </a:lnTo>
                    <a:cubicBezTo>
                      <a:pt x="0" y="18589"/>
                      <a:pt x="4889" y="21600"/>
                      <a:pt x="11007" y="21600"/>
                    </a:cubicBezTo>
                    <a:cubicBezTo>
                      <a:pt x="17125" y="21600"/>
                      <a:pt x="21600" y="18589"/>
                      <a:pt x="21600" y="14484"/>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18" name="Google Shape;5318;p42"/>
              <p:cNvSpPr/>
              <p:nvPr/>
            </p:nvSpPr>
            <p:spPr>
              <a:xfrm>
                <a:off x="4056" y="349941"/>
                <a:ext cx="107527" cy="342860"/>
              </a:xfrm>
              <a:custGeom>
                <a:rect b="b" l="l" r="r" t="t"/>
                <a:pathLst>
                  <a:path extrusionOk="0" h="21600" w="21600">
                    <a:moveTo>
                      <a:pt x="0" y="0"/>
                    </a:moveTo>
                    <a:lnTo>
                      <a:pt x="0" y="21600"/>
                    </a:lnTo>
                    <a:lnTo>
                      <a:pt x="21600" y="21600"/>
                    </a:lnTo>
                    <a:lnTo>
                      <a:pt x="21600" y="6007"/>
                    </a:lnTo>
                    <a:cubicBezTo>
                      <a:pt x="13051" y="4474"/>
                      <a:pt x="5704" y="2555"/>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319" name="Google Shape;5319;p42"/>
            <p:cNvGrpSpPr/>
            <p:nvPr/>
          </p:nvGrpSpPr>
          <p:grpSpPr>
            <a:xfrm>
              <a:off x="4563352" y="4803764"/>
              <a:ext cx="908757" cy="910816"/>
              <a:chOff x="64" y="0"/>
              <a:chExt cx="908755" cy="910814"/>
            </a:xfrm>
          </p:grpSpPr>
          <p:sp>
            <p:nvSpPr>
              <p:cNvPr id="5320" name="Google Shape;5320;p42"/>
              <p:cNvSpPr/>
              <p:nvPr/>
            </p:nvSpPr>
            <p:spPr>
              <a:xfrm>
                <a:off x="259735" y="801227"/>
                <a:ext cx="385356" cy="109587"/>
              </a:xfrm>
              <a:custGeom>
                <a:rect b="b" l="l" r="r" t="t"/>
                <a:pathLst>
                  <a:path extrusionOk="0" h="21600" w="21600">
                    <a:moveTo>
                      <a:pt x="0" y="0"/>
                    </a:moveTo>
                    <a:lnTo>
                      <a:pt x="3638" y="18795"/>
                    </a:lnTo>
                    <a:cubicBezTo>
                      <a:pt x="3865" y="20394"/>
                      <a:pt x="4320" y="21600"/>
                      <a:pt x="4887" y="21600"/>
                    </a:cubicBezTo>
                    <a:lnTo>
                      <a:pt x="16825" y="21600"/>
                    </a:lnTo>
                    <a:cubicBezTo>
                      <a:pt x="17395" y="21600"/>
                      <a:pt x="17850" y="20394"/>
                      <a:pt x="18078" y="1879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21" name="Google Shape;5321;p42"/>
              <p:cNvSpPr/>
              <p:nvPr/>
            </p:nvSpPr>
            <p:spPr>
              <a:xfrm>
                <a:off x="799296" y="261667"/>
                <a:ext cx="109523" cy="385419"/>
              </a:xfrm>
              <a:custGeom>
                <a:rect b="b" l="l" r="r" t="t"/>
                <a:pathLst>
                  <a:path extrusionOk="0" h="21600" w="21600">
                    <a:moveTo>
                      <a:pt x="0" y="0"/>
                    </a:moveTo>
                    <a:lnTo>
                      <a:pt x="0" y="21600"/>
                    </a:lnTo>
                    <a:lnTo>
                      <a:pt x="19200" y="17963"/>
                    </a:lnTo>
                    <a:cubicBezTo>
                      <a:pt x="20800" y="17735"/>
                      <a:pt x="21600" y="17281"/>
                      <a:pt x="21600" y="16711"/>
                    </a:cubicBezTo>
                    <a:lnTo>
                      <a:pt x="21600" y="4774"/>
                    </a:lnTo>
                    <a:cubicBezTo>
                      <a:pt x="21600" y="4207"/>
                      <a:pt x="20800" y="3753"/>
                      <a:pt x="19200" y="3525"/>
                    </a:cubicBez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22" name="Google Shape;5322;p42"/>
              <p:cNvSpPr/>
              <p:nvPr/>
            </p:nvSpPr>
            <p:spPr>
              <a:xfrm>
                <a:off x="259735" y="0"/>
                <a:ext cx="383360" cy="109522"/>
              </a:xfrm>
              <a:custGeom>
                <a:rect b="b" l="l" r="r" t="t"/>
                <a:pathLst>
                  <a:path extrusionOk="0" h="21600" w="21600">
                    <a:moveTo>
                      <a:pt x="4912" y="0"/>
                    </a:moveTo>
                    <a:cubicBezTo>
                      <a:pt x="4342" y="0"/>
                      <a:pt x="3885" y="800"/>
                      <a:pt x="3541" y="2400"/>
                    </a:cubicBezTo>
                    <a:lnTo>
                      <a:pt x="0" y="21600"/>
                    </a:lnTo>
                    <a:lnTo>
                      <a:pt x="21600" y="21600"/>
                    </a:lnTo>
                    <a:lnTo>
                      <a:pt x="18056" y="2400"/>
                    </a:lnTo>
                    <a:cubicBezTo>
                      <a:pt x="17943" y="800"/>
                      <a:pt x="17486" y="0"/>
                      <a:pt x="169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23" name="Google Shape;5323;p42"/>
              <p:cNvSpPr/>
              <p:nvPr/>
            </p:nvSpPr>
            <p:spPr>
              <a:xfrm>
                <a:off x="64" y="263727"/>
                <a:ext cx="107527" cy="383359"/>
              </a:xfrm>
              <a:custGeom>
                <a:rect b="b" l="l" r="r" t="t"/>
                <a:pathLst>
                  <a:path extrusionOk="0" h="21600" w="21600">
                    <a:moveTo>
                      <a:pt x="21600" y="0"/>
                    </a:moveTo>
                    <a:lnTo>
                      <a:pt x="2445" y="3541"/>
                    </a:lnTo>
                    <a:cubicBezTo>
                      <a:pt x="815" y="3769"/>
                      <a:pt x="0" y="4226"/>
                      <a:pt x="0" y="4800"/>
                    </a:cubicBezTo>
                    <a:lnTo>
                      <a:pt x="0" y="16800"/>
                    </a:lnTo>
                    <a:cubicBezTo>
                      <a:pt x="0" y="17370"/>
                      <a:pt x="815" y="17827"/>
                      <a:pt x="2445" y="18056"/>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24" name="Google Shape;5324;p42"/>
              <p:cNvSpPr/>
              <p:nvPr/>
            </p:nvSpPr>
            <p:spPr>
              <a:xfrm>
                <a:off x="158262" y="162254"/>
                <a:ext cx="588302" cy="582507"/>
              </a:xfrm>
              <a:custGeom>
                <a:rect b="b" l="l" r="r" t="t"/>
                <a:pathLst>
                  <a:path extrusionOk="0" h="21600" w="21600">
                    <a:moveTo>
                      <a:pt x="10801" y="1958"/>
                    </a:moveTo>
                    <a:cubicBezTo>
                      <a:pt x="15640" y="1958"/>
                      <a:pt x="19664" y="5943"/>
                      <a:pt x="19664" y="10832"/>
                    </a:cubicBezTo>
                    <a:cubicBezTo>
                      <a:pt x="19664" y="15645"/>
                      <a:pt x="15640" y="19709"/>
                      <a:pt x="10801" y="19709"/>
                    </a:cubicBezTo>
                    <a:cubicBezTo>
                      <a:pt x="5960" y="19709"/>
                      <a:pt x="2085" y="15796"/>
                      <a:pt x="2085" y="10832"/>
                    </a:cubicBezTo>
                    <a:cubicBezTo>
                      <a:pt x="2085" y="5792"/>
                      <a:pt x="5960" y="1958"/>
                      <a:pt x="10801" y="1958"/>
                    </a:cubicBezTo>
                    <a:close/>
                    <a:moveTo>
                      <a:pt x="2979" y="0"/>
                    </a:moveTo>
                    <a:cubicBezTo>
                      <a:pt x="1416" y="0"/>
                      <a:pt x="0" y="1280"/>
                      <a:pt x="0" y="2934"/>
                    </a:cubicBezTo>
                    <a:lnTo>
                      <a:pt x="0" y="18730"/>
                    </a:lnTo>
                    <a:cubicBezTo>
                      <a:pt x="0" y="20311"/>
                      <a:pt x="1340" y="21588"/>
                      <a:pt x="2979" y="21588"/>
                    </a:cubicBezTo>
                    <a:lnTo>
                      <a:pt x="18621" y="21588"/>
                    </a:lnTo>
                    <a:cubicBezTo>
                      <a:pt x="18699" y="21598"/>
                      <a:pt x="18780" y="21600"/>
                      <a:pt x="18858" y="21600"/>
                    </a:cubicBezTo>
                    <a:cubicBezTo>
                      <a:pt x="20326" y="21600"/>
                      <a:pt x="21600" y="20301"/>
                      <a:pt x="21600" y="18730"/>
                    </a:cubicBezTo>
                    <a:lnTo>
                      <a:pt x="21600" y="2934"/>
                    </a:lnTo>
                    <a:cubicBezTo>
                      <a:pt x="21600" y="1280"/>
                      <a:pt x="20333" y="0"/>
                      <a:pt x="186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25" name="Google Shape;5325;p42"/>
              <p:cNvSpPr/>
              <p:nvPr/>
            </p:nvSpPr>
            <p:spPr>
              <a:xfrm>
                <a:off x="267848" y="267784"/>
                <a:ext cx="373187" cy="373250"/>
              </a:xfrm>
              <a:custGeom>
                <a:rect b="b" l="l" r="r" t="t"/>
                <a:pathLst>
                  <a:path extrusionOk="0" h="21600" w="21600">
                    <a:moveTo>
                      <a:pt x="10684" y="2932"/>
                    </a:moveTo>
                    <a:cubicBezTo>
                      <a:pt x="15026" y="2932"/>
                      <a:pt x="18432" y="6454"/>
                      <a:pt x="18432" y="10798"/>
                    </a:cubicBezTo>
                    <a:cubicBezTo>
                      <a:pt x="18432" y="15023"/>
                      <a:pt x="15026" y="18545"/>
                      <a:pt x="10684" y="18545"/>
                    </a:cubicBezTo>
                    <a:cubicBezTo>
                      <a:pt x="6455" y="18545"/>
                      <a:pt x="2933" y="15023"/>
                      <a:pt x="2933" y="10798"/>
                    </a:cubicBezTo>
                    <a:cubicBezTo>
                      <a:pt x="2933" y="6454"/>
                      <a:pt x="6455" y="2932"/>
                      <a:pt x="10684" y="2932"/>
                    </a:cubicBezTo>
                    <a:close/>
                    <a:moveTo>
                      <a:pt x="10684" y="0"/>
                    </a:moveTo>
                    <a:cubicBezTo>
                      <a:pt x="4696" y="0"/>
                      <a:pt x="0" y="4930"/>
                      <a:pt x="0" y="10798"/>
                    </a:cubicBezTo>
                    <a:cubicBezTo>
                      <a:pt x="0" y="16786"/>
                      <a:pt x="4811" y="21600"/>
                      <a:pt x="10684" y="21600"/>
                    </a:cubicBezTo>
                    <a:cubicBezTo>
                      <a:pt x="16670" y="21600"/>
                      <a:pt x="21600" y="16786"/>
                      <a:pt x="21600" y="10798"/>
                    </a:cubicBezTo>
                    <a:cubicBezTo>
                      <a:pt x="21600" y="4930"/>
                      <a:pt x="16670" y="0"/>
                      <a:pt x="106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26" name="Google Shape;5326;p42"/>
              <p:cNvSpPr/>
              <p:nvPr/>
            </p:nvSpPr>
            <p:spPr>
              <a:xfrm>
                <a:off x="371253" y="373249"/>
                <a:ext cx="162320" cy="162255"/>
              </a:xfrm>
              <a:custGeom>
                <a:rect b="b" l="l" r="r" t="t"/>
                <a:pathLst>
                  <a:path extrusionOk="0" h="21600" w="21600">
                    <a:moveTo>
                      <a:pt x="10804" y="0"/>
                    </a:moveTo>
                    <a:cubicBezTo>
                      <a:pt x="4858" y="0"/>
                      <a:pt x="0" y="4594"/>
                      <a:pt x="0" y="10800"/>
                    </a:cubicBezTo>
                    <a:cubicBezTo>
                      <a:pt x="0" y="16740"/>
                      <a:pt x="4858" y="21600"/>
                      <a:pt x="10804" y="21600"/>
                    </a:cubicBezTo>
                    <a:cubicBezTo>
                      <a:pt x="16742" y="21600"/>
                      <a:pt x="21600" y="16740"/>
                      <a:pt x="21600" y="10800"/>
                    </a:cubicBezTo>
                    <a:cubicBezTo>
                      <a:pt x="21600" y="4594"/>
                      <a:pt x="16742" y="0"/>
                      <a:pt x="108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327" name="Google Shape;5327;p42"/>
            <p:cNvGrpSpPr/>
            <p:nvPr/>
          </p:nvGrpSpPr>
          <p:grpSpPr>
            <a:xfrm>
              <a:off x="4478020" y="5935975"/>
              <a:ext cx="906760" cy="910815"/>
              <a:chOff x="64" y="0"/>
              <a:chExt cx="906758" cy="910814"/>
            </a:xfrm>
          </p:grpSpPr>
          <p:sp>
            <p:nvSpPr>
              <p:cNvPr id="5328" name="Google Shape;5328;p42"/>
              <p:cNvSpPr/>
              <p:nvPr/>
            </p:nvSpPr>
            <p:spPr>
              <a:xfrm>
                <a:off x="375309" y="0"/>
                <a:ext cx="158264" cy="160323"/>
              </a:xfrm>
              <a:custGeom>
                <a:rect b="b" l="l" r="r" t="t"/>
                <a:pathLst>
                  <a:path extrusionOk="0" h="21600" w="21600">
                    <a:moveTo>
                      <a:pt x="10528" y="0"/>
                    </a:moveTo>
                    <a:cubicBezTo>
                      <a:pt x="4710" y="0"/>
                      <a:pt x="0" y="5196"/>
                      <a:pt x="0" y="10930"/>
                    </a:cubicBezTo>
                    <a:cubicBezTo>
                      <a:pt x="0" y="16673"/>
                      <a:pt x="4710" y="21591"/>
                      <a:pt x="10528" y="21591"/>
                    </a:cubicBezTo>
                    <a:cubicBezTo>
                      <a:pt x="10686" y="21600"/>
                      <a:pt x="10853" y="21600"/>
                      <a:pt x="11011" y="21600"/>
                    </a:cubicBezTo>
                    <a:cubicBezTo>
                      <a:pt x="16626" y="21600"/>
                      <a:pt x="21600" y="17046"/>
                      <a:pt x="21600" y="10930"/>
                    </a:cubicBezTo>
                    <a:cubicBezTo>
                      <a:pt x="21600" y="5196"/>
                      <a:pt x="16890" y="0"/>
                      <a:pt x="105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29" name="Google Shape;5329;p42"/>
              <p:cNvSpPr/>
              <p:nvPr/>
            </p:nvSpPr>
            <p:spPr>
              <a:xfrm>
                <a:off x="215051" y="695761"/>
                <a:ext cx="480776" cy="215053"/>
              </a:xfrm>
              <a:custGeom>
                <a:rect b="b" l="l" r="r" t="t"/>
                <a:pathLst>
                  <a:path extrusionOk="0" h="21600" w="21600">
                    <a:moveTo>
                      <a:pt x="4741" y="0"/>
                    </a:moveTo>
                    <a:cubicBezTo>
                      <a:pt x="3373" y="0"/>
                      <a:pt x="2372" y="2244"/>
                      <a:pt x="2372" y="5297"/>
                    </a:cubicBezTo>
                    <a:lnTo>
                      <a:pt x="2372" y="10800"/>
                    </a:lnTo>
                    <a:cubicBezTo>
                      <a:pt x="1004" y="10800"/>
                      <a:pt x="0" y="13245"/>
                      <a:pt x="0" y="16303"/>
                    </a:cubicBezTo>
                    <a:lnTo>
                      <a:pt x="0" y="18748"/>
                    </a:lnTo>
                    <a:cubicBezTo>
                      <a:pt x="0" y="20378"/>
                      <a:pt x="547" y="21600"/>
                      <a:pt x="1186" y="21600"/>
                    </a:cubicBezTo>
                    <a:lnTo>
                      <a:pt x="20324" y="21600"/>
                    </a:lnTo>
                    <a:cubicBezTo>
                      <a:pt x="21053" y="21600"/>
                      <a:pt x="21600" y="20378"/>
                      <a:pt x="21600" y="18748"/>
                    </a:cubicBezTo>
                    <a:lnTo>
                      <a:pt x="21600" y="16303"/>
                    </a:lnTo>
                    <a:cubicBezTo>
                      <a:pt x="21600" y="13245"/>
                      <a:pt x="20599" y="10800"/>
                      <a:pt x="19231" y="10800"/>
                    </a:cubicBezTo>
                    <a:lnTo>
                      <a:pt x="19231" y="5297"/>
                    </a:lnTo>
                    <a:cubicBezTo>
                      <a:pt x="19138" y="2244"/>
                      <a:pt x="17955" y="0"/>
                      <a:pt x="166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30" name="Google Shape;5330;p42"/>
              <p:cNvSpPr/>
              <p:nvPr/>
            </p:nvSpPr>
            <p:spPr>
              <a:xfrm>
                <a:off x="641033" y="268299"/>
                <a:ext cx="265789" cy="261153"/>
              </a:xfrm>
              <a:custGeom>
                <a:rect b="b" l="l" r="r" t="t"/>
                <a:pathLst>
                  <a:path extrusionOk="0" h="21600" w="21600">
                    <a:moveTo>
                      <a:pt x="10779" y="0"/>
                    </a:moveTo>
                    <a:cubicBezTo>
                      <a:pt x="10015" y="0"/>
                      <a:pt x="9235" y="378"/>
                      <a:pt x="8738" y="1129"/>
                    </a:cubicBezTo>
                    <a:lnTo>
                      <a:pt x="6269" y="6332"/>
                    </a:lnTo>
                    <a:lnTo>
                      <a:pt x="1156" y="8851"/>
                    </a:lnTo>
                    <a:cubicBezTo>
                      <a:pt x="330" y="9351"/>
                      <a:pt x="0" y="9857"/>
                      <a:pt x="0" y="10693"/>
                    </a:cubicBezTo>
                    <a:cubicBezTo>
                      <a:pt x="0" y="11535"/>
                      <a:pt x="330" y="12371"/>
                      <a:pt x="1156" y="12541"/>
                    </a:cubicBezTo>
                    <a:lnTo>
                      <a:pt x="6269" y="15055"/>
                    </a:lnTo>
                    <a:lnTo>
                      <a:pt x="8738" y="20423"/>
                    </a:lnTo>
                    <a:cubicBezTo>
                      <a:pt x="9235" y="21264"/>
                      <a:pt x="9895" y="21600"/>
                      <a:pt x="10716" y="21600"/>
                    </a:cubicBezTo>
                    <a:cubicBezTo>
                      <a:pt x="11543" y="21600"/>
                      <a:pt x="12365" y="21264"/>
                      <a:pt x="12532" y="20423"/>
                    </a:cubicBezTo>
                    <a:lnTo>
                      <a:pt x="15002" y="15055"/>
                    </a:lnTo>
                    <a:lnTo>
                      <a:pt x="20444" y="12541"/>
                    </a:lnTo>
                    <a:cubicBezTo>
                      <a:pt x="21270" y="12206"/>
                      <a:pt x="21600" y="11535"/>
                      <a:pt x="21600" y="10693"/>
                    </a:cubicBezTo>
                    <a:cubicBezTo>
                      <a:pt x="21600" y="9857"/>
                      <a:pt x="21103" y="9351"/>
                      <a:pt x="20611" y="8851"/>
                    </a:cubicBezTo>
                    <a:lnTo>
                      <a:pt x="15169" y="6332"/>
                    </a:lnTo>
                    <a:lnTo>
                      <a:pt x="12694" y="1129"/>
                    </a:lnTo>
                    <a:cubicBezTo>
                      <a:pt x="12286" y="378"/>
                      <a:pt x="11543" y="0"/>
                      <a:pt x="107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31" name="Google Shape;5331;p42"/>
              <p:cNvSpPr/>
              <p:nvPr/>
            </p:nvSpPr>
            <p:spPr>
              <a:xfrm>
                <a:off x="64" y="268299"/>
                <a:ext cx="267785" cy="261153"/>
              </a:xfrm>
              <a:custGeom>
                <a:rect b="b" l="l" r="r" t="t"/>
                <a:pathLst>
                  <a:path extrusionOk="0" h="21600" w="21600">
                    <a:moveTo>
                      <a:pt x="10860" y="0"/>
                    </a:moveTo>
                    <a:cubicBezTo>
                      <a:pt x="10101" y="0"/>
                      <a:pt x="9328" y="378"/>
                      <a:pt x="8834" y="1129"/>
                    </a:cubicBezTo>
                    <a:lnTo>
                      <a:pt x="6383" y="6332"/>
                    </a:lnTo>
                    <a:lnTo>
                      <a:pt x="1143" y="8851"/>
                    </a:lnTo>
                    <a:cubicBezTo>
                      <a:pt x="327" y="9351"/>
                      <a:pt x="0" y="9857"/>
                      <a:pt x="0" y="10693"/>
                    </a:cubicBezTo>
                    <a:cubicBezTo>
                      <a:pt x="0" y="11535"/>
                      <a:pt x="327" y="12371"/>
                      <a:pt x="1143" y="12707"/>
                    </a:cubicBezTo>
                    <a:lnTo>
                      <a:pt x="6383" y="15225"/>
                    </a:lnTo>
                    <a:lnTo>
                      <a:pt x="8834" y="20423"/>
                    </a:lnTo>
                    <a:cubicBezTo>
                      <a:pt x="9328" y="21264"/>
                      <a:pt x="9982" y="21600"/>
                      <a:pt x="10797" y="21600"/>
                    </a:cubicBezTo>
                    <a:cubicBezTo>
                      <a:pt x="11618" y="21600"/>
                      <a:pt x="12433" y="21264"/>
                      <a:pt x="12600" y="20423"/>
                    </a:cubicBezTo>
                    <a:lnTo>
                      <a:pt x="15051" y="15225"/>
                    </a:lnTo>
                    <a:lnTo>
                      <a:pt x="20125" y="12707"/>
                    </a:lnTo>
                    <a:cubicBezTo>
                      <a:pt x="20946" y="12371"/>
                      <a:pt x="21600" y="11535"/>
                      <a:pt x="21600" y="10693"/>
                    </a:cubicBezTo>
                    <a:cubicBezTo>
                      <a:pt x="21600" y="9857"/>
                      <a:pt x="21107" y="9016"/>
                      <a:pt x="20452" y="8851"/>
                    </a:cubicBezTo>
                    <a:lnTo>
                      <a:pt x="15217" y="6332"/>
                    </a:lnTo>
                    <a:lnTo>
                      <a:pt x="12761" y="1129"/>
                    </a:lnTo>
                    <a:cubicBezTo>
                      <a:pt x="12355" y="378"/>
                      <a:pt x="11618" y="0"/>
                      <a:pt x="108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32" name="Google Shape;5332;p42"/>
              <p:cNvSpPr/>
              <p:nvPr/>
            </p:nvSpPr>
            <p:spPr>
              <a:xfrm>
                <a:off x="294523" y="160258"/>
                <a:ext cx="311869" cy="174489"/>
              </a:xfrm>
              <a:custGeom>
                <a:rect b="b" l="l" r="r" t="t"/>
                <a:pathLst>
                  <a:path extrusionOk="0" h="21600" w="20498">
                    <a:moveTo>
                      <a:pt x="3045" y="0"/>
                    </a:moveTo>
                    <a:cubicBezTo>
                      <a:pt x="2910" y="255"/>
                      <a:pt x="2246" y="502"/>
                      <a:pt x="1979" y="1506"/>
                    </a:cubicBezTo>
                    <a:cubicBezTo>
                      <a:pt x="-289" y="7532"/>
                      <a:pt x="-556" y="15064"/>
                      <a:pt x="912" y="21600"/>
                    </a:cubicBezTo>
                    <a:lnTo>
                      <a:pt x="9575" y="13311"/>
                    </a:lnTo>
                    <a:cubicBezTo>
                      <a:pt x="9711" y="13056"/>
                      <a:pt x="10113" y="13056"/>
                      <a:pt x="10244" y="13056"/>
                    </a:cubicBezTo>
                    <a:cubicBezTo>
                      <a:pt x="10646" y="13056"/>
                      <a:pt x="10777" y="13056"/>
                      <a:pt x="10913" y="13311"/>
                    </a:cubicBezTo>
                    <a:lnTo>
                      <a:pt x="19576" y="21600"/>
                    </a:lnTo>
                    <a:cubicBezTo>
                      <a:pt x="21044" y="15064"/>
                      <a:pt x="20777" y="7532"/>
                      <a:pt x="18644" y="1506"/>
                    </a:cubicBezTo>
                    <a:cubicBezTo>
                      <a:pt x="18242" y="502"/>
                      <a:pt x="17709" y="0"/>
                      <a:pt x="170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33" name="Google Shape;5333;p42"/>
              <p:cNvSpPr/>
              <p:nvPr/>
            </p:nvSpPr>
            <p:spPr>
              <a:xfrm>
                <a:off x="326633" y="336742"/>
                <a:ext cx="255616" cy="304292"/>
              </a:xfrm>
              <a:custGeom>
                <a:rect b="b" l="l" r="r" t="t"/>
                <a:pathLst>
                  <a:path extrusionOk="0" h="21600" w="21600">
                    <a:moveTo>
                      <a:pt x="8569" y="0"/>
                    </a:moveTo>
                    <a:lnTo>
                      <a:pt x="0" y="3602"/>
                    </a:lnTo>
                    <a:lnTo>
                      <a:pt x="3602" y="21600"/>
                    </a:lnTo>
                    <a:lnTo>
                      <a:pt x="17998" y="21600"/>
                    </a:lnTo>
                    <a:lnTo>
                      <a:pt x="21600" y="3602"/>
                    </a:lnTo>
                    <a:lnTo>
                      <a:pt x="13031" y="0"/>
                    </a:lnTo>
                    <a:lnTo>
                      <a:pt x="13031" y="8350"/>
                    </a:lnTo>
                    <a:cubicBezTo>
                      <a:pt x="13031" y="9360"/>
                      <a:pt x="12002" y="10366"/>
                      <a:pt x="10631" y="10366"/>
                    </a:cubicBezTo>
                    <a:cubicBezTo>
                      <a:pt x="9429" y="10366"/>
                      <a:pt x="8569" y="9360"/>
                      <a:pt x="8569" y="8350"/>
                    </a:cubicBezTo>
                    <a:lnTo>
                      <a:pt x="856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334" name="Google Shape;5334;p42"/>
            <p:cNvGrpSpPr/>
            <p:nvPr/>
          </p:nvGrpSpPr>
          <p:grpSpPr>
            <a:xfrm>
              <a:off x="9116789" y="3677739"/>
              <a:ext cx="908756" cy="909272"/>
              <a:chOff x="0" y="64"/>
              <a:chExt cx="908755" cy="909270"/>
            </a:xfrm>
          </p:grpSpPr>
          <p:sp>
            <p:nvSpPr>
              <p:cNvPr id="5335" name="Google Shape;5335;p42"/>
              <p:cNvSpPr/>
              <p:nvPr/>
            </p:nvSpPr>
            <p:spPr>
              <a:xfrm>
                <a:off x="2060" y="213570"/>
                <a:ext cx="906695" cy="109523"/>
              </a:xfrm>
              <a:custGeom>
                <a:rect b="b" l="l" r="r" t="t"/>
                <a:pathLst>
                  <a:path extrusionOk="0" h="21600" w="21600">
                    <a:moveTo>
                      <a:pt x="1256" y="0"/>
                    </a:moveTo>
                    <a:cubicBezTo>
                      <a:pt x="531" y="0"/>
                      <a:pt x="0" y="4800"/>
                      <a:pt x="0" y="10794"/>
                    </a:cubicBezTo>
                    <a:lnTo>
                      <a:pt x="0" y="16000"/>
                    </a:lnTo>
                    <a:cubicBezTo>
                      <a:pt x="0" y="19200"/>
                      <a:pt x="290" y="21600"/>
                      <a:pt x="627" y="21600"/>
                    </a:cubicBezTo>
                    <a:lnTo>
                      <a:pt x="20973" y="21600"/>
                    </a:lnTo>
                    <a:cubicBezTo>
                      <a:pt x="21310" y="21600"/>
                      <a:pt x="21600" y="19200"/>
                      <a:pt x="21600" y="16000"/>
                    </a:cubicBezTo>
                    <a:lnTo>
                      <a:pt x="21600" y="10794"/>
                    </a:lnTo>
                    <a:cubicBezTo>
                      <a:pt x="21600" y="5194"/>
                      <a:pt x="21020" y="0"/>
                      <a:pt x="203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36" name="Google Shape;5336;p42"/>
              <p:cNvSpPr/>
              <p:nvPr/>
            </p:nvSpPr>
            <p:spPr>
              <a:xfrm>
                <a:off x="0" y="698338"/>
                <a:ext cx="906874" cy="210996"/>
              </a:xfrm>
              <a:custGeom>
                <a:rect b="b" l="l" r="r" t="t"/>
                <a:pathLst>
                  <a:path extrusionOk="0" h="21600" w="21555">
                    <a:moveTo>
                      <a:pt x="3182" y="0"/>
                    </a:moveTo>
                    <a:cubicBezTo>
                      <a:pt x="2170" y="0"/>
                      <a:pt x="1253" y="3533"/>
                      <a:pt x="1253" y="8101"/>
                    </a:cubicBezTo>
                    <a:lnTo>
                      <a:pt x="1253" y="10592"/>
                    </a:lnTo>
                    <a:cubicBezTo>
                      <a:pt x="531" y="10592"/>
                      <a:pt x="0" y="12880"/>
                      <a:pt x="0" y="16202"/>
                    </a:cubicBezTo>
                    <a:lnTo>
                      <a:pt x="0" y="18898"/>
                    </a:lnTo>
                    <a:cubicBezTo>
                      <a:pt x="0" y="20559"/>
                      <a:pt x="289" y="21600"/>
                      <a:pt x="578" y="21600"/>
                    </a:cubicBezTo>
                    <a:lnTo>
                      <a:pt x="20878" y="21600"/>
                    </a:lnTo>
                    <a:cubicBezTo>
                      <a:pt x="21263" y="21600"/>
                      <a:pt x="21553" y="20354"/>
                      <a:pt x="21553" y="18898"/>
                    </a:cubicBezTo>
                    <a:lnTo>
                      <a:pt x="21553" y="16202"/>
                    </a:lnTo>
                    <a:cubicBezTo>
                      <a:pt x="21600" y="12880"/>
                      <a:pt x="21022" y="10592"/>
                      <a:pt x="20347" y="10592"/>
                    </a:cubicBezTo>
                    <a:lnTo>
                      <a:pt x="20347" y="8101"/>
                    </a:lnTo>
                    <a:cubicBezTo>
                      <a:pt x="20347" y="3737"/>
                      <a:pt x="19528" y="0"/>
                      <a:pt x="184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37" name="Google Shape;5337;p42"/>
              <p:cNvSpPr/>
              <p:nvPr/>
            </p:nvSpPr>
            <p:spPr>
              <a:xfrm>
                <a:off x="166310" y="64"/>
                <a:ext cx="576134" cy="160774"/>
              </a:xfrm>
              <a:custGeom>
                <a:rect b="b" l="l" r="r" t="t"/>
                <a:pathLst>
                  <a:path extrusionOk="0" h="21600" w="21600">
                    <a:moveTo>
                      <a:pt x="10839" y="0"/>
                    </a:moveTo>
                    <a:cubicBezTo>
                      <a:pt x="10667" y="0"/>
                      <a:pt x="10496" y="199"/>
                      <a:pt x="10344" y="614"/>
                    </a:cubicBezTo>
                    <a:lnTo>
                      <a:pt x="0" y="21600"/>
                    </a:lnTo>
                    <a:lnTo>
                      <a:pt x="21600" y="21600"/>
                    </a:lnTo>
                    <a:lnTo>
                      <a:pt x="11333" y="614"/>
                    </a:lnTo>
                    <a:cubicBezTo>
                      <a:pt x="11181" y="199"/>
                      <a:pt x="11010" y="0"/>
                      <a:pt x="108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38" name="Google Shape;5338;p42"/>
              <p:cNvSpPr/>
              <p:nvPr/>
            </p:nvSpPr>
            <p:spPr>
              <a:xfrm>
                <a:off x="375245" y="373829"/>
                <a:ext cx="158264" cy="269781"/>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39" name="Google Shape;5339;p42"/>
              <p:cNvSpPr/>
              <p:nvPr/>
            </p:nvSpPr>
            <p:spPr>
              <a:xfrm>
                <a:off x="641034" y="373829"/>
                <a:ext cx="162255" cy="269781"/>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40" name="Google Shape;5340;p42"/>
              <p:cNvSpPr/>
              <p:nvPr/>
            </p:nvSpPr>
            <p:spPr>
              <a:xfrm>
                <a:off x="105465" y="373829"/>
                <a:ext cx="160260" cy="269781"/>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341" name="Google Shape;5341;p42"/>
            <p:cNvGrpSpPr/>
            <p:nvPr/>
          </p:nvGrpSpPr>
          <p:grpSpPr>
            <a:xfrm>
              <a:off x="9117850" y="4806824"/>
              <a:ext cx="906695" cy="904701"/>
              <a:chOff x="64" y="64"/>
              <a:chExt cx="906693" cy="904699"/>
            </a:xfrm>
          </p:grpSpPr>
          <p:sp>
            <p:nvSpPr>
              <p:cNvPr id="5342" name="Google Shape;5342;p42"/>
              <p:cNvSpPr/>
              <p:nvPr/>
            </p:nvSpPr>
            <p:spPr>
              <a:xfrm>
                <a:off x="210995" y="421990"/>
                <a:ext cx="480775" cy="269782"/>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43" name="Google Shape;5343;p42"/>
              <p:cNvSpPr/>
              <p:nvPr/>
            </p:nvSpPr>
            <p:spPr>
              <a:xfrm>
                <a:off x="64" y="210995"/>
                <a:ext cx="906693" cy="693768"/>
              </a:xfrm>
              <a:custGeom>
                <a:rect b="b" l="l" r="r" t="t"/>
                <a:pathLst>
                  <a:path extrusionOk="0" h="21600" w="21600">
                    <a:moveTo>
                      <a:pt x="17202" y="4863"/>
                    </a:moveTo>
                    <a:cubicBezTo>
                      <a:pt x="17589" y="4863"/>
                      <a:pt x="17831" y="5242"/>
                      <a:pt x="17831" y="5747"/>
                    </a:cubicBezTo>
                    <a:lnTo>
                      <a:pt x="17831" y="15726"/>
                    </a:lnTo>
                    <a:cubicBezTo>
                      <a:pt x="17831" y="16232"/>
                      <a:pt x="17541" y="16548"/>
                      <a:pt x="17202" y="16548"/>
                    </a:cubicBezTo>
                    <a:lnTo>
                      <a:pt x="4494" y="16548"/>
                    </a:lnTo>
                    <a:cubicBezTo>
                      <a:pt x="4106" y="16548"/>
                      <a:pt x="3816" y="16169"/>
                      <a:pt x="3816" y="15726"/>
                    </a:cubicBezTo>
                    <a:lnTo>
                      <a:pt x="3816" y="5747"/>
                    </a:lnTo>
                    <a:cubicBezTo>
                      <a:pt x="3816" y="5242"/>
                      <a:pt x="4106" y="4863"/>
                      <a:pt x="4494" y="4863"/>
                    </a:cubicBezTo>
                    <a:close/>
                    <a:moveTo>
                      <a:pt x="2560" y="0"/>
                    </a:moveTo>
                    <a:cubicBezTo>
                      <a:pt x="1160" y="0"/>
                      <a:pt x="0" y="1453"/>
                      <a:pt x="0" y="3286"/>
                    </a:cubicBezTo>
                    <a:cubicBezTo>
                      <a:pt x="0" y="4484"/>
                      <a:pt x="483" y="5559"/>
                      <a:pt x="1256" y="6126"/>
                    </a:cubicBezTo>
                    <a:lnTo>
                      <a:pt x="1256" y="15474"/>
                    </a:lnTo>
                    <a:cubicBezTo>
                      <a:pt x="483" y="15979"/>
                      <a:pt x="0" y="17116"/>
                      <a:pt x="0" y="18316"/>
                    </a:cubicBezTo>
                    <a:cubicBezTo>
                      <a:pt x="0" y="20084"/>
                      <a:pt x="1160" y="21600"/>
                      <a:pt x="2560" y="21600"/>
                    </a:cubicBezTo>
                    <a:cubicBezTo>
                      <a:pt x="3430" y="21600"/>
                      <a:pt x="4301" y="20969"/>
                      <a:pt x="4688" y="19958"/>
                    </a:cubicBezTo>
                    <a:lnTo>
                      <a:pt x="16912" y="19958"/>
                    </a:lnTo>
                    <a:cubicBezTo>
                      <a:pt x="17348" y="20969"/>
                      <a:pt x="18169" y="21600"/>
                      <a:pt x="19088" y="21600"/>
                    </a:cubicBezTo>
                    <a:cubicBezTo>
                      <a:pt x="20489" y="21600"/>
                      <a:pt x="21600" y="20084"/>
                      <a:pt x="21600" y="18316"/>
                    </a:cubicBezTo>
                    <a:cubicBezTo>
                      <a:pt x="21600" y="17116"/>
                      <a:pt x="21166" y="15979"/>
                      <a:pt x="20344" y="15474"/>
                    </a:cubicBezTo>
                    <a:lnTo>
                      <a:pt x="20344" y="6126"/>
                    </a:lnTo>
                    <a:cubicBezTo>
                      <a:pt x="21166" y="5495"/>
                      <a:pt x="21600" y="4484"/>
                      <a:pt x="21600" y="3286"/>
                    </a:cubicBezTo>
                    <a:cubicBezTo>
                      <a:pt x="21600" y="1453"/>
                      <a:pt x="20489" y="0"/>
                      <a:pt x="19088" y="0"/>
                    </a:cubicBezTo>
                    <a:cubicBezTo>
                      <a:pt x="18169" y="0"/>
                      <a:pt x="17348" y="631"/>
                      <a:pt x="16912" y="1644"/>
                    </a:cubicBezTo>
                    <a:lnTo>
                      <a:pt x="4688" y="1644"/>
                    </a:lnTo>
                    <a:cubicBezTo>
                      <a:pt x="4301" y="631"/>
                      <a:pt x="3430" y="0"/>
                      <a:pt x="25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44" name="Google Shape;5344;p42"/>
              <p:cNvSpPr/>
              <p:nvPr/>
            </p:nvSpPr>
            <p:spPr>
              <a:xfrm>
                <a:off x="316460" y="64"/>
                <a:ext cx="267785" cy="208936"/>
              </a:xfrm>
              <a:custGeom>
                <a:rect b="b" l="l" r="r" t="t"/>
                <a:pathLst>
                  <a:path extrusionOk="0" h="21600" w="21600">
                    <a:moveTo>
                      <a:pt x="10636" y="0"/>
                    </a:moveTo>
                    <a:cubicBezTo>
                      <a:pt x="7203" y="0"/>
                      <a:pt x="4420" y="3561"/>
                      <a:pt x="4420" y="8181"/>
                    </a:cubicBezTo>
                    <a:cubicBezTo>
                      <a:pt x="4420" y="9645"/>
                      <a:pt x="4747" y="11116"/>
                      <a:pt x="5401" y="12581"/>
                    </a:cubicBezTo>
                    <a:lnTo>
                      <a:pt x="0" y="21600"/>
                    </a:lnTo>
                    <a:lnTo>
                      <a:pt x="5567" y="21600"/>
                    </a:lnTo>
                    <a:lnTo>
                      <a:pt x="9000" y="15729"/>
                    </a:lnTo>
                    <a:cubicBezTo>
                      <a:pt x="9655" y="15935"/>
                      <a:pt x="10309" y="16148"/>
                      <a:pt x="10803" y="16148"/>
                    </a:cubicBezTo>
                    <a:cubicBezTo>
                      <a:pt x="11457" y="16148"/>
                      <a:pt x="12111" y="15935"/>
                      <a:pt x="12766" y="15729"/>
                    </a:cubicBezTo>
                    <a:lnTo>
                      <a:pt x="16199" y="21600"/>
                    </a:lnTo>
                    <a:lnTo>
                      <a:pt x="21600" y="21600"/>
                    </a:lnTo>
                    <a:lnTo>
                      <a:pt x="16199" y="12581"/>
                    </a:lnTo>
                    <a:cubicBezTo>
                      <a:pt x="16853" y="11116"/>
                      <a:pt x="17180" y="9645"/>
                      <a:pt x="17180" y="8181"/>
                    </a:cubicBezTo>
                    <a:cubicBezTo>
                      <a:pt x="17180" y="3561"/>
                      <a:pt x="14402" y="0"/>
                      <a:pt x="10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345" name="Google Shape;5345;p42"/>
            <p:cNvGrpSpPr/>
            <p:nvPr/>
          </p:nvGrpSpPr>
          <p:grpSpPr>
            <a:xfrm>
              <a:off x="9085248" y="5938036"/>
              <a:ext cx="795369" cy="906695"/>
              <a:chOff x="0" y="0"/>
              <a:chExt cx="795367" cy="906693"/>
            </a:xfrm>
          </p:grpSpPr>
          <p:sp>
            <p:nvSpPr>
              <p:cNvPr id="5346" name="Google Shape;5346;p42"/>
              <p:cNvSpPr/>
              <p:nvPr/>
            </p:nvSpPr>
            <p:spPr>
              <a:xfrm>
                <a:off x="160258" y="450320"/>
                <a:ext cx="478716" cy="298175"/>
              </a:xfrm>
              <a:custGeom>
                <a:rect b="b" l="l" r="r" t="t"/>
                <a:pathLst>
                  <a:path extrusionOk="0" h="21600" w="21600">
                    <a:moveTo>
                      <a:pt x="0" y="0"/>
                    </a:moveTo>
                    <a:lnTo>
                      <a:pt x="0" y="21600"/>
                    </a:lnTo>
                    <a:lnTo>
                      <a:pt x="4759" y="21600"/>
                    </a:lnTo>
                    <a:lnTo>
                      <a:pt x="4759" y="5877"/>
                    </a:lnTo>
                    <a:cubicBezTo>
                      <a:pt x="4759" y="4846"/>
                      <a:pt x="5398" y="4114"/>
                      <a:pt x="5947" y="4114"/>
                    </a:cubicBezTo>
                    <a:cubicBezTo>
                      <a:pt x="6589" y="4114"/>
                      <a:pt x="7228" y="4995"/>
                      <a:pt x="7228" y="5877"/>
                    </a:cubicBezTo>
                    <a:lnTo>
                      <a:pt x="7228" y="21600"/>
                    </a:lnTo>
                    <a:lnTo>
                      <a:pt x="9610" y="21600"/>
                    </a:lnTo>
                    <a:lnTo>
                      <a:pt x="9610" y="5877"/>
                    </a:lnTo>
                    <a:cubicBezTo>
                      <a:pt x="9610" y="4846"/>
                      <a:pt x="10159" y="4114"/>
                      <a:pt x="10892" y="4114"/>
                    </a:cubicBezTo>
                    <a:cubicBezTo>
                      <a:pt x="11531" y="4114"/>
                      <a:pt x="11990" y="4995"/>
                      <a:pt x="11990" y="5877"/>
                    </a:cubicBezTo>
                    <a:lnTo>
                      <a:pt x="11990" y="21600"/>
                    </a:lnTo>
                    <a:lnTo>
                      <a:pt x="14369" y="21600"/>
                    </a:lnTo>
                    <a:lnTo>
                      <a:pt x="14369" y="5877"/>
                    </a:lnTo>
                    <a:cubicBezTo>
                      <a:pt x="14369" y="4846"/>
                      <a:pt x="15008" y="4114"/>
                      <a:pt x="15650" y="4114"/>
                    </a:cubicBezTo>
                    <a:cubicBezTo>
                      <a:pt x="16382" y="4114"/>
                      <a:pt x="16931" y="4995"/>
                      <a:pt x="16931" y="5877"/>
                    </a:cubicBezTo>
                    <a:lnTo>
                      <a:pt x="16931"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47" name="Google Shape;5347;p42"/>
              <p:cNvSpPr/>
              <p:nvPr/>
            </p:nvSpPr>
            <p:spPr>
              <a:xfrm>
                <a:off x="200821" y="184532"/>
                <a:ext cx="409758" cy="79132"/>
              </a:xfrm>
              <a:custGeom>
                <a:rect b="b" l="l" r="r" t="t"/>
                <a:pathLst>
                  <a:path extrusionOk="0" h="21600" w="21600">
                    <a:moveTo>
                      <a:pt x="2352" y="0"/>
                    </a:moveTo>
                    <a:cubicBezTo>
                      <a:pt x="2352" y="2777"/>
                      <a:pt x="2243" y="5554"/>
                      <a:pt x="2138" y="7768"/>
                    </a:cubicBezTo>
                    <a:cubicBezTo>
                      <a:pt x="1711" y="13304"/>
                      <a:pt x="961" y="18278"/>
                      <a:pt x="0" y="21600"/>
                    </a:cubicBezTo>
                    <a:lnTo>
                      <a:pt x="21600" y="21600"/>
                    </a:lnTo>
                    <a:cubicBezTo>
                      <a:pt x="20422" y="18278"/>
                      <a:pt x="19676" y="13849"/>
                      <a:pt x="19248" y="7768"/>
                    </a:cubicBezTo>
                    <a:cubicBezTo>
                      <a:pt x="18925" y="4991"/>
                      <a:pt x="18925" y="2214"/>
                      <a:pt x="189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48" name="Google Shape;5348;p42"/>
              <p:cNvSpPr/>
              <p:nvPr/>
            </p:nvSpPr>
            <p:spPr>
              <a:xfrm>
                <a:off x="0" y="0"/>
                <a:ext cx="795367" cy="235269"/>
              </a:xfrm>
              <a:custGeom>
                <a:rect b="b" l="l" r="r" t="t"/>
                <a:pathLst>
                  <a:path extrusionOk="0" h="21600" w="21496">
                    <a:moveTo>
                      <a:pt x="3564" y="0"/>
                    </a:moveTo>
                    <a:cubicBezTo>
                      <a:pt x="1698" y="0"/>
                      <a:pt x="164" y="4841"/>
                      <a:pt x="0" y="11172"/>
                    </a:cubicBezTo>
                    <a:cubicBezTo>
                      <a:pt x="164" y="16942"/>
                      <a:pt x="1644" y="21600"/>
                      <a:pt x="3398" y="21600"/>
                    </a:cubicBezTo>
                    <a:cubicBezTo>
                      <a:pt x="4222" y="21600"/>
                      <a:pt x="4824" y="19738"/>
                      <a:pt x="5043" y="17876"/>
                    </a:cubicBezTo>
                    <a:cubicBezTo>
                      <a:pt x="5099" y="16942"/>
                      <a:pt x="5152" y="15825"/>
                      <a:pt x="4879" y="14897"/>
                    </a:cubicBezTo>
                    <a:cubicBezTo>
                      <a:pt x="4747" y="14542"/>
                      <a:pt x="4554" y="14311"/>
                      <a:pt x="4383" y="14311"/>
                    </a:cubicBezTo>
                    <a:cubicBezTo>
                      <a:pt x="4194" y="14311"/>
                      <a:pt x="4030" y="14589"/>
                      <a:pt x="4002" y="15269"/>
                    </a:cubicBezTo>
                    <a:cubicBezTo>
                      <a:pt x="3955" y="16504"/>
                      <a:pt x="3647" y="17226"/>
                      <a:pt x="3324" y="17226"/>
                    </a:cubicBezTo>
                    <a:cubicBezTo>
                      <a:pt x="3257" y="17226"/>
                      <a:pt x="3190" y="17196"/>
                      <a:pt x="3123" y="17131"/>
                    </a:cubicBezTo>
                    <a:cubicBezTo>
                      <a:pt x="2685" y="16942"/>
                      <a:pt x="2466" y="15641"/>
                      <a:pt x="2575" y="14152"/>
                    </a:cubicBezTo>
                    <a:cubicBezTo>
                      <a:pt x="2774" y="10918"/>
                      <a:pt x="3541" y="9417"/>
                      <a:pt x="4349" y="9417"/>
                    </a:cubicBezTo>
                    <a:cubicBezTo>
                      <a:pt x="4890" y="9417"/>
                      <a:pt x="5448" y="10091"/>
                      <a:pt x="5866" y="11356"/>
                    </a:cubicBezTo>
                    <a:lnTo>
                      <a:pt x="6029" y="12100"/>
                    </a:lnTo>
                    <a:lnTo>
                      <a:pt x="15515" y="12100"/>
                    </a:lnTo>
                    <a:lnTo>
                      <a:pt x="15734" y="11356"/>
                    </a:lnTo>
                    <a:cubicBezTo>
                      <a:pt x="16115" y="10132"/>
                      <a:pt x="16635" y="9523"/>
                      <a:pt x="17149" y="9523"/>
                    </a:cubicBezTo>
                    <a:cubicBezTo>
                      <a:pt x="17965" y="9523"/>
                      <a:pt x="18765" y="11066"/>
                      <a:pt x="18967" y="14152"/>
                    </a:cubicBezTo>
                    <a:cubicBezTo>
                      <a:pt x="19077" y="15641"/>
                      <a:pt x="18858" y="16759"/>
                      <a:pt x="18475" y="17131"/>
                    </a:cubicBezTo>
                    <a:cubicBezTo>
                      <a:pt x="18400" y="17196"/>
                      <a:pt x="18327" y="17226"/>
                      <a:pt x="18259" y="17226"/>
                    </a:cubicBezTo>
                    <a:cubicBezTo>
                      <a:pt x="17928" y="17226"/>
                      <a:pt x="17680" y="16504"/>
                      <a:pt x="17542" y="15269"/>
                    </a:cubicBezTo>
                    <a:cubicBezTo>
                      <a:pt x="17514" y="14589"/>
                      <a:pt x="17335" y="14311"/>
                      <a:pt x="17140" y="14311"/>
                    </a:cubicBezTo>
                    <a:cubicBezTo>
                      <a:pt x="16963" y="14311"/>
                      <a:pt x="16769" y="14542"/>
                      <a:pt x="16665" y="14897"/>
                    </a:cubicBezTo>
                    <a:cubicBezTo>
                      <a:pt x="16392" y="15825"/>
                      <a:pt x="16446" y="16942"/>
                      <a:pt x="16555" y="17876"/>
                    </a:cubicBezTo>
                    <a:cubicBezTo>
                      <a:pt x="16721" y="19738"/>
                      <a:pt x="17432" y="21600"/>
                      <a:pt x="18200" y="21600"/>
                    </a:cubicBezTo>
                    <a:cubicBezTo>
                      <a:pt x="19681" y="21600"/>
                      <a:pt x="20996" y="18059"/>
                      <a:pt x="21381" y="13407"/>
                    </a:cubicBezTo>
                    <a:cubicBezTo>
                      <a:pt x="21381" y="13034"/>
                      <a:pt x="21490" y="12473"/>
                      <a:pt x="21490" y="12100"/>
                    </a:cubicBezTo>
                    <a:cubicBezTo>
                      <a:pt x="21600" y="5214"/>
                      <a:pt x="19954" y="0"/>
                      <a:pt x="179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49" name="Google Shape;5349;p42"/>
              <p:cNvSpPr/>
              <p:nvPr/>
            </p:nvSpPr>
            <p:spPr>
              <a:xfrm>
                <a:off x="107461" y="318456"/>
                <a:ext cx="584245" cy="79068"/>
              </a:xfrm>
              <a:custGeom>
                <a:rect b="b" l="l" r="r" t="t"/>
                <a:pathLst>
                  <a:path extrusionOk="0" h="21600" w="21600">
                    <a:moveTo>
                      <a:pt x="0" y="0"/>
                    </a:moveTo>
                    <a:cubicBezTo>
                      <a:pt x="0" y="12190"/>
                      <a:pt x="1276" y="21600"/>
                      <a:pt x="2852" y="21600"/>
                    </a:cubicBezTo>
                    <a:lnTo>
                      <a:pt x="18601" y="21600"/>
                    </a:lnTo>
                    <a:cubicBezTo>
                      <a:pt x="20250" y="21600"/>
                      <a:pt x="21600" y="1219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50" name="Google Shape;5350;p42"/>
              <p:cNvSpPr/>
              <p:nvPr/>
            </p:nvSpPr>
            <p:spPr>
              <a:xfrm>
                <a:off x="107461" y="801227"/>
                <a:ext cx="584245" cy="105466"/>
              </a:xfrm>
              <a:custGeom>
                <a:rect b="b" l="l" r="r" t="t"/>
                <a:pathLst>
                  <a:path extrusionOk="0" h="21600" w="21600">
                    <a:moveTo>
                      <a:pt x="976" y="0"/>
                    </a:moveTo>
                    <a:cubicBezTo>
                      <a:pt x="450" y="0"/>
                      <a:pt x="0" y="2492"/>
                      <a:pt x="0" y="4985"/>
                    </a:cubicBezTo>
                    <a:lnTo>
                      <a:pt x="0" y="16207"/>
                    </a:lnTo>
                    <a:cubicBezTo>
                      <a:pt x="0" y="19108"/>
                      <a:pt x="450" y="21600"/>
                      <a:pt x="976" y="21600"/>
                    </a:cubicBezTo>
                    <a:lnTo>
                      <a:pt x="20700" y="21600"/>
                    </a:lnTo>
                    <a:cubicBezTo>
                      <a:pt x="21224" y="21600"/>
                      <a:pt x="21600" y="19108"/>
                      <a:pt x="21600" y="16207"/>
                    </a:cubicBezTo>
                    <a:lnTo>
                      <a:pt x="21600" y="4985"/>
                    </a:lnTo>
                    <a:cubicBezTo>
                      <a:pt x="21600" y="2070"/>
                      <a:pt x="21150" y="0"/>
                      <a:pt x="207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351" name="Google Shape;5351;p42"/>
            <p:cNvGrpSpPr/>
            <p:nvPr/>
          </p:nvGrpSpPr>
          <p:grpSpPr>
            <a:xfrm>
              <a:off x="13675344" y="3678704"/>
              <a:ext cx="911606" cy="907209"/>
              <a:chOff x="0" y="0"/>
              <a:chExt cx="911604" cy="907208"/>
            </a:xfrm>
          </p:grpSpPr>
          <p:sp>
            <p:nvSpPr>
              <p:cNvPr id="5352" name="Google Shape;5352;p42"/>
              <p:cNvSpPr/>
              <p:nvPr/>
            </p:nvSpPr>
            <p:spPr>
              <a:xfrm>
                <a:off x="324104" y="320452"/>
                <a:ext cx="264711" cy="268751"/>
              </a:xfrm>
              <a:custGeom>
                <a:rect b="b" l="l" r="r" t="t"/>
                <a:pathLst>
                  <a:path extrusionOk="0" h="21600" w="19712">
                    <a:moveTo>
                      <a:pt x="9725" y="4357"/>
                    </a:moveTo>
                    <a:cubicBezTo>
                      <a:pt x="11216" y="4357"/>
                      <a:pt x="12727" y="5009"/>
                      <a:pt x="14012" y="6313"/>
                    </a:cubicBezTo>
                    <a:cubicBezTo>
                      <a:pt x="16428" y="8761"/>
                      <a:pt x="16428" y="13165"/>
                      <a:pt x="14012" y="15607"/>
                    </a:cubicBezTo>
                    <a:cubicBezTo>
                      <a:pt x="12875" y="16751"/>
                      <a:pt x="11365" y="17320"/>
                      <a:pt x="9835" y="17320"/>
                    </a:cubicBezTo>
                    <a:cubicBezTo>
                      <a:pt x="8306" y="17320"/>
                      <a:pt x="6757" y="16751"/>
                      <a:pt x="5549" y="15607"/>
                    </a:cubicBezTo>
                    <a:cubicBezTo>
                      <a:pt x="3286" y="13165"/>
                      <a:pt x="3286" y="8761"/>
                      <a:pt x="5549" y="6313"/>
                    </a:cubicBezTo>
                    <a:cubicBezTo>
                      <a:pt x="6757" y="5009"/>
                      <a:pt x="8234" y="4357"/>
                      <a:pt x="9725" y="4357"/>
                    </a:cubicBezTo>
                    <a:close/>
                    <a:moveTo>
                      <a:pt x="9970" y="0"/>
                    </a:moveTo>
                    <a:cubicBezTo>
                      <a:pt x="7438" y="0"/>
                      <a:pt x="4873" y="1014"/>
                      <a:pt x="2830" y="3053"/>
                    </a:cubicBezTo>
                    <a:cubicBezTo>
                      <a:pt x="-943" y="7131"/>
                      <a:pt x="-943" y="14303"/>
                      <a:pt x="2830" y="18542"/>
                    </a:cubicBezTo>
                    <a:cubicBezTo>
                      <a:pt x="4720" y="20581"/>
                      <a:pt x="7289" y="21600"/>
                      <a:pt x="9855" y="21600"/>
                    </a:cubicBezTo>
                    <a:cubicBezTo>
                      <a:pt x="12425" y="21600"/>
                      <a:pt x="14990" y="20581"/>
                      <a:pt x="16879" y="18542"/>
                    </a:cubicBezTo>
                    <a:cubicBezTo>
                      <a:pt x="20657" y="14469"/>
                      <a:pt x="20657" y="7457"/>
                      <a:pt x="16879" y="3053"/>
                    </a:cubicBezTo>
                    <a:cubicBezTo>
                      <a:pt x="14990" y="1014"/>
                      <a:pt x="12501" y="0"/>
                      <a:pt x="99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53" name="Google Shape;5353;p42"/>
              <p:cNvSpPr/>
              <p:nvPr/>
            </p:nvSpPr>
            <p:spPr>
              <a:xfrm>
                <a:off x="431614" y="427913"/>
                <a:ext cx="53763" cy="53764"/>
              </a:xfrm>
              <a:custGeom>
                <a:rect b="b" l="l" r="r" t="t"/>
                <a:pathLst>
                  <a:path extrusionOk="0" h="21600" w="19733">
                    <a:moveTo>
                      <a:pt x="9867" y="0"/>
                    </a:moveTo>
                    <a:cubicBezTo>
                      <a:pt x="7267" y="0"/>
                      <a:pt x="4644" y="1035"/>
                      <a:pt x="2801" y="3052"/>
                    </a:cubicBezTo>
                    <a:cubicBezTo>
                      <a:pt x="-933" y="7140"/>
                      <a:pt x="-933" y="14486"/>
                      <a:pt x="2801" y="18548"/>
                    </a:cubicBezTo>
                    <a:cubicBezTo>
                      <a:pt x="4644" y="20591"/>
                      <a:pt x="7267" y="21600"/>
                      <a:pt x="9867" y="21600"/>
                    </a:cubicBezTo>
                    <a:cubicBezTo>
                      <a:pt x="12467" y="21600"/>
                      <a:pt x="15066" y="20591"/>
                      <a:pt x="16933" y="18548"/>
                    </a:cubicBezTo>
                    <a:cubicBezTo>
                      <a:pt x="20667" y="14486"/>
                      <a:pt x="20667" y="7140"/>
                      <a:pt x="16933" y="3052"/>
                    </a:cubicBezTo>
                    <a:cubicBezTo>
                      <a:pt x="15066" y="1035"/>
                      <a:pt x="12467" y="0"/>
                      <a:pt x="98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54" name="Google Shape;5354;p42"/>
              <p:cNvSpPr/>
              <p:nvPr/>
            </p:nvSpPr>
            <p:spPr>
              <a:xfrm>
                <a:off x="315492" y="313820"/>
                <a:ext cx="596112" cy="593388"/>
              </a:xfrm>
              <a:custGeom>
                <a:rect b="b" l="l" r="r" t="t"/>
                <a:pathLst>
                  <a:path extrusionOk="0" h="21600" w="20610">
                    <a:moveTo>
                      <a:pt x="19848" y="0"/>
                    </a:moveTo>
                    <a:lnTo>
                      <a:pt x="11079" y="3396"/>
                    </a:lnTo>
                    <a:cubicBezTo>
                      <a:pt x="11712" y="5909"/>
                      <a:pt x="11010" y="8271"/>
                      <a:pt x="9468" y="9968"/>
                    </a:cubicBezTo>
                    <a:cubicBezTo>
                      <a:pt x="8281" y="11163"/>
                      <a:pt x="6674" y="11880"/>
                      <a:pt x="4986" y="11880"/>
                    </a:cubicBezTo>
                    <a:cubicBezTo>
                      <a:pt x="4381" y="11880"/>
                      <a:pt x="3767" y="11789"/>
                      <a:pt x="3154" y="11592"/>
                    </a:cubicBezTo>
                    <a:lnTo>
                      <a:pt x="0" y="20749"/>
                    </a:lnTo>
                    <a:cubicBezTo>
                      <a:pt x="1616" y="21316"/>
                      <a:pt x="3299" y="21600"/>
                      <a:pt x="4980" y="21600"/>
                    </a:cubicBezTo>
                    <a:cubicBezTo>
                      <a:pt x="8987" y="21600"/>
                      <a:pt x="12976" y="19987"/>
                      <a:pt x="15990" y="16762"/>
                    </a:cubicBezTo>
                    <a:cubicBezTo>
                      <a:pt x="20338" y="12258"/>
                      <a:pt x="21600" y="5686"/>
                      <a:pt x="198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55" name="Google Shape;5355;p42"/>
              <p:cNvSpPr/>
              <p:nvPr/>
            </p:nvSpPr>
            <p:spPr>
              <a:xfrm>
                <a:off x="45712" y="559262"/>
                <a:ext cx="310345" cy="306288"/>
              </a:xfrm>
              <a:custGeom>
                <a:rect b="b" l="l" r="r" t="t"/>
                <a:pathLst>
                  <a:path extrusionOk="0" h="21600" w="21600">
                    <a:moveTo>
                      <a:pt x="17647" y="0"/>
                    </a:moveTo>
                    <a:lnTo>
                      <a:pt x="0" y="6439"/>
                    </a:lnTo>
                    <a:cubicBezTo>
                      <a:pt x="1551" y="9731"/>
                      <a:pt x="3527" y="12732"/>
                      <a:pt x="6211" y="15452"/>
                    </a:cubicBezTo>
                    <a:cubicBezTo>
                      <a:pt x="8891" y="18026"/>
                      <a:pt x="11997" y="20170"/>
                      <a:pt x="15245" y="21600"/>
                    </a:cubicBezTo>
                    <a:lnTo>
                      <a:pt x="21600" y="3719"/>
                    </a:lnTo>
                    <a:cubicBezTo>
                      <a:pt x="20892" y="3433"/>
                      <a:pt x="20188" y="2720"/>
                      <a:pt x="19480" y="2148"/>
                    </a:cubicBezTo>
                    <a:cubicBezTo>
                      <a:pt x="18777" y="1430"/>
                      <a:pt x="18212" y="717"/>
                      <a:pt x="176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56" name="Google Shape;5356;p42"/>
              <p:cNvSpPr/>
              <p:nvPr/>
            </p:nvSpPr>
            <p:spPr>
              <a:xfrm>
                <a:off x="552822" y="42044"/>
                <a:ext cx="316461" cy="316397"/>
              </a:xfrm>
              <a:custGeom>
                <a:rect b="b" l="l" r="r" t="t"/>
                <a:pathLst>
                  <a:path extrusionOk="0" h="21600" w="21600">
                    <a:moveTo>
                      <a:pt x="6232" y="0"/>
                    </a:moveTo>
                    <a:lnTo>
                      <a:pt x="0" y="17310"/>
                    </a:lnTo>
                    <a:cubicBezTo>
                      <a:pt x="831" y="17864"/>
                      <a:pt x="1797" y="18418"/>
                      <a:pt x="2492" y="19248"/>
                    </a:cubicBezTo>
                    <a:cubicBezTo>
                      <a:pt x="3182" y="19938"/>
                      <a:pt x="3876" y="20769"/>
                      <a:pt x="4289" y="21600"/>
                    </a:cubicBezTo>
                    <a:lnTo>
                      <a:pt x="21600" y="15231"/>
                    </a:lnTo>
                    <a:cubicBezTo>
                      <a:pt x="20075" y="11908"/>
                      <a:pt x="17996" y="8862"/>
                      <a:pt x="15368" y="6229"/>
                    </a:cubicBezTo>
                    <a:cubicBezTo>
                      <a:pt x="12877" y="3600"/>
                      <a:pt x="9554" y="1521"/>
                      <a:pt x="62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57" name="Google Shape;5357;p42"/>
              <p:cNvSpPr/>
              <p:nvPr/>
            </p:nvSpPr>
            <p:spPr>
              <a:xfrm>
                <a:off x="0" y="0"/>
                <a:ext cx="593386" cy="599826"/>
              </a:xfrm>
              <a:custGeom>
                <a:rect b="b" l="l" r="r" t="t"/>
                <a:pathLst>
                  <a:path extrusionOk="0" h="21600" w="20582">
                    <a:moveTo>
                      <a:pt x="15763" y="0"/>
                    </a:moveTo>
                    <a:cubicBezTo>
                      <a:pt x="11709" y="0"/>
                      <a:pt x="7676" y="1618"/>
                      <a:pt x="4610" y="4799"/>
                    </a:cubicBezTo>
                    <a:cubicBezTo>
                      <a:pt x="248" y="9256"/>
                      <a:pt x="-1018" y="15829"/>
                      <a:pt x="811" y="21600"/>
                    </a:cubicBezTo>
                    <a:lnTo>
                      <a:pt x="9606" y="18315"/>
                    </a:lnTo>
                    <a:cubicBezTo>
                      <a:pt x="8974" y="15757"/>
                      <a:pt x="9677" y="13200"/>
                      <a:pt x="11294" y="11593"/>
                    </a:cubicBezTo>
                    <a:cubicBezTo>
                      <a:pt x="12462" y="10327"/>
                      <a:pt x="14150" y="9724"/>
                      <a:pt x="15814" y="9724"/>
                    </a:cubicBezTo>
                    <a:cubicBezTo>
                      <a:pt x="16357" y="9724"/>
                      <a:pt x="16897" y="9787"/>
                      <a:pt x="17415" y="9914"/>
                    </a:cubicBezTo>
                    <a:lnTo>
                      <a:pt x="20582" y="781"/>
                    </a:lnTo>
                    <a:cubicBezTo>
                      <a:pt x="19012" y="260"/>
                      <a:pt x="17386" y="0"/>
                      <a:pt x="157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358" name="Google Shape;5358;p42"/>
            <p:cNvGrpSpPr/>
            <p:nvPr/>
          </p:nvGrpSpPr>
          <p:grpSpPr>
            <a:xfrm>
              <a:off x="1136733" y="3676901"/>
              <a:ext cx="906845" cy="910815"/>
              <a:chOff x="0" y="0"/>
              <a:chExt cx="906843" cy="910813"/>
            </a:xfrm>
          </p:grpSpPr>
          <p:sp>
            <p:nvSpPr>
              <p:cNvPr id="5359" name="Google Shape;5359;p42"/>
              <p:cNvSpPr/>
              <p:nvPr/>
            </p:nvSpPr>
            <p:spPr>
              <a:xfrm>
                <a:off x="584330" y="697822"/>
                <a:ext cx="322513" cy="212991"/>
              </a:xfrm>
              <a:custGeom>
                <a:rect b="b" l="l" r="r" t="t"/>
                <a:pathLst>
                  <a:path extrusionOk="0" h="21600" w="21600">
                    <a:moveTo>
                      <a:pt x="7201" y="0"/>
                    </a:moveTo>
                    <a:cubicBezTo>
                      <a:pt x="3260" y="0"/>
                      <a:pt x="0" y="4734"/>
                      <a:pt x="0" y="10696"/>
                    </a:cubicBezTo>
                    <a:cubicBezTo>
                      <a:pt x="0" y="16664"/>
                      <a:pt x="3260" y="21600"/>
                      <a:pt x="7201" y="21600"/>
                    </a:cubicBezTo>
                    <a:cubicBezTo>
                      <a:pt x="9780" y="21600"/>
                      <a:pt x="11139" y="19955"/>
                      <a:pt x="20651" y="12961"/>
                    </a:cubicBezTo>
                    <a:cubicBezTo>
                      <a:pt x="21057" y="12752"/>
                      <a:pt x="21600" y="11727"/>
                      <a:pt x="21600" y="10696"/>
                    </a:cubicBezTo>
                    <a:cubicBezTo>
                      <a:pt x="21600" y="9670"/>
                      <a:pt x="21328" y="8639"/>
                      <a:pt x="20651" y="8436"/>
                    </a:cubicBezTo>
                    <a:cubicBezTo>
                      <a:pt x="11139" y="1443"/>
                      <a:pt x="9780" y="0"/>
                      <a:pt x="72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60" name="Google Shape;5360;p42"/>
              <p:cNvSpPr/>
              <p:nvPr/>
            </p:nvSpPr>
            <p:spPr>
              <a:xfrm>
                <a:off x="27" y="0"/>
                <a:ext cx="906816" cy="643030"/>
              </a:xfrm>
              <a:custGeom>
                <a:rect b="b" l="l" r="r" t="t"/>
                <a:pathLst>
                  <a:path extrusionOk="0" h="21600" w="21505">
                    <a:moveTo>
                      <a:pt x="10103" y="3681"/>
                    </a:moveTo>
                    <a:cubicBezTo>
                      <a:pt x="10826" y="3681"/>
                      <a:pt x="11355" y="4429"/>
                      <a:pt x="11355" y="5452"/>
                    </a:cubicBezTo>
                    <a:cubicBezTo>
                      <a:pt x="11355" y="6473"/>
                      <a:pt x="10826" y="7224"/>
                      <a:pt x="10103" y="7224"/>
                    </a:cubicBezTo>
                    <a:cubicBezTo>
                      <a:pt x="9383" y="7224"/>
                      <a:pt x="8805" y="6473"/>
                      <a:pt x="8805" y="5452"/>
                    </a:cubicBezTo>
                    <a:cubicBezTo>
                      <a:pt x="8805" y="4429"/>
                      <a:pt x="9383" y="3681"/>
                      <a:pt x="10103" y="3681"/>
                    </a:cubicBezTo>
                    <a:close/>
                    <a:moveTo>
                      <a:pt x="6304" y="4635"/>
                    </a:moveTo>
                    <a:cubicBezTo>
                      <a:pt x="7025" y="4635"/>
                      <a:pt x="7555" y="5383"/>
                      <a:pt x="7555" y="6406"/>
                    </a:cubicBezTo>
                    <a:cubicBezTo>
                      <a:pt x="7555" y="7427"/>
                      <a:pt x="7025" y="8178"/>
                      <a:pt x="6304" y="8178"/>
                    </a:cubicBezTo>
                    <a:cubicBezTo>
                      <a:pt x="5582" y="8178"/>
                      <a:pt x="5052" y="7427"/>
                      <a:pt x="5052" y="6406"/>
                    </a:cubicBezTo>
                    <a:cubicBezTo>
                      <a:pt x="5052" y="5383"/>
                      <a:pt x="5582" y="4635"/>
                      <a:pt x="6304" y="4635"/>
                    </a:cubicBezTo>
                    <a:close/>
                    <a:moveTo>
                      <a:pt x="3754" y="9064"/>
                    </a:moveTo>
                    <a:cubicBezTo>
                      <a:pt x="4475" y="9064"/>
                      <a:pt x="5052" y="9813"/>
                      <a:pt x="5052" y="10836"/>
                    </a:cubicBezTo>
                    <a:cubicBezTo>
                      <a:pt x="5052" y="11857"/>
                      <a:pt x="4475" y="12607"/>
                      <a:pt x="3754" y="12607"/>
                    </a:cubicBezTo>
                    <a:cubicBezTo>
                      <a:pt x="3032" y="12607"/>
                      <a:pt x="2504" y="11857"/>
                      <a:pt x="2504" y="10836"/>
                    </a:cubicBezTo>
                    <a:cubicBezTo>
                      <a:pt x="2504" y="9813"/>
                      <a:pt x="3032" y="9064"/>
                      <a:pt x="3754" y="9064"/>
                    </a:cubicBezTo>
                    <a:close/>
                    <a:moveTo>
                      <a:pt x="15781" y="7224"/>
                    </a:moveTo>
                    <a:cubicBezTo>
                      <a:pt x="17561" y="7224"/>
                      <a:pt x="19004" y="8859"/>
                      <a:pt x="19004" y="10836"/>
                    </a:cubicBezTo>
                    <a:cubicBezTo>
                      <a:pt x="19004" y="12810"/>
                      <a:pt x="17561" y="14378"/>
                      <a:pt x="15781" y="14378"/>
                    </a:cubicBezTo>
                    <a:cubicBezTo>
                      <a:pt x="14049" y="14378"/>
                      <a:pt x="12606" y="12743"/>
                      <a:pt x="12606" y="10836"/>
                    </a:cubicBezTo>
                    <a:cubicBezTo>
                      <a:pt x="12606" y="8859"/>
                      <a:pt x="14049" y="7224"/>
                      <a:pt x="15781" y="7224"/>
                    </a:cubicBezTo>
                    <a:close/>
                    <a:moveTo>
                      <a:pt x="6304" y="13561"/>
                    </a:moveTo>
                    <a:cubicBezTo>
                      <a:pt x="7025" y="13561"/>
                      <a:pt x="7555" y="14309"/>
                      <a:pt x="7555" y="15332"/>
                    </a:cubicBezTo>
                    <a:cubicBezTo>
                      <a:pt x="7555" y="16355"/>
                      <a:pt x="7025" y="17104"/>
                      <a:pt x="6304" y="17104"/>
                    </a:cubicBezTo>
                    <a:cubicBezTo>
                      <a:pt x="5582" y="17104"/>
                      <a:pt x="5052" y="16355"/>
                      <a:pt x="5052" y="15332"/>
                    </a:cubicBezTo>
                    <a:cubicBezTo>
                      <a:pt x="5052" y="14309"/>
                      <a:pt x="5582" y="13561"/>
                      <a:pt x="6304" y="13561"/>
                    </a:cubicBezTo>
                    <a:close/>
                    <a:moveTo>
                      <a:pt x="10103" y="14378"/>
                    </a:moveTo>
                    <a:cubicBezTo>
                      <a:pt x="10826" y="14378"/>
                      <a:pt x="11355" y="15127"/>
                      <a:pt x="11355" y="16219"/>
                    </a:cubicBezTo>
                    <a:cubicBezTo>
                      <a:pt x="11355" y="17240"/>
                      <a:pt x="10826" y="17990"/>
                      <a:pt x="10103" y="17990"/>
                    </a:cubicBezTo>
                    <a:cubicBezTo>
                      <a:pt x="9383" y="17990"/>
                      <a:pt x="8805" y="17240"/>
                      <a:pt x="8805" y="16219"/>
                    </a:cubicBezTo>
                    <a:cubicBezTo>
                      <a:pt x="8805" y="15263"/>
                      <a:pt x="9383" y="14378"/>
                      <a:pt x="10103" y="14378"/>
                    </a:cubicBezTo>
                    <a:close/>
                    <a:moveTo>
                      <a:pt x="10729" y="0"/>
                    </a:moveTo>
                    <a:cubicBezTo>
                      <a:pt x="4860" y="0"/>
                      <a:pt x="1" y="4838"/>
                      <a:pt x="1" y="10836"/>
                    </a:cubicBezTo>
                    <a:cubicBezTo>
                      <a:pt x="-95" y="16764"/>
                      <a:pt x="4813" y="21600"/>
                      <a:pt x="10729" y="21600"/>
                    </a:cubicBezTo>
                    <a:cubicBezTo>
                      <a:pt x="16646" y="21600"/>
                      <a:pt x="21505" y="16764"/>
                      <a:pt x="21505" y="10836"/>
                    </a:cubicBezTo>
                    <a:cubicBezTo>
                      <a:pt x="21505" y="4974"/>
                      <a:pt x="16646" y="0"/>
                      <a:pt x="107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61" name="Google Shape;5361;p42"/>
              <p:cNvSpPr/>
              <p:nvPr/>
            </p:nvSpPr>
            <p:spPr>
              <a:xfrm>
                <a:off x="0" y="699882"/>
                <a:ext cx="253705" cy="208935"/>
              </a:xfrm>
              <a:custGeom>
                <a:rect b="b" l="l" r="r" t="t"/>
                <a:pathLst>
                  <a:path extrusionOk="0" h="21600" w="21267">
                    <a:moveTo>
                      <a:pt x="21267" y="0"/>
                    </a:moveTo>
                    <a:cubicBezTo>
                      <a:pt x="11573" y="839"/>
                      <a:pt x="7" y="3561"/>
                      <a:pt x="7" y="10690"/>
                    </a:cubicBezTo>
                    <a:cubicBezTo>
                      <a:pt x="-333" y="18032"/>
                      <a:pt x="11401" y="20761"/>
                      <a:pt x="21267" y="21600"/>
                    </a:cubicBezTo>
                    <a:cubicBezTo>
                      <a:pt x="19054" y="18665"/>
                      <a:pt x="17861" y="14677"/>
                      <a:pt x="17861" y="10690"/>
                    </a:cubicBezTo>
                    <a:cubicBezTo>
                      <a:pt x="17861" y="6916"/>
                      <a:pt x="19054" y="2935"/>
                      <a:pt x="212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62" name="Google Shape;5362;p42"/>
              <p:cNvSpPr/>
              <p:nvPr/>
            </p:nvSpPr>
            <p:spPr>
              <a:xfrm>
                <a:off x="265874" y="699882"/>
                <a:ext cx="93297" cy="208935"/>
              </a:xfrm>
              <a:custGeom>
                <a:rect b="b" l="l" r="r" t="t"/>
                <a:pathLst>
                  <a:path extrusionOk="0" h="21600" w="21600">
                    <a:moveTo>
                      <a:pt x="21123" y="0"/>
                    </a:moveTo>
                    <a:cubicBezTo>
                      <a:pt x="16427" y="206"/>
                      <a:pt x="11732" y="1258"/>
                      <a:pt x="7513" y="2935"/>
                    </a:cubicBezTo>
                    <a:cubicBezTo>
                      <a:pt x="2817" y="5032"/>
                      <a:pt x="0" y="7755"/>
                      <a:pt x="0" y="10690"/>
                    </a:cubicBezTo>
                    <a:cubicBezTo>
                      <a:pt x="0" y="13626"/>
                      <a:pt x="2340" y="16561"/>
                      <a:pt x="7513" y="18665"/>
                    </a:cubicBezTo>
                    <a:cubicBezTo>
                      <a:pt x="11732" y="20129"/>
                      <a:pt x="16427" y="21181"/>
                      <a:pt x="21600" y="21600"/>
                    </a:cubicBezTo>
                    <a:cubicBezTo>
                      <a:pt x="15965" y="18665"/>
                      <a:pt x="12209" y="14677"/>
                      <a:pt x="12209" y="10690"/>
                    </a:cubicBezTo>
                    <a:cubicBezTo>
                      <a:pt x="12209" y="6497"/>
                      <a:pt x="15965" y="2935"/>
                      <a:pt x="211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63" name="Google Shape;5363;p42"/>
              <p:cNvSpPr/>
              <p:nvPr/>
            </p:nvSpPr>
            <p:spPr>
              <a:xfrm>
                <a:off x="371339" y="705934"/>
                <a:ext cx="180541" cy="196767"/>
              </a:xfrm>
              <a:custGeom>
                <a:rect b="b" l="l" r="r" t="t"/>
                <a:pathLst>
                  <a:path extrusionOk="0" h="21600" w="21600">
                    <a:moveTo>
                      <a:pt x="8250" y="0"/>
                    </a:moveTo>
                    <a:cubicBezTo>
                      <a:pt x="3397" y="1562"/>
                      <a:pt x="0" y="5789"/>
                      <a:pt x="0" y="10687"/>
                    </a:cubicBezTo>
                    <a:cubicBezTo>
                      <a:pt x="0" y="15811"/>
                      <a:pt x="3397" y="20045"/>
                      <a:pt x="8250" y="21600"/>
                    </a:cubicBezTo>
                    <a:cubicBezTo>
                      <a:pt x="13103" y="20936"/>
                      <a:pt x="17718" y="20264"/>
                      <a:pt x="21600" y="19154"/>
                    </a:cubicBezTo>
                    <a:cubicBezTo>
                      <a:pt x="20144" y="16702"/>
                      <a:pt x="19173" y="13804"/>
                      <a:pt x="19173" y="10687"/>
                    </a:cubicBezTo>
                    <a:cubicBezTo>
                      <a:pt x="19173" y="7570"/>
                      <a:pt x="20144" y="4898"/>
                      <a:pt x="21600" y="2453"/>
                    </a:cubicBezTo>
                    <a:cubicBezTo>
                      <a:pt x="17718" y="1336"/>
                      <a:pt x="13103" y="445"/>
                      <a:pt x="82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364" name="Google Shape;5364;p42"/>
            <p:cNvGrpSpPr/>
            <p:nvPr/>
          </p:nvGrpSpPr>
          <p:grpSpPr>
            <a:xfrm>
              <a:off x="1132762" y="4805823"/>
              <a:ext cx="910815" cy="906695"/>
              <a:chOff x="-1" y="64"/>
              <a:chExt cx="910814" cy="906693"/>
            </a:xfrm>
          </p:grpSpPr>
          <p:sp>
            <p:nvSpPr>
              <p:cNvPr id="5365" name="Google Shape;5365;p42"/>
              <p:cNvSpPr/>
              <p:nvPr/>
            </p:nvSpPr>
            <p:spPr>
              <a:xfrm>
                <a:off x="432098" y="590296"/>
                <a:ext cx="50738" cy="50738"/>
              </a:xfrm>
              <a:custGeom>
                <a:rect b="b" l="l" r="r" t="t"/>
                <a:pathLst>
                  <a:path extrusionOk="0" h="21600" w="21600">
                    <a:moveTo>
                      <a:pt x="11239" y="0"/>
                    </a:moveTo>
                    <a:cubicBezTo>
                      <a:pt x="5181" y="0"/>
                      <a:pt x="0" y="4331"/>
                      <a:pt x="0" y="10389"/>
                    </a:cubicBezTo>
                    <a:cubicBezTo>
                      <a:pt x="0" y="16419"/>
                      <a:pt x="5181" y="21600"/>
                      <a:pt x="11239" y="21600"/>
                    </a:cubicBezTo>
                    <a:cubicBezTo>
                      <a:pt x="16419" y="21600"/>
                      <a:pt x="21600" y="16419"/>
                      <a:pt x="21600" y="10389"/>
                    </a:cubicBezTo>
                    <a:cubicBezTo>
                      <a:pt x="21600" y="4331"/>
                      <a:pt x="16419" y="0"/>
                      <a:pt x="112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66" name="Google Shape;5366;p42"/>
              <p:cNvSpPr/>
              <p:nvPr/>
            </p:nvSpPr>
            <p:spPr>
              <a:xfrm>
                <a:off x="626803" y="533507"/>
                <a:ext cx="284010" cy="160259"/>
              </a:xfrm>
              <a:custGeom>
                <a:rect b="b" l="l" r="r" t="t"/>
                <a:pathLst>
                  <a:path extrusionOk="0" h="21600" w="21600">
                    <a:moveTo>
                      <a:pt x="0" y="0"/>
                    </a:moveTo>
                    <a:cubicBezTo>
                      <a:pt x="926" y="3558"/>
                      <a:pt x="1391" y="6838"/>
                      <a:pt x="1391" y="10665"/>
                    </a:cubicBezTo>
                    <a:cubicBezTo>
                      <a:pt x="1391" y="14493"/>
                      <a:pt x="774" y="18320"/>
                      <a:pt x="0"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67" name="Google Shape;5367;p42"/>
              <p:cNvSpPr/>
              <p:nvPr/>
            </p:nvSpPr>
            <p:spPr>
              <a:xfrm>
                <a:off x="3748" y="746498"/>
                <a:ext cx="907065" cy="160259"/>
              </a:xfrm>
              <a:custGeom>
                <a:rect b="b" l="l" r="r" t="t"/>
                <a:pathLst>
                  <a:path extrusionOk="0" h="21600" w="21511">
                    <a:moveTo>
                      <a:pt x="7" y="0"/>
                    </a:moveTo>
                    <a:lnTo>
                      <a:pt x="7" y="10943"/>
                    </a:lnTo>
                    <a:cubicBezTo>
                      <a:pt x="-89" y="16957"/>
                      <a:pt x="778" y="21600"/>
                      <a:pt x="1836" y="21600"/>
                    </a:cubicBezTo>
                    <a:lnTo>
                      <a:pt x="19587" y="21600"/>
                    </a:lnTo>
                    <a:cubicBezTo>
                      <a:pt x="20598" y="21600"/>
                      <a:pt x="21511" y="16957"/>
                      <a:pt x="21511" y="10943"/>
                    </a:cubicBezTo>
                    <a:lnTo>
                      <a:pt x="21511" y="0"/>
                    </a:lnTo>
                    <a:lnTo>
                      <a:pt x="13863" y="0"/>
                    </a:lnTo>
                    <a:cubicBezTo>
                      <a:pt x="13093" y="4652"/>
                      <a:pt x="11939" y="7385"/>
                      <a:pt x="10735" y="7385"/>
                    </a:cubicBezTo>
                    <a:cubicBezTo>
                      <a:pt x="9532" y="7385"/>
                      <a:pt x="8474" y="4652"/>
                      <a:pt x="77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68" name="Google Shape;5368;p42"/>
              <p:cNvSpPr/>
              <p:nvPr/>
            </p:nvSpPr>
            <p:spPr>
              <a:xfrm>
                <a:off x="322576" y="480775"/>
                <a:ext cx="269781" cy="269781"/>
              </a:xfrm>
              <a:custGeom>
                <a:rect b="b" l="l" r="r" t="t"/>
                <a:pathLst>
                  <a:path extrusionOk="0" h="21600" w="21600">
                    <a:moveTo>
                      <a:pt x="10718" y="4222"/>
                    </a:moveTo>
                    <a:cubicBezTo>
                      <a:pt x="14290" y="4222"/>
                      <a:pt x="17213" y="7145"/>
                      <a:pt x="17213" y="10558"/>
                    </a:cubicBezTo>
                    <a:cubicBezTo>
                      <a:pt x="17213" y="13970"/>
                      <a:pt x="14290" y="17053"/>
                      <a:pt x="10718" y="17053"/>
                    </a:cubicBezTo>
                    <a:cubicBezTo>
                      <a:pt x="7305" y="17053"/>
                      <a:pt x="4222" y="14295"/>
                      <a:pt x="4222" y="10558"/>
                    </a:cubicBezTo>
                    <a:cubicBezTo>
                      <a:pt x="4222" y="6985"/>
                      <a:pt x="7145" y="4222"/>
                      <a:pt x="10718" y="4222"/>
                    </a:cubicBezTo>
                    <a:close/>
                    <a:moveTo>
                      <a:pt x="10718" y="0"/>
                    </a:moveTo>
                    <a:cubicBezTo>
                      <a:pt x="4872" y="0"/>
                      <a:pt x="0" y="4872"/>
                      <a:pt x="0" y="10723"/>
                    </a:cubicBezTo>
                    <a:cubicBezTo>
                      <a:pt x="0" y="16569"/>
                      <a:pt x="4872" y="21600"/>
                      <a:pt x="10718" y="21600"/>
                    </a:cubicBezTo>
                    <a:cubicBezTo>
                      <a:pt x="16728" y="21600"/>
                      <a:pt x="21600" y="16728"/>
                      <a:pt x="21600" y="10723"/>
                    </a:cubicBezTo>
                    <a:cubicBezTo>
                      <a:pt x="21600" y="4872"/>
                      <a:pt x="16404" y="0"/>
                      <a:pt x="107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69" name="Google Shape;5369;p42"/>
              <p:cNvSpPr/>
              <p:nvPr/>
            </p:nvSpPr>
            <p:spPr>
              <a:xfrm>
                <a:off x="0" y="535568"/>
                <a:ext cx="288066" cy="160259"/>
              </a:xfrm>
              <a:custGeom>
                <a:rect b="b" l="l" r="r" t="t"/>
                <a:pathLst>
                  <a:path extrusionOk="0" h="21600" w="21600">
                    <a:moveTo>
                      <a:pt x="0" y="0"/>
                    </a:moveTo>
                    <a:lnTo>
                      <a:pt x="0" y="21600"/>
                    </a:lnTo>
                    <a:lnTo>
                      <a:pt x="21600" y="21600"/>
                    </a:lnTo>
                    <a:cubicBezTo>
                      <a:pt x="20842" y="18320"/>
                      <a:pt x="20234" y="14493"/>
                      <a:pt x="20234" y="10665"/>
                    </a:cubicBezTo>
                    <a:cubicBezTo>
                      <a:pt x="20234" y="6830"/>
                      <a:pt x="20842" y="328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70" name="Google Shape;5370;p42"/>
              <p:cNvSpPr/>
              <p:nvPr/>
            </p:nvSpPr>
            <p:spPr>
              <a:xfrm>
                <a:off x="56853" y="215051"/>
                <a:ext cx="160195" cy="105466"/>
              </a:xfrm>
              <a:custGeom>
                <a:rect b="b" l="l" r="r" t="t"/>
                <a:pathLst>
                  <a:path extrusionOk="0" h="21600" w="21600">
                    <a:moveTo>
                      <a:pt x="10939" y="0"/>
                    </a:moveTo>
                    <a:cubicBezTo>
                      <a:pt x="4645" y="0"/>
                      <a:pt x="0" y="7068"/>
                      <a:pt x="0" y="16615"/>
                    </a:cubicBezTo>
                    <a:lnTo>
                      <a:pt x="0" y="21600"/>
                    </a:lnTo>
                    <a:lnTo>
                      <a:pt x="21600" y="21600"/>
                    </a:lnTo>
                    <a:lnTo>
                      <a:pt x="21600" y="16615"/>
                    </a:lnTo>
                    <a:cubicBezTo>
                      <a:pt x="21600" y="7899"/>
                      <a:pt x="16677" y="0"/>
                      <a:pt x="109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71" name="Google Shape;5371;p42"/>
              <p:cNvSpPr/>
              <p:nvPr/>
            </p:nvSpPr>
            <p:spPr>
              <a:xfrm>
                <a:off x="697822" y="215051"/>
                <a:ext cx="160259" cy="105466"/>
              </a:xfrm>
              <a:custGeom>
                <a:rect b="b" l="l" r="r" t="t"/>
                <a:pathLst>
                  <a:path extrusionOk="0" h="21600" w="21600">
                    <a:moveTo>
                      <a:pt x="10935" y="0"/>
                    </a:moveTo>
                    <a:cubicBezTo>
                      <a:pt x="5198" y="0"/>
                      <a:pt x="0" y="7068"/>
                      <a:pt x="0" y="16615"/>
                    </a:cubicBezTo>
                    <a:lnTo>
                      <a:pt x="0" y="21600"/>
                    </a:lnTo>
                    <a:lnTo>
                      <a:pt x="21600" y="21600"/>
                    </a:lnTo>
                    <a:lnTo>
                      <a:pt x="21600" y="16615"/>
                    </a:lnTo>
                    <a:cubicBezTo>
                      <a:pt x="21600" y="7899"/>
                      <a:pt x="16679" y="0"/>
                      <a:pt x="109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72" name="Google Shape;5372;p42"/>
              <p:cNvSpPr/>
              <p:nvPr/>
            </p:nvSpPr>
            <p:spPr>
              <a:xfrm>
                <a:off x="217047" y="64"/>
                <a:ext cx="480776" cy="162255"/>
              </a:xfrm>
              <a:custGeom>
                <a:rect b="b" l="l" r="r" t="t"/>
                <a:pathLst>
                  <a:path extrusionOk="0" h="21600" w="21600">
                    <a:moveTo>
                      <a:pt x="2372" y="0"/>
                    </a:moveTo>
                    <a:cubicBezTo>
                      <a:pt x="1004" y="0"/>
                      <a:pt x="0" y="2966"/>
                      <a:pt x="0" y="7020"/>
                    </a:cubicBezTo>
                    <a:lnTo>
                      <a:pt x="0" y="14306"/>
                    </a:lnTo>
                    <a:cubicBezTo>
                      <a:pt x="0" y="18360"/>
                      <a:pt x="1004" y="21600"/>
                      <a:pt x="2372" y="21600"/>
                    </a:cubicBezTo>
                    <a:lnTo>
                      <a:pt x="19231" y="21600"/>
                    </a:lnTo>
                    <a:cubicBezTo>
                      <a:pt x="20507" y="21600"/>
                      <a:pt x="21600" y="18360"/>
                      <a:pt x="21600" y="14306"/>
                    </a:cubicBezTo>
                    <a:lnTo>
                      <a:pt x="21600" y="7020"/>
                    </a:lnTo>
                    <a:cubicBezTo>
                      <a:pt x="21600" y="2966"/>
                      <a:pt x="20599" y="0"/>
                      <a:pt x="192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73" name="Google Shape;5373;p42"/>
              <p:cNvSpPr/>
              <p:nvPr/>
            </p:nvSpPr>
            <p:spPr>
              <a:xfrm>
                <a:off x="-1" y="324573"/>
                <a:ext cx="910814" cy="156202"/>
              </a:xfrm>
              <a:custGeom>
                <a:rect b="b" l="l" r="r" t="t"/>
                <a:pathLst>
                  <a:path extrusionOk="0" h="21600" w="21600">
                    <a:moveTo>
                      <a:pt x="7216" y="0"/>
                    </a:moveTo>
                    <a:lnTo>
                      <a:pt x="6639" y="7292"/>
                    </a:lnTo>
                    <a:lnTo>
                      <a:pt x="1925" y="7292"/>
                    </a:lnTo>
                    <a:cubicBezTo>
                      <a:pt x="915" y="7292"/>
                      <a:pt x="0" y="12064"/>
                      <a:pt x="0" y="18234"/>
                    </a:cubicBezTo>
                    <a:lnTo>
                      <a:pt x="0" y="21600"/>
                    </a:lnTo>
                    <a:lnTo>
                      <a:pt x="7697" y="21600"/>
                    </a:lnTo>
                    <a:cubicBezTo>
                      <a:pt x="8563" y="17113"/>
                      <a:pt x="9621" y="14308"/>
                      <a:pt x="10824" y="14308"/>
                    </a:cubicBezTo>
                    <a:cubicBezTo>
                      <a:pt x="12028" y="14308"/>
                      <a:pt x="13182" y="17113"/>
                      <a:pt x="13952" y="21600"/>
                    </a:cubicBezTo>
                    <a:lnTo>
                      <a:pt x="21600" y="21600"/>
                    </a:lnTo>
                    <a:lnTo>
                      <a:pt x="21600" y="18234"/>
                    </a:lnTo>
                    <a:cubicBezTo>
                      <a:pt x="21600" y="12064"/>
                      <a:pt x="20783" y="7292"/>
                      <a:pt x="19676" y="7292"/>
                    </a:cubicBezTo>
                    <a:lnTo>
                      <a:pt x="15010" y="7292"/>
                    </a:lnTo>
                    <a:lnTo>
                      <a:pt x="1438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74" name="Google Shape;5374;p42"/>
              <p:cNvSpPr/>
              <p:nvPr/>
            </p:nvSpPr>
            <p:spPr>
              <a:xfrm>
                <a:off x="259671" y="215051"/>
                <a:ext cx="395592" cy="52734"/>
              </a:xfrm>
              <a:custGeom>
                <a:rect b="b" l="l" r="r" t="t"/>
                <a:pathLst>
                  <a:path extrusionOk="0" h="21600" w="21600">
                    <a:moveTo>
                      <a:pt x="0" y="0"/>
                    </a:moveTo>
                    <a:lnTo>
                      <a:pt x="2106" y="21600"/>
                    </a:lnTo>
                    <a:lnTo>
                      <a:pt x="19494"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375" name="Google Shape;5375;p42"/>
            <p:cNvGrpSpPr/>
            <p:nvPr/>
          </p:nvGrpSpPr>
          <p:grpSpPr>
            <a:xfrm>
              <a:off x="1046397" y="5936975"/>
              <a:ext cx="910815" cy="908756"/>
              <a:chOff x="0" y="0"/>
              <a:chExt cx="910813" cy="908755"/>
            </a:xfrm>
          </p:grpSpPr>
          <p:sp>
            <p:nvSpPr>
              <p:cNvPr id="5376" name="Google Shape;5376;p42"/>
              <p:cNvSpPr/>
              <p:nvPr/>
            </p:nvSpPr>
            <p:spPr>
              <a:xfrm>
                <a:off x="3748" y="318456"/>
                <a:ext cx="907065" cy="590299"/>
              </a:xfrm>
              <a:custGeom>
                <a:rect b="b" l="l" r="r" t="t"/>
                <a:pathLst>
                  <a:path extrusionOk="0" h="21600" w="21511">
                    <a:moveTo>
                      <a:pt x="8167" y="4045"/>
                    </a:moveTo>
                    <a:cubicBezTo>
                      <a:pt x="8282" y="4045"/>
                      <a:pt x="8402" y="4083"/>
                      <a:pt x="8523" y="4158"/>
                    </a:cubicBezTo>
                    <a:lnTo>
                      <a:pt x="14825" y="10023"/>
                    </a:lnTo>
                    <a:cubicBezTo>
                      <a:pt x="15017" y="10244"/>
                      <a:pt x="15160" y="10468"/>
                      <a:pt x="15160" y="10838"/>
                    </a:cubicBezTo>
                    <a:cubicBezTo>
                      <a:pt x="15160" y="11210"/>
                      <a:pt x="15017" y="11580"/>
                      <a:pt x="14825" y="11804"/>
                    </a:cubicBezTo>
                    <a:lnTo>
                      <a:pt x="8523" y="17668"/>
                    </a:lnTo>
                    <a:cubicBezTo>
                      <a:pt x="8427" y="17741"/>
                      <a:pt x="8318" y="17779"/>
                      <a:pt x="8204" y="17779"/>
                    </a:cubicBezTo>
                    <a:cubicBezTo>
                      <a:pt x="8089" y="17779"/>
                      <a:pt x="7969" y="17741"/>
                      <a:pt x="7850" y="17668"/>
                    </a:cubicBezTo>
                    <a:cubicBezTo>
                      <a:pt x="7704" y="17444"/>
                      <a:pt x="7561" y="17147"/>
                      <a:pt x="7561" y="16777"/>
                    </a:cubicBezTo>
                    <a:lnTo>
                      <a:pt x="7561" y="5049"/>
                    </a:lnTo>
                    <a:cubicBezTo>
                      <a:pt x="7561" y="4677"/>
                      <a:pt x="7704" y="4380"/>
                      <a:pt x="7850" y="4158"/>
                    </a:cubicBezTo>
                    <a:cubicBezTo>
                      <a:pt x="7946" y="4083"/>
                      <a:pt x="8054" y="4045"/>
                      <a:pt x="8167" y="4045"/>
                    </a:cubicBezTo>
                    <a:close/>
                    <a:moveTo>
                      <a:pt x="7" y="0"/>
                    </a:moveTo>
                    <a:lnTo>
                      <a:pt x="7" y="18780"/>
                    </a:lnTo>
                    <a:cubicBezTo>
                      <a:pt x="-89" y="20340"/>
                      <a:pt x="778" y="21600"/>
                      <a:pt x="1836" y="21600"/>
                    </a:cubicBezTo>
                    <a:lnTo>
                      <a:pt x="19587" y="21600"/>
                    </a:lnTo>
                    <a:cubicBezTo>
                      <a:pt x="20598" y="21600"/>
                      <a:pt x="21511" y="20340"/>
                      <a:pt x="21511" y="18631"/>
                    </a:cubicBezTo>
                    <a:lnTo>
                      <a:pt x="2151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77" name="Google Shape;5377;p42"/>
              <p:cNvSpPr/>
              <p:nvPr/>
            </p:nvSpPr>
            <p:spPr>
              <a:xfrm>
                <a:off x="375309" y="503053"/>
                <a:ext cx="188654" cy="227222"/>
              </a:xfrm>
              <a:custGeom>
                <a:rect b="b" l="l" r="r" t="t"/>
                <a:pathLst>
                  <a:path extrusionOk="0" h="21600" w="21600">
                    <a:moveTo>
                      <a:pt x="0" y="0"/>
                    </a:moveTo>
                    <a:lnTo>
                      <a:pt x="0" y="21600"/>
                    </a:lnTo>
                    <a:lnTo>
                      <a:pt x="21600" y="10607"/>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78" name="Google Shape;5378;p42"/>
              <p:cNvSpPr/>
              <p:nvPr/>
            </p:nvSpPr>
            <p:spPr>
              <a:xfrm>
                <a:off x="292122" y="162318"/>
                <a:ext cx="168372" cy="105467"/>
              </a:xfrm>
              <a:custGeom>
                <a:rect b="b" l="l" r="r" t="t"/>
                <a:pathLst>
                  <a:path extrusionOk="0" h="21600" w="21600">
                    <a:moveTo>
                      <a:pt x="9111" y="0"/>
                    </a:moveTo>
                    <a:lnTo>
                      <a:pt x="0" y="21600"/>
                    </a:lnTo>
                    <a:lnTo>
                      <a:pt x="12489"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79" name="Google Shape;5379;p42"/>
              <p:cNvSpPr/>
              <p:nvPr/>
            </p:nvSpPr>
            <p:spPr>
              <a:xfrm>
                <a:off x="452380" y="162318"/>
                <a:ext cx="166311" cy="105467"/>
              </a:xfrm>
              <a:custGeom>
                <a:rect b="b" l="l" r="r" t="t"/>
                <a:pathLst>
                  <a:path extrusionOk="0" h="21600" w="21600">
                    <a:moveTo>
                      <a:pt x="9224" y="0"/>
                    </a:moveTo>
                    <a:lnTo>
                      <a:pt x="0" y="21600"/>
                    </a:lnTo>
                    <a:lnTo>
                      <a:pt x="12385"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80" name="Google Shape;5380;p42"/>
              <p:cNvSpPr/>
              <p:nvPr/>
            </p:nvSpPr>
            <p:spPr>
              <a:xfrm>
                <a:off x="292122" y="2060"/>
                <a:ext cx="168372" cy="105466"/>
              </a:xfrm>
              <a:custGeom>
                <a:rect b="b" l="l" r="r" t="t"/>
                <a:pathLst>
                  <a:path extrusionOk="0" h="21600" w="21600">
                    <a:moveTo>
                      <a:pt x="0" y="0"/>
                    </a:moveTo>
                    <a:lnTo>
                      <a:pt x="9111" y="21600"/>
                    </a:lnTo>
                    <a:lnTo>
                      <a:pt x="21600" y="21600"/>
                    </a:lnTo>
                    <a:lnTo>
                      <a:pt x="1248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81" name="Google Shape;5381;p42"/>
              <p:cNvSpPr/>
              <p:nvPr/>
            </p:nvSpPr>
            <p:spPr>
              <a:xfrm>
                <a:off x="612638" y="162318"/>
                <a:ext cx="166312" cy="105467"/>
              </a:xfrm>
              <a:custGeom>
                <a:rect b="b" l="l" r="r" t="t"/>
                <a:pathLst>
                  <a:path extrusionOk="0" h="21600" w="21600">
                    <a:moveTo>
                      <a:pt x="9224" y="0"/>
                    </a:moveTo>
                    <a:lnTo>
                      <a:pt x="0" y="21600"/>
                    </a:lnTo>
                    <a:lnTo>
                      <a:pt x="12385"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82" name="Google Shape;5382;p42"/>
              <p:cNvSpPr/>
              <p:nvPr/>
            </p:nvSpPr>
            <p:spPr>
              <a:xfrm>
                <a:off x="770836" y="2060"/>
                <a:ext cx="139977" cy="105466"/>
              </a:xfrm>
              <a:custGeom>
                <a:rect b="b" l="l" r="r" t="t"/>
                <a:pathLst>
                  <a:path extrusionOk="0" h="21600" w="21600">
                    <a:moveTo>
                      <a:pt x="0" y="0"/>
                    </a:moveTo>
                    <a:lnTo>
                      <a:pt x="10959" y="21600"/>
                    </a:lnTo>
                    <a:lnTo>
                      <a:pt x="21600" y="21600"/>
                    </a:lnTo>
                    <a:lnTo>
                      <a:pt x="21600" y="10800"/>
                    </a:lnTo>
                    <a:cubicBezTo>
                      <a:pt x="21600" y="4563"/>
                      <a:pt x="17844" y="0"/>
                      <a:pt x="131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83" name="Google Shape;5383;p42"/>
              <p:cNvSpPr/>
              <p:nvPr/>
            </p:nvSpPr>
            <p:spPr>
              <a:xfrm>
                <a:off x="770836" y="162318"/>
                <a:ext cx="139977" cy="105467"/>
              </a:xfrm>
              <a:custGeom>
                <a:rect b="b" l="l" r="r" t="t"/>
                <a:pathLst>
                  <a:path extrusionOk="0" h="21600" w="21600">
                    <a:moveTo>
                      <a:pt x="10959"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84" name="Google Shape;5384;p42"/>
              <p:cNvSpPr/>
              <p:nvPr/>
            </p:nvSpPr>
            <p:spPr>
              <a:xfrm>
                <a:off x="612638" y="2060"/>
                <a:ext cx="166312" cy="105466"/>
              </a:xfrm>
              <a:custGeom>
                <a:rect b="b" l="l" r="r" t="t"/>
                <a:pathLst>
                  <a:path extrusionOk="0" h="21600" w="21600">
                    <a:moveTo>
                      <a:pt x="0" y="0"/>
                    </a:moveTo>
                    <a:lnTo>
                      <a:pt x="9224" y="21600"/>
                    </a:lnTo>
                    <a:lnTo>
                      <a:pt x="21600" y="21600"/>
                    </a:lnTo>
                    <a:lnTo>
                      <a:pt x="1238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85" name="Google Shape;5385;p42"/>
              <p:cNvSpPr/>
              <p:nvPr/>
            </p:nvSpPr>
            <p:spPr>
              <a:xfrm>
                <a:off x="452380" y="2060"/>
                <a:ext cx="166311" cy="105466"/>
              </a:xfrm>
              <a:custGeom>
                <a:rect b="b" l="l" r="r" t="t"/>
                <a:pathLst>
                  <a:path extrusionOk="0" h="21600" w="21600">
                    <a:moveTo>
                      <a:pt x="0" y="0"/>
                    </a:moveTo>
                    <a:lnTo>
                      <a:pt x="9224" y="21600"/>
                    </a:lnTo>
                    <a:lnTo>
                      <a:pt x="21600" y="21600"/>
                    </a:lnTo>
                    <a:lnTo>
                      <a:pt x="1238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86" name="Google Shape;5386;p42"/>
              <p:cNvSpPr/>
              <p:nvPr/>
            </p:nvSpPr>
            <p:spPr>
              <a:xfrm>
                <a:off x="0" y="0"/>
                <a:ext cx="318521" cy="265725"/>
              </a:xfrm>
              <a:custGeom>
                <a:rect b="b" l="l" r="r" t="t"/>
                <a:pathLst>
                  <a:path extrusionOk="0" h="21600" w="21600">
                    <a:moveTo>
                      <a:pt x="10868" y="6595"/>
                    </a:moveTo>
                    <a:cubicBezTo>
                      <a:pt x="12933" y="6595"/>
                      <a:pt x="14719" y="8411"/>
                      <a:pt x="14719" y="10886"/>
                    </a:cubicBezTo>
                    <a:cubicBezTo>
                      <a:pt x="14719" y="13357"/>
                      <a:pt x="12933" y="15173"/>
                      <a:pt x="10868" y="15173"/>
                    </a:cubicBezTo>
                    <a:cubicBezTo>
                      <a:pt x="8807" y="15173"/>
                      <a:pt x="7292" y="13357"/>
                      <a:pt x="7292" y="10886"/>
                    </a:cubicBezTo>
                    <a:cubicBezTo>
                      <a:pt x="7292" y="8411"/>
                      <a:pt x="8807" y="6595"/>
                      <a:pt x="10868" y="6595"/>
                    </a:cubicBezTo>
                    <a:close/>
                    <a:moveTo>
                      <a:pt x="5506" y="0"/>
                    </a:moveTo>
                    <a:cubicBezTo>
                      <a:pt x="2615" y="0"/>
                      <a:pt x="0" y="2805"/>
                      <a:pt x="0" y="6595"/>
                    </a:cubicBezTo>
                    <a:lnTo>
                      <a:pt x="0" y="21600"/>
                    </a:lnTo>
                    <a:lnTo>
                      <a:pt x="15544" y="21600"/>
                    </a:lnTo>
                    <a:lnTo>
                      <a:pt x="21600" y="10886"/>
                    </a:lnTo>
                    <a:lnTo>
                      <a:pt x="1554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387" name="Google Shape;5387;p42"/>
            <p:cNvGrpSpPr/>
            <p:nvPr/>
          </p:nvGrpSpPr>
          <p:grpSpPr>
            <a:xfrm>
              <a:off x="5695998" y="3761119"/>
              <a:ext cx="907815" cy="742444"/>
              <a:chOff x="-1" y="0"/>
              <a:chExt cx="907814" cy="742443"/>
            </a:xfrm>
          </p:grpSpPr>
          <p:sp>
            <p:nvSpPr>
              <p:cNvPr id="5388" name="Google Shape;5388;p42"/>
              <p:cNvSpPr/>
              <p:nvPr/>
            </p:nvSpPr>
            <p:spPr>
              <a:xfrm>
                <a:off x="322054" y="371704"/>
                <a:ext cx="265242" cy="370739"/>
              </a:xfrm>
              <a:custGeom>
                <a:rect b="b" l="l" r="r" t="t"/>
                <a:pathLst>
                  <a:path extrusionOk="0" h="21600" w="21231">
                    <a:moveTo>
                      <a:pt x="10599" y="0"/>
                    </a:moveTo>
                    <a:cubicBezTo>
                      <a:pt x="7836" y="0"/>
                      <a:pt x="5074" y="739"/>
                      <a:pt x="3048" y="2217"/>
                    </a:cubicBezTo>
                    <a:cubicBezTo>
                      <a:pt x="1095" y="3755"/>
                      <a:pt x="121" y="5646"/>
                      <a:pt x="121" y="7653"/>
                    </a:cubicBezTo>
                    <a:cubicBezTo>
                      <a:pt x="121" y="8482"/>
                      <a:pt x="286" y="9071"/>
                      <a:pt x="445" y="9663"/>
                    </a:cubicBezTo>
                    <a:lnTo>
                      <a:pt x="6944" y="11434"/>
                    </a:lnTo>
                    <a:lnTo>
                      <a:pt x="610" y="16401"/>
                    </a:lnTo>
                    <a:cubicBezTo>
                      <a:pt x="-204" y="17110"/>
                      <a:pt x="-204" y="18055"/>
                      <a:pt x="610" y="18644"/>
                    </a:cubicBezTo>
                    <a:cubicBezTo>
                      <a:pt x="3208" y="20535"/>
                      <a:pt x="6944" y="21600"/>
                      <a:pt x="10676" y="21600"/>
                    </a:cubicBezTo>
                    <a:cubicBezTo>
                      <a:pt x="14412" y="21600"/>
                      <a:pt x="17819" y="20535"/>
                      <a:pt x="20582" y="18644"/>
                    </a:cubicBezTo>
                    <a:cubicBezTo>
                      <a:pt x="21396" y="18055"/>
                      <a:pt x="21396" y="17110"/>
                      <a:pt x="20582" y="16401"/>
                    </a:cubicBezTo>
                    <a:lnTo>
                      <a:pt x="14248" y="11434"/>
                    </a:lnTo>
                    <a:lnTo>
                      <a:pt x="20747" y="9663"/>
                    </a:lnTo>
                    <a:cubicBezTo>
                      <a:pt x="20906" y="9071"/>
                      <a:pt x="21231" y="8245"/>
                      <a:pt x="21231" y="7653"/>
                    </a:cubicBezTo>
                    <a:cubicBezTo>
                      <a:pt x="21231" y="5646"/>
                      <a:pt x="20097" y="3755"/>
                      <a:pt x="18144" y="2217"/>
                    </a:cubicBezTo>
                    <a:cubicBezTo>
                      <a:pt x="16118" y="739"/>
                      <a:pt x="13356" y="0"/>
                      <a:pt x="105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89" name="Google Shape;5389;p42"/>
              <p:cNvSpPr/>
              <p:nvPr/>
            </p:nvSpPr>
            <p:spPr>
              <a:xfrm>
                <a:off x="205933" y="2060"/>
                <a:ext cx="223165" cy="344791"/>
              </a:xfrm>
              <a:custGeom>
                <a:rect b="b" l="l" r="r" t="t"/>
                <a:pathLst>
                  <a:path extrusionOk="0" h="21600" w="21600">
                    <a:moveTo>
                      <a:pt x="21600" y="0"/>
                    </a:moveTo>
                    <a:cubicBezTo>
                      <a:pt x="13741" y="254"/>
                      <a:pt x="6282" y="1904"/>
                      <a:pt x="0" y="4574"/>
                    </a:cubicBezTo>
                    <a:lnTo>
                      <a:pt x="15119" y="21600"/>
                    </a:lnTo>
                    <a:cubicBezTo>
                      <a:pt x="17082" y="20838"/>
                      <a:pt x="19045" y="20329"/>
                      <a:pt x="21600" y="20204"/>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90" name="Google Shape;5390;p42"/>
              <p:cNvSpPr/>
              <p:nvPr/>
            </p:nvSpPr>
            <p:spPr>
              <a:xfrm>
                <a:off x="481830" y="0"/>
                <a:ext cx="223100" cy="344856"/>
              </a:xfrm>
              <a:custGeom>
                <a:rect b="b" l="l" r="r" t="t"/>
                <a:pathLst>
                  <a:path extrusionOk="0" h="21600" w="21600">
                    <a:moveTo>
                      <a:pt x="0" y="0"/>
                    </a:moveTo>
                    <a:lnTo>
                      <a:pt x="0" y="20076"/>
                    </a:lnTo>
                    <a:cubicBezTo>
                      <a:pt x="2356" y="20330"/>
                      <a:pt x="4513" y="20709"/>
                      <a:pt x="6477" y="21600"/>
                    </a:cubicBezTo>
                    <a:lnTo>
                      <a:pt x="21600" y="4573"/>
                    </a:lnTo>
                    <a:cubicBezTo>
                      <a:pt x="15316" y="1908"/>
                      <a:pt x="7855" y="25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91" name="Google Shape;5391;p42"/>
              <p:cNvSpPr/>
              <p:nvPr/>
            </p:nvSpPr>
            <p:spPr>
              <a:xfrm>
                <a:off x="589355" y="103469"/>
                <a:ext cx="318458" cy="413814"/>
              </a:xfrm>
              <a:custGeom>
                <a:rect b="b" l="l" r="r" t="t"/>
                <a:pathLst>
                  <a:path extrusionOk="0" h="21600" w="21600">
                    <a:moveTo>
                      <a:pt x="10590" y="0"/>
                    </a:moveTo>
                    <a:lnTo>
                      <a:pt x="0" y="14294"/>
                    </a:lnTo>
                    <a:cubicBezTo>
                      <a:pt x="2201" y="16095"/>
                      <a:pt x="3437" y="18424"/>
                      <a:pt x="3437" y="20857"/>
                    </a:cubicBezTo>
                    <a:lnTo>
                      <a:pt x="3437" y="21600"/>
                    </a:lnTo>
                    <a:lnTo>
                      <a:pt x="20360" y="16623"/>
                    </a:lnTo>
                    <a:cubicBezTo>
                      <a:pt x="21325" y="16411"/>
                      <a:pt x="21600" y="15883"/>
                      <a:pt x="21600" y="15248"/>
                    </a:cubicBezTo>
                    <a:cubicBezTo>
                      <a:pt x="20635" y="9104"/>
                      <a:pt x="16508" y="3811"/>
                      <a:pt x="105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92" name="Google Shape;5392;p42"/>
              <p:cNvSpPr/>
              <p:nvPr/>
            </p:nvSpPr>
            <p:spPr>
              <a:xfrm>
                <a:off x="-1" y="105465"/>
                <a:ext cx="319513" cy="413814"/>
              </a:xfrm>
              <a:custGeom>
                <a:rect b="b" l="l" r="r" t="t"/>
                <a:pathLst>
                  <a:path extrusionOk="0" h="21600" w="21399">
                    <a:moveTo>
                      <a:pt x="10942" y="0"/>
                    </a:moveTo>
                    <a:cubicBezTo>
                      <a:pt x="5099" y="3707"/>
                      <a:pt x="1024" y="9000"/>
                      <a:pt x="71" y="15248"/>
                    </a:cubicBezTo>
                    <a:cubicBezTo>
                      <a:pt x="-201" y="15883"/>
                      <a:pt x="342" y="16414"/>
                      <a:pt x="1157" y="16730"/>
                    </a:cubicBezTo>
                    <a:lnTo>
                      <a:pt x="18005" y="21600"/>
                    </a:lnTo>
                    <a:lnTo>
                      <a:pt x="18005" y="20965"/>
                    </a:lnTo>
                    <a:cubicBezTo>
                      <a:pt x="18005" y="18424"/>
                      <a:pt x="19226" y="15991"/>
                      <a:pt x="21399" y="14297"/>
                    </a:cubicBezTo>
                    <a:lnTo>
                      <a:pt x="1094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393" name="Google Shape;5393;p42"/>
            <p:cNvSpPr/>
            <p:nvPr/>
          </p:nvSpPr>
          <p:spPr>
            <a:xfrm>
              <a:off x="6096712" y="5151693"/>
              <a:ext cx="103471" cy="214987"/>
            </a:xfrm>
            <a:custGeom>
              <a:rect b="b" l="l" r="r" t="t"/>
              <a:pathLst>
                <a:path extrusionOk="0" h="21600" w="21600">
                  <a:moveTo>
                    <a:pt x="0" y="0"/>
                  </a:moveTo>
                  <a:lnTo>
                    <a:pt x="0" y="18133"/>
                  </a:lnTo>
                  <a:cubicBezTo>
                    <a:pt x="2124" y="19155"/>
                    <a:pt x="4234" y="20584"/>
                    <a:pt x="6774" y="21600"/>
                  </a:cubicBezTo>
                  <a:lnTo>
                    <a:pt x="21600" y="12226"/>
                  </a:lnTo>
                  <a:cubicBezTo>
                    <a:pt x="8468" y="9167"/>
                    <a:pt x="0" y="5091"/>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394" name="Google Shape;5394;p42"/>
            <p:cNvGrpSpPr/>
            <p:nvPr/>
          </p:nvGrpSpPr>
          <p:grpSpPr>
            <a:xfrm>
              <a:off x="5692002" y="4802026"/>
              <a:ext cx="914872" cy="914356"/>
              <a:chOff x="0" y="0"/>
              <a:chExt cx="914871" cy="914355"/>
            </a:xfrm>
          </p:grpSpPr>
          <p:sp>
            <p:nvSpPr>
              <p:cNvPr id="5395" name="Google Shape;5395;p42"/>
              <p:cNvSpPr/>
              <p:nvPr/>
            </p:nvSpPr>
            <p:spPr>
              <a:xfrm>
                <a:off x="689710" y="4056"/>
                <a:ext cx="220573" cy="206424"/>
              </a:xfrm>
              <a:custGeom>
                <a:rect b="b" l="l" r="r" t="t"/>
                <a:pathLst>
                  <a:path extrusionOk="0" h="21600" w="21355">
                    <a:moveTo>
                      <a:pt x="18851" y="0"/>
                    </a:moveTo>
                    <a:cubicBezTo>
                      <a:pt x="18215" y="0"/>
                      <a:pt x="17579" y="263"/>
                      <a:pt x="17087" y="795"/>
                    </a:cubicBezTo>
                    <a:lnTo>
                      <a:pt x="0" y="19902"/>
                    </a:lnTo>
                    <a:cubicBezTo>
                      <a:pt x="1964" y="20327"/>
                      <a:pt x="3927" y="20960"/>
                      <a:pt x="5691" y="21600"/>
                    </a:cubicBezTo>
                    <a:lnTo>
                      <a:pt x="20621" y="5040"/>
                    </a:lnTo>
                    <a:cubicBezTo>
                      <a:pt x="21600" y="3557"/>
                      <a:pt x="21600" y="1860"/>
                      <a:pt x="20621" y="795"/>
                    </a:cubicBezTo>
                    <a:cubicBezTo>
                      <a:pt x="20129" y="263"/>
                      <a:pt x="19493" y="0"/>
                      <a:pt x="188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96" name="Google Shape;5396;p42"/>
              <p:cNvSpPr/>
              <p:nvPr/>
            </p:nvSpPr>
            <p:spPr>
              <a:xfrm>
                <a:off x="326569" y="328114"/>
                <a:ext cx="50737" cy="50673"/>
              </a:xfrm>
              <a:custGeom>
                <a:rect b="b" l="l" r="r" t="t"/>
                <a:pathLst>
                  <a:path extrusionOk="0" h="21600" w="21600">
                    <a:moveTo>
                      <a:pt x="10361" y="0"/>
                    </a:moveTo>
                    <a:cubicBezTo>
                      <a:pt x="4331" y="0"/>
                      <a:pt x="0" y="4309"/>
                      <a:pt x="0" y="10375"/>
                    </a:cubicBezTo>
                    <a:cubicBezTo>
                      <a:pt x="0" y="16413"/>
                      <a:pt x="4331" y="21600"/>
                      <a:pt x="10361" y="21600"/>
                    </a:cubicBezTo>
                    <a:cubicBezTo>
                      <a:pt x="16419" y="21600"/>
                      <a:pt x="21600" y="16413"/>
                      <a:pt x="21600" y="10375"/>
                    </a:cubicBezTo>
                    <a:cubicBezTo>
                      <a:pt x="21600" y="4309"/>
                      <a:pt x="16419" y="0"/>
                      <a:pt x="103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97" name="Google Shape;5397;p42"/>
              <p:cNvSpPr/>
              <p:nvPr/>
            </p:nvSpPr>
            <p:spPr>
              <a:xfrm>
                <a:off x="0" y="0"/>
                <a:ext cx="908754" cy="539045"/>
              </a:xfrm>
              <a:custGeom>
                <a:rect b="b" l="l" r="r" t="t"/>
                <a:pathLst>
                  <a:path extrusionOk="0" h="21600" w="21553">
                    <a:moveTo>
                      <a:pt x="649" y="0"/>
                    </a:moveTo>
                    <a:cubicBezTo>
                      <a:pt x="481" y="0"/>
                      <a:pt x="313" y="101"/>
                      <a:pt x="193" y="304"/>
                    </a:cubicBezTo>
                    <a:cubicBezTo>
                      <a:pt x="-47" y="712"/>
                      <a:pt x="-47" y="1442"/>
                      <a:pt x="193" y="1850"/>
                    </a:cubicBezTo>
                    <a:lnTo>
                      <a:pt x="3850" y="8272"/>
                    </a:lnTo>
                    <a:cubicBezTo>
                      <a:pt x="1636" y="9489"/>
                      <a:pt x="0" y="11440"/>
                      <a:pt x="0" y="14041"/>
                    </a:cubicBezTo>
                    <a:cubicBezTo>
                      <a:pt x="0" y="18919"/>
                      <a:pt x="5629" y="21600"/>
                      <a:pt x="10777" y="21600"/>
                    </a:cubicBezTo>
                    <a:cubicBezTo>
                      <a:pt x="16021" y="21600"/>
                      <a:pt x="21553" y="18919"/>
                      <a:pt x="21553" y="14041"/>
                    </a:cubicBezTo>
                    <a:cubicBezTo>
                      <a:pt x="21553" y="11522"/>
                      <a:pt x="19918" y="9489"/>
                      <a:pt x="17705" y="8272"/>
                    </a:cubicBezTo>
                    <a:lnTo>
                      <a:pt x="15058" y="12823"/>
                    </a:lnTo>
                    <a:cubicBezTo>
                      <a:pt x="15251" y="13310"/>
                      <a:pt x="15300" y="13715"/>
                      <a:pt x="15300" y="14123"/>
                    </a:cubicBezTo>
                    <a:cubicBezTo>
                      <a:pt x="15300" y="15911"/>
                      <a:pt x="14434" y="17294"/>
                      <a:pt x="13376" y="17294"/>
                    </a:cubicBezTo>
                    <a:cubicBezTo>
                      <a:pt x="12365" y="17294"/>
                      <a:pt x="11450" y="15911"/>
                      <a:pt x="11450" y="14123"/>
                    </a:cubicBezTo>
                    <a:cubicBezTo>
                      <a:pt x="11450" y="12415"/>
                      <a:pt x="12269" y="11035"/>
                      <a:pt x="13376" y="11035"/>
                    </a:cubicBezTo>
                    <a:cubicBezTo>
                      <a:pt x="13664" y="11035"/>
                      <a:pt x="14049" y="11197"/>
                      <a:pt x="14289" y="11360"/>
                    </a:cubicBezTo>
                    <a:lnTo>
                      <a:pt x="16358" y="7701"/>
                    </a:lnTo>
                    <a:cubicBezTo>
                      <a:pt x="14674" y="7051"/>
                      <a:pt x="12701" y="6726"/>
                      <a:pt x="10826" y="6726"/>
                    </a:cubicBezTo>
                    <a:cubicBezTo>
                      <a:pt x="8901" y="6726"/>
                      <a:pt x="6976" y="7131"/>
                      <a:pt x="5293" y="7701"/>
                    </a:cubicBezTo>
                    <a:lnTo>
                      <a:pt x="7410" y="11360"/>
                    </a:lnTo>
                    <a:cubicBezTo>
                      <a:pt x="7698" y="11197"/>
                      <a:pt x="8034" y="11035"/>
                      <a:pt x="8323" y="11035"/>
                    </a:cubicBezTo>
                    <a:cubicBezTo>
                      <a:pt x="9334" y="11035"/>
                      <a:pt x="10248" y="12415"/>
                      <a:pt x="10248" y="14123"/>
                    </a:cubicBezTo>
                    <a:cubicBezTo>
                      <a:pt x="10248" y="15911"/>
                      <a:pt x="9382" y="17294"/>
                      <a:pt x="8323" y="17294"/>
                    </a:cubicBezTo>
                    <a:cubicBezTo>
                      <a:pt x="7313" y="17294"/>
                      <a:pt x="6399" y="15911"/>
                      <a:pt x="6399" y="14123"/>
                    </a:cubicBezTo>
                    <a:cubicBezTo>
                      <a:pt x="6399" y="13715"/>
                      <a:pt x="6448" y="13310"/>
                      <a:pt x="6495" y="12903"/>
                    </a:cubicBezTo>
                    <a:lnTo>
                      <a:pt x="3850" y="8352"/>
                    </a:lnTo>
                    <a:cubicBezTo>
                      <a:pt x="4282" y="8026"/>
                      <a:pt x="4763" y="7864"/>
                      <a:pt x="5244" y="7621"/>
                    </a:cubicBezTo>
                    <a:lnTo>
                      <a:pt x="1107" y="304"/>
                    </a:lnTo>
                    <a:cubicBezTo>
                      <a:pt x="987" y="101"/>
                      <a:pt x="819" y="0"/>
                      <a:pt x="6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98" name="Google Shape;5398;p42"/>
              <p:cNvSpPr/>
              <p:nvPr/>
            </p:nvSpPr>
            <p:spPr>
              <a:xfrm>
                <a:off x="539560" y="328114"/>
                <a:ext cx="50738" cy="50673"/>
              </a:xfrm>
              <a:custGeom>
                <a:rect b="b" l="l" r="r" t="t"/>
                <a:pathLst>
                  <a:path extrusionOk="0" h="21600" w="21600">
                    <a:moveTo>
                      <a:pt x="10389" y="0"/>
                    </a:moveTo>
                    <a:cubicBezTo>
                      <a:pt x="4331" y="0"/>
                      <a:pt x="0" y="4309"/>
                      <a:pt x="0" y="10375"/>
                    </a:cubicBezTo>
                    <a:cubicBezTo>
                      <a:pt x="0" y="16413"/>
                      <a:pt x="4331" y="21600"/>
                      <a:pt x="10389" y="21600"/>
                    </a:cubicBezTo>
                    <a:cubicBezTo>
                      <a:pt x="16419" y="21600"/>
                      <a:pt x="21600" y="16413"/>
                      <a:pt x="21600" y="10375"/>
                    </a:cubicBezTo>
                    <a:cubicBezTo>
                      <a:pt x="21600" y="4309"/>
                      <a:pt x="16419" y="0"/>
                      <a:pt x="103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399" name="Google Shape;5399;p42"/>
              <p:cNvSpPr/>
              <p:nvPr/>
            </p:nvSpPr>
            <p:spPr>
              <a:xfrm>
                <a:off x="77070" y="545161"/>
                <a:ext cx="174489" cy="178481"/>
              </a:xfrm>
              <a:custGeom>
                <a:rect b="b" l="l" r="r" t="t"/>
                <a:pathLst>
                  <a:path extrusionOk="0" h="21600" w="21600">
                    <a:moveTo>
                      <a:pt x="10051" y="0"/>
                    </a:moveTo>
                    <a:lnTo>
                      <a:pt x="0" y="12764"/>
                    </a:lnTo>
                    <a:cubicBezTo>
                      <a:pt x="6026" y="16449"/>
                      <a:pt x="13566" y="19395"/>
                      <a:pt x="21600" y="21600"/>
                    </a:cubicBezTo>
                    <a:lnTo>
                      <a:pt x="14817" y="1714"/>
                    </a:lnTo>
                    <a:cubicBezTo>
                      <a:pt x="13064" y="1223"/>
                      <a:pt x="11557" y="732"/>
                      <a:pt x="100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00" name="Google Shape;5400;p42"/>
              <p:cNvSpPr/>
              <p:nvPr/>
            </p:nvSpPr>
            <p:spPr>
              <a:xfrm>
                <a:off x="259671" y="573555"/>
                <a:ext cx="121692" cy="141974"/>
              </a:xfrm>
              <a:custGeom>
                <a:rect b="b" l="l" r="r" t="t"/>
                <a:pathLst>
                  <a:path extrusionOk="0" h="21600" w="21600">
                    <a:moveTo>
                      <a:pt x="0" y="0"/>
                    </a:moveTo>
                    <a:lnTo>
                      <a:pt x="7920" y="21600"/>
                    </a:lnTo>
                    <a:lnTo>
                      <a:pt x="21600" y="2155"/>
                    </a:lnTo>
                    <a:cubicBezTo>
                      <a:pt x="14034" y="1851"/>
                      <a:pt x="6834" y="123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01" name="Google Shape;5401;p42"/>
              <p:cNvSpPr/>
              <p:nvPr/>
            </p:nvSpPr>
            <p:spPr>
              <a:xfrm>
                <a:off x="807344" y="403188"/>
                <a:ext cx="107527" cy="214988"/>
              </a:xfrm>
              <a:custGeom>
                <a:rect b="b" l="l" r="r" t="t"/>
                <a:pathLst>
                  <a:path extrusionOk="0" h="21600" w="21600">
                    <a:moveTo>
                      <a:pt x="21600" y="0"/>
                    </a:moveTo>
                    <a:cubicBezTo>
                      <a:pt x="20785" y="5499"/>
                      <a:pt x="12637" y="9574"/>
                      <a:pt x="0" y="12226"/>
                    </a:cubicBezTo>
                    <a:lnTo>
                      <a:pt x="14667" y="21600"/>
                    </a:lnTo>
                    <a:cubicBezTo>
                      <a:pt x="17526" y="20785"/>
                      <a:pt x="19556" y="19562"/>
                      <a:pt x="21600" y="1834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02" name="Google Shape;5402;p42"/>
              <p:cNvSpPr/>
              <p:nvPr/>
            </p:nvSpPr>
            <p:spPr>
              <a:xfrm>
                <a:off x="348911" y="591777"/>
                <a:ext cx="217048" cy="160259"/>
              </a:xfrm>
              <a:custGeom>
                <a:rect b="b" l="l" r="r" t="t"/>
                <a:pathLst>
                  <a:path extrusionOk="0" h="21600" w="21600">
                    <a:moveTo>
                      <a:pt x="9086" y="0"/>
                    </a:moveTo>
                    <a:lnTo>
                      <a:pt x="0" y="20507"/>
                    </a:lnTo>
                    <a:cubicBezTo>
                      <a:pt x="3434" y="21053"/>
                      <a:pt x="7068" y="21600"/>
                      <a:pt x="10701" y="21600"/>
                    </a:cubicBezTo>
                    <a:cubicBezTo>
                      <a:pt x="14532" y="21600"/>
                      <a:pt x="18166" y="21053"/>
                      <a:pt x="21600" y="20507"/>
                    </a:cubicBezTo>
                    <a:lnTo>
                      <a:pt x="1251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03" name="Google Shape;5403;p42"/>
              <p:cNvSpPr/>
              <p:nvPr/>
            </p:nvSpPr>
            <p:spPr>
              <a:xfrm>
                <a:off x="535503" y="573555"/>
                <a:ext cx="121757" cy="141974"/>
              </a:xfrm>
              <a:custGeom>
                <a:rect b="b" l="l" r="r" t="t"/>
                <a:pathLst>
                  <a:path extrusionOk="0" h="21600" w="21600">
                    <a:moveTo>
                      <a:pt x="21600" y="0"/>
                    </a:moveTo>
                    <a:cubicBezTo>
                      <a:pt x="14758" y="1234"/>
                      <a:pt x="7208" y="1851"/>
                      <a:pt x="0" y="2469"/>
                    </a:cubicBezTo>
                    <a:lnTo>
                      <a:pt x="13684"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04" name="Google Shape;5404;p42"/>
              <p:cNvSpPr/>
              <p:nvPr/>
            </p:nvSpPr>
            <p:spPr>
              <a:xfrm>
                <a:off x="4056" y="662795"/>
                <a:ext cx="906758" cy="251560"/>
              </a:xfrm>
              <a:custGeom>
                <a:rect b="b" l="l" r="r" t="t"/>
                <a:pathLst>
                  <a:path extrusionOk="0" h="21600" w="21600">
                    <a:moveTo>
                      <a:pt x="0" y="0"/>
                    </a:moveTo>
                    <a:lnTo>
                      <a:pt x="0" y="5401"/>
                    </a:lnTo>
                    <a:cubicBezTo>
                      <a:pt x="0" y="15850"/>
                      <a:pt x="5606" y="21600"/>
                      <a:pt x="10824" y="21600"/>
                    </a:cubicBezTo>
                    <a:cubicBezTo>
                      <a:pt x="16043" y="21600"/>
                      <a:pt x="21600" y="15850"/>
                      <a:pt x="21600" y="5401"/>
                    </a:cubicBezTo>
                    <a:lnTo>
                      <a:pt x="21600" y="177"/>
                    </a:lnTo>
                    <a:cubicBezTo>
                      <a:pt x="19184" y="7663"/>
                      <a:pt x="15270" y="12367"/>
                      <a:pt x="10824" y="12367"/>
                    </a:cubicBezTo>
                    <a:cubicBezTo>
                      <a:pt x="7006" y="12190"/>
                      <a:pt x="2755" y="870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05" name="Google Shape;5405;p42"/>
              <p:cNvSpPr/>
              <p:nvPr/>
            </p:nvSpPr>
            <p:spPr>
              <a:xfrm>
                <a:off x="663311" y="549217"/>
                <a:ext cx="172429" cy="176485"/>
              </a:xfrm>
              <a:custGeom>
                <a:rect b="b" l="l" r="r" t="t"/>
                <a:pathLst>
                  <a:path extrusionOk="0" h="21600" w="21600">
                    <a:moveTo>
                      <a:pt x="11687" y="0"/>
                    </a:moveTo>
                    <a:cubicBezTo>
                      <a:pt x="10163" y="244"/>
                      <a:pt x="8638" y="741"/>
                      <a:pt x="6864" y="1237"/>
                    </a:cubicBezTo>
                    <a:lnTo>
                      <a:pt x="0" y="21600"/>
                    </a:lnTo>
                    <a:cubicBezTo>
                      <a:pt x="8130" y="19362"/>
                      <a:pt x="15502" y="16383"/>
                      <a:pt x="21600" y="12664"/>
                    </a:cubicBezTo>
                    <a:lnTo>
                      <a:pt x="1168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406" name="Google Shape;5406;p42"/>
            <p:cNvGrpSpPr/>
            <p:nvPr/>
          </p:nvGrpSpPr>
          <p:grpSpPr>
            <a:xfrm>
              <a:off x="5663456" y="5936974"/>
              <a:ext cx="797174" cy="908757"/>
              <a:chOff x="64" y="-1"/>
              <a:chExt cx="797173" cy="908756"/>
            </a:xfrm>
          </p:grpSpPr>
          <p:sp>
            <p:nvSpPr>
              <p:cNvPr id="5407" name="Google Shape;5407;p42"/>
              <p:cNvSpPr/>
              <p:nvPr/>
            </p:nvSpPr>
            <p:spPr>
              <a:xfrm>
                <a:off x="64" y="-1"/>
                <a:ext cx="797173" cy="322515"/>
              </a:xfrm>
              <a:custGeom>
                <a:rect b="b" l="l" r="r" t="t"/>
                <a:pathLst>
                  <a:path extrusionOk="0" h="21600" w="21600">
                    <a:moveTo>
                      <a:pt x="12092" y="11005"/>
                    </a:moveTo>
                    <a:cubicBezTo>
                      <a:pt x="13245" y="11005"/>
                      <a:pt x="14290" y="13450"/>
                      <a:pt x="14290" y="16305"/>
                    </a:cubicBezTo>
                    <a:cubicBezTo>
                      <a:pt x="14346" y="17120"/>
                      <a:pt x="14016" y="18068"/>
                      <a:pt x="13577" y="18068"/>
                    </a:cubicBezTo>
                    <a:cubicBezTo>
                      <a:pt x="13135" y="18068"/>
                      <a:pt x="12805" y="17120"/>
                      <a:pt x="12805" y="16305"/>
                    </a:cubicBezTo>
                    <a:cubicBezTo>
                      <a:pt x="12805" y="15352"/>
                      <a:pt x="12476" y="14675"/>
                      <a:pt x="12146" y="14675"/>
                    </a:cubicBezTo>
                    <a:cubicBezTo>
                      <a:pt x="11762" y="14675"/>
                      <a:pt x="11377" y="15490"/>
                      <a:pt x="11377" y="16305"/>
                    </a:cubicBezTo>
                    <a:cubicBezTo>
                      <a:pt x="11377" y="17391"/>
                      <a:pt x="11047" y="18068"/>
                      <a:pt x="10717" y="18068"/>
                    </a:cubicBezTo>
                    <a:cubicBezTo>
                      <a:pt x="10277" y="18068"/>
                      <a:pt x="9948" y="17120"/>
                      <a:pt x="9948" y="16305"/>
                    </a:cubicBezTo>
                    <a:cubicBezTo>
                      <a:pt x="9948" y="15352"/>
                      <a:pt x="9618" y="14675"/>
                      <a:pt x="9178" y="14675"/>
                    </a:cubicBezTo>
                    <a:cubicBezTo>
                      <a:pt x="8795" y="14675"/>
                      <a:pt x="8519" y="15490"/>
                      <a:pt x="8519" y="16305"/>
                    </a:cubicBezTo>
                    <a:cubicBezTo>
                      <a:pt x="8519" y="17391"/>
                      <a:pt x="8135" y="18068"/>
                      <a:pt x="7750" y="18068"/>
                    </a:cubicBezTo>
                    <a:cubicBezTo>
                      <a:pt x="7310" y="18068"/>
                      <a:pt x="7034" y="17120"/>
                      <a:pt x="7034" y="16305"/>
                    </a:cubicBezTo>
                    <a:cubicBezTo>
                      <a:pt x="7034" y="13450"/>
                      <a:pt x="8025" y="11005"/>
                      <a:pt x="9178" y="11005"/>
                    </a:cubicBezTo>
                    <a:cubicBezTo>
                      <a:pt x="9728" y="11005"/>
                      <a:pt x="10223" y="11548"/>
                      <a:pt x="10607" y="12363"/>
                    </a:cubicBezTo>
                    <a:cubicBezTo>
                      <a:pt x="11047" y="11548"/>
                      <a:pt x="11542" y="11005"/>
                      <a:pt x="12092" y="11005"/>
                    </a:cubicBezTo>
                    <a:close/>
                    <a:moveTo>
                      <a:pt x="9344" y="0"/>
                    </a:moveTo>
                    <a:cubicBezTo>
                      <a:pt x="7584" y="0"/>
                      <a:pt x="6101" y="3126"/>
                      <a:pt x="5825" y="7201"/>
                    </a:cubicBezTo>
                    <a:cubicBezTo>
                      <a:pt x="5762" y="7193"/>
                      <a:pt x="5698" y="7184"/>
                      <a:pt x="5635" y="7184"/>
                    </a:cubicBezTo>
                    <a:cubicBezTo>
                      <a:pt x="4028" y="7184"/>
                      <a:pt x="2858" y="10479"/>
                      <a:pt x="2858" y="14403"/>
                    </a:cubicBezTo>
                    <a:cubicBezTo>
                      <a:pt x="1263" y="14403"/>
                      <a:pt x="0" y="17663"/>
                      <a:pt x="0" y="21600"/>
                    </a:cubicBezTo>
                    <a:lnTo>
                      <a:pt x="21600" y="21600"/>
                    </a:lnTo>
                    <a:cubicBezTo>
                      <a:pt x="21546" y="17663"/>
                      <a:pt x="20227" y="14403"/>
                      <a:pt x="18632" y="14403"/>
                    </a:cubicBezTo>
                    <a:cubicBezTo>
                      <a:pt x="18632" y="10328"/>
                      <a:pt x="17368" y="7201"/>
                      <a:pt x="15719" y="7201"/>
                    </a:cubicBezTo>
                    <a:cubicBezTo>
                      <a:pt x="15389" y="3126"/>
                      <a:pt x="13906" y="0"/>
                      <a:pt x="12202" y="0"/>
                    </a:cubicBezTo>
                    <a:cubicBezTo>
                      <a:pt x="11706" y="0"/>
                      <a:pt x="11267" y="410"/>
                      <a:pt x="10773" y="815"/>
                    </a:cubicBezTo>
                    <a:cubicBezTo>
                      <a:pt x="10277" y="410"/>
                      <a:pt x="9784" y="0"/>
                      <a:pt x="93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08" name="Google Shape;5408;p42"/>
              <p:cNvSpPr/>
              <p:nvPr/>
            </p:nvSpPr>
            <p:spPr>
              <a:xfrm>
                <a:off x="208999" y="533508"/>
                <a:ext cx="371191" cy="162256"/>
              </a:xfrm>
              <a:custGeom>
                <a:rect b="b" l="l" r="r" t="t"/>
                <a:pathLst>
                  <a:path extrusionOk="0" h="21600" w="21600">
                    <a:moveTo>
                      <a:pt x="10742" y="0"/>
                    </a:moveTo>
                    <a:cubicBezTo>
                      <a:pt x="4841" y="0"/>
                      <a:pt x="0" y="4594"/>
                      <a:pt x="0" y="10800"/>
                    </a:cubicBezTo>
                    <a:cubicBezTo>
                      <a:pt x="0" y="16740"/>
                      <a:pt x="4841" y="21600"/>
                      <a:pt x="10742" y="21600"/>
                    </a:cubicBezTo>
                    <a:cubicBezTo>
                      <a:pt x="16763" y="21600"/>
                      <a:pt x="21600" y="16740"/>
                      <a:pt x="21600" y="10800"/>
                    </a:cubicBezTo>
                    <a:cubicBezTo>
                      <a:pt x="21600" y="4594"/>
                      <a:pt x="16763" y="0"/>
                      <a:pt x="107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09" name="Google Shape;5409;p42"/>
              <p:cNvSpPr/>
              <p:nvPr/>
            </p:nvSpPr>
            <p:spPr>
              <a:xfrm>
                <a:off x="275897" y="728213"/>
                <a:ext cx="93362" cy="180542"/>
              </a:xfrm>
              <a:custGeom>
                <a:rect b="b" l="l" r="r" t="t"/>
                <a:pathLst>
                  <a:path extrusionOk="0" h="21600" w="21600">
                    <a:moveTo>
                      <a:pt x="0" y="0"/>
                    </a:moveTo>
                    <a:lnTo>
                      <a:pt x="3769" y="21600"/>
                    </a:lnTo>
                    <a:lnTo>
                      <a:pt x="21600" y="21600"/>
                    </a:lnTo>
                    <a:lnTo>
                      <a:pt x="21600" y="2188"/>
                    </a:lnTo>
                    <a:cubicBezTo>
                      <a:pt x="13154" y="1702"/>
                      <a:pt x="6108" y="1217"/>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10" name="Google Shape;5410;p42"/>
              <p:cNvSpPr/>
              <p:nvPr/>
            </p:nvSpPr>
            <p:spPr>
              <a:xfrm>
                <a:off x="421990" y="728213"/>
                <a:ext cx="95358" cy="180542"/>
              </a:xfrm>
              <a:custGeom>
                <a:rect b="b" l="l" r="r" t="t"/>
                <a:pathLst>
                  <a:path extrusionOk="0" h="21600" w="21600">
                    <a:moveTo>
                      <a:pt x="21600" y="0"/>
                    </a:moveTo>
                    <a:cubicBezTo>
                      <a:pt x="15154" y="971"/>
                      <a:pt x="7351" y="1702"/>
                      <a:pt x="0" y="1702"/>
                    </a:cubicBezTo>
                    <a:lnTo>
                      <a:pt x="0" y="21115"/>
                    </a:lnTo>
                    <a:lnTo>
                      <a:pt x="17458" y="21115"/>
                    </a:lnTo>
                    <a:lnTo>
                      <a:pt x="17458"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11" name="Google Shape;5411;p42"/>
              <p:cNvSpPr/>
              <p:nvPr/>
            </p:nvSpPr>
            <p:spPr>
              <a:xfrm>
                <a:off x="239389" y="375310"/>
                <a:ext cx="129870" cy="131800"/>
              </a:xfrm>
              <a:custGeom>
                <a:rect b="b" l="l" r="r" t="t"/>
                <a:pathLst>
                  <a:path extrusionOk="0" h="21600" w="21600">
                    <a:moveTo>
                      <a:pt x="0" y="0"/>
                    </a:moveTo>
                    <a:lnTo>
                      <a:pt x="2024" y="21600"/>
                    </a:lnTo>
                    <a:cubicBezTo>
                      <a:pt x="7764" y="19606"/>
                      <a:pt x="14511" y="17949"/>
                      <a:pt x="21600" y="1761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12" name="Google Shape;5412;p42"/>
              <p:cNvSpPr/>
              <p:nvPr/>
            </p:nvSpPr>
            <p:spPr>
              <a:xfrm>
                <a:off x="421990" y="377306"/>
                <a:ext cx="129805" cy="131865"/>
              </a:xfrm>
              <a:custGeom>
                <a:rect b="b" l="l" r="r" t="t"/>
                <a:pathLst>
                  <a:path extrusionOk="0" h="21600" w="21600">
                    <a:moveTo>
                      <a:pt x="0" y="0"/>
                    </a:moveTo>
                    <a:lnTo>
                      <a:pt x="0" y="17613"/>
                    </a:lnTo>
                    <a:cubicBezTo>
                      <a:pt x="7425" y="17940"/>
                      <a:pt x="13843" y="19269"/>
                      <a:pt x="19575"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13" name="Google Shape;5413;p42"/>
              <p:cNvSpPr/>
              <p:nvPr/>
            </p:nvSpPr>
            <p:spPr>
              <a:xfrm>
                <a:off x="551794" y="375310"/>
                <a:ext cx="237331" cy="533445"/>
              </a:xfrm>
              <a:custGeom>
                <a:rect b="b" l="l" r="r" t="t"/>
                <a:pathLst>
                  <a:path extrusionOk="0" h="21600" w="21600">
                    <a:moveTo>
                      <a:pt x="4799" y="0"/>
                    </a:moveTo>
                    <a:lnTo>
                      <a:pt x="3510" y="6487"/>
                    </a:lnTo>
                    <a:cubicBezTo>
                      <a:pt x="6094" y="7391"/>
                      <a:pt x="7571" y="8460"/>
                      <a:pt x="7571" y="9691"/>
                    </a:cubicBezTo>
                    <a:cubicBezTo>
                      <a:pt x="7571" y="11088"/>
                      <a:pt x="5538" y="12402"/>
                      <a:pt x="1846" y="13388"/>
                    </a:cubicBezTo>
                    <a:lnTo>
                      <a:pt x="0" y="21600"/>
                    </a:lnTo>
                    <a:lnTo>
                      <a:pt x="6094" y="21600"/>
                    </a:lnTo>
                    <a:cubicBezTo>
                      <a:pt x="9417" y="21600"/>
                      <a:pt x="12370" y="20534"/>
                      <a:pt x="13109" y="1897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14" name="Google Shape;5414;p42"/>
              <p:cNvSpPr/>
              <p:nvPr/>
            </p:nvSpPr>
            <p:spPr>
              <a:xfrm>
                <a:off x="64" y="375310"/>
                <a:ext cx="237330" cy="533445"/>
              </a:xfrm>
              <a:custGeom>
                <a:rect b="b" l="l" r="r" t="t"/>
                <a:pathLst>
                  <a:path extrusionOk="0" h="21600" w="21600">
                    <a:moveTo>
                      <a:pt x="0" y="0"/>
                    </a:moveTo>
                    <a:lnTo>
                      <a:pt x="8491" y="18972"/>
                    </a:lnTo>
                    <a:cubicBezTo>
                      <a:pt x="9230" y="20534"/>
                      <a:pt x="12183" y="21600"/>
                      <a:pt x="15693" y="21600"/>
                    </a:cubicBezTo>
                    <a:lnTo>
                      <a:pt x="21600" y="21600"/>
                    </a:lnTo>
                    <a:lnTo>
                      <a:pt x="19754" y="13388"/>
                    </a:lnTo>
                    <a:cubicBezTo>
                      <a:pt x="16244" y="12402"/>
                      <a:pt x="14029" y="11088"/>
                      <a:pt x="14029" y="9691"/>
                    </a:cubicBezTo>
                    <a:cubicBezTo>
                      <a:pt x="14216" y="8460"/>
                      <a:pt x="15506" y="7391"/>
                      <a:pt x="18090" y="6487"/>
                    </a:cubicBezTo>
                    <a:lnTo>
                      <a:pt x="1680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415" name="Google Shape;5415;p42"/>
            <p:cNvGrpSpPr/>
            <p:nvPr/>
          </p:nvGrpSpPr>
          <p:grpSpPr>
            <a:xfrm>
              <a:off x="10260582" y="3677929"/>
              <a:ext cx="912812" cy="908757"/>
              <a:chOff x="64" y="-1"/>
              <a:chExt cx="912811" cy="908756"/>
            </a:xfrm>
          </p:grpSpPr>
          <p:sp>
            <p:nvSpPr>
              <p:cNvPr id="5416" name="Google Shape;5416;p42"/>
              <p:cNvSpPr/>
              <p:nvPr/>
            </p:nvSpPr>
            <p:spPr>
              <a:xfrm>
                <a:off x="64" y="801292"/>
                <a:ext cx="912811" cy="107463"/>
              </a:xfrm>
              <a:custGeom>
                <a:rect b="b" l="l" r="r" t="t"/>
                <a:pathLst>
                  <a:path extrusionOk="0" h="21600" w="21600">
                    <a:moveTo>
                      <a:pt x="2592" y="0"/>
                    </a:moveTo>
                    <a:cubicBezTo>
                      <a:pt x="2112" y="0"/>
                      <a:pt x="1728" y="2032"/>
                      <a:pt x="1487" y="5707"/>
                    </a:cubicBezTo>
                    <a:lnTo>
                      <a:pt x="672" y="5707"/>
                    </a:lnTo>
                    <a:cubicBezTo>
                      <a:pt x="288" y="5707"/>
                      <a:pt x="0" y="8153"/>
                      <a:pt x="0" y="10599"/>
                    </a:cubicBezTo>
                    <a:cubicBezTo>
                      <a:pt x="0" y="13861"/>
                      <a:pt x="288" y="16307"/>
                      <a:pt x="672" y="16307"/>
                    </a:cubicBezTo>
                    <a:lnTo>
                      <a:pt x="1487" y="16307"/>
                    </a:lnTo>
                    <a:cubicBezTo>
                      <a:pt x="1728" y="19568"/>
                      <a:pt x="2112" y="21600"/>
                      <a:pt x="2592" y="21600"/>
                    </a:cubicBezTo>
                    <a:lnTo>
                      <a:pt x="19008" y="21600"/>
                    </a:lnTo>
                    <a:cubicBezTo>
                      <a:pt x="19488" y="21600"/>
                      <a:pt x="19872" y="19568"/>
                      <a:pt x="20064" y="16307"/>
                    </a:cubicBezTo>
                    <a:lnTo>
                      <a:pt x="20928" y="16307"/>
                    </a:lnTo>
                    <a:cubicBezTo>
                      <a:pt x="21263" y="16307"/>
                      <a:pt x="21600" y="13861"/>
                      <a:pt x="21600" y="10599"/>
                    </a:cubicBezTo>
                    <a:cubicBezTo>
                      <a:pt x="21600" y="8153"/>
                      <a:pt x="21263" y="5707"/>
                      <a:pt x="20928" y="5707"/>
                    </a:cubicBezTo>
                    <a:lnTo>
                      <a:pt x="20064" y="5707"/>
                    </a:lnTo>
                    <a:cubicBezTo>
                      <a:pt x="19872" y="2446"/>
                      <a:pt x="19488" y="0"/>
                      <a:pt x="190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17" name="Google Shape;5417;p42"/>
              <p:cNvSpPr/>
              <p:nvPr/>
            </p:nvSpPr>
            <p:spPr>
              <a:xfrm>
                <a:off x="64" y="-1"/>
                <a:ext cx="912811" cy="109523"/>
              </a:xfrm>
              <a:custGeom>
                <a:rect b="b" l="l" r="r" t="t"/>
                <a:pathLst>
                  <a:path extrusionOk="0" h="21600" w="21600">
                    <a:moveTo>
                      <a:pt x="2592" y="0"/>
                    </a:moveTo>
                    <a:cubicBezTo>
                      <a:pt x="2112" y="0"/>
                      <a:pt x="1728" y="2006"/>
                      <a:pt x="1487" y="5600"/>
                    </a:cubicBezTo>
                    <a:lnTo>
                      <a:pt x="672" y="5600"/>
                    </a:lnTo>
                    <a:cubicBezTo>
                      <a:pt x="288" y="5600"/>
                      <a:pt x="0" y="8000"/>
                      <a:pt x="0" y="10400"/>
                    </a:cubicBezTo>
                    <a:cubicBezTo>
                      <a:pt x="0" y="13206"/>
                      <a:pt x="288" y="16000"/>
                      <a:pt x="672" y="16000"/>
                    </a:cubicBezTo>
                    <a:lnTo>
                      <a:pt x="1487" y="16000"/>
                    </a:lnTo>
                    <a:cubicBezTo>
                      <a:pt x="1728" y="19200"/>
                      <a:pt x="2112" y="21600"/>
                      <a:pt x="2592" y="21600"/>
                    </a:cubicBezTo>
                    <a:lnTo>
                      <a:pt x="19008" y="21600"/>
                    </a:lnTo>
                    <a:cubicBezTo>
                      <a:pt x="19488" y="21600"/>
                      <a:pt x="19872" y="19606"/>
                      <a:pt x="20064" y="16000"/>
                    </a:cubicBezTo>
                    <a:lnTo>
                      <a:pt x="20928" y="16000"/>
                    </a:lnTo>
                    <a:cubicBezTo>
                      <a:pt x="21263" y="16000"/>
                      <a:pt x="21600" y="13600"/>
                      <a:pt x="21600" y="10400"/>
                    </a:cubicBezTo>
                    <a:cubicBezTo>
                      <a:pt x="21600" y="7606"/>
                      <a:pt x="21263" y="5600"/>
                      <a:pt x="20928" y="5600"/>
                    </a:cubicBezTo>
                    <a:lnTo>
                      <a:pt x="20064" y="5600"/>
                    </a:lnTo>
                    <a:cubicBezTo>
                      <a:pt x="19872" y="2400"/>
                      <a:pt x="19488" y="0"/>
                      <a:pt x="190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18" name="Google Shape;5418;p42"/>
              <p:cNvSpPr/>
              <p:nvPr/>
            </p:nvSpPr>
            <p:spPr>
              <a:xfrm>
                <a:off x="107590" y="162318"/>
                <a:ext cx="695763" cy="588239"/>
              </a:xfrm>
              <a:custGeom>
                <a:rect b="b" l="l" r="r" t="t"/>
                <a:pathLst>
                  <a:path extrusionOk="0" h="21600" w="21600">
                    <a:moveTo>
                      <a:pt x="15869" y="1936"/>
                    </a:moveTo>
                    <a:cubicBezTo>
                      <a:pt x="16309" y="1936"/>
                      <a:pt x="16687" y="2456"/>
                      <a:pt x="16687" y="2979"/>
                    </a:cubicBezTo>
                    <a:cubicBezTo>
                      <a:pt x="16687" y="3575"/>
                      <a:pt x="16309" y="3946"/>
                      <a:pt x="15869" y="3946"/>
                    </a:cubicBezTo>
                    <a:lnTo>
                      <a:pt x="5919" y="3946"/>
                    </a:lnTo>
                    <a:cubicBezTo>
                      <a:pt x="5477" y="3946"/>
                      <a:pt x="5037" y="3426"/>
                      <a:pt x="5037" y="2979"/>
                    </a:cubicBezTo>
                    <a:cubicBezTo>
                      <a:pt x="5037" y="2456"/>
                      <a:pt x="5477" y="1936"/>
                      <a:pt x="5919" y="1936"/>
                    </a:cubicBezTo>
                    <a:close/>
                    <a:moveTo>
                      <a:pt x="12531" y="5882"/>
                    </a:moveTo>
                    <a:cubicBezTo>
                      <a:pt x="12909" y="5882"/>
                      <a:pt x="13351" y="6332"/>
                      <a:pt x="13351" y="6927"/>
                    </a:cubicBezTo>
                    <a:cubicBezTo>
                      <a:pt x="13351" y="7447"/>
                      <a:pt x="12909" y="7894"/>
                      <a:pt x="12531" y="7894"/>
                    </a:cubicBezTo>
                    <a:lnTo>
                      <a:pt x="7556" y="7894"/>
                    </a:lnTo>
                    <a:cubicBezTo>
                      <a:pt x="7116" y="7894"/>
                      <a:pt x="6800" y="7447"/>
                      <a:pt x="6800" y="6927"/>
                    </a:cubicBezTo>
                    <a:cubicBezTo>
                      <a:pt x="6800" y="6332"/>
                      <a:pt x="7178" y="5882"/>
                      <a:pt x="7556" y="5882"/>
                    </a:cubicBezTo>
                    <a:close/>
                    <a:moveTo>
                      <a:pt x="15869" y="9757"/>
                    </a:moveTo>
                    <a:cubicBezTo>
                      <a:pt x="16309" y="9757"/>
                      <a:pt x="16687" y="10277"/>
                      <a:pt x="16687" y="10800"/>
                    </a:cubicBezTo>
                    <a:cubicBezTo>
                      <a:pt x="16687" y="11320"/>
                      <a:pt x="16309" y="11843"/>
                      <a:pt x="15869" y="11843"/>
                    </a:cubicBezTo>
                    <a:lnTo>
                      <a:pt x="5919" y="11843"/>
                    </a:lnTo>
                    <a:cubicBezTo>
                      <a:pt x="5477" y="11843"/>
                      <a:pt x="5037" y="11320"/>
                      <a:pt x="5037" y="10800"/>
                    </a:cubicBezTo>
                    <a:cubicBezTo>
                      <a:pt x="5037" y="10277"/>
                      <a:pt x="5477" y="9757"/>
                      <a:pt x="5919" y="9757"/>
                    </a:cubicBezTo>
                    <a:close/>
                    <a:moveTo>
                      <a:pt x="12615" y="13772"/>
                    </a:moveTo>
                    <a:cubicBezTo>
                      <a:pt x="12971" y="13772"/>
                      <a:pt x="13351" y="14195"/>
                      <a:pt x="13351" y="14748"/>
                    </a:cubicBezTo>
                    <a:cubicBezTo>
                      <a:pt x="13351" y="15268"/>
                      <a:pt x="12909" y="15642"/>
                      <a:pt x="12531" y="15642"/>
                    </a:cubicBezTo>
                    <a:lnTo>
                      <a:pt x="7556" y="15642"/>
                    </a:lnTo>
                    <a:cubicBezTo>
                      <a:pt x="7116" y="15642"/>
                      <a:pt x="6800" y="15195"/>
                      <a:pt x="6800" y="14748"/>
                    </a:cubicBezTo>
                    <a:cubicBezTo>
                      <a:pt x="6800" y="14153"/>
                      <a:pt x="7178" y="13779"/>
                      <a:pt x="7556" y="13779"/>
                    </a:cubicBezTo>
                    <a:lnTo>
                      <a:pt x="12531" y="13779"/>
                    </a:lnTo>
                    <a:cubicBezTo>
                      <a:pt x="12559" y="13774"/>
                      <a:pt x="12587" y="13772"/>
                      <a:pt x="12615" y="13772"/>
                    </a:cubicBezTo>
                    <a:close/>
                    <a:moveTo>
                      <a:pt x="15869" y="17578"/>
                    </a:moveTo>
                    <a:cubicBezTo>
                      <a:pt x="16309" y="17578"/>
                      <a:pt x="16687" y="18099"/>
                      <a:pt x="16687" y="18621"/>
                    </a:cubicBezTo>
                    <a:cubicBezTo>
                      <a:pt x="16687" y="19217"/>
                      <a:pt x="16309" y="19588"/>
                      <a:pt x="15869" y="19588"/>
                    </a:cubicBezTo>
                    <a:lnTo>
                      <a:pt x="5919" y="19588"/>
                    </a:lnTo>
                    <a:cubicBezTo>
                      <a:pt x="5477" y="19588"/>
                      <a:pt x="5037" y="19068"/>
                      <a:pt x="5037" y="18621"/>
                    </a:cubicBezTo>
                    <a:cubicBezTo>
                      <a:pt x="5037" y="18099"/>
                      <a:pt x="5477" y="17578"/>
                      <a:pt x="5919" y="17578"/>
                    </a:cubicBezTo>
                    <a:close/>
                    <a:moveTo>
                      <a:pt x="0" y="0"/>
                    </a:moveTo>
                    <a:lnTo>
                      <a:pt x="0" y="12736"/>
                    </a:lnTo>
                    <a:cubicBezTo>
                      <a:pt x="0" y="13108"/>
                      <a:pt x="188" y="13481"/>
                      <a:pt x="504" y="13630"/>
                    </a:cubicBezTo>
                    <a:lnTo>
                      <a:pt x="2329" y="14748"/>
                    </a:lnTo>
                    <a:lnTo>
                      <a:pt x="504" y="15864"/>
                    </a:lnTo>
                    <a:cubicBezTo>
                      <a:pt x="252" y="15940"/>
                      <a:pt x="0" y="16311"/>
                      <a:pt x="0" y="16685"/>
                    </a:cubicBezTo>
                    <a:lnTo>
                      <a:pt x="0" y="21600"/>
                    </a:lnTo>
                    <a:lnTo>
                      <a:pt x="21600" y="21600"/>
                    </a:lnTo>
                    <a:lnTo>
                      <a:pt x="21600" y="8864"/>
                    </a:lnTo>
                    <a:cubicBezTo>
                      <a:pt x="21600" y="8490"/>
                      <a:pt x="21410" y="8119"/>
                      <a:pt x="21096" y="8043"/>
                    </a:cubicBezTo>
                    <a:lnTo>
                      <a:pt x="19333" y="6927"/>
                    </a:lnTo>
                    <a:lnTo>
                      <a:pt x="21096" y="5809"/>
                    </a:lnTo>
                    <a:cubicBezTo>
                      <a:pt x="21410" y="5584"/>
                      <a:pt x="21600" y="5287"/>
                      <a:pt x="21600" y="491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419" name="Google Shape;5419;p42"/>
            <p:cNvGrpSpPr/>
            <p:nvPr/>
          </p:nvGrpSpPr>
          <p:grpSpPr>
            <a:xfrm>
              <a:off x="10292018" y="4804922"/>
              <a:ext cx="850018" cy="908498"/>
              <a:chOff x="-1" y="0"/>
              <a:chExt cx="850016" cy="908497"/>
            </a:xfrm>
          </p:grpSpPr>
          <p:sp>
            <p:nvSpPr>
              <p:cNvPr id="5420" name="Google Shape;5420;p42"/>
              <p:cNvSpPr/>
              <p:nvPr/>
            </p:nvSpPr>
            <p:spPr>
              <a:xfrm>
                <a:off x="374262" y="0"/>
                <a:ext cx="158199" cy="158263"/>
              </a:xfrm>
              <a:custGeom>
                <a:rect b="b" l="l" r="r" t="t"/>
                <a:pathLst>
                  <a:path extrusionOk="0" h="21600" w="21600">
                    <a:moveTo>
                      <a:pt x="11077" y="0"/>
                    </a:moveTo>
                    <a:cubicBezTo>
                      <a:pt x="4985" y="0"/>
                      <a:pt x="0" y="4983"/>
                      <a:pt x="0" y="11081"/>
                    </a:cubicBezTo>
                    <a:cubicBezTo>
                      <a:pt x="0" y="16890"/>
                      <a:pt x="4703" y="21600"/>
                      <a:pt x="11077" y="21600"/>
                    </a:cubicBezTo>
                    <a:cubicBezTo>
                      <a:pt x="16615" y="21600"/>
                      <a:pt x="21600" y="16890"/>
                      <a:pt x="21600" y="11081"/>
                    </a:cubicBezTo>
                    <a:cubicBezTo>
                      <a:pt x="21600" y="4983"/>
                      <a:pt x="16897" y="0"/>
                      <a:pt x="110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21" name="Google Shape;5421;p42"/>
              <p:cNvSpPr/>
              <p:nvPr/>
            </p:nvSpPr>
            <p:spPr>
              <a:xfrm>
                <a:off x="-1" y="188266"/>
                <a:ext cx="850016" cy="720231"/>
              </a:xfrm>
              <a:custGeom>
                <a:rect b="b" l="l" r="r" t="t"/>
                <a:pathLst>
                  <a:path extrusionOk="0" h="21600" w="21247">
                    <a:moveTo>
                      <a:pt x="8710" y="0"/>
                    </a:moveTo>
                    <a:cubicBezTo>
                      <a:pt x="8485" y="0"/>
                      <a:pt x="8263" y="64"/>
                      <a:pt x="8087" y="195"/>
                    </a:cubicBezTo>
                    <a:lnTo>
                      <a:pt x="785" y="5731"/>
                    </a:lnTo>
                    <a:cubicBezTo>
                      <a:pt x="76" y="6096"/>
                      <a:pt x="-177" y="7008"/>
                      <a:pt x="127" y="7859"/>
                    </a:cubicBezTo>
                    <a:cubicBezTo>
                      <a:pt x="401" y="8436"/>
                      <a:pt x="814" y="8761"/>
                      <a:pt x="1257" y="8761"/>
                    </a:cubicBezTo>
                    <a:cubicBezTo>
                      <a:pt x="1469" y="8761"/>
                      <a:pt x="1688" y="8688"/>
                      <a:pt x="1902" y="8529"/>
                    </a:cubicBezTo>
                    <a:lnTo>
                      <a:pt x="7429" y="3966"/>
                    </a:lnTo>
                    <a:cubicBezTo>
                      <a:pt x="7986" y="6643"/>
                      <a:pt x="8240" y="7434"/>
                      <a:pt x="9457" y="9624"/>
                    </a:cubicBezTo>
                    <a:lnTo>
                      <a:pt x="6312" y="13152"/>
                    </a:lnTo>
                    <a:cubicBezTo>
                      <a:pt x="5857" y="13700"/>
                      <a:pt x="5704" y="14490"/>
                      <a:pt x="6059" y="15160"/>
                    </a:cubicBezTo>
                    <a:lnTo>
                      <a:pt x="9000" y="20756"/>
                    </a:lnTo>
                    <a:cubicBezTo>
                      <a:pt x="9274" y="21289"/>
                      <a:pt x="9705" y="21600"/>
                      <a:pt x="10175" y="21600"/>
                    </a:cubicBezTo>
                    <a:cubicBezTo>
                      <a:pt x="10405" y="21600"/>
                      <a:pt x="10643" y="21525"/>
                      <a:pt x="10876" y="21366"/>
                    </a:cubicBezTo>
                    <a:cubicBezTo>
                      <a:pt x="11485" y="20940"/>
                      <a:pt x="11688" y="20026"/>
                      <a:pt x="11282" y="19175"/>
                    </a:cubicBezTo>
                    <a:lnTo>
                      <a:pt x="8899" y="14612"/>
                    </a:lnTo>
                    <a:lnTo>
                      <a:pt x="12043" y="10962"/>
                    </a:lnTo>
                    <a:lnTo>
                      <a:pt x="20560" y="5366"/>
                    </a:lnTo>
                    <a:cubicBezTo>
                      <a:pt x="21169" y="5001"/>
                      <a:pt x="21423" y="3966"/>
                      <a:pt x="21119" y="3236"/>
                    </a:cubicBezTo>
                    <a:cubicBezTo>
                      <a:pt x="20908" y="2690"/>
                      <a:pt x="20457" y="2348"/>
                      <a:pt x="19981" y="2348"/>
                    </a:cubicBezTo>
                    <a:cubicBezTo>
                      <a:pt x="19767" y="2348"/>
                      <a:pt x="19548" y="2416"/>
                      <a:pt x="19344" y="2568"/>
                    </a:cubicBezTo>
                    <a:lnTo>
                      <a:pt x="11638" y="7737"/>
                    </a:lnTo>
                    <a:cubicBezTo>
                      <a:pt x="10724" y="6096"/>
                      <a:pt x="9964" y="4453"/>
                      <a:pt x="9964" y="1715"/>
                    </a:cubicBezTo>
                    <a:cubicBezTo>
                      <a:pt x="9912" y="1106"/>
                      <a:pt x="9863" y="620"/>
                      <a:pt x="9507" y="317"/>
                    </a:cubicBezTo>
                    <a:cubicBezTo>
                      <a:pt x="9306" y="110"/>
                      <a:pt x="9006" y="0"/>
                      <a:pt x="87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22" name="Google Shape;5422;p42"/>
              <p:cNvSpPr/>
              <p:nvPr/>
            </p:nvSpPr>
            <p:spPr>
              <a:xfrm>
                <a:off x="396" y="106946"/>
                <a:ext cx="270398" cy="130384"/>
              </a:xfrm>
              <a:custGeom>
                <a:rect b="b" l="l" r="r" t="t"/>
                <a:pathLst>
                  <a:path extrusionOk="0" h="21600" w="21329">
                    <a:moveTo>
                      <a:pt x="4346" y="0"/>
                    </a:moveTo>
                    <a:cubicBezTo>
                      <a:pt x="2258" y="0"/>
                      <a:pt x="628" y="2859"/>
                      <a:pt x="49" y="6816"/>
                    </a:cubicBezTo>
                    <a:cubicBezTo>
                      <a:pt x="-271" y="11861"/>
                      <a:pt x="1009" y="16565"/>
                      <a:pt x="3249" y="17237"/>
                    </a:cubicBezTo>
                    <a:lnTo>
                      <a:pt x="12050" y="21600"/>
                    </a:lnTo>
                    <a:lnTo>
                      <a:pt x="21329" y="9504"/>
                    </a:lnTo>
                    <a:lnTo>
                      <a:pt x="5011" y="96"/>
                    </a:lnTo>
                    <a:cubicBezTo>
                      <a:pt x="4782" y="32"/>
                      <a:pt x="4564" y="0"/>
                      <a:pt x="43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423" name="Google Shape;5423;p42"/>
            <p:cNvGrpSpPr/>
            <p:nvPr/>
          </p:nvGrpSpPr>
          <p:grpSpPr>
            <a:xfrm>
              <a:off x="10177518" y="5933175"/>
              <a:ext cx="910078" cy="916418"/>
              <a:chOff x="-1" y="0"/>
              <a:chExt cx="910076" cy="916417"/>
            </a:xfrm>
          </p:grpSpPr>
          <p:sp>
            <p:nvSpPr>
              <p:cNvPr id="5424" name="Google Shape;5424;p42"/>
              <p:cNvSpPr/>
              <p:nvPr/>
            </p:nvSpPr>
            <p:spPr>
              <a:xfrm>
                <a:off x="3281" y="0"/>
                <a:ext cx="161258" cy="161289"/>
              </a:xfrm>
              <a:custGeom>
                <a:rect b="b" l="l" r="r" t="t"/>
                <a:pathLst>
                  <a:path extrusionOk="0" h="21600" w="20944">
                    <a:moveTo>
                      <a:pt x="3360" y="0"/>
                    </a:moveTo>
                    <a:cubicBezTo>
                      <a:pt x="2498" y="0"/>
                      <a:pt x="1646" y="345"/>
                      <a:pt x="985" y="1026"/>
                    </a:cubicBezTo>
                    <a:cubicBezTo>
                      <a:pt x="-328" y="2923"/>
                      <a:pt x="-328" y="4829"/>
                      <a:pt x="985" y="6183"/>
                    </a:cubicBezTo>
                    <a:lnTo>
                      <a:pt x="14950" y="20583"/>
                    </a:lnTo>
                    <a:cubicBezTo>
                      <a:pt x="15744" y="21264"/>
                      <a:pt x="16664" y="21600"/>
                      <a:pt x="17551" y="21600"/>
                    </a:cubicBezTo>
                    <a:cubicBezTo>
                      <a:pt x="18446" y="21600"/>
                      <a:pt x="19298" y="21264"/>
                      <a:pt x="19959" y="20583"/>
                    </a:cubicBezTo>
                    <a:cubicBezTo>
                      <a:pt x="21272" y="19220"/>
                      <a:pt x="21272" y="16780"/>
                      <a:pt x="19959" y="15417"/>
                    </a:cubicBezTo>
                    <a:lnTo>
                      <a:pt x="5726" y="1026"/>
                    </a:lnTo>
                    <a:cubicBezTo>
                      <a:pt x="5074" y="345"/>
                      <a:pt x="4213" y="0"/>
                      <a:pt x="33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25" name="Google Shape;5425;p42"/>
              <p:cNvSpPr/>
              <p:nvPr/>
            </p:nvSpPr>
            <p:spPr>
              <a:xfrm>
                <a:off x="219798" y="1545"/>
                <a:ext cx="54794" cy="162255"/>
              </a:xfrm>
              <a:custGeom>
                <a:rect b="b" l="l" r="r" t="t"/>
                <a:pathLst>
                  <a:path extrusionOk="0" h="21600" w="21600">
                    <a:moveTo>
                      <a:pt x="10407" y="0"/>
                    </a:moveTo>
                    <a:cubicBezTo>
                      <a:pt x="4797" y="0"/>
                      <a:pt x="0" y="1620"/>
                      <a:pt x="0" y="3514"/>
                    </a:cubicBezTo>
                    <a:lnTo>
                      <a:pt x="0" y="17820"/>
                    </a:lnTo>
                    <a:cubicBezTo>
                      <a:pt x="0" y="19714"/>
                      <a:pt x="5609" y="21600"/>
                      <a:pt x="10407" y="21600"/>
                    </a:cubicBezTo>
                    <a:cubicBezTo>
                      <a:pt x="15991" y="21600"/>
                      <a:pt x="21600" y="19714"/>
                      <a:pt x="21600" y="17820"/>
                    </a:cubicBezTo>
                    <a:lnTo>
                      <a:pt x="21600" y="3514"/>
                    </a:lnTo>
                    <a:cubicBezTo>
                      <a:pt x="21600" y="1620"/>
                      <a:pt x="15991" y="0"/>
                      <a:pt x="104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26" name="Google Shape;5426;p42"/>
              <p:cNvSpPr/>
              <p:nvPr/>
            </p:nvSpPr>
            <p:spPr>
              <a:xfrm>
                <a:off x="2750" y="218592"/>
                <a:ext cx="162320" cy="50738"/>
              </a:xfrm>
              <a:custGeom>
                <a:rect b="b" l="l" r="r" t="t"/>
                <a:pathLst>
                  <a:path extrusionOk="0" h="21600" w="21600">
                    <a:moveTo>
                      <a:pt x="3779" y="0"/>
                    </a:moveTo>
                    <a:cubicBezTo>
                      <a:pt x="1619" y="0"/>
                      <a:pt x="0" y="5181"/>
                      <a:pt x="0" y="11239"/>
                    </a:cubicBezTo>
                    <a:cubicBezTo>
                      <a:pt x="0" y="16419"/>
                      <a:pt x="1619" y="21600"/>
                      <a:pt x="3779" y="21600"/>
                    </a:cubicBezTo>
                    <a:lnTo>
                      <a:pt x="18087" y="21600"/>
                    </a:lnTo>
                    <a:cubicBezTo>
                      <a:pt x="20246" y="21600"/>
                      <a:pt x="21600" y="16419"/>
                      <a:pt x="21600" y="11239"/>
                    </a:cubicBezTo>
                    <a:cubicBezTo>
                      <a:pt x="21600" y="4331"/>
                      <a:pt x="19981" y="0"/>
                      <a:pt x="180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27" name="Google Shape;5427;p42"/>
              <p:cNvSpPr/>
              <p:nvPr/>
            </p:nvSpPr>
            <p:spPr>
              <a:xfrm>
                <a:off x="-1" y="216596"/>
                <a:ext cx="643951" cy="699821"/>
              </a:xfrm>
              <a:custGeom>
                <a:rect b="b" l="l" r="r" t="t"/>
                <a:pathLst>
                  <a:path extrusionOk="0" h="21600" w="21296">
                    <a:moveTo>
                      <a:pt x="11162" y="0"/>
                    </a:moveTo>
                    <a:cubicBezTo>
                      <a:pt x="10423" y="0"/>
                      <a:pt x="9820" y="501"/>
                      <a:pt x="9820" y="1252"/>
                    </a:cubicBezTo>
                    <a:lnTo>
                      <a:pt x="9820" y="10706"/>
                    </a:lnTo>
                    <a:cubicBezTo>
                      <a:pt x="9820" y="11206"/>
                      <a:pt x="9416" y="11518"/>
                      <a:pt x="8947" y="11518"/>
                    </a:cubicBezTo>
                    <a:cubicBezTo>
                      <a:pt x="8545" y="11518"/>
                      <a:pt x="8074" y="11081"/>
                      <a:pt x="8074" y="10706"/>
                    </a:cubicBezTo>
                    <a:lnTo>
                      <a:pt x="8074" y="2880"/>
                    </a:lnTo>
                    <a:cubicBezTo>
                      <a:pt x="8074" y="2190"/>
                      <a:pt x="7472" y="1628"/>
                      <a:pt x="6733" y="1628"/>
                    </a:cubicBezTo>
                    <a:cubicBezTo>
                      <a:pt x="5996" y="1628"/>
                      <a:pt x="5391" y="2190"/>
                      <a:pt x="5391" y="2880"/>
                    </a:cubicBezTo>
                    <a:lnTo>
                      <a:pt x="5391" y="15777"/>
                    </a:lnTo>
                    <a:lnTo>
                      <a:pt x="3111" y="13710"/>
                    </a:lnTo>
                    <a:cubicBezTo>
                      <a:pt x="2770" y="13392"/>
                      <a:pt x="2259" y="13194"/>
                      <a:pt x="1746" y="13194"/>
                    </a:cubicBezTo>
                    <a:cubicBezTo>
                      <a:pt x="1348" y="13194"/>
                      <a:pt x="949" y="13313"/>
                      <a:pt x="628" y="13585"/>
                    </a:cubicBezTo>
                    <a:cubicBezTo>
                      <a:pt x="-43" y="14150"/>
                      <a:pt x="-243" y="15151"/>
                      <a:pt x="360" y="15839"/>
                    </a:cubicBezTo>
                    <a:lnTo>
                      <a:pt x="3447" y="20284"/>
                    </a:lnTo>
                    <a:cubicBezTo>
                      <a:pt x="4118" y="21099"/>
                      <a:pt x="5123" y="21600"/>
                      <a:pt x="6330" y="21600"/>
                    </a:cubicBezTo>
                    <a:lnTo>
                      <a:pt x="16864" y="21600"/>
                    </a:lnTo>
                    <a:cubicBezTo>
                      <a:pt x="19279" y="21600"/>
                      <a:pt x="21291" y="19722"/>
                      <a:pt x="21291" y="17405"/>
                    </a:cubicBezTo>
                    <a:lnTo>
                      <a:pt x="21291" y="7951"/>
                    </a:lnTo>
                    <a:cubicBezTo>
                      <a:pt x="21357" y="7136"/>
                      <a:pt x="20820" y="6574"/>
                      <a:pt x="20016" y="6574"/>
                    </a:cubicBezTo>
                    <a:cubicBezTo>
                      <a:pt x="19279" y="6574"/>
                      <a:pt x="18674" y="7136"/>
                      <a:pt x="18674" y="7826"/>
                    </a:cubicBezTo>
                    <a:lnTo>
                      <a:pt x="18674" y="10706"/>
                    </a:lnTo>
                    <a:cubicBezTo>
                      <a:pt x="18674" y="11206"/>
                      <a:pt x="18272" y="11518"/>
                      <a:pt x="17869" y="11518"/>
                    </a:cubicBezTo>
                    <a:cubicBezTo>
                      <a:pt x="17333" y="11518"/>
                      <a:pt x="16930" y="11081"/>
                      <a:pt x="16930" y="10706"/>
                    </a:cubicBezTo>
                    <a:lnTo>
                      <a:pt x="16930" y="2880"/>
                    </a:lnTo>
                    <a:cubicBezTo>
                      <a:pt x="16930" y="2190"/>
                      <a:pt x="16325" y="1628"/>
                      <a:pt x="15589" y="1628"/>
                    </a:cubicBezTo>
                    <a:cubicBezTo>
                      <a:pt x="14850" y="1628"/>
                      <a:pt x="14247" y="2190"/>
                      <a:pt x="14247" y="2880"/>
                    </a:cubicBezTo>
                    <a:lnTo>
                      <a:pt x="14247" y="10706"/>
                    </a:lnTo>
                    <a:cubicBezTo>
                      <a:pt x="14247" y="11206"/>
                      <a:pt x="13845" y="11518"/>
                      <a:pt x="13442" y="11518"/>
                    </a:cubicBezTo>
                    <a:cubicBezTo>
                      <a:pt x="12906" y="11518"/>
                      <a:pt x="12503" y="11081"/>
                      <a:pt x="12503" y="10706"/>
                    </a:cubicBezTo>
                    <a:lnTo>
                      <a:pt x="12503" y="1252"/>
                    </a:lnTo>
                    <a:cubicBezTo>
                      <a:pt x="12503" y="562"/>
                      <a:pt x="11898" y="0"/>
                      <a:pt x="111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28" name="Google Shape;5428;p42"/>
              <p:cNvSpPr/>
              <p:nvPr/>
            </p:nvSpPr>
            <p:spPr>
              <a:xfrm>
                <a:off x="430793" y="54278"/>
                <a:ext cx="81128" cy="170432"/>
              </a:xfrm>
              <a:custGeom>
                <a:rect b="b" l="l" r="r" t="t"/>
                <a:pathLst>
                  <a:path extrusionOk="0" h="21600" w="21600">
                    <a:moveTo>
                      <a:pt x="10800" y="0"/>
                    </a:moveTo>
                    <a:cubicBezTo>
                      <a:pt x="4851" y="0"/>
                      <a:pt x="0" y="2056"/>
                      <a:pt x="0" y="5141"/>
                    </a:cubicBezTo>
                    <a:lnTo>
                      <a:pt x="0" y="21600"/>
                    </a:lnTo>
                    <a:cubicBezTo>
                      <a:pt x="3240" y="20825"/>
                      <a:pt x="7011" y="20311"/>
                      <a:pt x="10800" y="20311"/>
                    </a:cubicBezTo>
                    <a:cubicBezTo>
                      <a:pt x="15120" y="20572"/>
                      <a:pt x="18360" y="20825"/>
                      <a:pt x="21600" y="21600"/>
                    </a:cubicBezTo>
                    <a:lnTo>
                      <a:pt x="21600" y="5141"/>
                    </a:lnTo>
                    <a:cubicBezTo>
                      <a:pt x="21600" y="2317"/>
                      <a:pt x="1673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29" name="Google Shape;5429;p42"/>
              <p:cNvSpPr/>
              <p:nvPr/>
            </p:nvSpPr>
            <p:spPr>
              <a:xfrm>
                <a:off x="562656" y="3605"/>
                <a:ext cx="347419" cy="691708"/>
              </a:xfrm>
              <a:custGeom>
                <a:rect b="b" l="l" r="r" t="t"/>
                <a:pathLst>
                  <a:path extrusionOk="0" h="21600" w="21385">
                    <a:moveTo>
                      <a:pt x="2497" y="0"/>
                    </a:moveTo>
                    <a:cubicBezTo>
                      <a:pt x="1122" y="0"/>
                      <a:pt x="0" y="507"/>
                      <a:pt x="0" y="1267"/>
                    </a:cubicBezTo>
                    <a:lnTo>
                      <a:pt x="0" y="11971"/>
                    </a:lnTo>
                    <a:cubicBezTo>
                      <a:pt x="749" y="11780"/>
                      <a:pt x="1621" y="11654"/>
                      <a:pt x="2497" y="11654"/>
                    </a:cubicBezTo>
                    <a:cubicBezTo>
                      <a:pt x="5616" y="11654"/>
                      <a:pt x="8240" y="12922"/>
                      <a:pt x="8240" y="14569"/>
                    </a:cubicBezTo>
                    <a:lnTo>
                      <a:pt x="8240" y="21600"/>
                    </a:lnTo>
                    <a:lnTo>
                      <a:pt x="13111" y="21600"/>
                    </a:lnTo>
                    <a:cubicBezTo>
                      <a:pt x="17605" y="21600"/>
                      <a:pt x="21350" y="19700"/>
                      <a:pt x="21350" y="17418"/>
                    </a:cubicBezTo>
                    <a:lnTo>
                      <a:pt x="21350" y="7791"/>
                    </a:lnTo>
                    <a:cubicBezTo>
                      <a:pt x="21600" y="7220"/>
                      <a:pt x="20474" y="6651"/>
                      <a:pt x="19103" y="6651"/>
                    </a:cubicBezTo>
                    <a:cubicBezTo>
                      <a:pt x="17605" y="6651"/>
                      <a:pt x="16606" y="7220"/>
                      <a:pt x="16606" y="7918"/>
                    </a:cubicBezTo>
                    <a:lnTo>
                      <a:pt x="16606" y="10831"/>
                    </a:lnTo>
                    <a:cubicBezTo>
                      <a:pt x="16606" y="11338"/>
                      <a:pt x="15730" y="11654"/>
                      <a:pt x="14981" y="11654"/>
                    </a:cubicBezTo>
                    <a:cubicBezTo>
                      <a:pt x="14109" y="11654"/>
                      <a:pt x="13233" y="11211"/>
                      <a:pt x="13233" y="10831"/>
                    </a:cubicBezTo>
                    <a:lnTo>
                      <a:pt x="13233" y="2913"/>
                    </a:lnTo>
                    <a:cubicBezTo>
                      <a:pt x="13233" y="2216"/>
                      <a:pt x="12235" y="1647"/>
                      <a:pt x="10737" y="1647"/>
                    </a:cubicBezTo>
                    <a:cubicBezTo>
                      <a:pt x="9365" y="1647"/>
                      <a:pt x="8240" y="2216"/>
                      <a:pt x="8240" y="2913"/>
                    </a:cubicBezTo>
                    <a:lnTo>
                      <a:pt x="8240" y="10831"/>
                    </a:lnTo>
                    <a:cubicBezTo>
                      <a:pt x="8240" y="11338"/>
                      <a:pt x="7491" y="11654"/>
                      <a:pt x="6742" y="11654"/>
                    </a:cubicBezTo>
                    <a:cubicBezTo>
                      <a:pt x="5743" y="11654"/>
                      <a:pt x="4994" y="11211"/>
                      <a:pt x="4994" y="10831"/>
                    </a:cubicBezTo>
                    <a:lnTo>
                      <a:pt x="4994" y="1267"/>
                    </a:lnTo>
                    <a:cubicBezTo>
                      <a:pt x="4994" y="569"/>
                      <a:pt x="3868" y="0"/>
                      <a:pt x="24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430" name="Google Shape;5430;p42"/>
            <p:cNvGrpSpPr/>
            <p:nvPr/>
          </p:nvGrpSpPr>
          <p:grpSpPr>
            <a:xfrm>
              <a:off x="13683441" y="4802477"/>
              <a:ext cx="913889" cy="913390"/>
              <a:chOff x="-1" y="0"/>
              <a:chExt cx="913888" cy="913389"/>
            </a:xfrm>
          </p:grpSpPr>
          <p:sp>
            <p:nvSpPr>
              <p:cNvPr id="5431" name="Google Shape;5431;p42"/>
              <p:cNvSpPr/>
              <p:nvPr/>
            </p:nvSpPr>
            <p:spPr>
              <a:xfrm>
                <a:off x="417416" y="160258"/>
                <a:ext cx="334216" cy="334167"/>
              </a:xfrm>
              <a:custGeom>
                <a:rect b="b" l="l" r="r" t="t"/>
                <a:pathLst>
                  <a:path extrusionOk="0" h="21600" w="21438">
                    <a:moveTo>
                      <a:pt x="16622" y="0"/>
                    </a:moveTo>
                    <a:lnTo>
                      <a:pt x="486" y="16127"/>
                    </a:lnTo>
                    <a:cubicBezTo>
                      <a:pt x="-162" y="17043"/>
                      <a:pt x="-162" y="17963"/>
                      <a:pt x="486" y="18616"/>
                    </a:cubicBezTo>
                    <a:lnTo>
                      <a:pt x="2960" y="21109"/>
                    </a:lnTo>
                    <a:cubicBezTo>
                      <a:pt x="3287" y="21438"/>
                      <a:pt x="3708" y="21600"/>
                      <a:pt x="4133" y="21600"/>
                    </a:cubicBezTo>
                    <a:cubicBezTo>
                      <a:pt x="4554" y="21600"/>
                      <a:pt x="4976" y="21438"/>
                      <a:pt x="5302" y="21109"/>
                    </a:cubicBezTo>
                    <a:lnTo>
                      <a:pt x="21438" y="4849"/>
                    </a:lnTo>
                    <a:lnTo>
                      <a:pt x="1662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32" name="Google Shape;5432;p42"/>
              <p:cNvSpPr/>
              <p:nvPr/>
            </p:nvSpPr>
            <p:spPr>
              <a:xfrm>
                <a:off x="715124" y="0"/>
                <a:ext cx="198763" cy="198762"/>
              </a:xfrm>
              <a:custGeom>
                <a:rect b="b" l="l" r="r" t="t"/>
                <a:pathLst>
                  <a:path extrusionOk="0" h="21600" w="21600">
                    <a:moveTo>
                      <a:pt x="11237" y="0"/>
                    </a:moveTo>
                    <a:cubicBezTo>
                      <a:pt x="10356" y="0"/>
                      <a:pt x="9474" y="441"/>
                      <a:pt x="9033" y="1099"/>
                    </a:cubicBezTo>
                    <a:lnTo>
                      <a:pt x="0" y="13224"/>
                    </a:lnTo>
                    <a:lnTo>
                      <a:pt x="8376" y="21600"/>
                    </a:lnTo>
                    <a:lnTo>
                      <a:pt x="20501" y="12567"/>
                    </a:lnTo>
                    <a:cubicBezTo>
                      <a:pt x="21383" y="12126"/>
                      <a:pt x="21600" y="11244"/>
                      <a:pt x="21600" y="10363"/>
                    </a:cubicBezTo>
                    <a:lnTo>
                      <a:pt x="21600" y="3086"/>
                    </a:lnTo>
                    <a:cubicBezTo>
                      <a:pt x="21383" y="1322"/>
                      <a:pt x="20061" y="0"/>
                      <a:pt x="182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33" name="Google Shape;5433;p42"/>
              <p:cNvSpPr/>
              <p:nvPr/>
            </p:nvSpPr>
            <p:spPr>
              <a:xfrm>
                <a:off x="-1" y="668655"/>
                <a:ext cx="242011" cy="239326"/>
              </a:xfrm>
              <a:custGeom>
                <a:rect b="b" l="l" r="r" t="t"/>
                <a:pathLst>
                  <a:path extrusionOk="0" h="21600" w="20632">
                    <a:moveTo>
                      <a:pt x="13019" y="0"/>
                    </a:moveTo>
                    <a:cubicBezTo>
                      <a:pt x="12251" y="0"/>
                      <a:pt x="11477" y="436"/>
                      <a:pt x="10988" y="1168"/>
                    </a:cubicBezTo>
                    <a:lnTo>
                      <a:pt x="262" y="18189"/>
                    </a:lnTo>
                    <a:cubicBezTo>
                      <a:pt x="-583" y="19833"/>
                      <a:pt x="756" y="21600"/>
                      <a:pt x="2310" y="21600"/>
                    </a:cubicBezTo>
                    <a:cubicBezTo>
                      <a:pt x="2661" y="21600"/>
                      <a:pt x="3023" y="21507"/>
                      <a:pt x="3375" y="21304"/>
                    </a:cubicBezTo>
                    <a:lnTo>
                      <a:pt x="19288" y="10135"/>
                    </a:lnTo>
                    <a:cubicBezTo>
                      <a:pt x="20841" y="9402"/>
                      <a:pt x="21017" y="7572"/>
                      <a:pt x="19980" y="6474"/>
                    </a:cubicBezTo>
                    <a:lnTo>
                      <a:pt x="14617" y="802"/>
                    </a:lnTo>
                    <a:cubicBezTo>
                      <a:pt x="14172" y="250"/>
                      <a:pt x="13596" y="0"/>
                      <a:pt x="130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34" name="Google Shape;5434;p42"/>
              <p:cNvSpPr/>
              <p:nvPr/>
            </p:nvSpPr>
            <p:spPr>
              <a:xfrm>
                <a:off x="2516" y="217948"/>
                <a:ext cx="691243" cy="695441"/>
              </a:xfrm>
              <a:custGeom>
                <a:rect b="b" l="l" r="r" t="t"/>
                <a:pathLst>
                  <a:path extrusionOk="0" h="21600" w="20503">
                    <a:moveTo>
                      <a:pt x="7637" y="8651"/>
                    </a:moveTo>
                    <a:cubicBezTo>
                      <a:pt x="8246" y="8651"/>
                      <a:pt x="8863" y="8887"/>
                      <a:pt x="9344" y="9359"/>
                    </a:cubicBezTo>
                    <a:cubicBezTo>
                      <a:pt x="9644" y="9675"/>
                      <a:pt x="9644" y="10241"/>
                      <a:pt x="9344" y="10557"/>
                    </a:cubicBezTo>
                    <a:cubicBezTo>
                      <a:pt x="9193" y="10715"/>
                      <a:pt x="8999" y="10793"/>
                      <a:pt x="8802" y="10793"/>
                    </a:cubicBezTo>
                    <a:cubicBezTo>
                      <a:pt x="8607" y="10793"/>
                      <a:pt x="8410" y="10715"/>
                      <a:pt x="8261" y="10557"/>
                    </a:cubicBezTo>
                    <a:cubicBezTo>
                      <a:pt x="8111" y="10399"/>
                      <a:pt x="7901" y="10321"/>
                      <a:pt x="7689" y="10321"/>
                    </a:cubicBezTo>
                    <a:cubicBezTo>
                      <a:pt x="7478" y="10321"/>
                      <a:pt x="7268" y="10399"/>
                      <a:pt x="7117" y="10557"/>
                    </a:cubicBezTo>
                    <a:cubicBezTo>
                      <a:pt x="6667" y="11029"/>
                      <a:pt x="6065" y="11265"/>
                      <a:pt x="5456" y="11265"/>
                    </a:cubicBezTo>
                    <a:cubicBezTo>
                      <a:pt x="4847" y="11265"/>
                      <a:pt x="4230" y="11029"/>
                      <a:pt x="3749" y="10557"/>
                    </a:cubicBezTo>
                    <a:cubicBezTo>
                      <a:pt x="3447" y="10241"/>
                      <a:pt x="3447" y="9675"/>
                      <a:pt x="3749" y="9359"/>
                    </a:cubicBezTo>
                    <a:cubicBezTo>
                      <a:pt x="3898" y="9201"/>
                      <a:pt x="4094" y="9123"/>
                      <a:pt x="4289" y="9123"/>
                    </a:cubicBezTo>
                    <a:cubicBezTo>
                      <a:pt x="4486" y="9123"/>
                      <a:pt x="4681" y="9201"/>
                      <a:pt x="4831" y="9359"/>
                    </a:cubicBezTo>
                    <a:cubicBezTo>
                      <a:pt x="4982" y="9517"/>
                      <a:pt x="5192" y="9595"/>
                      <a:pt x="5402" y="9595"/>
                    </a:cubicBezTo>
                    <a:cubicBezTo>
                      <a:pt x="5613" y="9595"/>
                      <a:pt x="5825" y="9517"/>
                      <a:pt x="5974" y="9359"/>
                    </a:cubicBezTo>
                    <a:cubicBezTo>
                      <a:pt x="6426" y="8887"/>
                      <a:pt x="7028" y="8651"/>
                      <a:pt x="7637" y="8651"/>
                    </a:cubicBezTo>
                    <a:close/>
                    <a:moveTo>
                      <a:pt x="10998" y="11391"/>
                    </a:moveTo>
                    <a:cubicBezTo>
                      <a:pt x="11208" y="11391"/>
                      <a:pt x="11420" y="11471"/>
                      <a:pt x="11569" y="11627"/>
                    </a:cubicBezTo>
                    <a:cubicBezTo>
                      <a:pt x="12473" y="12573"/>
                      <a:pt x="12473" y="14149"/>
                      <a:pt x="11569" y="15219"/>
                    </a:cubicBezTo>
                    <a:cubicBezTo>
                      <a:pt x="11269" y="15535"/>
                      <a:pt x="11269" y="16039"/>
                      <a:pt x="11569" y="16352"/>
                    </a:cubicBezTo>
                    <a:cubicBezTo>
                      <a:pt x="11871" y="16668"/>
                      <a:pt x="11871" y="17234"/>
                      <a:pt x="11569" y="17550"/>
                    </a:cubicBezTo>
                    <a:cubicBezTo>
                      <a:pt x="11420" y="17708"/>
                      <a:pt x="11208" y="17786"/>
                      <a:pt x="10998" y="17786"/>
                    </a:cubicBezTo>
                    <a:cubicBezTo>
                      <a:pt x="10788" y="17786"/>
                      <a:pt x="10578" y="17708"/>
                      <a:pt x="10427" y="17550"/>
                    </a:cubicBezTo>
                    <a:cubicBezTo>
                      <a:pt x="9524" y="16604"/>
                      <a:pt x="9524" y="15031"/>
                      <a:pt x="10427" y="14023"/>
                    </a:cubicBezTo>
                    <a:cubicBezTo>
                      <a:pt x="10727" y="13707"/>
                      <a:pt x="10727" y="13139"/>
                      <a:pt x="10427" y="12825"/>
                    </a:cubicBezTo>
                    <a:cubicBezTo>
                      <a:pt x="10125" y="12509"/>
                      <a:pt x="10125" y="11943"/>
                      <a:pt x="10427" y="11627"/>
                    </a:cubicBezTo>
                    <a:cubicBezTo>
                      <a:pt x="10578" y="11471"/>
                      <a:pt x="10788" y="11391"/>
                      <a:pt x="10998" y="11391"/>
                    </a:cubicBezTo>
                    <a:close/>
                    <a:moveTo>
                      <a:pt x="12662" y="0"/>
                    </a:moveTo>
                    <a:cubicBezTo>
                      <a:pt x="11252" y="0"/>
                      <a:pt x="9841" y="536"/>
                      <a:pt x="8743" y="1610"/>
                    </a:cubicBezTo>
                    <a:lnTo>
                      <a:pt x="7540" y="2934"/>
                    </a:lnTo>
                    <a:cubicBezTo>
                      <a:pt x="7358" y="3122"/>
                      <a:pt x="7238" y="3564"/>
                      <a:pt x="7417" y="3816"/>
                    </a:cubicBezTo>
                    <a:cubicBezTo>
                      <a:pt x="7719" y="4508"/>
                      <a:pt x="7540" y="5264"/>
                      <a:pt x="7117" y="5705"/>
                    </a:cubicBezTo>
                    <a:cubicBezTo>
                      <a:pt x="6787" y="6051"/>
                      <a:pt x="6312" y="6245"/>
                      <a:pt x="5849" y="6245"/>
                    </a:cubicBezTo>
                    <a:cubicBezTo>
                      <a:pt x="5471" y="6245"/>
                      <a:pt x="5103" y="6115"/>
                      <a:pt x="4831" y="5831"/>
                    </a:cubicBezTo>
                    <a:lnTo>
                      <a:pt x="4350" y="5264"/>
                    </a:lnTo>
                    <a:cubicBezTo>
                      <a:pt x="4199" y="5108"/>
                      <a:pt x="3989" y="5028"/>
                      <a:pt x="3777" y="5028"/>
                    </a:cubicBezTo>
                    <a:cubicBezTo>
                      <a:pt x="3567" y="5028"/>
                      <a:pt x="3357" y="5108"/>
                      <a:pt x="3206" y="5264"/>
                    </a:cubicBezTo>
                    <a:lnTo>
                      <a:pt x="2064" y="6461"/>
                    </a:lnTo>
                    <a:cubicBezTo>
                      <a:pt x="-344" y="8981"/>
                      <a:pt x="-644" y="12887"/>
                      <a:pt x="1161" y="15787"/>
                    </a:cubicBezTo>
                    <a:lnTo>
                      <a:pt x="2425" y="13581"/>
                    </a:lnTo>
                    <a:cubicBezTo>
                      <a:pt x="2725" y="12951"/>
                      <a:pt x="3447" y="12509"/>
                      <a:pt x="4169" y="12447"/>
                    </a:cubicBezTo>
                    <a:cubicBezTo>
                      <a:pt x="4301" y="12425"/>
                      <a:pt x="4432" y="12415"/>
                      <a:pt x="4560" y="12415"/>
                    </a:cubicBezTo>
                    <a:cubicBezTo>
                      <a:pt x="5190" y="12415"/>
                      <a:pt x="5765" y="12669"/>
                      <a:pt x="6214" y="13139"/>
                    </a:cubicBezTo>
                    <a:lnTo>
                      <a:pt x="8080" y="15093"/>
                    </a:lnTo>
                    <a:cubicBezTo>
                      <a:pt x="8622" y="15661"/>
                      <a:pt x="8863" y="16416"/>
                      <a:pt x="8743" y="17234"/>
                    </a:cubicBezTo>
                    <a:cubicBezTo>
                      <a:pt x="8682" y="17990"/>
                      <a:pt x="8141" y="18620"/>
                      <a:pt x="7540" y="19062"/>
                    </a:cubicBezTo>
                    <a:lnTo>
                      <a:pt x="5553" y="20386"/>
                    </a:lnTo>
                    <a:cubicBezTo>
                      <a:pt x="6739" y="21196"/>
                      <a:pt x="8091" y="21600"/>
                      <a:pt x="9444" y="21600"/>
                    </a:cubicBezTo>
                    <a:cubicBezTo>
                      <a:pt x="11247" y="21600"/>
                      <a:pt x="13047" y="20880"/>
                      <a:pt x="14459" y="19440"/>
                    </a:cubicBezTo>
                    <a:lnTo>
                      <a:pt x="15601" y="18242"/>
                    </a:lnTo>
                    <a:cubicBezTo>
                      <a:pt x="15903" y="17928"/>
                      <a:pt x="15903" y="17360"/>
                      <a:pt x="15601" y="17046"/>
                    </a:cubicBezTo>
                    <a:lnTo>
                      <a:pt x="15060" y="16542"/>
                    </a:lnTo>
                    <a:cubicBezTo>
                      <a:pt x="14459" y="15913"/>
                      <a:pt x="14579" y="14779"/>
                      <a:pt x="15181" y="14149"/>
                    </a:cubicBezTo>
                    <a:cubicBezTo>
                      <a:pt x="15458" y="13857"/>
                      <a:pt x="15891" y="13677"/>
                      <a:pt x="16327" y="13677"/>
                    </a:cubicBezTo>
                    <a:cubicBezTo>
                      <a:pt x="16552" y="13677"/>
                      <a:pt x="16779" y="13725"/>
                      <a:pt x="16985" y="13833"/>
                    </a:cubicBezTo>
                    <a:cubicBezTo>
                      <a:pt x="17104" y="13907"/>
                      <a:pt x="17232" y="13943"/>
                      <a:pt x="17358" y="13943"/>
                    </a:cubicBezTo>
                    <a:cubicBezTo>
                      <a:pt x="17553" y="13943"/>
                      <a:pt x="17742" y="13859"/>
                      <a:pt x="17887" y="13707"/>
                    </a:cubicBezTo>
                    <a:lnTo>
                      <a:pt x="19090" y="12447"/>
                    </a:lnTo>
                    <a:cubicBezTo>
                      <a:pt x="20656" y="10367"/>
                      <a:pt x="20956" y="7659"/>
                      <a:pt x="19814" y="5390"/>
                    </a:cubicBezTo>
                    <a:lnTo>
                      <a:pt x="15903" y="9485"/>
                    </a:lnTo>
                    <a:cubicBezTo>
                      <a:pt x="15450" y="9957"/>
                      <a:pt x="14848" y="10195"/>
                      <a:pt x="14239" y="10195"/>
                    </a:cubicBezTo>
                    <a:cubicBezTo>
                      <a:pt x="13630" y="10195"/>
                      <a:pt x="13013" y="9957"/>
                      <a:pt x="12532" y="9485"/>
                    </a:cubicBezTo>
                    <a:lnTo>
                      <a:pt x="11390" y="8351"/>
                    </a:lnTo>
                    <a:cubicBezTo>
                      <a:pt x="10486" y="7407"/>
                      <a:pt x="10486" y="5831"/>
                      <a:pt x="11390" y="4760"/>
                    </a:cubicBezTo>
                    <a:lnTo>
                      <a:pt x="15301" y="666"/>
                    </a:lnTo>
                    <a:cubicBezTo>
                      <a:pt x="14476" y="222"/>
                      <a:pt x="13569" y="0"/>
                      <a:pt x="126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35" name="Google Shape;5435;p42"/>
              <p:cNvSpPr/>
              <p:nvPr/>
            </p:nvSpPr>
            <p:spPr>
              <a:xfrm>
                <a:off x="599485" y="600405"/>
                <a:ext cx="299706" cy="222650"/>
              </a:xfrm>
              <a:custGeom>
                <a:rect b="b" l="l" r="r" t="t"/>
                <a:pathLst>
                  <a:path extrusionOk="0" h="21600" w="21419">
                    <a:moveTo>
                      <a:pt x="8117" y="0"/>
                    </a:moveTo>
                    <a:cubicBezTo>
                      <a:pt x="7395" y="1774"/>
                      <a:pt x="6525" y="3542"/>
                      <a:pt x="5508" y="4922"/>
                    </a:cubicBezTo>
                    <a:lnTo>
                      <a:pt x="2609" y="8857"/>
                    </a:lnTo>
                    <a:cubicBezTo>
                      <a:pt x="1882" y="9844"/>
                      <a:pt x="870" y="10631"/>
                      <a:pt x="0" y="10825"/>
                    </a:cubicBezTo>
                    <a:lnTo>
                      <a:pt x="2029" y="13580"/>
                    </a:lnTo>
                    <a:cubicBezTo>
                      <a:pt x="3815" y="16009"/>
                      <a:pt x="6355" y="17284"/>
                      <a:pt x="8877" y="17284"/>
                    </a:cubicBezTo>
                    <a:cubicBezTo>
                      <a:pt x="10653" y="17284"/>
                      <a:pt x="12420" y="16653"/>
                      <a:pt x="13915" y="15354"/>
                    </a:cubicBezTo>
                    <a:lnTo>
                      <a:pt x="18121" y="20863"/>
                    </a:lnTo>
                    <a:cubicBezTo>
                      <a:pt x="18485" y="21356"/>
                      <a:pt x="18991" y="21600"/>
                      <a:pt x="19497" y="21600"/>
                    </a:cubicBezTo>
                    <a:cubicBezTo>
                      <a:pt x="20008" y="21600"/>
                      <a:pt x="20514" y="21356"/>
                      <a:pt x="20878" y="20863"/>
                    </a:cubicBezTo>
                    <a:cubicBezTo>
                      <a:pt x="21600" y="19876"/>
                      <a:pt x="21600" y="18302"/>
                      <a:pt x="20878" y="17321"/>
                    </a:cubicBezTo>
                    <a:lnTo>
                      <a:pt x="811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36" name="Google Shape;5436;p42"/>
              <p:cNvSpPr/>
              <p:nvPr/>
            </p:nvSpPr>
            <p:spPr>
              <a:xfrm>
                <a:off x="92858" y="16740"/>
                <a:ext cx="220623" cy="297660"/>
              </a:xfrm>
              <a:custGeom>
                <a:rect b="b" l="l" r="r" t="t"/>
                <a:pathLst>
                  <a:path extrusionOk="0" h="21600" w="21354">
                    <a:moveTo>
                      <a:pt x="2602" y="0"/>
                    </a:moveTo>
                    <a:cubicBezTo>
                      <a:pt x="1916" y="0"/>
                      <a:pt x="1225" y="182"/>
                      <a:pt x="739" y="551"/>
                    </a:cubicBezTo>
                    <a:cubicBezTo>
                      <a:pt x="-246" y="1290"/>
                      <a:pt x="-246" y="2612"/>
                      <a:pt x="739" y="3350"/>
                    </a:cubicBezTo>
                    <a:lnTo>
                      <a:pt x="6428" y="7616"/>
                    </a:lnTo>
                    <a:cubicBezTo>
                      <a:pt x="4858" y="9237"/>
                      <a:pt x="4073" y="11148"/>
                      <a:pt x="4073" y="12914"/>
                    </a:cubicBezTo>
                    <a:cubicBezTo>
                      <a:pt x="4073" y="15269"/>
                      <a:pt x="5450" y="17773"/>
                      <a:pt x="7806" y="19540"/>
                    </a:cubicBezTo>
                    <a:lnTo>
                      <a:pt x="10554" y="21600"/>
                    </a:lnTo>
                    <a:cubicBezTo>
                      <a:pt x="10747" y="20717"/>
                      <a:pt x="11532" y="19689"/>
                      <a:pt x="12517" y="18951"/>
                    </a:cubicBezTo>
                    <a:lnTo>
                      <a:pt x="16443" y="16007"/>
                    </a:lnTo>
                    <a:cubicBezTo>
                      <a:pt x="17820" y="14975"/>
                      <a:pt x="19584" y="14092"/>
                      <a:pt x="21354" y="13358"/>
                    </a:cubicBezTo>
                    <a:lnTo>
                      <a:pt x="4465" y="551"/>
                    </a:lnTo>
                    <a:cubicBezTo>
                      <a:pt x="3973" y="182"/>
                      <a:pt x="3288" y="0"/>
                      <a:pt x="26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437" name="Google Shape;5437;p42"/>
            <p:cNvGrpSpPr/>
            <p:nvPr/>
          </p:nvGrpSpPr>
          <p:grpSpPr>
            <a:xfrm>
              <a:off x="2338400" y="3677962"/>
              <a:ext cx="801295" cy="908757"/>
              <a:chOff x="0" y="64"/>
              <a:chExt cx="801294" cy="908755"/>
            </a:xfrm>
          </p:grpSpPr>
          <p:sp>
            <p:nvSpPr>
              <p:cNvPr id="5438" name="Google Shape;5438;p42"/>
              <p:cNvSpPr/>
              <p:nvPr/>
            </p:nvSpPr>
            <p:spPr>
              <a:xfrm>
                <a:off x="217047" y="158262"/>
                <a:ext cx="373251" cy="590298"/>
              </a:xfrm>
              <a:custGeom>
                <a:rect b="b" l="l" r="r" t="t"/>
                <a:pathLst>
                  <a:path extrusionOk="0" h="21600" w="21600">
                    <a:moveTo>
                      <a:pt x="0" y="0"/>
                    </a:moveTo>
                    <a:lnTo>
                      <a:pt x="0" y="1930"/>
                    </a:lnTo>
                    <a:lnTo>
                      <a:pt x="3171" y="1930"/>
                    </a:lnTo>
                    <a:lnTo>
                      <a:pt x="3171" y="20116"/>
                    </a:lnTo>
                    <a:lnTo>
                      <a:pt x="2936" y="20116"/>
                    </a:lnTo>
                    <a:cubicBezTo>
                      <a:pt x="3991" y="20488"/>
                      <a:pt x="5049" y="20858"/>
                      <a:pt x="6107" y="21082"/>
                    </a:cubicBezTo>
                    <a:lnTo>
                      <a:pt x="6107" y="2005"/>
                    </a:lnTo>
                    <a:lnTo>
                      <a:pt x="9159" y="2005"/>
                    </a:lnTo>
                    <a:lnTo>
                      <a:pt x="9159" y="21527"/>
                    </a:lnTo>
                    <a:cubicBezTo>
                      <a:pt x="9744" y="21527"/>
                      <a:pt x="10213" y="21600"/>
                      <a:pt x="10802" y="21600"/>
                    </a:cubicBezTo>
                    <a:cubicBezTo>
                      <a:pt x="11387" y="21600"/>
                      <a:pt x="11741" y="21527"/>
                      <a:pt x="12326" y="21527"/>
                    </a:cubicBezTo>
                    <a:lnTo>
                      <a:pt x="12326" y="2005"/>
                    </a:lnTo>
                    <a:lnTo>
                      <a:pt x="15497" y="2005"/>
                    </a:lnTo>
                    <a:lnTo>
                      <a:pt x="15497" y="21082"/>
                    </a:lnTo>
                    <a:cubicBezTo>
                      <a:pt x="16436" y="20785"/>
                      <a:pt x="17494" y="20488"/>
                      <a:pt x="18548" y="20116"/>
                    </a:cubicBezTo>
                    <a:lnTo>
                      <a:pt x="18548" y="1930"/>
                    </a:lnTo>
                    <a:lnTo>
                      <a:pt x="21600" y="193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39" name="Google Shape;5439;p42"/>
              <p:cNvSpPr/>
              <p:nvPr/>
            </p:nvSpPr>
            <p:spPr>
              <a:xfrm>
                <a:off x="638974" y="64"/>
                <a:ext cx="162320" cy="716045"/>
              </a:xfrm>
              <a:custGeom>
                <a:rect b="b" l="l" r="r" t="t"/>
                <a:pathLst>
                  <a:path extrusionOk="0" h="21600" w="21600">
                    <a:moveTo>
                      <a:pt x="10804" y="0"/>
                    </a:moveTo>
                    <a:cubicBezTo>
                      <a:pt x="5132" y="0"/>
                      <a:pt x="0" y="1101"/>
                      <a:pt x="0" y="2387"/>
                    </a:cubicBezTo>
                    <a:lnTo>
                      <a:pt x="0" y="10708"/>
                    </a:lnTo>
                    <a:cubicBezTo>
                      <a:pt x="0" y="11015"/>
                      <a:pt x="274" y="11320"/>
                      <a:pt x="1354" y="11626"/>
                    </a:cubicBezTo>
                    <a:cubicBezTo>
                      <a:pt x="4592" y="12850"/>
                      <a:pt x="6752" y="14196"/>
                      <a:pt x="7291" y="15542"/>
                    </a:cubicBezTo>
                    <a:cubicBezTo>
                      <a:pt x="8097" y="17010"/>
                      <a:pt x="6477" y="18356"/>
                      <a:pt x="2973" y="19642"/>
                    </a:cubicBezTo>
                    <a:lnTo>
                      <a:pt x="13769" y="21600"/>
                    </a:lnTo>
                    <a:cubicBezTo>
                      <a:pt x="18627" y="19825"/>
                      <a:pt x="21600" y="17745"/>
                      <a:pt x="21600" y="15542"/>
                    </a:cubicBezTo>
                    <a:cubicBezTo>
                      <a:pt x="21326" y="13644"/>
                      <a:pt x="18627" y="11871"/>
                      <a:pt x="14583" y="10280"/>
                    </a:cubicBezTo>
                    <a:lnTo>
                      <a:pt x="14583" y="4650"/>
                    </a:lnTo>
                    <a:lnTo>
                      <a:pt x="16202" y="4467"/>
                    </a:lnTo>
                    <a:cubicBezTo>
                      <a:pt x="19441" y="3978"/>
                      <a:pt x="21600" y="3244"/>
                      <a:pt x="21600" y="2387"/>
                    </a:cubicBezTo>
                    <a:cubicBezTo>
                      <a:pt x="21600" y="1101"/>
                      <a:pt x="16742" y="0"/>
                      <a:pt x="108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40" name="Google Shape;5440;p42"/>
              <p:cNvSpPr/>
              <p:nvPr/>
            </p:nvSpPr>
            <p:spPr>
              <a:xfrm>
                <a:off x="0" y="64"/>
                <a:ext cx="162320" cy="716045"/>
              </a:xfrm>
              <a:custGeom>
                <a:rect b="b" l="l" r="r" t="t"/>
                <a:pathLst>
                  <a:path extrusionOk="0" h="21600" w="21600">
                    <a:moveTo>
                      <a:pt x="10796" y="0"/>
                    </a:moveTo>
                    <a:cubicBezTo>
                      <a:pt x="4858" y="0"/>
                      <a:pt x="0" y="1101"/>
                      <a:pt x="0" y="2387"/>
                    </a:cubicBezTo>
                    <a:cubicBezTo>
                      <a:pt x="274" y="3244"/>
                      <a:pt x="2433" y="4100"/>
                      <a:pt x="5672" y="4467"/>
                    </a:cubicBezTo>
                    <a:lnTo>
                      <a:pt x="7291" y="4712"/>
                    </a:lnTo>
                    <a:lnTo>
                      <a:pt x="7291" y="10280"/>
                    </a:lnTo>
                    <a:cubicBezTo>
                      <a:pt x="3239" y="11871"/>
                      <a:pt x="540" y="13644"/>
                      <a:pt x="274" y="15542"/>
                    </a:cubicBezTo>
                    <a:cubicBezTo>
                      <a:pt x="274" y="17745"/>
                      <a:pt x="3239" y="19825"/>
                      <a:pt x="8097" y="21600"/>
                    </a:cubicBezTo>
                    <a:lnTo>
                      <a:pt x="18901" y="19702"/>
                    </a:lnTo>
                    <a:cubicBezTo>
                      <a:pt x="15928" y="18479"/>
                      <a:pt x="14043" y="17073"/>
                      <a:pt x="14583" y="15604"/>
                    </a:cubicBezTo>
                    <a:lnTo>
                      <a:pt x="14583" y="15542"/>
                    </a:lnTo>
                    <a:cubicBezTo>
                      <a:pt x="14848" y="14136"/>
                      <a:pt x="16742" y="12788"/>
                      <a:pt x="20246" y="11626"/>
                    </a:cubicBezTo>
                    <a:cubicBezTo>
                      <a:pt x="21060" y="11320"/>
                      <a:pt x="21600" y="11015"/>
                      <a:pt x="21600" y="10708"/>
                    </a:cubicBezTo>
                    <a:lnTo>
                      <a:pt x="21600" y="2387"/>
                    </a:lnTo>
                    <a:cubicBezTo>
                      <a:pt x="21600" y="1101"/>
                      <a:pt x="16742" y="0"/>
                      <a:pt x="10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41" name="Google Shape;5441;p42"/>
              <p:cNvSpPr/>
              <p:nvPr/>
            </p:nvSpPr>
            <p:spPr>
              <a:xfrm>
                <a:off x="93296" y="697887"/>
                <a:ext cx="618758" cy="210932"/>
              </a:xfrm>
              <a:custGeom>
                <a:rect b="b" l="l" r="r" t="t"/>
                <a:pathLst>
                  <a:path extrusionOk="0" h="21600" w="21600">
                    <a:moveTo>
                      <a:pt x="2834" y="0"/>
                    </a:moveTo>
                    <a:lnTo>
                      <a:pt x="0" y="6435"/>
                    </a:lnTo>
                    <a:cubicBezTo>
                      <a:pt x="2479" y="15785"/>
                      <a:pt x="6444" y="21600"/>
                      <a:pt x="10836" y="21600"/>
                    </a:cubicBezTo>
                    <a:cubicBezTo>
                      <a:pt x="15156" y="21600"/>
                      <a:pt x="19049" y="15574"/>
                      <a:pt x="21600" y="6435"/>
                    </a:cubicBezTo>
                    <a:lnTo>
                      <a:pt x="18766" y="0"/>
                    </a:lnTo>
                    <a:cubicBezTo>
                      <a:pt x="16925" y="6231"/>
                      <a:pt x="14093" y="10800"/>
                      <a:pt x="10836" y="10800"/>
                    </a:cubicBezTo>
                    <a:cubicBezTo>
                      <a:pt x="7790" y="10800"/>
                      <a:pt x="4817" y="6646"/>
                      <a:pt x="28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442" name="Google Shape;5442;p42"/>
            <p:cNvGrpSpPr/>
            <p:nvPr/>
          </p:nvGrpSpPr>
          <p:grpSpPr>
            <a:xfrm>
              <a:off x="2280580" y="4804986"/>
              <a:ext cx="916869" cy="908369"/>
              <a:chOff x="-1" y="64"/>
              <a:chExt cx="916868" cy="908368"/>
            </a:xfrm>
          </p:grpSpPr>
          <p:sp>
            <p:nvSpPr>
              <p:cNvPr id="5443" name="Google Shape;5443;p42"/>
              <p:cNvSpPr/>
              <p:nvPr/>
            </p:nvSpPr>
            <p:spPr>
              <a:xfrm>
                <a:off x="162318" y="158262"/>
                <a:ext cx="267721" cy="375247"/>
              </a:xfrm>
              <a:custGeom>
                <a:rect b="b" l="l" r="r" t="t"/>
                <a:pathLst>
                  <a:path extrusionOk="0" h="21600" w="21600">
                    <a:moveTo>
                      <a:pt x="15055" y="3035"/>
                    </a:moveTo>
                    <a:cubicBezTo>
                      <a:pt x="16364" y="3035"/>
                      <a:pt x="17184" y="3854"/>
                      <a:pt x="17184" y="4670"/>
                    </a:cubicBezTo>
                    <a:cubicBezTo>
                      <a:pt x="17184" y="5604"/>
                      <a:pt x="16036" y="6189"/>
                      <a:pt x="15055" y="6189"/>
                    </a:cubicBezTo>
                    <a:lnTo>
                      <a:pt x="6218" y="6189"/>
                    </a:lnTo>
                    <a:cubicBezTo>
                      <a:pt x="5070" y="6189"/>
                      <a:pt x="4088" y="5489"/>
                      <a:pt x="4088" y="4670"/>
                    </a:cubicBezTo>
                    <a:cubicBezTo>
                      <a:pt x="4088" y="3854"/>
                      <a:pt x="5070" y="3035"/>
                      <a:pt x="6218" y="3035"/>
                    </a:cubicBezTo>
                    <a:close/>
                    <a:moveTo>
                      <a:pt x="15055" y="9225"/>
                    </a:moveTo>
                    <a:cubicBezTo>
                      <a:pt x="16364" y="9225"/>
                      <a:pt x="17184" y="9925"/>
                      <a:pt x="17184" y="10626"/>
                    </a:cubicBezTo>
                    <a:cubicBezTo>
                      <a:pt x="17184" y="11675"/>
                      <a:pt x="16036" y="12260"/>
                      <a:pt x="15055" y="12260"/>
                    </a:cubicBezTo>
                    <a:lnTo>
                      <a:pt x="6218" y="12260"/>
                    </a:lnTo>
                    <a:cubicBezTo>
                      <a:pt x="5070" y="12260"/>
                      <a:pt x="4088" y="11560"/>
                      <a:pt x="4088" y="10626"/>
                    </a:cubicBezTo>
                    <a:cubicBezTo>
                      <a:pt x="4088" y="9807"/>
                      <a:pt x="5070" y="9225"/>
                      <a:pt x="6218" y="9225"/>
                    </a:cubicBezTo>
                    <a:close/>
                    <a:moveTo>
                      <a:pt x="15055" y="15529"/>
                    </a:moveTo>
                    <a:cubicBezTo>
                      <a:pt x="16364" y="15529"/>
                      <a:pt x="17184" y="16230"/>
                      <a:pt x="17184" y="17164"/>
                    </a:cubicBezTo>
                    <a:cubicBezTo>
                      <a:pt x="17184" y="17864"/>
                      <a:pt x="16036" y="18565"/>
                      <a:pt x="15055" y="18565"/>
                    </a:cubicBezTo>
                    <a:lnTo>
                      <a:pt x="6218" y="18565"/>
                    </a:lnTo>
                    <a:cubicBezTo>
                      <a:pt x="5070" y="18565"/>
                      <a:pt x="4088" y="17864"/>
                      <a:pt x="4088" y="17164"/>
                    </a:cubicBezTo>
                    <a:cubicBezTo>
                      <a:pt x="4088" y="16230"/>
                      <a:pt x="5070" y="15529"/>
                      <a:pt x="6218" y="15529"/>
                    </a:cubicBezTo>
                    <a:close/>
                    <a:moveTo>
                      <a:pt x="0" y="0"/>
                    </a:moveTo>
                    <a:lnTo>
                      <a:pt x="0" y="21600"/>
                    </a:lnTo>
                    <a:lnTo>
                      <a:pt x="21600" y="21600"/>
                    </a:lnTo>
                    <a:lnTo>
                      <a:pt x="21600" y="4670"/>
                    </a:lnTo>
                    <a:cubicBezTo>
                      <a:pt x="21439" y="2220"/>
                      <a:pt x="18494" y="0"/>
                      <a:pt x="150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44" name="Google Shape;5444;p42"/>
              <p:cNvSpPr/>
              <p:nvPr/>
            </p:nvSpPr>
            <p:spPr>
              <a:xfrm>
                <a:off x="480775" y="158262"/>
                <a:ext cx="269781" cy="375247"/>
              </a:xfrm>
              <a:custGeom>
                <a:rect b="b" l="l" r="r" t="t"/>
                <a:pathLst>
                  <a:path extrusionOk="0" h="21600" w="21600">
                    <a:moveTo>
                      <a:pt x="15105" y="3035"/>
                    </a:moveTo>
                    <a:cubicBezTo>
                      <a:pt x="16239" y="3154"/>
                      <a:pt x="17213" y="3854"/>
                      <a:pt x="17213" y="4670"/>
                    </a:cubicBezTo>
                    <a:cubicBezTo>
                      <a:pt x="17213" y="5604"/>
                      <a:pt x="16239" y="6189"/>
                      <a:pt x="15105" y="6189"/>
                    </a:cubicBezTo>
                    <a:lnTo>
                      <a:pt x="6336" y="6189"/>
                    </a:lnTo>
                    <a:cubicBezTo>
                      <a:pt x="5196" y="6189"/>
                      <a:pt x="4222" y="5489"/>
                      <a:pt x="4222" y="4670"/>
                    </a:cubicBezTo>
                    <a:cubicBezTo>
                      <a:pt x="4222" y="3854"/>
                      <a:pt x="5356" y="3035"/>
                      <a:pt x="6336" y="3035"/>
                    </a:cubicBezTo>
                    <a:close/>
                    <a:moveTo>
                      <a:pt x="15105" y="9225"/>
                    </a:moveTo>
                    <a:cubicBezTo>
                      <a:pt x="16239" y="9225"/>
                      <a:pt x="17213" y="9925"/>
                      <a:pt x="17213" y="10626"/>
                    </a:cubicBezTo>
                    <a:cubicBezTo>
                      <a:pt x="17213" y="11675"/>
                      <a:pt x="16239" y="12260"/>
                      <a:pt x="15105" y="12260"/>
                    </a:cubicBezTo>
                    <a:lnTo>
                      <a:pt x="6336" y="12260"/>
                    </a:lnTo>
                    <a:cubicBezTo>
                      <a:pt x="5196" y="12260"/>
                      <a:pt x="4222" y="11560"/>
                      <a:pt x="4222" y="10626"/>
                    </a:cubicBezTo>
                    <a:cubicBezTo>
                      <a:pt x="4222" y="9807"/>
                      <a:pt x="5356" y="9225"/>
                      <a:pt x="6336" y="9225"/>
                    </a:cubicBezTo>
                    <a:close/>
                    <a:moveTo>
                      <a:pt x="15105" y="15529"/>
                    </a:moveTo>
                    <a:cubicBezTo>
                      <a:pt x="16239" y="15529"/>
                      <a:pt x="17213" y="16230"/>
                      <a:pt x="17213" y="17164"/>
                    </a:cubicBezTo>
                    <a:cubicBezTo>
                      <a:pt x="17213" y="17864"/>
                      <a:pt x="16239" y="18565"/>
                      <a:pt x="15105" y="18565"/>
                    </a:cubicBezTo>
                    <a:lnTo>
                      <a:pt x="6336" y="18565"/>
                    </a:lnTo>
                    <a:cubicBezTo>
                      <a:pt x="5196" y="18565"/>
                      <a:pt x="4222" y="17864"/>
                      <a:pt x="4222" y="17164"/>
                    </a:cubicBezTo>
                    <a:cubicBezTo>
                      <a:pt x="4222" y="16230"/>
                      <a:pt x="5356" y="15529"/>
                      <a:pt x="6336" y="15529"/>
                    </a:cubicBezTo>
                    <a:close/>
                    <a:moveTo>
                      <a:pt x="6495" y="0"/>
                    </a:moveTo>
                    <a:cubicBezTo>
                      <a:pt x="2923" y="0"/>
                      <a:pt x="0" y="2220"/>
                      <a:pt x="0" y="4670"/>
                    </a:cubicBez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45" name="Google Shape;5445;p42"/>
              <p:cNvSpPr/>
              <p:nvPr/>
            </p:nvSpPr>
            <p:spPr>
              <a:xfrm>
                <a:off x="-1" y="64"/>
                <a:ext cx="916868" cy="908368"/>
              </a:xfrm>
              <a:custGeom>
                <a:rect b="b" l="l" r="r" t="t"/>
                <a:pathLst>
                  <a:path extrusionOk="0" h="21600" w="21600">
                    <a:moveTo>
                      <a:pt x="18399" y="2555"/>
                    </a:moveTo>
                    <a:cubicBezTo>
                      <a:pt x="18733" y="2555"/>
                      <a:pt x="18973" y="2894"/>
                      <a:pt x="18973" y="3183"/>
                    </a:cubicBezTo>
                    <a:lnTo>
                      <a:pt x="18973" y="13360"/>
                    </a:lnTo>
                    <a:lnTo>
                      <a:pt x="18924" y="13360"/>
                    </a:lnTo>
                    <a:cubicBezTo>
                      <a:pt x="18924" y="13746"/>
                      <a:pt x="18638" y="14035"/>
                      <a:pt x="18304" y="14035"/>
                    </a:cubicBezTo>
                    <a:lnTo>
                      <a:pt x="3202" y="14035"/>
                    </a:lnTo>
                    <a:cubicBezTo>
                      <a:pt x="2867" y="14035"/>
                      <a:pt x="2629" y="13746"/>
                      <a:pt x="2629" y="13360"/>
                    </a:cubicBezTo>
                    <a:lnTo>
                      <a:pt x="2629" y="3183"/>
                    </a:lnTo>
                    <a:cubicBezTo>
                      <a:pt x="2629" y="2797"/>
                      <a:pt x="2915" y="2555"/>
                      <a:pt x="3202" y="2555"/>
                    </a:cubicBezTo>
                    <a:lnTo>
                      <a:pt x="8267" y="2555"/>
                    </a:lnTo>
                    <a:cubicBezTo>
                      <a:pt x="9320" y="2555"/>
                      <a:pt x="10180" y="3038"/>
                      <a:pt x="10800" y="3858"/>
                    </a:cubicBezTo>
                    <a:cubicBezTo>
                      <a:pt x="11373" y="3038"/>
                      <a:pt x="12282" y="2555"/>
                      <a:pt x="13333" y="2555"/>
                    </a:cubicBezTo>
                    <a:close/>
                    <a:moveTo>
                      <a:pt x="1911" y="0"/>
                    </a:moveTo>
                    <a:cubicBezTo>
                      <a:pt x="860" y="0"/>
                      <a:pt x="0" y="819"/>
                      <a:pt x="0" y="1880"/>
                    </a:cubicBezTo>
                    <a:lnTo>
                      <a:pt x="0" y="14615"/>
                    </a:lnTo>
                    <a:cubicBezTo>
                      <a:pt x="0" y="15676"/>
                      <a:pt x="813" y="16495"/>
                      <a:pt x="1911" y="16495"/>
                    </a:cubicBezTo>
                    <a:lnTo>
                      <a:pt x="9462" y="16495"/>
                    </a:lnTo>
                    <a:lnTo>
                      <a:pt x="6500" y="20548"/>
                    </a:lnTo>
                    <a:cubicBezTo>
                      <a:pt x="6309" y="20838"/>
                      <a:pt x="6309" y="21223"/>
                      <a:pt x="6595" y="21464"/>
                    </a:cubicBezTo>
                    <a:cubicBezTo>
                      <a:pt x="6733" y="21523"/>
                      <a:pt x="6873" y="21559"/>
                      <a:pt x="7003" y="21559"/>
                    </a:cubicBezTo>
                    <a:cubicBezTo>
                      <a:pt x="7190" y="21559"/>
                      <a:pt x="7363" y="21488"/>
                      <a:pt x="7502" y="21320"/>
                    </a:cubicBezTo>
                    <a:lnTo>
                      <a:pt x="10131" y="17749"/>
                    </a:lnTo>
                    <a:lnTo>
                      <a:pt x="10131" y="19680"/>
                    </a:lnTo>
                    <a:cubicBezTo>
                      <a:pt x="10131" y="20066"/>
                      <a:pt x="10466" y="20355"/>
                      <a:pt x="10800" y="20355"/>
                    </a:cubicBezTo>
                    <a:cubicBezTo>
                      <a:pt x="11135" y="20355"/>
                      <a:pt x="11469" y="20066"/>
                      <a:pt x="11469" y="19680"/>
                    </a:cubicBezTo>
                    <a:lnTo>
                      <a:pt x="11469" y="17749"/>
                    </a:lnTo>
                    <a:lnTo>
                      <a:pt x="14098" y="21320"/>
                    </a:lnTo>
                    <a:cubicBezTo>
                      <a:pt x="14186" y="21496"/>
                      <a:pt x="14380" y="21600"/>
                      <a:pt x="14583" y="21600"/>
                    </a:cubicBezTo>
                    <a:cubicBezTo>
                      <a:pt x="14713" y="21600"/>
                      <a:pt x="14847" y="21559"/>
                      <a:pt x="14958" y="21464"/>
                    </a:cubicBezTo>
                    <a:cubicBezTo>
                      <a:pt x="15293" y="21271"/>
                      <a:pt x="15340" y="20838"/>
                      <a:pt x="15102" y="20548"/>
                    </a:cubicBezTo>
                    <a:lnTo>
                      <a:pt x="12138" y="16495"/>
                    </a:lnTo>
                    <a:lnTo>
                      <a:pt x="19689" y="16495"/>
                    </a:lnTo>
                    <a:cubicBezTo>
                      <a:pt x="20740" y="16495"/>
                      <a:pt x="21600" y="15676"/>
                      <a:pt x="21600" y="14615"/>
                    </a:cubicBezTo>
                    <a:lnTo>
                      <a:pt x="21600" y="1880"/>
                    </a:lnTo>
                    <a:cubicBezTo>
                      <a:pt x="21409" y="819"/>
                      <a:pt x="20597" y="0"/>
                      <a:pt x="194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446" name="Google Shape;5446;p42"/>
            <p:cNvGrpSpPr/>
            <p:nvPr/>
          </p:nvGrpSpPr>
          <p:grpSpPr>
            <a:xfrm>
              <a:off x="2196245" y="5935010"/>
              <a:ext cx="908935" cy="912812"/>
              <a:chOff x="0" y="0"/>
              <a:chExt cx="908934" cy="912811"/>
            </a:xfrm>
          </p:grpSpPr>
          <p:sp>
            <p:nvSpPr>
              <p:cNvPr id="5447" name="Google Shape;5447;p42"/>
              <p:cNvSpPr/>
              <p:nvPr/>
            </p:nvSpPr>
            <p:spPr>
              <a:xfrm>
                <a:off x="192709" y="0"/>
                <a:ext cx="533509" cy="162255"/>
              </a:xfrm>
              <a:custGeom>
                <a:rect b="b" l="l" r="r" t="t"/>
                <a:pathLst>
                  <a:path extrusionOk="0" h="21600" w="21600">
                    <a:moveTo>
                      <a:pt x="10842" y="0"/>
                    </a:moveTo>
                    <a:cubicBezTo>
                      <a:pt x="4846" y="0"/>
                      <a:pt x="0" y="4860"/>
                      <a:pt x="0" y="10800"/>
                    </a:cubicBezTo>
                    <a:cubicBezTo>
                      <a:pt x="0" y="17014"/>
                      <a:pt x="4846" y="21600"/>
                      <a:pt x="10842" y="21600"/>
                    </a:cubicBezTo>
                    <a:cubicBezTo>
                      <a:pt x="16754" y="21600"/>
                      <a:pt x="21600" y="17014"/>
                      <a:pt x="21600" y="10800"/>
                    </a:cubicBezTo>
                    <a:cubicBezTo>
                      <a:pt x="21600" y="4860"/>
                      <a:pt x="16754" y="0"/>
                      <a:pt x="108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48" name="Google Shape;5448;p42"/>
              <p:cNvSpPr/>
              <p:nvPr/>
            </p:nvSpPr>
            <p:spPr>
              <a:xfrm>
                <a:off x="0" y="576067"/>
                <a:ext cx="908934" cy="336744"/>
              </a:xfrm>
              <a:custGeom>
                <a:rect b="b" l="l" r="r" t="t"/>
                <a:pathLst>
                  <a:path extrusionOk="0" h="21600" w="21508">
                    <a:moveTo>
                      <a:pt x="4225" y="0"/>
                    </a:moveTo>
                    <a:cubicBezTo>
                      <a:pt x="1585" y="2214"/>
                      <a:pt x="0" y="5596"/>
                      <a:pt x="0" y="9627"/>
                    </a:cubicBezTo>
                    <a:cubicBezTo>
                      <a:pt x="0" y="17437"/>
                      <a:pt x="5616" y="21600"/>
                      <a:pt x="10752" y="21600"/>
                    </a:cubicBezTo>
                    <a:cubicBezTo>
                      <a:pt x="15937" y="21600"/>
                      <a:pt x="21504" y="17437"/>
                      <a:pt x="21504" y="9627"/>
                    </a:cubicBezTo>
                    <a:cubicBezTo>
                      <a:pt x="21600" y="5596"/>
                      <a:pt x="20064" y="2342"/>
                      <a:pt x="17424" y="0"/>
                    </a:cubicBezTo>
                    <a:lnTo>
                      <a:pt x="17136" y="8198"/>
                    </a:lnTo>
                    <a:cubicBezTo>
                      <a:pt x="17089" y="12361"/>
                      <a:pt x="14977" y="14703"/>
                      <a:pt x="10801" y="14703"/>
                    </a:cubicBezTo>
                    <a:cubicBezTo>
                      <a:pt x="8497" y="14703"/>
                      <a:pt x="4513" y="13922"/>
                      <a:pt x="4513" y="7806"/>
                    </a:cubicBezTo>
                    <a:lnTo>
                      <a:pt x="422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49" name="Google Shape;5449;p42"/>
              <p:cNvSpPr/>
              <p:nvPr/>
            </p:nvSpPr>
            <p:spPr>
              <a:xfrm>
                <a:off x="237329" y="602466"/>
                <a:ext cx="446265" cy="150086"/>
              </a:xfrm>
              <a:custGeom>
                <a:rect b="b" l="l" r="r" t="t"/>
                <a:pathLst>
                  <a:path extrusionOk="0" h="21600" w="21600">
                    <a:moveTo>
                      <a:pt x="0" y="0"/>
                    </a:moveTo>
                    <a:lnTo>
                      <a:pt x="492" y="13714"/>
                    </a:lnTo>
                    <a:cubicBezTo>
                      <a:pt x="492" y="18097"/>
                      <a:pt x="5105" y="21600"/>
                      <a:pt x="10802" y="21600"/>
                    </a:cubicBezTo>
                    <a:cubicBezTo>
                      <a:pt x="12961" y="21600"/>
                      <a:pt x="21111" y="20432"/>
                      <a:pt x="21111" y="13714"/>
                    </a:cubicBezTo>
                    <a:lnTo>
                      <a:pt x="21600" y="0"/>
                    </a:lnTo>
                    <a:cubicBezTo>
                      <a:pt x="18262" y="4086"/>
                      <a:pt x="14629" y="6125"/>
                      <a:pt x="10802" y="6125"/>
                    </a:cubicBezTo>
                    <a:cubicBezTo>
                      <a:pt x="6971" y="6125"/>
                      <a:pt x="3241" y="408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50" name="Google Shape;5450;p42"/>
              <p:cNvSpPr/>
              <p:nvPr/>
            </p:nvSpPr>
            <p:spPr>
              <a:xfrm>
                <a:off x="192709" y="164314"/>
                <a:ext cx="531449" cy="427980"/>
              </a:xfrm>
              <a:custGeom>
                <a:rect b="b" l="l" r="r" t="t"/>
                <a:pathLst>
                  <a:path extrusionOk="0" h="21600" w="21600">
                    <a:moveTo>
                      <a:pt x="21600" y="0"/>
                    </a:moveTo>
                    <a:cubicBezTo>
                      <a:pt x="18303" y="2353"/>
                      <a:pt x="12284" y="2661"/>
                      <a:pt x="10719" y="2661"/>
                    </a:cubicBezTo>
                    <a:cubicBezTo>
                      <a:pt x="9235" y="2661"/>
                      <a:pt x="3297" y="2557"/>
                      <a:pt x="0" y="101"/>
                    </a:cubicBezTo>
                    <a:lnTo>
                      <a:pt x="1484" y="19143"/>
                    </a:lnTo>
                    <a:cubicBezTo>
                      <a:pt x="4287" y="20680"/>
                      <a:pt x="7422" y="21600"/>
                      <a:pt x="10719" y="21600"/>
                    </a:cubicBezTo>
                    <a:cubicBezTo>
                      <a:pt x="14016" y="21600"/>
                      <a:pt x="17232" y="20680"/>
                      <a:pt x="20035" y="19143"/>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451" name="Google Shape;5451;p42"/>
            <p:cNvGrpSpPr/>
            <p:nvPr/>
          </p:nvGrpSpPr>
          <p:grpSpPr>
            <a:xfrm>
              <a:off x="6842813" y="3678994"/>
              <a:ext cx="910815" cy="906760"/>
              <a:chOff x="0" y="64"/>
              <a:chExt cx="910813" cy="906758"/>
            </a:xfrm>
          </p:grpSpPr>
          <p:sp>
            <p:nvSpPr>
              <p:cNvPr id="5452" name="Google Shape;5452;p42"/>
              <p:cNvSpPr/>
              <p:nvPr/>
            </p:nvSpPr>
            <p:spPr>
              <a:xfrm>
                <a:off x="294182" y="64"/>
                <a:ext cx="320453" cy="320518"/>
              </a:xfrm>
              <a:custGeom>
                <a:rect b="b" l="l" r="r" t="t"/>
                <a:pathLst>
                  <a:path extrusionOk="0" h="21600" w="21600">
                    <a:moveTo>
                      <a:pt x="10798" y="7246"/>
                    </a:moveTo>
                    <a:cubicBezTo>
                      <a:pt x="12851" y="7246"/>
                      <a:pt x="14357" y="8886"/>
                      <a:pt x="14357" y="10935"/>
                    </a:cubicBezTo>
                    <a:cubicBezTo>
                      <a:pt x="14357" y="12987"/>
                      <a:pt x="12851" y="14488"/>
                      <a:pt x="10798" y="14488"/>
                    </a:cubicBezTo>
                    <a:cubicBezTo>
                      <a:pt x="8749" y="14488"/>
                      <a:pt x="7243" y="12987"/>
                      <a:pt x="7243" y="10935"/>
                    </a:cubicBezTo>
                    <a:cubicBezTo>
                      <a:pt x="7109" y="8886"/>
                      <a:pt x="8749" y="7246"/>
                      <a:pt x="10798" y="7246"/>
                    </a:cubicBezTo>
                    <a:close/>
                    <a:moveTo>
                      <a:pt x="10798" y="0"/>
                    </a:moveTo>
                    <a:cubicBezTo>
                      <a:pt x="8884" y="0"/>
                      <a:pt x="8203" y="955"/>
                      <a:pt x="7382" y="2326"/>
                    </a:cubicBezTo>
                    <a:cubicBezTo>
                      <a:pt x="6744" y="2265"/>
                      <a:pt x="6132" y="2157"/>
                      <a:pt x="5542" y="2157"/>
                    </a:cubicBezTo>
                    <a:cubicBezTo>
                      <a:pt x="4744" y="2157"/>
                      <a:pt x="3988" y="2356"/>
                      <a:pt x="3281" y="3146"/>
                    </a:cubicBezTo>
                    <a:cubicBezTo>
                      <a:pt x="1914" y="4513"/>
                      <a:pt x="2187" y="5741"/>
                      <a:pt x="2461" y="7520"/>
                    </a:cubicBezTo>
                    <a:cubicBezTo>
                      <a:pt x="955" y="8340"/>
                      <a:pt x="0" y="9021"/>
                      <a:pt x="0" y="10935"/>
                    </a:cubicBezTo>
                    <a:cubicBezTo>
                      <a:pt x="0" y="12714"/>
                      <a:pt x="955" y="13395"/>
                      <a:pt x="2461" y="14354"/>
                    </a:cubicBezTo>
                    <a:cubicBezTo>
                      <a:pt x="2048" y="15994"/>
                      <a:pt x="1914" y="17087"/>
                      <a:pt x="3281" y="18454"/>
                    </a:cubicBezTo>
                    <a:cubicBezTo>
                      <a:pt x="4067" y="19244"/>
                      <a:pt x="4809" y="19439"/>
                      <a:pt x="5586" y="19439"/>
                    </a:cubicBezTo>
                    <a:cubicBezTo>
                      <a:pt x="6154" y="19439"/>
                      <a:pt x="6744" y="19331"/>
                      <a:pt x="7382" y="19274"/>
                    </a:cubicBezTo>
                    <a:cubicBezTo>
                      <a:pt x="8337" y="20641"/>
                      <a:pt x="9023" y="21600"/>
                      <a:pt x="10798" y="21600"/>
                    </a:cubicBezTo>
                    <a:cubicBezTo>
                      <a:pt x="12716" y="21600"/>
                      <a:pt x="13397" y="20641"/>
                      <a:pt x="14218" y="19274"/>
                    </a:cubicBezTo>
                    <a:cubicBezTo>
                      <a:pt x="14886" y="19387"/>
                      <a:pt x="15468" y="19500"/>
                      <a:pt x="16010" y="19500"/>
                    </a:cubicBezTo>
                    <a:cubicBezTo>
                      <a:pt x="16796" y="19500"/>
                      <a:pt x="17512" y="19266"/>
                      <a:pt x="18319" y="18454"/>
                    </a:cubicBezTo>
                    <a:cubicBezTo>
                      <a:pt x="19686" y="17087"/>
                      <a:pt x="19278" y="15855"/>
                      <a:pt x="19139" y="14354"/>
                    </a:cubicBezTo>
                    <a:cubicBezTo>
                      <a:pt x="20506" y="13260"/>
                      <a:pt x="21600" y="12575"/>
                      <a:pt x="21600" y="10935"/>
                    </a:cubicBezTo>
                    <a:cubicBezTo>
                      <a:pt x="21600" y="9021"/>
                      <a:pt x="20506" y="8340"/>
                      <a:pt x="19139" y="7520"/>
                    </a:cubicBezTo>
                    <a:cubicBezTo>
                      <a:pt x="19552" y="5741"/>
                      <a:pt x="19686" y="4513"/>
                      <a:pt x="18319" y="3146"/>
                    </a:cubicBezTo>
                    <a:cubicBezTo>
                      <a:pt x="17533" y="2356"/>
                      <a:pt x="16791" y="2157"/>
                      <a:pt x="16014" y="2157"/>
                    </a:cubicBezTo>
                    <a:cubicBezTo>
                      <a:pt x="15446" y="2157"/>
                      <a:pt x="14856" y="2265"/>
                      <a:pt x="14218" y="2326"/>
                    </a:cubicBezTo>
                    <a:cubicBezTo>
                      <a:pt x="13124" y="955"/>
                      <a:pt x="12443"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53" name="Google Shape;5453;p42"/>
              <p:cNvSpPr/>
              <p:nvPr/>
            </p:nvSpPr>
            <p:spPr>
              <a:xfrm>
                <a:off x="0" y="107590"/>
                <a:ext cx="302296" cy="320453"/>
              </a:xfrm>
              <a:custGeom>
                <a:rect b="b" l="l" r="r" t="t"/>
                <a:pathLst>
                  <a:path extrusionOk="0" h="21600" w="21600">
                    <a:moveTo>
                      <a:pt x="11598" y="7243"/>
                    </a:moveTo>
                    <a:cubicBezTo>
                      <a:pt x="13770" y="7243"/>
                      <a:pt x="15366" y="8749"/>
                      <a:pt x="15366" y="10802"/>
                    </a:cubicBezTo>
                    <a:cubicBezTo>
                      <a:pt x="15366" y="12851"/>
                      <a:pt x="13770" y="14357"/>
                      <a:pt x="11598" y="14357"/>
                    </a:cubicBezTo>
                    <a:cubicBezTo>
                      <a:pt x="9422" y="14357"/>
                      <a:pt x="7830" y="12851"/>
                      <a:pt x="7830" y="10802"/>
                    </a:cubicBezTo>
                    <a:cubicBezTo>
                      <a:pt x="7830" y="8749"/>
                      <a:pt x="9422" y="7243"/>
                      <a:pt x="11598" y="7243"/>
                    </a:cubicBezTo>
                    <a:close/>
                    <a:moveTo>
                      <a:pt x="11741" y="0"/>
                    </a:moveTo>
                    <a:cubicBezTo>
                      <a:pt x="9712" y="0"/>
                      <a:pt x="8990" y="1094"/>
                      <a:pt x="8120" y="2461"/>
                    </a:cubicBezTo>
                    <a:cubicBezTo>
                      <a:pt x="7444" y="2400"/>
                      <a:pt x="6791" y="2296"/>
                      <a:pt x="6160" y="2296"/>
                    </a:cubicBezTo>
                    <a:cubicBezTo>
                      <a:pt x="5295" y="2296"/>
                      <a:pt x="4458" y="2491"/>
                      <a:pt x="3625" y="3281"/>
                    </a:cubicBezTo>
                    <a:cubicBezTo>
                      <a:pt x="2176" y="4648"/>
                      <a:pt x="2466" y="5876"/>
                      <a:pt x="2756" y="7382"/>
                    </a:cubicBezTo>
                    <a:cubicBezTo>
                      <a:pt x="1159" y="8203"/>
                      <a:pt x="0" y="8884"/>
                      <a:pt x="0" y="10802"/>
                    </a:cubicBezTo>
                    <a:cubicBezTo>
                      <a:pt x="0" y="12716"/>
                      <a:pt x="1017" y="13397"/>
                      <a:pt x="2466" y="14218"/>
                    </a:cubicBezTo>
                    <a:cubicBezTo>
                      <a:pt x="2176" y="15997"/>
                      <a:pt x="2029" y="16952"/>
                      <a:pt x="3478" y="18319"/>
                    </a:cubicBezTo>
                    <a:cubicBezTo>
                      <a:pt x="4338" y="19131"/>
                      <a:pt x="5093" y="19365"/>
                      <a:pt x="5958" y="19365"/>
                    </a:cubicBezTo>
                    <a:cubicBezTo>
                      <a:pt x="6556" y="19365"/>
                      <a:pt x="7205" y="19252"/>
                      <a:pt x="7973" y="19139"/>
                    </a:cubicBezTo>
                    <a:cubicBezTo>
                      <a:pt x="8990" y="20506"/>
                      <a:pt x="9712" y="21600"/>
                      <a:pt x="11598" y="21600"/>
                    </a:cubicBezTo>
                    <a:cubicBezTo>
                      <a:pt x="13627" y="21600"/>
                      <a:pt x="14349" y="20506"/>
                      <a:pt x="15219" y="19139"/>
                    </a:cubicBezTo>
                    <a:cubicBezTo>
                      <a:pt x="15909" y="19304"/>
                      <a:pt x="16507" y="19421"/>
                      <a:pt x="17068" y="19421"/>
                    </a:cubicBezTo>
                    <a:cubicBezTo>
                      <a:pt x="17924" y="19421"/>
                      <a:pt x="18692" y="19144"/>
                      <a:pt x="19571" y="18319"/>
                    </a:cubicBezTo>
                    <a:cubicBezTo>
                      <a:pt x="21020" y="16952"/>
                      <a:pt x="20583" y="15724"/>
                      <a:pt x="20441" y="14218"/>
                    </a:cubicBezTo>
                    <a:cubicBezTo>
                      <a:pt x="21085" y="13810"/>
                      <a:pt x="21126" y="13775"/>
                      <a:pt x="21126" y="13775"/>
                    </a:cubicBezTo>
                    <a:cubicBezTo>
                      <a:pt x="21126" y="13775"/>
                      <a:pt x="21126" y="13775"/>
                      <a:pt x="21126" y="13775"/>
                    </a:cubicBezTo>
                    <a:cubicBezTo>
                      <a:pt x="21135" y="13775"/>
                      <a:pt x="21191" y="13753"/>
                      <a:pt x="21600" y="13536"/>
                    </a:cubicBezTo>
                    <a:cubicBezTo>
                      <a:pt x="20293" y="12169"/>
                      <a:pt x="19571" y="10529"/>
                      <a:pt x="19571" y="8749"/>
                    </a:cubicBezTo>
                    <a:cubicBezTo>
                      <a:pt x="18122" y="7382"/>
                      <a:pt x="17395" y="5742"/>
                      <a:pt x="17395" y="3689"/>
                    </a:cubicBezTo>
                    <a:cubicBezTo>
                      <a:pt x="17395" y="3142"/>
                      <a:pt x="17395" y="2734"/>
                      <a:pt x="17538" y="2322"/>
                    </a:cubicBezTo>
                    <a:cubicBezTo>
                      <a:pt x="17271" y="2239"/>
                      <a:pt x="17068" y="2205"/>
                      <a:pt x="16889" y="2205"/>
                    </a:cubicBezTo>
                    <a:cubicBezTo>
                      <a:pt x="16484" y="2205"/>
                      <a:pt x="16167" y="2365"/>
                      <a:pt x="15366" y="2461"/>
                    </a:cubicBezTo>
                    <a:cubicBezTo>
                      <a:pt x="14349" y="1094"/>
                      <a:pt x="13627" y="0"/>
                      <a:pt x="117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54" name="Google Shape;5454;p42"/>
              <p:cNvSpPr/>
              <p:nvPr/>
            </p:nvSpPr>
            <p:spPr>
              <a:xfrm>
                <a:off x="608582" y="105529"/>
                <a:ext cx="302231" cy="322514"/>
              </a:xfrm>
              <a:custGeom>
                <a:rect b="b" l="l" r="r" t="t"/>
                <a:pathLst>
                  <a:path extrusionOk="0" h="21600" w="21600">
                    <a:moveTo>
                      <a:pt x="10004" y="7335"/>
                    </a:moveTo>
                    <a:cubicBezTo>
                      <a:pt x="12176" y="7335"/>
                      <a:pt x="13773" y="8831"/>
                      <a:pt x="13773" y="10871"/>
                    </a:cubicBezTo>
                    <a:cubicBezTo>
                      <a:pt x="13773" y="12773"/>
                      <a:pt x="12033" y="14403"/>
                      <a:pt x="10004" y="14403"/>
                    </a:cubicBezTo>
                    <a:cubicBezTo>
                      <a:pt x="7827" y="14403"/>
                      <a:pt x="6088" y="12907"/>
                      <a:pt x="6088" y="10871"/>
                    </a:cubicBezTo>
                    <a:cubicBezTo>
                      <a:pt x="6088" y="8831"/>
                      <a:pt x="7827" y="7335"/>
                      <a:pt x="10004" y="7335"/>
                    </a:cubicBezTo>
                    <a:close/>
                    <a:moveTo>
                      <a:pt x="9714" y="0"/>
                    </a:moveTo>
                    <a:cubicBezTo>
                      <a:pt x="7827" y="0"/>
                      <a:pt x="7105" y="953"/>
                      <a:pt x="6088" y="2445"/>
                    </a:cubicBezTo>
                    <a:cubicBezTo>
                      <a:pt x="4698" y="2204"/>
                      <a:pt x="4399" y="2152"/>
                      <a:pt x="4261" y="2152"/>
                    </a:cubicBezTo>
                    <a:cubicBezTo>
                      <a:pt x="4169" y="2152"/>
                      <a:pt x="4146" y="2173"/>
                      <a:pt x="3916" y="2173"/>
                    </a:cubicBezTo>
                    <a:cubicBezTo>
                      <a:pt x="4206" y="2717"/>
                      <a:pt x="4206" y="3126"/>
                      <a:pt x="4206" y="3532"/>
                    </a:cubicBezTo>
                    <a:cubicBezTo>
                      <a:pt x="4206" y="5433"/>
                      <a:pt x="3479" y="7335"/>
                      <a:pt x="2029" y="8693"/>
                    </a:cubicBezTo>
                    <a:cubicBezTo>
                      <a:pt x="2029" y="10599"/>
                      <a:pt x="1302" y="12230"/>
                      <a:pt x="0" y="13450"/>
                    </a:cubicBezTo>
                    <a:lnTo>
                      <a:pt x="143" y="13588"/>
                    </a:lnTo>
                    <a:lnTo>
                      <a:pt x="1012" y="14265"/>
                    </a:lnTo>
                    <a:cubicBezTo>
                      <a:pt x="722" y="16033"/>
                      <a:pt x="580" y="16982"/>
                      <a:pt x="2029" y="18340"/>
                    </a:cubicBezTo>
                    <a:cubicBezTo>
                      <a:pt x="2885" y="19146"/>
                      <a:pt x="3644" y="19379"/>
                      <a:pt x="4477" y="19379"/>
                    </a:cubicBezTo>
                    <a:cubicBezTo>
                      <a:pt x="5053" y="19379"/>
                      <a:pt x="5669" y="19267"/>
                      <a:pt x="6378" y="19155"/>
                    </a:cubicBezTo>
                    <a:cubicBezTo>
                      <a:pt x="7395" y="20513"/>
                      <a:pt x="8117" y="21600"/>
                      <a:pt x="10004" y="21600"/>
                    </a:cubicBezTo>
                    <a:cubicBezTo>
                      <a:pt x="11886" y="21600"/>
                      <a:pt x="12613" y="20513"/>
                      <a:pt x="13625" y="19155"/>
                    </a:cubicBezTo>
                    <a:cubicBezTo>
                      <a:pt x="14316" y="19319"/>
                      <a:pt x="14937" y="19435"/>
                      <a:pt x="15526" y="19435"/>
                    </a:cubicBezTo>
                    <a:cubicBezTo>
                      <a:pt x="16423" y="19435"/>
                      <a:pt x="17247" y="19159"/>
                      <a:pt x="18121" y="18340"/>
                    </a:cubicBezTo>
                    <a:cubicBezTo>
                      <a:pt x="19571" y="16982"/>
                      <a:pt x="19138" y="15761"/>
                      <a:pt x="18991" y="14265"/>
                    </a:cubicBezTo>
                    <a:cubicBezTo>
                      <a:pt x="20440" y="13316"/>
                      <a:pt x="21600" y="12635"/>
                      <a:pt x="21600" y="10871"/>
                    </a:cubicBezTo>
                    <a:cubicBezTo>
                      <a:pt x="21310" y="8965"/>
                      <a:pt x="20298" y="8288"/>
                      <a:pt x="18848" y="7335"/>
                    </a:cubicBezTo>
                    <a:cubicBezTo>
                      <a:pt x="19281" y="5571"/>
                      <a:pt x="19428" y="4618"/>
                      <a:pt x="17974" y="3260"/>
                    </a:cubicBezTo>
                    <a:cubicBezTo>
                      <a:pt x="17118" y="2458"/>
                      <a:pt x="16313" y="2225"/>
                      <a:pt x="15406" y="2225"/>
                    </a:cubicBezTo>
                    <a:cubicBezTo>
                      <a:pt x="14780" y="2225"/>
                      <a:pt x="14109" y="2337"/>
                      <a:pt x="13335" y="2445"/>
                    </a:cubicBezTo>
                    <a:cubicBezTo>
                      <a:pt x="12323" y="953"/>
                      <a:pt x="11596" y="0"/>
                      <a:pt x="97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55" name="Google Shape;5455;p42"/>
              <p:cNvSpPr/>
              <p:nvPr/>
            </p:nvSpPr>
            <p:spPr>
              <a:xfrm>
                <a:off x="217986" y="746563"/>
                <a:ext cx="478936" cy="160259"/>
              </a:xfrm>
              <a:custGeom>
                <a:rect b="b" l="l" r="r" t="t"/>
                <a:pathLst>
                  <a:path extrusionOk="0" h="21600" w="21337">
                    <a:moveTo>
                      <a:pt x="3756" y="0"/>
                    </a:moveTo>
                    <a:lnTo>
                      <a:pt x="230" y="16124"/>
                    </a:lnTo>
                    <a:cubicBezTo>
                      <a:pt x="-131" y="17495"/>
                      <a:pt x="-42" y="19135"/>
                      <a:pt x="319" y="20507"/>
                    </a:cubicBezTo>
                    <a:cubicBezTo>
                      <a:pt x="380" y="21236"/>
                      <a:pt x="681" y="21600"/>
                      <a:pt x="1036" y="21600"/>
                    </a:cubicBezTo>
                    <a:cubicBezTo>
                      <a:pt x="1214" y="21600"/>
                      <a:pt x="1404" y="21505"/>
                      <a:pt x="1587" y="21322"/>
                    </a:cubicBezTo>
                    <a:lnTo>
                      <a:pt x="3937" y="17495"/>
                    </a:lnTo>
                    <a:cubicBezTo>
                      <a:pt x="4522" y="16671"/>
                      <a:pt x="5156" y="16263"/>
                      <a:pt x="5787" y="16263"/>
                    </a:cubicBezTo>
                    <a:cubicBezTo>
                      <a:pt x="6421" y="16263"/>
                      <a:pt x="7055" y="16671"/>
                      <a:pt x="7640" y="17495"/>
                    </a:cubicBezTo>
                    <a:cubicBezTo>
                      <a:pt x="8543" y="18866"/>
                      <a:pt x="9539" y="19543"/>
                      <a:pt x="10531" y="19543"/>
                    </a:cubicBezTo>
                    <a:cubicBezTo>
                      <a:pt x="11527" y="19543"/>
                      <a:pt x="12522" y="18866"/>
                      <a:pt x="13426" y="17495"/>
                    </a:cubicBezTo>
                    <a:cubicBezTo>
                      <a:pt x="14011" y="16671"/>
                      <a:pt x="14645" y="16263"/>
                      <a:pt x="15279" y="16263"/>
                    </a:cubicBezTo>
                    <a:cubicBezTo>
                      <a:pt x="15910" y="16263"/>
                      <a:pt x="16544" y="16671"/>
                      <a:pt x="17129" y="17495"/>
                    </a:cubicBezTo>
                    <a:lnTo>
                      <a:pt x="19570" y="21322"/>
                    </a:lnTo>
                    <a:cubicBezTo>
                      <a:pt x="19719" y="21505"/>
                      <a:pt x="19883" y="21600"/>
                      <a:pt x="20046" y="21600"/>
                    </a:cubicBezTo>
                    <a:cubicBezTo>
                      <a:pt x="20373" y="21600"/>
                      <a:pt x="20715" y="21236"/>
                      <a:pt x="21016" y="20507"/>
                    </a:cubicBezTo>
                    <a:cubicBezTo>
                      <a:pt x="21377" y="19135"/>
                      <a:pt x="21469" y="17495"/>
                      <a:pt x="21108" y="16124"/>
                    </a:cubicBezTo>
                    <a:lnTo>
                      <a:pt x="1758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56" name="Google Shape;5456;p42"/>
              <p:cNvSpPr/>
              <p:nvPr/>
            </p:nvSpPr>
            <p:spPr>
              <a:xfrm>
                <a:off x="322576" y="641033"/>
                <a:ext cx="265725" cy="52798"/>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57" name="Google Shape;5457;p42"/>
              <p:cNvSpPr/>
              <p:nvPr/>
            </p:nvSpPr>
            <p:spPr>
              <a:xfrm>
                <a:off x="204878" y="336806"/>
                <a:ext cx="361996" cy="251495"/>
              </a:xfrm>
              <a:custGeom>
                <a:rect b="b" l="l" r="r" t="t"/>
                <a:pathLst>
                  <a:path extrusionOk="0" h="21600" w="21532">
                    <a:moveTo>
                      <a:pt x="8449" y="0"/>
                    </a:moveTo>
                    <a:lnTo>
                      <a:pt x="7966" y="348"/>
                    </a:lnTo>
                    <a:cubicBezTo>
                      <a:pt x="7966" y="2439"/>
                      <a:pt x="7725" y="4700"/>
                      <a:pt x="6154" y="6968"/>
                    </a:cubicBezTo>
                    <a:cubicBezTo>
                      <a:pt x="4948" y="8710"/>
                      <a:pt x="3623" y="9578"/>
                      <a:pt x="1930" y="9578"/>
                    </a:cubicBezTo>
                    <a:lnTo>
                      <a:pt x="1689" y="9578"/>
                    </a:lnTo>
                    <a:cubicBezTo>
                      <a:pt x="1206" y="10280"/>
                      <a:pt x="605" y="10800"/>
                      <a:pt x="0" y="11497"/>
                    </a:cubicBezTo>
                    <a:lnTo>
                      <a:pt x="5189" y="21600"/>
                    </a:lnTo>
                    <a:lnTo>
                      <a:pt x="16893" y="21600"/>
                    </a:lnTo>
                    <a:lnTo>
                      <a:pt x="21477" y="2959"/>
                    </a:lnTo>
                    <a:cubicBezTo>
                      <a:pt x="21600" y="2090"/>
                      <a:pt x="21477" y="1217"/>
                      <a:pt x="21477" y="697"/>
                    </a:cubicBezTo>
                    <a:lnTo>
                      <a:pt x="20995" y="171"/>
                    </a:lnTo>
                    <a:cubicBezTo>
                      <a:pt x="20512" y="348"/>
                      <a:pt x="19911" y="348"/>
                      <a:pt x="19429" y="348"/>
                    </a:cubicBezTo>
                    <a:lnTo>
                      <a:pt x="19187" y="348"/>
                    </a:lnTo>
                    <a:cubicBezTo>
                      <a:pt x="18222" y="1913"/>
                      <a:pt x="16893" y="3307"/>
                      <a:pt x="14840" y="3307"/>
                    </a:cubicBezTo>
                    <a:cubicBezTo>
                      <a:pt x="12669" y="3307"/>
                      <a:pt x="11344" y="1913"/>
                      <a:pt x="10256" y="348"/>
                    </a:cubicBezTo>
                    <a:lnTo>
                      <a:pt x="10137" y="348"/>
                    </a:lnTo>
                    <a:cubicBezTo>
                      <a:pt x="9532" y="348"/>
                      <a:pt x="9050" y="171"/>
                      <a:pt x="84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58" name="Google Shape;5458;p42"/>
              <p:cNvSpPr/>
              <p:nvPr/>
            </p:nvSpPr>
            <p:spPr>
              <a:xfrm>
                <a:off x="545676" y="426046"/>
                <a:ext cx="152147" cy="158199"/>
              </a:xfrm>
              <a:custGeom>
                <a:rect b="b" l="l" r="r" t="t"/>
                <a:pathLst>
                  <a:path extrusionOk="0" h="21600" w="21600">
                    <a:moveTo>
                      <a:pt x="8062" y="0"/>
                    </a:moveTo>
                    <a:lnTo>
                      <a:pt x="0" y="21600"/>
                    </a:lnTo>
                    <a:lnTo>
                      <a:pt x="9214" y="21600"/>
                    </a:lnTo>
                    <a:lnTo>
                      <a:pt x="21600" y="5820"/>
                    </a:lnTo>
                    <a:cubicBezTo>
                      <a:pt x="20448" y="4985"/>
                      <a:pt x="19013" y="4158"/>
                      <a:pt x="17861" y="3042"/>
                    </a:cubicBezTo>
                    <a:lnTo>
                      <a:pt x="17285" y="3042"/>
                    </a:lnTo>
                    <a:cubicBezTo>
                      <a:pt x="13821" y="3042"/>
                      <a:pt x="10942" y="1934"/>
                      <a:pt x="80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459" name="Google Shape;5459;p42"/>
            <p:cNvGrpSpPr/>
            <p:nvPr/>
          </p:nvGrpSpPr>
          <p:grpSpPr>
            <a:xfrm>
              <a:off x="6841314" y="4803764"/>
              <a:ext cx="914391" cy="910816"/>
              <a:chOff x="-1" y="0"/>
              <a:chExt cx="914389" cy="910814"/>
            </a:xfrm>
          </p:grpSpPr>
          <p:sp>
            <p:nvSpPr>
              <p:cNvPr id="5460" name="Google Shape;5460;p42"/>
              <p:cNvSpPr/>
              <p:nvPr/>
            </p:nvSpPr>
            <p:spPr>
              <a:xfrm>
                <a:off x="-1" y="223614"/>
                <a:ext cx="350458" cy="345886"/>
              </a:xfrm>
              <a:custGeom>
                <a:rect b="b" l="l" r="r" t="t"/>
                <a:pathLst>
                  <a:path extrusionOk="0" h="21600" w="20615">
                    <a:moveTo>
                      <a:pt x="7905" y="0"/>
                    </a:moveTo>
                    <a:cubicBezTo>
                      <a:pt x="5905" y="0"/>
                      <a:pt x="3909" y="792"/>
                      <a:pt x="2417" y="2376"/>
                    </a:cubicBezTo>
                    <a:cubicBezTo>
                      <a:pt x="-806" y="5545"/>
                      <a:pt x="-806" y="10864"/>
                      <a:pt x="2417" y="14033"/>
                    </a:cubicBezTo>
                    <a:lnTo>
                      <a:pt x="9098" y="21126"/>
                    </a:lnTo>
                    <a:cubicBezTo>
                      <a:pt x="9397" y="21443"/>
                      <a:pt x="9814" y="21600"/>
                      <a:pt x="10235" y="21600"/>
                    </a:cubicBezTo>
                    <a:cubicBezTo>
                      <a:pt x="10651" y="21600"/>
                      <a:pt x="11068" y="21443"/>
                      <a:pt x="11367" y="21126"/>
                    </a:cubicBezTo>
                    <a:lnTo>
                      <a:pt x="20078" y="11878"/>
                    </a:lnTo>
                    <a:cubicBezTo>
                      <a:pt x="20794" y="11246"/>
                      <a:pt x="20794" y="10104"/>
                      <a:pt x="20078" y="9469"/>
                    </a:cubicBezTo>
                    <a:lnTo>
                      <a:pt x="13393" y="2376"/>
                    </a:lnTo>
                    <a:cubicBezTo>
                      <a:pt x="11905" y="792"/>
                      <a:pt x="9905" y="0"/>
                      <a:pt x="79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61" name="Google Shape;5461;p42"/>
              <p:cNvSpPr/>
              <p:nvPr/>
            </p:nvSpPr>
            <p:spPr>
              <a:xfrm>
                <a:off x="562916" y="223614"/>
                <a:ext cx="351472" cy="345886"/>
              </a:xfrm>
              <a:custGeom>
                <a:rect b="b" l="l" r="r" t="t"/>
                <a:pathLst>
                  <a:path extrusionOk="0" h="21600" w="20675">
                    <a:moveTo>
                      <a:pt x="12648" y="0"/>
                    </a:moveTo>
                    <a:cubicBezTo>
                      <a:pt x="10591" y="0"/>
                      <a:pt x="8561" y="792"/>
                      <a:pt x="7130" y="2376"/>
                    </a:cubicBezTo>
                    <a:lnTo>
                      <a:pt x="448" y="9469"/>
                    </a:lnTo>
                    <a:cubicBezTo>
                      <a:pt x="-150" y="10104"/>
                      <a:pt x="-150" y="11246"/>
                      <a:pt x="448" y="11878"/>
                    </a:cubicBezTo>
                    <a:lnTo>
                      <a:pt x="9398" y="21126"/>
                    </a:lnTo>
                    <a:cubicBezTo>
                      <a:pt x="9694" y="21443"/>
                      <a:pt x="10114" y="21600"/>
                      <a:pt x="10531" y="21600"/>
                    </a:cubicBezTo>
                    <a:cubicBezTo>
                      <a:pt x="10947" y="21600"/>
                      <a:pt x="11364" y="21443"/>
                      <a:pt x="11663" y="21126"/>
                    </a:cubicBezTo>
                    <a:lnTo>
                      <a:pt x="18348" y="14033"/>
                    </a:lnTo>
                    <a:cubicBezTo>
                      <a:pt x="21450" y="10864"/>
                      <a:pt x="21450" y="5545"/>
                      <a:pt x="18348" y="2376"/>
                    </a:cubicBezTo>
                    <a:cubicBezTo>
                      <a:pt x="16795" y="792"/>
                      <a:pt x="14708" y="0"/>
                      <a:pt x="126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62" name="Google Shape;5462;p42"/>
              <p:cNvSpPr/>
              <p:nvPr/>
            </p:nvSpPr>
            <p:spPr>
              <a:xfrm>
                <a:off x="109986" y="693765"/>
                <a:ext cx="310411" cy="217049"/>
              </a:xfrm>
              <a:custGeom>
                <a:rect b="b" l="l" r="r" t="t"/>
                <a:pathLst>
                  <a:path extrusionOk="0" h="21600" w="20923">
                    <a:moveTo>
                      <a:pt x="14361" y="0"/>
                    </a:moveTo>
                    <a:lnTo>
                      <a:pt x="690" y="16756"/>
                    </a:lnTo>
                    <a:cubicBezTo>
                      <a:pt x="-677" y="18166"/>
                      <a:pt x="143" y="21600"/>
                      <a:pt x="1784" y="21600"/>
                    </a:cubicBezTo>
                    <a:lnTo>
                      <a:pt x="13953" y="21600"/>
                    </a:lnTo>
                    <a:cubicBezTo>
                      <a:pt x="14361" y="21196"/>
                      <a:pt x="14773" y="20991"/>
                      <a:pt x="15181" y="20588"/>
                    </a:cubicBezTo>
                    <a:lnTo>
                      <a:pt x="20923" y="10899"/>
                    </a:lnTo>
                    <a:lnTo>
                      <a:pt x="1436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63" name="Google Shape;5463;p42"/>
              <p:cNvSpPr/>
              <p:nvPr/>
            </p:nvSpPr>
            <p:spPr>
              <a:xfrm>
                <a:off x="499528" y="490883"/>
                <a:ext cx="141973" cy="129869"/>
              </a:xfrm>
              <a:custGeom>
                <a:rect b="b" l="l" r="r" t="t"/>
                <a:pathLst>
                  <a:path extrusionOk="0" h="21600" w="21600">
                    <a:moveTo>
                      <a:pt x="11726" y="0"/>
                    </a:moveTo>
                    <a:lnTo>
                      <a:pt x="0" y="9788"/>
                    </a:lnTo>
                    <a:lnTo>
                      <a:pt x="12960" y="21600"/>
                    </a:lnTo>
                    <a:lnTo>
                      <a:pt x="21600" y="11137"/>
                    </a:lnTo>
                    <a:lnTo>
                      <a:pt x="1172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64" name="Google Shape;5464;p42"/>
              <p:cNvSpPr/>
              <p:nvPr/>
            </p:nvSpPr>
            <p:spPr>
              <a:xfrm>
                <a:off x="272371" y="486827"/>
                <a:ext cx="532575" cy="417870"/>
              </a:xfrm>
              <a:custGeom>
                <a:rect b="b" l="l" r="r" t="t"/>
                <a:pathLst>
                  <a:path extrusionOk="0" h="21600" w="21242">
                    <a:moveTo>
                      <a:pt x="2668" y="0"/>
                    </a:moveTo>
                    <a:lnTo>
                      <a:pt x="0" y="3671"/>
                    </a:lnTo>
                    <a:lnTo>
                      <a:pt x="12216" y="21181"/>
                    </a:lnTo>
                    <a:cubicBezTo>
                      <a:pt x="12378" y="21497"/>
                      <a:pt x="12702" y="21600"/>
                      <a:pt x="13025" y="21600"/>
                    </a:cubicBezTo>
                    <a:lnTo>
                      <a:pt x="20144" y="21600"/>
                    </a:lnTo>
                    <a:cubicBezTo>
                      <a:pt x="21197" y="21600"/>
                      <a:pt x="21600" y="20029"/>
                      <a:pt x="20873" y="19084"/>
                    </a:cubicBezTo>
                    <a:lnTo>
                      <a:pt x="266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65" name="Google Shape;5465;p42"/>
              <p:cNvSpPr/>
              <p:nvPr/>
            </p:nvSpPr>
            <p:spPr>
              <a:xfrm>
                <a:off x="2527" y="0"/>
                <a:ext cx="910815" cy="225161"/>
              </a:xfrm>
              <a:custGeom>
                <a:rect b="b" l="l" r="r" t="t"/>
                <a:pathLst>
                  <a:path extrusionOk="0" h="21600" w="21600">
                    <a:moveTo>
                      <a:pt x="673" y="0"/>
                    </a:moveTo>
                    <a:cubicBezTo>
                      <a:pt x="289" y="0"/>
                      <a:pt x="0" y="1167"/>
                      <a:pt x="0" y="2335"/>
                    </a:cubicBezTo>
                    <a:cubicBezTo>
                      <a:pt x="0" y="3891"/>
                      <a:pt x="289" y="5059"/>
                      <a:pt x="673" y="5059"/>
                    </a:cubicBezTo>
                    <a:lnTo>
                      <a:pt x="2503" y="5059"/>
                    </a:lnTo>
                    <a:lnTo>
                      <a:pt x="2503" y="10315"/>
                    </a:lnTo>
                    <a:lnTo>
                      <a:pt x="1925" y="10315"/>
                    </a:lnTo>
                    <a:cubicBezTo>
                      <a:pt x="915" y="10315"/>
                      <a:pt x="0" y="13817"/>
                      <a:pt x="0" y="17906"/>
                    </a:cubicBezTo>
                    <a:lnTo>
                      <a:pt x="0" y="21600"/>
                    </a:lnTo>
                    <a:lnTo>
                      <a:pt x="49" y="21409"/>
                    </a:lnTo>
                    <a:cubicBezTo>
                      <a:pt x="818" y="18098"/>
                      <a:pt x="1973" y="16152"/>
                      <a:pt x="3176" y="16152"/>
                    </a:cubicBezTo>
                    <a:cubicBezTo>
                      <a:pt x="4378" y="16152"/>
                      <a:pt x="5532" y="18098"/>
                      <a:pt x="6303" y="21409"/>
                    </a:cubicBezTo>
                    <a:lnTo>
                      <a:pt x="6351" y="21600"/>
                    </a:lnTo>
                    <a:lnTo>
                      <a:pt x="6351" y="17906"/>
                    </a:lnTo>
                    <a:cubicBezTo>
                      <a:pt x="6351" y="13817"/>
                      <a:pt x="5532" y="10315"/>
                      <a:pt x="4427" y="10315"/>
                    </a:cubicBezTo>
                    <a:lnTo>
                      <a:pt x="3849" y="10315"/>
                    </a:lnTo>
                    <a:lnTo>
                      <a:pt x="3849" y="5059"/>
                    </a:lnTo>
                    <a:lnTo>
                      <a:pt x="17799" y="5059"/>
                    </a:lnTo>
                    <a:lnTo>
                      <a:pt x="17799" y="10315"/>
                    </a:lnTo>
                    <a:lnTo>
                      <a:pt x="17126" y="10315"/>
                    </a:lnTo>
                    <a:cubicBezTo>
                      <a:pt x="16117" y="10315"/>
                      <a:pt x="15202" y="13817"/>
                      <a:pt x="15202" y="17906"/>
                    </a:cubicBezTo>
                    <a:lnTo>
                      <a:pt x="15202" y="21600"/>
                    </a:lnTo>
                    <a:lnTo>
                      <a:pt x="15249" y="21409"/>
                    </a:lnTo>
                    <a:cubicBezTo>
                      <a:pt x="16068" y="18098"/>
                      <a:pt x="17175" y="16152"/>
                      <a:pt x="18377" y="16152"/>
                    </a:cubicBezTo>
                    <a:cubicBezTo>
                      <a:pt x="19580" y="16152"/>
                      <a:pt x="20734" y="18098"/>
                      <a:pt x="21504" y="21409"/>
                    </a:cubicBezTo>
                    <a:lnTo>
                      <a:pt x="21600" y="21600"/>
                    </a:lnTo>
                    <a:lnTo>
                      <a:pt x="21600" y="17906"/>
                    </a:lnTo>
                    <a:cubicBezTo>
                      <a:pt x="21600" y="13817"/>
                      <a:pt x="20734" y="10315"/>
                      <a:pt x="19723" y="10315"/>
                    </a:cubicBezTo>
                    <a:lnTo>
                      <a:pt x="19050" y="10315"/>
                    </a:lnTo>
                    <a:lnTo>
                      <a:pt x="19050" y="5059"/>
                    </a:lnTo>
                    <a:lnTo>
                      <a:pt x="20927" y="5059"/>
                    </a:lnTo>
                    <a:cubicBezTo>
                      <a:pt x="21264" y="5059"/>
                      <a:pt x="21504" y="3891"/>
                      <a:pt x="21504" y="2335"/>
                    </a:cubicBezTo>
                    <a:cubicBezTo>
                      <a:pt x="21504" y="976"/>
                      <a:pt x="21215" y="0"/>
                      <a:pt x="209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466" name="Google Shape;5466;p42"/>
            <p:cNvGrpSpPr/>
            <p:nvPr/>
          </p:nvGrpSpPr>
          <p:grpSpPr>
            <a:xfrm>
              <a:off x="6758402" y="5965370"/>
              <a:ext cx="910951" cy="851967"/>
              <a:chOff x="0" y="0"/>
              <a:chExt cx="910949" cy="851966"/>
            </a:xfrm>
          </p:grpSpPr>
          <p:sp>
            <p:nvSpPr>
              <p:cNvPr id="5467" name="Google Shape;5467;p42"/>
              <p:cNvSpPr/>
              <p:nvPr/>
            </p:nvSpPr>
            <p:spPr>
              <a:xfrm>
                <a:off x="537699" y="267784"/>
                <a:ext cx="158199" cy="158199"/>
              </a:xfrm>
              <a:custGeom>
                <a:rect b="b" l="l" r="r" t="t"/>
                <a:pathLst>
                  <a:path extrusionOk="0" h="21600" w="21600">
                    <a:moveTo>
                      <a:pt x="554" y="0"/>
                    </a:moveTo>
                    <a:cubicBezTo>
                      <a:pt x="273" y="3596"/>
                      <a:pt x="0" y="7481"/>
                      <a:pt x="0" y="10804"/>
                    </a:cubicBezTo>
                    <a:cubicBezTo>
                      <a:pt x="0" y="14400"/>
                      <a:pt x="273" y="18004"/>
                      <a:pt x="554" y="21600"/>
                    </a:cubicBezTo>
                    <a:lnTo>
                      <a:pt x="10523" y="21600"/>
                    </a:lnTo>
                    <a:cubicBezTo>
                      <a:pt x="16615" y="21600"/>
                      <a:pt x="21600" y="16615"/>
                      <a:pt x="21600" y="10804"/>
                    </a:cubicBezTo>
                    <a:cubicBezTo>
                      <a:pt x="21600" y="4985"/>
                      <a:pt x="16888" y="0"/>
                      <a:pt x="105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68" name="Google Shape;5468;p42"/>
              <p:cNvSpPr/>
              <p:nvPr/>
            </p:nvSpPr>
            <p:spPr>
              <a:xfrm>
                <a:off x="549868" y="0"/>
                <a:ext cx="361081" cy="693767"/>
              </a:xfrm>
              <a:custGeom>
                <a:rect b="b" l="l" r="r" t="t"/>
                <a:pathLst>
                  <a:path extrusionOk="0" h="21600" w="21600">
                    <a:moveTo>
                      <a:pt x="10315" y="0"/>
                    </a:moveTo>
                    <a:cubicBezTo>
                      <a:pt x="5581" y="0"/>
                      <a:pt x="1699" y="2780"/>
                      <a:pt x="0" y="6631"/>
                    </a:cubicBezTo>
                    <a:lnTo>
                      <a:pt x="3882" y="6631"/>
                    </a:lnTo>
                    <a:cubicBezTo>
                      <a:pt x="8373" y="6631"/>
                      <a:pt x="12013" y="8526"/>
                      <a:pt x="12013" y="10801"/>
                    </a:cubicBezTo>
                    <a:cubicBezTo>
                      <a:pt x="12013" y="13074"/>
                      <a:pt x="8373" y="14969"/>
                      <a:pt x="3882" y="14969"/>
                    </a:cubicBezTo>
                    <a:lnTo>
                      <a:pt x="0" y="14969"/>
                    </a:lnTo>
                    <a:cubicBezTo>
                      <a:pt x="1699" y="18884"/>
                      <a:pt x="5581" y="21600"/>
                      <a:pt x="10315" y="21600"/>
                    </a:cubicBezTo>
                    <a:cubicBezTo>
                      <a:pt x="16500" y="21600"/>
                      <a:pt x="21600" y="16801"/>
                      <a:pt x="21600" y="10863"/>
                    </a:cubicBezTo>
                    <a:cubicBezTo>
                      <a:pt x="21600" y="4927"/>
                      <a:pt x="16500" y="0"/>
                      <a:pt x="103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69" name="Google Shape;5469;p42"/>
              <p:cNvSpPr/>
              <p:nvPr/>
            </p:nvSpPr>
            <p:spPr>
              <a:xfrm>
                <a:off x="162390" y="586241"/>
                <a:ext cx="267784" cy="265725"/>
              </a:xfrm>
              <a:custGeom>
                <a:rect b="b" l="l" r="r" t="t"/>
                <a:pathLst>
                  <a:path extrusionOk="0" h="21600" w="21600">
                    <a:moveTo>
                      <a:pt x="0" y="0"/>
                    </a:moveTo>
                    <a:lnTo>
                      <a:pt x="0" y="15005"/>
                    </a:lnTo>
                    <a:cubicBezTo>
                      <a:pt x="0" y="18470"/>
                      <a:pt x="2784" y="21600"/>
                      <a:pt x="6544" y="21600"/>
                    </a:cubicBezTo>
                    <a:cubicBezTo>
                      <a:pt x="9982" y="21600"/>
                      <a:pt x="13093" y="18632"/>
                      <a:pt x="13093" y="15005"/>
                    </a:cubicBezTo>
                    <a:lnTo>
                      <a:pt x="13093" y="8573"/>
                    </a:lnTo>
                    <a:lnTo>
                      <a:pt x="15383" y="8573"/>
                    </a:lnTo>
                    <a:cubicBezTo>
                      <a:pt x="18816" y="8573"/>
                      <a:pt x="21434" y="5935"/>
                      <a:pt x="21600" y="2476"/>
                    </a:cubicBezTo>
                    <a:cubicBezTo>
                      <a:pt x="20125" y="1816"/>
                      <a:pt x="18816" y="1157"/>
                      <a:pt x="17346" y="827"/>
                    </a:cubicBezTo>
                    <a:lnTo>
                      <a:pt x="17346" y="1978"/>
                    </a:lnTo>
                    <a:cubicBezTo>
                      <a:pt x="17346" y="3297"/>
                      <a:pt x="16365" y="4124"/>
                      <a:pt x="15383" y="4124"/>
                    </a:cubicBezTo>
                    <a:lnTo>
                      <a:pt x="13093" y="4124"/>
                    </a:lnTo>
                    <a:lnTo>
                      <a:pt x="13093" y="0"/>
                    </a:lnTo>
                    <a:cubicBezTo>
                      <a:pt x="12818" y="58"/>
                      <a:pt x="12548" y="73"/>
                      <a:pt x="12278" y="73"/>
                    </a:cubicBezTo>
                    <a:cubicBezTo>
                      <a:pt x="11748" y="73"/>
                      <a:pt x="11239"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70" name="Google Shape;5470;p42"/>
              <p:cNvSpPr/>
              <p:nvPr/>
            </p:nvSpPr>
            <p:spPr>
              <a:xfrm>
                <a:off x="215122" y="52732"/>
                <a:ext cx="355029" cy="582186"/>
              </a:xfrm>
              <a:custGeom>
                <a:rect b="b" l="l" r="r" t="t"/>
                <a:pathLst>
                  <a:path extrusionOk="0" h="21600" w="21600">
                    <a:moveTo>
                      <a:pt x="21600" y="0"/>
                    </a:moveTo>
                    <a:lnTo>
                      <a:pt x="16045" y="2109"/>
                    </a:lnTo>
                    <a:cubicBezTo>
                      <a:pt x="12958" y="3237"/>
                      <a:pt x="9257" y="3839"/>
                      <a:pt x="5555" y="3839"/>
                    </a:cubicBezTo>
                    <a:cubicBezTo>
                      <a:pt x="2100" y="5494"/>
                      <a:pt x="0" y="7979"/>
                      <a:pt x="0" y="10838"/>
                    </a:cubicBezTo>
                    <a:cubicBezTo>
                      <a:pt x="0" y="13624"/>
                      <a:pt x="2221" y="16182"/>
                      <a:pt x="5555" y="17764"/>
                    </a:cubicBezTo>
                    <a:cubicBezTo>
                      <a:pt x="9257" y="17914"/>
                      <a:pt x="12958" y="18440"/>
                      <a:pt x="16045" y="19569"/>
                    </a:cubicBezTo>
                    <a:lnTo>
                      <a:pt x="21600" y="21600"/>
                    </a:lnTo>
                    <a:cubicBezTo>
                      <a:pt x="18392" y="19343"/>
                      <a:pt x="16292" y="15353"/>
                      <a:pt x="16292" y="10838"/>
                    </a:cubicBezTo>
                    <a:cubicBezTo>
                      <a:pt x="16292" y="6323"/>
                      <a:pt x="18513" y="226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71" name="Google Shape;5471;p42"/>
              <p:cNvSpPr/>
              <p:nvPr/>
            </p:nvSpPr>
            <p:spPr>
              <a:xfrm>
                <a:off x="0" y="156202"/>
                <a:ext cx="227292" cy="375311"/>
              </a:xfrm>
              <a:custGeom>
                <a:rect b="b" l="l" r="r" t="t"/>
                <a:pathLst>
                  <a:path extrusionOk="0" h="21600" w="21234">
                    <a:moveTo>
                      <a:pt x="18202" y="0"/>
                    </a:moveTo>
                    <a:cubicBezTo>
                      <a:pt x="8542" y="0"/>
                      <a:pt x="392" y="4554"/>
                      <a:pt x="13" y="10276"/>
                    </a:cubicBezTo>
                    <a:cubicBezTo>
                      <a:pt x="-366" y="16694"/>
                      <a:pt x="7784" y="21600"/>
                      <a:pt x="17445" y="21600"/>
                    </a:cubicBezTo>
                    <a:lnTo>
                      <a:pt x="21234" y="21600"/>
                    </a:lnTo>
                    <a:cubicBezTo>
                      <a:pt x="17258" y="18680"/>
                      <a:pt x="14792" y="15060"/>
                      <a:pt x="14792" y="10857"/>
                    </a:cubicBezTo>
                    <a:cubicBezTo>
                      <a:pt x="14792" y="6655"/>
                      <a:pt x="17258" y="2920"/>
                      <a:pt x="212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472" name="Google Shape;5472;p42"/>
            <p:cNvGrpSpPr/>
            <p:nvPr/>
          </p:nvGrpSpPr>
          <p:grpSpPr>
            <a:xfrm>
              <a:off x="11446083" y="3677994"/>
              <a:ext cx="799234" cy="908757"/>
              <a:chOff x="64" y="64"/>
              <a:chExt cx="799232" cy="908755"/>
            </a:xfrm>
          </p:grpSpPr>
          <p:sp>
            <p:nvSpPr>
              <p:cNvPr id="5473" name="Google Shape;5473;p42"/>
              <p:cNvSpPr/>
              <p:nvPr/>
            </p:nvSpPr>
            <p:spPr>
              <a:xfrm>
                <a:off x="182600" y="391535"/>
                <a:ext cx="212992" cy="141974"/>
              </a:xfrm>
              <a:custGeom>
                <a:rect b="b" l="l" r="r" t="t"/>
                <a:pathLst>
                  <a:path extrusionOk="0" h="21600" w="21600">
                    <a:moveTo>
                      <a:pt x="10904" y="0"/>
                    </a:moveTo>
                    <a:lnTo>
                      <a:pt x="0" y="21600"/>
                    </a:lnTo>
                    <a:lnTo>
                      <a:pt x="21600" y="21600"/>
                    </a:lnTo>
                    <a:lnTo>
                      <a:pt x="1090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74" name="Google Shape;5474;p42"/>
              <p:cNvSpPr/>
              <p:nvPr/>
            </p:nvSpPr>
            <p:spPr>
              <a:xfrm>
                <a:off x="423986" y="241450"/>
                <a:ext cx="50737" cy="50673"/>
              </a:xfrm>
              <a:custGeom>
                <a:rect b="b" l="l" r="r" t="t"/>
                <a:pathLst>
                  <a:path extrusionOk="0" h="21600" w="21600">
                    <a:moveTo>
                      <a:pt x="10361" y="0"/>
                    </a:moveTo>
                    <a:cubicBezTo>
                      <a:pt x="5181" y="0"/>
                      <a:pt x="0" y="5187"/>
                      <a:pt x="0" y="10375"/>
                    </a:cubicBezTo>
                    <a:cubicBezTo>
                      <a:pt x="0" y="16413"/>
                      <a:pt x="5181" y="21600"/>
                      <a:pt x="10361" y="21600"/>
                    </a:cubicBezTo>
                    <a:cubicBezTo>
                      <a:pt x="16419" y="21600"/>
                      <a:pt x="21600" y="16413"/>
                      <a:pt x="21600" y="10375"/>
                    </a:cubicBezTo>
                    <a:cubicBezTo>
                      <a:pt x="21600" y="5187"/>
                      <a:pt x="16419" y="0"/>
                      <a:pt x="103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75" name="Google Shape;5475;p42"/>
              <p:cNvSpPr/>
              <p:nvPr/>
            </p:nvSpPr>
            <p:spPr>
              <a:xfrm>
                <a:off x="436155" y="440212"/>
                <a:ext cx="160259" cy="93297"/>
              </a:xfrm>
              <a:custGeom>
                <a:rect b="b" l="l" r="r" t="t"/>
                <a:pathLst>
                  <a:path extrusionOk="0" h="21600" w="21600">
                    <a:moveTo>
                      <a:pt x="9025" y="0"/>
                    </a:moveTo>
                    <a:lnTo>
                      <a:pt x="0" y="14564"/>
                    </a:lnTo>
                    <a:lnTo>
                      <a:pt x="3558" y="21600"/>
                    </a:lnTo>
                    <a:lnTo>
                      <a:pt x="21600" y="21600"/>
                    </a:lnTo>
                    <a:lnTo>
                      <a:pt x="902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76" name="Google Shape;5476;p42"/>
              <p:cNvSpPr/>
              <p:nvPr/>
            </p:nvSpPr>
            <p:spPr>
              <a:xfrm>
                <a:off x="154206" y="103469"/>
                <a:ext cx="480776" cy="391537"/>
              </a:xfrm>
              <a:custGeom>
                <a:rect b="b" l="l" r="r" t="t"/>
                <a:pathLst>
                  <a:path extrusionOk="0" h="21600" w="21600">
                    <a:moveTo>
                      <a:pt x="13214" y="4703"/>
                    </a:moveTo>
                    <a:cubicBezTo>
                      <a:pt x="15219" y="4703"/>
                      <a:pt x="16859" y="6603"/>
                      <a:pt x="16859" y="9065"/>
                    </a:cubicBezTo>
                    <a:cubicBezTo>
                      <a:pt x="16859" y="11416"/>
                      <a:pt x="15311" y="13544"/>
                      <a:pt x="13214" y="13544"/>
                    </a:cubicBezTo>
                    <a:cubicBezTo>
                      <a:pt x="11209" y="13544"/>
                      <a:pt x="9569" y="11526"/>
                      <a:pt x="9569" y="9065"/>
                    </a:cubicBezTo>
                    <a:cubicBezTo>
                      <a:pt x="9569" y="6493"/>
                      <a:pt x="11209" y="4703"/>
                      <a:pt x="13214" y="4703"/>
                    </a:cubicBezTo>
                    <a:close/>
                    <a:moveTo>
                      <a:pt x="0" y="0"/>
                    </a:moveTo>
                    <a:lnTo>
                      <a:pt x="0" y="20815"/>
                    </a:lnTo>
                    <a:lnTo>
                      <a:pt x="5013" y="12535"/>
                    </a:lnTo>
                    <a:cubicBezTo>
                      <a:pt x="5242" y="12198"/>
                      <a:pt x="5626" y="12031"/>
                      <a:pt x="6014" y="12031"/>
                    </a:cubicBezTo>
                    <a:cubicBezTo>
                      <a:pt x="6402" y="12031"/>
                      <a:pt x="6789" y="12198"/>
                      <a:pt x="7018" y="12535"/>
                    </a:cubicBezTo>
                    <a:lnTo>
                      <a:pt x="11302" y="19472"/>
                    </a:lnTo>
                    <a:lnTo>
                      <a:pt x="14764" y="15334"/>
                    </a:lnTo>
                    <a:cubicBezTo>
                      <a:pt x="14993" y="15054"/>
                      <a:pt x="15288" y="14911"/>
                      <a:pt x="15583" y="14911"/>
                    </a:cubicBezTo>
                    <a:cubicBezTo>
                      <a:pt x="15881" y="14911"/>
                      <a:pt x="16176" y="15054"/>
                      <a:pt x="16405" y="15334"/>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77" name="Google Shape;5477;p42"/>
              <p:cNvSpPr/>
              <p:nvPr/>
            </p:nvSpPr>
            <p:spPr>
              <a:xfrm>
                <a:off x="64" y="107525"/>
                <a:ext cx="799232" cy="588303"/>
              </a:xfrm>
              <a:custGeom>
                <a:rect b="b" l="l" r="r" t="t"/>
                <a:pathLst>
                  <a:path extrusionOk="0" h="21600" w="21600">
                    <a:moveTo>
                      <a:pt x="2137" y="0"/>
                    </a:moveTo>
                    <a:cubicBezTo>
                      <a:pt x="987" y="0"/>
                      <a:pt x="0" y="1416"/>
                      <a:pt x="0" y="2981"/>
                    </a:cubicBezTo>
                    <a:lnTo>
                      <a:pt x="0" y="18621"/>
                    </a:lnTo>
                    <a:cubicBezTo>
                      <a:pt x="0" y="20184"/>
                      <a:pt x="987" y="21600"/>
                      <a:pt x="2137" y="21600"/>
                    </a:cubicBezTo>
                    <a:lnTo>
                      <a:pt x="19406" y="21600"/>
                    </a:lnTo>
                    <a:cubicBezTo>
                      <a:pt x="20558" y="21600"/>
                      <a:pt x="21600" y="20184"/>
                      <a:pt x="21600" y="18621"/>
                    </a:cubicBezTo>
                    <a:lnTo>
                      <a:pt x="21600" y="2981"/>
                    </a:lnTo>
                    <a:cubicBezTo>
                      <a:pt x="21435" y="1267"/>
                      <a:pt x="20504" y="0"/>
                      <a:pt x="19352" y="0"/>
                    </a:cubicBezTo>
                    <a:lnTo>
                      <a:pt x="18638" y="0"/>
                    </a:lnTo>
                    <a:lnTo>
                      <a:pt x="18638" y="16685"/>
                    </a:lnTo>
                    <a:cubicBezTo>
                      <a:pt x="18638" y="17205"/>
                      <a:pt x="18309" y="17579"/>
                      <a:pt x="17981" y="17579"/>
                    </a:cubicBezTo>
                    <a:lnTo>
                      <a:pt x="3562" y="17579"/>
                    </a:lnTo>
                    <a:cubicBezTo>
                      <a:pt x="3179" y="17579"/>
                      <a:pt x="2795" y="17132"/>
                      <a:pt x="2795" y="16685"/>
                    </a:cubicBezTo>
                    <a:lnTo>
                      <a:pt x="279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78" name="Google Shape;5478;p42"/>
              <p:cNvSpPr/>
              <p:nvPr/>
            </p:nvSpPr>
            <p:spPr>
              <a:xfrm>
                <a:off x="261731" y="64"/>
                <a:ext cx="265725" cy="54730"/>
              </a:xfrm>
              <a:custGeom>
                <a:rect b="b" l="l" r="r" t="t"/>
                <a:pathLst>
                  <a:path extrusionOk="0" h="21600" w="21600">
                    <a:moveTo>
                      <a:pt x="4287" y="0"/>
                    </a:moveTo>
                    <a:cubicBezTo>
                      <a:pt x="1811" y="0"/>
                      <a:pt x="0" y="9606"/>
                      <a:pt x="0" y="21600"/>
                    </a:cubicBezTo>
                    <a:lnTo>
                      <a:pt x="21600" y="21600"/>
                    </a:lnTo>
                    <a:cubicBezTo>
                      <a:pt x="21600" y="9606"/>
                      <a:pt x="19784" y="0"/>
                      <a:pt x="173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79" name="Google Shape;5479;p42"/>
              <p:cNvSpPr/>
              <p:nvPr/>
            </p:nvSpPr>
            <p:spPr>
              <a:xfrm>
                <a:off x="101473" y="748560"/>
                <a:ext cx="107527" cy="160259"/>
              </a:xfrm>
              <a:custGeom>
                <a:rect b="b" l="l" r="r" t="t"/>
                <a:pathLst>
                  <a:path extrusionOk="0" h="21600" w="21600">
                    <a:moveTo>
                      <a:pt x="0" y="0"/>
                    </a:moveTo>
                    <a:lnTo>
                      <a:pt x="0" y="14493"/>
                    </a:lnTo>
                    <a:cubicBezTo>
                      <a:pt x="0" y="18589"/>
                      <a:pt x="4475" y="21600"/>
                      <a:pt x="10593" y="21600"/>
                    </a:cubicBezTo>
                    <a:cubicBezTo>
                      <a:pt x="16711" y="21600"/>
                      <a:pt x="21600" y="18589"/>
                      <a:pt x="21600" y="14493"/>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80" name="Google Shape;5480;p42"/>
              <p:cNvSpPr/>
              <p:nvPr/>
            </p:nvSpPr>
            <p:spPr>
              <a:xfrm>
                <a:off x="580188" y="748560"/>
                <a:ext cx="107526" cy="160259"/>
              </a:xfrm>
              <a:custGeom>
                <a:rect b="b" l="l" r="r" t="t"/>
                <a:pathLst>
                  <a:path extrusionOk="0" h="21600" w="21600">
                    <a:moveTo>
                      <a:pt x="0" y="0"/>
                    </a:moveTo>
                    <a:lnTo>
                      <a:pt x="0" y="14493"/>
                    </a:lnTo>
                    <a:cubicBezTo>
                      <a:pt x="0" y="18589"/>
                      <a:pt x="4889" y="21600"/>
                      <a:pt x="11007" y="21600"/>
                    </a:cubicBezTo>
                    <a:cubicBezTo>
                      <a:pt x="17112" y="21600"/>
                      <a:pt x="21600" y="18589"/>
                      <a:pt x="21600" y="14493"/>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81" name="Google Shape;5481;p42"/>
              <p:cNvSpPr/>
              <p:nvPr/>
            </p:nvSpPr>
            <p:spPr>
              <a:xfrm>
                <a:off x="261731" y="748560"/>
                <a:ext cx="265725" cy="52733"/>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482" name="Google Shape;5482;p42"/>
            <p:cNvGrpSpPr/>
            <p:nvPr/>
          </p:nvGrpSpPr>
          <p:grpSpPr>
            <a:xfrm>
              <a:off x="11390291" y="4803733"/>
              <a:ext cx="910751" cy="910815"/>
              <a:chOff x="64" y="0"/>
              <a:chExt cx="910749" cy="910814"/>
            </a:xfrm>
          </p:grpSpPr>
          <p:sp>
            <p:nvSpPr>
              <p:cNvPr id="5483" name="Google Shape;5483;p42"/>
              <p:cNvSpPr/>
              <p:nvPr/>
            </p:nvSpPr>
            <p:spPr>
              <a:xfrm>
                <a:off x="64" y="592356"/>
                <a:ext cx="320453" cy="318458"/>
              </a:xfrm>
              <a:custGeom>
                <a:rect b="b" l="l" r="r" t="t"/>
                <a:pathLst>
                  <a:path extrusionOk="0" h="21600" w="21600">
                    <a:moveTo>
                      <a:pt x="10798" y="5227"/>
                    </a:moveTo>
                    <a:cubicBezTo>
                      <a:pt x="13671" y="5227"/>
                      <a:pt x="16132" y="7704"/>
                      <a:pt x="16132" y="10595"/>
                    </a:cubicBezTo>
                    <a:cubicBezTo>
                      <a:pt x="16132" y="13481"/>
                      <a:pt x="13671" y="16097"/>
                      <a:pt x="10798" y="16097"/>
                    </a:cubicBezTo>
                    <a:cubicBezTo>
                      <a:pt x="7929" y="16097"/>
                      <a:pt x="5329" y="13757"/>
                      <a:pt x="5329" y="10595"/>
                    </a:cubicBezTo>
                    <a:cubicBezTo>
                      <a:pt x="5329" y="7568"/>
                      <a:pt x="7929" y="5227"/>
                      <a:pt x="10798" y="5227"/>
                    </a:cubicBezTo>
                    <a:close/>
                    <a:moveTo>
                      <a:pt x="10798" y="0"/>
                    </a:moveTo>
                    <a:cubicBezTo>
                      <a:pt x="4783" y="0"/>
                      <a:pt x="0" y="4813"/>
                      <a:pt x="0" y="10730"/>
                    </a:cubicBezTo>
                    <a:cubicBezTo>
                      <a:pt x="0" y="16783"/>
                      <a:pt x="4922" y="21600"/>
                      <a:pt x="10798" y="21600"/>
                    </a:cubicBezTo>
                    <a:cubicBezTo>
                      <a:pt x="16817" y="21600"/>
                      <a:pt x="21600" y="16783"/>
                      <a:pt x="21600" y="10730"/>
                    </a:cubicBezTo>
                    <a:cubicBezTo>
                      <a:pt x="21600" y="4813"/>
                      <a:pt x="16817" y="0"/>
                      <a:pt x="107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84" name="Google Shape;5484;p42"/>
              <p:cNvSpPr/>
              <p:nvPr/>
            </p:nvSpPr>
            <p:spPr>
              <a:xfrm>
                <a:off x="20346" y="109586"/>
                <a:ext cx="300171" cy="503053"/>
              </a:xfrm>
              <a:custGeom>
                <a:rect b="b" l="l" r="r" t="t"/>
                <a:pathLst>
                  <a:path extrusionOk="0" h="21600" w="21600">
                    <a:moveTo>
                      <a:pt x="13867" y="0"/>
                    </a:moveTo>
                    <a:cubicBezTo>
                      <a:pt x="10216" y="0"/>
                      <a:pt x="7005" y="1479"/>
                      <a:pt x="6422" y="3658"/>
                    </a:cubicBezTo>
                    <a:lnTo>
                      <a:pt x="0" y="20729"/>
                    </a:lnTo>
                    <a:cubicBezTo>
                      <a:pt x="2771" y="19247"/>
                      <a:pt x="6273" y="18376"/>
                      <a:pt x="10068" y="18376"/>
                    </a:cubicBezTo>
                    <a:cubicBezTo>
                      <a:pt x="14595" y="18376"/>
                      <a:pt x="18829" y="19596"/>
                      <a:pt x="21600" y="21600"/>
                    </a:cubicBezTo>
                    <a:lnTo>
                      <a:pt x="21600" y="4528"/>
                    </a:lnTo>
                    <a:cubicBezTo>
                      <a:pt x="21600" y="2090"/>
                      <a:pt x="18097" y="0"/>
                      <a:pt x="138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85" name="Google Shape;5485;p42"/>
              <p:cNvSpPr/>
              <p:nvPr/>
            </p:nvSpPr>
            <p:spPr>
              <a:xfrm>
                <a:off x="109586" y="0"/>
                <a:ext cx="206875" cy="95357"/>
              </a:xfrm>
              <a:custGeom>
                <a:rect b="b" l="l" r="r" t="t"/>
                <a:pathLst>
                  <a:path extrusionOk="0" h="21600" w="21600">
                    <a:moveTo>
                      <a:pt x="10803" y="0"/>
                    </a:moveTo>
                    <a:cubicBezTo>
                      <a:pt x="5291" y="919"/>
                      <a:pt x="847" y="10107"/>
                      <a:pt x="0" y="21600"/>
                    </a:cubicBezTo>
                    <a:cubicBezTo>
                      <a:pt x="2965" y="15635"/>
                      <a:pt x="6776" y="12412"/>
                      <a:pt x="10803" y="12412"/>
                    </a:cubicBezTo>
                    <a:cubicBezTo>
                      <a:pt x="15039" y="12412"/>
                      <a:pt x="18850" y="15635"/>
                      <a:pt x="21600" y="21600"/>
                    </a:cubicBezTo>
                    <a:cubicBezTo>
                      <a:pt x="20968" y="9188"/>
                      <a:pt x="16309"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86" name="Google Shape;5486;p42"/>
              <p:cNvSpPr/>
              <p:nvPr/>
            </p:nvSpPr>
            <p:spPr>
              <a:xfrm>
                <a:off x="590296" y="592356"/>
                <a:ext cx="320517" cy="318458"/>
              </a:xfrm>
              <a:custGeom>
                <a:rect b="b" l="l" r="r" t="t"/>
                <a:pathLst>
                  <a:path extrusionOk="0" h="21600" w="21600">
                    <a:moveTo>
                      <a:pt x="10800" y="5227"/>
                    </a:moveTo>
                    <a:cubicBezTo>
                      <a:pt x="13672" y="5227"/>
                      <a:pt x="16133" y="7704"/>
                      <a:pt x="16133" y="10595"/>
                    </a:cubicBezTo>
                    <a:cubicBezTo>
                      <a:pt x="16133" y="13481"/>
                      <a:pt x="13672" y="16097"/>
                      <a:pt x="10800" y="16097"/>
                    </a:cubicBezTo>
                    <a:cubicBezTo>
                      <a:pt x="7932" y="16097"/>
                      <a:pt x="5333" y="13757"/>
                      <a:pt x="5333" y="10595"/>
                    </a:cubicBezTo>
                    <a:cubicBezTo>
                      <a:pt x="5333" y="7568"/>
                      <a:pt x="7793" y="5227"/>
                      <a:pt x="10800" y="5227"/>
                    </a:cubicBezTo>
                    <a:close/>
                    <a:moveTo>
                      <a:pt x="10800" y="0"/>
                    </a:moveTo>
                    <a:cubicBezTo>
                      <a:pt x="4786" y="0"/>
                      <a:pt x="0" y="4813"/>
                      <a:pt x="0" y="10730"/>
                    </a:cubicBezTo>
                    <a:cubicBezTo>
                      <a:pt x="0" y="16783"/>
                      <a:pt x="4786" y="21600"/>
                      <a:pt x="10800" y="21600"/>
                    </a:cubicBezTo>
                    <a:cubicBezTo>
                      <a:pt x="16818" y="21600"/>
                      <a:pt x="21600" y="16783"/>
                      <a:pt x="21600" y="10730"/>
                    </a:cubicBezTo>
                    <a:cubicBezTo>
                      <a:pt x="21600" y="4813"/>
                      <a:pt x="1681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87" name="Google Shape;5487;p42"/>
              <p:cNvSpPr/>
              <p:nvPr/>
            </p:nvSpPr>
            <p:spPr>
              <a:xfrm>
                <a:off x="590296" y="109586"/>
                <a:ext cx="300236" cy="503053"/>
              </a:xfrm>
              <a:custGeom>
                <a:rect b="b" l="l" r="r" t="t"/>
                <a:pathLst>
                  <a:path extrusionOk="0" h="21600" w="21600">
                    <a:moveTo>
                      <a:pt x="7736" y="0"/>
                    </a:moveTo>
                    <a:cubicBezTo>
                      <a:pt x="3507" y="0"/>
                      <a:pt x="0" y="2090"/>
                      <a:pt x="0" y="4528"/>
                    </a:cubicBezTo>
                    <a:lnTo>
                      <a:pt x="0" y="21600"/>
                    </a:lnTo>
                    <a:cubicBezTo>
                      <a:pt x="2775" y="19596"/>
                      <a:pt x="7009" y="18376"/>
                      <a:pt x="11530" y="18376"/>
                    </a:cubicBezTo>
                    <a:cubicBezTo>
                      <a:pt x="15323" y="18376"/>
                      <a:pt x="18830" y="19247"/>
                      <a:pt x="21600" y="20729"/>
                    </a:cubicBezTo>
                    <a:lnTo>
                      <a:pt x="15180" y="3658"/>
                    </a:lnTo>
                    <a:cubicBezTo>
                      <a:pt x="14448" y="1479"/>
                      <a:pt x="11386" y="0"/>
                      <a:pt x="77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88" name="Google Shape;5488;p42"/>
              <p:cNvSpPr/>
              <p:nvPr/>
            </p:nvSpPr>
            <p:spPr>
              <a:xfrm>
                <a:off x="590296" y="4056"/>
                <a:ext cx="208935" cy="93361"/>
              </a:xfrm>
              <a:custGeom>
                <a:rect b="b" l="l" r="r" t="t"/>
                <a:pathLst>
                  <a:path extrusionOk="0" h="21600" w="21600">
                    <a:moveTo>
                      <a:pt x="10910" y="0"/>
                    </a:moveTo>
                    <a:cubicBezTo>
                      <a:pt x="5245" y="0"/>
                      <a:pt x="839" y="9385"/>
                      <a:pt x="0" y="21600"/>
                    </a:cubicBezTo>
                    <a:cubicBezTo>
                      <a:pt x="2942" y="15492"/>
                      <a:pt x="6923" y="12215"/>
                      <a:pt x="10910" y="12215"/>
                    </a:cubicBezTo>
                    <a:cubicBezTo>
                      <a:pt x="15103" y="12215"/>
                      <a:pt x="18665" y="15492"/>
                      <a:pt x="21600" y="21600"/>
                    </a:cubicBezTo>
                    <a:cubicBezTo>
                      <a:pt x="20761" y="8923"/>
                      <a:pt x="16361" y="0"/>
                      <a:pt x="109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89" name="Google Shape;5489;p42"/>
              <p:cNvSpPr/>
              <p:nvPr/>
            </p:nvSpPr>
            <p:spPr>
              <a:xfrm>
                <a:off x="373249" y="537563"/>
                <a:ext cx="162319" cy="107527"/>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90" name="Google Shape;5490;p42"/>
              <p:cNvSpPr/>
              <p:nvPr/>
            </p:nvSpPr>
            <p:spPr>
              <a:xfrm>
                <a:off x="482835" y="322576"/>
                <a:ext cx="54729" cy="16225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91" name="Google Shape;5491;p42"/>
              <p:cNvSpPr/>
              <p:nvPr/>
            </p:nvSpPr>
            <p:spPr>
              <a:xfrm>
                <a:off x="373249" y="322576"/>
                <a:ext cx="52798" cy="16225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492" name="Google Shape;5492;p42"/>
            <p:cNvGrpSpPr/>
            <p:nvPr/>
          </p:nvGrpSpPr>
          <p:grpSpPr>
            <a:xfrm>
              <a:off x="11303927" y="5938036"/>
              <a:ext cx="910751" cy="906695"/>
              <a:chOff x="64" y="64"/>
              <a:chExt cx="910749" cy="906693"/>
            </a:xfrm>
          </p:grpSpPr>
          <p:sp>
            <p:nvSpPr>
              <p:cNvPr id="5493" name="Google Shape;5493;p42"/>
              <p:cNvSpPr/>
              <p:nvPr/>
            </p:nvSpPr>
            <p:spPr>
              <a:xfrm>
                <a:off x="64" y="64"/>
                <a:ext cx="212992" cy="212992"/>
              </a:xfrm>
              <a:custGeom>
                <a:rect b="b" l="l" r="r" t="t"/>
                <a:pathLst>
                  <a:path extrusionOk="0" h="21600" w="21600">
                    <a:moveTo>
                      <a:pt x="10898" y="0"/>
                    </a:moveTo>
                    <a:cubicBezTo>
                      <a:pt x="4936" y="0"/>
                      <a:pt x="0" y="4727"/>
                      <a:pt x="0" y="10696"/>
                    </a:cubicBezTo>
                    <a:cubicBezTo>
                      <a:pt x="0" y="16657"/>
                      <a:pt x="4936" y="21600"/>
                      <a:pt x="10898" y="21600"/>
                    </a:cubicBezTo>
                    <a:cubicBezTo>
                      <a:pt x="16866" y="21600"/>
                      <a:pt x="21600" y="16657"/>
                      <a:pt x="21600" y="10696"/>
                    </a:cubicBezTo>
                    <a:cubicBezTo>
                      <a:pt x="21600" y="4727"/>
                      <a:pt x="16866" y="0"/>
                      <a:pt x="108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94" name="Google Shape;5494;p42"/>
              <p:cNvSpPr/>
              <p:nvPr/>
            </p:nvSpPr>
            <p:spPr>
              <a:xfrm>
                <a:off x="64" y="255614"/>
                <a:ext cx="212992" cy="651143"/>
              </a:xfrm>
              <a:custGeom>
                <a:rect b="b" l="l" r="r" t="t"/>
                <a:pathLst>
                  <a:path extrusionOk="0" h="21600" w="21600">
                    <a:moveTo>
                      <a:pt x="5348" y="0"/>
                    </a:moveTo>
                    <a:lnTo>
                      <a:pt x="5348" y="16822"/>
                    </a:lnTo>
                    <a:cubicBezTo>
                      <a:pt x="2057" y="17429"/>
                      <a:pt x="0" y="18571"/>
                      <a:pt x="0" y="19851"/>
                    </a:cubicBezTo>
                    <a:lnTo>
                      <a:pt x="0" y="20658"/>
                    </a:lnTo>
                    <a:cubicBezTo>
                      <a:pt x="0" y="21196"/>
                      <a:pt x="1234" y="21600"/>
                      <a:pt x="2880" y="21600"/>
                    </a:cubicBezTo>
                    <a:lnTo>
                      <a:pt x="19125" y="21600"/>
                    </a:lnTo>
                    <a:cubicBezTo>
                      <a:pt x="20568" y="21600"/>
                      <a:pt x="21600" y="21196"/>
                      <a:pt x="21600" y="20658"/>
                    </a:cubicBezTo>
                    <a:lnTo>
                      <a:pt x="21600" y="19851"/>
                    </a:lnTo>
                    <a:cubicBezTo>
                      <a:pt x="21600" y="18505"/>
                      <a:pt x="19537" y="17429"/>
                      <a:pt x="16246" y="16822"/>
                    </a:cubicBezTo>
                    <a:lnTo>
                      <a:pt x="16246" y="0"/>
                    </a:lnTo>
                    <a:cubicBezTo>
                      <a:pt x="14398" y="135"/>
                      <a:pt x="12543" y="337"/>
                      <a:pt x="10898" y="337"/>
                    </a:cubicBezTo>
                    <a:cubicBezTo>
                      <a:pt x="9050" y="337"/>
                      <a:pt x="7196" y="135"/>
                      <a:pt x="53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95" name="Google Shape;5495;p42"/>
              <p:cNvSpPr/>
              <p:nvPr/>
            </p:nvSpPr>
            <p:spPr>
              <a:xfrm>
                <a:off x="697822" y="64"/>
                <a:ext cx="212991" cy="212992"/>
              </a:xfrm>
              <a:custGeom>
                <a:rect b="b" l="l" r="r" t="t"/>
                <a:pathLst>
                  <a:path extrusionOk="0" h="21600" w="21600">
                    <a:moveTo>
                      <a:pt x="10904" y="0"/>
                    </a:moveTo>
                    <a:cubicBezTo>
                      <a:pt x="4936" y="0"/>
                      <a:pt x="0" y="4727"/>
                      <a:pt x="0" y="10696"/>
                    </a:cubicBezTo>
                    <a:cubicBezTo>
                      <a:pt x="0" y="16657"/>
                      <a:pt x="4936" y="21600"/>
                      <a:pt x="10904" y="21600"/>
                    </a:cubicBezTo>
                    <a:cubicBezTo>
                      <a:pt x="16664" y="21600"/>
                      <a:pt x="21600" y="16657"/>
                      <a:pt x="21600" y="10696"/>
                    </a:cubicBezTo>
                    <a:cubicBezTo>
                      <a:pt x="21600" y="4727"/>
                      <a:pt x="16664" y="0"/>
                      <a:pt x="109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96" name="Google Shape;5496;p42"/>
              <p:cNvSpPr/>
              <p:nvPr/>
            </p:nvSpPr>
            <p:spPr>
              <a:xfrm>
                <a:off x="697822" y="255614"/>
                <a:ext cx="212991" cy="651143"/>
              </a:xfrm>
              <a:custGeom>
                <a:rect b="b" l="l" r="r" t="t"/>
                <a:pathLst>
                  <a:path extrusionOk="0" h="21600" w="21600">
                    <a:moveTo>
                      <a:pt x="5348" y="0"/>
                    </a:moveTo>
                    <a:lnTo>
                      <a:pt x="5348" y="16822"/>
                    </a:lnTo>
                    <a:cubicBezTo>
                      <a:pt x="2057" y="17429"/>
                      <a:pt x="0" y="18571"/>
                      <a:pt x="0" y="19851"/>
                    </a:cubicBezTo>
                    <a:lnTo>
                      <a:pt x="0" y="20726"/>
                    </a:lnTo>
                    <a:cubicBezTo>
                      <a:pt x="0" y="21196"/>
                      <a:pt x="1234" y="21600"/>
                      <a:pt x="2880" y="21600"/>
                    </a:cubicBezTo>
                    <a:lnTo>
                      <a:pt x="18929" y="21600"/>
                    </a:lnTo>
                    <a:cubicBezTo>
                      <a:pt x="20575" y="21600"/>
                      <a:pt x="21600" y="21196"/>
                      <a:pt x="21600" y="20726"/>
                    </a:cubicBezTo>
                    <a:lnTo>
                      <a:pt x="21600" y="19851"/>
                    </a:lnTo>
                    <a:cubicBezTo>
                      <a:pt x="21600" y="18505"/>
                      <a:pt x="19341" y="17429"/>
                      <a:pt x="16252" y="16822"/>
                    </a:cubicBezTo>
                    <a:lnTo>
                      <a:pt x="16252" y="0"/>
                    </a:lnTo>
                    <a:cubicBezTo>
                      <a:pt x="14404" y="203"/>
                      <a:pt x="12550" y="337"/>
                      <a:pt x="10696" y="337"/>
                    </a:cubicBezTo>
                    <a:cubicBezTo>
                      <a:pt x="9050" y="337"/>
                      <a:pt x="7202" y="203"/>
                      <a:pt x="53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97" name="Google Shape;5497;p42"/>
              <p:cNvSpPr/>
              <p:nvPr/>
            </p:nvSpPr>
            <p:spPr>
              <a:xfrm>
                <a:off x="215051" y="426046"/>
                <a:ext cx="482772" cy="430039"/>
              </a:xfrm>
              <a:custGeom>
                <a:rect b="b" l="l" r="r" t="t"/>
                <a:pathLst>
                  <a:path extrusionOk="0" h="21600" w="21600">
                    <a:moveTo>
                      <a:pt x="3540" y="0"/>
                    </a:moveTo>
                    <a:cubicBezTo>
                      <a:pt x="3085" y="0"/>
                      <a:pt x="2633" y="204"/>
                      <a:pt x="2541" y="711"/>
                    </a:cubicBezTo>
                    <a:lnTo>
                      <a:pt x="0" y="6316"/>
                    </a:lnTo>
                    <a:lnTo>
                      <a:pt x="0" y="15688"/>
                    </a:lnTo>
                    <a:cubicBezTo>
                      <a:pt x="1544" y="17218"/>
                      <a:pt x="2452" y="19255"/>
                      <a:pt x="2452" y="21600"/>
                    </a:cubicBezTo>
                    <a:lnTo>
                      <a:pt x="19241" y="21600"/>
                    </a:lnTo>
                    <a:cubicBezTo>
                      <a:pt x="19241" y="19255"/>
                      <a:pt x="20148" y="17218"/>
                      <a:pt x="21600" y="15688"/>
                    </a:cubicBezTo>
                    <a:lnTo>
                      <a:pt x="21600" y="6316"/>
                    </a:lnTo>
                    <a:lnTo>
                      <a:pt x="19059" y="711"/>
                    </a:lnTo>
                    <a:cubicBezTo>
                      <a:pt x="18878" y="204"/>
                      <a:pt x="18515" y="0"/>
                      <a:pt x="18062" y="0"/>
                    </a:cubicBezTo>
                    <a:lnTo>
                      <a:pt x="13615" y="0"/>
                    </a:lnTo>
                    <a:lnTo>
                      <a:pt x="19059" y="14366"/>
                    </a:lnTo>
                    <a:cubicBezTo>
                      <a:pt x="19241" y="14773"/>
                      <a:pt x="19241" y="15281"/>
                      <a:pt x="18970" y="15688"/>
                    </a:cubicBezTo>
                    <a:cubicBezTo>
                      <a:pt x="18788" y="15995"/>
                      <a:pt x="18425" y="16299"/>
                      <a:pt x="17970" y="16299"/>
                    </a:cubicBezTo>
                    <a:lnTo>
                      <a:pt x="3630" y="16299"/>
                    </a:lnTo>
                    <a:cubicBezTo>
                      <a:pt x="3177" y="16299"/>
                      <a:pt x="2904" y="15995"/>
                      <a:pt x="2633" y="15688"/>
                    </a:cubicBezTo>
                    <a:cubicBezTo>
                      <a:pt x="2452" y="15281"/>
                      <a:pt x="2452" y="14773"/>
                      <a:pt x="2541" y="14366"/>
                    </a:cubicBezTo>
                    <a:lnTo>
                      <a:pt x="798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98" name="Google Shape;5498;p42"/>
              <p:cNvSpPr/>
              <p:nvPr/>
            </p:nvSpPr>
            <p:spPr>
              <a:xfrm>
                <a:off x="334745" y="426046"/>
                <a:ext cx="241387" cy="267721"/>
              </a:xfrm>
              <a:custGeom>
                <a:rect b="b" l="l" r="r" t="t"/>
                <a:pathLst>
                  <a:path extrusionOk="0" h="21600" w="21600">
                    <a:moveTo>
                      <a:pt x="10526" y="0"/>
                    </a:moveTo>
                    <a:lnTo>
                      <a:pt x="0" y="21600"/>
                    </a:lnTo>
                    <a:lnTo>
                      <a:pt x="21600" y="21600"/>
                    </a:lnTo>
                    <a:lnTo>
                      <a:pt x="1107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499" name="Google Shape;5499;p42"/>
              <p:cNvSpPr/>
              <p:nvPr/>
            </p:nvSpPr>
            <p:spPr>
              <a:xfrm>
                <a:off x="215051" y="233337"/>
                <a:ext cx="482772" cy="83124"/>
              </a:xfrm>
              <a:custGeom>
                <a:rect b="b" l="l" r="r" t="t"/>
                <a:pathLst>
                  <a:path extrusionOk="0" h="21600" w="21600">
                    <a:moveTo>
                      <a:pt x="0" y="0"/>
                    </a:moveTo>
                    <a:lnTo>
                      <a:pt x="0" y="14222"/>
                    </a:lnTo>
                    <a:cubicBezTo>
                      <a:pt x="3540" y="18973"/>
                      <a:pt x="7170" y="21600"/>
                      <a:pt x="10800" y="21600"/>
                    </a:cubicBezTo>
                    <a:cubicBezTo>
                      <a:pt x="14430" y="21600"/>
                      <a:pt x="18062" y="18973"/>
                      <a:pt x="21600" y="14222"/>
                    </a:cubicBezTo>
                    <a:lnTo>
                      <a:pt x="21600" y="0"/>
                    </a:lnTo>
                    <a:cubicBezTo>
                      <a:pt x="18062" y="5003"/>
                      <a:pt x="14407" y="7512"/>
                      <a:pt x="10765" y="7512"/>
                    </a:cubicBezTo>
                    <a:cubicBezTo>
                      <a:pt x="7124" y="7512"/>
                      <a:pt x="3494" y="5003"/>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500" name="Google Shape;5500;p42"/>
            <p:cNvGrpSpPr/>
            <p:nvPr/>
          </p:nvGrpSpPr>
          <p:grpSpPr>
            <a:xfrm>
              <a:off x="14819408" y="4861615"/>
              <a:ext cx="911591" cy="795178"/>
              <a:chOff x="0" y="0"/>
              <a:chExt cx="911589" cy="795176"/>
            </a:xfrm>
          </p:grpSpPr>
          <p:sp>
            <p:nvSpPr>
              <p:cNvPr id="5501" name="Google Shape;5501;p42"/>
              <p:cNvSpPr/>
              <p:nvPr/>
            </p:nvSpPr>
            <p:spPr>
              <a:xfrm>
                <a:off x="0" y="638973"/>
                <a:ext cx="905421" cy="156203"/>
              </a:xfrm>
              <a:custGeom>
                <a:rect b="b" l="l" r="r" t="t"/>
                <a:pathLst>
                  <a:path extrusionOk="0" h="21600" w="21472">
                    <a:moveTo>
                      <a:pt x="1925" y="0"/>
                    </a:moveTo>
                    <a:cubicBezTo>
                      <a:pt x="915" y="0"/>
                      <a:pt x="0" y="4763"/>
                      <a:pt x="0" y="10934"/>
                    </a:cubicBezTo>
                    <a:lnTo>
                      <a:pt x="0" y="18226"/>
                    </a:lnTo>
                    <a:cubicBezTo>
                      <a:pt x="0" y="20193"/>
                      <a:pt x="289" y="21600"/>
                      <a:pt x="577" y="21600"/>
                    </a:cubicBezTo>
                    <a:lnTo>
                      <a:pt x="20878" y="21600"/>
                    </a:lnTo>
                    <a:cubicBezTo>
                      <a:pt x="21215" y="21600"/>
                      <a:pt x="21456" y="19917"/>
                      <a:pt x="21456" y="18226"/>
                    </a:cubicBezTo>
                    <a:lnTo>
                      <a:pt x="21456" y="10934"/>
                    </a:lnTo>
                    <a:cubicBezTo>
                      <a:pt x="21600" y="5324"/>
                      <a:pt x="20734" y="0"/>
                      <a:pt x="196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02" name="Google Shape;5502;p42"/>
              <p:cNvSpPr/>
              <p:nvPr/>
            </p:nvSpPr>
            <p:spPr>
              <a:xfrm>
                <a:off x="52732" y="425982"/>
                <a:ext cx="801294" cy="162255"/>
              </a:xfrm>
              <a:custGeom>
                <a:rect b="b" l="l" r="r" t="t"/>
                <a:pathLst>
                  <a:path extrusionOk="0" h="21600" w="21600">
                    <a:moveTo>
                      <a:pt x="767" y="0"/>
                    </a:moveTo>
                    <a:cubicBezTo>
                      <a:pt x="328" y="0"/>
                      <a:pt x="0" y="1620"/>
                      <a:pt x="0" y="3506"/>
                    </a:cubicBezTo>
                    <a:lnTo>
                      <a:pt x="0" y="21600"/>
                    </a:lnTo>
                    <a:lnTo>
                      <a:pt x="5741" y="21600"/>
                    </a:lnTo>
                    <a:lnTo>
                      <a:pt x="5741" y="17820"/>
                    </a:lnTo>
                    <a:cubicBezTo>
                      <a:pt x="5741" y="15660"/>
                      <a:pt x="6070" y="14306"/>
                      <a:pt x="6453" y="14306"/>
                    </a:cubicBezTo>
                    <a:cubicBezTo>
                      <a:pt x="6837" y="14306"/>
                      <a:pt x="7165" y="16200"/>
                      <a:pt x="7165" y="17820"/>
                    </a:cubicBezTo>
                    <a:lnTo>
                      <a:pt x="7165" y="21600"/>
                    </a:lnTo>
                    <a:lnTo>
                      <a:pt x="10061" y="21600"/>
                    </a:lnTo>
                    <a:lnTo>
                      <a:pt x="10061" y="17820"/>
                    </a:lnTo>
                    <a:cubicBezTo>
                      <a:pt x="10061" y="15660"/>
                      <a:pt x="10390" y="14306"/>
                      <a:pt x="10827" y="14306"/>
                    </a:cubicBezTo>
                    <a:cubicBezTo>
                      <a:pt x="11210" y="14306"/>
                      <a:pt x="11483" y="16200"/>
                      <a:pt x="11483" y="17820"/>
                    </a:cubicBezTo>
                    <a:lnTo>
                      <a:pt x="11483" y="21600"/>
                    </a:lnTo>
                    <a:lnTo>
                      <a:pt x="14437" y="21600"/>
                    </a:lnTo>
                    <a:lnTo>
                      <a:pt x="14437" y="17820"/>
                    </a:lnTo>
                    <a:cubicBezTo>
                      <a:pt x="14437" y="15660"/>
                      <a:pt x="14765" y="14306"/>
                      <a:pt x="15093" y="14306"/>
                    </a:cubicBezTo>
                    <a:cubicBezTo>
                      <a:pt x="15530" y="14306"/>
                      <a:pt x="15803" y="16200"/>
                      <a:pt x="15803" y="17820"/>
                    </a:cubicBezTo>
                    <a:lnTo>
                      <a:pt x="15803" y="21600"/>
                    </a:lnTo>
                    <a:lnTo>
                      <a:pt x="21600" y="21600"/>
                    </a:lnTo>
                    <a:lnTo>
                      <a:pt x="21600" y="3506"/>
                    </a:lnTo>
                    <a:cubicBezTo>
                      <a:pt x="21600" y="1620"/>
                      <a:pt x="21272" y="0"/>
                      <a:pt x="209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03" name="Google Shape;5503;p42"/>
              <p:cNvSpPr/>
              <p:nvPr/>
            </p:nvSpPr>
            <p:spPr>
              <a:xfrm>
                <a:off x="760728" y="214987"/>
                <a:ext cx="150861" cy="160259"/>
              </a:xfrm>
              <a:custGeom>
                <a:rect b="b" l="l" r="r" t="t"/>
                <a:pathLst>
                  <a:path extrusionOk="0" h="21600" w="21417">
                    <a:moveTo>
                      <a:pt x="17560" y="0"/>
                    </a:moveTo>
                    <a:cubicBezTo>
                      <a:pt x="11518" y="0"/>
                      <a:pt x="5466" y="1640"/>
                      <a:pt x="0" y="4921"/>
                    </a:cubicBezTo>
                    <a:cubicBezTo>
                      <a:pt x="2587" y="9841"/>
                      <a:pt x="4315" y="15855"/>
                      <a:pt x="4890" y="21600"/>
                    </a:cubicBezTo>
                    <a:lnTo>
                      <a:pt x="16408" y="21600"/>
                    </a:lnTo>
                    <a:lnTo>
                      <a:pt x="21307" y="4374"/>
                    </a:lnTo>
                    <a:cubicBezTo>
                      <a:pt x="21600" y="3558"/>
                      <a:pt x="21307" y="2465"/>
                      <a:pt x="20448" y="1371"/>
                    </a:cubicBezTo>
                    <a:cubicBezTo>
                      <a:pt x="19872" y="278"/>
                      <a:pt x="18711" y="0"/>
                      <a:pt x="175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04" name="Google Shape;5504;p42"/>
              <p:cNvSpPr/>
              <p:nvPr/>
            </p:nvSpPr>
            <p:spPr>
              <a:xfrm>
                <a:off x="266548" y="0"/>
                <a:ext cx="475896" cy="375246"/>
              </a:xfrm>
              <a:custGeom>
                <a:rect b="b" l="l" r="r" t="t"/>
                <a:pathLst>
                  <a:path extrusionOk="0" h="21600" w="21563">
                    <a:moveTo>
                      <a:pt x="1252" y="0"/>
                    </a:moveTo>
                    <a:cubicBezTo>
                      <a:pt x="885" y="0"/>
                      <a:pt x="424" y="233"/>
                      <a:pt x="240" y="700"/>
                    </a:cubicBezTo>
                    <a:cubicBezTo>
                      <a:pt x="-37" y="1167"/>
                      <a:pt x="-37" y="1634"/>
                      <a:pt x="56" y="2216"/>
                    </a:cubicBezTo>
                    <a:lnTo>
                      <a:pt x="5847" y="21600"/>
                    </a:lnTo>
                    <a:lnTo>
                      <a:pt x="21563" y="21600"/>
                    </a:lnTo>
                    <a:cubicBezTo>
                      <a:pt x="19818" y="9340"/>
                      <a:pt x="11361" y="0"/>
                      <a:pt x="12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05" name="Google Shape;5505;p42"/>
              <p:cNvSpPr/>
              <p:nvPr/>
            </p:nvSpPr>
            <p:spPr>
              <a:xfrm>
                <a:off x="105896" y="105465"/>
                <a:ext cx="232907" cy="267785"/>
              </a:xfrm>
              <a:custGeom>
                <a:rect b="b" l="l" r="r" t="t"/>
                <a:pathLst>
                  <a:path extrusionOk="0" h="21600" w="21377">
                    <a:moveTo>
                      <a:pt x="2572" y="0"/>
                    </a:moveTo>
                    <a:cubicBezTo>
                      <a:pt x="1828" y="0"/>
                      <a:pt x="894" y="488"/>
                      <a:pt x="522" y="815"/>
                    </a:cubicBezTo>
                    <a:cubicBezTo>
                      <a:pt x="-34" y="1470"/>
                      <a:pt x="-223" y="2124"/>
                      <a:pt x="338" y="2618"/>
                    </a:cubicBezTo>
                    <a:lnTo>
                      <a:pt x="7223" y="21273"/>
                    </a:lnTo>
                    <a:lnTo>
                      <a:pt x="21235" y="21273"/>
                    </a:lnTo>
                    <a:lnTo>
                      <a:pt x="12808" y="1470"/>
                    </a:lnTo>
                    <a:cubicBezTo>
                      <a:pt x="9646" y="488"/>
                      <a:pt x="6106" y="0"/>
                      <a:pt x="2572" y="0"/>
                    </a:cubicBezTo>
                    <a:close/>
                    <a:moveTo>
                      <a:pt x="21235" y="21273"/>
                    </a:moveTo>
                    <a:lnTo>
                      <a:pt x="21377" y="21600"/>
                    </a:lnTo>
                    <a:lnTo>
                      <a:pt x="21377" y="21273"/>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06" name="Google Shape;5506;p42"/>
              <p:cNvSpPr/>
              <p:nvPr/>
            </p:nvSpPr>
            <p:spPr>
              <a:xfrm>
                <a:off x="1285" y="212991"/>
                <a:ext cx="128583" cy="158199"/>
              </a:xfrm>
              <a:custGeom>
                <a:rect b="b" l="l" r="r" t="t"/>
                <a:pathLst>
                  <a:path extrusionOk="0" h="21600" w="21386">
                    <a:moveTo>
                      <a:pt x="4509" y="0"/>
                    </a:moveTo>
                    <a:cubicBezTo>
                      <a:pt x="3159" y="0"/>
                      <a:pt x="1810" y="273"/>
                      <a:pt x="1135" y="1380"/>
                    </a:cubicBezTo>
                    <a:cubicBezTo>
                      <a:pt x="129" y="2215"/>
                      <a:pt x="-214" y="3323"/>
                      <a:pt x="129" y="4431"/>
                    </a:cubicBezTo>
                    <a:lnTo>
                      <a:pt x="5183" y="21600"/>
                    </a:lnTo>
                    <a:lnTo>
                      <a:pt x="21386" y="21600"/>
                    </a:lnTo>
                    <a:lnTo>
                      <a:pt x="12947" y="554"/>
                    </a:lnTo>
                    <a:cubicBezTo>
                      <a:pt x="10249" y="273"/>
                      <a:pt x="7207" y="0"/>
                      <a:pt x="45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507" name="Google Shape;5507;p42"/>
            <p:cNvGrpSpPr/>
            <p:nvPr/>
          </p:nvGrpSpPr>
          <p:grpSpPr>
            <a:xfrm>
              <a:off x="3409262" y="3677962"/>
              <a:ext cx="910816" cy="908757"/>
              <a:chOff x="0" y="64"/>
              <a:chExt cx="910814" cy="908755"/>
            </a:xfrm>
          </p:grpSpPr>
          <p:sp>
            <p:nvSpPr>
              <p:cNvPr id="5508" name="Google Shape;5508;p42"/>
              <p:cNvSpPr/>
              <p:nvPr/>
            </p:nvSpPr>
            <p:spPr>
              <a:xfrm>
                <a:off x="697822" y="785067"/>
                <a:ext cx="52733" cy="123752"/>
              </a:xfrm>
              <a:custGeom>
                <a:rect b="b" l="l" r="r" t="t"/>
                <a:pathLst>
                  <a:path extrusionOk="0" h="21600" w="21600">
                    <a:moveTo>
                      <a:pt x="0" y="0"/>
                    </a:moveTo>
                    <a:lnTo>
                      <a:pt x="0" y="17004"/>
                    </a:lnTo>
                    <a:cubicBezTo>
                      <a:pt x="0" y="19836"/>
                      <a:pt x="4985" y="21600"/>
                      <a:pt x="10813" y="21600"/>
                    </a:cubicBezTo>
                    <a:cubicBezTo>
                      <a:pt x="17459" y="21600"/>
                      <a:pt x="21600" y="19128"/>
                      <a:pt x="21600" y="17004"/>
                    </a:cubicBezTo>
                    <a:lnTo>
                      <a:pt x="21600" y="0"/>
                    </a:lnTo>
                    <a:cubicBezTo>
                      <a:pt x="17459" y="1416"/>
                      <a:pt x="14954" y="2484"/>
                      <a:pt x="10813" y="2484"/>
                    </a:cubicBezTo>
                    <a:cubicBezTo>
                      <a:pt x="4985" y="2484"/>
                      <a:pt x="3323" y="141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09" name="Google Shape;5509;p42"/>
              <p:cNvSpPr/>
              <p:nvPr/>
            </p:nvSpPr>
            <p:spPr>
              <a:xfrm>
                <a:off x="160258" y="691770"/>
                <a:ext cx="162319" cy="5479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10" name="Google Shape;5510;p42"/>
              <p:cNvSpPr/>
              <p:nvPr/>
            </p:nvSpPr>
            <p:spPr>
              <a:xfrm>
                <a:off x="0" y="480839"/>
                <a:ext cx="480775" cy="427980"/>
              </a:xfrm>
              <a:custGeom>
                <a:rect b="b" l="l" r="r" t="t"/>
                <a:pathLst>
                  <a:path extrusionOk="0" h="21600" w="21600">
                    <a:moveTo>
                      <a:pt x="15676" y="7984"/>
                    </a:moveTo>
                    <a:cubicBezTo>
                      <a:pt x="16405" y="7984"/>
                      <a:pt x="16951" y="8598"/>
                      <a:pt x="16951" y="9417"/>
                    </a:cubicBezTo>
                    <a:lnTo>
                      <a:pt x="16951" y="14740"/>
                    </a:lnTo>
                    <a:cubicBezTo>
                      <a:pt x="16951" y="15559"/>
                      <a:pt x="16405" y="16173"/>
                      <a:pt x="15676" y="16173"/>
                    </a:cubicBezTo>
                    <a:lnTo>
                      <a:pt x="6017" y="16173"/>
                    </a:lnTo>
                    <a:cubicBezTo>
                      <a:pt x="5378" y="16173"/>
                      <a:pt x="4741" y="15559"/>
                      <a:pt x="4741" y="14740"/>
                    </a:cubicBezTo>
                    <a:lnTo>
                      <a:pt x="4741" y="9417"/>
                    </a:lnTo>
                    <a:cubicBezTo>
                      <a:pt x="4741" y="8598"/>
                      <a:pt x="5378" y="7984"/>
                      <a:pt x="6017" y="7984"/>
                    </a:cubicBezTo>
                    <a:close/>
                    <a:moveTo>
                      <a:pt x="4741" y="0"/>
                    </a:moveTo>
                    <a:lnTo>
                      <a:pt x="4741" y="3172"/>
                    </a:lnTo>
                    <a:lnTo>
                      <a:pt x="1915" y="4709"/>
                    </a:lnTo>
                    <a:cubicBezTo>
                      <a:pt x="639" y="5323"/>
                      <a:pt x="0" y="6756"/>
                      <a:pt x="0" y="8290"/>
                    </a:cubicBezTo>
                    <a:lnTo>
                      <a:pt x="0" y="17402"/>
                    </a:lnTo>
                    <a:cubicBezTo>
                      <a:pt x="0" y="19653"/>
                      <a:pt x="1551" y="21600"/>
                      <a:pt x="3648" y="21600"/>
                    </a:cubicBezTo>
                    <a:lnTo>
                      <a:pt x="18137" y="21600"/>
                    </a:lnTo>
                    <a:cubicBezTo>
                      <a:pt x="20049" y="21600"/>
                      <a:pt x="21600" y="19653"/>
                      <a:pt x="21600" y="17506"/>
                    </a:cubicBezTo>
                    <a:lnTo>
                      <a:pt x="21600" y="8394"/>
                    </a:lnTo>
                    <a:cubicBezTo>
                      <a:pt x="21600" y="6857"/>
                      <a:pt x="20871" y="5424"/>
                      <a:pt x="19685" y="4809"/>
                    </a:cubicBezTo>
                    <a:lnTo>
                      <a:pt x="16862" y="3276"/>
                    </a:lnTo>
                    <a:lnTo>
                      <a:pt x="1686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11" name="Google Shape;5511;p42"/>
              <p:cNvSpPr/>
              <p:nvPr/>
            </p:nvSpPr>
            <p:spPr>
              <a:xfrm>
                <a:off x="545676" y="64"/>
                <a:ext cx="361220" cy="352969"/>
              </a:xfrm>
              <a:custGeom>
                <a:rect b="b" l="l" r="r" t="t"/>
                <a:pathLst>
                  <a:path extrusionOk="0" h="21600" w="21368">
                    <a:moveTo>
                      <a:pt x="10440" y="0"/>
                    </a:moveTo>
                    <a:cubicBezTo>
                      <a:pt x="5641" y="0"/>
                      <a:pt x="1440" y="3475"/>
                      <a:pt x="0" y="7943"/>
                    </a:cubicBezTo>
                    <a:lnTo>
                      <a:pt x="8760" y="15146"/>
                    </a:lnTo>
                    <a:lnTo>
                      <a:pt x="8760" y="8440"/>
                    </a:lnTo>
                    <a:cubicBezTo>
                      <a:pt x="8760" y="7447"/>
                      <a:pt x="9602" y="6702"/>
                      <a:pt x="10440" y="6702"/>
                    </a:cubicBezTo>
                    <a:cubicBezTo>
                      <a:pt x="11400" y="6702"/>
                      <a:pt x="12002" y="7447"/>
                      <a:pt x="12002" y="8440"/>
                    </a:cubicBezTo>
                    <a:lnTo>
                      <a:pt x="12002" y="21600"/>
                    </a:lnTo>
                    <a:lnTo>
                      <a:pt x="21360" y="14027"/>
                    </a:lnTo>
                    <a:lnTo>
                      <a:pt x="21360" y="11545"/>
                    </a:lnTo>
                    <a:cubicBezTo>
                      <a:pt x="21600" y="5213"/>
                      <a:pt x="16561" y="0"/>
                      <a:pt x="104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12" name="Google Shape;5512;p42"/>
              <p:cNvSpPr/>
              <p:nvPr/>
            </p:nvSpPr>
            <p:spPr>
              <a:xfrm>
                <a:off x="750554" y="294182"/>
                <a:ext cx="160260" cy="269782"/>
              </a:xfrm>
              <a:custGeom>
                <a:rect b="b" l="l" r="r" t="t"/>
                <a:pathLst>
                  <a:path extrusionOk="0" h="21600" w="21600">
                    <a:moveTo>
                      <a:pt x="21600" y="0"/>
                    </a:moveTo>
                    <a:lnTo>
                      <a:pt x="0" y="9743"/>
                    </a:lnTo>
                    <a:lnTo>
                      <a:pt x="0" y="21600"/>
                    </a:lnTo>
                    <a:lnTo>
                      <a:pt x="21600" y="11857"/>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13" name="Google Shape;5513;p42"/>
              <p:cNvSpPr/>
              <p:nvPr/>
            </p:nvSpPr>
            <p:spPr>
              <a:xfrm>
                <a:off x="537563" y="188717"/>
                <a:ext cx="160260" cy="267785"/>
              </a:xfrm>
              <a:custGeom>
                <a:rect b="b" l="l" r="r" t="t"/>
                <a:pathLst>
                  <a:path extrusionOk="0" h="21600" w="21600">
                    <a:moveTo>
                      <a:pt x="0" y="0"/>
                    </a:moveTo>
                    <a:lnTo>
                      <a:pt x="0" y="11779"/>
                    </a:lnTo>
                    <a:lnTo>
                      <a:pt x="21600" y="21600"/>
                    </a:lnTo>
                    <a:lnTo>
                      <a:pt x="21600" y="9816"/>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14" name="Google Shape;5514;p42"/>
              <p:cNvSpPr/>
              <p:nvPr/>
            </p:nvSpPr>
            <p:spPr>
              <a:xfrm>
                <a:off x="750554" y="507174"/>
                <a:ext cx="160260" cy="277894"/>
              </a:xfrm>
              <a:custGeom>
                <a:rect b="b" l="l" r="r" t="t"/>
                <a:pathLst>
                  <a:path extrusionOk="0" h="21600" w="21600">
                    <a:moveTo>
                      <a:pt x="21600" y="0"/>
                    </a:moveTo>
                    <a:lnTo>
                      <a:pt x="0" y="9304"/>
                    </a:lnTo>
                    <a:lnTo>
                      <a:pt x="0" y="21600"/>
                    </a:lnTo>
                    <a:lnTo>
                      <a:pt x="13946" y="13402"/>
                    </a:lnTo>
                    <a:cubicBezTo>
                      <a:pt x="18866" y="10720"/>
                      <a:pt x="21600" y="7097"/>
                      <a:pt x="21600" y="3153"/>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15" name="Google Shape;5515;p42"/>
              <p:cNvSpPr/>
              <p:nvPr/>
            </p:nvSpPr>
            <p:spPr>
              <a:xfrm>
                <a:off x="537563" y="401708"/>
                <a:ext cx="160260" cy="383360"/>
              </a:xfrm>
              <a:custGeom>
                <a:rect b="b" l="l" r="r" t="t"/>
                <a:pathLst>
                  <a:path extrusionOk="0" h="21600" w="21600">
                    <a:moveTo>
                      <a:pt x="0" y="0"/>
                    </a:moveTo>
                    <a:lnTo>
                      <a:pt x="0" y="8228"/>
                    </a:lnTo>
                    <a:cubicBezTo>
                      <a:pt x="0" y="11087"/>
                      <a:pt x="2734" y="13713"/>
                      <a:pt x="7385" y="15658"/>
                    </a:cubicBezTo>
                    <a:lnTo>
                      <a:pt x="21600" y="21600"/>
                    </a:lnTo>
                    <a:lnTo>
                      <a:pt x="21600" y="6744"/>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16" name="Google Shape;5516;p42"/>
              <p:cNvSpPr/>
              <p:nvPr/>
            </p:nvSpPr>
            <p:spPr>
              <a:xfrm>
                <a:off x="52797" y="320581"/>
                <a:ext cx="375246" cy="105466"/>
              </a:xfrm>
              <a:custGeom>
                <a:rect b="b" l="l" r="r" t="t"/>
                <a:pathLst>
                  <a:path extrusionOk="0" h="21600" w="21600">
                    <a:moveTo>
                      <a:pt x="3035" y="0"/>
                    </a:moveTo>
                    <a:cubicBezTo>
                      <a:pt x="1282" y="0"/>
                      <a:pt x="0" y="4563"/>
                      <a:pt x="0" y="10800"/>
                    </a:cubicBezTo>
                    <a:cubicBezTo>
                      <a:pt x="0" y="17024"/>
                      <a:pt x="1516" y="21600"/>
                      <a:pt x="3035" y="21600"/>
                    </a:cubicBezTo>
                    <a:lnTo>
                      <a:pt x="18565" y="21600"/>
                    </a:lnTo>
                    <a:cubicBezTo>
                      <a:pt x="20314" y="21600"/>
                      <a:pt x="21600" y="17024"/>
                      <a:pt x="21600" y="10800"/>
                    </a:cubicBezTo>
                    <a:cubicBezTo>
                      <a:pt x="21600" y="4563"/>
                      <a:pt x="20314" y="0"/>
                      <a:pt x="185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517" name="Google Shape;5517;p42"/>
            <p:cNvGrpSpPr/>
            <p:nvPr/>
          </p:nvGrpSpPr>
          <p:grpSpPr>
            <a:xfrm>
              <a:off x="3411234" y="4832997"/>
              <a:ext cx="908842" cy="852289"/>
              <a:chOff x="0" y="0"/>
              <a:chExt cx="908841" cy="852288"/>
            </a:xfrm>
          </p:grpSpPr>
          <p:sp>
            <p:nvSpPr>
              <p:cNvPr id="5518" name="Google Shape;5518;p42"/>
              <p:cNvSpPr/>
              <p:nvPr/>
            </p:nvSpPr>
            <p:spPr>
              <a:xfrm>
                <a:off x="160345" y="160258"/>
                <a:ext cx="50674" cy="50738"/>
              </a:xfrm>
              <a:custGeom>
                <a:rect b="b" l="l" r="r" t="t"/>
                <a:pathLst>
                  <a:path extrusionOk="0" h="21600" w="21600">
                    <a:moveTo>
                      <a:pt x="10375" y="0"/>
                    </a:moveTo>
                    <a:cubicBezTo>
                      <a:pt x="5187" y="0"/>
                      <a:pt x="0" y="5181"/>
                      <a:pt x="0" y="11239"/>
                    </a:cubicBezTo>
                    <a:cubicBezTo>
                      <a:pt x="0" y="16419"/>
                      <a:pt x="5187" y="21600"/>
                      <a:pt x="10375" y="21600"/>
                    </a:cubicBezTo>
                    <a:cubicBezTo>
                      <a:pt x="16413" y="21600"/>
                      <a:pt x="21600" y="16419"/>
                      <a:pt x="21600" y="11239"/>
                    </a:cubicBezTo>
                    <a:cubicBezTo>
                      <a:pt x="21600" y="5181"/>
                      <a:pt x="16413" y="0"/>
                      <a:pt x="103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19" name="Google Shape;5519;p42"/>
              <p:cNvSpPr/>
              <p:nvPr/>
            </p:nvSpPr>
            <p:spPr>
              <a:xfrm>
                <a:off x="478802" y="160258"/>
                <a:ext cx="50737" cy="50738"/>
              </a:xfrm>
              <a:custGeom>
                <a:rect b="b" l="l" r="r" t="t"/>
                <a:pathLst>
                  <a:path extrusionOk="0" h="21600" w="21600">
                    <a:moveTo>
                      <a:pt x="11239" y="0"/>
                    </a:moveTo>
                    <a:cubicBezTo>
                      <a:pt x="5181" y="0"/>
                      <a:pt x="0" y="5181"/>
                      <a:pt x="0" y="11239"/>
                    </a:cubicBezTo>
                    <a:cubicBezTo>
                      <a:pt x="0" y="16419"/>
                      <a:pt x="5181" y="21600"/>
                      <a:pt x="11239" y="21600"/>
                    </a:cubicBezTo>
                    <a:cubicBezTo>
                      <a:pt x="17269" y="21600"/>
                      <a:pt x="21600" y="16419"/>
                      <a:pt x="21600" y="11239"/>
                    </a:cubicBezTo>
                    <a:cubicBezTo>
                      <a:pt x="21600" y="5181"/>
                      <a:pt x="17269" y="0"/>
                      <a:pt x="112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20" name="Google Shape;5520;p42"/>
              <p:cNvSpPr/>
              <p:nvPr/>
            </p:nvSpPr>
            <p:spPr>
              <a:xfrm>
                <a:off x="50" y="0"/>
                <a:ext cx="689747" cy="373251"/>
              </a:xfrm>
              <a:custGeom>
                <a:rect b="b" l="l" r="r" t="t"/>
                <a:pathLst>
                  <a:path extrusionOk="0" h="21600" w="21537">
                    <a:moveTo>
                      <a:pt x="5765" y="6223"/>
                    </a:moveTo>
                    <a:cubicBezTo>
                      <a:pt x="7158" y="6223"/>
                      <a:pt x="8298" y="8216"/>
                      <a:pt x="8298" y="10802"/>
                    </a:cubicBezTo>
                    <a:cubicBezTo>
                      <a:pt x="8298" y="13265"/>
                      <a:pt x="7221" y="15497"/>
                      <a:pt x="5765" y="15497"/>
                    </a:cubicBezTo>
                    <a:cubicBezTo>
                      <a:pt x="4434" y="15497"/>
                      <a:pt x="3232" y="13384"/>
                      <a:pt x="3232" y="10802"/>
                    </a:cubicBezTo>
                    <a:cubicBezTo>
                      <a:pt x="3232" y="8216"/>
                      <a:pt x="4372" y="6223"/>
                      <a:pt x="5765" y="6223"/>
                    </a:cubicBezTo>
                    <a:close/>
                    <a:moveTo>
                      <a:pt x="15773" y="6223"/>
                    </a:moveTo>
                    <a:cubicBezTo>
                      <a:pt x="17102" y="6223"/>
                      <a:pt x="18306" y="8216"/>
                      <a:pt x="18306" y="10802"/>
                    </a:cubicBezTo>
                    <a:cubicBezTo>
                      <a:pt x="18306" y="13265"/>
                      <a:pt x="17166" y="15497"/>
                      <a:pt x="15773" y="15497"/>
                    </a:cubicBezTo>
                    <a:cubicBezTo>
                      <a:pt x="14442" y="15497"/>
                      <a:pt x="13238" y="13384"/>
                      <a:pt x="13238" y="10802"/>
                    </a:cubicBezTo>
                    <a:cubicBezTo>
                      <a:pt x="13238" y="8216"/>
                      <a:pt x="14316" y="6223"/>
                      <a:pt x="15773" y="6223"/>
                    </a:cubicBezTo>
                    <a:close/>
                    <a:moveTo>
                      <a:pt x="5765" y="0"/>
                    </a:moveTo>
                    <a:cubicBezTo>
                      <a:pt x="2534" y="0"/>
                      <a:pt x="1" y="4930"/>
                      <a:pt x="1" y="10802"/>
                    </a:cubicBezTo>
                    <a:cubicBezTo>
                      <a:pt x="-63" y="16786"/>
                      <a:pt x="2534" y="21600"/>
                      <a:pt x="5765" y="21600"/>
                    </a:cubicBezTo>
                    <a:cubicBezTo>
                      <a:pt x="7918" y="21600"/>
                      <a:pt x="9756" y="19368"/>
                      <a:pt x="10769" y="16316"/>
                    </a:cubicBezTo>
                    <a:cubicBezTo>
                      <a:pt x="11782" y="19487"/>
                      <a:pt x="13618" y="21600"/>
                      <a:pt x="15773" y="21600"/>
                    </a:cubicBezTo>
                    <a:cubicBezTo>
                      <a:pt x="19002" y="21600"/>
                      <a:pt x="21537" y="16786"/>
                      <a:pt x="21537" y="10802"/>
                    </a:cubicBezTo>
                    <a:cubicBezTo>
                      <a:pt x="21537" y="4695"/>
                      <a:pt x="18940" y="0"/>
                      <a:pt x="15773" y="0"/>
                    </a:cubicBezTo>
                    <a:cubicBezTo>
                      <a:pt x="13618" y="0"/>
                      <a:pt x="11782" y="2232"/>
                      <a:pt x="10769" y="5284"/>
                    </a:cubicBezTo>
                    <a:cubicBezTo>
                      <a:pt x="9756" y="2113"/>
                      <a:pt x="7918" y="0"/>
                      <a:pt x="57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21" name="Google Shape;5521;p42"/>
              <p:cNvSpPr/>
              <p:nvPr/>
            </p:nvSpPr>
            <p:spPr>
              <a:xfrm>
                <a:off x="158285" y="638974"/>
                <a:ext cx="160259" cy="52734"/>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22" name="Google Shape;5522;p42"/>
              <p:cNvSpPr/>
              <p:nvPr/>
            </p:nvSpPr>
            <p:spPr>
              <a:xfrm>
                <a:off x="0" y="373250"/>
                <a:ext cx="691793" cy="478716"/>
              </a:xfrm>
              <a:custGeom>
                <a:rect b="b" l="l" r="r" t="t"/>
                <a:pathLst>
                  <a:path extrusionOk="0" h="21600" w="21539">
                    <a:moveTo>
                      <a:pt x="14086" y="4852"/>
                    </a:moveTo>
                    <a:cubicBezTo>
                      <a:pt x="14529" y="4852"/>
                      <a:pt x="14846" y="5401"/>
                      <a:pt x="14846" y="5950"/>
                    </a:cubicBezTo>
                    <a:cubicBezTo>
                      <a:pt x="14846" y="6682"/>
                      <a:pt x="14467" y="7231"/>
                      <a:pt x="14086" y="7231"/>
                    </a:cubicBezTo>
                    <a:cubicBezTo>
                      <a:pt x="13581" y="7231"/>
                      <a:pt x="13202" y="6682"/>
                      <a:pt x="13202" y="5950"/>
                    </a:cubicBezTo>
                    <a:cubicBezTo>
                      <a:pt x="13202" y="5401"/>
                      <a:pt x="13581" y="4852"/>
                      <a:pt x="14086" y="4852"/>
                    </a:cubicBezTo>
                    <a:close/>
                    <a:moveTo>
                      <a:pt x="17371" y="4852"/>
                    </a:moveTo>
                    <a:cubicBezTo>
                      <a:pt x="17877" y="4852"/>
                      <a:pt x="18255" y="5401"/>
                      <a:pt x="18255" y="5950"/>
                    </a:cubicBezTo>
                    <a:cubicBezTo>
                      <a:pt x="18255" y="6682"/>
                      <a:pt x="17877" y="7231"/>
                      <a:pt x="17371" y="7231"/>
                    </a:cubicBezTo>
                    <a:cubicBezTo>
                      <a:pt x="16928" y="7231"/>
                      <a:pt x="16614" y="6682"/>
                      <a:pt x="16614" y="5950"/>
                    </a:cubicBezTo>
                    <a:cubicBezTo>
                      <a:pt x="16487" y="5401"/>
                      <a:pt x="16928" y="4852"/>
                      <a:pt x="17371" y="4852"/>
                    </a:cubicBezTo>
                    <a:close/>
                    <a:moveTo>
                      <a:pt x="10740" y="9520"/>
                    </a:moveTo>
                    <a:cubicBezTo>
                      <a:pt x="11245" y="9520"/>
                      <a:pt x="11624" y="10069"/>
                      <a:pt x="11624" y="10708"/>
                    </a:cubicBezTo>
                    <a:lnTo>
                      <a:pt x="11624" y="15560"/>
                    </a:lnTo>
                    <a:cubicBezTo>
                      <a:pt x="11624" y="16292"/>
                      <a:pt x="11245" y="16841"/>
                      <a:pt x="10740" y="16841"/>
                    </a:cubicBezTo>
                    <a:lnTo>
                      <a:pt x="4109" y="16841"/>
                    </a:lnTo>
                    <a:cubicBezTo>
                      <a:pt x="3666" y="16841"/>
                      <a:pt x="3225" y="16292"/>
                      <a:pt x="3225" y="15560"/>
                    </a:cubicBezTo>
                    <a:lnTo>
                      <a:pt x="3225" y="10708"/>
                    </a:lnTo>
                    <a:cubicBezTo>
                      <a:pt x="3225" y="10069"/>
                      <a:pt x="3666" y="9520"/>
                      <a:pt x="4109" y="9520"/>
                    </a:cubicBezTo>
                    <a:close/>
                    <a:moveTo>
                      <a:pt x="10423" y="0"/>
                    </a:moveTo>
                    <a:cubicBezTo>
                      <a:pt x="9160" y="1464"/>
                      <a:pt x="7519" y="2379"/>
                      <a:pt x="5750" y="2379"/>
                    </a:cubicBezTo>
                    <a:cubicBezTo>
                      <a:pt x="4109" y="2379"/>
                      <a:pt x="2593" y="1557"/>
                      <a:pt x="1455" y="366"/>
                    </a:cubicBezTo>
                    <a:cubicBezTo>
                      <a:pt x="570" y="915"/>
                      <a:pt x="3" y="2196"/>
                      <a:pt x="3" y="3661"/>
                    </a:cubicBezTo>
                    <a:lnTo>
                      <a:pt x="3" y="18030"/>
                    </a:lnTo>
                    <a:cubicBezTo>
                      <a:pt x="-61" y="20046"/>
                      <a:pt x="1013" y="21600"/>
                      <a:pt x="2467" y="21600"/>
                    </a:cubicBezTo>
                    <a:lnTo>
                      <a:pt x="19013" y="21600"/>
                    </a:lnTo>
                    <a:cubicBezTo>
                      <a:pt x="20402" y="21600"/>
                      <a:pt x="21539" y="20046"/>
                      <a:pt x="21539" y="18030"/>
                    </a:cubicBezTo>
                    <a:lnTo>
                      <a:pt x="21539" y="3661"/>
                    </a:lnTo>
                    <a:cubicBezTo>
                      <a:pt x="21539" y="2196"/>
                      <a:pt x="20908" y="915"/>
                      <a:pt x="20150" y="366"/>
                    </a:cubicBezTo>
                    <a:cubicBezTo>
                      <a:pt x="18887" y="1557"/>
                      <a:pt x="17433" y="2379"/>
                      <a:pt x="15792" y="2379"/>
                    </a:cubicBezTo>
                    <a:cubicBezTo>
                      <a:pt x="14086" y="2379"/>
                      <a:pt x="12508" y="1464"/>
                      <a:pt x="111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23" name="Google Shape;5523;p42"/>
              <p:cNvSpPr/>
              <p:nvPr/>
            </p:nvSpPr>
            <p:spPr>
              <a:xfrm>
                <a:off x="746585" y="372928"/>
                <a:ext cx="162256" cy="479360"/>
              </a:xfrm>
              <a:custGeom>
                <a:rect b="b" l="l" r="r" t="t"/>
                <a:pathLst>
                  <a:path extrusionOk="0" h="21600" w="21600">
                    <a:moveTo>
                      <a:pt x="17923" y="0"/>
                    </a:moveTo>
                    <a:cubicBezTo>
                      <a:pt x="17434" y="0"/>
                      <a:pt x="16929" y="29"/>
                      <a:pt x="16474" y="107"/>
                    </a:cubicBezTo>
                    <a:lnTo>
                      <a:pt x="0" y="2849"/>
                    </a:lnTo>
                    <a:lnTo>
                      <a:pt x="0" y="18754"/>
                    </a:lnTo>
                    <a:lnTo>
                      <a:pt x="16474" y="21496"/>
                    </a:lnTo>
                    <a:cubicBezTo>
                      <a:pt x="16929" y="21571"/>
                      <a:pt x="17434" y="21600"/>
                      <a:pt x="17923" y="21600"/>
                    </a:cubicBezTo>
                    <a:cubicBezTo>
                      <a:pt x="18591" y="21600"/>
                      <a:pt x="19243" y="21548"/>
                      <a:pt x="19714" y="21496"/>
                    </a:cubicBezTo>
                    <a:cubicBezTo>
                      <a:pt x="20794" y="21220"/>
                      <a:pt x="21600" y="20947"/>
                      <a:pt x="21600" y="20489"/>
                    </a:cubicBezTo>
                    <a:lnTo>
                      <a:pt x="21600" y="1204"/>
                    </a:lnTo>
                    <a:cubicBezTo>
                      <a:pt x="21600" y="746"/>
                      <a:pt x="20794" y="380"/>
                      <a:pt x="19714" y="107"/>
                    </a:cubicBezTo>
                    <a:cubicBezTo>
                      <a:pt x="19243" y="52"/>
                      <a:pt x="18591" y="0"/>
                      <a:pt x="179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524" name="Google Shape;5524;p42"/>
            <p:cNvGrpSpPr/>
            <p:nvPr/>
          </p:nvGrpSpPr>
          <p:grpSpPr>
            <a:xfrm>
              <a:off x="3324956" y="5940034"/>
              <a:ext cx="908755" cy="902703"/>
              <a:chOff x="0" y="0"/>
              <a:chExt cx="908753" cy="902702"/>
            </a:xfrm>
          </p:grpSpPr>
          <p:sp>
            <p:nvSpPr>
              <p:cNvPr id="5525" name="Google Shape;5525;p42"/>
              <p:cNvSpPr/>
              <p:nvPr/>
            </p:nvSpPr>
            <p:spPr>
              <a:xfrm>
                <a:off x="235799" y="465065"/>
                <a:ext cx="53780" cy="51703"/>
              </a:xfrm>
              <a:custGeom>
                <a:rect b="b" l="l" r="r" t="t"/>
                <a:pathLst>
                  <a:path extrusionOk="0" h="21600" w="19739">
                    <a:moveTo>
                      <a:pt x="9872" y="0"/>
                    </a:moveTo>
                    <a:cubicBezTo>
                      <a:pt x="7272" y="0"/>
                      <a:pt x="4649" y="1049"/>
                      <a:pt x="2782" y="3174"/>
                    </a:cubicBezTo>
                    <a:cubicBezTo>
                      <a:pt x="-928" y="7397"/>
                      <a:pt x="-928" y="14176"/>
                      <a:pt x="2782" y="18426"/>
                    </a:cubicBezTo>
                    <a:cubicBezTo>
                      <a:pt x="4649" y="20551"/>
                      <a:pt x="7272" y="21600"/>
                      <a:pt x="9872" y="21600"/>
                    </a:cubicBezTo>
                    <a:cubicBezTo>
                      <a:pt x="12472" y="21600"/>
                      <a:pt x="15071" y="20551"/>
                      <a:pt x="16938" y="18426"/>
                    </a:cubicBezTo>
                    <a:cubicBezTo>
                      <a:pt x="20672" y="14176"/>
                      <a:pt x="20672" y="7397"/>
                      <a:pt x="16938" y="3174"/>
                    </a:cubicBezTo>
                    <a:cubicBezTo>
                      <a:pt x="15071" y="1049"/>
                      <a:pt x="12472" y="0"/>
                      <a:pt x="98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26" name="Google Shape;5526;p42"/>
              <p:cNvSpPr/>
              <p:nvPr/>
            </p:nvSpPr>
            <p:spPr>
              <a:xfrm>
                <a:off x="417869" y="411817"/>
                <a:ext cx="178480" cy="121692"/>
              </a:xfrm>
              <a:custGeom>
                <a:rect b="b" l="l" r="r" t="t"/>
                <a:pathLst>
                  <a:path extrusionOk="0" h="21600" w="21600">
                    <a:moveTo>
                      <a:pt x="4418" y="0"/>
                    </a:moveTo>
                    <a:lnTo>
                      <a:pt x="0" y="6480"/>
                    </a:lnTo>
                    <a:lnTo>
                      <a:pt x="17182" y="21600"/>
                    </a:lnTo>
                    <a:lnTo>
                      <a:pt x="21600" y="15120"/>
                    </a:lnTo>
                    <a:lnTo>
                      <a:pt x="441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27" name="Google Shape;5527;p42"/>
              <p:cNvSpPr/>
              <p:nvPr/>
            </p:nvSpPr>
            <p:spPr>
              <a:xfrm>
                <a:off x="0" y="0"/>
                <a:ext cx="908753" cy="902702"/>
              </a:xfrm>
              <a:custGeom>
                <a:rect b="b" l="l" r="r" t="t"/>
                <a:pathLst>
                  <a:path extrusionOk="0" h="21600" w="21551">
                    <a:moveTo>
                      <a:pt x="12483" y="4818"/>
                    </a:moveTo>
                    <a:cubicBezTo>
                      <a:pt x="12652" y="4818"/>
                      <a:pt x="12820" y="4878"/>
                      <a:pt x="12941" y="4999"/>
                    </a:cubicBezTo>
                    <a:lnTo>
                      <a:pt x="13854" y="5873"/>
                    </a:lnTo>
                    <a:cubicBezTo>
                      <a:pt x="14095" y="6116"/>
                      <a:pt x="14095" y="6552"/>
                      <a:pt x="13854" y="6796"/>
                    </a:cubicBezTo>
                    <a:cubicBezTo>
                      <a:pt x="13735" y="6918"/>
                      <a:pt x="13565" y="6978"/>
                      <a:pt x="13397" y="6978"/>
                    </a:cubicBezTo>
                    <a:cubicBezTo>
                      <a:pt x="13229" y="6978"/>
                      <a:pt x="13060" y="6918"/>
                      <a:pt x="12941" y="6796"/>
                    </a:cubicBezTo>
                    <a:lnTo>
                      <a:pt x="12026" y="5873"/>
                    </a:lnTo>
                    <a:cubicBezTo>
                      <a:pt x="11786" y="5631"/>
                      <a:pt x="11786" y="5243"/>
                      <a:pt x="12026" y="4999"/>
                    </a:cubicBezTo>
                    <a:cubicBezTo>
                      <a:pt x="12147" y="4878"/>
                      <a:pt x="12315" y="4818"/>
                      <a:pt x="12483" y="4818"/>
                    </a:cubicBezTo>
                    <a:close/>
                    <a:moveTo>
                      <a:pt x="15129" y="7488"/>
                    </a:moveTo>
                    <a:cubicBezTo>
                      <a:pt x="15297" y="7488"/>
                      <a:pt x="15466" y="7548"/>
                      <a:pt x="15585" y="7669"/>
                    </a:cubicBezTo>
                    <a:lnTo>
                      <a:pt x="16500" y="8543"/>
                    </a:lnTo>
                    <a:cubicBezTo>
                      <a:pt x="16741" y="8883"/>
                      <a:pt x="16741" y="9222"/>
                      <a:pt x="16500" y="9466"/>
                    </a:cubicBezTo>
                    <a:cubicBezTo>
                      <a:pt x="16379" y="9586"/>
                      <a:pt x="16211" y="9648"/>
                      <a:pt x="16043" y="9648"/>
                    </a:cubicBezTo>
                    <a:cubicBezTo>
                      <a:pt x="15875" y="9648"/>
                      <a:pt x="15706" y="9586"/>
                      <a:pt x="15585" y="9466"/>
                    </a:cubicBezTo>
                    <a:lnTo>
                      <a:pt x="14672" y="8543"/>
                    </a:lnTo>
                    <a:cubicBezTo>
                      <a:pt x="14431" y="8301"/>
                      <a:pt x="14431" y="7913"/>
                      <a:pt x="14672" y="7669"/>
                    </a:cubicBezTo>
                    <a:cubicBezTo>
                      <a:pt x="14793" y="7548"/>
                      <a:pt x="14961" y="7488"/>
                      <a:pt x="15129" y="7488"/>
                    </a:cubicBezTo>
                    <a:close/>
                    <a:moveTo>
                      <a:pt x="10728" y="8423"/>
                    </a:moveTo>
                    <a:cubicBezTo>
                      <a:pt x="10830" y="8423"/>
                      <a:pt x="10933" y="8444"/>
                      <a:pt x="11017" y="8495"/>
                    </a:cubicBezTo>
                    <a:lnTo>
                      <a:pt x="15442" y="11213"/>
                    </a:lnTo>
                    <a:cubicBezTo>
                      <a:pt x="15827" y="11407"/>
                      <a:pt x="15875" y="11892"/>
                      <a:pt x="15634" y="12184"/>
                    </a:cubicBezTo>
                    <a:lnTo>
                      <a:pt x="11209" y="16698"/>
                    </a:lnTo>
                    <a:cubicBezTo>
                      <a:pt x="10847" y="17061"/>
                      <a:pt x="10366" y="17243"/>
                      <a:pt x="9873" y="17243"/>
                    </a:cubicBezTo>
                    <a:cubicBezTo>
                      <a:pt x="9380" y="17243"/>
                      <a:pt x="8876" y="17061"/>
                      <a:pt x="8467" y="16698"/>
                    </a:cubicBezTo>
                    <a:cubicBezTo>
                      <a:pt x="7744" y="15969"/>
                      <a:pt x="7744" y="14756"/>
                      <a:pt x="8467" y="13980"/>
                    </a:cubicBezTo>
                    <a:cubicBezTo>
                      <a:pt x="8827" y="13615"/>
                      <a:pt x="9332" y="13433"/>
                      <a:pt x="9838" y="13433"/>
                    </a:cubicBezTo>
                    <a:cubicBezTo>
                      <a:pt x="10342" y="13433"/>
                      <a:pt x="10847" y="13615"/>
                      <a:pt x="11209" y="13980"/>
                    </a:cubicBezTo>
                    <a:cubicBezTo>
                      <a:pt x="11353" y="14125"/>
                      <a:pt x="11498" y="14319"/>
                      <a:pt x="11545" y="14513"/>
                    </a:cubicBezTo>
                    <a:lnTo>
                      <a:pt x="12411" y="13639"/>
                    </a:lnTo>
                    <a:lnTo>
                      <a:pt x="9044" y="11649"/>
                    </a:lnTo>
                    <a:lnTo>
                      <a:pt x="7601" y="13106"/>
                    </a:lnTo>
                    <a:cubicBezTo>
                      <a:pt x="7239" y="13470"/>
                      <a:pt x="6758" y="13652"/>
                      <a:pt x="6265" y="13652"/>
                    </a:cubicBezTo>
                    <a:cubicBezTo>
                      <a:pt x="5772" y="13652"/>
                      <a:pt x="5268" y="13470"/>
                      <a:pt x="4859" y="13106"/>
                    </a:cubicBezTo>
                    <a:cubicBezTo>
                      <a:pt x="4136" y="12378"/>
                      <a:pt x="4136" y="11164"/>
                      <a:pt x="4859" y="10387"/>
                    </a:cubicBezTo>
                    <a:cubicBezTo>
                      <a:pt x="5219" y="10024"/>
                      <a:pt x="5724" y="9842"/>
                      <a:pt x="6230" y="9842"/>
                    </a:cubicBezTo>
                    <a:cubicBezTo>
                      <a:pt x="6735" y="9842"/>
                      <a:pt x="7239" y="10024"/>
                      <a:pt x="7601" y="10387"/>
                    </a:cubicBezTo>
                    <a:cubicBezTo>
                      <a:pt x="7744" y="10533"/>
                      <a:pt x="7890" y="10728"/>
                      <a:pt x="7937" y="10922"/>
                    </a:cubicBezTo>
                    <a:lnTo>
                      <a:pt x="10246" y="8592"/>
                    </a:lnTo>
                    <a:cubicBezTo>
                      <a:pt x="10340" y="8497"/>
                      <a:pt x="10536" y="8423"/>
                      <a:pt x="10728" y="8423"/>
                    </a:cubicBezTo>
                    <a:close/>
                    <a:moveTo>
                      <a:pt x="13758" y="0"/>
                    </a:moveTo>
                    <a:cubicBezTo>
                      <a:pt x="13614" y="0"/>
                      <a:pt x="13469" y="49"/>
                      <a:pt x="13373" y="194"/>
                    </a:cubicBezTo>
                    <a:cubicBezTo>
                      <a:pt x="13252" y="316"/>
                      <a:pt x="13084" y="376"/>
                      <a:pt x="12916" y="376"/>
                    </a:cubicBezTo>
                    <a:cubicBezTo>
                      <a:pt x="12748" y="376"/>
                      <a:pt x="12579" y="316"/>
                      <a:pt x="12460" y="194"/>
                    </a:cubicBezTo>
                    <a:cubicBezTo>
                      <a:pt x="12339" y="72"/>
                      <a:pt x="12171" y="12"/>
                      <a:pt x="12002" y="12"/>
                    </a:cubicBezTo>
                    <a:cubicBezTo>
                      <a:pt x="11834" y="12"/>
                      <a:pt x="11666" y="72"/>
                      <a:pt x="11545" y="194"/>
                    </a:cubicBezTo>
                    <a:lnTo>
                      <a:pt x="9861" y="1893"/>
                    </a:lnTo>
                    <a:lnTo>
                      <a:pt x="11209" y="3205"/>
                    </a:lnTo>
                    <a:cubicBezTo>
                      <a:pt x="11449" y="3446"/>
                      <a:pt x="11449" y="3884"/>
                      <a:pt x="11209" y="4126"/>
                    </a:cubicBezTo>
                    <a:cubicBezTo>
                      <a:pt x="11088" y="4248"/>
                      <a:pt x="10920" y="4308"/>
                      <a:pt x="10751" y="4308"/>
                    </a:cubicBezTo>
                    <a:cubicBezTo>
                      <a:pt x="10583" y="4308"/>
                      <a:pt x="10415" y="4248"/>
                      <a:pt x="10294" y="4126"/>
                    </a:cubicBezTo>
                    <a:lnTo>
                      <a:pt x="8948" y="2816"/>
                    </a:lnTo>
                    <a:lnTo>
                      <a:pt x="192" y="11649"/>
                    </a:lnTo>
                    <a:cubicBezTo>
                      <a:pt x="-49" y="11892"/>
                      <a:pt x="-49" y="12328"/>
                      <a:pt x="192" y="12572"/>
                    </a:cubicBezTo>
                    <a:cubicBezTo>
                      <a:pt x="288" y="12669"/>
                      <a:pt x="385" y="12863"/>
                      <a:pt x="385" y="13009"/>
                    </a:cubicBezTo>
                    <a:cubicBezTo>
                      <a:pt x="385" y="13154"/>
                      <a:pt x="288" y="13300"/>
                      <a:pt x="192" y="13398"/>
                    </a:cubicBezTo>
                    <a:cubicBezTo>
                      <a:pt x="47" y="13542"/>
                      <a:pt x="0" y="13736"/>
                      <a:pt x="0" y="13834"/>
                    </a:cubicBezTo>
                    <a:cubicBezTo>
                      <a:pt x="0" y="14028"/>
                      <a:pt x="47" y="14125"/>
                      <a:pt x="192" y="14271"/>
                    </a:cubicBezTo>
                    <a:lnTo>
                      <a:pt x="1105" y="15192"/>
                    </a:lnTo>
                    <a:cubicBezTo>
                      <a:pt x="1203" y="15289"/>
                      <a:pt x="1395" y="15339"/>
                      <a:pt x="1492" y="15339"/>
                    </a:cubicBezTo>
                    <a:cubicBezTo>
                      <a:pt x="1684" y="15339"/>
                      <a:pt x="1828" y="15289"/>
                      <a:pt x="1924" y="15192"/>
                    </a:cubicBezTo>
                    <a:cubicBezTo>
                      <a:pt x="2044" y="15071"/>
                      <a:pt x="2212" y="15011"/>
                      <a:pt x="2380" y="15011"/>
                    </a:cubicBezTo>
                    <a:cubicBezTo>
                      <a:pt x="2550" y="15011"/>
                      <a:pt x="2718" y="15071"/>
                      <a:pt x="2838" y="15192"/>
                    </a:cubicBezTo>
                    <a:cubicBezTo>
                      <a:pt x="2982" y="15289"/>
                      <a:pt x="3031" y="15484"/>
                      <a:pt x="3031" y="15581"/>
                    </a:cubicBezTo>
                    <a:cubicBezTo>
                      <a:pt x="3031" y="15775"/>
                      <a:pt x="2982" y="15921"/>
                      <a:pt x="2838" y="16018"/>
                    </a:cubicBezTo>
                    <a:cubicBezTo>
                      <a:pt x="2597" y="16260"/>
                      <a:pt x="2597" y="16698"/>
                      <a:pt x="2838" y="16940"/>
                    </a:cubicBezTo>
                    <a:lnTo>
                      <a:pt x="4666" y="18736"/>
                    </a:lnTo>
                    <a:cubicBezTo>
                      <a:pt x="4787" y="18858"/>
                      <a:pt x="4943" y="18918"/>
                      <a:pt x="5098" y="18918"/>
                    </a:cubicBezTo>
                    <a:cubicBezTo>
                      <a:pt x="5256" y="18918"/>
                      <a:pt x="5411" y="18858"/>
                      <a:pt x="5532" y="18736"/>
                    </a:cubicBezTo>
                    <a:cubicBezTo>
                      <a:pt x="5653" y="18614"/>
                      <a:pt x="5821" y="18554"/>
                      <a:pt x="5988" y="18554"/>
                    </a:cubicBezTo>
                    <a:cubicBezTo>
                      <a:pt x="6158" y="18554"/>
                      <a:pt x="6326" y="18614"/>
                      <a:pt x="6447" y="18736"/>
                    </a:cubicBezTo>
                    <a:cubicBezTo>
                      <a:pt x="6686" y="18979"/>
                      <a:pt x="6686" y="19415"/>
                      <a:pt x="6447" y="19659"/>
                    </a:cubicBezTo>
                    <a:cubicBezTo>
                      <a:pt x="6302" y="19804"/>
                      <a:pt x="6254" y="19950"/>
                      <a:pt x="6254" y="20095"/>
                    </a:cubicBezTo>
                    <a:cubicBezTo>
                      <a:pt x="6254" y="20289"/>
                      <a:pt x="6302" y="20386"/>
                      <a:pt x="6447" y="20532"/>
                    </a:cubicBezTo>
                    <a:lnTo>
                      <a:pt x="7360" y="21406"/>
                    </a:lnTo>
                    <a:cubicBezTo>
                      <a:pt x="7456" y="21551"/>
                      <a:pt x="7648" y="21600"/>
                      <a:pt x="7793" y="21600"/>
                    </a:cubicBezTo>
                    <a:cubicBezTo>
                      <a:pt x="7937" y="21600"/>
                      <a:pt x="8082" y="21551"/>
                      <a:pt x="8178" y="21406"/>
                    </a:cubicBezTo>
                    <a:cubicBezTo>
                      <a:pt x="8297" y="21284"/>
                      <a:pt x="8467" y="21224"/>
                      <a:pt x="8635" y="21224"/>
                    </a:cubicBezTo>
                    <a:cubicBezTo>
                      <a:pt x="8803" y="21224"/>
                      <a:pt x="8972" y="21284"/>
                      <a:pt x="9091" y="21406"/>
                    </a:cubicBezTo>
                    <a:cubicBezTo>
                      <a:pt x="9236" y="21551"/>
                      <a:pt x="9380" y="21600"/>
                      <a:pt x="9525" y="21600"/>
                    </a:cubicBezTo>
                    <a:cubicBezTo>
                      <a:pt x="9717" y="21600"/>
                      <a:pt x="9813" y="21551"/>
                      <a:pt x="9957" y="21406"/>
                    </a:cubicBezTo>
                    <a:lnTo>
                      <a:pt x="18712" y="12572"/>
                    </a:lnTo>
                    <a:lnTo>
                      <a:pt x="17415" y="11213"/>
                    </a:lnTo>
                    <a:cubicBezTo>
                      <a:pt x="17126" y="10969"/>
                      <a:pt x="17126" y="10533"/>
                      <a:pt x="17415" y="10339"/>
                    </a:cubicBezTo>
                    <a:cubicBezTo>
                      <a:pt x="17534" y="10218"/>
                      <a:pt x="17691" y="10158"/>
                      <a:pt x="17847" y="10158"/>
                    </a:cubicBezTo>
                    <a:cubicBezTo>
                      <a:pt x="18004" y="10158"/>
                      <a:pt x="18160" y="10218"/>
                      <a:pt x="18280" y="10339"/>
                    </a:cubicBezTo>
                    <a:lnTo>
                      <a:pt x="19627" y="11649"/>
                    </a:lnTo>
                    <a:lnTo>
                      <a:pt x="21311" y="9951"/>
                    </a:lnTo>
                    <a:cubicBezTo>
                      <a:pt x="21551" y="9708"/>
                      <a:pt x="21551" y="9272"/>
                      <a:pt x="21311" y="9028"/>
                    </a:cubicBezTo>
                    <a:cubicBezTo>
                      <a:pt x="21166" y="8931"/>
                      <a:pt x="21119" y="8737"/>
                      <a:pt x="21119" y="8640"/>
                    </a:cubicBezTo>
                    <a:cubicBezTo>
                      <a:pt x="21119" y="8446"/>
                      <a:pt x="21166" y="8301"/>
                      <a:pt x="21311" y="8204"/>
                    </a:cubicBezTo>
                    <a:cubicBezTo>
                      <a:pt x="21504" y="8155"/>
                      <a:pt x="21551" y="7961"/>
                      <a:pt x="21551" y="7766"/>
                    </a:cubicBezTo>
                    <a:cubicBezTo>
                      <a:pt x="21551" y="7572"/>
                      <a:pt x="21504" y="7475"/>
                      <a:pt x="21359" y="7329"/>
                    </a:cubicBezTo>
                    <a:lnTo>
                      <a:pt x="20444" y="6455"/>
                    </a:lnTo>
                    <a:cubicBezTo>
                      <a:pt x="20348" y="6311"/>
                      <a:pt x="20155" y="6261"/>
                      <a:pt x="20012" y="6261"/>
                    </a:cubicBezTo>
                    <a:cubicBezTo>
                      <a:pt x="19916" y="6261"/>
                      <a:pt x="19723" y="6311"/>
                      <a:pt x="19627" y="6455"/>
                    </a:cubicBezTo>
                    <a:cubicBezTo>
                      <a:pt x="19506" y="6577"/>
                      <a:pt x="19338" y="6639"/>
                      <a:pt x="19171" y="6639"/>
                    </a:cubicBezTo>
                    <a:cubicBezTo>
                      <a:pt x="19001" y="6639"/>
                      <a:pt x="18833" y="6577"/>
                      <a:pt x="18712" y="6455"/>
                    </a:cubicBezTo>
                    <a:cubicBezTo>
                      <a:pt x="18569" y="6311"/>
                      <a:pt x="18520" y="6116"/>
                      <a:pt x="18520" y="6019"/>
                    </a:cubicBezTo>
                    <a:cubicBezTo>
                      <a:pt x="18520" y="5825"/>
                      <a:pt x="18569" y="5728"/>
                      <a:pt x="18712" y="5582"/>
                    </a:cubicBezTo>
                    <a:cubicBezTo>
                      <a:pt x="18954" y="5340"/>
                      <a:pt x="18954" y="4902"/>
                      <a:pt x="18712" y="4660"/>
                    </a:cubicBezTo>
                    <a:lnTo>
                      <a:pt x="16885" y="2864"/>
                    </a:lnTo>
                    <a:cubicBezTo>
                      <a:pt x="16764" y="2742"/>
                      <a:pt x="16608" y="2682"/>
                      <a:pt x="16453" y="2682"/>
                    </a:cubicBezTo>
                    <a:cubicBezTo>
                      <a:pt x="16295" y="2682"/>
                      <a:pt x="16140" y="2742"/>
                      <a:pt x="16019" y="2864"/>
                    </a:cubicBezTo>
                    <a:cubicBezTo>
                      <a:pt x="15898" y="2986"/>
                      <a:pt x="15730" y="3046"/>
                      <a:pt x="15562" y="3046"/>
                    </a:cubicBezTo>
                    <a:cubicBezTo>
                      <a:pt x="15393" y="3046"/>
                      <a:pt x="15225" y="2986"/>
                      <a:pt x="15104" y="2864"/>
                    </a:cubicBezTo>
                    <a:cubicBezTo>
                      <a:pt x="14865" y="2621"/>
                      <a:pt x="14865" y="2185"/>
                      <a:pt x="15104" y="1941"/>
                    </a:cubicBezTo>
                    <a:cubicBezTo>
                      <a:pt x="15200" y="1844"/>
                      <a:pt x="15297" y="1650"/>
                      <a:pt x="15297" y="1505"/>
                    </a:cubicBezTo>
                    <a:cubicBezTo>
                      <a:pt x="15297" y="1359"/>
                      <a:pt x="15200" y="1214"/>
                      <a:pt x="15104" y="1117"/>
                    </a:cubicBezTo>
                    <a:lnTo>
                      <a:pt x="14191" y="194"/>
                    </a:lnTo>
                    <a:cubicBezTo>
                      <a:pt x="14095" y="49"/>
                      <a:pt x="13903" y="0"/>
                      <a:pt x="137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28" name="Google Shape;5528;p42"/>
              <p:cNvSpPr/>
              <p:nvPr/>
            </p:nvSpPr>
            <p:spPr>
              <a:xfrm>
                <a:off x="387945" y="613154"/>
                <a:ext cx="53732" cy="53699"/>
              </a:xfrm>
              <a:custGeom>
                <a:rect b="b" l="l" r="r" t="t"/>
                <a:pathLst>
                  <a:path extrusionOk="0" h="21600" w="19743">
                    <a:moveTo>
                      <a:pt x="9599" y="0"/>
                    </a:moveTo>
                    <a:cubicBezTo>
                      <a:pt x="7067" y="0"/>
                      <a:pt x="4654" y="1010"/>
                      <a:pt x="2785" y="3056"/>
                    </a:cubicBezTo>
                    <a:cubicBezTo>
                      <a:pt x="-929" y="7122"/>
                      <a:pt x="-929" y="14478"/>
                      <a:pt x="2785" y="18544"/>
                    </a:cubicBezTo>
                    <a:cubicBezTo>
                      <a:pt x="4654" y="20590"/>
                      <a:pt x="7257" y="21600"/>
                      <a:pt x="9883" y="21600"/>
                    </a:cubicBezTo>
                    <a:cubicBezTo>
                      <a:pt x="12485" y="21600"/>
                      <a:pt x="15088" y="20590"/>
                      <a:pt x="16957" y="18544"/>
                    </a:cubicBezTo>
                    <a:cubicBezTo>
                      <a:pt x="20671" y="14478"/>
                      <a:pt x="20671" y="7122"/>
                      <a:pt x="16957" y="3056"/>
                    </a:cubicBezTo>
                    <a:cubicBezTo>
                      <a:pt x="14709" y="1010"/>
                      <a:pt x="12107" y="0"/>
                      <a:pt x="95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529" name="Google Shape;5529;p42"/>
            <p:cNvGrpSpPr/>
            <p:nvPr/>
          </p:nvGrpSpPr>
          <p:grpSpPr>
            <a:xfrm>
              <a:off x="7968498" y="3678994"/>
              <a:ext cx="908757" cy="906760"/>
              <a:chOff x="-1" y="64"/>
              <a:chExt cx="908756" cy="906758"/>
            </a:xfrm>
          </p:grpSpPr>
          <p:sp>
            <p:nvSpPr>
              <p:cNvPr id="5530" name="Google Shape;5530;p42"/>
              <p:cNvSpPr/>
              <p:nvPr/>
            </p:nvSpPr>
            <p:spPr>
              <a:xfrm>
                <a:off x="253554" y="133924"/>
                <a:ext cx="166377" cy="225161"/>
              </a:xfrm>
              <a:custGeom>
                <a:rect b="b" l="l" r="r" t="t"/>
                <a:pathLst>
                  <a:path extrusionOk="0" h="21600" w="21600">
                    <a:moveTo>
                      <a:pt x="14227" y="0"/>
                    </a:moveTo>
                    <a:lnTo>
                      <a:pt x="0" y="8759"/>
                    </a:lnTo>
                    <a:lnTo>
                      <a:pt x="21600" y="21600"/>
                    </a:lnTo>
                    <a:cubicBezTo>
                      <a:pt x="20547" y="13039"/>
                      <a:pt x="17914" y="5646"/>
                      <a:pt x="142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31" name="Google Shape;5531;p42"/>
              <p:cNvSpPr/>
              <p:nvPr/>
            </p:nvSpPr>
            <p:spPr>
              <a:xfrm>
                <a:off x="-1" y="131928"/>
                <a:ext cx="166377" cy="225161"/>
              </a:xfrm>
              <a:custGeom>
                <a:rect b="b" l="l" r="r" t="t"/>
                <a:pathLst>
                  <a:path extrusionOk="0" h="21600" w="21600">
                    <a:moveTo>
                      <a:pt x="7373" y="0"/>
                    </a:moveTo>
                    <a:cubicBezTo>
                      <a:pt x="3686" y="5837"/>
                      <a:pt x="1580" y="13231"/>
                      <a:pt x="0" y="21600"/>
                    </a:cubicBezTo>
                    <a:lnTo>
                      <a:pt x="21600" y="8752"/>
                    </a:lnTo>
                    <a:lnTo>
                      <a:pt x="737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32" name="Google Shape;5532;p42"/>
              <p:cNvSpPr/>
              <p:nvPr/>
            </p:nvSpPr>
            <p:spPr>
              <a:xfrm>
                <a:off x="20281" y="257675"/>
                <a:ext cx="381364" cy="168372"/>
              </a:xfrm>
              <a:custGeom>
                <a:rect b="b" l="l" r="r" t="t"/>
                <a:pathLst>
                  <a:path extrusionOk="0" h="21600" w="21600">
                    <a:moveTo>
                      <a:pt x="10915" y="0"/>
                    </a:moveTo>
                    <a:lnTo>
                      <a:pt x="0" y="19518"/>
                    </a:lnTo>
                    <a:cubicBezTo>
                      <a:pt x="806" y="20815"/>
                      <a:pt x="1495" y="21600"/>
                      <a:pt x="2527" y="21600"/>
                    </a:cubicBezTo>
                    <a:lnTo>
                      <a:pt x="19186" y="21600"/>
                    </a:lnTo>
                    <a:cubicBezTo>
                      <a:pt x="19992" y="21600"/>
                      <a:pt x="20911" y="20815"/>
                      <a:pt x="21600" y="19518"/>
                    </a:cubicBezTo>
                    <a:lnTo>
                      <a:pt x="1091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33" name="Google Shape;5533;p42"/>
              <p:cNvSpPr/>
              <p:nvPr/>
            </p:nvSpPr>
            <p:spPr>
              <a:xfrm>
                <a:off x="1863" y="458497"/>
                <a:ext cx="424120" cy="342795"/>
              </a:xfrm>
              <a:custGeom>
                <a:rect b="b" l="l" r="r" t="t"/>
                <a:pathLst>
                  <a:path extrusionOk="0" h="21600" w="21505">
                    <a:moveTo>
                      <a:pt x="21505" y="0"/>
                    </a:moveTo>
                    <a:cubicBezTo>
                      <a:pt x="20477" y="767"/>
                      <a:pt x="19448" y="1278"/>
                      <a:pt x="18214" y="1278"/>
                    </a:cubicBezTo>
                    <a:lnTo>
                      <a:pt x="3300" y="1278"/>
                    </a:lnTo>
                    <a:cubicBezTo>
                      <a:pt x="2066" y="1278"/>
                      <a:pt x="832" y="767"/>
                      <a:pt x="9" y="0"/>
                    </a:cubicBezTo>
                    <a:cubicBezTo>
                      <a:pt x="-95" y="5879"/>
                      <a:pt x="627" y="11632"/>
                      <a:pt x="1962" y="16232"/>
                    </a:cubicBezTo>
                    <a:cubicBezTo>
                      <a:pt x="2889" y="19300"/>
                      <a:pt x="5253" y="21600"/>
                      <a:pt x="7825" y="21600"/>
                    </a:cubicBezTo>
                    <a:lnTo>
                      <a:pt x="12968" y="21600"/>
                    </a:lnTo>
                    <a:cubicBezTo>
                      <a:pt x="16053" y="21600"/>
                      <a:pt x="18420" y="19429"/>
                      <a:pt x="19347" y="16232"/>
                    </a:cubicBezTo>
                    <a:cubicBezTo>
                      <a:pt x="20787" y="11632"/>
                      <a:pt x="21404" y="5879"/>
                      <a:pt x="215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34" name="Google Shape;5534;p42"/>
              <p:cNvSpPr/>
              <p:nvPr/>
            </p:nvSpPr>
            <p:spPr>
              <a:xfrm>
                <a:off x="85183" y="64"/>
                <a:ext cx="253556" cy="192710"/>
              </a:xfrm>
              <a:custGeom>
                <a:rect b="b" l="l" r="r" t="t"/>
                <a:pathLst>
                  <a:path extrusionOk="0" h="21600" w="21600">
                    <a:moveTo>
                      <a:pt x="10718" y="0"/>
                    </a:moveTo>
                    <a:cubicBezTo>
                      <a:pt x="6571" y="0"/>
                      <a:pt x="2940" y="3637"/>
                      <a:pt x="0" y="9548"/>
                    </a:cubicBezTo>
                    <a:lnTo>
                      <a:pt x="10718" y="21600"/>
                    </a:lnTo>
                    <a:lnTo>
                      <a:pt x="21600" y="9548"/>
                    </a:lnTo>
                    <a:cubicBezTo>
                      <a:pt x="18490" y="3637"/>
                      <a:pt x="14864" y="0"/>
                      <a:pt x="107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35" name="Google Shape;5535;p42"/>
              <p:cNvSpPr/>
              <p:nvPr/>
            </p:nvSpPr>
            <p:spPr>
              <a:xfrm>
                <a:off x="738387" y="239389"/>
                <a:ext cx="166311" cy="225225"/>
              </a:xfrm>
              <a:custGeom>
                <a:rect b="b" l="l" r="r" t="t"/>
                <a:pathLst>
                  <a:path extrusionOk="0" h="21600" w="21600">
                    <a:moveTo>
                      <a:pt x="14224" y="0"/>
                    </a:moveTo>
                    <a:lnTo>
                      <a:pt x="0" y="8756"/>
                    </a:lnTo>
                    <a:lnTo>
                      <a:pt x="21600" y="21600"/>
                    </a:lnTo>
                    <a:cubicBezTo>
                      <a:pt x="20546" y="13233"/>
                      <a:pt x="17912" y="5644"/>
                      <a:pt x="142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36" name="Google Shape;5536;p42"/>
              <p:cNvSpPr/>
              <p:nvPr/>
            </p:nvSpPr>
            <p:spPr>
              <a:xfrm>
                <a:off x="484832" y="237393"/>
                <a:ext cx="164316" cy="225161"/>
              </a:xfrm>
              <a:custGeom>
                <a:rect b="b" l="l" r="r" t="t"/>
                <a:pathLst>
                  <a:path extrusionOk="0" h="21600" w="21600">
                    <a:moveTo>
                      <a:pt x="7465" y="0"/>
                    </a:moveTo>
                    <a:cubicBezTo>
                      <a:pt x="3733" y="5837"/>
                      <a:pt x="1066" y="13428"/>
                      <a:pt x="0" y="21600"/>
                    </a:cubicBezTo>
                    <a:lnTo>
                      <a:pt x="21600" y="8759"/>
                    </a:lnTo>
                    <a:lnTo>
                      <a:pt x="746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37" name="Google Shape;5537;p42"/>
              <p:cNvSpPr/>
              <p:nvPr/>
            </p:nvSpPr>
            <p:spPr>
              <a:xfrm>
                <a:off x="505113" y="365200"/>
                <a:ext cx="381364" cy="166312"/>
              </a:xfrm>
              <a:custGeom>
                <a:rect b="b" l="l" r="r" t="t"/>
                <a:pathLst>
                  <a:path extrusionOk="0" h="21600" w="21600">
                    <a:moveTo>
                      <a:pt x="10915" y="0"/>
                    </a:moveTo>
                    <a:lnTo>
                      <a:pt x="0" y="19760"/>
                    </a:lnTo>
                    <a:cubicBezTo>
                      <a:pt x="802" y="21073"/>
                      <a:pt x="1492" y="21600"/>
                      <a:pt x="2527" y="21600"/>
                    </a:cubicBezTo>
                    <a:lnTo>
                      <a:pt x="19073" y="21600"/>
                    </a:lnTo>
                    <a:cubicBezTo>
                      <a:pt x="19992" y="21600"/>
                      <a:pt x="20911" y="21073"/>
                      <a:pt x="21600" y="19760"/>
                    </a:cubicBezTo>
                    <a:lnTo>
                      <a:pt x="1091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38" name="Google Shape;5538;p42"/>
              <p:cNvSpPr/>
              <p:nvPr/>
            </p:nvSpPr>
            <p:spPr>
              <a:xfrm>
                <a:off x="482771" y="563962"/>
                <a:ext cx="425984" cy="342860"/>
              </a:xfrm>
              <a:custGeom>
                <a:rect b="b" l="l" r="r" t="t"/>
                <a:pathLst>
                  <a:path extrusionOk="0" h="21600" w="21600">
                    <a:moveTo>
                      <a:pt x="21600" y="0"/>
                    </a:moveTo>
                    <a:cubicBezTo>
                      <a:pt x="20572" y="896"/>
                      <a:pt x="19543" y="1278"/>
                      <a:pt x="18208" y="1278"/>
                    </a:cubicBezTo>
                    <a:lnTo>
                      <a:pt x="3395" y="1278"/>
                    </a:lnTo>
                    <a:cubicBezTo>
                      <a:pt x="2057" y="1278"/>
                      <a:pt x="927" y="896"/>
                      <a:pt x="0" y="0"/>
                    </a:cubicBezTo>
                    <a:cubicBezTo>
                      <a:pt x="0" y="6007"/>
                      <a:pt x="722" y="11885"/>
                      <a:pt x="2057" y="16485"/>
                    </a:cubicBezTo>
                    <a:cubicBezTo>
                      <a:pt x="2984" y="19556"/>
                      <a:pt x="5247" y="21600"/>
                      <a:pt x="7819" y="21600"/>
                    </a:cubicBezTo>
                    <a:lnTo>
                      <a:pt x="12961" y="21600"/>
                    </a:lnTo>
                    <a:cubicBezTo>
                      <a:pt x="16047" y="21600"/>
                      <a:pt x="18515" y="19681"/>
                      <a:pt x="19442" y="16485"/>
                    </a:cubicBezTo>
                    <a:cubicBezTo>
                      <a:pt x="20777" y="11885"/>
                      <a:pt x="21499" y="6007"/>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39" name="Google Shape;5539;p42"/>
              <p:cNvSpPr/>
              <p:nvPr/>
            </p:nvSpPr>
            <p:spPr>
              <a:xfrm>
                <a:off x="565959" y="105529"/>
                <a:ext cx="253556" cy="192710"/>
              </a:xfrm>
              <a:custGeom>
                <a:rect b="b" l="l" r="r" t="t"/>
                <a:pathLst>
                  <a:path extrusionOk="0" h="21600" w="21600">
                    <a:moveTo>
                      <a:pt x="10888" y="0"/>
                    </a:moveTo>
                    <a:cubicBezTo>
                      <a:pt x="6741" y="0"/>
                      <a:pt x="3110" y="3637"/>
                      <a:pt x="0" y="9779"/>
                    </a:cubicBezTo>
                    <a:lnTo>
                      <a:pt x="10888" y="21600"/>
                    </a:lnTo>
                    <a:lnTo>
                      <a:pt x="21600" y="9779"/>
                    </a:lnTo>
                    <a:cubicBezTo>
                      <a:pt x="18666" y="3637"/>
                      <a:pt x="14859" y="0"/>
                      <a:pt x="1088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540" name="Google Shape;5540;p42"/>
            <p:cNvSpPr/>
            <p:nvPr/>
          </p:nvSpPr>
          <p:spPr>
            <a:xfrm>
              <a:off x="8073035" y="4805970"/>
              <a:ext cx="699819" cy="906371"/>
            </a:xfrm>
            <a:custGeom>
              <a:rect b="b" l="l" r="r" t="t"/>
              <a:pathLst>
                <a:path extrusionOk="0" h="21600" w="21600">
                  <a:moveTo>
                    <a:pt x="16403" y="7686"/>
                  </a:moveTo>
                  <a:lnTo>
                    <a:pt x="16403" y="10201"/>
                  </a:lnTo>
                  <a:lnTo>
                    <a:pt x="4946" y="10201"/>
                  </a:lnTo>
                  <a:lnTo>
                    <a:pt x="4946" y="7686"/>
                  </a:lnTo>
                  <a:close/>
                  <a:moveTo>
                    <a:pt x="18094" y="8025"/>
                  </a:moveTo>
                  <a:lnTo>
                    <a:pt x="19722" y="8653"/>
                  </a:lnTo>
                  <a:lnTo>
                    <a:pt x="19722" y="10248"/>
                  </a:lnTo>
                  <a:cubicBezTo>
                    <a:pt x="19472" y="10201"/>
                    <a:pt x="19158" y="10152"/>
                    <a:pt x="18846" y="10152"/>
                  </a:cubicBezTo>
                  <a:lnTo>
                    <a:pt x="17969" y="10152"/>
                  </a:lnTo>
                  <a:lnTo>
                    <a:pt x="17969" y="8025"/>
                  </a:lnTo>
                  <a:close/>
                  <a:moveTo>
                    <a:pt x="3194" y="8073"/>
                  </a:moveTo>
                  <a:lnTo>
                    <a:pt x="3194" y="10201"/>
                  </a:lnTo>
                  <a:lnTo>
                    <a:pt x="2442" y="10201"/>
                  </a:lnTo>
                  <a:cubicBezTo>
                    <a:pt x="2128" y="10201"/>
                    <a:pt x="1878" y="10248"/>
                    <a:pt x="1566" y="10297"/>
                  </a:cubicBezTo>
                  <a:lnTo>
                    <a:pt x="1566" y="8702"/>
                  </a:lnTo>
                  <a:lnTo>
                    <a:pt x="3194" y="8073"/>
                  </a:lnTo>
                  <a:close/>
                  <a:moveTo>
                    <a:pt x="14714" y="14018"/>
                  </a:moveTo>
                  <a:lnTo>
                    <a:pt x="10644" y="16340"/>
                  </a:lnTo>
                  <a:lnTo>
                    <a:pt x="6510" y="14018"/>
                  </a:lnTo>
                  <a:close/>
                  <a:moveTo>
                    <a:pt x="4070" y="0"/>
                  </a:moveTo>
                  <a:cubicBezTo>
                    <a:pt x="3631" y="0"/>
                    <a:pt x="3319" y="290"/>
                    <a:pt x="3319" y="580"/>
                  </a:cubicBezTo>
                  <a:lnTo>
                    <a:pt x="3319" y="6575"/>
                  </a:lnTo>
                  <a:lnTo>
                    <a:pt x="501" y="7686"/>
                  </a:lnTo>
                  <a:cubicBezTo>
                    <a:pt x="250" y="7735"/>
                    <a:pt x="0" y="7976"/>
                    <a:pt x="0" y="8218"/>
                  </a:cubicBezTo>
                  <a:lnTo>
                    <a:pt x="0" y="12038"/>
                  </a:lnTo>
                  <a:cubicBezTo>
                    <a:pt x="0" y="13052"/>
                    <a:pt x="1127" y="13874"/>
                    <a:pt x="2504" y="13874"/>
                  </a:cubicBezTo>
                  <a:lnTo>
                    <a:pt x="3945" y="13874"/>
                  </a:lnTo>
                  <a:lnTo>
                    <a:pt x="9392" y="17113"/>
                  </a:lnTo>
                  <a:lnTo>
                    <a:pt x="3694" y="20400"/>
                  </a:lnTo>
                  <a:cubicBezTo>
                    <a:pt x="3319" y="20593"/>
                    <a:pt x="3194" y="21029"/>
                    <a:pt x="3506" y="21319"/>
                  </a:cubicBezTo>
                  <a:cubicBezTo>
                    <a:pt x="3659" y="21496"/>
                    <a:pt x="3929" y="21600"/>
                    <a:pt x="4201" y="21600"/>
                  </a:cubicBezTo>
                  <a:cubicBezTo>
                    <a:pt x="4374" y="21600"/>
                    <a:pt x="4549" y="21559"/>
                    <a:pt x="4696" y="21463"/>
                  </a:cubicBezTo>
                  <a:lnTo>
                    <a:pt x="10831" y="17887"/>
                  </a:lnTo>
                  <a:lnTo>
                    <a:pt x="16904" y="21463"/>
                  </a:lnTo>
                  <a:cubicBezTo>
                    <a:pt x="17061" y="21523"/>
                    <a:pt x="17238" y="21559"/>
                    <a:pt x="17413" y="21559"/>
                  </a:cubicBezTo>
                  <a:cubicBezTo>
                    <a:pt x="17663" y="21559"/>
                    <a:pt x="17912" y="21488"/>
                    <a:pt x="18094" y="21319"/>
                  </a:cubicBezTo>
                  <a:cubicBezTo>
                    <a:pt x="18345" y="21029"/>
                    <a:pt x="18345" y="20643"/>
                    <a:pt x="17906" y="20400"/>
                  </a:cubicBezTo>
                  <a:lnTo>
                    <a:pt x="12208" y="17113"/>
                  </a:lnTo>
                  <a:lnTo>
                    <a:pt x="17719" y="13874"/>
                  </a:lnTo>
                  <a:lnTo>
                    <a:pt x="19096" y="13874"/>
                  </a:lnTo>
                  <a:cubicBezTo>
                    <a:pt x="20410" y="13874"/>
                    <a:pt x="21600" y="13052"/>
                    <a:pt x="21600" y="12038"/>
                  </a:cubicBezTo>
                  <a:lnTo>
                    <a:pt x="21600" y="8266"/>
                  </a:lnTo>
                  <a:cubicBezTo>
                    <a:pt x="21600" y="8025"/>
                    <a:pt x="21350" y="7783"/>
                    <a:pt x="21163" y="7735"/>
                  </a:cubicBezTo>
                  <a:lnTo>
                    <a:pt x="18345" y="6623"/>
                  </a:lnTo>
                  <a:lnTo>
                    <a:pt x="18345" y="677"/>
                  </a:lnTo>
                  <a:cubicBezTo>
                    <a:pt x="18345" y="290"/>
                    <a:pt x="17906" y="49"/>
                    <a:pt x="17530" y="49"/>
                  </a:cubicBezTo>
                  <a:cubicBezTo>
                    <a:pt x="17093" y="49"/>
                    <a:pt x="16654" y="339"/>
                    <a:pt x="16654" y="677"/>
                  </a:cubicBezTo>
                  <a:lnTo>
                    <a:pt x="16654" y="1306"/>
                  </a:lnTo>
                  <a:lnTo>
                    <a:pt x="5197" y="1306"/>
                  </a:lnTo>
                  <a:lnTo>
                    <a:pt x="5197" y="580"/>
                  </a:lnTo>
                  <a:lnTo>
                    <a:pt x="4946" y="580"/>
                  </a:lnTo>
                  <a:cubicBezTo>
                    <a:pt x="4946" y="242"/>
                    <a:pt x="4507" y="0"/>
                    <a:pt x="40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541" name="Google Shape;5541;p42"/>
            <p:cNvGrpSpPr/>
            <p:nvPr/>
          </p:nvGrpSpPr>
          <p:grpSpPr>
            <a:xfrm>
              <a:off x="7881169" y="5965370"/>
              <a:ext cx="910750" cy="851967"/>
              <a:chOff x="64" y="0"/>
              <a:chExt cx="910749" cy="851966"/>
            </a:xfrm>
          </p:grpSpPr>
          <p:sp>
            <p:nvSpPr>
              <p:cNvPr id="5542" name="Google Shape;5542;p42"/>
              <p:cNvSpPr/>
              <p:nvPr/>
            </p:nvSpPr>
            <p:spPr>
              <a:xfrm>
                <a:off x="162318" y="371253"/>
                <a:ext cx="107527" cy="107463"/>
              </a:xfrm>
              <a:custGeom>
                <a:rect b="b" l="l" r="r" t="t"/>
                <a:pathLst>
                  <a:path extrusionOk="0" h="21600" w="21600">
                    <a:moveTo>
                      <a:pt x="11007" y="0"/>
                    </a:moveTo>
                    <a:cubicBezTo>
                      <a:pt x="4889" y="0"/>
                      <a:pt x="0" y="4892"/>
                      <a:pt x="0" y="11001"/>
                    </a:cubicBezTo>
                    <a:cubicBezTo>
                      <a:pt x="0" y="16708"/>
                      <a:pt x="4889" y="21600"/>
                      <a:pt x="11007" y="21600"/>
                    </a:cubicBezTo>
                    <a:cubicBezTo>
                      <a:pt x="16711" y="21600"/>
                      <a:pt x="21600" y="16708"/>
                      <a:pt x="21600" y="11001"/>
                    </a:cubicBezTo>
                    <a:cubicBezTo>
                      <a:pt x="21600" y="4892"/>
                      <a:pt x="16711" y="0"/>
                      <a:pt x="110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43" name="Google Shape;5543;p42"/>
              <p:cNvSpPr/>
              <p:nvPr/>
            </p:nvSpPr>
            <p:spPr>
              <a:xfrm>
                <a:off x="375309" y="158262"/>
                <a:ext cx="107527" cy="107462"/>
              </a:xfrm>
              <a:custGeom>
                <a:rect b="b" l="l" r="r" t="t"/>
                <a:pathLst>
                  <a:path extrusionOk="0" h="21600" w="21600">
                    <a:moveTo>
                      <a:pt x="11007" y="0"/>
                    </a:moveTo>
                    <a:cubicBezTo>
                      <a:pt x="4889" y="0"/>
                      <a:pt x="0" y="4892"/>
                      <a:pt x="0" y="11001"/>
                    </a:cubicBezTo>
                    <a:cubicBezTo>
                      <a:pt x="0" y="16708"/>
                      <a:pt x="4889" y="21600"/>
                      <a:pt x="11007" y="21600"/>
                    </a:cubicBezTo>
                    <a:cubicBezTo>
                      <a:pt x="16711" y="21600"/>
                      <a:pt x="21600" y="16708"/>
                      <a:pt x="21600" y="11001"/>
                    </a:cubicBezTo>
                    <a:cubicBezTo>
                      <a:pt x="21600" y="4892"/>
                      <a:pt x="16711" y="0"/>
                      <a:pt x="110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44" name="Google Shape;5544;p42"/>
              <p:cNvSpPr/>
              <p:nvPr/>
            </p:nvSpPr>
            <p:spPr>
              <a:xfrm>
                <a:off x="375309" y="586241"/>
                <a:ext cx="107527" cy="105466"/>
              </a:xfrm>
              <a:custGeom>
                <a:rect b="b" l="l" r="r" t="t"/>
                <a:pathLst>
                  <a:path extrusionOk="0" h="21600" w="21600">
                    <a:moveTo>
                      <a:pt x="11007" y="0"/>
                    </a:moveTo>
                    <a:cubicBezTo>
                      <a:pt x="4889" y="0"/>
                      <a:pt x="0" y="4576"/>
                      <a:pt x="0" y="10800"/>
                    </a:cubicBezTo>
                    <a:cubicBezTo>
                      <a:pt x="0" y="16615"/>
                      <a:pt x="4889" y="21600"/>
                      <a:pt x="11007" y="21600"/>
                    </a:cubicBezTo>
                    <a:cubicBezTo>
                      <a:pt x="16711" y="21600"/>
                      <a:pt x="21600" y="16615"/>
                      <a:pt x="21600" y="10800"/>
                    </a:cubicBezTo>
                    <a:cubicBezTo>
                      <a:pt x="21600" y="4576"/>
                      <a:pt x="16711" y="0"/>
                      <a:pt x="110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45" name="Google Shape;5545;p42"/>
              <p:cNvSpPr/>
              <p:nvPr/>
            </p:nvSpPr>
            <p:spPr>
              <a:xfrm>
                <a:off x="64" y="0"/>
                <a:ext cx="853960" cy="851965"/>
              </a:xfrm>
              <a:custGeom>
                <a:rect b="b" l="l" r="r" t="t"/>
                <a:pathLst>
                  <a:path extrusionOk="0" h="21600" w="21600">
                    <a:moveTo>
                      <a:pt x="10825" y="2676"/>
                    </a:moveTo>
                    <a:cubicBezTo>
                      <a:pt x="12314" y="2676"/>
                      <a:pt x="13545" y="3910"/>
                      <a:pt x="13545" y="5400"/>
                    </a:cubicBezTo>
                    <a:cubicBezTo>
                      <a:pt x="13545" y="6892"/>
                      <a:pt x="12314" y="8076"/>
                      <a:pt x="10825" y="8076"/>
                    </a:cubicBezTo>
                    <a:cubicBezTo>
                      <a:pt x="9389" y="8076"/>
                      <a:pt x="8158" y="6892"/>
                      <a:pt x="8158" y="5400"/>
                    </a:cubicBezTo>
                    <a:cubicBezTo>
                      <a:pt x="8158" y="3910"/>
                      <a:pt x="9338" y="2676"/>
                      <a:pt x="10825" y="2676"/>
                    </a:cubicBezTo>
                    <a:close/>
                    <a:moveTo>
                      <a:pt x="10825" y="9463"/>
                    </a:moveTo>
                    <a:cubicBezTo>
                      <a:pt x="11596" y="9463"/>
                      <a:pt x="12211" y="10030"/>
                      <a:pt x="12211" y="10800"/>
                    </a:cubicBezTo>
                    <a:cubicBezTo>
                      <a:pt x="12211" y="11572"/>
                      <a:pt x="11596" y="12137"/>
                      <a:pt x="10825" y="12137"/>
                    </a:cubicBezTo>
                    <a:cubicBezTo>
                      <a:pt x="10107" y="12137"/>
                      <a:pt x="9491" y="11572"/>
                      <a:pt x="9491" y="10800"/>
                    </a:cubicBezTo>
                    <a:cubicBezTo>
                      <a:pt x="9491" y="10030"/>
                      <a:pt x="10107" y="9463"/>
                      <a:pt x="10825" y="9463"/>
                    </a:cubicBezTo>
                    <a:close/>
                    <a:moveTo>
                      <a:pt x="5490" y="8076"/>
                    </a:moveTo>
                    <a:cubicBezTo>
                      <a:pt x="6926" y="8076"/>
                      <a:pt x="8158" y="9310"/>
                      <a:pt x="8158" y="10800"/>
                    </a:cubicBezTo>
                    <a:cubicBezTo>
                      <a:pt x="8158" y="12292"/>
                      <a:pt x="6926" y="13476"/>
                      <a:pt x="5490" y="13476"/>
                    </a:cubicBezTo>
                    <a:cubicBezTo>
                      <a:pt x="4001" y="13476"/>
                      <a:pt x="2770" y="12292"/>
                      <a:pt x="2770" y="10800"/>
                    </a:cubicBezTo>
                    <a:cubicBezTo>
                      <a:pt x="2770" y="9310"/>
                      <a:pt x="3899" y="8076"/>
                      <a:pt x="5490" y="8076"/>
                    </a:cubicBezTo>
                    <a:close/>
                    <a:moveTo>
                      <a:pt x="16213" y="8076"/>
                    </a:moveTo>
                    <a:cubicBezTo>
                      <a:pt x="17701" y="8076"/>
                      <a:pt x="18932" y="9310"/>
                      <a:pt x="18932" y="10800"/>
                    </a:cubicBezTo>
                    <a:cubicBezTo>
                      <a:pt x="18932" y="12292"/>
                      <a:pt x="17701" y="13476"/>
                      <a:pt x="16213" y="13476"/>
                    </a:cubicBezTo>
                    <a:cubicBezTo>
                      <a:pt x="14776" y="13476"/>
                      <a:pt x="13545" y="12292"/>
                      <a:pt x="13545" y="10800"/>
                    </a:cubicBezTo>
                    <a:cubicBezTo>
                      <a:pt x="13545" y="9310"/>
                      <a:pt x="14674" y="8076"/>
                      <a:pt x="16213" y="8076"/>
                    </a:cubicBezTo>
                    <a:close/>
                    <a:moveTo>
                      <a:pt x="10825" y="13476"/>
                    </a:moveTo>
                    <a:cubicBezTo>
                      <a:pt x="12314" y="13476"/>
                      <a:pt x="13545" y="14710"/>
                      <a:pt x="13545" y="16200"/>
                    </a:cubicBezTo>
                    <a:cubicBezTo>
                      <a:pt x="13545" y="17692"/>
                      <a:pt x="12314" y="18876"/>
                      <a:pt x="10825" y="18876"/>
                    </a:cubicBezTo>
                    <a:cubicBezTo>
                      <a:pt x="9389" y="18876"/>
                      <a:pt x="8158" y="17692"/>
                      <a:pt x="8158" y="16200"/>
                    </a:cubicBezTo>
                    <a:cubicBezTo>
                      <a:pt x="8158" y="14710"/>
                      <a:pt x="9389" y="13476"/>
                      <a:pt x="10825" y="13476"/>
                    </a:cubicBezTo>
                    <a:close/>
                    <a:moveTo>
                      <a:pt x="10825" y="0"/>
                    </a:moveTo>
                    <a:cubicBezTo>
                      <a:pt x="4874" y="0"/>
                      <a:pt x="0" y="4835"/>
                      <a:pt x="0" y="10800"/>
                    </a:cubicBezTo>
                    <a:cubicBezTo>
                      <a:pt x="0" y="16766"/>
                      <a:pt x="4874" y="21600"/>
                      <a:pt x="10825" y="21600"/>
                    </a:cubicBezTo>
                    <a:cubicBezTo>
                      <a:pt x="16828" y="21600"/>
                      <a:pt x="21600" y="16766"/>
                      <a:pt x="21600" y="10800"/>
                    </a:cubicBezTo>
                    <a:cubicBezTo>
                      <a:pt x="21600" y="4835"/>
                      <a:pt x="16828" y="0"/>
                      <a:pt x="10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46" name="Google Shape;5546;p42"/>
              <p:cNvSpPr/>
              <p:nvPr/>
            </p:nvSpPr>
            <p:spPr>
              <a:xfrm>
                <a:off x="588300" y="371253"/>
                <a:ext cx="107527" cy="107463"/>
              </a:xfrm>
              <a:custGeom>
                <a:rect b="b" l="l" r="r" t="t"/>
                <a:pathLst>
                  <a:path extrusionOk="0" h="21600" w="21600">
                    <a:moveTo>
                      <a:pt x="10593" y="0"/>
                    </a:moveTo>
                    <a:cubicBezTo>
                      <a:pt x="4889" y="0"/>
                      <a:pt x="0" y="4892"/>
                      <a:pt x="0" y="11001"/>
                    </a:cubicBezTo>
                    <a:cubicBezTo>
                      <a:pt x="0" y="16708"/>
                      <a:pt x="4889" y="21600"/>
                      <a:pt x="10593" y="21600"/>
                    </a:cubicBezTo>
                    <a:cubicBezTo>
                      <a:pt x="16711" y="21600"/>
                      <a:pt x="21600" y="16708"/>
                      <a:pt x="21600" y="11001"/>
                    </a:cubicBezTo>
                    <a:cubicBezTo>
                      <a:pt x="21600" y="4892"/>
                      <a:pt x="16711" y="0"/>
                      <a:pt x="10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47" name="Google Shape;5547;p42"/>
              <p:cNvSpPr/>
              <p:nvPr/>
            </p:nvSpPr>
            <p:spPr>
              <a:xfrm>
                <a:off x="647149" y="638973"/>
                <a:ext cx="263664" cy="212993"/>
              </a:xfrm>
              <a:custGeom>
                <a:rect b="b" l="l" r="r" t="t"/>
                <a:pathLst>
                  <a:path extrusionOk="0" h="21600" w="21600">
                    <a:moveTo>
                      <a:pt x="17449" y="0"/>
                    </a:moveTo>
                    <a:cubicBezTo>
                      <a:pt x="13625" y="9259"/>
                      <a:pt x="7474" y="16873"/>
                      <a:pt x="0" y="21600"/>
                    </a:cubicBezTo>
                    <a:lnTo>
                      <a:pt x="19274" y="21600"/>
                    </a:lnTo>
                    <a:cubicBezTo>
                      <a:pt x="20603" y="21600"/>
                      <a:pt x="21600" y="20366"/>
                      <a:pt x="21600" y="18720"/>
                    </a:cubicBezTo>
                    <a:lnTo>
                      <a:pt x="21600" y="2468"/>
                    </a:lnTo>
                    <a:cubicBezTo>
                      <a:pt x="21436" y="1234"/>
                      <a:pt x="20603" y="0"/>
                      <a:pt x="192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548" name="Google Shape;5548;p42"/>
            <p:cNvGrpSpPr/>
            <p:nvPr/>
          </p:nvGrpSpPr>
          <p:grpSpPr>
            <a:xfrm>
              <a:off x="12529037" y="3679251"/>
              <a:ext cx="905095" cy="906244"/>
              <a:chOff x="-1" y="0"/>
              <a:chExt cx="905094" cy="906243"/>
            </a:xfrm>
          </p:grpSpPr>
          <p:sp>
            <p:nvSpPr>
              <p:cNvPr id="5549" name="Google Shape;5549;p42"/>
              <p:cNvSpPr/>
              <p:nvPr/>
            </p:nvSpPr>
            <p:spPr>
              <a:xfrm>
                <a:off x="-1" y="0"/>
                <a:ext cx="422164" cy="644575"/>
              </a:xfrm>
              <a:custGeom>
                <a:rect b="b" l="l" r="r" t="t"/>
                <a:pathLst>
                  <a:path extrusionOk="0" h="21600" w="21406">
                    <a:moveTo>
                      <a:pt x="9418" y="0"/>
                    </a:moveTo>
                    <a:cubicBezTo>
                      <a:pt x="9271" y="0"/>
                      <a:pt x="9121" y="15"/>
                      <a:pt x="8961" y="52"/>
                    </a:cubicBezTo>
                    <a:cubicBezTo>
                      <a:pt x="8445" y="119"/>
                      <a:pt x="8033" y="460"/>
                      <a:pt x="8033" y="934"/>
                    </a:cubicBezTo>
                    <a:lnTo>
                      <a:pt x="8033" y="14937"/>
                    </a:lnTo>
                    <a:cubicBezTo>
                      <a:pt x="7315" y="14599"/>
                      <a:pt x="6388" y="14463"/>
                      <a:pt x="5359" y="14463"/>
                    </a:cubicBezTo>
                    <a:cubicBezTo>
                      <a:pt x="2375" y="14463"/>
                      <a:pt x="12" y="16025"/>
                      <a:pt x="12" y="17997"/>
                    </a:cubicBezTo>
                    <a:cubicBezTo>
                      <a:pt x="-194" y="19969"/>
                      <a:pt x="2274" y="21600"/>
                      <a:pt x="5258" y="21600"/>
                    </a:cubicBezTo>
                    <a:cubicBezTo>
                      <a:pt x="8239" y="21600"/>
                      <a:pt x="10606" y="19969"/>
                      <a:pt x="10606" y="17997"/>
                    </a:cubicBezTo>
                    <a:lnTo>
                      <a:pt x="10606" y="3925"/>
                    </a:lnTo>
                    <a:cubicBezTo>
                      <a:pt x="12558" y="5489"/>
                      <a:pt x="14925" y="6781"/>
                      <a:pt x="17087" y="7800"/>
                    </a:cubicBezTo>
                    <a:cubicBezTo>
                      <a:pt x="18115" y="8344"/>
                      <a:pt x="18732" y="9092"/>
                      <a:pt x="18732" y="9908"/>
                    </a:cubicBezTo>
                    <a:cubicBezTo>
                      <a:pt x="18732" y="11403"/>
                      <a:pt x="16982" y="12560"/>
                      <a:pt x="14615" y="12560"/>
                    </a:cubicBezTo>
                    <a:cubicBezTo>
                      <a:pt x="13897" y="12560"/>
                      <a:pt x="13381" y="12967"/>
                      <a:pt x="13381" y="13511"/>
                    </a:cubicBezTo>
                    <a:cubicBezTo>
                      <a:pt x="13381" y="13986"/>
                      <a:pt x="13998" y="14463"/>
                      <a:pt x="14615" y="14463"/>
                    </a:cubicBezTo>
                    <a:cubicBezTo>
                      <a:pt x="18321" y="14463"/>
                      <a:pt x="21406" y="12355"/>
                      <a:pt x="21406" y="9908"/>
                    </a:cubicBezTo>
                    <a:cubicBezTo>
                      <a:pt x="21406" y="8479"/>
                      <a:pt x="20378" y="7189"/>
                      <a:pt x="18732" y="6374"/>
                    </a:cubicBezTo>
                    <a:cubicBezTo>
                      <a:pt x="16264" y="5150"/>
                      <a:pt x="13897" y="3722"/>
                      <a:pt x="12046" y="1955"/>
                    </a:cubicBezTo>
                    <a:lnTo>
                      <a:pt x="10502" y="391"/>
                    </a:lnTo>
                    <a:cubicBezTo>
                      <a:pt x="10198" y="138"/>
                      <a:pt x="9836" y="0"/>
                      <a:pt x="94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50" name="Google Shape;5550;p42"/>
              <p:cNvSpPr/>
              <p:nvPr/>
            </p:nvSpPr>
            <p:spPr>
              <a:xfrm>
                <a:off x="316697" y="217240"/>
                <a:ext cx="588396" cy="689003"/>
              </a:xfrm>
              <a:custGeom>
                <a:rect b="b" l="l" r="r" t="t"/>
                <a:pathLst>
                  <a:path extrusionOk="0" h="21600" w="21542">
                    <a:moveTo>
                      <a:pt x="20617" y="0"/>
                    </a:moveTo>
                    <a:cubicBezTo>
                      <a:pt x="20527" y="0"/>
                      <a:pt x="20438" y="14"/>
                      <a:pt x="20348" y="42"/>
                    </a:cubicBezTo>
                    <a:lnTo>
                      <a:pt x="6608" y="3349"/>
                    </a:lnTo>
                    <a:cubicBezTo>
                      <a:pt x="6089" y="3411"/>
                      <a:pt x="5865" y="3730"/>
                      <a:pt x="5865" y="4176"/>
                    </a:cubicBezTo>
                    <a:lnTo>
                      <a:pt x="5865" y="15431"/>
                    </a:lnTo>
                    <a:cubicBezTo>
                      <a:pt x="5271" y="15113"/>
                      <a:pt x="4677" y="14985"/>
                      <a:pt x="3934" y="14985"/>
                    </a:cubicBezTo>
                    <a:cubicBezTo>
                      <a:pt x="1782" y="14985"/>
                      <a:pt x="0" y="16449"/>
                      <a:pt x="0" y="18294"/>
                    </a:cubicBezTo>
                    <a:cubicBezTo>
                      <a:pt x="0" y="20137"/>
                      <a:pt x="1782" y="21600"/>
                      <a:pt x="3934" y="21600"/>
                    </a:cubicBezTo>
                    <a:cubicBezTo>
                      <a:pt x="6013" y="21600"/>
                      <a:pt x="7798" y="20137"/>
                      <a:pt x="7798" y="18294"/>
                    </a:cubicBezTo>
                    <a:lnTo>
                      <a:pt x="7798" y="8054"/>
                    </a:lnTo>
                    <a:lnTo>
                      <a:pt x="19606" y="5194"/>
                    </a:lnTo>
                    <a:lnTo>
                      <a:pt x="19606" y="11998"/>
                    </a:lnTo>
                    <a:cubicBezTo>
                      <a:pt x="19012" y="11679"/>
                      <a:pt x="18418" y="11552"/>
                      <a:pt x="17675" y="11552"/>
                    </a:cubicBezTo>
                    <a:cubicBezTo>
                      <a:pt x="15521" y="11552"/>
                      <a:pt x="13738" y="13015"/>
                      <a:pt x="13738" y="14858"/>
                    </a:cubicBezTo>
                    <a:cubicBezTo>
                      <a:pt x="13738" y="16703"/>
                      <a:pt x="15521" y="18229"/>
                      <a:pt x="17675" y="18229"/>
                    </a:cubicBezTo>
                    <a:cubicBezTo>
                      <a:pt x="19754" y="18229"/>
                      <a:pt x="21536" y="16703"/>
                      <a:pt x="21536" y="14858"/>
                    </a:cubicBezTo>
                    <a:lnTo>
                      <a:pt x="21536" y="741"/>
                    </a:lnTo>
                    <a:cubicBezTo>
                      <a:pt x="21600" y="418"/>
                      <a:pt x="21126" y="0"/>
                      <a:pt x="206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551" name="Google Shape;5551;p42"/>
            <p:cNvGrpSpPr/>
            <p:nvPr/>
          </p:nvGrpSpPr>
          <p:grpSpPr>
            <a:xfrm>
              <a:off x="12665415" y="4804762"/>
              <a:ext cx="637565" cy="908821"/>
              <a:chOff x="-1" y="0"/>
              <a:chExt cx="637564" cy="908819"/>
            </a:xfrm>
          </p:grpSpPr>
          <p:sp>
            <p:nvSpPr>
              <p:cNvPr id="5552" name="Google Shape;5552;p42"/>
              <p:cNvSpPr/>
              <p:nvPr/>
            </p:nvSpPr>
            <p:spPr>
              <a:xfrm>
                <a:off x="237913" y="0"/>
                <a:ext cx="162320" cy="162319"/>
              </a:xfrm>
              <a:custGeom>
                <a:rect b="b" l="l" r="r" t="t"/>
                <a:pathLst>
                  <a:path extrusionOk="0" h="21600" w="21600">
                    <a:moveTo>
                      <a:pt x="10796" y="0"/>
                    </a:moveTo>
                    <a:cubicBezTo>
                      <a:pt x="4858" y="0"/>
                      <a:pt x="0" y="4858"/>
                      <a:pt x="0" y="10804"/>
                    </a:cubicBezTo>
                    <a:cubicBezTo>
                      <a:pt x="0" y="16742"/>
                      <a:pt x="4858" y="21600"/>
                      <a:pt x="10796" y="21600"/>
                    </a:cubicBezTo>
                    <a:cubicBezTo>
                      <a:pt x="17008" y="21600"/>
                      <a:pt x="21600" y="16742"/>
                      <a:pt x="21600" y="10804"/>
                    </a:cubicBezTo>
                    <a:cubicBezTo>
                      <a:pt x="21600" y="4858"/>
                      <a:pt x="17008" y="0"/>
                      <a:pt x="10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53" name="Google Shape;5553;p42"/>
              <p:cNvSpPr/>
              <p:nvPr/>
            </p:nvSpPr>
            <p:spPr>
              <a:xfrm>
                <a:off x="-1" y="212991"/>
                <a:ext cx="637564" cy="695828"/>
              </a:xfrm>
              <a:custGeom>
                <a:rect b="b" l="l" r="r" t="t"/>
                <a:pathLst>
                  <a:path extrusionOk="0" h="21600" w="21348">
                    <a:moveTo>
                      <a:pt x="1718" y="0"/>
                    </a:moveTo>
                    <a:cubicBezTo>
                      <a:pt x="768" y="64"/>
                      <a:pt x="20" y="819"/>
                      <a:pt x="20" y="1765"/>
                    </a:cubicBezTo>
                    <a:cubicBezTo>
                      <a:pt x="20" y="2708"/>
                      <a:pt x="768" y="3402"/>
                      <a:pt x="1785" y="3402"/>
                    </a:cubicBezTo>
                    <a:lnTo>
                      <a:pt x="8917" y="3402"/>
                    </a:lnTo>
                    <a:lnTo>
                      <a:pt x="8917" y="8061"/>
                    </a:lnTo>
                    <a:lnTo>
                      <a:pt x="699" y="13727"/>
                    </a:lnTo>
                    <a:cubicBezTo>
                      <a:pt x="-47" y="14231"/>
                      <a:pt x="-252" y="15302"/>
                      <a:pt x="360" y="15996"/>
                    </a:cubicBezTo>
                    <a:cubicBezTo>
                      <a:pt x="725" y="16409"/>
                      <a:pt x="1285" y="16643"/>
                      <a:pt x="1822" y="16643"/>
                    </a:cubicBezTo>
                    <a:cubicBezTo>
                      <a:pt x="2182" y="16643"/>
                      <a:pt x="2531" y="16537"/>
                      <a:pt x="2805" y="16309"/>
                    </a:cubicBezTo>
                    <a:lnTo>
                      <a:pt x="8850" y="12028"/>
                    </a:lnTo>
                    <a:lnTo>
                      <a:pt x="8850" y="19899"/>
                    </a:lnTo>
                    <a:cubicBezTo>
                      <a:pt x="8850" y="20842"/>
                      <a:pt x="9596" y="21600"/>
                      <a:pt x="10616" y="21600"/>
                    </a:cubicBezTo>
                    <a:cubicBezTo>
                      <a:pt x="11633" y="21600"/>
                      <a:pt x="12382" y="20906"/>
                      <a:pt x="12382" y="19899"/>
                    </a:cubicBezTo>
                    <a:lnTo>
                      <a:pt x="12382" y="3338"/>
                    </a:lnTo>
                    <a:lnTo>
                      <a:pt x="19513" y="3338"/>
                    </a:lnTo>
                    <a:cubicBezTo>
                      <a:pt x="20533" y="3338"/>
                      <a:pt x="21348" y="2582"/>
                      <a:pt x="21348" y="1639"/>
                    </a:cubicBezTo>
                    <a:cubicBezTo>
                      <a:pt x="21348" y="694"/>
                      <a:pt x="20533" y="0"/>
                      <a:pt x="195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554" name="Google Shape;5554;p42"/>
            <p:cNvGrpSpPr/>
            <p:nvPr/>
          </p:nvGrpSpPr>
          <p:grpSpPr>
            <a:xfrm>
              <a:off x="12436102" y="5938036"/>
              <a:ext cx="906694" cy="906695"/>
              <a:chOff x="64" y="64"/>
              <a:chExt cx="906693" cy="906693"/>
            </a:xfrm>
          </p:grpSpPr>
          <p:sp>
            <p:nvSpPr>
              <p:cNvPr id="5555" name="Google Shape;5555;p42"/>
              <p:cNvSpPr/>
              <p:nvPr/>
            </p:nvSpPr>
            <p:spPr>
              <a:xfrm>
                <a:off x="105553" y="64"/>
                <a:ext cx="746476" cy="425983"/>
              </a:xfrm>
              <a:custGeom>
                <a:rect b="b" l="l" r="r" t="t"/>
                <a:pathLst>
                  <a:path extrusionOk="0" h="21600" w="21542">
                    <a:moveTo>
                      <a:pt x="819" y="0"/>
                    </a:moveTo>
                    <a:cubicBezTo>
                      <a:pt x="527" y="0"/>
                      <a:pt x="234" y="206"/>
                      <a:pt x="59" y="718"/>
                    </a:cubicBezTo>
                    <a:cubicBezTo>
                      <a:pt x="-58" y="1234"/>
                      <a:pt x="0" y="1747"/>
                      <a:pt x="234" y="2158"/>
                    </a:cubicBezTo>
                    <a:lnTo>
                      <a:pt x="6146" y="14091"/>
                    </a:lnTo>
                    <a:lnTo>
                      <a:pt x="6146" y="6683"/>
                    </a:lnTo>
                    <a:cubicBezTo>
                      <a:pt x="6146" y="5860"/>
                      <a:pt x="6497" y="5348"/>
                      <a:pt x="6965" y="5348"/>
                    </a:cubicBezTo>
                    <a:cubicBezTo>
                      <a:pt x="7376" y="5348"/>
                      <a:pt x="7668" y="6066"/>
                      <a:pt x="7668" y="6683"/>
                    </a:cubicBezTo>
                    <a:lnTo>
                      <a:pt x="7668" y="17176"/>
                    </a:lnTo>
                    <a:lnTo>
                      <a:pt x="9834" y="21600"/>
                    </a:lnTo>
                    <a:lnTo>
                      <a:pt x="19903" y="21600"/>
                    </a:lnTo>
                    <a:cubicBezTo>
                      <a:pt x="20957" y="19951"/>
                      <a:pt x="21542" y="17483"/>
                      <a:pt x="21542" y="14809"/>
                    </a:cubicBezTo>
                    <a:cubicBezTo>
                      <a:pt x="21542" y="9461"/>
                      <a:pt x="19084" y="5243"/>
                      <a:pt x="16155" y="5243"/>
                    </a:cubicBezTo>
                    <a:lnTo>
                      <a:pt x="14342" y="5243"/>
                    </a:lnTo>
                    <a:cubicBezTo>
                      <a:pt x="13757" y="5243"/>
                      <a:pt x="13171" y="4832"/>
                      <a:pt x="12761" y="4114"/>
                    </a:cubicBezTo>
                    <a:lnTo>
                      <a:pt x="11473" y="1952"/>
                    </a:lnTo>
                    <a:cubicBezTo>
                      <a:pt x="10771" y="617"/>
                      <a:pt x="9834" y="0"/>
                      <a:pt x="87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56" name="Google Shape;5556;p42"/>
              <p:cNvSpPr/>
              <p:nvPr/>
            </p:nvSpPr>
            <p:spPr>
              <a:xfrm>
                <a:off x="318520" y="277957"/>
                <a:ext cx="52734" cy="148090"/>
              </a:xfrm>
              <a:custGeom>
                <a:rect b="b" l="l" r="r" t="t"/>
                <a:pathLst>
                  <a:path extrusionOk="0" h="21600" w="21600">
                    <a:moveTo>
                      <a:pt x="0" y="0"/>
                    </a:moveTo>
                    <a:lnTo>
                      <a:pt x="0" y="21600"/>
                    </a:lnTo>
                    <a:lnTo>
                      <a:pt x="21600" y="21600"/>
                    </a:lnTo>
                    <a:lnTo>
                      <a:pt x="21600" y="8875"/>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57" name="Google Shape;5557;p42"/>
              <p:cNvSpPr/>
              <p:nvPr/>
            </p:nvSpPr>
            <p:spPr>
              <a:xfrm>
                <a:off x="64" y="478779"/>
                <a:ext cx="906693" cy="212991"/>
              </a:xfrm>
              <a:custGeom>
                <a:rect b="b" l="l" r="r" t="t"/>
                <a:pathLst>
                  <a:path extrusionOk="0" h="21600" w="21600">
                    <a:moveTo>
                      <a:pt x="4398" y="0"/>
                    </a:moveTo>
                    <a:cubicBezTo>
                      <a:pt x="3382" y="0"/>
                      <a:pt x="2512" y="3702"/>
                      <a:pt x="2512" y="8018"/>
                    </a:cubicBezTo>
                    <a:lnTo>
                      <a:pt x="2512" y="10898"/>
                    </a:lnTo>
                    <a:lnTo>
                      <a:pt x="1256" y="10898"/>
                    </a:lnTo>
                    <a:cubicBezTo>
                      <a:pt x="531" y="10898"/>
                      <a:pt x="0" y="13164"/>
                      <a:pt x="0" y="16252"/>
                    </a:cubicBezTo>
                    <a:lnTo>
                      <a:pt x="0" y="18720"/>
                    </a:lnTo>
                    <a:cubicBezTo>
                      <a:pt x="0" y="20366"/>
                      <a:pt x="290" y="21600"/>
                      <a:pt x="580" y="21600"/>
                    </a:cubicBezTo>
                    <a:lnTo>
                      <a:pt x="20344" y="21600"/>
                    </a:lnTo>
                    <a:cubicBezTo>
                      <a:pt x="21069" y="21600"/>
                      <a:pt x="21600" y="19334"/>
                      <a:pt x="21600" y="16252"/>
                    </a:cubicBezTo>
                    <a:lnTo>
                      <a:pt x="21600" y="2671"/>
                    </a:lnTo>
                    <a:cubicBezTo>
                      <a:pt x="21600" y="1025"/>
                      <a:pt x="21310" y="0"/>
                      <a:pt x="209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58" name="Google Shape;5558;p42"/>
              <p:cNvSpPr/>
              <p:nvPr/>
            </p:nvSpPr>
            <p:spPr>
              <a:xfrm>
                <a:off x="60909" y="744502"/>
                <a:ext cx="137917" cy="162255"/>
              </a:xfrm>
              <a:custGeom>
                <a:rect b="b" l="l" r="r" t="t"/>
                <a:pathLst>
                  <a:path extrusionOk="0" h="21600" w="21600">
                    <a:moveTo>
                      <a:pt x="0" y="0"/>
                    </a:moveTo>
                    <a:lnTo>
                      <a:pt x="2541" y="18634"/>
                    </a:lnTo>
                    <a:cubicBezTo>
                      <a:pt x="3176" y="20254"/>
                      <a:pt x="4760" y="21600"/>
                      <a:pt x="6676" y="21600"/>
                    </a:cubicBezTo>
                    <a:lnTo>
                      <a:pt x="14934" y="21600"/>
                    </a:lnTo>
                    <a:cubicBezTo>
                      <a:pt x="16840" y="21600"/>
                      <a:pt x="19059" y="20254"/>
                      <a:pt x="19059" y="18634"/>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59" name="Google Shape;5559;p42"/>
              <p:cNvSpPr/>
              <p:nvPr/>
            </p:nvSpPr>
            <p:spPr>
              <a:xfrm>
                <a:off x="488887" y="744502"/>
                <a:ext cx="139978" cy="162255"/>
              </a:xfrm>
              <a:custGeom>
                <a:rect b="b" l="l" r="r" t="t"/>
                <a:pathLst>
                  <a:path extrusionOk="0" h="21600" w="21600">
                    <a:moveTo>
                      <a:pt x="0" y="0"/>
                    </a:moveTo>
                    <a:lnTo>
                      <a:pt x="2822" y="18634"/>
                    </a:lnTo>
                    <a:cubicBezTo>
                      <a:pt x="2822" y="20254"/>
                      <a:pt x="4700" y="21600"/>
                      <a:pt x="6577" y="21600"/>
                    </a:cubicBezTo>
                    <a:lnTo>
                      <a:pt x="14715" y="21600"/>
                    </a:lnTo>
                    <a:cubicBezTo>
                      <a:pt x="16910" y="21600"/>
                      <a:pt x="18788" y="20254"/>
                      <a:pt x="18788" y="18634"/>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60" name="Google Shape;5560;p42"/>
              <p:cNvSpPr/>
              <p:nvPr/>
            </p:nvSpPr>
            <p:spPr>
              <a:xfrm>
                <a:off x="703939" y="744502"/>
                <a:ext cx="139977" cy="162255"/>
              </a:xfrm>
              <a:custGeom>
                <a:rect b="b" l="l" r="r" t="t"/>
                <a:pathLst>
                  <a:path extrusionOk="0" h="21600" w="21600">
                    <a:moveTo>
                      <a:pt x="0" y="0"/>
                    </a:moveTo>
                    <a:lnTo>
                      <a:pt x="2822" y="18634"/>
                    </a:lnTo>
                    <a:cubicBezTo>
                      <a:pt x="2822" y="20254"/>
                      <a:pt x="4382" y="21600"/>
                      <a:pt x="6577" y="21600"/>
                    </a:cubicBezTo>
                    <a:lnTo>
                      <a:pt x="15023" y="21600"/>
                    </a:lnTo>
                    <a:cubicBezTo>
                      <a:pt x="16900" y="21600"/>
                      <a:pt x="18778" y="20254"/>
                      <a:pt x="18778" y="18634"/>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561" name="Google Shape;5561;p42"/>
            <p:cNvGrpSpPr/>
            <p:nvPr/>
          </p:nvGrpSpPr>
          <p:grpSpPr>
            <a:xfrm>
              <a:off x="14872140" y="3678994"/>
              <a:ext cx="807347" cy="906695"/>
              <a:chOff x="-1" y="64"/>
              <a:chExt cx="807345" cy="906693"/>
            </a:xfrm>
          </p:grpSpPr>
          <p:sp>
            <p:nvSpPr>
              <p:cNvPr id="5562" name="Google Shape;5562;p42"/>
              <p:cNvSpPr/>
              <p:nvPr/>
            </p:nvSpPr>
            <p:spPr>
              <a:xfrm>
                <a:off x="-1" y="803352"/>
                <a:ext cx="799232" cy="103405"/>
              </a:xfrm>
              <a:custGeom>
                <a:rect b="b" l="l" r="r" t="t"/>
                <a:pathLst>
                  <a:path extrusionOk="0" h="21600" w="21600">
                    <a:moveTo>
                      <a:pt x="0" y="0"/>
                    </a:moveTo>
                    <a:lnTo>
                      <a:pt x="0" y="16516"/>
                    </a:lnTo>
                    <a:lnTo>
                      <a:pt x="110" y="16516"/>
                    </a:lnTo>
                    <a:cubicBezTo>
                      <a:pt x="110" y="19488"/>
                      <a:pt x="439" y="21600"/>
                      <a:pt x="767" y="21600"/>
                    </a:cubicBezTo>
                    <a:lnTo>
                      <a:pt x="20942" y="21600"/>
                    </a:lnTo>
                    <a:cubicBezTo>
                      <a:pt x="21327" y="21600"/>
                      <a:pt x="21600" y="19058"/>
                      <a:pt x="21600" y="1651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63" name="Google Shape;5563;p42"/>
              <p:cNvSpPr/>
              <p:nvPr/>
            </p:nvSpPr>
            <p:spPr>
              <a:xfrm>
                <a:off x="8112" y="371253"/>
                <a:ext cx="799232" cy="377307"/>
              </a:xfrm>
              <a:custGeom>
                <a:rect b="b" l="l" r="r" t="t"/>
                <a:pathLst>
                  <a:path extrusionOk="0" h="21600" w="21600">
                    <a:moveTo>
                      <a:pt x="9047" y="0"/>
                    </a:moveTo>
                    <a:lnTo>
                      <a:pt x="7127" y="8246"/>
                    </a:lnTo>
                    <a:cubicBezTo>
                      <a:pt x="7002" y="8861"/>
                      <a:pt x="6722" y="9145"/>
                      <a:pt x="6449" y="9145"/>
                    </a:cubicBezTo>
                    <a:cubicBezTo>
                      <a:pt x="6362" y="9145"/>
                      <a:pt x="6275" y="9115"/>
                      <a:pt x="6195" y="9057"/>
                    </a:cubicBezTo>
                    <a:cubicBezTo>
                      <a:pt x="5866" y="8592"/>
                      <a:pt x="5702" y="7781"/>
                      <a:pt x="5866" y="6967"/>
                    </a:cubicBezTo>
                    <a:lnTo>
                      <a:pt x="7347" y="464"/>
                    </a:lnTo>
                    <a:cubicBezTo>
                      <a:pt x="3181" y="2322"/>
                      <a:pt x="0" y="10454"/>
                      <a:pt x="0" y="20089"/>
                    </a:cubicBezTo>
                    <a:lnTo>
                      <a:pt x="0" y="21600"/>
                    </a:lnTo>
                    <a:lnTo>
                      <a:pt x="21600" y="21600"/>
                    </a:lnTo>
                    <a:lnTo>
                      <a:pt x="21600" y="20089"/>
                    </a:lnTo>
                    <a:cubicBezTo>
                      <a:pt x="21436" y="10454"/>
                      <a:pt x="18311" y="2322"/>
                      <a:pt x="14145" y="464"/>
                    </a:cubicBezTo>
                    <a:lnTo>
                      <a:pt x="15624" y="6967"/>
                    </a:lnTo>
                    <a:cubicBezTo>
                      <a:pt x="15844" y="7781"/>
                      <a:pt x="15624" y="8592"/>
                      <a:pt x="15296" y="9057"/>
                    </a:cubicBezTo>
                    <a:cubicBezTo>
                      <a:pt x="15210" y="9149"/>
                      <a:pt x="15113" y="9193"/>
                      <a:pt x="15014" y="9193"/>
                    </a:cubicBezTo>
                    <a:cubicBezTo>
                      <a:pt x="14735" y="9193"/>
                      <a:pt x="14445" y="8846"/>
                      <a:pt x="14365" y="8246"/>
                    </a:cubicBezTo>
                    <a:lnTo>
                      <a:pt x="12445" y="0"/>
                    </a:lnTo>
                    <a:lnTo>
                      <a:pt x="11459" y="0"/>
                    </a:lnTo>
                    <a:lnTo>
                      <a:pt x="11459" y="10686"/>
                    </a:lnTo>
                    <a:cubicBezTo>
                      <a:pt x="11459" y="11497"/>
                      <a:pt x="11130" y="12193"/>
                      <a:pt x="10801" y="12193"/>
                    </a:cubicBezTo>
                    <a:cubicBezTo>
                      <a:pt x="10362" y="12193"/>
                      <a:pt x="10087" y="11497"/>
                      <a:pt x="10087" y="10686"/>
                    </a:cubicBezTo>
                    <a:lnTo>
                      <a:pt x="1008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64" name="Google Shape;5564;p42"/>
              <p:cNvSpPr/>
              <p:nvPr/>
            </p:nvSpPr>
            <p:spPr>
              <a:xfrm>
                <a:off x="56853" y="64"/>
                <a:ext cx="689646" cy="334683"/>
              </a:xfrm>
              <a:custGeom>
                <a:rect b="b" l="l" r="r" t="t"/>
                <a:pathLst>
                  <a:path extrusionOk="0" h="21600" w="21600">
                    <a:moveTo>
                      <a:pt x="3303" y="0"/>
                    </a:moveTo>
                    <a:cubicBezTo>
                      <a:pt x="1525" y="0"/>
                      <a:pt x="0" y="3009"/>
                      <a:pt x="0" y="6807"/>
                    </a:cubicBezTo>
                    <a:lnTo>
                      <a:pt x="0" y="8639"/>
                    </a:lnTo>
                    <a:cubicBezTo>
                      <a:pt x="0" y="9558"/>
                      <a:pt x="381" y="10472"/>
                      <a:pt x="762" y="10472"/>
                    </a:cubicBezTo>
                    <a:lnTo>
                      <a:pt x="5082" y="10472"/>
                    </a:lnTo>
                    <a:lnTo>
                      <a:pt x="6163" y="21600"/>
                    </a:lnTo>
                    <a:cubicBezTo>
                      <a:pt x="7115" y="21076"/>
                      <a:pt x="8068" y="20682"/>
                      <a:pt x="9147" y="20682"/>
                    </a:cubicBezTo>
                    <a:lnTo>
                      <a:pt x="12453" y="20682"/>
                    </a:lnTo>
                    <a:cubicBezTo>
                      <a:pt x="13469" y="20682"/>
                      <a:pt x="14421" y="21076"/>
                      <a:pt x="15375" y="21600"/>
                    </a:cubicBezTo>
                    <a:lnTo>
                      <a:pt x="16518" y="10472"/>
                    </a:lnTo>
                    <a:lnTo>
                      <a:pt x="20775" y="10472"/>
                    </a:lnTo>
                    <a:cubicBezTo>
                      <a:pt x="21283" y="10472"/>
                      <a:pt x="21600" y="9558"/>
                      <a:pt x="21600" y="8639"/>
                    </a:cubicBezTo>
                    <a:lnTo>
                      <a:pt x="21600" y="6807"/>
                    </a:lnTo>
                    <a:cubicBezTo>
                      <a:pt x="21600" y="3009"/>
                      <a:pt x="20075" y="0"/>
                      <a:pt x="18232" y="0"/>
                    </a:cubicBezTo>
                    <a:cubicBezTo>
                      <a:pt x="16454" y="0"/>
                      <a:pt x="14929" y="3009"/>
                      <a:pt x="14929" y="6807"/>
                    </a:cubicBezTo>
                    <a:lnTo>
                      <a:pt x="14739" y="6807"/>
                    </a:lnTo>
                    <a:cubicBezTo>
                      <a:pt x="13342" y="6807"/>
                      <a:pt x="11880" y="7854"/>
                      <a:pt x="10736" y="9819"/>
                    </a:cubicBezTo>
                    <a:cubicBezTo>
                      <a:pt x="9783" y="7854"/>
                      <a:pt x="8323" y="6807"/>
                      <a:pt x="6798" y="6807"/>
                    </a:cubicBezTo>
                    <a:lnTo>
                      <a:pt x="6671" y="6807"/>
                    </a:lnTo>
                    <a:cubicBezTo>
                      <a:pt x="6671" y="3009"/>
                      <a:pt x="5144" y="0"/>
                      <a:pt x="33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565" name="Google Shape;5565;p42"/>
            <p:cNvGrpSpPr/>
            <p:nvPr/>
          </p:nvGrpSpPr>
          <p:grpSpPr>
            <a:xfrm>
              <a:off x="11256261" y="2356792"/>
              <a:ext cx="914774" cy="910780"/>
              <a:chOff x="72" y="72"/>
              <a:chExt cx="914773" cy="910779"/>
            </a:xfrm>
          </p:grpSpPr>
          <p:sp>
            <p:nvSpPr>
              <p:cNvPr id="5566" name="Google Shape;5566;p42"/>
              <p:cNvSpPr/>
              <p:nvPr/>
            </p:nvSpPr>
            <p:spPr>
              <a:xfrm>
                <a:off x="72" y="72"/>
                <a:ext cx="914773" cy="910779"/>
              </a:xfrm>
              <a:custGeom>
                <a:rect b="b" l="l" r="r" t="t"/>
                <a:pathLst>
                  <a:path extrusionOk="0" h="21600" w="21600">
                    <a:moveTo>
                      <a:pt x="3345" y="1248"/>
                    </a:moveTo>
                    <a:cubicBezTo>
                      <a:pt x="4396" y="1248"/>
                      <a:pt x="5208" y="2111"/>
                      <a:pt x="5208" y="3168"/>
                    </a:cubicBezTo>
                    <a:cubicBezTo>
                      <a:pt x="5208" y="4224"/>
                      <a:pt x="4396" y="5040"/>
                      <a:pt x="3345" y="5040"/>
                    </a:cubicBezTo>
                    <a:cubicBezTo>
                      <a:pt x="2340" y="5040"/>
                      <a:pt x="1433" y="4224"/>
                      <a:pt x="1433" y="3168"/>
                    </a:cubicBezTo>
                    <a:cubicBezTo>
                      <a:pt x="1433" y="2111"/>
                      <a:pt x="2294" y="1248"/>
                      <a:pt x="3345" y="1248"/>
                    </a:cubicBezTo>
                    <a:close/>
                    <a:moveTo>
                      <a:pt x="18493" y="1248"/>
                    </a:moveTo>
                    <a:cubicBezTo>
                      <a:pt x="19498" y="1248"/>
                      <a:pt x="20405" y="2111"/>
                      <a:pt x="20405" y="3168"/>
                    </a:cubicBezTo>
                    <a:cubicBezTo>
                      <a:pt x="20405" y="4224"/>
                      <a:pt x="19546" y="5040"/>
                      <a:pt x="18493" y="5040"/>
                    </a:cubicBezTo>
                    <a:cubicBezTo>
                      <a:pt x="17443" y="5040"/>
                      <a:pt x="16630" y="4224"/>
                      <a:pt x="16630" y="3168"/>
                    </a:cubicBezTo>
                    <a:cubicBezTo>
                      <a:pt x="16582" y="2111"/>
                      <a:pt x="17443" y="1248"/>
                      <a:pt x="18493" y="1248"/>
                    </a:cubicBezTo>
                    <a:close/>
                    <a:moveTo>
                      <a:pt x="16582" y="6912"/>
                    </a:moveTo>
                    <a:lnTo>
                      <a:pt x="16582" y="13152"/>
                    </a:lnTo>
                    <a:lnTo>
                      <a:pt x="15245" y="10464"/>
                    </a:lnTo>
                    <a:cubicBezTo>
                      <a:pt x="15149" y="10223"/>
                      <a:pt x="14958" y="10080"/>
                      <a:pt x="14718" y="10080"/>
                    </a:cubicBezTo>
                    <a:lnTo>
                      <a:pt x="7072" y="10080"/>
                    </a:lnTo>
                    <a:cubicBezTo>
                      <a:pt x="6834" y="10080"/>
                      <a:pt x="6594" y="10223"/>
                      <a:pt x="6546" y="10464"/>
                    </a:cubicBezTo>
                    <a:lnTo>
                      <a:pt x="5208" y="13152"/>
                    </a:lnTo>
                    <a:lnTo>
                      <a:pt x="5208" y="6912"/>
                    </a:lnTo>
                    <a:cubicBezTo>
                      <a:pt x="7072" y="7344"/>
                      <a:pt x="8984" y="7583"/>
                      <a:pt x="10895" y="7583"/>
                    </a:cubicBezTo>
                    <a:cubicBezTo>
                      <a:pt x="12807" y="7583"/>
                      <a:pt x="14718" y="7344"/>
                      <a:pt x="16582" y="6912"/>
                    </a:cubicBezTo>
                    <a:close/>
                    <a:moveTo>
                      <a:pt x="11564" y="11327"/>
                    </a:moveTo>
                    <a:lnTo>
                      <a:pt x="13715" y="16463"/>
                    </a:lnTo>
                    <a:lnTo>
                      <a:pt x="8077" y="16463"/>
                    </a:lnTo>
                    <a:lnTo>
                      <a:pt x="10227" y="11327"/>
                    </a:lnTo>
                    <a:close/>
                    <a:moveTo>
                      <a:pt x="2771" y="6254"/>
                    </a:moveTo>
                    <a:cubicBezTo>
                      <a:pt x="2908" y="6287"/>
                      <a:pt x="3079" y="6287"/>
                      <a:pt x="3249" y="6287"/>
                    </a:cubicBezTo>
                    <a:cubicBezTo>
                      <a:pt x="3487" y="6383"/>
                      <a:pt x="3727" y="6480"/>
                      <a:pt x="3965" y="6528"/>
                    </a:cubicBezTo>
                    <a:lnTo>
                      <a:pt x="3965" y="17808"/>
                    </a:lnTo>
                    <a:cubicBezTo>
                      <a:pt x="3775" y="17760"/>
                      <a:pt x="3535" y="17760"/>
                      <a:pt x="3345" y="17760"/>
                    </a:cubicBezTo>
                    <a:cubicBezTo>
                      <a:pt x="3201" y="17760"/>
                      <a:pt x="2963" y="17760"/>
                      <a:pt x="2771" y="17808"/>
                    </a:cubicBezTo>
                    <a:lnTo>
                      <a:pt x="2771" y="6254"/>
                    </a:lnTo>
                    <a:close/>
                    <a:moveTo>
                      <a:pt x="19068" y="6240"/>
                    </a:moveTo>
                    <a:lnTo>
                      <a:pt x="19068" y="17808"/>
                    </a:lnTo>
                    <a:cubicBezTo>
                      <a:pt x="18876" y="17760"/>
                      <a:pt x="18637" y="17760"/>
                      <a:pt x="18399" y="17760"/>
                    </a:cubicBezTo>
                    <a:cubicBezTo>
                      <a:pt x="18159" y="17760"/>
                      <a:pt x="17969" y="17760"/>
                      <a:pt x="17825" y="17808"/>
                    </a:cubicBezTo>
                    <a:lnTo>
                      <a:pt x="17825" y="6528"/>
                    </a:lnTo>
                    <a:cubicBezTo>
                      <a:pt x="18063" y="6480"/>
                      <a:pt x="18303" y="6431"/>
                      <a:pt x="18541" y="6287"/>
                    </a:cubicBezTo>
                    <a:cubicBezTo>
                      <a:pt x="18733" y="6287"/>
                      <a:pt x="18876" y="6287"/>
                      <a:pt x="19068" y="6240"/>
                    </a:cubicBezTo>
                    <a:close/>
                    <a:moveTo>
                      <a:pt x="14336" y="11327"/>
                    </a:moveTo>
                    <a:lnTo>
                      <a:pt x="16630" y="15983"/>
                    </a:lnTo>
                    <a:lnTo>
                      <a:pt x="16630" y="18383"/>
                    </a:lnTo>
                    <a:cubicBezTo>
                      <a:pt x="16344" y="18528"/>
                      <a:pt x="16152" y="18767"/>
                      <a:pt x="15961" y="18960"/>
                    </a:cubicBezTo>
                    <a:lnTo>
                      <a:pt x="5877" y="18960"/>
                    </a:lnTo>
                    <a:cubicBezTo>
                      <a:pt x="5687" y="18719"/>
                      <a:pt x="5447" y="18528"/>
                      <a:pt x="5256" y="18383"/>
                    </a:cubicBezTo>
                    <a:lnTo>
                      <a:pt x="5256" y="15983"/>
                    </a:lnTo>
                    <a:lnTo>
                      <a:pt x="7550" y="11327"/>
                    </a:lnTo>
                    <a:lnTo>
                      <a:pt x="8936" y="11327"/>
                    </a:lnTo>
                    <a:lnTo>
                      <a:pt x="6594" y="16847"/>
                    </a:lnTo>
                    <a:cubicBezTo>
                      <a:pt x="6546" y="17040"/>
                      <a:pt x="6546" y="17280"/>
                      <a:pt x="6642" y="17471"/>
                    </a:cubicBezTo>
                    <a:cubicBezTo>
                      <a:pt x="6786" y="17664"/>
                      <a:pt x="6928" y="17760"/>
                      <a:pt x="7168" y="17760"/>
                    </a:cubicBezTo>
                    <a:lnTo>
                      <a:pt x="14718" y="17760"/>
                    </a:lnTo>
                    <a:cubicBezTo>
                      <a:pt x="14958" y="17760"/>
                      <a:pt x="15149" y="17664"/>
                      <a:pt x="15245" y="17471"/>
                    </a:cubicBezTo>
                    <a:cubicBezTo>
                      <a:pt x="15387" y="17280"/>
                      <a:pt x="15387" y="17040"/>
                      <a:pt x="15293" y="16847"/>
                    </a:cubicBezTo>
                    <a:lnTo>
                      <a:pt x="12999" y="11327"/>
                    </a:lnTo>
                    <a:close/>
                    <a:moveTo>
                      <a:pt x="3345" y="18960"/>
                    </a:moveTo>
                    <a:cubicBezTo>
                      <a:pt x="4205" y="18960"/>
                      <a:pt x="4874" y="19487"/>
                      <a:pt x="5160" y="20207"/>
                    </a:cubicBezTo>
                    <a:lnTo>
                      <a:pt x="1576" y="20207"/>
                    </a:lnTo>
                    <a:cubicBezTo>
                      <a:pt x="1816" y="19487"/>
                      <a:pt x="2532" y="18960"/>
                      <a:pt x="3345" y="18960"/>
                    </a:cubicBezTo>
                    <a:close/>
                    <a:moveTo>
                      <a:pt x="18493" y="18960"/>
                    </a:moveTo>
                    <a:cubicBezTo>
                      <a:pt x="19306" y="18960"/>
                      <a:pt x="19975" y="19487"/>
                      <a:pt x="20263" y="20207"/>
                    </a:cubicBezTo>
                    <a:lnTo>
                      <a:pt x="16678" y="20207"/>
                    </a:lnTo>
                    <a:cubicBezTo>
                      <a:pt x="16916" y="19487"/>
                      <a:pt x="17635" y="18960"/>
                      <a:pt x="18493" y="18960"/>
                    </a:cubicBezTo>
                    <a:close/>
                    <a:moveTo>
                      <a:pt x="3201" y="0"/>
                    </a:moveTo>
                    <a:cubicBezTo>
                      <a:pt x="1433" y="0"/>
                      <a:pt x="0" y="1440"/>
                      <a:pt x="0" y="3168"/>
                    </a:cubicBezTo>
                    <a:cubicBezTo>
                      <a:pt x="0" y="4224"/>
                      <a:pt x="477" y="5088"/>
                      <a:pt x="1289" y="5712"/>
                    </a:cubicBezTo>
                    <a:lnTo>
                      <a:pt x="1289" y="18383"/>
                    </a:lnTo>
                    <a:cubicBezTo>
                      <a:pt x="477" y="18960"/>
                      <a:pt x="0" y="19871"/>
                      <a:pt x="0" y="20880"/>
                    </a:cubicBezTo>
                    <a:cubicBezTo>
                      <a:pt x="0" y="21216"/>
                      <a:pt x="334" y="21552"/>
                      <a:pt x="621" y="21552"/>
                    </a:cubicBezTo>
                    <a:lnTo>
                      <a:pt x="5639" y="21552"/>
                    </a:lnTo>
                    <a:cubicBezTo>
                      <a:pt x="5973" y="21552"/>
                      <a:pt x="6211" y="21216"/>
                      <a:pt x="6211" y="20880"/>
                    </a:cubicBezTo>
                    <a:cubicBezTo>
                      <a:pt x="6211" y="20639"/>
                      <a:pt x="6211" y="20448"/>
                      <a:pt x="6163" y="20255"/>
                    </a:cubicBezTo>
                    <a:lnTo>
                      <a:pt x="15197" y="20255"/>
                    </a:lnTo>
                    <a:cubicBezTo>
                      <a:pt x="15149" y="20448"/>
                      <a:pt x="15149" y="20687"/>
                      <a:pt x="15149" y="20927"/>
                    </a:cubicBezTo>
                    <a:cubicBezTo>
                      <a:pt x="15149" y="21311"/>
                      <a:pt x="15435" y="21600"/>
                      <a:pt x="15769" y="21600"/>
                    </a:cubicBezTo>
                    <a:lnTo>
                      <a:pt x="20787" y="21600"/>
                    </a:lnTo>
                    <a:cubicBezTo>
                      <a:pt x="21170" y="21600"/>
                      <a:pt x="21410" y="21311"/>
                      <a:pt x="21410" y="20927"/>
                    </a:cubicBezTo>
                    <a:cubicBezTo>
                      <a:pt x="21410" y="19919"/>
                      <a:pt x="20931" y="19007"/>
                      <a:pt x="20167" y="18432"/>
                    </a:cubicBezTo>
                    <a:lnTo>
                      <a:pt x="20167" y="5760"/>
                    </a:lnTo>
                    <a:cubicBezTo>
                      <a:pt x="21122" y="5088"/>
                      <a:pt x="21600" y="4224"/>
                      <a:pt x="21600" y="3168"/>
                    </a:cubicBezTo>
                    <a:cubicBezTo>
                      <a:pt x="21600" y="1440"/>
                      <a:pt x="20167" y="0"/>
                      <a:pt x="18399" y="0"/>
                    </a:cubicBezTo>
                    <a:cubicBezTo>
                      <a:pt x="16678" y="0"/>
                      <a:pt x="15245" y="1440"/>
                      <a:pt x="15245" y="3168"/>
                    </a:cubicBezTo>
                    <a:cubicBezTo>
                      <a:pt x="15245" y="4127"/>
                      <a:pt x="15723" y="5040"/>
                      <a:pt x="16392" y="5663"/>
                    </a:cubicBezTo>
                    <a:cubicBezTo>
                      <a:pt x="14576" y="6096"/>
                      <a:pt x="12687" y="6311"/>
                      <a:pt x="10799" y="6311"/>
                    </a:cubicBezTo>
                    <a:cubicBezTo>
                      <a:pt x="8912" y="6311"/>
                      <a:pt x="7024" y="6096"/>
                      <a:pt x="5208" y="5663"/>
                    </a:cubicBezTo>
                    <a:cubicBezTo>
                      <a:pt x="5925" y="5040"/>
                      <a:pt x="6355" y="4224"/>
                      <a:pt x="6355" y="3168"/>
                    </a:cubicBezTo>
                    <a:cubicBezTo>
                      <a:pt x="6355" y="1440"/>
                      <a:pt x="4922" y="0"/>
                      <a:pt x="32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67" name="Google Shape;5567;p42"/>
              <p:cNvSpPr/>
              <p:nvPr/>
            </p:nvSpPr>
            <p:spPr>
              <a:xfrm flipH="1">
                <a:off x="72" y="72"/>
                <a:ext cx="914773" cy="910779"/>
              </a:xfrm>
              <a:custGeom>
                <a:rect b="b" l="l" r="r" t="t"/>
                <a:pathLst>
                  <a:path extrusionOk="0" h="21600" w="21600">
                    <a:moveTo>
                      <a:pt x="3345" y="1248"/>
                    </a:moveTo>
                    <a:cubicBezTo>
                      <a:pt x="4396" y="1248"/>
                      <a:pt x="5208" y="2111"/>
                      <a:pt x="5208" y="3168"/>
                    </a:cubicBezTo>
                    <a:cubicBezTo>
                      <a:pt x="5208" y="4224"/>
                      <a:pt x="4396" y="5040"/>
                      <a:pt x="3345" y="5040"/>
                    </a:cubicBezTo>
                    <a:cubicBezTo>
                      <a:pt x="2340" y="5040"/>
                      <a:pt x="1433" y="4224"/>
                      <a:pt x="1433" y="3168"/>
                    </a:cubicBezTo>
                    <a:cubicBezTo>
                      <a:pt x="1433" y="2111"/>
                      <a:pt x="2294" y="1248"/>
                      <a:pt x="3345" y="1248"/>
                    </a:cubicBezTo>
                    <a:close/>
                    <a:moveTo>
                      <a:pt x="18493" y="1248"/>
                    </a:moveTo>
                    <a:cubicBezTo>
                      <a:pt x="19498" y="1248"/>
                      <a:pt x="20405" y="2111"/>
                      <a:pt x="20405" y="3168"/>
                    </a:cubicBezTo>
                    <a:cubicBezTo>
                      <a:pt x="20405" y="4224"/>
                      <a:pt x="19546" y="5040"/>
                      <a:pt x="18493" y="5040"/>
                    </a:cubicBezTo>
                    <a:cubicBezTo>
                      <a:pt x="17443" y="5040"/>
                      <a:pt x="16630" y="4224"/>
                      <a:pt x="16630" y="3168"/>
                    </a:cubicBezTo>
                    <a:cubicBezTo>
                      <a:pt x="16582" y="2111"/>
                      <a:pt x="17443" y="1248"/>
                      <a:pt x="18493" y="1248"/>
                    </a:cubicBezTo>
                    <a:close/>
                    <a:moveTo>
                      <a:pt x="16582" y="6912"/>
                    </a:moveTo>
                    <a:lnTo>
                      <a:pt x="16582" y="13152"/>
                    </a:lnTo>
                    <a:lnTo>
                      <a:pt x="15245" y="10464"/>
                    </a:lnTo>
                    <a:cubicBezTo>
                      <a:pt x="15149" y="10223"/>
                      <a:pt x="14958" y="10080"/>
                      <a:pt x="14718" y="10080"/>
                    </a:cubicBezTo>
                    <a:lnTo>
                      <a:pt x="7072" y="10080"/>
                    </a:lnTo>
                    <a:cubicBezTo>
                      <a:pt x="6834" y="10080"/>
                      <a:pt x="6594" y="10223"/>
                      <a:pt x="6546" y="10464"/>
                    </a:cubicBezTo>
                    <a:lnTo>
                      <a:pt x="5208" y="13152"/>
                    </a:lnTo>
                    <a:lnTo>
                      <a:pt x="5208" y="6912"/>
                    </a:lnTo>
                    <a:cubicBezTo>
                      <a:pt x="7072" y="7344"/>
                      <a:pt x="8984" y="7583"/>
                      <a:pt x="10895" y="7583"/>
                    </a:cubicBezTo>
                    <a:cubicBezTo>
                      <a:pt x="12807" y="7583"/>
                      <a:pt x="14718" y="7344"/>
                      <a:pt x="16582" y="6912"/>
                    </a:cubicBezTo>
                    <a:close/>
                    <a:moveTo>
                      <a:pt x="11564" y="11327"/>
                    </a:moveTo>
                    <a:lnTo>
                      <a:pt x="13715" y="16463"/>
                    </a:lnTo>
                    <a:lnTo>
                      <a:pt x="8077" y="16463"/>
                    </a:lnTo>
                    <a:lnTo>
                      <a:pt x="10227" y="11327"/>
                    </a:lnTo>
                    <a:close/>
                    <a:moveTo>
                      <a:pt x="2771" y="6254"/>
                    </a:moveTo>
                    <a:cubicBezTo>
                      <a:pt x="2908" y="6287"/>
                      <a:pt x="3079" y="6287"/>
                      <a:pt x="3249" y="6287"/>
                    </a:cubicBezTo>
                    <a:cubicBezTo>
                      <a:pt x="3487" y="6383"/>
                      <a:pt x="3727" y="6480"/>
                      <a:pt x="3965" y="6528"/>
                    </a:cubicBezTo>
                    <a:lnTo>
                      <a:pt x="3965" y="17808"/>
                    </a:lnTo>
                    <a:cubicBezTo>
                      <a:pt x="3775" y="17760"/>
                      <a:pt x="3535" y="17760"/>
                      <a:pt x="3345" y="17760"/>
                    </a:cubicBezTo>
                    <a:cubicBezTo>
                      <a:pt x="3201" y="17760"/>
                      <a:pt x="2963" y="17760"/>
                      <a:pt x="2771" y="17808"/>
                    </a:cubicBezTo>
                    <a:lnTo>
                      <a:pt x="2771" y="6254"/>
                    </a:lnTo>
                    <a:close/>
                    <a:moveTo>
                      <a:pt x="19068" y="6240"/>
                    </a:moveTo>
                    <a:lnTo>
                      <a:pt x="19068" y="17808"/>
                    </a:lnTo>
                    <a:cubicBezTo>
                      <a:pt x="18876" y="17760"/>
                      <a:pt x="18637" y="17760"/>
                      <a:pt x="18399" y="17760"/>
                    </a:cubicBezTo>
                    <a:cubicBezTo>
                      <a:pt x="18159" y="17760"/>
                      <a:pt x="17969" y="17760"/>
                      <a:pt x="17825" y="17808"/>
                    </a:cubicBezTo>
                    <a:lnTo>
                      <a:pt x="17825" y="6528"/>
                    </a:lnTo>
                    <a:cubicBezTo>
                      <a:pt x="18063" y="6480"/>
                      <a:pt x="18303" y="6431"/>
                      <a:pt x="18541" y="6287"/>
                    </a:cubicBezTo>
                    <a:cubicBezTo>
                      <a:pt x="18733" y="6287"/>
                      <a:pt x="18876" y="6287"/>
                      <a:pt x="19068" y="6240"/>
                    </a:cubicBezTo>
                    <a:close/>
                    <a:moveTo>
                      <a:pt x="14336" y="11327"/>
                    </a:moveTo>
                    <a:lnTo>
                      <a:pt x="16630" y="15983"/>
                    </a:lnTo>
                    <a:lnTo>
                      <a:pt x="16630" y="18383"/>
                    </a:lnTo>
                    <a:cubicBezTo>
                      <a:pt x="16344" y="18528"/>
                      <a:pt x="16152" y="18767"/>
                      <a:pt x="15961" y="18960"/>
                    </a:cubicBezTo>
                    <a:lnTo>
                      <a:pt x="5877" y="18960"/>
                    </a:lnTo>
                    <a:cubicBezTo>
                      <a:pt x="5687" y="18719"/>
                      <a:pt x="5447" y="18528"/>
                      <a:pt x="5256" y="18383"/>
                    </a:cubicBezTo>
                    <a:lnTo>
                      <a:pt x="5256" y="15983"/>
                    </a:lnTo>
                    <a:lnTo>
                      <a:pt x="7550" y="11327"/>
                    </a:lnTo>
                    <a:lnTo>
                      <a:pt x="8936" y="11327"/>
                    </a:lnTo>
                    <a:lnTo>
                      <a:pt x="6594" y="16847"/>
                    </a:lnTo>
                    <a:cubicBezTo>
                      <a:pt x="6546" y="17040"/>
                      <a:pt x="6546" y="17280"/>
                      <a:pt x="6642" y="17471"/>
                    </a:cubicBezTo>
                    <a:cubicBezTo>
                      <a:pt x="6786" y="17664"/>
                      <a:pt x="6928" y="17760"/>
                      <a:pt x="7168" y="17760"/>
                    </a:cubicBezTo>
                    <a:lnTo>
                      <a:pt x="14718" y="17760"/>
                    </a:lnTo>
                    <a:cubicBezTo>
                      <a:pt x="14958" y="17760"/>
                      <a:pt x="15149" y="17664"/>
                      <a:pt x="15245" y="17471"/>
                    </a:cubicBezTo>
                    <a:cubicBezTo>
                      <a:pt x="15387" y="17280"/>
                      <a:pt x="15387" y="17040"/>
                      <a:pt x="15293" y="16847"/>
                    </a:cubicBezTo>
                    <a:lnTo>
                      <a:pt x="12999" y="11327"/>
                    </a:lnTo>
                    <a:close/>
                    <a:moveTo>
                      <a:pt x="3345" y="18960"/>
                    </a:moveTo>
                    <a:cubicBezTo>
                      <a:pt x="4205" y="18960"/>
                      <a:pt x="4874" y="19487"/>
                      <a:pt x="5160" y="20207"/>
                    </a:cubicBezTo>
                    <a:lnTo>
                      <a:pt x="1576" y="20207"/>
                    </a:lnTo>
                    <a:cubicBezTo>
                      <a:pt x="1816" y="19487"/>
                      <a:pt x="2532" y="18960"/>
                      <a:pt x="3345" y="18960"/>
                    </a:cubicBezTo>
                    <a:close/>
                    <a:moveTo>
                      <a:pt x="18493" y="18960"/>
                    </a:moveTo>
                    <a:cubicBezTo>
                      <a:pt x="19306" y="18960"/>
                      <a:pt x="19975" y="19487"/>
                      <a:pt x="20263" y="20207"/>
                    </a:cubicBezTo>
                    <a:lnTo>
                      <a:pt x="16678" y="20207"/>
                    </a:lnTo>
                    <a:cubicBezTo>
                      <a:pt x="16916" y="19487"/>
                      <a:pt x="17635" y="18960"/>
                      <a:pt x="18493" y="18960"/>
                    </a:cubicBezTo>
                    <a:close/>
                    <a:moveTo>
                      <a:pt x="3201" y="0"/>
                    </a:moveTo>
                    <a:cubicBezTo>
                      <a:pt x="1433" y="0"/>
                      <a:pt x="0" y="1440"/>
                      <a:pt x="0" y="3168"/>
                    </a:cubicBezTo>
                    <a:cubicBezTo>
                      <a:pt x="0" y="4224"/>
                      <a:pt x="477" y="5088"/>
                      <a:pt x="1289" y="5712"/>
                    </a:cubicBezTo>
                    <a:lnTo>
                      <a:pt x="1289" y="18383"/>
                    </a:lnTo>
                    <a:cubicBezTo>
                      <a:pt x="477" y="18960"/>
                      <a:pt x="0" y="19871"/>
                      <a:pt x="0" y="20880"/>
                    </a:cubicBezTo>
                    <a:cubicBezTo>
                      <a:pt x="0" y="21216"/>
                      <a:pt x="334" y="21552"/>
                      <a:pt x="621" y="21552"/>
                    </a:cubicBezTo>
                    <a:lnTo>
                      <a:pt x="5639" y="21552"/>
                    </a:lnTo>
                    <a:cubicBezTo>
                      <a:pt x="5973" y="21552"/>
                      <a:pt x="6211" y="21216"/>
                      <a:pt x="6211" y="20880"/>
                    </a:cubicBezTo>
                    <a:cubicBezTo>
                      <a:pt x="6211" y="20639"/>
                      <a:pt x="6211" y="20448"/>
                      <a:pt x="6163" y="20255"/>
                    </a:cubicBezTo>
                    <a:lnTo>
                      <a:pt x="15197" y="20255"/>
                    </a:lnTo>
                    <a:cubicBezTo>
                      <a:pt x="15149" y="20448"/>
                      <a:pt x="15149" y="20687"/>
                      <a:pt x="15149" y="20927"/>
                    </a:cubicBezTo>
                    <a:cubicBezTo>
                      <a:pt x="15149" y="21311"/>
                      <a:pt x="15435" y="21600"/>
                      <a:pt x="15769" y="21600"/>
                    </a:cubicBezTo>
                    <a:lnTo>
                      <a:pt x="20787" y="21600"/>
                    </a:lnTo>
                    <a:cubicBezTo>
                      <a:pt x="21170" y="21600"/>
                      <a:pt x="21410" y="21311"/>
                      <a:pt x="21410" y="20927"/>
                    </a:cubicBezTo>
                    <a:cubicBezTo>
                      <a:pt x="21410" y="19919"/>
                      <a:pt x="20931" y="19007"/>
                      <a:pt x="20167" y="18432"/>
                    </a:cubicBezTo>
                    <a:lnTo>
                      <a:pt x="20167" y="5760"/>
                    </a:lnTo>
                    <a:cubicBezTo>
                      <a:pt x="21122" y="5088"/>
                      <a:pt x="21600" y="4224"/>
                      <a:pt x="21600" y="3168"/>
                    </a:cubicBezTo>
                    <a:cubicBezTo>
                      <a:pt x="21600" y="1440"/>
                      <a:pt x="20167" y="0"/>
                      <a:pt x="18399" y="0"/>
                    </a:cubicBezTo>
                    <a:cubicBezTo>
                      <a:pt x="16678" y="0"/>
                      <a:pt x="15245" y="1440"/>
                      <a:pt x="15245" y="3168"/>
                    </a:cubicBezTo>
                    <a:cubicBezTo>
                      <a:pt x="15245" y="4127"/>
                      <a:pt x="15723" y="5040"/>
                      <a:pt x="16392" y="5663"/>
                    </a:cubicBezTo>
                    <a:cubicBezTo>
                      <a:pt x="14576" y="6096"/>
                      <a:pt x="12687" y="6311"/>
                      <a:pt x="10799" y="6311"/>
                    </a:cubicBezTo>
                    <a:cubicBezTo>
                      <a:pt x="8912" y="6311"/>
                      <a:pt x="7024" y="6096"/>
                      <a:pt x="5208" y="5663"/>
                    </a:cubicBezTo>
                    <a:cubicBezTo>
                      <a:pt x="5925" y="5040"/>
                      <a:pt x="6355" y="4224"/>
                      <a:pt x="6355" y="3168"/>
                    </a:cubicBezTo>
                    <a:cubicBezTo>
                      <a:pt x="6355" y="1440"/>
                      <a:pt x="4922" y="0"/>
                      <a:pt x="32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71" name="Shape 5571"/>
        <p:cNvGrpSpPr/>
        <p:nvPr/>
      </p:nvGrpSpPr>
      <p:grpSpPr>
        <a:xfrm>
          <a:off x="0" y="0"/>
          <a:ext cx="0" cy="0"/>
          <a:chOff x="0" y="0"/>
          <a:chExt cx="0" cy="0"/>
        </a:xfrm>
      </p:grpSpPr>
      <p:sp>
        <p:nvSpPr>
          <p:cNvPr id="5572" name="Google Shape;5572;p43"/>
          <p:cNvSpPr/>
          <p:nvPr/>
        </p:nvSpPr>
        <p:spPr>
          <a:xfrm>
            <a:off x="3454503" y="2757120"/>
            <a:ext cx="809495" cy="810550"/>
          </a:xfrm>
          <a:custGeom>
            <a:rect b="b" l="l" r="r" t="t"/>
            <a:pathLst>
              <a:path extrusionOk="0" h="21600" w="21047">
                <a:moveTo>
                  <a:pt x="15534" y="3851"/>
                </a:moveTo>
                <a:cubicBezTo>
                  <a:pt x="16015" y="3851"/>
                  <a:pt x="16497" y="4024"/>
                  <a:pt x="16837" y="4373"/>
                </a:cubicBezTo>
                <a:cubicBezTo>
                  <a:pt x="17575" y="5129"/>
                  <a:pt x="17575" y="6348"/>
                  <a:pt x="16837" y="7045"/>
                </a:cubicBezTo>
                <a:lnTo>
                  <a:pt x="14626" y="9255"/>
                </a:lnTo>
                <a:cubicBezTo>
                  <a:pt x="14285" y="8672"/>
                  <a:pt x="13945" y="8150"/>
                  <a:pt x="13492" y="7626"/>
                </a:cubicBezTo>
                <a:cubicBezTo>
                  <a:pt x="13096" y="7220"/>
                  <a:pt x="12585" y="6872"/>
                  <a:pt x="12018" y="6580"/>
                </a:cubicBezTo>
                <a:lnTo>
                  <a:pt x="14230" y="4373"/>
                </a:lnTo>
                <a:cubicBezTo>
                  <a:pt x="14570" y="4024"/>
                  <a:pt x="15052" y="3851"/>
                  <a:pt x="15534" y="3851"/>
                </a:cubicBezTo>
                <a:close/>
                <a:moveTo>
                  <a:pt x="9411" y="9835"/>
                </a:moveTo>
                <a:cubicBezTo>
                  <a:pt x="9922" y="9835"/>
                  <a:pt x="10489" y="9952"/>
                  <a:pt x="10829" y="10416"/>
                </a:cubicBezTo>
                <a:cubicBezTo>
                  <a:pt x="11169" y="10765"/>
                  <a:pt x="11396" y="11287"/>
                  <a:pt x="11396" y="11868"/>
                </a:cubicBezTo>
                <a:cubicBezTo>
                  <a:pt x="10885" y="11868"/>
                  <a:pt x="10375" y="11635"/>
                  <a:pt x="9978" y="11287"/>
                </a:cubicBezTo>
                <a:cubicBezTo>
                  <a:pt x="9638" y="10938"/>
                  <a:pt x="9411" y="10416"/>
                  <a:pt x="9411" y="9835"/>
                </a:cubicBezTo>
                <a:close/>
                <a:moveTo>
                  <a:pt x="15505" y="1322"/>
                </a:moveTo>
                <a:cubicBezTo>
                  <a:pt x="16596" y="1322"/>
                  <a:pt x="17688" y="1758"/>
                  <a:pt x="18537" y="2630"/>
                </a:cubicBezTo>
                <a:cubicBezTo>
                  <a:pt x="20238" y="4316"/>
                  <a:pt x="20238" y="7161"/>
                  <a:pt x="18537" y="8904"/>
                </a:cubicBezTo>
                <a:lnTo>
                  <a:pt x="15081" y="12392"/>
                </a:lnTo>
                <a:cubicBezTo>
                  <a:pt x="15137" y="11811"/>
                  <a:pt x="15137" y="11230"/>
                  <a:pt x="15023" y="10649"/>
                </a:cubicBezTo>
                <a:lnTo>
                  <a:pt x="17631" y="8034"/>
                </a:lnTo>
                <a:cubicBezTo>
                  <a:pt x="18822" y="6756"/>
                  <a:pt x="18822" y="4721"/>
                  <a:pt x="17631" y="3559"/>
                </a:cubicBezTo>
                <a:cubicBezTo>
                  <a:pt x="17035" y="2949"/>
                  <a:pt x="16256" y="2645"/>
                  <a:pt x="15477" y="2645"/>
                </a:cubicBezTo>
                <a:cubicBezTo>
                  <a:pt x="14698" y="2645"/>
                  <a:pt x="13918" y="2949"/>
                  <a:pt x="13323" y="3559"/>
                </a:cubicBezTo>
                <a:cubicBezTo>
                  <a:pt x="13152" y="3735"/>
                  <a:pt x="9638" y="7277"/>
                  <a:pt x="9128" y="7801"/>
                </a:cubicBezTo>
                <a:cubicBezTo>
                  <a:pt x="7937" y="9022"/>
                  <a:pt x="7937" y="10997"/>
                  <a:pt x="9128" y="12216"/>
                </a:cubicBezTo>
                <a:cubicBezTo>
                  <a:pt x="9638" y="12740"/>
                  <a:pt x="10204" y="13030"/>
                  <a:pt x="10885" y="13089"/>
                </a:cubicBezTo>
                <a:lnTo>
                  <a:pt x="9922" y="14134"/>
                </a:lnTo>
                <a:cubicBezTo>
                  <a:pt x="9298" y="13902"/>
                  <a:pt x="8786" y="13553"/>
                  <a:pt x="8277" y="13089"/>
                </a:cubicBezTo>
                <a:cubicBezTo>
                  <a:pt x="6577" y="11346"/>
                  <a:pt x="6577" y="8615"/>
                  <a:pt x="8277" y="6872"/>
                </a:cubicBezTo>
                <a:lnTo>
                  <a:pt x="12472" y="2630"/>
                </a:lnTo>
                <a:cubicBezTo>
                  <a:pt x="13323" y="1758"/>
                  <a:pt x="14413" y="1322"/>
                  <a:pt x="15505" y="1322"/>
                </a:cubicBezTo>
                <a:close/>
                <a:moveTo>
                  <a:pt x="6293" y="12392"/>
                </a:moveTo>
                <a:cubicBezTo>
                  <a:pt x="6577" y="12973"/>
                  <a:pt x="6917" y="13437"/>
                  <a:pt x="7426" y="13959"/>
                </a:cubicBezTo>
                <a:cubicBezTo>
                  <a:pt x="7824" y="14424"/>
                  <a:pt x="8391" y="14832"/>
                  <a:pt x="8957" y="15064"/>
                </a:cubicBezTo>
                <a:lnTo>
                  <a:pt x="6859" y="17214"/>
                </a:lnTo>
                <a:cubicBezTo>
                  <a:pt x="6492" y="17591"/>
                  <a:pt x="6010" y="17781"/>
                  <a:pt x="5535" y="17781"/>
                </a:cubicBezTo>
                <a:cubicBezTo>
                  <a:pt x="5060" y="17781"/>
                  <a:pt x="4592" y="17591"/>
                  <a:pt x="4252" y="17214"/>
                </a:cubicBezTo>
                <a:cubicBezTo>
                  <a:pt x="3516" y="16517"/>
                  <a:pt x="3516" y="15296"/>
                  <a:pt x="4252" y="14540"/>
                </a:cubicBezTo>
                <a:lnTo>
                  <a:pt x="6293" y="12392"/>
                </a:lnTo>
                <a:close/>
                <a:moveTo>
                  <a:pt x="10998" y="7626"/>
                </a:moveTo>
                <a:cubicBezTo>
                  <a:pt x="11509" y="7858"/>
                  <a:pt x="12132" y="8207"/>
                  <a:pt x="12529" y="8672"/>
                </a:cubicBezTo>
                <a:cubicBezTo>
                  <a:pt x="14230" y="10416"/>
                  <a:pt x="14230" y="13146"/>
                  <a:pt x="12529" y="14889"/>
                </a:cubicBezTo>
                <a:lnTo>
                  <a:pt x="8560" y="19073"/>
                </a:lnTo>
                <a:cubicBezTo>
                  <a:pt x="7710" y="19944"/>
                  <a:pt x="6606" y="20381"/>
                  <a:pt x="5499" y="20381"/>
                </a:cubicBezTo>
                <a:cubicBezTo>
                  <a:pt x="4394" y="20381"/>
                  <a:pt x="3289" y="19944"/>
                  <a:pt x="2438" y="19073"/>
                </a:cubicBezTo>
                <a:cubicBezTo>
                  <a:pt x="1700" y="18260"/>
                  <a:pt x="1191" y="17098"/>
                  <a:pt x="1191" y="15936"/>
                </a:cubicBezTo>
                <a:cubicBezTo>
                  <a:pt x="1191" y="14773"/>
                  <a:pt x="1587" y="13611"/>
                  <a:pt x="2438" y="12797"/>
                </a:cubicBezTo>
                <a:lnTo>
                  <a:pt x="5783" y="9371"/>
                </a:lnTo>
                <a:cubicBezTo>
                  <a:pt x="5726" y="9952"/>
                  <a:pt x="5783" y="10474"/>
                  <a:pt x="5839" y="11055"/>
                </a:cubicBezTo>
                <a:lnTo>
                  <a:pt x="3289" y="13727"/>
                </a:lnTo>
                <a:cubicBezTo>
                  <a:pt x="2098" y="14948"/>
                  <a:pt x="2098" y="16923"/>
                  <a:pt x="3289" y="18144"/>
                </a:cubicBezTo>
                <a:cubicBezTo>
                  <a:pt x="3912" y="18782"/>
                  <a:pt x="4720" y="19103"/>
                  <a:pt x="5513" y="19103"/>
                </a:cubicBezTo>
                <a:cubicBezTo>
                  <a:pt x="6307" y="19103"/>
                  <a:pt x="7086" y="18782"/>
                  <a:pt x="7653" y="18144"/>
                </a:cubicBezTo>
                <a:lnTo>
                  <a:pt x="11678" y="13959"/>
                </a:lnTo>
                <a:cubicBezTo>
                  <a:pt x="12869" y="12740"/>
                  <a:pt x="12869" y="10765"/>
                  <a:pt x="11678" y="9544"/>
                </a:cubicBezTo>
                <a:cubicBezTo>
                  <a:pt x="11169" y="9022"/>
                  <a:pt x="10602" y="8731"/>
                  <a:pt x="9922" y="8672"/>
                </a:cubicBezTo>
                <a:lnTo>
                  <a:pt x="10998" y="7626"/>
                </a:lnTo>
                <a:close/>
                <a:moveTo>
                  <a:pt x="15448" y="0"/>
                </a:moveTo>
                <a:cubicBezTo>
                  <a:pt x="14032" y="0"/>
                  <a:pt x="12614" y="568"/>
                  <a:pt x="11509" y="1700"/>
                </a:cubicBezTo>
                <a:lnTo>
                  <a:pt x="7370" y="5883"/>
                </a:lnTo>
                <a:lnTo>
                  <a:pt x="1587" y="11927"/>
                </a:lnTo>
                <a:cubicBezTo>
                  <a:pt x="567" y="13030"/>
                  <a:pt x="0" y="14424"/>
                  <a:pt x="0" y="15936"/>
                </a:cubicBezTo>
                <a:cubicBezTo>
                  <a:pt x="0" y="17447"/>
                  <a:pt x="567" y="18898"/>
                  <a:pt x="1587" y="19944"/>
                </a:cubicBezTo>
                <a:cubicBezTo>
                  <a:pt x="2694" y="21049"/>
                  <a:pt x="4110" y="21600"/>
                  <a:pt x="5528" y="21600"/>
                </a:cubicBezTo>
                <a:cubicBezTo>
                  <a:pt x="6946" y="21600"/>
                  <a:pt x="8362" y="21049"/>
                  <a:pt x="9468" y="19944"/>
                </a:cubicBezTo>
                <a:cubicBezTo>
                  <a:pt x="14456" y="14773"/>
                  <a:pt x="12302" y="16866"/>
                  <a:pt x="19389" y="9776"/>
                </a:cubicBezTo>
                <a:cubicBezTo>
                  <a:pt x="21600" y="7510"/>
                  <a:pt x="21600" y="3967"/>
                  <a:pt x="19389" y="1700"/>
                </a:cubicBezTo>
                <a:cubicBezTo>
                  <a:pt x="18284" y="568"/>
                  <a:pt x="16866" y="0"/>
                  <a:pt x="154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573" name="Google Shape;5573;p43"/>
          <p:cNvGrpSpPr/>
          <p:nvPr/>
        </p:nvGrpSpPr>
        <p:grpSpPr>
          <a:xfrm>
            <a:off x="3460093" y="3735629"/>
            <a:ext cx="808405" cy="806743"/>
            <a:chOff x="0" y="0"/>
            <a:chExt cx="808404" cy="806742"/>
          </a:xfrm>
        </p:grpSpPr>
        <p:sp>
          <p:nvSpPr>
            <p:cNvPr id="5574" name="Google Shape;5574;p43"/>
            <p:cNvSpPr/>
            <p:nvPr/>
          </p:nvSpPr>
          <p:spPr>
            <a:xfrm>
              <a:off x="235510" y="187480"/>
              <a:ext cx="191842" cy="47961"/>
            </a:xfrm>
            <a:custGeom>
              <a:rect b="b" l="l" r="r" t="t"/>
              <a:pathLst>
                <a:path extrusionOk="0" h="21600" w="21600">
                  <a:moveTo>
                    <a:pt x="2945" y="0"/>
                  </a:moveTo>
                  <a:cubicBezTo>
                    <a:pt x="1223" y="0"/>
                    <a:pt x="0" y="4925"/>
                    <a:pt x="0" y="10816"/>
                  </a:cubicBezTo>
                  <a:cubicBezTo>
                    <a:pt x="0" y="16706"/>
                    <a:pt x="1223" y="21600"/>
                    <a:pt x="2945" y="21600"/>
                  </a:cubicBezTo>
                  <a:lnTo>
                    <a:pt x="18904" y="21600"/>
                  </a:lnTo>
                  <a:cubicBezTo>
                    <a:pt x="20377" y="21600"/>
                    <a:pt x="21600" y="16706"/>
                    <a:pt x="21600" y="10816"/>
                  </a:cubicBezTo>
                  <a:cubicBezTo>
                    <a:pt x="21600" y="4925"/>
                    <a:pt x="20377" y="0"/>
                    <a:pt x="189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75" name="Google Shape;5575;p43"/>
            <p:cNvSpPr/>
            <p:nvPr/>
          </p:nvSpPr>
          <p:spPr>
            <a:xfrm>
              <a:off x="0" y="0"/>
              <a:ext cx="808404" cy="806742"/>
            </a:xfrm>
            <a:custGeom>
              <a:rect b="b" l="l" r="r" t="t"/>
              <a:pathLst>
                <a:path extrusionOk="0" h="21600" w="21355">
                  <a:moveTo>
                    <a:pt x="3744" y="2161"/>
                  </a:moveTo>
                  <a:lnTo>
                    <a:pt x="3744" y="3736"/>
                  </a:lnTo>
                  <a:lnTo>
                    <a:pt x="2132" y="3736"/>
                  </a:lnTo>
                  <a:lnTo>
                    <a:pt x="3744" y="2161"/>
                  </a:lnTo>
                  <a:close/>
                  <a:moveTo>
                    <a:pt x="18885" y="5136"/>
                  </a:moveTo>
                  <a:cubicBezTo>
                    <a:pt x="19209" y="5136"/>
                    <a:pt x="19525" y="5253"/>
                    <a:pt x="19755" y="5487"/>
                  </a:cubicBezTo>
                  <a:cubicBezTo>
                    <a:pt x="20216" y="6013"/>
                    <a:pt x="20216" y="6830"/>
                    <a:pt x="19699" y="7240"/>
                  </a:cubicBezTo>
                  <a:lnTo>
                    <a:pt x="18604" y="8348"/>
                  </a:lnTo>
                  <a:lnTo>
                    <a:pt x="16876" y="6597"/>
                  </a:lnTo>
                  <a:lnTo>
                    <a:pt x="17971" y="5487"/>
                  </a:lnTo>
                  <a:cubicBezTo>
                    <a:pt x="18231" y="5253"/>
                    <a:pt x="18562" y="5136"/>
                    <a:pt x="18885" y="5136"/>
                  </a:cubicBezTo>
                  <a:close/>
                  <a:moveTo>
                    <a:pt x="15955" y="7473"/>
                  </a:moveTo>
                  <a:lnTo>
                    <a:pt x="17682" y="9224"/>
                  </a:lnTo>
                  <a:cubicBezTo>
                    <a:pt x="15609" y="11499"/>
                    <a:pt x="12845" y="14244"/>
                    <a:pt x="10772" y="16404"/>
                  </a:cubicBezTo>
                  <a:lnTo>
                    <a:pt x="8986" y="14537"/>
                  </a:lnTo>
                  <a:lnTo>
                    <a:pt x="15955" y="7473"/>
                  </a:lnTo>
                  <a:close/>
                  <a:moveTo>
                    <a:pt x="8410" y="15821"/>
                  </a:moveTo>
                  <a:lnTo>
                    <a:pt x="9561" y="16988"/>
                  </a:lnTo>
                  <a:lnTo>
                    <a:pt x="7834" y="17455"/>
                  </a:lnTo>
                  <a:cubicBezTo>
                    <a:pt x="7949" y="17105"/>
                    <a:pt x="8236" y="16171"/>
                    <a:pt x="8410" y="15821"/>
                  </a:cubicBezTo>
                  <a:close/>
                  <a:moveTo>
                    <a:pt x="14457" y="1284"/>
                  </a:moveTo>
                  <a:cubicBezTo>
                    <a:pt x="14803" y="1284"/>
                    <a:pt x="15092" y="1577"/>
                    <a:pt x="15092" y="1927"/>
                  </a:cubicBezTo>
                  <a:lnTo>
                    <a:pt x="15092" y="6654"/>
                  </a:lnTo>
                  <a:lnTo>
                    <a:pt x="13651" y="8114"/>
                  </a:lnTo>
                  <a:cubicBezTo>
                    <a:pt x="13593" y="7940"/>
                    <a:pt x="13362" y="7706"/>
                    <a:pt x="13075" y="7706"/>
                  </a:cubicBezTo>
                  <a:lnTo>
                    <a:pt x="3168" y="7706"/>
                  </a:lnTo>
                  <a:cubicBezTo>
                    <a:pt x="2764" y="7706"/>
                    <a:pt x="2534" y="7997"/>
                    <a:pt x="2534" y="8348"/>
                  </a:cubicBezTo>
                  <a:cubicBezTo>
                    <a:pt x="2534" y="8698"/>
                    <a:pt x="2764" y="8991"/>
                    <a:pt x="3168" y="8991"/>
                  </a:cubicBezTo>
                  <a:lnTo>
                    <a:pt x="12786" y="8991"/>
                  </a:lnTo>
                  <a:lnTo>
                    <a:pt x="11578" y="10275"/>
                  </a:lnTo>
                  <a:lnTo>
                    <a:pt x="3168" y="10275"/>
                  </a:lnTo>
                  <a:cubicBezTo>
                    <a:pt x="2764" y="10275"/>
                    <a:pt x="2477" y="10566"/>
                    <a:pt x="2477" y="10916"/>
                  </a:cubicBezTo>
                  <a:cubicBezTo>
                    <a:pt x="2477" y="11266"/>
                    <a:pt x="2764" y="11559"/>
                    <a:pt x="3168" y="11559"/>
                  </a:cubicBezTo>
                  <a:lnTo>
                    <a:pt x="10252" y="11559"/>
                  </a:lnTo>
                  <a:lnTo>
                    <a:pt x="9044" y="12785"/>
                  </a:lnTo>
                  <a:lnTo>
                    <a:pt x="3168" y="12785"/>
                  </a:lnTo>
                  <a:cubicBezTo>
                    <a:pt x="2764" y="12785"/>
                    <a:pt x="2477" y="13076"/>
                    <a:pt x="2477" y="13486"/>
                  </a:cubicBezTo>
                  <a:cubicBezTo>
                    <a:pt x="2477" y="13836"/>
                    <a:pt x="2764" y="14127"/>
                    <a:pt x="3168" y="14127"/>
                  </a:cubicBezTo>
                  <a:lnTo>
                    <a:pt x="7834" y="14127"/>
                  </a:lnTo>
                  <a:cubicBezTo>
                    <a:pt x="7660" y="14244"/>
                    <a:pt x="7603" y="14360"/>
                    <a:pt x="7545" y="14477"/>
                  </a:cubicBezTo>
                  <a:lnTo>
                    <a:pt x="7258" y="15354"/>
                  </a:lnTo>
                  <a:lnTo>
                    <a:pt x="3168" y="15354"/>
                  </a:lnTo>
                  <a:cubicBezTo>
                    <a:pt x="2764" y="15354"/>
                    <a:pt x="2477" y="15645"/>
                    <a:pt x="2477" y="15995"/>
                  </a:cubicBezTo>
                  <a:cubicBezTo>
                    <a:pt x="2477" y="16404"/>
                    <a:pt x="2764" y="16695"/>
                    <a:pt x="3168" y="16695"/>
                  </a:cubicBezTo>
                  <a:lnTo>
                    <a:pt x="6797" y="16695"/>
                  </a:lnTo>
                  <a:lnTo>
                    <a:pt x="6336" y="18330"/>
                  </a:lnTo>
                  <a:cubicBezTo>
                    <a:pt x="6188" y="18780"/>
                    <a:pt x="6503" y="19186"/>
                    <a:pt x="6885" y="19186"/>
                  </a:cubicBezTo>
                  <a:cubicBezTo>
                    <a:pt x="6951" y="19186"/>
                    <a:pt x="7018" y="19173"/>
                    <a:pt x="7084" y="19149"/>
                  </a:cubicBezTo>
                  <a:lnTo>
                    <a:pt x="11002" y="17979"/>
                  </a:lnTo>
                  <a:cubicBezTo>
                    <a:pt x="11059" y="17979"/>
                    <a:pt x="11232" y="17922"/>
                    <a:pt x="11289" y="17863"/>
                  </a:cubicBezTo>
                  <a:lnTo>
                    <a:pt x="15148" y="13894"/>
                  </a:lnTo>
                  <a:lnTo>
                    <a:pt x="15148" y="19790"/>
                  </a:lnTo>
                  <a:cubicBezTo>
                    <a:pt x="15092" y="20082"/>
                    <a:pt x="14803" y="20373"/>
                    <a:pt x="14457" y="20373"/>
                  </a:cubicBezTo>
                  <a:lnTo>
                    <a:pt x="1901" y="20373"/>
                  </a:lnTo>
                  <a:cubicBezTo>
                    <a:pt x="1556" y="20373"/>
                    <a:pt x="1267" y="20082"/>
                    <a:pt x="1267" y="19732"/>
                  </a:cubicBezTo>
                  <a:lnTo>
                    <a:pt x="1267" y="5079"/>
                  </a:lnTo>
                  <a:lnTo>
                    <a:pt x="4379" y="5079"/>
                  </a:lnTo>
                  <a:cubicBezTo>
                    <a:pt x="4724" y="5079"/>
                    <a:pt x="5011" y="4786"/>
                    <a:pt x="5011" y="4436"/>
                  </a:cubicBezTo>
                  <a:lnTo>
                    <a:pt x="5011" y="1284"/>
                  </a:lnTo>
                  <a:close/>
                  <a:moveTo>
                    <a:pt x="4320" y="0"/>
                  </a:moveTo>
                  <a:cubicBezTo>
                    <a:pt x="4090" y="0"/>
                    <a:pt x="3918" y="117"/>
                    <a:pt x="3859" y="233"/>
                  </a:cubicBezTo>
                  <a:lnTo>
                    <a:pt x="289" y="3912"/>
                  </a:lnTo>
                  <a:cubicBezTo>
                    <a:pt x="115" y="4028"/>
                    <a:pt x="0" y="4203"/>
                    <a:pt x="0" y="4379"/>
                  </a:cubicBezTo>
                  <a:lnTo>
                    <a:pt x="0" y="19732"/>
                  </a:lnTo>
                  <a:cubicBezTo>
                    <a:pt x="0" y="20783"/>
                    <a:pt x="865" y="21600"/>
                    <a:pt x="1843" y="21600"/>
                  </a:cubicBezTo>
                  <a:lnTo>
                    <a:pt x="14457" y="21600"/>
                  </a:lnTo>
                  <a:cubicBezTo>
                    <a:pt x="15437" y="21600"/>
                    <a:pt x="16300" y="20783"/>
                    <a:pt x="16300" y="19732"/>
                  </a:cubicBezTo>
                  <a:lnTo>
                    <a:pt x="16300" y="12550"/>
                  </a:lnTo>
                  <a:lnTo>
                    <a:pt x="20620" y="8173"/>
                  </a:lnTo>
                  <a:cubicBezTo>
                    <a:pt x="21600" y="7180"/>
                    <a:pt x="21600" y="5603"/>
                    <a:pt x="20620" y="4612"/>
                  </a:cubicBezTo>
                  <a:cubicBezTo>
                    <a:pt x="20130" y="4115"/>
                    <a:pt x="19483" y="3867"/>
                    <a:pt x="18841" y="3867"/>
                  </a:cubicBezTo>
                  <a:cubicBezTo>
                    <a:pt x="18201" y="3867"/>
                    <a:pt x="17567" y="4115"/>
                    <a:pt x="17106" y="4612"/>
                  </a:cubicBezTo>
                  <a:lnTo>
                    <a:pt x="16300" y="5429"/>
                  </a:lnTo>
                  <a:lnTo>
                    <a:pt x="16300" y="1927"/>
                  </a:lnTo>
                  <a:cubicBezTo>
                    <a:pt x="16300" y="876"/>
                    <a:pt x="15437" y="0"/>
                    <a:pt x="14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576" name="Google Shape;5576;p43"/>
          <p:cNvSpPr/>
          <p:nvPr/>
        </p:nvSpPr>
        <p:spPr>
          <a:xfrm>
            <a:off x="3491030" y="4732205"/>
            <a:ext cx="810533" cy="808889"/>
          </a:xfrm>
          <a:custGeom>
            <a:rect b="b" l="l" r="r" t="t"/>
            <a:pathLst>
              <a:path extrusionOk="0" h="21600" w="21413">
                <a:moveTo>
                  <a:pt x="12657" y="1397"/>
                </a:moveTo>
                <a:lnTo>
                  <a:pt x="12657" y="5006"/>
                </a:lnTo>
                <a:lnTo>
                  <a:pt x="10469" y="5006"/>
                </a:lnTo>
                <a:cubicBezTo>
                  <a:pt x="10642" y="4308"/>
                  <a:pt x="10929" y="3609"/>
                  <a:pt x="11103" y="3144"/>
                </a:cubicBezTo>
                <a:cubicBezTo>
                  <a:pt x="11564" y="2269"/>
                  <a:pt x="12081" y="1687"/>
                  <a:pt x="12657" y="1397"/>
                </a:cubicBezTo>
                <a:close/>
                <a:moveTo>
                  <a:pt x="13867" y="1397"/>
                </a:moveTo>
                <a:cubicBezTo>
                  <a:pt x="14443" y="1687"/>
                  <a:pt x="14963" y="2269"/>
                  <a:pt x="15365" y="3144"/>
                </a:cubicBezTo>
                <a:cubicBezTo>
                  <a:pt x="15654" y="3726"/>
                  <a:pt x="15884" y="4367"/>
                  <a:pt x="15999" y="5006"/>
                </a:cubicBezTo>
                <a:lnTo>
                  <a:pt x="13867" y="5006"/>
                </a:lnTo>
                <a:lnTo>
                  <a:pt x="13867" y="1397"/>
                </a:lnTo>
                <a:close/>
                <a:moveTo>
                  <a:pt x="16114" y="1804"/>
                </a:moveTo>
                <a:cubicBezTo>
                  <a:pt x="17553" y="2561"/>
                  <a:pt x="18705" y="3609"/>
                  <a:pt x="19396" y="5006"/>
                </a:cubicBezTo>
                <a:lnTo>
                  <a:pt x="17323" y="5006"/>
                </a:lnTo>
                <a:cubicBezTo>
                  <a:pt x="17093" y="4075"/>
                  <a:pt x="16806" y="3260"/>
                  <a:pt x="16460" y="2561"/>
                </a:cubicBezTo>
                <a:cubicBezTo>
                  <a:pt x="16286" y="2329"/>
                  <a:pt x="16171" y="2037"/>
                  <a:pt x="16114" y="1804"/>
                </a:cubicBezTo>
                <a:close/>
                <a:moveTo>
                  <a:pt x="10412" y="1863"/>
                </a:moveTo>
                <a:cubicBezTo>
                  <a:pt x="10238" y="2096"/>
                  <a:pt x="10123" y="2329"/>
                  <a:pt x="10066" y="2619"/>
                </a:cubicBezTo>
                <a:cubicBezTo>
                  <a:pt x="9662" y="3317"/>
                  <a:pt x="9375" y="4191"/>
                  <a:pt x="9202" y="5066"/>
                </a:cubicBezTo>
                <a:lnTo>
                  <a:pt x="7070" y="5066"/>
                </a:lnTo>
                <a:cubicBezTo>
                  <a:pt x="7819" y="3609"/>
                  <a:pt x="9030" y="2561"/>
                  <a:pt x="10412" y="1863"/>
                </a:cubicBezTo>
                <a:close/>
                <a:moveTo>
                  <a:pt x="8971" y="6346"/>
                </a:moveTo>
                <a:cubicBezTo>
                  <a:pt x="8913" y="6928"/>
                  <a:pt x="8797" y="7568"/>
                  <a:pt x="8797" y="8209"/>
                </a:cubicBezTo>
                <a:cubicBezTo>
                  <a:pt x="8913" y="8848"/>
                  <a:pt x="8913" y="9547"/>
                  <a:pt x="8971" y="10129"/>
                </a:cubicBezTo>
                <a:lnTo>
                  <a:pt x="6609" y="10129"/>
                </a:lnTo>
                <a:cubicBezTo>
                  <a:pt x="6437" y="9547"/>
                  <a:pt x="6322" y="8848"/>
                  <a:pt x="6322" y="8209"/>
                </a:cubicBezTo>
                <a:cubicBezTo>
                  <a:pt x="6322" y="7568"/>
                  <a:pt x="6379" y="6928"/>
                  <a:pt x="6609" y="6346"/>
                </a:cubicBezTo>
                <a:close/>
                <a:moveTo>
                  <a:pt x="12657" y="6346"/>
                </a:moveTo>
                <a:lnTo>
                  <a:pt x="12657" y="10129"/>
                </a:lnTo>
                <a:lnTo>
                  <a:pt x="10238" y="10129"/>
                </a:lnTo>
                <a:cubicBezTo>
                  <a:pt x="10182" y="9490"/>
                  <a:pt x="10123" y="8848"/>
                  <a:pt x="10123" y="8209"/>
                </a:cubicBezTo>
                <a:cubicBezTo>
                  <a:pt x="10123" y="7568"/>
                  <a:pt x="10182" y="6869"/>
                  <a:pt x="10238" y="6346"/>
                </a:cubicBezTo>
                <a:close/>
                <a:moveTo>
                  <a:pt x="16230" y="6346"/>
                </a:moveTo>
                <a:cubicBezTo>
                  <a:pt x="16286" y="6928"/>
                  <a:pt x="16402" y="7568"/>
                  <a:pt x="16402" y="8209"/>
                </a:cubicBezTo>
                <a:cubicBezTo>
                  <a:pt x="16402" y="8848"/>
                  <a:pt x="16286" y="9547"/>
                  <a:pt x="16230" y="10129"/>
                </a:cubicBezTo>
                <a:lnTo>
                  <a:pt x="13867" y="10129"/>
                </a:lnTo>
                <a:lnTo>
                  <a:pt x="13867" y="6346"/>
                </a:lnTo>
                <a:close/>
                <a:moveTo>
                  <a:pt x="19916" y="6346"/>
                </a:moveTo>
                <a:cubicBezTo>
                  <a:pt x="20031" y="6928"/>
                  <a:pt x="20203" y="7568"/>
                  <a:pt x="20203" y="8209"/>
                </a:cubicBezTo>
                <a:cubicBezTo>
                  <a:pt x="20203" y="8848"/>
                  <a:pt x="20146" y="9547"/>
                  <a:pt x="19916" y="10129"/>
                </a:cubicBezTo>
                <a:lnTo>
                  <a:pt x="17553" y="10129"/>
                </a:lnTo>
                <a:cubicBezTo>
                  <a:pt x="17612" y="9490"/>
                  <a:pt x="17669" y="8848"/>
                  <a:pt x="17669" y="8209"/>
                </a:cubicBezTo>
                <a:cubicBezTo>
                  <a:pt x="17612" y="7568"/>
                  <a:pt x="17612" y="6928"/>
                  <a:pt x="17553" y="6346"/>
                </a:cubicBezTo>
                <a:close/>
                <a:moveTo>
                  <a:pt x="9202" y="11353"/>
                </a:moveTo>
                <a:cubicBezTo>
                  <a:pt x="9375" y="12284"/>
                  <a:pt x="9662" y="13099"/>
                  <a:pt x="10066" y="13798"/>
                </a:cubicBezTo>
                <a:cubicBezTo>
                  <a:pt x="10182" y="14030"/>
                  <a:pt x="10353" y="14322"/>
                  <a:pt x="10412" y="14555"/>
                </a:cubicBezTo>
                <a:cubicBezTo>
                  <a:pt x="9030" y="13914"/>
                  <a:pt x="7819" y="12809"/>
                  <a:pt x="7070" y="11353"/>
                </a:cubicBezTo>
                <a:close/>
                <a:moveTo>
                  <a:pt x="19396" y="11353"/>
                </a:moveTo>
                <a:cubicBezTo>
                  <a:pt x="18705" y="12809"/>
                  <a:pt x="17553" y="13914"/>
                  <a:pt x="16114" y="14555"/>
                </a:cubicBezTo>
                <a:cubicBezTo>
                  <a:pt x="16230" y="14322"/>
                  <a:pt x="16402" y="14090"/>
                  <a:pt x="16460" y="13798"/>
                </a:cubicBezTo>
                <a:cubicBezTo>
                  <a:pt x="16806" y="13099"/>
                  <a:pt x="17093" y="12227"/>
                  <a:pt x="17323" y="11353"/>
                </a:cubicBezTo>
                <a:close/>
                <a:moveTo>
                  <a:pt x="12657" y="11353"/>
                </a:moveTo>
                <a:lnTo>
                  <a:pt x="12657" y="14962"/>
                </a:lnTo>
                <a:cubicBezTo>
                  <a:pt x="12140" y="14672"/>
                  <a:pt x="11564" y="14090"/>
                  <a:pt x="11218" y="13215"/>
                </a:cubicBezTo>
                <a:cubicBezTo>
                  <a:pt x="10929" y="12633"/>
                  <a:pt x="10699" y="11994"/>
                  <a:pt x="10527" y="11353"/>
                </a:cubicBezTo>
                <a:close/>
                <a:moveTo>
                  <a:pt x="15999" y="11353"/>
                </a:moveTo>
                <a:cubicBezTo>
                  <a:pt x="15884" y="12051"/>
                  <a:pt x="15595" y="12750"/>
                  <a:pt x="15365" y="13215"/>
                </a:cubicBezTo>
                <a:cubicBezTo>
                  <a:pt x="14963" y="14206"/>
                  <a:pt x="14443" y="14788"/>
                  <a:pt x="13867" y="14962"/>
                </a:cubicBezTo>
                <a:lnTo>
                  <a:pt x="13867" y="11353"/>
                </a:lnTo>
                <a:close/>
                <a:moveTo>
                  <a:pt x="4795" y="16185"/>
                </a:moveTo>
                <a:cubicBezTo>
                  <a:pt x="4954" y="16185"/>
                  <a:pt x="5112" y="16243"/>
                  <a:pt x="5227" y="16359"/>
                </a:cubicBezTo>
                <a:cubicBezTo>
                  <a:pt x="5457" y="16594"/>
                  <a:pt x="5457" y="16943"/>
                  <a:pt x="5227" y="17233"/>
                </a:cubicBezTo>
                <a:lnTo>
                  <a:pt x="2347" y="20144"/>
                </a:lnTo>
                <a:cubicBezTo>
                  <a:pt x="2232" y="20260"/>
                  <a:pt x="2073" y="20319"/>
                  <a:pt x="1916" y="20319"/>
                </a:cubicBezTo>
                <a:cubicBezTo>
                  <a:pt x="1757" y="20319"/>
                  <a:pt x="1597" y="20260"/>
                  <a:pt x="1482" y="20144"/>
                </a:cubicBezTo>
                <a:cubicBezTo>
                  <a:pt x="1252" y="19911"/>
                  <a:pt x="1252" y="19504"/>
                  <a:pt x="1482" y="19271"/>
                </a:cubicBezTo>
                <a:lnTo>
                  <a:pt x="4364" y="16359"/>
                </a:lnTo>
                <a:cubicBezTo>
                  <a:pt x="4479" y="16243"/>
                  <a:pt x="4636" y="16185"/>
                  <a:pt x="4795" y="16185"/>
                </a:cubicBezTo>
                <a:close/>
                <a:moveTo>
                  <a:pt x="13292" y="0"/>
                </a:moveTo>
                <a:cubicBezTo>
                  <a:pt x="8797" y="0"/>
                  <a:pt x="5170" y="3667"/>
                  <a:pt x="5170" y="8209"/>
                </a:cubicBezTo>
                <a:cubicBezTo>
                  <a:pt x="5170" y="10188"/>
                  <a:pt x="5861" y="12051"/>
                  <a:pt x="7128" y="13507"/>
                </a:cubicBezTo>
                <a:lnTo>
                  <a:pt x="5572" y="15078"/>
                </a:lnTo>
                <a:cubicBezTo>
                  <a:pt x="5316" y="14929"/>
                  <a:pt x="5037" y="14856"/>
                  <a:pt x="4757" y="14856"/>
                </a:cubicBezTo>
                <a:cubicBezTo>
                  <a:pt x="4281" y="14856"/>
                  <a:pt x="3804" y="15062"/>
                  <a:pt x="3442" y="15428"/>
                </a:cubicBezTo>
                <a:lnTo>
                  <a:pt x="561" y="18340"/>
                </a:lnTo>
                <a:cubicBezTo>
                  <a:pt x="-187" y="19039"/>
                  <a:pt x="-187" y="20319"/>
                  <a:pt x="561" y="21018"/>
                </a:cubicBezTo>
                <a:cubicBezTo>
                  <a:pt x="906" y="21367"/>
                  <a:pt x="1426" y="21600"/>
                  <a:pt x="1828" y="21600"/>
                </a:cubicBezTo>
                <a:cubicBezTo>
                  <a:pt x="2347" y="21600"/>
                  <a:pt x="2749" y="21367"/>
                  <a:pt x="3153" y="21018"/>
                </a:cubicBezTo>
                <a:lnTo>
                  <a:pt x="6033" y="18107"/>
                </a:lnTo>
                <a:cubicBezTo>
                  <a:pt x="6609" y="17525"/>
                  <a:pt x="6724" y="16651"/>
                  <a:pt x="6379" y="15952"/>
                </a:cubicBezTo>
                <a:lnTo>
                  <a:pt x="7876" y="14380"/>
                </a:lnTo>
                <a:cubicBezTo>
                  <a:pt x="9317" y="15603"/>
                  <a:pt x="11160" y="16359"/>
                  <a:pt x="13118" y="16359"/>
                </a:cubicBezTo>
                <a:cubicBezTo>
                  <a:pt x="13154" y="16361"/>
                  <a:pt x="13191" y="16361"/>
                  <a:pt x="13228" y="16361"/>
                </a:cubicBezTo>
                <a:cubicBezTo>
                  <a:pt x="17784" y="16361"/>
                  <a:pt x="21413" y="12715"/>
                  <a:pt x="21413" y="8209"/>
                </a:cubicBezTo>
                <a:cubicBezTo>
                  <a:pt x="21413" y="3726"/>
                  <a:pt x="17727" y="0"/>
                  <a:pt x="132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577" name="Google Shape;5577;p43"/>
          <p:cNvGrpSpPr/>
          <p:nvPr/>
        </p:nvGrpSpPr>
        <p:grpSpPr>
          <a:xfrm>
            <a:off x="8652667" y="2759676"/>
            <a:ext cx="804564" cy="806192"/>
            <a:chOff x="0" y="0"/>
            <a:chExt cx="804562" cy="806190"/>
          </a:xfrm>
        </p:grpSpPr>
        <p:sp>
          <p:nvSpPr>
            <p:cNvPr id="5578" name="Google Shape;5578;p43"/>
            <p:cNvSpPr/>
            <p:nvPr/>
          </p:nvSpPr>
          <p:spPr>
            <a:xfrm>
              <a:off x="0" y="0"/>
              <a:ext cx="804562" cy="806190"/>
            </a:xfrm>
            <a:custGeom>
              <a:rect b="b" l="l" r="r" t="t"/>
              <a:pathLst>
                <a:path extrusionOk="0" h="21600" w="21426">
                  <a:moveTo>
                    <a:pt x="13877" y="1285"/>
                  </a:moveTo>
                  <a:cubicBezTo>
                    <a:pt x="17360" y="1285"/>
                    <a:pt x="20206" y="4089"/>
                    <a:pt x="20206" y="7593"/>
                  </a:cubicBezTo>
                  <a:cubicBezTo>
                    <a:pt x="20206" y="11099"/>
                    <a:pt x="17360" y="13961"/>
                    <a:pt x="13877" y="13961"/>
                  </a:cubicBezTo>
                  <a:cubicBezTo>
                    <a:pt x="10394" y="13961"/>
                    <a:pt x="7607" y="11099"/>
                    <a:pt x="7607" y="7593"/>
                  </a:cubicBezTo>
                  <a:cubicBezTo>
                    <a:pt x="7607" y="4089"/>
                    <a:pt x="10394" y="1285"/>
                    <a:pt x="13877" y="1285"/>
                  </a:cubicBezTo>
                  <a:close/>
                  <a:moveTo>
                    <a:pt x="5987" y="14954"/>
                  </a:moveTo>
                  <a:cubicBezTo>
                    <a:pt x="6155" y="14954"/>
                    <a:pt x="6328" y="15014"/>
                    <a:pt x="6446" y="15131"/>
                  </a:cubicBezTo>
                  <a:cubicBezTo>
                    <a:pt x="6678" y="15364"/>
                    <a:pt x="6678" y="15772"/>
                    <a:pt x="6446" y="16006"/>
                  </a:cubicBezTo>
                  <a:lnTo>
                    <a:pt x="2264" y="20154"/>
                  </a:lnTo>
                  <a:cubicBezTo>
                    <a:pt x="2178" y="20271"/>
                    <a:pt x="2017" y="20328"/>
                    <a:pt x="1851" y="20328"/>
                  </a:cubicBezTo>
                  <a:cubicBezTo>
                    <a:pt x="1684" y="20328"/>
                    <a:pt x="1511" y="20271"/>
                    <a:pt x="1394" y="20154"/>
                  </a:cubicBezTo>
                  <a:cubicBezTo>
                    <a:pt x="1219" y="19920"/>
                    <a:pt x="1219" y="19510"/>
                    <a:pt x="1394" y="19277"/>
                  </a:cubicBezTo>
                  <a:lnTo>
                    <a:pt x="5574" y="15131"/>
                  </a:lnTo>
                  <a:cubicBezTo>
                    <a:pt x="5661" y="15014"/>
                    <a:pt x="5821" y="14954"/>
                    <a:pt x="5987" y="14954"/>
                  </a:cubicBezTo>
                  <a:close/>
                  <a:moveTo>
                    <a:pt x="13877" y="0"/>
                  </a:moveTo>
                  <a:cubicBezTo>
                    <a:pt x="9697" y="0"/>
                    <a:pt x="6328" y="3447"/>
                    <a:pt x="6328" y="7593"/>
                  </a:cubicBezTo>
                  <a:cubicBezTo>
                    <a:pt x="6328" y="9522"/>
                    <a:pt x="7027" y="11216"/>
                    <a:pt x="8188" y="12501"/>
                  </a:cubicBezTo>
                  <a:lnTo>
                    <a:pt x="6852" y="13844"/>
                  </a:lnTo>
                  <a:cubicBezTo>
                    <a:pt x="6594" y="13694"/>
                    <a:pt x="6312" y="13621"/>
                    <a:pt x="6030" y="13621"/>
                  </a:cubicBezTo>
                  <a:cubicBezTo>
                    <a:pt x="5549" y="13621"/>
                    <a:pt x="5069" y="13827"/>
                    <a:pt x="4703" y="14194"/>
                  </a:cubicBezTo>
                  <a:lnTo>
                    <a:pt x="523" y="18342"/>
                  </a:lnTo>
                  <a:cubicBezTo>
                    <a:pt x="-174" y="19043"/>
                    <a:pt x="-174" y="20328"/>
                    <a:pt x="523" y="21031"/>
                  </a:cubicBezTo>
                  <a:cubicBezTo>
                    <a:pt x="900" y="21409"/>
                    <a:pt x="1394" y="21600"/>
                    <a:pt x="1886" y="21600"/>
                  </a:cubicBezTo>
                  <a:cubicBezTo>
                    <a:pt x="2380" y="21600"/>
                    <a:pt x="2874" y="21409"/>
                    <a:pt x="3252" y="21031"/>
                  </a:cubicBezTo>
                  <a:lnTo>
                    <a:pt x="7375" y="16883"/>
                  </a:lnTo>
                  <a:cubicBezTo>
                    <a:pt x="7955" y="16299"/>
                    <a:pt x="8129" y="15422"/>
                    <a:pt x="7723" y="14663"/>
                  </a:cubicBezTo>
                  <a:lnTo>
                    <a:pt x="9058" y="13376"/>
                  </a:lnTo>
                  <a:cubicBezTo>
                    <a:pt x="10335" y="14487"/>
                    <a:pt x="12076" y="15188"/>
                    <a:pt x="13877" y="15188"/>
                  </a:cubicBezTo>
                  <a:cubicBezTo>
                    <a:pt x="18116" y="15188"/>
                    <a:pt x="21426" y="11741"/>
                    <a:pt x="21426" y="7593"/>
                  </a:cubicBezTo>
                  <a:cubicBezTo>
                    <a:pt x="21426" y="3388"/>
                    <a:pt x="18057" y="0"/>
                    <a:pt x="138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79" name="Google Shape;5579;p43"/>
            <p:cNvSpPr/>
            <p:nvPr/>
          </p:nvSpPr>
          <p:spPr>
            <a:xfrm>
              <a:off x="356409" y="189418"/>
              <a:ext cx="330798" cy="238211"/>
            </a:xfrm>
            <a:custGeom>
              <a:rect b="b" l="l" r="r" t="t"/>
              <a:pathLst>
                <a:path extrusionOk="0" h="21600" w="21139">
                  <a:moveTo>
                    <a:pt x="10533" y="0"/>
                  </a:moveTo>
                  <a:cubicBezTo>
                    <a:pt x="9971" y="0"/>
                    <a:pt x="9401" y="446"/>
                    <a:pt x="9131" y="1406"/>
                  </a:cubicBezTo>
                  <a:lnTo>
                    <a:pt x="6066" y="13273"/>
                  </a:lnTo>
                  <a:lnTo>
                    <a:pt x="2860" y="1406"/>
                  </a:lnTo>
                  <a:cubicBezTo>
                    <a:pt x="2648" y="653"/>
                    <a:pt x="2112" y="19"/>
                    <a:pt x="1564" y="19"/>
                  </a:cubicBezTo>
                  <a:cubicBezTo>
                    <a:pt x="1392" y="19"/>
                    <a:pt x="1215" y="82"/>
                    <a:pt x="1051" y="220"/>
                  </a:cubicBezTo>
                  <a:cubicBezTo>
                    <a:pt x="352" y="615"/>
                    <a:pt x="-205" y="1801"/>
                    <a:pt x="74" y="2793"/>
                  </a:cubicBezTo>
                  <a:lnTo>
                    <a:pt x="4673" y="20188"/>
                  </a:lnTo>
                  <a:cubicBezTo>
                    <a:pt x="4961" y="21104"/>
                    <a:pt x="5540" y="21600"/>
                    <a:pt x="6110" y="21600"/>
                  </a:cubicBezTo>
                  <a:cubicBezTo>
                    <a:pt x="6654" y="21600"/>
                    <a:pt x="7190" y="21154"/>
                    <a:pt x="7459" y="20188"/>
                  </a:cubicBezTo>
                  <a:lnTo>
                    <a:pt x="10524" y="8327"/>
                  </a:lnTo>
                  <a:lnTo>
                    <a:pt x="13731" y="20188"/>
                  </a:lnTo>
                  <a:cubicBezTo>
                    <a:pt x="14014" y="21104"/>
                    <a:pt x="14593" y="21600"/>
                    <a:pt x="15168" y="21600"/>
                  </a:cubicBezTo>
                  <a:cubicBezTo>
                    <a:pt x="15708" y="21600"/>
                    <a:pt x="16243" y="21154"/>
                    <a:pt x="16517" y="20188"/>
                  </a:cubicBezTo>
                  <a:lnTo>
                    <a:pt x="20975" y="2793"/>
                  </a:lnTo>
                  <a:cubicBezTo>
                    <a:pt x="21395" y="1607"/>
                    <a:pt x="20975" y="420"/>
                    <a:pt x="20139" y="220"/>
                  </a:cubicBezTo>
                  <a:cubicBezTo>
                    <a:pt x="19971" y="82"/>
                    <a:pt x="19790" y="19"/>
                    <a:pt x="19604" y="19"/>
                  </a:cubicBezTo>
                  <a:cubicBezTo>
                    <a:pt x="19016" y="19"/>
                    <a:pt x="18401" y="653"/>
                    <a:pt x="18189" y="1406"/>
                  </a:cubicBezTo>
                  <a:lnTo>
                    <a:pt x="15124" y="13273"/>
                  </a:lnTo>
                  <a:lnTo>
                    <a:pt x="11917" y="1406"/>
                  </a:lnTo>
                  <a:cubicBezTo>
                    <a:pt x="11705" y="496"/>
                    <a:pt x="11121" y="0"/>
                    <a:pt x="105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580" name="Google Shape;5580;p43"/>
          <p:cNvSpPr/>
          <p:nvPr/>
        </p:nvSpPr>
        <p:spPr>
          <a:xfrm>
            <a:off x="8648936" y="3736338"/>
            <a:ext cx="806742" cy="804529"/>
          </a:xfrm>
          <a:custGeom>
            <a:rect b="b" l="l" r="r" t="t"/>
            <a:pathLst>
              <a:path extrusionOk="0" h="21600" w="21600">
                <a:moveTo>
                  <a:pt x="12611" y="3746"/>
                </a:moveTo>
                <a:lnTo>
                  <a:pt x="12611" y="5151"/>
                </a:lnTo>
                <a:lnTo>
                  <a:pt x="8816" y="5151"/>
                </a:lnTo>
                <a:lnTo>
                  <a:pt x="8816" y="3746"/>
                </a:lnTo>
                <a:close/>
                <a:moveTo>
                  <a:pt x="13252" y="1288"/>
                </a:moveTo>
                <a:cubicBezTo>
                  <a:pt x="14246" y="1288"/>
                  <a:pt x="15179" y="2167"/>
                  <a:pt x="15179" y="3161"/>
                </a:cubicBezTo>
                <a:lnTo>
                  <a:pt x="15179" y="5151"/>
                </a:lnTo>
                <a:lnTo>
                  <a:pt x="13895" y="5151"/>
                </a:lnTo>
                <a:lnTo>
                  <a:pt x="13895" y="3161"/>
                </a:lnTo>
                <a:cubicBezTo>
                  <a:pt x="13895" y="2809"/>
                  <a:pt x="13603" y="2518"/>
                  <a:pt x="13252" y="2518"/>
                </a:cubicBezTo>
                <a:lnTo>
                  <a:pt x="8173" y="2518"/>
                </a:lnTo>
                <a:cubicBezTo>
                  <a:pt x="7766" y="2518"/>
                  <a:pt x="7473" y="2809"/>
                  <a:pt x="7473" y="3161"/>
                </a:cubicBezTo>
                <a:lnTo>
                  <a:pt x="7473" y="5151"/>
                </a:lnTo>
                <a:lnTo>
                  <a:pt x="6246" y="5151"/>
                </a:lnTo>
                <a:lnTo>
                  <a:pt x="6246" y="3161"/>
                </a:lnTo>
                <a:cubicBezTo>
                  <a:pt x="6246" y="2167"/>
                  <a:pt x="7123" y="1288"/>
                  <a:pt x="8173" y="1288"/>
                </a:cubicBezTo>
                <a:close/>
                <a:moveTo>
                  <a:pt x="19675" y="6498"/>
                </a:moveTo>
                <a:cubicBezTo>
                  <a:pt x="20025" y="6498"/>
                  <a:pt x="20316" y="6791"/>
                  <a:pt x="20316" y="7142"/>
                </a:cubicBezTo>
                <a:lnTo>
                  <a:pt x="20316" y="9307"/>
                </a:lnTo>
                <a:cubicBezTo>
                  <a:pt x="17688" y="11591"/>
                  <a:pt x="14246" y="12821"/>
                  <a:pt x="10684" y="12821"/>
                </a:cubicBezTo>
                <a:cubicBezTo>
                  <a:pt x="7182" y="12821"/>
                  <a:pt x="3854" y="11591"/>
                  <a:pt x="1227" y="9307"/>
                </a:cubicBezTo>
                <a:lnTo>
                  <a:pt x="1227" y="7377"/>
                </a:lnTo>
                <a:cubicBezTo>
                  <a:pt x="1227" y="6849"/>
                  <a:pt x="1577" y="6498"/>
                  <a:pt x="2103" y="6498"/>
                </a:cubicBezTo>
                <a:close/>
                <a:moveTo>
                  <a:pt x="12611" y="13991"/>
                </a:moveTo>
                <a:lnTo>
                  <a:pt x="12611" y="14751"/>
                </a:lnTo>
                <a:cubicBezTo>
                  <a:pt x="12611" y="15102"/>
                  <a:pt x="12319" y="15396"/>
                  <a:pt x="11968" y="15396"/>
                </a:cubicBezTo>
                <a:lnTo>
                  <a:pt x="9400" y="15396"/>
                </a:lnTo>
                <a:cubicBezTo>
                  <a:pt x="9050" y="15396"/>
                  <a:pt x="8757" y="15102"/>
                  <a:pt x="8757" y="14751"/>
                </a:cubicBezTo>
                <a:lnTo>
                  <a:pt x="8757" y="13991"/>
                </a:lnTo>
                <a:lnTo>
                  <a:pt x="8816" y="13991"/>
                </a:lnTo>
                <a:cubicBezTo>
                  <a:pt x="9458" y="14108"/>
                  <a:pt x="10041" y="14166"/>
                  <a:pt x="10684" y="14166"/>
                </a:cubicBezTo>
                <a:cubicBezTo>
                  <a:pt x="11325" y="14166"/>
                  <a:pt x="11909" y="14108"/>
                  <a:pt x="12611" y="13991"/>
                </a:cubicBezTo>
                <a:close/>
                <a:moveTo>
                  <a:pt x="20316" y="10946"/>
                </a:moveTo>
                <a:lnTo>
                  <a:pt x="20316" y="18556"/>
                </a:lnTo>
                <a:cubicBezTo>
                  <a:pt x="20316" y="19552"/>
                  <a:pt x="19441" y="20429"/>
                  <a:pt x="18448" y="20429"/>
                </a:cubicBezTo>
                <a:lnTo>
                  <a:pt x="3094" y="20429"/>
                </a:lnTo>
                <a:cubicBezTo>
                  <a:pt x="2103" y="20429"/>
                  <a:pt x="1227" y="19552"/>
                  <a:pt x="1227" y="18556"/>
                </a:cubicBezTo>
                <a:lnTo>
                  <a:pt x="1227" y="10946"/>
                </a:lnTo>
                <a:cubicBezTo>
                  <a:pt x="3094" y="12352"/>
                  <a:pt x="5196" y="13346"/>
                  <a:pt x="7532" y="13815"/>
                </a:cubicBezTo>
                <a:lnTo>
                  <a:pt x="7532" y="14751"/>
                </a:lnTo>
                <a:cubicBezTo>
                  <a:pt x="7532" y="15747"/>
                  <a:pt x="8407" y="16624"/>
                  <a:pt x="9458" y="16624"/>
                </a:cubicBezTo>
                <a:lnTo>
                  <a:pt x="12026" y="16624"/>
                </a:lnTo>
                <a:cubicBezTo>
                  <a:pt x="13019" y="16624"/>
                  <a:pt x="13895" y="15747"/>
                  <a:pt x="13895" y="14751"/>
                </a:cubicBezTo>
                <a:lnTo>
                  <a:pt x="13895" y="13815"/>
                </a:lnTo>
                <a:cubicBezTo>
                  <a:pt x="14770" y="13640"/>
                  <a:pt x="15646" y="13346"/>
                  <a:pt x="16521" y="13055"/>
                </a:cubicBezTo>
                <a:cubicBezTo>
                  <a:pt x="17922" y="12527"/>
                  <a:pt x="19149" y="11825"/>
                  <a:pt x="20316" y="10946"/>
                </a:cubicBezTo>
                <a:close/>
                <a:moveTo>
                  <a:pt x="8173" y="0"/>
                </a:moveTo>
                <a:cubicBezTo>
                  <a:pt x="6422" y="0"/>
                  <a:pt x="5022" y="1405"/>
                  <a:pt x="5022" y="3161"/>
                </a:cubicBezTo>
                <a:lnTo>
                  <a:pt x="5022" y="5151"/>
                </a:lnTo>
                <a:lnTo>
                  <a:pt x="2103" y="5151"/>
                </a:lnTo>
                <a:cubicBezTo>
                  <a:pt x="936" y="5151"/>
                  <a:pt x="0" y="6087"/>
                  <a:pt x="0" y="7259"/>
                </a:cubicBezTo>
                <a:lnTo>
                  <a:pt x="0" y="18499"/>
                </a:lnTo>
                <a:cubicBezTo>
                  <a:pt x="0" y="20255"/>
                  <a:pt x="1343" y="21600"/>
                  <a:pt x="3094" y="21600"/>
                </a:cubicBezTo>
                <a:lnTo>
                  <a:pt x="18448" y="21600"/>
                </a:lnTo>
                <a:cubicBezTo>
                  <a:pt x="20199" y="21600"/>
                  <a:pt x="21600" y="20255"/>
                  <a:pt x="21600" y="18499"/>
                </a:cubicBezTo>
                <a:lnTo>
                  <a:pt x="21600" y="7083"/>
                </a:lnTo>
                <a:cubicBezTo>
                  <a:pt x="21543" y="6029"/>
                  <a:pt x="20666" y="5151"/>
                  <a:pt x="19675" y="5151"/>
                </a:cubicBezTo>
                <a:lnTo>
                  <a:pt x="16404" y="5151"/>
                </a:lnTo>
                <a:lnTo>
                  <a:pt x="16404" y="3161"/>
                </a:lnTo>
                <a:cubicBezTo>
                  <a:pt x="16404" y="1405"/>
                  <a:pt x="15003" y="0"/>
                  <a:pt x="1325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581" name="Google Shape;5581;p43"/>
          <p:cNvGrpSpPr/>
          <p:nvPr/>
        </p:nvGrpSpPr>
        <p:grpSpPr>
          <a:xfrm>
            <a:off x="8669005" y="4733693"/>
            <a:ext cx="811103" cy="806674"/>
            <a:chOff x="69" y="69"/>
            <a:chExt cx="811102" cy="806673"/>
          </a:xfrm>
        </p:grpSpPr>
        <p:sp>
          <p:nvSpPr>
            <p:cNvPr id="5582" name="Google Shape;5582;p43"/>
            <p:cNvSpPr/>
            <p:nvPr/>
          </p:nvSpPr>
          <p:spPr>
            <a:xfrm>
              <a:off x="333645" y="329285"/>
              <a:ext cx="141736" cy="141736"/>
            </a:xfrm>
            <a:custGeom>
              <a:rect b="b" l="l" r="r" t="t"/>
              <a:pathLst>
                <a:path extrusionOk="0" h="21600" w="21600">
                  <a:moveTo>
                    <a:pt x="10631" y="6982"/>
                  </a:moveTo>
                  <a:cubicBezTo>
                    <a:pt x="12962" y="6982"/>
                    <a:pt x="14618" y="8638"/>
                    <a:pt x="14618" y="10969"/>
                  </a:cubicBezTo>
                  <a:cubicBezTo>
                    <a:pt x="14618" y="12962"/>
                    <a:pt x="12962" y="14618"/>
                    <a:pt x="10631" y="14618"/>
                  </a:cubicBezTo>
                  <a:cubicBezTo>
                    <a:pt x="8638" y="14618"/>
                    <a:pt x="6982" y="12962"/>
                    <a:pt x="6982" y="10969"/>
                  </a:cubicBezTo>
                  <a:cubicBezTo>
                    <a:pt x="6982" y="8638"/>
                    <a:pt x="8638" y="6982"/>
                    <a:pt x="10631" y="6982"/>
                  </a:cubicBezTo>
                  <a:close/>
                  <a:moveTo>
                    <a:pt x="10631" y="0"/>
                  </a:moveTo>
                  <a:cubicBezTo>
                    <a:pt x="4989" y="0"/>
                    <a:pt x="0" y="4978"/>
                    <a:pt x="0" y="10969"/>
                  </a:cubicBezTo>
                  <a:cubicBezTo>
                    <a:pt x="0" y="16611"/>
                    <a:pt x="4989" y="21600"/>
                    <a:pt x="10969" y="21600"/>
                  </a:cubicBezTo>
                  <a:cubicBezTo>
                    <a:pt x="16611" y="21600"/>
                    <a:pt x="21600" y="16611"/>
                    <a:pt x="21600" y="10969"/>
                  </a:cubicBezTo>
                  <a:cubicBezTo>
                    <a:pt x="21600" y="4978"/>
                    <a:pt x="16949"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83" name="Google Shape;5583;p43"/>
            <p:cNvSpPr/>
            <p:nvPr/>
          </p:nvSpPr>
          <p:spPr>
            <a:xfrm>
              <a:off x="69" y="69"/>
              <a:ext cx="811102" cy="806673"/>
            </a:xfrm>
            <a:custGeom>
              <a:rect b="b" l="l" r="r" t="t"/>
              <a:pathLst>
                <a:path extrusionOk="0" h="21600" w="21600">
                  <a:moveTo>
                    <a:pt x="5922" y="2568"/>
                  </a:moveTo>
                  <a:lnTo>
                    <a:pt x="8246" y="7122"/>
                  </a:lnTo>
                  <a:cubicBezTo>
                    <a:pt x="7781" y="7414"/>
                    <a:pt x="7433" y="7822"/>
                    <a:pt x="7142" y="8232"/>
                  </a:cubicBezTo>
                  <a:lnTo>
                    <a:pt x="2497" y="5954"/>
                  </a:lnTo>
                  <a:cubicBezTo>
                    <a:pt x="3367" y="4496"/>
                    <a:pt x="4528" y="3326"/>
                    <a:pt x="5922" y="2568"/>
                  </a:cubicBezTo>
                  <a:close/>
                  <a:moveTo>
                    <a:pt x="10741" y="7648"/>
                  </a:moveTo>
                  <a:cubicBezTo>
                    <a:pt x="12485" y="7648"/>
                    <a:pt x="13878" y="9049"/>
                    <a:pt x="13878" y="10800"/>
                  </a:cubicBezTo>
                  <a:cubicBezTo>
                    <a:pt x="13935" y="12494"/>
                    <a:pt x="12485" y="13952"/>
                    <a:pt x="10741" y="13952"/>
                  </a:cubicBezTo>
                  <a:cubicBezTo>
                    <a:pt x="8999" y="13952"/>
                    <a:pt x="7665" y="12551"/>
                    <a:pt x="7665" y="10800"/>
                  </a:cubicBezTo>
                  <a:cubicBezTo>
                    <a:pt x="7665" y="9049"/>
                    <a:pt x="8999" y="7648"/>
                    <a:pt x="10741" y="7648"/>
                  </a:cubicBezTo>
                  <a:close/>
                  <a:moveTo>
                    <a:pt x="10684" y="1225"/>
                  </a:moveTo>
                  <a:cubicBezTo>
                    <a:pt x="15968" y="1225"/>
                    <a:pt x="20264" y="5546"/>
                    <a:pt x="20264" y="10859"/>
                  </a:cubicBezTo>
                  <a:cubicBezTo>
                    <a:pt x="20264" y="12201"/>
                    <a:pt x="19974" y="13428"/>
                    <a:pt x="19567" y="14536"/>
                  </a:cubicBezTo>
                  <a:lnTo>
                    <a:pt x="14980" y="12201"/>
                  </a:lnTo>
                  <a:cubicBezTo>
                    <a:pt x="15096" y="11734"/>
                    <a:pt x="15212" y="11210"/>
                    <a:pt x="15212" y="10800"/>
                  </a:cubicBezTo>
                  <a:cubicBezTo>
                    <a:pt x="15212" y="8289"/>
                    <a:pt x="13238" y="6364"/>
                    <a:pt x="10741" y="6364"/>
                  </a:cubicBezTo>
                  <a:cubicBezTo>
                    <a:pt x="10277" y="6364"/>
                    <a:pt x="9812" y="6421"/>
                    <a:pt x="9407" y="6538"/>
                  </a:cubicBezTo>
                  <a:lnTo>
                    <a:pt x="7085" y="1985"/>
                  </a:lnTo>
                  <a:cubicBezTo>
                    <a:pt x="8129" y="1518"/>
                    <a:pt x="9407" y="1225"/>
                    <a:pt x="10684" y="1225"/>
                  </a:cubicBezTo>
                  <a:close/>
                  <a:moveTo>
                    <a:pt x="14399" y="13252"/>
                  </a:moveTo>
                  <a:lnTo>
                    <a:pt x="18987" y="15587"/>
                  </a:lnTo>
                  <a:cubicBezTo>
                    <a:pt x="18174" y="17047"/>
                    <a:pt x="17013" y="18214"/>
                    <a:pt x="15560" y="19032"/>
                  </a:cubicBezTo>
                  <a:lnTo>
                    <a:pt x="13297" y="14362"/>
                  </a:lnTo>
                  <a:cubicBezTo>
                    <a:pt x="13762" y="14069"/>
                    <a:pt x="14110" y="13719"/>
                    <a:pt x="14399" y="13252"/>
                  </a:cubicBezTo>
                  <a:close/>
                  <a:moveTo>
                    <a:pt x="1974" y="7122"/>
                  </a:moveTo>
                  <a:lnTo>
                    <a:pt x="6620" y="9399"/>
                  </a:lnTo>
                  <a:cubicBezTo>
                    <a:pt x="6504" y="9866"/>
                    <a:pt x="6445" y="10276"/>
                    <a:pt x="6445" y="10800"/>
                  </a:cubicBezTo>
                  <a:cubicBezTo>
                    <a:pt x="6445" y="13252"/>
                    <a:pt x="8362" y="15236"/>
                    <a:pt x="10857" y="15236"/>
                  </a:cubicBezTo>
                  <a:cubicBezTo>
                    <a:pt x="11381" y="15236"/>
                    <a:pt x="11786" y="15179"/>
                    <a:pt x="12250" y="15003"/>
                  </a:cubicBezTo>
                  <a:lnTo>
                    <a:pt x="14458" y="19675"/>
                  </a:lnTo>
                  <a:cubicBezTo>
                    <a:pt x="13297" y="20199"/>
                    <a:pt x="12077" y="20433"/>
                    <a:pt x="10857" y="20433"/>
                  </a:cubicBezTo>
                  <a:cubicBezTo>
                    <a:pt x="5516" y="20375"/>
                    <a:pt x="1277" y="16055"/>
                    <a:pt x="1277" y="10800"/>
                  </a:cubicBezTo>
                  <a:cubicBezTo>
                    <a:pt x="1277" y="9456"/>
                    <a:pt x="1568" y="8232"/>
                    <a:pt x="1974" y="7122"/>
                  </a:cubicBezTo>
                  <a:close/>
                  <a:moveTo>
                    <a:pt x="10684" y="0"/>
                  </a:moveTo>
                  <a:cubicBezTo>
                    <a:pt x="7838" y="0"/>
                    <a:pt x="5109" y="1108"/>
                    <a:pt x="3135" y="3152"/>
                  </a:cubicBezTo>
                  <a:cubicBezTo>
                    <a:pt x="1104" y="5196"/>
                    <a:pt x="0" y="7881"/>
                    <a:pt x="0" y="10743"/>
                  </a:cubicBezTo>
                  <a:cubicBezTo>
                    <a:pt x="0" y="16639"/>
                    <a:pt x="4877" y="21600"/>
                    <a:pt x="10857" y="21600"/>
                  </a:cubicBezTo>
                  <a:cubicBezTo>
                    <a:pt x="16781" y="21600"/>
                    <a:pt x="21600" y="16756"/>
                    <a:pt x="21600" y="10800"/>
                  </a:cubicBezTo>
                  <a:cubicBezTo>
                    <a:pt x="21484" y="4903"/>
                    <a:pt x="16664" y="0"/>
                    <a:pt x="106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584" name="Google Shape;5584;p43"/>
          <p:cNvGrpSpPr/>
          <p:nvPr/>
        </p:nvGrpSpPr>
        <p:grpSpPr>
          <a:xfrm>
            <a:off x="13856517" y="2807325"/>
            <a:ext cx="806743" cy="710823"/>
            <a:chOff x="69" y="0"/>
            <a:chExt cx="806742" cy="710822"/>
          </a:xfrm>
        </p:grpSpPr>
        <p:sp>
          <p:nvSpPr>
            <p:cNvPr id="5585" name="Google Shape;5585;p43"/>
            <p:cNvSpPr/>
            <p:nvPr/>
          </p:nvSpPr>
          <p:spPr>
            <a:xfrm>
              <a:off x="69" y="0"/>
              <a:ext cx="806742" cy="518981"/>
            </a:xfrm>
            <a:custGeom>
              <a:rect b="b" l="l" r="r" t="t"/>
              <a:pathLst>
                <a:path extrusionOk="0" h="21600" w="21600">
                  <a:moveTo>
                    <a:pt x="19673" y="1999"/>
                  </a:moveTo>
                  <a:cubicBezTo>
                    <a:pt x="20081" y="1999"/>
                    <a:pt x="20314" y="2451"/>
                    <a:pt x="20314" y="2996"/>
                  </a:cubicBezTo>
                  <a:lnTo>
                    <a:pt x="20314" y="18786"/>
                  </a:lnTo>
                  <a:cubicBezTo>
                    <a:pt x="20314" y="19330"/>
                    <a:pt x="20081" y="19782"/>
                    <a:pt x="19673" y="19782"/>
                  </a:cubicBezTo>
                  <a:lnTo>
                    <a:pt x="1868" y="19782"/>
                  </a:lnTo>
                  <a:cubicBezTo>
                    <a:pt x="1518" y="19782"/>
                    <a:pt x="1225" y="19330"/>
                    <a:pt x="1225" y="18786"/>
                  </a:cubicBezTo>
                  <a:lnTo>
                    <a:pt x="1225" y="2996"/>
                  </a:lnTo>
                  <a:cubicBezTo>
                    <a:pt x="1225" y="2451"/>
                    <a:pt x="1518" y="1999"/>
                    <a:pt x="1868" y="1999"/>
                  </a:cubicBezTo>
                  <a:close/>
                  <a:moveTo>
                    <a:pt x="1868" y="0"/>
                  </a:moveTo>
                  <a:cubicBezTo>
                    <a:pt x="875" y="0"/>
                    <a:pt x="0" y="1362"/>
                    <a:pt x="0" y="2906"/>
                  </a:cubicBezTo>
                  <a:lnTo>
                    <a:pt x="0" y="18694"/>
                  </a:lnTo>
                  <a:cubicBezTo>
                    <a:pt x="0" y="20238"/>
                    <a:pt x="875" y="21600"/>
                    <a:pt x="1868" y="21600"/>
                  </a:cubicBezTo>
                  <a:lnTo>
                    <a:pt x="19673" y="21600"/>
                  </a:lnTo>
                  <a:cubicBezTo>
                    <a:pt x="20724" y="21600"/>
                    <a:pt x="21600" y="20238"/>
                    <a:pt x="21600" y="18694"/>
                  </a:cubicBezTo>
                  <a:lnTo>
                    <a:pt x="21600" y="2906"/>
                  </a:lnTo>
                  <a:cubicBezTo>
                    <a:pt x="21600" y="1362"/>
                    <a:pt x="20783" y="0"/>
                    <a:pt x="196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86" name="Google Shape;5586;p43"/>
            <p:cNvSpPr/>
            <p:nvPr/>
          </p:nvSpPr>
          <p:spPr>
            <a:xfrm>
              <a:off x="69" y="569086"/>
              <a:ext cx="806742" cy="141736"/>
            </a:xfrm>
            <a:custGeom>
              <a:rect b="b" l="l" r="r" t="t"/>
              <a:pathLst>
                <a:path extrusionOk="0" h="21600" w="21600">
                  <a:moveTo>
                    <a:pt x="19673" y="6982"/>
                  </a:moveTo>
                  <a:cubicBezTo>
                    <a:pt x="20081" y="6982"/>
                    <a:pt x="20314" y="8638"/>
                    <a:pt x="20314" y="10631"/>
                  </a:cubicBezTo>
                  <a:cubicBezTo>
                    <a:pt x="20314" y="12625"/>
                    <a:pt x="20081" y="14291"/>
                    <a:pt x="19673" y="14291"/>
                  </a:cubicBezTo>
                  <a:lnTo>
                    <a:pt x="11209" y="14291"/>
                  </a:lnTo>
                  <a:cubicBezTo>
                    <a:pt x="11325" y="13289"/>
                    <a:pt x="11325" y="11960"/>
                    <a:pt x="11325" y="10631"/>
                  </a:cubicBezTo>
                  <a:cubicBezTo>
                    <a:pt x="11325" y="9302"/>
                    <a:pt x="11209" y="8311"/>
                    <a:pt x="11209" y="6982"/>
                  </a:cubicBezTo>
                  <a:close/>
                  <a:moveTo>
                    <a:pt x="9458" y="6982"/>
                  </a:moveTo>
                  <a:cubicBezTo>
                    <a:pt x="9808" y="6982"/>
                    <a:pt x="10099" y="8638"/>
                    <a:pt x="10099" y="10631"/>
                  </a:cubicBezTo>
                  <a:cubicBezTo>
                    <a:pt x="10099" y="12962"/>
                    <a:pt x="9808" y="14618"/>
                    <a:pt x="9458" y="14618"/>
                  </a:cubicBezTo>
                  <a:lnTo>
                    <a:pt x="1868" y="14618"/>
                  </a:lnTo>
                  <a:cubicBezTo>
                    <a:pt x="1518" y="14291"/>
                    <a:pt x="1225" y="12962"/>
                    <a:pt x="1225" y="10631"/>
                  </a:cubicBezTo>
                  <a:cubicBezTo>
                    <a:pt x="1225" y="8638"/>
                    <a:pt x="1518" y="6982"/>
                    <a:pt x="1868" y="6982"/>
                  </a:cubicBezTo>
                  <a:close/>
                  <a:moveTo>
                    <a:pt x="1868" y="0"/>
                  </a:moveTo>
                  <a:cubicBezTo>
                    <a:pt x="875" y="0"/>
                    <a:pt x="0" y="4989"/>
                    <a:pt x="0" y="10631"/>
                  </a:cubicBezTo>
                  <a:cubicBezTo>
                    <a:pt x="0" y="16611"/>
                    <a:pt x="875" y="21600"/>
                    <a:pt x="1868" y="21600"/>
                  </a:cubicBezTo>
                  <a:lnTo>
                    <a:pt x="19673" y="21600"/>
                  </a:lnTo>
                  <a:cubicBezTo>
                    <a:pt x="20724" y="21600"/>
                    <a:pt x="21600" y="16611"/>
                    <a:pt x="21600" y="10631"/>
                  </a:cubicBezTo>
                  <a:cubicBezTo>
                    <a:pt x="21600" y="4989"/>
                    <a:pt x="20783" y="0"/>
                    <a:pt x="196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87" name="Google Shape;5587;p43"/>
            <p:cNvSpPr/>
            <p:nvPr/>
          </p:nvSpPr>
          <p:spPr>
            <a:xfrm>
              <a:off x="283470" y="97235"/>
              <a:ext cx="284025" cy="327971"/>
            </a:xfrm>
            <a:custGeom>
              <a:rect b="b" l="l" r="r" t="t"/>
              <a:pathLst>
                <a:path extrusionOk="0" h="21600" w="21314">
                  <a:moveTo>
                    <a:pt x="3438" y="4079"/>
                  </a:moveTo>
                  <a:lnTo>
                    <a:pt x="15872" y="10688"/>
                  </a:lnTo>
                  <a:lnTo>
                    <a:pt x="3438" y="17434"/>
                  </a:lnTo>
                  <a:lnTo>
                    <a:pt x="3438" y="4079"/>
                  </a:lnTo>
                  <a:close/>
                  <a:moveTo>
                    <a:pt x="1672" y="0"/>
                  </a:moveTo>
                  <a:cubicBezTo>
                    <a:pt x="748" y="0"/>
                    <a:pt x="0" y="593"/>
                    <a:pt x="0" y="1354"/>
                  </a:cubicBezTo>
                  <a:lnTo>
                    <a:pt x="0" y="20164"/>
                  </a:lnTo>
                  <a:cubicBezTo>
                    <a:pt x="0" y="20994"/>
                    <a:pt x="686" y="21600"/>
                    <a:pt x="1563" y="21600"/>
                  </a:cubicBezTo>
                  <a:cubicBezTo>
                    <a:pt x="1896" y="21600"/>
                    <a:pt x="2259" y="21509"/>
                    <a:pt x="2618" y="21313"/>
                  </a:cubicBezTo>
                  <a:lnTo>
                    <a:pt x="20457" y="11978"/>
                  </a:lnTo>
                  <a:cubicBezTo>
                    <a:pt x="21600" y="11550"/>
                    <a:pt x="21600" y="10109"/>
                    <a:pt x="20457" y="9535"/>
                  </a:cubicBezTo>
                  <a:lnTo>
                    <a:pt x="2618" y="205"/>
                  </a:lnTo>
                  <a:cubicBezTo>
                    <a:pt x="2301" y="64"/>
                    <a:pt x="1979" y="0"/>
                    <a:pt x="16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588" name="Google Shape;5588;p43"/>
          <p:cNvGrpSpPr/>
          <p:nvPr/>
        </p:nvGrpSpPr>
        <p:grpSpPr>
          <a:xfrm>
            <a:off x="13856517" y="3734626"/>
            <a:ext cx="806743" cy="808683"/>
            <a:chOff x="69" y="-1"/>
            <a:chExt cx="806742" cy="808682"/>
          </a:xfrm>
        </p:grpSpPr>
        <p:sp>
          <p:nvSpPr>
            <p:cNvPr id="5589" name="Google Shape;5589;p43"/>
            <p:cNvSpPr/>
            <p:nvPr/>
          </p:nvSpPr>
          <p:spPr>
            <a:xfrm>
              <a:off x="69" y="-1"/>
              <a:ext cx="806742" cy="808682"/>
            </a:xfrm>
            <a:custGeom>
              <a:rect b="b" l="l" r="r" t="t"/>
              <a:pathLst>
                <a:path extrusionOk="0" h="21600" w="21600">
                  <a:moveTo>
                    <a:pt x="19673" y="1224"/>
                  </a:moveTo>
                  <a:cubicBezTo>
                    <a:pt x="20023" y="1224"/>
                    <a:pt x="20314" y="1573"/>
                    <a:pt x="20314" y="1922"/>
                  </a:cubicBezTo>
                  <a:lnTo>
                    <a:pt x="20314" y="5067"/>
                  </a:lnTo>
                  <a:lnTo>
                    <a:pt x="1225" y="5067"/>
                  </a:lnTo>
                  <a:lnTo>
                    <a:pt x="1225" y="1922"/>
                  </a:lnTo>
                  <a:cubicBezTo>
                    <a:pt x="1225" y="1573"/>
                    <a:pt x="1518" y="1224"/>
                    <a:pt x="1868" y="1224"/>
                  </a:cubicBezTo>
                  <a:close/>
                  <a:moveTo>
                    <a:pt x="20314" y="6291"/>
                  </a:moveTo>
                  <a:lnTo>
                    <a:pt x="20314" y="15899"/>
                  </a:lnTo>
                  <a:cubicBezTo>
                    <a:pt x="20314" y="16249"/>
                    <a:pt x="20081" y="16539"/>
                    <a:pt x="19673" y="16539"/>
                  </a:cubicBezTo>
                  <a:lnTo>
                    <a:pt x="18796" y="16539"/>
                  </a:lnTo>
                  <a:cubicBezTo>
                    <a:pt x="18913" y="16132"/>
                    <a:pt x="18972" y="15607"/>
                    <a:pt x="18972" y="15084"/>
                  </a:cubicBezTo>
                  <a:lnTo>
                    <a:pt x="18972" y="10832"/>
                  </a:lnTo>
                  <a:cubicBezTo>
                    <a:pt x="18972" y="10487"/>
                    <a:pt x="18635" y="10224"/>
                    <a:pt x="18283" y="10224"/>
                  </a:cubicBezTo>
                  <a:cubicBezTo>
                    <a:pt x="18222" y="10224"/>
                    <a:pt x="18159" y="10232"/>
                    <a:pt x="18096" y="10250"/>
                  </a:cubicBezTo>
                  <a:cubicBezTo>
                    <a:pt x="17685" y="10428"/>
                    <a:pt x="17307" y="10520"/>
                    <a:pt x="16938" y="10520"/>
                  </a:cubicBezTo>
                  <a:cubicBezTo>
                    <a:pt x="16106" y="10520"/>
                    <a:pt x="15331" y="10054"/>
                    <a:pt x="14360" y="9085"/>
                  </a:cubicBezTo>
                  <a:cubicBezTo>
                    <a:pt x="14244" y="8999"/>
                    <a:pt x="14083" y="8954"/>
                    <a:pt x="13923" y="8954"/>
                  </a:cubicBezTo>
                  <a:cubicBezTo>
                    <a:pt x="13762" y="8954"/>
                    <a:pt x="13601" y="8999"/>
                    <a:pt x="13484" y="9085"/>
                  </a:cubicBezTo>
                  <a:cubicBezTo>
                    <a:pt x="12511" y="10056"/>
                    <a:pt x="11735" y="10494"/>
                    <a:pt x="10901" y="10494"/>
                  </a:cubicBezTo>
                  <a:cubicBezTo>
                    <a:pt x="10534" y="10494"/>
                    <a:pt x="10158" y="10409"/>
                    <a:pt x="9748" y="10250"/>
                  </a:cubicBezTo>
                  <a:cubicBezTo>
                    <a:pt x="9687" y="10232"/>
                    <a:pt x="9624" y="10224"/>
                    <a:pt x="9561" y="10224"/>
                  </a:cubicBezTo>
                  <a:cubicBezTo>
                    <a:pt x="9209" y="10224"/>
                    <a:pt x="8872" y="10487"/>
                    <a:pt x="8872" y="10832"/>
                  </a:cubicBezTo>
                  <a:lnTo>
                    <a:pt x="8872" y="15084"/>
                  </a:lnTo>
                  <a:cubicBezTo>
                    <a:pt x="8872" y="15607"/>
                    <a:pt x="8931" y="16016"/>
                    <a:pt x="9048" y="16539"/>
                  </a:cubicBezTo>
                  <a:lnTo>
                    <a:pt x="1868" y="16539"/>
                  </a:lnTo>
                  <a:cubicBezTo>
                    <a:pt x="1518" y="16539"/>
                    <a:pt x="1225" y="16249"/>
                    <a:pt x="1225" y="15899"/>
                  </a:cubicBezTo>
                  <a:lnTo>
                    <a:pt x="1225" y="6291"/>
                  </a:lnTo>
                  <a:close/>
                  <a:moveTo>
                    <a:pt x="13251" y="10949"/>
                  </a:moveTo>
                  <a:lnTo>
                    <a:pt x="13251" y="20034"/>
                  </a:lnTo>
                  <a:cubicBezTo>
                    <a:pt x="11383" y="19160"/>
                    <a:pt x="10099" y="17297"/>
                    <a:pt x="10099" y="15084"/>
                  </a:cubicBezTo>
                  <a:lnTo>
                    <a:pt x="10099" y="11648"/>
                  </a:lnTo>
                  <a:cubicBezTo>
                    <a:pt x="10382" y="11701"/>
                    <a:pt x="10653" y="11727"/>
                    <a:pt x="10914" y="11727"/>
                  </a:cubicBezTo>
                  <a:cubicBezTo>
                    <a:pt x="11781" y="11727"/>
                    <a:pt x="12533" y="11441"/>
                    <a:pt x="13251" y="10949"/>
                  </a:cubicBezTo>
                  <a:close/>
                  <a:moveTo>
                    <a:pt x="14594" y="10949"/>
                  </a:moveTo>
                  <a:cubicBezTo>
                    <a:pt x="15270" y="11398"/>
                    <a:pt x="16015" y="11744"/>
                    <a:pt x="16912" y="11744"/>
                  </a:cubicBezTo>
                  <a:cubicBezTo>
                    <a:pt x="17177" y="11744"/>
                    <a:pt x="17453" y="11714"/>
                    <a:pt x="17746" y="11648"/>
                  </a:cubicBezTo>
                  <a:lnTo>
                    <a:pt x="17746" y="15084"/>
                  </a:lnTo>
                  <a:cubicBezTo>
                    <a:pt x="17688" y="17297"/>
                    <a:pt x="16462" y="19160"/>
                    <a:pt x="14594" y="20034"/>
                  </a:cubicBezTo>
                  <a:lnTo>
                    <a:pt x="14594" y="10949"/>
                  </a:lnTo>
                  <a:close/>
                  <a:moveTo>
                    <a:pt x="1868" y="0"/>
                  </a:moveTo>
                  <a:cubicBezTo>
                    <a:pt x="875" y="0"/>
                    <a:pt x="0" y="874"/>
                    <a:pt x="0" y="1922"/>
                  </a:cubicBezTo>
                  <a:lnTo>
                    <a:pt x="0" y="15899"/>
                  </a:lnTo>
                  <a:cubicBezTo>
                    <a:pt x="0" y="16888"/>
                    <a:pt x="875" y="17762"/>
                    <a:pt x="1868" y="17762"/>
                  </a:cubicBezTo>
                  <a:lnTo>
                    <a:pt x="9398" y="17762"/>
                  </a:lnTo>
                  <a:cubicBezTo>
                    <a:pt x="9632" y="18287"/>
                    <a:pt x="9924" y="18753"/>
                    <a:pt x="10215" y="19160"/>
                  </a:cubicBezTo>
                  <a:cubicBezTo>
                    <a:pt x="11092" y="20325"/>
                    <a:pt x="12259" y="21140"/>
                    <a:pt x="13717" y="21548"/>
                  </a:cubicBezTo>
                  <a:cubicBezTo>
                    <a:pt x="13795" y="21548"/>
                    <a:pt x="13873" y="21600"/>
                    <a:pt x="13951" y="21600"/>
                  </a:cubicBezTo>
                  <a:cubicBezTo>
                    <a:pt x="13990" y="21600"/>
                    <a:pt x="14029" y="21587"/>
                    <a:pt x="14068" y="21548"/>
                  </a:cubicBezTo>
                  <a:cubicBezTo>
                    <a:pt x="15470" y="21140"/>
                    <a:pt x="16695" y="20325"/>
                    <a:pt x="17572" y="19160"/>
                  </a:cubicBezTo>
                  <a:cubicBezTo>
                    <a:pt x="17863" y="18753"/>
                    <a:pt x="18155" y="18287"/>
                    <a:pt x="18389" y="17762"/>
                  </a:cubicBezTo>
                  <a:lnTo>
                    <a:pt x="19673" y="17762"/>
                  </a:lnTo>
                  <a:cubicBezTo>
                    <a:pt x="20724" y="17762"/>
                    <a:pt x="21600" y="16888"/>
                    <a:pt x="21600" y="15899"/>
                  </a:cubicBezTo>
                  <a:lnTo>
                    <a:pt x="21600" y="1922"/>
                  </a:lnTo>
                  <a:cubicBezTo>
                    <a:pt x="21600" y="874"/>
                    <a:pt x="20783" y="0"/>
                    <a:pt x="196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90" name="Google Shape;5590;p43"/>
            <p:cNvSpPr/>
            <p:nvPr/>
          </p:nvSpPr>
          <p:spPr>
            <a:xfrm>
              <a:off x="91629" y="93775"/>
              <a:ext cx="50176" cy="47961"/>
            </a:xfrm>
            <a:custGeom>
              <a:rect b="b" l="l" r="r" t="t"/>
              <a:pathLst>
                <a:path extrusionOk="0" h="21600" w="21600">
                  <a:moveTo>
                    <a:pt x="10338" y="0"/>
                  </a:moveTo>
                  <a:cubicBezTo>
                    <a:pt x="4678" y="0"/>
                    <a:pt x="0" y="4894"/>
                    <a:pt x="0" y="10784"/>
                  </a:cubicBezTo>
                  <a:cubicBezTo>
                    <a:pt x="0" y="16675"/>
                    <a:pt x="4678" y="21600"/>
                    <a:pt x="10338" y="21600"/>
                  </a:cubicBezTo>
                  <a:cubicBezTo>
                    <a:pt x="16893" y="21600"/>
                    <a:pt x="21600" y="16675"/>
                    <a:pt x="21600" y="10784"/>
                  </a:cubicBezTo>
                  <a:cubicBezTo>
                    <a:pt x="21600" y="4894"/>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91" name="Google Shape;5591;p43"/>
            <p:cNvSpPr/>
            <p:nvPr/>
          </p:nvSpPr>
          <p:spPr>
            <a:xfrm>
              <a:off x="187549" y="93775"/>
              <a:ext cx="47962" cy="47961"/>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92" name="Google Shape;5592;p43"/>
            <p:cNvSpPr/>
            <p:nvPr/>
          </p:nvSpPr>
          <p:spPr>
            <a:xfrm>
              <a:off x="283470" y="93775"/>
              <a:ext cx="47961" cy="47961"/>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93" name="Google Shape;5593;p43"/>
            <p:cNvSpPr/>
            <p:nvPr/>
          </p:nvSpPr>
          <p:spPr>
            <a:xfrm>
              <a:off x="375099" y="93775"/>
              <a:ext cx="333577" cy="47961"/>
            </a:xfrm>
            <a:custGeom>
              <a:rect b="b" l="l" r="r" t="t"/>
              <a:pathLst>
                <a:path extrusionOk="0" h="21600" w="21600">
                  <a:moveTo>
                    <a:pt x="1551" y="0"/>
                  </a:moveTo>
                  <a:cubicBezTo>
                    <a:pt x="704" y="0"/>
                    <a:pt x="0" y="4894"/>
                    <a:pt x="0" y="10784"/>
                  </a:cubicBezTo>
                  <a:cubicBezTo>
                    <a:pt x="139" y="16675"/>
                    <a:pt x="847" y="21600"/>
                    <a:pt x="1551" y="21600"/>
                  </a:cubicBezTo>
                  <a:lnTo>
                    <a:pt x="19906" y="21600"/>
                  </a:lnTo>
                  <a:cubicBezTo>
                    <a:pt x="20892" y="21600"/>
                    <a:pt x="21600" y="16675"/>
                    <a:pt x="21600" y="10784"/>
                  </a:cubicBezTo>
                  <a:cubicBezTo>
                    <a:pt x="21600" y="4894"/>
                    <a:pt x="20892" y="0"/>
                    <a:pt x="199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594" name="Google Shape;5594;p43"/>
          <p:cNvGrpSpPr/>
          <p:nvPr/>
        </p:nvGrpSpPr>
        <p:grpSpPr>
          <a:xfrm>
            <a:off x="13879394" y="4780511"/>
            <a:ext cx="806743" cy="712971"/>
            <a:chOff x="69" y="-1"/>
            <a:chExt cx="806742" cy="712970"/>
          </a:xfrm>
        </p:grpSpPr>
        <p:sp>
          <p:nvSpPr>
            <p:cNvPr id="5595" name="Google Shape;5595;p43"/>
            <p:cNvSpPr/>
            <p:nvPr/>
          </p:nvSpPr>
          <p:spPr>
            <a:xfrm>
              <a:off x="69" y="-1"/>
              <a:ext cx="806742" cy="712970"/>
            </a:xfrm>
            <a:custGeom>
              <a:rect b="b" l="l" r="r" t="t"/>
              <a:pathLst>
                <a:path extrusionOk="0" h="21600" w="21600">
                  <a:moveTo>
                    <a:pt x="19673" y="1453"/>
                  </a:moveTo>
                  <a:cubicBezTo>
                    <a:pt x="20023" y="1453"/>
                    <a:pt x="20314" y="1784"/>
                    <a:pt x="20314" y="2181"/>
                  </a:cubicBezTo>
                  <a:lnTo>
                    <a:pt x="20314" y="5747"/>
                  </a:lnTo>
                  <a:lnTo>
                    <a:pt x="1225" y="5747"/>
                  </a:lnTo>
                  <a:lnTo>
                    <a:pt x="1225" y="2181"/>
                  </a:lnTo>
                  <a:cubicBezTo>
                    <a:pt x="1225" y="1784"/>
                    <a:pt x="1518" y="1453"/>
                    <a:pt x="1868" y="1453"/>
                  </a:cubicBezTo>
                  <a:close/>
                  <a:moveTo>
                    <a:pt x="20373" y="7135"/>
                  </a:moveTo>
                  <a:lnTo>
                    <a:pt x="20373" y="19354"/>
                  </a:lnTo>
                  <a:cubicBezTo>
                    <a:pt x="20314" y="19751"/>
                    <a:pt x="20081" y="20082"/>
                    <a:pt x="19673" y="20082"/>
                  </a:cubicBezTo>
                  <a:lnTo>
                    <a:pt x="1868" y="20082"/>
                  </a:lnTo>
                  <a:cubicBezTo>
                    <a:pt x="1518" y="20082"/>
                    <a:pt x="1225" y="19751"/>
                    <a:pt x="1225" y="19354"/>
                  </a:cubicBezTo>
                  <a:lnTo>
                    <a:pt x="1225" y="7135"/>
                  </a:lnTo>
                  <a:close/>
                  <a:moveTo>
                    <a:pt x="1868" y="0"/>
                  </a:moveTo>
                  <a:cubicBezTo>
                    <a:pt x="875" y="0"/>
                    <a:pt x="0" y="992"/>
                    <a:pt x="0" y="2181"/>
                  </a:cubicBezTo>
                  <a:lnTo>
                    <a:pt x="0" y="19422"/>
                  </a:lnTo>
                  <a:cubicBezTo>
                    <a:pt x="0" y="20610"/>
                    <a:pt x="875" y="21600"/>
                    <a:pt x="1868" y="21600"/>
                  </a:cubicBezTo>
                  <a:lnTo>
                    <a:pt x="19673" y="21600"/>
                  </a:lnTo>
                  <a:cubicBezTo>
                    <a:pt x="20724" y="21600"/>
                    <a:pt x="21600" y="20610"/>
                    <a:pt x="21600" y="19422"/>
                  </a:cubicBezTo>
                  <a:lnTo>
                    <a:pt x="21600" y="2181"/>
                  </a:lnTo>
                  <a:cubicBezTo>
                    <a:pt x="21600" y="925"/>
                    <a:pt x="20783" y="0"/>
                    <a:pt x="196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96" name="Google Shape;5596;p43"/>
            <p:cNvSpPr/>
            <p:nvPr/>
          </p:nvSpPr>
          <p:spPr>
            <a:xfrm>
              <a:off x="91629" y="93775"/>
              <a:ext cx="50176" cy="47961"/>
            </a:xfrm>
            <a:custGeom>
              <a:rect b="b" l="l" r="r" t="t"/>
              <a:pathLst>
                <a:path extrusionOk="0" h="21600" w="21600">
                  <a:moveTo>
                    <a:pt x="10338" y="0"/>
                  </a:moveTo>
                  <a:cubicBezTo>
                    <a:pt x="4678" y="0"/>
                    <a:pt x="0" y="4925"/>
                    <a:pt x="0" y="10816"/>
                  </a:cubicBezTo>
                  <a:cubicBezTo>
                    <a:pt x="0" y="16706"/>
                    <a:pt x="4678" y="21600"/>
                    <a:pt x="10338" y="21600"/>
                  </a:cubicBezTo>
                  <a:cubicBezTo>
                    <a:pt x="16893" y="21600"/>
                    <a:pt x="21600" y="16706"/>
                    <a:pt x="21600" y="10816"/>
                  </a:cubicBezTo>
                  <a:cubicBezTo>
                    <a:pt x="21600" y="4925"/>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97" name="Google Shape;5597;p43"/>
            <p:cNvSpPr/>
            <p:nvPr/>
          </p:nvSpPr>
          <p:spPr>
            <a:xfrm>
              <a:off x="187549" y="93775"/>
              <a:ext cx="47962" cy="47961"/>
            </a:xfrm>
            <a:custGeom>
              <a:rect b="b" l="l" r="r" t="t"/>
              <a:pathLst>
                <a:path extrusionOk="0" h="21600" w="2160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98" name="Google Shape;5598;p43"/>
            <p:cNvSpPr/>
            <p:nvPr/>
          </p:nvSpPr>
          <p:spPr>
            <a:xfrm>
              <a:off x="283470" y="93775"/>
              <a:ext cx="47961" cy="47961"/>
            </a:xfrm>
            <a:custGeom>
              <a:rect b="b" l="l" r="r" t="t"/>
              <a:pathLst>
                <a:path extrusionOk="0" h="21600" w="21600">
                  <a:moveTo>
                    <a:pt x="10816" y="0"/>
                  </a:moveTo>
                  <a:cubicBezTo>
                    <a:pt x="4925" y="0"/>
                    <a:pt x="0" y="4925"/>
                    <a:pt x="0" y="10816"/>
                  </a:cubicBezTo>
                  <a:cubicBezTo>
                    <a:pt x="0" y="16706"/>
                    <a:pt x="4925" y="21600"/>
                    <a:pt x="10816" y="21600"/>
                  </a:cubicBezTo>
                  <a:cubicBezTo>
                    <a:pt x="16706" y="21600"/>
                    <a:pt x="21600" y="16706"/>
                    <a:pt x="21600" y="10816"/>
                  </a:cubicBezTo>
                  <a:cubicBezTo>
                    <a:pt x="21600" y="4925"/>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599" name="Google Shape;5599;p43"/>
            <p:cNvSpPr/>
            <p:nvPr/>
          </p:nvSpPr>
          <p:spPr>
            <a:xfrm>
              <a:off x="375099" y="93775"/>
              <a:ext cx="335723" cy="47961"/>
            </a:xfrm>
            <a:custGeom>
              <a:rect b="b" l="l" r="r" t="t"/>
              <a:pathLst>
                <a:path extrusionOk="0" h="21600" w="21600">
                  <a:moveTo>
                    <a:pt x="1541" y="0"/>
                  </a:moveTo>
                  <a:cubicBezTo>
                    <a:pt x="699" y="0"/>
                    <a:pt x="0" y="4925"/>
                    <a:pt x="0" y="10816"/>
                  </a:cubicBezTo>
                  <a:cubicBezTo>
                    <a:pt x="138" y="16706"/>
                    <a:pt x="842" y="21600"/>
                    <a:pt x="1541" y="21600"/>
                  </a:cubicBezTo>
                  <a:lnTo>
                    <a:pt x="20059" y="21600"/>
                  </a:lnTo>
                  <a:cubicBezTo>
                    <a:pt x="20901" y="21600"/>
                    <a:pt x="21600" y="16706"/>
                    <a:pt x="21600" y="10816"/>
                  </a:cubicBezTo>
                  <a:cubicBezTo>
                    <a:pt x="21600" y="4925"/>
                    <a:pt x="20901" y="0"/>
                    <a:pt x="200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00" name="Google Shape;5600;p43"/>
            <p:cNvSpPr/>
            <p:nvPr/>
          </p:nvSpPr>
          <p:spPr>
            <a:xfrm>
              <a:off x="525520" y="333092"/>
              <a:ext cx="139521" cy="235996"/>
            </a:xfrm>
            <a:custGeom>
              <a:rect b="b" l="l" r="r" t="t"/>
              <a:pathLst>
                <a:path extrusionOk="0" h="21600" w="20945">
                  <a:moveTo>
                    <a:pt x="3268" y="0"/>
                  </a:moveTo>
                  <a:cubicBezTo>
                    <a:pt x="2374" y="0"/>
                    <a:pt x="1470" y="146"/>
                    <a:pt x="982" y="450"/>
                  </a:cubicBezTo>
                  <a:cubicBezTo>
                    <a:pt x="-327" y="1248"/>
                    <a:pt x="-327" y="2844"/>
                    <a:pt x="982" y="3440"/>
                  </a:cubicBezTo>
                  <a:lnTo>
                    <a:pt x="12764" y="10825"/>
                  </a:lnTo>
                  <a:lnTo>
                    <a:pt x="982" y="18008"/>
                  </a:lnTo>
                  <a:cubicBezTo>
                    <a:pt x="-327" y="18807"/>
                    <a:pt x="-327" y="20206"/>
                    <a:pt x="982" y="21005"/>
                  </a:cubicBezTo>
                  <a:cubicBezTo>
                    <a:pt x="1470" y="21404"/>
                    <a:pt x="2374" y="21600"/>
                    <a:pt x="3268" y="21600"/>
                  </a:cubicBezTo>
                  <a:cubicBezTo>
                    <a:pt x="4172" y="21600"/>
                    <a:pt x="5076" y="21404"/>
                    <a:pt x="5564" y="21005"/>
                  </a:cubicBezTo>
                  <a:lnTo>
                    <a:pt x="19964" y="12219"/>
                  </a:lnTo>
                  <a:cubicBezTo>
                    <a:pt x="21273" y="11421"/>
                    <a:pt x="21273" y="10027"/>
                    <a:pt x="19964" y="9229"/>
                  </a:cubicBezTo>
                  <a:lnTo>
                    <a:pt x="5564" y="450"/>
                  </a:lnTo>
                  <a:cubicBezTo>
                    <a:pt x="5076" y="146"/>
                    <a:pt x="4172" y="0"/>
                    <a:pt x="32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01" name="Google Shape;5601;p43"/>
            <p:cNvSpPr/>
            <p:nvPr/>
          </p:nvSpPr>
          <p:spPr>
            <a:xfrm>
              <a:off x="139624" y="333092"/>
              <a:ext cx="143328" cy="235996"/>
            </a:xfrm>
            <a:custGeom>
              <a:rect b="b" l="l" r="r" t="t"/>
              <a:pathLst>
                <a:path extrusionOk="0" h="21600" w="20884">
                  <a:moveTo>
                    <a:pt x="17309" y="0"/>
                  </a:moveTo>
                  <a:cubicBezTo>
                    <a:pt x="16432" y="0"/>
                    <a:pt x="15564" y="146"/>
                    <a:pt x="14929" y="450"/>
                  </a:cubicBezTo>
                  <a:lnTo>
                    <a:pt x="953" y="9229"/>
                  </a:lnTo>
                  <a:cubicBezTo>
                    <a:pt x="-318" y="10027"/>
                    <a:pt x="-318" y="11421"/>
                    <a:pt x="953" y="12219"/>
                  </a:cubicBezTo>
                  <a:lnTo>
                    <a:pt x="14929" y="21005"/>
                  </a:lnTo>
                  <a:cubicBezTo>
                    <a:pt x="15564" y="21404"/>
                    <a:pt x="16432" y="21600"/>
                    <a:pt x="17309" y="21600"/>
                  </a:cubicBezTo>
                  <a:cubicBezTo>
                    <a:pt x="18186" y="21600"/>
                    <a:pt x="19053" y="21404"/>
                    <a:pt x="19689" y="21005"/>
                  </a:cubicBezTo>
                  <a:cubicBezTo>
                    <a:pt x="20959" y="20206"/>
                    <a:pt x="20959" y="18807"/>
                    <a:pt x="19689" y="18008"/>
                  </a:cubicBezTo>
                  <a:lnTo>
                    <a:pt x="8253" y="10825"/>
                  </a:lnTo>
                  <a:lnTo>
                    <a:pt x="19689" y="3440"/>
                  </a:lnTo>
                  <a:cubicBezTo>
                    <a:pt x="21282" y="2844"/>
                    <a:pt x="21282" y="1248"/>
                    <a:pt x="19689" y="450"/>
                  </a:cubicBezTo>
                  <a:cubicBezTo>
                    <a:pt x="19053" y="146"/>
                    <a:pt x="18186" y="0"/>
                    <a:pt x="173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02" name="Google Shape;5602;p43"/>
            <p:cNvSpPr/>
            <p:nvPr/>
          </p:nvSpPr>
          <p:spPr>
            <a:xfrm>
              <a:off x="330069" y="282294"/>
              <a:ext cx="143186" cy="330463"/>
            </a:xfrm>
            <a:custGeom>
              <a:rect b="b" l="l" r="r" t="t"/>
              <a:pathLst>
                <a:path extrusionOk="0" h="21600" w="20556">
                  <a:moveTo>
                    <a:pt x="17235" y="0"/>
                  </a:moveTo>
                  <a:cubicBezTo>
                    <a:pt x="15635" y="0"/>
                    <a:pt x="14482" y="489"/>
                    <a:pt x="13976" y="1072"/>
                  </a:cubicBezTo>
                  <a:lnTo>
                    <a:pt x="195" y="19601"/>
                  </a:lnTo>
                  <a:cubicBezTo>
                    <a:pt x="-431" y="20456"/>
                    <a:pt x="513" y="21170"/>
                    <a:pt x="2083" y="21455"/>
                  </a:cubicBezTo>
                  <a:cubicBezTo>
                    <a:pt x="2599" y="21555"/>
                    <a:pt x="3086" y="21600"/>
                    <a:pt x="3533" y="21600"/>
                  </a:cubicBezTo>
                  <a:cubicBezTo>
                    <a:pt x="4964" y="21600"/>
                    <a:pt x="5987" y="21143"/>
                    <a:pt x="6464" y="20600"/>
                  </a:cubicBezTo>
                  <a:lnTo>
                    <a:pt x="20235" y="2072"/>
                  </a:lnTo>
                  <a:cubicBezTo>
                    <a:pt x="21169" y="1357"/>
                    <a:pt x="19917" y="502"/>
                    <a:pt x="18357" y="77"/>
                  </a:cubicBezTo>
                  <a:cubicBezTo>
                    <a:pt x="17960" y="27"/>
                    <a:pt x="17582" y="0"/>
                    <a:pt x="172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603" name="Google Shape;5603;p43"/>
          <p:cNvSpPr/>
          <p:nvPr/>
        </p:nvSpPr>
        <p:spPr>
          <a:xfrm>
            <a:off x="19057036" y="2878949"/>
            <a:ext cx="806674" cy="566873"/>
          </a:xfrm>
          <a:custGeom>
            <a:rect b="b" l="l" r="r" t="t"/>
            <a:pathLst>
              <a:path extrusionOk="0" h="21600" w="21600">
                <a:moveTo>
                  <a:pt x="19324" y="1746"/>
                </a:moveTo>
                <a:cubicBezTo>
                  <a:pt x="18741" y="2658"/>
                  <a:pt x="11500" y="12961"/>
                  <a:pt x="11267" y="13375"/>
                </a:cubicBezTo>
                <a:cubicBezTo>
                  <a:pt x="11150" y="13541"/>
                  <a:pt x="10961" y="13626"/>
                  <a:pt x="10770" y="13626"/>
                </a:cubicBezTo>
                <a:cubicBezTo>
                  <a:pt x="10581" y="13626"/>
                  <a:pt x="10390" y="13541"/>
                  <a:pt x="10274" y="13375"/>
                </a:cubicBezTo>
                <a:lnTo>
                  <a:pt x="2101" y="1746"/>
                </a:lnTo>
                <a:close/>
                <a:moveTo>
                  <a:pt x="1225" y="2990"/>
                </a:moveTo>
                <a:lnTo>
                  <a:pt x="6714" y="10801"/>
                </a:lnTo>
                <a:lnTo>
                  <a:pt x="1225" y="18610"/>
                </a:lnTo>
                <a:lnTo>
                  <a:pt x="1225" y="2990"/>
                </a:lnTo>
                <a:close/>
                <a:moveTo>
                  <a:pt x="20375" y="2990"/>
                </a:moveTo>
                <a:lnTo>
                  <a:pt x="20375" y="18610"/>
                </a:lnTo>
                <a:lnTo>
                  <a:pt x="14886" y="10801"/>
                </a:lnTo>
                <a:lnTo>
                  <a:pt x="20375" y="2990"/>
                </a:lnTo>
                <a:close/>
                <a:moveTo>
                  <a:pt x="14011" y="12046"/>
                </a:moveTo>
                <a:lnTo>
                  <a:pt x="19441" y="19857"/>
                </a:lnTo>
                <a:lnTo>
                  <a:pt x="2218" y="19857"/>
                </a:lnTo>
                <a:lnTo>
                  <a:pt x="7589" y="12046"/>
                </a:lnTo>
                <a:lnTo>
                  <a:pt x="9399" y="14622"/>
                </a:lnTo>
                <a:cubicBezTo>
                  <a:pt x="9779" y="15163"/>
                  <a:pt x="10289" y="15432"/>
                  <a:pt x="10800" y="15432"/>
                </a:cubicBezTo>
                <a:cubicBezTo>
                  <a:pt x="11311" y="15432"/>
                  <a:pt x="11821" y="15163"/>
                  <a:pt x="12201" y="14622"/>
                </a:cubicBezTo>
                <a:lnTo>
                  <a:pt x="14011" y="12046"/>
                </a:lnTo>
                <a:close/>
                <a:moveTo>
                  <a:pt x="1868" y="0"/>
                </a:moveTo>
                <a:cubicBezTo>
                  <a:pt x="875" y="0"/>
                  <a:pt x="0" y="1247"/>
                  <a:pt x="0" y="2658"/>
                </a:cubicBezTo>
                <a:lnTo>
                  <a:pt x="0" y="18860"/>
                </a:lnTo>
                <a:cubicBezTo>
                  <a:pt x="0" y="20355"/>
                  <a:pt x="875" y="21600"/>
                  <a:pt x="1868" y="21600"/>
                </a:cubicBezTo>
                <a:lnTo>
                  <a:pt x="19675" y="21600"/>
                </a:lnTo>
                <a:cubicBezTo>
                  <a:pt x="20725" y="21600"/>
                  <a:pt x="21600" y="20355"/>
                  <a:pt x="21600" y="18860"/>
                </a:cubicBezTo>
                <a:lnTo>
                  <a:pt x="21600" y="2658"/>
                </a:lnTo>
                <a:cubicBezTo>
                  <a:pt x="21600" y="1163"/>
                  <a:pt x="20725" y="0"/>
                  <a:pt x="196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04" name="Google Shape;5604;p43"/>
          <p:cNvSpPr/>
          <p:nvPr/>
        </p:nvSpPr>
        <p:spPr>
          <a:xfrm>
            <a:off x="4497197" y="2757775"/>
            <a:ext cx="808958" cy="809305"/>
          </a:xfrm>
          <a:custGeom>
            <a:rect b="b" l="l" r="r" t="t"/>
            <a:pathLst>
              <a:path extrusionOk="0" h="21600" w="21600">
                <a:moveTo>
                  <a:pt x="10771" y="3783"/>
                </a:moveTo>
                <a:cubicBezTo>
                  <a:pt x="11121" y="3783"/>
                  <a:pt x="11411" y="4075"/>
                  <a:pt x="11411" y="4424"/>
                </a:cubicBezTo>
                <a:cubicBezTo>
                  <a:pt x="11411" y="4830"/>
                  <a:pt x="11121" y="5179"/>
                  <a:pt x="10771" y="5179"/>
                </a:cubicBezTo>
                <a:cubicBezTo>
                  <a:pt x="10422" y="5179"/>
                  <a:pt x="10130" y="4830"/>
                  <a:pt x="10130" y="4424"/>
                </a:cubicBezTo>
                <a:cubicBezTo>
                  <a:pt x="10130" y="4075"/>
                  <a:pt x="10422" y="3783"/>
                  <a:pt x="10771" y="3783"/>
                </a:cubicBezTo>
                <a:close/>
                <a:moveTo>
                  <a:pt x="10771" y="1339"/>
                </a:moveTo>
                <a:cubicBezTo>
                  <a:pt x="12518" y="1339"/>
                  <a:pt x="13915" y="2676"/>
                  <a:pt x="13915" y="4424"/>
                </a:cubicBezTo>
                <a:cubicBezTo>
                  <a:pt x="13915" y="4657"/>
                  <a:pt x="13915" y="4947"/>
                  <a:pt x="13798" y="5179"/>
                </a:cubicBezTo>
                <a:lnTo>
                  <a:pt x="12518" y="5179"/>
                </a:lnTo>
                <a:cubicBezTo>
                  <a:pt x="12577" y="4947"/>
                  <a:pt x="12634" y="4714"/>
                  <a:pt x="12634" y="4424"/>
                </a:cubicBezTo>
                <a:cubicBezTo>
                  <a:pt x="12634" y="3434"/>
                  <a:pt x="11760" y="2560"/>
                  <a:pt x="10771" y="2560"/>
                </a:cubicBezTo>
                <a:cubicBezTo>
                  <a:pt x="9724" y="2560"/>
                  <a:pt x="8850" y="3434"/>
                  <a:pt x="8850" y="4424"/>
                </a:cubicBezTo>
                <a:cubicBezTo>
                  <a:pt x="8850" y="4657"/>
                  <a:pt x="8966" y="4947"/>
                  <a:pt x="9025" y="5179"/>
                </a:cubicBezTo>
                <a:lnTo>
                  <a:pt x="7685" y="5179"/>
                </a:lnTo>
                <a:cubicBezTo>
                  <a:pt x="7628" y="4947"/>
                  <a:pt x="7628" y="4657"/>
                  <a:pt x="7628" y="4424"/>
                </a:cubicBezTo>
                <a:cubicBezTo>
                  <a:pt x="7628" y="2676"/>
                  <a:pt x="9025" y="1339"/>
                  <a:pt x="10771" y="1339"/>
                </a:cubicBezTo>
                <a:close/>
                <a:moveTo>
                  <a:pt x="19737" y="6402"/>
                </a:moveTo>
                <a:cubicBezTo>
                  <a:pt x="20087" y="6402"/>
                  <a:pt x="20377" y="6692"/>
                  <a:pt x="20377" y="7041"/>
                </a:cubicBezTo>
                <a:cubicBezTo>
                  <a:pt x="20377" y="7449"/>
                  <a:pt x="20087" y="7739"/>
                  <a:pt x="19737" y="7739"/>
                </a:cubicBezTo>
                <a:lnTo>
                  <a:pt x="1865" y="7739"/>
                </a:lnTo>
                <a:cubicBezTo>
                  <a:pt x="1515" y="7739"/>
                  <a:pt x="1223" y="7449"/>
                  <a:pt x="1223" y="7041"/>
                </a:cubicBezTo>
                <a:cubicBezTo>
                  <a:pt x="1223" y="6692"/>
                  <a:pt x="1573" y="6402"/>
                  <a:pt x="1865" y="6402"/>
                </a:cubicBezTo>
                <a:close/>
                <a:moveTo>
                  <a:pt x="18107" y="8962"/>
                </a:moveTo>
                <a:lnTo>
                  <a:pt x="13042" y="14025"/>
                </a:lnTo>
                <a:lnTo>
                  <a:pt x="8500" y="14025"/>
                </a:lnTo>
                <a:lnTo>
                  <a:pt x="3435" y="8962"/>
                </a:lnTo>
                <a:close/>
                <a:moveTo>
                  <a:pt x="12693" y="15248"/>
                </a:moveTo>
                <a:lnTo>
                  <a:pt x="12693" y="18041"/>
                </a:lnTo>
                <a:lnTo>
                  <a:pt x="8850" y="19903"/>
                </a:lnTo>
                <a:lnTo>
                  <a:pt x="8850" y="15248"/>
                </a:lnTo>
                <a:close/>
                <a:moveTo>
                  <a:pt x="10771" y="0"/>
                </a:moveTo>
                <a:cubicBezTo>
                  <a:pt x="8267" y="0"/>
                  <a:pt x="6348" y="1978"/>
                  <a:pt x="6348" y="4424"/>
                </a:cubicBezTo>
                <a:cubicBezTo>
                  <a:pt x="6348" y="4657"/>
                  <a:pt x="6348" y="4947"/>
                  <a:pt x="6405" y="5179"/>
                </a:cubicBezTo>
                <a:lnTo>
                  <a:pt x="1865" y="5179"/>
                </a:lnTo>
                <a:cubicBezTo>
                  <a:pt x="874" y="5179"/>
                  <a:pt x="0" y="6053"/>
                  <a:pt x="0" y="7041"/>
                </a:cubicBezTo>
                <a:cubicBezTo>
                  <a:pt x="0" y="8031"/>
                  <a:pt x="700" y="8787"/>
                  <a:pt x="1573" y="8962"/>
                </a:cubicBezTo>
                <a:lnTo>
                  <a:pt x="7569" y="14897"/>
                </a:lnTo>
                <a:lnTo>
                  <a:pt x="7569" y="20950"/>
                </a:lnTo>
                <a:cubicBezTo>
                  <a:pt x="7569" y="21275"/>
                  <a:pt x="7903" y="21600"/>
                  <a:pt x="8245" y="21600"/>
                </a:cubicBezTo>
                <a:cubicBezTo>
                  <a:pt x="8330" y="21600"/>
                  <a:pt x="8419" y="21580"/>
                  <a:pt x="8500" y="21532"/>
                </a:cubicBezTo>
                <a:lnTo>
                  <a:pt x="13625" y="18972"/>
                </a:lnTo>
                <a:cubicBezTo>
                  <a:pt x="13798" y="18912"/>
                  <a:pt x="13974" y="18680"/>
                  <a:pt x="13974" y="18390"/>
                </a:cubicBezTo>
                <a:lnTo>
                  <a:pt x="13974" y="14840"/>
                </a:lnTo>
                <a:lnTo>
                  <a:pt x="20027" y="8903"/>
                </a:lnTo>
                <a:cubicBezTo>
                  <a:pt x="20901" y="8787"/>
                  <a:pt x="21600" y="8031"/>
                  <a:pt x="21600" y="7041"/>
                </a:cubicBezTo>
                <a:cubicBezTo>
                  <a:pt x="21600" y="6053"/>
                  <a:pt x="20726" y="5179"/>
                  <a:pt x="19737" y="5179"/>
                </a:cubicBezTo>
                <a:lnTo>
                  <a:pt x="15138" y="5179"/>
                </a:lnTo>
                <a:cubicBezTo>
                  <a:pt x="15138" y="4947"/>
                  <a:pt x="15195" y="4657"/>
                  <a:pt x="15195" y="4424"/>
                </a:cubicBezTo>
                <a:cubicBezTo>
                  <a:pt x="15195" y="1978"/>
                  <a:pt x="13216"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05" name="Google Shape;5605;p43"/>
          <p:cNvSpPr/>
          <p:nvPr/>
        </p:nvSpPr>
        <p:spPr>
          <a:xfrm>
            <a:off x="4493912" y="3733365"/>
            <a:ext cx="808662" cy="810551"/>
          </a:xfrm>
          <a:custGeom>
            <a:rect b="b" l="l" r="r" t="t"/>
            <a:pathLst>
              <a:path extrusionOk="0" h="21600" w="21420">
                <a:moveTo>
                  <a:pt x="9415" y="7611"/>
                </a:moveTo>
                <a:cubicBezTo>
                  <a:pt x="10396" y="7611"/>
                  <a:pt x="11204" y="8425"/>
                  <a:pt x="11263" y="9470"/>
                </a:cubicBezTo>
                <a:lnTo>
                  <a:pt x="9587" y="8948"/>
                </a:lnTo>
                <a:cubicBezTo>
                  <a:pt x="9529" y="8923"/>
                  <a:pt x="9468" y="8910"/>
                  <a:pt x="9406" y="8910"/>
                </a:cubicBezTo>
                <a:cubicBezTo>
                  <a:pt x="9045" y="8910"/>
                  <a:pt x="8680" y="9315"/>
                  <a:pt x="8779" y="9762"/>
                </a:cubicBezTo>
                <a:lnTo>
                  <a:pt x="9300" y="11505"/>
                </a:lnTo>
                <a:cubicBezTo>
                  <a:pt x="8317" y="11388"/>
                  <a:pt x="7509" y="10516"/>
                  <a:pt x="7509" y="9529"/>
                </a:cubicBezTo>
                <a:cubicBezTo>
                  <a:pt x="7509" y="8484"/>
                  <a:pt x="8376" y="7611"/>
                  <a:pt x="9415" y="7611"/>
                </a:cubicBezTo>
                <a:close/>
                <a:moveTo>
                  <a:pt x="9531" y="4358"/>
                </a:moveTo>
                <a:cubicBezTo>
                  <a:pt x="12245" y="4358"/>
                  <a:pt x="14555" y="6623"/>
                  <a:pt x="14555" y="9470"/>
                </a:cubicBezTo>
                <a:cubicBezTo>
                  <a:pt x="14555" y="9762"/>
                  <a:pt x="14555" y="9935"/>
                  <a:pt x="14497" y="10226"/>
                </a:cubicBezTo>
                <a:lnTo>
                  <a:pt x="12707" y="9762"/>
                </a:lnTo>
                <a:lnTo>
                  <a:pt x="12707" y="9470"/>
                </a:lnTo>
                <a:cubicBezTo>
                  <a:pt x="12476" y="7786"/>
                  <a:pt x="11089" y="6390"/>
                  <a:pt x="9356" y="6390"/>
                </a:cubicBezTo>
                <a:cubicBezTo>
                  <a:pt x="7624" y="6390"/>
                  <a:pt x="6297" y="7786"/>
                  <a:pt x="6297" y="9529"/>
                </a:cubicBezTo>
                <a:cubicBezTo>
                  <a:pt x="6297" y="10343"/>
                  <a:pt x="6643" y="11213"/>
                  <a:pt x="7221" y="11794"/>
                </a:cubicBezTo>
                <a:cubicBezTo>
                  <a:pt x="7798" y="12434"/>
                  <a:pt x="8607" y="12724"/>
                  <a:pt x="9472" y="12724"/>
                </a:cubicBezTo>
                <a:lnTo>
                  <a:pt x="9762" y="12724"/>
                </a:lnTo>
                <a:lnTo>
                  <a:pt x="10223" y="14525"/>
                </a:lnTo>
                <a:cubicBezTo>
                  <a:pt x="10049" y="14584"/>
                  <a:pt x="9762" y="14584"/>
                  <a:pt x="9531" y="14584"/>
                </a:cubicBezTo>
                <a:cubicBezTo>
                  <a:pt x="6759" y="14584"/>
                  <a:pt x="4447" y="12259"/>
                  <a:pt x="4447" y="9470"/>
                </a:cubicBezTo>
                <a:cubicBezTo>
                  <a:pt x="4447" y="6682"/>
                  <a:pt x="6700" y="4358"/>
                  <a:pt x="9531" y="4358"/>
                </a:cubicBezTo>
                <a:close/>
                <a:moveTo>
                  <a:pt x="9472" y="1337"/>
                </a:moveTo>
                <a:cubicBezTo>
                  <a:pt x="14555" y="1337"/>
                  <a:pt x="18425" y="6042"/>
                  <a:pt x="17442" y="11097"/>
                </a:cubicBezTo>
                <a:lnTo>
                  <a:pt x="15595" y="10632"/>
                </a:lnTo>
                <a:cubicBezTo>
                  <a:pt x="15651" y="10226"/>
                  <a:pt x="15651" y="9878"/>
                  <a:pt x="15651" y="9470"/>
                </a:cubicBezTo>
                <a:cubicBezTo>
                  <a:pt x="15651" y="5985"/>
                  <a:pt x="12880" y="3137"/>
                  <a:pt x="9356" y="3137"/>
                </a:cubicBezTo>
                <a:cubicBezTo>
                  <a:pt x="5892" y="3137"/>
                  <a:pt x="3120" y="5985"/>
                  <a:pt x="3120" y="9470"/>
                </a:cubicBezTo>
                <a:cubicBezTo>
                  <a:pt x="3120" y="12958"/>
                  <a:pt x="5892" y="15862"/>
                  <a:pt x="9356" y="15862"/>
                </a:cubicBezTo>
                <a:cubicBezTo>
                  <a:pt x="9762" y="15862"/>
                  <a:pt x="10108" y="15862"/>
                  <a:pt x="10454" y="15746"/>
                </a:cubicBezTo>
                <a:lnTo>
                  <a:pt x="10973" y="17663"/>
                </a:lnTo>
                <a:cubicBezTo>
                  <a:pt x="10440" y="17769"/>
                  <a:pt x="9908" y="17821"/>
                  <a:pt x="9384" y="17821"/>
                </a:cubicBezTo>
                <a:cubicBezTo>
                  <a:pt x="5043" y="17821"/>
                  <a:pt x="1272" y="14306"/>
                  <a:pt x="1272" y="9586"/>
                </a:cubicBezTo>
                <a:cubicBezTo>
                  <a:pt x="1272" y="4939"/>
                  <a:pt x="5083" y="1337"/>
                  <a:pt x="9472" y="1337"/>
                </a:cubicBezTo>
                <a:close/>
                <a:moveTo>
                  <a:pt x="10396" y="10459"/>
                </a:moveTo>
                <a:cubicBezTo>
                  <a:pt x="18771" y="12842"/>
                  <a:pt x="17558" y="12491"/>
                  <a:pt x="17789" y="12550"/>
                </a:cubicBezTo>
                <a:lnTo>
                  <a:pt x="16229" y="13596"/>
                </a:lnTo>
                <a:cubicBezTo>
                  <a:pt x="15882" y="13828"/>
                  <a:pt x="15882" y="14293"/>
                  <a:pt x="16172" y="14525"/>
                </a:cubicBezTo>
                <a:lnTo>
                  <a:pt x="20099" y="18360"/>
                </a:lnTo>
                <a:cubicBezTo>
                  <a:pt x="20214" y="18651"/>
                  <a:pt x="20214" y="19059"/>
                  <a:pt x="19983" y="19348"/>
                </a:cubicBezTo>
                <a:lnTo>
                  <a:pt x="19118" y="20220"/>
                </a:lnTo>
                <a:cubicBezTo>
                  <a:pt x="19002" y="20307"/>
                  <a:pt x="18843" y="20350"/>
                  <a:pt x="18683" y="20350"/>
                </a:cubicBezTo>
                <a:cubicBezTo>
                  <a:pt x="18526" y="20350"/>
                  <a:pt x="18366" y="20307"/>
                  <a:pt x="18251" y="20220"/>
                </a:cubicBezTo>
                <a:lnTo>
                  <a:pt x="14381" y="16327"/>
                </a:lnTo>
                <a:cubicBezTo>
                  <a:pt x="14256" y="16202"/>
                  <a:pt x="14099" y="16141"/>
                  <a:pt x="13943" y="16141"/>
                </a:cubicBezTo>
                <a:cubicBezTo>
                  <a:pt x="13736" y="16141"/>
                  <a:pt x="13530" y="16244"/>
                  <a:pt x="13400" y="16443"/>
                </a:cubicBezTo>
                <a:cubicBezTo>
                  <a:pt x="13285" y="16560"/>
                  <a:pt x="12476" y="17779"/>
                  <a:pt x="12418" y="17954"/>
                </a:cubicBezTo>
                <a:cubicBezTo>
                  <a:pt x="12245" y="17489"/>
                  <a:pt x="10454" y="10807"/>
                  <a:pt x="10396" y="10459"/>
                </a:cubicBezTo>
                <a:close/>
                <a:moveTo>
                  <a:pt x="9356" y="0"/>
                </a:moveTo>
                <a:cubicBezTo>
                  <a:pt x="4332" y="0"/>
                  <a:pt x="0" y="4126"/>
                  <a:pt x="0" y="9529"/>
                </a:cubicBezTo>
                <a:cubicBezTo>
                  <a:pt x="0" y="14874"/>
                  <a:pt x="4275" y="19000"/>
                  <a:pt x="9356" y="19000"/>
                </a:cubicBezTo>
                <a:cubicBezTo>
                  <a:pt x="10049" y="19000"/>
                  <a:pt x="10627" y="18942"/>
                  <a:pt x="11263" y="18824"/>
                </a:cubicBezTo>
                <a:lnTo>
                  <a:pt x="11494" y="19523"/>
                </a:lnTo>
                <a:cubicBezTo>
                  <a:pt x="11562" y="19833"/>
                  <a:pt x="11813" y="19999"/>
                  <a:pt x="12091" y="19999"/>
                </a:cubicBezTo>
                <a:cubicBezTo>
                  <a:pt x="12282" y="19999"/>
                  <a:pt x="12484" y="19920"/>
                  <a:pt x="12649" y="19756"/>
                </a:cubicBezTo>
                <a:lnTo>
                  <a:pt x="13978" y="17722"/>
                </a:lnTo>
                <a:lnTo>
                  <a:pt x="17384" y="21034"/>
                </a:lnTo>
                <a:cubicBezTo>
                  <a:pt x="17760" y="21410"/>
                  <a:pt x="18251" y="21600"/>
                  <a:pt x="18735" y="21600"/>
                </a:cubicBezTo>
                <a:cubicBezTo>
                  <a:pt x="19219" y="21600"/>
                  <a:pt x="19695" y="21410"/>
                  <a:pt x="20042" y="21034"/>
                </a:cubicBezTo>
                <a:lnTo>
                  <a:pt x="20907" y="20161"/>
                </a:lnTo>
                <a:cubicBezTo>
                  <a:pt x="21600" y="19464"/>
                  <a:pt x="21600" y="18243"/>
                  <a:pt x="20850" y="17489"/>
                </a:cubicBezTo>
                <a:lnTo>
                  <a:pt x="17442" y="14236"/>
                </a:lnTo>
                <a:lnTo>
                  <a:pt x="19464" y="12842"/>
                </a:lnTo>
                <a:cubicBezTo>
                  <a:pt x="19926" y="12550"/>
                  <a:pt x="19868" y="11853"/>
                  <a:pt x="19349" y="11678"/>
                </a:cubicBezTo>
                <a:lnTo>
                  <a:pt x="18597" y="11505"/>
                </a:lnTo>
                <a:cubicBezTo>
                  <a:pt x="18887" y="10110"/>
                  <a:pt x="18828" y="8657"/>
                  <a:pt x="18482" y="7206"/>
                </a:cubicBezTo>
                <a:cubicBezTo>
                  <a:pt x="17384" y="2905"/>
                  <a:pt x="13631" y="0"/>
                  <a:pt x="93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606" name="Google Shape;5606;p43"/>
          <p:cNvGrpSpPr/>
          <p:nvPr/>
        </p:nvGrpSpPr>
        <p:grpSpPr>
          <a:xfrm>
            <a:off x="4519176" y="4732549"/>
            <a:ext cx="806851" cy="808890"/>
            <a:chOff x="0" y="0"/>
            <a:chExt cx="806850" cy="808889"/>
          </a:xfrm>
        </p:grpSpPr>
        <p:sp>
          <p:nvSpPr>
            <p:cNvPr id="5607" name="Google Shape;5607;p43"/>
            <p:cNvSpPr/>
            <p:nvPr/>
          </p:nvSpPr>
          <p:spPr>
            <a:xfrm>
              <a:off x="0" y="0"/>
              <a:ext cx="806850" cy="808889"/>
            </a:xfrm>
            <a:custGeom>
              <a:rect b="b" l="l" r="r" t="t"/>
              <a:pathLst>
                <a:path extrusionOk="0" h="21600" w="21544">
                  <a:moveTo>
                    <a:pt x="19737" y="7686"/>
                  </a:moveTo>
                  <a:cubicBezTo>
                    <a:pt x="20087" y="7686"/>
                    <a:pt x="20377" y="7976"/>
                    <a:pt x="20377" y="8325"/>
                  </a:cubicBezTo>
                  <a:lnTo>
                    <a:pt x="20377" y="9083"/>
                  </a:lnTo>
                  <a:cubicBezTo>
                    <a:pt x="20144" y="9024"/>
                    <a:pt x="19911" y="9024"/>
                    <a:pt x="19737" y="9024"/>
                  </a:cubicBezTo>
                  <a:lnTo>
                    <a:pt x="17756" y="9024"/>
                  </a:lnTo>
                  <a:lnTo>
                    <a:pt x="17756" y="7743"/>
                  </a:lnTo>
                  <a:lnTo>
                    <a:pt x="19737" y="7743"/>
                  </a:lnTo>
                  <a:lnTo>
                    <a:pt x="19737" y="7686"/>
                  </a:lnTo>
                  <a:close/>
                  <a:moveTo>
                    <a:pt x="3784" y="5125"/>
                  </a:moveTo>
                  <a:lnTo>
                    <a:pt x="3784" y="11471"/>
                  </a:lnTo>
                  <a:lnTo>
                    <a:pt x="1223" y="11471"/>
                  </a:lnTo>
                  <a:lnTo>
                    <a:pt x="1223" y="5823"/>
                  </a:lnTo>
                  <a:cubicBezTo>
                    <a:pt x="1282" y="5415"/>
                    <a:pt x="1573" y="5125"/>
                    <a:pt x="1865" y="5125"/>
                  </a:cubicBezTo>
                  <a:close/>
                  <a:moveTo>
                    <a:pt x="16419" y="1281"/>
                  </a:moveTo>
                  <a:lnTo>
                    <a:pt x="16419" y="9024"/>
                  </a:lnTo>
                  <a:cubicBezTo>
                    <a:pt x="15777" y="9083"/>
                    <a:pt x="15195" y="9432"/>
                    <a:pt x="14905" y="10015"/>
                  </a:cubicBezTo>
                  <a:lnTo>
                    <a:pt x="14323" y="11179"/>
                  </a:lnTo>
                  <a:cubicBezTo>
                    <a:pt x="14264" y="11412"/>
                    <a:pt x="14031" y="11528"/>
                    <a:pt x="13741" y="11528"/>
                  </a:cubicBezTo>
                  <a:lnTo>
                    <a:pt x="5008" y="11528"/>
                  </a:lnTo>
                  <a:lnTo>
                    <a:pt x="5008" y="1281"/>
                  </a:lnTo>
                  <a:close/>
                  <a:moveTo>
                    <a:pt x="19737" y="10188"/>
                  </a:moveTo>
                  <a:cubicBezTo>
                    <a:pt x="20087" y="10188"/>
                    <a:pt x="20377" y="10480"/>
                    <a:pt x="20377" y="10830"/>
                  </a:cubicBezTo>
                  <a:lnTo>
                    <a:pt x="20377" y="19680"/>
                  </a:lnTo>
                  <a:cubicBezTo>
                    <a:pt x="20377" y="20086"/>
                    <a:pt x="20087" y="20378"/>
                    <a:pt x="19737" y="20378"/>
                  </a:cubicBezTo>
                  <a:lnTo>
                    <a:pt x="1865" y="20378"/>
                  </a:lnTo>
                  <a:cubicBezTo>
                    <a:pt x="1515" y="20378"/>
                    <a:pt x="1223" y="20086"/>
                    <a:pt x="1223" y="19680"/>
                  </a:cubicBezTo>
                  <a:lnTo>
                    <a:pt x="1223" y="12692"/>
                  </a:lnTo>
                  <a:lnTo>
                    <a:pt x="13741" y="12692"/>
                  </a:lnTo>
                  <a:cubicBezTo>
                    <a:pt x="14497" y="12692"/>
                    <a:pt x="15138" y="12286"/>
                    <a:pt x="15428" y="11704"/>
                  </a:cubicBezTo>
                  <a:lnTo>
                    <a:pt x="16010" y="10539"/>
                  </a:lnTo>
                  <a:cubicBezTo>
                    <a:pt x="16069" y="10305"/>
                    <a:pt x="16302" y="10188"/>
                    <a:pt x="16592" y="10188"/>
                  </a:cubicBezTo>
                  <a:close/>
                  <a:moveTo>
                    <a:pt x="4426" y="0"/>
                  </a:moveTo>
                  <a:cubicBezTo>
                    <a:pt x="4076" y="0"/>
                    <a:pt x="3784" y="292"/>
                    <a:pt x="3784" y="641"/>
                  </a:cubicBezTo>
                  <a:lnTo>
                    <a:pt x="3784" y="3901"/>
                  </a:lnTo>
                  <a:lnTo>
                    <a:pt x="1865" y="3901"/>
                  </a:lnTo>
                  <a:cubicBezTo>
                    <a:pt x="874" y="3901"/>
                    <a:pt x="0" y="4775"/>
                    <a:pt x="0" y="5823"/>
                  </a:cubicBezTo>
                  <a:lnTo>
                    <a:pt x="0" y="19680"/>
                  </a:lnTo>
                  <a:cubicBezTo>
                    <a:pt x="0" y="20728"/>
                    <a:pt x="874" y="21600"/>
                    <a:pt x="1865" y="21600"/>
                  </a:cubicBezTo>
                  <a:lnTo>
                    <a:pt x="19621" y="21600"/>
                  </a:lnTo>
                  <a:cubicBezTo>
                    <a:pt x="20669" y="21600"/>
                    <a:pt x="21541" y="20728"/>
                    <a:pt x="21541" y="19680"/>
                  </a:cubicBezTo>
                  <a:lnTo>
                    <a:pt x="21541" y="8325"/>
                  </a:lnTo>
                  <a:cubicBezTo>
                    <a:pt x="21600" y="7278"/>
                    <a:pt x="20726" y="6405"/>
                    <a:pt x="19737" y="6405"/>
                  </a:cubicBezTo>
                  <a:lnTo>
                    <a:pt x="17756" y="6405"/>
                  </a:lnTo>
                  <a:lnTo>
                    <a:pt x="17756" y="641"/>
                  </a:lnTo>
                  <a:cubicBezTo>
                    <a:pt x="17756" y="292"/>
                    <a:pt x="17466" y="0"/>
                    <a:pt x="171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08" name="Google Shape;5608;p43"/>
            <p:cNvSpPr/>
            <p:nvPr/>
          </p:nvSpPr>
          <p:spPr>
            <a:xfrm>
              <a:off x="237725" y="91560"/>
              <a:ext cx="331362" cy="50176"/>
            </a:xfrm>
            <a:custGeom>
              <a:rect b="b" l="l" r="r" t="t"/>
              <a:pathLst>
                <a:path extrusionOk="0" h="21600" w="21600">
                  <a:moveTo>
                    <a:pt x="1561" y="0"/>
                  </a:moveTo>
                  <a:cubicBezTo>
                    <a:pt x="708" y="0"/>
                    <a:pt x="0" y="4707"/>
                    <a:pt x="0" y="10338"/>
                  </a:cubicBezTo>
                  <a:cubicBezTo>
                    <a:pt x="0" y="17846"/>
                    <a:pt x="708" y="21600"/>
                    <a:pt x="1561" y="21600"/>
                  </a:cubicBezTo>
                  <a:lnTo>
                    <a:pt x="20039" y="21600"/>
                  </a:lnTo>
                  <a:cubicBezTo>
                    <a:pt x="20892" y="21600"/>
                    <a:pt x="21600" y="16893"/>
                    <a:pt x="21600" y="10338"/>
                  </a:cubicBezTo>
                  <a:cubicBezTo>
                    <a:pt x="21600" y="4707"/>
                    <a:pt x="20892" y="0"/>
                    <a:pt x="200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09" name="Google Shape;5609;p43"/>
            <p:cNvSpPr/>
            <p:nvPr/>
          </p:nvSpPr>
          <p:spPr>
            <a:xfrm>
              <a:off x="237725" y="189695"/>
              <a:ext cx="331362" cy="50176"/>
            </a:xfrm>
            <a:custGeom>
              <a:rect b="b" l="l" r="r" t="t"/>
              <a:pathLst>
                <a:path extrusionOk="0" h="21600" w="21600">
                  <a:moveTo>
                    <a:pt x="1561" y="0"/>
                  </a:moveTo>
                  <a:cubicBezTo>
                    <a:pt x="708" y="0"/>
                    <a:pt x="0" y="4707"/>
                    <a:pt x="0" y="10338"/>
                  </a:cubicBezTo>
                  <a:cubicBezTo>
                    <a:pt x="0" y="17846"/>
                    <a:pt x="708" y="21600"/>
                    <a:pt x="1561" y="21600"/>
                  </a:cubicBezTo>
                  <a:lnTo>
                    <a:pt x="20039" y="21600"/>
                  </a:lnTo>
                  <a:cubicBezTo>
                    <a:pt x="20892" y="21600"/>
                    <a:pt x="21600" y="16893"/>
                    <a:pt x="21600" y="10338"/>
                  </a:cubicBezTo>
                  <a:cubicBezTo>
                    <a:pt x="21600" y="4707"/>
                    <a:pt x="20892" y="0"/>
                    <a:pt x="200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10" name="Google Shape;5610;p43"/>
            <p:cNvSpPr/>
            <p:nvPr/>
          </p:nvSpPr>
          <p:spPr>
            <a:xfrm>
              <a:off x="237725" y="285616"/>
              <a:ext cx="331362" cy="47961"/>
            </a:xfrm>
            <a:custGeom>
              <a:rect b="b" l="l" r="r" t="t"/>
              <a:pathLst>
                <a:path extrusionOk="0" h="21600" w="21600">
                  <a:moveTo>
                    <a:pt x="1561" y="0"/>
                  </a:moveTo>
                  <a:cubicBezTo>
                    <a:pt x="708" y="0"/>
                    <a:pt x="0" y="4925"/>
                    <a:pt x="0" y="10816"/>
                  </a:cubicBezTo>
                  <a:cubicBezTo>
                    <a:pt x="0" y="16706"/>
                    <a:pt x="708" y="21600"/>
                    <a:pt x="1561" y="21600"/>
                  </a:cubicBezTo>
                  <a:lnTo>
                    <a:pt x="20039" y="21600"/>
                  </a:lnTo>
                  <a:cubicBezTo>
                    <a:pt x="20892" y="21600"/>
                    <a:pt x="21600" y="16706"/>
                    <a:pt x="21600" y="10816"/>
                  </a:cubicBezTo>
                  <a:cubicBezTo>
                    <a:pt x="21600" y="4925"/>
                    <a:pt x="20892" y="0"/>
                    <a:pt x="200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611" name="Google Shape;5611;p43"/>
          <p:cNvGrpSpPr/>
          <p:nvPr/>
        </p:nvGrpSpPr>
        <p:grpSpPr>
          <a:xfrm>
            <a:off x="9684514" y="2756076"/>
            <a:ext cx="813320" cy="813320"/>
            <a:chOff x="-1" y="-1"/>
            <a:chExt cx="813319" cy="813319"/>
          </a:xfrm>
        </p:grpSpPr>
        <p:sp>
          <p:nvSpPr>
            <p:cNvPr id="5612" name="Google Shape;5612;p43"/>
            <p:cNvSpPr/>
            <p:nvPr/>
          </p:nvSpPr>
          <p:spPr>
            <a:xfrm>
              <a:off x="-1" y="-1"/>
              <a:ext cx="813319" cy="813319"/>
            </a:xfrm>
            <a:custGeom>
              <a:rect b="b" l="l" r="r" t="t"/>
              <a:pathLst>
                <a:path extrusionOk="0" h="21600" w="21600">
                  <a:moveTo>
                    <a:pt x="11640" y="1390"/>
                  </a:moveTo>
                  <a:lnTo>
                    <a:pt x="11872" y="2375"/>
                  </a:lnTo>
                  <a:cubicBezTo>
                    <a:pt x="11929" y="2606"/>
                    <a:pt x="12103" y="2838"/>
                    <a:pt x="12392" y="2897"/>
                  </a:cubicBezTo>
                  <a:cubicBezTo>
                    <a:pt x="13550" y="3128"/>
                    <a:pt x="14535" y="3533"/>
                    <a:pt x="15520" y="4227"/>
                  </a:cubicBezTo>
                  <a:cubicBezTo>
                    <a:pt x="15606" y="4286"/>
                    <a:pt x="15707" y="4314"/>
                    <a:pt x="15816" y="4314"/>
                  </a:cubicBezTo>
                  <a:cubicBezTo>
                    <a:pt x="15924" y="4314"/>
                    <a:pt x="16040" y="4286"/>
                    <a:pt x="16156" y="4227"/>
                  </a:cubicBezTo>
                  <a:lnTo>
                    <a:pt x="16966" y="3707"/>
                  </a:lnTo>
                  <a:lnTo>
                    <a:pt x="18009" y="4749"/>
                  </a:lnTo>
                  <a:lnTo>
                    <a:pt x="17545" y="5560"/>
                  </a:lnTo>
                  <a:cubicBezTo>
                    <a:pt x="17373" y="5791"/>
                    <a:pt x="17373" y="6080"/>
                    <a:pt x="17545" y="6196"/>
                  </a:cubicBezTo>
                  <a:cubicBezTo>
                    <a:pt x="18183" y="7181"/>
                    <a:pt x="18588" y="8280"/>
                    <a:pt x="18819" y="9324"/>
                  </a:cubicBezTo>
                  <a:cubicBezTo>
                    <a:pt x="18878" y="9556"/>
                    <a:pt x="19051" y="9787"/>
                    <a:pt x="19341" y="9844"/>
                  </a:cubicBezTo>
                  <a:lnTo>
                    <a:pt x="20324" y="10076"/>
                  </a:lnTo>
                  <a:lnTo>
                    <a:pt x="20324" y="11581"/>
                  </a:lnTo>
                  <a:lnTo>
                    <a:pt x="19341" y="11813"/>
                  </a:lnTo>
                  <a:cubicBezTo>
                    <a:pt x="19110" y="11872"/>
                    <a:pt x="18878" y="12044"/>
                    <a:pt x="18819" y="12335"/>
                  </a:cubicBezTo>
                  <a:cubicBezTo>
                    <a:pt x="18588" y="13434"/>
                    <a:pt x="18183" y="14478"/>
                    <a:pt x="17545" y="15404"/>
                  </a:cubicBezTo>
                  <a:cubicBezTo>
                    <a:pt x="17373" y="15636"/>
                    <a:pt x="17373" y="15867"/>
                    <a:pt x="17545" y="16099"/>
                  </a:cubicBezTo>
                  <a:lnTo>
                    <a:pt x="18009" y="16851"/>
                  </a:lnTo>
                  <a:lnTo>
                    <a:pt x="16966" y="17952"/>
                  </a:lnTo>
                  <a:lnTo>
                    <a:pt x="16156" y="17430"/>
                  </a:lnTo>
                  <a:cubicBezTo>
                    <a:pt x="16040" y="17373"/>
                    <a:pt x="15910" y="17343"/>
                    <a:pt x="15794" y="17343"/>
                  </a:cubicBezTo>
                  <a:cubicBezTo>
                    <a:pt x="15678" y="17343"/>
                    <a:pt x="15577" y="17373"/>
                    <a:pt x="15520" y="17430"/>
                  </a:cubicBezTo>
                  <a:cubicBezTo>
                    <a:pt x="14535" y="18124"/>
                    <a:pt x="13493" y="18531"/>
                    <a:pt x="12392" y="18762"/>
                  </a:cubicBezTo>
                  <a:cubicBezTo>
                    <a:pt x="12160" y="18819"/>
                    <a:pt x="11929" y="18994"/>
                    <a:pt x="11872" y="19167"/>
                  </a:cubicBezTo>
                  <a:lnTo>
                    <a:pt x="11640" y="20152"/>
                  </a:lnTo>
                  <a:lnTo>
                    <a:pt x="10135" y="20152"/>
                  </a:lnTo>
                  <a:lnTo>
                    <a:pt x="9903" y="19167"/>
                  </a:lnTo>
                  <a:cubicBezTo>
                    <a:pt x="9844" y="18994"/>
                    <a:pt x="9613" y="18762"/>
                    <a:pt x="9440" y="18762"/>
                  </a:cubicBezTo>
                  <a:cubicBezTo>
                    <a:pt x="8280" y="18531"/>
                    <a:pt x="7238" y="18124"/>
                    <a:pt x="6312" y="17430"/>
                  </a:cubicBezTo>
                  <a:cubicBezTo>
                    <a:pt x="6196" y="17373"/>
                    <a:pt x="6080" y="17343"/>
                    <a:pt x="5972" y="17343"/>
                  </a:cubicBezTo>
                  <a:cubicBezTo>
                    <a:pt x="5863" y="17343"/>
                    <a:pt x="5762" y="17373"/>
                    <a:pt x="5676" y="17430"/>
                  </a:cubicBezTo>
                  <a:lnTo>
                    <a:pt x="4865" y="17952"/>
                  </a:lnTo>
                  <a:lnTo>
                    <a:pt x="3764" y="16851"/>
                  </a:lnTo>
                  <a:lnTo>
                    <a:pt x="4286" y="16099"/>
                  </a:lnTo>
                  <a:cubicBezTo>
                    <a:pt x="4402" y="15867"/>
                    <a:pt x="4402" y="15577"/>
                    <a:pt x="4286" y="15404"/>
                  </a:cubicBezTo>
                  <a:cubicBezTo>
                    <a:pt x="3648" y="14478"/>
                    <a:pt x="3185" y="13377"/>
                    <a:pt x="2954" y="12335"/>
                  </a:cubicBezTo>
                  <a:cubicBezTo>
                    <a:pt x="2895" y="12103"/>
                    <a:pt x="2779" y="11872"/>
                    <a:pt x="2547" y="11813"/>
                  </a:cubicBezTo>
                  <a:lnTo>
                    <a:pt x="1621" y="11581"/>
                  </a:lnTo>
                  <a:lnTo>
                    <a:pt x="1621" y="10076"/>
                  </a:lnTo>
                  <a:lnTo>
                    <a:pt x="2547" y="9844"/>
                  </a:lnTo>
                  <a:cubicBezTo>
                    <a:pt x="2779" y="9787"/>
                    <a:pt x="2954" y="9556"/>
                    <a:pt x="2954" y="9324"/>
                  </a:cubicBezTo>
                  <a:cubicBezTo>
                    <a:pt x="3185" y="8164"/>
                    <a:pt x="3648" y="7181"/>
                    <a:pt x="4286" y="6196"/>
                  </a:cubicBezTo>
                  <a:cubicBezTo>
                    <a:pt x="4402" y="6023"/>
                    <a:pt x="4402" y="5791"/>
                    <a:pt x="4286" y="5560"/>
                  </a:cubicBezTo>
                  <a:lnTo>
                    <a:pt x="3764" y="4749"/>
                  </a:lnTo>
                  <a:lnTo>
                    <a:pt x="4865" y="3707"/>
                  </a:lnTo>
                  <a:lnTo>
                    <a:pt x="5676" y="4227"/>
                  </a:lnTo>
                  <a:cubicBezTo>
                    <a:pt x="5762" y="4286"/>
                    <a:pt x="5878" y="4314"/>
                    <a:pt x="5994" y="4314"/>
                  </a:cubicBezTo>
                  <a:cubicBezTo>
                    <a:pt x="6109" y="4314"/>
                    <a:pt x="6225" y="4286"/>
                    <a:pt x="6312" y="4227"/>
                  </a:cubicBezTo>
                  <a:cubicBezTo>
                    <a:pt x="7238" y="3533"/>
                    <a:pt x="8339" y="3128"/>
                    <a:pt x="9440" y="2897"/>
                  </a:cubicBezTo>
                  <a:cubicBezTo>
                    <a:pt x="9613" y="2838"/>
                    <a:pt x="9844" y="2665"/>
                    <a:pt x="9903" y="2375"/>
                  </a:cubicBezTo>
                  <a:lnTo>
                    <a:pt x="10135" y="1390"/>
                  </a:lnTo>
                  <a:close/>
                  <a:moveTo>
                    <a:pt x="9497" y="0"/>
                  </a:moveTo>
                  <a:cubicBezTo>
                    <a:pt x="9206" y="0"/>
                    <a:pt x="8918" y="232"/>
                    <a:pt x="8918" y="522"/>
                  </a:cubicBezTo>
                  <a:lnTo>
                    <a:pt x="8628" y="1621"/>
                  </a:lnTo>
                  <a:cubicBezTo>
                    <a:pt x="7585" y="1796"/>
                    <a:pt x="6659" y="2259"/>
                    <a:pt x="5733" y="2781"/>
                  </a:cubicBezTo>
                  <a:lnTo>
                    <a:pt x="4806" y="2200"/>
                  </a:lnTo>
                  <a:cubicBezTo>
                    <a:pt x="4700" y="2121"/>
                    <a:pt x="4567" y="2077"/>
                    <a:pt x="4433" y="2077"/>
                  </a:cubicBezTo>
                  <a:cubicBezTo>
                    <a:pt x="4277" y="2077"/>
                    <a:pt x="4121" y="2134"/>
                    <a:pt x="3996" y="2259"/>
                  </a:cubicBezTo>
                  <a:lnTo>
                    <a:pt x="2200" y="4055"/>
                  </a:lnTo>
                  <a:cubicBezTo>
                    <a:pt x="1968" y="4286"/>
                    <a:pt x="1968" y="4575"/>
                    <a:pt x="2084" y="4865"/>
                  </a:cubicBezTo>
                  <a:lnTo>
                    <a:pt x="2663" y="5791"/>
                  </a:lnTo>
                  <a:cubicBezTo>
                    <a:pt x="2084" y="6659"/>
                    <a:pt x="1737" y="7644"/>
                    <a:pt x="1505" y="8686"/>
                  </a:cubicBezTo>
                  <a:lnTo>
                    <a:pt x="522" y="8977"/>
                  </a:lnTo>
                  <a:cubicBezTo>
                    <a:pt x="232" y="9034"/>
                    <a:pt x="0" y="9265"/>
                    <a:pt x="0" y="9556"/>
                  </a:cubicBezTo>
                  <a:lnTo>
                    <a:pt x="0" y="12103"/>
                  </a:lnTo>
                  <a:cubicBezTo>
                    <a:pt x="0" y="12392"/>
                    <a:pt x="232" y="12623"/>
                    <a:pt x="522" y="12682"/>
                  </a:cubicBezTo>
                  <a:lnTo>
                    <a:pt x="1505" y="12971"/>
                  </a:lnTo>
                  <a:cubicBezTo>
                    <a:pt x="1737" y="13956"/>
                    <a:pt x="2200" y="14941"/>
                    <a:pt x="2663" y="15867"/>
                  </a:cubicBezTo>
                  <a:lnTo>
                    <a:pt x="2084" y="16794"/>
                  </a:lnTo>
                  <a:cubicBezTo>
                    <a:pt x="1968" y="17025"/>
                    <a:pt x="1968" y="17373"/>
                    <a:pt x="2200" y="17604"/>
                  </a:cubicBezTo>
                  <a:lnTo>
                    <a:pt x="3996" y="19398"/>
                  </a:lnTo>
                  <a:cubicBezTo>
                    <a:pt x="4121" y="19523"/>
                    <a:pt x="4260" y="19580"/>
                    <a:pt x="4409" y="19580"/>
                  </a:cubicBezTo>
                  <a:cubicBezTo>
                    <a:pt x="4538" y="19580"/>
                    <a:pt x="4672" y="19538"/>
                    <a:pt x="4806" y="19457"/>
                  </a:cubicBezTo>
                  <a:lnTo>
                    <a:pt x="5733" y="18878"/>
                  </a:lnTo>
                  <a:cubicBezTo>
                    <a:pt x="6602" y="19457"/>
                    <a:pt x="7585" y="19861"/>
                    <a:pt x="8628" y="20036"/>
                  </a:cubicBezTo>
                  <a:lnTo>
                    <a:pt x="8918" y="21078"/>
                  </a:lnTo>
                  <a:cubicBezTo>
                    <a:pt x="8975" y="21368"/>
                    <a:pt x="9206" y="21600"/>
                    <a:pt x="9497" y="21600"/>
                  </a:cubicBezTo>
                  <a:lnTo>
                    <a:pt x="12044" y="21600"/>
                  </a:lnTo>
                  <a:cubicBezTo>
                    <a:pt x="12335" y="21600"/>
                    <a:pt x="12507" y="21368"/>
                    <a:pt x="12623" y="21078"/>
                  </a:cubicBezTo>
                  <a:lnTo>
                    <a:pt x="12914" y="20036"/>
                  </a:lnTo>
                  <a:cubicBezTo>
                    <a:pt x="13897" y="19861"/>
                    <a:pt x="14823" y="19398"/>
                    <a:pt x="15809" y="18878"/>
                  </a:cubicBezTo>
                  <a:lnTo>
                    <a:pt x="16735" y="19457"/>
                  </a:lnTo>
                  <a:cubicBezTo>
                    <a:pt x="16843" y="19538"/>
                    <a:pt x="16976" y="19580"/>
                    <a:pt x="17110" y="19580"/>
                  </a:cubicBezTo>
                  <a:cubicBezTo>
                    <a:pt x="17264" y="19580"/>
                    <a:pt x="17422" y="19523"/>
                    <a:pt x="17545" y="19398"/>
                  </a:cubicBezTo>
                  <a:lnTo>
                    <a:pt x="19341" y="17604"/>
                  </a:lnTo>
                  <a:cubicBezTo>
                    <a:pt x="19573" y="17373"/>
                    <a:pt x="19573" y="17082"/>
                    <a:pt x="19398" y="16794"/>
                  </a:cubicBezTo>
                  <a:lnTo>
                    <a:pt x="18819" y="15867"/>
                  </a:lnTo>
                  <a:cubicBezTo>
                    <a:pt x="19398" y="14998"/>
                    <a:pt x="19745" y="14072"/>
                    <a:pt x="19977" y="12971"/>
                  </a:cubicBezTo>
                  <a:lnTo>
                    <a:pt x="21078" y="12682"/>
                  </a:lnTo>
                  <a:cubicBezTo>
                    <a:pt x="21368" y="12623"/>
                    <a:pt x="21600" y="12392"/>
                    <a:pt x="21600" y="12103"/>
                  </a:cubicBezTo>
                  <a:lnTo>
                    <a:pt x="21600" y="9556"/>
                  </a:lnTo>
                  <a:cubicBezTo>
                    <a:pt x="21600" y="9265"/>
                    <a:pt x="21368" y="9034"/>
                    <a:pt x="21078" y="8977"/>
                  </a:cubicBezTo>
                  <a:lnTo>
                    <a:pt x="19977" y="8686"/>
                  </a:lnTo>
                  <a:cubicBezTo>
                    <a:pt x="19745" y="7644"/>
                    <a:pt x="19341" y="6718"/>
                    <a:pt x="18819" y="5791"/>
                  </a:cubicBezTo>
                  <a:lnTo>
                    <a:pt x="19398" y="4865"/>
                  </a:lnTo>
                  <a:cubicBezTo>
                    <a:pt x="19573" y="4634"/>
                    <a:pt x="19573" y="4286"/>
                    <a:pt x="19341" y="4055"/>
                  </a:cubicBezTo>
                  <a:lnTo>
                    <a:pt x="17545" y="2259"/>
                  </a:lnTo>
                  <a:cubicBezTo>
                    <a:pt x="17422" y="2134"/>
                    <a:pt x="17281" y="2077"/>
                    <a:pt x="17132" y="2077"/>
                  </a:cubicBezTo>
                  <a:cubicBezTo>
                    <a:pt x="17003" y="2077"/>
                    <a:pt x="16869" y="2121"/>
                    <a:pt x="16735" y="2200"/>
                  </a:cubicBezTo>
                  <a:lnTo>
                    <a:pt x="15809" y="2781"/>
                  </a:lnTo>
                  <a:cubicBezTo>
                    <a:pt x="14939" y="2200"/>
                    <a:pt x="13956" y="1796"/>
                    <a:pt x="12914" y="1621"/>
                  </a:cubicBezTo>
                  <a:lnTo>
                    <a:pt x="12623" y="522"/>
                  </a:lnTo>
                  <a:cubicBezTo>
                    <a:pt x="12507" y="232"/>
                    <a:pt x="12335" y="0"/>
                    <a:pt x="120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13" name="Google Shape;5613;p43"/>
            <p:cNvSpPr/>
            <p:nvPr/>
          </p:nvSpPr>
          <p:spPr>
            <a:xfrm>
              <a:off x="143949" y="148309"/>
              <a:ext cx="523274" cy="521059"/>
            </a:xfrm>
            <a:custGeom>
              <a:rect b="b" l="l" r="r" t="t"/>
              <a:pathLst>
                <a:path extrusionOk="0" h="21600" w="21600">
                  <a:moveTo>
                    <a:pt x="10710" y="1896"/>
                  </a:moveTo>
                  <a:cubicBezTo>
                    <a:pt x="15569" y="1896"/>
                    <a:pt x="19529" y="5784"/>
                    <a:pt x="19529" y="10664"/>
                  </a:cubicBezTo>
                  <a:cubicBezTo>
                    <a:pt x="19620" y="14640"/>
                    <a:pt x="17278" y="17896"/>
                    <a:pt x="13770" y="19070"/>
                  </a:cubicBezTo>
                  <a:lnTo>
                    <a:pt x="13770" y="16901"/>
                  </a:lnTo>
                  <a:cubicBezTo>
                    <a:pt x="16109" y="15816"/>
                    <a:pt x="17729" y="13375"/>
                    <a:pt x="17729" y="10664"/>
                  </a:cubicBezTo>
                  <a:cubicBezTo>
                    <a:pt x="17729" y="7772"/>
                    <a:pt x="15929" y="5150"/>
                    <a:pt x="13050" y="4246"/>
                  </a:cubicBezTo>
                  <a:cubicBezTo>
                    <a:pt x="12953" y="4220"/>
                    <a:pt x="12855" y="4206"/>
                    <a:pt x="12761" y="4206"/>
                  </a:cubicBezTo>
                  <a:cubicBezTo>
                    <a:pt x="12218" y="4206"/>
                    <a:pt x="11698" y="4613"/>
                    <a:pt x="11698" y="5150"/>
                  </a:cubicBezTo>
                  <a:lnTo>
                    <a:pt x="11698" y="9671"/>
                  </a:lnTo>
                  <a:lnTo>
                    <a:pt x="9810" y="9671"/>
                  </a:lnTo>
                  <a:lnTo>
                    <a:pt x="9810" y="5150"/>
                  </a:lnTo>
                  <a:cubicBezTo>
                    <a:pt x="9810" y="4613"/>
                    <a:pt x="9356" y="4206"/>
                    <a:pt x="8776" y="4206"/>
                  </a:cubicBezTo>
                  <a:cubicBezTo>
                    <a:pt x="8673" y="4206"/>
                    <a:pt x="8567" y="4220"/>
                    <a:pt x="8459" y="4246"/>
                  </a:cubicBezTo>
                  <a:cubicBezTo>
                    <a:pt x="5759" y="5241"/>
                    <a:pt x="3868" y="7864"/>
                    <a:pt x="3868" y="10664"/>
                  </a:cubicBezTo>
                  <a:cubicBezTo>
                    <a:pt x="3868" y="13375"/>
                    <a:pt x="5399" y="15816"/>
                    <a:pt x="7828" y="16901"/>
                  </a:cubicBezTo>
                  <a:lnTo>
                    <a:pt x="7828" y="19070"/>
                  </a:lnTo>
                  <a:cubicBezTo>
                    <a:pt x="4408" y="17804"/>
                    <a:pt x="1980" y="14551"/>
                    <a:pt x="1980" y="10664"/>
                  </a:cubicBezTo>
                  <a:cubicBezTo>
                    <a:pt x="1980" y="5784"/>
                    <a:pt x="5848" y="1896"/>
                    <a:pt x="10710" y="1896"/>
                  </a:cubicBezTo>
                  <a:close/>
                  <a:moveTo>
                    <a:pt x="13858" y="6776"/>
                  </a:moveTo>
                  <a:cubicBezTo>
                    <a:pt x="15118" y="7683"/>
                    <a:pt x="15749" y="9129"/>
                    <a:pt x="15749" y="10664"/>
                  </a:cubicBezTo>
                  <a:cubicBezTo>
                    <a:pt x="15749" y="12744"/>
                    <a:pt x="14398" y="14640"/>
                    <a:pt x="12510" y="15363"/>
                  </a:cubicBezTo>
                  <a:cubicBezTo>
                    <a:pt x="12150" y="15455"/>
                    <a:pt x="11878" y="15905"/>
                    <a:pt x="11878" y="16267"/>
                  </a:cubicBezTo>
                  <a:lnTo>
                    <a:pt x="11878" y="19523"/>
                  </a:lnTo>
                  <a:lnTo>
                    <a:pt x="10799" y="19523"/>
                  </a:lnTo>
                  <a:cubicBezTo>
                    <a:pt x="10664" y="19566"/>
                    <a:pt x="10507" y="19589"/>
                    <a:pt x="10350" y="19589"/>
                  </a:cubicBezTo>
                  <a:cubicBezTo>
                    <a:pt x="10190" y="19589"/>
                    <a:pt x="10033" y="19566"/>
                    <a:pt x="9899" y="19523"/>
                  </a:cubicBezTo>
                  <a:lnTo>
                    <a:pt x="9899" y="16267"/>
                  </a:lnTo>
                  <a:cubicBezTo>
                    <a:pt x="9899" y="15816"/>
                    <a:pt x="9719" y="15455"/>
                    <a:pt x="9270" y="15363"/>
                  </a:cubicBezTo>
                  <a:cubicBezTo>
                    <a:pt x="7379" y="14640"/>
                    <a:pt x="6028" y="12744"/>
                    <a:pt x="6028" y="10664"/>
                  </a:cubicBezTo>
                  <a:cubicBezTo>
                    <a:pt x="6028" y="9129"/>
                    <a:pt x="6748" y="7683"/>
                    <a:pt x="7919" y="6776"/>
                  </a:cubicBezTo>
                  <a:lnTo>
                    <a:pt x="7919" y="10664"/>
                  </a:lnTo>
                  <a:cubicBezTo>
                    <a:pt x="7919" y="11298"/>
                    <a:pt x="8367" y="11748"/>
                    <a:pt x="8910" y="11748"/>
                  </a:cubicBezTo>
                  <a:lnTo>
                    <a:pt x="12870" y="11748"/>
                  </a:lnTo>
                  <a:cubicBezTo>
                    <a:pt x="13410" y="11748"/>
                    <a:pt x="13858" y="11298"/>
                    <a:pt x="13858" y="10664"/>
                  </a:cubicBezTo>
                  <a:lnTo>
                    <a:pt x="13858" y="6776"/>
                  </a:lnTo>
                  <a:close/>
                  <a:moveTo>
                    <a:pt x="10799" y="0"/>
                  </a:moveTo>
                  <a:cubicBezTo>
                    <a:pt x="4859" y="0"/>
                    <a:pt x="0" y="4788"/>
                    <a:pt x="0" y="10844"/>
                  </a:cubicBezTo>
                  <a:cubicBezTo>
                    <a:pt x="0" y="16812"/>
                    <a:pt x="4859" y="21600"/>
                    <a:pt x="10799" y="21600"/>
                  </a:cubicBezTo>
                  <a:cubicBezTo>
                    <a:pt x="16829" y="21600"/>
                    <a:pt x="21600" y="16812"/>
                    <a:pt x="21600" y="10844"/>
                  </a:cubicBezTo>
                  <a:cubicBezTo>
                    <a:pt x="21600" y="4788"/>
                    <a:pt x="16829"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614" name="Google Shape;5614;p43"/>
          <p:cNvGrpSpPr/>
          <p:nvPr/>
        </p:nvGrpSpPr>
        <p:grpSpPr>
          <a:xfrm>
            <a:off x="9683408" y="3732341"/>
            <a:ext cx="815463" cy="813250"/>
            <a:chOff x="0" y="69"/>
            <a:chExt cx="815462" cy="813249"/>
          </a:xfrm>
        </p:grpSpPr>
        <p:sp>
          <p:nvSpPr>
            <p:cNvPr id="5615" name="Google Shape;5615;p43"/>
            <p:cNvSpPr/>
            <p:nvPr/>
          </p:nvSpPr>
          <p:spPr>
            <a:xfrm>
              <a:off x="0" y="69"/>
              <a:ext cx="815462" cy="813249"/>
            </a:xfrm>
            <a:custGeom>
              <a:rect b="b" l="l" r="r" t="t"/>
              <a:pathLst>
                <a:path extrusionOk="0" h="21600" w="21600">
                  <a:moveTo>
                    <a:pt x="10511" y="1274"/>
                  </a:moveTo>
                  <a:cubicBezTo>
                    <a:pt x="13976" y="1274"/>
                    <a:pt x="16806" y="4112"/>
                    <a:pt x="16806" y="7586"/>
                  </a:cubicBezTo>
                  <a:cubicBezTo>
                    <a:pt x="16806" y="11119"/>
                    <a:pt x="13976" y="13957"/>
                    <a:pt x="10511" y="13957"/>
                  </a:cubicBezTo>
                  <a:cubicBezTo>
                    <a:pt x="7047" y="13957"/>
                    <a:pt x="4275" y="11060"/>
                    <a:pt x="4275" y="7586"/>
                  </a:cubicBezTo>
                  <a:cubicBezTo>
                    <a:pt x="4275" y="4112"/>
                    <a:pt x="7047" y="1274"/>
                    <a:pt x="10511" y="1274"/>
                  </a:cubicBezTo>
                  <a:close/>
                  <a:moveTo>
                    <a:pt x="1791" y="13841"/>
                  </a:moveTo>
                  <a:cubicBezTo>
                    <a:pt x="2137" y="13841"/>
                    <a:pt x="2425" y="14130"/>
                    <a:pt x="2425" y="14536"/>
                  </a:cubicBezTo>
                  <a:cubicBezTo>
                    <a:pt x="2368" y="14940"/>
                    <a:pt x="2079" y="15172"/>
                    <a:pt x="1791" y="15172"/>
                  </a:cubicBezTo>
                  <a:cubicBezTo>
                    <a:pt x="1445" y="15172"/>
                    <a:pt x="1155" y="14883"/>
                    <a:pt x="1155" y="14536"/>
                  </a:cubicBezTo>
                  <a:cubicBezTo>
                    <a:pt x="1155" y="14130"/>
                    <a:pt x="1445" y="13841"/>
                    <a:pt x="1791" y="13841"/>
                  </a:cubicBezTo>
                  <a:close/>
                  <a:moveTo>
                    <a:pt x="19406" y="13841"/>
                  </a:moveTo>
                  <a:cubicBezTo>
                    <a:pt x="19752" y="13841"/>
                    <a:pt x="20040" y="14130"/>
                    <a:pt x="20040" y="14536"/>
                  </a:cubicBezTo>
                  <a:cubicBezTo>
                    <a:pt x="20040" y="14940"/>
                    <a:pt x="19752" y="15172"/>
                    <a:pt x="19406" y="15172"/>
                  </a:cubicBezTo>
                  <a:cubicBezTo>
                    <a:pt x="19059" y="15172"/>
                    <a:pt x="18770" y="14883"/>
                    <a:pt x="18770" y="14536"/>
                  </a:cubicBezTo>
                  <a:cubicBezTo>
                    <a:pt x="18770" y="14130"/>
                    <a:pt x="19059" y="13841"/>
                    <a:pt x="19406" y="13841"/>
                  </a:cubicBezTo>
                  <a:close/>
                  <a:moveTo>
                    <a:pt x="5545" y="17720"/>
                  </a:moveTo>
                  <a:cubicBezTo>
                    <a:pt x="5892" y="17720"/>
                    <a:pt x="6180" y="18010"/>
                    <a:pt x="6180" y="18358"/>
                  </a:cubicBezTo>
                  <a:cubicBezTo>
                    <a:pt x="6123" y="18705"/>
                    <a:pt x="5892" y="18995"/>
                    <a:pt x="5545" y="18995"/>
                  </a:cubicBezTo>
                  <a:cubicBezTo>
                    <a:pt x="5199" y="18995"/>
                    <a:pt x="4909" y="18705"/>
                    <a:pt x="4909" y="18358"/>
                  </a:cubicBezTo>
                  <a:cubicBezTo>
                    <a:pt x="4909" y="18010"/>
                    <a:pt x="5199" y="17720"/>
                    <a:pt x="5545" y="17720"/>
                  </a:cubicBezTo>
                  <a:close/>
                  <a:moveTo>
                    <a:pt x="15536" y="17720"/>
                  </a:moveTo>
                  <a:cubicBezTo>
                    <a:pt x="15941" y="17720"/>
                    <a:pt x="16172" y="18010"/>
                    <a:pt x="16172" y="18358"/>
                  </a:cubicBezTo>
                  <a:cubicBezTo>
                    <a:pt x="16172" y="18705"/>
                    <a:pt x="15882" y="18995"/>
                    <a:pt x="15536" y="18995"/>
                  </a:cubicBezTo>
                  <a:cubicBezTo>
                    <a:pt x="15133" y="18995"/>
                    <a:pt x="14900" y="18705"/>
                    <a:pt x="14900" y="18358"/>
                  </a:cubicBezTo>
                  <a:cubicBezTo>
                    <a:pt x="14900" y="18010"/>
                    <a:pt x="15133" y="17720"/>
                    <a:pt x="15536" y="17720"/>
                  </a:cubicBezTo>
                  <a:close/>
                  <a:moveTo>
                    <a:pt x="10511" y="18937"/>
                  </a:moveTo>
                  <a:cubicBezTo>
                    <a:pt x="10916" y="18937"/>
                    <a:pt x="11204" y="19227"/>
                    <a:pt x="11204" y="19574"/>
                  </a:cubicBezTo>
                  <a:cubicBezTo>
                    <a:pt x="11204" y="19922"/>
                    <a:pt x="10916" y="20210"/>
                    <a:pt x="10511" y="20210"/>
                  </a:cubicBezTo>
                  <a:cubicBezTo>
                    <a:pt x="10165" y="20210"/>
                    <a:pt x="9877" y="19922"/>
                    <a:pt x="9877" y="19574"/>
                  </a:cubicBezTo>
                  <a:cubicBezTo>
                    <a:pt x="9877" y="19227"/>
                    <a:pt x="10165" y="18937"/>
                    <a:pt x="10511" y="18937"/>
                  </a:cubicBezTo>
                  <a:close/>
                  <a:moveTo>
                    <a:pt x="10627" y="0"/>
                  </a:moveTo>
                  <a:cubicBezTo>
                    <a:pt x="6411" y="0"/>
                    <a:pt x="3118" y="3417"/>
                    <a:pt x="3118" y="7529"/>
                  </a:cubicBezTo>
                  <a:cubicBezTo>
                    <a:pt x="3118" y="9207"/>
                    <a:pt x="3697" y="10887"/>
                    <a:pt x="4678" y="12161"/>
                  </a:cubicBezTo>
                  <a:lnTo>
                    <a:pt x="3118" y="13146"/>
                  </a:lnTo>
                  <a:cubicBezTo>
                    <a:pt x="2715" y="12856"/>
                    <a:pt x="2310" y="12683"/>
                    <a:pt x="1906" y="12683"/>
                  </a:cubicBezTo>
                  <a:cubicBezTo>
                    <a:pt x="867" y="12683"/>
                    <a:pt x="0" y="13551"/>
                    <a:pt x="0" y="14593"/>
                  </a:cubicBezTo>
                  <a:cubicBezTo>
                    <a:pt x="0" y="15578"/>
                    <a:pt x="867" y="16446"/>
                    <a:pt x="1906" y="16446"/>
                  </a:cubicBezTo>
                  <a:cubicBezTo>
                    <a:pt x="2887" y="16446"/>
                    <a:pt x="3754" y="15578"/>
                    <a:pt x="3754" y="14593"/>
                  </a:cubicBezTo>
                  <a:lnTo>
                    <a:pt x="3754" y="14246"/>
                  </a:lnTo>
                  <a:lnTo>
                    <a:pt x="5661" y="13146"/>
                  </a:lnTo>
                  <a:cubicBezTo>
                    <a:pt x="6123" y="13551"/>
                    <a:pt x="6642" y="14014"/>
                    <a:pt x="7278" y="14304"/>
                  </a:cubicBezTo>
                  <a:lnTo>
                    <a:pt x="6064" y="16446"/>
                  </a:lnTo>
                  <a:lnTo>
                    <a:pt x="5718" y="16446"/>
                  </a:lnTo>
                  <a:cubicBezTo>
                    <a:pt x="4678" y="16446"/>
                    <a:pt x="3813" y="17315"/>
                    <a:pt x="3813" y="18358"/>
                  </a:cubicBezTo>
                  <a:cubicBezTo>
                    <a:pt x="3813" y="19343"/>
                    <a:pt x="4678" y="20210"/>
                    <a:pt x="5718" y="20210"/>
                  </a:cubicBezTo>
                  <a:cubicBezTo>
                    <a:pt x="6700" y="20210"/>
                    <a:pt x="7565" y="19343"/>
                    <a:pt x="7565" y="18358"/>
                  </a:cubicBezTo>
                  <a:cubicBezTo>
                    <a:pt x="7565" y="17894"/>
                    <a:pt x="7450" y="17488"/>
                    <a:pt x="7162" y="17141"/>
                  </a:cubicBezTo>
                  <a:lnTo>
                    <a:pt x="8432" y="14883"/>
                  </a:lnTo>
                  <a:cubicBezTo>
                    <a:pt x="8951" y="14999"/>
                    <a:pt x="9531" y="15172"/>
                    <a:pt x="10108" y="15231"/>
                  </a:cubicBezTo>
                  <a:lnTo>
                    <a:pt x="10108" y="17894"/>
                  </a:lnTo>
                  <a:cubicBezTo>
                    <a:pt x="9415" y="18185"/>
                    <a:pt x="8894" y="18880"/>
                    <a:pt x="8894" y="19690"/>
                  </a:cubicBezTo>
                  <a:cubicBezTo>
                    <a:pt x="8894" y="20732"/>
                    <a:pt x="9762" y="21600"/>
                    <a:pt x="10742" y="21600"/>
                  </a:cubicBezTo>
                  <a:cubicBezTo>
                    <a:pt x="11782" y="21600"/>
                    <a:pt x="12649" y="20732"/>
                    <a:pt x="12649" y="19690"/>
                  </a:cubicBezTo>
                  <a:cubicBezTo>
                    <a:pt x="12649" y="18937"/>
                    <a:pt x="12128" y="18185"/>
                    <a:pt x="11435" y="17894"/>
                  </a:cubicBezTo>
                  <a:lnTo>
                    <a:pt x="11435" y="15231"/>
                  </a:lnTo>
                  <a:cubicBezTo>
                    <a:pt x="12013" y="15172"/>
                    <a:pt x="12590" y="15115"/>
                    <a:pt x="13052" y="14883"/>
                  </a:cubicBezTo>
                  <a:lnTo>
                    <a:pt x="14381" y="17141"/>
                  </a:lnTo>
                  <a:cubicBezTo>
                    <a:pt x="14091" y="17488"/>
                    <a:pt x="13919" y="17894"/>
                    <a:pt x="13919" y="18358"/>
                  </a:cubicBezTo>
                  <a:cubicBezTo>
                    <a:pt x="13919" y="19343"/>
                    <a:pt x="14784" y="20210"/>
                    <a:pt x="15826" y="20210"/>
                  </a:cubicBezTo>
                  <a:cubicBezTo>
                    <a:pt x="16806" y="20210"/>
                    <a:pt x="17673" y="19343"/>
                    <a:pt x="17673" y="18358"/>
                  </a:cubicBezTo>
                  <a:cubicBezTo>
                    <a:pt x="17673" y="17315"/>
                    <a:pt x="16806" y="16446"/>
                    <a:pt x="15826" y="16446"/>
                  </a:cubicBezTo>
                  <a:lnTo>
                    <a:pt x="15479" y="16446"/>
                  </a:lnTo>
                  <a:lnTo>
                    <a:pt x="14207" y="14304"/>
                  </a:lnTo>
                  <a:cubicBezTo>
                    <a:pt x="14784" y="14014"/>
                    <a:pt x="15364" y="13551"/>
                    <a:pt x="15882" y="13146"/>
                  </a:cubicBezTo>
                  <a:lnTo>
                    <a:pt x="17846" y="14246"/>
                  </a:lnTo>
                  <a:lnTo>
                    <a:pt x="17846" y="14593"/>
                  </a:lnTo>
                  <a:cubicBezTo>
                    <a:pt x="17846" y="15578"/>
                    <a:pt x="18713" y="16446"/>
                    <a:pt x="19694" y="16446"/>
                  </a:cubicBezTo>
                  <a:cubicBezTo>
                    <a:pt x="20733" y="16446"/>
                    <a:pt x="21600" y="15578"/>
                    <a:pt x="21600" y="14593"/>
                  </a:cubicBezTo>
                  <a:cubicBezTo>
                    <a:pt x="21312" y="13494"/>
                    <a:pt x="20445" y="12683"/>
                    <a:pt x="19406" y="12683"/>
                  </a:cubicBezTo>
                  <a:cubicBezTo>
                    <a:pt x="18885" y="12683"/>
                    <a:pt x="18482" y="12856"/>
                    <a:pt x="18192" y="13146"/>
                  </a:cubicBezTo>
                  <a:lnTo>
                    <a:pt x="16519" y="12161"/>
                  </a:lnTo>
                  <a:cubicBezTo>
                    <a:pt x="17558" y="10887"/>
                    <a:pt x="18135" y="9207"/>
                    <a:pt x="18135" y="7529"/>
                  </a:cubicBezTo>
                  <a:cubicBezTo>
                    <a:pt x="18135" y="3358"/>
                    <a:pt x="14728" y="0"/>
                    <a:pt x="106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16" name="Google Shape;5616;p43"/>
            <p:cNvSpPr/>
            <p:nvPr/>
          </p:nvSpPr>
          <p:spPr>
            <a:xfrm>
              <a:off x="258488" y="93844"/>
              <a:ext cx="284438" cy="333577"/>
            </a:xfrm>
            <a:custGeom>
              <a:rect b="b" l="l" r="r" t="t"/>
              <a:pathLst>
                <a:path extrusionOk="0" h="21600" w="21345">
                  <a:moveTo>
                    <a:pt x="10381" y="3244"/>
                  </a:moveTo>
                  <a:cubicBezTo>
                    <a:pt x="12511" y="3244"/>
                    <a:pt x="13981" y="4656"/>
                    <a:pt x="13981" y="6211"/>
                  </a:cubicBezTo>
                  <a:cubicBezTo>
                    <a:pt x="13981" y="7905"/>
                    <a:pt x="12345" y="9178"/>
                    <a:pt x="10381" y="9178"/>
                  </a:cubicBezTo>
                  <a:cubicBezTo>
                    <a:pt x="8584" y="9178"/>
                    <a:pt x="6948" y="7762"/>
                    <a:pt x="6948" y="6211"/>
                  </a:cubicBezTo>
                  <a:cubicBezTo>
                    <a:pt x="6948" y="4656"/>
                    <a:pt x="8584" y="3244"/>
                    <a:pt x="10381" y="3244"/>
                  </a:cubicBezTo>
                  <a:close/>
                  <a:moveTo>
                    <a:pt x="12017" y="12422"/>
                  </a:moveTo>
                  <a:cubicBezTo>
                    <a:pt x="14962" y="12422"/>
                    <a:pt x="17419" y="14542"/>
                    <a:pt x="17419" y="16939"/>
                  </a:cubicBezTo>
                  <a:lnTo>
                    <a:pt x="17419" y="18494"/>
                  </a:lnTo>
                  <a:lnTo>
                    <a:pt x="3017" y="18494"/>
                  </a:lnTo>
                  <a:lnTo>
                    <a:pt x="3017" y="16939"/>
                  </a:lnTo>
                  <a:lnTo>
                    <a:pt x="3344" y="16939"/>
                  </a:lnTo>
                  <a:cubicBezTo>
                    <a:pt x="3344" y="14542"/>
                    <a:pt x="5801" y="12422"/>
                    <a:pt x="8584" y="12422"/>
                  </a:cubicBezTo>
                  <a:close/>
                  <a:moveTo>
                    <a:pt x="10709" y="0"/>
                  </a:moveTo>
                  <a:cubicBezTo>
                    <a:pt x="6782" y="0"/>
                    <a:pt x="3510" y="2823"/>
                    <a:pt x="3510" y="6211"/>
                  </a:cubicBezTo>
                  <a:cubicBezTo>
                    <a:pt x="3510" y="7623"/>
                    <a:pt x="4165" y="9034"/>
                    <a:pt x="5146" y="10025"/>
                  </a:cubicBezTo>
                  <a:cubicBezTo>
                    <a:pt x="2035" y="11293"/>
                    <a:pt x="72" y="13977"/>
                    <a:pt x="72" y="16939"/>
                  </a:cubicBezTo>
                  <a:lnTo>
                    <a:pt x="72" y="19906"/>
                  </a:lnTo>
                  <a:cubicBezTo>
                    <a:pt x="-255" y="20892"/>
                    <a:pt x="566" y="21600"/>
                    <a:pt x="1708" y="21600"/>
                  </a:cubicBezTo>
                  <a:lnTo>
                    <a:pt x="19382" y="21600"/>
                  </a:lnTo>
                  <a:cubicBezTo>
                    <a:pt x="20524" y="21600"/>
                    <a:pt x="21345" y="20892"/>
                    <a:pt x="21345" y="19906"/>
                  </a:cubicBezTo>
                  <a:lnTo>
                    <a:pt x="21345" y="16939"/>
                  </a:lnTo>
                  <a:cubicBezTo>
                    <a:pt x="21345" y="13977"/>
                    <a:pt x="19216" y="11293"/>
                    <a:pt x="16110" y="10025"/>
                  </a:cubicBezTo>
                  <a:cubicBezTo>
                    <a:pt x="17252" y="9034"/>
                    <a:pt x="17746" y="7762"/>
                    <a:pt x="17746" y="6211"/>
                  </a:cubicBezTo>
                  <a:cubicBezTo>
                    <a:pt x="17746" y="2823"/>
                    <a:pt x="14474" y="0"/>
                    <a:pt x="107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617" name="Google Shape;5617;p43"/>
          <p:cNvGrpSpPr/>
          <p:nvPr/>
        </p:nvGrpSpPr>
        <p:grpSpPr>
          <a:xfrm>
            <a:off x="9708533" y="4731477"/>
            <a:ext cx="811103" cy="811103"/>
            <a:chOff x="69" y="0"/>
            <a:chExt cx="811102" cy="811102"/>
          </a:xfrm>
        </p:grpSpPr>
        <p:sp>
          <p:nvSpPr>
            <p:cNvPr id="5618" name="Google Shape;5618;p43"/>
            <p:cNvSpPr/>
            <p:nvPr/>
          </p:nvSpPr>
          <p:spPr>
            <a:xfrm>
              <a:off x="69" y="0"/>
              <a:ext cx="811102" cy="811102"/>
            </a:xfrm>
            <a:custGeom>
              <a:rect b="b" l="l" r="r" t="t"/>
              <a:pathLst>
                <a:path extrusionOk="0" h="21600" w="21600">
                  <a:moveTo>
                    <a:pt x="19683" y="3774"/>
                  </a:moveTo>
                  <a:cubicBezTo>
                    <a:pt x="20032" y="3774"/>
                    <a:pt x="20321" y="4066"/>
                    <a:pt x="20321" y="4414"/>
                  </a:cubicBezTo>
                  <a:lnTo>
                    <a:pt x="20321" y="13354"/>
                  </a:lnTo>
                  <a:cubicBezTo>
                    <a:pt x="20321" y="13703"/>
                    <a:pt x="20032" y="13994"/>
                    <a:pt x="19683" y="13994"/>
                  </a:cubicBezTo>
                  <a:lnTo>
                    <a:pt x="1974" y="13994"/>
                  </a:lnTo>
                  <a:cubicBezTo>
                    <a:pt x="1626" y="13994"/>
                    <a:pt x="1334" y="13703"/>
                    <a:pt x="1334" y="13354"/>
                  </a:cubicBezTo>
                  <a:lnTo>
                    <a:pt x="1334" y="4414"/>
                  </a:lnTo>
                  <a:cubicBezTo>
                    <a:pt x="1334" y="4066"/>
                    <a:pt x="1626" y="3774"/>
                    <a:pt x="1974" y="3774"/>
                  </a:cubicBezTo>
                  <a:close/>
                  <a:moveTo>
                    <a:pt x="8883" y="15271"/>
                  </a:moveTo>
                  <a:lnTo>
                    <a:pt x="8883" y="16548"/>
                  </a:lnTo>
                  <a:lnTo>
                    <a:pt x="6329" y="16548"/>
                  </a:lnTo>
                  <a:lnTo>
                    <a:pt x="6329" y="15271"/>
                  </a:lnTo>
                  <a:close/>
                  <a:moveTo>
                    <a:pt x="15271" y="15271"/>
                  </a:moveTo>
                  <a:lnTo>
                    <a:pt x="15271" y="16548"/>
                  </a:lnTo>
                  <a:lnTo>
                    <a:pt x="12658" y="16548"/>
                  </a:lnTo>
                  <a:lnTo>
                    <a:pt x="12658" y="15271"/>
                  </a:lnTo>
                  <a:close/>
                  <a:moveTo>
                    <a:pt x="11438" y="15212"/>
                  </a:moveTo>
                  <a:lnTo>
                    <a:pt x="11438" y="20323"/>
                  </a:lnTo>
                  <a:lnTo>
                    <a:pt x="10160" y="20323"/>
                  </a:lnTo>
                  <a:lnTo>
                    <a:pt x="10160" y="15212"/>
                  </a:lnTo>
                  <a:close/>
                  <a:moveTo>
                    <a:pt x="3192" y="0"/>
                  </a:moveTo>
                  <a:cubicBezTo>
                    <a:pt x="2844" y="0"/>
                    <a:pt x="2554" y="291"/>
                    <a:pt x="2554" y="640"/>
                  </a:cubicBezTo>
                  <a:cubicBezTo>
                    <a:pt x="2554" y="988"/>
                    <a:pt x="2844" y="1277"/>
                    <a:pt x="3192" y="1277"/>
                  </a:cubicBezTo>
                  <a:lnTo>
                    <a:pt x="3891" y="1277"/>
                  </a:lnTo>
                  <a:lnTo>
                    <a:pt x="3891" y="2497"/>
                  </a:lnTo>
                  <a:lnTo>
                    <a:pt x="1974" y="2497"/>
                  </a:lnTo>
                  <a:cubicBezTo>
                    <a:pt x="986" y="2497"/>
                    <a:pt x="116" y="3367"/>
                    <a:pt x="116" y="4414"/>
                  </a:cubicBezTo>
                  <a:lnTo>
                    <a:pt x="116" y="13354"/>
                  </a:lnTo>
                  <a:cubicBezTo>
                    <a:pt x="116" y="14342"/>
                    <a:pt x="986" y="15212"/>
                    <a:pt x="1974" y="15212"/>
                  </a:cubicBezTo>
                  <a:lnTo>
                    <a:pt x="5109" y="15212"/>
                  </a:lnTo>
                  <a:lnTo>
                    <a:pt x="5109" y="16432"/>
                  </a:lnTo>
                  <a:lnTo>
                    <a:pt x="3192" y="16432"/>
                  </a:lnTo>
                  <a:cubicBezTo>
                    <a:pt x="2844" y="16432"/>
                    <a:pt x="2554" y="16723"/>
                    <a:pt x="2554" y="17129"/>
                  </a:cubicBezTo>
                  <a:cubicBezTo>
                    <a:pt x="2554" y="17477"/>
                    <a:pt x="2844" y="17768"/>
                    <a:pt x="3192" y="17768"/>
                  </a:cubicBezTo>
                  <a:lnTo>
                    <a:pt x="8883" y="17768"/>
                  </a:lnTo>
                  <a:lnTo>
                    <a:pt x="8883" y="20323"/>
                  </a:lnTo>
                  <a:lnTo>
                    <a:pt x="697" y="20323"/>
                  </a:lnTo>
                  <a:cubicBezTo>
                    <a:pt x="289" y="20323"/>
                    <a:pt x="0" y="20612"/>
                    <a:pt x="0" y="20960"/>
                  </a:cubicBezTo>
                  <a:cubicBezTo>
                    <a:pt x="0" y="21309"/>
                    <a:pt x="289" y="21600"/>
                    <a:pt x="697" y="21600"/>
                  </a:cubicBezTo>
                  <a:lnTo>
                    <a:pt x="20902" y="21600"/>
                  </a:lnTo>
                  <a:cubicBezTo>
                    <a:pt x="21309" y="21600"/>
                    <a:pt x="21600" y="21309"/>
                    <a:pt x="21600" y="20960"/>
                  </a:cubicBezTo>
                  <a:cubicBezTo>
                    <a:pt x="21600" y="20612"/>
                    <a:pt x="21309" y="20323"/>
                    <a:pt x="20902" y="20323"/>
                  </a:cubicBezTo>
                  <a:lnTo>
                    <a:pt x="12658" y="20323"/>
                  </a:lnTo>
                  <a:lnTo>
                    <a:pt x="12658" y="17768"/>
                  </a:lnTo>
                  <a:lnTo>
                    <a:pt x="18406" y="17768"/>
                  </a:lnTo>
                  <a:cubicBezTo>
                    <a:pt x="18754" y="17768"/>
                    <a:pt x="19044" y="17477"/>
                    <a:pt x="19044" y="17129"/>
                  </a:cubicBezTo>
                  <a:cubicBezTo>
                    <a:pt x="19044" y="16723"/>
                    <a:pt x="18754" y="16432"/>
                    <a:pt x="18406" y="16432"/>
                  </a:cubicBezTo>
                  <a:lnTo>
                    <a:pt x="16489" y="16432"/>
                  </a:lnTo>
                  <a:lnTo>
                    <a:pt x="16489" y="15212"/>
                  </a:lnTo>
                  <a:lnTo>
                    <a:pt x="19683" y="15212"/>
                  </a:lnTo>
                  <a:cubicBezTo>
                    <a:pt x="20728" y="15212"/>
                    <a:pt x="21600" y="14342"/>
                    <a:pt x="21600" y="13354"/>
                  </a:cubicBezTo>
                  <a:lnTo>
                    <a:pt x="21600" y="4414"/>
                  </a:lnTo>
                  <a:cubicBezTo>
                    <a:pt x="21600" y="3367"/>
                    <a:pt x="20728" y="2497"/>
                    <a:pt x="19683" y="2497"/>
                  </a:cubicBezTo>
                  <a:lnTo>
                    <a:pt x="17826" y="2497"/>
                  </a:lnTo>
                  <a:lnTo>
                    <a:pt x="17826" y="1277"/>
                  </a:lnTo>
                  <a:lnTo>
                    <a:pt x="18463" y="1277"/>
                  </a:lnTo>
                  <a:cubicBezTo>
                    <a:pt x="18812" y="1277"/>
                    <a:pt x="19103" y="988"/>
                    <a:pt x="19103" y="640"/>
                  </a:cubicBezTo>
                  <a:cubicBezTo>
                    <a:pt x="19103" y="291"/>
                    <a:pt x="18812" y="0"/>
                    <a:pt x="18463" y="0"/>
                  </a:cubicBezTo>
                  <a:lnTo>
                    <a:pt x="15909" y="0"/>
                  </a:lnTo>
                  <a:cubicBezTo>
                    <a:pt x="15560" y="0"/>
                    <a:pt x="15271" y="291"/>
                    <a:pt x="15271" y="640"/>
                  </a:cubicBezTo>
                  <a:cubicBezTo>
                    <a:pt x="15271" y="988"/>
                    <a:pt x="15560" y="1277"/>
                    <a:pt x="15909" y="1277"/>
                  </a:cubicBezTo>
                  <a:lnTo>
                    <a:pt x="16548" y="1277"/>
                  </a:lnTo>
                  <a:lnTo>
                    <a:pt x="16548" y="2497"/>
                  </a:lnTo>
                  <a:lnTo>
                    <a:pt x="11438" y="2497"/>
                  </a:lnTo>
                  <a:lnTo>
                    <a:pt x="11438" y="1277"/>
                  </a:lnTo>
                  <a:lnTo>
                    <a:pt x="12077" y="1277"/>
                  </a:lnTo>
                  <a:cubicBezTo>
                    <a:pt x="12426" y="1277"/>
                    <a:pt x="12715" y="988"/>
                    <a:pt x="12715" y="640"/>
                  </a:cubicBezTo>
                  <a:cubicBezTo>
                    <a:pt x="12715" y="291"/>
                    <a:pt x="12426" y="0"/>
                    <a:pt x="12077" y="0"/>
                  </a:cubicBezTo>
                  <a:lnTo>
                    <a:pt x="9523" y="0"/>
                  </a:lnTo>
                  <a:cubicBezTo>
                    <a:pt x="9173" y="0"/>
                    <a:pt x="8883" y="291"/>
                    <a:pt x="8883" y="640"/>
                  </a:cubicBezTo>
                  <a:cubicBezTo>
                    <a:pt x="8883" y="988"/>
                    <a:pt x="9173" y="1277"/>
                    <a:pt x="9523" y="1277"/>
                  </a:cubicBezTo>
                  <a:lnTo>
                    <a:pt x="10160" y="1277"/>
                  </a:lnTo>
                  <a:lnTo>
                    <a:pt x="10160" y="2497"/>
                  </a:lnTo>
                  <a:lnTo>
                    <a:pt x="5109" y="2497"/>
                  </a:lnTo>
                  <a:lnTo>
                    <a:pt x="5109" y="1277"/>
                  </a:lnTo>
                  <a:lnTo>
                    <a:pt x="5748" y="1277"/>
                  </a:lnTo>
                  <a:cubicBezTo>
                    <a:pt x="6097" y="1277"/>
                    <a:pt x="6386" y="988"/>
                    <a:pt x="6386" y="640"/>
                  </a:cubicBezTo>
                  <a:cubicBezTo>
                    <a:pt x="6386" y="291"/>
                    <a:pt x="6097" y="0"/>
                    <a:pt x="57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19" name="Google Shape;5619;p43"/>
            <p:cNvSpPr/>
            <p:nvPr/>
          </p:nvSpPr>
          <p:spPr>
            <a:xfrm>
              <a:off x="93774" y="189695"/>
              <a:ext cx="239872" cy="289976"/>
            </a:xfrm>
            <a:custGeom>
              <a:rect b="b" l="l" r="r" t="t"/>
              <a:pathLst>
                <a:path extrusionOk="0" h="21600" w="21600">
                  <a:moveTo>
                    <a:pt x="17474" y="3413"/>
                  </a:moveTo>
                  <a:lnTo>
                    <a:pt x="17474" y="17868"/>
                  </a:lnTo>
                  <a:lnTo>
                    <a:pt x="4718" y="17868"/>
                  </a:lnTo>
                  <a:lnTo>
                    <a:pt x="4718" y="3413"/>
                  </a:lnTo>
                  <a:close/>
                  <a:moveTo>
                    <a:pt x="2162" y="0"/>
                  </a:moveTo>
                  <a:cubicBezTo>
                    <a:pt x="985" y="0"/>
                    <a:pt x="0" y="815"/>
                    <a:pt x="0" y="1789"/>
                  </a:cubicBezTo>
                  <a:lnTo>
                    <a:pt x="0" y="19651"/>
                  </a:lnTo>
                  <a:cubicBezTo>
                    <a:pt x="0" y="20791"/>
                    <a:pt x="985" y="21600"/>
                    <a:pt x="2162" y="21600"/>
                  </a:cubicBezTo>
                  <a:lnTo>
                    <a:pt x="19438" y="21600"/>
                  </a:lnTo>
                  <a:cubicBezTo>
                    <a:pt x="20615" y="21600"/>
                    <a:pt x="21600" y="20791"/>
                    <a:pt x="21600" y="19651"/>
                  </a:cubicBezTo>
                  <a:lnTo>
                    <a:pt x="21600" y="1789"/>
                  </a:lnTo>
                  <a:cubicBezTo>
                    <a:pt x="21600" y="815"/>
                    <a:pt x="20615" y="0"/>
                    <a:pt x="194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20" name="Google Shape;5620;p43"/>
            <p:cNvSpPr/>
            <p:nvPr/>
          </p:nvSpPr>
          <p:spPr>
            <a:xfrm>
              <a:off x="379459" y="381605"/>
              <a:ext cx="335723" cy="47961"/>
            </a:xfrm>
            <a:custGeom>
              <a:rect b="b" l="l" r="r" t="t"/>
              <a:pathLst>
                <a:path extrusionOk="0" h="21600" w="21600">
                  <a:moveTo>
                    <a:pt x="1541" y="0"/>
                  </a:moveTo>
                  <a:cubicBezTo>
                    <a:pt x="699" y="0"/>
                    <a:pt x="0" y="4894"/>
                    <a:pt x="0" y="10784"/>
                  </a:cubicBezTo>
                  <a:cubicBezTo>
                    <a:pt x="138" y="16675"/>
                    <a:pt x="699" y="21600"/>
                    <a:pt x="1541" y="21600"/>
                  </a:cubicBezTo>
                  <a:lnTo>
                    <a:pt x="20059" y="21600"/>
                  </a:lnTo>
                  <a:cubicBezTo>
                    <a:pt x="20901" y="21600"/>
                    <a:pt x="21600" y="16675"/>
                    <a:pt x="21600" y="10784"/>
                  </a:cubicBezTo>
                  <a:cubicBezTo>
                    <a:pt x="21600" y="4894"/>
                    <a:pt x="20901" y="0"/>
                    <a:pt x="200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21" name="Google Shape;5621;p43"/>
            <p:cNvSpPr/>
            <p:nvPr/>
          </p:nvSpPr>
          <p:spPr>
            <a:xfrm>
              <a:off x="379459" y="283470"/>
              <a:ext cx="335723" cy="47961"/>
            </a:xfrm>
            <a:custGeom>
              <a:rect b="b" l="l" r="r" t="t"/>
              <a:pathLst>
                <a:path extrusionOk="0" h="21600" w="21600">
                  <a:moveTo>
                    <a:pt x="1541" y="0"/>
                  </a:moveTo>
                  <a:cubicBezTo>
                    <a:pt x="699" y="0"/>
                    <a:pt x="0" y="4894"/>
                    <a:pt x="0" y="10784"/>
                  </a:cubicBezTo>
                  <a:cubicBezTo>
                    <a:pt x="138" y="17673"/>
                    <a:pt x="699" y="21600"/>
                    <a:pt x="1541" y="21600"/>
                  </a:cubicBezTo>
                  <a:lnTo>
                    <a:pt x="20059" y="21600"/>
                  </a:lnTo>
                  <a:cubicBezTo>
                    <a:pt x="20901" y="21600"/>
                    <a:pt x="21600" y="16675"/>
                    <a:pt x="21600" y="10784"/>
                  </a:cubicBezTo>
                  <a:cubicBezTo>
                    <a:pt x="21600" y="4894"/>
                    <a:pt x="20901" y="0"/>
                    <a:pt x="200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22" name="Google Shape;5622;p43"/>
            <p:cNvSpPr/>
            <p:nvPr/>
          </p:nvSpPr>
          <p:spPr>
            <a:xfrm>
              <a:off x="379459" y="189695"/>
              <a:ext cx="335723" cy="50176"/>
            </a:xfrm>
            <a:custGeom>
              <a:rect b="b" l="l" r="r" t="t"/>
              <a:pathLst>
                <a:path extrusionOk="0" h="21600" w="21600">
                  <a:moveTo>
                    <a:pt x="1541" y="0"/>
                  </a:moveTo>
                  <a:cubicBezTo>
                    <a:pt x="699" y="0"/>
                    <a:pt x="0" y="4707"/>
                    <a:pt x="0" y="10338"/>
                  </a:cubicBezTo>
                  <a:cubicBezTo>
                    <a:pt x="138" y="16893"/>
                    <a:pt x="699" y="21600"/>
                    <a:pt x="1541" y="21600"/>
                  </a:cubicBezTo>
                  <a:lnTo>
                    <a:pt x="20059" y="21600"/>
                  </a:lnTo>
                  <a:cubicBezTo>
                    <a:pt x="20901" y="21600"/>
                    <a:pt x="21600" y="16893"/>
                    <a:pt x="21600" y="10338"/>
                  </a:cubicBezTo>
                  <a:cubicBezTo>
                    <a:pt x="21600" y="4707"/>
                    <a:pt x="20901" y="0"/>
                    <a:pt x="200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623" name="Google Shape;5623;p43"/>
          <p:cNvGrpSpPr/>
          <p:nvPr/>
        </p:nvGrpSpPr>
        <p:grpSpPr>
          <a:xfrm>
            <a:off x="14934809" y="2759365"/>
            <a:ext cx="729295" cy="806743"/>
            <a:chOff x="0" y="0"/>
            <a:chExt cx="729293" cy="806742"/>
          </a:xfrm>
        </p:grpSpPr>
        <p:sp>
          <p:nvSpPr>
            <p:cNvPr id="5624" name="Google Shape;5624;p43"/>
            <p:cNvSpPr/>
            <p:nvPr/>
          </p:nvSpPr>
          <p:spPr>
            <a:xfrm>
              <a:off x="0" y="0"/>
              <a:ext cx="729293" cy="806742"/>
            </a:xfrm>
            <a:custGeom>
              <a:rect b="b" l="l" r="r" t="t"/>
              <a:pathLst>
                <a:path extrusionOk="0" h="21600" w="19808">
                  <a:moveTo>
                    <a:pt x="12481" y="1225"/>
                  </a:moveTo>
                  <a:cubicBezTo>
                    <a:pt x="12894" y="1225"/>
                    <a:pt x="13191" y="1518"/>
                    <a:pt x="13191" y="1925"/>
                  </a:cubicBezTo>
                  <a:cubicBezTo>
                    <a:pt x="13191" y="2277"/>
                    <a:pt x="12894" y="2568"/>
                    <a:pt x="12481" y="2568"/>
                  </a:cubicBezTo>
                  <a:lnTo>
                    <a:pt x="7328" y="2568"/>
                  </a:lnTo>
                  <a:cubicBezTo>
                    <a:pt x="6973" y="2568"/>
                    <a:pt x="6676" y="2277"/>
                    <a:pt x="6676" y="1925"/>
                  </a:cubicBezTo>
                  <a:cubicBezTo>
                    <a:pt x="6676" y="1518"/>
                    <a:pt x="6973" y="1225"/>
                    <a:pt x="7328" y="1225"/>
                  </a:cubicBezTo>
                  <a:close/>
                  <a:moveTo>
                    <a:pt x="11828" y="3795"/>
                  </a:moveTo>
                  <a:lnTo>
                    <a:pt x="11828" y="7938"/>
                  </a:lnTo>
                  <a:cubicBezTo>
                    <a:pt x="11828" y="8173"/>
                    <a:pt x="11828" y="8231"/>
                    <a:pt x="13191" y="10215"/>
                  </a:cubicBezTo>
                  <a:lnTo>
                    <a:pt x="6558" y="10215"/>
                  </a:lnTo>
                  <a:cubicBezTo>
                    <a:pt x="8039" y="8173"/>
                    <a:pt x="7979" y="8231"/>
                    <a:pt x="7979" y="8055"/>
                  </a:cubicBezTo>
                  <a:lnTo>
                    <a:pt x="7979" y="3795"/>
                  </a:lnTo>
                  <a:close/>
                  <a:moveTo>
                    <a:pt x="14139" y="11442"/>
                  </a:moveTo>
                  <a:cubicBezTo>
                    <a:pt x="15441" y="13367"/>
                    <a:pt x="17099" y="15761"/>
                    <a:pt x="18225" y="17396"/>
                  </a:cubicBezTo>
                  <a:cubicBezTo>
                    <a:pt x="19112" y="18680"/>
                    <a:pt x="18225" y="20373"/>
                    <a:pt x="16565" y="20373"/>
                  </a:cubicBezTo>
                  <a:lnTo>
                    <a:pt x="3242" y="20373"/>
                  </a:lnTo>
                  <a:cubicBezTo>
                    <a:pt x="1702" y="20373"/>
                    <a:pt x="813" y="18622"/>
                    <a:pt x="1702" y="17396"/>
                  </a:cubicBezTo>
                  <a:cubicBezTo>
                    <a:pt x="2590" y="16054"/>
                    <a:pt x="4366" y="13601"/>
                    <a:pt x="5789" y="11442"/>
                  </a:cubicBezTo>
                  <a:close/>
                  <a:moveTo>
                    <a:pt x="7328" y="0"/>
                  </a:moveTo>
                  <a:cubicBezTo>
                    <a:pt x="6263" y="0"/>
                    <a:pt x="5373" y="875"/>
                    <a:pt x="5373" y="1925"/>
                  </a:cubicBezTo>
                  <a:cubicBezTo>
                    <a:pt x="5373" y="2802"/>
                    <a:pt x="5966" y="3445"/>
                    <a:pt x="6736" y="3736"/>
                  </a:cubicBezTo>
                  <a:lnTo>
                    <a:pt x="6736" y="7821"/>
                  </a:lnTo>
                  <a:cubicBezTo>
                    <a:pt x="6084" y="8874"/>
                    <a:pt x="1347" y="15587"/>
                    <a:pt x="576" y="16638"/>
                  </a:cubicBezTo>
                  <a:cubicBezTo>
                    <a:pt x="-903" y="18739"/>
                    <a:pt x="637" y="21600"/>
                    <a:pt x="3242" y="21600"/>
                  </a:cubicBezTo>
                  <a:lnTo>
                    <a:pt x="16565" y="21600"/>
                  </a:lnTo>
                  <a:cubicBezTo>
                    <a:pt x="16592" y="21600"/>
                    <a:pt x="16618" y="21600"/>
                    <a:pt x="16642" y="21600"/>
                  </a:cubicBezTo>
                  <a:cubicBezTo>
                    <a:pt x="19203" y="21600"/>
                    <a:pt x="20697" y="18719"/>
                    <a:pt x="19231" y="16695"/>
                  </a:cubicBezTo>
                  <a:cubicBezTo>
                    <a:pt x="18402" y="15645"/>
                    <a:pt x="13842" y="8991"/>
                    <a:pt x="13191" y="7881"/>
                  </a:cubicBezTo>
                  <a:lnTo>
                    <a:pt x="13191" y="3678"/>
                  </a:lnTo>
                  <a:cubicBezTo>
                    <a:pt x="13902" y="3385"/>
                    <a:pt x="14434" y="2685"/>
                    <a:pt x="14434" y="1925"/>
                  </a:cubicBezTo>
                  <a:cubicBezTo>
                    <a:pt x="14434" y="875"/>
                    <a:pt x="13547" y="0"/>
                    <a:pt x="124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25" name="Google Shape;5625;p43"/>
            <p:cNvSpPr/>
            <p:nvPr/>
          </p:nvSpPr>
          <p:spPr>
            <a:xfrm>
              <a:off x="197841" y="475311"/>
              <a:ext cx="191841" cy="189696"/>
            </a:xfrm>
            <a:custGeom>
              <a:rect b="b" l="l" r="r" t="t"/>
              <a:pathLst>
                <a:path extrusionOk="0" h="21600" w="21600">
                  <a:moveTo>
                    <a:pt x="10800" y="5461"/>
                  </a:moveTo>
                  <a:cubicBezTo>
                    <a:pt x="13504" y="5461"/>
                    <a:pt x="15958" y="7943"/>
                    <a:pt x="15958" y="10678"/>
                  </a:cubicBezTo>
                  <a:cubicBezTo>
                    <a:pt x="15958" y="13901"/>
                    <a:pt x="13745" y="16139"/>
                    <a:pt x="10800" y="16139"/>
                  </a:cubicBezTo>
                  <a:cubicBezTo>
                    <a:pt x="7855" y="16139"/>
                    <a:pt x="5649" y="13404"/>
                    <a:pt x="5649" y="10678"/>
                  </a:cubicBezTo>
                  <a:cubicBezTo>
                    <a:pt x="5649" y="7699"/>
                    <a:pt x="8104" y="5461"/>
                    <a:pt x="10800" y="5461"/>
                  </a:cubicBezTo>
                  <a:close/>
                  <a:moveTo>
                    <a:pt x="10800" y="0"/>
                  </a:moveTo>
                  <a:cubicBezTo>
                    <a:pt x="4909" y="0"/>
                    <a:pt x="0" y="4965"/>
                    <a:pt x="0" y="10678"/>
                  </a:cubicBezTo>
                  <a:cubicBezTo>
                    <a:pt x="0" y="16635"/>
                    <a:pt x="4909" y="21600"/>
                    <a:pt x="10800" y="21600"/>
                  </a:cubicBezTo>
                  <a:cubicBezTo>
                    <a:pt x="16691" y="21600"/>
                    <a:pt x="21600" y="16635"/>
                    <a:pt x="21600" y="10678"/>
                  </a:cubicBezTo>
                  <a:cubicBezTo>
                    <a:pt x="21600" y="4965"/>
                    <a:pt x="1669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26" name="Google Shape;5626;p43"/>
            <p:cNvSpPr/>
            <p:nvPr/>
          </p:nvSpPr>
          <p:spPr>
            <a:xfrm>
              <a:off x="435496" y="569086"/>
              <a:ext cx="141736" cy="141667"/>
            </a:xfrm>
            <a:custGeom>
              <a:rect b="b" l="l" r="r" t="t"/>
              <a:pathLst>
                <a:path extrusionOk="0" h="21600" w="21600">
                  <a:moveTo>
                    <a:pt x="10969" y="7313"/>
                  </a:moveTo>
                  <a:cubicBezTo>
                    <a:pt x="12962" y="7313"/>
                    <a:pt x="14618" y="8969"/>
                    <a:pt x="14618" y="10964"/>
                  </a:cubicBezTo>
                  <a:cubicBezTo>
                    <a:pt x="14618" y="12958"/>
                    <a:pt x="12962" y="14625"/>
                    <a:pt x="10969" y="14625"/>
                  </a:cubicBezTo>
                  <a:cubicBezTo>
                    <a:pt x="8638" y="14625"/>
                    <a:pt x="7309" y="12958"/>
                    <a:pt x="7309" y="10964"/>
                  </a:cubicBezTo>
                  <a:cubicBezTo>
                    <a:pt x="7309" y="8969"/>
                    <a:pt x="8638" y="7313"/>
                    <a:pt x="10969" y="7313"/>
                  </a:cubicBezTo>
                  <a:close/>
                  <a:moveTo>
                    <a:pt x="10969" y="0"/>
                  </a:moveTo>
                  <a:cubicBezTo>
                    <a:pt x="4989" y="0"/>
                    <a:pt x="0" y="4981"/>
                    <a:pt x="0" y="10964"/>
                  </a:cubicBezTo>
                  <a:cubicBezTo>
                    <a:pt x="0" y="16619"/>
                    <a:pt x="4989" y="21600"/>
                    <a:pt x="10969" y="21600"/>
                  </a:cubicBezTo>
                  <a:cubicBezTo>
                    <a:pt x="16611" y="21600"/>
                    <a:pt x="21600" y="16619"/>
                    <a:pt x="21600" y="10964"/>
                  </a:cubicBezTo>
                  <a:cubicBezTo>
                    <a:pt x="21600" y="4981"/>
                    <a:pt x="16611" y="0"/>
                    <a:pt x="10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627" name="Google Shape;5627;p43"/>
          <p:cNvGrpSpPr/>
          <p:nvPr/>
        </p:nvGrpSpPr>
        <p:grpSpPr>
          <a:xfrm>
            <a:off x="14894745" y="3735593"/>
            <a:ext cx="808960" cy="806745"/>
            <a:chOff x="0" y="-1"/>
            <a:chExt cx="808958" cy="806743"/>
          </a:xfrm>
        </p:grpSpPr>
        <p:sp>
          <p:nvSpPr>
            <p:cNvPr id="5628" name="Google Shape;5628;p43"/>
            <p:cNvSpPr/>
            <p:nvPr/>
          </p:nvSpPr>
          <p:spPr>
            <a:xfrm>
              <a:off x="0" y="-1"/>
              <a:ext cx="808958" cy="806743"/>
            </a:xfrm>
            <a:custGeom>
              <a:rect b="b" l="l" r="r" t="t"/>
              <a:pathLst>
                <a:path extrusionOk="0" h="21600" w="21600">
                  <a:moveTo>
                    <a:pt x="17642" y="1343"/>
                  </a:moveTo>
                  <a:cubicBezTo>
                    <a:pt x="17932" y="1343"/>
                    <a:pt x="18165" y="1460"/>
                    <a:pt x="18281" y="1694"/>
                  </a:cubicBezTo>
                  <a:lnTo>
                    <a:pt x="19737" y="5136"/>
                  </a:lnTo>
                  <a:lnTo>
                    <a:pt x="2097" y="5136"/>
                  </a:lnTo>
                  <a:lnTo>
                    <a:pt x="3494" y="1694"/>
                  </a:lnTo>
                  <a:cubicBezTo>
                    <a:pt x="3552" y="1460"/>
                    <a:pt x="3844" y="1343"/>
                    <a:pt x="4076" y="1343"/>
                  </a:cubicBezTo>
                  <a:close/>
                  <a:moveTo>
                    <a:pt x="19678" y="6306"/>
                  </a:moveTo>
                  <a:cubicBezTo>
                    <a:pt x="20087" y="6306"/>
                    <a:pt x="20377" y="6597"/>
                    <a:pt x="20377" y="6947"/>
                  </a:cubicBezTo>
                  <a:lnTo>
                    <a:pt x="20377" y="9574"/>
                  </a:lnTo>
                  <a:cubicBezTo>
                    <a:pt x="20377" y="9924"/>
                    <a:pt x="20087" y="10215"/>
                    <a:pt x="19678" y="10215"/>
                  </a:cubicBezTo>
                  <a:lnTo>
                    <a:pt x="1922" y="10215"/>
                  </a:lnTo>
                  <a:cubicBezTo>
                    <a:pt x="1573" y="10215"/>
                    <a:pt x="1282" y="9924"/>
                    <a:pt x="1282" y="9574"/>
                  </a:cubicBezTo>
                  <a:lnTo>
                    <a:pt x="1282" y="6947"/>
                  </a:lnTo>
                  <a:cubicBezTo>
                    <a:pt x="1282" y="6597"/>
                    <a:pt x="1573" y="6306"/>
                    <a:pt x="1922" y="6306"/>
                  </a:cubicBezTo>
                  <a:close/>
                  <a:moveTo>
                    <a:pt x="19737" y="11499"/>
                  </a:moveTo>
                  <a:cubicBezTo>
                    <a:pt x="20087" y="11559"/>
                    <a:pt x="20377" y="11792"/>
                    <a:pt x="20377" y="12142"/>
                  </a:cubicBezTo>
                  <a:lnTo>
                    <a:pt x="20377" y="14711"/>
                  </a:lnTo>
                  <a:cubicBezTo>
                    <a:pt x="20377" y="15061"/>
                    <a:pt x="20087" y="15354"/>
                    <a:pt x="19737" y="15354"/>
                  </a:cubicBezTo>
                  <a:lnTo>
                    <a:pt x="1981" y="15354"/>
                  </a:lnTo>
                  <a:cubicBezTo>
                    <a:pt x="1573" y="15354"/>
                    <a:pt x="1282" y="15061"/>
                    <a:pt x="1282" y="14711"/>
                  </a:cubicBezTo>
                  <a:lnTo>
                    <a:pt x="1282" y="12142"/>
                  </a:lnTo>
                  <a:cubicBezTo>
                    <a:pt x="1282" y="11792"/>
                    <a:pt x="1573" y="11499"/>
                    <a:pt x="1981" y="11499"/>
                  </a:cubicBezTo>
                  <a:close/>
                  <a:moveTo>
                    <a:pt x="19737" y="16578"/>
                  </a:moveTo>
                  <a:cubicBezTo>
                    <a:pt x="20087" y="16578"/>
                    <a:pt x="20377" y="16871"/>
                    <a:pt x="20377" y="17221"/>
                  </a:cubicBezTo>
                  <a:lnTo>
                    <a:pt x="20377" y="19790"/>
                  </a:lnTo>
                  <a:cubicBezTo>
                    <a:pt x="20377" y="20140"/>
                    <a:pt x="20087" y="20433"/>
                    <a:pt x="19737" y="20433"/>
                  </a:cubicBezTo>
                  <a:lnTo>
                    <a:pt x="1981" y="20433"/>
                  </a:lnTo>
                  <a:cubicBezTo>
                    <a:pt x="1573" y="20433"/>
                    <a:pt x="1282" y="20140"/>
                    <a:pt x="1282" y="19790"/>
                  </a:cubicBezTo>
                  <a:lnTo>
                    <a:pt x="1282" y="17221"/>
                  </a:lnTo>
                  <a:cubicBezTo>
                    <a:pt x="1282" y="16871"/>
                    <a:pt x="1573" y="16578"/>
                    <a:pt x="1981" y="16578"/>
                  </a:cubicBezTo>
                  <a:close/>
                  <a:moveTo>
                    <a:pt x="4017" y="0"/>
                  </a:moveTo>
                  <a:cubicBezTo>
                    <a:pt x="3202" y="0"/>
                    <a:pt x="2563" y="467"/>
                    <a:pt x="2271" y="1167"/>
                  </a:cubicBezTo>
                  <a:lnTo>
                    <a:pt x="118" y="6306"/>
                  </a:lnTo>
                  <a:cubicBezTo>
                    <a:pt x="59" y="6539"/>
                    <a:pt x="0" y="6830"/>
                    <a:pt x="0" y="7006"/>
                  </a:cubicBezTo>
                  <a:lnTo>
                    <a:pt x="0" y="9632"/>
                  </a:lnTo>
                  <a:cubicBezTo>
                    <a:pt x="0" y="10158"/>
                    <a:pt x="235" y="10625"/>
                    <a:pt x="525" y="10858"/>
                  </a:cubicBezTo>
                  <a:cubicBezTo>
                    <a:pt x="235" y="11266"/>
                    <a:pt x="0" y="11676"/>
                    <a:pt x="0" y="12142"/>
                  </a:cubicBezTo>
                  <a:lnTo>
                    <a:pt x="0" y="14653"/>
                  </a:lnTo>
                  <a:cubicBezTo>
                    <a:pt x="0" y="15178"/>
                    <a:pt x="235" y="15645"/>
                    <a:pt x="525" y="15937"/>
                  </a:cubicBezTo>
                  <a:cubicBezTo>
                    <a:pt x="235" y="16288"/>
                    <a:pt x="0" y="16695"/>
                    <a:pt x="0" y="17162"/>
                  </a:cubicBezTo>
                  <a:lnTo>
                    <a:pt x="0" y="19732"/>
                  </a:lnTo>
                  <a:cubicBezTo>
                    <a:pt x="0" y="20724"/>
                    <a:pt x="874" y="21600"/>
                    <a:pt x="1865" y="21600"/>
                  </a:cubicBezTo>
                  <a:lnTo>
                    <a:pt x="19621" y="21600"/>
                  </a:lnTo>
                  <a:cubicBezTo>
                    <a:pt x="20669" y="21600"/>
                    <a:pt x="21541" y="20724"/>
                    <a:pt x="21541" y="19732"/>
                  </a:cubicBezTo>
                  <a:lnTo>
                    <a:pt x="21541" y="17162"/>
                  </a:lnTo>
                  <a:cubicBezTo>
                    <a:pt x="21541" y="16638"/>
                    <a:pt x="21308" y="16228"/>
                    <a:pt x="21018" y="15937"/>
                  </a:cubicBezTo>
                  <a:cubicBezTo>
                    <a:pt x="21308" y="15528"/>
                    <a:pt x="21541" y="15120"/>
                    <a:pt x="21541" y="14653"/>
                  </a:cubicBezTo>
                  <a:lnTo>
                    <a:pt x="21541" y="12142"/>
                  </a:lnTo>
                  <a:cubicBezTo>
                    <a:pt x="21541" y="11616"/>
                    <a:pt x="21308" y="11149"/>
                    <a:pt x="21018" y="10858"/>
                  </a:cubicBezTo>
                  <a:cubicBezTo>
                    <a:pt x="21308" y="10508"/>
                    <a:pt x="21541" y="10099"/>
                    <a:pt x="21541" y="9632"/>
                  </a:cubicBezTo>
                  <a:lnTo>
                    <a:pt x="21541" y="7006"/>
                  </a:lnTo>
                  <a:lnTo>
                    <a:pt x="21600" y="7006"/>
                  </a:lnTo>
                  <a:cubicBezTo>
                    <a:pt x="21600" y="6830"/>
                    <a:pt x="21541" y="6539"/>
                    <a:pt x="21424" y="6306"/>
                  </a:cubicBezTo>
                  <a:lnTo>
                    <a:pt x="19329" y="1167"/>
                  </a:lnTo>
                  <a:cubicBezTo>
                    <a:pt x="19039" y="467"/>
                    <a:pt x="18340" y="0"/>
                    <a:pt x="175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29" name="Google Shape;5629;p43"/>
            <p:cNvSpPr/>
            <p:nvPr/>
          </p:nvSpPr>
          <p:spPr>
            <a:xfrm>
              <a:off x="237434" y="679747"/>
              <a:ext cx="479673" cy="50176"/>
            </a:xfrm>
            <a:custGeom>
              <a:rect b="b" l="l" r="r" t="t"/>
              <a:pathLst>
                <a:path extrusionOk="0" h="21600" w="21600">
                  <a:moveTo>
                    <a:pt x="1178" y="0"/>
                  </a:moveTo>
                  <a:cubicBezTo>
                    <a:pt x="492" y="0"/>
                    <a:pt x="0" y="4707"/>
                    <a:pt x="0" y="11262"/>
                  </a:cubicBezTo>
                  <a:cubicBezTo>
                    <a:pt x="0" y="16893"/>
                    <a:pt x="492" y="21600"/>
                    <a:pt x="1178" y="21600"/>
                  </a:cubicBezTo>
                  <a:lnTo>
                    <a:pt x="20522" y="21600"/>
                  </a:lnTo>
                  <a:cubicBezTo>
                    <a:pt x="21111" y="21600"/>
                    <a:pt x="21600" y="16893"/>
                    <a:pt x="21600" y="11262"/>
                  </a:cubicBezTo>
                  <a:cubicBezTo>
                    <a:pt x="21600" y="4707"/>
                    <a:pt x="21111" y="0"/>
                    <a:pt x="205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30" name="Google Shape;5630;p43"/>
            <p:cNvSpPr/>
            <p:nvPr/>
          </p:nvSpPr>
          <p:spPr>
            <a:xfrm>
              <a:off x="237434" y="298211"/>
              <a:ext cx="479673" cy="50106"/>
            </a:xfrm>
            <a:custGeom>
              <a:rect b="b" l="l" r="r" t="t"/>
              <a:pathLst>
                <a:path extrusionOk="0" h="21600" w="21600">
                  <a:moveTo>
                    <a:pt x="1178" y="0"/>
                  </a:moveTo>
                  <a:cubicBezTo>
                    <a:pt x="492" y="0"/>
                    <a:pt x="0" y="4684"/>
                    <a:pt x="0" y="11277"/>
                  </a:cubicBezTo>
                  <a:cubicBezTo>
                    <a:pt x="0" y="16916"/>
                    <a:pt x="492" y="21600"/>
                    <a:pt x="1178" y="21600"/>
                  </a:cubicBezTo>
                  <a:lnTo>
                    <a:pt x="20522" y="21600"/>
                  </a:lnTo>
                  <a:cubicBezTo>
                    <a:pt x="21111" y="21600"/>
                    <a:pt x="21600" y="16916"/>
                    <a:pt x="21600" y="11277"/>
                  </a:cubicBezTo>
                  <a:cubicBezTo>
                    <a:pt x="21600" y="4684"/>
                    <a:pt x="21111" y="0"/>
                    <a:pt x="205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31" name="Google Shape;5631;p43"/>
            <p:cNvSpPr/>
            <p:nvPr/>
          </p:nvSpPr>
          <p:spPr>
            <a:xfrm>
              <a:off x="87344" y="298211"/>
              <a:ext cx="50176" cy="52321"/>
            </a:xfrm>
            <a:custGeom>
              <a:rect b="b" l="l" r="r" t="t"/>
              <a:pathLst>
                <a:path extrusionOk="0" h="21600" w="21600">
                  <a:moveTo>
                    <a:pt x="11262" y="0"/>
                  </a:moveTo>
                  <a:cubicBezTo>
                    <a:pt x="4707" y="0"/>
                    <a:pt x="0" y="4486"/>
                    <a:pt x="0" y="10800"/>
                  </a:cubicBezTo>
                  <a:cubicBezTo>
                    <a:pt x="0" y="16200"/>
                    <a:pt x="4707" y="21600"/>
                    <a:pt x="11262" y="21600"/>
                  </a:cubicBezTo>
                  <a:cubicBezTo>
                    <a:pt x="16893" y="21600"/>
                    <a:pt x="21600" y="16200"/>
                    <a:pt x="21600" y="10800"/>
                  </a:cubicBezTo>
                  <a:cubicBezTo>
                    <a:pt x="21600" y="4486"/>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32" name="Google Shape;5632;p43"/>
            <p:cNvSpPr/>
            <p:nvPr/>
          </p:nvSpPr>
          <p:spPr>
            <a:xfrm>
              <a:off x="238577" y="489982"/>
              <a:ext cx="477458" cy="47961"/>
            </a:xfrm>
            <a:custGeom>
              <a:rect b="b" l="l" r="r" t="t"/>
              <a:pathLst>
                <a:path extrusionOk="0" h="21600" w="21600">
                  <a:moveTo>
                    <a:pt x="1083" y="0"/>
                  </a:moveTo>
                  <a:cubicBezTo>
                    <a:pt x="492" y="0"/>
                    <a:pt x="0" y="4925"/>
                    <a:pt x="0" y="10816"/>
                  </a:cubicBezTo>
                  <a:cubicBezTo>
                    <a:pt x="97" y="16706"/>
                    <a:pt x="492" y="21600"/>
                    <a:pt x="1083" y="21600"/>
                  </a:cubicBezTo>
                  <a:lnTo>
                    <a:pt x="20517" y="21600"/>
                  </a:lnTo>
                  <a:cubicBezTo>
                    <a:pt x="21206" y="21600"/>
                    <a:pt x="21600" y="16706"/>
                    <a:pt x="21600" y="10816"/>
                  </a:cubicBezTo>
                  <a:cubicBezTo>
                    <a:pt x="21600" y="4925"/>
                    <a:pt x="21206" y="0"/>
                    <a:pt x="205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33" name="Google Shape;5633;p43"/>
            <p:cNvSpPr/>
            <p:nvPr/>
          </p:nvSpPr>
          <p:spPr>
            <a:xfrm>
              <a:off x="87344" y="489982"/>
              <a:ext cx="50176" cy="47961"/>
            </a:xfrm>
            <a:custGeom>
              <a:rect b="b" l="l" r="r" t="t"/>
              <a:pathLst>
                <a:path extrusionOk="0" h="21600" w="21600">
                  <a:moveTo>
                    <a:pt x="11262" y="0"/>
                  </a:moveTo>
                  <a:cubicBezTo>
                    <a:pt x="4707" y="0"/>
                    <a:pt x="0" y="4925"/>
                    <a:pt x="0" y="10816"/>
                  </a:cubicBezTo>
                  <a:cubicBezTo>
                    <a:pt x="0" y="16706"/>
                    <a:pt x="4707" y="21600"/>
                    <a:pt x="11262" y="21600"/>
                  </a:cubicBezTo>
                  <a:cubicBezTo>
                    <a:pt x="16893" y="21600"/>
                    <a:pt x="21600" y="16706"/>
                    <a:pt x="21600" y="10816"/>
                  </a:cubicBezTo>
                  <a:cubicBezTo>
                    <a:pt x="21600" y="4925"/>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34" name="Google Shape;5634;p43"/>
            <p:cNvSpPr/>
            <p:nvPr/>
          </p:nvSpPr>
          <p:spPr>
            <a:xfrm>
              <a:off x="87344" y="679747"/>
              <a:ext cx="50176" cy="50176"/>
            </a:xfrm>
            <a:custGeom>
              <a:rect b="b" l="l" r="r" t="t"/>
              <a:pathLst>
                <a:path extrusionOk="0" h="21600" w="21600">
                  <a:moveTo>
                    <a:pt x="11262" y="0"/>
                  </a:moveTo>
                  <a:cubicBezTo>
                    <a:pt x="4707" y="0"/>
                    <a:pt x="0" y="4707"/>
                    <a:pt x="0" y="11262"/>
                  </a:cubicBezTo>
                  <a:cubicBezTo>
                    <a:pt x="0" y="16893"/>
                    <a:pt x="4707" y="21600"/>
                    <a:pt x="11262" y="21600"/>
                  </a:cubicBezTo>
                  <a:cubicBezTo>
                    <a:pt x="16893" y="21600"/>
                    <a:pt x="21600" y="16893"/>
                    <a:pt x="21600" y="11262"/>
                  </a:cubicBezTo>
                  <a:cubicBezTo>
                    <a:pt x="21600" y="4707"/>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635" name="Google Shape;5635;p43"/>
          <p:cNvGrpSpPr/>
          <p:nvPr/>
        </p:nvGrpSpPr>
        <p:grpSpPr>
          <a:xfrm>
            <a:off x="14917622" y="4734799"/>
            <a:ext cx="808891" cy="804531"/>
            <a:chOff x="-1" y="69"/>
            <a:chExt cx="808890" cy="804529"/>
          </a:xfrm>
        </p:grpSpPr>
        <p:sp>
          <p:nvSpPr>
            <p:cNvPr id="5636" name="Google Shape;5636;p43"/>
            <p:cNvSpPr/>
            <p:nvPr/>
          </p:nvSpPr>
          <p:spPr>
            <a:xfrm>
              <a:off x="209425" y="677049"/>
              <a:ext cx="48030" cy="47961"/>
            </a:xfrm>
            <a:custGeom>
              <a:rect b="b" l="l" r="r" t="t"/>
              <a:pathLst>
                <a:path extrusionOk="0" h="21600" w="21600">
                  <a:moveTo>
                    <a:pt x="10800" y="0"/>
                  </a:moveTo>
                  <a:cubicBezTo>
                    <a:pt x="3953" y="0"/>
                    <a:pt x="0" y="4894"/>
                    <a:pt x="0" y="10784"/>
                  </a:cubicBezTo>
                  <a:cubicBezTo>
                    <a:pt x="0" y="16675"/>
                    <a:pt x="3953" y="21600"/>
                    <a:pt x="10800" y="21600"/>
                  </a:cubicBezTo>
                  <a:cubicBezTo>
                    <a:pt x="16682" y="21600"/>
                    <a:pt x="21600" y="16675"/>
                    <a:pt x="21600" y="10784"/>
                  </a:cubicBezTo>
                  <a:cubicBezTo>
                    <a:pt x="20604" y="4894"/>
                    <a:pt x="1571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37" name="Google Shape;5637;p43"/>
            <p:cNvSpPr/>
            <p:nvPr/>
          </p:nvSpPr>
          <p:spPr>
            <a:xfrm>
              <a:off x="479433" y="99173"/>
              <a:ext cx="143882" cy="333646"/>
            </a:xfrm>
            <a:custGeom>
              <a:rect b="b" l="l" r="r" t="t"/>
              <a:pathLst>
                <a:path extrusionOk="0" h="21600" w="21600">
                  <a:moveTo>
                    <a:pt x="10473" y="0"/>
                  </a:moveTo>
                  <a:cubicBezTo>
                    <a:pt x="8509" y="0"/>
                    <a:pt x="6878" y="708"/>
                    <a:pt x="6878" y="1694"/>
                  </a:cubicBezTo>
                  <a:lnTo>
                    <a:pt x="6878" y="3392"/>
                  </a:lnTo>
                  <a:cubicBezTo>
                    <a:pt x="2618" y="4095"/>
                    <a:pt x="0" y="5650"/>
                    <a:pt x="0" y="7765"/>
                  </a:cubicBezTo>
                  <a:cubicBezTo>
                    <a:pt x="0" y="10305"/>
                    <a:pt x="4914" y="12424"/>
                    <a:pt x="10473" y="12424"/>
                  </a:cubicBezTo>
                  <a:cubicBezTo>
                    <a:pt x="13745" y="12424"/>
                    <a:pt x="15387" y="13974"/>
                    <a:pt x="13091" y="15103"/>
                  </a:cubicBezTo>
                  <a:cubicBezTo>
                    <a:pt x="12436" y="15318"/>
                    <a:pt x="11460" y="15422"/>
                    <a:pt x="10514" y="15422"/>
                  </a:cubicBezTo>
                  <a:cubicBezTo>
                    <a:pt x="9579" y="15422"/>
                    <a:pt x="8675" y="15318"/>
                    <a:pt x="8187" y="15103"/>
                  </a:cubicBezTo>
                  <a:cubicBezTo>
                    <a:pt x="7532" y="14821"/>
                    <a:pt x="6545" y="14682"/>
                    <a:pt x="5610" y="14682"/>
                  </a:cubicBezTo>
                  <a:cubicBezTo>
                    <a:pt x="4665" y="14682"/>
                    <a:pt x="3761" y="14821"/>
                    <a:pt x="3273" y="15103"/>
                  </a:cubicBezTo>
                  <a:cubicBezTo>
                    <a:pt x="1964" y="15529"/>
                    <a:pt x="1964" y="16658"/>
                    <a:pt x="3273" y="17223"/>
                  </a:cubicBezTo>
                  <a:cubicBezTo>
                    <a:pt x="4260" y="17648"/>
                    <a:pt x="5569" y="18069"/>
                    <a:pt x="7200" y="18213"/>
                  </a:cubicBezTo>
                  <a:lnTo>
                    <a:pt x="7200" y="20045"/>
                  </a:lnTo>
                  <a:cubicBezTo>
                    <a:pt x="7200" y="20892"/>
                    <a:pt x="8842" y="21600"/>
                    <a:pt x="10805" y="21600"/>
                  </a:cubicBezTo>
                  <a:cubicBezTo>
                    <a:pt x="13091" y="21600"/>
                    <a:pt x="14732" y="20892"/>
                    <a:pt x="14732" y="20045"/>
                  </a:cubicBezTo>
                  <a:lnTo>
                    <a:pt x="14732" y="18213"/>
                  </a:lnTo>
                  <a:cubicBezTo>
                    <a:pt x="18660" y="17505"/>
                    <a:pt x="21600" y="15950"/>
                    <a:pt x="21600" y="13835"/>
                  </a:cubicBezTo>
                  <a:cubicBezTo>
                    <a:pt x="21600" y="11295"/>
                    <a:pt x="16696" y="9176"/>
                    <a:pt x="10805" y="9176"/>
                  </a:cubicBezTo>
                  <a:cubicBezTo>
                    <a:pt x="8842" y="9176"/>
                    <a:pt x="7200" y="8472"/>
                    <a:pt x="7200" y="7626"/>
                  </a:cubicBezTo>
                  <a:cubicBezTo>
                    <a:pt x="7200" y="6698"/>
                    <a:pt x="8748" y="6075"/>
                    <a:pt x="10556" y="6075"/>
                  </a:cubicBezTo>
                  <a:cubicBezTo>
                    <a:pt x="11501" y="6075"/>
                    <a:pt x="12519" y="6246"/>
                    <a:pt x="13423" y="6635"/>
                  </a:cubicBezTo>
                  <a:cubicBezTo>
                    <a:pt x="14078" y="6846"/>
                    <a:pt x="14971" y="6954"/>
                    <a:pt x="15875" y="6954"/>
                  </a:cubicBezTo>
                  <a:cubicBezTo>
                    <a:pt x="16779" y="6954"/>
                    <a:pt x="17673" y="6846"/>
                    <a:pt x="18327" y="6635"/>
                  </a:cubicBezTo>
                  <a:cubicBezTo>
                    <a:pt x="19314" y="6071"/>
                    <a:pt x="19314" y="4942"/>
                    <a:pt x="18327" y="4521"/>
                  </a:cubicBezTo>
                  <a:cubicBezTo>
                    <a:pt x="17018" y="3956"/>
                    <a:pt x="15709" y="3531"/>
                    <a:pt x="14078" y="3392"/>
                  </a:cubicBezTo>
                  <a:lnTo>
                    <a:pt x="14078" y="1694"/>
                  </a:lnTo>
                  <a:cubicBezTo>
                    <a:pt x="14078" y="708"/>
                    <a:pt x="12436" y="0"/>
                    <a:pt x="104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38" name="Google Shape;5638;p43"/>
            <p:cNvSpPr/>
            <p:nvPr/>
          </p:nvSpPr>
          <p:spPr>
            <a:xfrm>
              <a:off x="-1" y="69"/>
              <a:ext cx="808890" cy="804529"/>
            </a:xfrm>
            <a:custGeom>
              <a:rect b="b" l="l" r="r" t="t"/>
              <a:pathLst>
                <a:path extrusionOk="0" h="21600" w="21600">
                  <a:moveTo>
                    <a:pt x="9257" y="2516"/>
                  </a:moveTo>
                  <a:cubicBezTo>
                    <a:pt x="8850" y="2926"/>
                    <a:pt x="8675" y="3335"/>
                    <a:pt x="8385" y="3805"/>
                  </a:cubicBezTo>
                  <a:lnTo>
                    <a:pt x="1223" y="3805"/>
                  </a:lnTo>
                  <a:lnTo>
                    <a:pt x="1223" y="3101"/>
                  </a:lnTo>
                  <a:cubicBezTo>
                    <a:pt x="1223" y="2809"/>
                    <a:pt x="1514" y="2516"/>
                    <a:pt x="1863" y="2516"/>
                  </a:cubicBezTo>
                  <a:close/>
                  <a:moveTo>
                    <a:pt x="14614" y="1288"/>
                  </a:moveTo>
                  <a:cubicBezTo>
                    <a:pt x="17758" y="1288"/>
                    <a:pt x="20319" y="3863"/>
                    <a:pt x="20319" y="7023"/>
                  </a:cubicBezTo>
                  <a:cubicBezTo>
                    <a:pt x="20319" y="10126"/>
                    <a:pt x="17758" y="12702"/>
                    <a:pt x="14614" y="12702"/>
                  </a:cubicBezTo>
                  <a:cubicBezTo>
                    <a:pt x="13507" y="12702"/>
                    <a:pt x="12343" y="12410"/>
                    <a:pt x="11469" y="11825"/>
                  </a:cubicBezTo>
                  <a:cubicBezTo>
                    <a:pt x="11388" y="11782"/>
                    <a:pt x="11247" y="11741"/>
                    <a:pt x="11131" y="11741"/>
                  </a:cubicBezTo>
                  <a:cubicBezTo>
                    <a:pt x="11083" y="11741"/>
                    <a:pt x="11038" y="11749"/>
                    <a:pt x="11003" y="11765"/>
                  </a:cubicBezTo>
                  <a:cubicBezTo>
                    <a:pt x="10480" y="11882"/>
                    <a:pt x="9839" y="12116"/>
                    <a:pt x="9257" y="12351"/>
                  </a:cubicBezTo>
                  <a:lnTo>
                    <a:pt x="9839" y="10595"/>
                  </a:lnTo>
                  <a:cubicBezTo>
                    <a:pt x="9898" y="10420"/>
                    <a:pt x="9839" y="10244"/>
                    <a:pt x="9723" y="10069"/>
                  </a:cubicBezTo>
                  <a:cubicBezTo>
                    <a:pt x="9140" y="9190"/>
                    <a:pt x="8850" y="8077"/>
                    <a:pt x="8850" y="7023"/>
                  </a:cubicBezTo>
                  <a:cubicBezTo>
                    <a:pt x="8850" y="3863"/>
                    <a:pt x="11528" y="1288"/>
                    <a:pt x="14614" y="1288"/>
                  </a:cubicBezTo>
                  <a:close/>
                  <a:moveTo>
                    <a:pt x="7860" y="5033"/>
                  </a:moveTo>
                  <a:cubicBezTo>
                    <a:pt x="7743" y="5619"/>
                    <a:pt x="7570" y="6264"/>
                    <a:pt x="7570" y="6906"/>
                  </a:cubicBezTo>
                  <a:cubicBezTo>
                    <a:pt x="7570" y="8194"/>
                    <a:pt x="7860" y="9365"/>
                    <a:pt x="8501" y="10420"/>
                  </a:cubicBezTo>
                  <a:lnTo>
                    <a:pt x="7627" y="13170"/>
                  </a:lnTo>
                  <a:cubicBezTo>
                    <a:pt x="7570" y="13346"/>
                    <a:pt x="7627" y="13638"/>
                    <a:pt x="7802" y="13815"/>
                  </a:cubicBezTo>
                  <a:cubicBezTo>
                    <a:pt x="7884" y="13896"/>
                    <a:pt x="8054" y="13980"/>
                    <a:pt x="8229" y="13980"/>
                  </a:cubicBezTo>
                  <a:cubicBezTo>
                    <a:pt x="8301" y="13980"/>
                    <a:pt x="8374" y="13965"/>
                    <a:pt x="8442" y="13932"/>
                  </a:cubicBezTo>
                  <a:cubicBezTo>
                    <a:pt x="8442" y="13932"/>
                    <a:pt x="9955" y="13464"/>
                    <a:pt x="11120" y="13053"/>
                  </a:cubicBezTo>
                  <a:cubicBezTo>
                    <a:pt x="11236" y="13170"/>
                    <a:pt x="11353" y="13170"/>
                    <a:pt x="11412" y="13229"/>
                  </a:cubicBezTo>
                  <a:lnTo>
                    <a:pt x="11412" y="15277"/>
                  </a:lnTo>
                  <a:lnTo>
                    <a:pt x="1223" y="15277"/>
                  </a:lnTo>
                  <a:lnTo>
                    <a:pt x="1223" y="5033"/>
                  </a:lnTo>
                  <a:close/>
                  <a:moveTo>
                    <a:pt x="11295" y="16507"/>
                  </a:moveTo>
                  <a:lnTo>
                    <a:pt x="11295" y="19727"/>
                  </a:lnTo>
                  <a:cubicBezTo>
                    <a:pt x="11353" y="20078"/>
                    <a:pt x="11062" y="20370"/>
                    <a:pt x="10713" y="20370"/>
                  </a:cubicBezTo>
                  <a:lnTo>
                    <a:pt x="1806" y="20370"/>
                  </a:lnTo>
                  <a:cubicBezTo>
                    <a:pt x="1456" y="20370"/>
                    <a:pt x="1164" y="20078"/>
                    <a:pt x="1164" y="19727"/>
                  </a:cubicBezTo>
                  <a:lnTo>
                    <a:pt x="1164" y="16507"/>
                  </a:lnTo>
                  <a:close/>
                  <a:moveTo>
                    <a:pt x="14614" y="0"/>
                  </a:moveTo>
                  <a:cubicBezTo>
                    <a:pt x="13158" y="0"/>
                    <a:pt x="11761" y="409"/>
                    <a:pt x="10597" y="1228"/>
                  </a:cubicBezTo>
                  <a:lnTo>
                    <a:pt x="1863" y="1228"/>
                  </a:lnTo>
                  <a:cubicBezTo>
                    <a:pt x="874" y="1228"/>
                    <a:pt x="0" y="2107"/>
                    <a:pt x="0" y="3101"/>
                  </a:cubicBezTo>
                  <a:lnTo>
                    <a:pt x="0" y="19727"/>
                  </a:lnTo>
                  <a:cubicBezTo>
                    <a:pt x="0" y="20721"/>
                    <a:pt x="874" y="21600"/>
                    <a:pt x="1863" y="21600"/>
                  </a:cubicBezTo>
                  <a:lnTo>
                    <a:pt x="10770" y="21600"/>
                  </a:lnTo>
                  <a:cubicBezTo>
                    <a:pt x="11761" y="21600"/>
                    <a:pt x="12635" y="20721"/>
                    <a:pt x="12635" y="19727"/>
                  </a:cubicBezTo>
                  <a:lnTo>
                    <a:pt x="12635" y="13638"/>
                  </a:lnTo>
                  <a:cubicBezTo>
                    <a:pt x="13334" y="13815"/>
                    <a:pt x="13973" y="13932"/>
                    <a:pt x="14614" y="13932"/>
                  </a:cubicBezTo>
                  <a:cubicBezTo>
                    <a:pt x="18456" y="13932"/>
                    <a:pt x="21600" y="10771"/>
                    <a:pt x="21600" y="6906"/>
                  </a:cubicBezTo>
                  <a:cubicBezTo>
                    <a:pt x="21543" y="3101"/>
                    <a:pt x="18399" y="0"/>
                    <a:pt x="146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639" name="Google Shape;5639;p43"/>
          <p:cNvGrpSpPr/>
          <p:nvPr/>
        </p:nvGrpSpPr>
        <p:grpSpPr>
          <a:xfrm>
            <a:off x="19055706" y="3732682"/>
            <a:ext cx="808890" cy="812626"/>
            <a:chOff x="0" y="69"/>
            <a:chExt cx="808889" cy="812625"/>
          </a:xfrm>
        </p:grpSpPr>
        <p:sp>
          <p:nvSpPr>
            <p:cNvPr id="5640" name="Google Shape;5640;p43"/>
            <p:cNvSpPr/>
            <p:nvPr/>
          </p:nvSpPr>
          <p:spPr>
            <a:xfrm>
              <a:off x="141993" y="69"/>
              <a:ext cx="518748" cy="812625"/>
            </a:xfrm>
            <a:custGeom>
              <a:rect b="b" l="l" r="r" t="t"/>
              <a:pathLst>
                <a:path extrusionOk="0" h="21600" w="21167">
                  <a:moveTo>
                    <a:pt x="10489" y="1256"/>
                  </a:moveTo>
                  <a:cubicBezTo>
                    <a:pt x="15380" y="1256"/>
                    <a:pt x="19206" y="3749"/>
                    <a:pt x="19206" y="6878"/>
                  </a:cubicBezTo>
                  <a:cubicBezTo>
                    <a:pt x="19293" y="8791"/>
                    <a:pt x="18226" y="9834"/>
                    <a:pt x="17427" y="10645"/>
                  </a:cubicBezTo>
                  <a:cubicBezTo>
                    <a:pt x="16091" y="12036"/>
                    <a:pt x="15557" y="12732"/>
                    <a:pt x="15557" y="14586"/>
                  </a:cubicBezTo>
                  <a:cubicBezTo>
                    <a:pt x="15557" y="14933"/>
                    <a:pt x="15114" y="15224"/>
                    <a:pt x="14490" y="15224"/>
                  </a:cubicBezTo>
                  <a:lnTo>
                    <a:pt x="6750" y="15224"/>
                  </a:lnTo>
                  <a:cubicBezTo>
                    <a:pt x="6216" y="15224"/>
                    <a:pt x="5773" y="14933"/>
                    <a:pt x="5773" y="14586"/>
                  </a:cubicBezTo>
                  <a:cubicBezTo>
                    <a:pt x="5773" y="12732"/>
                    <a:pt x="5149" y="12095"/>
                    <a:pt x="3816" y="10704"/>
                  </a:cubicBezTo>
                  <a:cubicBezTo>
                    <a:pt x="3104" y="9834"/>
                    <a:pt x="1322" y="8328"/>
                    <a:pt x="1946" y="5894"/>
                  </a:cubicBezTo>
                  <a:cubicBezTo>
                    <a:pt x="2658" y="3344"/>
                    <a:pt x="6038" y="1256"/>
                    <a:pt x="10489" y="1256"/>
                  </a:cubicBezTo>
                  <a:close/>
                  <a:moveTo>
                    <a:pt x="13423" y="16383"/>
                  </a:moveTo>
                  <a:lnTo>
                    <a:pt x="13423" y="17601"/>
                  </a:lnTo>
                  <a:lnTo>
                    <a:pt x="12445" y="17601"/>
                  </a:lnTo>
                  <a:cubicBezTo>
                    <a:pt x="11821" y="17601"/>
                    <a:pt x="11378" y="17890"/>
                    <a:pt x="11378" y="18237"/>
                  </a:cubicBezTo>
                  <a:cubicBezTo>
                    <a:pt x="11378" y="18644"/>
                    <a:pt x="11821" y="18933"/>
                    <a:pt x="12445" y="18933"/>
                  </a:cubicBezTo>
                  <a:lnTo>
                    <a:pt x="13423" y="18933"/>
                  </a:lnTo>
                  <a:lnTo>
                    <a:pt x="13423" y="19571"/>
                  </a:lnTo>
                  <a:cubicBezTo>
                    <a:pt x="13513" y="19919"/>
                    <a:pt x="13067" y="20207"/>
                    <a:pt x="12533" y="20207"/>
                  </a:cubicBezTo>
                  <a:lnTo>
                    <a:pt x="8619" y="20207"/>
                  </a:lnTo>
                  <a:cubicBezTo>
                    <a:pt x="8085" y="20207"/>
                    <a:pt x="7639" y="19919"/>
                    <a:pt x="7639" y="19571"/>
                  </a:cubicBezTo>
                  <a:lnTo>
                    <a:pt x="7639" y="18933"/>
                  </a:lnTo>
                  <a:lnTo>
                    <a:pt x="8619" y="18933"/>
                  </a:lnTo>
                  <a:cubicBezTo>
                    <a:pt x="9240" y="18933"/>
                    <a:pt x="9687" y="18644"/>
                    <a:pt x="9687" y="18237"/>
                  </a:cubicBezTo>
                  <a:cubicBezTo>
                    <a:pt x="9687" y="17890"/>
                    <a:pt x="9240" y="17601"/>
                    <a:pt x="8619" y="17601"/>
                  </a:cubicBezTo>
                  <a:lnTo>
                    <a:pt x="7639" y="17601"/>
                  </a:lnTo>
                  <a:lnTo>
                    <a:pt x="7639" y="16383"/>
                  </a:lnTo>
                  <a:close/>
                  <a:moveTo>
                    <a:pt x="10726" y="0"/>
                  </a:moveTo>
                  <a:cubicBezTo>
                    <a:pt x="9977" y="0"/>
                    <a:pt x="9212" y="50"/>
                    <a:pt x="8441" y="156"/>
                  </a:cubicBezTo>
                  <a:cubicBezTo>
                    <a:pt x="4259" y="736"/>
                    <a:pt x="966" y="2879"/>
                    <a:pt x="167" y="5662"/>
                  </a:cubicBezTo>
                  <a:cubicBezTo>
                    <a:pt x="-279" y="7342"/>
                    <a:pt x="167" y="9139"/>
                    <a:pt x="1503" y="10588"/>
                  </a:cubicBezTo>
                  <a:cubicBezTo>
                    <a:pt x="1859" y="10877"/>
                    <a:pt x="2037" y="11168"/>
                    <a:pt x="2302" y="11457"/>
                  </a:cubicBezTo>
                  <a:cubicBezTo>
                    <a:pt x="3547" y="12675"/>
                    <a:pt x="3816" y="13138"/>
                    <a:pt x="3816" y="14645"/>
                  </a:cubicBezTo>
                  <a:cubicBezTo>
                    <a:pt x="3816" y="15456"/>
                    <a:pt x="4615" y="16151"/>
                    <a:pt x="5773" y="16442"/>
                  </a:cubicBezTo>
                  <a:lnTo>
                    <a:pt x="5773" y="19687"/>
                  </a:lnTo>
                  <a:cubicBezTo>
                    <a:pt x="5773" y="20730"/>
                    <a:pt x="7105" y="21600"/>
                    <a:pt x="8619" y="21600"/>
                  </a:cubicBezTo>
                  <a:lnTo>
                    <a:pt x="12533" y="21600"/>
                  </a:lnTo>
                  <a:cubicBezTo>
                    <a:pt x="14047" y="21600"/>
                    <a:pt x="15380" y="20730"/>
                    <a:pt x="15380" y="19687"/>
                  </a:cubicBezTo>
                  <a:lnTo>
                    <a:pt x="15380" y="16442"/>
                  </a:lnTo>
                  <a:cubicBezTo>
                    <a:pt x="16537" y="16151"/>
                    <a:pt x="17336" y="15515"/>
                    <a:pt x="17336" y="14645"/>
                  </a:cubicBezTo>
                  <a:lnTo>
                    <a:pt x="17336" y="14586"/>
                  </a:lnTo>
                  <a:cubicBezTo>
                    <a:pt x="17336" y="13138"/>
                    <a:pt x="17870" y="12559"/>
                    <a:pt x="18938" y="11457"/>
                  </a:cubicBezTo>
                  <a:cubicBezTo>
                    <a:pt x="19740" y="10645"/>
                    <a:pt x="21163" y="9255"/>
                    <a:pt x="21163" y="7053"/>
                  </a:cubicBezTo>
                  <a:cubicBezTo>
                    <a:pt x="21321" y="3048"/>
                    <a:pt x="16523" y="0"/>
                    <a:pt x="107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41" name="Google Shape;5641;p43"/>
            <p:cNvSpPr/>
            <p:nvPr/>
          </p:nvSpPr>
          <p:spPr>
            <a:xfrm>
              <a:off x="712967" y="239247"/>
              <a:ext cx="95922" cy="50106"/>
            </a:xfrm>
            <a:custGeom>
              <a:rect b="b" l="l" r="r" t="t"/>
              <a:pathLst>
                <a:path extrusionOk="0" h="21600" w="21600">
                  <a:moveTo>
                    <a:pt x="5408" y="0"/>
                  </a:moveTo>
                  <a:cubicBezTo>
                    <a:pt x="2462" y="0"/>
                    <a:pt x="0" y="4684"/>
                    <a:pt x="0" y="11277"/>
                  </a:cubicBezTo>
                  <a:cubicBezTo>
                    <a:pt x="0" y="16916"/>
                    <a:pt x="2462" y="21600"/>
                    <a:pt x="5408" y="21600"/>
                  </a:cubicBezTo>
                  <a:lnTo>
                    <a:pt x="16208" y="21600"/>
                  </a:lnTo>
                  <a:cubicBezTo>
                    <a:pt x="19153" y="21600"/>
                    <a:pt x="21600" y="16916"/>
                    <a:pt x="21600" y="11277"/>
                  </a:cubicBezTo>
                  <a:cubicBezTo>
                    <a:pt x="21600" y="4684"/>
                    <a:pt x="19153" y="0"/>
                    <a:pt x="162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42" name="Google Shape;5642;p43"/>
            <p:cNvSpPr/>
            <p:nvPr/>
          </p:nvSpPr>
          <p:spPr>
            <a:xfrm>
              <a:off x="0" y="239247"/>
              <a:ext cx="95921" cy="50106"/>
            </a:xfrm>
            <a:custGeom>
              <a:rect b="b" l="l" r="r" t="t"/>
              <a:pathLst>
                <a:path extrusionOk="0" h="21600" w="21600">
                  <a:moveTo>
                    <a:pt x="5408" y="0"/>
                  </a:moveTo>
                  <a:cubicBezTo>
                    <a:pt x="2462" y="0"/>
                    <a:pt x="0" y="4684"/>
                    <a:pt x="0" y="11277"/>
                  </a:cubicBezTo>
                  <a:cubicBezTo>
                    <a:pt x="0" y="16916"/>
                    <a:pt x="2462" y="21600"/>
                    <a:pt x="5408" y="21600"/>
                  </a:cubicBezTo>
                  <a:lnTo>
                    <a:pt x="15709" y="21600"/>
                  </a:lnTo>
                  <a:cubicBezTo>
                    <a:pt x="18655" y="20675"/>
                    <a:pt x="21600" y="15961"/>
                    <a:pt x="21600" y="11277"/>
                  </a:cubicBezTo>
                  <a:cubicBezTo>
                    <a:pt x="21600" y="4684"/>
                    <a:pt x="18655" y="0"/>
                    <a:pt x="157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43" name="Google Shape;5643;p43"/>
            <p:cNvSpPr/>
            <p:nvPr/>
          </p:nvSpPr>
          <p:spPr>
            <a:xfrm>
              <a:off x="668486" y="47683"/>
              <a:ext cx="89971" cy="73498"/>
            </a:xfrm>
            <a:custGeom>
              <a:rect b="b" l="l" r="r" t="t"/>
              <a:pathLst>
                <a:path extrusionOk="0" h="21600" w="19803">
                  <a:moveTo>
                    <a:pt x="14345" y="0"/>
                  </a:moveTo>
                  <a:cubicBezTo>
                    <a:pt x="13416" y="0"/>
                    <a:pt x="12486" y="366"/>
                    <a:pt x="11710" y="1180"/>
                  </a:cubicBezTo>
                  <a:lnTo>
                    <a:pt x="2600" y="8237"/>
                  </a:lnTo>
                  <a:cubicBezTo>
                    <a:pt x="194" y="10149"/>
                    <a:pt x="-766" y="14644"/>
                    <a:pt x="681" y="17837"/>
                  </a:cubicBezTo>
                  <a:cubicBezTo>
                    <a:pt x="1656" y="20014"/>
                    <a:pt x="3728" y="21600"/>
                    <a:pt x="5556" y="21600"/>
                  </a:cubicBezTo>
                  <a:cubicBezTo>
                    <a:pt x="6439" y="21600"/>
                    <a:pt x="7262" y="21234"/>
                    <a:pt x="7871" y="20420"/>
                  </a:cubicBezTo>
                  <a:lnTo>
                    <a:pt x="16995" y="13363"/>
                  </a:lnTo>
                  <a:cubicBezTo>
                    <a:pt x="19387" y="11431"/>
                    <a:pt x="20834" y="6956"/>
                    <a:pt x="18915" y="3742"/>
                  </a:cubicBezTo>
                  <a:cubicBezTo>
                    <a:pt x="18260" y="1586"/>
                    <a:pt x="16295" y="0"/>
                    <a:pt x="143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44" name="Google Shape;5644;p43"/>
            <p:cNvSpPr/>
            <p:nvPr/>
          </p:nvSpPr>
          <p:spPr>
            <a:xfrm>
              <a:off x="49894" y="406242"/>
              <a:ext cx="89315" cy="72530"/>
            </a:xfrm>
            <a:custGeom>
              <a:rect b="b" l="l" r="r" t="t"/>
              <a:pathLst>
                <a:path extrusionOk="0" h="21600" w="19672">
                  <a:moveTo>
                    <a:pt x="14405" y="0"/>
                  </a:moveTo>
                  <a:cubicBezTo>
                    <a:pt x="13476" y="0"/>
                    <a:pt x="12500" y="289"/>
                    <a:pt x="11585" y="907"/>
                  </a:cubicBezTo>
                  <a:lnTo>
                    <a:pt x="2455" y="8059"/>
                  </a:lnTo>
                  <a:cubicBezTo>
                    <a:pt x="61" y="9996"/>
                    <a:pt x="-899" y="14551"/>
                    <a:pt x="1022" y="17787"/>
                  </a:cubicBezTo>
                  <a:cubicBezTo>
                    <a:pt x="1662" y="19992"/>
                    <a:pt x="3644" y="21600"/>
                    <a:pt x="5595" y="21600"/>
                  </a:cubicBezTo>
                  <a:cubicBezTo>
                    <a:pt x="6525" y="21600"/>
                    <a:pt x="7439" y="21229"/>
                    <a:pt x="8217" y="20384"/>
                  </a:cubicBezTo>
                  <a:lnTo>
                    <a:pt x="16860" y="13253"/>
                  </a:lnTo>
                  <a:cubicBezTo>
                    <a:pt x="19268" y="11295"/>
                    <a:pt x="20701" y="6760"/>
                    <a:pt x="18780" y="3504"/>
                  </a:cubicBezTo>
                  <a:cubicBezTo>
                    <a:pt x="18140" y="1298"/>
                    <a:pt x="16372" y="0"/>
                    <a:pt x="144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45" name="Google Shape;5645;p43"/>
            <p:cNvSpPr/>
            <p:nvPr/>
          </p:nvSpPr>
          <p:spPr>
            <a:xfrm>
              <a:off x="669469" y="406242"/>
              <a:ext cx="88987" cy="70592"/>
            </a:xfrm>
            <a:custGeom>
              <a:rect b="b" l="l" r="r" t="t"/>
              <a:pathLst>
                <a:path extrusionOk="0" h="21600" w="20039">
                  <a:moveTo>
                    <a:pt x="5369" y="0"/>
                  </a:moveTo>
                  <a:cubicBezTo>
                    <a:pt x="3593" y="0"/>
                    <a:pt x="1800" y="1334"/>
                    <a:pt x="476" y="3600"/>
                  </a:cubicBezTo>
                  <a:cubicBezTo>
                    <a:pt x="-506" y="6946"/>
                    <a:pt x="-23" y="10948"/>
                    <a:pt x="2439" y="13616"/>
                  </a:cubicBezTo>
                  <a:lnTo>
                    <a:pt x="11759" y="20944"/>
                  </a:lnTo>
                  <a:cubicBezTo>
                    <a:pt x="12538" y="21367"/>
                    <a:pt x="13364" y="21600"/>
                    <a:pt x="14190" y="21600"/>
                  </a:cubicBezTo>
                  <a:cubicBezTo>
                    <a:pt x="15982" y="21600"/>
                    <a:pt x="17790" y="20562"/>
                    <a:pt x="19130" y="18275"/>
                  </a:cubicBezTo>
                  <a:cubicBezTo>
                    <a:pt x="21094" y="14273"/>
                    <a:pt x="19613" y="10271"/>
                    <a:pt x="17167" y="8280"/>
                  </a:cubicBezTo>
                  <a:lnTo>
                    <a:pt x="7832" y="932"/>
                  </a:lnTo>
                  <a:cubicBezTo>
                    <a:pt x="7052" y="296"/>
                    <a:pt x="6211" y="0"/>
                    <a:pt x="53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46" name="Google Shape;5646;p43"/>
            <p:cNvSpPr/>
            <p:nvPr/>
          </p:nvSpPr>
          <p:spPr>
            <a:xfrm>
              <a:off x="51439" y="49621"/>
              <a:ext cx="87770" cy="70591"/>
            </a:xfrm>
            <a:custGeom>
              <a:rect b="b" l="l" r="r" t="t"/>
              <a:pathLst>
                <a:path extrusionOk="0" h="21600" w="19764">
                  <a:moveTo>
                    <a:pt x="5529" y="0"/>
                  </a:moveTo>
                  <a:cubicBezTo>
                    <a:pt x="3627" y="0"/>
                    <a:pt x="1695" y="1038"/>
                    <a:pt x="698" y="3304"/>
                  </a:cubicBezTo>
                  <a:cubicBezTo>
                    <a:pt x="-783" y="6649"/>
                    <a:pt x="199" y="10652"/>
                    <a:pt x="2661" y="13320"/>
                  </a:cubicBezTo>
                  <a:lnTo>
                    <a:pt x="11498" y="20668"/>
                  </a:lnTo>
                  <a:cubicBezTo>
                    <a:pt x="12277" y="21304"/>
                    <a:pt x="13165" y="21600"/>
                    <a:pt x="14069" y="21600"/>
                  </a:cubicBezTo>
                  <a:cubicBezTo>
                    <a:pt x="15955" y="21600"/>
                    <a:pt x="17856" y="20266"/>
                    <a:pt x="18853" y="17979"/>
                  </a:cubicBezTo>
                  <a:cubicBezTo>
                    <a:pt x="20817" y="14654"/>
                    <a:pt x="19352" y="10652"/>
                    <a:pt x="16890" y="7984"/>
                  </a:cubicBezTo>
                  <a:lnTo>
                    <a:pt x="8053" y="635"/>
                  </a:lnTo>
                  <a:cubicBezTo>
                    <a:pt x="7274" y="212"/>
                    <a:pt x="6401" y="0"/>
                    <a:pt x="55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47" name="Google Shape;5647;p43"/>
            <p:cNvSpPr/>
            <p:nvPr/>
          </p:nvSpPr>
          <p:spPr>
            <a:xfrm>
              <a:off x="262929" y="98896"/>
              <a:ext cx="279650" cy="423753"/>
            </a:xfrm>
            <a:custGeom>
              <a:rect b="b" l="l" r="r" t="t"/>
              <a:pathLst>
                <a:path extrusionOk="0" h="21600" w="21314">
                  <a:moveTo>
                    <a:pt x="9040" y="5263"/>
                  </a:moveTo>
                  <a:lnTo>
                    <a:pt x="9040" y="8265"/>
                  </a:lnTo>
                  <a:cubicBezTo>
                    <a:pt x="9040" y="8819"/>
                    <a:pt x="9372" y="9264"/>
                    <a:pt x="10037" y="9377"/>
                  </a:cubicBezTo>
                  <a:lnTo>
                    <a:pt x="17020" y="11377"/>
                  </a:lnTo>
                  <a:lnTo>
                    <a:pt x="12532" y="16266"/>
                  </a:lnTo>
                  <a:lnTo>
                    <a:pt x="12532" y="13155"/>
                  </a:lnTo>
                  <a:cubicBezTo>
                    <a:pt x="12532" y="12601"/>
                    <a:pt x="12199" y="12153"/>
                    <a:pt x="11535" y="12044"/>
                  </a:cubicBezTo>
                  <a:lnTo>
                    <a:pt x="4388" y="10153"/>
                  </a:lnTo>
                  <a:lnTo>
                    <a:pt x="9040" y="5263"/>
                  </a:lnTo>
                  <a:close/>
                  <a:moveTo>
                    <a:pt x="10649" y="0"/>
                  </a:moveTo>
                  <a:cubicBezTo>
                    <a:pt x="10021" y="0"/>
                    <a:pt x="9467" y="166"/>
                    <a:pt x="9209" y="596"/>
                  </a:cubicBezTo>
                  <a:lnTo>
                    <a:pt x="236" y="10375"/>
                  </a:lnTo>
                  <a:cubicBezTo>
                    <a:pt x="68" y="10597"/>
                    <a:pt x="-96" y="11042"/>
                    <a:pt x="68" y="11377"/>
                  </a:cubicBezTo>
                  <a:cubicBezTo>
                    <a:pt x="236" y="11599"/>
                    <a:pt x="732" y="11931"/>
                    <a:pt x="1064" y="12044"/>
                  </a:cubicBezTo>
                  <a:lnTo>
                    <a:pt x="9040" y="14157"/>
                  </a:lnTo>
                  <a:lnTo>
                    <a:pt x="9040" y="20489"/>
                  </a:lnTo>
                  <a:cubicBezTo>
                    <a:pt x="9040" y="21046"/>
                    <a:pt x="9704" y="21491"/>
                    <a:pt x="10206" y="21600"/>
                  </a:cubicBezTo>
                  <a:lnTo>
                    <a:pt x="10707" y="21600"/>
                  </a:lnTo>
                  <a:cubicBezTo>
                    <a:pt x="11202" y="21600"/>
                    <a:pt x="11867" y="21491"/>
                    <a:pt x="12036" y="21046"/>
                  </a:cubicBezTo>
                  <a:lnTo>
                    <a:pt x="21008" y="11377"/>
                  </a:lnTo>
                  <a:cubicBezTo>
                    <a:pt x="21172" y="11042"/>
                    <a:pt x="21504" y="10597"/>
                    <a:pt x="21172" y="10375"/>
                  </a:cubicBezTo>
                  <a:cubicBezTo>
                    <a:pt x="21172" y="10153"/>
                    <a:pt x="20839" y="9821"/>
                    <a:pt x="20507" y="9708"/>
                  </a:cubicBezTo>
                  <a:lnTo>
                    <a:pt x="12532" y="7599"/>
                  </a:lnTo>
                  <a:lnTo>
                    <a:pt x="12532" y="1263"/>
                  </a:lnTo>
                  <a:cubicBezTo>
                    <a:pt x="12532" y="596"/>
                    <a:pt x="11867" y="261"/>
                    <a:pt x="11202" y="39"/>
                  </a:cubicBezTo>
                  <a:cubicBezTo>
                    <a:pt x="11018" y="14"/>
                    <a:pt x="10828" y="0"/>
                    <a:pt x="106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648" name="Google Shape;5648;p43"/>
          <p:cNvGrpSpPr/>
          <p:nvPr/>
        </p:nvGrpSpPr>
        <p:grpSpPr>
          <a:xfrm>
            <a:off x="5582716" y="4732618"/>
            <a:ext cx="763144" cy="808890"/>
            <a:chOff x="-1" y="69"/>
            <a:chExt cx="763143" cy="808889"/>
          </a:xfrm>
        </p:grpSpPr>
        <p:sp>
          <p:nvSpPr>
            <p:cNvPr id="5649" name="Google Shape;5649;p43"/>
            <p:cNvSpPr/>
            <p:nvPr/>
          </p:nvSpPr>
          <p:spPr>
            <a:xfrm>
              <a:off x="-1" y="69"/>
              <a:ext cx="763143" cy="808889"/>
            </a:xfrm>
            <a:custGeom>
              <a:rect b="b" l="l" r="r" t="t"/>
              <a:pathLst>
                <a:path extrusionOk="0" h="21600" w="21600">
                  <a:moveTo>
                    <a:pt x="19439" y="2445"/>
                  </a:moveTo>
                  <a:cubicBezTo>
                    <a:pt x="19810" y="2445"/>
                    <a:pt x="20119" y="2735"/>
                    <a:pt x="20119" y="3144"/>
                  </a:cubicBezTo>
                  <a:lnTo>
                    <a:pt x="20119" y="17117"/>
                  </a:lnTo>
                  <a:lnTo>
                    <a:pt x="20180" y="17117"/>
                  </a:lnTo>
                  <a:cubicBezTo>
                    <a:pt x="20180" y="17466"/>
                    <a:pt x="19872" y="17758"/>
                    <a:pt x="19502" y="17758"/>
                  </a:cubicBezTo>
                  <a:lnTo>
                    <a:pt x="18822" y="17758"/>
                  </a:lnTo>
                  <a:lnTo>
                    <a:pt x="18822" y="15836"/>
                  </a:lnTo>
                  <a:cubicBezTo>
                    <a:pt x="18822" y="15487"/>
                    <a:pt x="18515" y="15195"/>
                    <a:pt x="18145" y="15195"/>
                  </a:cubicBezTo>
                  <a:lnTo>
                    <a:pt x="8701" y="15195"/>
                  </a:lnTo>
                  <a:cubicBezTo>
                    <a:pt x="8331" y="15195"/>
                    <a:pt x="8023" y="15487"/>
                    <a:pt x="8023" y="15836"/>
                  </a:cubicBezTo>
                  <a:lnTo>
                    <a:pt x="8023" y="17758"/>
                  </a:lnTo>
                  <a:lnTo>
                    <a:pt x="6727" y="17758"/>
                  </a:lnTo>
                  <a:lnTo>
                    <a:pt x="6727" y="2445"/>
                  </a:lnTo>
                  <a:close/>
                  <a:moveTo>
                    <a:pt x="4752" y="1164"/>
                  </a:moveTo>
                  <a:cubicBezTo>
                    <a:pt x="5185" y="1164"/>
                    <a:pt x="5493" y="1454"/>
                    <a:pt x="5493" y="1804"/>
                  </a:cubicBezTo>
                  <a:lnTo>
                    <a:pt x="5493" y="18340"/>
                  </a:lnTo>
                  <a:cubicBezTo>
                    <a:pt x="5493" y="18689"/>
                    <a:pt x="5185" y="18979"/>
                    <a:pt x="4752" y="18979"/>
                  </a:cubicBezTo>
                  <a:lnTo>
                    <a:pt x="2098" y="18979"/>
                  </a:lnTo>
                  <a:cubicBezTo>
                    <a:pt x="1667" y="18979"/>
                    <a:pt x="1357" y="18689"/>
                    <a:pt x="1357" y="18340"/>
                  </a:cubicBezTo>
                  <a:lnTo>
                    <a:pt x="1357" y="1804"/>
                  </a:lnTo>
                  <a:cubicBezTo>
                    <a:pt x="1357" y="1454"/>
                    <a:pt x="1667" y="1164"/>
                    <a:pt x="2098" y="1164"/>
                  </a:cubicBezTo>
                  <a:close/>
                  <a:moveTo>
                    <a:pt x="17528" y="16534"/>
                  </a:moveTo>
                  <a:lnTo>
                    <a:pt x="17528" y="20319"/>
                  </a:lnTo>
                  <a:lnTo>
                    <a:pt x="9504" y="20319"/>
                  </a:lnTo>
                  <a:lnTo>
                    <a:pt x="9504" y="16534"/>
                  </a:lnTo>
                  <a:close/>
                  <a:moveTo>
                    <a:pt x="1974" y="0"/>
                  </a:moveTo>
                  <a:cubicBezTo>
                    <a:pt x="927" y="0"/>
                    <a:pt x="0" y="872"/>
                    <a:pt x="0" y="1863"/>
                  </a:cubicBezTo>
                  <a:lnTo>
                    <a:pt x="0" y="18397"/>
                  </a:lnTo>
                  <a:cubicBezTo>
                    <a:pt x="0" y="19445"/>
                    <a:pt x="927" y="20319"/>
                    <a:pt x="1974" y="20319"/>
                  </a:cubicBezTo>
                  <a:lnTo>
                    <a:pt x="4691" y="20319"/>
                  </a:lnTo>
                  <a:cubicBezTo>
                    <a:pt x="5555" y="20319"/>
                    <a:pt x="6296" y="19794"/>
                    <a:pt x="6603" y="19039"/>
                  </a:cubicBezTo>
                  <a:lnTo>
                    <a:pt x="8084" y="19039"/>
                  </a:lnTo>
                  <a:lnTo>
                    <a:pt x="8084" y="20959"/>
                  </a:lnTo>
                  <a:cubicBezTo>
                    <a:pt x="8084" y="21308"/>
                    <a:pt x="8394" y="21600"/>
                    <a:pt x="8764" y="21600"/>
                  </a:cubicBezTo>
                  <a:lnTo>
                    <a:pt x="18205" y="21600"/>
                  </a:lnTo>
                  <a:cubicBezTo>
                    <a:pt x="18576" y="21600"/>
                    <a:pt x="18885" y="21308"/>
                    <a:pt x="18885" y="20959"/>
                  </a:cubicBezTo>
                  <a:lnTo>
                    <a:pt x="18885" y="18979"/>
                  </a:lnTo>
                  <a:lnTo>
                    <a:pt x="19563" y="18979"/>
                  </a:lnTo>
                  <a:cubicBezTo>
                    <a:pt x="20673" y="18979"/>
                    <a:pt x="21600" y="18107"/>
                    <a:pt x="21600" y="17117"/>
                  </a:cubicBezTo>
                  <a:lnTo>
                    <a:pt x="21600" y="3144"/>
                  </a:lnTo>
                  <a:cubicBezTo>
                    <a:pt x="21537" y="2037"/>
                    <a:pt x="20673" y="1222"/>
                    <a:pt x="19502" y="1222"/>
                  </a:cubicBezTo>
                  <a:lnTo>
                    <a:pt x="6603" y="1222"/>
                  </a:lnTo>
                  <a:cubicBezTo>
                    <a:pt x="6296" y="523"/>
                    <a:pt x="5616" y="0"/>
                    <a:pt x="46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50" name="Google Shape;5650;p43"/>
            <p:cNvSpPr/>
            <p:nvPr/>
          </p:nvSpPr>
          <p:spPr>
            <a:xfrm>
              <a:off x="285615" y="139589"/>
              <a:ext cx="381606" cy="191842"/>
            </a:xfrm>
            <a:custGeom>
              <a:rect b="b" l="l" r="r" t="t"/>
              <a:pathLst>
                <a:path extrusionOk="0" h="21600" w="21600">
                  <a:moveTo>
                    <a:pt x="18885" y="5400"/>
                  </a:moveTo>
                  <a:lnTo>
                    <a:pt x="18885" y="16449"/>
                  </a:lnTo>
                  <a:lnTo>
                    <a:pt x="2840" y="16449"/>
                  </a:lnTo>
                  <a:lnTo>
                    <a:pt x="2840" y="5400"/>
                  </a:lnTo>
                  <a:close/>
                  <a:moveTo>
                    <a:pt x="1359" y="0"/>
                  </a:moveTo>
                  <a:cubicBezTo>
                    <a:pt x="619" y="0"/>
                    <a:pt x="0" y="1223"/>
                    <a:pt x="0" y="2704"/>
                  </a:cubicBezTo>
                  <a:lnTo>
                    <a:pt x="0" y="18904"/>
                  </a:lnTo>
                  <a:cubicBezTo>
                    <a:pt x="0" y="20377"/>
                    <a:pt x="619" y="21600"/>
                    <a:pt x="1359" y="21600"/>
                  </a:cubicBezTo>
                  <a:lnTo>
                    <a:pt x="20241" y="21600"/>
                  </a:lnTo>
                  <a:cubicBezTo>
                    <a:pt x="20981" y="21600"/>
                    <a:pt x="21600" y="20377"/>
                    <a:pt x="21600" y="18904"/>
                  </a:cubicBezTo>
                  <a:lnTo>
                    <a:pt x="21600" y="2704"/>
                  </a:lnTo>
                  <a:cubicBezTo>
                    <a:pt x="21600" y="1223"/>
                    <a:pt x="20981" y="0"/>
                    <a:pt x="202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51" name="Google Shape;5651;p43"/>
            <p:cNvSpPr/>
            <p:nvPr/>
          </p:nvSpPr>
          <p:spPr>
            <a:xfrm>
              <a:off x="287830" y="381605"/>
              <a:ext cx="95921" cy="47962"/>
            </a:xfrm>
            <a:custGeom>
              <a:rect b="b" l="l" r="r" t="t"/>
              <a:pathLst>
                <a:path extrusionOk="0" h="21600" w="21600">
                  <a:moveTo>
                    <a:pt x="5891" y="0"/>
                  </a:moveTo>
                  <a:cubicBezTo>
                    <a:pt x="2447" y="0"/>
                    <a:pt x="0" y="4925"/>
                    <a:pt x="0" y="10816"/>
                  </a:cubicBezTo>
                  <a:cubicBezTo>
                    <a:pt x="0" y="16706"/>
                    <a:pt x="2447" y="21600"/>
                    <a:pt x="5891" y="21600"/>
                  </a:cubicBezTo>
                  <a:lnTo>
                    <a:pt x="16208" y="21600"/>
                  </a:lnTo>
                  <a:cubicBezTo>
                    <a:pt x="19153" y="21600"/>
                    <a:pt x="21600" y="16706"/>
                    <a:pt x="21600" y="10816"/>
                  </a:cubicBezTo>
                  <a:cubicBezTo>
                    <a:pt x="21117" y="3927"/>
                    <a:pt x="18655" y="0"/>
                    <a:pt x="162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52" name="Google Shape;5652;p43"/>
            <p:cNvSpPr/>
            <p:nvPr/>
          </p:nvSpPr>
          <p:spPr>
            <a:xfrm>
              <a:off x="287830" y="473166"/>
              <a:ext cx="95921" cy="50176"/>
            </a:xfrm>
            <a:custGeom>
              <a:rect b="b" l="l" r="r" t="t"/>
              <a:pathLst>
                <a:path extrusionOk="0" h="21600" w="21600">
                  <a:moveTo>
                    <a:pt x="5891" y="0"/>
                  </a:moveTo>
                  <a:cubicBezTo>
                    <a:pt x="2447" y="0"/>
                    <a:pt x="0" y="4707"/>
                    <a:pt x="0" y="11262"/>
                  </a:cubicBezTo>
                  <a:cubicBezTo>
                    <a:pt x="0" y="16893"/>
                    <a:pt x="2447" y="21600"/>
                    <a:pt x="5891" y="21600"/>
                  </a:cubicBezTo>
                  <a:lnTo>
                    <a:pt x="16208" y="21600"/>
                  </a:lnTo>
                  <a:cubicBezTo>
                    <a:pt x="19153" y="21600"/>
                    <a:pt x="21600" y="16893"/>
                    <a:pt x="21600" y="11262"/>
                  </a:cubicBezTo>
                  <a:cubicBezTo>
                    <a:pt x="21117" y="4707"/>
                    <a:pt x="18655" y="0"/>
                    <a:pt x="162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53" name="Google Shape;5653;p43"/>
            <p:cNvSpPr/>
            <p:nvPr/>
          </p:nvSpPr>
          <p:spPr>
            <a:xfrm>
              <a:off x="429565" y="473166"/>
              <a:ext cx="95921" cy="50176"/>
            </a:xfrm>
            <a:custGeom>
              <a:rect b="b" l="l" r="r" t="t"/>
              <a:pathLst>
                <a:path extrusionOk="0" h="21600" w="21600">
                  <a:moveTo>
                    <a:pt x="5891" y="0"/>
                  </a:moveTo>
                  <a:cubicBezTo>
                    <a:pt x="2447" y="0"/>
                    <a:pt x="0" y="4707"/>
                    <a:pt x="0" y="11262"/>
                  </a:cubicBezTo>
                  <a:cubicBezTo>
                    <a:pt x="0" y="16893"/>
                    <a:pt x="2447" y="21600"/>
                    <a:pt x="5891" y="21600"/>
                  </a:cubicBezTo>
                  <a:lnTo>
                    <a:pt x="16192" y="21600"/>
                  </a:lnTo>
                  <a:cubicBezTo>
                    <a:pt x="19138" y="21600"/>
                    <a:pt x="21600" y="16893"/>
                    <a:pt x="21600" y="11262"/>
                  </a:cubicBezTo>
                  <a:cubicBezTo>
                    <a:pt x="21600" y="4707"/>
                    <a:pt x="19138" y="0"/>
                    <a:pt x="161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54" name="Google Shape;5654;p43"/>
            <p:cNvSpPr/>
            <p:nvPr/>
          </p:nvSpPr>
          <p:spPr>
            <a:xfrm>
              <a:off x="429565" y="381605"/>
              <a:ext cx="95921" cy="47962"/>
            </a:xfrm>
            <a:custGeom>
              <a:rect b="b" l="l" r="r" t="t"/>
              <a:pathLst>
                <a:path extrusionOk="0" h="21600" w="21600">
                  <a:moveTo>
                    <a:pt x="5891" y="0"/>
                  </a:moveTo>
                  <a:cubicBezTo>
                    <a:pt x="2447" y="0"/>
                    <a:pt x="0" y="4925"/>
                    <a:pt x="0" y="10816"/>
                  </a:cubicBezTo>
                  <a:cubicBezTo>
                    <a:pt x="0" y="16706"/>
                    <a:pt x="2447" y="21600"/>
                    <a:pt x="5891" y="21600"/>
                  </a:cubicBezTo>
                  <a:lnTo>
                    <a:pt x="16192" y="21600"/>
                  </a:lnTo>
                  <a:cubicBezTo>
                    <a:pt x="19138" y="21600"/>
                    <a:pt x="21600" y="16706"/>
                    <a:pt x="21600" y="10816"/>
                  </a:cubicBezTo>
                  <a:cubicBezTo>
                    <a:pt x="21600" y="3927"/>
                    <a:pt x="19138" y="0"/>
                    <a:pt x="161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55" name="Google Shape;5655;p43"/>
            <p:cNvSpPr/>
            <p:nvPr/>
          </p:nvSpPr>
          <p:spPr>
            <a:xfrm>
              <a:off x="571300" y="381605"/>
              <a:ext cx="95921" cy="47962"/>
            </a:xfrm>
            <a:custGeom>
              <a:rect b="b" l="l" r="r" t="t"/>
              <a:pathLst>
                <a:path extrusionOk="0" h="21600" w="21600">
                  <a:moveTo>
                    <a:pt x="5891" y="0"/>
                  </a:moveTo>
                  <a:cubicBezTo>
                    <a:pt x="2447" y="0"/>
                    <a:pt x="0" y="4925"/>
                    <a:pt x="0" y="10816"/>
                  </a:cubicBezTo>
                  <a:cubicBezTo>
                    <a:pt x="0" y="16706"/>
                    <a:pt x="2447" y="21600"/>
                    <a:pt x="5891" y="21600"/>
                  </a:cubicBezTo>
                  <a:lnTo>
                    <a:pt x="16192" y="21600"/>
                  </a:lnTo>
                  <a:cubicBezTo>
                    <a:pt x="19138" y="21600"/>
                    <a:pt x="21600" y="16706"/>
                    <a:pt x="21600" y="10816"/>
                  </a:cubicBezTo>
                  <a:cubicBezTo>
                    <a:pt x="21600" y="3927"/>
                    <a:pt x="19138" y="0"/>
                    <a:pt x="161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56" name="Google Shape;5656;p43"/>
            <p:cNvSpPr/>
            <p:nvPr/>
          </p:nvSpPr>
          <p:spPr>
            <a:xfrm>
              <a:off x="571300" y="473166"/>
              <a:ext cx="95921" cy="50176"/>
            </a:xfrm>
            <a:custGeom>
              <a:rect b="b" l="l" r="r" t="t"/>
              <a:pathLst>
                <a:path extrusionOk="0" h="21600" w="21600">
                  <a:moveTo>
                    <a:pt x="5891" y="0"/>
                  </a:moveTo>
                  <a:cubicBezTo>
                    <a:pt x="2447" y="0"/>
                    <a:pt x="0" y="4707"/>
                    <a:pt x="0" y="11262"/>
                  </a:cubicBezTo>
                  <a:cubicBezTo>
                    <a:pt x="0" y="16893"/>
                    <a:pt x="2447" y="21600"/>
                    <a:pt x="5891" y="21600"/>
                  </a:cubicBezTo>
                  <a:lnTo>
                    <a:pt x="16192" y="21600"/>
                  </a:lnTo>
                  <a:cubicBezTo>
                    <a:pt x="19138" y="21600"/>
                    <a:pt x="21600" y="16893"/>
                    <a:pt x="21600" y="11262"/>
                  </a:cubicBezTo>
                  <a:cubicBezTo>
                    <a:pt x="21600" y="4707"/>
                    <a:pt x="19138" y="0"/>
                    <a:pt x="161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57" name="Google Shape;5657;p43"/>
            <p:cNvSpPr/>
            <p:nvPr/>
          </p:nvSpPr>
          <p:spPr>
            <a:xfrm>
              <a:off x="381605" y="665076"/>
              <a:ext cx="189696" cy="47961"/>
            </a:xfrm>
            <a:custGeom>
              <a:rect b="b" l="l" r="r" t="t"/>
              <a:pathLst>
                <a:path extrusionOk="0" h="21600" w="21600">
                  <a:moveTo>
                    <a:pt x="2727" y="0"/>
                  </a:moveTo>
                  <a:cubicBezTo>
                    <a:pt x="1237" y="0"/>
                    <a:pt x="0" y="4894"/>
                    <a:pt x="0" y="10784"/>
                  </a:cubicBezTo>
                  <a:cubicBezTo>
                    <a:pt x="0" y="16675"/>
                    <a:pt x="1237" y="21600"/>
                    <a:pt x="2727" y="21600"/>
                  </a:cubicBezTo>
                  <a:lnTo>
                    <a:pt x="18866" y="21600"/>
                  </a:lnTo>
                  <a:cubicBezTo>
                    <a:pt x="20355" y="21600"/>
                    <a:pt x="21600" y="16675"/>
                    <a:pt x="21600" y="10784"/>
                  </a:cubicBezTo>
                  <a:cubicBezTo>
                    <a:pt x="21600" y="4894"/>
                    <a:pt x="20355" y="0"/>
                    <a:pt x="188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658" name="Google Shape;5658;p43"/>
          <p:cNvGrpSpPr/>
          <p:nvPr/>
        </p:nvGrpSpPr>
        <p:grpSpPr>
          <a:xfrm>
            <a:off x="10721829" y="2760471"/>
            <a:ext cx="808890" cy="804530"/>
            <a:chOff x="69" y="69"/>
            <a:chExt cx="808889" cy="804529"/>
          </a:xfrm>
        </p:grpSpPr>
        <p:sp>
          <p:nvSpPr>
            <p:cNvPr id="5659" name="Google Shape;5659;p43"/>
            <p:cNvSpPr/>
            <p:nvPr/>
          </p:nvSpPr>
          <p:spPr>
            <a:xfrm>
              <a:off x="69" y="95989"/>
              <a:ext cx="708608" cy="708609"/>
            </a:xfrm>
            <a:custGeom>
              <a:rect b="b" l="l" r="r" t="t"/>
              <a:pathLst>
                <a:path extrusionOk="0" h="21600" w="21600">
                  <a:moveTo>
                    <a:pt x="10035" y="1462"/>
                  </a:moveTo>
                  <a:lnTo>
                    <a:pt x="10035" y="10900"/>
                  </a:lnTo>
                  <a:cubicBezTo>
                    <a:pt x="10035" y="11299"/>
                    <a:pt x="10369" y="11630"/>
                    <a:pt x="10767" y="11630"/>
                  </a:cubicBezTo>
                  <a:lnTo>
                    <a:pt x="20203" y="11630"/>
                  </a:lnTo>
                  <a:cubicBezTo>
                    <a:pt x="19739" y="16482"/>
                    <a:pt x="15685" y="20271"/>
                    <a:pt x="10767" y="20271"/>
                  </a:cubicBezTo>
                  <a:cubicBezTo>
                    <a:pt x="5649" y="20271"/>
                    <a:pt x="1397" y="16018"/>
                    <a:pt x="1397" y="10900"/>
                  </a:cubicBezTo>
                  <a:cubicBezTo>
                    <a:pt x="1397" y="5981"/>
                    <a:pt x="5251" y="1928"/>
                    <a:pt x="10035" y="1462"/>
                  </a:cubicBezTo>
                  <a:close/>
                  <a:moveTo>
                    <a:pt x="10767" y="0"/>
                  </a:moveTo>
                  <a:cubicBezTo>
                    <a:pt x="4785" y="0"/>
                    <a:pt x="0" y="4852"/>
                    <a:pt x="0" y="10767"/>
                  </a:cubicBezTo>
                  <a:cubicBezTo>
                    <a:pt x="0" y="16748"/>
                    <a:pt x="4785" y="21600"/>
                    <a:pt x="10767" y="21600"/>
                  </a:cubicBezTo>
                  <a:cubicBezTo>
                    <a:pt x="16748" y="21600"/>
                    <a:pt x="21600" y="16748"/>
                    <a:pt x="21600" y="10767"/>
                  </a:cubicBezTo>
                  <a:cubicBezTo>
                    <a:pt x="21600" y="10501"/>
                    <a:pt x="21269" y="10168"/>
                    <a:pt x="20935" y="10168"/>
                  </a:cubicBezTo>
                  <a:lnTo>
                    <a:pt x="11565" y="10168"/>
                  </a:lnTo>
                  <a:lnTo>
                    <a:pt x="11565" y="732"/>
                  </a:lnTo>
                  <a:cubicBezTo>
                    <a:pt x="11565" y="333"/>
                    <a:pt x="11231" y="0"/>
                    <a:pt x="107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60" name="Google Shape;5660;p43"/>
            <p:cNvSpPr/>
            <p:nvPr/>
          </p:nvSpPr>
          <p:spPr>
            <a:xfrm>
              <a:off x="427420" y="69"/>
              <a:ext cx="381538" cy="381537"/>
            </a:xfrm>
            <a:custGeom>
              <a:rect b="b" l="l" r="r" t="t"/>
              <a:pathLst>
                <a:path extrusionOk="0" h="21600" w="21600">
                  <a:moveTo>
                    <a:pt x="2594" y="2715"/>
                  </a:moveTo>
                  <a:cubicBezTo>
                    <a:pt x="11108" y="3330"/>
                    <a:pt x="18023" y="10246"/>
                    <a:pt x="18638" y="18763"/>
                  </a:cubicBezTo>
                  <a:lnTo>
                    <a:pt x="2594" y="18763"/>
                  </a:lnTo>
                  <a:lnTo>
                    <a:pt x="2594" y="2715"/>
                  </a:lnTo>
                  <a:close/>
                  <a:moveTo>
                    <a:pt x="1360" y="0"/>
                  </a:moveTo>
                  <a:cubicBezTo>
                    <a:pt x="615" y="0"/>
                    <a:pt x="0" y="615"/>
                    <a:pt x="0" y="1481"/>
                  </a:cubicBezTo>
                  <a:lnTo>
                    <a:pt x="0" y="20244"/>
                  </a:lnTo>
                  <a:cubicBezTo>
                    <a:pt x="0" y="20985"/>
                    <a:pt x="615" y="21600"/>
                    <a:pt x="1360" y="21600"/>
                  </a:cubicBezTo>
                  <a:lnTo>
                    <a:pt x="20244" y="21600"/>
                  </a:lnTo>
                  <a:cubicBezTo>
                    <a:pt x="20985" y="21600"/>
                    <a:pt x="21600" y="20985"/>
                    <a:pt x="21600" y="20244"/>
                  </a:cubicBezTo>
                  <a:cubicBezTo>
                    <a:pt x="21479" y="14689"/>
                    <a:pt x="19504" y="9752"/>
                    <a:pt x="15555" y="5924"/>
                  </a:cubicBezTo>
                  <a:cubicBezTo>
                    <a:pt x="11727" y="2096"/>
                    <a:pt x="6790" y="0"/>
                    <a:pt x="13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661" name="Google Shape;5661;p43"/>
          <p:cNvGrpSpPr/>
          <p:nvPr/>
        </p:nvGrpSpPr>
        <p:grpSpPr>
          <a:xfrm>
            <a:off x="10817713" y="3732341"/>
            <a:ext cx="617048" cy="813250"/>
            <a:chOff x="-1" y="69"/>
            <a:chExt cx="617047" cy="813249"/>
          </a:xfrm>
        </p:grpSpPr>
        <p:sp>
          <p:nvSpPr>
            <p:cNvPr id="5662" name="Google Shape;5662;p43"/>
            <p:cNvSpPr/>
            <p:nvPr/>
          </p:nvSpPr>
          <p:spPr>
            <a:xfrm>
              <a:off x="-1" y="69"/>
              <a:ext cx="617047" cy="813249"/>
            </a:xfrm>
            <a:custGeom>
              <a:rect b="b" l="l" r="r" t="t"/>
              <a:pathLst>
                <a:path extrusionOk="0" h="21600" w="21600">
                  <a:moveTo>
                    <a:pt x="10839" y="1274"/>
                  </a:moveTo>
                  <a:cubicBezTo>
                    <a:pt x="15875" y="1274"/>
                    <a:pt x="19996" y="4401"/>
                    <a:pt x="19996" y="8224"/>
                  </a:cubicBezTo>
                  <a:cubicBezTo>
                    <a:pt x="19844" y="9670"/>
                    <a:pt x="19311" y="11060"/>
                    <a:pt x="18242" y="12220"/>
                  </a:cubicBezTo>
                  <a:lnTo>
                    <a:pt x="10839" y="19806"/>
                  </a:lnTo>
                  <a:lnTo>
                    <a:pt x="3435" y="12336"/>
                  </a:lnTo>
                  <a:cubicBezTo>
                    <a:pt x="2289" y="11119"/>
                    <a:pt x="1679" y="9729"/>
                    <a:pt x="1679" y="8224"/>
                  </a:cubicBezTo>
                  <a:cubicBezTo>
                    <a:pt x="1679" y="4401"/>
                    <a:pt x="5725" y="1274"/>
                    <a:pt x="10839" y="1274"/>
                  </a:cubicBezTo>
                  <a:close/>
                  <a:moveTo>
                    <a:pt x="10839" y="0"/>
                  </a:moveTo>
                  <a:cubicBezTo>
                    <a:pt x="4886" y="0"/>
                    <a:pt x="0" y="3706"/>
                    <a:pt x="0" y="8224"/>
                  </a:cubicBezTo>
                  <a:cubicBezTo>
                    <a:pt x="0" y="10018"/>
                    <a:pt x="763" y="11698"/>
                    <a:pt x="2137" y="13146"/>
                  </a:cubicBezTo>
                  <a:lnTo>
                    <a:pt x="10151" y="21311"/>
                  </a:lnTo>
                  <a:cubicBezTo>
                    <a:pt x="10303" y="21484"/>
                    <a:pt x="10534" y="21600"/>
                    <a:pt x="10839" y="21600"/>
                  </a:cubicBezTo>
                  <a:cubicBezTo>
                    <a:pt x="11066" y="21600"/>
                    <a:pt x="11297" y="21543"/>
                    <a:pt x="11449" y="21311"/>
                  </a:cubicBezTo>
                  <a:lnTo>
                    <a:pt x="19616" y="12972"/>
                  </a:lnTo>
                  <a:cubicBezTo>
                    <a:pt x="20914" y="11639"/>
                    <a:pt x="21600" y="9961"/>
                    <a:pt x="21600" y="8281"/>
                  </a:cubicBezTo>
                  <a:cubicBezTo>
                    <a:pt x="21600" y="3649"/>
                    <a:pt x="16716" y="0"/>
                    <a:pt x="108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63" name="Google Shape;5663;p43"/>
            <p:cNvSpPr/>
            <p:nvPr/>
          </p:nvSpPr>
          <p:spPr>
            <a:xfrm>
              <a:off x="237655" y="237725"/>
              <a:ext cx="141736" cy="141736"/>
            </a:xfrm>
            <a:custGeom>
              <a:rect b="b" l="l" r="r" t="t"/>
              <a:pathLst>
                <a:path extrusionOk="0" h="21600" w="21600">
                  <a:moveTo>
                    <a:pt x="10969" y="6645"/>
                  </a:moveTo>
                  <a:cubicBezTo>
                    <a:pt x="12962" y="6645"/>
                    <a:pt x="14618" y="8311"/>
                    <a:pt x="14618" y="10631"/>
                  </a:cubicBezTo>
                  <a:cubicBezTo>
                    <a:pt x="14618" y="12625"/>
                    <a:pt x="12625" y="14291"/>
                    <a:pt x="10969" y="14291"/>
                  </a:cubicBezTo>
                  <a:cubicBezTo>
                    <a:pt x="8638" y="14291"/>
                    <a:pt x="6982" y="12625"/>
                    <a:pt x="6982" y="10631"/>
                  </a:cubicBezTo>
                  <a:cubicBezTo>
                    <a:pt x="6982" y="8311"/>
                    <a:pt x="8638" y="6645"/>
                    <a:pt x="10969" y="6645"/>
                  </a:cubicBezTo>
                  <a:close/>
                  <a:moveTo>
                    <a:pt x="10969" y="0"/>
                  </a:moveTo>
                  <a:cubicBezTo>
                    <a:pt x="4989" y="0"/>
                    <a:pt x="0" y="4989"/>
                    <a:pt x="0" y="10969"/>
                  </a:cubicBezTo>
                  <a:cubicBezTo>
                    <a:pt x="0" y="16611"/>
                    <a:pt x="4989" y="21600"/>
                    <a:pt x="10969" y="21600"/>
                  </a:cubicBezTo>
                  <a:cubicBezTo>
                    <a:pt x="16611" y="21600"/>
                    <a:pt x="21600" y="16611"/>
                    <a:pt x="21600" y="10969"/>
                  </a:cubicBezTo>
                  <a:cubicBezTo>
                    <a:pt x="21600" y="4651"/>
                    <a:pt x="16611" y="0"/>
                    <a:pt x="10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64" name="Google Shape;5664;p43"/>
            <p:cNvSpPr/>
            <p:nvPr/>
          </p:nvSpPr>
          <p:spPr>
            <a:xfrm>
              <a:off x="95643" y="93844"/>
              <a:ext cx="424173" cy="429498"/>
            </a:xfrm>
            <a:custGeom>
              <a:rect b="b" l="l" r="r" t="t"/>
              <a:pathLst>
                <a:path extrusionOk="0" h="21600" w="21223">
                  <a:moveTo>
                    <a:pt x="11579" y="2412"/>
                  </a:moveTo>
                  <a:lnTo>
                    <a:pt x="11579" y="4055"/>
                  </a:lnTo>
                  <a:cubicBezTo>
                    <a:pt x="11579" y="4605"/>
                    <a:pt x="11905" y="5043"/>
                    <a:pt x="12452" y="5151"/>
                  </a:cubicBezTo>
                  <a:cubicBezTo>
                    <a:pt x="13106" y="5482"/>
                    <a:pt x="13761" y="5809"/>
                    <a:pt x="14308" y="6359"/>
                  </a:cubicBezTo>
                  <a:cubicBezTo>
                    <a:pt x="14575" y="6495"/>
                    <a:pt x="14886" y="6589"/>
                    <a:pt x="15187" y="6589"/>
                  </a:cubicBezTo>
                  <a:cubicBezTo>
                    <a:pt x="15374" y="6589"/>
                    <a:pt x="15558" y="6554"/>
                    <a:pt x="15724" y="6467"/>
                  </a:cubicBezTo>
                  <a:lnTo>
                    <a:pt x="17033" y="5590"/>
                  </a:lnTo>
                  <a:lnTo>
                    <a:pt x="18342" y="7675"/>
                  </a:lnTo>
                  <a:lnTo>
                    <a:pt x="16926" y="8552"/>
                  </a:lnTo>
                  <a:cubicBezTo>
                    <a:pt x="16489" y="8771"/>
                    <a:pt x="16379" y="9209"/>
                    <a:pt x="16379" y="9759"/>
                  </a:cubicBezTo>
                  <a:cubicBezTo>
                    <a:pt x="16489" y="10525"/>
                    <a:pt x="16489" y="11075"/>
                    <a:pt x="16379" y="11952"/>
                  </a:cubicBezTo>
                  <a:cubicBezTo>
                    <a:pt x="16271" y="12498"/>
                    <a:pt x="16489" y="12829"/>
                    <a:pt x="16926" y="13156"/>
                  </a:cubicBezTo>
                  <a:lnTo>
                    <a:pt x="18342" y="14033"/>
                  </a:lnTo>
                  <a:lnTo>
                    <a:pt x="17033" y="16007"/>
                  </a:lnTo>
                  <a:lnTo>
                    <a:pt x="15724" y="15241"/>
                  </a:lnTo>
                  <a:cubicBezTo>
                    <a:pt x="15565" y="15119"/>
                    <a:pt x="15388" y="15074"/>
                    <a:pt x="15212" y="15074"/>
                  </a:cubicBezTo>
                  <a:cubicBezTo>
                    <a:pt x="14904" y="15074"/>
                    <a:pt x="14582" y="15213"/>
                    <a:pt x="14308" y="15349"/>
                  </a:cubicBezTo>
                  <a:cubicBezTo>
                    <a:pt x="13761" y="15788"/>
                    <a:pt x="13106" y="16118"/>
                    <a:pt x="12452" y="16445"/>
                  </a:cubicBezTo>
                  <a:cubicBezTo>
                    <a:pt x="12016" y="16557"/>
                    <a:pt x="11579" y="17103"/>
                    <a:pt x="11579" y="17542"/>
                  </a:cubicBezTo>
                  <a:lnTo>
                    <a:pt x="11579" y="19188"/>
                  </a:lnTo>
                  <a:lnTo>
                    <a:pt x="9287" y="19188"/>
                  </a:lnTo>
                  <a:lnTo>
                    <a:pt x="9287" y="17542"/>
                  </a:lnTo>
                  <a:cubicBezTo>
                    <a:pt x="9287" y="16995"/>
                    <a:pt x="9069" y="16557"/>
                    <a:pt x="8525" y="16445"/>
                  </a:cubicBezTo>
                  <a:cubicBezTo>
                    <a:pt x="7760" y="16226"/>
                    <a:pt x="7106" y="15899"/>
                    <a:pt x="6562" y="15349"/>
                  </a:cubicBezTo>
                  <a:cubicBezTo>
                    <a:pt x="6285" y="15213"/>
                    <a:pt x="5966" y="15074"/>
                    <a:pt x="5686" y="15074"/>
                  </a:cubicBezTo>
                  <a:cubicBezTo>
                    <a:pt x="5523" y="15074"/>
                    <a:pt x="5371" y="15119"/>
                    <a:pt x="5253" y="15241"/>
                  </a:cubicBezTo>
                  <a:lnTo>
                    <a:pt x="3833" y="16007"/>
                  </a:lnTo>
                  <a:lnTo>
                    <a:pt x="2635" y="14033"/>
                  </a:lnTo>
                  <a:lnTo>
                    <a:pt x="3944" y="13156"/>
                  </a:lnTo>
                  <a:cubicBezTo>
                    <a:pt x="4381" y="12937"/>
                    <a:pt x="4706" y="12498"/>
                    <a:pt x="4488" y="11952"/>
                  </a:cubicBezTo>
                  <a:cubicBezTo>
                    <a:pt x="4381" y="11075"/>
                    <a:pt x="4381" y="10525"/>
                    <a:pt x="4488" y="9759"/>
                  </a:cubicBezTo>
                  <a:cubicBezTo>
                    <a:pt x="4706" y="9209"/>
                    <a:pt x="4381" y="8771"/>
                    <a:pt x="3944" y="8552"/>
                  </a:cubicBezTo>
                  <a:lnTo>
                    <a:pt x="2635" y="7675"/>
                  </a:lnTo>
                  <a:lnTo>
                    <a:pt x="3833" y="5590"/>
                  </a:lnTo>
                  <a:lnTo>
                    <a:pt x="5253" y="6467"/>
                  </a:lnTo>
                  <a:cubicBezTo>
                    <a:pt x="5378" y="6554"/>
                    <a:pt x="5534" y="6589"/>
                    <a:pt x="5703" y="6589"/>
                  </a:cubicBezTo>
                  <a:cubicBezTo>
                    <a:pt x="5980" y="6589"/>
                    <a:pt x="6292" y="6495"/>
                    <a:pt x="6562" y="6359"/>
                  </a:cubicBezTo>
                  <a:cubicBezTo>
                    <a:pt x="7106" y="5920"/>
                    <a:pt x="7760" y="5482"/>
                    <a:pt x="8525" y="5151"/>
                  </a:cubicBezTo>
                  <a:cubicBezTo>
                    <a:pt x="8851" y="5043"/>
                    <a:pt x="9287" y="4493"/>
                    <a:pt x="9287" y="4055"/>
                  </a:cubicBezTo>
                  <a:lnTo>
                    <a:pt x="9287" y="2412"/>
                  </a:lnTo>
                  <a:close/>
                  <a:moveTo>
                    <a:pt x="8196" y="0"/>
                  </a:moveTo>
                  <a:cubicBezTo>
                    <a:pt x="7542" y="0"/>
                    <a:pt x="6998" y="546"/>
                    <a:pt x="6998" y="1204"/>
                  </a:cubicBezTo>
                  <a:lnTo>
                    <a:pt x="6998" y="3289"/>
                  </a:lnTo>
                  <a:cubicBezTo>
                    <a:pt x="6562" y="3397"/>
                    <a:pt x="6126" y="3728"/>
                    <a:pt x="5908" y="3947"/>
                  </a:cubicBezTo>
                  <a:lnTo>
                    <a:pt x="4162" y="2958"/>
                  </a:lnTo>
                  <a:cubicBezTo>
                    <a:pt x="3989" y="2889"/>
                    <a:pt x="3806" y="2854"/>
                    <a:pt x="3619" y="2854"/>
                  </a:cubicBezTo>
                  <a:cubicBezTo>
                    <a:pt x="3224" y="2854"/>
                    <a:pt x="2822" y="3025"/>
                    <a:pt x="2525" y="3397"/>
                  </a:cubicBezTo>
                  <a:lnTo>
                    <a:pt x="232" y="7567"/>
                  </a:lnTo>
                  <a:cubicBezTo>
                    <a:pt x="-93" y="8113"/>
                    <a:pt x="14" y="8771"/>
                    <a:pt x="561" y="9209"/>
                  </a:cubicBezTo>
                  <a:lnTo>
                    <a:pt x="2417" y="10086"/>
                  </a:lnTo>
                  <a:lnTo>
                    <a:pt x="2417" y="11514"/>
                  </a:lnTo>
                  <a:lnTo>
                    <a:pt x="561" y="12498"/>
                  </a:lnTo>
                  <a:cubicBezTo>
                    <a:pt x="14" y="12718"/>
                    <a:pt x="-204" y="13595"/>
                    <a:pt x="232" y="14145"/>
                  </a:cubicBezTo>
                  <a:lnTo>
                    <a:pt x="2525" y="18203"/>
                  </a:lnTo>
                  <a:cubicBezTo>
                    <a:pt x="2673" y="18572"/>
                    <a:pt x="3120" y="18843"/>
                    <a:pt x="3563" y="18843"/>
                  </a:cubicBezTo>
                  <a:cubicBezTo>
                    <a:pt x="3775" y="18843"/>
                    <a:pt x="3986" y="18781"/>
                    <a:pt x="4162" y="18642"/>
                  </a:cubicBezTo>
                  <a:lnTo>
                    <a:pt x="5908" y="17653"/>
                  </a:lnTo>
                  <a:cubicBezTo>
                    <a:pt x="6344" y="17980"/>
                    <a:pt x="6562" y="18092"/>
                    <a:pt x="6998" y="18311"/>
                  </a:cubicBezTo>
                  <a:lnTo>
                    <a:pt x="6998" y="20396"/>
                  </a:lnTo>
                  <a:cubicBezTo>
                    <a:pt x="6998" y="21054"/>
                    <a:pt x="7542" y="21600"/>
                    <a:pt x="8196" y="21600"/>
                  </a:cubicBezTo>
                  <a:lnTo>
                    <a:pt x="12996" y="21600"/>
                  </a:lnTo>
                  <a:cubicBezTo>
                    <a:pt x="13654" y="21600"/>
                    <a:pt x="14197" y="21054"/>
                    <a:pt x="14197" y="20396"/>
                  </a:cubicBezTo>
                  <a:lnTo>
                    <a:pt x="14197" y="18311"/>
                  </a:lnTo>
                  <a:cubicBezTo>
                    <a:pt x="14633" y="18203"/>
                    <a:pt x="15070" y="17980"/>
                    <a:pt x="15288" y="17653"/>
                  </a:cubicBezTo>
                  <a:lnTo>
                    <a:pt x="17033" y="18642"/>
                  </a:lnTo>
                  <a:cubicBezTo>
                    <a:pt x="17206" y="18708"/>
                    <a:pt x="17400" y="18746"/>
                    <a:pt x="17597" y="18746"/>
                  </a:cubicBezTo>
                  <a:cubicBezTo>
                    <a:pt x="18020" y="18746"/>
                    <a:pt x="18446" y="18575"/>
                    <a:pt x="18671" y="18203"/>
                  </a:cubicBezTo>
                  <a:lnTo>
                    <a:pt x="21071" y="14145"/>
                  </a:lnTo>
                  <a:cubicBezTo>
                    <a:pt x="21289" y="13595"/>
                    <a:pt x="21178" y="12829"/>
                    <a:pt x="20634" y="12498"/>
                  </a:cubicBezTo>
                  <a:lnTo>
                    <a:pt x="18889" y="11514"/>
                  </a:lnTo>
                  <a:lnTo>
                    <a:pt x="18889" y="10086"/>
                  </a:lnTo>
                  <a:lnTo>
                    <a:pt x="20634" y="9209"/>
                  </a:lnTo>
                  <a:cubicBezTo>
                    <a:pt x="21178" y="8771"/>
                    <a:pt x="21396" y="8113"/>
                    <a:pt x="21071" y="7567"/>
                  </a:cubicBezTo>
                  <a:lnTo>
                    <a:pt x="18671" y="3397"/>
                  </a:lnTo>
                  <a:cubicBezTo>
                    <a:pt x="18522" y="3025"/>
                    <a:pt x="18072" y="2805"/>
                    <a:pt x="17625" y="2805"/>
                  </a:cubicBezTo>
                  <a:cubicBezTo>
                    <a:pt x="17417" y="2805"/>
                    <a:pt x="17210" y="2854"/>
                    <a:pt x="17033" y="2958"/>
                  </a:cubicBezTo>
                  <a:lnTo>
                    <a:pt x="15288" y="3947"/>
                  </a:lnTo>
                  <a:cubicBezTo>
                    <a:pt x="14852" y="3728"/>
                    <a:pt x="14633" y="3508"/>
                    <a:pt x="14197" y="3289"/>
                  </a:cubicBezTo>
                  <a:lnTo>
                    <a:pt x="14197" y="1204"/>
                  </a:lnTo>
                  <a:cubicBezTo>
                    <a:pt x="14197" y="546"/>
                    <a:pt x="13654" y="0"/>
                    <a:pt x="129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665" name="Google Shape;5665;p43"/>
          <p:cNvGrpSpPr/>
          <p:nvPr/>
        </p:nvGrpSpPr>
        <p:grpSpPr>
          <a:xfrm>
            <a:off x="10745812" y="4757639"/>
            <a:ext cx="806743" cy="758784"/>
            <a:chOff x="69" y="0"/>
            <a:chExt cx="806742" cy="758782"/>
          </a:xfrm>
        </p:grpSpPr>
        <p:sp>
          <p:nvSpPr>
            <p:cNvPr id="5666" name="Google Shape;5666;p43"/>
            <p:cNvSpPr/>
            <p:nvPr/>
          </p:nvSpPr>
          <p:spPr>
            <a:xfrm>
              <a:off x="69" y="424305"/>
              <a:ext cx="806742" cy="334477"/>
            </a:xfrm>
            <a:custGeom>
              <a:rect b="b" l="l" r="r" t="t"/>
              <a:pathLst>
                <a:path extrusionOk="0" h="21600" w="21600">
                  <a:moveTo>
                    <a:pt x="1810" y="3155"/>
                  </a:moveTo>
                  <a:cubicBezTo>
                    <a:pt x="2161" y="3155"/>
                    <a:pt x="2451" y="3857"/>
                    <a:pt x="2451" y="4702"/>
                  </a:cubicBezTo>
                  <a:lnTo>
                    <a:pt x="2451" y="16813"/>
                  </a:lnTo>
                  <a:cubicBezTo>
                    <a:pt x="2451" y="17797"/>
                    <a:pt x="2161" y="18503"/>
                    <a:pt x="1810" y="18503"/>
                  </a:cubicBezTo>
                  <a:lnTo>
                    <a:pt x="1167" y="18503"/>
                  </a:lnTo>
                  <a:lnTo>
                    <a:pt x="1167" y="3155"/>
                  </a:lnTo>
                  <a:close/>
                  <a:moveTo>
                    <a:pt x="7162" y="3204"/>
                  </a:moveTo>
                  <a:cubicBezTo>
                    <a:pt x="8103" y="3204"/>
                    <a:pt x="9052" y="3839"/>
                    <a:pt x="9865" y="5126"/>
                  </a:cubicBezTo>
                  <a:cubicBezTo>
                    <a:pt x="10508" y="6109"/>
                    <a:pt x="10566" y="6253"/>
                    <a:pt x="10799" y="6253"/>
                  </a:cubicBezTo>
                  <a:lnTo>
                    <a:pt x="13427" y="6253"/>
                  </a:lnTo>
                  <a:cubicBezTo>
                    <a:pt x="13777" y="6253"/>
                    <a:pt x="14070" y="6954"/>
                    <a:pt x="14070" y="7942"/>
                  </a:cubicBezTo>
                  <a:cubicBezTo>
                    <a:pt x="14070" y="8787"/>
                    <a:pt x="13777" y="9493"/>
                    <a:pt x="13427" y="9493"/>
                  </a:cubicBezTo>
                  <a:lnTo>
                    <a:pt x="8815" y="9493"/>
                  </a:lnTo>
                  <a:cubicBezTo>
                    <a:pt x="8114" y="9493"/>
                    <a:pt x="7473" y="10476"/>
                    <a:pt x="7123" y="11884"/>
                  </a:cubicBezTo>
                  <a:cubicBezTo>
                    <a:pt x="7006" y="12590"/>
                    <a:pt x="7123" y="13716"/>
                    <a:pt x="7414" y="13998"/>
                  </a:cubicBezTo>
                  <a:cubicBezTo>
                    <a:pt x="7493" y="14114"/>
                    <a:pt x="7588" y="14163"/>
                    <a:pt x="7684" y="14163"/>
                  </a:cubicBezTo>
                  <a:cubicBezTo>
                    <a:pt x="7936" y="14163"/>
                    <a:pt x="8205" y="13801"/>
                    <a:pt x="8290" y="13292"/>
                  </a:cubicBezTo>
                  <a:cubicBezTo>
                    <a:pt x="8407" y="12728"/>
                    <a:pt x="8581" y="12447"/>
                    <a:pt x="8874" y="12447"/>
                  </a:cubicBezTo>
                  <a:lnTo>
                    <a:pt x="14010" y="12447"/>
                  </a:lnTo>
                  <a:cubicBezTo>
                    <a:pt x="14420" y="12447"/>
                    <a:pt x="14827" y="12165"/>
                    <a:pt x="15178" y="11602"/>
                  </a:cubicBezTo>
                  <a:lnTo>
                    <a:pt x="19556" y="3437"/>
                  </a:lnTo>
                  <a:cubicBezTo>
                    <a:pt x="19645" y="3339"/>
                    <a:pt x="19730" y="3294"/>
                    <a:pt x="19812" y="3294"/>
                  </a:cubicBezTo>
                  <a:cubicBezTo>
                    <a:pt x="20323" y="3294"/>
                    <a:pt x="20651" y="5019"/>
                    <a:pt x="20199" y="6109"/>
                  </a:cubicBezTo>
                  <a:cubicBezTo>
                    <a:pt x="20092" y="6284"/>
                    <a:pt x="20042" y="6342"/>
                    <a:pt x="20019" y="6342"/>
                  </a:cubicBezTo>
                  <a:cubicBezTo>
                    <a:pt x="19973" y="6342"/>
                    <a:pt x="20077" y="6051"/>
                    <a:pt x="20058" y="6051"/>
                  </a:cubicBezTo>
                  <a:cubicBezTo>
                    <a:pt x="20018" y="6051"/>
                    <a:pt x="19356" y="7535"/>
                    <a:pt x="14944" y="17234"/>
                  </a:cubicBezTo>
                  <a:cubicBezTo>
                    <a:pt x="14594" y="17940"/>
                    <a:pt x="14127" y="18503"/>
                    <a:pt x="13660" y="18503"/>
                  </a:cubicBezTo>
                  <a:lnTo>
                    <a:pt x="6363" y="18503"/>
                  </a:lnTo>
                  <a:cubicBezTo>
                    <a:pt x="5487" y="18503"/>
                    <a:pt x="4612" y="17940"/>
                    <a:pt x="3795" y="17095"/>
                  </a:cubicBezTo>
                  <a:lnTo>
                    <a:pt x="3795" y="6253"/>
                  </a:lnTo>
                  <a:lnTo>
                    <a:pt x="4319" y="5408"/>
                  </a:lnTo>
                  <a:cubicBezTo>
                    <a:pt x="5138" y="3946"/>
                    <a:pt x="6146" y="3204"/>
                    <a:pt x="7162" y="3204"/>
                  </a:cubicBezTo>
                  <a:close/>
                  <a:moveTo>
                    <a:pt x="7071" y="0"/>
                  </a:moveTo>
                  <a:cubicBezTo>
                    <a:pt x="5837" y="0"/>
                    <a:pt x="4614" y="916"/>
                    <a:pt x="3561" y="2731"/>
                  </a:cubicBezTo>
                  <a:cubicBezTo>
                    <a:pt x="3269" y="1184"/>
                    <a:pt x="2628" y="58"/>
                    <a:pt x="1868" y="58"/>
                  </a:cubicBezTo>
                  <a:lnTo>
                    <a:pt x="643" y="58"/>
                  </a:lnTo>
                  <a:cubicBezTo>
                    <a:pt x="293" y="58"/>
                    <a:pt x="0" y="760"/>
                    <a:pt x="0" y="1747"/>
                  </a:cubicBezTo>
                  <a:lnTo>
                    <a:pt x="0" y="20049"/>
                  </a:lnTo>
                  <a:cubicBezTo>
                    <a:pt x="0" y="20894"/>
                    <a:pt x="293" y="21600"/>
                    <a:pt x="643" y="21600"/>
                  </a:cubicBezTo>
                  <a:lnTo>
                    <a:pt x="1868" y="21600"/>
                  </a:lnTo>
                  <a:cubicBezTo>
                    <a:pt x="2451" y="21600"/>
                    <a:pt x="2978" y="20894"/>
                    <a:pt x="3328" y="20049"/>
                  </a:cubicBezTo>
                  <a:cubicBezTo>
                    <a:pt x="4319" y="21037"/>
                    <a:pt x="5312" y="21600"/>
                    <a:pt x="6363" y="21600"/>
                  </a:cubicBezTo>
                  <a:lnTo>
                    <a:pt x="13660" y="21600"/>
                  </a:lnTo>
                  <a:cubicBezTo>
                    <a:pt x="14420" y="21600"/>
                    <a:pt x="15178" y="20894"/>
                    <a:pt x="15761" y="19629"/>
                  </a:cubicBezTo>
                  <a:cubicBezTo>
                    <a:pt x="15821" y="19629"/>
                    <a:pt x="20783" y="8505"/>
                    <a:pt x="20840" y="8366"/>
                  </a:cubicBezTo>
                  <a:cubicBezTo>
                    <a:pt x="21133" y="8085"/>
                    <a:pt x="21600" y="6673"/>
                    <a:pt x="21600" y="4845"/>
                  </a:cubicBezTo>
                  <a:cubicBezTo>
                    <a:pt x="21600" y="2029"/>
                    <a:pt x="20724" y="197"/>
                    <a:pt x="19673" y="197"/>
                  </a:cubicBezTo>
                  <a:cubicBezTo>
                    <a:pt x="19089" y="197"/>
                    <a:pt x="18622" y="903"/>
                    <a:pt x="18389" y="1323"/>
                  </a:cubicBezTo>
                  <a:lnTo>
                    <a:pt x="15178" y="7236"/>
                  </a:lnTo>
                  <a:cubicBezTo>
                    <a:pt x="15003" y="4845"/>
                    <a:pt x="14244" y="3155"/>
                    <a:pt x="13252" y="3155"/>
                  </a:cubicBezTo>
                  <a:lnTo>
                    <a:pt x="10858" y="3155"/>
                  </a:lnTo>
                  <a:lnTo>
                    <a:pt x="10449" y="2449"/>
                  </a:lnTo>
                  <a:cubicBezTo>
                    <a:pt x="9402" y="813"/>
                    <a:pt x="8233" y="0"/>
                    <a:pt x="70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67" name="Google Shape;5667;p43"/>
            <p:cNvSpPr/>
            <p:nvPr/>
          </p:nvSpPr>
          <p:spPr>
            <a:xfrm>
              <a:off x="283539" y="0"/>
              <a:ext cx="425137" cy="427351"/>
            </a:xfrm>
            <a:custGeom>
              <a:rect b="b" l="l" r="r" t="t"/>
              <a:pathLst>
                <a:path extrusionOk="0" h="21600" w="21600">
                  <a:moveTo>
                    <a:pt x="10745" y="2424"/>
                  </a:moveTo>
                  <a:cubicBezTo>
                    <a:pt x="15506" y="2424"/>
                    <a:pt x="19272" y="6174"/>
                    <a:pt x="19272" y="10802"/>
                  </a:cubicBezTo>
                  <a:cubicBezTo>
                    <a:pt x="19272" y="15538"/>
                    <a:pt x="15506" y="19176"/>
                    <a:pt x="10745" y="19176"/>
                  </a:cubicBezTo>
                  <a:cubicBezTo>
                    <a:pt x="6090" y="19176"/>
                    <a:pt x="2324" y="15538"/>
                    <a:pt x="2324" y="10802"/>
                  </a:cubicBezTo>
                  <a:cubicBezTo>
                    <a:pt x="2324" y="6174"/>
                    <a:pt x="6090" y="2424"/>
                    <a:pt x="10745" y="2424"/>
                  </a:cubicBezTo>
                  <a:close/>
                  <a:moveTo>
                    <a:pt x="10745" y="0"/>
                  </a:moveTo>
                  <a:cubicBezTo>
                    <a:pt x="4873" y="0"/>
                    <a:pt x="0" y="4852"/>
                    <a:pt x="0" y="10802"/>
                  </a:cubicBezTo>
                  <a:cubicBezTo>
                    <a:pt x="0" y="16752"/>
                    <a:pt x="4873" y="21600"/>
                    <a:pt x="10745" y="21600"/>
                  </a:cubicBezTo>
                  <a:cubicBezTo>
                    <a:pt x="16727" y="21600"/>
                    <a:pt x="21600" y="16752"/>
                    <a:pt x="21600" y="10802"/>
                  </a:cubicBezTo>
                  <a:cubicBezTo>
                    <a:pt x="21600" y="4852"/>
                    <a:pt x="16727" y="0"/>
                    <a:pt x="107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68" name="Google Shape;5668;p43"/>
            <p:cNvSpPr/>
            <p:nvPr/>
          </p:nvSpPr>
          <p:spPr>
            <a:xfrm>
              <a:off x="379459" y="95989"/>
              <a:ext cx="233297" cy="235442"/>
            </a:xfrm>
            <a:custGeom>
              <a:rect b="b" l="l" r="r" t="t"/>
              <a:pathLst>
                <a:path extrusionOk="0" h="21600" w="21600">
                  <a:moveTo>
                    <a:pt x="10701" y="4000"/>
                  </a:moveTo>
                  <a:cubicBezTo>
                    <a:pt x="14334" y="4000"/>
                    <a:pt x="17358" y="6997"/>
                    <a:pt x="17358" y="10597"/>
                  </a:cubicBezTo>
                  <a:cubicBezTo>
                    <a:pt x="17358" y="14000"/>
                    <a:pt x="14334" y="16997"/>
                    <a:pt x="10701" y="16997"/>
                  </a:cubicBezTo>
                  <a:cubicBezTo>
                    <a:pt x="7266" y="16997"/>
                    <a:pt x="4235" y="14000"/>
                    <a:pt x="4235" y="10597"/>
                  </a:cubicBezTo>
                  <a:cubicBezTo>
                    <a:pt x="4235" y="6997"/>
                    <a:pt x="7266" y="4000"/>
                    <a:pt x="10701" y="4000"/>
                  </a:cubicBezTo>
                  <a:close/>
                  <a:moveTo>
                    <a:pt x="10701" y="0"/>
                  </a:moveTo>
                  <a:cubicBezTo>
                    <a:pt x="4639" y="0"/>
                    <a:pt x="0" y="4800"/>
                    <a:pt x="0" y="10800"/>
                  </a:cubicBezTo>
                  <a:cubicBezTo>
                    <a:pt x="0" y="16800"/>
                    <a:pt x="4639" y="21600"/>
                    <a:pt x="10701" y="21600"/>
                  </a:cubicBezTo>
                  <a:cubicBezTo>
                    <a:pt x="16756" y="21600"/>
                    <a:pt x="21600" y="16800"/>
                    <a:pt x="21600" y="10800"/>
                  </a:cubicBezTo>
                  <a:cubicBezTo>
                    <a:pt x="21600" y="4800"/>
                    <a:pt x="16756" y="0"/>
                    <a:pt x="107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669" name="Google Shape;5669;p43"/>
          <p:cNvSpPr/>
          <p:nvPr/>
        </p:nvSpPr>
        <p:spPr>
          <a:xfrm>
            <a:off x="15953102" y="2756842"/>
            <a:ext cx="765289" cy="811103"/>
          </a:xfrm>
          <a:custGeom>
            <a:rect b="b" l="l" r="r" t="t"/>
            <a:pathLst>
              <a:path extrusionOk="0" h="21600" w="21600">
                <a:moveTo>
                  <a:pt x="2770" y="1277"/>
                </a:moveTo>
                <a:lnTo>
                  <a:pt x="2770" y="2556"/>
                </a:lnTo>
                <a:lnTo>
                  <a:pt x="1416" y="2556"/>
                </a:lnTo>
                <a:lnTo>
                  <a:pt x="1416" y="1277"/>
                </a:lnTo>
                <a:close/>
                <a:moveTo>
                  <a:pt x="17602" y="1277"/>
                </a:moveTo>
                <a:lnTo>
                  <a:pt x="17602" y="2556"/>
                </a:lnTo>
                <a:lnTo>
                  <a:pt x="16308" y="2556"/>
                </a:lnTo>
                <a:lnTo>
                  <a:pt x="16308" y="1277"/>
                </a:lnTo>
                <a:close/>
                <a:moveTo>
                  <a:pt x="14955" y="2440"/>
                </a:moveTo>
                <a:lnTo>
                  <a:pt x="14955" y="3078"/>
                </a:lnTo>
                <a:cubicBezTo>
                  <a:pt x="14955" y="3485"/>
                  <a:pt x="15261" y="3774"/>
                  <a:pt x="15693" y="3774"/>
                </a:cubicBezTo>
                <a:lnTo>
                  <a:pt x="16371" y="3774"/>
                </a:lnTo>
                <a:lnTo>
                  <a:pt x="16371" y="7781"/>
                </a:lnTo>
                <a:cubicBezTo>
                  <a:pt x="16125" y="7838"/>
                  <a:pt x="15939" y="7954"/>
                  <a:pt x="15693" y="8129"/>
                </a:cubicBezTo>
                <a:cubicBezTo>
                  <a:pt x="15324" y="7820"/>
                  <a:pt x="14873" y="7665"/>
                  <a:pt x="14394" y="7665"/>
                </a:cubicBezTo>
                <a:cubicBezTo>
                  <a:pt x="14154" y="7665"/>
                  <a:pt x="13908" y="7704"/>
                  <a:pt x="13662" y="7781"/>
                </a:cubicBezTo>
                <a:lnTo>
                  <a:pt x="13662" y="5691"/>
                </a:lnTo>
                <a:cubicBezTo>
                  <a:pt x="13662" y="4703"/>
                  <a:pt x="12740" y="3833"/>
                  <a:pt x="11693" y="3833"/>
                </a:cubicBezTo>
                <a:cubicBezTo>
                  <a:pt x="10585" y="3833"/>
                  <a:pt x="9663" y="4703"/>
                  <a:pt x="9663" y="5691"/>
                </a:cubicBezTo>
                <a:lnTo>
                  <a:pt x="9663" y="11904"/>
                </a:lnTo>
                <a:lnTo>
                  <a:pt x="9355" y="11613"/>
                </a:lnTo>
                <a:cubicBezTo>
                  <a:pt x="8985" y="11237"/>
                  <a:pt x="8477" y="11047"/>
                  <a:pt x="7962" y="11047"/>
                </a:cubicBezTo>
                <a:cubicBezTo>
                  <a:pt x="7446" y="11047"/>
                  <a:pt x="6925" y="11237"/>
                  <a:pt x="6524" y="11613"/>
                </a:cubicBezTo>
                <a:cubicBezTo>
                  <a:pt x="5786" y="12309"/>
                  <a:pt x="5786" y="13529"/>
                  <a:pt x="6524" y="14285"/>
                </a:cubicBezTo>
                <a:lnTo>
                  <a:pt x="7446" y="15155"/>
                </a:lnTo>
                <a:lnTo>
                  <a:pt x="4123" y="15155"/>
                </a:lnTo>
                <a:lnTo>
                  <a:pt x="4123" y="14574"/>
                </a:lnTo>
                <a:cubicBezTo>
                  <a:pt x="4123" y="14226"/>
                  <a:pt x="3817" y="13935"/>
                  <a:pt x="3448" y="13935"/>
                </a:cubicBezTo>
                <a:lnTo>
                  <a:pt x="2770" y="13935"/>
                </a:lnTo>
                <a:lnTo>
                  <a:pt x="2770" y="3774"/>
                </a:lnTo>
                <a:lnTo>
                  <a:pt x="3448" y="3774"/>
                </a:lnTo>
                <a:cubicBezTo>
                  <a:pt x="3817" y="3774"/>
                  <a:pt x="4123" y="3485"/>
                  <a:pt x="4123" y="3078"/>
                </a:cubicBezTo>
                <a:lnTo>
                  <a:pt x="4123" y="2440"/>
                </a:lnTo>
                <a:close/>
                <a:moveTo>
                  <a:pt x="2770" y="15214"/>
                </a:moveTo>
                <a:lnTo>
                  <a:pt x="2770" y="16491"/>
                </a:lnTo>
                <a:lnTo>
                  <a:pt x="1416" y="16491"/>
                </a:lnTo>
                <a:lnTo>
                  <a:pt x="1416" y="15214"/>
                </a:lnTo>
                <a:close/>
                <a:moveTo>
                  <a:pt x="11632" y="5227"/>
                </a:moveTo>
                <a:cubicBezTo>
                  <a:pt x="12001" y="5227"/>
                  <a:pt x="12308" y="5516"/>
                  <a:pt x="12308" y="5864"/>
                </a:cubicBezTo>
                <a:lnTo>
                  <a:pt x="12308" y="12193"/>
                </a:lnTo>
                <a:cubicBezTo>
                  <a:pt x="12308" y="12542"/>
                  <a:pt x="12617" y="12833"/>
                  <a:pt x="12986" y="12833"/>
                </a:cubicBezTo>
                <a:cubicBezTo>
                  <a:pt x="13355" y="12833"/>
                  <a:pt x="13662" y="12542"/>
                  <a:pt x="13662" y="12193"/>
                </a:cubicBezTo>
                <a:lnTo>
                  <a:pt x="13662" y="9639"/>
                </a:lnTo>
                <a:cubicBezTo>
                  <a:pt x="13662" y="9291"/>
                  <a:pt x="13970" y="9001"/>
                  <a:pt x="14400" y="9001"/>
                </a:cubicBezTo>
                <a:cubicBezTo>
                  <a:pt x="14769" y="9001"/>
                  <a:pt x="15078" y="9291"/>
                  <a:pt x="15078" y="9639"/>
                </a:cubicBezTo>
                <a:lnTo>
                  <a:pt x="15078" y="12193"/>
                </a:lnTo>
                <a:cubicBezTo>
                  <a:pt x="15078" y="12542"/>
                  <a:pt x="15384" y="12833"/>
                  <a:pt x="15756" y="12833"/>
                </a:cubicBezTo>
                <a:cubicBezTo>
                  <a:pt x="16125" y="12833"/>
                  <a:pt x="16431" y="12542"/>
                  <a:pt x="16431" y="12193"/>
                </a:cubicBezTo>
                <a:lnTo>
                  <a:pt x="16431" y="9639"/>
                </a:lnTo>
                <a:cubicBezTo>
                  <a:pt x="16431" y="9291"/>
                  <a:pt x="16740" y="9001"/>
                  <a:pt x="17170" y="9001"/>
                </a:cubicBezTo>
                <a:cubicBezTo>
                  <a:pt x="17539" y="9001"/>
                  <a:pt x="17848" y="9291"/>
                  <a:pt x="17848" y="9639"/>
                </a:cubicBezTo>
                <a:lnTo>
                  <a:pt x="17848" y="12193"/>
                </a:lnTo>
                <a:cubicBezTo>
                  <a:pt x="17848" y="12542"/>
                  <a:pt x="18154" y="12833"/>
                  <a:pt x="18523" y="12833"/>
                </a:cubicBezTo>
                <a:cubicBezTo>
                  <a:pt x="18893" y="12833"/>
                  <a:pt x="19201" y="12542"/>
                  <a:pt x="19201" y="12193"/>
                </a:cubicBezTo>
                <a:lnTo>
                  <a:pt x="19201" y="10975"/>
                </a:lnTo>
                <a:cubicBezTo>
                  <a:pt x="18955" y="10511"/>
                  <a:pt x="19262" y="10219"/>
                  <a:pt x="19570" y="10219"/>
                </a:cubicBezTo>
                <a:cubicBezTo>
                  <a:pt x="20000" y="10219"/>
                  <a:pt x="20309" y="10511"/>
                  <a:pt x="20309" y="10859"/>
                </a:cubicBezTo>
                <a:lnTo>
                  <a:pt x="20309" y="13006"/>
                </a:lnTo>
                <a:cubicBezTo>
                  <a:pt x="20309" y="14750"/>
                  <a:pt x="19877" y="16375"/>
                  <a:pt x="19201" y="17826"/>
                </a:cubicBezTo>
                <a:lnTo>
                  <a:pt x="12001" y="17826"/>
                </a:lnTo>
                <a:lnTo>
                  <a:pt x="7446" y="13587"/>
                </a:lnTo>
                <a:cubicBezTo>
                  <a:pt x="7200" y="13354"/>
                  <a:pt x="7200" y="12890"/>
                  <a:pt x="7446" y="12717"/>
                </a:cubicBezTo>
                <a:cubicBezTo>
                  <a:pt x="7569" y="12601"/>
                  <a:pt x="7739" y="12542"/>
                  <a:pt x="7909" y="12542"/>
                </a:cubicBezTo>
                <a:cubicBezTo>
                  <a:pt x="8077" y="12542"/>
                  <a:pt x="8247" y="12601"/>
                  <a:pt x="8370" y="12717"/>
                </a:cubicBezTo>
                <a:lnTo>
                  <a:pt x="9786" y="13994"/>
                </a:lnTo>
                <a:cubicBezTo>
                  <a:pt x="9913" y="14116"/>
                  <a:pt x="10085" y="14173"/>
                  <a:pt x="10257" y="14173"/>
                </a:cubicBezTo>
                <a:cubicBezTo>
                  <a:pt x="10577" y="14173"/>
                  <a:pt x="10894" y="13966"/>
                  <a:pt x="10894" y="13587"/>
                </a:cubicBezTo>
                <a:lnTo>
                  <a:pt x="10894" y="5864"/>
                </a:lnTo>
                <a:cubicBezTo>
                  <a:pt x="10894" y="5516"/>
                  <a:pt x="11200" y="5227"/>
                  <a:pt x="11632" y="5227"/>
                </a:cubicBezTo>
                <a:close/>
                <a:moveTo>
                  <a:pt x="18893" y="18987"/>
                </a:moveTo>
                <a:lnTo>
                  <a:pt x="18893" y="19683"/>
                </a:lnTo>
                <a:cubicBezTo>
                  <a:pt x="18955" y="20032"/>
                  <a:pt x="18647" y="20323"/>
                  <a:pt x="18277" y="20323"/>
                </a:cubicBezTo>
                <a:lnTo>
                  <a:pt x="12923" y="20323"/>
                </a:lnTo>
                <a:cubicBezTo>
                  <a:pt x="12494" y="20323"/>
                  <a:pt x="12185" y="20032"/>
                  <a:pt x="12185" y="19683"/>
                </a:cubicBezTo>
                <a:lnTo>
                  <a:pt x="12185" y="18987"/>
                </a:lnTo>
                <a:close/>
                <a:moveTo>
                  <a:pt x="678" y="0"/>
                </a:moveTo>
                <a:cubicBezTo>
                  <a:pt x="309" y="0"/>
                  <a:pt x="0" y="291"/>
                  <a:pt x="0" y="640"/>
                </a:cubicBezTo>
                <a:lnTo>
                  <a:pt x="0" y="3194"/>
                </a:lnTo>
                <a:cubicBezTo>
                  <a:pt x="0" y="3542"/>
                  <a:pt x="309" y="3833"/>
                  <a:pt x="678" y="3833"/>
                </a:cubicBezTo>
                <a:lnTo>
                  <a:pt x="1354" y="3833"/>
                </a:lnTo>
                <a:lnTo>
                  <a:pt x="1354" y="13994"/>
                </a:lnTo>
                <a:lnTo>
                  <a:pt x="678" y="13994"/>
                </a:lnTo>
                <a:cubicBezTo>
                  <a:pt x="309" y="13994"/>
                  <a:pt x="0" y="14285"/>
                  <a:pt x="0" y="14633"/>
                </a:cubicBezTo>
                <a:lnTo>
                  <a:pt x="0" y="17188"/>
                </a:lnTo>
                <a:cubicBezTo>
                  <a:pt x="0" y="17536"/>
                  <a:pt x="309" y="17826"/>
                  <a:pt x="678" y="17826"/>
                </a:cubicBezTo>
                <a:lnTo>
                  <a:pt x="3385" y="17826"/>
                </a:lnTo>
                <a:cubicBezTo>
                  <a:pt x="3754" y="17826"/>
                  <a:pt x="4063" y="17536"/>
                  <a:pt x="4063" y="17188"/>
                </a:cubicBezTo>
                <a:lnTo>
                  <a:pt x="4063" y="16548"/>
                </a:lnTo>
                <a:lnTo>
                  <a:pt x="8677" y="16548"/>
                </a:lnTo>
                <a:lnTo>
                  <a:pt x="10894" y="18638"/>
                </a:lnTo>
                <a:lnTo>
                  <a:pt x="10894" y="19742"/>
                </a:lnTo>
                <a:cubicBezTo>
                  <a:pt x="10894" y="20730"/>
                  <a:pt x="11816" y="21600"/>
                  <a:pt x="12923" y="21600"/>
                </a:cubicBezTo>
                <a:lnTo>
                  <a:pt x="18277" y="21600"/>
                </a:lnTo>
                <a:cubicBezTo>
                  <a:pt x="19385" y="21600"/>
                  <a:pt x="20309" y="20730"/>
                  <a:pt x="20309" y="19742"/>
                </a:cubicBezTo>
                <a:lnTo>
                  <a:pt x="20309" y="18638"/>
                </a:lnTo>
                <a:cubicBezTo>
                  <a:pt x="21108" y="16956"/>
                  <a:pt x="21600" y="15039"/>
                  <a:pt x="21600" y="12949"/>
                </a:cubicBezTo>
                <a:lnTo>
                  <a:pt x="21600" y="10859"/>
                </a:lnTo>
                <a:cubicBezTo>
                  <a:pt x="21600" y="9814"/>
                  <a:pt x="20739" y="9001"/>
                  <a:pt x="19570" y="9001"/>
                </a:cubicBezTo>
                <a:cubicBezTo>
                  <a:pt x="19385" y="9001"/>
                  <a:pt x="19078" y="9058"/>
                  <a:pt x="18832" y="9117"/>
                </a:cubicBezTo>
                <a:cubicBezTo>
                  <a:pt x="18647" y="8537"/>
                  <a:pt x="18217" y="8071"/>
                  <a:pt x="17602" y="7838"/>
                </a:cubicBezTo>
                <a:lnTo>
                  <a:pt x="17602" y="3833"/>
                </a:lnTo>
                <a:lnTo>
                  <a:pt x="18277" y="3833"/>
                </a:lnTo>
                <a:cubicBezTo>
                  <a:pt x="18647" y="3833"/>
                  <a:pt x="19016" y="3542"/>
                  <a:pt x="19016" y="3194"/>
                </a:cubicBezTo>
                <a:lnTo>
                  <a:pt x="19016" y="640"/>
                </a:lnTo>
                <a:cubicBezTo>
                  <a:pt x="19016" y="291"/>
                  <a:pt x="18647" y="0"/>
                  <a:pt x="18277" y="0"/>
                </a:cubicBezTo>
                <a:lnTo>
                  <a:pt x="15570" y="0"/>
                </a:lnTo>
                <a:cubicBezTo>
                  <a:pt x="15201" y="0"/>
                  <a:pt x="14892" y="291"/>
                  <a:pt x="14892" y="640"/>
                </a:cubicBezTo>
                <a:lnTo>
                  <a:pt x="14892" y="1277"/>
                </a:lnTo>
                <a:lnTo>
                  <a:pt x="4063" y="1277"/>
                </a:lnTo>
                <a:lnTo>
                  <a:pt x="4063" y="640"/>
                </a:lnTo>
                <a:cubicBezTo>
                  <a:pt x="4063" y="291"/>
                  <a:pt x="3754" y="0"/>
                  <a:pt x="33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670" name="Google Shape;5670;p43"/>
          <p:cNvGrpSpPr/>
          <p:nvPr/>
        </p:nvGrpSpPr>
        <p:grpSpPr>
          <a:xfrm>
            <a:off x="15932031" y="3735629"/>
            <a:ext cx="806743" cy="806674"/>
            <a:chOff x="0" y="69"/>
            <a:chExt cx="806742" cy="806673"/>
          </a:xfrm>
        </p:grpSpPr>
        <p:sp>
          <p:nvSpPr>
            <p:cNvPr id="5671" name="Google Shape;5671;p43"/>
            <p:cNvSpPr/>
            <p:nvPr/>
          </p:nvSpPr>
          <p:spPr>
            <a:xfrm>
              <a:off x="0" y="69"/>
              <a:ext cx="806742" cy="806673"/>
            </a:xfrm>
            <a:custGeom>
              <a:rect b="b" l="l" r="r" t="t"/>
              <a:pathLst>
                <a:path extrusionOk="0" h="21600" w="21600">
                  <a:moveTo>
                    <a:pt x="16580" y="1342"/>
                  </a:moveTo>
                  <a:lnTo>
                    <a:pt x="16580" y="19208"/>
                  </a:lnTo>
                  <a:cubicBezTo>
                    <a:pt x="16580" y="19615"/>
                    <a:pt x="16697" y="20082"/>
                    <a:pt x="16931" y="20433"/>
                  </a:cubicBezTo>
                  <a:lnTo>
                    <a:pt x="3211" y="20433"/>
                  </a:lnTo>
                  <a:cubicBezTo>
                    <a:pt x="2101" y="20433"/>
                    <a:pt x="1227" y="19615"/>
                    <a:pt x="1227" y="18565"/>
                  </a:cubicBezTo>
                  <a:lnTo>
                    <a:pt x="1227" y="1342"/>
                  </a:lnTo>
                  <a:close/>
                  <a:moveTo>
                    <a:pt x="20433" y="5254"/>
                  </a:moveTo>
                  <a:lnTo>
                    <a:pt x="20433" y="19208"/>
                  </a:lnTo>
                  <a:lnTo>
                    <a:pt x="20373" y="19208"/>
                  </a:lnTo>
                  <a:cubicBezTo>
                    <a:pt x="20373" y="19908"/>
                    <a:pt x="19790" y="20433"/>
                    <a:pt x="19149" y="20433"/>
                  </a:cubicBezTo>
                  <a:cubicBezTo>
                    <a:pt x="18506" y="20433"/>
                    <a:pt x="17922" y="19849"/>
                    <a:pt x="17922" y="19208"/>
                  </a:cubicBezTo>
                  <a:lnTo>
                    <a:pt x="17922" y="5254"/>
                  </a:lnTo>
                  <a:close/>
                  <a:moveTo>
                    <a:pt x="643" y="0"/>
                  </a:moveTo>
                  <a:cubicBezTo>
                    <a:pt x="293" y="0"/>
                    <a:pt x="0" y="291"/>
                    <a:pt x="0" y="641"/>
                  </a:cubicBezTo>
                  <a:lnTo>
                    <a:pt x="0" y="18448"/>
                  </a:lnTo>
                  <a:cubicBezTo>
                    <a:pt x="0" y="20199"/>
                    <a:pt x="1401" y="21600"/>
                    <a:pt x="3154" y="21600"/>
                  </a:cubicBezTo>
                  <a:lnTo>
                    <a:pt x="19089" y="21600"/>
                  </a:lnTo>
                  <a:cubicBezTo>
                    <a:pt x="20433" y="21600"/>
                    <a:pt x="21600" y="20433"/>
                    <a:pt x="21600" y="19032"/>
                  </a:cubicBezTo>
                  <a:lnTo>
                    <a:pt x="21600" y="4436"/>
                  </a:lnTo>
                  <a:cubicBezTo>
                    <a:pt x="21600" y="4260"/>
                    <a:pt x="21309" y="3969"/>
                    <a:pt x="21016" y="3969"/>
                  </a:cubicBezTo>
                  <a:lnTo>
                    <a:pt x="17864" y="3969"/>
                  </a:lnTo>
                  <a:lnTo>
                    <a:pt x="17864" y="641"/>
                  </a:lnTo>
                  <a:cubicBezTo>
                    <a:pt x="17864" y="291"/>
                    <a:pt x="17572" y="0"/>
                    <a:pt x="172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72" name="Google Shape;5672;p43"/>
            <p:cNvSpPr/>
            <p:nvPr/>
          </p:nvSpPr>
          <p:spPr>
            <a:xfrm>
              <a:off x="93774" y="100349"/>
              <a:ext cx="479672" cy="239802"/>
            </a:xfrm>
            <a:custGeom>
              <a:rect b="b" l="l" r="r" t="t"/>
              <a:pathLst>
                <a:path extrusionOk="0" h="21600" w="21600">
                  <a:moveTo>
                    <a:pt x="19341" y="4320"/>
                  </a:moveTo>
                  <a:lnTo>
                    <a:pt x="19341" y="17087"/>
                  </a:lnTo>
                  <a:lnTo>
                    <a:pt x="2160" y="17087"/>
                  </a:lnTo>
                  <a:lnTo>
                    <a:pt x="2160" y="4320"/>
                  </a:lnTo>
                  <a:close/>
                  <a:moveTo>
                    <a:pt x="1081" y="0"/>
                  </a:moveTo>
                  <a:cubicBezTo>
                    <a:pt x="492" y="0"/>
                    <a:pt x="0" y="979"/>
                    <a:pt x="0" y="2356"/>
                  </a:cubicBezTo>
                  <a:lnTo>
                    <a:pt x="0" y="19443"/>
                  </a:lnTo>
                  <a:cubicBezTo>
                    <a:pt x="0" y="20621"/>
                    <a:pt x="492" y="21600"/>
                    <a:pt x="1081" y="21600"/>
                  </a:cubicBezTo>
                  <a:lnTo>
                    <a:pt x="20422" y="21600"/>
                  </a:lnTo>
                  <a:cubicBezTo>
                    <a:pt x="21111" y="21600"/>
                    <a:pt x="21600" y="20621"/>
                    <a:pt x="21600" y="19443"/>
                  </a:cubicBezTo>
                  <a:lnTo>
                    <a:pt x="21600" y="2356"/>
                  </a:lnTo>
                  <a:cubicBezTo>
                    <a:pt x="21404" y="979"/>
                    <a:pt x="20914" y="0"/>
                    <a:pt x="204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73" name="Google Shape;5673;p43"/>
            <p:cNvSpPr/>
            <p:nvPr/>
          </p:nvSpPr>
          <p:spPr>
            <a:xfrm>
              <a:off x="93774" y="381605"/>
              <a:ext cx="239872" cy="239802"/>
            </a:xfrm>
            <a:custGeom>
              <a:rect b="b" l="l" r="r" t="t"/>
              <a:pathLst>
                <a:path extrusionOk="0" h="21600" w="21600">
                  <a:moveTo>
                    <a:pt x="17082" y="4713"/>
                  </a:moveTo>
                  <a:lnTo>
                    <a:pt x="17082" y="17479"/>
                  </a:lnTo>
                  <a:lnTo>
                    <a:pt x="4319" y="17479"/>
                  </a:lnTo>
                  <a:lnTo>
                    <a:pt x="4319" y="4713"/>
                  </a:lnTo>
                  <a:close/>
                  <a:moveTo>
                    <a:pt x="2162" y="0"/>
                  </a:moveTo>
                  <a:cubicBezTo>
                    <a:pt x="985" y="0"/>
                    <a:pt x="0" y="979"/>
                    <a:pt x="0" y="2157"/>
                  </a:cubicBezTo>
                  <a:lnTo>
                    <a:pt x="0" y="19443"/>
                  </a:lnTo>
                  <a:cubicBezTo>
                    <a:pt x="0" y="20621"/>
                    <a:pt x="985" y="21600"/>
                    <a:pt x="2162" y="21600"/>
                  </a:cubicBezTo>
                  <a:lnTo>
                    <a:pt x="19238" y="21600"/>
                  </a:lnTo>
                  <a:cubicBezTo>
                    <a:pt x="20615" y="21600"/>
                    <a:pt x="21600" y="20621"/>
                    <a:pt x="21600" y="19443"/>
                  </a:cubicBezTo>
                  <a:lnTo>
                    <a:pt x="21600" y="2157"/>
                  </a:lnTo>
                  <a:cubicBezTo>
                    <a:pt x="21600" y="979"/>
                    <a:pt x="20615" y="0"/>
                    <a:pt x="192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74" name="Google Shape;5674;p43"/>
            <p:cNvSpPr/>
            <p:nvPr/>
          </p:nvSpPr>
          <p:spPr>
            <a:xfrm>
              <a:off x="381605" y="383750"/>
              <a:ext cx="191841" cy="50176"/>
            </a:xfrm>
            <a:custGeom>
              <a:rect b="b" l="l" r="r" t="t"/>
              <a:pathLst>
                <a:path extrusionOk="0" h="21600" w="21600">
                  <a:moveTo>
                    <a:pt x="2696" y="0"/>
                  </a:moveTo>
                  <a:cubicBezTo>
                    <a:pt x="1223" y="0"/>
                    <a:pt x="0" y="4707"/>
                    <a:pt x="0" y="11262"/>
                  </a:cubicBezTo>
                  <a:cubicBezTo>
                    <a:pt x="0" y="16893"/>
                    <a:pt x="1223" y="21600"/>
                    <a:pt x="2696" y="21600"/>
                  </a:cubicBezTo>
                  <a:lnTo>
                    <a:pt x="18655" y="21600"/>
                  </a:lnTo>
                  <a:cubicBezTo>
                    <a:pt x="20377" y="21600"/>
                    <a:pt x="21600" y="16893"/>
                    <a:pt x="21600" y="11262"/>
                  </a:cubicBezTo>
                  <a:cubicBezTo>
                    <a:pt x="21109" y="4707"/>
                    <a:pt x="19886" y="0"/>
                    <a:pt x="186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75" name="Google Shape;5675;p43"/>
            <p:cNvSpPr/>
            <p:nvPr/>
          </p:nvSpPr>
          <p:spPr>
            <a:xfrm>
              <a:off x="381605" y="479740"/>
              <a:ext cx="191841" cy="50106"/>
            </a:xfrm>
            <a:custGeom>
              <a:rect b="b" l="l" r="r" t="t"/>
              <a:pathLst>
                <a:path extrusionOk="0" h="21600" w="21600">
                  <a:moveTo>
                    <a:pt x="2696" y="0"/>
                  </a:moveTo>
                  <a:cubicBezTo>
                    <a:pt x="1223" y="0"/>
                    <a:pt x="0" y="4684"/>
                    <a:pt x="0" y="10323"/>
                  </a:cubicBezTo>
                  <a:cubicBezTo>
                    <a:pt x="0" y="16916"/>
                    <a:pt x="1223" y="21600"/>
                    <a:pt x="2696" y="21600"/>
                  </a:cubicBezTo>
                  <a:lnTo>
                    <a:pt x="18655" y="21600"/>
                  </a:lnTo>
                  <a:cubicBezTo>
                    <a:pt x="20377" y="21600"/>
                    <a:pt x="21600" y="16916"/>
                    <a:pt x="21600" y="10323"/>
                  </a:cubicBezTo>
                  <a:cubicBezTo>
                    <a:pt x="21109" y="4684"/>
                    <a:pt x="19886" y="0"/>
                    <a:pt x="186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76" name="Google Shape;5676;p43"/>
            <p:cNvSpPr/>
            <p:nvPr/>
          </p:nvSpPr>
          <p:spPr>
            <a:xfrm>
              <a:off x="381605" y="575660"/>
              <a:ext cx="191841" cy="47961"/>
            </a:xfrm>
            <a:custGeom>
              <a:rect b="b" l="l" r="r" t="t"/>
              <a:pathLst>
                <a:path extrusionOk="0" h="21600" w="21600">
                  <a:moveTo>
                    <a:pt x="2696" y="0"/>
                  </a:moveTo>
                  <a:cubicBezTo>
                    <a:pt x="1223" y="0"/>
                    <a:pt x="0" y="4894"/>
                    <a:pt x="0" y="10784"/>
                  </a:cubicBezTo>
                  <a:cubicBezTo>
                    <a:pt x="0" y="16675"/>
                    <a:pt x="1223" y="21600"/>
                    <a:pt x="2696" y="21600"/>
                  </a:cubicBezTo>
                  <a:lnTo>
                    <a:pt x="18655" y="21600"/>
                  </a:lnTo>
                  <a:cubicBezTo>
                    <a:pt x="20377" y="21600"/>
                    <a:pt x="21600" y="16675"/>
                    <a:pt x="21600" y="10784"/>
                  </a:cubicBezTo>
                  <a:cubicBezTo>
                    <a:pt x="21109" y="4894"/>
                    <a:pt x="19886" y="0"/>
                    <a:pt x="186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77" name="Google Shape;5677;p43"/>
            <p:cNvSpPr/>
            <p:nvPr/>
          </p:nvSpPr>
          <p:spPr>
            <a:xfrm>
              <a:off x="93774" y="667220"/>
              <a:ext cx="479672" cy="50176"/>
            </a:xfrm>
            <a:custGeom>
              <a:rect b="b" l="l" r="r" t="t"/>
              <a:pathLst>
                <a:path extrusionOk="0" h="21600" w="21600">
                  <a:moveTo>
                    <a:pt x="1081" y="0"/>
                  </a:moveTo>
                  <a:cubicBezTo>
                    <a:pt x="492" y="0"/>
                    <a:pt x="0" y="4707"/>
                    <a:pt x="0" y="11262"/>
                  </a:cubicBezTo>
                  <a:cubicBezTo>
                    <a:pt x="0" y="16893"/>
                    <a:pt x="492" y="21600"/>
                    <a:pt x="1081" y="21600"/>
                  </a:cubicBezTo>
                  <a:lnTo>
                    <a:pt x="20422" y="21600"/>
                  </a:lnTo>
                  <a:cubicBezTo>
                    <a:pt x="21111" y="21600"/>
                    <a:pt x="21600" y="16893"/>
                    <a:pt x="21600" y="11262"/>
                  </a:cubicBezTo>
                  <a:cubicBezTo>
                    <a:pt x="21404" y="4707"/>
                    <a:pt x="20914" y="0"/>
                    <a:pt x="204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678" name="Google Shape;5678;p43"/>
          <p:cNvSpPr/>
          <p:nvPr/>
        </p:nvSpPr>
        <p:spPr>
          <a:xfrm>
            <a:off x="15951998" y="4731095"/>
            <a:ext cx="813318" cy="811103"/>
          </a:xfrm>
          <a:custGeom>
            <a:rect b="b" l="l" r="r" t="t"/>
            <a:pathLst>
              <a:path extrusionOk="0" h="21600" w="21600">
                <a:moveTo>
                  <a:pt x="11929" y="1218"/>
                </a:moveTo>
                <a:cubicBezTo>
                  <a:pt x="12335" y="1218"/>
                  <a:pt x="12623" y="1509"/>
                  <a:pt x="12623" y="1858"/>
                </a:cubicBezTo>
                <a:lnTo>
                  <a:pt x="12623" y="2495"/>
                </a:lnTo>
                <a:lnTo>
                  <a:pt x="9497" y="2495"/>
                </a:lnTo>
                <a:cubicBezTo>
                  <a:pt x="8455" y="2495"/>
                  <a:pt x="7585" y="3367"/>
                  <a:pt x="7585" y="4412"/>
                </a:cubicBezTo>
                <a:lnTo>
                  <a:pt x="7585" y="5109"/>
                </a:lnTo>
                <a:lnTo>
                  <a:pt x="5676" y="5109"/>
                </a:lnTo>
                <a:cubicBezTo>
                  <a:pt x="5501" y="5109"/>
                  <a:pt x="5270" y="5225"/>
                  <a:pt x="5213" y="5341"/>
                </a:cubicBezTo>
                <a:lnTo>
                  <a:pt x="3764" y="6793"/>
                </a:lnTo>
                <a:lnTo>
                  <a:pt x="3764" y="5805"/>
                </a:lnTo>
                <a:cubicBezTo>
                  <a:pt x="3764" y="5400"/>
                  <a:pt x="3476" y="5109"/>
                  <a:pt x="3128" y="5109"/>
                </a:cubicBezTo>
                <a:lnTo>
                  <a:pt x="1912" y="5109"/>
                </a:lnTo>
                <a:cubicBezTo>
                  <a:pt x="1505" y="5109"/>
                  <a:pt x="1217" y="4819"/>
                  <a:pt x="1217" y="4471"/>
                </a:cubicBezTo>
                <a:lnTo>
                  <a:pt x="1217" y="1858"/>
                </a:lnTo>
                <a:cubicBezTo>
                  <a:pt x="1217" y="1509"/>
                  <a:pt x="1505" y="1218"/>
                  <a:pt x="1912" y="1218"/>
                </a:cubicBezTo>
                <a:close/>
                <a:moveTo>
                  <a:pt x="19573" y="3658"/>
                </a:moveTo>
                <a:cubicBezTo>
                  <a:pt x="19920" y="3658"/>
                  <a:pt x="20209" y="3948"/>
                  <a:pt x="20209" y="4355"/>
                </a:cubicBezTo>
                <a:lnTo>
                  <a:pt x="20209" y="6967"/>
                </a:lnTo>
                <a:cubicBezTo>
                  <a:pt x="20209" y="7315"/>
                  <a:pt x="19920" y="7606"/>
                  <a:pt x="19573" y="7606"/>
                </a:cubicBezTo>
                <a:lnTo>
                  <a:pt x="15809" y="7606"/>
                </a:lnTo>
                <a:cubicBezTo>
                  <a:pt x="15461" y="7606"/>
                  <a:pt x="15173" y="7895"/>
                  <a:pt x="15173" y="8244"/>
                </a:cubicBezTo>
                <a:lnTo>
                  <a:pt x="15173" y="9289"/>
                </a:lnTo>
                <a:lnTo>
                  <a:pt x="13608" y="7722"/>
                </a:lnTo>
                <a:cubicBezTo>
                  <a:pt x="13550" y="7663"/>
                  <a:pt x="13318" y="7606"/>
                  <a:pt x="13202" y="7606"/>
                </a:cubicBezTo>
                <a:lnTo>
                  <a:pt x="9440" y="7606"/>
                </a:lnTo>
                <a:cubicBezTo>
                  <a:pt x="9093" y="7606"/>
                  <a:pt x="8802" y="7315"/>
                  <a:pt x="8802" y="6967"/>
                </a:cubicBezTo>
                <a:lnTo>
                  <a:pt x="8802" y="4355"/>
                </a:lnTo>
                <a:cubicBezTo>
                  <a:pt x="8802" y="3948"/>
                  <a:pt x="9093" y="3658"/>
                  <a:pt x="9440" y="3658"/>
                </a:cubicBezTo>
                <a:close/>
                <a:moveTo>
                  <a:pt x="5676" y="11438"/>
                </a:moveTo>
                <a:cubicBezTo>
                  <a:pt x="6659" y="11438"/>
                  <a:pt x="7528" y="12309"/>
                  <a:pt x="7528" y="13354"/>
                </a:cubicBezTo>
                <a:cubicBezTo>
                  <a:pt x="7528" y="14340"/>
                  <a:pt x="6659" y="15212"/>
                  <a:pt x="5676" y="15212"/>
                </a:cubicBezTo>
                <a:cubicBezTo>
                  <a:pt x="4634" y="15212"/>
                  <a:pt x="3764" y="14340"/>
                  <a:pt x="3764" y="13354"/>
                </a:cubicBezTo>
                <a:cubicBezTo>
                  <a:pt x="3764" y="12250"/>
                  <a:pt x="4575" y="11438"/>
                  <a:pt x="5676" y="11438"/>
                </a:cubicBezTo>
                <a:close/>
                <a:moveTo>
                  <a:pt x="15809" y="11438"/>
                </a:moveTo>
                <a:cubicBezTo>
                  <a:pt x="16794" y="11438"/>
                  <a:pt x="17661" y="12250"/>
                  <a:pt x="17661" y="13354"/>
                </a:cubicBezTo>
                <a:cubicBezTo>
                  <a:pt x="17661" y="14340"/>
                  <a:pt x="16794" y="15212"/>
                  <a:pt x="15809" y="15212"/>
                </a:cubicBezTo>
                <a:cubicBezTo>
                  <a:pt x="14709" y="15212"/>
                  <a:pt x="13840" y="14340"/>
                  <a:pt x="13840" y="13354"/>
                </a:cubicBezTo>
                <a:cubicBezTo>
                  <a:pt x="13840" y="12309"/>
                  <a:pt x="14709" y="11438"/>
                  <a:pt x="15809" y="11438"/>
                </a:cubicBezTo>
                <a:close/>
                <a:moveTo>
                  <a:pt x="6891" y="16548"/>
                </a:moveTo>
                <a:cubicBezTo>
                  <a:pt x="8629" y="16548"/>
                  <a:pt x="10019" y="17883"/>
                  <a:pt x="10019" y="19624"/>
                </a:cubicBezTo>
                <a:lnTo>
                  <a:pt x="10019" y="20321"/>
                </a:lnTo>
                <a:lnTo>
                  <a:pt x="1158" y="20321"/>
                </a:lnTo>
                <a:lnTo>
                  <a:pt x="1158" y="19624"/>
                </a:lnTo>
                <a:lnTo>
                  <a:pt x="1217" y="19624"/>
                </a:lnTo>
                <a:cubicBezTo>
                  <a:pt x="1217" y="17883"/>
                  <a:pt x="2606" y="16548"/>
                  <a:pt x="4343" y="16548"/>
                </a:cubicBezTo>
                <a:close/>
                <a:moveTo>
                  <a:pt x="17220" y="16541"/>
                </a:moveTo>
                <a:cubicBezTo>
                  <a:pt x="18869" y="16541"/>
                  <a:pt x="20209" y="17949"/>
                  <a:pt x="20209" y="19624"/>
                </a:cubicBezTo>
                <a:lnTo>
                  <a:pt x="20209" y="20321"/>
                </a:lnTo>
                <a:lnTo>
                  <a:pt x="11293" y="20321"/>
                </a:lnTo>
                <a:lnTo>
                  <a:pt x="11293" y="19624"/>
                </a:lnTo>
                <a:cubicBezTo>
                  <a:pt x="11293" y="17883"/>
                  <a:pt x="12682" y="16548"/>
                  <a:pt x="14419" y="16548"/>
                </a:cubicBezTo>
                <a:lnTo>
                  <a:pt x="17025" y="16548"/>
                </a:lnTo>
                <a:cubicBezTo>
                  <a:pt x="17090" y="16543"/>
                  <a:pt x="17156" y="16541"/>
                  <a:pt x="17220" y="16541"/>
                </a:cubicBezTo>
                <a:close/>
                <a:moveTo>
                  <a:pt x="1912" y="0"/>
                </a:moveTo>
                <a:cubicBezTo>
                  <a:pt x="869" y="0"/>
                  <a:pt x="0" y="870"/>
                  <a:pt x="0" y="1858"/>
                </a:cubicBezTo>
                <a:lnTo>
                  <a:pt x="0" y="4471"/>
                </a:lnTo>
                <a:cubicBezTo>
                  <a:pt x="0" y="5516"/>
                  <a:pt x="869" y="6386"/>
                  <a:pt x="1912" y="6386"/>
                </a:cubicBezTo>
                <a:lnTo>
                  <a:pt x="2547" y="6386"/>
                </a:lnTo>
                <a:lnTo>
                  <a:pt x="2547" y="8244"/>
                </a:lnTo>
                <a:cubicBezTo>
                  <a:pt x="2547" y="8638"/>
                  <a:pt x="2842" y="8898"/>
                  <a:pt x="3174" y="8898"/>
                </a:cubicBezTo>
                <a:cubicBezTo>
                  <a:pt x="3332" y="8898"/>
                  <a:pt x="3500" y="8839"/>
                  <a:pt x="3648" y="8708"/>
                </a:cubicBezTo>
                <a:lnTo>
                  <a:pt x="5964" y="6386"/>
                </a:lnTo>
                <a:lnTo>
                  <a:pt x="7528" y="6386"/>
                </a:lnTo>
                <a:lnTo>
                  <a:pt x="7528" y="7026"/>
                </a:lnTo>
                <a:cubicBezTo>
                  <a:pt x="7528" y="8012"/>
                  <a:pt x="8396" y="8883"/>
                  <a:pt x="9440" y="8883"/>
                </a:cubicBezTo>
                <a:lnTo>
                  <a:pt x="12971" y="8883"/>
                </a:lnTo>
                <a:lnTo>
                  <a:pt x="14535" y="10452"/>
                </a:lnTo>
                <a:cubicBezTo>
                  <a:pt x="13493" y="10916"/>
                  <a:pt x="12623" y="12018"/>
                  <a:pt x="12623" y="13354"/>
                </a:cubicBezTo>
                <a:cubicBezTo>
                  <a:pt x="12623" y="14051"/>
                  <a:pt x="12914" y="14805"/>
                  <a:pt x="13377" y="15385"/>
                </a:cubicBezTo>
                <a:cubicBezTo>
                  <a:pt x="12219" y="15677"/>
                  <a:pt x="11293" y="16373"/>
                  <a:pt x="10714" y="17418"/>
                </a:cubicBezTo>
                <a:cubicBezTo>
                  <a:pt x="10135" y="16432"/>
                  <a:pt x="9208" y="15736"/>
                  <a:pt x="8107" y="15444"/>
                </a:cubicBezTo>
                <a:cubicBezTo>
                  <a:pt x="8571" y="14864"/>
                  <a:pt x="8861" y="14224"/>
                  <a:pt x="8861" y="13412"/>
                </a:cubicBezTo>
                <a:cubicBezTo>
                  <a:pt x="8861" y="11670"/>
                  <a:pt x="7470" y="10277"/>
                  <a:pt x="5733" y="10277"/>
                </a:cubicBezTo>
                <a:cubicBezTo>
                  <a:pt x="3996" y="10277"/>
                  <a:pt x="2606" y="11670"/>
                  <a:pt x="2606" y="13412"/>
                </a:cubicBezTo>
                <a:cubicBezTo>
                  <a:pt x="2606" y="14224"/>
                  <a:pt x="2897" y="14921"/>
                  <a:pt x="3360" y="15444"/>
                </a:cubicBezTo>
                <a:cubicBezTo>
                  <a:pt x="1448" y="15968"/>
                  <a:pt x="59" y="17709"/>
                  <a:pt x="59" y="19740"/>
                </a:cubicBezTo>
                <a:lnTo>
                  <a:pt x="59" y="20960"/>
                </a:lnTo>
                <a:cubicBezTo>
                  <a:pt x="59" y="21309"/>
                  <a:pt x="347" y="21600"/>
                  <a:pt x="754" y="21600"/>
                </a:cubicBezTo>
                <a:lnTo>
                  <a:pt x="20905" y="21600"/>
                </a:lnTo>
                <a:cubicBezTo>
                  <a:pt x="21310" y="21600"/>
                  <a:pt x="21600" y="21309"/>
                  <a:pt x="21600" y="20960"/>
                </a:cubicBezTo>
                <a:lnTo>
                  <a:pt x="21600" y="19740"/>
                </a:lnTo>
                <a:cubicBezTo>
                  <a:pt x="21600" y="17709"/>
                  <a:pt x="20209" y="15968"/>
                  <a:pt x="18299" y="15444"/>
                </a:cubicBezTo>
                <a:cubicBezTo>
                  <a:pt x="18762" y="14864"/>
                  <a:pt x="19051" y="14224"/>
                  <a:pt x="19051" y="13412"/>
                </a:cubicBezTo>
                <a:cubicBezTo>
                  <a:pt x="19051" y="11902"/>
                  <a:pt x="17952" y="10568"/>
                  <a:pt x="16503" y="10277"/>
                </a:cubicBezTo>
                <a:lnTo>
                  <a:pt x="16503" y="8999"/>
                </a:lnTo>
                <a:lnTo>
                  <a:pt x="19573" y="8999"/>
                </a:lnTo>
                <a:lnTo>
                  <a:pt x="19573" y="8883"/>
                </a:lnTo>
                <a:cubicBezTo>
                  <a:pt x="20558" y="8883"/>
                  <a:pt x="21425" y="8012"/>
                  <a:pt x="21425" y="7026"/>
                </a:cubicBezTo>
                <a:lnTo>
                  <a:pt x="21425" y="4412"/>
                </a:lnTo>
                <a:cubicBezTo>
                  <a:pt x="21425" y="3367"/>
                  <a:pt x="20558" y="2495"/>
                  <a:pt x="19573" y="2495"/>
                </a:cubicBezTo>
                <a:lnTo>
                  <a:pt x="13840" y="2495"/>
                </a:lnTo>
                <a:lnTo>
                  <a:pt x="13840" y="1858"/>
                </a:lnTo>
                <a:cubicBezTo>
                  <a:pt x="13840" y="870"/>
                  <a:pt x="12971" y="0"/>
                  <a:pt x="119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679" name="Google Shape;5679;p43"/>
          <p:cNvGrpSpPr/>
          <p:nvPr/>
        </p:nvGrpSpPr>
        <p:grpSpPr>
          <a:xfrm>
            <a:off x="19079724" y="4732621"/>
            <a:ext cx="806675" cy="808890"/>
            <a:chOff x="69" y="69"/>
            <a:chExt cx="806673" cy="808889"/>
          </a:xfrm>
        </p:grpSpPr>
        <p:sp>
          <p:nvSpPr>
            <p:cNvPr id="5680" name="Google Shape;5680;p43"/>
            <p:cNvSpPr/>
            <p:nvPr/>
          </p:nvSpPr>
          <p:spPr>
            <a:xfrm>
              <a:off x="93774" y="104709"/>
              <a:ext cx="617048" cy="372818"/>
            </a:xfrm>
            <a:custGeom>
              <a:rect b="b" l="l" r="r" t="t"/>
              <a:pathLst>
                <a:path extrusionOk="0" h="21600" w="21600">
                  <a:moveTo>
                    <a:pt x="19083" y="2526"/>
                  </a:moveTo>
                  <a:cubicBezTo>
                    <a:pt x="19541" y="2526"/>
                    <a:pt x="19921" y="3160"/>
                    <a:pt x="19921" y="3917"/>
                  </a:cubicBezTo>
                  <a:cubicBezTo>
                    <a:pt x="19921" y="4675"/>
                    <a:pt x="19541" y="5305"/>
                    <a:pt x="19083" y="5305"/>
                  </a:cubicBezTo>
                  <a:cubicBezTo>
                    <a:pt x="18548" y="5305"/>
                    <a:pt x="18165" y="4675"/>
                    <a:pt x="18165" y="3917"/>
                  </a:cubicBezTo>
                  <a:cubicBezTo>
                    <a:pt x="18165" y="3160"/>
                    <a:pt x="18548" y="2526"/>
                    <a:pt x="19083" y="2526"/>
                  </a:cubicBezTo>
                  <a:close/>
                  <a:moveTo>
                    <a:pt x="7403" y="5180"/>
                  </a:moveTo>
                  <a:cubicBezTo>
                    <a:pt x="7861" y="5180"/>
                    <a:pt x="8244" y="5810"/>
                    <a:pt x="8244" y="6568"/>
                  </a:cubicBezTo>
                  <a:cubicBezTo>
                    <a:pt x="8244" y="7326"/>
                    <a:pt x="7861" y="7959"/>
                    <a:pt x="7403" y="7959"/>
                  </a:cubicBezTo>
                  <a:cubicBezTo>
                    <a:pt x="6946" y="7959"/>
                    <a:pt x="6565" y="7326"/>
                    <a:pt x="6565" y="6568"/>
                  </a:cubicBezTo>
                  <a:cubicBezTo>
                    <a:pt x="6640" y="5810"/>
                    <a:pt x="7023" y="5180"/>
                    <a:pt x="7403" y="5180"/>
                  </a:cubicBezTo>
                  <a:close/>
                  <a:moveTo>
                    <a:pt x="14044" y="13388"/>
                  </a:moveTo>
                  <a:cubicBezTo>
                    <a:pt x="14579" y="13388"/>
                    <a:pt x="14960" y="14022"/>
                    <a:pt x="14960" y="14780"/>
                  </a:cubicBezTo>
                  <a:cubicBezTo>
                    <a:pt x="14960" y="15537"/>
                    <a:pt x="14579" y="16171"/>
                    <a:pt x="14044" y="16171"/>
                  </a:cubicBezTo>
                  <a:cubicBezTo>
                    <a:pt x="13586" y="16171"/>
                    <a:pt x="13206" y="15537"/>
                    <a:pt x="13206" y="14780"/>
                  </a:cubicBezTo>
                  <a:cubicBezTo>
                    <a:pt x="13206" y="14022"/>
                    <a:pt x="13586" y="13388"/>
                    <a:pt x="14044" y="13388"/>
                  </a:cubicBezTo>
                  <a:close/>
                  <a:moveTo>
                    <a:pt x="2442" y="16171"/>
                  </a:moveTo>
                  <a:cubicBezTo>
                    <a:pt x="2902" y="16171"/>
                    <a:pt x="3283" y="16800"/>
                    <a:pt x="3283" y="17687"/>
                  </a:cubicBezTo>
                  <a:cubicBezTo>
                    <a:pt x="3283" y="18444"/>
                    <a:pt x="2902" y="19074"/>
                    <a:pt x="2442" y="19074"/>
                  </a:cubicBezTo>
                  <a:cubicBezTo>
                    <a:pt x="1984" y="19074"/>
                    <a:pt x="1604" y="18444"/>
                    <a:pt x="1604" y="17687"/>
                  </a:cubicBezTo>
                  <a:cubicBezTo>
                    <a:pt x="1604" y="16800"/>
                    <a:pt x="1984" y="16171"/>
                    <a:pt x="2442" y="16171"/>
                  </a:cubicBezTo>
                  <a:close/>
                  <a:moveTo>
                    <a:pt x="19158" y="0"/>
                  </a:moveTo>
                  <a:cubicBezTo>
                    <a:pt x="17784" y="0"/>
                    <a:pt x="16638" y="1897"/>
                    <a:pt x="16638" y="4042"/>
                  </a:cubicBezTo>
                  <a:cubicBezTo>
                    <a:pt x="16638" y="4800"/>
                    <a:pt x="16869" y="5686"/>
                    <a:pt x="17021" y="6315"/>
                  </a:cubicBezTo>
                  <a:lnTo>
                    <a:pt x="14807" y="10990"/>
                  </a:lnTo>
                  <a:cubicBezTo>
                    <a:pt x="14613" y="10910"/>
                    <a:pt x="14398" y="10866"/>
                    <a:pt x="14172" y="10866"/>
                  </a:cubicBezTo>
                  <a:cubicBezTo>
                    <a:pt x="13688" y="10866"/>
                    <a:pt x="13164" y="11063"/>
                    <a:pt x="12748" y="11496"/>
                  </a:cubicBezTo>
                  <a:lnTo>
                    <a:pt x="9923" y="7831"/>
                  </a:lnTo>
                  <a:cubicBezTo>
                    <a:pt x="9998" y="7578"/>
                    <a:pt x="9998" y="7073"/>
                    <a:pt x="9998" y="6568"/>
                  </a:cubicBezTo>
                  <a:cubicBezTo>
                    <a:pt x="9998" y="4423"/>
                    <a:pt x="8855" y="2526"/>
                    <a:pt x="7481" y="2526"/>
                  </a:cubicBezTo>
                  <a:cubicBezTo>
                    <a:pt x="6183" y="2526"/>
                    <a:pt x="5039" y="4423"/>
                    <a:pt x="5039" y="6568"/>
                  </a:cubicBezTo>
                  <a:cubicBezTo>
                    <a:pt x="5039" y="7326"/>
                    <a:pt x="5192" y="8212"/>
                    <a:pt x="5419" y="8841"/>
                  </a:cubicBezTo>
                  <a:lnTo>
                    <a:pt x="3208" y="13517"/>
                  </a:lnTo>
                  <a:cubicBezTo>
                    <a:pt x="3055" y="13388"/>
                    <a:pt x="2747" y="13388"/>
                    <a:pt x="2442" y="13388"/>
                  </a:cubicBezTo>
                  <a:cubicBezTo>
                    <a:pt x="1068" y="13388"/>
                    <a:pt x="0" y="15285"/>
                    <a:pt x="0" y="17434"/>
                  </a:cubicBezTo>
                  <a:cubicBezTo>
                    <a:pt x="0" y="19832"/>
                    <a:pt x="1068" y="21600"/>
                    <a:pt x="2442" y="21600"/>
                  </a:cubicBezTo>
                  <a:cubicBezTo>
                    <a:pt x="3818" y="21600"/>
                    <a:pt x="4886" y="19707"/>
                    <a:pt x="4886" y="17434"/>
                  </a:cubicBezTo>
                  <a:cubicBezTo>
                    <a:pt x="4886" y="16676"/>
                    <a:pt x="4734" y="15918"/>
                    <a:pt x="4504" y="15285"/>
                  </a:cubicBezTo>
                  <a:lnTo>
                    <a:pt x="6718" y="10485"/>
                  </a:lnTo>
                  <a:cubicBezTo>
                    <a:pt x="6965" y="10622"/>
                    <a:pt x="7219" y="10690"/>
                    <a:pt x="7479" y="10690"/>
                  </a:cubicBezTo>
                  <a:cubicBezTo>
                    <a:pt x="7941" y="10690"/>
                    <a:pt x="8414" y="10465"/>
                    <a:pt x="8855" y="9980"/>
                  </a:cubicBezTo>
                  <a:lnTo>
                    <a:pt x="11679" y="13641"/>
                  </a:lnTo>
                  <a:cubicBezTo>
                    <a:pt x="11602" y="14022"/>
                    <a:pt x="11602" y="14527"/>
                    <a:pt x="11602" y="14908"/>
                  </a:cubicBezTo>
                  <a:cubicBezTo>
                    <a:pt x="11602" y="17181"/>
                    <a:pt x="12748" y="19074"/>
                    <a:pt x="14044" y="19074"/>
                  </a:cubicBezTo>
                  <a:cubicBezTo>
                    <a:pt x="15417" y="19074"/>
                    <a:pt x="16563" y="17181"/>
                    <a:pt x="16563" y="14908"/>
                  </a:cubicBezTo>
                  <a:cubicBezTo>
                    <a:pt x="16563" y="14146"/>
                    <a:pt x="16333" y="13388"/>
                    <a:pt x="16181" y="12759"/>
                  </a:cubicBezTo>
                  <a:lnTo>
                    <a:pt x="18395" y="7959"/>
                  </a:lnTo>
                  <a:cubicBezTo>
                    <a:pt x="18548" y="8212"/>
                    <a:pt x="18853" y="8212"/>
                    <a:pt x="19158" y="8212"/>
                  </a:cubicBezTo>
                  <a:cubicBezTo>
                    <a:pt x="20457" y="8212"/>
                    <a:pt x="21600" y="6315"/>
                    <a:pt x="21600" y="4042"/>
                  </a:cubicBezTo>
                  <a:cubicBezTo>
                    <a:pt x="21600" y="1897"/>
                    <a:pt x="20457" y="0"/>
                    <a:pt x="191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81" name="Google Shape;5681;p43"/>
            <p:cNvSpPr/>
            <p:nvPr/>
          </p:nvSpPr>
          <p:spPr>
            <a:xfrm>
              <a:off x="69" y="69"/>
              <a:ext cx="806673" cy="808889"/>
            </a:xfrm>
            <a:custGeom>
              <a:rect b="b" l="l" r="r" t="t"/>
              <a:pathLst>
                <a:path extrusionOk="0" h="21600" w="21600">
                  <a:moveTo>
                    <a:pt x="19615" y="1338"/>
                  </a:moveTo>
                  <a:cubicBezTo>
                    <a:pt x="20025" y="1338"/>
                    <a:pt x="20316" y="1630"/>
                    <a:pt x="20316" y="1979"/>
                  </a:cubicBezTo>
                  <a:lnTo>
                    <a:pt x="20316" y="14030"/>
                  </a:lnTo>
                  <a:lnTo>
                    <a:pt x="1167" y="14030"/>
                  </a:lnTo>
                  <a:lnTo>
                    <a:pt x="1167" y="1979"/>
                  </a:lnTo>
                  <a:cubicBezTo>
                    <a:pt x="1225" y="1630"/>
                    <a:pt x="1518" y="1338"/>
                    <a:pt x="1809" y="1338"/>
                  </a:cubicBezTo>
                  <a:close/>
                  <a:moveTo>
                    <a:pt x="20375" y="15311"/>
                  </a:moveTo>
                  <a:lnTo>
                    <a:pt x="20375" y="15952"/>
                  </a:lnTo>
                  <a:cubicBezTo>
                    <a:pt x="20375" y="16302"/>
                    <a:pt x="20082" y="16594"/>
                    <a:pt x="19675" y="16594"/>
                  </a:cubicBezTo>
                  <a:lnTo>
                    <a:pt x="1868" y="16594"/>
                  </a:lnTo>
                  <a:cubicBezTo>
                    <a:pt x="1518" y="16594"/>
                    <a:pt x="1225" y="16302"/>
                    <a:pt x="1225" y="15952"/>
                  </a:cubicBezTo>
                  <a:lnTo>
                    <a:pt x="1225" y="15311"/>
                  </a:lnTo>
                  <a:close/>
                  <a:moveTo>
                    <a:pt x="12260" y="17815"/>
                  </a:moveTo>
                  <a:lnTo>
                    <a:pt x="12844" y="20377"/>
                  </a:lnTo>
                  <a:lnTo>
                    <a:pt x="8582" y="20377"/>
                  </a:lnTo>
                  <a:lnTo>
                    <a:pt x="9166" y="17815"/>
                  </a:lnTo>
                  <a:close/>
                  <a:moveTo>
                    <a:pt x="1868" y="0"/>
                  </a:moveTo>
                  <a:cubicBezTo>
                    <a:pt x="875" y="0"/>
                    <a:pt x="0" y="872"/>
                    <a:pt x="0" y="1920"/>
                  </a:cubicBezTo>
                  <a:lnTo>
                    <a:pt x="0" y="15836"/>
                  </a:lnTo>
                  <a:cubicBezTo>
                    <a:pt x="0" y="16884"/>
                    <a:pt x="875" y="17758"/>
                    <a:pt x="1868" y="17758"/>
                  </a:cubicBezTo>
                  <a:lnTo>
                    <a:pt x="7939" y="17758"/>
                  </a:lnTo>
                  <a:lnTo>
                    <a:pt x="7355" y="20319"/>
                  </a:lnTo>
                  <a:lnTo>
                    <a:pt x="5663" y="20319"/>
                  </a:lnTo>
                  <a:cubicBezTo>
                    <a:pt x="5313" y="20319"/>
                    <a:pt x="5020" y="20609"/>
                    <a:pt x="5020" y="20959"/>
                  </a:cubicBezTo>
                  <a:cubicBezTo>
                    <a:pt x="5020" y="21308"/>
                    <a:pt x="5313" y="21600"/>
                    <a:pt x="5663" y="21600"/>
                  </a:cubicBezTo>
                  <a:lnTo>
                    <a:pt x="15820" y="21600"/>
                  </a:lnTo>
                  <a:cubicBezTo>
                    <a:pt x="16170" y="21600"/>
                    <a:pt x="16463" y="21308"/>
                    <a:pt x="16463" y="20959"/>
                  </a:cubicBezTo>
                  <a:cubicBezTo>
                    <a:pt x="16463" y="20609"/>
                    <a:pt x="16170" y="20319"/>
                    <a:pt x="15820" y="20319"/>
                  </a:cubicBezTo>
                  <a:lnTo>
                    <a:pt x="14128" y="20319"/>
                  </a:lnTo>
                  <a:lnTo>
                    <a:pt x="13544" y="17758"/>
                  </a:lnTo>
                  <a:lnTo>
                    <a:pt x="19675" y="17758"/>
                  </a:lnTo>
                  <a:cubicBezTo>
                    <a:pt x="20725" y="17758"/>
                    <a:pt x="21600" y="16884"/>
                    <a:pt x="21600" y="15836"/>
                  </a:cubicBezTo>
                  <a:lnTo>
                    <a:pt x="21600" y="1920"/>
                  </a:lnTo>
                  <a:cubicBezTo>
                    <a:pt x="21600" y="872"/>
                    <a:pt x="20725" y="0"/>
                    <a:pt x="196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682" name="Google Shape;5682;p43"/>
          <p:cNvGrpSpPr/>
          <p:nvPr/>
        </p:nvGrpSpPr>
        <p:grpSpPr>
          <a:xfrm>
            <a:off x="6571877" y="2759328"/>
            <a:ext cx="811034" cy="806743"/>
            <a:chOff x="69" y="0"/>
            <a:chExt cx="811033" cy="806742"/>
          </a:xfrm>
        </p:grpSpPr>
        <p:sp>
          <p:nvSpPr>
            <p:cNvPr id="5683" name="Google Shape;5683;p43"/>
            <p:cNvSpPr/>
            <p:nvPr/>
          </p:nvSpPr>
          <p:spPr>
            <a:xfrm>
              <a:off x="69" y="0"/>
              <a:ext cx="811033" cy="806742"/>
            </a:xfrm>
            <a:custGeom>
              <a:rect b="b" l="l" r="r" t="t"/>
              <a:pathLst>
                <a:path extrusionOk="0" h="21600" w="21600">
                  <a:moveTo>
                    <a:pt x="4413" y="1343"/>
                  </a:moveTo>
                  <a:cubicBezTo>
                    <a:pt x="5399" y="1343"/>
                    <a:pt x="6270" y="2218"/>
                    <a:pt x="6270" y="3211"/>
                  </a:cubicBezTo>
                  <a:cubicBezTo>
                    <a:pt x="6270" y="4262"/>
                    <a:pt x="5399" y="5138"/>
                    <a:pt x="4413" y="5138"/>
                  </a:cubicBezTo>
                  <a:cubicBezTo>
                    <a:pt x="3367" y="5138"/>
                    <a:pt x="2496" y="4262"/>
                    <a:pt x="2496" y="3211"/>
                  </a:cubicBezTo>
                  <a:cubicBezTo>
                    <a:pt x="2496" y="2218"/>
                    <a:pt x="3367" y="1343"/>
                    <a:pt x="4413" y="1343"/>
                  </a:cubicBezTo>
                  <a:close/>
                  <a:moveTo>
                    <a:pt x="18988" y="1343"/>
                  </a:moveTo>
                  <a:lnTo>
                    <a:pt x="18988" y="12202"/>
                  </a:lnTo>
                  <a:lnTo>
                    <a:pt x="19045" y="12202"/>
                  </a:lnTo>
                  <a:cubicBezTo>
                    <a:pt x="19045" y="12552"/>
                    <a:pt x="18756" y="12843"/>
                    <a:pt x="18408" y="12843"/>
                  </a:cubicBezTo>
                  <a:lnTo>
                    <a:pt x="8825" y="12843"/>
                  </a:lnTo>
                  <a:lnTo>
                    <a:pt x="8825" y="9574"/>
                  </a:lnTo>
                  <a:cubicBezTo>
                    <a:pt x="8825" y="7881"/>
                    <a:pt x="7896" y="6363"/>
                    <a:pt x="6446" y="5605"/>
                  </a:cubicBezTo>
                  <a:cubicBezTo>
                    <a:pt x="7083" y="5022"/>
                    <a:pt x="7548" y="4145"/>
                    <a:pt x="7548" y="3211"/>
                  </a:cubicBezTo>
                  <a:cubicBezTo>
                    <a:pt x="7548" y="2511"/>
                    <a:pt x="7316" y="1810"/>
                    <a:pt x="6851" y="1343"/>
                  </a:cubicBezTo>
                  <a:close/>
                  <a:moveTo>
                    <a:pt x="4993" y="6422"/>
                  </a:moveTo>
                  <a:cubicBezTo>
                    <a:pt x="6446" y="6713"/>
                    <a:pt x="7548" y="7997"/>
                    <a:pt x="7548" y="9574"/>
                  </a:cubicBezTo>
                  <a:lnTo>
                    <a:pt x="7548" y="13427"/>
                  </a:lnTo>
                  <a:cubicBezTo>
                    <a:pt x="7607" y="13777"/>
                    <a:pt x="7316" y="14070"/>
                    <a:pt x="6910" y="14070"/>
                  </a:cubicBezTo>
                  <a:cubicBezTo>
                    <a:pt x="6562" y="14070"/>
                    <a:pt x="6270" y="14360"/>
                    <a:pt x="6270" y="14770"/>
                  </a:cubicBezTo>
                  <a:lnTo>
                    <a:pt x="6270" y="19849"/>
                  </a:lnTo>
                  <a:cubicBezTo>
                    <a:pt x="6270" y="20199"/>
                    <a:pt x="5981" y="20490"/>
                    <a:pt x="5631" y="20490"/>
                  </a:cubicBezTo>
                  <a:lnTo>
                    <a:pt x="3076" y="20490"/>
                  </a:lnTo>
                  <a:cubicBezTo>
                    <a:pt x="2728" y="20490"/>
                    <a:pt x="2439" y="20199"/>
                    <a:pt x="2439" y="19849"/>
                  </a:cubicBezTo>
                  <a:lnTo>
                    <a:pt x="2439" y="14770"/>
                  </a:lnTo>
                  <a:cubicBezTo>
                    <a:pt x="2439" y="14360"/>
                    <a:pt x="2147" y="14070"/>
                    <a:pt x="1799" y="14070"/>
                  </a:cubicBezTo>
                  <a:cubicBezTo>
                    <a:pt x="1451" y="14070"/>
                    <a:pt x="1161" y="13777"/>
                    <a:pt x="1161" y="13427"/>
                  </a:cubicBezTo>
                  <a:lnTo>
                    <a:pt x="1161" y="9574"/>
                  </a:lnTo>
                  <a:cubicBezTo>
                    <a:pt x="1161" y="7997"/>
                    <a:pt x="2206" y="6713"/>
                    <a:pt x="3657" y="6422"/>
                  </a:cubicBezTo>
                  <a:lnTo>
                    <a:pt x="3657" y="10801"/>
                  </a:lnTo>
                  <a:cubicBezTo>
                    <a:pt x="3657" y="11151"/>
                    <a:pt x="3948" y="11442"/>
                    <a:pt x="4354" y="11442"/>
                  </a:cubicBezTo>
                  <a:cubicBezTo>
                    <a:pt x="4702" y="11442"/>
                    <a:pt x="4993" y="11151"/>
                    <a:pt x="4993" y="10801"/>
                  </a:cubicBezTo>
                  <a:lnTo>
                    <a:pt x="4993" y="6422"/>
                  </a:lnTo>
                  <a:close/>
                  <a:moveTo>
                    <a:pt x="4413" y="0"/>
                  </a:moveTo>
                  <a:cubicBezTo>
                    <a:pt x="2671" y="0"/>
                    <a:pt x="1277" y="1401"/>
                    <a:pt x="1277" y="3154"/>
                  </a:cubicBezTo>
                  <a:cubicBezTo>
                    <a:pt x="1277" y="4088"/>
                    <a:pt x="1742" y="4962"/>
                    <a:pt x="2380" y="5546"/>
                  </a:cubicBezTo>
                  <a:cubicBezTo>
                    <a:pt x="986" y="6306"/>
                    <a:pt x="0" y="7823"/>
                    <a:pt x="0" y="9517"/>
                  </a:cubicBezTo>
                  <a:lnTo>
                    <a:pt x="0" y="13369"/>
                  </a:lnTo>
                  <a:cubicBezTo>
                    <a:pt x="0" y="14186"/>
                    <a:pt x="464" y="14887"/>
                    <a:pt x="1218" y="15179"/>
                  </a:cubicBezTo>
                  <a:lnTo>
                    <a:pt x="1218" y="19732"/>
                  </a:lnTo>
                  <a:cubicBezTo>
                    <a:pt x="1218" y="20724"/>
                    <a:pt x="2090" y="21600"/>
                    <a:pt x="3076" y="21600"/>
                  </a:cubicBezTo>
                  <a:lnTo>
                    <a:pt x="5631" y="21600"/>
                  </a:lnTo>
                  <a:cubicBezTo>
                    <a:pt x="6678" y="21600"/>
                    <a:pt x="7548" y="20724"/>
                    <a:pt x="7548" y="19732"/>
                  </a:cubicBezTo>
                  <a:lnTo>
                    <a:pt x="7548" y="15179"/>
                  </a:lnTo>
                  <a:cubicBezTo>
                    <a:pt x="8012" y="14944"/>
                    <a:pt x="8477" y="14594"/>
                    <a:pt x="8709" y="14010"/>
                  </a:cubicBezTo>
                  <a:lnTo>
                    <a:pt x="18408" y="14010"/>
                  </a:lnTo>
                  <a:cubicBezTo>
                    <a:pt x="19453" y="14010"/>
                    <a:pt x="20323" y="13136"/>
                    <a:pt x="20323" y="12142"/>
                  </a:cubicBezTo>
                  <a:lnTo>
                    <a:pt x="20323" y="1227"/>
                  </a:lnTo>
                  <a:lnTo>
                    <a:pt x="20962" y="1227"/>
                  </a:lnTo>
                  <a:cubicBezTo>
                    <a:pt x="21311" y="1227"/>
                    <a:pt x="21600" y="934"/>
                    <a:pt x="21600" y="584"/>
                  </a:cubicBezTo>
                  <a:cubicBezTo>
                    <a:pt x="21600" y="293"/>
                    <a:pt x="21311" y="0"/>
                    <a:pt x="209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84" name="Google Shape;5684;p43"/>
            <p:cNvSpPr/>
            <p:nvPr/>
          </p:nvSpPr>
          <p:spPr>
            <a:xfrm>
              <a:off x="383750" y="95920"/>
              <a:ext cx="283471" cy="283471"/>
            </a:xfrm>
            <a:custGeom>
              <a:rect b="b" l="l" r="r" t="t"/>
              <a:pathLst>
                <a:path extrusionOk="0" h="21600" w="21600">
                  <a:moveTo>
                    <a:pt x="12630" y="3823"/>
                  </a:moveTo>
                  <a:cubicBezTo>
                    <a:pt x="15119" y="4488"/>
                    <a:pt x="17112" y="6481"/>
                    <a:pt x="17777" y="9139"/>
                  </a:cubicBezTo>
                  <a:lnTo>
                    <a:pt x="12630" y="9139"/>
                  </a:lnTo>
                  <a:lnTo>
                    <a:pt x="12630" y="3823"/>
                  </a:lnTo>
                  <a:close/>
                  <a:moveTo>
                    <a:pt x="9139" y="3992"/>
                  </a:moveTo>
                  <a:lnTo>
                    <a:pt x="9139" y="10969"/>
                  </a:lnTo>
                  <a:cubicBezTo>
                    <a:pt x="9139" y="11965"/>
                    <a:pt x="9972" y="12793"/>
                    <a:pt x="10969" y="12793"/>
                  </a:cubicBezTo>
                  <a:lnTo>
                    <a:pt x="17946" y="12793"/>
                  </a:lnTo>
                  <a:cubicBezTo>
                    <a:pt x="17112" y="15952"/>
                    <a:pt x="14454" y="18278"/>
                    <a:pt x="10969" y="18278"/>
                  </a:cubicBezTo>
                  <a:cubicBezTo>
                    <a:pt x="6982" y="18278"/>
                    <a:pt x="3654" y="14955"/>
                    <a:pt x="3654" y="10969"/>
                  </a:cubicBezTo>
                  <a:cubicBezTo>
                    <a:pt x="3654" y="7478"/>
                    <a:pt x="5985" y="4488"/>
                    <a:pt x="9139" y="3992"/>
                  </a:cubicBezTo>
                  <a:close/>
                  <a:moveTo>
                    <a:pt x="10800" y="0"/>
                  </a:moveTo>
                  <a:cubicBezTo>
                    <a:pt x="4656" y="0"/>
                    <a:pt x="0" y="4820"/>
                    <a:pt x="0" y="10800"/>
                  </a:cubicBezTo>
                  <a:cubicBezTo>
                    <a:pt x="0" y="16780"/>
                    <a:pt x="4989" y="21600"/>
                    <a:pt x="10800" y="21600"/>
                  </a:cubicBezTo>
                  <a:cubicBezTo>
                    <a:pt x="16780" y="21600"/>
                    <a:pt x="21600" y="16780"/>
                    <a:pt x="21600" y="10800"/>
                  </a:cubicBezTo>
                  <a:cubicBezTo>
                    <a:pt x="21600" y="4820"/>
                    <a:pt x="1678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685" name="Google Shape;5685;p43"/>
          <p:cNvGrpSpPr/>
          <p:nvPr/>
        </p:nvGrpSpPr>
        <p:grpSpPr>
          <a:xfrm>
            <a:off x="6575128" y="3735629"/>
            <a:ext cx="809003" cy="806743"/>
            <a:chOff x="0" y="0"/>
            <a:chExt cx="809001" cy="806742"/>
          </a:xfrm>
        </p:grpSpPr>
        <p:sp>
          <p:nvSpPr>
            <p:cNvPr id="5686" name="Google Shape;5686;p43"/>
            <p:cNvSpPr/>
            <p:nvPr/>
          </p:nvSpPr>
          <p:spPr>
            <a:xfrm>
              <a:off x="172255" y="414270"/>
              <a:ext cx="206583" cy="244162"/>
            </a:xfrm>
            <a:custGeom>
              <a:rect b="b" l="l" r="r" t="t"/>
              <a:pathLst>
                <a:path extrusionOk="0" h="21600" w="20263">
                  <a:moveTo>
                    <a:pt x="6738" y="0"/>
                  </a:moveTo>
                  <a:cubicBezTo>
                    <a:pt x="6147" y="0"/>
                    <a:pt x="5563" y="190"/>
                    <a:pt x="5136" y="576"/>
                  </a:cubicBezTo>
                  <a:lnTo>
                    <a:pt x="1925" y="3471"/>
                  </a:lnTo>
                  <a:cubicBezTo>
                    <a:pt x="-641" y="5982"/>
                    <a:pt x="-641" y="10029"/>
                    <a:pt x="1925" y="12343"/>
                  </a:cubicBezTo>
                  <a:cubicBezTo>
                    <a:pt x="3317" y="13598"/>
                    <a:pt x="5136" y="14222"/>
                    <a:pt x="6921" y="14222"/>
                  </a:cubicBezTo>
                  <a:cubicBezTo>
                    <a:pt x="8713" y="14222"/>
                    <a:pt x="10478" y="13598"/>
                    <a:pt x="11761" y="12343"/>
                  </a:cubicBezTo>
                  <a:cubicBezTo>
                    <a:pt x="12189" y="12055"/>
                    <a:pt x="12834" y="11908"/>
                    <a:pt x="13444" y="11908"/>
                  </a:cubicBezTo>
                  <a:cubicBezTo>
                    <a:pt x="14062" y="11908"/>
                    <a:pt x="14646" y="12055"/>
                    <a:pt x="14972" y="12343"/>
                  </a:cubicBezTo>
                  <a:cubicBezTo>
                    <a:pt x="15827" y="13114"/>
                    <a:pt x="15827" y="14657"/>
                    <a:pt x="14972" y="15239"/>
                  </a:cubicBezTo>
                  <a:lnTo>
                    <a:pt x="11761" y="18129"/>
                  </a:lnTo>
                  <a:cubicBezTo>
                    <a:pt x="11123" y="18900"/>
                    <a:pt x="11123" y="20443"/>
                    <a:pt x="11761" y="21024"/>
                  </a:cubicBezTo>
                  <a:cubicBezTo>
                    <a:pt x="12189" y="21410"/>
                    <a:pt x="12834" y="21600"/>
                    <a:pt x="13444" y="21600"/>
                  </a:cubicBezTo>
                  <a:cubicBezTo>
                    <a:pt x="14062" y="21600"/>
                    <a:pt x="14646" y="21410"/>
                    <a:pt x="14972" y="21024"/>
                  </a:cubicBezTo>
                  <a:lnTo>
                    <a:pt x="18176" y="18129"/>
                  </a:lnTo>
                  <a:cubicBezTo>
                    <a:pt x="20959" y="15814"/>
                    <a:pt x="20959" y="11767"/>
                    <a:pt x="18176" y="9257"/>
                  </a:cubicBezTo>
                  <a:cubicBezTo>
                    <a:pt x="16791" y="7910"/>
                    <a:pt x="15026" y="7231"/>
                    <a:pt x="13261" y="7231"/>
                  </a:cubicBezTo>
                  <a:cubicBezTo>
                    <a:pt x="11496" y="7231"/>
                    <a:pt x="9731" y="7910"/>
                    <a:pt x="8340" y="9257"/>
                  </a:cubicBezTo>
                  <a:cubicBezTo>
                    <a:pt x="7912" y="9643"/>
                    <a:pt x="7322" y="9839"/>
                    <a:pt x="6738" y="9839"/>
                  </a:cubicBezTo>
                  <a:cubicBezTo>
                    <a:pt x="6147" y="9839"/>
                    <a:pt x="5563" y="9643"/>
                    <a:pt x="5136" y="9257"/>
                  </a:cubicBezTo>
                  <a:cubicBezTo>
                    <a:pt x="4280" y="8486"/>
                    <a:pt x="4280" y="7139"/>
                    <a:pt x="5136" y="6367"/>
                  </a:cubicBezTo>
                  <a:lnTo>
                    <a:pt x="8340" y="3471"/>
                  </a:lnTo>
                  <a:cubicBezTo>
                    <a:pt x="9195" y="2700"/>
                    <a:pt x="9195" y="1347"/>
                    <a:pt x="8340" y="576"/>
                  </a:cubicBezTo>
                  <a:cubicBezTo>
                    <a:pt x="7912" y="190"/>
                    <a:pt x="7322" y="0"/>
                    <a:pt x="67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87" name="Google Shape;5687;p43"/>
            <p:cNvSpPr/>
            <p:nvPr/>
          </p:nvSpPr>
          <p:spPr>
            <a:xfrm>
              <a:off x="307969" y="281255"/>
              <a:ext cx="226238" cy="226238"/>
            </a:xfrm>
            <a:custGeom>
              <a:rect b="b" l="l" r="r" t="t"/>
              <a:pathLst>
                <a:path extrusionOk="0" h="21600" w="20749">
                  <a:moveTo>
                    <a:pt x="6376" y="0"/>
                  </a:moveTo>
                  <a:cubicBezTo>
                    <a:pt x="5798" y="0"/>
                    <a:pt x="5252" y="211"/>
                    <a:pt x="4947" y="628"/>
                  </a:cubicBezTo>
                  <a:lnTo>
                    <a:pt x="1951" y="3746"/>
                  </a:lnTo>
                  <a:cubicBezTo>
                    <a:pt x="-651" y="6244"/>
                    <a:pt x="-651" y="10823"/>
                    <a:pt x="1951" y="13321"/>
                  </a:cubicBezTo>
                  <a:lnTo>
                    <a:pt x="4947" y="16446"/>
                  </a:lnTo>
                  <a:lnTo>
                    <a:pt x="7950" y="19571"/>
                  </a:lnTo>
                  <a:cubicBezTo>
                    <a:pt x="9149" y="20919"/>
                    <a:pt x="10800" y="21600"/>
                    <a:pt x="12475" y="21600"/>
                  </a:cubicBezTo>
                  <a:cubicBezTo>
                    <a:pt x="14151" y="21600"/>
                    <a:pt x="15846" y="20919"/>
                    <a:pt x="17147" y="19571"/>
                  </a:cubicBezTo>
                  <a:lnTo>
                    <a:pt x="20149" y="16446"/>
                  </a:lnTo>
                  <a:cubicBezTo>
                    <a:pt x="20949" y="15614"/>
                    <a:pt x="20949" y="14153"/>
                    <a:pt x="20149" y="13321"/>
                  </a:cubicBezTo>
                  <a:cubicBezTo>
                    <a:pt x="19521" y="12673"/>
                    <a:pt x="18835" y="12356"/>
                    <a:pt x="18245" y="12356"/>
                  </a:cubicBezTo>
                  <a:cubicBezTo>
                    <a:pt x="17706" y="12356"/>
                    <a:pt x="17236" y="12620"/>
                    <a:pt x="16950" y="13116"/>
                  </a:cubicBezTo>
                  <a:lnTo>
                    <a:pt x="13948" y="16235"/>
                  </a:lnTo>
                  <a:cubicBezTo>
                    <a:pt x="13548" y="16651"/>
                    <a:pt x="12951" y="16862"/>
                    <a:pt x="12374" y="16862"/>
                  </a:cubicBezTo>
                  <a:cubicBezTo>
                    <a:pt x="11796" y="16862"/>
                    <a:pt x="11250" y="16651"/>
                    <a:pt x="10946" y="16235"/>
                  </a:cubicBezTo>
                  <a:lnTo>
                    <a:pt x="9346" y="14570"/>
                  </a:lnTo>
                  <a:lnTo>
                    <a:pt x="13948" y="9991"/>
                  </a:lnTo>
                  <a:cubicBezTo>
                    <a:pt x="14551" y="9158"/>
                    <a:pt x="14551" y="7493"/>
                    <a:pt x="13948" y="6872"/>
                  </a:cubicBezTo>
                  <a:cubicBezTo>
                    <a:pt x="13548" y="6456"/>
                    <a:pt x="12951" y="6244"/>
                    <a:pt x="12374" y="6244"/>
                  </a:cubicBezTo>
                  <a:cubicBezTo>
                    <a:pt x="11796" y="6244"/>
                    <a:pt x="11250" y="6456"/>
                    <a:pt x="10946" y="6872"/>
                  </a:cubicBezTo>
                  <a:lnTo>
                    <a:pt x="6350" y="11451"/>
                  </a:lnTo>
                  <a:lnTo>
                    <a:pt x="4947" y="9991"/>
                  </a:lnTo>
                  <a:cubicBezTo>
                    <a:pt x="4148" y="9158"/>
                    <a:pt x="4148" y="7704"/>
                    <a:pt x="4947" y="6872"/>
                  </a:cubicBezTo>
                  <a:lnTo>
                    <a:pt x="7950" y="3746"/>
                  </a:lnTo>
                  <a:cubicBezTo>
                    <a:pt x="8546" y="2914"/>
                    <a:pt x="8546" y="1460"/>
                    <a:pt x="7950" y="628"/>
                  </a:cubicBezTo>
                  <a:cubicBezTo>
                    <a:pt x="7550" y="211"/>
                    <a:pt x="6947" y="0"/>
                    <a:pt x="63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88" name="Google Shape;5688;p43"/>
            <p:cNvSpPr/>
            <p:nvPr/>
          </p:nvSpPr>
          <p:spPr>
            <a:xfrm>
              <a:off x="436071" y="163535"/>
              <a:ext cx="209282" cy="209281"/>
            </a:xfrm>
            <a:custGeom>
              <a:rect b="b" l="l" r="r" t="t"/>
              <a:pathLst>
                <a:path extrusionOk="0" h="21600" w="20329">
                  <a:moveTo>
                    <a:pt x="6753" y="4893"/>
                  </a:moveTo>
                  <a:cubicBezTo>
                    <a:pt x="7358" y="4893"/>
                    <a:pt x="7943" y="5064"/>
                    <a:pt x="8259" y="5400"/>
                  </a:cubicBezTo>
                  <a:lnTo>
                    <a:pt x="15036" y="12600"/>
                  </a:lnTo>
                  <a:cubicBezTo>
                    <a:pt x="16098" y="13279"/>
                    <a:pt x="16098" y="15079"/>
                    <a:pt x="15036" y="15979"/>
                  </a:cubicBezTo>
                  <a:cubicBezTo>
                    <a:pt x="14612" y="16314"/>
                    <a:pt x="14034" y="16486"/>
                    <a:pt x="13449" y="16486"/>
                  </a:cubicBezTo>
                  <a:cubicBezTo>
                    <a:pt x="12864" y="16486"/>
                    <a:pt x="12286" y="16314"/>
                    <a:pt x="11862" y="15979"/>
                  </a:cubicBezTo>
                  <a:lnTo>
                    <a:pt x="5086" y="8771"/>
                  </a:lnTo>
                  <a:cubicBezTo>
                    <a:pt x="4447" y="8100"/>
                    <a:pt x="4447" y="6300"/>
                    <a:pt x="5086" y="5400"/>
                  </a:cubicBezTo>
                  <a:cubicBezTo>
                    <a:pt x="5510" y="5064"/>
                    <a:pt x="6141" y="4893"/>
                    <a:pt x="6753" y="4893"/>
                  </a:cubicBezTo>
                  <a:close/>
                  <a:moveTo>
                    <a:pt x="6881" y="0"/>
                  </a:moveTo>
                  <a:cubicBezTo>
                    <a:pt x="5086" y="0"/>
                    <a:pt x="3284" y="671"/>
                    <a:pt x="1906" y="2021"/>
                  </a:cubicBezTo>
                  <a:cubicBezTo>
                    <a:pt x="-635" y="4950"/>
                    <a:pt x="-635" y="9679"/>
                    <a:pt x="1906" y="12600"/>
                  </a:cubicBezTo>
                  <a:lnTo>
                    <a:pt x="8683" y="19579"/>
                  </a:lnTo>
                  <a:cubicBezTo>
                    <a:pt x="9953" y="20929"/>
                    <a:pt x="11701" y="21600"/>
                    <a:pt x="13476" y="21600"/>
                  </a:cubicBezTo>
                  <a:cubicBezTo>
                    <a:pt x="15251" y="21600"/>
                    <a:pt x="17052" y="20929"/>
                    <a:pt x="18424" y="19579"/>
                  </a:cubicBezTo>
                  <a:cubicBezTo>
                    <a:pt x="20965" y="16650"/>
                    <a:pt x="20965" y="11929"/>
                    <a:pt x="18424" y="9229"/>
                  </a:cubicBezTo>
                  <a:lnTo>
                    <a:pt x="11862" y="2021"/>
                  </a:lnTo>
                  <a:cubicBezTo>
                    <a:pt x="10484" y="671"/>
                    <a:pt x="8683" y="0"/>
                    <a:pt x="68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89" name="Google Shape;5689;p43"/>
            <p:cNvSpPr/>
            <p:nvPr/>
          </p:nvSpPr>
          <p:spPr>
            <a:xfrm>
              <a:off x="0" y="0"/>
              <a:ext cx="809001" cy="806742"/>
            </a:xfrm>
            <a:custGeom>
              <a:rect b="b" l="l" r="r" t="t"/>
              <a:pathLst>
                <a:path extrusionOk="0" h="21600" w="21373">
                  <a:moveTo>
                    <a:pt x="16618" y="2739"/>
                  </a:moveTo>
                  <a:cubicBezTo>
                    <a:pt x="16728" y="2739"/>
                    <a:pt x="16728" y="2744"/>
                    <a:pt x="16761" y="2744"/>
                  </a:cubicBezTo>
                  <a:cubicBezTo>
                    <a:pt x="17050" y="2744"/>
                    <a:pt x="17339" y="2802"/>
                    <a:pt x="17511" y="2861"/>
                  </a:cubicBezTo>
                  <a:lnTo>
                    <a:pt x="16474" y="3969"/>
                  </a:lnTo>
                  <a:cubicBezTo>
                    <a:pt x="16244" y="4203"/>
                    <a:pt x="16244" y="4612"/>
                    <a:pt x="16474" y="4846"/>
                  </a:cubicBezTo>
                  <a:cubicBezTo>
                    <a:pt x="16560" y="4962"/>
                    <a:pt x="16719" y="5020"/>
                    <a:pt x="16884" y="5020"/>
                  </a:cubicBezTo>
                  <a:cubicBezTo>
                    <a:pt x="17050" y="5020"/>
                    <a:pt x="17222" y="4962"/>
                    <a:pt x="17339" y="4846"/>
                  </a:cubicBezTo>
                  <a:lnTo>
                    <a:pt x="18376" y="3736"/>
                  </a:lnTo>
                  <a:cubicBezTo>
                    <a:pt x="18606" y="4028"/>
                    <a:pt x="18663" y="4319"/>
                    <a:pt x="18663" y="4729"/>
                  </a:cubicBezTo>
                  <a:lnTo>
                    <a:pt x="18376" y="9865"/>
                  </a:lnTo>
                  <a:cubicBezTo>
                    <a:pt x="18317" y="10742"/>
                    <a:pt x="17971" y="11559"/>
                    <a:pt x="17222" y="12142"/>
                  </a:cubicBezTo>
                  <a:lnTo>
                    <a:pt x="15494" y="13894"/>
                  </a:lnTo>
                  <a:cubicBezTo>
                    <a:pt x="9389" y="20199"/>
                    <a:pt x="10483" y="19089"/>
                    <a:pt x="9331" y="20199"/>
                  </a:cubicBezTo>
                  <a:cubicBezTo>
                    <a:pt x="9216" y="20286"/>
                    <a:pt x="9058" y="20329"/>
                    <a:pt x="8899" y="20329"/>
                  </a:cubicBezTo>
                  <a:cubicBezTo>
                    <a:pt x="8740" y="20329"/>
                    <a:pt x="8583" y="20286"/>
                    <a:pt x="8468" y="20199"/>
                  </a:cubicBezTo>
                  <a:lnTo>
                    <a:pt x="1324" y="12960"/>
                  </a:lnTo>
                  <a:cubicBezTo>
                    <a:pt x="1094" y="12726"/>
                    <a:pt x="1094" y="12317"/>
                    <a:pt x="1324" y="12083"/>
                  </a:cubicBezTo>
                  <a:lnTo>
                    <a:pt x="9446" y="3912"/>
                  </a:lnTo>
                  <a:cubicBezTo>
                    <a:pt x="10022" y="3328"/>
                    <a:pt x="10771" y="3035"/>
                    <a:pt x="11463" y="2978"/>
                  </a:cubicBezTo>
                  <a:cubicBezTo>
                    <a:pt x="15372" y="2768"/>
                    <a:pt x="16341" y="2739"/>
                    <a:pt x="16618" y="2739"/>
                  </a:cubicBezTo>
                  <a:close/>
                  <a:moveTo>
                    <a:pt x="20708" y="0"/>
                  </a:moveTo>
                  <a:cubicBezTo>
                    <a:pt x="20549" y="0"/>
                    <a:pt x="20390" y="57"/>
                    <a:pt x="20275" y="174"/>
                  </a:cubicBezTo>
                  <a:lnTo>
                    <a:pt x="18547" y="1927"/>
                  </a:lnTo>
                  <a:cubicBezTo>
                    <a:pt x="18032" y="1612"/>
                    <a:pt x="17469" y="1392"/>
                    <a:pt x="16858" y="1392"/>
                  </a:cubicBezTo>
                  <a:cubicBezTo>
                    <a:pt x="16789" y="1392"/>
                    <a:pt x="16717" y="1395"/>
                    <a:pt x="16646" y="1401"/>
                  </a:cubicBezTo>
                  <a:lnTo>
                    <a:pt x="11578" y="1634"/>
                  </a:lnTo>
                  <a:cubicBezTo>
                    <a:pt x="10483" y="1694"/>
                    <a:pt x="9446" y="2161"/>
                    <a:pt x="8698" y="2978"/>
                  </a:cubicBezTo>
                  <a:lnTo>
                    <a:pt x="518" y="11149"/>
                  </a:lnTo>
                  <a:cubicBezTo>
                    <a:pt x="-173" y="11850"/>
                    <a:pt x="-173" y="13076"/>
                    <a:pt x="518" y="13836"/>
                  </a:cubicBezTo>
                  <a:lnTo>
                    <a:pt x="7661" y="21074"/>
                  </a:lnTo>
                  <a:cubicBezTo>
                    <a:pt x="8034" y="21424"/>
                    <a:pt x="8524" y="21600"/>
                    <a:pt x="9007" y="21600"/>
                  </a:cubicBezTo>
                  <a:cubicBezTo>
                    <a:pt x="9490" y="21600"/>
                    <a:pt x="9965" y="21424"/>
                    <a:pt x="10311" y="21074"/>
                  </a:cubicBezTo>
                  <a:lnTo>
                    <a:pt x="18202" y="13076"/>
                  </a:lnTo>
                  <a:cubicBezTo>
                    <a:pt x="19123" y="12317"/>
                    <a:pt x="19699" y="11149"/>
                    <a:pt x="19758" y="9982"/>
                  </a:cubicBezTo>
                  <a:lnTo>
                    <a:pt x="20045" y="4786"/>
                  </a:lnTo>
                  <a:cubicBezTo>
                    <a:pt x="20045" y="4145"/>
                    <a:pt x="19930" y="3385"/>
                    <a:pt x="19527" y="2861"/>
                  </a:cubicBezTo>
                  <a:lnTo>
                    <a:pt x="21255" y="1110"/>
                  </a:lnTo>
                  <a:cubicBezTo>
                    <a:pt x="21427" y="817"/>
                    <a:pt x="21427" y="408"/>
                    <a:pt x="21140" y="174"/>
                  </a:cubicBezTo>
                  <a:cubicBezTo>
                    <a:pt x="21025" y="57"/>
                    <a:pt x="20866" y="0"/>
                    <a:pt x="207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690" name="Google Shape;5690;p43"/>
          <p:cNvGrpSpPr/>
          <p:nvPr/>
        </p:nvGrpSpPr>
        <p:grpSpPr>
          <a:xfrm>
            <a:off x="6594716" y="4732549"/>
            <a:ext cx="808995" cy="808890"/>
            <a:chOff x="0" y="0"/>
            <a:chExt cx="808993" cy="808889"/>
          </a:xfrm>
        </p:grpSpPr>
        <p:sp>
          <p:nvSpPr>
            <p:cNvPr id="5691" name="Google Shape;5691;p43"/>
            <p:cNvSpPr/>
            <p:nvPr/>
          </p:nvSpPr>
          <p:spPr>
            <a:xfrm>
              <a:off x="0" y="0"/>
              <a:ext cx="808993" cy="808889"/>
            </a:xfrm>
            <a:custGeom>
              <a:rect b="b" l="l" r="r" t="t"/>
              <a:pathLst>
                <a:path extrusionOk="0" h="21600" w="21544">
                  <a:moveTo>
                    <a:pt x="19626" y="1281"/>
                  </a:moveTo>
                  <a:cubicBezTo>
                    <a:pt x="19974" y="1281"/>
                    <a:pt x="20264" y="1573"/>
                    <a:pt x="20264" y="1922"/>
                  </a:cubicBezTo>
                  <a:lnTo>
                    <a:pt x="20264" y="14032"/>
                  </a:lnTo>
                  <a:lnTo>
                    <a:pt x="1277" y="14032"/>
                  </a:lnTo>
                  <a:lnTo>
                    <a:pt x="1277" y="1922"/>
                  </a:lnTo>
                  <a:cubicBezTo>
                    <a:pt x="1336" y="1573"/>
                    <a:pt x="1626" y="1281"/>
                    <a:pt x="1917" y="1281"/>
                  </a:cubicBezTo>
                  <a:close/>
                  <a:moveTo>
                    <a:pt x="20264" y="15197"/>
                  </a:moveTo>
                  <a:lnTo>
                    <a:pt x="20264" y="15836"/>
                  </a:lnTo>
                  <a:cubicBezTo>
                    <a:pt x="20323" y="16302"/>
                    <a:pt x="20032" y="16477"/>
                    <a:pt x="19683" y="16477"/>
                  </a:cubicBezTo>
                  <a:lnTo>
                    <a:pt x="1917" y="16477"/>
                  </a:lnTo>
                  <a:cubicBezTo>
                    <a:pt x="1568" y="16477"/>
                    <a:pt x="1277" y="16185"/>
                    <a:pt x="1277" y="15836"/>
                  </a:cubicBezTo>
                  <a:lnTo>
                    <a:pt x="1277" y="15197"/>
                  </a:lnTo>
                  <a:close/>
                  <a:moveTo>
                    <a:pt x="12309" y="17817"/>
                  </a:moveTo>
                  <a:lnTo>
                    <a:pt x="12890" y="20378"/>
                  </a:lnTo>
                  <a:lnTo>
                    <a:pt x="8651" y="20378"/>
                  </a:lnTo>
                  <a:lnTo>
                    <a:pt x="9232" y="17817"/>
                  </a:lnTo>
                  <a:close/>
                  <a:moveTo>
                    <a:pt x="1917" y="0"/>
                  </a:moveTo>
                  <a:cubicBezTo>
                    <a:pt x="872" y="0"/>
                    <a:pt x="0" y="874"/>
                    <a:pt x="0" y="1863"/>
                  </a:cubicBezTo>
                  <a:lnTo>
                    <a:pt x="0" y="15836"/>
                  </a:lnTo>
                  <a:cubicBezTo>
                    <a:pt x="0" y="16886"/>
                    <a:pt x="872" y="17758"/>
                    <a:pt x="1917" y="17758"/>
                  </a:cubicBezTo>
                  <a:lnTo>
                    <a:pt x="7954" y="17758"/>
                  </a:lnTo>
                  <a:lnTo>
                    <a:pt x="7374" y="20262"/>
                  </a:lnTo>
                  <a:lnTo>
                    <a:pt x="5689" y="20262"/>
                  </a:lnTo>
                  <a:cubicBezTo>
                    <a:pt x="5341" y="20262"/>
                    <a:pt x="5052" y="20552"/>
                    <a:pt x="5052" y="20961"/>
                  </a:cubicBezTo>
                  <a:cubicBezTo>
                    <a:pt x="5052" y="21310"/>
                    <a:pt x="5341" y="21600"/>
                    <a:pt x="5689" y="21600"/>
                  </a:cubicBezTo>
                  <a:lnTo>
                    <a:pt x="15793" y="21600"/>
                  </a:lnTo>
                  <a:cubicBezTo>
                    <a:pt x="16141" y="21600"/>
                    <a:pt x="16432" y="21310"/>
                    <a:pt x="16432" y="20961"/>
                  </a:cubicBezTo>
                  <a:cubicBezTo>
                    <a:pt x="16432" y="20552"/>
                    <a:pt x="16141" y="20262"/>
                    <a:pt x="15793" y="20262"/>
                  </a:cubicBezTo>
                  <a:lnTo>
                    <a:pt x="14110" y="20262"/>
                  </a:lnTo>
                  <a:lnTo>
                    <a:pt x="13529" y="17758"/>
                  </a:lnTo>
                  <a:lnTo>
                    <a:pt x="19626" y="17758"/>
                  </a:lnTo>
                  <a:cubicBezTo>
                    <a:pt x="20671" y="17758"/>
                    <a:pt x="21541" y="16886"/>
                    <a:pt x="21541" y="15836"/>
                  </a:cubicBezTo>
                  <a:lnTo>
                    <a:pt x="21541" y="1863"/>
                  </a:lnTo>
                  <a:cubicBezTo>
                    <a:pt x="21600" y="874"/>
                    <a:pt x="20728" y="0"/>
                    <a:pt x="196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92" name="Google Shape;5692;p43"/>
            <p:cNvSpPr/>
            <p:nvPr/>
          </p:nvSpPr>
          <p:spPr>
            <a:xfrm>
              <a:off x="143915" y="91560"/>
              <a:ext cx="521423" cy="382160"/>
            </a:xfrm>
            <a:custGeom>
              <a:rect b="b" l="l" r="r" t="t"/>
              <a:pathLst>
                <a:path extrusionOk="0" h="21600" w="21433">
                  <a:moveTo>
                    <a:pt x="8424" y="2836"/>
                  </a:moveTo>
                  <a:lnTo>
                    <a:pt x="6541" y="5425"/>
                  </a:lnTo>
                  <a:lnTo>
                    <a:pt x="3406" y="5425"/>
                  </a:lnTo>
                  <a:lnTo>
                    <a:pt x="5287" y="2836"/>
                  </a:lnTo>
                  <a:close/>
                  <a:moveTo>
                    <a:pt x="10663" y="3450"/>
                  </a:moveTo>
                  <a:lnTo>
                    <a:pt x="12279" y="5547"/>
                  </a:lnTo>
                  <a:lnTo>
                    <a:pt x="9141" y="5547"/>
                  </a:lnTo>
                  <a:lnTo>
                    <a:pt x="10663" y="3450"/>
                  </a:lnTo>
                  <a:close/>
                  <a:moveTo>
                    <a:pt x="16222" y="2957"/>
                  </a:moveTo>
                  <a:lnTo>
                    <a:pt x="18102" y="5547"/>
                  </a:lnTo>
                  <a:lnTo>
                    <a:pt x="14967" y="5547"/>
                  </a:lnTo>
                  <a:lnTo>
                    <a:pt x="13084" y="2957"/>
                  </a:lnTo>
                  <a:close/>
                  <a:moveTo>
                    <a:pt x="6094" y="8136"/>
                  </a:moveTo>
                  <a:lnTo>
                    <a:pt x="8066" y="14665"/>
                  </a:lnTo>
                  <a:lnTo>
                    <a:pt x="3315" y="8136"/>
                  </a:lnTo>
                  <a:close/>
                  <a:moveTo>
                    <a:pt x="18102" y="8136"/>
                  </a:moveTo>
                  <a:lnTo>
                    <a:pt x="13354" y="14665"/>
                  </a:lnTo>
                  <a:lnTo>
                    <a:pt x="15326" y="8136"/>
                  </a:lnTo>
                  <a:close/>
                  <a:moveTo>
                    <a:pt x="13175" y="8136"/>
                  </a:moveTo>
                  <a:lnTo>
                    <a:pt x="10663" y="16636"/>
                  </a:lnTo>
                  <a:lnTo>
                    <a:pt x="8245" y="8136"/>
                  </a:lnTo>
                  <a:close/>
                  <a:moveTo>
                    <a:pt x="4840" y="0"/>
                  </a:moveTo>
                  <a:cubicBezTo>
                    <a:pt x="4661" y="0"/>
                    <a:pt x="4302" y="125"/>
                    <a:pt x="4211" y="493"/>
                  </a:cubicBezTo>
                  <a:lnTo>
                    <a:pt x="268" y="5918"/>
                  </a:lnTo>
                  <a:cubicBezTo>
                    <a:pt x="-90" y="6532"/>
                    <a:pt x="-90" y="7272"/>
                    <a:pt x="268" y="7890"/>
                  </a:cubicBezTo>
                  <a:lnTo>
                    <a:pt x="10037" y="21322"/>
                  </a:lnTo>
                  <a:cubicBezTo>
                    <a:pt x="10216" y="21506"/>
                    <a:pt x="10464" y="21600"/>
                    <a:pt x="10709" y="21600"/>
                  </a:cubicBezTo>
                  <a:cubicBezTo>
                    <a:pt x="10956" y="21600"/>
                    <a:pt x="11201" y="21506"/>
                    <a:pt x="11380" y="21322"/>
                  </a:cubicBezTo>
                  <a:lnTo>
                    <a:pt x="21152" y="7890"/>
                  </a:lnTo>
                  <a:cubicBezTo>
                    <a:pt x="21510" y="7397"/>
                    <a:pt x="21510" y="6658"/>
                    <a:pt x="21240" y="6040"/>
                  </a:cubicBezTo>
                  <a:lnTo>
                    <a:pt x="17206" y="493"/>
                  </a:lnTo>
                  <a:cubicBezTo>
                    <a:pt x="17027" y="125"/>
                    <a:pt x="16759" y="0"/>
                    <a:pt x="165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693" name="Google Shape;5693;p43"/>
          <p:cNvGrpSpPr/>
          <p:nvPr/>
        </p:nvGrpSpPr>
        <p:grpSpPr>
          <a:xfrm>
            <a:off x="11747294" y="2759400"/>
            <a:ext cx="802445" cy="806743"/>
            <a:chOff x="0" y="0"/>
            <a:chExt cx="802443" cy="806742"/>
          </a:xfrm>
        </p:grpSpPr>
        <p:sp>
          <p:nvSpPr>
            <p:cNvPr id="5694" name="Google Shape;5694;p43"/>
            <p:cNvSpPr/>
            <p:nvPr/>
          </p:nvSpPr>
          <p:spPr>
            <a:xfrm>
              <a:off x="0" y="0"/>
              <a:ext cx="802443" cy="806742"/>
            </a:xfrm>
            <a:custGeom>
              <a:rect b="b" l="l" r="r" t="t"/>
              <a:pathLst>
                <a:path extrusionOk="0" h="21600" w="21369">
                  <a:moveTo>
                    <a:pt x="13877" y="1284"/>
                  </a:moveTo>
                  <a:cubicBezTo>
                    <a:pt x="17362" y="1284"/>
                    <a:pt x="20206" y="4086"/>
                    <a:pt x="20206" y="7588"/>
                  </a:cubicBezTo>
                  <a:cubicBezTo>
                    <a:pt x="20206" y="11092"/>
                    <a:pt x="17362" y="13951"/>
                    <a:pt x="13877" y="13951"/>
                  </a:cubicBezTo>
                  <a:cubicBezTo>
                    <a:pt x="10394" y="13951"/>
                    <a:pt x="7548" y="11092"/>
                    <a:pt x="7548" y="7588"/>
                  </a:cubicBezTo>
                  <a:cubicBezTo>
                    <a:pt x="7548" y="4086"/>
                    <a:pt x="10394" y="1284"/>
                    <a:pt x="13877" y="1284"/>
                  </a:cubicBezTo>
                  <a:close/>
                  <a:moveTo>
                    <a:pt x="5974" y="14944"/>
                  </a:moveTo>
                  <a:cubicBezTo>
                    <a:pt x="6140" y="14944"/>
                    <a:pt x="6300" y="15003"/>
                    <a:pt x="6387" y="15120"/>
                  </a:cubicBezTo>
                  <a:cubicBezTo>
                    <a:pt x="6619" y="15354"/>
                    <a:pt x="6619" y="15761"/>
                    <a:pt x="6387" y="15995"/>
                  </a:cubicBezTo>
                  <a:lnTo>
                    <a:pt x="2264" y="20140"/>
                  </a:lnTo>
                  <a:cubicBezTo>
                    <a:pt x="2148" y="20257"/>
                    <a:pt x="1990" y="20314"/>
                    <a:pt x="1829" y="20314"/>
                  </a:cubicBezTo>
                  <a:cubicBezTo>
                    <a:pt x="1671" y="20314"/>
                    <a:pt x="1511" y="20257"/>
                    <a:pt x="1394" y="20140"/>
                  </a:cubicBezTo>
                  <a:cubicBezTo>
                    <a:pt x="1162" y="19906"/>
                    <a:pt x="1162" y="19497"/>
                    <a:pt x="1394" y="19263"/>
                  </a:cubicBezTo>
                  <a:lnTo>
                    <a:pt x="5517" y="15120"/>
                  </a:lnTo>
                  <a:cubicBezTo>
                    <a:pt x="5633" y="15003"/>
                    <a:pt x="5807" y="14944"/>
                    <a:pt x="5974" y="14944"/>
                  </a:cubicBezTo>
                  <a:close/>
                  <a:moveTo>
                    <a:pt x="13877" y="0"/>
                  </a:moveTo>
                  <a:cubicBezTo>
                    <a:pt x="9697" y="0"/>
                    <a:pt x="6330" y="3445"/>
                    <a:pt x="6330" y="7588"/>
                  </a:cubicBezTo>
                  <a:cubicBezTo>
                    <a:pt x="6330" y="9515"/>
                    <a:pt x="6968" y="11209"/>
                    <a:pt x="8129" y="12493"/>
                  </a:cubicBezTo>
                  <a:lnTo>
                    <a:pt x="6852" y="13834"/>
                  </a:lnTo>
                  <a:cubicBezTo>
                    <a:pt x="6573" y="13684"/>
                    <a:pt x="6277" y="13612"/>
                    <a:pt x="5985" y="13612"/>
                  </a:cubicBezTo>
                  <a:cubicBezTo>
                    <a:pt x="5491" y="13612"/>
                    <a:pt x="5010" y="13818"/>
                    <a:pt x="4645" y="14184"/>
                  </a:cubicBezTo>
                  <a:lnTo>
                    <a:pt x="523" y="18330"/>
                  </a:lnTo>
                  <a:cubicBezTo>
                    <a:pt x="-174" y="19030"/>
                    <a:pt x="-174" y="20314"/>
                    <a:pt x="523" y="21016"/>
                  </a:cubicBezTo>
                  <a:cubicBezTo>
                    <a:pt x="871" y="21367"/>
                    <a:pt x="1394" y="21600"/>
                    <a:pt x="1859" y="21600"/>
                  </a:cubicBezTo>
                  <a:cubicBezTo>
                    <a:pt x="2323" y="21600"/>
                    <a:pt x="2788" y="21367"/>
                    <a:pt x="3136" y="21016"/>
                  </a:cubicBezTo>
                  <a:lnTo>
                    <a:pt x="7259" y="16871"/>
                  </a:lnTo>
                  <a:cubicBezTo>
                    <a:pt x="7839" y="16288"/>
                    <a:pt x="8013" y="15411"/>
                    <a:pt x="7664" y="14653"/>
                  </a:cubicBezTo>
                  <a:lnTo>
                    <a:pt x="8943" y="13367"/>
                  </a:lnTo>
                  <a:cubicBezTo>
                    <a:pt x="10278" y="14477"/>
                    <a:pt x="12019" y="15178"/>
                    <a:pt x="13820" y="15178"/>
                  </a:cubicBezTo>
                  <a:cubicBezTo>
                    <a:pt x="18000" y="15178"/>
                    <a:pt x="21369" y="11733"/>
                    <a:pt x="21369" y="7588"/>
                  </a:cubicBezTo>
                  <a:cubicBezTo>
                    <a:pt x="21426" y="3385"/>
                    <a:pt x="18000" y="0"/>
                    <a:pt x="138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95" name="Google Shape;5695;p43"/>
            <p:cNvSpPr/>
            <p:nvPr/>
          </p:nvSpPr>
          <p:spPr>
            <a:xfrm>
              <a:off x="379425" y="93774"/>
              <a:ext cx="285616" cy="331363"/>
            </a:xfrm>
            <a:custGeom>
              <a:rect b="b" l="l" r="r" t="t"/>
              <a:pathLst>
                <a:path extrusionOk="0" h="21600" w="21600">
                  <a:moveTo>
                    <a:pt x="10714" y="3126"/>
                  </a:moveTo>
                  <a:cubicBezTo>
                    <a:pt x="12860" y="3126"/>
                    <a:pt x="14178" y="4547"/>
                    <a:pt x="14178" y="6253"/>
                  </a:cubicBezTo>
                  <a:cubicBezTo>
                    <a:pt x="14178" y="7958"/>
                    <a:pt x="12530" y="9235"/>
                    <a:pt x="10714" y="9235"/>
                  </a:cubicBezTo>
                  <a:cubicBezTo>
                    <a:pt x="8903" y="9235"/>
                    <a:pt x="7254" y="7814"/>
                    <a:pt x="7254" y="6253"/>
                  </a:cubicBezTo>
                  <a:cubicBezTo>
                    <a:pt x="7087" y="4547"/>
                    <a:pt x="8735" y="3126"/>
                    <a:pt x="10714" y="3126"/>
                  </a:cubicBezTo>
                  <a:close/>
                  <a:moveTo>
                    <a:pt x="12362" y="12361"/>
                  </a:moveTo>
                  <a:cubicBezTo>
                    <a:pt x="15335" y="12361"/>
                    <a:pt x="17805" y="14495"/>
                    <a:pt x="17805" y="17053"/>
                  </a:cubicBezTo>
                  <a:lnTo>
                    <a:pt x="17805" y="18618"/>
                  </a:lnTo>
                  <a:lnTo>
                    <a:pt x="3460" y="18618"/>
                  </a:lnTo>
                  <a:lnTo>
                    <a:pt x="3460" y="17053"/>
                  </a:lnTo>
                  <a:cubicBezTo>
                    <a:pt x="3460" y="14495"/>
                    <a:pt x="5935" y="12361"/>
                    <a:pt x="8903" y="12361"/>
                  </a:cubicBezTo>
                  <a:close/>
                  <a:moveTo>
                    <a:pt x="10714" y="0"/>
                  </a:moveTo>
                  <a:cubicBezTo>
                    <a:pt x="6757" y="0"/>
                    <a:pt x="3460" y="2842"/>
                    <a:pt x="3460" y="6253"/>
                  </a:cubicBezTo>
                  <a:cubicBezTo>
                    <a:pt x="3460" y="7674"/>
                    <a:pt x="4119" y="9095"/>
                    <a:pt x="5108" y="10087"/>
                  </a:cubicBezTo>
                  <a:cubicBezTo>
                    <a:pt x="2141" y="11368"/>
                    <a:pt x="0" y="14066"/>
                    <a:pt x="0" y="17053"/>
                  </a:cubicBezTo>
                  <a:lnTo>
                    <a:pt x="0" y="20039"/>
                  </a:lnTo>
                  <a:cubicBezTo>
                    <a:pt x="0" y="20892"/>
                    <a:pt x="822" y="21600"/>
                    <a:pt x="1811" y="21600"/>
                  </a:cubicBezTo>
                  <a:lnTo>
                    <a:pt x="19784" y="21600"/>
                  </a:lnTo>
                  <a:cubicBezTo>
                    <a:pt x="20773" y="21600"/>
                    <a:pt x="21600" y="20892"/>
                    <a:pt x="21600" y="20039"/>
                  </a:cubicBezTo>
                  <a:lnTo>
                    <a:pt x="21600" y="17053"/>
                  </a:lnTo>
                  <a:cubicBezTo>
                    <a:pt x="21433" y="14066"/>
                    <a:pt x="19454" y="11368"/>
                    <a:pt x="16324" y="10087"/>
                  </a:cubicBezTo>
                  <a:cubicBezTo>
                    <a:pt x="17313" y="9095"/>
                    <a:pt x="17973" y="7814"/>
                    <a:pt x="17973" y="6253"/>
                  </a:cubicBezTo>
                  <a:cubicBezTo>
                    <a:pt x="17973" y="2842"/>
                    <a:pt x="14676" y="0"/>
                    <a:pt x="107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696" name="Google Shape;5696;p43"/>
          <p:cNvGrpSpPr/>
          <p:nvPr/>
        </p:nvGrpSpPr>
        <p:grpSpPr>
          <a:xfrm>
            <a:off x="11738572" y="3732306"/>
            <a:ext cx="812970" cy="813320"/>
            <a:chOff x="0" y="0"/>
            <a:chExt cx="812969" cy="813318"/>
          </a:xfrm>
        </p:grpSpPr>
        <p:sp>
          <p:nvSpPr>
            <p:cNvPr id="5697" name="Google Shape;5697;p43"/>
            <p:cNvSpPr/>
            <p:nvPr/>
          </p:nvSpPr>
          <p:spPr>
            <a:xfrm>
              <a:off x="0" y="0"/>
              <a:ext cx="812969" cy="813318"/>
            </a:xfrm>
            <a:custGeom>
              <a:rect b="b" l="l" r="r" t="t"/>
              <a:pathLst>
                <a:path extrusionOk="0" h="21600" w="21534">
                  <a:moveTo>
                    <a:pt x="12821" y="1276"/>
                  </a:moveTo>
                  <a:lnTo>
                    <a:pt x="12821" y="2027"/>
                  </a:lnTo>
                  <a:cubicBezTo>
                    <a:pt x="12821" y="2318"/>
                    <a:pt x="13052" y="2549"/>
                    <a:pt x="13342" y="2606"/>
                  </a:cubicBezTo>
                  <a:cubicBezTo>
                    <a:pt x="13688" y="2722"/>
                    <a:pt x="14150" y="2897"/>
                    <a:pt x="14497" y="3128"/>
                  </a:cubicBezTo>
                  <a:cubicBezTo>
                    <a:pt x="14581" y="3191"/>
                    <a:pt x="14682" y="3216"/>
                    <a:pt x="14786" y="3216"/>
                  </a:cubicBezTo>
                  <a:cubicBezTo>
                    <a:pt x="14966" y="3216"/>
                    <a:pt x="15158" y="3143"/>
                    <a:pt x="15305" y="3069"/>
                  </a:cubicBezTo>
                  <a:lnTo>
                    <a:pt x="15882" y="2490"/>
                  </a:lnTo>
                  <a:lnTo>
                    <a:pt x="16749" y="3360"/>
                  </a:lnTo>
                  <a:lnTo>
                    <a:pt x="16172" y="3939"/>
                  </a:lnTo>
                  <a:cubicBezTo>
                    <a:pt x="15941" y="4170"/>
                    <a:pt x="15941" y="4459"/>
                    <a:pt x="16057" y="4749"/>
                  </a:cubicBezTo>
                  <a:cubicBezTo>
                    <a:pt x="16288" y="5097"/>
                    <a:pt x="16460" y="5444"/>
                    <a:pt x="16575" y="5907"/>
                  </a:cubicBezTo>
                  <a:cubicBezTo>
                    <a:pt x="16634" y="6198"/>
                    <a:pt x="16865" y="6370"/>
                    <a:pt x="17153" y="6370"/>
                  </a:cubicBezTo>
                  <a:lnTo>
                    <a:pt x="17961" y="6370"/>
                  </a:lnTo>
                  <a:lnTo>
                    <a:pt x="17961" y="7644"/>
                  </a:lnTo>
                  <a:lnTo>
                    <a:pt x="17153" y="7644"/>
                  </a:lnTo>
                  <a:cubicBezTo>
                    <a:pt x="16865" y="7644"/>
                    <a:pt x="16634" y="7760"/>
                    <a:pt x="16575" y="8050"/>
                  </a:cubicBezTo>
                  <a:cubicBezTo>
                    <a:pt x="16519" y="8398"/>
                    <a:pt x="16288" y="8861"/>
                    <a:pt x="16057" y="9208"/>
                  </a:cubicBezTo>
                  <a:cubicBezTo>
                    <a:pt x="15941" y="9440"/>
                    <a:pt x="15998" y="9787"/>
                    <a:pt x="16172" y="10019"/>
                  </a:cubicBezTo>
                  <a:lnTo>
                    <a:pt x="16749" y="10598"/>
                  </a:lnTo>
                  <a:lnTo>
                    <a:pt x="15882" y="11465"/>
                  </a:lnTo>
                  <a:lnTo>
                    <a:pt x="15305" y="10886"/>
                  </a:lnTo>
                  <a:cubicBezTo>
                    <a:pt x="15169" y="10752"/>
                    <a:pt x="15015" y="10695"/>
                    <a:pt x="14850" y="10695"/>
                  </a:cubicBezTo>
                  <a:cubicBezTo>
                    <a:pt x="14735" y="10695"/>
                    <a:pt x="14616" y="10723"/>
                    <a:pt x="14497" y="10771"/>
                  </a:cubicBezTo>
                  <a:cubicBezTo>
                    <a:pt x="14150" y="11002"/>
                    <a:pt x="13745" y="11177"/>
                    <a:pt x="13342" y="11293"/>
                  </a:cubicBezTo>
                  <a:cubicBezTo>
                    <a:pt x="13052" y="11350"/>
                    <a:pt x="12821" y="11581"/>
                    <a:pt x="12821" y="11872"/>
                  </a:cubicBezTo>
                  <a:lnTo>
                    <a:pt x="12821" y="12682"/>
                  </a:lnTo>
                  <a:lnTo>
                    <a:pt x="11609" y="12682"/>
                  </a:lnTo>
                  <a:lnTo>
                    <a:pt x="11609" y="11872"/>
                  </a:lnTo>
                  <a:cubicBezTo>
                    <a:pt x="11609" y="11581"/>
                    <a:pt x="11378" y="11408"/>
                    <a:pt x="11089" y="11293"/>
                  </a:cubicBezTo>
                  <a:cubicBezTo>
                    <a:pt x="10742" y="11234"/>
                    <a:pt x="10280" y="11002"/>
                    <a:pt x="9934" y="10771"/>
                  </a:cubicBezTo>
                  <a:cubicBezTo>
                    <a:pt x="9851" y="10730"/>
                    <a:pt x="9756" y="10712"/>
                    <a:pt x="9655" y="10712"/>
                  </a:cubicBezTo>
                  <a:cubicBezTo>
                    <a:pt x="9472" y="10712"/>
                    <a:pt x="9274" y="10774"/>
                    <a:pt x="9125" y="10886"/>
                  </a:cubicBezTo>
                  <a:lnTo>
                    <a:pt x="8548" y="11465"/>
                  </a:lnTo>
                  <a:lnTo>
                    <a:pt x="7681" y="10598"/>
                  </a:lnTo>
                  <a:lnTo>
                    <a:pt x="8258" y="10019"/>
                  </a:lnTo>
                  <a:cubicBezTo>
                    <a:pt x="8489" y="9787"/>
                    <a:pt x="8489" y="9497"/>
                    <a:pt x="8374" y="9208"/>
                  </a:cubicBezTo>
                  <a:cubicBezTo>
                    <a:pt x="8143" y="8861"/>
                    <a:pt x="7971" y="8514"/>
                    <a:pt x="7855" y="8050"/>
                  </a:cubicBezTo>
                  <a:cubicBezTo>
                    <a:pt x="7796" y="7819"/>
                    <a:pt x="7565" y="7644"/>
                    <a:pt x="7334" y="7644"/>
                  </a:cubicBezTo>
                  <a:lnTo>
                    <a:pt x="6469" y="7644"/>
                  </a:lnTo>
                  <a:lnTo>
                    <a:pt x="6469" y="6370"/>
                  </a:lnTo>
                  <a:lnTo>
                    <a:pt x="7278" y="6370"/>
                  </a:lnTo>
                  <a:cubicBezTo>
                    <a:pt x="7565" y="6370"/>
                    <a:pt x="7796" y="6198"/>
                    <a:pt x="7855" y="5907"/>
                  </a:cubicBezTo>
                  <a:cubicBezTo>
                    <a:pt x="7912" y="5501"/>
                    <a:pt x="8143" y="5097"/>
                    <a:pt x="8374" y="4749"/>
                  </a:cubicBezTo>
                  <a:cubicBezTo>
                    <a:pt x="8489" y="4518"/>
                    <a:pt x="8432" y="4170"/>
                    <a:pt x="8258" y="3939"/>
                  </a:cubicBezTo>
                  <a:lnTo>
                    <a:pt x="7681" y="3360"/>
                  </a:lnTo>
                  <a:lnTo>
                    <a:pt x="8548" y="2490"/>
                  </a:lnTo>
                  <a:lnTo>
                    <a:pt x="9125" y="3069"/>
                  </a:lnTo>
                  <a:cubicBezTo>
                    <a:pt x="9250" y="3194"/>
                    <a:pt x="9389" y="3251"/>
                    <a:pt x="9538" y="3251"/>
                  </a:cubicBezTo>
                  <a:cubicBezTo>
                    <a:pt x="9666" y="3251"/>
                    <a:pt x="9800" y="3209"/>
                    <a:pt x="9934" y="3128"/>
                  </a:cubicBezTo>
                  <a:cubicBezTo>
                    <a:pt x="10280" y="2897"/>
                    <a:pt x="10685" y="2781"/>
                    <a:pt x="11089" y="2606"/>
                  </a:cubicBezTo>
                  <a:cubicBezTo>
                    <a:pt x="11378" y="2549"/>
                    <a:pt x="11609" y="2318"/>
                    <a:pt x="11609" y="2027"/>
                  </a:cubicBezTo>
                  <a:lnTo>
                    <a:pt x="11609" y="1276"/>
                  </a:lnTo>
                  <a:close/>
                  <a:moveTo>
                    <a:pt x="20099" y="8861"/>
                  </a:moveTo>
                  <a:lnTo>
                    <a:pt x="18020" y="15173"/>
                  </a:lnTo>
                  <a:lnTo>
                    <a:pt x="5083" y="15173"/>
                  </a:lnTo>
                  <a:lnTo>
                    <a:pt x="3928" y="8861"/>
                  </a:lnTo>
                  <a:lnTo>
                    <a:pt x="6757" y="8861"/>
                  </a:lnTo>
                  <a:cubicBezTo>
                    <a:pt x="6816" y="9093"/>
                    <a:pt x="6931" y="9208"/>
                    <a:pt x="6988" y="9440"/>
                  </a:cubicBezTo>
                  <a:lnTo>
                    <a:pt x="6354" y="10076"/>
                  </a:lnTo>
                  <a:cubicBezTo>
                    <a:pt x="6123" y="10307"/>
                    <a:pt x="6123" y="10714"/>
                    <a:pt x="6354" y="10945"/>
                  </a:cubicBezTo>
                  <a:lnTo>
                    <a:pt x="8143" y="12741"/>
                  </a:lnTo>
                  <a:cubicBezTo>
                    <a:pt x="8258" y="12857"/>
                    <a:pt x="8418" y="12914"/>
                    <a:pt x="8577" y="12914"/>
                  </a:cubicBezTo>
                  <a:cubicBezTo>
                    <a:pt x="8735" y="12914"/>
                    <a:pt x="8894" y="12857"/>
                    <a:pt x="9010" y="12741"/>
                  </a:cubicBezTo>
                  <a:lnTo>
                    <a:pt x="9646" y="12103"/>
                  </a:lnTo>
                  <a:cubicBezTo>
                    <a:pt x="9818" y="12162"/>
                    <a:pt x="9992" y="12278"/>
                    <a:pt x="10223" y="12335"/>
                  </a:cubicBezTo>
                  <a:lnTo>
                    <a:pt x="10223" y="13261"/>
                  </a:lnTo>
                  <a:cubicBezTo>
                    <a:pt x="10223" y="13608"/>
                    <a:pt x="10511" y="13899"/>
                    <a:pt x="10858" y="13899"/>
                  </a:cubicBezTo>
                  <a:lnTo>
                    <a:pt x="13398" y="13899"/>
                  </a:lnTo>
                  <a:cubicBezTo>
                    <a:pt x="13745" y="13899"/>
                    <a:pt x="14035" y="13608"/>
                    <a:pt x="14035" y="13261"/>
                  </a:cubicBezTo>
                  <a:lnTo>
                    <a:pt x="14035" y="12335"/>
                  </a:lnTo>
                  <a:cubicBezTo>
                    <a:pt x="14266" y="12278"/>
                    <a:pt x="14438" y="12162"/>
                    <a:pt x="14612" y="12103"/>
                  </a:cubicBezTo>
                  <a:lnTo>
                    <a:pt x="15305" y="12741"/>
                  </a:lnTo>
                  <a:cubicBezTo>
                    <a:pt x="15391" y="12857"/>
                    <a:pt x="15551" y="12914"/>
                    <a:pt x="15717" y="12914"/>
                  </a:cubicBezTo>
                  <a:cubicBezTo>
                    <a:pt x="15882" y="12914"/>
                    <a:pt x="16057" y="12857"/>
                    <a:pt x="16172" y="12741"/>
                  </a:cubicBezTo>
                  <a:lnTo>
                    <a:pt x="17961" y="10945"/>
                  </a:lnTo>
                  <a:cubicBezTo>
                    <a:pt x="18192" y="10714"/>
                    <a:pt x="18192" y="10307"/>
                    <a:pt x="17961" y="10076"/>
                  </a:cubicBezTo>
                  <a:lnTo>
                    <a:pt x="17327" y="9440"/>
                  </a:lnTo>
                  <a:cubicBezTo>
                    <a:pt x="17384" y="9265"/>
                    <a:pt x="17442" y="9093"/>
                    <a:pt x="17499" y="8861"/>
                  </a:cubicBezTo>
                  <a:close/>
                  <a:moveTo>
                    <a:pt x="7162" y="18994"/>
                  </a:moveTo>
                  <a:cubicBezTo>
                    <a:pt x="7509" y="19053"/>
                    <a:pt x="7796" y="19341"/>
                    <a:pt x="7796" y="19632"/>
                  </a:cubicBezTo>
                  <a:cubicBezTo>
                    <a:pt x="7796" y="19979"/>
                    <a:pt x="7509" y="20267"/>
                    <a:pt x="7162" y="20267"/>
                  </a:cubicBezTo>
                  <a:cubicBezTo>
                    <a:pt x="6757" y="20267"/>
                    <a:pt x="6469" y="19979"/>
                    <a:pt x="6469" y="19632"/>
                  </a:cubicBezTo>
                  <a:cubicBezTo>
                    <a:pt x="6469" y="19284"/>
                    <a:pt x="6757" y="18994"/>
                    <a:pt x="7162" y="18994"/>
                  </a:cubicBezTo>
                  <a:close/>
                  <a:moveTo>
                    <a:pt x="15882" y="18994"/>
                  </a:moveTo>
                  <a:cubicBezTo>
                    <a:pt x="16229" y="19053"/>
                    <a:pt x="16519" y="19341"/>
                    <a:pt x="16519" y="19632"/>
                  </a:cubicBezTo>
                  <a:cubicBezTo>
                    <a:pt x="16519" y="19979"/>
                    <a:pt x="16229" y="20267"/>
                    <a:pt x="15882" y="20267"/>
                  </a:cubicBezTo>
                  <a:cubicBezTo>
                    <a:pt x="15479" y="20267"/>
                    <a:pt x="15189" y="19979"/>
                    <a:pt x="15189" y="19632"/>
                  </a:cubicBezTo>
                  <a:cubicBezTo>
                    <a:pt x="15189" y="19284"/>
                    <a:pt x="15479" y="18994"/>
                    <a:pt x="15882" y="18994"/>
                  </a:cubicBezTo>
                  <a:close/>
                  <a:moveTo>
                    <a:pt x="10801" y="0"/>
                  </a:moveTo>
                  <a:cubicBezTo>
                    <a:pt x="10454" y="0"/>
                    <a:pt x="10165" y="290"/>
                    <a:pt x="10165" y="697"/>
                  </a:cubicBezTo>
                  <a:lnTo>
                    <a:pt x="10165" y="1623"/>
                  </a:lnTo>
                  <a:cubicBezTo>
                    <a:pt x="9934" y="1680"/>
                    <a:pt x="9818" y="1739"/>
                    <a:pt x="9587" y="1855"/>
                  </a:cubicBezTo>
                  <a:lnTo>
                    <a:pt x="8951" y="1160"/>
                  </a:lnTo>
                  <a:cubicBezTo>
                    <a:pt x="8836" y="1072"/>
                    <a:pt x="8678" y="1029"/>
                    <a:pt x="8519" y="1029"/>
                  </a:cubicBezTo>
                  <a:cubicBezTo>
                    <a:pt x="8361" y="1029"/>
                    <a:pt x="8202" y="1072"/>
                    <a:pt x="8086" y="1160"/>
                  </a:cubicBezTo>
                  <a:lnTo>
                    <a:pt x="6295" y="3012"/>
                  </a:lnTo>
                  <a:cubicBezTo>
                    <a:pt x="6064" y="3185"/>
                    <a:pt x="6064" y="3648"/>
                    <a:pt x="6295" y="3880"/>
                  </a:cubicBezTo>
                  <a:lnTo>
                    <a:pt x="6931" y="4518"/>
                  </a:lnTo>
                  <a:cubicBezTo>
                    <a:pt x="6816" y="4634"/>
                    <a:pt x="6757" y="4865"/>
                    <a:pt x="6700" y="5097"/>
                  </a:cubicBezTo>
                  <a:lnTo>
                    <a:pt x="5776" y="5097"/>
                  </a:lnTo>
                  <a:cubicBezTo>
                    <a:pt x="5371" y="5097"/>
                    <a:pt x="5083" y="5385"/>
                    <a:pt x="5083" y="5733"/>
                  </a:cubicBezTo>
                  <a:lnTo>
                    <a:pt x="5083" y="7644"/>
                  </a:lnTo>
                  <a:lnTo>
                    <a:pt x="3639" y="7644"/>
                  </a:lnTo>
                  <a:lnTo>
                    <a:pt x="3236" y="5385"/>
                  </a:lnTo>
                  <a:cubicBezTo>
                    <a:pt x="3061" y="4518"/>
                    <a:pt x="2194" y="3880"/>
                    <a:pt x="1270" y="3880"/>
                  </a:cubicBezTo>
                  <a:lnTo>
                    <a:pt x="636" y="3880"/>
                  </a:lnTo>
                  <a:cubicBezTo>
                    <a:pt x="290" y="3880"/>
                    <a:pt x="0" y="4170"/>
                    <a:pt x="0" y="4518"/>
                  </a:cubicBezTo>
                  <a:cubicBezTo>
                    <a:pt x="0" y="4865"/>
                    <a:pt x="290" y="5154"/>
                    <a:pt x="636" y="5154"/>
                  </a:cubicBezTo>
                  <a:lnTo>
                    <a:pt x="1270" y="5154"/>
                  </a:lnTo>
                  <a:cubicBezTo>
                    <a:pt x="1617" y="5154"/>
                    <a:pt x="2022" y="5385"/>
                    <a:pt x="2022" y="5676"/>
                  </a:cubicBezTo>
                  <a:lnTo>
                    <a:pt x="3813" y="15752"/>
                  </a:lnTo>
                  <a:cubicBezTo>
                    <a:pt x="3466" y="16099"/>
                    <a:pt x="3236" y="16619"/>
                    <a:pt x="3236" y="17198"/>
                  </a:cubicBezTo>
                  <a:cubicBezTo>
                    <a:pt x="3236" y="18124"/>
                    <a:pt x="3928" y="19053"/>
                    <a:pt x="5256" y="19053"/>
                  </a:cubicBezTo>
                  <a:cubicBezTo>
                    <a:pt x="5199" y="19284"/>
                    <a:pt x="5199" y="19516"/>
                    <a:pt x="5199" y="19688"/>
                  </a:cubicBezTo>
                  <a:cubicBezTo>
                    <a:pt x="5199" y="20731"/>
                    <a:pt x="6064" y="21600"/>
                    <a:pt x="7047" y="21600"/>
                  </a:cubicBezTo>
                  <a:cubicBezTo>
                    <a:pt x="8086" y="21600"/>
                    <a:pt x="8951" y="20731"/>
                    <a:pt x="8951" y="19688"/>
                  </a:cubicBezTo>
                  <a:cubicBezTo>
                    <a:pt x="8951" y="19516"/>
                    <a:pt x="8836" y="19284"/>
                    <a:pt x="8836" y="19053"/>
                  </a:cubicBezTo>
                  <a:lnTo>
                    <a:pt x="14150" y="19053"/>
                  </a:lnTo>
                  <a:cubicBezTo>
                    <a:pt x="14035" y="19284"/>
                    <a:pt x="14035" y="19516"/>
                    <a:pt x="14035" y="19688"/>
                  </a:cubicBezTo>
                  <a:cubicBezTo>
                    <a:pt x="14035" y="20731"/>
                    <a:pt x="14902" y="21600"/>
                    <a:pt x="15941" y="21600"/>
                  </a:cubicBezTo>
                  <a:cubicBezTo>
                    <a:pt x="16922" y="21600"/>
                    <a:pt x="17846" y="20731"/>
                    <a:pt x="17846" y="19688"/>
                  </a:cubicBezTo>
                  <a:cubicBezTo>
                    <a:pt x="17846" y="19516"/>
                    <a:pt x="17730" y="19284"/>
                    <a:pt x="17730" y="19053"/>
                  </a:cubicBezTo>
                  <a:lnTo>
                    <a:pt x="18482" y="19053"/>
                  </a:lnTo>
                  <a:cubicBezTo>
                    <a:pt x="18828" y="19053"/>
                    <a:pt x="19116" y="18762"/>
                    <a:pt x="19116" y="18415"/>
                  </a:cubicBezTo>
                  <a:cubicBezTo>
                    <a:pt x="19116" y="18067"/>
                    <a:pt x="18828" y="17777"/>
                    <a:pt x="18482" y="17777"/>
                  </a:cubicBezTo>
                  <a:lnTo>
                    <a:pt x="5256" y="17777"/>
                  </a:lnTo>
                  <a:cubicBezTo>
                    <a:pt x="4909" y="17777"/>
                    <a:pt x="4621" y="17488"/>
                    <a:pt x="4621" y="17082"/>
                  </a:cubicBezTo>
                  <a:cubicBezTo>
                    <a:pt x="4621" y="16794"/>
                    <a:pt x="4909" y="16446"/>
                    <a:pt x="5256" y="16446"/>
                  </a:cubicBezTo>
                  <a:lnTo>
                    <a:pt x="18482" y="16446"/>
                  </a:lnTo>
                  <a:cubicBezTo>
                    <a:pt x="18770" y="16446"/>
                    <a:pt x="18944" y="16330"/>
                    <a:pt x="19059" y="16040"/>
                  </a:cubicBezTo>
                  <a:lnTo>
                    <a:pt x="21485" y="8571"/>
                  </a:lnTo>
                  <a:cubicBezTo>
                    <a:pt x="21600" y="8339"/>
                    <a:pt x="21485" y="8107"/>
                    <a:pt x="21428" y="7992"/>
                  </a:cubicBezTo>
                  <a:cubicBezTo>
                    <a:pt x="21197" y="7703"/>
                    <a:pt x="20907" y="7703"/>
                    <a:pt x="20676" y="7703"/>
                  </a:cubicBezTo>
                  <a:lnTo>
                    <a:pt x="19059" y="7703"/>
                  </a:lnTo>
                  <a:lnTo>
                    <a:pt x="19059" y="5733"/>
                  </a:lnTo>
                  <a:cubicBezTo>
                    <a:pt x="19059" y="5385"/>
                    <a:pt x="18770" y="5097"/>
                    <a:pt x="18366" y="5097"/>
                  </a:cubicBezTo>
                  <a:lnTo>
                    <a:pt x="17442" y="5097"/>
                  </a:lnTo>
                  <a:cubicBezTo>
                    <a:pt x="17384" y="4865"/>
                    <a:pt x="17327" y="4749"/>
                    <a:pt x="17211" y="4518"/>
                  </a:cubicBezTo>
                  <a:lnTo>
                    <a:pt x="17904" y="3823"/>
                  </a:lnTo>
                  <a:cubicBezTo>
                    <a:pt x="18077" y="3648"/>
                    <a:pt x="18077" y="3185"/>
                    <a:pt x="17904" y="2954"/>
                  </a:cubicBezTo>
                  <a:lnTo>
                    <a:pt x="16057" y="1160"/>
                  </a:lnTo>
                  <a:cubicBezTo>
                    <a:pt x="15969" y="1044"/>
                    <a:pt x="15811" y="985"/>
                    <a:pt x="15644" y="985"/>
                  </a:cubicBezTo>
                  <a:cubicBezTo>
                    <a:pt x="15479" y="985"/>
                    <a:pt x="15305" y="1044"/>
                    <a:pt x="15189" y="1160"/>
                  </a:cubicBezTo>
                  <a:lnTo>
                    <a:pt x="14553" y="1855"/>
                  </a:lnTo>
                  <a:cubicBezTo>
                    <a:pt x="14438" y="1739"/>
                    <a:pt x="14207" y="1680"/>
                    <a:pt x="13976" y="1623"/>
                  </a:cubicBezTo>
                  <a:lnTo>
                    <a:pt x="13976" y="697"/>
                  </a:lnTo>
                  <a:cubicBezTo>
                    <a:pt x="13976" y="290"/>
                    <a:pt x="13688" y="0"/>
                    <a:pt x="133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698" name="Google Shape;5698;p43"/>
            <p:cNvSpPr/>
            <p:nvPr/>
          </p:nvSpPr>
          <p:spPr>
            <a:xfrm>
              <a:off x="340150" y="148310"/>
              <a:ext cx="233296" cy="233296"/>
            </a:xfrm>
            <a:custGeom>
              <a:rect b="b" l="l" r="r" t="t"/>
              <a:pathLst>
                <a:path extrusionOk="0" h="21600" w="21600">
                  <a:moveTo>
                    <a:pt x="10899" y="4037"/>
                  </a:moveTo>
                  <a:cubicBezTo>
                    <a:pt x="14334" y="4037"/>
                    <a:pt x="17358" y="7061"/>
                    <a:pt x="17358" y="10496"/>
                  </a:cubicBezTo>
                  <a:cubicBezTo>
                    <a:pt x="17358" y="14129"/>
                    <a:pt x="14334" y="17160"/>
                    <a:pt x="10899" y="17160"/>
                  </a:cubicBezTo>
                  <a:cubicBezTo>
                    <a:pt x="7266" y="17160"/>
                    <a:pt x="4242" y="14129"/>
                    <a:pt x="4242" y="10496"/>
                  </a:cubicBezTo>
                  <a:cubicBezTo>
                    <a:pt x="4242" y="7061"/>
                    <a:pt x="7266" y="4037"/>
                    <a:pt x="10899" y="4037"/>
                  </a:cubicBezTo>
                  <a:close/>
                  <a:moveTo>
                    <a:pt x="10899" y="0"/>
                  </a:moveTo>
                  <a:cubicBezTo>
                    <a:pt x="4844" y="0"/>
                    <a:pt x="0" y="4639"/>
                    <a:pt x="0" y="10899"/>
                  </a:cubicBezTo>
                  <a:cubicBezTo>
                    <a:pt x="0" y="16954"/>
                    <a:pt x="4844" y="21600"/>
                    <a:pt x="10899" y="21600"/>
                  </a:cubicBezTo>
                  <a:cubicBezTo>
                    <a:pt x="16954" y="21600"/>
                    <a:pt x="21600" y="16954"/>
                    <a:pt x="21600" y="10899"/>
                  </a:cubicBezTo>
                  <a:cubicBezTo>
                    <a:pt x="21600" y="4639"/>
                    <a:pt x="16954" y="0"/>
                    <a:pt x="108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699" name="Google Shape;5699;p43"/>
          <p:cNvGrpSpPr/>
          <p:nvPr/>
        </p:nvGrpSpPr>
        <p:grpSpPr>
          <a:xfrm>
            <a:off x="11765880" y="4731477"/>
            <a:ext cx="806743" cy="811103"/>
            <a:chOff x="69" y="0"/>
            <a:chExt cx="806742" cy="811102"/>
          </a:xfrm>
        </p:grpSpPr>
        <p:sp>
          <p:nvSpPr>
            <p:cNvPr id="5700" name="Google Shape;5700;p43"/>
            <p:cNvSpPr/>
            <p:nvPr/>
          </p:nvSpPr>
          <p:spPr>
            <a:xfrm>
              <a:off x="69" y="0"/>
              <a:ext cx="806742" cy="811102"/>
            </a:xfrm>
            <a:custGeom>
              <a:rect b="b" l="l" r="r" t="t"/>
              <a:pathLst>
                <a:path extrusionOk="0" h="21600" w="21600">
                  <a:moveTo>
                    <a:pt x="8114" y="1277"/>
                  </a:moveTo>
                  <a:cubicBezTo>
                    <a:pt x="12550" y="1277"/>
                    <a:pt x="15120" y="2497"/>
                    <a:pt x="15120" y="3194"/>
                  </a:cubicBezTo>
                  <a:cubicBezTo>
                    <a:pt x="15120" y="3833"/>
                    <a:pt x="12550" y="5052"/>
                    <a:pt x="8114" y="5052"/>
                  </a:cubicBezTo>
                  <a:cubicBezTo>
                    <a:pt x="3678" y="5052"/>
                    <a:pt x="1108" y="3833"/>
                    <a:pt x="1108" y="3194"/>
                  </a:cubicBezTo>
                  <a:cubicBezTo>
                    <a:pt x="1167" y="2497"/>
                    <a:pt x="3736" y="1277"/>
                    <a:pt x="8114" y="1277"/>
                  </a:cubicBezTo>
                  <a:close/>
                  <a:moveTo>
                    <a:pt x="15237" y="4995"/>
                  </a:moveTo>
                  <a:lnTo>
                    <a:pt x="15237" y="7722"/>
                  </a:lnTo>
                  <a:lnTo>
                    <a:pt x="14535" y="7722"/>
                  </a:lnTo>
                  <a:cubicBezTo>
                    <a:pt x="14479" y="7720"/>
                    <a:pt x="14422" y="7720"/>
                    <a:pt x="14364" y="7720"/>
                  </a:cubicBezTo>
                  <a:cubicBezTo>
                    <a:pt x="12274" y="7720"/>
                    <a:pt x="10416" y="8751"/>
                    <a:pt x="9165" y="10219"/>
                  </a:cubicBezTo>
                  <a:cubicBezTo>
                    <a:pt x="8787" y="10238"/>
                    <a:pt x="8418" y="10247"/>
                    <a:pt x="8062" y="10247"/>
                  </a:cubicBezTo>
                  <a:cubicBezTo>
                    <a:pt x="3854" y="10247"/>
                    <a:pt x="1225" y="9053"/>
                    <a:pt x="1225" y="8303"/>
                  </a:cubicBezTo>
                  <a:lnTo>
                    <a:pt x="1225" y="4995"/>
                  </a:lnTo>
                  <a:cubicBezTo>
                    <a:pt x="3035" y="6097"/>
                    <a:pt x="6013" y="6388"/>
                    <a:pt x="8231" y="6388"/>
                  </a:cubicBezTo>
                  <a:cubicBezTo>
                    <a:pt x="10332" y="6388"/>
                    <a:pt x="13367" y="6097"/>
                    <a:pt x="15237" y="4995"/>
                  </a:cubicBezTo>
                  <a:close/>
                  <a:moveTo>
                    <a:pt x="1167" y="10162"/>
                  </a:moveTo>
                  <a:cubicBezTo>
                    <a:pt x="3035" y="11207"/>
                    <a:pt x="6130" y="11497"/>
                    <a:pt x="8288" y="11497"/>
                  </a:cubicBezTo>
                  <a:cubicBezTo>
                    <a:pt x="7821" y="12368"/>
                    <a:pt x="7530" y="13471"/>
                    <a:pt x="7530" y="14632"/>
                  </a:cubicBezTo>
                  <a:lnTo>
                    <a:pt x="7530" y="15271"/>
                  </a:lnTo>
                  <a:cubicBezTo>
                    <a:pt x="3445" y="15155"/>
                    <a:pt x="1167" y="14051"/>
                    <a:pt x="1167" y="13413"/>
                  </a:cubicBezTo>
                  <a:lnTo>
                    <a:pt x="1167" y="10162"/>
                  </a:lnTo>
                  <a:close/>
                  <a:moveTo>
                    <a:pt x="1167" y="15155"/>
                  </a:moveTo>
                  <a:cubicBezTo>
                    <a:pt x="2918" y="16143"/>
                    <a:pt x="5779" y="16548"/>
                    <a:pt x="7821" y="16548"/>
                  </a:cubicBezTo>
                  <a:cubicBezTo>
                    <a:pt x="8288" y="18058"/>
                    <a:pt x="9165" y="19278"/>
                    <a:pt x="10391" y="20207"/>
                  </a:cubicBezTo>
                  <a:cubicBezTo>
                    <a:pt x="9632" y="20282"/>
                    <a:pt x="8896" y="20317"/>
                    <a:pt x="8196" y="20317"/>
                  </a:cubicBezTo>
                  <a:cubicBezTo>
                    <a:pt x="4104" y="20317"/>
                    <a:pt x="1167" y="19151"/>
                    <a:pt x="1167" y="18406"/>
                  </a:cubicBezTo>
                  <a:lnTo>
                    <a:pt x="1167" y="15155"/>
                  </a:lnTo>
                  <a:close/>
                  <a:moveTo>
                    <a:pt x="14477" y="8942"/>
                  </a:moveTo>
                  <a:cubicBezTo>
                    <a:pt x="17629" y="8942"/>
                    <a:pt x="20257" y="11497"/>
                    <a:pt x="20257" y="14632"/>
                  </a:cubicBezTo>
                  <a:cubicBezTo>
                    <a:pt x="20314" y="17768"/>
                    <a:pt x="17688" y="20323"/>
                    <a:pt x="14477" y="20323"/>
                  </a:cubicBezTo>
                  <a:cubicBezTo>
                    <a:pt x="11325" y="20323"/>
                    <a:pt x="8755" y="17768"/>
                    <a:pt x="8755" y="14632"/>
                  </a:cubicBezTo>
                  <a:cubicBezTo>
                    <a:pt x="8755" y="11497"/>
                    <a:pt x="11325" y="8942"/>
                    <a:pt x="14477" y="8942"/>
                  </a:cubicBezTo>
                  <a:close/>
                  <a:moveTo>
                    <a:pt x="8172" y="0"/>
                  </a:moveTo>
                  <a:cubicBezTo>
                    <a:pt x="6070" y="0"/>
                    <a:pt x="4086" y="291"/>
                    <a:pt x="2626" y="756"/>
                  </a:cubicBezTo>
                  <a:cubicBezTo>
                    <a:pt x="467" y="1509"/>
                    <a:pt x="0" y="2438"/>
                    <a:pt x="0" y="3194"/>
                  </a:cubicBezTo>
                  <a:lnTo>
                    <a:pt x="0" y="18406"/>
                  </a:lnTo>
                  <a:cubicBezTo>
                    <a:pt x="0" y="19046"/>
                    <a:pt x="467" y="20091"/>
                    <a:pt x="2626" y="20787"/>
                  </a:cubicBezTo>
                  <a:cubicBezTo>
                    <a:pt x="4203" y="21309"/>
                    <a:pt x="6130" y="21600"/>
                    <a:pt x="8172" y="21600"/>
                  </a:cubicBezTo>
                  <a:cubicBezTo>
                    <a:pt x="9632" y="21600"/>
                    <a:pt x="11033" y="21484"/>
                    <a:pt x="12259" y="21252"/>
                  </a:cubicBezTo>
                  <a:cubicBezTo>
                    <a:pt x="13017" y="21484"/>
                    <a:pt x="13717" y="21600"/>
                    <a:pt x="14535" y="21600"/>
                  </a:cubicBezTo>
                  <a:cubicBezTo>
                    <a:pt x="18389" y="21600"/>
                    <a:pt x="21600" y="18465"/>
                    <a:pt x="21600" y="14632"/>
                  </a:cubicBezTo>
                  <a:cubicBezTo>
                    <a:pt x="21541" y="11381"/>
                    <a:pt x="19263" y="8767"/>
                    <a:pt x="16345" y="7954"/>
                  </a:cubicBezTo>
                  <a:lnTo>
                    <a:pt x="16345" y="3194"/>
                  </a:lnTo>
                  <a:cubicBezTo>
                    <a:pt x="16345" y="2497"/>
                    <a:pt x="15937" y="1509"/>
                    <a:pt x="13717" y="756"/>
                  </a:cubicBezTo>
                  <a:cubicBezTo>
                    <a:pt x="12200" y="291"/>
                    <a:pt x="10215" y="0"/>
                    <a:pt x="81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01" name="Google Shape;5701;p43"/>
            <p:cNvSpPr/>
            <p:nvPr/>
          </p:nvSpPr>
          <p:spPr>
            <a:xfrm>
              <a:off x="403439" y="477525"/>
              <a:ext cx="281793" cy="187482"/>
            </a:xfrm>
            <a:custGeom>
              <a:rect b="b" l="l" r="r" t="t"/>
              <a:pathLst>
                <a:path extrusionOk="0" h="21600" w="21311">
                  <a:moveTo>
                    <a:pt x="19640" y="0"/>
                  </a:moveTo>
                  <a:cubicBezTo>
                    <a:pt x="19169" y="0"/>
                    <a:pt x="18713" y="247"/>
                    <a:pt x="18467" y="750"/>
                  </a:cubicBezTo>
                  <a:lnTo>
                    <a:pt x="8900" y="15325"/>
                  </a:lnTo>
                  <a:lnTo>
                    <a:pt x="2965" y="6028"/>
                  </a:lnTo>
                  <a:cubicBezTo>
                    <a:pt x="2635" y="5653"/>
                    <a:pt x="2185" y="5462"/>
                    <a:pt x="1730" y="5462"/>
                  </a:cubicBezTo>
                  <a:cubicBezTo>
                    <a:pt x="1274" y="5462"/>
                    <a:pt x="824" y="5653"/>
                    <a:pt x="494" y="6028"/>
                  </a:cubicBezTo>
                  <a:cubicBezTo>
                    <a:pt x="-165" y="7033"/>
                    <a:pt x="-165" y="9042"/>
                    <a:pt x="494" y="9791"/>
                  </a:cubicBezTo>
                  <a:lnTo>
                    <a:pt x="7749" y="20850"/>
                  </a:lnTo>
                  <a:cubicBezTo>
                    <a:pt x="7995" y="21353"/>
                    <a:pt x="8450" y="21600"/>
                    <a:pt x="8921" y="21600"/>
                  </a:cubicBezTo>
                  <a:cubicBezTo>
                    <a:pt x="9397" y="21600"/>
                    <a:pt x="9889" y="21353"/>
                    <a:pt x="10219" y="20850"/>
                  </a:cubicBezTo>
                  <a:lnTo>
                    <a:pt x="20938" y="4521"/>
                  </a:lnTo>
                  <a:cubicBezTo>
                    <a:pt x="21435" y="3516"/>
                    <a:pt x="21435" y="1754"/>
                    <a:pt x="20938" y="750"/>
                  </a:cubicBezTo>
                  <a:cubicBezTo>
                    <a:pt x="20608" y="247"/>
                    <a:pt x="20116" y="0"/>
                    <a:pt x="196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702" name="Google Shape;5702;p43"/>
          <p:cNvSpPr/>
          <p:nvPr/>
        </p:nvSpPr>
        <p:spPr>
          <a:xfrm>
            <a:off x="16978298" y="2856079"/>
            <a:ext cx="808889" cy="612687"/>
          </a:xfrm>
          <a:custGeom>
            <a:rect b="b" l="l" r="r" t="t"/>
            <a:pathLst>
              <a:path extrusionOk="0" h="21600" w="21600">
                <a:moveTo>
                  <a:pt x="1922" y="6610"/>
                </a:moveTo>
                <a:cubicBezTo>
                  <a:pt x="2271" y="6610"/>
                  <a:pt x="2561" y="6995"/>
                  <a:pt x="2561" y="7456"/>
                </a:cubicBezTo>
                <a:lnTo>
                  <a:pt x="2561" y="14219"/>
                </a:lnTo>
                <a:cubicBezTo>
                  <a:pt x="2561" y="14681"/>
                  <a:pt x="2271" y="15066"/>
                  <a:pt x="1922" y="15066"/>
                </a:cubicBezTo>
                <a:cubicBezTo>
                  <a:pt x="1514" y="15066"/>
                  <a:pt x="1223" y="14681"/>
                  <a:pt x="1223" y="14219"/>
                </a:cubicBezTo>
                <a:lnTo>
                  <a:pt x="1223" y="7456"/>
                </a:lnTo>
                <a:cubicBezTo>
                  <a:pt x="1223" y="6995"/>
                  <a:pt x="1514" y="6610"/>
                  <a:pt x="1922" y="6610"/>
                </a:cubicBezTo>
                <a:close/>
                <a:moveTo>
                  <a:pt x="17817" y="3535"/>
                </a:moveTo>
                <a:lnTo>
                  <a:pt x="17817" y="18140"/>
                </a:lnTo>
                <a:lnTo>
                  <a:pt x="3842" y="13529"/>
                </a:lnTo>
                <a:lnTo>
                  <a:pt x="3842" y="8149"/>
                </a:lnTo>
                <a:lnTo>
                  <a:pt x="17817" y="3535"/>
                </a:lnTo>
                <a:close/>
                <a:moveTo>
                  <a:pt x="6405" y="16142"/>
                </a:moveTo>
                <a:lnTo>
                  <a:pt x="11295" y="17757"/>
                </a:lnTo>
                <a:cubicBezTo>
                  <a:pt x="11003" y="19141"/>
                  <a:pt x="10072" y="20063"/>
                  <a:pt x="8908" y="20063"/>
                </a:cubicBezTo>
                <a:cubicBezTo>
                  <a:pt x="7510" y="20063"/>
                  <a:pt x="6346" y="18526"/>
                  <a:pt x="6346" y="16681"/>
                </a:cubicBezTo>
                <a:cubicBezTo>
                  <a:pt x="6346" y="16528"/>
                  <a:pt x="6346" y="16296"/>
                  <a:pt x="6405" y="16142"/>
                </a:cubicBezTo>
                <a:close/>
                <a:moveTo>
                  <a:pt x="19737" y="1615"/>
                </a:moveTo>
                <a:cubicBezTo>
                  <a:pt x="20086" y="1615"/>
                  <a:pt x="20378" y="1998"/>
                  <a:pt x="20378" y="2459"/>
                </a:cubicBezTo>
                <a:lnTo>
                  <a:pt x="20378" y="19216"/>
                </a:lnTo>
                <a:cubicBezTo>
                  <a:pt x="20378" y="19677"/>
                  <a:pt x="20086" y="20063"/>
                  <a:pt x="19737" y="20063"/>
                </a:cubicBezTo>
                <a:cubicBezTo>
                  <a:pt x="19388" y="20063"/>
                  <a:pt x="19098" y="19677"/>
                  <a:pt x="19098" y="19216"/>
                </a:cubicBezTo>
                <a:lnTo>
                  <a:pt x="19098" y="2459"/>
                </a:lnTo>
                <a:cubicBezTo>
                  <a:pt x="19098" y="1998"/>
                  <a:pt x="19388" y="1615"/>
                  <a:pt x="19737" y="1615"/>
                </a:cubicBezTo>
                <a:close/>
                <a:moveTo>
                  <a:pt x="19737" y="0"/>
                </a:moveTo>
                <a:cubicBezTo>
                  <a:pt x="18865" y="0"/>
                  <a:pt x="18107" y="769"/>
                  <a:pt x="17933" y="1845"/>
                </a:cubicBezTo>
                <a:lnTo>
                  <a:pt x="3668" y="6534"/>
                </a:lnTo>
                <a:cubicBezTo>
                  <a:pt x="3376" y="5687"/>
                  <a:pt x="2678" y="4997"/>
                  <a:pt x="1922" y="4997"/>
                </a:cubicBezTo>
                <a:cubicBezTo>
                  <a:pt x="874" y="4997"/>
                  <a:pt x="0" y="6148"/>
                  <a:pt x="0" y="7456"/>
                </a:cubicBezTo>
                <a:lnTo>
                  <a:pt x="0" y="14219"/>
                </a:lnTo>
                <a:cubicBezTo>
                  <a:pt x="0" y="15527"/>
                  <a:pt x="874" y="16681"/>
                  <a:pt x="1922" y="16681"/>
                </a:cubicBezTo>
                <a:cubicBezTo>
                  <a:pt x="2678" y="16681"/>
                  <a:pt x="3376" y="16142"/>
                  <a:pt x="3668" y="15142"/>
                </a:cubicBezTo>
                <a:lnTo>
                  <a:pt x="5182" y="15681"/>
                </a:lnTo>
                <a:cubicBezTo>
                  <a:pt x="5123" y="15913"/>
                  <a:pt x="5123" y="16296"/>
                  <a:pt x="5123" y="16603"/>
                </a:cubicBezTo>
                <a:cubicBezTo>
                  <a:pt x="5123" y="19370"/>
                  <a:pt x="6755" y="21600"/>
                  <a:pt x="8908" y="21600"/>
                </a:cubicBezTo>
                <a:cubicBezTo>
                  <a:pt x="9839" y="21600"/>
                  <a:pt x="10770" y="21139"/>
                  <a:pt x="11412" y="20292"/>
                </a:cubicBezTo>
                <a:cubicBezTo>
                  <a:pt x="11937" y="19677"/>
                  <a:pt x="12286" y="18833"/>
                  <a:pt x="12519" y="17911"/>
                </a:cubicBezTo>
                <a:lnTo>
                  <a:pt x="17933" y="19677"/>
                </a:lnTo>
                <a:cubicBezTo>
                  <a:pt x="18107" y="20753"/>
                  <a:pt x="18865" y="21522"/>
                  <a:pt x="19737" y="21522"/>
                </a:cubicBezTo>
                <a:cubicBezTo>
                  <a:pt x="20728" y="21522"/>
                  <a:pt x="21600" y="20370"/>
                  <a:pt x="21600" y="18987"/>
                </a:cubicBezTo>
                <a:lnTo>
                  <a:pt x="21600" y="2306"/>
                </a:lnTo>
                <a:cubicBezTo>
                  <a:pt x="21600" y="1154"/>
                  <a:pt x="20844" y="0"/>
                  <a:pt x="197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03" name="Google Shape;5703;p43"/>
          <p:cNvSpPr/>
          <p:nvPr/>
        </p:nvSpPr>
        <p:spPr>
          <a:xfrm>
            <a:off x="16978298" y="3735232"/>
            <a:ext cx="802089" cy="806742"/>
          </a:xfrm>
          <a:custGeom>
            <a:rect b="b" l="l" r="r" t="t"/>
            <a:pathLst>
              <a:path extrusionOk="0" h="21600" w="21418">
                <a:moveTo>
                  <a:pt x="10830" y="1227"/>
                </a:moveTo>
                <a:cubicBezTo>
                  <a:pt x="11236" y="1227"/>
                  <a:pt x="11528" y="1577"/>
                  <a:pt x="11528" y="1927"/>
                </a:cubicBezTo>
                <a:lnTo>
                  <a:pt x="11528" y="2568"/>
                </a:lnTo>
                <a:lnTo>
                  <a:pt x="1397" y="2568"/>
                </a:lnTo>
                <a:lnTo>
                  <a:pt x="1397" y="1927"/>
                </a:lnTo>
                <a:cubicBezTo>
                  <a:pt x="1340" y="1577"/>
                  <a:pt x="1630" y="1227"/>
                  <a:pt x="1979" y="1227"/>
                </a:cubicBezTo>
                <a:close/>
                <a:moveTo>
                  <a:pt x="11412" y="3795"/>
                </a:moveTo>
                <a:lnTo>
                  <a:pt x="11412" y="6830"/>
                </a:lnTo>
                <a:cubicBezTo>
                  <a:pt x="10421" y="6830"/>
                  <a:pt x="9606" y="7590"/>
                  <a:pt x="9606" y="8640"/>
                </a:cubicBezTo>
                <a:cubicBezTo>
                  <a:pt x="8908" y="8698"/>
                  <a:pt x="8325" y="9048"/>
                  <a:pt x="8035" y="9748"/>
                </a:cubicBezTo>
                <a:lnTo>
                  <a:pt x="6638" y="8348"/>
                </a:lnTo>
                <a:cubicBezTo>
                  <a:pt x="6289" y="7968"/>
                  <a:pt x="5794" y="7779"/>
                  <a:pt x="5298" y="7779"/>
                </a:cubicBezTo>
                <a:cubicBezTo>
                  <a:pt x="4803" y="7779"/>
                  <a:pt x="4308" y="7968"/>
                  <a:pt x="3959" y="8348"/>
                </a:cubicBezTo>
                <a:cubicBezTo>
                  <a:pt x="3203" y="9048"/>
                  <a:pt x="3203" y="10332"/>
                  <a:pt x="3959" y="11033"/>
                </a:cubicBezTo>
                <a:lnTo>
                  <a:pt x="8325" y="15411"/>
                </a:lnTo>
                <a:lnTo>
                  <a:pt x="7976" y="15411"/>
                </a:lnTo>
                <a:cubicBezTo>
                  <a:pt x="7161" y="15411"/>
                  <a:pt x="6405" y="15937"/>
                  <a:pt x="6113" y="16754"/>
                </a:cubicBezTo>
                <a:lnTo>
                  <a:pt x="1340" y="16754"/>
                </a:lnTo>
                <a:lnTo>
                  <a:pt x="1340" y="3795"/>
                </a:lnTo>
                <a:close/>
                <a:moveTo>
                  <a:pt x="14119" y="7240"/>
                </a:moveTo>
                <a:cubicBezTo>
                  <a:pt x="14280" y="7240"/>
                  <a:pt x="14439" y="7297"/>
                  <a:pt x="14555" y="7414"/>
                </a:cubicBezTo>
                <a:lnTo>
                  <a:pt x="16012" y="8874"/>
                </a:lnTo>
                <a:cubicBezTo>
                  <a:pt x="17233" y="10099"/>
                  <a:pt x="18224" y="11559"/>
                  <a:pt x="18689" y="13019"/>
                </a:cubicBezTo>
                <a:lnTo>
                  <a:pt x="13916" y="17805"/>
                </a:lnTo>
                <a:lnTo>
                  <a:pt x="7802" y="17805"/>
                </a:lnTo>
                <a:cubicBezTo>
                  <a:pt x="7453" y="17805"/>
                  <a:pt x="7161" y="17512"/>
                  <a:pt x="7161" y="17162"/>
                </a:cubicBezTo>
                <a:cubicBezTo>
                  <a:pt x="7161" y="16812"/>
                  <a:pt x="7453" y="16521"/>
                  <a:pt x="7802" y="16521"/>
                </a:cubicBezTo>
                <a:lnTo>
                  <a:pt x="9665" y="16521"/>
                </a:lnTo>
                <a:cubicBezTo>
                  <a:pt x="9955" y="16521"/>
                  <a:pt x="10188" y="16345"/>
                  <a:pt x="10247" y="16112"/>
                </a:cubicBezTo>
                <a:cubicBezTo>
                  <a:pt x="10364" y="15937"/>
                  <a:pt x="10364" y="15645"/>
                  <a:pt x="10131" y="15470"/>
                </a:cubicBezTo>
                <a:lnTo>
                  <a:pt x="4657" y="9982"/>
                </a:lnTo>
                <a:cubicBezTo>
                  <a:pt x="4424" y="9808"/>
                  <a:pt x="4424" y="9341"/>
                  <a:pt x="4657" y="9107"/>
                </a:cubicBezTo>
                <a:cubicBezTo>
                  <a:pt x="4774" y="9020"/>
                  <a:pt x="4934" y="8976"/>
                  <a:pt x="5095" y="8976"/>
                </a:cubicBezTo>
                <a:cubicBezTo>
                  <a:pt x="5254" y="8976"/>
                  <a:pt x="5415" y="9020"/>
                  <a:pt x="5531" y="9107"/>
                </a:cubicBezTo>
                <a:lnTo>
                  <a:pt x="8209" y="11850"/>
                </a:lnTo>
                <a:lnTo>
                  <a:pt x="10072" y="13660"/>
                </a:lnTo>
                <a:cubicBezTo>
                  <a:pt x="10161" y="13777"/>
                  <a:pt x="10320" y="13836"/>
                  <a:pt x="10488" y="13836"/>
                </a:cubicBezTo>
                <a:cubicBezTo>
                  <a:pt x="10654" y="13836"/>
                  <a:pt x="10830" y="13777"/>
                  <a:pt x="10946" y="13660"/>
                </a:cubicBezTo>
                <a:cubicBezTo>
                  <a:pt x="11120" y="13427"/>
                  <a:pt x="11120" y="13019"/>
                  <a:pt x="10946" y="12785"/>
                </a:cubicBezTo>
                <a:lnTo>
                  <a:pt x="9083" y="10975"/>
                </a:lnTo>
                <a:cubicBezTo>
                  <a:pt x="8908" y="10742"/>
                  <a:pt x="8908" y="10275"/>
                  <a:pt x="9083" y="10099"/>
                </a:cubicBezTo>
                <a:cubicBezTo>
                  <a:pt x="9200" y="9982"/>
                  <a:pt x="9373" y="9924"/>
                  <a:pt x="9541" y="9924"/>
                </a:cubicBezTo>
                <a:cubicBezTo>
                  <a:pt x="9708" y="9924"/>
                  <a:pt x="9869" y="9982"/>
                  <a:pt x="9955" y="10099"/>
                </a:cubicBezTo>
                <a:lnTo>
                  <a:pt x="11820" y="11909"/>
                </a:lnTo>
                <a:cubicBezTo>
                  <a:pt x="11907" y="12026"/>
                  <a:pt x="12066" y="12085"/>
                  <a:pt x="12234" y="12085"/>
                </a:cubicBezTo>
                <a:cubicBezTo>
                  <a:pt x="12402" y="12085"/>
                  <a:pt x="12576" y="12026"/>
                  <a:pt x="12692" y="11909"/>
                </a:cubicBezTo>
                <a:cubicBezTo>
                  <a:pt x="12868" y="11676"/>
                  <a:pt x="12868" y="11266"/>
                  <a:pt x="12692" y="11033"/>
                </a:cubicBezTo>
                <a:lnTo>
                  <a:pt x="10830" y="9224"/>
                </a:lnTo>
                <a:cubicBezTo>
                  <a:pt x="10654" y="8991"/>
                  <a:pt x="10654" y="8581"/>
                  <a:pt x="10830" y="8348"/>
                </a:cubicBezTo>
                <a:cubicBezTo>
                  <a:pt x="10946" y="8231"/>
                  <a:pt x="11120" y="8173"/>
                  <a:pt x="11288" y="8173"/>
                </a:cubicBezTo>
                <a:cubicBezTo>
                  <a:pt x="11456" y="8173"/>
                  <a:pt x="11615" y="8231"/>
                  <a:pt x="11704" y="8348"/>
                </a:cubicBezTo>
                <a:lnTo>
                  <a:pt x="13567" y="10158"/>
                </a:lnTo>
                <a:cubicBezTo>
                  <a:pt x="13653" y="10275"/>
                  <a:pt x="13814" y="10332"/>
                  <a:pt x="13980" y="10332"/>
                </a:cubicBezTo>
                <a:cubicBezTo>
                  <a:pt x="14149" y="10332"/>
                  <a:pt x="14322" y="10275"/>
                  <a:pt x="14439" y="10158"/>
                </a:cubicBezTo>
                <a:cubicBezTo>
                  <a:pt x="14614" y="9924"/>
                  <a:pt x="14614" y="9515"/>
                  <a:pt x="14439" y="9281"/>
                </a:cubicBezTo>
                <a:lnTo>
                  <a:pt x="13567" y="8407"/>
                </a:lnTo>
                <a:cubicBezTo>
                  <a:pt x="13450" y="8057"/>
                  <a:pt x="13450" y="7590"/>
                  <a:pt x="13683" y="7414"/>
                </a:cubicBezTo>
                <a:cubicBezTo>
                  <a:pt x="13799" y="7297"/>
                  <a:pt x="13958" y="7240"/>
                  <a:pt x="14119" y="7240"/>
                </a:cubicBezTo>
                <a:close/>
                <a:moveTo>
                  <a:pt x="19504" y="14127"/>
                </a:moveTo>
                <a:lnTo>
                  <a:pt x="19970" y="14537"/>
                </a:lnTo>
                <a:cubicBezTo>
                  <a:pt x="20262" y="14827"/>
                  <a:pt x="20262" y="15178"/>
                  <a:pt x="19970" y="15411"/>
                </a:cubicBezTo>
                <a:lnTo>
                  <a:pt x="16361" y="18972"/>
                </a:lnTo>
                <a:cubicBezTo>
                  <a:pt x="16274" y="19089"/>
                  <a:pt x="16113" y="19149"/>
                  <a:pt x="15945" y="19149"/>
                </a:cubicBezTo>
                <a:cubicBezTo>
                  <a:pt x="15779" y="19149"/>
                  <a:pt x="15603" y="19089"/>
                  <a:pt x="15487" y="18972"/>
                </a:cubicBezTo>
                <a:lnTo>
                  <a:pt x="15080" y="18565"/>
                </a:lnTo>
                <a:lnTo>
                  <a:pt x="19504" y="14127"/>
                </a:lnTo>
                <a:close/>
                <a:moveTo>
                  <a:pt x="6056" y="17922"/>
                </a:moveTo>
                <a:cubicBezTo>
                  <a:pt x="6346" y="18622"/>
                  <a:pt x="6987" y="19149"/>
                  <a:pt x="7802" y="19149"/>
                </a:cubicBezTo>
                <a:lnTo>
                  <a:pt x="11353" y="19149"/>
                </a:lnTo>
                <a:lnTo>
                  <a:pt x="11353" y="19790"/>
                </a:lnTo>
                <a:lnTo>
                  <a:pt x="11412" y="19790"/>
                </a:lnTo>
                <a:cubicBezTo>
                  <a:pt x="11412" y="20140"/>
                  <a:pt x="11120" y="20433"/>
                  <a:pt x="10770" y="20433"/>
                </a:cubicBezTo>
                <a:lnTo>
                  <a:pt x="1922" y="20433"/>
                </a:lnTo>
                <a:cubicBezTo>
                  <a:pt x="1514" y="20433"/>
                  <a:pt x="1223" y="20140"/>
                  <a:pt x="1223" y="19790"/>
                </a:cubicBezTo>
                <a:lnTo>
                  <a:pt x="1223" y="17922"/>
                </a:lnTo>
                <a:close/>
                <a:moveTo>
                  <a:pt x="1922" y="0"/>
                </a:moveTo>
                <a:cubicBezTo>
                  <a:pt x="874" y="0"/>
                  <a:pt x="0" y="876"/>
                  <a:pt x="0" y="1927"/>
                </a:cubicBezTo>
                <a:lnTo>
                  <a:pt x="0" y="19732"/>
                </a:lnTo>
                <a:cubicBezTo>
                  <a:pt x="0" y="20724"/>
                  <a:pt x="874" y="21600"/>
                  <a:pt x="1922" y="21600"/>
                </a:cubicBezTo>
                <a:lnTo>
                  <a:pt x="10770" y="21600"/>
                </a:lnTo>
                <a:cubicBezTo>
                  <a:pt x="11820" y="21600"/>
                  <a:pt x="12692" y="20724"/>
                  <a:pt x="12692" y="19732"/>
                </a:cubicBezTo>
                <a:lnTo>
                  <a:pt x="12692" y="19149"/>
                </a:lnTo>
                <a:lnTo>
                  <a:pt x="13799" y="19149"/>
                </a:lnTo>
                <a:lnTo>
                  <a:pt x="14555" y="19966"/>
                </a:lnTo>
                <a:cubicBezTo>
                  <a:pt x="14934" y="20316"/>
                  <a:pt x="15429" y="20490"/>
                  <a:pt x="15917" y="20490"/>
                </a:cubicBezTo>
                <a:cubicBezTo>
                  <a:pt x="16405" y="20490"/>
                  <a:pt x="16884" y="20316"/>
                  <a:pt x="17233" y="19966"/>
                </a:cubicBezTo>
                <a:lnTo>
                  <a:pt x="20844" y="16345"/>
                </a:lnTo>
                <a:cubicBezTo>
                  <a:pt x="21600" y="15645"/>
                  <a:pt x="21600" y="14420"/>
                  <a:pt x="20901" y="13660"/>
                </a:cubicBezTo>
                <a:lnTo>
                  <a:pt x="20086" y="12843"/>
                </a:lnTo>
                <a:cubicBezTo>
                  <a:pt x="19504" y="11266"/>
                  <a:pt x="18632" y="9748"/>
                  <a:pt x="17409" y="8348"/>
                </a:cubicBezTo>
                <a:lnTo>
                  <a:pt x="15487" y="6422"/>
                </a:lnTo>
                <a:cubicBezTo>
                  <a:pt x="15137" y="6072"/>
                  <a:pt x="14657" y="5896"/>
                  <a:pt x="14171" y="5896"/>
                </a:cubicBezTo>
                <a:cubicBezTo>
                  <a:pt x="13683" y="5896"/>
                  <a:pt x="13188" y="6072"/>
                  <a:pt x="12809" y="6422"/>
                </a:cubicBezTo>
                <a:lnTo>
                  <a:pt x="12692" y="6597"/>
                </a:lnTo>
                <a:lnTo>
                  <a:pt x="12692" y="1927"/>
                </a:lnTo>
                <a:cubicBezTo>
                  <a:pt x="12692" y="876"/>
                  <a:pt x="11820" y="0"/>
                  <a:pt x="107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704" name="Google Shape;5704;p43"/>
          <p:cNvGrpSpPr/>
          <p:nvPr/>
        </p:nvGrpSpPr>
        <p:grpSpPr>
          <a:xfrm>
            <a:off x="17002024" y="4732621"/>
            <a:ext cx="806674" cy="808890"/>
            <a:chOff x="69" y="69"/>
            <a:chExt cx="806673" cy="808889"/>
          </a:xfrm>
        </p:grpSpPr>
        <p:sp>
          <p:nvSpPr>
            <p:cNvPr id="5705" name="Google Shape;5705;p43"/>
            <p:cNvSpPr/>
            <p:nvPr/>
          </p:nvSpPr>
          <p:spPr>
            <a:xfrm>
              <a:off x="69" y="69"/>
              <a:ext cx="806673" cy="808889"/>
            </a:xfrm>
            <a:custGeom>
              <a:rect b="b" l="l" r="r" t="t"/>
              <a:pathLst>
                <a:path extrusionOk="0" h="21600" w="21600">
                  <a:moveTo>
                    <a:pt x="19732" y="1222"/>
                  </a:moveTo>
                  <a:cubicBezTo>
                    <a:pt x="20082" y="1222"/>
                    <a:pt x="20375" y="1514"/>
                    <a:pt x="20375" y="1863"/>
                  </a:cubicBezTo>
                  <a:cubicBezTo>
                    <a:pt x="20375" y="2212"/>
                    <a:pt x="20082" y="2502"/>
                    <a:pt x="19732" y="2502"/>
                  </a:cubicBezTo>
                  <a:lnTo>
                    <a:pt x="1925" y="2502"/>
                  </a:lnTo>
                  <a:cubicBezTo>
                    <a:pt x="1575" y="2502"/>
                    <a:pt x="1284" y="2212"/>
                    <a:pt x="1284" y="1863"/>
                  </a:cubicBezTo>
                  <a:cubicBezTo>
                    <a:pt x="1284" y="1514"/>
                    <a:pt x="1575" y="1222"/>
                    <a:pt x="1925" y="1222"/>
                  </a:cubicBezTo>
                  <a:close/>
                  <a:moveTo>
                    <a:pt x="19091" y="3785"/>
                  </a:moveTo>
                  <a:lnTo>
                    <a:pt x="19091" y="14613"/>
                  </a:lnTo>
                  <a:cubicBezTo>
                    <a:pt x="19148" y="14962"/>
                    <a:pt x="18857" y="15254"/>
                    <a:pt x="18507" y="15254"/>
                  </a:cubicBezTo>
                  <a:lnTo>
                    <a:pt x="3152" y="15254"/>
                  </a:lnTo>
                  <a:cubicBezTo>
                    <a:pt x="2802" y="15254"/>
                    <a:pt x="2509" y="14962"/>
                    <a:pt x="2509" y="14613"/>
                  </a:cubicBezTo>
                  <a:lnTo>
                    <a:pt x="2509" y="3785"/>
                  </a:lnTo>
                  <a:close/>
                  <a:moveTo>
                    <a:pt x="10741" y="18979"/>
                  </a:moveTo>
                  <a:cubicBezTo>
                    <a:pt x="11091" y="18979"/>
                    <a:pt x="11384" y="19271"/>
                    <a:pt x="11384" y="19621"/>
                  </a:cubicBezTo>
                  <a:cubicBezTo>
                    <a:pt x="11384" y="19970"/>
                    <a:pt x="11091" y="20260"/>
                    <a:pt x="10741" y="20260"/>
                  </a:cubicBezTo>
                  <a:cubicBezTo>
                    <a:pt x="10390" y="20260"/>
                    <a:pt x="10100" y="19970"/>
                    <a:pt x="10100" y="19621"/>
                  </a:cubicBezTo>
                  <a:cubicBezTo>
                    <a:pt x="10100" y="19271"/>
                    <a:pt x="10390" y="18979"/>
                    <a:pt x="10741" y="18979"/>
                  </a:cubicBezTo>
                  <a:close/>
                  <a:moveTo>
                    <a:pt x="1925" y="0"/>
                  </a:moveTo>
                  <a:cubicBezTo>
                    <a:pt x="875" y="0"/>
                    <a:pt x="0" y="872"/>
                    <a:pt x="0" y="1863"/>
                  </a:cubicBezTo>
                  <a:cubicBezTo>
                    <a:pt x="0" y="2678"/>
                    <a:pt x="524" y="3376"/>
                    <a:pt x="1284" y="3668"/>
                  </a:cubicBezTo>
                  <a:lnTo>
                    <a:pt x="1284" y="14613"/>
                  </a:lnTo>
                  <a:cubicBezTo>
                    <a:pt x="1284" y="15603"/>
                    <a:pt x="2159" y="16477"/>
                    <a:pt x="3152" y="16477"/>
                  </a:cubicBezTo>
                  <a:lnTo>
                    <a:pt x="10157" y="16477"/>
                  </a:lnTo>
                  <a:lnTo>
                    <a:pt x="10157" y="17874"/>
                  </a:lnTo>
                  <a:cubicBezTo>
                    <a:pt x="9456" y="18164"/>
                    <a:pt x="8932" y="18806"/>
                    <a:pt x="8932" y="19678"/>
                  </a:cubicBezTo>
                  <a:cubicBezTo>
                    <a:pt x="8932" y="20726"/>
                    <a:pt x="9807" y="21600"/>
                    <a:pt x="10800" y="21600"/>
                  </a:cubicBezTo>
                  <a:cubicBezTo>
                    <a:pt x="11851" y="21600"/>
                    <a:pt x="12727" y="20726"/>
                    <a:pt x="12727" y="19678"/>
                  </a:cubicBezTo>
                  <a:cubicBezTo>
                    <a:pt x="12727" y="18922"/>
                    <a:pt x="12201" y="18164"/>
                    <a:pt x="11500" y="17874"/>
                  </a:cubicBezTo>
                  <a:lnTo>
                    <a:pt x="11500" y="16477"/>
                  </a:lnTo>
                  <a:lnTo>
                    <a:pt x="18565" y="16477"/>
                  </a:lnTo>
                  <a:cubicBezTo>
                    <a:pt x="19558" y="16477"/>
                    <a:pt x="20433" y="15603"/>
                    <a:pt x="20433" y="14613"/>
                  </a:cubicBezTo>
                  <a:lnTo>
                    <a:pt x="20433" y="3668"/>
                  </a:lnTo>
                  <a:cubicBezTo>
                    <a:pt x="21133" y="3376"/>
                    <a:pt x="21600" y="2678"/>
                    <a:pt x="21600" y="1863"/>
                  </a:cubicBezTo>
                  <a:cubicBezTo>
                    <a:pt x="21600" y="872"/>
                    <a:pt x="20725" y="0"/>
                    <a:pt x="19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06" name="Google Shape;5706;p43"/>
            <p:cNvSpPr/>
            <p:nvPr/>
          </p:nvSpPr>
          <p:spPr>
            <a:xfrm>
              <a:off x="143915" y="239870"/>
              <a:ext cx="521161" cy="233850"/>
            </a:xfrm>
            <a:custGeom>
              <a:rect b="b" l="l" r="r" t="t"/>
              <a:pathLst>
                <a:path extrusionOk="0" h="21600" w="21510">
                  <a:moveTo>
                    <a:pt x="18628" y="0"/>
                  </a:moveTo>
                  <a:cubicBezTo>
                    <a:pt x="17460" y="0"/>
                    <a:pt x="17280" y="3222"/>
                    <a:pt x="18268" y="4232"/>
                  </a:cubicBezTo>
                  <a:lnTo>
                    <a:pt x="12689" y="16518"/>
                  </a:lnTo>
                  <a:lnTo>
                    <a:pt x="7471" y="5037"/>
                  </a:lnTo>
                  <a:cubicBezTo>
                    <a:pt x="7291" y="4635"/>
                    <a:pt x="7042" y="4430"/>
                    <a:pt x="6794" y="4430"/>
                  </a:cubicBezTo>
                  <a:cubicBezTo>
                    <a:pt x="6548" y="4430"/>
                    <a:pt x="6300" y="4635"/>
                    <a:pt x="6120" y="5037"/>
                  </a:cubicBezTo>
                  <a:lnTo>
                    <a:pt x="270" y="18129"/>
                  </a:lnTo>
                  <a:cubicBezTo>
                    <a:pt x="-90" y="18730"/>
                    <a:pt x="-90" y="20341"/>
                    <a:pt x="270" y="21146"/>
                  </a:cubicBezTo>
                  <a:cubicBezTo>
                    <a:pt x="450" y="21453"/>
                    <a:pt x="698" y="21600"/>
                    <a:pt x="947" y="21600"/>
                  </a:cubicBezTo>
                  <a:cubicBezTo>
                    <a:pt x="1193" y="21600"/>
                    <a:pt x="1441" y="21453"/>
                    <a:pt x="1621" y="21146"/>
                  </a:cubicBezTo>
                  <a:lnTo>
                    <a:pt x="6840" y="9467"/>
                  </a:lnTo>
                  <a:lnTo>
                    <a:pt x="11970" y="21146"/>
                  </a:lnTo>
                  <a:cubicBezTo>
                    <a:pt x="12150" y="21453"/>
                    <a:pt x="12398" y="21600"/>
                    <a:pt x="12644" y="21600"/>
                  </a:cubicBezTo>
                  <a:cubicBezTo>
                    <a:pt x="12892" y="21600"/>
                    <a:pt x="13141" y="21453"/>
                    <a:pt x="13321" y="21146"/>
                  </a:cubicBezTo>
                  <a:lnTo>
                    <a:pt x="19619" y="7249"/>
                  </a:lnTo>
                  <a:cubicBezTo>
                    <a:pt x="19708" y="8054"/>
                    <a:pt x="20068" y="8662"/>
                    <a:pt x="20519" y="8662"/>
                  </a:cubicBezTo>
                  <a:cubicBezTo>
                    <a:pt x="21059" y="8662"/>
                    <a:pt x="21510" y="7652"/>
                    <a:pt x="21510" y="6444"/>
                  </a:cubicBezTo>
                  <a:lnTo>
                    <a:pt x="21510" y="2218"/>
                  </a:lnTo>
                  <a:cubicBezTo>
                    <a:pt x="21510" y="1010"/>
                    <a:pt x="21239" y="0"/>
                    <a:pt x="206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707" name="Google Shape;5707;p43"/>
          <p:cNvGrpSpPr/>
          <p:nvPr/>
        </p:nvGrpSpPr>
        <p:grpSpPr>
          <a:xfrm>
            <a:off x="20123107" y="2759332"/>
            <a:ext cx="808890" cy="806744"/>
            <a:chOff x="69" y="-1"/>
            <a:chExt cx="808889" cy="806743"/>
          </a:xfrm>
        </p:grpSpPr>
        <p:sp>
          <p:nvSpPr>
            <p:cNvPr id="5708" name="Google Shape;5708;p43"/>
            <p:cNvSpPr/>
            <p:nvPr/>
          </p:nvSpPr>
          <p:spPr>
            <a:xfrm>
              <a:off x="283470" y="194055"/>
              <a:ext cx="239872" cy="235511"/>
            </a:xfrm>
            <a:custGeom>
              <a:rect b="b" l="l" r="r" t="t"/>
              <a:pathLst>
                <a:path extrusionOk="0" h="21600" w="21600">
                  <a:moveTo>
                    <a:pt x="10607" y="3802"/>
                  </a:moveTo>
                  <a:cubicBezTo>
                    <a:pt x="11978" y="3802"/>
                    <a:pt x="12962" y="5002"/>
                    <a:pt x="12962" y="6201"/>
                  </a:cubicBezTo>
                  <a:cubicBezTo>
                    <a:pt x="12962" y="7401"/>
                    <a:pt x="11978" y="8404"/>
                    <a:pt x="10607" y="8404"/>
                  </a:cubicBezTo>
                  <a:cubicBezTo>
                    <a:pt x="9423" y="8404"/>
                    <a:pt x="8444" y="7401"/>
                    <a:pt x="8444" y="6201"/>
                  </a:cubicBezTo>
                  <a:cubicBezTo>
                    <a:pt x="8444" y="5002"/>
                    <a:pt x="9423" y="3802"/>
                    <a:pt x="10607" y="3802"/>
                  </a:cubicBezTo>
                  <a:close/>
                  <a:moveTo>
                    <a:pt x="10999" y="12999"/>
                  </a:moveTo>
                  <a:cubicBezTo>
                    <a:pt x="13548" y="12999"/>
                    <a:pt x="16103" y="14599"/>
                    <a:pt x="17082" y="17201"/>
                  </a:cubicBezTo>
                  <a:lnTo>
                    <a:pt x="4711" y="17201"/>
                  </a:lnTo>
                  <a:cubicBezTo>
                    <a:pt x="5696" y="14599"/>
                    <a:pt x="8052" y="12999"/>
                    <a:pt x="10999" y="12999"/>
                  </a:cubicBezTo>
                  <a:close/>
                  <a:moveTo>
                    <a:pt x="10607" y="0"/>
                  </a:moveTo>
                  <a:cubicBezTo>
                    <a:pt x="7266" y="0"/>
                    <a:pt x="4319" y="2799"/>
                    <a:pt x="4319" y="6404"/>
                  </a:cubicBezTo>
                  <a:cubicBezTo>
                    <a:pt x="4319" y="7604"/>
                    <a:pt x="4911" y="8804"/>
                    <a:pt x="5303" y="10003"/>
                  </a:cubicBezTo>
                  <a:cubicBezTo>
                    <a:pt x="2162" y="12003"/>
                    <a:pt x="0" y="15399"/>
                    <a:pt x="0" y="19397"/>
                  </a:cubicBezTo>
                  <a:cubicBezTo>
                    <a:pt x="0" y="20597"/>
                    <a:pt x="985" y="21600"/>
                    <a:pt x="2162" y="21600"/>
                  </a:cubicBezTo>
                  <a:lnTo>
                    <a:pt x="19244" y="21600"/>
                  </a:lnTo>
                  <a:cubicBezTo>
                    <a:pt x="20615" y="21600"/>
                    <a:pt x="21600" y="20597"/>
                    <a:pt x="21600" y="19397"/>
                  </a:cubicBezTo>
                  <a:cubicBezTo>
                    <a:pt x="21401" y="15399"/>
                    <a:pt x="19244" y="11603"/>
                    <a:pt x="16103" y="10003"/>
                  </a:cubicBezTo>
                  <a:cubicBezTo>
                    <a:pt x="16889" y="8804"/>
                    <a:pt x="17082" y="7604"/>
                    <a:pt x="17082" y="6404"/>
                  </a:cubicBezTo>
                  <a:cubicBezTo>
                    <a:pt x="17082" y="2799"/>
                    <a:pt x="14140" y="0"/>
                    <a:pt x="106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09" name="Google Shape;5709;p43"/>
            <p:cNvSpPr/>
            <p:nvPr/>
          </p:nvSpPr>
          <p:spPr>
            <a:xfrm>
              <a:off x="2214" y="665006"/>
              <a:ext cx="802384" cy="141736"/>
            </a:xfrm>
            <a:custGeom>
              <a:rect b="b" l="l" r="r" t="t"/>
              <a:pathLst>
                <a:path extrusionOk="0" h="21600" w="21600">
                  <a:moveTo>
                    <a:pt x="5693" y="6982"/>
                  </a:moveTo>
                  <a:cubicBezTo>
                    <a:pt x="6105" y="6982"/>
                    <a:pt x="6398" y="8648"/>
                    <a:pt x="6398" y="10642"/>
                  </a:cubicBezTo>
                  <a:cubicBezTo>
                    <a:pt x="6398" y="12962"/>
                    <a:pt x="6105" y="14629"/>
                    <a:pt x="5693" y="14629"/>
                  </a:cubicBezTo>
                  <a:lnTo>
                    <a:pt x="1878" y="14629"/>
                  </a:lnTo>
                  <a:cubicBezTo>
                    <a:pt x="1526" y="14629"/>
                    <a:pt x="1233" y="12962"/>
                    <a:pt x="1233" y="10642"/>
                  </a:cubicBezTo>
                  <a:cubicBezTo>
                    <a:pt x="1233" y="8648"/>
                    <a:pt x="1526" y="6982"/>
                    <a:pt x="1878" y="6982"/>
                  </a:cubicBezTo>
                  <a:close/>
                  <a:moveTo>
                    <a:pt x="19722" y="7309"/>
                  </a:moveTo>
                  <a:cubicBezTo>
                    <a:pt x="20074" y="7309"/>
                    <a:pt x="20367" y="8975"/>
                    <a:pt x="20367" y="11306"/>
                  </a:cubicBezTo>
                  <a:cubicBezTo>
                    <a:pt x="20309" y="12962"/>
                    <a:pt x="20074" y="14629"/>
                    <a:pt x="19722" y="14629"/>
                  </a:cubicBezTo>
                  <a:lnTo>
                    <a:pt x="7454" y="14629"/>
                  </a:lnTo>
                  <a:cubicBezTo>
                    <a:pt x="7631" y="12298"/>
                    <a:pt x="7631" y="9640"/>
                    <a:pt x="7454" y="7309"/>
                  </a:cubicBezTo>
                  <a:close/>
                  <a:moveTo>
                    <a:pt x="1878" y="0"/>
                  </a:moveTo>
                  <a:cubicBezTo>
                    <a:pt x="881" y="0"/>
                    <a:pt x="0" y="4989"/>
                    <a:pt x="0" y="10642"/>
                  </a:cubicBezTo>
                  <a:cubicBezTo>
                    <a:pt x="0" y="16622"/>
                    <a:pt x="881" y="21600"/>
                    <a:pt x="1878" y="21600"/>
                  </a:cubicBezTo>
                  <a:lnTo>
                    <a:pt x="19722" y="21600"/>
                  </a:lnTo>
                  <a:cubicBezTo>
                    <a:pt x="20719" y="21600"/>
                    <a:pt x="21600" y="16622"/>
                    <a:pt x="21600" y="10642"/>
                  </a:cubicBezTo>
                  <a:cubicBezTo>
                    <a:pt x="21600" y="4989"/>
                    <a:pt x="20719" y="0"/>
                    <a:pt x="197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10" name="Google Shape;5710;p43"/>
            <p:cNvSpPr/>
            <p:nvPr/>
          </p:nvSpPr>
          <p:spPr>
            <a:xfrm>
              <a:off x="69" y="-1"/>
              <a:ext cx="808889" cy="617601"/>
            </a:xfrm>
            <a:custGeom>
              <a:rect b="b" l="l" r="r" t="t"/>
              <a:pathLst>
                <a:path extrusionOk="0" h="21600" w="21600">
                  <a:moveTo>
                    <a:pt x="7045" y="1602"/>
                  </a:moveTo>
                  <a:cubicBezTo>
                    <a:pt x="7394" y="1602"/>
                    <a:pt x="7684" y="1985"/>
                    <a:pt x="7684" y="2442"/>
                  </a:cubicBezTo>
                  <a:lnTo>
                    <a:pt x="7684" y="3280"/>
                  </a:lnTo>
                  <a:lnTo>
                    <a:pt x="7045" y="3280"/>
                  </a:lnTo>
                  <a:cubicBezTo>
                    <a:pt x="5997" y="3280"/>
                    <a:pt x="5123" y="4425"/>
                    <a:pt x="5123" y="5797"/>
                  </a:cubicBezTo>
                  <a:lnTo>
                    <a:pt x="5123" y="12049"/>
                  </a:lnTo>
                  <a:lnTo>
                    <a:pt x="3842" y="13804"/>
                  </a:lnTo>
                  <a:lnTo>
                    <a:pt x="3842" y="12584"/>
                  </a:lnTo>
                  <a:cubicBezTo>
                    <a:pt x="3842" y="12049"/>
                    <a:pt x="3550" y="11669"/>
                    <a:pt x="3144" y="11669"/>
                  </a:cubicBezTo>
                  <a:lnTo>
                    <a:pt x="1920" y="11669"/>
                  </a:lnTo>
                  <a:cubicBezTo>
                    <a:pt x="1571" y="11669"/>
                    <a:pt x="1281" y="11287"/>
                    <a:pt x="1281" y="10829"/>
                  </a:cubicBezTo>
                  <a:lnTo>
                    <a:pt x="1281" y="2442"/>
                  </a:lnTo>
                  <a:cubicBezTo>
                    <a:pt x="1281" y="1985"/>
                    <a:pt x="1571" y="1602"/>
                    <a:pt x="1920" y="1602"/>
                  </a:cubicBezTo>
                  <a:close/>
                  <a:moveTo>
                    <a:pt x="19678" y="1602"/>
                  </a:moveTo>
                  <a:cubicBezTo>
                    <a:pt x="20027" y="1602"/>
                    <a:pt x="20319" y="1985"/>
                    <a:pt x="20319" y="2442"/>
                  </a:cubicBezTo>
                  <a:lnTo>
                    <a:pt x="20319" y="10829"/>
                  </a:lnTo>
                  <a:cubicBezTo>
                    <a:pt x="20319" y="11364"/>
                    <a:pt x="20027" y="11744"/>
                    <a:pt x="19678" y="11744"/>
                  </a:cubicBezTo>
                  <a:lnTo>
                    <a:pt x="18281" y="11744"/>
                  </a:lnTo>
                  <a:cubicBezTo>
                    <a:pt x="17932" y="11744"/>
                    <a:pt x="17641" y="12126"/>
                    <a:pt x="17641" y="12584"/>
                  </a:cubicBezTo>
                  <a:lnTo>
                    <a:pt x="17641" y="13804"/>
                  </a:lnTo>
                  <a:lnTo>
                    <a:pt x="16418" y="12126"/>
                  </a:lnTo>
                  <a:lnTo>
                    <a:pt x="16418" y="5797"/>
                  </a:lnTo>
                  <a:cubicBezTo>
                    <a:pt x="16418" y="4500"/>
                    <a:pt x="15544" y="3357"/>
                    <a:pt x="14496" y="3357"/>
                  </a:cubicBezTo>
                  <a:lnTo>
                    <a:pt x="13857" y="3357"/>
                  </a:lnTo>
                  <a:lnTo>
                    <a:pt x="13857" y="2442"/>
                  </a:lnTo>
                  <a:cubicBezTo>
                    <a:pt x="13857" y="1985"/>
                    <a:pt x="14147" y="1602"/>
                    <a:pt x="14496" y="1602"/>
                  </a:cubicBezTo>
                  <a:close/>
                  <a:moveTo>
                    <a:pt x="14496" y="4957"/>
                  </a:moveTo>
                  <a:cubicBezTo>
                    <a:pt x="14905" y="4957"/>
                    <a:pt x="15195" y="5339"/>
                    <a:pt x="15195" y="5797"/>
                  </a:cubicBezTo>
                  <a:lnTo>
                    <a:pt x="15195" y="15786"/>
                  </a:lnTo>
                  <a:cubicBezTo>
                    <a:pt x="15195" y="16319"/>
                    <a:pt x="14905" y="16701"/>
                    <a:pt x="14496" y="16701"/>
                  </a:cubicBezTo>
                  <a:lnTo>
                    <a:pt x="12400" y="16701"/>
                  </a:lnTo>
                  <a:cubicBezTo>
                    <a:pt x="12168" y="16701"/>
                    <a:pt x="11994" y="16776"/>
                    <a:pt x="11877" y="17081"/>
                  </a:cubicBezTo>
                  <a:lnTo>
                    <a:pt x="10713" y="19371"/>
                  </a:lnTo>
                  <a:lnTo>
                    <a:pt x="9547" y="17081"/>
                  </a:lnTo>
                  <a:cubicBezTo>
                    <a:pt x="9431" y="16854"/>
                    <a:pt x="9257" y="16701"/>
                    <a:pt x="9081" y="16701"/>
                  </a:cubicBezTo>
                  <a:lnTo>
                    <a:pt x="6928" y="16701"/>
                  </a:lnTo>
                  <a:cubicBezTo>
                    <a:pt x="6579" y="16701"/>
                    <a:pt x="6287" y="16319"/>
                    <a:pt x="6287" y="15786"/>
                  </a:cubicBezTo>
                  <a:lnTo>
                    <a:pt x="6287" y="5797"/>
                  </a:lnTo>
                  <a:cubicBezTo>
                    <a:pt x="6287" y="5339"/>
                    <a:pt x="6579" y="4957"/>
                    <a:pt x="6928" y="4957"/>
                  </a:cubicBezTo>
                  <a:close/>
                  <a:moveTo>
                    <a:pt x="1863" y="0"/>
                  </a:moveTo>
                  <a:cubicBezTo>
                    <a:pt x="872" y="0"/>
                    <a:pt x="0" y="1145"/>
                    <a:pt x="0" y="2442"/>
                  </a:cubicBezTo>
                  <a:lnTo>
                    <a:pt x="0" y="10829"/>
                  </a:lnTo>
                  <a:cubicBezTo>
                    <a:pt x="0" y="12201"/>
                    <a:pt x="872" y="13346"/>
                    <a:pt x="1863" y="13346"/>
                  </a:cubicBezTo>
                  <a:lnTo>
                    <a:pt x="2502" y="13346"/>
                  </a:lnTo>
                  <a:lnTo>
                    <a:pt x="2502" y="15786"/>
                  </a:lnTo>
                  <a:cubicBezTo>
                    <a:pt x="2502" y="16304"/>
                    <a:pt x="2852" y="16645"/>
                    <a:pt x="3184" y="16645"/>
                  </a:cubicBezTo>
                  <a:cubicBezTo>
                    <a:pt x="3341" y="16645"/>
                    <a:pt x="3497" y="16568"/>
                    <a:pt x="3609" y="16396"/>
                  </a:cubicBezTo>
                  <a:lnTo>
                    <a:pt x="5066" y="14489"/>
                  </a:lnTo>
                  <a:lnTo>
                    <a:pt x="5066" y="15786"/>
                  </a:lnTo>
                  <a:cubicBezTo>
                    <a:pt x="5066" y="17158"/>
                    <a:pt x="5938" y="18303"/>
                    <a:pt x="6986" y="18303"/>
                  </a:cubicBezTo>
                  <a:lnTo>
                    <a:pt x="8732" y="18303"/>
                  </a:lnTo>
                  <a:lnTo>
                    <a:pt x="10246" y="21201"/>
                  </a:lnTo>
                  <a:cubicBezTo>
                    <a:pt x="10362" y="21467"/>
                    <a:pt x="10567" y="21600"/>
                    <a:pt x="10763" y="21600"/>
                  </a:cubicBezTo>
                  <a:cubicBezTo>
                    <a:pt x="10959" y="21600"/>
                    <a:pt x="11149" y="21467"/>
                    <a:pt x="11236" y="21201"/>
                  </a:cubicBezTo>
                  <a:lnTo>
                    <a:pt x="12809" y="18303"/>
                  </a:lnTo>
                  <a:lnTo>
                    <a:pt x="14555" y="18303"/>
                  </a:lnTo>
                  <a:cubicBezTo>
                    <a:pt x="15544" y="18303"/>
                    <a:pt x="16418" y="17158"/>
                    <a:pt x="16418" y="15786"/>
                  </a:cubicBezTo>
                  <a:lnTo>
                    <a:pt x="16418" y="14489"/>
                  </a:lnTo>
                  <a:lnTo>
                    <a:pt x="17874" y="16396"/>
                  </a:lnTo>
                  <a:cubicBezTo>
                    <a:pt x="17985" y="16568"/>
                    <a:pt x="18140" y="16645"/>
                    <a:pt x="18299" y="16645"/>
                  </a:cubicBezTo>
                  <a:cubicBezTo>
                    <a:pt x="18632" y="16645"/>
                    <a:pt x="18979" y="16304"/>
                    <a:pt x="18979" y="15786"/>
                  </a:cubicBezTo>
                  <a:lnTo>
                    <a:pt x="18979" y="13346"/>
                  </a:lnTo>
                  <a:lnTo>
                    <a:pt x="19678" y="13346"/>
                  </a:lnTo>
                  <a:cubicBezTo>
                    <a:pt x="20726" y="13346"/>
                    <a:pt x="21600" y="12201"/>
                    <a:pt x="21600" y="10829"/>
                  </a:cubicBezTo>
                  <a:lnTo>
                    <a:pt x="21600" y="2442"/>
                  </a:lnTo>
                  <a:cubicBezTo>
                    <a:pt x="21600" y="1067"/>
                    <a:pt x="20726" y="0"/>
                    <a:pt x="19678" y="0"/>
                  </a:cubicBezTo>
                  <a:lnTo>
                    <a:pt x="14496" y="0"/>
                  </a:lnTo>
                  <a:cubicBezTo>
                    <a:pt x="13507" y="0"/>
                    <a:pt x="12633" y="1145"/>
                    <a:pt x="12633" y="2442"/>
                  </a:cubicBezTo>
                  <a:lnTo>
                    <a:pt x="12633" y="3357"/>
                  </a:lnTo>
                  <a:lnTo>
                    <a:pt x="8848" y="3357"/>
                  </a:lnTo>
                  <a:lnTo>
                    <a:pt x="8848" y="2442"/>
                  </a:lnTo>
                  <a:cubicBezTo>
                    <a:pt x="8848" y="1145"/>
                    <a:pt x="7976" y="0"/>
                    <a:pt x="69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711" name="Google Shape;5711;p43"/>
          <p:cNvGrpSpPr/>
          <p:nvPr/>
        </p:nvGrpSpPr>
        <p:grpSpPr>
          <a:xfrm>
            <a:off x="7623183" y="2758256"/>
            <a:ext cx="808891" cy="808959"/>
            <a:chOff x="69" y="0"/>
            <a:chExt cx="808889" cy="808958"/>
          </a:xfrm>
        </p:grpSpPr>
        <p:sp>
          <p:nvSpPr>
            <p:cNvPr id="5712" name="Google Shape;5712;p43"/>
            <p:cNvSpPr/>
            <p:nvPr/>
          </p:nvSpPr>
          <p:spPr>
            <a:xfrm>
              <a:off x="481367" y="479671"/>
              <a:ext cx="137930" cy="137377"/>
            </a:xfrm>
            <a:custGeom>
              <a:rect b="b" l="l" r="r" t="t"/>
              <a:pathLst>
                <a:path extrusionOk="0" h="21600" w="21020">
                  <a:moveTo>
                    <a:pt x="3359" y="0"/>
                  </a:moveTo>
                  <a:cubicBezTo>
                    <a:pt x="2410" y="0"/>
                    <a:pt x="1408" y="348"/>
                    <a:pt x="743" y="1034"/>
                  </a:cubicBezTo>
                  <a:cubicBezTo>
                    <a:pt x="-248" y="2057"/>
                    <a:pt x="-248" y="4799"/>
                    <a:pt x="743" y="5833"/>
                  </a:cubicBezTo>
                  <a:lnTo>
                    <a:pt x="5395" y="10631"/>
                  </a:lnTo>
                  <a:lnTo>
                    <a:pt x="743" y="15430"/>
                  </a:lnTo>
                  <a:cubicBezTo>
                    <a:pt x="-248" y="16801"/>
                    <a:pt x="-248" y="19206"/>
                    <a:pt x="743" y="20577"/>
                  </a:cubicBezTo>
                  <a:cubicBezTo>
                    <a:pt x="1408" y="21263"/>
                    <a:pt x="2410" y="21600"/>
                    <a:pt x="3359" y="21600"/>
                  </a:cubicBezTo>
                  <a:cubicBezTo>
                    <a:pt x="4319" y="21600"/>
                    <a:pt x="5236" y="21263"/>
                    <a:pt x="5732" y="20577"/>
                  </a:cubicBezTo>
                  <a:lnTo>
                    <a:pt x="10383" y="15778"/>
                  </a:lnTo>
                  <a:lnTo>
                    <a:pt x="15034" y="20577"/>
                  </a:lnTo>
                  <a:cubicBezTo>
                    <a:pt x="15699" y="21263"/>
                    <a:pt x="16616" y="21600"/>
                    <a:pt x="17523" y="21600"/>
                  </a:cubicBezTo>
                  <a:cubicBezTo>
                    <a:pt x="18441" y="21600"/>
                    <a:pt x="19359" y="21263"/>
                    <a:pt x="20023" y="20577"/>
                  </a:cubicBezTo>
                  <a:cubicBezTo>
                    <a:pt x="21352" y="19206"/>
                    <a:pt x="21352" y="16801"/>
                    <a:pt x="20023" y="15430"/>
                  </a:cubicBezTo>
                  <a:lnTo>
                    <a:pt x="15372" y="10631"/>
                  </a:lnTo>
                  <a:lnTo>
                    <a:pt x="20023" y="5833"/>
                  </a:lnTo>
                  <a:cubicBezTo>
                    <a:pt x="21352" y="4799"/>
                    <a:pt x="21352" y="2057"/>
                    <a:pt x="20023" y="1034"/>
                  </a:cubicBezTo>
                  <a:cubicBezTo>
                    <a:pt x="19359" y="348"/>
                    <a:pt x="18441" y="0"/>
                    <a:pt x="17523" y="0"/>
                  </a:cubicBezTo>
                  <a:cubicBezTo>
                    <a:pt x="16616" y="0"/>
                    <a:pt x="15699" y="348"/>
                    <a:pt x="15034" y="1034"/>
                  </a:cubicBezTo>
                  <a:lnTo>
                    <a:pt x="10383" y="5484"/>
                  </a:lnTo>
                  <a:lnTo>
                    <a:pt x="5732" y="1034"/>
                  </a:lnTo>
                  <a:cubicBezTo>
                    <a:pt x="5236" y="348"/>
                    <a:pt x="4319" y="0"/>
                    <a:pt x="33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13" name="Google Shape;5713;p43"/>
            <p:cNvSpPr/>
            <p:nvPr/>
          </p:nvSpPr>
          <p:spPr>
            <a:xfrm>
              <a:off x="146129" y="193501"/>
              <a:ext cx="137377" cy="137930"/>
            </a:xfrm>
            <a:custGeom>
              <a:rect b="b" l="l" r="r" t="t"/>
              <a:pathLst>
                <a:path extrusionOk="0" h="21600" w="20936">
                  <a:moveTo>
                    <a:pt x="3370" y="0"/>
                  </a:moveTo>
                  <a:cubicBezTo>
                    <a:pt x="2410" y="0"/>
                    <a:pt x="1493" y="260"/>
                    <a:pt x="997" y="769"/>
                  </a:cubicBezTo>
                  <a:cubicBezTo>
                    <a:pt x="-332" y="2135"/>
                    <a:pt x="-332" y="4866"/>
                    <a:pt x="997" y="5896"/>
                  </a:cubicBezTo>
                  <a:lnTo>
                    <a:pt x="5321" y="10675"/>
                  </a:lnTo>
                  <a:lnTo>
                    <a:pt x="997" y="15455"/>
                  </a:lnTo>
                  <a:cubicBezTo>
                    <a:pt x="-332" y="16820"/>
                    <a:pt x="-332" y="19205"/>
                    <a:pt x="997" y="20570"/>
                  </a:cubicBezTo>
                  <a:cubicBezTo>
                    <a:pt x="1493" y="21253"/>
                    <a:pt x="2410" y="21600"/>
                    <a:pt x="3370" y="21600"/>
                  </a:cubicBezTo>
                  <a:cubicBezTo>
                    <a:pt x="4319" y="21600"/>
                    <a:pt x="5321" y="21253"/>
                    <a:pt x="5986" y="20570"/>
                  </a:cubicBezTo>
                  <a:lnTo>
                    <a:pt x="10299" y="15791"/>
                  </a:lnTo>
                  <a:lnTo>
                    <a:pt x="14950" y="20570"/>
                  </a:lnTo>
                  <a:cubicBezTo>
                    <a:pt x="15615" y="21253"/>
                    <a:pt x="16532" y="21600"/>
                    <a:pt x="17450" y="21600"/>
                  </a:cubicBezTo>
                  <a:cubicBezTo>
                    <a:pt x="18357" y="21600"/>
                    <a:pt x="19275" y="21253"/>
                    <a:pt x="19939" y="20570"/>
                  </a:cubicBezTo>
                  <a:cubicBezTo>
                    <a:pt x="21268" y="19205"/>
                    <a:pt x="21268" y="16474"/>
                    <a:pt x="19939" y="15455"/>
                  </a:cubicBezTo>
                  <a:lnTo>
                    <a:pt x="15288" y="10675"/>
                  </a:lnTo>
                  <a:lnTo>
                    <a:pt x="19939" y="5896"/>
                  </a:lnTo>
                  <a:cubicBezTo>
                    <a:pt x="21268" y="4866"/>
                    <a:pt x="21268" y="2135"/>
                    <a:pt x="19939" y="769"/>
                  </a:cubicBezTo>
                  <a:cubicBezTo>
                    <a:pt x="19443" y="260"/>
                    <a:pt x="18526" y="0"/>
                    <a:pt x="17566" y="0"/>
                  </a:cubicBezTo>
                  <a:cubicBezTo>
                    <a:pt x="16617" y="0"/>
                    <a:pt x="15615" y="260"/>
                    <a:pt x="14950" y="769"/>
                  </a:cubicBezTo>
                  <a:lnTo>
                    <a:pt x="10299" y="5549"/>
                  </a:lnTo>
                  <a:lnTo>
                    <a:pt x="5986" y="769"/>
                  </a:lnTo>
                  <a:cubicBezTo>
                    <a:pt x="5321" y="260"/>
                    <a:pt x="4319" y="0"/>
                    <a:pt x="33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14" name="Google Shape;5714;p43"/>
            <p:cNvSpPr/>
            <p:nvPr/>
          </p:nvSpPr>
          <p:spPr>
            <a:xfrm>
              <a:off x="69" y="0"/>
              <a:ext cx="808889" cy="808958"/>
            </a:xfrm>
            <a:custGeom>
              <a:rect b="b" l="l" r="r" t="t"/>
              <a:pathLst>
                <a:path extrusionOk="0" h="21600" w="21600">
                  <a:moveTo>
                    <a:pt x="19096" y="5764"/>
                  </a:moveTo>
                  <a:cubicBezTo>
                    <a:pt x="19794" y="5764"/>
                    <a:pt x="20378" y="6288"/>
                    <a:pt x="20378" y="6987"/>
                  </a:cubicBezTo>
                  <a:cubicBezTo>
                    <a:pt x="20378" y="7743"/>
                    <a:pt x="19794" y="8208"/>
                    <a:pt x="19096" y="8208"/>
                  </a:cubicBezTo>
                  <a:cubicBezTo>
                    <a:pt x="18397" y="8208"/>
                    <a:pt x="17874" y="7626"/>
                    <a:pt x="17874" y="6987"/>
                  </a:cubicBezTo>
                  <a:cubicBezTo>
                    <a:pt x="17874" y="6288"/>
                    <a:pt x="18456" y="5764"/>
                    <a:pt x="19096" y="5764"/>
                  </a:cubicBezTo>
                  <a:close/>
                  <a:moveTo>
                    <a:pt x="8209" y="14031"/>
                  </a:moveTo>
                  <a:cubicBezTo>
                    <a:pt x="8967" y="14031"/>
                    <a:pt x="9432" y="14613"/>
                    <a:pt x="9432" y="15254"/>
                  </a:cubicBezTo>
                  <a:cubicBezTo>
                    <a:pt x="9432" y="16010"/>
                    <a:pt x="8850" y="16535"/>
                    <a:pt x="8209" y="16535"/>
                  </a:cubicBezTo>
                  <a:cubicBezTo>
                    <a:pt x="7510" y="16535"/>
                    <a:pt x="6986" y="15953"/>
                    <a:pt x="6986" y="15254"/>
                  </a:cubicBezTo>
                  <a:cubicBezTo>
                    <a:pt x="6986" y="14554"/>
                    <a:pt x="7568" y="14031"/>
                    <a:pt x="8209" y="14031"/>
                  </a:cubicBezTo>
                  <a:close/>
                  <a:moveTo>
                    <a:pt x="10770" y="1340"/>
                  </a:moveTo>
                  <a:cubicBezTo>
                    <a:pt x="13565" y="1340"/>
                    <a:pt x="16302" y="2561"/>
                    <a:pt x="18107" y="4659"/>
                  </a:cubicBezTo>
                  <a:cubicBezTo>
                    <a:pt x="17233" y="5008"/>
                    <a:pt x="16594" y="5996"/>
                    <a:pt x="16594" y="6987"/>
                  </a:cubicBezTo>
                  <a:cubicBezTo>
                    <a:pt x="16594" y="6870"/>
                    <a:pt x="16477" y="6695"/>
                    <a:pt x="16418" y="6578"/>
                  </a:cubicBezTo>
                  <a:lnTo>
                    <a:pt x="16361" y="6462"/>
                  </a:lnTo>
                  <a:lnTo>
                    <a:pt x="15137" y="5241"/>
                  </a:lnTo>
                  <a:cubicBezTo>
                    <a:pt x="15021" y="5124"/>
                    <a:pt x="14847" y="5065"/>
                    <a:pt x="14679" y="5065"/>
                  </a:cubicBezTo>
                  <a:cubicBezTo>
                    <a:pt x="14511" y="5065"/>
                    <a:pt x="14352" y="5124"/>
                    <a:pt x="14263" y="5241"/>
                  </a:cubicBezTo>
                  <a:cubicBezTo>
                    <a:pt x="14030" y="5473"/>
                    <a:pt x="14030" y="5880"/>
                    <a:pt x="14263" y="6113"/>
                  </a:cubicBezTo>
                  <a:lnTo>
                    <a:pt x="14439" y="6346"/>
                  </a:lnTo>
                  <a:cubicBezTo>
                    <a:pt x="12692" y="6405"/>
                    <a:pt x="11062" y="7161"/>
                    <a:pt x="9723" y="8441"/>
                  </a:cubicBezTo>
                  <a:cubicBezTo>
                    <a:pt x="8499" y="9664"/>
                    <a:pt x="7860" y="11237"/>
                    <a:pt x="7684" y="12867"/>
                  </a:cubicBezTo>
                  <a:cubicBezTo>
                    <a:pt x="6579" y="13157"/>
                    <a:pt x="5821" y="14147"/>
                    <a:pt x="5821" y="15371"/>
                  </a:cubicBezTo>
                  <a:cubicBezTo>
                    <a:pt x="5821" y="16768"/>
                    <a:pt x="6986" y="17932"/>
                    <a:pt x="8325" y="17932"/>
                  </a:cubicBezTo>
                  <a:cubicBezTo>
                    <a:pt x="9723" y="17932"/>
                    <a:pt x="10887" y="16768"/>
                    <a:pt x="10887" y="15371"/>
                  </a:cubicBezTo>
                  <a:cubicBezTo>
                    <a:pt x="10887" y="14205"/>
                    <a:pt x="10072" y="13157"/>
                    <a:pt x="9024" y="12867"/>
                  </a:cubicBezTo>
                  <a:cubicBezTo>
                    <a:pt x="9316" y="10130"/>
                    <a:pt x="11645" y="7802"/>
                    <a:pt x="14439" y="7626"/>
                  </a:cubicBezTo>
                  <a:lnTo>
                    <a:pt x="14322" y="7802"/>
                  </a:lnTo>
                  <a:cubicBezTo>
                    <a:pt x="14090" y="8035"/>
                    <a:pt x="14090" y="8441"/>
                    <a:pt x="14322" y="8674"/>
                  </a:cubicBezTo>
                  <a:cubicBezTo>
                    <a:pt x="14439" y="8790"/>
                    <a:pt x="14600" y="8850"/>
                    <a:pt x="14759" y="8850"/>
                  </a:cubicBezTo>
                  <a:cubicBezTo>
                    <a:pt x="14919" y="8850"/>
                    <a:pt x="15080" y="8790"/>
                    <a:pt x="15197" y="8674"/>
                  </a:cubicBezTo>
                  <a:lnTo>
                    <a:pt x="16418" y="7453"/>
                  </a:lnTo>
                  <a:cubicBezTo>
                    <a:pt x="16594" y="7277"/>
                    <a:pt x="16651" y="7161"/>
                    <a:pt x="16651" y="6987"/>
                  </a:cubicBezTo>
                  <a:cubicBezTo>
                    <a:pt x="16651" y="8384"/>
                    <a:pt x="17815" y="9548"/>
                    <a:pt x="19212" y="9548"/>
                  </a:cubicBezTo>
                  <a:cubicBezTo>
                    <a:pt x="19621" y="9548"/>
                    <a:pt x="19970" y="9491"/>
                    <a:pt x="20378" y="9258"/>
                  </a:cubicBezTo>
                  <a:cubicBezTo>
                    <a:pt x="20436" y="9781"/>
                    <a:pt x="20495" y="10247"/>
                    <a:pt x="20495" y="10771"/>
                  </a:cubicBezTo>
                  <a:cubicBezTo>
                    <a:pt x="20378" y="16069"/>
                    <a:pt x="16069" y="20377"/>
                    <a:pt x="10770" y="20377"/>
                  </a:cubicBezTo>
                  <a:cubicBezTo>
                    <a:pt x="5531" y="20377"/>
                    <a:pt x="1281" y="16069"/>
                    <a:pt x="1281" y="10771"/>
                  </a:cubicBezTo>
                  <a:cubicBezTo>
                    <a:pt x="1281" y="5531"/>
                    <a:pt x="5531" y="1340"/>
                    <a:pt x="10770" y="1340"/>
                  </a:cubicBezTo>
                  <a:close/>
                  <a:moveTo>
                    <a:pt x="10770" y="0"/>
                  </a:moveTo>
                  <a:cubicBezTo>
                    <a:pt x="4774" y="0"/>
                    <a:pt x="0" y="4832"/>
                    <a:pt x="0" y="10771"/>
                  </a:cubicBezTo>
                  <a:cubicBezTo>
                    <a:pt x="0" y="13682"/>
                    <a:pt x="1105" y="16359"/>
                    <a:pt x="3144" y="18398"/>
                  </a:cubicBezTo>
                  <a:cubicBezTo>
                    <a:pt x="5123" y="20434"/>
                    <a:pt x="7860" y="21600"/>
                    <a:pt x="10770" y="21600"/>
                  </a:cubicBezTo>
                  <a:cubicBezTo>
                    <a:pt x="12227" y="21600"/>
                    <a:pt x="13565" y="21308"/>
                    <a:pt x="14964" y="20726"/>
                  </a:cubicBezTo>
                  <a:cubicBezTo>
                    <a:pt x="16302" y="20144"/>
                    <a:pt x="17466" y="19445"/>
                    <a:pt x="18397" y="18398"/>
                  </a:cubicBezTo>
                  <a:cubicBezTo>
                    <a:pt x="19388" y="17407"/>
                    <a:pt x="20144" y="16243"/>
                    <a:pt x="20728" y="15020"/>
                  </a:cubicBezTo>
                  <a:cubicBezTo>
                    <a:pt x="21310" y="13682"/>
                    <a:pt x="21600" y="12226"/>
                    <a:pt x="21600" y="10771"/>
                  </a:cubicBezTo>
                  <a:cubicBezTo>
                    <a:pt x="21600" y="9897"/>
                    <a:pt x="21543" y="9025"/>
                    <a:pt x="21310" y="8208"/>
                  </a:cubicBezTo>
                  <a:cubicBezTo>
                    <a:pt x="21426" y="7859"/>
                    <a:pt x="21600" y="7453"/>
                    <a:pt x="21600" y="6987"/>
                  </a:cubicBezTo>
                  <a:cubicBezTo>
                    <a:pt x="21600" y="5764"/>
                    <a:pt x="20728" y="4716"/>
                    <a:pt x="19562" y="4542"/>
                  </a:cubicBezTo>
                  <a:cubicBezTo>
                    <a:pt x="17525" y="1746"/>
                    <a:pt x="14263" y="0"/>
                    <a:pt x="107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715" name="Google Shape;5715;p43"/>
          <p:cNvSpPr/>
          <p:nvPr/>
        </p:nvSpPr>
        <p:spPr>
          <a:xfrm>
            <a:off x="7623343" y="3759453"/>
            <a:ext cx="810686" cy="758230"/>
          </a:xfrm>
          <a:custGeom>
            <a:rect b="b" l="l" r="r" t="t"/>
            <a:pathLst>
              <a:path extrusionOk="0" h="21600" w="21246">
                <a:moveTo>
                  <a:pt x="13100" y="1289"/>
                </a:moveTo>
                <a:cubicBezTo>
                  <a:pt x="13258" y="1289"/>
                  <a:pt x="13414" y="1352"/>
                  <a:pt x="13528" y="1477"/>
                </a:cubicBezTo>
                <a:lnTo>
                  <a:pt x="19756" y="8060"/>
                </a:lnTo>
                <a:cubicBezTo>
                  <a:pt x="19987" y="8371"/>
                  <a:pt x="19987" y="8805"/>
                  <a:pt x="19756" y="9053"/>
                </a:cubicBezTo>
                <a:lnTo>
                  <a:pt x="18100" y="10855"/>
                </a:lnTo>
                <a:lnTo>
                  <a:pt x="13243" y="5637"/>
                </a:lnTo>
                <a:cubicBezTo>
                  <a:pt x="12900" y="5264"/>
                  <a:pt x="12429" y="5079"/>
                  <a:pt x="11950" y="5079"/>
                </a:cubicBezTo>
                <a:cubicBezTo>
                  <a:pt x="11471" y="5079"/>
                  <a:pt x="10985" y="5264"/>
                  <a:pt x="10615" y="5637"/>
                </a:cubicBezTo>
                <a:lnTo>
                  <a:pt x="8843" y="7502"/>
                </a:lnTo>
                <a:cubicBezTo>
                  <a:pt x="8729" y="7626"/>
                  <a:pt x="8571" y="7687"/>
                  <a:pt x="8415" y="7687"/>
                </a:cubicBezTo>
                <a:cubicBezTo>
                  <a:pt x="8257" y="7687"/>
                  <a:pt x="8099" y="7626"/>
                  <a:pt x="7985" y="7502"/>
                </a:cubicBezTo>
                <a:cubicBezTo>
                  <a:pt x="7756" y="7253"/>
                  <a:pt x="7756" y="6818"/>
                  <a:pt x="7985" y="6569"/>
                </a:cubicBezTo>
                <a:lnTo>
                  <a:pt x="10615" y="3712"/>
                </a:lnTo>
                <a:lnTo>
                  <a:pt x="12672" y="1477"/>
                </a:lnTo>
                <a:cubicBezTo>
                  <a:pt x="12786" y="1352"/>
                  <a:pt x="12944" y="1289"/>
                  <a:pt x="13100" y="1289"/>
                </a:cubicBezTo>
                <a:close/>
                <a:moveTo>
                  <a:pt x="4907" y="10218"/>
                </a:moveTo>
                <a:cubicBezTo>
                  <a:pt x="5072" y="10218"/>
                  <a:pt x="5243" y="10266"/>
                  <a:pt x="5357" y="10358"/>
                </a:cubicBezTo>
                <a:cubicBezTo>
                  <a:pt x="5529" y="10607"/>
                  <a:pt x="5529" y="11104"/>
                  <a:pt x="5357" y="11289"/>
                </a:cubicBezTo>
                <a:lnTo>
                  <a:pt x="3529" y="13278"/>
                </a:lnTo>
                <a:cubicBezTo>
                  <a:pt x="3443" y="13371"/>
                  <a:pt x="3286" y="13416"/>
                  <a:pt x="3122" y="13416"/>
                </a:cubicBezTo>
                <a:cubicBezTo>
                  <a:pt x="2957" y="13416"/>
                  <a:pt x="2787" y="13371"/>
                  <a:pt x="2672" y="13278"/>
                </a:cubicBezTo>
                <a:cubicBezTo>
                  <a:pt x="2442" y="13030"/>
                  <a:pt x="2442" y="12533"/>
                  <a:pt x="2672" y="12346"/>
                </a:cubicBezTo>
                <a:lnTo>
                  <a:pt x="4501" y="10358"/>
                </a:lnTo>
                <a:cubicBezTo>
                  <a:pt x="4586" y="10266"/>
                  <a:pt x="4744" y="10218"/>
                  <a:pt x="4907" y="10218"/>
                </a:cubicBezTo>
                <a:close/>
                <a:moveTo>
                  <a:pt x="6679" y="12158"/>
                </a:moveTo>
                <a:cubicBezTo>
                  <a:pt x="6842" y="12158"/>
                  <a:pt x="7015" y="12221"/>
                  <a:pt x="7129" y="12346"/>
                </a:cubicBezTo>
                <a:cubicBezTo>
                  <a:pt x="7357" y="12533"/>
                  <a:pt x="7357" y="13030"/>
                  <a:pt x="7129" y="13278"/>
                </a:cubicBezTo>
                <a:lnTo>
                  <a:pt x="5357" y="15202"/>
                </a:lnTo>
                <a:cubicBezTo>
                  <a:pt x="5243" y="15327"/>
                  <a:pt x="5072" y="15390"/>
                  <a:pt x="4907" y="15390"/>
                </a:cubicBezTo>
                <a:cubicBezTo>
                  <a:pt x="4744" y="15390"/>
                  <a:pt x="4586" y="15327"/>
                  <a:pt x="4501" y="15202"/>
                </a:cubicBezTo>
                <a:cubicBezTo>
                  <a:pt x="4158" y="14893"/>
                  <a:pt x="4158" y="14520"/>
                  <a:pt x="4501" y="14272"/>
                </a:cubicBezTo>
                <a:lnTo>
                  <a:pt x="6271" y="12346"/>
                </a:lnTo>
                <a:cubicBezTo>
                  <a:pt x="6358" y="12221"/>
                  <a:pt x="6514" y="12158"/>
                  <a:pt x="6679" y="12158"/>
                </a:cubicBezTo>
                <a:close/>
                <a:moveTo>
                  <a:pt x="8393" y="14023"/>
                </a:moveTo>
                <a:cubicBezTo>
                  <a:pt x="8558" y="14023"/>
                  <a:pt x="8729" y="14085"/>
                  <a:pt x="8843" y="14209"/>
                </a:cubicBezTo>
                <a:cubicBezTo>
                  <a:pt x="9015" y="14396"/>
                  <a:pt x="9015" y="14893"/>
                  <a:pt x="8843" y="15141"/>
                </a:cubicBezTo>
                <a:lnTo>
                  <a:pt x="7071" y="17065"/>
                </a:lnTo>
                <a:cubicBezTo>
                  <a:pt x="6957" y="17190"/>
                  <a:pt x="6786" y="17253"/>
                  <a:pt x="6614" y="17253"/>
                </a:cubicBezTo>
                <a:cubicBezTo>
                  <a:pt x="6443" y="17253"/>
                  <a:pt x="6271" y="17190"/>
                  <a:pt x="6157" y="17065"/>
                </a:cubicBezTo>
                <a:cubicBezTo>
                  <a:pt x="5986" y="16817"/>
                  <a:pt x="5986" y="16383"/>
                  <a:pt x="6157" y="16135"/>
                </a:cubicBezTo>
                <a:lnTo>
                  <a:pt x="7985" y="14209"/>
                </a:lnTo>
                <a:cubicBezTo>
                  <a:pt x="8072" y="14085"/>
                  <a:pt x="8228" y="14023"/>
                  <a:pt x="8393" y="14023"/>
                </a:cubicBezTo>
                <a:close/>
                <a:moveTo>
                  <a:pt x="7250" y="1910"/>
                </a:moveTo>
                <a:cubicBezTo>
                  <a:pt x="7414" y="1910"/>
                  <a:pt x="7586" y="1973"/>
                  <a:pt x="7700" y="2098"/>
                </a:cubicBezTo>
                <a:lnTo>
                  <a:pt x="8957" y="3401"/>
                </a:lnTo>
                <a:lnTo>
                  <a:pt x="6957" y="5575"/>
                </a:lnTo>
                <a:cubicBezTo>
                  <a:pt x="6271" y="6321"/>
                  <a:pt x="6271" y="7687"/>
                  <a:pt x="6957" y="8432"/>
                </a:cubicBezTo>
                <a:cubicBezTo>
                  <a:pt x="7328" y="8836"/>
                  <a:pt x="7814" y="9037"/>
                  <a:pt x="8293" y="9037"/>
                </a:cubicBezTo>
                <a:cubicBezTo>
                  <a:pt x="8772" y="9037"/>
                  <a:pt x="9244" y="8836"/>
                  <a:pt x="9587" y="8432"/>
                </a:cubicBezTo>
                <a:lnTo>
                  <a:pt x="11415" y="6569"/>
                </a:lnTo>
                <a:cubicBezTo>
                  <a:pt x="11500" y="6445"/>
                  <a:pt x="11658" y="6384"/>
                  <a:pt x="11821" y="6384"/>
                </a:cubicBezTo>
                <a:cubicBezTo>
                  <a:pt x="11986" y="6384"/>
                  <a:pt x="12157" y="6445"/>
                  <a:pt x="12271" y="6569"/>
                </a:cubicBezTo>
                <a:lnTo>
                  <a:pt x="18557" y="13278"/>
                </a:lnTo>
                <a:cubicBezTo>
                  <a:pt x="18842" y="13464"/>
                  <a:pt x="18842" y="14023"/>
                  <a:pt x="18614" y="14272"/>
                </a:cubicBezTo>
                <a:cubicBezTo>
                  <a:pt x="18499" y="14396"/>
                  <a:pt x="18343" y="14457"/>
                  <a:pt x="18186" y="14457"/>
                </a:cubicBezTo>
                <a:cubicBezTo>
                  <a:pt x="18028" y="14457"/>
                  <a:pt x="17872" y="14396"/>
                  <a:pt x="17757" y="14272"/>
                </a:cubicBezTo>
                <a:lnTo>
                  <a:pt x="15129" y="11413"/>
                </a:lnTo>
                <a:cubicBezTo>
                  <a:pt x="15015" y="11289"/>
                  <a:pt x="14843" y="11228"/>
                  <a:pt x="14678" y="11228"/>
                </a:cubicBezTo>
                <a:cubicBezTo>
                  <a:pt x="14514" y="11228"/>
                  <a:pt x="14357" y="11289"/>
                  <a:pt x="14271" y="11413"/>
                </a:cubicBezTo>
                <a:cubicBezTo>
                  <a:pt x="14043" y="11600"/>
                  <a:pt x="14043" y="12097"/>
                  <a:pt x="14271" y="12346"/>
                </a:cubicBezTo>
                <a:lnTo>
                  <a:pt x="16900" y="15202"/>
                </a:lnTo>
                <a:cubicBezTo>
                  <a:pt x="17128" y="15451"/>
                  <a:pt x="17128" y="15887"/>
                  <a:pt x="16900" y="16135"/>
                </a:cubicBezTo>
                <a:cubicBezTo>
                  <a:pt x="16785" y="16259"/>
                  <a:pt x="16629" y="16320"/>
                  <a:pt x="16472" y="16320"/>
                </a:cubicBezTo>
                <a:cubicBezTo>
                  <a:pt x="16314" y="16320"/>
                  <a:pt x="16158" y="16259"/>
                  <a:pt x="16043" y="16135"/>
                </a:cubicBezTo>
                <a:lnTo>
                  <a:pt x="13414" y="13278"/>
                </a:lnTo>
                <a:cubicBezTo>
                  <a:pt x="13299" y="13154"/>
                  <a:pt x="13129" y="13091"/>
                  <a:pt x="12964" y="13091"/>
                </a:cubicBezTo>
                <a:cubicBezTo>
                  <a:pt x="12800" y="13091"/>
                  <a:pt x="12643" y="13154"/>
                  <a:pt x="12557" y="13278"/>
                </a:cubicBezTo>
                <a:cubicBezTo>
                  <a:pt x="12329" y="13464"/>
                  <a:pt x="12329" y="13960"/>
                  <a:pt x="12557" y="14148"/>
                </a:cubicBezTo>
                <a:lnTo>
                  <a:pt x="15186" y="17065"/>
                </a:lnTo>
                <a:cubicBezTo>
                  <a:pt x="15414" y="17253"/>
                  <a:pt x="15414" y="17750"/>
                  <a:pt x="15186" y="17998"/>
                </a:cubicBezTo>
                <a:cubicBezTo>
                  <a:pt x="15071" y="18091"/>
                  <a:pt x="14914" y="18138"/>
                  <a:pt x="14758" y="18138"/>
                </a:cubicBezTo>
                <a:cubicBezTo>
                  <a:pt x="14600" y="18138"/>
                  <a:pt x="14444" y="18091"/>
                  <a:pt x="14329" y="17998"/>
                </a:cubicBezTo>
                <a:lnTo>
                  <a:pt x="11529" y="15078"/>
                </a:lnTo>
                <a:cubicBezTo>
                  <a:pt x="11186" y="14706"/>
                  <a:pt x="10729" y="14581"/>
                  <a:pt x="10328" y="14581"/>
                </a:cubicBezTo>
                <a:cubicBezTo>
                  <a:pt x="10328" y="14085"/>
                  <a:pt x="10100" y="13651"/>
                  <a:pt x="9757" y="13278"/>
                </a:cubicBezTo>
                <a:cubicBezTo>
                  <a:pt x="9414" y="12842"/>
                  <a:pt x="8957" y="12718"/>
                  <a:pt x="8558" y="12594"/>
                </a:cubicBezTo>
                <a:cubicBezTo>
                  <a:pt x="8558" y="12158"/>
                  <a:pt x="8328" y="11725"/>
                  <a:pt x="7985" y="11289"/>
                </a:cubicBezTo>
                <a:cubicBezTo>
                  <a:pt x="7586" y="10916"/>
                  <a:pt x="7185" y="10792"/>
                  <a:pt x="6728" y="10668"/>
                </a:cubicBezTo>
                <a:cubicBezTo>
                  <a:pt x="6728" y="10234"/>
                  <a:pt x="6558" y="9737"/>
                  <a:pt x="6157" y="9365"/>
                </a:cubicBezTo>
                <a:cubicBezTo>
                  <a:pt x="5814" y="8992"/>
                  <a:pt x="5342" y="8805"/>
                  <a:pt x="4865" y="8805"/>
                </a:cubicBezTo>
                <a:cubicBezTo>
                  <a:pt x="4386" y="8805"/>
                  <a:pt x="3900" y="8992"/>
                  <a:pt x="3529" y="9365"/>
                </a:cubicBezTo>
                <a:lnTo>
                  <a:pt x="2614" y="10358"/>
                </a:lnTo>
                <a:lnTo>
                  <a:pt x="1299" y="8992"/>
                </a:lnTo>
                <a:cubicBezTo>
                  <a:pt x="1129" y="8744"/>
                  <a:pt x="1129" y="8247"/>
                  <a:pt x="1299" y="8060"/>
                </a:cubicBezTo>
                <a:lnTo>
                  <a:pt x="6842" y="2098"/>
                </a:lnTo>
                <a:cubicBezTo>
                  <a:pt x="6929" y="1973"/>
                  <a:pt x="7085" y="1910"/>
                  <a:pt x="7250" y="1910"/>
                </a:cubicBezTo>
                <a:close/>
                <a:moveTo>
                  <a:pt x="10185" y="15948"/>
                </a:moveTo>
                <a:cubicBezTo>
                  <a:pt x="10343" y="15948"/>
                  <a:pt x="10501" y="16011"/>
                  <a:pt x="10615" y="16135"/>
                </a:cubicBezTo>
                <a:cubicBezTo>
                  <a:pt x="10843" y="16383"/>
                  <a:pt x="10843" y="16817"/>
                  <a:pt x="10615" y="17065"/>
                </a:cubicBezTo>
                <a:lnTo>
                  <a:pt x="8843" y="18992"/>
                </a:lnTo>
                <a:cubicBezTo>
                  <a:pt x="8729" y="19116"/>
                  <a:pt x="8558" y="19179"/>
                  <a:pt x="8393" y="19179"/>
                </a:cubicBezTo>
                <a:cubicBezTo>
                  <a:pt x="8228" y="19179"/>
                  <a:pt x="8072" y="19116"/>
                  <a:pt x="7985" y="18992"/>
                </a:cubicBezTo>
                <a:cubicBezTo>
                  <a:pt x="7756" y="18743"/>
                  <a:pt x="7756" y="18308"/>
                  <a:pt x="7985" y="18059"/>
                </a:cubicBezTo>
                <a:lnTo>
                  <a:pt x="9757" y="16135"/>
                </a:lnTo>
                <a:cubicBezTo>
                  <a:pt x="9871" y="16011"/>
                  <a:pt x="10029" y="15948"/>
                  <a:pt x="10185" y="15948"/>
                </a:cubicBezTo>
                <a:close/>
                <a:moveTo>
                  <a:pt x="11814" y="17501"/>
                </a:moveTo>
                <a:lnTo>
                  <a:pt x="13357" y="19055"/>
                </a:lnTo>
                <a:cubicBezTo>
                  <a:pt x="13586" y="19240"/>
                  <a:pt x="13586" y="19676"/>
                  <a:pt x="13299" y="19924"/>
                </a:cubicBezTo>
                <a:cubicBezTo>
                  <a:pt x="13214" y="20048"/>
                  <a:pt x="13029" y="20110"/>
                  <a:pt x="12835" y="20110"/>
                </a:cubicBezTo>
                <a:cubicBezTo>
                  <a:pt x="12643" y="20110"/>
                  <a:pt x="12443" y="20048"/>
                  <a:pt x="12329" y="19924"/>
                </a:cubicBezTo>
                <a:lnTo>
                  <a:pt x="11072" y="18556"/>
                </a:lnTo>
                <a:lnTo>
                  <a:pt x="11471" y="18059"/>
                </a:lnTo>
                <a:cubicBezTo>
                  <a:pt x="11643" y="17935"/>
                  <a:pt x="11758" y="17687"/>
                  <a:pt x="11814" y="17501"/>
                </a:cubicBezTo>
                <a:close/>
                <a:moveTo>
                  <a:pt x="13071" y="0"/>
                </a:moveTo>
                <a:cubicBezTo>
                  <a:pt x="12586" y="0"/>
                  <a:pt x="12100" y="203"/>
                  <a:pt x="11758" y="607"/>
                </a:cubicBezTo>
                <a:lnTo>
                  <a:pt x="9986" y="2531"/>
                </a:lnTo>
                <a:lnTo>
                  <a:pt x="8614" y="1104"/>
                </a:lnTo>
                <a:cubicBezTo>
                  <a:pt x="8259" y="777"/>
                  <a:pt x="7811" y="605"/>
                  <a:pt x="7365" y="605"/>
                </a:cubicBezTo>
                <a:cubicBezTo>
                  <a:pt x="6882" y="605"/>
                  <a:pt x="6400" y="806"/>
                  <a:pt x="6042" y="1228"/>
                </a:cubicBezTo>
                <a:lnTo>
                  <a:pt x="558" y="7190"/>
                </a:lnTo>
                <a:cubicBezTo>
                  <a:pt x="-186" y="7935"/>
                  <a:pt x="-186" y="9302"/>
                  <a:pt x="558" y="10047"/>
                </a:cubicBezTo>
                <a:lnTo>
                  <a:pt x="1815" y="11476"/>
                </a:lnTo>
                <a:cubicBezTo>
                  <a:pt x="1129" y="12221"/>
                  <a:pt x="1129" y="13464"/>
                  <a:pt x="1815" y="14272"/>
                </a:cubicBezTo>
                <a:cubicBezTo>
                  <a:pt x="2157" y="14644"/>
                  <a:pt x="2614" y="14769"/>
                  <a:pt x="3015" y="14893"/>
                </a:cubicBezTo>
                <a:cubicBezTo>
                  <a:pt x="3015" y="15327"/>
                  <a:pt x="3244" y="15823"/>
                  <a:pt x="3587" y="16196"/>
                </a:cubicBezTo>
                <a:cubicBezTo>
                  <a:pt x="3986" y="16569"/>
                  <a:pt x="4386" y="16756"/>
                  <a:pt x="4844" y="16817"/>
                </a:cubicBezTo>
                <a:cubicBezTo>
                  <a:pt x="4844" y="17253"/>
                  <a:pt x="5014" y="17750"/>
                  <a:pt x="5415" y="18122"/>
                </a:cubicBezTo>
                <a:cubicBezTo>
                  <a:pt x="5758" y="18495"/>
                  <a:pt x="6157" y="18680"/>
                  <a:pt x="6614" y="18743"/>
                </a:cubicBezTo>
                <a:cubicBezTo>
                  <a:pt x="6614" y="19240"/>
                  <a:pt x="6842" y="19676"/>
                  <a:pt x="7185" y="20048"/>
                </a:cubicBezTo>
                <a:cubicBezTo>
                  <a:pt x="7528" y="20451"/>
                  <a:pt x="8014" y="20654"/>
                  <a:pt x="8500" y="20654"/>
                </a:cubicBezTo>
                <a:cubicBezTo>
                  <a:pt x="8986" y="20654"/>
                  <a:pt x="9472" y="20451"/>
                  <a:pt x="9815" y="20048"/>
                </a:cubicBezTo>
                <a:lnTo>
                  <a:pt x="10272" y="19613"/>
                </a:lnTo>
                <a:lnTo>
                  <a:pt x="11529" y="21042"/>
                </a:lnTo>
                <a:cubicBezTo>
                  <a:pt x="11901" y="21415"/>
                  <a:pt x="12400" y="21600"/>
                  <a:pt x="12907" y="21600"/>
                </a:cubicBezTo>
                <a:cubicBezTo>
                  <a:pt x="13414" y="21600"/>
                  <a:pt x="13929" y="21415"/>
                  <a:pt x="14329" y="21042"/>
                </a:cubicBezTo>
                <a:cubicBezTo>
                  <a:pt x="14672" y="20606"/>
                  <a:pt x="14843" y="20173"/>
                  <a:pt x="14901" y="19676"/>
                </a:cubicBezTo>
                <a:cubicBezTo>
                  <a:pt x="15300" y="19676"/>
                  <a:pt x="15757" y="19489"/>
                  <a:pt x="16100" y="19055"/>
                </a:cubicBezTo>
                <a:cubicBezTo>
                  <a:pt x="16442" y="18680"/>
                  <a:pt x="16615" y="18246"/>
                  <a:pt x="16671" y="17750"/>
                </a:cubicBezTo>
                <a:cubicBezTo>
                  <a:pt x="17128" y="17750"/>
                  <a:pt x="17529" y="17501"/>
                  <a:pt x="17872" y="17129"/>
                </a:cubicBezTo>
                <a:cubicBezTo>
                  <a:pt x="18271" y="16756"/>
                  <a:pt x="18385" y="16259"/>
                  <a:pt x="18443" y="15823"/>
                </a:cubicBezTo>
                <a:cubicBezTo>
                  <a:pt x="18900" y="15823"/>
                  <a:pt x="19299" y="15575"/>
                  <a:pt x="19700" y="15202"/>
                </a:cubicBezTo>
                <a:cubicBezTo>
                  <a:pt x="20386" y="14396"/>
                  <a:pt x="20386" y="13091"/>
                  <a:pt x="19700" y="12346"/>
                </a:cubicBezTo>
                <a:lnTo>
                  <a:pt x="19185" y="11786"/>
                </a:lnTo>
                <a:lnTo>
                  <a:pt x="20843" y="9986"/>
                </a:lnTo>
                <a:cubicBezTo>
                  <a:pt x="21414" y="9241"/>
                  <a:pt x="21414" y="7998"/>
                  <a:pt x="20614" y="7190"/>
                </a:cubicBezTo>
                <a:lnTo>
                  <a:pt x="14386" y="607"/>
                </a:lnTo>
                <a:cubicBezTo>
                  <a:pt x="14043" y="203"/>
                  <a:pt x="13557" y="0"/>
                  <a:pt x="130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16" name="Google Shape;5716;p43"/>
          <p:cNvSpPr/>
          <p:nvPr/>
        </p:nvSpPr>
        <p:spPr>
          <a:xfrm>
            <a:off x="7646773" y="4733242"/>
            <a:ext cx="808958" cy="806743"/>
          </a:xfrm>
          <a:custGeom>
            <a:rect b="b" l="l" r="r" t="t"/>
            <a:pathLst>
              <a:path extrusionOk="0" h="21600" w="21600">
                <a:moveTo>
                  <a:pt x="10712" y="3912"/>
                </a:moveTo>
                <a:cubicBezTo>
                  <a:pt x="11411" y="3912"/>
                  <a:pt x="11936" y="4495"/>
                  <a:pt x="11936" y="5138"/>
                </a:cubicBezTo>
                <a:cubicBezTo>
                  <a:pt x="11936" y="5839"/>
                  <a:pt x="11411" y="6422"/>
                  <a:pt x="10712" y="6422"/>
                </a:cubicBezTo>
                <a:cubicBezTo>
                  <a:pt x="9956" y="6422"/>
                  <a:pt x="9432" y="5839"/>
                  <a:pt x="9432" y="5138"/>
                </a:cubicBezTo>
                <a:cubicBezTo>
                  <a:pt x="9432" y="4495"/>
                  <a:pt x="10014" y="3912"/>
                  <a:pt x="10712" y="3912"/>
                </a:cubicBezTo>
                <a:close/>
                <a:moveTo>
                  <a:pt x="11294" y="7706"/>
                </a:moveTo>
                <a:cubicBezTo>
                  <a:pt x="12285" y="7706"/>
                  <a:pt x="13157" y="8581"/>
                  <a:pt x="13157" y="9632"/>
                </a:cubicBezTo>
                <a:lnTo>
                  <a:pt x="13157" y="10275"/>
                </a:lnTo>
                <a:lnTo>
                  <a:pt x="8092" y="10275"/>
                </a:lnTo>
                <a:lnTo>
                  <a:pt x="8092" y="9632"/>
                </a:lnTo>
                <a:cubicBezTo>
                  <a:pt x="8151" y="8524"/>
                  <a:pt x="9025" y="7706"/>
                  <a:pt x="10014" y="7706"/>
                </a:cubicBezTo>
                <a:close/>
                <a:moveTo>
                  <a:pt x="19562" y="1227"/>
                </a:moveTo>
                <a:cubicBezTo>
                  <a:pt x="19911" y="1227"/>
                  <a:pt x="20201" y="1518"/>
                  <a:pt x="20201" y="1868"/>
                </a:cubicBezTo>
                <a:lnTo>
                  <a:pt x="20201" y="10858"/>
                </a:lnTo>
                <a:lnTo>
                  <a:pt x="20319" y="10858"/>
                </a:lnTo>
                <a:cubicBezTo>
                  <a:pt x="20319" y="11209"/>
                  <a:pt x="20027" y="11501"/>
                  <a:pt x="19619" y="11501"/>
                </a:cubicBezTo>
                <a:lnTo>
                  <a:pt x="17524" y="11501"/>
                </a:lnTo>
                <a:cubicBezTo>
                  <a:pt x="17233" y="10801"/>
                  <a:pt x="16592" y="10275"/>
                  <a:pt x="15720" y="10275"/>
                </a:cubicBezTo>
                <a:lnTo>
                  <a:pt x="14497" y="10275"/>
                </a:lnTo>
                <a:lnTo>
                  <a:pt x="14497" y="9632"/>
                </a:lnTo>
                <a:cubicBezTo>
                  <a:pt x="14497" y="8348"/>
                  <a:pt x="13739" y="7297"/>
                  <a:pt x="12634" y="6773"/>
                </a:cubicBezTo>
                <a:cubicBezTo>
                  <a:pt x="13041" y="6306"/>
                  <a:pt x="13216" y="5839"/>
                  <a:pt x="13216" y="5138"/>
                </a:cubicBezTo>
                <a:cubicBezTo>
                  <a:pt x="13216" y="3795"/>
                  <a:pt x="12052" y="2628"/>
                  <a:pt x="10712" y="2628"/>
                </a:cubicBezTo>
                <a:cubicBezTo>
                  <a:pt x="9315" y="2628"/>
                  <a:pt x="8151" y="3795"/>
                  <a:pt x="8151" y="5138"/>
                </a:cubicBezTo>
                <a:cubicBezTo>
                  <a:pt x="8151" y="5722"/>
                  <a:pt x="8384" y="6306"/>
                  <a:pt x="8733" y="6773"/>
                </a:cubicBezTo>
                <a:cubicBezTo>
                  <a:pt x="7626" y="7297"/>
                  <a:pt x="6928" y="8348"/>
                  <a:pt x="6928" y="9632"/>
                </a:cubicBezTo>
                <a:lnTo>
                  <a:pt x="6928" y="10275"/>
                </a:lnTo>
                <a:lnTo>
                  <a:pt x="5647" y="10275"/>
                </a:lnTo>
                <a:cubicBezTo>
                  <a:pt x="4891" y="10275"/>
                  <a:pt x="4134" y="10801"/>
                  <a:pt x="3844" y="11501"/>
                </a:cubicBezTo>
                <a:lnTo>
                  <a:pt x="1805" y="11501"/>
                </a:lnTo>
                <a:cubicBezTo>
                  <a:pt x="1456" y="11501"/>
                  <a:pt x="1164" y="11209"/>
                  <a:pt x="1164" y="10858"/>
                </a:cubicBezTo>
                <a:lnTo>
                  <a:pt x="1164" y="1868"/>
                </a:lnTo>
                <a:cubicBezTo>
                  <a:pt x="1164" y="1518"/>
                  <a:pt x="1456" y="1227"/>
                  <a:pt x="1805" y="1227"/>
                </a:cubicBezTo>
                <a:close/>
                <a:moveTo>
                  <a:pt x="15777" y="11442"/>
                </a:moveTo>
                <a:cubicBezTo>
                  <a:pt x="16186" y="11442"/>
                  <a:pt x="16476" y="11735"/>
                  <a:pt x="16476" y="12085"/>
                </a:cubicBezTo>
                <a:cubicBezTo>
                  <a:pt x="16359" y="12435"/>
                  <a:pt x="16069" y="12726"/>
                  <a:pt x="15777" y="12726"/>
                </a:cubicBezTo>
                <a:lnTo>
                  <a:pt x="5706" y="12726"/>
                </a:lnTo>
                <a:cubicBezTo>
                  <a:pt x="5298" y="12726"/>
                  <a:pt x="5008" y="12435"/>
                  <a:pt x="5008" y="12085"/>
                </a:cubicBezTo>
                <a:cubicBezTo>
                  <a:pt x="5008" y="11735"/>
                  <a:pt x="5298" y="11442"/>
                  <a:pt x="5706" y="11442"/>
                </a:cubicBezTo>
                <a:close/>
                <a:moveTo>
                  <a:pt x="15079" y="14070"/>
                </a:moveTo>
                <a:lnTo>
                  <a:pt x="13972" y="20433"/>
                </a:lnTo>
                <a:lnTo>
                  <a:pt x="7453" y="20433"/>
                </a:lnTo>
                <a:lnTo>
                  <a:pt x="6405" y="14070"/>
                </a:lnTo>
                <a:close/>
                <a:moveTo>
                  <a:pt x="1863" y="0"/>
                </a:moveTo>
                <a:cubicBezTo>
                  <a:pt x="874" y="0"/>
                  <a:pt x="0" y="876"/>
                  <a:pt x="0" y="1868"/>
                </a:cubicBezTo>
                <a:lnTo>
                  <a:pt x="0" y="10858"/>
                </a:lnTo>
                <a:cubicBezTo>
                  <a:pt x="0" y="11852"/>
                  <a:pt x="874" y="12726"/>
                  <a:pt x="1863" y="12726"/>
                </a:cubicBezTo>
                <a:lnTo>
                  <a:pt x="3901" y="12726"/>
                </a:lnTo>
                <a:cubicBezTo>
                  <a:pt x="4134" y="13310"/>
                  <a:pt x="4599" y="13777"/>
                  <a:pt x="5181" y="13894"/>
                </a:cubicBezTo>
                <a:lnTo>
                  <a:pt x="6346" y="21074"/>
                </a:lnTo>
                <a:cubicBezTo>
                  <a:pt x="6405" y="21367"/>
                  <a:pt x="6638" y="21600"/>
                  <a:pt x="6987" y="21600"/>
                </a:cubicBezTo>
                <a:lnTo>
                  <a:pt x="14556" y="21600"/>
                </a:lnTo>
                <a:cubicBezTo>
                  <a:pt x="14846" y="21600"/>
                  <a:pt x="15138" y="21367"/>
                  <a:pt x="15195" y="21074"/>
                </a:cubicBezTo>
                <a:lnTo>
                  <a:pt x="16359" y="13894"/>
                </a:lnTo>
                <a:cubicBezTo>
                  <a:pt x="16941" y="13777"/>
                  <a:pt x="17407" y="13310"/>
                  <a:pt x="17640" y="12726"/>
                </a:cubicBezTo>
                <a:lnTo>
                  <a:pt x="19735" y="12726"/>
                </a:lnTo>
                <a:cubicBezTo>
                  <a:pt x="20726" y="12726"/>
                  <a:pt x="21600" y="11852"/>
                  <a:pt x="21600" y="10858"/>
                </a:cubicBezTo>
                <a:lnTo>
                  <a:pt x="21600" y="1868"/>
                </a:lnTo>
                <a:cubicBezTo>
                  <a:pt x="21541" y="876"/>
                  <a:pt x="20669" y="0"/>
                  <a:pt x="196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717" name="Google Shape;5717;p43"/>
          <p:cNvGrpSpPr/>
          <p:nvPr/>
        </p:nvGrpSpPr>
        <p:grpSpPr>
          <a:xfrm>
            <a:off x="12912786" y="2759400"/>
            <a:ext cx="617439" cy="806743"/>
            <a:chOff x="0" y="0"/>
            <a:chExt cx="617437" cy="806742"/>
          </a:xfrm>
        </p:grpSpPr>
        <p:sp>
          <p:nvSpPr>
            <p:cNvPr id="5718" name="Google Shape;5718;p43"/>
            <p:cNvSpPr/>
            <p:nvPr/>
          </p:nvSpPr>
          <p:spPr>
            <a:xfrm>
              <a:off x="102425" y="571231"/>
              <a:ext cx="141736" cy="139521"/>
            </a:xfrm>
            <a:custGeom>
              <a:rect b="b" l="l" r="r" t="t"/>
              <a:pathLst>
                <a:path extrusionOk="0" h="21600" w="21600">
                  <a:moveTo>
                    <a:pt x="10642" y="7093"/>
                  </a:moveTo>
                  <a:cubicBezTo>
                    <a:pt x="12635" y="7093"/>
                    <a:pt x="14291" y="8775"/>
                    <a:pt x="14291" y="10800"/>
                  </a:cubicBezTo>
                  <a:cubicBezTo>
                    <a:pt x="14291" y="12825"/>
                    <a:pt x="12298" y="14518"/>
                    <a:pt x="10642" y="14518"/>
                  </a:cubicBezTo>
                  <a:cubicBezTo>
                    <a:pt x="8648" y="14518"/>
                    <a:pt x="6982" y="12825"/>
                    <a:pt x="6982" y="10800"/>
                  </a:cubicBezTo>
                  <a:cubicBezTo>
                    <a:pt x="6982" y="8775"/>
                    <a:pt x="8648" y="7093"/>
                    <a:pt x="10642" y="7093"/>
                  </a:cubicBezTo>
                  <a:close/>
                  <a:moveTo>
                    <a:pt x="10642" y="0"/>
                  </a:moveTo>
                  <a:cubicBezTo>
                    <a:pt x="4989" y="0"/>
                    <a:pt x="0" y="4725"/>
                    <a:pt x="0" y="10800"/>
                  </a:cubicBezTo>
                  <a:cubicBezTo>
                    <a:pt x="0" y="16875"/>
                    <a:pt x="4989" y="21600"/>
                    <a:pt x="10642" y="21600"/>
                  </a:cubicBezTo>
                  <a:cubicBezTo>
                    <a:pt x="16622" y="21600"/>
                    <a:pt x="21600" y="16875"/>
                    <a:pt x="21600" y="10800"/>
                  </a:cubicBezTo>
                  <a:cubicBezTo>
                    <a:pt x="21600" y="4725"/>
                    <a:pt x="16622" y="0"/>
                    <a:pt x="106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19" name="Google Shape;5719;p43"/>
            <p:cNvSpPr/>
            <p:nvPr/>
          </p:nvSpPr>
          <p:spPr>
            <a:xfrm>
              <a:off x="104069" y="194055"/>
              <a:ext cx="137912" cy="137376"/>
            </a:xfrm>
            <a:custGeom>
              <a:rect b="b" l="l" r="r" t="t"/>
              <a:pathLst>
                <a:path extrusionOk="0" h="21600" w="21017">
                  <a:moveTo>
                    <a:pt x="3368" y="0"/>
                  </a:moveTo>
                  <a:cubicBezTo>
                    <a:pt x="2408" y="0"/>
                    <a:pt x="1416" y="337"/>
                    <a:pt x="752" y="1023"/>
                  </a:cubicBezTo>
                  <a:cubicBezTo>
                    <a:pt x="-250" y="2057"/>
                    <a:pt x="-250" y="4799"/>
                    <a:pt x="752" y="5822"/>
                  </a:cubicBezTo>
                  <a:lnTo>
                    <a:pt x="5403" y="10620"/>
                  </a:lnTo>
                  <a:lnTo>
                    <a:pt x="752" y="15419"/>
                  </a:lnTo>
                  <a:cubicBezTo>
                    <a:pt x="-250" y="16790"/>
                    <a:pt x="-250" y="19195"/>
                    <a:pt x="752" y="20566"/>
                  </a:cubicBezTo>
                  <a:cubicBezTo>
                    <a:pt x="1416" y="21252"/>
                    <a:pt x="2408" y="21600"/>
                    <a:pt x="3368" y="21600"/>
                  </a:cubicBezTo>
                  <a:cubicBezTo>
                    <a:pt x="4327" y="21600"/>
                    <a:pt x="5234" y="21252"/>
                    <a:pt x="5741" y="20566"/>
                  </a:cubicBezTo>
                  <a:lnTo>
                    <a:pt x="10392" y="15767"/>
                  </a:lnTo>
                  <a:lnTo>
                    <a:pt x="15043" y="20566"/>
                  </a:lnTo>
                  <a:cubicBezTo>
                    <a:pt x="15707" y="21252"/>
                    <a:pt x="16614" y="21600"/>
                    <a:pt x="17532" y="21600"/>
                  </a:cubicBezTo>
                  <a:cubicBezTo>
                    <a:pt x="18450" y="21600"/>
                    <a:pt x="19357" y="21252"/>
                    <a:pt x="20021" y="20566"/>
                  </a:cubicBezTo>
                  <a:cubicBezTo>
                    <a:pt x="21350" y="19195"/>
                    <a:pt x="21350" y="16790"/>
                    <a:pt x="20021" y="15419"/>
                  </a:cubicBezTo>
                  <a:lnTo>
                    <a:pt x="15370" y="10620"/>
                  </a:lnTo>
                  <a:lnTo>
                    <a:pt x="20021" y="5822"/>
                  </a:lnTo>
                  <a:cubicBezTo>
                    <a:pt x="21350" y="4799"/>
                    <a:pt x="21350" y="2057"/>
                    <a:pt x="20021" y="1023"/>
                  </a:cubicBezTo>
                  <a:cubicBezTo>
                    <a:pt x="19357" y="337"/>
                    <a:pt x="18450" y="0"/>
                    <a:pt x="17532" y="0"/>
                  </a:cubicBezTo>
                  <a:cubicBezTo>
                    <a:pt x="16614" y="0"/>
                    <a:pt x="15707" y="337"/>
                    <a:pt x="15043" y="1023"/>
                  </a:cubicBezTo>
                  <a:lnTo>
                    <a:pt x="10392" y="5484"/>
                  </a:lnTo>
                  <a:lnTo>
                    <a:pt x="5741" y="1023"/>
                  </a:lnTo>
                  <a:cubicBezTo>
                    <a:pt x="5234" y="337"/>
                    <a:pt x="4327" y="0"/>
                    <a:pt x="33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20" name="Google Shape;5720;p43"/>
            <p:cNvSpPr/>
            <p:nvPr/>
          </p:nvSpPr>
          <p:spPr>
            <a:xfrm>
              <a:off x="104069" y="383750"/>
              <a:ext cx="137912" cy="137307"/>
            </a:xfrm>
            <a:custGeom>
              <a:rect b="b" l="l" r="r" t="t"/>
              <a:pathLst>
                <a:path extrusionOk="0" h="21600" w="21017">
                  <a:moveTo>
                    <a:pt x="3368" y="0"/>
                  </a:moveTo>
                  <a:cubicBezTo>
                    <a:pt x="2408" y="0"/>
                    <a:pt x="1416" y="338"/>
                    <a:pt x="752" y="1023"/>
                  </a:cubicBezTo>
                  <a:cubicBezTo>
                    <a:pt x="-250" y="2395"/>
                    <a:pt x="-250" y="4801"/>
                    <a:pt x="752" y="6173"/>
                  </a:cubicBezTo>
                  <a:lnTo>
                    <a:pt x="5403" y="10974"/>
                  </a:lnTo>
                  <a:lnTo>
                    <a:pt x="752" y="15427"/>
                  </a:lnTo>
                  <a:cubicBezTo>
                    <a:pt x="-250" y="16799"/>
                    <a:pt x="-250" y="19542"/>
                    <a:pt x="752" y="20577"/>
                  </a:cubicBezTo>
                  <a:cubicBezTo>
                    <a:pt x="1416" y="21263"/>
                    <a:pt x="2408" y="21600"/>
                    <a:pt x="3368" y="21600"/>
                  </a:cubicBezTo>
                  <a:cubicBezTo>
                    <a:pt x="4327" y="21600"/>
                    <a:pt x="5234" y="21263"/>
                    <a:pt x="5741" y="20577"/>
                  </a:cubicBezTo>
                  <a:lnTo>
                    <a:pt x="10392" y="16113"/>
                  </a:lnTo>
                  <a:lnTo>
                    <a:pt x="15043" y="20577"/>
                  </a:lnTo>
                  <a:cubicBezTo>
                    <a:pt x="15707" y="21263"/>
                    <a:pt x="16614" y="21600"/>
                    <a:pt x="17532" y="21600"/>
                  </a:cubicBezTo>
                  <a:cubicBezTo>
                    <a:pt x="18450" y="21600"/>
                    <a:pt x="19357" y="21263"/>
                    <a:pt x="20021" y="20577"/>
                  </a:cubicBezTo>
                  <a:cubicBezTo>
                    <a:pt x="21350" y="19542"/>
                    <a:pt x="21350" y="16799"/>
                    <a:pt x="20021" y="15427"/>
                  </a:cubicBezTo>
                  <a:lnTo>
                    <a:pt x="15370" y="10974"/>
                  </a:lnTo>
                  <a:lnTo>
                    <a:pt x="20021" y="6173"/>
                  </a:lnTo>
                  <a:cubicBezTo>
                    <a:pt x="21350" y="4453"/>
                    <a:pt x="21350" y="2395"/>
                    <a:pt x="20021" y="1023"/>
                  </a:cubicBezTo>
                  <a:cubicBezTo>
                    <a:pt x="19357" y="338"/>
                    <a:pt x="18450" y="0"/>
                    <a:pt x="17532" y="0"/>
                  </a:cubicBezTo>
                  <a:cubicBezTo>
                    <a:pt x="16614" y="0"/>
                    <a:pt x="15707" y="338"/>
                    <a:pt x="15043" y="1023"/>
                  </a:cubicBezTo>
                  <a:lnTo>
                    <a:pt x="10392" y="5825"/>
                  </a:lnTo>
                  <a:lnTo>
                    <a:pt x="5741" y="1023"/>
                  </a:lnTo>
                  <a:cubicBezTo>
                    <a:pt x="5234" y="338"/>
                    <a:pt x="4327" y="0"/>
                    <a:pt x="33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21" name="Google Shape;5721;p43"/>
            <p:cNvSpPr/>
            <p:nvPr/>
          </p:nvSpPr>
          <p:spPr>
            <a:xfrm>
              <a:off x="0" y="0"/>
              <a:ext cx="617437" cy="806742"/>
            </a:xfrm>
            <a:custGeom>
              <a:rect b="b" l="l" r="r" t="t"/>
              <a:pathLst>
                <a:path extrusionOk="0" h="21600" w="21462">
                  <a:moveTo>
                    <a:pt x="14248" y="1284"/>
                  </a:moveTo>
                  <a:cubicBezTo>
                    <a:pt x="14703" y="1284"/>
                    <a:pt x="15081" y="1575"/>
                    <a:pt x="15081" y="1925"/>
                  </a:cubicBezTo>
                  <a:cubicBezTo>
                    <a:pt x="15081" y="2275"/>
                    <a:pt x="14703" y="2568"/>
                    <a:pt x="14248" y="2568"/>
                  </a:cubicBezTo>
                  <a:lnTo>
                    <a:pt x="7578" y="2568"/>
                  </a:lnTo>
                  <a:cubicBezTo>
                    <a:pt x="7123" y="2568"/>
                    <a:pt x="6745" y="2275"/>
                    <a:pt x="6745" y="1925"/>
                  </a:cubicBezTo>
                  <a:cubicBezTo>
                    <a:pt x="6745" y="1575"/>
                    <a:pt x="7123" y="1284"/>
                    <a:pt x="7578" y="1284"/>
                  </a:cubicBezTo>
                  <a:close/>
                  <a:moveTo>
                    <a:pt x="19324" y="2511"/>
                  </a:moveTo>
                  <a:cubicBezTo>
                    <a:pt x="19856" y="2511"/>
                    <a:pt x="20236" y="2802"/>
                    <a:pt x="20236" y="3152"/>
                  </a:cubicBezTo>
                  <a:lnTo>
                    <a:pt x="20236" y="19730"/>
                  </a:lnTo>
                  <a:lnTo>
                    <a:pt x="19933" y="19730"/>
                  </a:lnTo>
                  <a:cubicBezTo>
                    <a:pt x="19933" y="20081"/>
                    <a:pt x="19553" y="20373"/>
                    <a:pt x="19098" y="20373"/>
                  </a:cubicBezTo>
                  <a:lnTo>
                    <a:pt x="2651" y="20373"/>
                  </a:lnTo>
                  <a:cubicBezTo>
                    <a:pt x="2196" y="20373"/>
                    <a:pt x="1819" y="20081"/>
                    <a:pt x="1819" y="19730"/>
                  </a:cubicBezTo>
                  <a:lnTo>
                    <a:pt x="1819" y="3152"/>
                  </a:lnTo>
                  <a:cubicBezTo>
                    <a:pt x="1819" y="2802"/>
                    <a:pt x="2196" y="2511"/>
                    <a:pt x="2651" y="2511"/>
                  </a:cubicBezTo>
                  <a:lnTo>
                    <a:pt x="5304" y="2511"/>
                  </a:lnTo>
                  <a:cubicBezTo>
                    <a:pt x="5684" y="3211"/>
                    <a:pt x="6594" y="3736"/>
                    <a:pt x="7729" y="3736"/>
                  </a:cubicBezTo>
                  <a:lnTo>
                    <a:pt x="14323" y="3736"/>
                  </a:lnTo>
                  <a:cubicBezTo>
                    <a:pt x="15384" y="3736"/>
                    <a:pt x="16293" y="3211"/>
                    <a:pt x="16673" y="2511"/>
                  </a:cubicBezTo>
                  <a:close/>
                  <a:moveTo>
                    <a:pt x="7503" y="0"/>
                  </a:moveTo>
                  <a:cubicBezTo>
                    <a:pt x="6442" y="0"/>
                    <a:pt x="5533" y="524"/>
                    <a:pt x="5153" y="1284"/>
                  </a:cubicBezTo>
                  <a:lnTo>
                    <a:pt x="2499" y="1284"/>
                  </a:lnTo>
                  <a:cubicBezTo>
                    <a:pt x="1135" y="1284"/>
                    <a:pt x="0" y="2159"/>
                    <a:pt x="0" y="3152"/>
                  </a:cubicBezTo>
                  <a:lnTo>
                    <a:pt x="0" y="19730"/>
                  </a:lnTo>
                  <a:cubicBezTo>
                    <a:pt x="0" y="20724"/>
                    <a:pt x="1135" y="21600"/>
                    <a:pt x="2499" y="21600"/>
                  </a:cubicBezTo>
                  <a:lnTo>
                    <a:pt x="18947" y="21600"/>
                  </a:lnTo>
                  <a:cubicBezTo>
                    <a:pt x="20311" y="21600"/>
                    <a:pt x="21448" y="20724"/>
                    <a:pt x="21448" y="19730"/>
                  </a:cubicBezTo>
                  <a:lnTo>
                    <a:pt x="21448" y="3152"/>
                  </a:lnTo>
                  <a:cubicBezTo>
                    <a:pt x="21600" y="2159"/>
                    <a:pt x="20462" y="1284"/>
                    <a:pt x="19173" y="1284"/>
                  </a:cubicBezTo>
                  <a:lnTo>
                    <a:pt x="16522" y="1284"/>
                  </a:lnTo>
                  <a:cubicBezTo>
                    <a:pt x="16142" y="524"/>
                    <a:pt x="15309" y="0"/>
                    <a:pt x="141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22" name="Google Shape;5722;p43"/>
            <p:cNvSpPr/>
            <p:nvPr/>
          </p:nvSpPr>
          <p:spPr>
            <a:xfrm>
              <a:off x="287760" y="239800"/>
              <a:ext cx="239871" cy="50176"/>
            </a:xfrm>
            <a:custGeom>
              <a:rect b="b" l="l" r="r" t="t"/>
              <a:pathLst>
                <a:path extrusionOk="0" h="21600" w="21600">
                  <a:moveTo>
                    <a:pt x="2162" y="0"/>
                  </a:moveTo>
                  <a:cubicBezTo>
                    <a:pt x="985" y="0"/>
                    <a:pt x="0" y="4707"/>
                    <a:pt x="0" y="11262"/>
                  </a:cubicBezTo>
                  <a:cubicBezTo>
                    <a:pt x="0" y="16893"/>
                    <a:pt x="985" y="21600"/>
                    <a:pt x="2162" y="21600"/>
                  </a:cubicBezTo>
                  <a:lnTo>
                    <a:pt x="19244" y="21600"/>
                  </a:lnTo>
                  <a:cubicBezTo>
                    <a:pt x="20615" y="21600"/>
                    <a:pt x="21600" y="16893"/>
                    <a:pt x="21600" y="11262"/>
                  </a:cubicBezTo>
                  <a:cubicBezTo>
                    <a:pt x="21600" y="4707"/>
                    <a:pt x="20615" y="0"/>
                    <a:pt x="192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23" name="Google Shape;5723;p43"/>
            <p:cNvSpPr/>
            <p:nvPr/>
          </p:nvSpPr>
          <p:spPr>
            <a:xfrm>
              <a:off x="287760" y="429496"/>
              <a:ext cx="239871" cy="47961"/>
            </a:xfrm>
            <a:custGeom>
              <a:rect b="b" l="l" r="r" t="t"/>
              <a:pathLst>
                <a:path extrusionOk="0" h="21600" w="21600">
                  <a:moveTo>
                    <a:pt x="2162" y="0"/>
                  </a:moveTo>
                  <a:cubicBezTo>
                    <a:pt x="985" y="0"/>
                    <a:pt x="0" y="4925"/>
                    <a:pt x="0" y="10816"/>
                  </a:cubicBezTo>
                  <a:cubicBezTo>
                    <a:pt x="0" y="16706"/>
                    <a:pt x="985" y="21600"/>
                    <a:pt x="2162" y="21600"/>
                  </a:cubicBezTo>
                  <a:lnTo>
                    <a:pt x="19244" y="21600"/>
                  </a:lnTo>
                  <a:cubicBezTo>
                    <a:pt x="20615" y="21600"/>
                    <a:pt x="21600" y="16706"/>
                    <a:pt x="21600" y="10816"/>
                  </a:cubicBezTo>
                  <a:cubicBezTo>
                    <a:pt x="21600" y="4925"/>
                    <a:pt x="20615" y="0"/>
                    <a:pt x="192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24" name="Google Shape;5724;p43"/>
            <p:cNvSpPr/>
            <p:nvPr/>
          </p:nvSpPr>
          <p:spPr>
            <a:xfrm>
              <a:off x="287760" y="619191"/>
              <a:ext cx="239871" cy="50176"/>
            </a:xfrm>
            <a:custGeom>
              <a:rect b="b" l="l" r="r" t="t"/>
              <a:pathLst>
                <a:path extrusionOk="0" h="21600" w="21600">
                  <a:moveTo>
                    <a:pt x="2162" y="0"/>
                  </a:moveTo>
                  <a:cubicBezTo>
                    <a:pt x="985" y="0"/>
                    <a:pt x="0" y="4707"/>
                    <a:pt x="0" y="10338"/>
                  </a:cubicBezTo>
                  <a:cubicBezTo>
                    <a:pt x="0" y="16893"/>
                    <a:pt x="985" y="21600"/>
                    <a:pt x="2162" y="21600"/>
                  </a:cubicBezTo>
                  <a:lnTo>
                    <a:pt x="19244" y="21600"/>
                  </a:lnTo>
                  <a:cubicBezTo>
                    <a:pt x="20615" y="21600"/>
                    <a:pt x="21600" y="16893"/>
                    <a:pt x="21600" y="10338"/>
                  </a:cubicBezTo>
                  <a:cubicBezTo>
                    <a:pt x="21600" y="4707"/>
                    <a:pt x="20615" y="0"/>
                    <a:pt x="192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725" name="Google Shape;5725;p43"/>
          <p:cNvGrpSpPr/>
          <p:nvPr/>
        </p:nvGrpSpPr>
        <p:grpSpPr>
          <a:xfrm>
            <a:off x="12865866" y="3733450"/>
            <a:ext cx="709454" cy="811104"/>
            <a:chOff x="0" y="0"/>
            <a:chExt cx="709452" cy="811102"/>
          </a:xfrm>
        </p:grpSpPr>
        <p:sp>
          <p:nvSpPr>
            <p:cNvPr id="5726" name="Google Shape;5726;p43"/>
            <p:cNvSpPr/>
            <p:nvPr/>
          </p:nvSpPr>
          <p:spPr>
            <a:xfrm>
              <a:off x="0" y="0"/>
              <a:ext cx="709452" cy="811102"/>
            </a:xfrm>
            <a:custGeom>
              <a:rect b="b" l="l" r="r" t="t"/>
              <a:pathLst>
                <a:path extrusionOk="0" h="21600" w="21427">
                  <a:moveTo>
                    <a:pt x="12579" y="1277"/>
                  </a:moveTo>
                  <a:cubicBezTo>
                    <a:pt x="12907" y="1277"/>
                    <a:pt x="13170" y="1393"/>
                    <a:pt x="13237" y="1685"/>
                  </a:cubicBezTo>
                  <a:lnTo>
                    <a:pt x="13565" y="2671"/>
                  </a:lnTo>
                  <a:lnTo>
                    <a:pt x="7903" y="2671"/>
                  </a:lnTo>
                  <a:lnTo>
                    <a:pt x="8298" y="1685"/>
                  </a:lnTo>
                  <a:cubicBezTo>
                    <a:pt x="8430" y="1393"/>
                    <a:pt x="8626" y="1277"/>
                    <a:pt x="8956" y="1277"/>
                  </a:cubicBezTo>
                  <a:close/>
                  <a:moveTo>
                    <a:pt x="19493" y="3774"/>
                  </a:moveTo>
                  <a:cubicBezTo>
                    <a:pt x="19953" y="3774"/>
                    <a:pt x="20283" y="4064"/>
                    <a:pt x="20283" y="4471"/>
                  </a:cubicBezTo>
                  <a:lnTo>
                    <a:pt x="20283" y="5109"/>
                  </a:lnTo>
                  <a:lnTo>
                    <a:pt x="1580" y="5109"/>
                  </a:lnTo>
                  <a:lnTo>
                    <a:pt x="1580" y="4471"/>
                  </a:lnTo>
                  <a:cubicBezTo>
                    <a:pt x="1580" y="4064"/>
                    <a:pt x="1910" y="3774"/>
                    <a:pt x="2305" y="3774"/>
                  </a:cubicBezTo>
                  <a:close/>
                  <a:moveTo>
                    <a:pt x="18636" y="6445"/>
                  </a:moveTo>
                  <a:lnTo>
                    <a:pt x="17384" y="19683"/>
                  </a:lnTo>
                  <a:cubicBezTo>
                    <a:pt x="17384" y="19974"/>
                    <a:pt x="17056" y="20264"/>
                    <a:pt x="16661" y="20264"/>
                  </a:cubicBezTo>
                  <a:lnTo>
                    <a:pt x="4939" y="20264"/>
                  </a:lnTo>
                  <a:cubicBezTo>
                    <a:pt x="4544" y="20264"/>
                    <a:pt x="4281" y="20091"/>
                    <a:pt x="4214" y="19683"/>
                  </a:cubicBezTo>
                  <a:lnTo>
                    <a:pt x="2964" y="6445"/>
                  </a:lnTo>
                  <a:close/>
                  <a:moveTo>
                    <a:pt x="8956" y="0"/>
                  </a:moveTo>
                  <a:cubicBezTo>
                    <a:pt x="8099" y="0"/>
                    <a:pt x="7245" y="523"/>
                    <a:pt x="6914" y="1336"/>
                  </a:cubicBezTo>
                  <a:lnTo>
                    <a:pt x="6455" y="2671"/>
                  </a:lnTo>
                  <a:lnTo>
                    <a:pt x="2174" y="2671"/>
                  </a:lnTo>
                  <a:cubicBezTo>
                    <a:pt x="989" y="2671"/>
                    <a:pt x="0" y="3542"/>
                    <a:pt x="0" y="4528"/>
                  </a:cubicBezTo>
                  <a:lnTo>
                    <a:pt x="0" y="5748"/>
                  </a:lnTo>
                  <a:cubicBezTo>
                    <a:pt x="0" y="6156"/>
                    <a:pt x="330" y="6445"/>
                    <a:pt x="725" y="6445"/>
                  </a:cubicBezTo>
                  <a:lnTo>
                    <a:pt x="1515" y="6445"/>
                  </a:lnTo>
                  <a:lnTo>
                    <a:pt x="2701" y="19858"/>
                  </a:lnTo>
                  <a:cubicBezTo>
                    <a:pt x="2832" y="20844"/>
                    <a:pt x="3687" y="21600"/>
                    <a:pt x="4872" y="21600"/>
                  </a:cubicBezTo>
                  <a:lnTo>
                    <a:pt x="16529" y="21600"/>
                  </a:lnTo>
                  <a:cubicBezTo>
                    <a:pt x="17714" y="21600"/>
                    <a:pt x="18636" y="20844"/>
                    <a:pt x="18703" y="19858"/>
                  </a:cubicBezTo>
                  <a:lnTo>
                    <a:pt x="19953" y="6445"/>
                  </a:lnTo>
                  <a:lnTo>
                    <a:pt x="20678" y="6445"/>
                  </a:lnTo>
                  <a:cubicBezTo>
                    <a:pt x="21073" y="6445"/>
                    <a:pt x="21401" y="6156"/>
                    <a:pt x="21401" y="5748"/>
                  </a:cubicBezTo>
                  <a:lnTo>
                    <a:pt x="21401" y="4528"/>
                  </a:lnTo>
                  <a:cubicBezTo>
                    <a:pt x="21600" y="3426"/>
                    <a:pt x="20611" y="2671"/>
                    <a:pt x="19426" y="2671"/>
                  </a:cubicBezTo>
                  <a:lnTo>
                    <a:pt x="15146" y="2671"/>
                  </a:lnTo>
                  <a:lnTo>
                    <a:pt x="14686" y="1336"/>
                  </a:lnTo>
                  <a:cubicBezTo>
                    <a:pt x="14355" y="523"/>
                    <a:pt x="13565" y="0"/>
                    <a:pt x="125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27" name="Google Shape;5727;p43"/>
            <p:cNvSpPr/>
            <p:nvPr/>
          </p:nvSpPr>
          <p:spPr>
            <a:xfrm>
              <a:off x="194055" y="287830"/>
              <a:ext cx="47961" cy="427352"/>
            </a:xfrm>
            <a:custGeom>
              <a:rect b="b" l="l" r="r" t="t"/>
              <a:pathLst>
                <a:path extrusionOk="0" h="21600" w="21600">
                  <a:moveTo>
                    <a:pt x="10816" y="0"/>
                  </a:moveTo>
                  <a:cubicBezTo>
                    <a:pt x="4925" y="0"/>
                    <a:pt x="0" y="549"/>
                    <a:pt x="0" y="1210"/>
                  </a:cubicBezTo>
                  <a:lnTo>
                    <a:pt x="0" y="20386"/>
                  </a:lnTo>
                  <a:cubicBezTo>
                    <a:pt x="0" y="21047"/>
                    <a:pt x="4925" y="21600"/>
                    <a:pt x="10816" y="21600"/>
                  </a:cubicBezTo>
                  <a:cubicBezTo>
                    <a:pt x="16706" y="21600"/>
                    <a:pt x="21600" y="21047"/>
                    <a:pt x="21600" y="20386"/>
                  </a:cubicBezTo>
                  <a:lnTo>
                    <a:pt x="21600" y="1210"/>
                  </a:lnTo>
                  <a:cubicBezTo>
                    <a:pt x="21600" y="549"/>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28" name="Google Shape;5728;p43"/>
            <p:cNvSpPr/>
            <p:nvPr/>
          </p:nvSpPr>
          <p:spPr>
            <a:xfrm>
              <a:off x="335790" y="287830"/>
              <a:ext cx="47961" cy="427352"/>
            </a:xfrm>
            <a:custGeom>
              <a:rect b="b" l="l" r="r" t="t"/>
              <a:pathLst>
                <a:path extrusionOk="0" h="21600" w="21600">
                  <a:moveTo>
                    <a:pt x="10784" y="0"/>
                  </a:moveTo>
                  <a:cubicBezTo>
                    <a:pt x="4894" y="0"/>
                    <a:pt x="0" y="549"/>
                    <a:pt x="0" y="1210"/>
                  </a:cubicBezTo>
                  <a:lnTo>
                    <a:pt x="0" y="20386"/>
                  </a:lnTo>
                  <a:cubicBezTo>
                    <a:pt x="0" y="21047"/>
                    <a:pt x="4894" y="21600"/>
                    <a:pt x="10784" y="21600"/>
                  </a:cubicBezTo>
                  <a:cubicBezTo>
                    <a:pt x="16675" y="21600"/>
                    <a:pt x="21600" y="21047"/>
                    <a:pt x="21600" y="20386"/>
                  </a:cubicBezTo>
                  <a:lnTo>
                    <a:pt x="21600" y="1210"/>
                  </a:lnTo>
                  <a:cubicBezTo>
                    <a:pt x="21600" y="549"/>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29" name="Google Shape;5729;p43"/>
            <p:cNvSpPr/>
            <p:nvPr/>
          </p:nvSpPr>
          <p:spPr>
            <a:xfrm>
              <a:off x="477525" y="287830"/>
              <a:ext cx="47961" cy="427352"/>
            </a:xfrm>
            <a:custGeom>
              <a:rect b="b" l="l" r="r" t="t"/>
              <a:pathLst>
                <a:path extrusionOk="0" h="21600" w="21600">
                  <a:moveTo>
                    <a:pt x="10784" y="0"/>
                  </a:moveTo>
                  <a:cubicBezTo>
                    <a:pt x="4894" y="0"/>
                    <a:pt x="0" y="549"/>
                    <a:pt x="0" y="1210"/>
                  </a:cubicBezTo>
                  <a:lnTo>
                    <a:pt x="0" y="20386"/>
                  </a:lnTo>
                  <a:cubicBezTo>
                    <a:pt x="0" y="21047"/>
                    <a:pt x="4894" y="21600"/>
                    <a:pt x="10784" y="21600"/>
                  </a:cubicBezTo>
                  <a:cubicBezTo>
                    <a:pt x="16675" y="21600"/>
                    <a:pt x="21600" y="21047"/>
                    <a:pt x="21600" y="20386"/>
                  </a:cubicBezTo>
                  <a:lnTo>
                    <a:pt x="21600" y="1210"/>
                  </a:lnTo>
                  <a:cubicBezTo>
                    <a:pt x="21600" y="549"/>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730" name="Google Shape;5730;p43"/>
          <p:cNvGrpSpPr/>
          <p:nvPr/>
        </p:nvGrpSpPr>
        <p:grpSpPr>
          <a:xfrm>
            <a:off x="12985802" y="4732621"/>
            <a:ext cx="521128" cy="808890"/>
            <a:chOff x="69" y="69"/>
            <a:chExt cx="521126" cy="808889"/>
          </a:xfrm>
        </p:grpSpPr>
        <p:sp>
          <p:nvSpPr>
            <p:cNvPr id="5731" name="Google Shape;5731;p43"/>
            <p:cNvSpPr/>
            <p:nvPr/>
          </p:nvSpPr>
          <p:spPr>
            <a:xfrm>
              <a:off x="69" y="69"/>
              <a:ext cx="521126" cy="808889"/>
            </a:xfrm>
            <a:custGeom>
              <a:rect b="b" l="l" r="r" t="t"/>
              <a:pathLst>
                <a:path extrusionOk="0" h="21600" w="21600">
                  <a:moveTo>
                    <a:pt x="18617" y="1222"/>
                  </a:moveTo>
                  <a:cubicBezTo>
                    <a:pt x="19248" y="1222"/>
                    <a:pt x="19701" y="1514"/>
                    <a:pt x="19701" y="1863"/>
                  </a:cubicBezTo>
                  <a:lnTo>
                    <a:pt x="19701" y="14613"/>
                  </a:lnTo>
                  <a:cubicBezTo>
                    <a:pt x="19701" y="14962"/>
                    <a:pt x="19248" y="15254"/>
                    <a:pt x="18617" y="15254"/>
                  </a:cubicBezTo>
                  <a:lnTo>
                    <a:pt x="2980" y="15254"/>
                  </a:lnTo>
                  <a:cubicBezTo>
                    <a:pt x="2438" y="15254"/>
                    <a:pt x="1988" y="14962"/>
                    <a:pt x="1988" y="14613"/>
                  </a:cubicBezTo>
                  <a:lnTo>
                    <a:pt x="1988" y="1863"/>
                  </a:lnTo>
                  <a:cubicBezTo>
                    <a:pt x="1988" y="1514"/>
                    <a:pt x="2438" y="1222"/>
                    <a:pt x="2980" y="1222"/>
                  </a:cubicBezTo>
                  <a:close/>
                  <a:moveTo>
                    <a:pt x="13826" y="16534"/>
                  </a:moveTo>
                  <a:lnTo>
                    <a:pt x="13826" y="20319"/>
                  </a:lnTo>
                  <a:lnTo>
                    <a:pt x="7952" y="20319"/>
                  </a:lnTo>
                  <a:lnTo>
                    <a:pt x="7952" y="16534"/>
                  </a:lnTo>
                  <a:close/>
                  <a:moveTo>
                    <a:pt x="2980" y="0"/>
                  </a:moveTo>
                  <a:cubicBezTo>
                    <a:pt x="1354" y="0"/>
                    <a:pt x="0" y="872"/>
                    <a:pt x="0" y="1863"/>
                  </a:cubicBezTo>
                  <a:lnTo>
                    <a:pt x="0" y="14613"/>
                  </a:lnTo>
                  <a:cubicBezTo>
                    <a:pt x="0" y="15660"/>
                    <a:pt x="1354" y="16477"/>
                    <a:pt x="2980" y="16477"/>
                  </a:cubicBezTo>
                  <a:lnTo>
                    <a:pt x="5875" y="16477"/>
                  </a:lnTo>
                  <a:lnTo>
                    <a:pt x="5875" y="20260"/>
                  </a:lnTo>
                  <a:lnTo>
                    <a:pt x="2980" y="20260"/>
                  </a:lnTo>
                  <a:cubicBezTo>
                    <a:pt x="2438" y="20260"/>
                    <a:pt x="1988" y="20552"/>
                    <a:pt x="1988" y="20959"/>
                  </a:cubicBezTo>
                  <a:cubicBezTo>
                    <a:pt x="1988" y="21308"/>
                    <a:pt x="2438" y="21600"/>
                    <a:pt x="2980" y="21600"/>
                  </a:cubicBezTo>
                  <a:lnTo>
                    <a:pt x="18617" y="21600"/>
                  </a:lnTo>
                  <a:cubicBezTo>
                    <a:pt x="19248" y="21600"/>
                    <a:pt x="19701" y="21308"/>
                    <a:pt x="19701" y="20959"/>
                  </a:cubicBezTo>
                  <a:cubicBezTo>
                    <a:pt x="19701" y="20552"/>
                    <a:pt x="19248" y="20260"/>
                    <a:pt x="18617" y="20260"/>
                  </a:cubicBezTo>
                  <a:lnTo>
                    <a:pt x="15725" y="20260"/>
                  </a:lnTo>
                  <a:lnTo>
                    <a:pt x="15725" y="16477"/>
                  </a:lnTo>
                  <a:lnTo>
                    <a:pt x="18617" y="16477"/>
                  </a:lnTo>
                  <a:cubicBezTo>
                    <a:pt x="20243" y="16477"/>
                    <a:pt x="21600" y="15660"/>
                    <a:pt x="21600" y="14613"/>
                  </a:cubicBezTo>
                  <a:lnTo>
                    <a:pt x="21600" y="1863"/>
                  </a:lnTo>
                  <a:cubicBezTo>
                    <a:pt x="21600" y="815"/>
                    <a:pt x="20332" y="0"/>
                    <a:pt x="186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32" name="Google Shape;5732;p43"/>
            <p:cNvSpPr/>
            <p:nvPr/>
          </p:nvSpPr>
          <p:spPr>
            <a:xfrm>
              <a:off x="92955" y="93221"/>
              <a:ext cx="332648" cy="238210"/>
            </a:xfrm>
            <a:custGeom>
              <a:rect b="b" l="l" r="r" t="t"/>
              <a:pathLst>
                <a:path extrusionOk="0" h="21600" w="20856">
                  <a:moveTo>
                    <a:pt x="7710" y="7173"/>
                  </a:moveTo>
                  <a:lnTo>
                    <a:pt x="11264" y="17251"/>
                  </a:lnTo>
                  <a:lnTo>
                    <a:pt x="4157" y="17251"/>
                  </a:lnTo>
                  <a:lnTo>
                    <a:pt x="7710" y="7173"/>
                  </a:lnTo>
                  <a:close/>
                  <a:moveTo>
                    <a:pt x="13316" y="6577"/>
                  </a:moveTo>
                  <a:lnTo>
                    <a:pt x="17144" y="17452"/>
                  </a:lnTo>
                  <a:lnTo>
                    <a:pt x="14410" y="17452"/>
                  </a:lnTo>
                  <a:lnTo>
                    <a:pt x="14410" y="17251"/>
                  </a:lnTo>
                  <a:lnTo>
                    <a:pt x="11811" y="9739"/>
                  </a:lnTo>
                  <a:lnTo>
                    <a:pt x="13316" y="6577"/>
                  </a:lnTo>
                  <a:close/>
                  <a:moveTo>
                    <a:pt x="13586" y="0"/>
                  </a:moveTo>
                  <a:cubicBezTo>
                    <a:pt x="13139" y="0"/>
                    <a:pt x="12674" y="295"/>
                    <a:pt x="12358" y="841"/>
                  </a:cubicBezTo>
                  <a:lnTo>
                    <a:pt x="10305" y="5196"/>
                  </a:lnTo>
                  <a:lnTo>
                    <a:pt x="8938" y="1236"/>
                  </a:lnTo>
                  <a:cubicBezTo>
                    <a:pt x="8665" y="446"/>
                    <a:pt x="8153" y="50"/>
                    <a:pt x="7624" y="50"/>
                  </a:cubicBezTo>
                  <a:cubicBezTo>
                    <a:pt x="7094" y="50"/>
                    <a:pt x="6547" y="446"/>
                    <a:pt x="6205" y="1236"/>
                  </a:cubicBezTo>
                  <a:lnTo>
                    <a:pt x="191" y="18437"/>
                  </a:lnTo>
                  <a:cubicBezTo>
                    <a:pt x="-356" y="20019"/>
                    <a:pt x="330" y="21600"/>
                    <a:pt x="1558" y="21600"/>
                  </a:cubicBezTo>
                  <a:lnTo>
                    <a:pt x="19330" y="21600"/>
                  </a:lnTo>
                  <a:cubicBezTo>
                    <a:pt x="20285" y="21600"/>
                    <a:pt x="21244" y="20019"/>
                    <a:pt x="20697" y="18437"/>
                  </a:cubicBezTo>
                  <a:lnTo>
                    <a:pt x="14818" y="1236"/>
                  </a:lnTo>
                  <a:cubicBezTo>
                    <a:pt x="14597" y="389"/>
                    <a:pt x="14102" y="0"/>
                    <a:pt x="135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33" name="Google Shape;5733;p43"/>
            <p:cNvSpPr/>
            <p:nvPr/>
          </p:nvSpPr>
          <p:spPr>
            <a:xfrm>
              <a:off x="139589" y="381605"/>
              <a:ext cx="239871" cy="47962"/>
            </a:xfrm>
            <a:custGeom>
              <a:rect b="b" l="l" r="r" t="t"/>
              <a:pathLst>
                <a:path extrusionOk="0" h="21600" w="21600">
                  <a:moveTo>
                    <a:pt x="2162" y="0"/>
                  </a:moveTo>
                  <a:cubicBezTo>
                    <a:pt x="985" y="0"/>
                    <a:pt x="0" y="4925"/>
                    <a:pt x="0" y="10816"/>
                  </a:cubicBezTo>
                  <a:cubicBezTo>
                    <a:pt x="0" y="16706"/>
                    <a:pt x="985" y="21600"/>
                    <a:pt x="2162" y="21600"/>
                  </a:cubicBezTo>
                  <a:lnTo>
                    <a:pt x="19438" y="21600"/>
                  </a:lnTo>
                  <a:cubicBezTo>
                    <a:pt x="20615" y="21600"/>
                    <a:pt x="21600" y="16706"/>
                    <a:pt x="21600" y="10816"/>
                  </a:cubicBezTo>
                  <a:cubicBezTo>
                    <a:pt x="21600" y="4925"/>
                    <a:pt x="20615" y="0"/>
                    <a:pt x="194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34" name="Google Shape;5734;p43"/>
            <p:cNvSpPr/>
            <p:nvPr/>
          </p:nvSpPr>
          <p:spPr>
            <a:xfrm>
              <a:off x="139589" y="477526"/>
              <a:ext cx="239871" cy="47961"/>
            </a:xfrm>
            <a:custGeom>
              <a:rect b="b" l="l" r="r" t="t"/>
              <a:pathLst>
                <a:path extrusionOk="0" h="21600" w="21600">
                  <a:moveTo>
                    <a:pt x="2162" y="0"/>
                  </a:moveTo>
                  <a:cubicBezTo>
                    <a:pt x="985" y="0"/>
                    <a:pt x="0" y="4925"/>
                    <a:pt x="0" y="10816"/>
                  </a:cubicBezTo>
                  <a:cubicBezTo>
                    <a:pt x="0" y="16706"/>
                    <a:pt x="985" y="21600"/>
                    <a:pt x="2162" y="21600"/>
                  </a:cubicBezTo>
                  <a:lnTo>
                    <a:pt x="19438" y="21600"/>
                  </a:lnTo>
                  <a:cubicBezTo>
                    <a:pt x="20615" y="21600"/>
                    <a:pt x="21600" y="16706"/>
                    <a:pt x="21600" y="10816"/>
                  </a:cubicBezTo>
                  <a:cubicBezTo>
                    <a:pt x="21600" y="4925"/>
                    <a:pt x="20615" y="0"/>
                    <a:pt x="194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735" name="Google Shape;5735;p43"/>
          <p:cNvGrpSpPr/>
          <p:nvPr/>
        </p:nvGrpSpPr>
        <p:grpSpPr>
          <a:xfrm>
            <a:off x="18069469" y="2757148"/>
            <a:ext cx="713039" cy="811105"/>
            <a:chOff x="0" y="-1"/>
            <a:chExt cx="713038" cy="811103"/>
          </a:xfrm>
        </p:grpSpPr>
        <p:sp>
          <p:nvSpPr>
            <p:cNvPr id="5736" name="Google Shape;5736;p43"/>
            <p:cNvSpPr/>
            <p:nvPr/>
          </p:nvSpPr>
          <p:spPr>
            <a:xfrm>
              <a:off x="0" y="-1"/>
              <a:ext cx="713038" cy="811103"/>
            </a:xfrm>
            <a:custGeom>
              <a:rect b="b" l="l" r="r" t="t"/>
              <a:pathLst>
                <a:path extrusionOk="0" h="21600" w="21600">
                  <a:moveTo>
                    <a:pt x="2841" y="1277"/>
                  </a:moveTo>
                  <a:lnTo>
                    <a:pt x="2841" y="2556"/>
                  </a:lnTo>
                  <a:lnTo>
                    <a:pt x="1455" y="2556"/>
                  </a:lnTo>
                  <a:lnTo>
                    <a:pt x="1455" y="1277"/>
                  </a:lnTo>
                  <a:close/>
                  <a:moveTo>
                    <a:pt x="20013" y="1277"/>
                  </a:moveTo>
                  <a:lnTo>
                    <a:pt x="20013" y="2556"/>
                  </a:lnTo>
                  <a:lnTo>
                    <a:pt x="18627" y="2556"/>
                  </a:lnTo>
                  <a:lnTo>
                    <a:pt x="18627" y="1277"/>
                  </a:lnTo>
                  <a:close/>
                  <a:moveTo>
                    <a:pt x="17239" y="2556"/>
                  </a:moveTo>
                  <a:lnTo>
                    <a:pt x="17239" y="3194"/>
                  </a:lnTo>
                  <a:cubicBezTo>
                    <a:pt x="17239" y="3542"/>
                    <a:pt x="17571" y="3833"/>
                    <a:pt x="17967" y="3833"/>
                  </a:cubicBezTo>
                  <a:lnTo>
                    <a:pt x="18692" y="3833"/>
                  </a:lnTo>
                  <a:lnTo>
                    <a:pt x="18692" y="17768"/>
                  </a:lnTo>
                  <a:lnTo>
                    <a:pt x="17900" y="17768"/>
                  </a:lnTo>
                  <a:cubicBezTo>
                    <a:pt x="17503" y="17768"/>
                    <a:pt x="17174" y="18058"/>
                    <a:pt x="17174" y="18406"/>
                  </a:cubicBezTo>
                  <a:lnTo>
                    <a:pt x="17174" y="19103"/>
                  </a:lnTo>
                  <a:lnTo>
                    <a:pt x="4361" y="19103"/>
                  </a:lnTo>
                  <a:lnTo>
                    <a:pt x="4361" y="18406"/>
                  </a:lnTo>
                  <a:cubicBezTo>
                    <a:pt x="4361" y="18058"/>
                    <a:pt x="4029" y="17768"/>
                    <a:pt x="3633" y="17768"/>
                  </a:cubicBezTo>
                  <a:lnTo>
                    <a:pt x="2841" y="17768"/>
                  </a:lnTo>
                  <a:lnTo>
                    <a:pt x="2841" y="3833"/>
                  </a:lnTo>
                  <a:lnTo>
                    <a:pt x="3633" y="3833"/>
                  </a:lnTo>
                  <a:cubicBezTo>
                    <a:pt x="4029" y="3833"/>
                    <a:pt x="4361" y="3542"/>
                    <a:pt x="4361" y="3194"/>
                  </a:cubicBezTo>
                  <a:lnTo>
                    <a:pt x="4361" y="2556"/>
                  </a:lnTo>
                  <a:close/>
                  <a:moveTo>
                    <a:pt x="2841" y="19103"/>
                  </a:moveTo>
                  <a:lnTo>
                    <a:pt x="2841" y="20323"/>
                  </a:lnTo>
                  <a:lnTo>
                    <a:pt x="1455" y="20323"/>
                  </a:lnTo>
                  <a:lnTo>
                    <a:pt x="1455" y="19103"/>
                  </a:lnTo>
                  <a:close/>
                  <a:moveTo>
                    <a:pt x="20145" y="19103"/>
                  </a:moveTo>
                  <a:lnTo>
                    <a:pt x="20145" y="20323"/>
                  </a:lnTo>
                  <a:lnTo>
                    <a:pt x="18692" y="20323"/>
                  </a:lnTo>
                  <a:lnTo>
                    <a:pt x="18692" y="19103"/>
                  </a:lnTo>
                  <a:close/>
                  <a:moveTo>
                    <a:pt x="727" y="0"/>
                  </a:moveTo>
                  <a:cubicBezTo>
                    <a:pt x="331" y="0"/>
                    <a:pt x="0" y="291"/>
                    <a:pt x="0" y="640"/>
                  </a:cubicBezTo>
                  <a:lnTo>
                    <a:pt x="0" y="3194"/>
                  </a:lnTo>
                  <a:cubicBezTo>
                    <a:pt x="0" y="3542"/>
                    <a:pt x="331" y="3833"/>
                    <a:pt x="727" y="3833"/>
                  </a:cubicBezTo>
                  <a:lnTo>
                    <a:pt x="1455" y="3833"/>
                  </a:lnTo>
                  <a:lnTo>
                    <a:pt x="1455" y="17768"/>
                  </a:lnTo>
                  <a:lnTo>
                    <a:pt x="727" y="17768"/>
                  </a:lnTo>
                  <a:cubicBezTo>
                    <a:pt x="331" y="17768"/>
                    <a:pt x="0" y="18058"/>
                    <a:pt x="0" y="18406"/>
                  </a:cubicBezTo>
                  <a:lnTo>
                    <a:pt x="0" y="20962"/>
                  </a:lnTo>
                  <a:cubicBezTo>
                    <a:pt x="0" y="21311"/>
                    <a:pt x="331" y="21600"/>
                    <a:pt x="727" y="21600"/>
                  </a:cubicBezTo>
                  <a:lnTo>
                    <a:pt x="3633" y="21600"/>
                  </a:lnTo>
                  <a:cubicBezTo>
                    <a:pt x="4029" y="21600"/>
                    <a:pt x="4361" y="21311"/>
                    <a:pt x="4361" y="20962"/>
                  </a:cubicBezTo>
                  <a:lnTo>
                    <a:pt x="4361" y="20323"/>
                  </a:lnTo>
                  <a:lnTo>
                    <a:pt x="17239" y="20323"/>
                  </a:lnTo>
                  <a:lnTo>
                    <a:pt x="17239" y="20962"/>
                  </a:lnTo>
                  <a:cubicBezTo>
                    <a:pt x="17239" y="21311"/>
                    <a:pt x="17571" y="21600"/>
                    <a:pt x="17967" y="21600"/>
                  </a:cubicBezTo>
                  <a:lnTo>
                    <a:pt x="20873" y="21600"/>
                  </a:lnTo>
                  <a:cubicBezTo>
                    <a:pt x="21269" y="21600"/>
                    <a:pt x="21600" y="21311"/>
                    <a:pt x="21600" y="20962"/>
                  </a:cubicBezTo>
                  <a:lnTo>
                    <a:pt x="21600" y="18406"/>
                  </a:lnTo>
                  <a:cubicBezTo>
                    <a:pt x="21600" y="18058"/>
                    <a:pt x="21269" y="17768"/>
                    <a:pt x="20873" y="17768"/>
                  </a:cubicBezTo>
                  <a:lnTo>
                    <a:pt x="20145" y="17768"/>
                  </a:lnTo>
                  <a:lnTo>
                    <a:pt x="20145" y="3833"/>
                  </a:lnTo>
                  <a:lnTo>
                    <a:pt x="20805" y="3833"/>
                  </a:lnTo>
                  <a:cubicBezTo>
                    <a:pt x="21202" y="3833"/>
                    <a:pt x="21533" y="3542"/>
                    <a:pt x="21533" y="3194"/>
                  </a:cubicBezTo>
                  <a:lnTo>
                    <a:pt x="21533" y="640"/>
                  </a:lnTo>
                  <a:cubicBezTo>
                    <a:pt x="21533" y="291"/>
                    <a:pt x="21202" y="0"/>
                    <a:pt x="20805" y="0"/>
                  </a:cubicBezTo>
                  <a:lnTo>
                    <a:pt x="17900" y="0"/>
                  </a:lnTo>
                  <a:cubicBezTo>
                    <a:pt x="17503" y="0"/>
                    <a:pt x="17174" y="291"/>
                    <a:pt x="17174" y="640"/>
                  </a:cubicBezTo>
                  <a:lnTo>
                    <a:pt x="17174" y="1277"/>
                  </a:lnTo>
                  <a:lnTo>
                    <a:pt x="4361" y="1277"/>
                  </a:lnTo>
                  <a:lnTo>
                    <a:pt x="4361" y="640"/>
                  </a:lnTo>
                  <a:cubicBezTo>
                    <a:pt x="4361" y="291"/>
                    <a:pt x="4029" y="0"/>
                    <a:pt x="36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37" name="Google Shape;5737;p43"/>
            <p:cNvSpPr/>
            <p:nvPr/>
          </p:nvSpPr>
          <p:spPr>
            <a:xfrm>
              <a:off x="189695" y="525485"/>
              <a:ext cx="333647" cy="50176"/>
            </a:xfrm>
            <a:custGeom>
              <a:rect b="b" l="l" r="r" t="t"/>
              <a:pathLst>
                <a:path extrusionOk="0" h="21600" w="21600">
                  <a:moveTo>
                    <a:pt x="1555" y="0"/>
                  </a:moveTo>
                  <a:cubicBezTo>
                    <a:pt x="708" y="0"/>
                    <a:pt x="0" y="4707"/>
                    <a:pt x="0" y="10338"/>
                  </a:cubicBezTo>
                  <a:cubicBezTo>
                    <a:pt x="0" y="16893"/>
                    <a:pt x="708" y="21600"/>
                    <a:pt x="1555" y="21600"/>
                  </a:cubicBezTo>
                  <a:lnTo>
                    <a:pt x="19906" y="21600"/>
                  </a:lnTo>
                  <a:cubicBezTo>
                    <a:pt x="20892" y="21600"/>
                    <a:pt x="21600" y="16893"/>
                    <a:pt x="21600" y="10338"/>
                  </a:cubicBezTo>
                  <a:cubicBezTo>
                    <a:pt x="21600" y="4707"/>
                    <a:pt x="20892" y="0"/>
                    <a:pt x="199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38" name="Google Shape;5738;p43"/>
            <p:cNvSpPr/>
            <p:nvPr/>
          </p:nvSpPr>
          <p:spPr>
            <a:xfrm>
              <a:off x="189695" y="621406"/>
              <a:ext cx="333647" cy="47961"/>
            </a:xfrm>
            <a:custGeom>
              <a:rect b="b" l="l" r="r" t="t"/>
              <a:pathLst>
                <a:path extrusionOk="0" h="21600" w="21600">
                  <a:moveTo>
                    <a:pt x="1555" y="0"/>
                  </a:moveTo>
                  <a:cubicBezTo>
                    <a:pt x="708" y="0"/>
                    <a:pt x="0" y="4925"/>
                    <a:pt x="0" y="10816"/>
                  </a:cubicBezTo>
                  <a:cubicBezTo>
                    <a:pt x="0" y="16706"/>
                    <a:pt x="708" y="21600"/>
                    <a:pt x="1555" y="21600"/>
                  </a:cubicBezTo>
                  <a:lnTo>
                    <a:pt x="19906" y="21600"/>
                  </a:lnTo>
                  <a:cubicBezTo>
                    <a:pt x="20892" y="21600"/>
                    <a:pt x="21600" y="16706"/>
                    <a:pt x="21600" y="10816"/>
                  </a:cubicBezTo>
                  <a:cubicBezTo>
                    <a:pt x="21600" y="4925"/>
                    <a:pt x="20892" y="0"/>
                    <a:pt x="199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39" name="Google Shape;5739;p43"/>
            <p:cNvSpPr/>
            <p:nvPr/>
          </p:nvSpPr>
          <p:spPr>
            <a:xfrm>
              <a:off x="148310" y="143949"/>
              <a:ext cx="425138" cy="322642"/>
            </a:xfrm>
            <a:custGeom>
              <a:rect b="b" l="l" r="r" t="t"/>
              <a:pathLst>
                <a:path extrusionOk="0" h="21600" w="21600">
                  <a:moveTo>
                    <a:pt x="16505" y="3063"/>
                  </a:moveTo>
                  <a:lnTo>
                    <a:pt x="10524" y="9192"/>
                  </a:lnTo>
                  <a:lnTo>
                    <a:pt x="4430" y="3063"/>
                  </a:lnTo>
                  <a:close/>
                  <a:moveTo>
                    <a:pt x="2103" y="4814"/>
                  </a:moveTo>
                  <a:lnTo>
                    <a:pt x="8530" y="11092"/>
                  </a:lnTo>
                  <a:lnTo>
                    <a:pt x="2103" y="17514"/>
                  </a:lnTo>
                  <a:lnTo>
                    <a:pt x="2103" y="4814"/>
                  </a:lnTo>
                  <a:close/>
                  <a:moveTo>
                    <a:pt x="18833" y="4814"/>
                  </a:moveTo>
                  <a:lnTo>
                    <a:pt x="18833" y="17514"/>
                  </a:lnTo>
                  <a:lnTo>
                    <a:pt x="12518" y="11092"/>
                  </a:lnTo>
                  <a:lnTo>
                    <a:pt x="18833" y="4814"/>
                  </a:lnTo>
                  <a:close/>
                  <a:moveTo>
                    <a:pt x="10524" y="13135"/>
                  </a:moveTo>
                  <a:lnTo>
                    <a:pt x="16505" y="19121"/>
                  </a:lnTo>
                  <a:lnTo>
                    <a:pt x="4539" y="19121"/>
                  </a:lnTo>
                  <a:lnTo>
                    <a:pt x="10524" y="13135"/>
                  </a:lnTo>
                  <a:close/>
                  <a:moveTo>
                    <a:pt x="1108" y="0"/>
                  </a:moveTo>
                  <a:cubicBezTo>
                    <a:pt x="552" y="0"/>
                    <a:pt x="0" y="584"/>
                    <a:pt x="0" y="1311"/>
                  </a:cubicBezTo>
                  <a:lnTo>
                    <a:pt x="0" y="20289"/>
                  </a:lnTo>
                  <a:cubicBezTo>
                    <a:pt x="222" y="20873"/>
                    <a:pt x="443" y="21308"/>
                    <a:pt x="886" y="21600"/>
                  </a:cubicBezTo>
                  <a:lnTo>
                    <a:pt x="20383" y="21600"/>
                  </a:lnTo>
                  <a:cubicBezTo>
                    <a:pt x="20935" y="21600"/>
                    <a:pt x="21491" y="21016"/>
                    <a:pt x="21600" y="19997"/>
                  </a:cubicBezTo>
                  <a:lnTo>
                    <a:pt x="21378" y="1459"/>
                  </a:lnTo>
                  <a:cubicBezTo>
                    <a:pt x="21378" y="727"/>
                    <a:pt x="20935" y="144"/>
                    <a:pt x="203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740" name="Google Shape;5740;p43"/>
          <p:cNvSpPr/>
          <p:nvPr/>
        </p:nvSpPr>
        <p:spPr>
          <a:xfrm>
            <a:off x="18034297" y="3734645"/>
            <a:ext cx="806538" cy="807849"/>
          </a:xfrm>
          <a:custGeom>
            <a:rect b="b" l="l" r="r" t="t"/>
            <a:pathLst>
              <a:path extrusionOk="0" h="21600" w="20645">
                <a:moveTo>
                  <a:pt x="16031" y="2172"/>
                </a:moveTo>
                <a:lnTo>
                  <a:pt x="16031" y="4271"/>
                </a:lnTo>
                <a:cubicBezTo>
                  <a:pt x="16031" y="4621"/>
                  <a:pt x="16311" y="4913"/>
                  <a:pt x="16646" y="4913"/>
                </a:cubicBezTo>
                <a:lnTo>
                  <a:pt x="18543" y="4913"/>
                </a:lnTo>
                <a:lnTo>
                  <a:pt x="16088" y="7478"/>
                </a:lnTo>
                <a:lnTo>
                  <a:pt x="13576" y="7478"/>
                </a:lnTo>
                <a:lnTo>
                  <a:pt x="13576" y="4737"/>
                </a:lnTo>
                <a:lnTo>
                  <a:pt x="16031" y="2172"/>
                </a:lnTo>
                <a:close/>
                <a:moveTo>
                  <a:pt x="7886" y="11437"/>
                </a:moveTo>
                <a:cubicBezTo>
                  <a:pt x="8148" y="11437"/>
                  <a:pt x="8414" y="11495"/>
                  <a:pt x="8665" y="11617"/>
                </a:cubicBezTo>
                <a:lnTo>
                  <a:pt x="7381" y="12959"/>
                </a:lnTo>
                <a:cubicBezTo>
                  <a:pt x="7158" y="13192"/>
                  <a:pt x="7158" y="13599"/>
                  <a:pt x="7381" y="13832"/>
                </a:cubicBezTo>
                <a:cubicBezTo>
                  <a:pt x="7493" y="13948"/>
                  <a:pt x="7647" y="14008"/>
                  <a:pt x="7799" y="14008"/>
                </a:cubicBezTo>
                <a:cubicBezTo>
                  <a:pt x="7953" y="14008"/>
                  <a:pt x="8107" y="13948"/>
                  <a:pt x="8219" y="13832"/>
                </a:cubicBezTo>
                <a:lnTo>
                  <a:pt x="9501" y="12492"/>
                </a:lnTo>
                <a:cubicBezTo>
                  <a:pt x="9836" y="13249"/>
                  <a:pt x="9670" y="14124"/>
                  <a:pt x="9112" y="14707"/>
                </a:cubicBezTo>
                <a:cubicBezTo>
                  <a:pt x="8777" y="15057"/>
                  <a:pt x="8316" y="15231"/>
                  <a:pt x="7849" y="15231"/>
                </a:cubicBezTo>
                <a:cubicBezTo>
                  <a:pt x="7381" y="15231"/>
                  <a:pt x="6906" y="15057"/>
                  <a:pt x="6543" y="14707"/>
                </a:cubicBezTo>
                <a:cubicBezTo>
                  <a:pt x="5873" y="13948"/>
                  <a:pt x="5873" y="12725"/>
                  <a:pt x="6543" y="12026"/>
                </a:cubicBezTo>
                <a:cubicBezTo>
                  <a:pt x="6908" y="11645"/>
                  <a:pt x="7392" y="11437"/>
                  <a:pt x="7886" y="11437"/>
                </a:cubicBezTo>
                <a:close/>
                <a:moveTo>
                  <a:pt x="7907" y="8939"/>
                </a:moveTo>
                <a:cubicBezTo>
                  <a:pt x="8791" y="8939"/>
                  <a:pt x="9666" y="9234"/>
                  <a:pt x="10394" y="9809"/>
                </a:cubicBezTo>
                <a:lnTo>
                  <a:pt x="9558" y="10684"/>
                </a:lnTo>
                <a:cubicBezTo>
                  <a:pt x="9069" y="10344"/>
                  <a:pt x="8502" y="10175"/>
                  <a:pt x="7932" y="10175"/>
                </a:cubicBezTo>
                <a:cubicBezTo>
                  <a:pt x="7133" y="10175"/>
                  <a:pt x="6325" y="10505"/>
                  <a:pt x="5707" y="11151"/>
                </a:cubicBezTo>
                <a:cubicBezTo>
                  <a:pt x="4534" y="12376"/>
                  <a:pt x="4534" y="14415"/>
                  <a:pt x="5707" y="15581"/>
                </a:cubicBezTo>
                <a:cubicBezTo>
                  <a:pt x="6293" y="16193"/>
                  <a:pt x="7074" y="16500"/>
                  <a:pt x="7849" y="16500"/>
                </a:cubicBezTo>
                <a:cubicBezTo>
                  <a:pt x="8623" y="16500"/>
                  <a:pt x="9390" y="16193"/>
                  <a:pt x="9948" y="15581"/>
                </a:cubicBezTo>
                <a:cubicBezTo>
                  <a:pt x="11009" y="14474"/>
                  <a:pt x="11176" y="12783"/>
                  <a:pt x="10394" y="11558"/>
                </a:cubicBezTo>
                <a:lnTo>
                  <a:pt x="11232" y="10684"/>
                </a:lnTo>
                <a:cubicBezTo>
                  <a:pt x="12460" y="12433"/>
                  <a:pt x="12348" y="14940"/>
                  <a:pt x="10897" y="16513"/>
                </a:cubicBezTo>
                <a:cubicBezTo>
                  <a:pt x="10059" y="17388"/>
                  <a:pt x="8972" y="17825"/>
                  <a:pt x="7882" y="17825"/>
                </a:cubicBezTo>
                <a:cubicBezTo>
                  <a:pt x="6795" y="17825"/>
                  <a:pt x="5707" y="17388"/>
                  <a:pt x="4869" y="16513"/>
                </a:cubicBezTo>
                <a:cubicBezTo>
                  <a:pt x="3195" y="14765"/>
                  <a:pt x="3195" y="12026"/>
                  <a:pt x="4869" y="10275"/>
                </a:cubicBezTo>
                <a:cubicBezTo>
                  <a:pt x="5728" y="9378"/>
                  <a:pt x="6825" y="8939"/>
                  <a:pt x="7907" y="8939"/>
                </a:cubicBezTo>
                <a:close/>
                <a:moveTo>
                  <a:pt x="7865" y="6408"/>
                </a:moveTo>
                <a:cubicBezTo>
                  <a:pt x="9379" y="6408"/>
                  <a:pt x="10894" y="6935"/>
                  <a:pt x="12125" y="8003"/>
                </a:cubicBezTo>
                <a:lnTo>
                  <a:pt x="11287" y="8876"/>
                </a:lnTo>
                <a:cubicBezTo>
                  <a:pt x="10265" y="8055"/>
                  <a:pt x="9034" y="7633"/>
                  <a:pt x="7813" y="7633"/>
                </a:cubicBezTo>
                <a:cubicBezTo>
                  <a:pt x="6433" y="7633"/>
                  <a:pt x="5067" y="8171"/>
                  <a:pt x="4033" y="9285"/>
                </a:cubicBezTo>
                <a:cubicBezTo>
                  <a:pt x="1856" y="11558"/>
                  <a:pt x="1856" y="15114"/>
                  <a:pt x="4033" y="17388"/>
                </a:cubicBezTo>
                <a:cubicBezTo>
                  <a:pt x="5120" y="18525"/>
                  <a:pt x="6516" y="19093"/>
                  <a:pt x="7911" y="19093"/>
                </a:cubicBezTo>
                <a:cubicBezTo>
                  <a:pt x="9307" y="19093"/>
                  <a:pt x="10701" y="18525"/>
                  <a:pt x="11790" y="17388"/>
                </a:cubicBezTo>
                <a:cubicBezTo>
                  <a:pt x="13799" y="15290"/>
                  <a:pt x="13856" y="11967"/>
                  <a:pt x="12180" y="9809"/>
                </a:cubicBezTo>
                <a:lnTo>
                  <a:pt x="13018" y="8936"/>
                </a:lnTo>
                <a:cubicBezTo>
                  <a:pt x="15138" y="11617"/>
                  <a:pt x="14972" y="15697"/>
                  <a:pt x="12571" y="18264"/>
                </a:cubicBezTo>
                <a:cubicBezTo>
                  <a:pt x="11261" y="19603"/>
                  <a:pt x="9544" y="20273"/>
                  <a:pt x="7834" y="20273"/>
                </a:cubicBezTo>
                <a:cubicBezTo>
                  <a:pt x="6125" y="20273"/>
                  <a:pt x="4423" y="19603"/>
                  <a:pt x="3140" y="18264"/>
                </a:cubicBezTo>
                <a:cubicBezTo>
                  <a:pt x="571" y="15581"/>
                  <a:pt x="571" y="11151"/>
                  <a:pt x="3140" y="8410"/>
                </a:cubicBezTo>
                <a:cubicBezTo>
                  <a:pt x="4442" y="7082"/>
                  <a:pt x="6153" y="6408"/>
                  <a:pt x="7865" y="6408"/>
                </a:cubicBezTo>
                <a:close/>
                <a:moveTo>
                  <a:pt x="16768" y="0"/>
                </a:moveTo>
                <a:cubicBezTo>
                  <a:pt x="16616" y="0"/>
                  <a:pt x="16455" y="59"/>
                  <a:pt x="16311" y="191"/>
                </a:cubicBezTo>
                <a:lnTo>
                  <a:pt x="12626" y="4038"/>
                </a:lnTo>
                <a:cubicBezTo>
                  <a:pt x="12460" y="4213"/>
                  <a:pt x="12403" y="4330"/>
                  <a:pt x="12403" y="4504"/>
                </a:cubicBezTo>
                <a:lnTo>
                  <a:pt x="12403" y="6662"/>
                </a:lnTo>
                <a:cubicBezTo>
                  <a:pt x="11048" y="5683"/>
                  <a:pt x="9452" y="5194"/>
                  <a:pt x="7856" y="5194"/>
                </a:cubicBezTo>
                <a:cubicBezTo>
                  <a:pt x="5841" y="5194"/>
                  <a:pt x="3829" y="5975"/>
                  <a:pt x="2302" y="7537"/>
                </a:cubicBezTo>
                <a:cubicBezTo>
                  <a:pt x="-768" y="10742"/>
                  <a:pt x="-768" y="15990"/>
                  <a:pt x="2302" y="19196"/>
                </a:cubicBezTo>
                <a:cubicBezTo>
                  <a:pt x="3836" y="20799"/>
                  <a:pt x="5859" y="21600"/>
                  <a:pt x="7882" y="21600"/>
                </a:cubicBezTo>
                <a:cubicBezTo>
                  <a:pt x="9907" y="21600"/>
                  <a:pt x="11930" y="20799"/>
                  <a:pt x="13464" y="19196"/>
                </a:cubicBezTo>
                <a:cubicBezTo>
                  <a:pt x="16200" y="16397"/>
                  <a:pt x="16478" y="11909"/>
                  <a:pt x="14357" y="8703"/>
                </a:cubicBezTo>
                <a:lnTo>
                  <a:pt x="16366" y="8703"/>
                </a:lnTo>
                <a:cubicBezTo>
                  <a:pt x="16534" y="8703"/>
                  <a:pt x="16758" y="8643"/>
                  <a:pt x="16812" y="8527"/>
                </a:cubicBezTo>
                <a:lnTo>
                  <a:pt x="20497" y="4621"/>
                </a:lnTo>
                <a:cubicBezTo>
                  <a:pt x="20832" y="4271"/>
                  <a:pt x="20552" y="3631"/>
                  <a:pt x="20106" y="3631"/>
                </a:cubicBezTo>
                <a:lnTo>
                  <a:pt x="17370" y="3631"/>
                </a:lnTo>
                <a:lnTo>
                  <a:pt x="17370" y="657"/>
                </a:lnTo>
                <a:cubicBezTo>
                  <a:pt x="17370" y="261"/>
                  <a:pt x="17089" y="0"/>
                  <a:pt x="167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741" name="Google Shape;5741;p43"/>
          <p:cNvGrpSpPr/>
          <p:nvPr/>
        </p:nvGrpSpPr>
        <p:grpSpPr>
          <a:xfrm>
            <a:off x="18045459" y="4732621"/>
            <a:ext cx="806744" cy="808890"/>
            <a:chOff x="0" y="69"/>
            <a:chExt cx="806742" cy="808889"/>
          </a:xfrm>
        </p:grpSpPr>
        <p:sp>
          <p:nvSpPr>
            <p:cNvPr id="5742" name="Google Shape;5742;p43"/>
            <p:cNvSpPr/>
            <p:nvPr/>
          </p:nvSpPr>
          <p:spPr>
            <a:xfrm>
              <a:off x="0" y="69"/>
              <a:ext cx="806742" cy="808889"/>
            </a:xfrm>
            <a:custGeom>
              <a:rect b="b" l="l" r="r" t="t"/>
              <a:pathLst>
                <a:path extrusionOk="0" h="21600" w="21600">
                  <a:moveTo>
                    <a:pt x="19673" y="1222"/>
                  </a:moveTo>
                  <a:cubicBezTo>
                    <a:pt x="20023" y="1222"/>
                    <a:pt x="20316" y="1514"/>
                    <a:pt x="20316" y="1863"/>
                  </a:cubicBezTo>
                  <a:lnTo>
                    <a:pt x="20316" y="5006"/>
                  </a:lnTo>
                  <a:lnTo>
                    <a:pt x="1227" y="5006"/>
                  </a:lnTo>
                  <a:lnTo>
                    <a:pt x="1227" y="1863"/>
                  </a:lnTo>
                  <a:cubicBezTo>
                    <a:pt x="1227" y="1514"/>
                    <a:pt x="1518" y="1222"/>
                    <a:pt x="1868" y="1222"/>
                  </a:cubicBezTo>
                  <a:close/>
                  <a:moveTo>
                    <a:pt x="20258" y="6230"/>
                  </a:moveTo>
                  <a:lnTo>
                    <a:pt x="20258" y="17059"/>
                  </a:lnTo>
                  <a:cubicBezTo>
                    <a:pt x="20316" y="17525"/>
                    <a:pt x="20023" y="17758"/>
                    <a:pt x="19673" y="17758"/>
                  </a:cubicBezTo>
                  <a:lnTo>
                    <a:pt x="16521" y="17758"/>
                  </a:lnTo>
                  <a:lnTo>
                    <a:pt x="15880" y="17059"/>
                  </a:lnTo>
                  <a:cubicBezTo>
                    <a:pt x="15937" y="16943"/>
                    <a:pt x="16054" y="16710"/>
                    <a:pt x="16113" y="16477"/>
                  </a:cubicBezTo>
                  <a:lnTo>
                    <a:pt x="17047" y="16477"/>
                  </a:lnTo>
                  <a:cubicBezTo>
                    <a:pt x="17397" y="16477"/>
                    <a:pt x="17688" y="16185"/>
                    <a:pt x="17688" y="15836"/>
                  </a:cubicBezTo>
                  <a:lnTo>
                    <a:pt x="17688" y="13275"/>
                  </a:lnTo>
                  <a:cubicBezTo>
                    <a:pt x="17688" y="12925"/>
                    <a:pt x="17397" y="12633"/>
                    <a:pt x="17047" y="12633"/>
                  </a:cubicBezTo>
                  <a:lnTo>
                    <a:pt x="16113" y="12633"/>
                  </a:lnTo>
                  <a:cubicBezTo>
                    <a:pt x="16054" y="12400"/>
                    <a:pt x="15937" y="12284"/>
                    <a:pt x="15880" y="12051"/>
                  </a:cubicBezTo>
                  <a:lnTo>
                    <a:pt x="16521" y="11412"/>
                  </a:lnTo>
                  <a:cubicBezTo>
                    <a:pt x="16754" y="11179"/>
                    <a:pt x="16754" y="10713"/>
                    <a:pt x="16521" y="10538"/>
                  </a:cubicBezTo>
                  <a:lnTo>
                    <a:pt x="14713" y="8675"/>
                  </a:lnTo>
                  <a:cubicBezTo>
                    <a:pt x="14596" y="8588"/>
                    <a:pt x="14435" y="8544"/>
                    <a:pt x="14273" y="8544"/>
                  </a:cubicBezTo>
                  <a:cubicBezTo>
                    <a:pt x="14114" y="8544"/>
                    <a:pt x="13953" y="8588"/>
                    <a:pt x="13836" y="8675"/>
                  </a:cubicBezTo>
                  <a:lnTo>
                    <a:pt x="13193" y="9373"/>
                  </a:lnTo>
                  <a:cubicBezTo>
                    <a:pt x="13019" y="9314"/>
                    <a:pt x="12843" y="9198"/>
                    <a:pt x="12609" y="9140"/>
                  </a:cubicBezTo>
                  <a:lnTo>
                    <a:pt x="12609" y="8209"/>
                  </a:lnTo>
                  <a:cubicBezTo>
                    <a:pt x="12609" y="7801"/>
                    <a:pt x="12319" y="7510"/>
                    <a:pt x="11968" y="7510"/>
                  </a:cubicBezTo>
                  <a:lnTo>
                    <a:pt x="9400" y="7510"/>
                  </a:lnTo>
                  <a:cubicBezTo>
                    <a:pt x="9050" y="7510"/>
                    <a:pt x="8757" y="7801"/>
                    <a:pt x="8757" y="8209"/>
                  </a:cubicBezTo>
                  <a:lnTo>
                    <a:pt x="8757" y="9140"/>
                  </a:lnTo>
                  <a:cubicBezTo>
                    <a:pt x="8524" y="9198"/>
                    <a:pt x="8349" y="9257"/>
                    <a:pt x="8173" y="9373"/>
                  </a:cubicBezTo>
                  <a:lnTo>
                    <a:pt x="7473" y="8675"/>
                  </a:lnTo>
                  <a:cubicBezTo>
                    <a:pt x="7386" y="8588"/>
                    <a:pt x="7225" y="8544"/>
                    <a:pt x="7056" y="8544"/>
                  </a:cubicBezTo>
                  <a:cubicBezTo>
                    <a:pt x="6889" y="8544"/>
                    <a:pt x="6713" y="8588"/>
                    <a:pt x="6597" y="8675"/>
                  </a:cubicBezTo>
                  <a:lnTo>
                    <a:pt x="4788" y="10538"/>
                  </a:lnTo>
                  <a:cubicBezTo>
                    <a:pt x="4555" y="10770"/>
                    <a:pt x="4555" y="11179"/>
                    <a:pt x="4788" y="11412"/>
                  </a:cubicBezTo>
                  <a:lnTo>
                    <a:pt x="5429" y="12051"/>
                  </a:lnTo>
                  <a:cubicBezTo>
                    <a:pt x="5372" y="12168"/>
                    <a:pt x="5312" y="12400"/>
                    <a:pt x="5255" y="12633"/>
                  </a:cubicBezTo>
                  <a:lnTo>
                    <a:pt x="4262" y="12633"/>
                  </a:lnTo>
                  <a:cubicBezTo>
                    <a:pt x="3912" y="12633"/>
                    <a:pt x="3621" y="12925"/>
                    <a:pt x="3621" y="13275"/>
                  </a:cubicBezTo>
                  <a:lnTo>
                    <a:pt x="3621" y="15836"/>
                  </a:lnTo>
                  <a:cubicBezTo>
                    <a:pt x="3621" y="16185"/>
                    <a:pt x="3912" y="16477"/>
                    <a:pt x="4262" y="16477"/>
                  </a:cubicBezTo>
                  <a:lnTo>
                    <a:pt x="5255" y="16477"/>
                  </a:lnTo>
                  <a:cubicBezTo>
                    <a:pt x="5312" y="16710"/>
                    <a:pt x="5372" y="16884"/>
                    <a:pt x="5429" y="17059"/>
                  </a:cubicBezTo>
                  <a:lnTo>
                    <a:pt x="4788" y="17758"/>
                  </a:lnTo>
                  <a:lnTo>
                    <a:pt x="1810" y="17758"/>
                  </a:lnTo>
                  <a:cubicBezTo>
                    <a:pt x="1460" y="17758"/>
                    <a:pt x="1167" y="17466"/>
                    <a:pt x="1167" y="17059"/>
                  </a:cubicBezTo>
                  <a:lnTo>
                    <a:pt x="1167" y="6230"/>
                  </a:lnTo>
                  <a:close/>
                  <a:moveTo>
                    <a:pt x="11325" y="8732"/>
                  </a:moveTo>
                  <a:lnTo>
                    <a:pt x="11325" y="9490"/>
                  </a:lnTo>
                  <a:cubicBezTo>
                    <a:pt x="11325" y="9782"/>
                    <a:pt x="11501" y="10015"/>
                    <a:pt x="11792" y="10072"/>
                  </a:cubicBezTo>
                  <a:cubicBezTo>
                    <a:pt x="12142" y="10188"/>
                    <a:pt x="12609" y="10364"/>
                    <a:pt x="12960" y="10597"/>
                  </a:cubicBezTo>
                  <a:cubicBezTo>
                    <a:pt x="13047" y="10660"/>
                    <a:pt x="13149" y="10685"/>
                    <a:pt x="13254" y="10685"/>
                  </a:cubicBezTo>
                  <a:cubicBezTo>
                    <a:pt x="13436" y="10685"/>
                    <a:pt x="13630" y="10611"/>
                    <a:pt x="13777" y="10538"/>
                  </a:cubicBezTo>
                  <a:lnTo>
                    <a:pt x="14362" y="9955"/>
                  </a:lnTo>
                  <a:lnTo>
                    <a:pt x="15237" y="10830"/>
                  </a:lnTo>
                  <a:lnTo>
                    <a:pt x="14653" y="11412"/>
                  </a:lnTo>
                  <a:cubicBezTo>
                    <a:pt x="14420" y="11645"/>
                    <a:pt x="14420" y="11935"/>
                    <a:pt x="14596" y="12227"/>
                  </a:cubicBezTo>
                  <a:cubicBezTo>
                    <a:pt x="14770" y="12576"/>
                    <a:pt x="14946" y="12925"/>
                    <a:pt x="15063" y="13391"/>
                  </a:cubicBezTo>
                  <a:cubicBezTo>
                    <a:pt x="15179" y="13681"/>
                    <a:pt x="15354" y="13857"/>
                    <a:pt x="15646" y="13857"/>
                  </a:cubicBezTo>
                  <a:lnTo>
                    <a:pt x="16464" y="13857"/>
                  </a:lnTo>
                  <a:lnTo>
                    <a:pt x="16464" y="15137"/>
                  </a:lnTo>
                  <a:lnTo>
                    <a:pt x="15646" y="15137"/>
                  </a:lnTo>
                  <a:cubicBezTo>
                    <a:pt x="15354" y="15137"/>
                    <a:pt x="15179" y="15311"/>
                    <a:pt x="15063" y="15603"/>
                  </a:cubicBezTo>
                  <a:cubicBezTo>
                    <a:pt x="15003" y="16012"/>
                    <a:pt x="14770" y="16418"/>
                    <a:pt x="14596" y="16767"/>
                  </a:cubicBezTo>
                  <a:cubicBezTo>
                    <a:pt x="14420" y="17000"/>
                    <a:pt x="14479" y="17349"/>
                    <a:pt x="14653" y="17582"/>
                  </a:cubicBezTo>
                  <a:lnTo>
                    <a:pt x="15237" y="18164"/>
                  </a:lnTo>
                  <a:lnTo>
                    <a:pt x="14362" y="19039"/>
                  </a:lnTo>
                  <a:lnTo>
                    <a:pt x="13777" y="18456"/>
                  </a:lnTo>
                  <a:cubicBezTo>
                    <a:pt x="13653" y="18331"/>
                    <a:pt x="13510" y="18274"/>
                    <a:pt x="13362" y="18274"/>
                  </a:cubicBezTo>
                  <a:cubicBezTo>
                    <a:pt x="13232" y="18274"/>
                    <a:pt x="13097" y="18316"/>
                    <a:pt x="12960" y="18397"/>
                  </a:cubicBezTo>
                  <a:cubicBezTo>
                    <a:pt x="12609" y="18630"/>
                    <a:pt x="12259" y="18747"/>
                    <a:pt x="11792" y="18863"/>
                  </a:cubicBezTo>
                  <a:cubicBezTo>
                    <a:pt x="11501" y="18979"/>
                    <a:pt x="11325" y="19155"/>
                    <a:pt x="11325" y="19504"/>
                  </a:cubicBezTo>
                  <a:lnTo>
                    <a:pt x="11325" y="20260"/>
                  </a:lnTo>
                  <a:lnTo>
                    <a:pt x="10041" y="20260"/>
                  </a:lnTo>
                  <a:lnTo>
                    <a:pt x="10041" y="19504"/>
                  </a:lnTo>
                  <a:cubicBezTo>
                    <a:pt x="10041" y="19155"/>
                    <a:pt x="9867" y="18979"/>
                    <a:pt x="9574" y="18863"/>
                  </a:cubicBezTo>
                  <a:cubicBezTo>
                    <a:pt x="9167" y="18806"/>
                    <a:pt x="8757" y="18573"/>
                    <a:pt x="8407" y="18397"/>
                  </a:cubicBezTo>
                  <a:cubicBezTo>
                    <a:pt x="8322" y="18333"/>
                    <a:pt x="8220" y="18309"/>
                    <a:pt x="8114" y="18309"/>
                  </a:cubicBezTo>
                  <a:cubicBezTo>
                    <a:pt x="7933" y="18309"/>
                    <a:pt x="7738" y="18383"/>
                    <a:pt x="7590" y="18456"/>
                  </a:cubicBezTo>
                  <a:lnTo>
                    <a:pt x="7006" y="19039"/>
                  </a:lnTo>
                  <a:lnTo>
                    <a:pt x="6130" y="18164"/>
                  </a:lnTo>
                  <a:lnTo>
                    <a:pt x="6713" y="17582"/>
                  </a:lnTo>
                  <a:cubicBezTo>
                    <a:pt x="6947" y="17349"/>
                    <a:pt x="6947" y="17059"/>
                    <a:pt x="6773" y="16767"/>
                  </a:cubicBezTo>
                  <a:cubicBezTo>
                    <a:pt x="6539" y="16418"/>
                    <a:pt x="6422" y="16069"/>
                    <a:pt x="6246" y="15603"/>
                  </a:cubicBezTo>
                  <a:cubicBezTo>
                    <a:pt x="6189" y="15311"/>
                    <a:pt x="5955" y="15137"/>
                    <a:pt x="5663" y="15137"/>
                  </a:cubicBezTo>
                  <a:lnTo>
                    <a:pt x="4905" y="15137"/>
                  </a:lnTo>
                  <a:lnTo>
                    <a:pt x="4905" y="13857"/>
                  </a:lnTo>
                  <a:lnTo>
                    <a:pt x="5663" y="13857"/>
                  </a:lnTo>
                  <a:cubicBezTo>
                    <a:pt x="5955" y="13857"/>
                    <a:pt x="6189" y="13681"/>
                    <a:pt x="6246" y="13391"/>
                  </a:cubicBezTo>
                  <a:cubicBezTo>
                    <a:pt x="6363" y="12983"/>
                    <a:pt x="6539" y="12576"/>
                    <a:pt x="6773" y="12227"/>
                  </a:cubicBezTo>
                  <a:cubicBezTo>
                    <a:pt x="6947" y="11994"/>
                    <a:pt x="6830" y="11645"/>
                    <a:pt x="6713" y="11412"/>
                  </a:cubicBezTo>
                  <a:lnTo>
                    <a:pt x="6130" y="10830"/>
                  </a:lnTo>
                  <a:lnTo>
                    <a:pt x="7006" y="9955"/>
                  </a:lnTo>
                  <a:lnTo>
                    <a:pt x="7590" y="10538"/>
                  </a:lnTo>
                  <a:cubicBezTo>
                    <a:pt x="7714" y="10663"/>
                    <a:pt x="7857" y="10721"/>
                    <a:pt x="8007" y="10721"/>
                  </a:cubicBezTo>
                  <a:cubicBezTo>
                    <a:pt x="8136" y="10721"/>
                    <a:pt x="8272" y="10676"/>
                    <a:pt x="8407" y="10597"/>
                  </a:cubicBezTo>
                  <a:cubicBezTo>
                    <a:pt x="8757" y="10364"/>
                    <a:pt x="9107" y="10247"/>
                    <a:pt x="9574" y="10072"/>
                  </a:cubicBezTo>
                  <a:cubicBezTo>
                    <a:pt x="9867" y="10015"/>
                    <a:pt x="10041" y="9782"/>
                    <a:pt x="10041" y="9490"/>
                  </a:cubicBezTo>
                  <a:lnTo>
                    <a:pt x="10041" y="8732"/>
                  </a:lnTo>
                  <a:close/>
                  <a:moveTo>
                    <a:pt x="1868" y="0"/>
                  </a:moveTo>
                  <a:cubicBezTo>
                    <a:pt x="876" y="0"/>
                    <a:pt x="0" y="872"/>
                    <a:pt x="0" y="1863"/>
                  </a:cubicBezTo>
                  <a:lnTo>
                    <a:pt x="0" y="17176"/>
                  </a:lnTo>
                  <a:cubicBezTo>
                    <a:pt x="0" y="18164"/>
                    <a:pt x="876" y="19039"/>
                    <a:pt x="1868" y="19039"/>
                  </a:cubicBezTo>
                  <a:lnTo>
                    <a:pt x="5312" y="19039"/>
                  </a:lnTo>
                  <a:lnTo>
                    <a:pt x="6713" y="20436"/>
                  </a:lnTo>
                  <a:cubicBezTo>
                    <a:pt x="6802" y="20552"/>
                    <a:pt x="6962" y="20609"/>
                    <a:pt x="7130" y="20609"/>
                  </a:cubicBezTo>
                  <a:cubicBezTo>
                    <a:pt x="7297" y="20609"/>
                    <a:pt x="7473" y="20552"/>
                    <a:pt x="7590" y="20436"/>
                  </a:cubicBezTo>
                  <a:lnTo>
                    <a:pt x="8231" y="19794"/>
                  </a:lnTo>
                  <a:cubicBezTo>
                    <a:pt x="8349" y="19854"/>
                    <a:pt x="8583" y="19911"/>
                    <a:pt x="8816" y="19970"/>
                  </a:cubicBezTo>
                  <a:lnTo>
                    <a:pt x="8816" y="20959"/>
                  </a:lnTo>
                  <a:cubicBezTo>
                    <a:pt x="8816" y="21308"/>
                    <a:pt x="9107" y="21600"/>
                    <a:pt x="9458" y="21600"/>
                  </a:cubicBezTo>
                  <a:lnTo>
                    <a:pt x="12026" y="21600"/>
                  </a:lnTo>
                  <a:cubicBezTo>
                    <a:pt x="12376" y="21600"/>
                    <a:pt x="12669" y="21308"/>
                    <a:pt x="12669" y="20959"/>
                  </a:cubicBezTo>
                  <a:lnTo>
                    <a:pt x="12669" y="19970"/>
                  </a:lnTo>
                  <a:cubicBezTo>
                    <a:pt x="12902" y="19911"/>
                    <a:pt x="13019" y="19854"/>
                    <a:pt x="13252" y="19794"/>
                  </a:cubicBezTo>
                  <a:lnTo>
                    <a:pt x="13894" y="20436"/>
                  </a:lnTo>
                  <a:cubicBezTo>
                    <a:pt x="14010" y="20552"/>
                    <a:pt x="14186" y="20609"/>
                    <a:pt x="14355" y="20609"/>
                  </a:cubicBezTo>
                  <a:cubicBezTo>
                    <a:pt x="14522" y="20609"/>
                    <a:pt x="14683" y="20552"/>
                    <a:pt x="14770" y="20436"/>
                  </a:cubicBezTo>
                  <a:lnTo>
                    <a:pt x="16171" y="19039"/>
                  </a:lnTo>
                  <a:lnTo>
                    <a:pt x="19673" y="19039"/>
                  </a:lnTo>
                  <a:cubicBezTo>
                    <a:pt x="20725" y="19039"/>
                    <a:pt x="21600" y="18164"/>
                    <a:pt x="21600" y="17176"/>
                  </a:cubicBezTo>
                  <a:lnTo>
                    <a:pt x="21600" y="1863"/>
                  </a:lnTo>
                  <a:cubicBezTo>
                    <a:pt x="21600" y="872"/>
                    <a:pt x="20783" y="0"/>
                    <a:pt x="196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43" name="Google Shape;5743;p43"/>
            <p:cNvSpPr/>
            <p:nvPr/>
          </p:nvSpPr>
          <p:spPr>
            <a:xfrm>
              <a:off x="91629" y="91629"/>
              <a:ext cx="50107" cy="50176"/>
            </a:xfrm>
            <a:custGeom>
              <a:rect b="b" l="l" r="r" t="t"/>
              <a:pathLst>
                <a:path extrusionOk="0" h="21600" w="21600">
                  <a:moveTo>
                    <a:pt x="10323" y="0"/>
                  </a:moveTo>
                  <a:cubicBezTo>
                    <a:pt x="4684" y="0"/>
                    <a:pt x="0" y="4678"/>
                    <a:pt x="0" y="10308"/>
                  </a:cubicBezTo>
                  <a:cubicBezTo>
                    <a:pt x="0" y="15939"/>
                    <a:pt x="4684" y="21600"/>
                    <a:pt x="10323" y="21600"/>
                  </a:cubicBezTo>
                  <a:cubicBezTo>
                    <a:pt x="16916" y="21600"/>
                    <a:pt x="21600" y="15939"/>
                    <a:pt x="21600" y="10308"/>
                  </a:cubicBezTo>
                  <a:cubicBezTo>
                    <a:pt x="21600" y="4678"/>
                    <a:pt x="16916" y="0"/>
                    <a:pt x="103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44" name="Google Shape;5744;p43"/>
            <p:cNvSpPr/>
            <p:nvPr/>
          </p:nvSpPr>
          <p:spPr>
            <a:xfrm>
              <a:off x="187549" y="91629"/>
              <a:ext cx="47962" cy="50176"/>
            </a:xfrm>
            <a:custGeom>
              <a:rect b="b" l="l" r="r" t="t"/>
              <a:pathLst>
                <a:path extrusionOk="0" h="21600" w="21600">
                  <a:moveTo>
                    <a:pt x="10784" y="0"/>
                  </a:moveTo>
                  <a:cubicBezTo>
                    <a:pt x="4894" y="0"/>
                    <a:pt x="0" y="4678"/>
                    <a:pt x="0" y="10308"/>
                  </a:cubicBezTo>
                  <a:cubicBezTo>
                    <a:pt x="0" y="16893"/>
                    <a:pt x="4894" y="21600"/>
                    <a:pt x="10784" y="21600"/>
                  </a:cubicBezTo>
                  <a:cubicBezTo>
                    <a:pt x="16675" y="21600"/>
                    <a:pt x="21600" y="16893"/>
                    <a:pt x="21600" y="10308"/>
                  </a:cubicBezTo>
                  <a:cubicBezTo>
                    <a:pt x="21600" y="4678"/>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45" name="Google Shape;5745;p43"/>
            <p:cNvSpPr/>
            <p:nvPr/>
          </p:nvSpPr>
          <p:spPr>
            <a:xfrm>
              <a:off x="283470" y="91629"/>
              <a:ext cx="47961" cy="50176"/>
            </a:xfrm>
            <a:custGeom>
              <a:rect b="b" l="l" r="r" t="t"/>
              <a:pathLst>
                <a:path extrusionOk="0" h="21600" w="21600">
                  <a:moveTo>
                    <a:pt x="10784" y="0"/>
                  </a:moveTo>
                  <a:cubicBezTo>
                    <a:pt x="4894" y="0"/>
                    <a:pt x="0" y="4678"/>
                    <a:pt x="0" y="10308"/>
                  </a:cubicBezTo>
                  <a:cubicBezTo>
                    <a:pt x="0" y="16893"/>
                    <a:pt x="4894" y="21600"/>
                    <a:pt x="10784" y="21600"/>
                  </a:cubicBezTo>
                  <a:cubicBezTo>
                    <a:pt x="16706" y="21600"/>
                    <a:pt x="21600" y="16893"/>
                    <a:pt x="21600" y="10308"/>
                  </a:cubicBezTo>
                  <a:cubicBezTo>
                    <a:pt x="21600" y="4678"/>
                    <a:pt x="16706"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46" name="Google Shape;5746;p43"/>
            <p:cNvSpPr/>
            <p:nvPr/>
          </p:nvSpPr>
          <p:spPr>
            <a:xfrm>
              <a:off x="375030" y="91629"/>
              <a:ext cx="333577" cy="50176"/>
            </a:xfrm>
            <a:custGeom>
              <a:rect b="b" l="l" r="r" t="t"/>
              <a:pathLst>
                <a:path extrusionOk="0" h="21600" w="21600">
                  <a:moveTo>
                    <a:pt x="1555" y="0"/>
                  </a:moveTo>
                  <a:cubicBezTo>
                    <a:pt x="708" y="0"/>
                    <a:pt x="0" y="4678"/>
                    <a:pt x="0" y="10308"/>
                  </a:cubicBezTo>
                  <a:cubicBezTo>
                    <a:pt x="143" y="16893"/>
                    <a:pt x="847" y="21600"/>
                    <a:pt x="1555" y="21600"/>
                  </a:cubicBezTo>
                  <a:lnTo>
                    <a:pt x="19906" y="21600"/>
                  </a:lnTo>
                  <a:cubicBezTo>
                    <a:pt x="20896" y="21600"/>
                    <a:pt x="21600" y="16893"/>
                    <a:pt x="21600" y="10308"/>
                  </a:cubicBezTo>
                  <a:cubicBezTo>
                    <a:pt x="21600" y="4678"/>
                    <a:pt x="20896" y="0"/>
                    <a:pt x="199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47" name="Google Shape;5747;p43"/>
            <p:cNvSpPr/>
            <p:nvPr/>
          </p:nvSpPr>
          <p:spPr>
            <a:xfrm>
              <a:off x="283470" y="429566"/>
              <a:ext cx="233358" cy="235511"/>
            </a:xfrm>
            <a:custGeom>
              <a:rect b="b" l="l" r="r" t="t"/>
              <a:pathLst>
                <a:path extrusionOk="0" h="21600" w="21409">
                  <a:moveTo>
                    <a:pt x="10603" y="4202"/>
                  </a:moveTo>
                  <a:cubicBezTo>
                    <a:pt x="14203" y="4202"/>
                    <a:pt x="17200" y="7198"/>
                    <a:pt x="17200" y="10797"/>
                  </a:cubicBezTo>
                  <a:cubicBezTo>
                    <a:pt x="17200" y="14199"/>
                    <a:pt x="14400" y="17201"/>
                    <a:pt x="10603" y="17201"/>
                  </a:cubicBezTo>
                  <a:cubicBezTo>
                    <a:pt x="7200" y="17201"/>
                    <a:pt x="4203" y="14199"/>
                    <a:pt x="4203" y="10797"/>
                  </a:cubicBezTo>
                  <a:cubicBezTo>
                    <a:pt x="4203" y="7198"/>
                    <a:pt x="7200" y="4202"/>
                    <a:pt x="10603" y="4202"/>
                  </a:cubicBezTo>
                  <a:close/>
                  <a:moveTo>
                    <a:pt x="10603" y="0"/>
                  </a:moveTo>
                  <a:cubicBezTo>
                    <a:pt x="4603" y="0"/>
                    <a:pt x="0" y="4799"/>
                    <a:pt x="0" y="10797"/>
                  </a:cubicBezTo>
                  <a:cubicBezTo>
                    <a:pt x="0" y="16801"/>
                    <a:pt x="4603" y="21600"/>
                    <a:pt x="10603" y="21600"/>
                  </a:cubicBezTo>
                  <a:cubicBezTo>
                    <a:pt x="16603" y="21600"/>
                    <a:pt x="21403" y="16801"/>
                    <a:pt x="21403" y="10797"/>
                  </a:cubicBezTo>
                  <a:cubicBezTo>
                    <a:pt x="21600" y="4799"/>
                    <a:pt x="16603" y="0"/>
                    <a:pt x="106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748" name="Google Shape;5748;p43"/>
          <p:cNvGrpSpPr/>
          <p:nvPr/>
        </p:nvGrpSpPr>
        <p:grpSpPr>
          <a:xfrm>
            <a:off x="20171067" y="3733450"/>
            <a:ext cx="712970" cy="811034"/>
            <a:chOff x="69" y="69"/>
            <a:chExt cx="712969" cy="811033"/>
          </a:xfrm>
        </p:grpSpPr>
        <p:sp>
          <p:nvSpPr>
            <p:cNvPr id="5749" name="Google Shape;5749;p43"/>
            <p:cNvSpPr/>
            <p:nvPr/>
          </p:nvSpPr>
          <p:spPr>
            <a:xfrm>
              <a:off x="98135" y="194124"/>
              <a:ext cx="233297" cy="141667"/>
            </a:xfrm>
            <a:custGeom>
              <a:rect b="b" l="l" r="r" t="t"/>
              <a:pathLst>
                <a:path extrusionOk="0" h="21600" w="21600">
                  <a:moveTo>
                    <a:pt x="6260" y="6648"/>
                  </a:moveTo>
                  <a:cubicBezTo>
                    <a:pt x="7471" y="6648"/>
                    <a:pt x="8484" y="8304"/>
                    <a:pt x="8484" y="10299"/>
                  </a:cubicBezTo>
                  <a:cubicBezTo>
                    <a:pt x="8484" y="12631"/>
                    <a:pt x="7471" y="14287"/>
                    <a:pt x="6260" y="14287"/>
                  </a:cubicBezTo>
                  <a:cubicBezTo>
                    <a:pt x="5049" y="14287"/>
                    <a:pt x="4043" y="12631"/>
                    <a:pt x="4043" y="10299"/>
                  </a:cubicBezTo>
                  <a:cubicBezTo>
                    <a:pt x="4043" y="8304"/>
                    <a:pt x="5049" y="6648"/>
                    <a:pt x="6260" y="6648"/>
                  </a:cubicBezTo>
                  <a:close/>
                  <a:moveTo>
                    <a:pt x="15141" y="6648"/>
                  </a:moveTo>
                  <a:cubicBezTo>
                    <a:pt x="16352" y="6648"/>
                    <a:pt x="17365" y="8304"/>
                    <a:pt x="17365" y="10299"/>
                  </a:cubicBezTo>
                  <a:cubicBezTo>
                    <a:pt x="17365" y="12631"/>
                    <a:pt x="16352" y="14287"/>
                    <a:pt x="15141" y="14287"/>
                  </a:cubicBezTo>
                  <a:cubicBezTo>
                    <a:pt x="13930" y="14287"/>
                    <a:pt x="12924" y="12631"/>
                    <a:pt x="12924" y="10299"/>
                  </a:cubicBezTo>
                  <a:cubicBezTo>
                    <a:pt x="12924" y="8304"/>
                    <a:pt x="13930" y="6648"/>
                    <a:pt x="15141" y="6648"/>
                  </a:cubicBezTo>
                  <a:close/>
                  <a:moveTo>
                    <a:pt x="6465" y="0"/>
                  </a:moveTo>
                  <a:cubicBezTo>
                    <a:pt x="3031" y="0"/>
                    <a:pt x="0" y="4981"/>
                    <a:pt x="0" y="10964"/>
                  </a:cubicBezTo>
                  <a:cubicBezTo>
                    <a:pt x="0" y="16619"/>
                    <a:pt x="3031" y="21600"/>
                    <a:pt x="6465" y="21600"/>
                  </a:cubicBezTo>
                  <a:cubicBezTo>
                    <a:pt x="8279" y="21600"/>
                    <a:pt x="9893" y="20270"/>
                    <a:pt x="10906" y="18614"/>
                  </a:cubicBezTo>
                  <a:cubicBezTo>
                    <a:pt x="12117" y="20270"/>
                    <a:pt x="13526" y="21600"/>
                    <a:pt x="15141" y="21600"/>
                  </a:cubicBezTo>
                  <a:cubicBezTo>
                    <a:pt x="18576" y="21600"/>
                    <a:pt x="21600" y="16619"/>
                    <a:pt x="21600" y="10964"/>
                  </a:cubicBezTo>
                  <a:cubicBezTo>
                    <a:pt x="21600" y="4653"/>
                    <a:pt x="18576" y="0"/>
                    <a:pt x="15141" y="0"/>
                  </a:cubicBezTo>
                  <a:cubicBezTo>
                    <a:pt x="13328" y="0"/>
                    <a:pt x="11912" y="1330"/>
                    <a:pt x="10906" y="2986"/>
                  </a:cubicBezTo>
                  <a:cubicBezTo>
                    <a:pt x="9490" y="1330"/>
                    <a:pt x="8080" y="0"/>
                    <a:pt x="64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50" name="Google Shape;5750;p43"/>
            <p:cNvSpPr/>
            <p:nvPr/>
          </p:nvSpPr>
          <p:spPr>
            <a:xfrm>
              <a:off x="69" y="69"/>
              <a:ext cx="712969" cy="811033"/>
            </a:xfrm>
            <a:custGeom>
              <a:rect b="b" l="l" r="r" t="t"/>
              <a:pathLst>
                <a:path extrusionOk="0" h="21600" w="21600">
                  <a:moveTo>
                    <a:pt x="14993" y="1277"/>
                  </a:moveTo>
                  <a:cubicBezTo>
                    <a:pt x="15457" y="1277"/>
                    <a:pt x="15786" y="1567"/>
                    <a:pt x="15786" y="1915"/>
                  </a:cubicBezTo>
                  <a:lnTo>
                    <a:pt x="15786" y="2612"/>
                  </a:lnTo>
                  <a:lnTo>
                    <a:pt x="1386" y="2612"/>
                  </a:lnTo>
                  <a:lnTo>
                    <a:pt x="1386" y="1915"/>
                  </a:lnTo>
                  <a:cubicBezTo>
                    <a:pt x="1453" y="1567"/>
                    <a:pt x="1782" y="1277"/>
                    <a:pt x="2113" y="1277"/>
                  </a:cubicBezTo>
                  <a:close/>
                  <a:moveTo>
                    <a:pt x="15853" y="3889"/>
                  </a:moveTo>
                  <a:lnTo>
                    <a:pt x="15853" y="6270"/>
                  </a:lnTo>
                  <a:lnTo>
                    <a:pt x="15193" y="5690"/>
                  </a:lnTo>
                  <a:cubicBezTo>
                    <a:pt x="14763" y="5312"/>
                    <a:pt x="14222" y="5144"/>
                    <a:pt x="13685" y="5144"/>
                  </a:cubicBezTo>
                  <a:cubicBezTo>
                    <a:pt x="12576" y="5144"/>
                    <a:pt x="11494" y="5870"/>
                    <a:pt x="11494" y="6967"/>
                  </a:cubicBezTo>
                  <a:cubicBezTo>
                    <a:pt x="11494" y="7491"/>
                    <a:pt x="11691" y="8012"/>
                    <a:pt x="12154" y="8303"/>
                  </a:cubicBezTo>
                  <a:lnTo>
                    <a:pt x="14201" y="10102"/>
                  </a:lnTo>
                  <a:lnTo>
                    <a:pt x="2113" y="10102"/>
                  </a:lnTo>
                  <a:cubicBezTo>
                    <a:pt x="2084" y="10108"/>
                    <a:pt x="2057" y="10110"/>
                    <a:pt x="2027" y="10110"/>
                  </a:cubicBezTo>
                  <a:cubicBezTo>
                    <a:pt x="1728" y="10110"/>
                    <a:pt x="1453" y="9841"/>
                    <a:pt x="1453" y="9522"/>
                  </a:cubicBezTo>
                  <a:lnTo>
                    <a:pt x="1453" y="3889"/>
                  </a:lnTo>
                  <a:close/>
                  <a:moveTo>
                    <a:pt x="17107" y="4761"/>
                  </a:moveTo>
                  <a:lnTo>
                    <a:pt x="19287" y="6678"/>
                  </a:lnTo>
                  <a:cubicBezTo>
                    <a:pt x="19751" y="7083"/>
                    <a:pt x="19948" y="7491"/>
                    <a:pt x="19948" y="8012"/>
                  </a:cubicBezTo>
                  <a:lnTo>
                    <a:pt x="19948" y="12716"/>
                  </a:lnTo>
                  <a:cubicBezTo>
                    <a:pt x="19948" y="13588"/>
                    <a:pt x="19619" y="14458"/>
                    <a:pt x="18958" y="15097"/>
                  </a:cubicBezTo>
                  <a:lnTo>
                    <a:pt x="12484" y="15097"/>
                  </a:lnTo>
                  <a:cubicBezTo>
                    <a:pt x="11823" y="14458"/>
                    <a:pt x="11494" y="13588"/>
                    <a:pt x="11494" y="12716"/>
                  </a:cubicBezTo>
                  <a:lnTo>
                    <a:pt x="11494" y="11323"/>
                  </a:lnTo>
                  <a:lnTo>
                    <a:pt x="14333" y="11323"/>
                  </a:lnTo>
                  <a:lnTo>
                    <a:pt x="14333" y="11439"/>
                  </a:lnTo>
                  <a:cubicBezTo>
                    <a:pt x="14333" y="12135"/>
                    <a:pt x="14465" y="12775"/>
                    <a:pt x="14861" y="13588"/>
                  </a:cubicBezTo>
                  <a:cubicBezTo>
                    <a:pt x="14958" y="13798"/>
                    <a:pt x="15226" y="13947"/>
                    <a:pt x="15520" y="13947"/>
                  </a:cubicBezTo>
                  <a:cubicBezTo>
                    <a:pt x="15629" y="13947"/>
                    <a:pt x="15744" y="13925"/>
                    <a:pt x="15853" y="13877"/>
                  </a:cubicBezTo>
                  <a:cubicBezTo>
                    <a:pt x="16182" y="13761"/>
                    <a:pt x="16314" y="13356"/>
                    <a:pt x="16182" y="13007"/>
                  </a:cubicBezTo>
                  <a:cubicBezTo>
                    <a:pt x="15918" y="12484"/>
                    <a:pt x="15786" y="12019"/>
                    <a:pt x="15786" y="11498"/>
                  </a:cubicBezTo>
                  <a:lnTo>
                    <a:pt x="15786" y="10045"/>
                  </a:lnTo>
                  <a:cubicBezTo>
                    <a:pt x="15786" y="9870"/>
                    <a:pt x="15654" y="9697"/>
                    <a:pt x="15522" y="9581"/>
                  </a:cubicBezTo>
                  <a:lnTo>
                    <a:pt x="13012" y="7432"/>
                  </a:lnTo>
                  <a:cubicBezTo>
                    <a:pt x="12616" y="7083"/>
                    <a:pt x="12880" y="6329"/>
                    <a:pt x="13540" y="6329"/>
                  </a:cubicBezTo>
                  <a:cubicBezTo>
                    <a:pt x="13672" y="6329"/>
                    <a:pt x="13937" y="6387"/>
                    <a:pt x="14004" y="6562"/>
                  </a:cubicBezTo>
                  <a:lnTo>
                    <a:pt x="17306" y="9465"/>
                  </a:lnTo>
                  <a:cubicBezTo>
                    <a:pt x="17438" y="9581"/>
                    <a:pt x="17637" y="9638"/>
                    <a:pt x="17826" y="9638"/>
                  </a:cubicBezTo>
                  <a:cubicBezTo>
                    <a:pt x="18017" y="9638"/>
                    <a:pt x="18197" y="9581"/>
                    <a:pt x="18298" y="9465"/>
                  </a:cubicBezTo>
                  <a:cubicBezTo>
                    <a:pt x="18562" y="9232"/>
                    <a:pt x="18562" y="8825"/>
                    <a:pt x="18298" y="8593"/>
                  </a:cubicBezTo>
                  <a:lnTo>
                    <a:pt x="17107" y="7491"/>
                  </a:lnTo>
                  <a:lnTo>
                    <a:pt x="17107" y="4761"/>
                  </a:lnTo>
                  <a:close/>
                  <a:moveTo>
                    <a:pt x="19487" y="16491"/>
                  </a:moveTo>
                  <a:cubicBezTo>
                    <a:pt x="19883" y="16491"/>
                    <a:pt x="20212" y="16780"/>
                    <a:pt x="20212" y="17130"/>
                  </a:cubicBezTo>
                  <a:lnTo>
                    <a:pt x="20212" y="20266"/>
                  </a:lnTo>
                  <a:lnTo>
                    <a:pt x="11559" y="20266"/>
                  </a:lnTo>
                  <a:lnTo>
                    <a:pt x="11559" y="17130"/>
                  </a:lnTo>
                  <a:cubicBezTo>
                    <a:pt x="11559" y="16780"/>
                    <a:pt x="11890" y="16491"/>
                    <a:pt x="12287" y="16491"/>
                  </a:cubicBezTo>
                  <a:close/>
                  <a:moveTo>
                    <a:pt x="2113" y="0"/>
                  </a:moveTo>
                  <a:cubicBezTo>
                    <a:pt x="990" y="0"/>
                    <a:pt x="0" y="870"/>
                    <a:pt x="0" y="1915"/>
                  </a:cubicBezTo>
                  <a:lnTo>
                    <a:pt x="0" y="9522"/>
                  </a:lnTo>
                  <a:cubicBezTo>
                    <a:pt x="0" y="10567"/>
                    <a:pt x="990" y="11439"/>
                    <a:pt x="2113" y="11439"/>
                  </a:cubicBezTo>
                  <a:lnTo>
                    <a:pt x="10039" y="11439"/>
                  </a:lnTo>
                  <a:lnTo>
                    <a:pt x="10039" y="12775"/>
                  </a:lnTo>
                  <a:cubicBezTo>
                    <a:pt x="10039" y="13820"/>
                    <a:pt x="10370" y="14749"/>
                    <a:pt x="10966" y="15562"/>
                  </a:cubicBezTo>
                  <a:cubicBezTo>
                    <a:pt x="10370" y="15910"/>
                    <a:pt x="10039" y="16491"/>
                    <a:pt x="10039" y="17130"/>
                  </a:cubicBezTo>
                  <a:lnTo>
                    <a:pt x="10039" y="20903"/>
                  </a:lnTo>
                  <a:cubicBezTo>
                    <a:pt x="10039" y="21311"/>
                    <a:pt x="10370" y="21600"/>
                    <a:pt x="10834" y="21600"/>
                  </a:cubicBezTo>
                  <a:lnTo>
                    <a:pt x="20872" y="21600"/>
                  </a:lnTo>
                  <a:cubicBezTo>
                    <a:pt x="21269" y="21600"/>
                    <a:pt x="21600" y="21311"/>
                    <a:pt x="21600" y="20903"/>
                  </a:cubicBezTo>
                  <a:lnTo>
                    <a:pt x="21600" y="17130"/>
                  </a:lnTo>
                  <a:cubicBezTo>
                    <a:pt x="21600" y="16491"/>
                    <a:pt x="21204" y="15910"/>
                    <a:pt x="20740" y="15562"/>
                  </a:cubicBezTo>
                  <a:cubicBezTo>
                    <a:pt x="21336" y="14749"/>
                    <a:pt x="21600" y="13820"/>
                    <a:pt x="21600" y="12775"/>
                  </a:cubicBezTo>
                  <a:lnTo>
                    <a:pt x="21600" y="8071"/>
                  </a:lnTo>
                  <a:lnTo>
                    <a:pt x="21533" y="8071"/>
                  </a:lnTo>
                  <a:cubicBezTo>
                    <a:pt x="21533" y="7199"/>
                    <a:pt x="21137" y="6387"/>
                    <a:pt x="20476" y="5806"/>
                  </a:cubicBezTo>
                  <a:lnTo>
                    <a:pt x="17241" y="3019"/>
                  </a:lnTo>
                  <a:lnTo>
                    <a:pt x="17241" y="1915"/>
                  </a:lnTo>
                  <a:cubicBezTo>
                    <a:pt x="17241" y="870"/>
                    <a:pt x="16249" y="0"/>
                    <a:pt x="151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51" name="Google Shape;5751;p43"/>
            <p:cNvSpPr/>
            <p:nvPr/>
          </p:nvSpPr>
          <p:spPr>
            <a:xfrm>
              <a:off x="425206" y="665075"/>
              <a:ext cx="50176" cy="50107"/>
            </a:xfrm>
            <a:custGeom>
              <a:rect b="b" l="l" r="r" t="t"/>
              <a:pathLst>
                <a:path extrusionOk="0" h="21600" w="21600">
                  <a:moveTo>
                    <a:pt x="10338" y="0"/>
                  </a:moveTo>
                  <a:cubicBezTo>
                    <a:pt x="4707" y="0"/>
                    <a:pt x="0" y="4684"/>
                    <a:pt x="0" y="11277"/>
                  </a:cubicBezTo>
                  <a:cubicBezTo>
                    <a:pt x="0" y="16916"/>
                    <a:pt x="4707" y="21600"/>
                    <a:pt x="10338" y="21600"/>
                  </a:cubicBezTo>
                  <a:cubicBezTo>
                    <a:pt x="15969" y="21600"/>
                    <a:pt x="21600" y="16916"/>
                    <a:pt x="21600" y="11277"/>
                  </a:cubicBezTo>
                  <a:cubicBezTo>
                    <a:pt x="20647" y="4684"/>
                    <a:pt x="15969"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752" name="Google Shape;5752;p43"/>
          <p:cNvGrpSpPr/>
          <p:nvPr/>
        </p:nvGrpSpPr>
        <p:grpSpPr>
          <a:xfrm>
            <a:off x="3470228" y="7128164"/>
            <a:ext cx="808372" cy="806744"/>
            <a:chOff x="0" y="0"/>
            <a:chExt cx="808370" cy="806742"/>
          </a:xfrm>
        </p:grpSpPr>
        <p:sp>
          <p:nvSpPr>
            <p:cNvPr id="5753" name="Google Shape;5753;p43"/>
            <p:cNvSpPr/>
            <p:nvPr/>
          </p:nvSpPr>
          <p:spPr>
            <a:xfrm>
              <a:off x="0" y="273642"/>
              <a:ext cx="581317" cy="533100"/>
            </a:xfrm>
            <a:custGeom>
              <a:rect b="b" l="l" r="r" t="t"/>
              <a:pathLst>
                <a:path extrusionOk="0" h="21600" w="20568">
                  <a:moveTo>
                    <a:pt x="17687" y="0"/>
                  </a:moveTo>
                  <a:lnTo>
                    <a:pt x="14753" y="3270"/>
                  </a:lnTo>
                  <a:cubicBezTo>
                    <a:pt x="14445" y="3623"/>
                    <a:pt x="14445" y="4240"/>
                    <a:pt x="14753" y="4593"/>
                  </a:cubicBezTo>
                  <a:cubicBezTo>
                    <a:pt x="15757" y="5653"/>
                    <a:pt x="15757" y="7596"/>
                    <a:pt x="14753" y="8656"/>
                  </a:cubicBezTo>
                  <a:lnTo>
                    <a:pt x="9275" y="14929"/>
                  </a:lnTo>
                  <a:cubicBezTo>
                    <a:pt x="8776" y="15504"/>
                    <a:pt x="8120" y="15790"/>
                    <a:pt x="7473" y="15790"/>
                  </a:cubicBezTo>
                  <a:cubicBezTo>
                    <a:pt x="6827" y="15790"/>
                    <a:pt x="6190" y="15504"/>
                    <a:pt x="5727" y="14929"/>
                  </a:cubicBezTo>
                  <a:cubicBezTo>
                    <a:pt x="4726" y="13869"/>
                    <a:pt x="4726" y="12016"/>
                    <a:pt x="5727" y="10866"/>
                  </a:cubicBezTo>
                  <a:lnTo>
                    <a:pt x="7348" y="9010"/>
                  </a:lnTo>
                  <a:cubicBezTo>
                    <a:pt x="6577" y="7509"/>
                    <a:pt x="6190" y="5653"/>
                    <a:pt x="6190" y="3886"/>
                  </a:cubicBezTo>
                  <a:cubicBezTo>
                    <a:pt x="6190" y="3270"/>
                    <a:pt x="6268" y="2740"/>
                    <a:pt x="6344" y="2033"/>
                  </a:cubicBezTo>
                  <a:lnTo>
                    <a:pt x="2257" y="6803"/>
                  </a:lnTo>
                  <a:cubicBezTo>
                    <a:pt x="-752" y="10070"/>
                    <a:pt x="-752" y="15636"/>
                    <a:pt x="2257" y="19082"/>
                  </a:cubicBezTo>
                  <a:cubicBezTo>
                    <a:pt x="3702" y="20736"/>
                    <a:pt x="5664" y="21600"/>
                    <a:pt x="7627" y="21600"/>
                  </a:cubicBezTo>
                  <a:cubicBezTo>
                    <a:pt x="9540" y="21600"/>
                    <a:pt x="11455" y="20781"/>
                    <a:pt x="12902" y="19082"/>
                  </a:cubicBezTo>
                  <a:cubicBezTo>
                    <a:pt x="17687" y="13692"/>
                    <a:pt x="18843" y="12632"/>
                    <a:pt x="19692" y="10689"/>
                  </a:cubicBezTo>
                  <a:cubicBezTo>
                    <a:pt x="20848" y="8393"/>
                    <a:pt x="20848" y="5566"/>
                    <a:pt x="19768" y="3093"/>
                  </a:cubicBezTo>
                  <a:cubicBezTo>
                    <a:pt x="19229" y="1590"/>
                    <a:pt x="18534" y="707"/>
                    <a:pt x="1768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54" name="Google Shape;5754;p43"/>
            <p:cNvSpPr/>
            <p:nvPr/>
          </p:nvSpPr>
          <p:spPr>
            <a:xfrm>
              <a:off x="221798" y="0"/>
              <a:ext cx="586572" cy="539604"/>
            </a:xfrm>
            <a:custGeom>
              <a:rect b="b" l="l" r="r" t="t"/>
              <a:pathLst>
                <a:path extrusionOk="0" h="21600" w="19764">
                  <a:moveTo>
                    <a:pt x="12545" y="0"/>
                  </a:moveTo>
                  <a:cubicBezTo>
                    <a:pt x="10692" y="0"/>
                    <a:pt x="8817" y="828"/>
                    <a:pt x="7385" y="2488"/>
                  </a:cubicBezTo>
                  <a:lnTo>
                    <a:pt x="2096" y="8945"/>
                  </a:lnTo>
                  <a:cubicBezTo>
                    <a:pt x="-1138" y="12785"/>
                    <a:pt x="-403" y="18982"/>
                    <a:pt x="2756" y="21600"/>
                  </a:cubicBezTo>
                  <a:lnTo>
                    <a:pt x="5475" y="18373"/>
                  </a:lnTo>
                  <a:cubicBezTo>
                    <a:pt x="5769" y="18024"/>
                    <a:pt x="5769" y="17500"/>
                    <a:pt x="5475" y="17062"/>
                  </a:cubicBezTo>
                  <a:cubicBezTo>
                    <a:pt x="4813" y="16364"/>
                    <a:pt x="4666" y="15142"/>
                    <a:pt x="4813" y="14882"/>
                  </a:cubicBezTo>
                  <a:cubicBezTo>
                    <a:pt x="4813" y="13137"/>
                    <a:pt x="6357" y="12001"/>
                    <a:pt x="10911" y="6591"/>
                  </a:cubicBezTo>
                  <a:cubicBezTo>
                    <a:pt x="11417" y="5989"/>
                    <a:pt x="11990" y="5737"/>
                    <a:pt x="12548" y="5737"/>
                  </a:cubicBezTo>
                  <a:cubicBezTo>
                    <a:pt x="14422" y="5737"/>
                    <a:pt x="16101" y="8585"/>
                    <a:pt x="14290" y="10605"/>
                  </a:cubicBezTo>
                  <a:lnTo>
                    <a:pt x="12674" y="12525"/>
                  </a:lnTo>
                  <a:cubicBezTo>
                    <a:pt x="13702" y="14882"/>
                    <a:pt x="14070" y="17062"/>
                    <a:pt x="13702" y="19420"/>
                  </a:cubicBezTo>
                  <a:lnTo>
                    <a:pt x="17743" y="14619"/>
                  </a:lnTo>
                  <a:cubicBezTo>
                    <a:pt x="20462" y="11214"/>
                    <a:pt x="20462" y="5892"/>
                    <a:pt x="17596" y="2488"/>
                  </a:cubicBezTo>
                  <a:cubicBezTo>
                    <a:pt x="16237" y="828"/>
                    <a:pt x="14402" y="0"/>
                    <a:pt x="125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755" name="Google Shape;5755;p43"/>
          <p:cNvGrpSpPr/>
          <p:nvPr/>
        </p:nvGrpSpPr>
        <p:grpSpPr>
          <a:xfrm>
            <a:off x="3448930" y="8119031"/>
            <a:ext cx="810661" cy="808959"/>
            <a:chOff x="0" y="0"/>
            <a:chExt cx="810660" cy="808958"/>
          </a:xfrm>
        </p:grpSpPr>
        <p:sp>
          <p:nvSpPr>
            <p:cNvPr id="5756" name="Google Shape;5756;p43"/>
            <p:cNvSpPr/>
            <p:nvPr/>
          </p:nvSpPr>
          <p:spPr>
            <a:xfrm>
              <a:off x="0" y="0"/>
              <a:ext cx="617047" cy="808958"/>
            </a:xfrm>
            <a:custGeom>
              <a:rect b="b" l="l" r="r" t="t"/>
              <a:pathLst>
                <a:path extrusionOk="0" h="21600" w="21600">
                  <a:moveTo>
                    <a:pt x="14197" y="5124"/>
                  </a:moveTo>
                  <a:cubicBezTo>
                    <a:pt x="15187" y="5124"/>
                    <a:pt x="15340" y="6348"/>
                    <a:pt x="14197" y="6348"/>
                  </a:cubicBezTo>
                  <a:lnTo>
                    <a:pt x="9235" y="6348"/>
                  </a:lnTo>
                  <a:cubicBezTo>
                    <a:pt x="8167" y="6348"/>
                    <a:pt x="8089" y="5124"/>
                    <a:pt x="9235" y="5124"/>
                  </a:cubicBezTo>
                  <a:close/>
                  <a:moveTo>
                    <a:pt x="6640" y="0"/>
                  </a:moveTo>
                  <a:lnTo>
                    <a:pt x="6640" y="4426"/>
                  </a:lnTo>
                  <a:cubicBezTo>
                    <a:pt x="6640" y="4775"/>
                    <a:pt x="6258" y="5065"/>
                    <a:pt x="5800" y="5065"/>
                  </a:cubicBezTo>
                  <a:lnTo>
                    <a:pt x="0" y="5065"/>
                  </a:lnTo>
                  <a:lnTo>
                    <a:pt x="0" y="19678"/>
                  </a:lnTo>
                  <a:cubicBezTo>
                    <a:pt x="0" y="20726"/>
                    <a:pt x="1143" y="21600"/>
                    <a:pt x="2442" y="21600"/>
                  </a:cubicBezTo>
                  <a:lnTo>
                    <a:pt x="19158" y="21600"/>
                  </a:lnTo>
                  <a:cubicBezTo>
                    <a:pt x="20454" y="21600"/>
                    <a:pt x="21600" y="20785"/>
                    <a:pt x="21600" y="19678"/>
                  </a:cubicBezTo>
                  <a:lnTo>
                    <a:pt x="21600" y="14323"/>
                  </a:lnTo>
                  <a:lnTo>
                    <a:pt x="15723" y="18806"/>
                  </a:lnTo>
                  <a:cubicBezTo>
                    <a:pt x="15723" y="18980"/>
                    <a:pt x="15570" y="19039"/>
                    <a:pt x="15417" y="19039"/>
                  </a:cubicBezTo>
                  <a:lnTo>
                    <a:pt x="10456" y="20144"/>
                  </a:lnTo>
                  <a:cubicBezTo>
                    <a:pt x="10168" y="20212"/>
                    <a:pt x="9882" y="20244"/>
                    <a:pt x="9608" y="20244"/>
                  </a:cubicBezTo>
                  <a:cubicBezTo>
                    <a:pt x="7772" y="20244"/>
                    <a:pt x="6357" y="18834"/>
                    <a:pt x="7021" y="17466"/>
                  </a:cubicBezTo>
                  <a:lnTo>
                    <a:pt x="7403" y="16592"/>
                  </a:lnTo>
                  <a:lnTo>
                    <a:pt x="4273" y="16592"/>
                  </a:lnTo>
                  <a:cubicBezTo>
                    <a:pt x="3205" y="16592"/>
                    <a:pt x="3130" y="15254"/>
                    <a:pt x="4273" y="15254"/>
                  </a:cubicBezTo>
                  <a:lnTo>
                    <a:pt x="7936" y="15254"/>
                  </a:lnTo>
                  <a:lnTo>
                    <a:pt x="8547" y="14031"/>
                  </a:lnTo>
                  <a:lnTo>
                    <a:pt x="4351" y="14031"/>
                  </a:lnTo>
                  <a:cubicBezTo>
                    <a:pt x="3283" y="14031"/>
                    <a:pt x="3205" y="12693"/>
                    <a:pt x="4351" y="12693"/>
                  </a:cubicBezTo>
                  <a:lnTo>
                    <a:pt x="9770" y="12693"/>
                  </a:lnTo>
                  <a:lnTo>
                    <a:pt x="11372" y="11470"/>
                  </a:lnTo>
                  <a:lnTo>
                    <a:pt x="4273" y="11470"/>
                  </a:lnTo>
                  <a:cubicBezTo>
                    <a:pt x="3205" y="11470"/>
                    <a:pt x="3130" y="10189"/>
                    <a:pt x="4273" y="10189"/>
                  </a:cubicBezTo>
                  <a:lnTo>
                    <a:pt x="13051" y="10189"/>
                  </a:lnTo>
                  <a:lnTo>
                    <a:pt x="14654" y="8909"/>
                  </a:lnTo>
                  <a:lnTo>
                    <a:pt x="4198" y="8909"/>
                  </a:lnTo>
                  <a:cubicBezTo>
                    <a:pt x="3130" y="8909"/>
                    <a:pt x="3052" y="7628"/>
                    <a:pt x="4198" y="7628"/>
                  </a:cubicBezTo>
                  <a:lnTo>
                    <a:pt x="16256" y="7628"/>
                  </a:lnTo>
                  <a:cubicBezTo>
                    <a:pt x="16866" y="7162"/>
                    <a:pt x="21065" y="3844"/>
                    <a:pt x="21600" y="3494"/>
                  </a:cubicBezTo>
                  <a:lnTo>
                    <a:pt x="21600" y="1865"/>
                  </a:lnTo>
                  <a:cubicBezTo>
                    <a:pt x="21600" y="874"/>
                    <a:pt x="20607" y="0"/>
                    <a:pt x="191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57" name="Google Shape;5757;p43"/>
            <p:cNvSpPr/>
            <p:nvPr/>
          </p:nvSpPr>
          <p:spPr>
            <a:xfrm>
              <a:off x="244430" y="556006"/>
              <a:ext cx="156761" cy="156547"/>
            </a:xfrm>
            <a:custGeom>
              <a:rect b="b" l="l" r="r" t="t"/>
              <a:pathLst>
                <a:path extrusionOk="0" h="21600" w="20855">
                  <a:moveTo>
                    <a:pt x="4899" y="0"/>
                  </a:moveTo>
                  <a:lnTo>
                    <a:pt x="259" y="15345"/>
                  </a:lnTo>
                  <a:cubicBezTo>
                    <a:pt x="-745" y="18468"/>
                    <a:pt x="1290" y="21600"/>
                    <a:pt x="4310" y="21600"/>
                  </a:cubicBezTo>
                  <a:cubicBezTo>
                    <a:pt x="4770" y="21600"/>
                    <a:pt x="5267" y="21524"/>
                    <a:pt x="5774" y="21361"/>
                  </a:cubicBezTo>
                  <a:lnTo>
                    <a:pt x="20855" y="16243"/>
                  </a:lnTo>
                  <a:lnTo>
                    <a:pt x="489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58" name="Google Shape;5758;p43"/>
            <p:cNvSpPr/>
            <p:nvPr/>
          </p:nvSpPr>
          <p:spPr>
            <a:xfrm>
              <a:off x="608326" y="148033"/>
              <a:ext cx="202334" cy="198693"/>
            </a:xfrm>
            <a:custGeom>
              <a:rect b="b" l="l" r="r" t="t"/>
              <a:pathLst>
                <a:path extrusionOk="0" h="21600" w="18058">
                  <a:moveTo>
                    <a:pt x="9129" y="0"/>
                  </a:moveTo>
                  <a:cubicBezTo>
                    <a:pt x="7258" y="0"/>
                    <a:pt x="5355" y="850"/>
                    <a:pt x="3694" y="2874"/>
                  </a:cubicBezTo>
                  <a:lnTo>
                    <a:pt x="0" y="7140"/>
                  </a:lnTo>
                  <a:lnTo>
                    <a:pt x="12063" y="21600"/>
                  </a:lnTo>
                  <a:lnTo>
                    <a:pt x="15565" y="17334"/>
                  </a:lnTo>
                  <a:cubicBezTo>
                    <a:pt x="21600" y="10164"/>
                    <a:pt x="15584" y="0"/>
                    <a:pt x="91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59" name="Google Shape;5759;p43"/>
            <p:cNvSpPr/>
            <p:nvPr/>
          </p:nvSpPr>
          <p:spPr>
            <a:xfrm>
              <a:off x="309630" y="250805"/>
              <a:ext cx="396762" cy="396763"/>
            </a:xfrm>
            <a:custGeom>
              <a:rect b="b" l="l" r="r" t="t"/>
              <a:pathLst>
                <a:path extrusionOk="0" h="21600" w="21600">
                  <a:moveTo>
                    <a:pt x="14362" y="0"/>
                  </a:moveTo>
                  <a:lnTo>
                    <a:pt x="0" y="14362"/>
                  </a:lnTo>
                  <a:lnTo>
                    <a:pt x="7238" y="21600"/>
                  </a:lnTo>
                  <a:lnTo>
                    <a:pt x="16853" y="11989"/>
                  </a:lnTo>
                  <a:lnTo>
                    <a:pt x="21600" y="7238"/>
                  </a:lnTo>
                  <a:lnTo>
                    <a:pt x="1436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60" name="Google Shape;5760;p43"/>
            <p:cNvSpPr/>
            <p:nvPr/>
          </p:nvSpPr>
          <p:spPr>
            <a:xfrm>
              <a:off x="15225" y="15294"/>
              <a:ext cx="130871" cy="128656"/>
            </a:xfrm>
            <a:custGeom>
              <a:rect b="b" l="l" r="r" t="t"/>
              <a:pathLst>
                <a:path extrusionOk="0" h="21600" w="21600">
                  <a:moveTo>
                    <a:pt x="2160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761" name="Google Shape;5761;p43"/>
          <p:cNvGrpSpPr/>
          <p:nvPr/>
        </p:nvGrpSpPr>
        <p:grpSpPr>
          <a:xfrm>
            <a:off x="3497931" y="9180989"/>
            <a:ext cx="802970" cy="806191"/>
            <a:chOff x="0" y="0"/>
            <a:chExt cx="802969" cy="806190"/>
          </a:xfrm>
        </p:grpSpPr>
        <p:sp>
          <p:nvSpPr>
            <p:cNvPr id="5762" name="Google Shape;5762;p43"/>
            <p:cNvSpPr/>
            <p:nvPr/>
          </p:nvSpPr>
          <p:spPr>
            <a:xfrm>
              <a:off x="388145" y="0"/>
              <a:ext cx="84986" cy="180976"/>
            </a:xfrm>
            <a:custGeom>
              <a:rect b="b" l="l" r="r" t="t"/>
              <a:pathLst>
                <a:path extrusionOk="0" h="21600" w="21600">
                  <a:moveTo>
                    <a:pt x="21600" y="0"/>
                  </a:moveTo>
                  <a:cubicBezTo>
                    <a:pt x="13298" y="3122"/>
                    <a:pt x="4978" y="11184"/>
                    <a:pt x="0"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63" name="Google Shape;5763;p43"/>
            <p:cNvSpPr/>
            <p:nvPr/>
          </p:nvSpPr>
          <p:spPr>
            <a:xfrm>
              <a:off x="388145" y="418631"/>
              <a:ext cx="84986" cy="178762"/>
            </a:xfrm>
            <a:custGeom>
              <a:rect b="b" l="l" r="r" t="t"/>
              <a:pathLst>
                <a:path extrusionOk="0" h="21600" w="21600">
                  <a:moveTo>
                    <a:pt x="0" y="0"/>
                  </a:moveTo>
                  <a:cubicBezTo>
                    <a:pt x="4978" y="10537"/>
                    <a:pt x="13298" y="18698"/>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64" name="Google Shape;5764;p43"/>
            <p:cNvSpPr/>
            <p:nvPr/>
          </p:nvSpPr>
          <p:spPr>
            <a:xfrm>
              <a:off x="378300" y="226721"/>
              <a:ext cx="94831" cy="141736"/>
            </a:xfrm>
            <a:custGeom>
              <a:rect b="b" l="l" r="r" t="t"/>
              <a:pathLst>
                <a:path extrusionOk="0" h="21600" w="21355">
                  <a:moveTo>
                    <a:pt x="737" y="0"/>
                  </a:moveTo>
                  <a:cubicBezTo>
                    <a:pt x="-245" y="7646"/>
                    <a:pt x="-245" y="14291"/>
                    <a:pt x="737" y="21600"/>
                  </a:cubicBezTo>
                  <a:lnTo>
                    <a:pt x="21355" y="21600"/>
                  </a:lnTo>
                  <a:lnTo>
                    <a:pt x="2135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65" name="Google Shape;5765;p43"/>
            <p:cNvSpPr/>
            <p:nvPr/>
          </p:nvSpPr>
          <p:spPr>
            <a:xfrm>
              <a:off x="586560" y="6505"/>
              <a:ext cx="194056" cy="174471"/>
            </a:xfrm>
            <a:custGeom>
              <a:rect b="b" l="l" r="r" t="t"/>
              <a:pathLst>
                <a:path extrusionOk="0" h="21600" w="21600">
                  <a:moveTo>
                    <a:pt x="0" y="0"/>
                  </a:moveTo>
                  <a:cubicBezTo>
                    <a:pt x="3397" y="5398"/>
                    <a:pt x="5824" y="12955"/>
                    <a:pt x="7280" y="21600"/>
                  </a:cubicBezTo>
                  <a:lnTo>
                    <a:pt x="21600" y="21600"/>
                  </a:lnTo>
                  <a:cubicBezTo>
                    <a:pt x="17718" y="11070"/>
                    <a:pt x="9706" y="2973"/>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66" name="Google Shape;5766;p43"/>
            <p:cNvSpPr/>
            <p:nvPr/>
          </p:nvSpPr>
          <p:spPr>
            <a:xfrm>
              <a:off x="658466" y="226721"/>
              <a:ext cx="144503" cy="141736"/>
            </a:xfrm>
            <a:custGeom>
              <a:rect b="b" l="l" r="r" t="t"/>
              <a:pathLst>
                <a:path extrusionOk="0" h="21600" w="21364">
                  <a:moveTo>
                    <a:pt x="0" y="0"/>
                  </a:moveTo>
                  <a:cubicBezTo>
                    <a:pt x="645" y="7646"/>
                    <a:pt x="645" y="14291"/>
                    <a:pt x="0" y="21600"/>
                  </a:cubicBezTo>
                  <a:lnTo>
                    <a:pt x="19994" y="21600"/>
                  </a:lnTo>
                  <a:cubicBezTo>
                    <a:pt x="20955" y="18278"/>
                    <a:pt x="21283" y="14618"/>
                    <a:pt x="21283" y="10969"/>
                  </a:cubicBezTo>
                  <a:cubicBezTo>
                    <a:pt x="21600" y="6982"/>
                    <a:pt x="20955" y="3660"/>
                    <a:pt x="199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67" name="Google Shape;5767;p43"/>
            <p:cNvSpPr/>
            <p:nvPr/>
          </p:nvSpPr>
          <p:spPr>
            <a:xfrm>
              <a:off x="518945" y="0"/>
              <a:ext cx="85056" cy="180976"/>
            </a:xfrm>
            <a:custGeom>
              <a:rect b="b" l="l" r="r" t="t"/>
              <a:pathLst>
                <a:path extrusionOk="0" h="21600" w="21600">
                  <a:moveTo>
                    <a:pt x="0" y="0"/>
                  </a:moveTo>
                  <a:lnTo>
                    <a:pt x="0" y="21600"/>
                  </a:lnTo>
                  <a:lnTo>
                    <a:pt x="21600" y="21600"/>
                  </a:lnTo>
                  <a:cubicBezTo>
                    <a:pt x="17171" y="11184"/>
                    <a:pt x="8313" y="3122"/>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68" name="Google Shape;5768;p43"/>
            <p:cNvSpPr/>
            <p:nvPr/>
          </p:nvSpPr>
          <p:spPr>
            <a:xfrm>
              <a:off x="518945" y="418631"/>
              <a:ext cx="85056" cy="178762"/>
            </a:xfrm>
            <a:custGeom>
              <a:rect b="b" l="l" r="r" t="t"/>
              <a:pathLst>
                <a:path extrusionOk="0" h="21600" w="21600">
                  <a:moveTo>
                    <a:pt x="0" y="0"/>
                  </a:moveTo>
                  <a:lnTo>
                    <a:pt x="0" y="21600"/>
                  </a:lnTo>
                  <a:cubicBezTo>
                    <a:pt x="8313" y="18698"/>
                    <a:pt x="16609" y="10537"/>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69" name="Google Shape;5769;p43"/>
            <p:cNvSpPr/>
            <p:nvPr/>
          </p:nvSpPr>
          <p:spPr>
            <a:xfrm>
              <a:off x="0" y="414271"/>
              <a:ext cx="407731" cy="391919"/>
            </a:xfrm>
            <a:custGeom>
              <a:rect b="b" l="l" r="r" t="t"/>
              <a:pathLst>
                <a:path extrusionOk="0" h="21600" w="21259">
                  <a:moveTo>
                    <a:pt x="11141" y="0"/>
                  </a:moveTo>
                  <a:cubicBezTo>
                    <a:pt x="11823" y="1682"/>
                    <a:pt x="12732" y="3242"/>
                    <a:pt x="13869" y="4566"/>
                  </a:cubicBezTo>
                  <a:lnTo>
                    <a:pt x="10802" y="7689"/>
                  </a:lnTo>
                  <a:cubicBezTo>
                    <a:pt x="10289" y="7419"/>
                    <a:pt x="9730" y="7285"/>
                    <a:pt x="9178" y="7285"/>
                  </a:cubicBezTo>
                  <a:cubicBezTo>
                    <a:pt x="8254" y="7285"/>
                    <a:pt x="7349" y="7659"/>
                    <a:pt x="6710" y="8410"/>
                  </a:cubicBezTo>
                  <a:lnTo>
                    <a:pt x="1023" y="14898"/>
                  </a:lnTo>
                  <a:cubicBezTo>
                    <a:pt x="-341" y="16462"/>
                    <a:pt x="-341" y="18983"/>
                    <a:pt x="1023" y="20425"/>
                  </a:cubicBezTo>
                  <a:cubicBezTo>
                    <a:pt x="1763" y="21207"/>
                    <a:pt x="2730" y="21600"/>
                    <a:pt x="3682" y="21600"/>
                  </a:cubicBezTo>
                  <a:cubicBezTo>
                    <a:pt x="4635" y="21600"/>
                    <a:pt x="5573" y="21207"/>
                    <a:pt x="6255" y="20425"/>
                  </a:cubicBezTo>
                  <a:lnTo>
                    <a:pt x="11938" y="14059"/>
                  </a:lnTo>
                  <a:cubicBezTo>
                    <a:pt x="13075" y="12858"/>
                    <a:pt x="13302" y="11054"/>
                    <a:pt x="12732" y="9612"/>
                  </a:cubicBezTo>
                  <a:lnTo>
                    <a:pt x="15691" y="6488"/>
                  </a:lnTo>
                  <a:cubicBezTo>
                    <a:pt x="17055" y="8048"/>
                    <a:pt x="19101" y="9250"/>
                    <a:pt x="21259" y="9852"/>
                  </a:cubicBezTo>
                  <a:cubicBezTo>
                    <a:pt x="19668" y="7449"/>
                    <a:pt x="18531" y="3963"/>
                    <a:pt x="178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70" name="Google Shape;5770;p43"/>
            <p:cNvSpPr/>
            <p:nvPr/>
          </p:nvSpPr>
          <p:spPr>
            <a:xfrm>
              <a:off x="586560" y="414271"/>
              <a:ext cx="194056" cy="178762"/>
            </a:xfrm>
            <a:custGeom>
              <a:rect b="b" l="l" r="r" t="t"/>
              <a:pathLst>
                <a:path extrusionOk="0" h="21600" w="21600">
                  <a:moveTo>
                    <a:pt x="7280" y="0"/>
                  </a:moveTo>
                  <a:cubicBezTo>
                    <a:pt x="5824" y="8689"/>
                    <a:pt x="3397" y="16332"/>
                    <a:pt x="0" y="21600"/>
                  </a:cubicBezTo>
                  <a:cubicBezTo>
                    <a:pt x="9706" y="18171"/>
                    <a:pt x="17718" y="10269"/>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71" name="Google Shape;5771;p43"/>
            <p:cNvSpPr/>
            <p:nvPr/>
          </p:nvSpPr>
          <p:spPr>
            <a:xfrm>
              <a:off x="189729" y="226721"/>
              <a:ext cx="143882" cy="141736"/>
            </a:xfrm>
            <a:custGeom>
              <a:rect b="b" l="l" r="r" t="t"/>
              <a:pathLst>
                <a:path extrusionOk="0" h="21600" w="21600">
                  <a:moveTo>
                    <a:pt x="977" y="0"/>
                  </a:moveTo>
                  <a:cubicBezTo>
                    <a:pt x="322" y="3322"/>
                    <a:pt x="0" y="6982"/>
                    <a:pt x="0" y="10969"/>
                  </a:cubicBezTo>
                  <a:cubicBezTo>
                    <a:pt x="0" y="14618"/>
                    <a:pt x="322" y="18278"/>
                    <a:pt x="977" y="21600"/>
                  </a:cubicBezTo>
                  <a:lnTo>
                    <a:pt x="21600" y="21600"/>
                  </a:lnTo>
                  <a:cubicBezTo>
                    <a:pt x="20623" y="14291"/>
                    <a:pt x="20623" y="7646"/>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72" name="Google Shape;5772;p43"/>
            <p:cNvSpPr/>
            <p:nvPr/>
          </p:nvSpPr>
          <p:spPr>
            <a:xfrm>
              <a:off x="213675" y="2145"/>
              <a:ext cx="194056" cy="174471"/>
            </a:xfrm>
            <a:custGeom>
              <a:rect b="b" l="l" r="r" t="t"/>
              <a:pathLst>
                <a:path extrusionOk="0" h="21600" w="21600">
                  <a:moveTo>
                    <a:pt x="21600" y="0"/>
                  </a:moveTo>
                  <a:cubicBezTo>
                    <a:pt x="11894" y="3513"/>
                    <a:pt x="3882" y="11610"/>
                    <a:pt x="0" y="21600"/>
                  </a:cubicBezTo>
                  <a:lnTo>
                    <a:pt x="14320" y="21600"/>
                  </a:lnTo>
                  <a:cubicBezTo>
                    <a:pt x="15538" y="13495"/>
                    <a:pt x="18203" y="5938"/>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73" name="Google Shape;5773;p43"/>
            <p:cNvSpPr/>
            <p:nvPr/>
          </p:nvSpPr>
          <p:spPr>
            <a:xfrm>
              <a:off x="518945" y="226721"/>
              <a:ext cx="95956" cy="141736"/>
            </a:xfrm>
            <a:custGeom>
              <a:rect b="b" l="l" r="r" t="t"/>
              <a:pathLst>
                <a:path extrusionOk="0" h="21600" w="21120">
                  <a:moveTo>
                    <a:pt x="0" y="0"/>
                  </a:moveTo>
                  <a:lnTo>
                    <a:pt x="0" y="21600"/>
                  </a:lnTo>
                  <a:lnTo>
                    <a:pt x="19681" y="21600"/>
                  </a:lnTo>
                  <a:cubicBezTo>
                    <a:pt x="21600" y="14291"/>
                    <a:pt x="21600" y="7646"/>
                    <a:pt x="196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5774" name="Google Shape;5774;p43"/>
          <p:cNvSpPr/>
          <p:nvPr/>
        </p:nvSpPr>
        <p:spPr>
          <a:xfrm>
            <a:off x="8669363" y="7128053"/>
            <a:ext cx="805878" cy="805913"/>
          </a:xfrm>
          <a:custGeom>
            <a:rect b="b" l="l" r="r" t="t"/>
            <a:pathLst>
              <a:path extrusionOk="0" h="21600" w="20833">
                <a:moveTo>
                  <a:pt x="17126" y="5034"/>
                </a:moveTo>
                <a:cubicBezTo>
                  <a:pt x="17505" y="5034"/>
                  <a:pt x="17911" y="5387"/>
                  <a:pt x="17734" y="5902"/>
                </a:cubicBezTo>
                <a:lnTo>
                  <a:pt x="15929" y="10986"/>
                </a:lnTo>
                <a:cubicBezTo>
                  <a:pt x="15816" y="11250"/>
                  <a:pt x="15591" y="11382"/>
                  <a:pt x="15365" y="11382"/>
                </a:cubicBezTo>
                <a:cubicBezTo>
                  <a:pt x="15140" y="11382"/>
                  <a:pt x="14915" y="11250"/>
                  <a:pt x="14802" y="10986"/>
                </a:cubicBezTo>
                <a:lnTo>
                  <a:pt x="13507" y="7481"/>
                </a:lnTo>
                <a:lnTo>
                  <a:pt x="12267" y="10986"/>
                </a:lnTo>
                <a:cubicBezTo>
                  <a:pt x="12154" y="11250"/>
                  <a:pt x="11900" y="11382"/>
                  <a:pt x="11660" y="11382"/>
                </a:cubicBezTo>
                <a:cubicBezTo>
                  <a:pt x="11420" y="11382"/>
                  <a:pt x="11195" y="11250"/>
                  <a:pt x="11140" y="10986"/>
                </a:cubicBezTo>
                <a:lnTo>
                  <a:pt x="9279" y="5902"/>
                </a:lnTo>
                <a:cubicBezTo>
                  <a:pt x="9102" y="5387"/>
                  <a:pt x="9483" y="5034"/>
                  <a:pt x="9862" y="5034"/>
                </a:cubicBezTo>
                <a:cubicBezTo>
                  <a:pt x="10082" y="5034"/>
                  <a:pt x="10302" y="5155"/>
                  <a:pt x="10406" y="5435"/>
                </a:cubicBezTo>
                <a:lnTo>
                  <a:pt x="11703" y="8940"/>
                </a:lnTo>
                <a:lnTo>
                  <a:pt x="12943" y="5435"/>
                </a:lnTo>
                <a:cubicBezTo>
                  <a:pt x="13056" y="5201"/>
                  <a:pt x="13308" y="5084"/>
                  <a:pt x="13548" y="5084"/>
                </a:cubicBezTo>
                <a:cubicBezTo>
                  <a:pt x="13787" y="5084"/>
                  <a:pt x="14013" y="5201"/>
                  <a:pt x="14070" y="5435"/>
                </a:cubicBezTo>
                <a:lnTo>
                  <a:pt x="15365" y="8940"/>
                </a:lnTo>
                <a:lnTo>
                  <a:pt x="16607" y="5435"/>
                </a:lnTo>
                <a:cubicBezTo>
                  <a:pt x="16689" y="5155"/>
                  <a:pt x="16904" y="5034"/>
                  <a:pt x="17126" y="5034"/>
                </a:cubicBezTo>
                <a:close/>
                <a:moveTo>
                  <a:pt x="13449" y="0"/>
                </a:moveTo>
                <a:cubicBezTo>
                  <a:pt x="9392" y="0"/>
                  <a:pt x="6123" y="3389"/>
                  <a:pt x="6123" y="7598"/>
                </a:cubicBezTo>
                <a:cubicBezTo>
                  <a:pt x="6123" y="9467"/>
                  <a:pt x="6742" y="11163"/>
                  <a:pt x="7869" y="12448"/>
                </a:cubicBezTo>
                <a:lnTo>
                  <a:pt x="6629" y="13791"/>
                </a:lnTo>
                <a:cubicBezTo>
                  <a:pt x="6355" y="13659"/>
                  <a:pt x="6080" y="13594"/>
                  <a:pt x="5813" y="13594"/>
                </a:cubicBezTo>
                <a:cubicBezTo>
                  <a:pt x="5371" y="13594"/>
                  <a:pt x="4953" y="13776"/>
                  <a:pt x="4600" y="14142"/>
                </a:cubicBezTo>
                <a:lnTo>
                  <a:pt x="543" y="18291"/>
                </a:lnTo>
                <a:cubicBezTo>
                  <a:pt x="-767" y="19649"/>
                  <a:pt x="525" y="21600"/>
                  <a:pt x="1960" y="21600"/>
                </a:cubicBezTo>
                <a:cubicBezTo>
                  <a:pt x="2378" y="21600"/>
                  <a:pt x="2809" y="21433"/>
                  <a:pt x="3191" y="21038"/>
                </a:cubicBezTo>
                <a:lnTo>
                  <a:pt x="7193" y="16831"/>
                </a:lnTo>
                <a:cubicBezTo>
                  <a:pt x="7756" y="16247"/>
                  <a:pt x="7814" y="15369"/>
                  <a:pt x="7531" y="14726"/>
                </a:cubicBezTo>
                <a:lnTo>
                  <a:pt x="8828" y="13440"/>
                </a:lnTo>
                <a:cubicBezTo>
                  <a:pt x="10068" y="14492"/>
                  <a:pt x="11759" y="15253"/>
                  <a:pt x="13507" y="15253"/>
                </a:cubicBezTo>
                <a:cubicBezTo>
                  <a:pt x="17622" y="15253"/>
                  <a:pt x="20833" y="11804"/>
                  <a:pt x="20833" y="7655"/>
                </a:cubicBezTo>
                <a:cubicBezTo>
                  <a:pt x="20833" y="3331"/>
                  <a:pt x="17564" y="0"/>
                  <a:pt x="134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5775" name="Google Shape;5775;p43"/>
          <p:cNvGrpSpPr/>
          <p:nvPr/>
        </p:nvGrpSpPr>
        <p:grpSpPr>
          <a:xfrm>
            <a:off x="8650168" y="8120101"/>
            <a:ext cx="813250" cy="806743"/>
            <a:chOff x="0" y="0"/>
            <a:chExt cx="813249" cy="806742"/>
          </a:xfrm>
        </p:grpSpPr>
        <p:sp>
          <p:nvSpPr>
            <p:cNvPr id="5776" name="Google Shape;5776;p43"/>
            <p:cNvSpPr/>
            <p:nvPr/>
          </p:nvSpPr>
          <p:spPr>
            <a:xfrm>
              <a:off x="2214" y="0"/>
              <a:ext cx="811035" cy="473166"/>
            </a:xfrm>
            <a:custGeom>
              <a:rect b="b" l="l" r="r" t="t"/>
              <a:pathLst>
                <a:path extrusionOk="0" h="21600" w="21600">
                  <a:moveTo>
                    <a:pt x="12600" y="6372"/>
                  </a:moveTo>
                  <a:lnTo>
                    <a:pt x="12600" y="8660"/>
                  </a:lnTo>
                  <a:lnTo>
                    <a:pt x="8825" y="8660"/>
                  </a:lnTo>
                  <a:lnTo>
                    <a:pt x="8825" y="6372"/>
                  </a:lnTo>
                  <a:close/>
                  <a:moveTo>
                    <a:pt x="8128" y="0"/>
                  </a:moveTo>
                  <a:cubicBezTo>
                    <a:pt x="6387" y="0"/>
                    <a:pt x="5050" y="2290"/>
                    <a:pt x="5050" y="5377"/>
                  </a:cubicBezTo>
                  <a:lnTo>
                    <a:pt x="5050" y="8660"/>
                  </a:lnTo>
                  <a:lnTo>
                    <a:pt x="2147" y="8660"/>
                  </a:lnTo>
                  <a:cubicBezTo>
                    <a:pt x="986" y="8660"/>
                    <a:pt x="0" y="10353"/>
                    <a:pt x="0" y="12242"/>
                  </a:cubicBezTo>
                  <a:lnTo>
                    <a:pt x="0" y="13440"/>
                  </a:lnTo>
                  <a:cubicBezTo>
                    <a:pt x="2787" y="18513"/>
                    <a:pt x="6619" y="21600"/>
                    <a:pt x="10742" y="21600"/>
                  </a:cubicBezTo>
                  <a:cubicBezTo>
                    <a:pt x="14922" y="21600"/>
                    <a:pt x="18813" y="18614"/>
                    <a:pt x="21600" y="13440"/>
                  </a:cubicBezTo>
                  <a:lnTo>
                    <a:pt x="21600" y="11746"/>
                  </a:lnTo>
                  <a:cubicBezTo>
                    <a:pt x="21484" y="10154"/>
                    <a:pt x="20614" y="8660"/>
                    <a:pt x="19626" y="8660"/>
                  </a:cubicBezTo>
                  <a:lnTo>
                    <a:pt x="16375" y="8660"/>
                  </a:lnTo>
                  <a:lnTo>
                    <a:pt x="16375" y="5377"/>
                  </a:lnTo>
                  <a:cubicBezTo>
                    <a:pt x="16375" y="2388"/>
                    <a:pt x="14981" y="0"/>
                    <a:pt x="132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77" name="Google Shape;5777;p43"/>
            <p:cNvSpPr/>
            <p:nvPr/>
          </p:nvSpPr>
          <p:spPr>
            <a:xfrm>
              <a:off x="0" y="364165"/>
              <a:ext cx="806743" cy="442577"/>
            </a:xfrm>
            <a:custGeom>
              <a:rect b="b" l="l" r="r" t="t"/>
              <a:pathLst>
                <a:path extrusionOk="0" h="21600" w="21600">
                  <a:moveTo>
                    <a:pt x="21600" y="0"/>
                  </a:moveTo>
                  <a:cubicBezTo>
                    <a:pt x="19499" y="3617"/>
                    <a:pt x="16812" y="6171"/>
                    <a:pt x="13953" y="7235"/>
                  </a:cubicBezTo>
                  <a:lnTo>
                    <a:pt x="13953" y="8937"/>
                  </a:lnTo>
                  <a:cubicBezTo>
                    <a:pt x="13953" y="10852"/>
                    <a:pt x="13076" y="12450"/>
                    <a:pt x="12026" y="12450"/>
                  </a:cubicBezTo>
                  <a:lnTo>
                    <a:pt x="9515" y="12450"/>
                  </a:lnTo>
                  <a:cubicBezTo>
                    <a:pt x="8464" y="12450"/>
                    <a:pt x="7590" y="10852"/>
                    <a:pt x="7590" y="8937"/>
                  </a:cubicBezTo>
                  <a:lnTo>
                    <a:pt x="7590" y="7235"/>
                  </a:lnTo>
                  <a:cubicBezTo>
                    <a:pt x="4729" y="6171"/>
                    <a:pt x="2101" y="3722"/>
                    <a:pt x="0" y="213"/>
                  </a:cubicBezTo>
                  <a:lnTo>
                    <a:pt x="0" y="15855"/>
                  </a:lnTo>
                  <a:cubicBezTo>
                    <a:pt x="0" y="19047"/>
                    <a:pt x="1401" y="21600"/>
                    <a:pt x="3152" y="21600"/>
                  </a:cubicBezTo>
                  <a:lnTo>
                    <a:pt x="18448" y="21600"/>
                  </a:lnTo>
                  <a:cubicBezTo>
                    <a:pt x="20199" y="21600"/>
                    <a:pt x="21600" y="19047"/>
                    <a:pt x="21600" y="1585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78" name="Google Shape;5778;p43"/>
            <p:cNvSpPr/>
            <p:nvPr/>
          </p:nvSpPr>
          <p:spPr>
            <a:xfrm>
              <a:off x="333576" y="516765"/>
              <a:ext cx="141736" cy="52321"/>
            </a:xfrm>
            <a:custGeom>
              <a:rect b="b" l="l" r="r" t="t"/>
              <a:pathLst>
                <a:path extrusionOk="0" h="21600" w="21600">
                  <a:moveTo>
                    <a:pt x="0" y="0"/>
                  </a:moveTo>
                  <a:lnTo>
                    <a:pt x="0" y="11714"/>
                  </a:lnTo>
                  <a:cubicBezTo>
                    <a:pt x="0" y="17114"/>
                    <a:pt x="1666" y="21600"/>
                    <a:pt x="3660" y="21600"/>
                  </a:cubicBezTo>
                  <a:lnTo>
                    <a:pt x="17613" y="21600"/>
                  </a:lnTo>
                  <a:cubicBezTo>
                    <a:pt x="19944" y="21600"/>
                    <a:pt x="21600" y="17114"/>
                    <a:pt x="21600" y="11714"/>
                  </a:cubicBezTo>
                  <a:lnTo>
                    <a:pt x="21600" y="0"/>
                  </a:lnTo>
                  <a:cubicBezTo>
                    <a:pt x="17782" y="1343"/>
                    <a:pt x="14207" y="2029"/>
                    <a:pt x="10673" y="2029"/>
                  </a:cubicBezTo>
                  <a:cubicBezTo>
                    <a:pt x="7151" y="2029"/>
                    <a:pt x="3660" y="1343"/>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779" name="Google Shape;5779;p43"/>
          <p:cNvGrpSpPr/>
          <p:nvPr/>
        </p:nvGrpSpPr>
        <p:grpSpPr>
          <a:xfrm>
            <a:off x="8675221" y="9180711"/>
            <a:ext cx="808890" cy="806674"/>
            <a:chOff x="0" y="69"/>
            <a:chExt cx="808889" cy="806673"/>
          </a:xfrm>
        </p:grpSpPr>
        <p:sp>
          <p:nvSpPr>
            <p:cNvPr id="5780" name="Google Shape;5780;p43"/>
            <p:cNvSpPr/>
            <p:nvPr/>
          </p:nvSpPr>
          <p:spPr>
            <a:xfrm>
              <a:off x="285616" y="283470"/>
              <a:ext cx="239871" cy="239871"/>
            </a:xfrm>
            <a:custGeom>
              <a:rect b="b" l="l" r="r" t="t"/>
              <a:pathLst>
                <a:path extrusionOk="0" h="21600" w="21600">
                  <a:moveTo>
                    <a:pt x="10601" y="4518"/>
                  </a:moveTo>
                  <a:cubicBezTo>
                    <a:pt x="14140" y="4518"/>
                    <a:pt x="17281" y="7460"/>
                    <a:pt x="17281" y="10800"/>
                  </a:cubicBezTo>
                  <a:cubicBezTo>
                    <a:pt x="17281" y="14334"/>
                    <a:pt x="14334" y="17474"/>
                    <a:pt x="10800" y="17474"/>
                  </a:cubicBezTo>
                  <a:cubicBezTo>
                    <a:pt x="7460" y="17474"/>
                    <a:pt x="4319" y="14334"/>
                    <a:pt x="4319" y="10800"/>
                  </a:cubicBezTo>
                  <a:cubicBezTo>
                    <a:pt x="4319" y="7460"/>
                    <a:pt x="7266" y="4518"/>
                    <a:pt x="10601" y="4518"/>
                  </a:cubicBezTo>
                  <a:close/>
                  <a:moveTo>
                    <a:pt x="10601" y="0"/>
                  </a:moveTo>
                  <a:cubicBezTo>
                    <a:pt x="4711" y="0"/>
                    <a:pt x="0" y="4711"/>
                    <a:pt x="0" y="10601"/>
                  </a:cubicBezTo>
                  <a:cubicBezTo>
                    <a:pt x="0" y="16496"/>
                    <a:pt x="5303" y="21600"/>
                    <a:pt x="11193" y="21600"/>
                  </a:cubicBezTo>
                  <a:cubicBezTo>
                    <a:pt x="17082" y="21600"/>
                    <a:pt x="21600" y="16496"/>
                    <a:pt x="21600" y="10601"/>
                  </a:cubicBezTo>
                  <a:cubicBezTo>
                    <a:pt x="21401" y="4711"/>
                    <a:pt x="16496" y="0"/>
                    <a:pt x="106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81" name="Google Shape;5781;p43"/>
            <p:cNvSpPr/>
            <p:nvPr/>
          </p:nvSpPr>
          <p:spPr>
            <a:xfrm>
              <a:off x="379391" y="379390"/>
              <a:ext cx="52321" cy="47961"/>
            </a:xfrm>
            <a:custGeom>
              <a:rect b="b" l="l" r="r" t="t"/>
              <a:pathLst>
                <a:path extrusionOk="0" h="21600" w="21600">
                  <a:moveTo>
                    <a:pt x="9886" y="0"/>
                  </a:moveTo>
                  <a:cubicBezTo>
                    <a:pt x="4486" y="0"/>
                    <a:pt x="0" y="4925"/>
                    <a:pt x="0" y="10816"/>
                  </a:cubicBezTo>
                  <a:cubicBezTo>
                    <a:pt x="0" y="16706"/>
                    <a:pt x="4486" y="21600"/>
                    <a:pt x="9886" y="21600"/>
                  </a:cubicBezTo>
                  <a:cubicBezTo>
                    <a:pt x="15286" y="21600"/>
                    <a:pt x="21600" y="16706"/>
                    <a:pt x="21600" y="10816"/>
                  </a:cubicBezTo>
                  <a:cubicBezTo>
                    <a:pt x="21600" y="4925"/>
                    <a:pt x="15286" y="0"/>
                    <a:pt x="98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82" name="Google Shape;5782;p43"/>
            <p:cNvSpPr/>
            <p:nvPr/>
          </p:nvSpPr>
          <p:spPr>
            <a:xfrm>
              <a:off x="246375" y="69"/>
              <a:ext cx="562514" cy="564657"/>
            </a:xfrm>
            <a:custGeom>
              <a:rect b="b" l="l" r="r" t="t"/>
              <a:pathLst>
                <a:path extrusionOk="0" h="21600" w="21600">
                  <a:moveTo>
                    <a:pt x="6027" y="0"/>
                  </a:moveTo>
                  <a:cubicBezTo>
                    <a:pt x="3851" y="0"/>
                    <a:pt x="1842" y="416"/>
                    <a:pt x="0" y="1250"/>
                  </a:cubicBezTo>
                  <a:lnTo>
                    <a:pt x="4018" y="9425"/>
                  </a:lnTo>
                  <a:cubicBezTo>
                    <a:pt x="4688" y="9173"/>
                    <a:pt x="5275" y="9091"/>
                    <a:pt x="6027" y="9091"/>
                  </a:cubicBezTo>
                  <a:cubicBezTo>
                    <a:pt x="9628" y="9091"/>
                    <a:pt x="12559" y="11926"/>
                    <a:pt x="12559" y="15429"/>
                  </a:cubicBezTo>
                  <a:cubicBezTo>
                    <a:pt x="12559" y="16178"/>
                    <a:pt x="12392" y="16930"/>
                    <a:pt x="12224" y="17515"/>
                  </a:cubicBezTo>
                  <a:lnTo>
                    <a:pt x="20346" y="21600"/>
                  </a:lnTo>
                  <a:cubicBezTo>
                    <a:pt x="21183" y="19683"/>
                    <a:pt x="21600" y="17515"/>
                    <a:pt x="21600" y="15429"/>
                  </a:cubicBezTo>
                  <a:cubicBezTo>
                    <a:pt x="21600" y="7005"/>
                    <a:pt x="14651" y="0"/>
                    <a:pt x="60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83" name="Google Shape;5783;p43"/>
            <p:cNvSpPr/>
            <p:nvPr/>
          </p:nvSpPr>
          <p:spPr>
            <a:xfrm>
              <a:off x="501471" y="499325"/>
              <a:ext cx="252952" cy="252951"/>
            </a:xfrm>
            <a:custGeom>
              <a:rect b="b" l="l" r="r" t="t"/>
              <a:pathLst>
                <a:path extrusionOk="0" h="21600" w="21600">
                  <a:moveTo>
                    <a:pt x="3540" y="0"/>
                  </a:moveTo>
                  <a:cubicBezTo>
                    <a:pt x="2606" y="1306"/>
                    <a:pt x="1489" y="2606"/>
                    <a:pt x="0" y="3540"/>
                  </a:cubicBezTo>
                  <a:lnTo>
                    <a:pt x="9125" y="21600"/>
                  </a:lnTo>
                  <a:cubicBezTo>
                    <a:pt x="14154" y="18622"/>
                    <a:pt x="18622" y="14154"/>
                    <a:pt x="21600" y="9125"/>
                  </a:cubicBezTo>
                  <a:lnTo>
                    <a:pt x="354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84" name="Google Shape;5784;p43"/>
            <p:cNvSpPr/>
            <p:nvPr/>
          </p:nvSpPr>
          <p:spPr>
            <a:xfrm>
              <a:off x="54534" y="54534"/>
              <a:ext cx="252883" cy="252951"/>
            </a:xfrm>
            <a:custGeom>
              <a:rect b="b" l="l" r="r" t="t"/>
              <a:pathLst>
                <a:path extrusionOk="0" h="21600" w="21600">
                  <a:moveTo>
                    <a:pt x="12662" y="0"/>
                  </a:moveTo>
                  <a:cubicBezTo>
                    <a:pt x="7448" y="2978"/>
                    <a:pt x="3163" y="7446"/>
                    <a:pt x="0" y="12475"/>
                  </a:cubicBezTo>
                  <a:lnTo>
                    <a:pt x="18248" y="21600"/>
                  </a:lnTo>
                  <a:cubicBezTo>
                    <a:pt x="19182" y="20294"/>
                    <a:pt x="20300" y="18994"/>
                    <a:pt x="21600" y="18249"/>
                  </a:cubicBezTo>
                  <a:lnTo>
                    <a:pt x="1266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85" name="Google Shape;5785;p43"/>
            <p:cNvSpPr/>
            <p:nvPr/>
          </p:nvSpPr>
          <p:spPr>
            <a:xfrm>
              <a:off x="0" y="242084"/>
              <a:ext cx="564727" cy="564658"/>
            </a:xfrm>
            <a:custGeom>
              <a:rect b="b" l="l" r="r" t="t"/>
              <a:pathLst>
                <a:path extrusionOk="0" h="21600" w="21600">
                  <a:moveTo>
                    <a:pt x="1252" y="0"/>
                  </a:moveTo>
                  <a:cubicBezTo>
                    <a:pt x="418" y="1917"/>
                    <a:pt x="0" y="4003"/>
                    <a:pt x="0" y="6086"/>
                  </a:cubicBezTo>
                  <a:cubicBezTo>
                    <a:pt x="0" y="14510"/>
                    <a:pt x="6922" y="21600"/>
                    <a:pt x="15427" y="21600"/>
                  </a:cubicBezTo>
                  <a:cubicBezTo>
                    <a:pt x="17598" y="21600"/>
                    <a:pt x="19681" y="21184"/>
                    <a:pt x="21600" y="20350"/>
                  </a:cubicBezTo>
                  <a:lnTo>
                    <a:pt x="17513" y="12260"/>
                  </a:lnTo>
                  <a:cubicBezTo>
                    <a:pt x="16931" y="12427"/>
                    <a:pt x="16264" y="12509"/>
                    <a:pt x="15512" y="12509"/>
                  </a:cubicBezTo>
                  <a:cubicBezTo>
                    <a:pt x="12010" y="12509"/>
                    <a:pt x="9090" y="9591"/>
                    <a:pt x="9090" y="6086"/>
                  </a:cubicBezTo>
                  <a:cubicBezTo>
                    <a:pt x="9090" y="5337"/>
                    <a:pt x="9175" y="4752"/>
                    <a:pt x="9424" y="4085"/>
                  </a:cubicBezTo>
                  <a:lnTo>
                    <a:pt x="125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786" name="Google Shape;5786;p43"/>
          <p:cNvGrpSpPr/>
          <p:nvPr/>
        </p:nvGrpSpPr>
        <p:grpSpPr>
          <a:xfrm>
            <a:off x="13872598" y="7176119"/>
            <a:ext cx="806744" cy="710823"/>
            <a:chOff x="0" y="0"/>
            <a:chExt cx="806742" cy="710822"/>
          </a:xfrm>
        </p:grpSpPr>
        <p:sp>
          <p:nvSpPr>
            <p:cNvPr id="5787" name="Google Shape;5787;p43"/>
            <p:cNvSpPr/>
            <p:nvPr/>
          </p:nvSpPr>
          <p:spPr>
            <a:xfrm>
              <a:off x="1643" y="569086"/>
              <a:ext cx="376104" cy="141736"/>
            </a:xfrm>
            <a:custGeom>
              <a:rect b="b" l="l" r="r" t="t"/>
              <a:pathLst>
                <a:path extrusionOk="0" h="21600" w="19206">
                  <a:moveTo>
                    <a:pt x="3592" y="0"/>
                  </a:moveTo>
                  <a:cubicBezTo>
                    <a:pt x="-1197" y="0"/>
                    <a:pt x="-1197" y="21600"/>
                    <a:pt x="3592" y="21600"/>
                  </a:cubicBezTo>
                  <a:lnTo>
                    <a:pt x="15614" y="21600"/>
                  </a:lnTo>
                  <a:cubicBezTo>
                    <a:pt x="20403" y="21600"/>
                    <a:pt x="20403" y="0"/>
                    <a:pt x="156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88" name="Google Shape;5788;p43"/>
            <p:cNvSpPr/>
            <p:nvPr/>
          </p:nvSpPr>
          <p:spPr>
            <a:xfrm>
              <a:off x="401190" y="569086"/>
              <a:ext cx="405552" cy="141736"/>
            </a:xfrm>
            <a:custGeom>
              <a:rect b="b" l="l" r="r" t="t"/>
              <a:pathLst>
                <a:path extrusionOk="0" h="21600" w="21600">
                  <a:moveTo>
                    <a:pt x="0" y="0"/>
                  </a:moveTo>
                  <a:cubicBezTo>
                    <a:pt x="1740" y="6645"/>
                    <a:pt x="1740" y="14955"/>
                    <a:pt x="0" y="21600"/>
                  </a:cubicBezTo>
                  <a:lnTo>
                    <a:pt x="17885" y="21600"/>
                  </a:lnTo>
                  <a:cubicBezTo>
                    <a:pt x="19857" y="21600"/>
                    <a:pt x="21600" y="16611"/>
                    <a:pt x="21600" y="10969"/>
                  </a:cubicBezTo>
                  <a:cubicBezTo>
                    <a:pt x="21600" y="4651"/>
                    <a:pt x="20089" y="0"/>
                    <a:pt x="178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89" name="Google Shape;5789;p43"/>
            <p:cNvSpPr/>
            <p:nvPr/>
          </p:nvSpPr>
          <p:spPr>
            <a:xfrm>
              <a:off x="333575" y="161389"/>
              <a:ext cx="165751" cy="200562"/>
            </a:xfrm>
            <a:custGeom>
              <a:rect b="b" l="l" r="r" t="t"/>
              <a:pathLst>
                <a:path extrusionOk="0" h="21600" w="21600">
                  <a:moveTo>
                    <a:pt x="0" y="0"/>
                  </a:moveTo>
                  <a:lnTo>
                    <a:pt x="0" y="21600"/>
                  </a:lnTo>
                  <a:lnTo>
                    <a:pt x="21600" y="108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90" name="Google Shape;5790;p43"/>
            <p:cNvSpPr/>
            <p:nvPr/>
          </p:nvSpPr>
          <p:spPr>
            <a:xfrm>
              <a:off x="0" y="0"/>
              <a:ext cx="806742" cy="521126"/>
            </a:xfrm>
            <a:custGeom>
              <a:rect b="b" l="l" r="r" t="t"/>
              <a:pathLst>
                <a:path extrusionOk="0" h="21600" w="21600">
                  <a:moveTo>
                    <a:pt x="8177" y="3979"/>
                  </a:moveTo>
                  <a:cubicBezTo>
                    <a:pt x="8292" y="3979"/>
                    <a:pt x="8412" y="4036"/>
                    <a:pt x="8524" y="4156"/>
                  </a:cubicBezTo>
                  <a:lnTo>
                    <a:pt x="14887" y="10031"/>
                  </a:lnTo>
                  <a:cubicBezTo>
                    <a:pt x="15354" y="10393"/>
                    <a:pt x="15354" y="11296"/>
                    <a:pt x="14887" y="11658"/>
                  </a:cubicBezTo>
                  <a:lnTo>
                    <a:pt x="8524" y="17532"/>
                  </a:lnTo>
                  <a:cubicBezTo>
                    <a:pt x="8433" y="17613"/>
                    <a:pt x="8336" y="17650"/>
                    <a:pt x="8240" y="17650"/>
                  </a:cubicBezTo>
                  <a:cubicBezTo>
                    <a:pt x="7907" y="17650"/>
                    <a:pt x="7590" y="17211"/>
                    <a:pt x="7590" y="16721"/>
                  </a:cubicBezTo>
                  <a:lnTo>
                    <a:pt x="7590" y="4971"/>
                  </a:lnTo>
                  <a:cubicBezTo>
                    <a:pt x="7590" y="4380"/>
                    <a:pt x="7868" y="3979"/>
                    <a:pt x="8177" y="3979"/>
                  </a:cubicBezTo>
                  <a:close/>
                  <a:moveTo>
                    <a:pt x="1927" y="0"/>
                  </a:moveTo>
                  <a:cubicBezTo>
                    <a:pt x="875" y="0"/>
                    <a:pt x="0" y="1357"/>
                    <a:pt x="0" y="2983"/>
                  </a:cubicBezTo>
                  <a:lnTo>
                    <a:pt x="0" y="18617"/>
                  </a:lnTo>
                  <a:cubicBezTo>
                    <a:pt x="0" y="20243"/>
                    <a:pt x="875" y="21600"/>
                    <a:pt x="1927" y="21600"/>
                  </a:cubicBezTo>
                  <a:lnTo>
                    <a:pt x="19732" y="21600"/>
                  </a:lnTo>
                  <a:cubicBezTo>
                    <a:pt x="20724" y="21600"/>
                    <a:pt x="21600" y="20243"/>
                    <a:pt x="21600" y="18617"/>
                  </a:cubicBezTo>
                  <a:lnTo>
                    <a:pt x="21600" y="2983"/>
                  </a:lnTo>
                  <a:cubicBezTo>
                    <a:pt x="21600" y="1357"/>
                    <a:pt x="20840" y="0"/>
                    <a:pt x="19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791" name="Google Shape;5791;p43"/>
          <p:cNvGrpSpPr/>
          <p:nvPr/>
        </p:nvGrpSpPr>
        <p:grpSpPr>
          <a:xfrm>
            <a:off x="13858413" y="8119061"/>
            <a:ext cx="813250" cy="808890"/>
            <a:chOff x="69" y="69"/>
            <a:chExt cx="813249" cy="808889"/>
          </a:xfrm>
        </p:grpSpPr>
        <p:sp>
          <p:nvSpPr>
            <p:cNvPr id="5792" name="Google Shape;5792;p43"/>
            <p:cNvSpPr/>
            <p:nvPr/>
          </p:nvSpPr>
          <p:spPr>
            <a:xfrm>
              <a:off x="4429" y="69"/>
              <a:ext cx="808889" cy="187482"/>
            </a:xfrm>
            <a:custGeom>
              <a:rect b="b" l="l" r="r" t="t"/>
              <a:pathLst>
                <a:path extrusionOk="0" h="21600" w="21600">
                  <a:moveTo>
                    <a:pt x="3144" y="11051"/>
                  </a:moveTo>
                  <a:cubicBezTo>
                    <a:pt x="3493" y="11051"/>
                    <a:pt x="3785" y="12311"/>
                    <a:pt x="3785" y="13818"/>
                  </a:cubicBezTo>
                  <a:cubicBezTo>
                    <a:pt x="3785" y="15325"/>
                    <a:pt x="3493" y="16577"/>
                    <a:pt x="3144" y="16577"/>
                  </a:cubicBezTo>
                  <a:cubicBezTo>
                    <a:pt x="2794" y="16577"/>
                    <a:pt x="2504" y="15325"/>
                    <a:pt x="2504" y="13818"/>
                  </a:cubicBezTo>
                  <a:cubicBezTo>
                    <a:pt x="2504" y="12311"/>
                    <a:pt x="2794" y="11051"/>
                    <a:pt x="3144" y="11051"/>
                  </a:cubicBezTo>
                  <a:close/>
                  <a:moveTo>
                    <a:pt x="5764" y="11051"/>
                  </a:moveTo>
                  <a:cubicBezTo>
                    <a:pt x="6113" y="11051"/>
                    <a:pt x="6403" y="12311"/>
                    <a:pt x="6403" y="13818"/>
                  </a:cubicBezTo>
                  <a:cubicBezTo>
                    <a:pt x="6403" y="15325"/>
                    <a:pt x="6113" y="16577"/>
                    <a:pt x="5764" y="16577"/>
                  </a:cubicBezTo>
                  <a:cubicBezTo>
                    <a:pt x="5415" y="16577"/>
                    <a:pt x="5123" y="15325"/>
                    <a:pt x="5123" y="13818"/>
                  </a:cubicBezTo>
                  <a:cubicBezTo>
                    <a:pt x="5123" y="12311"/>
                    <a:pt x="5415" y="11051"/>
                    <a:pt x="5764" y="11051"/>
                  </a:cubicBezTo>
                  <a:close/>
                  <a:moveTo>
                    <a:pt x="18451" y="11290"/>
                  </a:moveTo>
                  <a:cubicBezTo>
                    <a:pt x="19218" y="11290"/>
                    <a:pt x="19308" y="16577"/>
                    <a:pt x="18397" y="16577"/>
                  </a:cubicBezTo>
                  <a:lnTo>
                    <a:pt x="10830" y="16577"/>
                  </a:lnTo>
                  <a:cubicBezTo>
                    <a:pt x="10072" y="16577"/>
                    <a:pt x="9955" y="11298"/>
                    <a:pt x="10830" y="11298"/>
                  </a:cubicBezTo>
                  <a:lnTo>
                    <a:pt x="18397" y="11298"/>
                  </a:lnTo>
                  <a:cubicBezTo>
                    <a:pt x="18416" y="11298"/>
                    <a:pt x="18434" y="11290"/>
                    <a:pt x="18451" y="11290"/>
                  </a:cubicBezTo>
                  <a:close/>
                  <a:moveTo>
                    <a:pt x="1922" y="0"/>
                  </a:moveTo>
                  <a:cubicBezTo>
                    <a:pt x="872" y="0"/>
                    <a:pt x="0" y="3763"/>
                    <a:pt x="0" y="8284"/>
                  </a:cubicBezTo>
                  <a:lnTo>
                    <a:pt x="0" y="21600"/>
                  </a:lnTo>
                  <a:lnTo>
                    <a:pt x="21600" y="21600"/>
                  </a:lnTo>
                  <a:lnTo>
                    <a:pt x="21600" y="8284"/>
                  </a:lnTo>
                  <a:cubicBezTo>
                    <a:pt x="21543" y="3763"/>
                    <a:pt x="20785" y="0"/>
                    <a:pt x="196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93" name="Google Shape;5793;p43"/>
            <p:cNvSpPr/>
            <p:nvPr/>
          </p:nvSpPr>
          <p:spPr>
            <a:xfrm>
              <a:off x="69" y="248590"/>
              <a:ext cx="808889" cy="425207"/>
            </a:xfrm>
            <a:custGeom>
              <a:rect b="b" l="l" r="r" t="t"/>
              <a:pathLst>
                <a:path extrusionOk="0" h="21600" w="21600">
                  <a:moveTo>
                    <a:pt x="0" y="0"/>
                  </a:moveTo>
                  <a:lnTo>
                    <a:pt x="0" y="17944"/>
                  </a:lnTo>
                  <a:lnTo>
                    <a:pt x="116" y="17944"/>
                  </a:lnTo>
                  <a:cubicBezTo>
                    <a:pt x="116" y="19937"/>
                    <a:pt x="989" y="21600"/>
                    <a:pt x="2038" y="21600"/>
                  </a:cubicBezTo>
                  <a:lnTo>
                    <a:pt x="8268" y="21600"/>
                  </a:lnTo>
                  <a:cubicBezTo>
                    <a:pt x="7976" y="19937"/>
                    <a:pt x="7802" y="18278"/>
                    <a:pt x="7802" y="16506"/>
                  </a:cubicBezTo>
                  <a:lnTo>
                    <a:pt x="7802" y="8420"/>
                  </a:lnTo>
                  <a:cubicBezTo>
                    <a:pt x="7802" y="6293"/>
                    <a:pt x="8658" y="4802"/>
                    <a:pt x="9658" y="4802"/>
                  </a:cubicBezTo>
                  <a:cubicBezTo>
                    <a:pt x="9907" y="4802"/>
                    <a:pt x="10166" y="4897"/>
                    <a:pt x="10421" y="5098"/>
                  </a:cubicBezTo>
                  <a:cubicBezTo>
                    <a:pt x="10597" y="5207"/>
                    <a:pt x="10830" y="5428"/>
                    <a:pt x="11062" y="5428"/>
                  </a:cubicBezTo>
                  <a:cubicBezTo>
                    <a:pt x="11353" y="5428"/>
                    <a:pt x="11761" y="5098"/>
                    <a:pt x="12750" y="3435"/>
                  </a:cubicBezTo>
                  <a:cubicBezTo>
                    <a:pt x="13101" y="2770"/>
                    <a:pt x="13579" y="2436"/>
                    <a:pt x="14067" y="2436"/>
                  </a:cubicBezTo>
                  <a:cubicBezTo>
                    <a:pt x="14555" y="2436"/>
                    <a:pt x="15051" y="2770"/>
                    <a:pt x="15429" y="3435"/>
                  </a:cubicBezTo>
                  <a:cubicBezTo>
                    <a:pt x="16302" y="5098"/>
                    <a:pt x="16826" y="5428"/>
                    <a:pt x="17117" y="5428"/>
                  </a:cubicBezTo>
                  <a:cubicBezTo>
                    <a:pt x="17292" y="5428"/>
                    <a:pt x="17525" y="5207"/>
                    <a:pt x="17758" y="5098"/>
                  </a:cubicBezTo>
                  <a:cubicBezTo>
                    <a:pt x="18002" y="4897"/>
                    <a:pt x="18253" y="4802"/>
                    <a:pt x="18499" y="4802"/>
                  </a:cubicBezTo>
                  <a:cubicBezTo>
                    <a:pt x="19484" y="4802"/>
                    <a:pt x="20378" y="6293"/>
                    <a:pt x="20378" y="8420"/>
                  </a:cubicBezTo>
                  <a:lnTo>
                    <a:pt x="20378" y="16506"/>
                  </a:lnTo>
                  <a:cubicBezTo>
                    <a:pt x="20378" y="18278"/>
                    <a:pt x="20203" y="19937"/>
                    <a:pt x="19854" y="21600"/>
                  </a:cubicBezTo>
                  <a:cubicBezTo>
                    <a:pt x="20785" y="21487"/>
                    <a:pt x="21600" y="19937"/>
                    <a:pt x="21600" y="17944"/>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94" name="Google Shape;5794;p43"/>
            <p:cNvSpPr/>
            <p:nvPr/>
          </p:nvSpPr>
          <p:spPr>
            <a:xfrm>
              <a:off x="340220" y="351085"/>
              <a:ext cx="165682" cy="455728"/>
            </a:xfrm>
            <a:custGeom>
              <a:rect b="b" l="l" r="r" t="t"/>
              <a:pathLst>
                <a:path extrusionOk="0" h="21600" w="21600">
                  <a:moveTo>
                    <a:pt x="21600" y="0"/>
                  </a:moveTo>
                  <a:cubicBezTo>
                    <a:pt x="17170" y="1611"/>
                    <a:pt x="13525" y="2365"/>
                    <a:pt x="9780" y="2365"/>
                  </a:cubicBezTo>
                  <a:cubicBezTo>
                    <a:pt x="7994" y="2365"/>
                    <a:pt x="6189" y="2194"/>
                    <a:pt x="4259" y="1860"/>
                  </a:cubicBezTo>
                  <a:cubicBezTo>
                    <a:pt x="3808" y="1798"/>
                    <a:pt x="3365" y="1768"/>
                    <a:pt x="2941" y="1768"/>
                  </a:cubicBezTo>
                  <a:cubicBezTo>
                    <a:pt x="1272" y="1768"/>
                    <a:pt x="0" y="2234"/>
                    <a:pt x="0" y="2893"/>
                  </a:cubicBezTo>
                  <a:lnTo>
                    <a:pt x="0" y="10543"/>
                  </a:lnTo>
                  <a:cubicBezTo>
                    <a:pt x="0" y="12196"/>
                    <a:pt x="1137" y="13849"/>
                    <a:pt x="2842" y="15295"/>
                  </a:cubicBezTo>
                  <a:cubicBezTo>
                    <a:pt x="6532" y="18084"/>
                    <a:pt x="12505" y="20462"/>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95" name="Google Shape;5795;p43"/>
            <p:cNvSpPr/>
            <p:nvPr/>
          </p:nvSpPr>
          <p:spPr>
            <a:xfrm>
              <a:off x="553861" y="355445"/>
              <a:ext cx="165751" cy="453513"/>
            </a:xfrm>
            <a:custGeom>
              <a:rect b="b" l="l" r="r" t="t"/>
              <a:pathLst>
                <a:path extrusionOk="0" h="21600" w="21600">
                  <a:moveTo>
                    <a:pt x="0" y="0"/>
                  </a:moveTo>
                  <a:lnTo>
                    <a:pt x="0" y="21600"/>
                  </a:lnTo>
                  <a:cubicBezTo>
                    <a:pt x="9091" y="20354"/>
                    <a:pt x="15061" y="17964"/>
                    <a:pt x="18750" y="15265"/>
                  </a:cubicBezTo>
                  <a:cubicBezTo>
                    <a:pt x="20464" y="13709"/>
                    <a:pt x="21600" y="12150"/>
                    <a:pt x="21600" y="10489"/>
                  </a:cubicBezTo>
                  <a:lnTo>
                    <a:pt x="21600" y="2805"/>
                  </a:lnTo>
                  <a:cubicBezTo>
                    <a:pt x="21600" y="2054"/>
                    <a:pt x="19950" y="1572"/>
                    <a:pt x="18416" y="1572"/>
                  </a:cubicBezTo>
                  <a:cubicBezTo>
                    <a:pt x="18038" y="1572"/>
                    <a:pt x="17668" y="1599"/>
                    <a:pt x="17334" y="1661"/>
                  </a:cubicBezTo>
                  <a:cubicBezTo>
                    <a:pt x="15368" y="1971"/>
                    <a:pt x="13492" y="2133"/>
                    <a:pt x="11643" y="2133"/>
                  </a:cubicBezTo>
                  <a:cubicBezTo>
                    <a:pt x="7873" y="2133"/>
                    <a:pt x="4194" y="1464"/>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796" name="Google Shape;5796;p43"/>
          <p:cNvGrpSpPr/>
          <p:nvPr/>
        </p:nvGrpSpPr>
        <p:grpSpPr>
          <a:xfrm>
            <a:off x="13882326" y="9227594"/>
            <a:ext cx="811104" cy="712970"/>
            <a:chOff x="-1" y="69"/>
            <a:chExt cx="811103" cy="712969"/>
          </a:xfrm>
        </p:grpSpPr>
        <p:sp>
          <p:nvSpPr>
            <p:cNvPr id="5797" name="Google Shape;5797;p43"/>
            <p:cNvSpPr/>
            <p:nvPr/>
          </p:nvSpPr>
          <p:spPr>
            <a:xfrm>
              <a:off x="2214" y="69"/>
              <a:ext cx="808888" cy="189627"/>
            </a:xfrm>
            <a:custGeom>
              <a:rect b="b" l="l" r="r" t="t"/>
              <a:pathLst>
                <a:path extrusionOk="0" h="21600" w="21600">
                  <a:moveTo>
                    <a:pt x="3144" y="10674"/>
                  </a:moveTo>
                  <a:cubicBezTo>
                    <a:pt x="3493" y="10674"/>
                    <a:pt x="3785" y="11919"/>
                    <a:pt x="3785" y="13409"/>
                  </a:cubicBezTo>
                  <a:cubicBezTo>
                    <a:pt x="3785" y="15144"/>
                    <a:pt x="3493" y="16389"/>
                    <a:pt x="3144" y="16389"/>
                  </a:cubicBezTo>
                  <a:cubicBezTo>
                    <a:pt x="2794" y="16389"/>
                    <a:pt x="2504" y="15144"/>
                    <a:pt x="2504" y="13409"/>
                  </a:cubicBezTo>
                  <a:cubicBezTo>
                    <a:pt x="2504" y="11919"/>
                    <a:pt x="2794" y="10674"/>
                    <a:pt x="3144" y="10674"/>
                  </a:cubicBezTo>
                  <a:close/>
                  <a:moveTo>
                    <a:pt x="5705" y="10674"/>
                  </a:moveTo>
                  <a:cubicBezTo>
                    <a:pt x="6054" y="10674"/>
                    <a:pt x="6346" y="11919"/>
                    <a:pt x="6346" y="13409"/>
                  </a:cubicBezTo>
                  <a:cubicBezTo>
                    <a:pt x="6346" y="15144"/>
                    <a:pt x="6054" y="16389"/>
                    <a:pt x="5705" y="16389"/>
                  </a:cubicBezTo>
                  <a:cubicBezTo>
                    <a:pt x="5298" y="16389"/>
                    <a:pt x="5006" y="15144"/>
                    <a:pt x="5006" y="13409"/>
                  </a:cubicBezTo>
                  <a:cubicBezTo>
                    <a:pt x="5006" y="11919"/>
                    <a:pt x="5298" y="10674"/>
                    <a:pt x="5705" y="10674"/>
                  </a:cubicBezTo>
                  <a:close/>
                  <a:moveTo>
                    <a:pt x="18340" y="10926"/>
                  </a:moveTo>
                  <a:cubicBezTo>
                    <a:pt x="19155" y="10926"/>
                    <a:pt x="19155" y="16389"/>
                    <a:pt x="18340" y="16389"/>
                  </a:cubicBezTo>
                  <a:lnTo>
                    <a:pt x="10770" y="16389"/>
                  </a:lnTo>
                  <a:cubicBezTo>
                    <a:pt x="9955" y="16389"/>
                    <a:pt x="9898" y="10926"/>
                    <a:pt x="10770" y="10926"/>
                  </a:cubicBezTo>
                  <a:close/>
                  <a:moveTo>
                    <a:pt x="1922" y="0"/>
                  </a:moveTo>
                  <a:cubicBezTo>
                    <a:pt x="872" y="0"/>
                    <a:pt x="0" y="3721"/>
                    <a:pt x="0" y="8191"/>
                  </a:cubicBezTo>
                  <a:lnTo>
                    <a:pt x="0" y="21600"/>
                  </a:lnTo>
                  <a:lnTo>
                    <a:pt x="21600" y="21600"/>
                  </a:lnTo>
                  <a:lnTo>
                    <a:pt x="21600" y="8191"/>
                  </a:lnTo>
                  <a:cubicBezTo>
                    <a:pt x="21543" y="3973"/>
                    <a:pt x="20785" y="0"/>
                    <a:pt x="196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798" name="Google Shape;5798;p43"/>
            <p:cNvSpPr/>
            <p:nvPr/>
          </p:nvSpPr>
          <p:spPr>
            <a:xfrm>
              <a:off x="-1" y="237725"/>
              <a:ext cx="808958" cy="475313"/>
            </a:xfrm>
            <a:custGeom>
              <a:rect b="b" l="l" r="r" t="t"/>
              <a:pathLst>
                <a:path extrusionOk="0" h="21600" w="21600">
                  <a:moveTo>
                    <a:pt x="6972" y="4293"/>
                  </a:moveTo>
                  <a:cubicBezTo>
                    <a:pt x="7512" y="4293"/>
                    <a:pt x="7872" y="5579"/>
                    <a:pt x="7336" y="6240"/>
                  </a:cubicBezTo>
                  <a:lnTo>
                    <a:pt x="4367" y="9709"/>
                  </a:lnTo>
                  <a:lnTo>
                    <a:pt x="7336" y="13178"/>
                  </a:lnTo>
                  <a:cubicBezTo>
                    <a:pt x="7857" y="13741"/>
                    <a:pt x="7530" y="15096"/>
                    <a:pt x="7013" y="15096"/>
                  </a:cubicBezTo>
                  <a:cubicBezTo>
                    <a:pt x="6894" y="15096"/>
                    <a:pt x="6767" y="15027"/>
                    <a:pt x="6638" y="14860"/>
                  </a:cubicBezTo>
                  <a:lnTo>
                    <a:pt x="2853" y="10602"/>
                  </a:lnTo>
                  <a:cubicBezTo>
                    <a:pt x="2447" y="10206"/>
                    <a:pt x="2447" y="9312"/>
                    <a:pt x="2853" y="8819"/>
                  </a:cubicBezTo>
                  <a:lnTo>
                    <a:pt x="6638" y="4456"/>
                  </a:lnTo>
                  <a:cubicBezTo>
                    <a:pt x="6752" y="4343"/>
                    <a:pt x="6865" y="4293"/>
                    <a:pt x="6972" y="4293"/>
                  </a:cubicBezTo>
                  <a:close/>
                  <a:moveTo>
                    <a:pt x="14621" y="4422"/>
                  </a:moveTo>
                  <a:cubicBezTo>
                    <a:pt x="14744" y="4422"/>
                    <a:pt x="14881" y="4491"/>
                    <a:pt x="15022" y="4655"/>
                  </a:cubicBezTo>
                  <a:lnTo>
                    <a:pt x="18747" y="8916"/>
                  </a:lnTo>
                  <a:cubicBezTo>
                    <a:pt x="19155" y="9312"/>
                    <a:pt x="19155" y="10303"/>
                    <a:pt x="18747" y="10699"/>
                  </a:cubicBezTo>
                  <a:lnTo>
                    <a:pt x="15022" y="15058"/>
                  </a:lnTo>
                  <a:cubicBezTo>
                    <a:pt x="14896" y="15175"/>
                    <a:pt x="14776" y="15222"/>
                    <a:pt x="14663" y="15222"/>
                  </a:cubicBezTo>
                  <a:cubicBezTo>
                    <a:pt x="14088" y="15222"/>
                    <a:pt x="13730" y="13939"/>
                    <a:pt x="14264" y="13275"/>
                  </a:cubicBezTo>
                  <a:lnTo>
                    <a:pt x="17233" y="9809"/>
                  </a:lnTo>
                  <a:lnTo>
                    <a:pt x="14264" y="6340"/>
                  </a:lnTo>
                  <a:cubicBezTo>
                    <a:pt x="13743" y="5774"/>
                    <a:pt x="14072" y="4422"/>
                    <a:pt x="14621" y="4422"/>
                  </a:cubicBezTo>
                  <a:close/>
                  <a:moveTo>
                    <a:pt x="12039" y="2242"/>
                  </a:moveTo>
                  <a:cubicBezTo>
                    <a:pt x="12433" y="2242"/>
                    <a:pt x="12839" y="2856"/>
                    <a:pt x="12691" y="3664"/>
                  </a:cubicBezTo>
                  <a:lnTo>
                    <a:pt x="10130" y="16546"/>
                  </a:lnTo>
                  <a:cubicBezTo>
                    <a:pt x="10041" y="17043"/>
                    <a:pt x="9805" y="17260"/>
                    <a:pt x="9565" y="17260"/>
                  </a:cubicBezTo>
                  <a:cubicBezTo>
                    <a:pt x="9180" y="17260"/>
                    <a:pt x="8787" y="16706"/>
                    <a:pt x="8966" y="15851"/>
                  </a:cubicBezTo>
                  <a:lnTo>
                    <a:pt x="11470" y="2972"/>
                  </a:lnTo>
                  <a:cubicBezTo>
                    <a:pt x="11577" y="2456"/>
                    <a:pt x="11806" y="2242"/>
                    <a:pt x="12039" y="2242"/>
                  </a:cubicBezTo>
                  <a:close/>
                  <a:moveTo>
                    <a:pt x="0" y="0"/>
                  </a:moveTo>
                  <a:lnTo>
                    <a:pt x="0" y="18329"/>
                  </a:lnTo>
                  <a:lnTo>
                    <a:pt x="59" y="18329"/>
                  </a:lnTo>
                  <a:cubicBezTo>
                    <a:pt x="59" y="20112"/>
                    <a:pt x="931" y="21600"/>
                    <a:pt x="1981" y="21600"/>
                  </a:cubicBezTo>
                  <a:lnTo>
                    <a:pt x="19737" y="21600"/>
                  </a:lnTo>
                  <a:cubicBezTo>
                    <a:pt x="20726" y="21600"/>
                    <a:pt x="21600" y="20112"/>
                    <a:pt x="21600" y="1832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799" name="Google Shape;5799;p43"/>
          <p:cNvGrpSpPr/>
          <p:nvPr/>
        </p:nvGrpSpPr>
        <p:grpSpPr>
          <a:xfrm>
            <a:off x="19059782" y="7245914"/>
            <a:ext cx="811105" cy="571234"/>
            <a:chOff x="-1" y="69"/>
            <a:chExt cx="811103" cy="571233"/>
          </a:xfrm>
        </p:grpSpPr>
        <p:sp>
          <p:nvSpPr>
            <p:cNvPr id="5800" name="Google Shape;5800;p43"/>
            <p:cNvSpPr/>
            <p:nvPr/>
          </p:nvSpPr>
          <p:spPr>
            <a:xfrm>
              <a:off x="43669" y="320565"/>
              <a:ext cx="723833" cy="250737"/>
            </a:xfrm>
            <a:custGeom>
              <a:rect b="b" l="l" r="r" t="t"/>
              <a:pathLst>
                <a:path extrusionOk="0" h="21600" w="21600">
                  <a:moveTo>
                    <a:pt x="7222" y="0"/>
                  </a:moveTo>
                  <a:lnTo>
                    <a:pt x="0" y="21040"/>
                  </a:lnTo>
                  <a:cubicBezTo>
                    <a:pt x="260" y="21600"/>
                    <a:pt x="584" y="21600"/>
                    <a:pt x="911" y="21600"/>
                  </a:cubicBezTo>
                  <a:lnTo>
                    <a:pt x="20755" y="21600"/>
                  </a:lnTo>
                  <a:cubicBezTo>
                    <a:pt x="21080" y="21600"/>
                    <a:pt x="21406" y="21224"/>
                    <a:pt x="21600" y="21040"/>
                  </a:cubicBezTo>
                  <a:lnTo>
                    <a:pt x="14378" y="0"/>
                  </a:lnTo>
                  <a:lnTo>
                    <a:pt x="12360" y="5825"/>
                  </a:lnTo>
                  <a:cubicBezTo>
                    <a:pt x="11970" y="6952"/>
                    <a:pt x="11402" y="7512"/>
                    <a:pt x="10824" y="7512"/>
                  </a:cubicBezTo>
                  <a:cubicBezTo>
                    <a:pt x="10248" y="7512"/>
                    <a:pt x="9661" y="6952"/>
                    <a:pt x="9238" y="5825"/>
                  </a:cubicBezTo>
                  <a:lnTo>
                    <a:pt x="722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01" name="Google Shape;5801;p43"/>
            <p:cNvSpPr/>
            <p:nvPr/>
          </p:nvSpPr>
          <p:spPr>
            <a:xfrm>
              <a:off x="41454" y="69"/>
              <a:ext cx="723902" cy="358076"/>
            </a:xfrm>
            <a:custGeom>
              <a:rect b="b" l="l" r="r" t="t"/>
              <a:pathLst>
                <a:path extrusionOk="0" h="21600" w="21600">
                  <a:moveTo>
                    <a:pt x="847" y="0"/>
                  </a:moveTo>
                  <a:cubicBezTo>
                    <a:pt x="520" y="0"/>
                    <a:pt x="196" y="263"/>
                    <a:pt x="0" y="392"/>
                  </a:cubicBezTo>
                  <a:lnTo>
                    <a:pt x="7808" y="16177"/>
                  </a:lnTo>
                  <a:lnTo>
                    <a:pt x="10280" y="21308"/>
                  </a:lnTo>
                  <a:cubicBezTo>
                    <a:pt x="10410" y="21504"/>
                    <a:pt x="10620" y="21600"/>
                    <a:pt x="10833" y="21600"/>
                  </a:cubicBezTo>
                  <a:cubicBezTo>
                    <a:pt x="11044" y="21600"/>
                    <a:pt x="11254" y="21504"/>
                    <a:pt x="11384" y="21308"/>
                  </a:cubicBezTo>
                  <a:lnTo>
                    <a:pt x="13858" y="16177"/>
                  </a:lnTo>
                  <a:lnTo>
                    <a:pt x="21600" y="392"/>
                  </a:lnTo>
                  <a:cubicBezTo>
                    <a:pt x="21340" y="0"/>
                    <a:pt x="21014" y="0"/>
                    <a:pt x="206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02" name="Google Shape;5802;p43"/>
            <p:cNvSpPr/>
            <p:nvPr/>
          </p:nvSpPr>
          <p:spPr>
            <a:xfrm>
              <a:off x="-1" y="41454"/>
              <a:ext cx="250806" cy="486248"/>
            </a:xfrm>
            <a:custGeom>
              <a:rect b="b" l="l" r="r" t="t"/>
              <a:pathLst>
                <a:path extrusionOk="0" h="21600" w="21600">
                  <a:moveTo>
                    <a:pt x="751" y="0"/>
                  </a:moveTo>
                  <a:cubicBezTo>
                    <a:pt x="191" y="387"/>
                    <a:pt x="0" y="873"/>
                    <a:pt x="0" y="1356"/>
                  </a:cubicBezTo>
                  <a:lnTo>
                    <a:pt x="0" y="20244"/>
                  </a:lnTo>
                  <a:cubicBezTo>
                    <a:pt x="0" y="20727"/>
                    <a:pt x="191" y="21213"/>
                    <a:pt x="751" y="21600"/>
                  </a:cubicBezTo>
                  <a:lnTo>
                    <a:pt x="21600" y="10656"/>
                  </a:lnTo>
                  <a:lnTo>
                    <a:pt x="75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03" name="Google Shape;5803;p43"/>
            <p:cNvSpPr/>
            <p:nvPr/>
          </p:nvSpPr>
          <p:spPr>
            <a:xfrm>
              <a:off x="560365" y="41454"/>
              <a:ext cx="250737" cy="490608"/>
            </a:xfrm>
            <a:custGeom>
              <a:rect b="b" l="l" r="r" t="t"/>
              <a:pathLst>
                <a:path extrusionOk="0" h="21600" w="21600">
                  <a:moveTo>
                    <a:pt x="21040" y="0"/>
                  </a:moveTo>
                  <a:lnTo>
                    <a:pt x="0" y="10753"/>
                  </a:lnTo>
                  <a:lnTo>
                    <a:pt x="21040" y="21600"/>
                  </a:lnTo>
                  <a:cubicBezTo>
                    <a:pt x="21415" y="21216"/>
                    <a:pt x="21600" y="20735"/>
                    <a:pt x="21600" y="20256"/>
                  </a:cubicBezTo>
                  <a:lnTo>
                    <a:pt x="21600" y="1536"/>
                  </a:lnTo>
                  <a:cubicBezTo>
                    <a:pt x="21415" y="865"/>
                    <a:pt x="21224" y="384"/>
                    <a:pt x="210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804" name="Google Shape;5804;p43"/>
          <p:cNvGrpSpPr/>
          <p:nvPr/>
        </p:nvGrpSpPr>
        <p:grpSpPr>
          <a:xfrm>
            <a:off x="4501521" y="7127335"/>
            <a:ext cx="808370" cy="808474"/>
            <a:chOff x="0" y="0"/>
            <a:chExt cx="808368" cy="808473"/>
          </a:xfrm>
        </p:grpSpPr>
        <p:sp>
          <p:nvSpPr>
            <p:cNvPr id="5805" name="Google Shape;5805;p43"/>
            <p:cNvSpPr/>
            <p:nvPr/>
          </p:nvSpPr>
          <p:spPr>
            <a:xfrm>
              <a:off x="0" y="0"/>
              <a:ext cx="808368" cy="331431"/>
            </a:xfrm>
            <a:custGeom>
              <a:rect b="b" l="l" r="r" t="t"/>
              <a:pathLst>
                <a:path extrusionOk="0" h="21600" w="20429">
                  <a:moveTo>
                    <a:pt x="10166" y="9093"/>
                  </a:moveTo>
                  <a:cubicBezTo>
                    <a:pt x="10497" y="9093"/>
                    <a:pt x="10773" y="9945"/>
                    <a:pt x="10773" y="10798"/>
                  </a:cubicBezTo>
                  <a:cubicBezTo>
                    <a:pt x="10717" y="11650"/>
                    <a:pt x="10497" y="12363"/>
                    <a:pt x="10166" y="12363"/>
                  </a:cubicBezTo>
                  <a:cubicBezTo>
                    <a:pt x="9835" y="12363"/>
                    <a:pt x="9559" y="11650"/>
                    <a:pt x="9559" y="10798"/>
                  </a:cubicBezTo>
                  <a:cubicBezTo>
                    <a:pt x="9559" y="9945"/>
                    <a:pt x="9835" y="9093"/>
                    <a:pt x="10166" y="9093"/>
                  </a:cubicBezTo>
                  <a:close/>
                  <a:moveTo>
                    <a:pt x="10166" y="0"/>
                  </a:moveTo>
                  <a:cubicBezTo>
                    <a:pt x="7796" y="0"/>
                    <a:pt x="5979" y="4686"/>
                    <a:pt x="5979" y="10798"/>
                  </a:cubicBezTo>
                  <a:cubicBezTo>
                    <a:pt x="5979" y="11366"/>
                    <a:pt x="5979" y="11795"/>
                    <a:pt x="6033" y="12363"/>
                  </a:cubicBezTo>
                  <a:lnTo>
                    <a:pt x="1736" y="12363"/>
                  </a:lnTo>
                  <a:cubicBezTo>
                    <a:pt x="-578" y="12363"/>
                    <a:pt x="-578" y="21600"/>
                    <a:pt x="1736" y="21600"/>
                  </a:cubicBezTo>
                  <a:lnTo>
                    <a:pt x="18652" y="21600"/>
                  </a:lnTo>
                  <a:cubicBezTo>
                    <a:pt x="21022" y="21600"/>
                    <a:pt x="21022" y="12363"/>
                    <a:pt x="18652" y="12363"/>
                  </a:cubicBezTo>
                  <a:lnTo>
                    <a:pt x="14299" y="12363"/>
                  </a:lnTo>
                  <a:cubicBezTo>
                    <a:pt x="14299" y="11795"/>
                    <a:pt x="14353" y="11366"/>
                    <a:pt x="14353" y="10798"/>
                  </a:cubicBezTo>
                  <a:cubicBezTo>
                    <a:pt x="14353" y="4686"/>
                    <a:pt x="12480" y="0"/>
                    <a:pt x="101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06" name="Google Shape;5806;p43"/>
            <p:cNvSpPr/>
            <p:nvPr/>
          </p:nvSpPr>
          <p:spPr>
            <a:xfrm>
              <a:off x="282311" y="571231"/>
              <a:ext cx="239871" cy="237242"/>
            </a:xfrm>
            <a:custGeom>
              <a:rect b="b" l="l" r="r" t="t"/>
              <a:pathLst>
                <a:path extrusionOk="0" h="21600" w="21600">
                  <a:moveTo>
                    <a:pt x="199" y="0"/>
                  </a:moveTo>
                  <a:lnTo>
                    <a:pt x="199" y="19458"/>
                  </a:lnTo>
                  <a:lnTo>
                    <a:pt x="0" y="19458"/>
                  </a:lnTo>
                  <a:cubicBezTo>
                    <a:pt x="0" y="20592"/>
                    <a:pt x="1184" y="21600"/>
                    <a:pt x="2368" y="21600"/>
                  </a:cubicBezTo>
                  <a:cubicBezTo>
                    <a:pt x="2630" y="21600"/>
                    <a:pt x="2892" y="21550"/>
                    <a:pt x="3141" y="21442"/>
                  </a:cubicBezTo>
                  <a:lnTo>
                    <a:pt x="20422" y="12703"/>
                  </a:lnTo>
                  <a:cubicBezTo>
                    <a:pt x="21008" y="12508"/>
                    <a:pt x="21600" y="11714"/>
                    <a:pt x="21600" y="1071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07" name="Google Shape;5807;p43"/>
            <p:cNvSpPr/>
            <p:nvPr/>
          </p:nvSpPr>
          <p:spPr>
            <a:xfrm>
              <a:off x="105695" y="381536"/>
              <a:ext cx="588742" cy="139521"/>
            </a:xfrm>
            <a:custGeom>
              <a:rect b="b" l="l" r="r" t="t"/>
              <a:pathLst>
                <a:path extrusionOk="0" h="21600" w="21600">
                  <a:moveTo>
                    <a:pt x="0" y="0"/>
                  </a:moveTo>
                  <a:lnTo>
                    <a:pt x="5200" y="21600"/>
                  </a:lnTo>
                  <a:lnTo>
                    <a:pt x="164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808" name="Google Shape;5808;p43"/>
          <p:cNvGrpSpPr/>
          <p:nvPr/>
        </p:nvGrpSpPr>
        <p:grpSpPr>
          <a:xfrm>
            <a:off x="4500431" y="8120173"/>
            <a:ext cx="803958" cy="806743"/>
            <a:chOff x="0" y="0"/>
            <a:chExt cx="803956" cy="806742"/>
          </a:xfrm>
        </p:grpSpPr>
        <p:sp>
          <p:nvSpPr>
            <p:cNvPr id="5809" name="Google Shape;5809;p43"/>
            <p:cNvSpPr/>
            <p:nvPr/>
          </p:nvSpPr>
          <p:spPr>
            <a:xfrm>
              <a:off x="332290" y="330738"/>
              <a:ext cx="471666" cy="476004"/>
            </a:xfrm>
            <a:custGeom>
              <a:rect b="b" l="l" r="r" t="t"/>
              <a:pathLst>
                <a:path extrusionOk="0" h="21600" w="21078">
                  <a:moveTo>
                    <a:pt x="1317" y="0"/>
                  </a:moveTo>
                  <a:cubicBezTo>
                    <a:pt x="472" y="0"/>
                    <a:pt x="-205" y="738"/>
                    <a:pt x="58" y="1712"/>
                  </a:cubicBezTo>
                  <a:lnTo>
                    <a:pt x="4443" y="17938"/>
                  </a:lnTo>
                  <a:cubicBezTo>
                    <a:pt x="4617" y="18472"/>
                    <a:pt x="5074" y="18792"/>
                    <a:pt x="5535" y="18792"/>
                  </a:cubicBezTo>
                  <a:cubicBezTo>
                    <a:pt x="5844" y="18792"/>
                    <a:pt x="6157" y="18651"/>
                    <a:pt x="6392" y="18334"/>
                  </a:cubicBezTo>
                  <a:lnTo>
                    <a:pt x="8730" y="14870"/>
                  </a:lnTo>
                  <a:lnTo>
                    <a:pt x="11359" y="17938"/>
                  </a:lnTo>
                  <a:lnTo>
                    <a:pt x="14090" y="20708"/>
                  </a:lnTo>
                  <a:cubicBezTo>
                    <a:pt x="14674" y="21302"/>
                    <a:pt x="15525" y="21600"/>
                    <a:pt x="16379" y="21600"/>
                  </a:cubicBezTo>
                  <a:cubicBezTo>
                    <a:pt x="17232" y="21600"/>
                    <a:pt x="18083" y="21302"/>
                    <a:pt x="18667" y="20708"/>
                  </a:cubicBezTo>
                  <a:lnTo>
                    <a:pt x="20130" y="19226"/>
                  </a:lnTo>
                  <a:cubicBezTo>
                    <a:pt x="21395" y="17938"/>
                    <a:pt x="21395" y="16057"/>
                    <a:pt x="20130" y="14672"/>
                  </a:cubicBezTo>
                  <a:lnTo>
                    <a:pt x="14674" y="8837"/>
                  </a:lnTo>
                  <a:lnTo>
                    <a:pt x="18083" y="6463"/>
                  </a:lnTo>
                  <a:cubicBezTo>
                    <a:pt x="18766" y="5967"/>
                    <a:pt x="18667" y="4780"/>
                    <a:pt x="17693" y="4481"/>
                  </a:cubicBezTo>
                  <a:lnTo>
                    <a:pt x="1617" y="31"/>
                  </a:lnTo>
                  <a:cubicBezTo>
                    <a:pt x="1515" y="9"/>
                    <a:pt x="1416" y="0"/>
                    <a:pt x="13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10" name="Google Shape;5810;p43"/>
            <p:cNvSpPr/>
            <p:nvPr/>
          </p:nvSpPr>
          <p:spPr>
            <a:xfrm>
              <a:off x="156960" y="165680"/>
              <a:ext cx="377177" cy="375032"/>
            </a:xfrm>
            <a:custGeom>
              <a:rect b="b" l="l" r="r" t="t"/>
              <a:pathLst>
                <a:path extrusionOk="0" h="21600" w="21600">
                  <a:moveTo>
                    <a:pt x="10863" y="0"/>
                  </a:moveTo>
                  <a:cubicBezTo>
                    <a:pt x="4994" y="0"/>
                    <a:pt x="0" y="4899"/>
                    <a:pt x="0" y="10802"/>
                  </a:cubicBezTo>
                  <a:cubicBezTo>
                    <a:pt x="0" y="16450"/>
                    <a:pt x="4122" y="21098"/>
                    <a:pt x="9615" y="21600"/>
                  </a:cubicBezTo>
                  <a:lnTo>
                    <a:pt x="8367" y="17207"/>
                  </a:lnTo>
                  <a:cubicBezTo>
                    <a:pt x="5870" y="16327"/>
                    <a:pt x="3995" y="13815"/>
                    <a:pt x="3995" y="10926"/>
                  </a:cubicBezTo>
                  <a:cubicBezTo>
                    <a:pt x="4122" y="7035"/>
                    <a:pt x="7241" y="4022"/>
                    <a:pt x="10986" y="4022"/>
                  </a:cubicBezTo>
                  <a:cubicBezTo>
                    <a:pt x="13986" y="4022"/>
                    <a:pt x="16357" y="5903"/>
                    <a:pt x="17232" y="8542"/>
                  </a:cubicBezTo>
                  <a:lnTo>
                    <a:pt x="21600" y="9798"/>
                  </a:lnTo>
                  <a:cubicBezTo>
                    <a:pt x="20978" y="4273"/>
                    <a:pt x="16483" y="0"/>
                    <a:pt x="108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11" name="Google Shape;5811;p43"/>
            <p:cNvSpPr/>
            <p:nvPr/>
          </p:nvSpPr>
          <p:spPr>
            <a:xfrm>
              <a:off x="0" y="0"/>
              <a:ext cx="707177" cy="708607"/>
            </a:xfrm>
            <a:custGeom>
              <a:rect b="b" l="l" r="r" t="t"/>
              <a:pathLst>
                <a:path extrusionOk="0" h="21600" w="21425">
                  <a:moveTo>
                    <a:pt x="10766" y="0"/>
                  </a:moveTo>
                  <a:cubicBezTo>
                    <a:pt x="4822" y="0"/>
                    <a:pt x="0" y="4785"/>
                    <a:pt x="0" y="10767"/>
                  </a:cubicBezTo>
                  <a:cubicBezTo>
                    <a:pt x="0" y="16815"/>
                    <a:pt x="4887" y="21600"/>
                    <a:pt x="10766" y="21600"/>
                  </a:cubicBezTo>
                  <a:cubicBezTo>
                    <a:pt x="11031" y="21600"/>
                    <a:pt x="11228" y="21600"/>
                    <a:pt x="11427" y="21467"/>
                  </a:cubicBezTo>
                  <a:lnTo>
                    <a:pt x="10435" y="17811"/>
                  </a:lnTo>
                  <a:cubicBezTo>
                    <a:pt x="10395" y="17813"/>
                    <a:pt x="10356" y="17813"/>
                    <a:pt x="10316" y="17813"/>
                  </a:cubicBezTo>
                  <a:cubicBezTo>
                    <a:pt x="6475" y="17813"/>
                    <a:pt x="3434" y="14649"/>
                    <a:pt x="3434" y="10767"/>
                  </a:cubicBezTo>
                  <a:cubicBezTo>
                    <a:pt x="3434" y="6778"/>
                    <a:pt x="6605" y="3588"/>
                    <a:pt x="10634" y="3588"/>
                  </a:cubicBezTo>
                  <a:cubicBezTo>
                    <a:pt x="14465" y="3588"/>
                    <a:pt x="17635" y="6645"/>
                    <a:pt x="17767" y="10501"/>
                  </a:cubicBezTo>
                  <a:lnTo>
                    <a:pt x="21401" y="11497"/>
                  </a:lnTo>
                  <a:cubicBezTo>
                    <a:pt x="21600" y="8440"/>
                    <a:pt x="20543" y="5384"/>
                    <a:pt x="18363" y="3124"/>
                  </a:cubicBezTo>
                  <a:cubicBezTo>
                    <a:pt x="16314" y="1063"/>
                    <a:pt x="13672" y="0"/>
                    <a:pt x="1076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812" name="Google Shape;5812;p43"/>
          <p:cNvGrpSpPr/>
          <p:nvPr/>
        </p:nvGrpSpPr>
        <p:grpSpPr>
          <a:xfrm>
            <a:off x="4525452" y="9180714"/>
            <a:ext cx="806744" cy="806674"/>
            <a:chOff x="-1" y="69"/>
            <a:chExt cx="806743" cy="806673"/>
          </a:xfrm>
        </p:grpSpPr>
        <p:sp>
          <p:nvSpPr>
            <p:cNvPr id="5813" name="Google Shape;5813;p43"/>
            <p:cNvSpPr/>
            <p:nvPr/>
          </p:nvSpPr>
          <p:spPr>
            <a:xfrm>
              <a:off x="662860" y="237724"/>
              <a:ext cx="143882" cy="95922"/>
            </a:xfrm>
            <a:custGeom>
              <a:rect b="b" l="l" r="r" t="t"/>
              <a:pathLst>
                <a:path extrusionOk="0" h="21600" w="21600">
                  <a:moveTo>
                    <a:pt x="0" y="0"/>
                  </a:moveTo>
                  <a:lnTo>
                    <a:pt x="0" y="21600"/>
                  </a:lnTo>
                  <a:lnTo>
                    <a:pt x="21600" y="21600"/>
                  </a:lnTo>
                  <a:lnTo>
                    <a:pt x="21600" y="16192"/>
                  </a:lnTo>
                  <a:cubicBezTo>
                    <a:pt x="21600" y="7356"/>
                    <a:pt x="16686" y="0"/>
                    <a:pt x="111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14" name="Google Shape;5814;p43"/>
            <p:cNvSpPr/>
            <p:nvPr/>
          </p:nvSpPr>
          <p:spPr>
            <a:xfrm>
              <a:off x="185335" y="69"/>
              <a:ext cx="427352" cy="429497"/>
            </a:xfrm>
            <a:custGeom>
              <a:rect b="b" l="l" r="r" t="t"/>
              <a:pathLst>
                <a:path extrusionOk="0" h="21600" w="21600">
                  <a:moveTo>
                    <a:pt x="18074" y="4824"/>
                  </a:moveTo>
                  <a:cubicBezTo>
                    <a:pt x="19617" y="4824"/>
                    <a:pt x="19725" y="7125"/>
                    <a:pt x="18074" y="7125"/>
                  </a:cubicBezTo>
                  <a:lnTo>
                    <a:pt x="3746" y="7125"/>
                  </a:lnTo>
                  <a:cubicBezTo>
                    <a:pt x="3683" y="7135"/>
                    <a:pt x="3620" y="7139"/>
                    <a:pt x="3561" y="7139"/>
                  </a:cubicBezTo>
                  <a:cubicBezTo>
                    <a:pt x="2197" y="7139"/>
                    <a:pt x="2162" y="4824"/>
                    <a:pt x="3746" y="4824"/>
                  </a:cubicBezTo>
                  <a:close/>
                  <a:moveTo>
                    <a:pt x="18074" y="9648"/>
                  </a:moveTo>
                  <a:cubicBezTo>
                    <a:pt x="19617" y="9648"/>
                    <a:pt x="19725" y="11952"/>
                    <a:pt x="18074" y="11952"/>
                  </a:cubicBezTo>
                  <a:lnTo>
                    <a:pt x="3746" y="11952"/>
                  </a:lnTo>
                  <a:cubicBezTo>
                    <a:pt x="2204" y="11952"/>
                    <a:pt x="2095" y="9648"/>
                    <a:pt x="3746" y="9648"/>
                  </a:cubicBezTo>
                  <a:close/>
                  <a:moveTo>
                    <a:pt x="18074" y="14472"/>
                  </a:moveTo>
                  <a:cubicBezTo>
                    <a:pt x="19617" y="14472"/>
                    <a:pt x="19725" y="16776"/>
                    <a:pt x="18074" y="16776"/>
                  </a:cubicBezTo>
                  <a:lnTo>
                    <a:pt x="3746" y="16776"/>
                  </a:lnTo>
                  <a:cubicBezTo>
                    <a:pt x="2204" y="16776"/>
                    <a:pt x="2095" y="14472"/>
                    <a:pt x="3746" y="14472"/>
                  </a:cubicBezTo>
                  <a:close/>
                  <a:moveTo>
                    <a:pt x="1214" y="0"/>
                  </a:moveTo>
                  <a:cubicBezTo>
                    <a:pt x="553" y="0"/>
                    <a:pt x="0" y="546"/>
                    <a:pt x="0" y="1316"/>
                  </a:cubicBezTo>
                  <a:lnTo>
                    <a:pt x="0" y="21600"/>
                  </a:lnTo>
                  <a:lnTo>
                    <a:pt x="16531" y="21600"/>
                  </a:lnTo>
                  <a:cubicBezTo>
                    <a:pt x="17633" y="21600"/>
                    <a:pt x="18182" y="19738"/>
                    <a:pt x="18735" y="18861"/>
                  </a:cubicBezTo>
                  <a:cubicBezTo>
                    <a:pt x="19284" y="17761"/>
                    <a:pt x="20386" y="16995"/>
                    <a:pt x="21600" y="16884"/>
                  </a:cubicBezTo>
                  <a:lnTo>
                    <a:pt x="21600" y="1316"/>
                  </a:lnTo>
                  <a:cubicBezTo>
                    <a:pt x="21600" y="546"/>
                    <a:pt x="21051" y="0"/>
                    <a:pt x="203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15" name="Google Shape;5815;p43"/>
            <p:cNvSpPr/>
            <p:nvPr/>
          </p:nvSpPr>
          <p:spPr>
            <a:xfrm>
              <a:off x="-1" y="146095"/>
              <a:ext cx="141737" cy="283471"/>
            </a:xfrm>
            <a:custGeom>
              <a:rect b="b" l="l" r="r" t="t"/>
              <a:pathLst>
                <a:path extrusionOk="0" h="21600" w="21600">
                  <a:moveTo>
                    <a:pt x="10969" y="0"/>
                  </a:moveTo>
                  <a:cubicBezTo>
                    <a:pt x="4989" y="0"/>
                    <a:pt x="0" y="2494"/>
                    <a:pt x="0" y="5321"/>
                  </a:cubicBez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16" name="Google Shape;5816;p43"/>
            <p:cNvSpPr/>
            <p:nvPr/>
          </p:nvSpPr>
          <p:spPr>
            <a:xfrm>
              <a:off x="-1" y="381605"/>
              <a:ext cx="806743" cy="425137"/>
            </a:xfrm>
            <a:custGeom>
              <a:rect b="b" l="l" r="r" t="t"/>
              <a:pathLst>
                <a:path extrusionOk="0" h="21600" w="21600">
                  <a:moveTo>
                    <a:pt x="16580" y="0"/>
                  </a:moveTo>
                  <a:cubicBezTo>
                    <a:pt x="16054" y="0"/>
                    <a:pt x="15761" y="1663"/>
                    <a:pt x="15470" y="2771"/>
                  </a:cubicBezTo>
                  <a:cubicBezTo>
                    <a:pt x="15178" y="4100"/>
                    <a:pt x="14537" y="4764"/>
                    <a:pt x="13836" y="4764"/>
                  </a:cubicBezTo>
                  <a:lnTo>
                    <a:pt x="0" y="4764"/>
                  </a:lnTo>
                  <a:lnTo>
                    <a:pt x="0" y="18056"/>
                  </a:lnTo>
                  <a:cubicBezTo>
                    <a:pt x="0" y="19940"/>
                    <a:pt x="876" y="21600"/>
                    <a:pt x="1927" y="21600"/>
                  </a:cubicBezTo>
                  <a:lnTo>
                    <a:pt x="19732" y="21600"/>
                  </a:lnTo>
                  <a:cubicBezTo>
                    <a:pt x="20724" y="21600"/>
                    <a:pt x="21600" y="19940"/>
                    <a:pt x="21600" y="1805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817" name="Google Shape;5817;p43"/>
          <p:cNvGrpSpPr/>
          <p:nvPr/>
        </p:nvGrpSpPr>
        <p:grpSpPr>
          <a:xfrm>
            <a:off x="9689731" y="7124875"/>
            <a:ext cx="813250" cy="813250"/>
            <a:chOff x="69" y="0"/>
            <a:chExt cx="813249" cy="813249"/>
          </a:xfrm>
        </p:grpSpPr>
        <p:sp>
          <p:nvSpPr>
            <p:cNvPr id="5818" name="Google Shape;5818;p43"/>
            <p:cNvSpPr/>
            <p:nvPr/>
          </p:nvSpPr>
          <p:spPr>
            <a:xfrm>
              <a:off x="287830" y="313990"/>
              <a:ext cx="235512" cy="306864"/>
            </a:xfrm>
            <a:custGeom>
              <a:rect b="b" l="l" r="r" t="t"/>
              <a:pathLst>
                <a:path extrusionOk="0" h="21600" w="21600">
                  <a:moveTo>
                    <a:pt x="4202" y="0"/>
                  </a:moveTo>
                  <a:cubicBezTo>
                    <a:pt x="1403" y="1535"/>
                    <a:pt x="0" y="3990"/>
                    <a:pt x="0" y="6752"/>
                  </a:cubicBezTo>
                  <a:cubicBezTo>
                    <a:pt x="0" y="10128"/>
                    <a:pt x="3002" y="13504"/>
                    <a:pt x="7204" y="14580"/>
                  </a:cubicBezTo>
                  <a:cubicBezTo>
                    <a:pt x="8004" y="14731"/>
                    <a:pt x="8601" y="15501"/>
                    <a:pt x="8601" y="16115"/>
                  </a:cubicBezTo>
                  <a:lnTo>
                    <a:pt x="8601" y="21488"/>
                  </a:lnTo>
                  <a:cubicBezTo>
                    <a:pt x="10003" y="21561"/>
                    <a:pt x="10454" y="21600"/>
                    <a:pt x="10879" y="21600"/>
                  </a:cubicBezTo>
                  <a:cubicBezTo>
                    <a:pt x="11298" y="21600"/>
                    <a:pt x="11698" y="21561"/>
                    <a:pt x="12999" y="21488"/>
                  </a:cubicBezTo>
                  <a:lnTo>
                    <a:pt x="12999" y="16115"/>
                  </a:lnTo>
                  <a:cubicBezTo>
                    <a:pt x="12999" y="15345"/>
                    <a:pt x="13399" y="14731"/>
                    <a:pt x="14402" y="14580"/>
                  </a:cubicBezTo>
                  <a:cubicBezTo>
                    <a:pt x="18801" y="13197"/>
                    <a:pt x="21600" y="10128"/>
                    <a:pt x="21600" y="6752"/>
                  </a:cubicBezTo>
                  <a:cubicBezTo>
                    <a:pt x="21600" y="3990"/>
                    <a:pt x="19797" y="1535"/>
                    <a:pt x="17398" y="0"/>
                  </a:cubicBezTo>
                  <a:lnTo>
                    <a:pt x="17398" y="6752"/>
                  </a:lnTo>
                  <a:cubicBezTo>
                    <a:pt x="17398" y="7673"/>
                    <a:pt x="16402" y="8442"/>
                    <a:pt x="15202" y="8442"/>
                  </a:cubicBezTo>
                  <a:lnTo>
                    <a:pt x="6404" y="8442"/>
                  </a:lnTo>
                  <a:cubicBezTo>
                    <a:pt x="5205" y="8442"/>
                    <a:pt x="4202" y="7673"/>
                    <a:pt x="4202" y="6752"/>
                  </a:cubicBezTo>
                  <a:lnTo>
                    <a:pt x="420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19" name="Google Shape;5819;p43"/>
            <p:cNvSpPr/>
            <p:nvPr/>
          </p:nvSpPr>
          <p:spPr>
            <a:xfrm>
              <a:off x="194124" y="194055"/>
              <a:ext cx="427353" cy="412058"/>
            </a:xfrm>
            <a:custGeom>
              <a:rect b="b" l="l" r="r" t="t"/>
              <a:pathLst>
                <a:path extrusionOk="0" h="21600" w="21600">
                  <a:moveTo>
                    <a:pt x="10690" y="0"/>
                  </a:moveTo>
                  <a:cubicBezTo>
                    <a:pt x="4848" y="0"/>
                    <a:pt x="0" y="5028"/>
                    <a:pt x="0" y="11203"/>
                  </a:cubicBezTo>
                  <a:cubicBezTo>
                    <a:pt x="0" y="16002"/>
                    <a:pt x="2973" y="20116"/>
                    <a:pt x="7164" y="21600"/>
                  </a:cubicBezTo>
                  <a:lnTo>
                    <a:pt x="7164" y="18973"/>
                  </a:lnTo>
                  <a:cubicBezTo>
                    <a:pt x="4296" y="17602"/>
                    <a:pt x="2312" y="14515"/>
                    <a:pt x="2312" y="11203"/>
                  </a:cubicBezTo>
                  <a:cubicBezTo>
                    <a:pt x="2312" y="7430"/>
                    <a:pt x="4516" y="4114"/>
                    <a:pt x="7933" y="2971"/>
                  </a:cubicBezTo>
                  <a:cubicBezTo>
                    <a:pt x="8066" y="2939"/>
                    <a:pt x="8196" y="2920"/>
                    <a:pt x="8322" y="2920"/>
                  </a:cubicBezTo>
                  <a:cubicBezTo>
                    <a:pt x="9032" y="2920"/>
                    <a:pt x="9588" y="3436"/>
                    <a:pt x="9588" y="4114"/>
                  </a:cubicBezTo>
                  <a:lnTo>
                    <a:pt x="9588" y="9831"/>
                  </a:lnTo>
                  <a:lnTo>
                    <a:pt x="12012" y="9831"/>
                  </a:lnTo>
                  <a:lnTo>
                    <a:pt x="12012" y="4114"/>
                  </a:lnTo>
                  <a:cubicBezTo>
                    <a:pt x="12012" y="3436"/>
                    <a:pt x="12568" y="2920"/>
                    <a:pt x="13275" y="2920"/>
                  </a:cubicBezTo>
                  <a:cubicBezTo>
                    <a:pt x="13401" y="2920"/>
                    <a:pt x="13530" y="2939"/>
                    <a:pt x="13663" y="2971"/>
                  </a:cubicBezTo>
                  <a:cubicBezTo>
                    <a:pt x="16969" y="4342"/>
                    <a:pt x="19284" y="7542"/>
                    <a:pt x="19284" y="11203"/>
                  </a:cubicBezTo>
                  <a:cubicBezTo>
                    <a:pt x="19284" y="14515"/>
                    <a:pt x="17301" y="17602"/>
                    <a:pt x="14436" y="18973"/>
                  </a:cubicBezTo>
                  <a:lnTo>
                    <a:pt x="14436" y="21600"/>
                  </a:lnTo>
                  <a:cubicBezTo>
                    <a:pt x="18623" y="20000"/>
                    <a:pt x="21600" y="16002"/>
                    <a:pt x="21600" y="11203"/>
                  </a:cubicBezTo>
                  <a:cubicBezTo>
                    <a:pt x="21488" y="5028"/>
                    <a:pt x="16640" y="0"/>
                    <a:pt x="106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20" name="Google Shape;5820;p43"/>
            <p:cNvSpPr/>
            <p:nvPr/>
          </p:nvSpPr>
          <p:spPr>
            <a:xfrm>
              <a:off x="69" y="0"/>
              <a:ext cx="813249" cy="813249"/>
            </a:xfrm>
            <a:custGeom>
              <a:rect b="b" l="l" r="r" t="t"/>
              <a:pathLst>
                <a:path extrusionOk="0" h="21600" w="21600">
                  <a:moveTo>
                    <a:pt x="10772" y="3880"/>
                  </a:moveTo>
                  <a:cubicBezTo>
                    <a:pt x="14652" y="3880"/>
                    <a:pt x="17720" y="6950"/>
                    <a:pt x="17720" y="10830"/>
                  </a:cubicBezTo>
                  <a:cubicBezTo>
                    <a:pt x="17663" y="14652"/>
                    <a:pt x="14536" y="17779"/>
                    <a:pt x="10772" y="17779"/>
                  </a:cubicBezTo>
                  <a:cubicBezTo>
                    <a:pt x="6948" y="17779"/>
                    <a:pt x="3821" y="14652"/>
                    <a:pt x="3821" y="10830"/>
                  </a:cubicBezTo>
                  <a:cubicBezTo>
                    <a:pt x="3821" y="6950"/>
                    <a:pt x="6948" y="3880"/>
                    <a:pt x="10772" y="3880"/>
                  </a:cubicBezTo>
                  <a:close/>
                  <a:moveTo>
                    <a:pt x="9498" y="0"/>
                  </a:moveTo>
                  <a:cubicBezTo>
                    <a:pt x="9207" y="0"/>
                    <a:pt x="8976" y="232"/>
                    <a:pt x="8919" y="522"/>
                  </a:cubicBezTo>
                  <a:lnTo>
                    <a:pt x="8628" y="1621"/>
                  </a:lnTo>
                  <a:cubicBezTo>
                    <a:pt x="7586" y="1853"/>
                    <a:pt x="6660" y="2259"/>
                    <a:pt x="5733" y="2779"/>
                  </a:cubicBezTo>
                  <a:lnTo>
                    <a:pt x="4807" y="2200"/>
                  </a:lnTo>
                  <a:cubicBezTo>
                    <a:pt x="4698" y="2119"/>
                    <a:pt x="4566" y="2077"/>
                    <a:pt x="4432" y="2077"/>
                  </a:cubicBezTo>
                  <a:cubicBezTo>
                    <a:pt x="4277" y="2077"/>
                    <a:pt x="4119" y="2134"/>
                    <a:pt x="3996" y="2259"/>
                  </a:cubicBezTo>
                  <a:lnTo>
                    <a:pt x="2200" y="4053"/>
                  </a:lnTo>
                  <a:cubicBezTo>
                    <a:pt x="1969" y="4287"/>
                    <a:pt x="1969" y="4575"/>
                    <a:pt x="2084" y="4866"/>
                  </a:cubicBezTo>
                  <a:lnTo>
                    <a:pt x="2663" y="5792"/>
                  </a:lnTo>
                  <a:cubicBezTo>
                    <a:pt x="2084" y="6660"/>
                    <a:pt x="1737" y="7702"/>
                    <a:pt x="1505" y="8687"/>
                  </a:cubicBezTo>
                  <a:lnTo>
                    <a:pt x="520" y="8976"/>
                  </a:lnTo>
                  <a:cubicBezTo>
                    <a:pt x="232" y="9091"/>
                    <a:pt x="0" y="9266"/>
                    <a:pt x="0" y="9555"/>
                  </a:cubicBezTo>
                  <a:lnTo>
                    <a:pt x="0" y="12104"/>
                  </a:lnTo>
                  <a:cubicBezTo>
                    <a:pt x="0" y="12393"/>
                    <a:pt x="232" y="12624"/>
                    <a:pt x="520" y="12683"/>
                  </a:cubicBezTo>
                  <a:lnTo>
                    <a:pt x="1505" y="12972"/>
                  </a:lnTo>
                  <a:cubicBezTo>
                    <a:pt x="1737" y="13957"/>
                    <a:pt x="2200" y="14940"/>
                    <a:pt x="2663" y="15867"/>
                  </a:cubicBezTo>
                  <a:lnTo>
                    <a:pt x="2084" y="16795"/>
                  </a:lnTo>
                  <a:cubicBezTo>
                    <a:pt x="1969" y="17027"/>
                    <a:pt x="1969" y="17374"/>
                    <a:pt x="2200" y="17606"/>
                  </a:cubicBezTo>
                  <a:lnTo>
                    <a:pt x="3996" y="19400"/>
                  </a:lnTo>
                  <a:cubicBezTo>
                    <a:pt x="4130" y="19536"/>
                    <a:pt x="4287" y="19593"/>
                    <a:pt x="4450" y="19593"/>
                  </a:cubicBezTo>
                  <a:cubicBezTo>
                    <a:pt x="4566" y="19593"/>
                    <a:pt x="4685" y="19563"/>
                    <a:pt x="4807" y="19516"/>
                  </a:cubicBezTo>
                  <a:lnTo>
                    <a:pt x="5733" y="18937"/>
                  </a:lnTo>
                  <a:cubicBezTo>
                    <a:pt x="6601" y="19516"/>
                    <a:pt x="7586" y="19863"/>
                    <a:pt x="8628" y="20095"/>
                  </a:cubicBezTo>
                  <a:lnTo>
                    <a:pt x="8919" y="21080"/>
                  </a:lnTo>
                  <a:cubicBezTo>
                    <a:pt x="8976" y="21368"/>
                    <a:pt x="9207" y="21600"/>
                    <a:pt x="9498" y="21600"/>
                  </a:cubicBezTo>
                  <a:lnTo>
                    <a:pt x="12045" y="21600"/>
                  </a:lnTo>
                  <a:cubicBezTo>
                    <a:pt x="12334" y="21600"/>
                    <a:pt x="12509" y="21368"/>
                    <a:pt x="12624" y="21080"/>
                  </a:cubicBezTo>
                  <a:lnTo>
                    <a:pt x="12913" y="20095"/>
                  </a:lnTo>
                  <a:cubicBezTo>
                    <a:pt x="13898" y="19863"/>
                    <a:pt x="14825" y="19400"/>
                    <a:pt x="15810" y="18937"/>
                  </a:cubicBezTo>
                  <a:lnTo>
                    <a:pt x="16736" y="19516"/>
                  </a:lnTo>
                  <a:cubicBezTo>
                    <a:pt x="16832" y="19563"/>
                    <a:pt x="16948" y="19593"/>
                    <a:pt x="17067" y="19593"/>
                  </a:cubicBezTo>
                  <a:cubicBezTo>
                    <a:pt x="17236" y="19593"/>
                    <a:pt x="17411" y="19536"/>
                    <a:pt x="17547" y="19400"/>
                  </a:cubicBezTo>
                  <a:lnTo>
                    <a:pt x="19341" y="17606"/>
                  </a:lnTo>
                  <a:cubicBezTo>
                    <a:pt x="19573" y="17374"/>
                    <a:pt x="19573" y="17084"/>
                    <a:pt x="19400" y="16795"/>
                  </a:cubicBezTo>
                  <a:lnTo>
                    <a:pt x="18821" y="15867"/>
                  </a:lnTo>
                  <a:cubicBezTo>
                    <a:pt x="19400" y="14999"/>
                    <a:pt x="19747" y="13957"/>
                    <a:pt x="19979" y="12972"/>
                  </a:cubicBezTo>
                  <a:lnTo>
                    <a:pt x="21080" y="12683"/>
                  </a:lnTo>
                  <a:cubicBezTo>
                    <a:pt x="21368" y="12624"/>
                    <a:pt x="21600" y="12393"/>
                    <a:pt x="21600" y="12104"/>
                  </a:cubicBezTo>
                  <a:lnTo>
                    <a:pt x="21600" y="9555"/>
                  </a:lnTo>
                  <a:cubicBezTo>
                    <a:pt x="21600" y="9266"/>
                    <a:pt x="21368" y="9091"/>
                    <a:pt x="21080" y="8976"/>
                  </a:cubicBezTo>
                  <a:lnTo>
                    <a:pt x="19979" y="8687"/>
                  </a:lnTo>
                  <a:cubicBezTo>
                    <a:pt x="19747" y="7702"/>
                    <a:pt x="19341" y="6775"/>
                    <a:pt x="18821" y="5792"/>
                  </a:cubicBezTo>
                  <a:lnTo>
                    <a:pt x="19400" y="4866"/>
                  </a:lnTo>
                  <a:cubicBezTo>
                    <a:pt x="19573" y="4634"/>
                    <a:pt x="19573" y="4287"/>
                    <a:pt x="19341" y="4053"/>
                  </a:cubicBezTo>
                  <a:lnTo>
                    <a:pt x="17547" y="2259"/>
                  </a:lnTo>
                  <a:cubicBezTo>
                    <a:pt x="17422" y="2134"/>
                    <a:pt x="17282" y="2077"/>
                    <a:pt x="17133" y="2077"/>
                  </a:cubicBezTo>
                  <a:cubicBezTo>
                    <a:pt x="17005" y="2077"/>
                    <a:pt x="16870" y="2119"/>
                    <a:pt x="16736" y="2200"/>
                  </a:cubicBezTo>
                  <a:lnTo>
                    <a:pt x="15810" y="2779"/>
                  </a:lnTo>
                  <a:cubicBezTo>
                    <a:pt x="14940" y="2200"/>
                    <a:pt x="13898" y="1853"/>
                    <a:pt x="12913" y="1621"/>
                  </a:cubicBezTo>
                  <a:lnTo>
                    <a:pt x="12624" y="522"/>
                  </a:lnTo>
                  <a:cubicBezTo>
                    <a:pt x="12509" y="232"/>
                    <a:pt x="12334" y="0"/>
                    <a:pt x="120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821" name="Google Shape;5821;p43"/>
          <p:cNvGrpSpPr/>
          <p:nvPr/>
        </p:nvGrpSpPr>
        <p:grpSpPr>
          <a:xfrm>
            <a:off x="9689731" y="8120101"/>
            <a:ext cx="813250" cy="806743"/>
            <a:chOff x="69" y="0"/>
            <a:chExt cx="813249" cy="806742"/>
          </a:xfrm>
        </p:grpSpPr>
        <p:sp>
          <p:nvSpPr>
            <p:cNvPr id="5822" name="Google Shape;5822;p43"/>
            <p:cNvSpPr/>
            <p:nvPr/>
          </p:nvSpPr>
          <p:spPr>
            <a:xfrm>
              <a:off x="350939" y="143949"/>
              <a:ext cx="93922" cy="91562"/>
            </a:xfrm>
            <a:custGeom>
              <a:rect b="b" l="l" r="r" t="t"/>
              <a:pathLst>
                <a:path extrusionOk="0" h="21600" w="21150">
                  <a:moveTo>
                    <a:pt x="10350" y="0"/>
                  </a:moveTo>
                  <a:cubicBezTo>
                    <a:pt x="4942" y="0"/>
                    <a:pt x="33" y="5143"/>
                    <a:pt x="33" y="10792"/>
                  </a:cubicBezTo>
                  <a:cubicBezTo>
                    <a:pt x="-450" y="16963"/>
                    <a:pt x="4459" y="21600"/>
                    <a:pt x="10350" y="21600"/>
                  </a:cubicBezTo>
                  <a:cubicBezTo>
                    <a:pt x="16724" y="21600"/>
                    <a:pt x="21150" y="16457"/>
                    <a:pt x="21150" y="10792"/>
                  </a:cubicBezTo>
                  <a:cubicBezTo>
                    <a:pt x="21150" y="4620"/>
                    <a:pt x="16241" y="0"/>
                    <a:pt x="103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23" name="Google Shape;5823;p43"/>
            <p:cNvSpPr/>
            <p:nvPr/>
          </p:nvSpPr>
          <p:spPr>
            <a:xfrm>
              <a:off x="303125" y="283470"/>
              <a:ext cx="189697" cy="95921"/>
            </a:xfrm>
            <a:custGeom>
              <a:rect b="b" l="l" r="r" t="t"/>
              <a:pathLst>
                <a:path extrusionOk="0" h="21600" w="21600">
                  <a:moveTo>
                    <a:pt x="7943" y="0"/>
                  </a:moveTo>
                  <a:cubicBezTo>
                    <a:pt x="3727" y="0"/>
                    <a:pt x="0" y="7371"/>
                    <a:pt x="0" y="15709"/>
                  </a:cubicBezTo>
                  <a:lnTo>
                    <a:pt x="0" y="21600"/>
                  </a:lnTo>
                  <a:lnTo>
                    <a:pt x="21600" y="21600"/>
                  </a:lnTo>
                  <a:lnTo>
                    <a:pt x="21600" y="15709"/>
                  </a:lnTo>
                  <a:cubicBezTo>
                    <a:pt x="21600" y="7371"/>
                    <a:pt x="17873" y="0"/>
                    <a:pt x="131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24" name="Google Shape;5824;p43"/>
            <p:cNvSpPr/>
            <p:nvPr/>
          </p:nvSpPr>
          <p:spPr>
            <a:xfrm>
              <a:off x="69" y="0"/>
              <a:ext cx="813249" cy="806742"/>
            </a:xfrm>
            <a:custGeom>
              <a:rect b="b" l="l" r="r" t="t"/>
              <a:pathLst>
                <a:path extrusionOk="0" h="21600" w="21600">
                  <a:moveTo>
                    <a:pt x="10481" y="2453"/>
                  </a:moveTo>
                  <a:cubicBezTo>
                    <a:pt x="11871" y="2453"/>
                    <a:pt x="13029" y="3621"/>
                    <a:pt x="13029" y="5022"/>
                  </a:cubicBezTo>
                  <a:cubicBezTo>
                    <a:pt x="13029" y="5605"/>
                    <a:pt x="12797" y="6189"/>
                    <a:pt x="12450" y="6656"/>
                  </a:cubicBezTo>
                  <a:cubicBezTo>
                    <a:pt x="13551" y="7123"/>
                    <a:pt x="14246" y="8233"/>
                    <a:pt x="14246" y="9458"/>
                  </a:cubicBezTo>
                  <a:lnTo>
                    <a:pt x="14246" y="10684"/>
                  </a:lnTo>
                  <a:lnTo>
                    <a:pt x="14304" y="10684"/>
                  </a:lnTo>
                  <a:cubicBezTo>
                    <a:pt x="14304" y="11092"/>
                    <a:pt x="14014" y="11385"/>
                    <a:pt x="13667" y="11385"/>
                  </a:cubicBezTo>
                  <a:lnTo>
                    <a:pt x="7354" y="11385"/>
                  </a:lnTo>
                  <a:cubicBezTo>
                    <a:pt x="7007" y="11385"/>
                    <a:pt x="6717" y="11092"/>
                    <a:pt x="6717" y="10684"/>
                  </a:cubicBezTo>
                  <a:lnTo>
                    <a:pt x="6717" y="9458"/>
                  </a:lnTo>
                  <a:cubicBezTo>
                    <a:pt x="6717" y="8233"/>
                    <a:pt x="7470" y="7123"/>
                    <a:pt x="8571" y="6656"/>
                  </a:cubicBezTo>
                  <a:cubicBezTo>
                    <a:pt x="8165" y="6189"/>
                    <a:pt x="7990" y="5663"/>
                    <a:pt x="7990" y="5022"/>
                  </a:cubicBezTo>
                  <a:cubicBezTo>
                    <a:pt x="7990" y="3621"/>
                    <a:pt x="9150" y="2453"/>
                    <a:pt x="10481" y="2453"/>
                  </a:cubicBezTo>
                  <a:close/>
                  <a:moveTo>
                    <a:pt x="10656" y="0"/>
                  </a:moveTo>
                  <a:cubicBezTo>
                    <a:pt x="6544" y="0"/>
                    <a:pt x="3127" y="3445"/>
                    <a:pt x="3127" y="7590"/>
                  </a:cubicBezTo>
                  <a:cubicBezTo>
                    <a:pt x="3127" y="9341"/>
                    <a:pt x="3706" y="11034"/>
                    <a:pt x="4691" y="12259"/>
                  </a:cubicBezTo>
                  <a:lnTo>
                    <a:pt x="3127" y="13193"/>
                  </a:lnTo>
                  <a:cubicBezTo>
                    <a:pt x="2779" y="12902"/>
                    <a:pt x="2375" y="12785"/>
                    <a:pt x="1910" y="12785"/>
                  </a:cubicBezTo>
                  <a:cubicBezTo>
                    <a:pt x="868" y="12785"/>
                    <a:pt x="0" y="13603"/>
                    <a:pt x="0" y="14653"/>
                  </a:cubicBezTo>
                  <a:cubicBezTo>
                    <a:pt x="0" y="15704"/>
                    <a:pt x="868" y="16580"/>
                    <a:pt x="1910" y="16580"/>
                  </a:cubicBezTo>
                  <a:cubicBezTo>
                    <a:pt x="2895" y="16580"/>
                    <a:pt x="3765" y="15704"/>
                    <a:pt x="3765" y="14653"/>
                  </a:cubicBezTo>
                  <a:lnTo>
                    <a:pt x="3765" y="14303"/>
                  </a:lnTo>
                  <a:lnTo>
                    <a:pt x="5559" y="13193"/>
                  </a:lnTo>
                  <a:cubicBezTo>
                    <a:pt x="6081" y="13660"/>
                    <a:pt x="6601" y="14070"/>
                    <a:pt x="7239" y="14362"/>
                  </a:cubicBezTo>
                  <a:lnTo>
                    <a:pt x="6022" y="16580"/>
                  </a:lnTo>
                  <a:lnTo>
                    <a:pt x="5674" y="16580"/>
                  </a:lnTo>
                  <a:cubicBezTo>
                    <a:pt x="4632" y="16580"/>
                    <a:pt x="3765" y="17455"/>
                    <a:pt x="3765" y="18448"/>
                  </a:cubicBezTo>
                  <a:cubicBezTo>
                    <a:pt x="3765" y="19499"/>
                    <a:pt x="4632" y="20375"/>
                    <a:pt x="5674" y="20375"/>
                  </a:cubicBezTo>
                  <a:cubicBezTo>
                    <a:pt x="6660" y="20375"/>
                    <a:pt x="7527" y="19499"/>
                    <a:pt x="7527" y="18448"/>
                  </a:cubicBezTo>
                  <a:cubicBezTo>
                    <a:pt x="7527" y="18039"/>
                    <a:pt x="7411" y="17572"/>
                    <a:pt x="7123" y="17221"/>
                  </a:cubicBezTo>
                  <a:lnTo>
                    <a:pt x="8397" y="14887"/>
                  </a:lnTo>
                  <a:cubicBezTo>
                    <a:pt x="8919" y="15003"/>
                    <a:pt x="9498" y="15179"/>
                    <a:pt x="10077" y="15237"/>
                  </a:cubicBezTo>
                  <a:lnTo>
                    <a:pt x="10077" y="17922"/>
                  </a:lnTo>
                  <a:cubicBezTo>
                    <a:pt x="9323" y="18215"/>
                    <a:pt x="8860" y="18915"/>
                    <a:pt x="8860" y="19673"/>
                  </a:cubicBezTo>
                  <a:cubicBezTo>
                    <a:pt x="8860" y="20725"/>
                    <a:pt x="9729" y="21600"/>
                    <a:pt x="10713" y="21600"/>
                  </a:cubicBezTo>
                  <a:cubicBezTo>
                    <a:pt x="11755" y="21600"/>
                    <a:pt x="12624" y="20725"/>
                    <a:pt x="12624" y="19673"/>
                  </a:cubicBezTo>
                  <a:cubicBezTo>
                    <a:pt x="12624" y="18915"/>
                    <a:pt x="12102" y="18155"/>
                    <a:pt x="11351" y="17922"/>
                  </a:cubicBezTo>
                  <a:lnTo>
                    <a:pt x="11351" y="15237"/>
                  </a:lnTo>
                  <a:cubicBezTo>
                    <a:pt x="11930" y="15179"/>
                    <a:pt x="12509" y="15120"/>
                    <a:pt x="13029" y="14887"/>
                  </a:cubicBezTo>
                  <a:lnTo>
                    <a:pt x="14361" y="17221"/>
                  </a:lnTo>
                  <a:cubicBezTo>
                    <a:pt x="14073" y="17572"/>
                    <a:pt x="13898" y="17922"/>
                    <a:pt x="13898" y="18448"/>
                  </a:cubicBezTo>
                  <a:cubicBezTo>
                    <a:pt x="13898" y="19499"/>
                    <a:pt x="14768" y="20375"/>
                    <a:pt x="15810" y="20375"/>
                  </a:cubicBezTo>
                  <a:cubicBezTo>
                    <a:pt x="16793" y="20375"/>
                    <a:pt x="17663" y="19499"/>
                    <a:pt x="17663" y="18448"/>
                  </a:cubicBezTo>
                  <a:cubicBezTo>
                    <a:pt x="17663" y="17455"/>
                    <a:pt x="16793" y="16580"/>
                    <a:pt x="15810" y="16580"/>
                  </a:cubicBezTo>
                  <a:lnTo>
                    <a:pt x="15404" y="16580"/>
                  </a:lnTo>
                  <a:lnTo>
                    <a:pt x="14189" y="14362"/>
                  </a:lnTo>
                  <a:cubicBezTo>
                    <a:pt x="14768" y="14070"/>
                    <a:pt x="15347" y="13660"/>
                    <a:pt x="15867" y="13193"/>
                  </a:cubicBezTo>
                  <a:lnTo>
                    <a:pt x="17835" y="14303"/>
                  </a:lnTo>
                  <a:lnTo>
                    <a:pt x="17835" y="14653"/>
                  </a:lnTo>
                  <a:cubicBezTo>
                    <a:pt x="17835" y="15704"/>
                    <a:pt x="18705" y="16580"/>
                    <a:pt x="19690" y="16580"/>
                  </a:cubicBezTo>
                  <a:cubicBezTo>
                    <a:pt x="20732" y="16580"/>
                    <a:pt x="21600" y="15704"/>
                    <a:pt x="21600" y="14653"/>
                  </a:cubicBezTo>
                  <a:cubicBezTo>
                    <a:pt x="21368" y="13543"/>
                    <a:pt x="20501" y="12785"/>
                    <a:pt x="19457" y="12785"/>
                  </a:cubicBezTo>
                  <a:cubicBezTo>
                    <a:pt x="19052" y="12785"/>
                    <a:pt x="18589" y="12902"/>
                    <a:pt x="18242" y="13193"/>
                  </a:cubicBezTo>
                  <a:lnTo>
                    <a:pt x="16562" y="12259"/>
                  </a:lnTo>
                  <a:cubicBezTo>
                    <a:pt x="17488" y="10918"/>
                    <a:pt x="18183" y="9224"/>
                    <a:pt x="18183" y="7590"/>
                  </a:cubicBezTo>
                  <a:cubicBezTo>
                    <a:pt x="18183" y="3328"/>
                    <a:pt x="14768" y="0"/>
                    <a:pt x="106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825" name="Google Shape;5825;p43"/>
          <p:cNvGrpSpPr/>
          <p:nvPr/>
        </p:nvGrpSpPr>
        <p:grpSpPr>
          <a:xfrm>
            <a:off x="9716136" y="9180673"/>
            <a:ext cx="808645" cy="806744"/>
            <a:chOff x="0" y="0"/>
            <a:chExt cx="808643" cy="806742"/>
          </a:xfrm>
        </p:grpSpPr>
        <p:sp>
          <p:nvSpPr>
            <p:cNvPr id="5826" name="Google Shape;5826;p43"/>
            <p:cNvSpPr/>
            <p:nvPr/>
          </p:nvSpPr>
          <p:spPr>
            <a:xfrm>
              <a:off x="141491" y="242015"/>
              <a:ext cx="141667" cy="191911"/>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27" name="Google Shape;5827;p43"/>
            <p:cNvSpPr/>
            <p:nvPr/>
          </p:nvSpPr>
          <p:spPr>
            <a:xfrm>
              <a:off x="0" y="0"/>
              <a:ext cx="808643" cy="806742"/>
            </a:xfrm>
            <a:custGeom>
              <a:rect b="b" l="l" r="r" t="t"/>
              <a:pathLst>
                <a:path extrusionOk="0" h="21600" w="21193">
                  <a:moveTo>
                    <a:pt x="18049" y="5196"/>
                  </a:moveTo>
                  <a:cubicBezTo>
                    <a:pt x="18793" y="5196"/>
                    <a:pt x="18907" y="6422"/>
                    <a:pt x="18049" y="6422"/>
                  </a:cubicBezTo>
                  <a:lnTo>
                    <a:pt x="10508" y="6422"/>
                  </a:lnTo>
                  <a:cubicBezTo>
                    <a:pt x="10488" y="6422"/>
                    <a:pt x="10470" y="6424"/>
                    <a:pt x="10452" y="6424"/>
                  </a:cubicBezTo>
                  <a:cubicBezTo>
                    <a:pt x="9650" y="6424"/>
                    <a:pt x="9670" y="5196"/>
                    <a:pt x="10508" y="5196"/>
                  </a:cubicBezTo>
                  <a:close/>
                  <a:moveTo>
                    <a:pt x="18049" y="7706"/>
                  </a:moveTo>
                  <a:cubicBezTo>
                    <a:pt x="18793" y="7706"/>
                    <a:pt x="18907" y="8991"/>
                    <a:pt x="18049" y="8991"/>
                  </a:cubicBezTo>
                  <a:lnTo>
                    <a:pt x="10508" y="8991"/>
                  </a:lnTo>
                  <a:cubicBezTo>
                    <a:pt x="9650" y="8991"/>
                    <a:pt x="9650" y="7706"/>
                    <a:pt x="10508" y="7706"/>
                  </a:cubicBezTo>
                  <a:close/>
                  <a:moveTo>
                    <a:pt x="12109" y="10156"/>
                  </a:moveTo>
                  <a:cubicBezTo>
                    <a:pt x="13352" y="10156"/>
                    <a:pt x="15236" y="10215"/>
                    <a:pt x="18049" y="10215"/>
                  </a:cubicBezTo>
                  <a:cubicBezTo>
                    <a:pt x="18793" y="10215"/>
                    <a:pt x="18907" y="11442"/>
                    <a:pt x="18049" y="11442"/>
                  </a:cubicBezTo>
                  <a:lnTo>
                    <a:pt x="10508" y="11442"/>
                  </a:lnTo>
                  <a:lnTo>
                    <a:pt x="10508" y="11499"/>
                  </a:lnTo>
                  <a:cubicBezTo>
                    <a:pt x="10165" y="11499"/>
                    <a:pt x="9878" y="11209"/>
                    <a:pt x="9878" y="10858"/>
                  </a:cubicBezTo>
                  <a:cubicBezTo>
                    <a:pt x="9878" y="10277"/>
                    <a:pt x="10350" y="10156"/>
                    <a:pt x="12109" y="10156"/>
                  </a:cubicBezTo>
                  <a:close/>
                  <a:moveTo>
                    <a:pt x="8050" y="5196"/>
                  </a:moveTo>
                  <a:cubicBezTo>
                    <a:pt x="8393" y="5196"/>
                    <a:pt x="8680" y="5487"/>
                    <a:pt x="8680" y="5839"/>
                  </a:cubicBezTo>
                  <a:lnTo>
                    <a:pt x="8680" y="12202"/>
                  </a:lnTo>
                  <a:cubicBezTo>
                    <a:pt x="8680" y="12552"/>
                    <a:pt x="8393" y="12843"/>
                    <a:pt x="8050" y="12843"/>
                  </a:cubicBezTo>
                  <a:lnTo>
                    <a:pt x="3023" y="12843"/>
                  </a:lnTo>
                  <a:cubicBezTo>
                    <a:pt x="2680" y="12843"/>
                    <a:pt x="2393" y="12552"/>
                    <a:pt x="2393" y="12202"/>
                  </a:cubicBezTo>
                  <a:lnTo>
                    <a:pt x="2393" y="5839"/>
                  </a:lnTo>
                  <a:cubicBezTo>
                    <a:pt x="2393" y="5487"/>
                    <a:pt x="2680" y="5196"/>
                    <a:pt x="3023" y="5196"/>
                  </a:cubicBezTo>
                  <a:close/>
                  <a:moveTo>
                    <a:pt x="8680" y="15411"/>
                  </a:moveTo>
                  <a:lnTo>
                    <a:pt x="8680" y="16638"/>
                  </a:lnTo>
                  <a:lnTo>
                    <a:pt x="6164" y="16638"/>
                  </a:lnTo>
                  <a:lnTo>
                    <a:pt x="6164" y="15411"/>
                  </a:lnTo>
                  <a:close/>
                  <a:moveTo>
                    <a:pt x="14964" y="15411"/>
                  </a:moveTo>
                  <a:lnTo>
                    <a:pt x="14964" y="16638"/>
                  </a:lnTo>
                  <a:lnTo>
                    <a:pt x="12392" y="16638"/>
                  </a:lnTo>
                  <a:lnTo>
                    <a:pt x="12392" y="15411"/>
                  </a:lnTo>
                  <a:close/>
                  <a:moveTo>
                    <a:pt x="3079" y="0"/>
                  </a:moveTo>
                  <a:cubicBezTo>
                    <a:pt x="2337" y="0"/>
                    <a:pt x="2221" y="1227"/>
                    <a:pt x="3079" y="1227"/>
                  </a:cubicBezTo>
                  <a:lnTo>
                    <a:pt x="3764" y="1227"/>
                  </a:lnTo>
                  <a:lnTo>
                    <a:pt x="3764" y="2628"/>
                  </a:lnTo>
                  <a:lnTo>
                    <a:pt x="1878" y="2628"/>
                  </a:lnTo>
                  <a:cubicBezTo>
                    <a:pt x="908" y="2628"/>
                    <a:pt x="50" y="3502"/>
                    <a:pt x="50" y="4495"/>
                  </a:cubicBezTo>
                  <a:lnTo>
                    <a:pt x="50" y="13427"/>
                  </a:lnTo>
                  <a:cubicBezTo>
                    <a:pt x="50" y="14420"/>
                    <a:pt x="908" y="15294"/>
                    <a:pt x="1878" y="15294"/>
                  </a:cubicBezTo>
                  <a:lnTo>
                    <a:pt x="4965" y="15294"/>
                  </a:lnTo>
                  <a:lnTo>
                    <a:pt x="4965" y="16578"/>
                  </a:lnTo>
                  <a:lnTo>
                    <a:pt x="3079" y="16578"/>
                  </a:lnTo>
                  <a:cubicBezTo>
                    <a:pt x="2337" y="16578"/>
                    <a:pt x="2221" y="17805"/>
                    <a:pt x="3079" y="17805"/>
                  </a:cubicBezTo>
                  <a:lnTo>
                    <a:pt x="8680" y="17805"/>
                  </a:lnTo>
                  <a:lnTo>
                    <a:pt x="8680" y="20373"/>
                  </a:lnTo>
                  <a:lnTo>
                    <a:pt x="621" y="20373"/>
                  </a:lnTo>
                  <a:cubicBezTo>
                    <a:pt x="-179" y="20373"/>
                    <a:pt x="-235" y="21600"/>
                    <a:pt x="621" y="21600"/>
                  </a:cubicBezTo>
                  <a:lnTo>
                    <a:pt x="20507" y="21600"/>
                  </a:lnTo>
                  <a:cubicBezTo>
                    <a:pt x="21307" y="21600"/>
                    <a:pt x="21365" y="20373"/>
                    <a:pt x="20507" y="20373"/>
                  </a:cubicBezTo>
                  <a:lnTo>
                    <a:pt x="12392" y="20373"/>
                  </a:lnTo>
                  <a:lnTo>
                    <a:pt x="12392" y="17805"/>
                  </a:lnTo>
                  <a:lnTo>
                    <a:pt x="18049" y="17805"/>
                  </a:lnTo>
                  <a:cubicBezTo>
                    <a:pt x="18793" y="17805"/>
                    <a:pt x="18907" y="16578"/>
                    <a:pt x="18049" y="16578"/>
                  </a:cubicBezTo>
                  <a:lnTo>
                    <a:pt x="16165" y="16578"/>
                  </a:lnTo>
                  <a:lnTo>
                    <a:pt x="16165" y="15294"/>
                  </a:lnTo>
                  <a:lnTo>
                    <a:pt x="19306" y="15294"/>
                  </a:lnTo>
                  <a:cubicBezTo>
                    <a:pt x="20337" y="15294"/>
                    <a:pt x="21193" y="14420"/>
                    <a:pt x="21193" y="13427"/>
                  </a:cubicBezTo>
                  <a:lnTo>
                    <a:pt x="21193" y="4495"/>
                  </a:lnTo>
                  <a:cubicBezTo>
                    <a:pt x="21193" y="3502"/>
                    <a:pt x="20337" y="2628"/>
                    <a:pt x="19306" y="2628"/>
                  </a:cubicBezTo>
                  <a:lnTo>
                    <a:pt x="17478" y="2628"/>
                  </a:lnTo>
                  <a:lnTo>
                    <a:pt x="17478" y="1227"/>
                  </a:lnTo>
                  <a:lnTo>
                    <a:pt x="18107" y="1227"/>
                  </a:lnTo>
                  <a:cubicBezTo>
                    <a:pt x="18907" y="1227"/>
                    <a:pt x="18964" y="0"/>
                    <a:pt x="18107" y="0"/>
                  </a:cubicBezTo>
                  <a:lnTo>
                    <a:pt x="15594" y="0"/>
                  </a:lnTo>
                  <a:cubicBezTo>
                    <a:pt x="14794" y="0"/>
                    <a:pt x="14736" y="1227"/>
                    <a:pt x="15594" y="1227"/>
                  </a:cubicBezTo>
                  <a:lnTo>
                    <a:pt x="16221" y="1227"/>
                  </a:lnTo>
                  <a:lnTo>
                    <a:pt x="16221" y="2628"/>
                  </a:lnTo>
                  <a:lnTo>
                    <a:pt x="11193" y="2628"/>
                  </a:lnTo>
                  <a:lnTo>
                    <a:pt x="11193" y="1227"/>
                  </a:lnTo>
                  <a:lnTo>
                    <a:pt x="11821" y="1227"/>
                  </a:lnTo>
                  <a:cubicBezTo>
                    <a:pt x="12621" y="1227"/>
                    <a:pt x="12679" y="0"/>
                    <a:pt x="11821" y="0"/>
                  </a:cubicBezTo>
                  <a:lnTo>
                    <a:pt x="9307" y="0"/>
                  </a:lnTo>
                  <a:cubicBezTo>
                    <a:pt x="8507" y="0"/>
                    <a:pt x="8451" y="1227"/>
                    <a:pt x="9307" y="1227"/>
                  </a:cubicBezTo>
                  <a:lnTo>
                    <a:pt x="9937" y="1227"/>
                  </a:lnTo>
                  <a:lnTo>
                    <a:pt x="9937" y="2628"/>
                  </a:lnTo>
                  <a:lnTo>
                    <a:pt x="4965" y="2628"/>
                  </a:lnTo>
                  <a:lnTo>
                    <a:pt x="4965" y="1227"/>
                  </a:lnTo>
                  <a:lnTo>
                    <a:pt x="5593" y="1227"/>
                  </a:lnTo>
                  <a:cubicBezTo>
                    <a:pt x="6392" y="1227"/>
                    <a:pt x="6450" y="0"/>
                    <a:pt x="55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828" name="Google Shape;5828;p43"/>
          <p:cNvGrpSpPr/>
          <p:nvPr/>
        </p:nvGrpSpPr>
        <p:grpSpPr>
          <a:xfrm>
            <a:off x="14938643" y="7128194"/>
            <a:ext cx="731464" cy="806743"/>
            <a:chOff x="-1" y="0"/>
            <a:chExt cx="731462" cy="806742"/>
          </a:xfrm>
        </p:grpSpPr>
        <p:sp>
          <p:nvSpPr>
            <p:cNvPr id="5829" name="Google Shape;5829;p43"/>
            <p:cNvSpPr/>
            <p:nvPr/>
          </p:nvSpPr>
          <p:spPr>
            <a:xfrm>
              <a:off x="200034" y="0"/>
              <a:ext cx="332787" cy="141736"/>
            </a:xfrm>
            <a:custGeom>
              <a:rect b="b" l="l" r="r" t="t"/>
              <a:pathLst>
                <a:path extrusionOk="0" h="21600" w="18837">
                  <a:moveTo>
                    <a:pt x="3950" y="0"/>
                  </a:moveTo>
                  <a:cubicBezTo>
                    <a:pt x="-1358" y="0"/>
                    <a:pt x="-1315" y="21600"/>
                    <a:pt x="4071" y="21600"/>
                  </a:cubicBezTo>
                  <a:lnTo>
                    <a:pt x="14809" y="21600"/>
                  </a:lnTo>
                  <a:cubicBezTo>
                    <a:pt x="20117" y="21600"/>
                    <a:pt x="20242" y="0"/>
                    <a:pt x="14809" y="0"/>
                  </a:cubicBezTo>
                  <a:lnTo>
                    <a:pt x="4071" y="0"/>
                  </a:lnTo>
                  <a:cubicBezTo>
                    <a:pt x="4032" y="0"/>
                    <a:pt x="3993" y="0"/>
                    <a:pt x="39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30" name="Google Shape;5830;p43"/>
            <p:cNvSpPr/>
            <p:nvPr/>
          </p:nvSpPr>
          <p:spPr>
            <a:xfrm>
              <a:off x="189120" y="190456"/>
              <a:ext cx="357592" cy="193295"/>
            </a:xfrm>
            <a:custGeom>
              <a:rect b="b" l="l" r="r" t="t"/>
              <a:pathLst>
                <a:path extrusionOk="0" h="21600" w="21600">
                  <a:moveTo>
                    <a:pt x="5163" y="0"/>
                  </a:moveTo>
                  <a:cubicBezTo>
                    <a:pt x="4189" y="0"/>
                    <a:pt x="4084" y="93"/>
                    <a:pt x="3687" y="402"/>
                  </a:cubicBezTo>
                  <a:lnTo>
                    <a:pt x="3687" y="11608"/>
                  </a:lnTo>
                  <a:cubicBezTo>
                    <a:pt x="3294" y="12583"/>
                    <a:pt x="2504" y="15019"/>
                    <a:pt x="0" y="21600"/>
                  </a:cubicBezTo>
                  <a:lnTo>
                    <a:pt x="21600" y="21600"/>
                  </a:lnTo>
                  <a:cubicBezTo>
                    <a:pt x="19096" y="14779"/>
                    <a:pt x="18306" y="12343"/>
                    <a:pt x="18043" y="11368"/>
                  </a:cubicBezTo>
                  <a:lnTo>
                    <a:pt x="18043" y="162"/>
                  </a:lnTo>
                  <a:lnTo>
                    <a:pt x="16462" y="162"/>
                  </a:lnTo>
                  <a:cubicBezTo>
                    <a:pt x="9314" y="162"/>
                    <a:pt x="6467" y="0"/>
                    <a:pt x="51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31" name="Google Shape;5831;p43"/>
            <p:cNvSpPr/>
            <p:nvPr/>
          </p:nvSpPr>
          <p:spPr>
            <a:xfrm>
              <a:off x="248015" y="521125"/>
              <a:ext cx="91562" cy="91562"/>
            </a:xfrm>
            <a:custGeom>
              <a:rect b="b" l="l" r="r" t="t"/>
              <a:pathLst>
                <a:path extrusionOk="0" h="21600" w="21600">
                  <a:moveTo>
                    <a:pt x="10792" y="0"/>
                  </a:moveTo>
                  <a:cubicBezTo>
                    <a:pt x="4114" y="0"/>
                    <a:pt x="0" y="5143"/>
                    <a:pt x="0" y="10792"/>
                  </a:cubicBezTo>
                  <a:cubicBezTo>
                    <a:pt x="0" y="16457"/>
                    <a:pt x="5143" y="21600"/>
                    <a:pt x="10792" y="21600"/>
                  </a:cubicBezTo>
                  <a:cubicBezTo>
                    <a:pt x="16980" y="21600"/>
                    <a:pt x="21600" y="16457"/>
                    <a:pt x="21600" y="10792"/>
                  </a:cubicBezTo>
                  <a:cubicBezTo>
                    <a:pt x="21600" y="5143"/>
                    <a:pt x="16980" y="0"/>
                    <a:pt x="107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32" name="Google Shape;5832;p43"/>
            <p:cNvSpPr/>
            <p:nvPr/>
          </p:nvSpPr>
          <p:spPr>
            <a:xfrm>
              <a:off x="483456" y="614831"/>
              <a:ext cx="50176" cy="50176"/>
            </a:xfrm>
            <a:custGeom>
              <a:rect b="b" l="l" r="r" t="t"/>
              <a:pathLst>
                <a:path extrusionOk="0" h="21600" w="21600">
                  <a:moveTo>
                    <a:pt x="11262" y="0"/>
                  </a:moveTo>
                  <a:cubicBezTo>
                    <a:pt x="4707" y="0"/>
                    <a:pt x="0" y="4707"/>
                    <a:pt x="0" y="11262"/>
                  </a:cubicBezTo>
                  <a:cubicBezTo>
                    <a:pt x="0" y="16922"/>
                    <a:pt x="4707" y="21600"/>
                    <a:pt x="11262" y="21600"/>
                  </a:cubicBezTo>
                  <a:cubicBezTo>
                    <a:pt x="16893" y="21600"/>
                    <a:pt x="21600" y="16922"/>
                    <a:pt x="21600" y="11262"/>
                  </a:cubicBezTo>
                  <a:cubicBezTo>
                    <a:pt x="21600" y="4707"/>
                    <a:pt x="15969"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33" name="Google Shape;5833;p43"/>
            <p:cNvSpPr/>
            <p:nvPr/>
          </p:nvSpPr>
          <p:spPr>
            <a:xfrm>
              <a:off x="-1" y="427350"/>
              <a:ext cx="731462" cy="379392"/>
            </a:xfrm>
            <a:custGeom>
              <a:rect b="b" l="l" r="r" t="t"/>
              <a:pathLst>
                <a:path extrusionOk="0" h="21600" w="19798">
                  <a:moveTo>
                    <a:pt x="7951" y="2482"/>
                  </a:moveTo>
                  <a:cubicBezTo>
                    <a:pt x="9369" y="2482"/>
                    <a:pt x="10549" y="4965"/>
                    <a:pt x="10549" y="7943"/>
                  </a:cubicBezTo>
                  <a:cubicBezTo>
                    <a:pt x="10549" y="11048"/>
                    <a:pt x="9427" y="13408"/>
                    <a:pt x="7951" y="13408"/>
                  </a:cubicBezTo>
                  <a:cubicBezTo>
                    <a:pt x="6535" y="13408"/>
                    <a:pt x="5355" y="10922"/>
                    <a:pt x="5355" y="7943"/>
                  </a:cubicBezTo>
                  <a:cubicBezTo>
                    <a:pt x="5355" y="4965"/>
                    <a:pt x="6535" y="2482"/>
                    <a:pt x="7951" y="2482"/>
                  </a:cubicBezTo>
                  <a:close/>
                  <a:moveTo>
                    <a:pt x="13793" y="8069"/>
                  </a:moveTo>
                  <a:cubicBezTo>
                    <a:pt x="14798" y="8069"/>
                    <a:pt x="15684" y="9929"/>
                    <a:pt x="15684" y="12163"/>
                  </a:cubicBezTo>
                  <a:cubicBezTo>
                    <a:pt x="15684" y="14275"/>
                    <a:pt x="14798" y="16139"/>
                    <a:pt x="13793" y="16139"/>
                  </a:cubicBezTo>
                  <a:cubicBezTo>
                    <a:pt x="12731" y="16139"/>
                    <a:pt x="11847" y="14275"/>
                    <a:pt x="11847" y="12163"/>
                  </a:cubicBezTo>
                  <a:cubicBezTo>
                    <a:pt x="11847" y="9929"/>
                    <a:pt x="12731" y="8069"/>
                    <a:pt x="13793" y="8069"/>
                  </a:cubicBezTo>
                  <a:close/>
                  <a:moveTo>
                    <a:pt x="4175" y="0"/>
                  </a:moveTo>
                  <a:cubicBezTo>
                    <a:pt x="3290" y="2731"/>
                    <a:pt x="2108" y="6206"/>
                    <a:pt x="574" y="11048"/>
                  </a:cubicBezTo>
                  <a:cubicBezTo>
                    <a:pt x="-900" y="15516"/>
                    <a:pt x="634" y="21600"/>
                    <a:pt x="3230" y="21600"/>
                  </a:cubicBezTo>
                  <a:lnTo>
                    <a:pt x="16510" y="21600"/>
                  </a:lnTo>
                  <a:cubicBezTo>
                    <a:pt x="19164" y="21600"/>
                    <a:pt x="20700" y="15516"/>
                    <a:pt x="19224" y="11048"/>
                  </a:cubicBezTo>
                  <a:cubicBezTo>
                    <a:pt x="17690" y="6206"/>
                    <a:pt x="16510" y="2731"/>
                    <a:pt x="156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834" name="Google Shape;5834;p43"/>
          <p:cNvGrpSpPr/>
          <p:nvPr/>
        </p:nvGrpSpPr>
        <p:grpSpPr>
          <a:xfrm>
            <a:off x="14899933" y="8120168"/>
            <a:ext cx="808890" cy="806743"/>
            <a:chOff x="69" y="69"/>
            <a:chExt cx="808889" cy="806742"/>
          </a:xfrm>
        </p:grpSpPr>
        <p:sp>
          <p:nvSpPr>
            <p:cNvPr id="5835" name="Google Shape;5835;p43"/>
            <p:cNvSpPr/>
            <p:nvPr/>
          </p:nvSpPr>
          <p:spPr>
            <a:xfrm>
              <a:off x="48029" y="69"/>
              <a:ext cx="721689" cy="141736"/>
            </a:xfrm>
            <a:custGeom>
              <a:rect b="b" l="l" r="r" t="t"/>
              <a:pathLst>
                <a:path extrusionOk="0" h="21600" w="21600">
                  <a:moveTo>
                    <a:pt x="3132" y="0"/>
                  </a:moveTo>
                  <a:cubicBezTo>
                    <a:pt x="2218" y="0"/>
                    <a:pt x="1500" y="2658"/>
                    <a:pt x="1174" y="6645"/>
                  </a:cubicBezTo>
                  <a:lnTo>
                    <a:pt x="0" y="21600"/>
                  </a:lnTo>
                  <a:lnTo>
                    <a:pt x="21600" y="21600"/>
                  </a:lnTo>
                  <a:lnTo>
                    <a:pt x="20359" y="6645"/>
                  </a:lnTo>
                  <a:cubicBezTo>
                    <a:pt x="20034" y="2658"/>
                    <a:pt x="19185" y="0"/>
                    <a:pt x="184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36" name="Google Shape;5836;p43"/>
            <p:cNvSpPr/>
            <p:nvPr/>
          </p:nvSpPr>
          <p:spPr>
            <a:xfrm>
              <a:off x="69" y="194124"/>
              <a:ext cx="808889" cy="612687"/>
            </a:xfrm>
            <a:custGeom>
              <a:rect b="b" l="l" r="r" t="t"/>
              <a:pathLst>
                <a:path extrusionOk="0" h="21600" w="21600">
                  <a:moveTo>
                    <a:pt x="3201" y="3228"/>
                  </a:moveTo>
                  <a:cubicBezTo>
                    <a:pt x="3550" y="3228"/>
                    <a:pt x="3842" y="3611"/>
                    <a:pt x="3842" y="4150"/>
                  </a:cubicBezTo>
                  <a:cubicBezTo>
                    <a:pt x="3842" y="4611"/>
                    <a:pt x="3550" y="4997"/>
                    <a:pt x="3201" y="4997"/>
                  </a:cubicBezTo>
                  <a:cubicBezTo>
                    <a:pt x="2852" y="4997"/>
                    <a:pt x="2561" y="4611"/>
                    <a:pt x="2561" y="4150"/>
                  </a:cubicBezTo>
                  <a:cubicBezTo>
                    <a:pt x="2561" y="3611"/>
                    <a:pt x="2852" y="3228"/>
                    <a:pt x="3201" y="3228"/>
                  </a:cubicBezTo>
                  <a:close/>
                  <a:moveTo>
                    <a:pt x="18514" y="3382"/>
                  </a:moveTo>
                  <a:cubicBezTo>
                    <a:pt x="19388" y="3382"/>
                    <a:pt x="19388" y="4997"/>
                    <a:pt x="18514" y="4997"/>
                  </a:cubicBezTo>
                  <a:lnTo>
                    <a:pt x="6986" y="4997"/>
                  </a:lnTo>
                  <a:cubicBezTo>
                    <a:pt x="6171" y="4997"/>
                    <a:pt x="6113" y="3382"/>
                    <a:pt x="6986" y="3382"/>
                  </a:cubicBezTo>
                  <a:close/>
                  <a:moveTo>
                    <a:pt x="3201" y="9991"/>
                  </a:moveTo>
                  <a:cubicBezTo>
                    <a:pt x="3550" y="9991"/>
                    <a:pt x="3842" y="10377"/>
                    <a:pt x="3842" y="10838"/>
                  </a:cubicBezTo>
                  <a:cubicBezTo>
                    <a:pt x="3842" y="11299"/>
                    <a:pt x="3550" y="11682"/>
                    <a:pt x="3201" y="11682"/>
                  </a:cubicBezTo>
                  <a:cubicBezTo>
                    <a:pt x="2852" y="11682"/>
                    <a:pt x="2561" y="11299"/>
                    <a:pt x="2561" y="10838"/>
                  </a:cubicBezTo>
                  <a:cubicBezTo>
                    <a:pt x="2561" y="10377"/>
                    <a:pt x="2852" y="9991"/>
                    <a:pt x="3201" y="9991"/>
                  </a:cubicBezTo>
                  <a:close/>
                  <a:moveTo>
                    <a:pt x="18571" y="10067"/>
                  </a:moveTo>
                  <a:cubicBezTo>
                    <a:pt x="19388" y="10067"/>
                    <a:pt x="19368" y="11682"/>
                    <a:pt x="18514" y="11682"/>
                  </a:cubicBezTo>
                  <a:lnTo>
                    <a:pt x="6986" y="11682"/>
                  </a:lnTo>
                  <a:cubicBezTo>
                    <a:pt x="6171" y="11682"/>
                    <a:pt x="6113" y="10069"/>
                    <a:pt x="6986" y="10069"/>
                  </a:cubicBezTo>
                  <a:lnTo>
                    <a:pt x="18514" y="10069"/>
                  </a:lnTo>
                  <a:cubicBezTo>
                    <a:pt x="18534" y="10067"/>
                    <a:pt x="18553" y="10067"/>
                    <a:pt x="18571" y="10067"/>
                  </a:cubicBezTo>
                  <a:close/>
                  <a:moveTo>
                    <a:pt x="3201" y="16603"/>
                  </a:moveTo>
                  <a:cubicBezTo>
                    <a:pt x="3550" y="16603"/>
                    <a:pt x="3842" y="16986"/>
                    <a:pt x="3842" y="17447"/>
                  </a:cubicBezTo>
                  <a:cubicBezTo>
                    <a:pt x="3842" y="17987"/>
                    <a:pt x="3550" y="18294"/>
                    <a:pt x="3201" y="18294"/>
                  </a:cubicBezTo>
                  <a:cubicBezTo>
                    <a:pt x="2852" y="18294"/>
                    <a:pt x="2561" y="17987"/>
                    <a:pt x="2561" y="17447"/>
                  </a:cubicBezTo>
                  <a:cubicBezTo>
                    <a:pt x="2561" y="16986"/>
                    <a:pt x="2852" y="16603"/>
                    <a:pt x="3201" y="16603"/>
                  </a:cubicBezTo>
                  <a:close/>
                  <a:moveTo>
                    <a:pt x="18514" y="16679"/>
                  </a:moveTo>
                  <a:cubicBezTo>
                    <a:pt x="19388" y="16679"/>
                    <a:pt x="19388" y="18294"/>
                    <a:pt x="18514" y="18294"/>
                  </a:cubicBezTo>
                  <a:lnTo>
                    <a:pt x="6986" y="18294"/>
                  </a:lnTo>
                  <a:cubicBezTo>
                    <a:pt x="6171" y="18294"/>
                    <a:pt x="6113" y="16679"/>
                    <a:pt x="6986" y="16679"/>
                  </a:cubicBezTo>
                  <a:close/>
                  <a:moveTo>
                    <a:pt x="699" y="0"/>
                  </a:moveTo>
                  <a:lnTo>
                    <a:pt x="174" y="1537"/>
                  </a:lnTo>
                  <a:cubicBezTo>
                    <a:pt x="116" y="1845"/>
                    <a:pt x="0" y="2152"/>
                    <a:pt x="0" y="2459"/>
                  </a:cubicBezTo>
                  <a:lnTo>
                    <a:pt x="0" y="5841"/>
                  </a:lnTo>
                  <a:cubicBezTo>
                    <a:pt x="0" y="6534"/>
                    <a:pt x="233" y="7071"/>
                    <a:pt x="523" y="7456"/>
                  </a:cubicBezTo>
                  <a:cubicBezTo>
                    <a:pt x="233" y="7917"/>
                    <a:pt x="0" y="8532"/>
                    <a:pt x="0" y="9069"/>
                  </a:cubicBezTo>
                  <a:lnTo>
                    <a:pt x="0" y="12451"/>
                  </a:lnTo>
                  <a:cubicBezTo>
                    <a:pt x="0" y="13143"/>
                    <a:pt x="233" y="13683"/>
                    <a:pt x="523" y="14066"/>
                  </a:cubicBezTo>
                  <a:cubicBezTo>
                    <a:pt x="233" y="14605"/>
                    <a:pt x="0" y="15142"/>
                    <a:pt x="0" y="15757"/>
                  </a:cubicBezTo>
                  <a:lnTo>
                    <a:pt x="0" y="19063"/>
                  </a:lnTo>
                  <a:cubicBezTo>
                    <a:pt x="0" y="20446"/>
                    <a:pt x="872" y="21600"/>
                    <a:pt x="1920" y="21600"/>
                  </a:cubicBezTo>
                  <a:lnTo>
                    <a:pt x="19678" y="21600"/>
                  </a:lnTo>
                  <a:cubicBezTo>
                    <a:pt x="20669" y="21600"/>
                    <a:pt x="21543" y="20446"/>
                    <a:pt x="21543" y="19063"/>
                  </a:cubicBezTo>
                  <a:lnTo>
                    <a:pt x="21543" y="15757"/>
                  </a:lnTo>
                  <a:cubicBezTo>
                    <a:pt x="21543" y="15066"/>
                    <a:pt x="21367" y="14451"/>
                    <a:pt x="21075" y="14066"/>
                  </a:cubicBezTo>
                  <a:cubicBezTo>
                    <a:pt x="21367" y="13605"/>
                    <a:pt x="21543" y="13068"/>
                    <a:pt x="21543" y="12451"/>
                  </a:cubicBezTo>
                  <a:lnTo>
                    <a:pt x="21543" y="9069"/>
                  </a:lnTo>
                  <a:cubicBezTo>
                    <a:pt x="21543" y="8454"/>
                    <a:pt x="21367" y="7839"/>
                    <a:pt x="21075" y="7456"/>
                  </a:cubicBezTo>
                  <a:cubicBezTo>
                    <a:pt x="21367" y="6995"/>
                    <a:pt x="21543" y="6380"/>
                    <a:pt x="21543" y="5841"/>
                  </a:cubicBezTo>
                  <a:lnTo>
                    <a:pt x="21543" y="2459"/>
                  </a:lnTo>
                  <a:lnTo>
                    <a:pt x="21600" y="2459"/>
                  </a:lnTo>
                  <a:cubicBezTo>
                    <a:pt x="21600" y="2152"/>
                    <a:pt x="21543" y="1845"/>
                    <a:pt x="21484" y="1537"/>
                  </a:cubicBezTo>
                  <a:lnTo>
                    <a:pt x="2095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837" name="Google Shape;5837;p43"/>
          <p:cNvGrpSpPr/>
          <p:nvPr/>
        </p:nvGrpSpPr>
        <p:grpSpPr>
          <a:xfrm>
            <a:off x="14920593" y="9178527"/>
            <a:ext cx="813321" cy="811104"/>
            <a:chOff x="-1" y="69"/>
            <a:chExt cx="813319" cy="811102"/>
          </a:xfrm>
        </p:grpSpPr>
        <p:sp>
          <p:nvSpPr>
            <p:cNvPr id="5838" name="Google Shape;5838;p43"/>
            <p:cNvSpPr/>
            <p:nvPr/>
          </p:nvSpPr>
          <p:spPr>
            <a:xfrm>
              <a:off x="-1" y="52389"/>
              <a:ext cx="322712" cy="95921"/>
            </a:xfrm>
            <a:custGeom>
              <a:rect b="b" l="l" r="r" t="t"/>
              <a:pathLst>
                <a:path extrusionOk="0" h="21600" w="21600">
                  <a:moveTo>
                    <a:pt x="4817" y="0"/>
                  </a:moveTo>
                  <a:cubicBezTo>
                    <a:pt x="2191" y="0"/>
                    <a:pt x="0" y="7371"/>
                    <a:pt x="0" y="16208"/>
                  </a:cubicBezTo>
                  <a:lnTo>
                    <a:pt x="0" y="21600"/>
                  </a:lnTo>
                  <a:lnTo>
                    <a:pt x="17514" y="21600"/>
                  </a:lnTo>
                  <a:cubicBezTo>
                    <a:pt x="18533" y="13745"/>
                    <a:pt x="19993" y="6390"/>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39" name="Google Shape;5839;p43"/>
            <p:cNvSpPr/>
            <p:nvPr/>
          </p:nvSpPr>
          <p:spPr>
            <a:xfrm>
              <a:off x="2214" y="194124"/>
              <a:ext cx="473098" cy="377177"/>
            </a:xfrm>
            <a:custGeom>
              <a:rect b="b" l="l" r="r" t="t"/>
              <a:pathLst>
                <a:path extrusionOk="0" h="21600" w="21600">
                  <a:moveTo>
                    <a:pt x="0" y="0"/>
                  </a:moveTo>
                  <a:lnTo>
                    <a:pt x="0" y="21600"/>
                  </a:lnTo>
                  <a:lnTo>
                    <a:pt x="21600" y="21600"/>
                  </a:lnTo>
                  <a:lnTo>
                    <a:pt x="21600" y="21227"/>
                  </a:lnTo>
                  <a:cubicBezTo>
                    <a:pt x="20605" y="20978"/>
                    <a:pt x="19609" y="20478"/>
                    <a:pt x="18715" y="19979"/>
                  </a:cubicBezTo>
                  <a:lnTo>
                    <a:pt x="16124" y="21101"/>
                  </a:lnTo>
                  <a:cubicBezTo>
                    <a:pt x="15717" y="21271"/>
                    <a:pt x="15306" y="21354"/>
                    <a:pt x="14911" y="21354"/>
                  </a:cubicBezTo>
                  <a:cubicBezTo>
                    <a:pt x="12418" y="21354"/>
                    <a:pt x="10389" y="18215"/>
                    <a:pt x="11249" y="14981"/>
                  </a:cubicBezTo>
                  <a:lnTo>
                    <a:pt x="12143" y="11735"/>
                  </a:lnTo>
                  <a:cubicBezTo>
                    <a:pt x="11249" y="9365"/>
                    <a:pt x="10749" y="6742"/>
                    <a:pt x="10749" y="4122"/>
                  </a:cubicBezTo>
                  <a:cubicBezTo>
                    <a:pt x="10749" y="2620"/>
                    <a:pt x="10949" y="1248"/>
                    <a:pt x="111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40" name="Google Shape;5840;p43"/>
            <p:cNvSpPr/>
            <p:nvPr/>
          </p:nvSpPr>
          <p:spPr>
            <a:xfrm>
              <a:off x="2214" y="617115"/>
              <a:ext cx="473098" cy="194056"/>
            </a:xfrm>
            <a:custGeom>
              <a:rect b="b" l="l" r="r" t="t"/>
              <a:pathLst>
                <a:path extrusionOk="0" h="21600" w="21600">
                  <a:moveTo>
                    <a:pt x="10749" y="5824"/>
                  </a:moveTo>
                  <a:cubicBezTo>
                    <a:pt x="11347" y="5824"/>
                    <a:pt x="11846" y="7033"/>
                    <a:pt x="11846" y="8489"/>
                  </a:cubicBezTo>
                  <a:cubicBezTo>
                    <a:pt x="11846" y="9953"/>
                    <a:pt x="11347" y="11162"/>
                    <a:pt x="10749" y="11162"/>
                  </a:cubicBezTo>
                  <a:cubicBezTo>
                    <a:pt x="10152" y="11162"/>
                    <a:pt x="9656" y="9953"/>
                    <a:pt x="9656" y="8489"/>
                  </a:cubicBezTo>
                  <a:cubicBezTo>
                    <a:pt x="9656" y="7033"/>
                    <a:pt x="10152" y="5824"/>
                    <a:pt x="10749" y="5824"/>
                  </a:cubicBezTo>
                  <a:close/>
                  <a:moveTo>
                    <a:pt x="0" y="0"/>
                  </a:moveTo>
                  <a:lnTo>
                    <a:pt x="0" y="13589"/>
                  </a:lnTo>
                  <a:cubicBezTo>
                    <a:pt x="0" y="17956"/>
                    <a:pt x="1393" y="21600"/>
                    <a:pt x="3185" y="21600"/>
                  </a:cubicBezTo>
                  <a:lnTo>
                    <a:pt x="18415" y="21600"/>
                  </a:lnTo>
                  <a:cubicBezTo>
                    <a:pt x="20109" y="21600"/>
                    <a:pt x="21600" y="17956"/>
                    <a:pt x="21600" y="13589"/>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41" name="Google Shape;5841;p43"/>
            <p:cNvSpPr/>
            <p:nvPr/>
          </p:nvSpPr>
          <p:spPr>
            <a:xfrm>
              <a:off x="287830" y="69"/>
              <a:ext cx="525488" cy="527632"/>
            </a:xfrm>
            <a:custGeom>
              <a:rect b="b" l="l" r="r" t="t"/>
              <a:pathLst>
                <a:path extrusionOk="0" h="21600" w="21600">
                  <a:moveTo>
                    <a:pt x="10690" y="3938"/>
                  </a:moveTo>
                  <a:cubicBezTo>
                    <a:pt x="11174" y="3938"/>
                    <a:pt x="11649" y="4253"/>
                    <a:pt x="11649" y="4910"/>
                  </a:cubicBezTo>
                  <a:lnTo>
                    <a:pt x="11649" y="6159"/>
                  </a:lnTo>
                  <a:cubicBezTo>
                    <a:pt x="12099" y="6247"/>
                    <a:pt x="12369" y="6516"/>
                    <a:pt x="12727" y="6873"/>
                  </a:cubicBezTo>
                  <a:cubicBezTo>
                    <a:pt x="13413" y="7559"/>
                    <a:pt x="12781" y="8505"/>
                    <a:pt x="12045" y="8505"/>
                  </a:cubicBezTo>
                  <a:cubicBezTo>
                    <a:pt x="11823" y="8505"/>
                    <a:pt x="11589" y="8420"/>
                    <a:pt x="11382" y="8210"/>
                  </a:cubicBezTo>
                  <a:cubicBezTo>
                    <a:pt x="11166" y="7995"/>
                    <a:pt x="10918" y="7905"/>
                    <a:pt x="10682" y="7905"/>
                  </a:cubicBezTo>
                  <a:cubicBezTo>
                    <a:pt x="9934" y="7905"/>
                    <a:pt x="9288" y="8805"/>
                    <a:pt x="10036" y="9551"/>
                  </a:cubicBezTo>
                  <a:cubicBezTo>
                    <a:pt x="10306" y="9729"/>
                    <a:pt x="10486" y="9817"/>
                    <a:pt x="10753" y="9817"/>
                  </a:cubicBezTo>
                  <a:cubicBezTo>
                    <a:pt x="12278" y="9817"/>
                    <a:pt x="13623" y="11157"/>
                    <a:pt x="13623" y="12763"/>
                  </a:cubicBezTo>
                  <a:cubicBezTo>
                    <a:pt x="13623" y="13834"/>
                    <a:pt x="12995" y="14996"/>
                    <a:pt x="11740" y="15441"/>
                  </a:cubicBezTo>
                  <a:lnTo>
                    <a:pt x="11740" y="16512"/>
                  </a:lnTo>
                  <a:cubicBezTo>
                    <a:pt x="11740" y="17149"/>
                    <a:pt x="11254" y="17483"/>
                    <a:pt x="10776" y="17483"/>
                  </a:cubicBezTo>
                  <a:cubicBezTo>
                    <a:pt x="10312" y="17483"/>
                    <a:pt x="9857" y="17172"/>
                    <a:pt x="9857" y="16512"/>
                  </a:cubicBezTo>
                  <a:lnTo>
                    <a:pt x="9857" y="15441"/>
                  </a:lnTo>
                  <a:cubicBezTo>
                    <a:pt x="9410" y="15353"/>
                    <a:pt x="9052" y="15084"/>
                    <a:pt x="8693" y="14727"/>
                  </a:cubicBezTo>
                  <a:cubicBezTo>
                    <a:pt x="8005" y="14041"/>
                    <a:pt x="8637" y="13095"/>
                    <a:pt x="9373" y="13095"/>
                  </a:cubicBezTo>
                  <a:cubicBezTo>
                    <a:pt x="9595" y="13095"/>
                    <a:pt x="9829" y="13180"/>
                    <a:pt x="10036" y="13390"/>
                  </a:cubicBezTo>
                  <a:cubicBezTo>
                    <a:pt x="10247" y="13596"/>
                    <a:pt x="10477" y="13684"/>
                    <a:pt x="10702" y="13684"/>
                  </a:cubicBezTo>
                  <a:cubicBezTo>
                    <a:pt x="11439" y="13684"/>
                    <a:pt x="12070" y="12735"/>
                    <a:pt x="11382" y="12049"/>
                  </a:cubicBezTo>
                  <a:cubicBezTo>
                    <a:pt x="11203" y="11871"/>
                    <a:pt x="10932" y="11783"/>
                    <a:pt x="10753" y="11783"/>
                  </a:cubicBezTo>
                  <a:cubicBezTo>
                    <a:pt x="9140" y="11783"/>
                    <a:pt x="7797" y="10443"/>
                    <a:pt x="7797" y="8837"/>
                  </a:cubicBezTo>
                  <a:cubicBezTo>
                    <a:pt x="7797" y="7675"/>
                    <a:pt x="8514" y="6604"/>
                    <a:pt x="9678" y="6159"/>
                  </a:cubicBezTo>
                  <a:lnTo>
                    <a:pt x="9678" y="4910"/>
                  </a:lnTo>
                  <a:cubicBezTo>
                    <a:pt x="9678" y="4272"/>
                    <a:pt x="10190" y="3938"/>
                    <a:pt x="10690" y="3938"/>
                  </a:cubicBezTo>
                  <a:close/>
                  <a:moveTo>
                    <a:pt x="10753" y="0"/>
                  </a:moveTo>
                  <a:cubicBezTo>
                    <a:pt x="4930" y="0"/>
                    <a:pt x="0" y="4731"/>
                    <a:pt x="0" y="10712"/>
                  </a:cubicBezTo>
                  <a:cubicBezTo>
                    <a:pt x="0" y="12406"/>
                    <a:pt x="447" y="14191"/>
                    <a:pt x="1163" y="15619"/>
                  </a:cubicBezTo>
                  <a:cubicBezTo>
                    <a:pt x="1343" y="15888"/>
                    <a:pt x="1343" y="16245"/>
                    <a:pt x="1343" y="16424"/>
                  </a:cubicBezTo>
                  <a:lnTo>
                    <a:pt x="447" y="19189"/>
                  </a:lnTo>
                  <a:cubicBezTo>
                    <a:pt x="128" y="20229"/>
                    <a:pt x="882" y="21195"/>
                    <a:pt x="1943" y="21195"/>
                  </a:cubicBezTo>
                  <a:cubicBezTo>
                    <a:pt x="2068" y="21195"/>
                    <a:pt x="2199" y="21184"/>
                    <a:pt x="2330" y="21155"/>
                  </a:cubicBezTo>
                  <a:lnTo>
                    <a:pt x="5109" y="20172"/>
                  </a:lnTo>
                  <a:cubicBezTo>
                    <a:pt x="5206" y="20141"/>
                    <a:pt x="5305" y="20118"/>
                    <a:pt x="5402" y="20118"/>
                  </a:cubicBezTo>
                  <a:cubicBezTo>
                    <a:pt x="5573" y="20118"/>
                    <a:pt x="5744" y="20181"/>
                    <a:pt x="5914" y="20351"/>
                  </a:cubicBezTo>
                  <a:cubicBezTo>
                    <a:pt x="7348" y="21155"/>
                    <a:pt x="9140" y="21600"/>
                    <a:pt x="10844" y="21600"/>
                  </a:cubicBezTo>
                  <a:cubicBezTo>
                    <a:pt x="16758" y="21600"/>
                    <a:pt x="21600" y="16781"/>
                    <a:pt x="21600" y="10800"/>
                  </a:cubicBezTo>
                  <a:cubicBezTo>
                    <a:pt x="21330" y="4819"/>
                    <a:pt x="16670" y="0"/>
                    <a:pt x="107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842" name="Google Shape;5842;p43"/>
          <p:cNvGrpSpPr/>
          <p:nvPr/>
        </p:nvGrpSpPr>
        <p:grpSpPr>
          <a:xfrm>
            <a:off x="19064459" y="8121412"/>
            <a:ext cx="802645" cy="804253"/>
            <a:chOff x="0" y="0"/>
            <a:chExt cx="802643" cy="804251"/>
          </a:xfrm>
        </p:grpSpPr>
        <p:sp>
          <p:nvSpPr>
            <p:cNvPr id="5843" name="Google Shape;5843;p43"/>
            <p:cNvSpPr/>
            <p:nvPr/>
          </p:nvSpPr>
          <p:spPr>
            <a:xfrm>
              <a:off x="708606" y="235164"/>
              <a:ext cx="94037" cy="45885"/>
            </a:xfrm>
            <a:custGeom>
              <a:rect b="b" l="l" r="r" t="t"/>
              <a:pathLst>
                <a:path extrusionOk="0" h="21600" w="18275">
                  <a:moveTo>
                    <a:pt x="4606" y="0"/>
                  </a:moveTo>
                  <a:cubicBezTo>
                    <a:pt x="-1325" y="0"/>
                    <a:pt x="-1742" y="21567"/>
                    <a:pt x="4606" y="21567"/>
                  </a:cubicBezTo>
                  <a:lnTo>
                    <a:pt x="13510" y="21567"/>
                  </a:lnTo>
                  <a:cubicBezTo>
                    <a:pt x="13644" y="21600"/>
                    <a:pt x="13792" y="21600"/>
                    <a:pt x="13927" y="21600"/>
                  </a:cubicBezTo>
                  <a:cubicBezTo>
                    <a:pt x="19858" y="21600"/>
                    <a:pt x="19724" y="0"/>
                    <a:pt x="135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44" name="Google Shape;5844;p43"/>
            <p:cNvSpPr/>
            <p:nvPr/>
          </p:nvSpPr>
          <p:spPr>
            <a:xfrm>
              <a:off x="0" y="235164"/>
              <a:ext cx="92401" cy="45885"/>
            </a:xfrm>
            <a:custGeom>
              <a:rect b="b" l="l" r="r" t="t"/>
              <a:pathLst>
                <a:path extrusionOk="0" h="21600" w="18310">
                  <a:moveTo>
                    <a:pt x="4697" y="0"/>
                  </a:moveTo>
                  <a:cubicBezTo>
                    <a:pt x="-1351" y="0"/>
                    <a:pt x="-1776" y="21567"/>
                    <a:pt x="4697" y="21567"/>
                  </a:cubicBezTo>
                  <a:lnTo>
                    <a:pt x="13776" y="21567"/>
                  </a:lnTo>
                  <a:cubicBezTo>
                    <a:pt x="13913" y="21600"/>
                    <a:pt x="14037" y="21600"/>
                    <a:pt x="14160" y="21600"/>
                  </a:cubicBezTo>
                  <a:cubicBezTo>
                    <a:pt x="19824" y="21600"/>
                    <a:pt x="19687" y="0"/>
                    <a:pt x="13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45" name="Google Shape;5845;p43"/>
            <p:cNvSpPr/>
            <p:nvPr/>
          </p:nvSpPr>
          <p:spPr>
            <a:xfrm>
              <a:off x="663890" y="45676"/>
              <a:ext cx="88406" cy="72876"/>
            </a:xfrm>
            <a:custGeom>
              <a:rect b="b" l="l" r="r" t="t"/>
              <a:pathLst>
                <a:path extrusionOk="0" h="21600" w="17452">
                  <a:moveTo>
                    <a:pt x="12769" y="0"/>
                  </a:moveTo>
                  <a:cubicBezTo>
                    <a:pt x="11922" y="0"/>
                    <a:pt x="11007" y="369"/>
                    <a:pt x="10064" y="1231"/>
                  </a:cubicBezTo>
                  <a:lnTo>
                    <a:pt x="2318" y="8349"/>
                  </a:lnTo>
                  <a:cubicBezTo>
                    <a:pt x="-2068" y="12185"/>
                    <a:pt x="378" y="21600"/>
                    <a:pt x="4626" y="21600"/>
                  </a:cubicBezTo>
                  <a:cubicBezTo>
                    <a:pt x="5392" y="21600"/>
                    <a:pt x="6211" y="21313"/>
                    <a:pt x="7058" y="20615"/>
                  </a:cubicBezTo>
                  <a:lnTo>
                    <a:pt x="15228" y="13518"/>
                  </a:lnTo>
                  <a:cubicBezTo>
                    <a:pt x="19532" y="9210"/>
                    <a:pt x="16977" y="0"/>
                    <a:pt x="127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46" name="Google Shape;5846;p43"/>
            <p:cNvSpPr/>
            <p:nvPr/>
          </p:nvSpPr>
          <p:spPr>
            <a:xfrm>
              <a:off x="49528" y="400568"/>
              <a:ext cx="88396" cy="72114"/>
            </a:xfrm>
            <a:custGeom>
              <a:rect b="b" l="l" r="r" t="t"/>
              <a:pathLst>
                <a:path extrusionOk="0" h="21600" w="17384">
                  <a:moveTo>
                    <a:pt x="12506" y="0"/>
                  </a:moveTo>
                  <a:cubicBezTo>
                    <a:pt x="11825" y="0"/>
                    <a:pt x="11104" y="228"/>
                    <a:pt x="10355" y="746"/>
                  </a:cubicBezTo>
                  <a:lnTo>
                    <a:pt x="2216" y="7939"/>
                  </a:lnTo>
                  <a:cubicBezTo>
                    <a:pt x="-2071" y="12272"/>
                    <a:pt x="474" y="21600"/>
                    <a:pt x="4666" y="21600"/>
                  </a:cubicBezTo>
                  <a:cubicBezTo>
                    <a:pt x="5510" y="21600"/>
                    <a:pt x="6422" y="21227"/>
                    <a:pt x="7361" y="20336"/>
                  </a:cubicBezTo>
                  <a:lnTo>
                    <a:pt x="15078" y="13163"/>
                  </a:lnTo>
                  <a:cubicBezTo>
                    <a:pt x="19529" y="9764"/>
                    <a:pt x="16916" y="0"/>
                    <a:pt x="125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47" name="Google Shape;5847;p43"/>
            <p:cNvSpPr/>
            <p:nvPr/>
          </p:nvSpPr>
          <p:spPr>
            <a:xfrm>
              <a:off x="662946" y="399737"/>
              <a:ext cx="89354" cy="72945"/>
            </a:xfrm>
            <a:custGeom>
              <a:rect b="b" l="l" r="r" t="t"/>
              <a:pathLst>
                <a:path extrusionOk="0" h="21600" w="17354">
                  <a:moveTo>
                    <a:pt x="4708" y="0"/>
                  </a:moveTo>
                  <a:cubicBezTo>
                    <a:pt x="447" y="0"/>
                    <a:pt x="-2201" y="9427"/>
                    <a:pt x="2463" y="13259"/>
                  </a:cubicBezTo>
                  <a:lnTo>
                    <a:pt x="10084" y="20350"/>
                  </a:lnTo>
                  <a:cubicBezTo>
                    <a:pt x="11012" y="21231"/>
                    <a:pt x="11926" y="21600"/>
                    <a:pt x="12759" y="21600"/>
                  </a:cubicBezTo>
                  <a:cubicBezTo>
                    <a:pt x="16885" y="21600"/>
                    <a:pt x="19399" y="12480"/>
                    <a:pt x="15165" y="8730"/>
                  </a:cubicBezTo>
                  <a:lnTo>
                    <a:pt x="7127" y="984"/>
                  </a:lnTo>
                  <a:cubicBezTo>
                    <a:pt x="6294" y="307"/>
                    <a:pt x="5474" y="0"/>
                    <a:pt x="47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48" name="Google Shape;5848;p43"/>
            <p:cNvSpPr/>
            <p:nvPr/>
          </p:nvSpPr>
          <p:spPr>
            <a:xfrm>
              <a:off x="47300" y="45676"/>
              <a:ext cx="89876" cy="72876"/>
            </a:xfrm>
            <a:custGeom>
              <a:rect b="b" l="l" r="r" t="t"/>
              <a:pathLst>
                <a:path extrusionOk="0" h="21600" w="17455">
                  <a:moveTo>
                    <a:pt x="4368" y="0"/>
                  </a:moveTo>
                  <a:cubicBezTo>
                    <a:pt x="484" y="0"/>
                    <a:pt x="-2030" y="9210"/>
                    <a:pt x="2191" y="13518"/>
                  </a:cubicBezTo>
                  <a:lnTo>
                    <a:pt x="10242" y="20615"/>
                  </a:lnTo>
                  <a:cubicBezTo>
                    <a:pt x="11142" y="21313"/>
                    <a:pt x="11989" y="21600"/>
                    <a:pt x="12782" y="21600"/>
                  </a:cubicBezTo>
                  <a:cubicBezTo>
                    <a:pt x="17231" y="21600"/>
                    <a:pt x="19570" y="12185"/>
                    <a:pt x="14892" y="8349"/>
                  </a:cubicBezTo>
                  <a:lnTo>
                    <a:pt x="6855" y="1231"/>
                  </a:lnTo>
                  <a:cubicBezTo>
                    <a:pt x="5994" y="369"/>
                    <a:pt x="5161" y="0"/>
                    <a:pt x="43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49" name="Google Shape;5849;p43"/>
            <p:cNvSpPr/>
            <p:nvPr/>
          </p:nvSpPr>
          <p:spPr>
            <a:xfrm>
              <a:off x="318037" y="200284"/>
              <a:ext cx="165750" cy="213711"/>
            </a:xfrm>
            <a:custGeom>
              <a:rect b="b" l="l" r="r" t="t"/>
              <a:pathLst>
                <a:path extrusionOk="0" h="21600" w="21600">
                  <a:moveTo>
                    <a:pt x="7955" y="0"/>
                  </a:moveTo>
                  <a:lnTo>
                    <a:pt x="0" y="9478"/>
                  </a:lnTo>
                  <a:lnTo>
                    <a:pt x="12220" y="13444"/>
                  </a:lnTo>
                  <a:cubicBezTo>
                    <a:pt x="13077" y="13661"/>
                    <a:pt x="13925" y="14766"/>
                    <a:pt x="13925" y="15647"/>
                  </a:cubicBezTo>
                  <a:lnTo>
                    <a:pt x="13925" y="21600"/>
                  </a:lnTo>
                  <a:lnTo>
                    <a:pt x="21600" y="12122"/>
                  </a:lnTo>
                  <a:lnTo>
                    <a:pt x="9659" y="8156"/>
                  </a:lnTo>
                  <a:cubicBezTo>
                    <a:pt x="8523" y="7932"/>
                    <a:pt x="7955" y="7051"/>
                    <a:pt x="7955" y="5953"/>
                  </a:cubicBezTo>
                  <a:lnTo>
                    <a:pt x="795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50" name="Google Shape;5850;p43"/>
            <p:cNvSpPr/>
            <p:nvPr/>
          </p:nvSpPr>
          <p:spPr>
            <a:xfrm>
              <a:off x="283157" y="616769"/>
              <a:ext cx="235511" cy="187482"/>
            </a:xfrm>
            <a:custGeom>
              <a:rect b="b" l="l" r="r" t="t"/>
              <a:pathLst>
                <a:path extrusionOk="0" h="21600" w="21600">
                  <a:moveTo>
                    <a:pt x="0" y="0"/>
                  </a:moveTo>
                  <a:lnTo>
                    <a:pt x="0" y="5270"/>
                  </a:lnTo>
                  <a:lnTo>
                    <a:pt x="6398" y="5270"/>
                  </a:lnTo>
                  <a:cubicBezTo>
                    <a:pt x="9197" y="5270"/>
                    <a:pt x="9400" y="10549"/>
                    <a:pt x="6398" y="10549"/>
                  </a:cubicBezTo>
                  <a:lnTo>
                    <a:pt x="0" y="10549"/>
                  </a:lnTo>
                  <a:lnTo>
                    <a:pt x="0" y="13308"/>
                  </a:lnTo>
                  <a:cubicBezTo>
                    <a:pt x="0" y="17829"/>
                    <a:pt x="3002" y="21600"/>
                    <a:pt x="6398" y="21600"/>
                  </a:cubicBezTo>
                  <a:lnTo>
                    <a:pt x="15202" y="21600"/>
                  </a:lnTo>
                  <a:cubicBezTo>
                    <a:pt x="18801" y="21600"/>
                    <a:pt x="21600" y="17829"/>
                    <a:pt x="21600" y="13308"/>
                  </a:cubicBezTo>
                  <a:lnTo>
                    <a:pt x="21600" y="10549"/>
                  </a:lnTo>
                  <a:lnTo>
                    <a:pt x="15202" y="10549"/>
                  </a:lnTo>
                  <a:cubicBezTo>
                    <a:pt x="12403" y="10549"/>
                    <a:pt x="12200" y="5270"/>
                    <a:pt x="15202" y="5270"/>
                  </a:cubicBezTo>
                  <a:lnTo>
                    <a:pt x="21600" y="527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51" name="Google Shape;5851;p43"/>
            <p:cNvSpPr/>
            <p:nvPr/>
          </p:nvSpPr>
          <p:spPr>
            <a:xfrm>
              <a:off x="138542" y="0"/>
              <a:ext cx="519745" cy="566596"/>
            </a:xfrm>
            <a:custGeom>
              <a:rect b="b" l="l" r="r" t="t"/>
              <a:pathLst>
                <a:path extrusionOk="0" h="21600" w="20929">
                  <a:moveTo>
                    <a:pt x="10625" y="3754"/>
                  </a:moveTo>
                  <a:cubicBezTo>
                    <a:pt x="11121" y="3754"/>
                    <a:pt x="11620" y="4116"/>
                    <a:pt x="11620" y="4643"/>
                  </a:cubicBezTo>
                  <a:lnTo>
                    <a:pt x="11620" y="9464"/>
                  </a:lnTo>
                  <a:lnTo>
                    <a:pt x="15833" y="10878"/>
                  </a:lnTo>
                  <a:cubicBezTo>
                    <a:pt x="16009" y="11044"/>
                    <a:pt x="16271" y="11210"/>
                    <a:pt x="16360" y="11458"/>
                  </a:cubicBezTo>
                  <a:cubicBezTo>
                    <a:pt x="16360" y="11624"/>
                    <a:pt x="16360" y="11957"/>
                    <a:pt x="16095" y="12208"/>
                  </a:cubicBezTo>
                  <a:lnTo>
                    <a:pt x="11355" y="19439"/>
                  </a:lnTo>
                  <a:cubicBezTo>
                    <a:pt x="11180" y="19772"/>
                    <a:pt x="10915" y="19853"/>
                    <a:pt x="10653" y="19853"/>
                  </a:cubicBezTo>
                  <a:lnTo>
                    <a:pt x="10388" y="19853"/>
                  </a:lnTo>
                  <a:cubicBezTo>
                    <a:pt x="9951" y="19772"/>
                    <a:pt x="9775" y="19439"/>
                    <a:pt x="9775" y="19022"/>
                  </a:cubicBezTo>
                  <a:lnTo>
                    <a:pt x="9775" y="14202"/>
                  </a:lnTo>
                  <a:lnTo>
                    <a:pt x="5562" y="12706"/>
                  </a:lnTo>
                  <a:cubicBezTo>
                    <a:pt x="5386" y="12540"/>
                    <a:pt x="5121" y="12374"/>
                    <a:pt x="5035" y="12123"/>
                  </a:cubicBezTo>
                  <a:cubicBezTo>
                    <a:pt x="4946" y="11957"/>
                    <a:pt x="5035" y="11624"/>
                    <a:pt x="5121" y="11458"/>
                  </a:cubicBezTo>
                  <a:lnTo>
                    <a:pt x="9861" y="4145"/>
                  </a:lnTo>
                  <a:cubicBezTo>
                    <a:pt x="10054" y="3873"/>
                    <a:pt x="10338" y="3754"/>
                    <a:pt x="10625" y="3754"/>
                  </a:cubicBezTo>
                  <a:close/>
                  <a:moveTo>
                    <a:pt x="10614" y="0"/>
                  </a:moveTo>
                  <a:cubicBezTo>
                    <a:pt x="9845" y="0"/>
                    <a:pt x="9064" y="79"/>
                    <a:pt x="8281" y="237"/>
                  </a:cubicBezTo>
                  <a:cubicBezTo>
                    <a:pt x="4243" y="1069"/>
                    <a:pt x="994" y="4145"/>
                    <a:pt x="205" y="8134"/>
                  </a:cubicBezTo>
                  <a:cubicBezTo>
                    <a:pt x="-586" y="11957"/>
                    <a:pt x="1083" y="14453"/>
                    <a:pt x="2312" y="16197"/>
                  </a:cubicBezTo>
                  <a:cubicBezTo>
                    <a:pt x="4770" y="19853"/>
                    <a:pt x="3279" y="19853"/>
                    <a:pt x="4068" y="21600"/>
                  </a:cubicBezTo>
                  <a:lnTo>
                    <a:pt x="16973" y="21600"/>
                  </a:lnTo>
                  <a:cubicBezTo>
                    <a:pt x="17675" y="19853"/>
                    <a:pt x="16185" y="19853"/>
                    <a:pt x="18729" y="16115"/>
                  </a:cubicBezTo>
                  <a:cubicBezTo>
                    <a:pt x="19961" y="14368"/>
                    <a:pt x="20925" y="12706"/>
                    <a:pt x="20925" y="9881"/>
                  </a:cubicBezTo>
                  <a:cubicBezTo>
                    <a:pt x="21014" y="6889"/>
                    <a:pt x="19607" y="4060"/>
                    <a:pt x="17238" y="2232"/>
                  </a:cubicBezTo>
                  <a:cubicBezTo>
                    <a:pt x="15371" y="781"/>
                    <a:pt x="13047" y="0"/>
                    <a:pt x="106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852" name="Google Shape;5852;p43"/>
          <p:cNvGrpSpPr/>
          <p:nvPr/>
        </p:nvGrpSpPr>
        <p:grpSpPr>
          <a:xfrm>
            <a:off x="5540839" y="7129239"/>
            <a:ext cx="806859" cy="804599"/>
            <a:chOff x="0" y="0"/>
            <a:chExt cx="806857" cy="804598"/>
          </a:xfrm>
        </p:grpSpPr>
        <p:sp>
          <p:nvSpPr>
            <p:cNvPr id="5853" name="Google Shape;5853;p43"/>
            <p:cNvSpPr/>
            <p:nvPr/>
          </p:nvSpPr>
          <p:spPr>
            <a:xfrm>
              <a:off x="285616" y="0"/>
              <a:ext cx="235511" cy="233296"/>
            </a:xfrm>
            <a:custGeom>
              <a:rect b="b" l="l" r="r" t="t"/>
              <a:pathLst>
                <a:path extrusionOk="0" h="21600" w="21600">
                  <a:moveTo>
                    <a:pt x="10797" y="0"/>
                  </a:moveTo>
                  <a:cubicBezTo>
                    <a:pt x="5002" y="0"/>
                    <a:pt x="0" y="4844"/>
                    <a:pt x="0" y="10906"/>
                  </a:cubicBezTo>
                  <a:cubicBezTo>
                    <a:pt x="0" y="16756"/>
                    <a:pt x="5002" y="21600"/>
                    <a:pt x="10797" y="21600"/>
                  </a:cubicBezTo>
                  <a:cubicBezTo>
                    <a:pt x="16795" y="21600"/>
                    <a:pt x="21600" y="16756"/>
                    <a:pt x="21600" y="10906"/>
                  </a:cubicBezTo>
                  <a:cubicBezTo>
                    <a:pt x="21600" y="4844"/>
                    <a:pt x="16795"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54" name="Google Shape;5854;p43"/>
            <p:cNvSpPr/>
            <p:nvPr/>
          </p:nvSpPr>
          <p:spPr>
            <a:xfrm>
              <a:off x="0" y="95989"/>
              <a:ext cx="806857" cy="708609"/>
            </a:xfrm>
            <a:custGeom>
              <a:rect b="b" l="l" r="r" t="t"/>
              <a:pathLst>
                <a:path extrusionOk="0" h="21600" w="21546">
                  <a:moveTo>
                    <a:pt x="3785" y="0"/>
                  </a:moveTo>
                  <a:cubicBezTo>
                    <a:pt x="2445" y="0"/>
                    <a:pt x="1281" y="1262"/>
                    <a:pt x="1281" y="2856"/>
                  </a:cubicBezTo>
                  <a:cubicBezTo>
                    <a:pt x="1281" y="3654"/>
                    <a:pt x="1573" y="4386"/>
                    <a:pt x="1979" y="4850"/>
                  </a:cubicBezTo>
                  <a:cubicBezTo>
                    <a:pt x="815" y="5582"/>
                    <a:pt x="0" y="7044"/>
                    <a:pt x="0" y="8639"/>
                  </a:cubicBezTo>
                  <a:lnTo>
                    <a:pt x="0" y="12162"/>
                  </a:lnTo>
                  <a:cubicBezTo>
                    <a:pt x="0" y="13092"/>
                    <a:pt x="523" y="13957"/>
                    <a:pt x="1281" y="14288"/>
                  </a:cubicBezTo>
                  <a:lnTo>
                    <a:pt x="1281" y="18009"/>
                  </a:lnTo>
                  <a:cubicBezTo>
                    <a:pt x="1281" y="19140"/>
                    <a:pt x="2155" y="20136"/>
                    <a:pt x="3144" y="20136"/>
                  </a:cubicBezTo>
                  <a:lnTo>
                    <a:pt x="4367" y="20136"/>
                  </a:lnTo>
                  <a:cubicBezTo>
                    <a:pt x="5415" y="20136"/>
                    <a:pt x="6287" y="19140"/>
                    <a:pt x="6287" y="18009"/>
                  </a:cubicBezTo>
                  <a:lnTo>
                    <a:pt x="6287" y="14288"/>
                  </a:lnTo>
                  <a:cubicBezTo>
                    <a:pt x="6520" y="14155"/>
                    <a:pt x="6695" y="14022"/>
                    <a:pt x="6928" y="13757"/>
                  </a:cubicBezTo>
                  <a:cubicBezTo>
                    <a:pt x="7161" y="13889"/>
                    <a:pt x="7278" y="14090"/>
                    <a:pt x="7570" y="14288"/>
                  </a:cubicBezTo>
                  <a:lnTo>
                    <a:pt x="7570" y="19406"/>
                  </a:lnTo>
                  <a:cubicBezTo>
                    <a:pt x="7570" y="20535"/>
                    <a:pt x="8442" y="21600"/>
                    <a:pt x="9490" y="21600"/>
                  </a:cubicBezTo>
                  <a:lnTo>
                    <a:pt x="12051" y="21600"/>
                  </a:lnTo>
                  <a:cubicBezTo>
                    <a:pt x="13042" y="21600"/>
                    <a:pt x="13973" y="20602"/>
                    <a:pt x="13973" y="19406"/>
                  </a:cubicBezTo>
                  <a:lnTo>
                    <a:pt x="13973" y="14288"/>
                  </a:lnTo>
                  <a:cubicBezTo>
                    <a:pt x="14206" y="14155"/>
                    <a:pt x="14439" y="14022"/>
                    <a:pt x="14672" y="13757"/>
                  </a:cubicBezTo>
                  <a:cubicBezTo>
                    <a:pt x="14847" y="13889"/>
                    <a:pt x="15021" y="14090"/>
                    <a:pt x="15313" y="14288"/>
                  </a:cubicBezTo>
                  <a:lnTo>
                    <a:pt x="15313" y="18009"/>
                  </a:lnTo>
                  <a:cubicBezTo>
                    <a:pt x="15313" y="19140"/>
                    <a:pt x="16185" y="20136"/>
                    <a:pt x="17176" y="20136"/>
                  </a:cubicBezTo>
                  <a:lnTo>
                    <a:pt x="18456" y="20136"/>
                  </a:lnTo>
                  <a:cubicBezTo>
                    <a:pt x="19447" y="20136"/>
                    <a:pt x="20319" y="19140"/>
                    <a:pt x="20319" y="18009"/>
                  </a:cubicBezTo>
                  <a:lnTo>
                    <a:pt x="20319" y="14288"/>
                  </a:lnTo>
                  <a:cubicBezTo>
                    <a:pt x="21077" y="13957"/>
                    <a:pt x="21543" y="13157"/>
                    <a:pt x="21543" y="12162"/>
                  </a:cubicBezTo>
                  <a:lnTo>
                    <a:pt x="21543" y="8639"/>
                  </a:lnTo>
                  <a:cubicBezTo>
                    <a:pt x="21600" y="7044"/>
                    <a:pt x="20844" y="5647"/>
                    <a:pt x="19680" y="4850"/>
                  </a:cubicBezTo>
                  <a:cubicBezTo>
                    <a:pt x="20086" y="4386"/>
                    <a:pt x="20378" y="3654"/>
                    <a:pt x="20378" y="2856"/>
                  </a:cubicBezTo>
                  <a:cubicBezTo>
                    <a:pt x="20378" y="1262"/>
                    <a:pt x="19214" y="0"/>
                    <a:pt x="17815" y="0"/>
                  </a:cubicBezTo>
                  <a:cubicBezTo>
                    <a:pt x="16477" y="0"/>
                    <a:pt x="15313" y="1262"/>
                    <a:pt x="15313" y="2856"/>
                  </a:cubicBezTo>
                  <a:cubicBezTo>
                    <a:pt x="15313" y="3654"/>
                    <a:pt x="15603" y="4386"/>
                    <a:pt x="16011" y="4850"/>
                  </a:cubicBezTo>
                  <a:cubicBezTo>
                    <a:pt x="15603" y="5116"/>
                    <a:pt x="15197" y="5449"/>
                    <a:pt x="14905" y="5848"/>
                  </a:cubicBezTo>
                  <a:cubicBezTo>
                    <a:pt x="14731" y="5316"/>
                    <a:pt x="14322" y="4717"/>
                    <a:pt x="13973" y="4253"/>
                  </a:cubicBezTo>
                  <a:cubicBezTo>
                    <a:pt x="13334" y="5050"/>
                    <a:pt x="12460" y="5449"/>
                    <a:pt x="11528" y="5582"/>
                  </a:cubicBezTo>
                  <a:lnTo>
                    <a:pt x="11528" y="9238"/>
                  </a:lnTo>
                  <a:cubicBezTo>
                    <a:pt x="11528" y="9710"/>
                    <a:pt x="11166" y="9959"/>
                    <a:pt x="10811" y="9959"/>
                  </a:cubicBezTo>
                  <a:cubicBezTo>
                    <a:pt x="10467" y="9959"/>
                    <a:pt x="10131" y="9727"/>
                    <a:pt x="10131" y="9238"/>
                  </a:cubicBezTo>
                  <a:lnTo>
                    <a:pt x="10131" y="5582"/>
                  </a:lnTo>
                  <a:cubicBezTo>
                    <a:pt x="9200" y="5449"/>
                    <a:pt x="8325" y="4917"/>
                    <a:pt x="7686" y="4253"/>
                  </a:cubicBezTo>
                  <a:cubicBezTo>
                    <a:pt x="7220" y="4717"/>
                    <a:pt x="6928" y="5316"/>
                    <a:pt x="6695" y="5848"/>
                  </a:cubicBezTo>
                  <a:cubicBezTo>
                    <a:pt x="6403" y="5449"/>
                    <a:pt x="6054" y="5116"/>
                    <a:pt x="5648" y="4850"/>
                  </a:cubicBezTo>
                  <a:cubicBezTo>
                    <a:pt x="6054" y="4386"/>
                    <a:pt x="6346" y="3654"/>
                    <a:pt x="6346" y="2856"/>
                  </a:cubicBezTo>
                  <a:cubicBezTo>
                    <a:pt x="6346" y="1262"/>
                    <a:pt x="5182" y="0"/>
                    <a:pt x="37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855" name="Google Shape;5855;p43"/>
          <p:cNvGrpSpPr/>
          <p:nvPr/>
        </p:nvGrpSpPr>
        <p:grpSpPr>
          <a:xfrm>
            <a:off x="5539712" y="8117544"/>
            <a:ext cx="811147" cy="812004"/>
            <a:chOff x="-1" y="0"/>
            <a:chExt cx="811145" cy="812003"/>
          </a:xfrm>
        </p:grpSpPr>
        <p:sp>
          <p:nvSpPr>
            <p:cNvPr id="5856" name="Google Shape;5856;p43"/>
            <p:cNvSpPr/>
            <p:nvPr/>
          </p:nvSpPr>
          <p:spPr>
            <a:xfrm>
              <a:off x="-1" y="193156"/>
              <a:ext cx="380486" cy="613518"/>
            </a:xfrm>
            <a:custGeom>
              <a:rect b="b" l="l" r="r" t="t"/>
              <a:pathLst>
                <a:path extrusionOk="0" h="21600" w="21059">
                  <a:moveTo>
                    <a:pt x="1524" y="0"/>
                  </a:moveTo>
                  <a:cubicBezTo>
                    <a:pt x="723" y="0"/>
                    <a:pt x="-74" y="456"/>
                    <a:pt x="302" y="1028"/>
                  </a:cubicBezTo>
                  <a:lnTo>
                    <a:pt x="1631" y="3716"/>
                  </a:lnTo>
                  <a:cubicBezTo>
                    <a:pt x="2474" y="5482"/>
                    <a:pt x="4891" y="6632"/>
                    <a:pt x="7786" y="6632"/>
                  </a:cubicBezTo>
                  <a:lnTo>
                    <a:pt x="10560" y="6632"/>
                  </a:lnTo>
                  <a:lnTo>
                    <a:pt x="10560" y="10012"/>
                  </a:lnTo>
                  <a:lnTo>
                    <a:pt x="1267" y="10012"/>
                  </a:lnTo>
                  <a:cubicBezTo>
                    <a:pt x="-300" y="10012"/>
                    <a:pt x="-541" y="11622"/>
                    <a:pt x="1267" y="11622"/>
                  </a:cubicBezTo>
                  <a:lnTo>
                    <a:pt x="10560" y="11622"/>
                  </a:lnTo>
                  <a:lnTo>
                    <a:pt x="10560" y="14078"/>
                  </a:lnTo>
                  <a:cubicBezTo>
                    <a:pt x="10560" y="14385"/>
                    <a:pt x="10560" y="14692"/>
                    <a:pt x="10682" y="14924"/>
                  </a:cubicBezTo>
                  <a:lnTo>
                    <a:pt x="7786" y="14924"/>
                  </a:lnTo>
                  <a:cubicBezTo>
                    <a:pt x="4891" y="14924"/>
                    <a:pt x="2474" y="16074"/>
                    <a:pt x="1631" y="17840"/>
                  </a:cubicBezTo>
                  <a:lnTo>
                    <a:pt x="302" y="20528"/>
                  </a:lnTo>
                  <a:cubicBezTo>
                    <a:pt x="-62" y="21174"/>
                    <a:pt x="715" y="21600"/>
                    <a:pt x="1497" y="21600"/>
                  </a:cubicBezTo>
                  <a:cubicBezTo>
                    <a:pt x="2010" y="21600"/>
                    <a:pt x="2523" y="21415"/>
                    <a:pt x="2719" y="20988"/>
                  </a:cubicBezTo>
                  <a:lnTo>
                    <a:pt x="4044" y="18301"/>
                  </a:lnTo>
                  <a:cubicBezTo>
                    <a:pt x="4649" y="17226"/>
                    <a:pt x="6097" y="16612"/>
                    <a:pt x="7786" y="16612"/>
                  </a:cubicBezTo>
                  <a:lnTo>
                    <a:pt x="11284" y="16612"/>
                  </a:lnTo>
                  <a:cubicBezTo>
                    <a:pt x="12732" y="19300"/>
                    <a:pt x="16597" y="21217"/>
                    <a:pt x="21059" y="21524"/>
                  </a:cubicBezTo>
                  <a:lnTo>
                    <a:pt x="21059" y="1491"/>
                  </a:lnTo>
                  <a:lnTo>
                    <a:pt x="14543" y="1491"/>
                  </a:lnTo>
                  <a:cubicBezTo>
                    <a:pt x="12372" y="1645"/>
                    <a:pt x="10560" y="2795"/>
                    <a:pt x="10560" y="4101"/>
                  </a:cubicBezTo>
                  <a:lnTo>
                    <a:pt x="10560" y="5022"/>
                  </a:lnTo>
                  <a:lnTo>
                    <a:pt x="7786" y="5022"/>
                  </a:lnTo>
                  <a:cubicBezTo>
                    <a:pt x="6097" y="5022"/>
                    <a:pt x="4649" y="4330"/>
                    <a:pt x="4044" y="3255"/>
                  </a:cubicBezTo>
                  <a:lnTo>
                    <a:pt x="2719" y="568"/>
                  </a:lnTo>
                  <a:cubicBezTo>
                    <a:pt x="2489" y="166"/>
                    <a:pt x="2006" y="0"/>
                    <a:pt x="15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57" name="Google Shape;5857;p43"/>
            <p:cNvSpPr/>
            <p:nvPr/>
          </p:nvSpPr>
          <p:spPr>
            <a:xfrm>
              <a:off x="251829" y="0"/>
              <a:ext cx="300911" cy="189696"/>
            </a:xfrm>
            <a:custGeom>
              <a:rect b="b" l="l" r="r" t="t"/>
              <a:pathLst>
                <a:path extrusionOk="0" h="21600" w="21600">
                  <a:moveTo>
                    <a:pt x="3915" y="0"/>
                  </a:moveTo>
                  <a:cubicBezTo>
                    <a:pt x="2976" y="0"/>
                    <a:pt x="2196" y="1245"/>
                    <a:pt x="2196" y="2734"/>
                  </a:cubicBezTo>
                  <a:lnTo>
                    <a:pt x="2196" y="7943"/>
                  </a:lnTo>
                  <a:cubicBezTo>
                    <a:pt x="2196" y="10426"/>
                    <a:pt x="2976" y="12664"/>
                    <a:pt x="3915" y="14153"/>
                  </a:cubicBezTo>
                  <a:cubicBezTo>
                    <a:pt x="2196" y="16139"/>
                    <a:pt x="785" y="18621"/>
                    <a:pt x="0" y="21600"/>
                  </a:cubicBezTo>
                  <a:lnTo>
                    <a:pt x="21600" y="21600"/>
                  </a:lnTo>
                  <a:cubicBezTo>
                    <a:pt x="20661" y="18621"/>
                    <a:pt x="19255" y="16139"/>
                    <a:pt x="17690" y="14153"/>
                  </a:cubicBezTo>
                  <a:cubicBezTo>
                    <a:pt x="18942" y="12664"/>
                    <a:pt x="19409" y="10426"/>
                    <a:pt x="19409" y="7943"/>
                  </a:cubicBezTo>
                  <a:lnTo>
                    <a:pt x="19409" y="2734"/>
                  </a:lnTo>
                  <a:cubicBezTo>
                    <a:pt x="19409" y="961"/>
                    <a:pt x="18560" y="32"/>
                    <a:pt x="17725" y="32"/>
                  </a:cubicBezTo>
                  <a:cubicBezTo>
                    <a:pt x="16915" y="32"/>
                    <a:pt x="16121" y="898"/>
                    <a:pt x="16121" y="2734"/>
                  </a:cubicBezTo>
                  <a:lnTo>
                    <a:pt x="16121" y="7943"/>
                  </a:lnTo>
                  <a:cubicBezTo>
                    <a:pt x="16121" y="9685"/>
                    <a:pt x="15341" y="10922"/>
                    <a:pt x="14402" y="10922"/>
                  </a:cubicBezTo>
                  <a:lnTo>
                    <a:pt x="7516" y="10922"/>
                  </a:lnTo>
                  <a:cubicBezTo>
                    <a:pt x="6577" y="10922"/>
                    <a:pt x="5792" y="9685"/>
                    <a:pt x="5792" y="7943"/>
                  </a:cubicBezTo>
                  <a:lnTo>
                    <a:pt x="5792" y="2734"/>
                  </a:lnTo>
                  <a:cubicBezTo>
                    <a:pt x="5792" y="1245"/>
                    <a:pt x="5013" y="0"/>
                    <a:pt x="39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58" name="Google Shape;5858;p43"/>
            <p:cNvSpPr/>
            <p:nvPr/>
          </p:nvSpPr>
          <p:spPr>
            <a:xfrm>
              <a:off x="432804" y="194886"/>
              <a:ext cx="378340" cy="617117"/>
            </a:xfrm>
            <a:custGeom>
              <a:rect b="b" l="l" r="r" t="t"/>
              <a:pathLst>
                <a:path extrusionOk="0" h="21600" w="21056">
                  <a:moveTo>
                    <a:pt x="19613" y="0"/>
                  </a:moveTo>
                  <a:cubicBezTo>
                    <a:pt x="19120" y="0"/>
                    <a:pt x="18630" y="172"/>
                    <a:pt x="18446" y="581"/>
                  </a:cubicBezTo>
                  <a:lnTo>
                    <a:pt x="17113" y="3253"/>
                  </a:lnTo>
                  <a:cubicBezTo>
                    <a:pt x="16504" y="4321"/>
                    <a:pt x="15048" y="5007"/>
                    <a:pt x="13350" y="5007"/>
                  </a:cubicBezTo>
                  <a:lnTo>
                    <a:pt x="10438" y="5007"/>
                  </a:lnTo>
                  <a:lnTo>
                    <a:pt x="10438" y="4169"/>
                  </a:lnTo>
                  <a:cubicBezTo>
                    <a:pt x="10438" y="2795"/>
                    <a:pt x="8616" y="1650"/>
                    <a:pt x="6555" y="1650"/>
                  </a:cubicBezTo>
                  <a:lnTo>
                    <a:pt x="0" y="1650"/>
                  </a:lnTo>
                  <a:lnTo>
                    <a:pt x="0" y="21491"/>
                  </a:lnTo>
                  <a:cubicBezTo>
                    <a:pt x="4614" y="21186"/>
                    <a:pt x="8373" y="19202"/>
                    <a:pt x="9829" y="16608"/>
                  </a:cubicBezTo>
                  <a:lnTo>
                    <a:pt x="13350" y="16608"/>
                  </a:lnTo>
                  <a:cubicBezTo>
                    <a:pt x="15048" y="16608"/>
                    <a:pt x="16504" y="17293"/>
                    <a:pt x="17113" y="18364"/>
                  </a:cubicBezTo>
                  <a:lnTo>
                    <a:pt x="18446" y="21033"/>
                  </a:lnTo>
                  <a:cubicBezTo>
                    <a:pt x="18673" y="21435"/>
                    <a:pt x="19158" y="21600"/>
                    <a:pt x="19643" y="21600"/>
                  </a:cubicBezTo>
                  <a:cubicBezTo>
                    <a:pt x="20448" y="21600"/>
                    <a:pt x="21253" y="21147"/>
                    <a:pt x="20872" y="20575"/>
                  </a:cubicBezTo>
                  <a:lnTo>
                    <a:pt x="19416" y="17676"/>
                  </a:lnTo>
                  <a:cubicBezTo>
                    <a:pt x="18446" y="15920"/>
                    <a:pt x="16019" y="14776"/>
                    <a:pt x="13227" y="14776"/>
                  </a:cubicBezTo>
                  <a:lnTo>
                    <a:pt x="10315" y="14776"/>
                  </a:lnTo>
                  <a:cubicBezTo>
                    <a:pt x="10315" y="14546"/>
                    <a:pt x="10438" y="14241"/>
                    <a:pt x="10438" y="13936"/>
                  </a:cubicBezTo>
                  <a:lnTo>
                    <a:pt x="10438" y="11572"/>
                  </a:lnTo>
                  <a:lnTo>
                    <a:pt x="19782" y="11572"/>
                  </a:lnTo>
                  <a:cubicBezTo>
                    <a:pt x="21357" y="11572"/>
                    <a:pt x="21600" y="9968"/>
                    <a:pt x="19782" y="9968"/>
                  </a:cubicBezTo>
                  <a:lnTo>
                    <a:pt x="10438" y="9968"/>
                  </a:lnTo>
                  <a:lnTo>
                    <a:pt x="10438" y="6611"/>
                  </a:lnTo>
                  <a:lnTo>
                    <a:pt x="13350" y="6611"/>
                  </a:lnTo>
                  <a:cubicBezTo>
                    <a:pt x="16262" y="6611"/>
                    <a:pt x="18688" y="5465"/>
                    <a:pt x="19539" y="3786"/>
                  </a:cubicBezTo>
                  <a:lnTo>
                    <a:pt x="20872" y="1114"/>
                  </a:lnTo>
                  <a:cubicBezTo>
                    <a:pt x="21250" y="455"/>
                    <a:pt x="20418" y="0"/>
                    <a:pt x="1961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859" name="Google Shape;5859;p43"/>
          <p:cNvGrpSpPr/>
          <p:nvPr/>
        </p:nvGrpSpPr>
        <p:grpSpPr>
          <a:xfrm>
            <a:off x="5587695" y="9178532"/>
            <a:ext cx="760931" cy="811034"/>
            <a:chOff x="69" y="69"/>
            <a:chExt cx="760929" cy="811033"/>
          </a:xfrm>
        </p:grpSpPr>
        <p:sp>
          <p:nvSpPr>
            <p:cNvPr id="5860" name="Google Shape;5860;p43"/>
            <p:cNvSpPr/>
            <p:nvPr/>
          </p:nvSpPr>
          <p:spPr>
            <a:xfrm>
              <a:off x="333645" y="196269"/>
              <a:ext cx="283472" cy="9377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61" name="Google Shape;5861;p43"/>
            <p:cNvSpPr/>
            <p:nvPr/>
          </p:nvSpPr>
          <p:spPr>
            <a:xfrm>
              <a:off x="69" y="69"/>
              <a:ext cx="191842" cy="763073"/>
            </a:xfrm>
            <a:custGeom>
              <a:rect b="b" l="l" r="r" t="t"/>
              <a:pathLst>
                <a:path extrusionOk="0" h="21600" w="21600">
                  <a:moveTo>
                    <a:pt x="8104" y="0"/>
                  </a:moveTo>
                  <a:lnTo>
                    <a:pt x="8104" y="61"/>
                  </a:lnTo>
                  <a:cubicBezTo>
                    <a:pt x="3678" y="61"/>
                    <a:pt x="0" y="987"/>
                    <a:pt x="0" y="2098"/>
                  </a:cubicBezTo>
                  <a:lnTo>
                    <a:pt x="0" y="19565"/>
                  </a:lnTo>
                  <a:cubicBezTo>
                    <a:pt x="0" y="20675"/>
                    <a:pt x="3678" y="21600"/>
                    <a:pt x="8104" y="21600"/>
                  </a:cubicBezTo>
                  <a:lnTo>
                    <a:pt x="18655" y="21600"/>
                  </a:lnTo>
                  <a:cubicBezTo>
                    <a:pt x="19636" y="21600"/>
                    <a:pt x="20618" y="21539"/>
                    <a:pt x="21600" y="21416"/>
                  </a:cubicBezTo>
                  <a:lnTo>
                    <a:pt x="21600" y="123"/>
                  </a:lnTo>
                  <a:cubicBezTo>
                    <a:pt x="20618" y="61"/>
                    <a:pt x="19636" y="0"/>
                    <a:pt x="186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62" name="Google Shape;5862;p43"/>
            <p:cNvSpPr/>
            <p:nvPr/>
          </p:nvSpPr>
          <p:spPr>
            <a:xfrm>
              <a:off x="333645" y="621475"/>
              <a:ext cx="285618" cy="189627"/>
            </a:xfrm>
            <a:custGeom>
              <a:rect b="b" l="l" r="r" t="t"/>
              <a:pathLst>
                <a:path extrusionOk="0" h="21600" w="21600">
                  <a:moveTo>
                    <a:pt x="15995" y="5463"/>
                  </a:moveTo>
                  <a:cubicBezTo>
                    <a:pt x="17151" y="5463"/>
                    <a:pt x="17973" y="6701"/>
                    <a:pt x="17973" y="8443"/>
                  </a:cubicBezTo>
                  <a:cubicBezTo>
                    <a:pt x="17973" y="9933"/>
                    <a:pt x="17151" y="11171"/>
                    <a:pt x="15995" y="11171"/>
                  </a:cubicBezTo>
                  <a:lnTo>
                    <a:pt x="5276" y="11171"/>
                  </a:lnTo>
                  <a:cubicBezTo>
                    <a:pt x="4287" y="11171"/>
                    <a:pt x="3465" y="9933"/>
                    <a:pt x="3465" y="8443"/>
                  </a:cubicBezTo>
                  <a:cubicBezTo>
                    <a:pt x="3465" y="6701"/>
                    <a:pt x="4287" y="5463"/>
                    <a:pt x="5276" y="5463"/>
                  </a:cubicBezTo>
                  <a:close/>
                  <a:moveTo>
                    <a:pt x="167" y="0"/>
                  </a:moveTo>
                  <a:lnTo>
                    <a:pt x="167" y="18872"/>
                  </a:lnTo>
                  <a:lnTo>
                    <a:pt x="0" y="18872"/>
                  </a:lnTo>
                  <a:cubicBezTo>
                    <a:pt x="0" y="20362"/>
                    <a:pt x="827" y="21600"/>
                    <a:pt x="1816" y="21600"/>
                  </a:cubicBezTo>
                  <a:lnTo>
                    <a:pt x="19789" y="21600"/>
                  </a:lnTo>
                  <a:cubicBezTo>
                    <a:pt x="20778" y="21600"/>
                    <a:pt x="21600" y="20362"/>
                    <a:pt x="21600" y="1887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63" name="Google Shape;5863;p43"/>
            <p:cNvSpPr/>
            <p:nvPr/>
          </p:nvSpPr>
          <p:spPr>
            <a:xfrm>
              <a:off x="237725" y="54534"/>
              <a:ext cx="523273" cy="662862"/>
            </a:xfrm>
            <a:custGeom>
              <a:rect b="b" l="l" r="r" t="t"/>
              <a:pathLst>
                <a:path extrusionOk="0" h="21600" w="21600">
                  <a:moveTo>
                    <a:pt x="16649" y="2984"/>
                  </a:moveTo>
                  <a:cubicBezTo>
                    <a:pt x="17189" y="2984"/>
                    <a:pt x="17641" y="3340"/>
                    <a:pt x="17641" y="3838"/>
                  </a:cubicBezTo>
                  <a:lnTo>
                    <a:pt x="17641" y="8455"/>
                  </a:lnTo>
                  <a:cubicBezTo>
                    <a:pt x="17641" y="8881"/>
                    <a:pt x="17189" y="9237"/>
                    <a:pt x="16649" y="9237"/>
                  </a:cubicBezTo>
                  <a:lnTo>
                    <a:pt x="2880" y="9237"/>
                  </a:lnTo>
                  <a:cubicBezTo>
                    <a:pt x="2340" y="9237"/>
                    <a:pt x="1891" y="8881"/>
                    <a:pt x="1891" y="8455"/>
                  </a:cubicBezTo>
                  <a:lnTo>
                    <a:pt x="1891" y="3838"/>
                  </a:lnTo>
                  <a:cubicBezTo>
                    <a:pt x="1891" y="3340"/>
                    <a:pt x="2340" y="2984"/>
                    <a:pt x="2880" y="2984"/>
                  </a:cubicBezTo>
                  <a:close/>
                  <a:moveTo>
                    <a:pt x="4951" y="10800"/>
                  </a:moveTo>
                  <a:cubicBezTo>
                    <a:pt x="6211" y="10800"/>
                    <a:pt x="6211" y="12363"/>
                    <a:pt x="4951" y="12363"/>
                  </a:cubicBezTo>
                  <a:lnTo>
                    <a:pt x="3060" y="12363"/>
                  </a:lnTo>
                  <a:cubicBezTo>
                    <a:pt x="1800" y="12363"/>
                    <a:pt x="1711" y="10800"/>
                    <a:pt x="3060" y="10800"/>
                  </a:cubicBezTo>
                  <a:close/>
                  <a:moveTo>
                    <a:pt x="10801" y="10730"/>
                  </a:moveTo>
                  <a:cubicBezTo>
                    <a:pt x="12061" y="10800"/>
                    <a:pt x="12061" y="12363"/>
                    <a:pt x="10801" y="12363"/>
                  </a:cubicBezTo>
                  <a:lnTo>
                    <a:pt x="8910" y="12363"/>
                  </a:lnTo>
                  <a:cubicBezTo>
                    <a:pt x="8279" y="12363"/>
                    <a:pt x="7830" y="12009"/>
                    <a:pt x="7830" y="11510"/>
                  </a:cubicBezTo>
                  <a:cubicBezTo>
                    <a:pt x="7830" y="11084"/>
                    <a:pt x="8279" y="10730"/>
                    <a:pt x="8910" y="10730"/>
                  </a:cubicBezTo>
                  <a:close/>
                  <a:moveTo>
                    <a:pt x="16649" y="10800"/>
                  </a:moveTo>
                  <a:cubicBezTo>
                    <a:pt x="17909" y="10800"/>
                    <a:pt x="18000" y="12363"/>
                    <a:pt x="16649" y="12363"/>
                  </a:cubicBezTo>
                  <a:lnTo>
                    <a:pt x="14761" y="12363"/>
                  </a:lnTo>
                  <a:cubicBezTo>
                    <a:pt x="13501" y="12363"/>
                    <a:pt x="13410" y="10800"/>
                    <a:pt x="14761" y="10800"/>
                  </a:cubicBezTo>
                  <a:close/>
                  <a:moveTo>
                    <a:pt x="5031" y="13923"/>
                  </a:moveTo>
                  <a:cubicBezTo>
                    <a:pt x="6211" y="13923"/>
                    <a:pt x="6182" y="15419"/>
                    <a:pt x="4951" y="15419"/>
                  </a:cubicBezTo>
                  <a:lnTo>
                    <a:pt x="3060" y="15419"/>
                  </a:lnTo>
                  <a:cubicBezTo>
                    <a:pt x="1800" y="15419"/>
                    <a:pt x="1711" y="13926"/>
                    <a:pt x="3060" y="13926"/>
                  </a:cubicBezTo>
                  <a:lnTo>
                    <a:pt x="4951" y="13926"/>
                  </a:lnTo>
                  <a:cubicBezTo>
                    <a:pt x="4979" y="13926"/>
                    <a:pt x="5005" y="13923"/>
                    <a:pt x="5031" y="13923"/>
                  </a:cubicBezTo>
                  <a:close/>
                  <a:moveTo>
                    <a:pt x="10801" y="13856"/>
                  </a:moveTo>
                  <a:cubicBezTo>
                    <a:pt x="12061" y="13856"/>
                    <a:pt x="12061" y="15419"/>
                    <a:pt x="10801" y="15419"/>
                  </a:cubicBezTo>
                  <a:lnTo>
                    <a:pt x="8910" y="15419"/>
                  </a:lnTo>
                  <a:cubicBezTo>
                    <a:pt x="8279" y="15419"/>
                    <a:pt x="7830" y="15062"/>
                    <a:pt x="7830" y="14636"/>
                  </a:cubicBezTo>
                  <a:cubicBezTo>
                    <a:pt x="7830" y="14210"/>
                    <a:pt x="8279" y="13856"/>
                    <a:pt x="8910" y="13856"/>
                  </a:cubicBezTo>
                  <a:close/>
                  <a:moveTo>
                    <a:pt x="16732" y="13923"/>
                  </a:moveTo>
                  <a:cubicBezTo>
                    <a:pt x="17915" y="13923"/>
                    <a:pt x="17969" y="15419"/>
                    <a:pt x="16649" y="15419"/>
                  </a:cubicBezTo>
                  <a:lnTo>
                    <a:pt x="14761" y="15419"/>
                  </a:lnTo>
                  <a:cubicBezTo>
                    <a:pt x="13501" y="15419"/>
                    <a:pt x="13410" y="13926"/>
                    <a:pt x="14761" y="13926"/>
                  </a:cubicBezTo>
                  <a:lnTo>
                    <a:pt x="16649" y="13926"/>
                  </a:lnTo>
                  <a:cubicBezTo>
                    <a:pt x="16678" y="13926"/>
                    <a:pt x="16706" y="13923"/>
                    <a:pt x="16732" y="13923"/>
                  </a:cubicBezTo>
                  <a:close/>
                  <a:moveTo>
                    <a:pt x="0" y="0"/>
                  </a:moveTo>
                  <a:lnTo>
                    <a:pt x="0" y="21600"/>
                  </a:lnTo>
                  <a:lnTo>
                    <a:pt x="1891" y="21600"/>
                  </a:lnTo>
                  <a:lnTo>
                    <a:pt x="1891" y="17762"/>
                  </a:lnTo>
                  <a:cubicBezTo>
                    <a:pt x="1891" y="17335"/>
                    <a:pt x="2340" y="16981"/>
                    <a:pt x="2880" y="16981"/>
                  </a:cubicBezTo>
                  <a:lnTo>
                    <a:pt x="16649" y="16981"/>
                  </a:lnTo>
                  <a:cubicBezTo>
                    <a:pt x="17189" y="16981"/>
                    <a:pt x="17641" y="17335"/>
                    <a:pt x="17641" y="17762"/>
                  </a:cubicBezTo>
                  <a:lnTo>
                    <a:pt x="17641" y="21600"/>
                  </a:lnTo>
                  <a:lnTo>
                    <a:pt x="18629" y="21600"/>
                  </a:lnTo>
                  <a:cubicBezTo>
                    <a:pt x="20252" y="21600"/>
                    <a:pt x="21600" y="20533"/>
                    <a:pt x="21600" y="19255"/>
                  </a:cubicBezTo>
                  <a:lnTo>
                    <a:pt x="21600" y="2273"/>
                  </a:lnTo>
                  <a:cubicBezTo>
                    <a:pt x="21511" y="1067"/>
                    <a:pt x="20252" y="0"/>
                    <a:pt x="185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864" name="Google Shape;5864;p43"/>
          <p:cNvGrpSpPr/>
          <p:nvPr/>
        </p:nvGrpSpPr>
        <p:grpSpPr>
          <a:xfrm>
            <a:off x="10726972" y="7129234"/>
            <a:ext cx="808890" cy="804530"/>
            <a:chOff x="0" y="0"/>
            <a:chExt cx="808889" cy="804529"/>
          </a:xfrm>
        </p:grpSpPr>
        <p:sp>
          <p:nvSpPr>
            <p:cNvPr id="5865" name="Google Shape;5865;p43"/>
            <p:cNvSpPr/>
            <p:nvPr/>
          </p:nvSpPr>
          <p:spPr>
            <a:xfrm>
              <a:off x="0" y="93775"/>
              <a:ext cx="708844" cy="710754"/>
            </a:xfrm>
            <a:custGeom>
              <a:rect b="b" l="l" r="r" t="t"/>
              <a:pathLst>
                <a:path extrusionOk="0" h="21600" w="21546">
                  <a:moveTo>
                    <a:pt x="10737" y="0"/>
                  </a:moveTo>
                  <a:cubicBezTo>
                    <a:pt x="4771" y="0"/>
                    <a:pt x="0" y="4837"/>
                    <a:pt x="0" y="10800"/>
                  </a:cubicBezTo>
                  <a:cubicBezTo>
                    <a:pt x="0" y="16765"/>
                    <a:pt x="4771" y="21600"/>
                    <a:pt x="10737" y="21600"/>
                  </a:cubicBezTo>
                  <a:cubicBezTo>
                    <a:pt x="16701" y="21600"/>
                    <a:pt x="21539" y="16830"/>
                    <a:pt x="21539" y="10867"/>
                  </a:cubicBezTo>
                  <a:cubicBezTo>
                    <a:pt x="21600" y="10499"/>
                    <a:pt x="21263" y="10131"/>
                    <a:pt x="20847" y="10131"/>
                  </a:cubicBezTo>
                  <a:cubicBezTo>
                    <a:pt x="20813" y="10131"/>
                    <a:pt x="20777" y="10133"/>
                    <a:pt x="20744" y="10137"/>
                  </a:cubicBezTo>
                  <a:lnTo>
                    <a:pt x="12195" y="10137"/>
                  </a:lnTo>
                  <a:cubicBezTo>
                    <a:pt x="11862" y="10137"/>
                    <a:pt x="11465" y="9872"/>
                    <a:pt x="11465" y="9475"/>
                  </a:cubicBezTo>
                  <a:lnTo>
                    <a:pt x="11465" y="728"/>
                  </a:lnTo>
                  <a:cubicBezTo>
                    <a:pt x="11465" y="330"/>
                    <a:pt x="11200" y="0"/>
                    <a:pt x="107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66" name="Google Shape;5866;p43"/>
            <p:cNvSpPr/>
            <p:nvPr/>
          </p:nvSpPr>
          <p:spPr>
            <a:xfrm>
              <a:off x="427351" y="0"/>
              <a:ext cx="381538" cy="381606"/>
            </a:xfrm>
            <a:custGeom>
              <a:rect b="b" l="l" r="r" t="t"/>
              <a:pathLst>
                <a:path extrusionOk="0" h="21600" w="21600">
                  <a:moveTo>
                    <a:pt x="1360" y="0"/>
                  </a:moveTo>
                  <a:cubicBezTo>
                    <a:pt x="619" y="0"/>
                    <a:pt x="0" y="619"/>
                    <a:pt x="0" y="1359"/>
                  </a:cubicBezTo>
                  <a:lnTo>
                    <a:pt x="0" y="20115"/>
                  </a:lnTo>
                  <a:cubicBezTo>
                    <a:pt x="0" y="20981"/>
                    <a:pt x="619" y="21600"/>
                    <a:pt x="1360" y="21600"/>
                  </a:cubicBezTo>
                  <a:lnTo>
                    <a:pt x="20244" y="21600"/>
                  </a:lnTo>
                  <a:cubicBezTo>
                    <a:pt x="20985" y="21600"/>
                    <a:pt x="21600" y="20981"/>
                    <a:pt x="21600" y="20115"/>
                  </a:cubicBezTo>
                  <a:cubicBezTo>
                    <a:pt x="21600" y="8888"/>
                    <a:pt x="12467" y="0"/>
                    <a:pt x="13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867" name="Google Shape;5867;p43"/>
          <p:cNvGrpSpPr/>
          <p:nvPr/>
        </p:nvGrpSpPr>
        <p:grpSpPr>
          <a:xfrm>
            <a:off x="10824037" y="8119584"/>
            <a:ext cx="614834" cy="807852"/>
            <a:chOff x="69" y="0"/>
            <a:chExt cx="614833" cy="807851"/>
          </a:xfrm>
        </p:grpSpPr>
        <p:sp>
          <p:nvSpPr>
            <p:cNvPr id="5868" name="Google Shape;5868;p43"/>
            <p:cNvSpPr/>
            <p:nvPr/>
          </p:nvSpPr>
          <p:spPr>
            <a:xfrm>
              <a:off x="152669" y="141735"/>
              <a:ext cx="311778" cy="331432"/>
            </a:xfrm>
            <a:custGeom>
              <a:rect b="b" l="l" r="r" t="t"/>
              <a:pathLst>
                <a:path extrusionOk="0" h="21600" w="21600">
                  <a:moveTo>
                    <a:pt x="10726" y="6112"/>
                  </a:moveTo>
                  <a:cubicBezTo>
                    <a:pt x="13296" y="6112"/>
                    <a:pt x="15559" y="8240"/>
                    <a:pt x="15559" y="10802"/>
                  </a:cubicBezTo>
                  <a:cubicBezTo>
                    <a:pt x="15861" y="13215"/>
                    <a:pt x="13598" y="15488"/>
                    <a:pt x="10726" y="15488"/>
                  </a:cubicBezTo>
                  <a:cubicBezTo>
                    <a:pt x="8007" y="15488"/>
                    <a:pt x="5739" y="13360"/>
                    <a:pt x="5739" y="10802"/>
                  </a:cubicBezTo>
                  <a:cubicBezTo>
                    <a:pt x="5739" y="8385"/>
                    <a:pt x="8007" y="6112"/>
                    <a:pt x="10726" y="6112"/>
                  </a:cubicBezTo>
                  <a:close/>
                  <a:moveTo>
                    <a:pt x="9215" y="0"/>
                  </a:moveTo>
                  <a:lnTo>
                    <a:pt x="9215" y="2133"/>
                  </a:lnTo>
                  <a:cubicBezTo>
                    <a:pt x="9215" y="2842"/>
                    <a:pt x="8760" y="3270"/>
                    <a:pt x="8007" y="3554"/>
                  </a:cubicBezTo>
                  <a:cubicBezTo>
                    <a:pt x="7101" y="3838"/>
                    <a:pt x="6195" y="4262"/>
                    <a:pt x="5437" y="4975"/>
                  </a:cubicBezTo>
                  <a:cubicBezTo>
                    <a:pt x="5058" y="5155"/>
                    <a:pt x="4612" y="5336"/>
                    <a:pt x="4186" y="5336"/>
                  </a:cubicBezTo>
                  <a:cubicBezTo>
                    <a:pt x="3941" y="5336"/>
                    <a:pt x="3697" y="5273"/>
                    <a:pt x="3476" y="5115"/>
                  </a:cubicBezTo>
                  <a:lnTo>
                    <a:pt x="1664" y="4122"/>
                  </a:lnTo>
                  <a:lnTo>
                    <a:pt x="0" y="6680"/>
                  </a:lnTo>
                  <a:lnTo>
                    <a:pt x="1812" y="7816"/>
                  </a:lnTo>
                  <a:cubicBezTo>
                    <a:pt x="2417" y="8101"/>
                    <a:pt x="2872" y="8669"/>
                    <a:pt x="2570" y="9377"/>
                  </a:cubicBezTo>
                  <a:cubicBezTo>
                    <a:pt x="2417" y="10518"/>
                    <a:pt x="2417" y="11226"/>
                    <a:pt x="2570" y="12223"/>
                  </a:cubicBezTo>
                  <a:cubicBezTo>
                    <a:pt x="2872" y="12931"/>
                    <a:pt x="2417" y="13499"/>
                    <a:pt x="1812" y="13784"/>
                  </a:cubicBezTo>
                  <a:lnTo>
                    <a:pt x="0" y="14920"/>
                  </a:lnTo>
                  <a:lnTo>
                    <a:pt x="1664" y="17622"/>
                  </a:lnTo>
                  <a:lnTo>
                    <a:pt x="3476" y="16485"/>
                  </a:lnTo>
                  <a:cubicBezTo>
                    <a:pt x="3706" y="16377"/>
                    <a:pt x="3960" y="16327"/>
                    <a:pt x="4215" y="16327"/>
                  </a:cubicBezTo>
                  <a:cubicBezTo>
                    <a:pt x="4636" y="16327"/>
                    <a:pt x="5063" y="16449"/>
                    <a:pt x="5437" y="16625"/>
                  </a:cubicBezTo>
                  <a:cubicBezTo>
                    <a:pt x="6195" y="17193"/>
                    <a:pt x="7101" y="17762"/>
                    <a:pt x="8007" y="18046"/>
                  </a:cubicBezTo>
                  <a:cubicBezTo>
                    <a:pt x="8611" y="18330"/>
                    <a:pt x="9215" y="19043"/>
                    <a:pt x="9215" y="19467"/>
                  </a:cubicBezTo>
                  <a:lnTo>
                    <a:pt x="9215" y="21600"/>
                  </a:lnTo>
                  <a:lnTo>
                    <a:pt x="12389" y="21600"/>
                  </a:lnTo>
                  <a:lnTo>
                    <a:pt x="12389" y="19467"/>
                  </a:lnTo>
                  <a:cubicBezTo>
                    <a:pt x="12389" y="18758"/>
                    <a:pt x="12840" y="18330"/>
                    <a:pt x="13598" y="18046"/>
                  </a:cubicBezTo>
                  <a:cubicBezTo>
                    <a:pt x="14504" y="17762"/>
                    <a:pt x="15257" y="17338"/>
                    <a:pt x="16163" y="16625"/>
                  </a:cubicBezTo>
                  <a:cubicBezTo>
                    <a:pt x="16537" y="16449"/>
                    <a:pt x="16968" y="16327"/>
                    <a:pt x="17385" y="16327"/>
                  </a:cubicBezTo>
                  <a:cubicBezTo>
                    <a:pt x="17644" y="16327"/>
                    <a:pt x="17899" y="16377"/>
                    <a:pt x="18129" y="16485"/>
                  </a:cubicBezTo>
                  <a:lnTo>
                    <a:pt x="19941" y="17622"/>
                  </a:lnTo>
                  <a:lnTo>
                    <a:pt x="21600" y="14920"/>
                  </a:lnTo>
                  <a:lnTo>
                    <a:pt x="19788" y="13784"/>
                  </a:lnTo>
                  <a:cubicBezTo>
                    <a:pt x="19183" y="13499"/>
                    <a:pt x="18881" y="12931"/>
                    <a:pt x="19035" y="12223"/>
                  </a:cubicBezTo>
                  <a:cubicBezTo>
                    <a:pt x="19183" y="11226"/>
                    <a:pt x="19183" y="10518"/>
                    <a:pt x="19035" y="9377"/>
                  </a:cubicBezTo>
                  <a:cubicBezTo>
                    <a:pt x="18881" y="8669"/>
                    <a:pt x="19183" y="8101"/>
                    <a:pt x="19788" y="7816"/>
                  </a:cubicBezTo>
                  <a:lnTo>
                    <a:pt x="21600" y="6680"/>
                  </a:lnTo>
                  <a:lnTo>
                    <a:pt x="19941" y="4122"/>
                  </a:lnTo>
                  <a:lnTo>
                    <a:pt x="18129" y="5115"/>
                  </a:lnTo>
                  <a:cubicBezTo>
                    <a:pt x="17903" y="5273"/>
                    <a:pt x="17664" y="5336"/>
                    <a:pt x="17414" y="5336"/>
                  </a:cubicBezTo>
                  <a:cubicBezTo>
                    <a:pt x="16988" y="5336"/>
                    <a:pt x="16546" y="5155"/>
                    <a:pt x="16163" y="4975"/>
                  </a:cubicBezTo>
                  <a:cubicBezTo>
                    <a:pt x="15410" y="4407"/>
                    <a:pt x="14504" y="3838"/>
                    <a:pt x="13598" y="3554"/>
                  </a:cubicBezTo>
                  <a:cubicBezTo>
                    <a:pt x="12994" y="3270"/>
                    <a:pt x="12389" y="2557"/>
                    <a:pt x="12389" y="2133"/>
                  </a:cubicBezTo>
                  <a:lnTo>
                    <a:pt x="1238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69" name="Google Shape;5869;p43"/>
            <p:cNvSpPr/>
            <p:nvPr/>
          </p:nvSpPr>
          <p:spPr>
            <a:xfrm>
              <a:off x="69" y="0"/>
              <a:ext cx="614833" cy="807851"/>
            </a:xfrm>
            <a:custGeom>
              <a:rect b="b" l="l" r="r" t="t"/>
              <a:pathLst>
                <a:path extrusionOk="0" h="21600" w="21600">
                  <a:moveTo>
                    <a:pt x="12563" y="2450"/>
                  </a:moveTo>
                  <a:cubicBezTo>
                    <a:pt x="13022" y="2450"/>
                    <a:pt x="13404" y="2740"/>
                    <a:pt x="13404" y="3149"/>
                  </a:cubicBezTo>
                  <a:lnTo>
                    <a:pt x="13404" y="4199"/>
                  </a:lnTo>
                  <a:cubicBezTo>
                    <a:pt x="13635" y="4315"/>
                    <a:pt x="13941" y="4432"/>
                    <a:pt x="14170" y="4606"/>
                  </a:cubicBezTo>
                  <a:lnTo>
                    <a:pt x="15395" y="4082"/>
                  </a:lnTo>
                  <a:cubicBezTo>
                    <a:pt x="15548" y="4023"/>
                    <a:pt x="15779" y="4023"/>
                    <a:pt x="16086" y="4023"/>
                  </a:cubicBezTo>
                  <a:cubicBezTo>
                    <a:pt x="16239" y="4082"/>
                    <a:pt x="16467" y="4139"/>
                    <a:pt x="16545" y="4256"/>
                  </a:cubicBezTo>
                  <a:lnTo>
                    <a:pt x="18152" y="6471"/>
                  </a:lnTo>
                  <a:cubicBezTo>
                    <a:pt x="18383" y="6763"/>
                    <a:pt x="18306" y="7113"/>
                    <a:pt x="17846" y="7346"/>
                  </a:cubicBezTo>
                  <a:lnTo>
                    <a:pt x="16621" y="7872"/>
                  </a:lnTo>
                  <a:cubicBezTo>
                    <a:pt x="16698" y="8105"/>
                    <a:pt x="16698" y="8279"/>
                    <a:pt x="16621" y="8571"/>
                  </a:cubicBezTo>
                  <a:lnTo>
                    <a:pt x="17846" y="9095"/>
                  </a:lnTo>
                  <a:cubicBezTo>
                    <a:pt x="18230" y="9211"/>
                    <a:pt x="18459" y="9678"/>
                    <a:pt x="18152" y="9970"/>
                  </a:cubicBezTo>
                  <a:lnTo>
                    <a:pt x="16545" y="12126"/>
                  </a:lnTo>
                  <a:cubicBezTo>
                    <a:pt x="16467" y="12302"/>
                    <a:pt x="16239" y="12359"/>
                    <a:pt x="16086" y="12418"/>
                  </a:cubicBezTo>
                  <a:cubicBezTo>
                    <a:pt x="16015" y="12453"/>
                    <a:pt x="15935" y="12468"/>
                    <a:pt x="15857" y="12468"/>
                  </a:cubicBezTo>
                  <a:cubicBezTo>
                    <a:pt x="15680" y="12468"/>
                    <a:pt x="15502" y="12400"/>
                    <a:pt x="15395" y="12359"/>
                  </a:cubicBezTo>
                  <a:lnTo>
                    <a:pt x="14170" y="11835"/>
                  </a:lnTo>
                  <a:cubicBezTo>
                    <a:pt x="13863" y="12009"/>
                    <a:pt x="13635" y="12068"/>
                    <a:pt x="13404" y="12242"/>
                  </a:cubicBezTo>
                  <a:lnTo>
                    <a:pt x="13404" y="13292"/>
                  </a:lnTo>
                  <a:cubicBezTo>
                    <a:pt x="13404" y="13701"/>
                    <a:pt x="13022" y="13993"/>
                    <a:pt x="12563" y="13993"/>
                  </a:cubicBezTo>
                  <a:lnTo>
                    <a:pt x="9190" y="13993"/>
                  </a:lnTo>
                  <a:cubicBezTo>
                    <a:pt x="8731" y="13993"/>
                    <a:pt x="8349" y="13701"/>
                    <a:pt x="8349" y="13292"/>
                  </a:cubicBezTo>
                  <a:lnTo>
                    <a:pt x="8349" y="12242"/>
                  </a:lnTo>
                  <a:cubicBezTo>
                    <a:pt x="8043" y="12126"/>
                    <a:pt x="7737" y="12009"/>
                    <a:pt x="7583" y="11835"/>
                  </a:cubicBezTo>
                  <a:lnTo>
                    <a:pt x="6280" y="12359"/>
                  </a:lnTo>
                  <a:cubicBezTo>
                    <a:pt x="6127" y="12418"/>
                    <a:pt x="5898" y="12418"/>
                    <a:pt x="5667" y="12418"/>
                  </a:cubicBezTo>
                  <a:cubicBezTo>
                    <a:pt x="5439" y="12359"/>
                    <a:pt x="5286" y="12302"/>
                    <a:pt x="5133" y="12126"/>
                  </a:cubicBezTo>
                  <a:lnTo>
                    <a:pt x="3523" y="9970"/>
                  </a:lnTo>
                  <a:cubicBezTo>
                    <a:pt x="3370" y="9678"/>
                    <a:pt x="3448" y="9328"/>
                    <a:pt x="3829" y="9095"/>
                  </a:cubicBezTo>
                  <a:lnTo>
                    <a:pt x="5055" y="8571"/>
                  </a:lnTo>
                  <a:lnTo>
                    <a:pt x="5055" y="7872"/>
                  </a:lnTo>
                  <a:lnTo>
                    <a:pt x="3829" y="7346"/>
                  </a:lnTo>
                  <a:cubicBezTo>
                    <a:pt x="3448" y="7230"/>
                    <a:pt x="3217" y="6763"/>
                    <a:pt x="3523" y="6471"/>
                  </a:cubicBezTo>
                  <a:lnTo>
                    <a:pt x="5133" y="4315"/>
                  </a:lnTo>
                  <a:cubicBezTo>
                    <a:pt x="5286" y="4139"/>
                    <a:pt x="5439" y="4082"/>
                    <a:pt x="5667" y="4023"/>
                  </a:cubicBezTo>
                  <a:cubicBezTo>
                    <a:pt x="5716" y="3988"/>
                    <a:pt x="5777" y="3973"/>
                    <a:pt x="5845" y="3973"/>
                  </a:cubicBezTo>
                  <a:cubicBezTo>
                    <a:pt x="5996" y="3973"/>
                    <a:pt x="6176" y="4041"/>
                    <a:pt x="6280" y="4082"/>
                  </a:cubicBezTo>
                  <a:lnTo>
                    <a:pt x="7583" y="4606"/>
                  </a:lnTo>
                  <a:cubicBezTo>
                    <a:pt x="7812" y="4432"/>
                    <a:pt x="8043" y="4373"/>
                    <a:pt x="8349" y="4199"/>
                  </a:cubicBezTo>
                  <a:lnTo>
                    <a:pt x="8349" y="3149"/>
                  </a:lnTo>
                  <a:cubicBezTo>
                    <a:pt x="8349" y="2740"/>
                    <a:pt x="8731" y="2450"/>
                    <a:pt x="9190" y="2450"/>
                  </a:cubicBezTo>
                  <a:close/>
                  <a:moveTo>
                    <a:pt x="10800" y="0"/>
                  </a:moveTo>
                  <a:cubicBezTo>
                    <a:pt x="4826" y="0"/>
                    <a:pt x="0" y="3732"/>
                    <a:pt x="0" y="8221"/>
                  </a:cubicBezTo>
                  <a:cubicBezTo>
                    <a:pt x="0" y="10027"/>
                    <a:pt x="766" y="11719"/>
                    <a:pt x="2067" y="13175"/>
                  </a:cubicBezTo>
                  <a:lnTo>
                    <a:pt x="10109" y="21337"/>
                  </a:lnTo>
                  <a:cubicBezTo>
                    <a:pt x="10263" y="21513"/>
                    <a:pt x="10513" y="21600"/>
                    <a:pt x="10771" y="21600"/>
                  </a:cubicBezTo>
                  <a:cubicBezTo>
                    <a:pt x="11031" y="21600"/>
                    <a:pt x="11298" y="21513"/>
                    <a:pt x="11491" y="21337"/>
                  </a:cubicBezTo>
                  <a:lnTo>
                    <a:pt x="19609" y="12942"/>
                  </a:lnTo>
                  <a:cubicBezTo>
                    <a:pt x="20912" y="11602"/>
                    <a:pt x="21600" y="9911"/>
                    <a:pt x="21600" y="8221"/>
                  </a:cubicBezTo>
                  <a:cubicBezTo>
                    <a:pt x="21600" y="3732"/>
                    <a:pt x="1685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70" name="Google Shape;5870;p43"/>
            <p:cNvSpPr/>
            <p:nvPr/>
          </p:nvSpPr>
          <p:spPr>
            <a:xfrm>
              <a:off x="283470" y="283470"/>
              <a:ext cx="48031" cy="47962"/>
            </a:xfrm>
            <a:custGeom>
              <a:rect b="b" l="l" r="r" t="t"/>
              <a:pathLst>
                <a:path extrusionOk="0" h="21600" w="21600">
                  <a:moveTo>
                    <a:pt x="10800" y="0"/>
                  </a:moveTo>
                  <a:cubicBezTo>
                    <a:pt x="4918" y="0"/>
                    <a:pt x="0" y="4925"/>
                    <a:pt x="0" y="10816"/>
                  </a:cubicBezTo>
                  <a:cubicBezTo>
                    <a:pt x="0" y="16706"/>
                    <a:pt x="4918" y="21600"/>
                    <a:pt x="10800" y="21600"/>
                  </a:cubicBezTo>
                  <a:cubicBezTo>
                    <a:pt x="16682" y="21600"/>
                    <a:pt x="21600" y="16706"/>
                    <a:pt x="21600" y="10816"/>
                  </a:cubicBezTo>
                  <a:cubicBezTo>
                    <a:pt x="21600" y="4925"/>
                    <a:pt x="16682"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871" name="Google Shape;5871;p43"/>
          <p:cNvGrpSpPr/>
          <p:nvPr/>
        </p:nvGrpSpPr>
        <p:grpSpPr>
          <a:xfrm>
            <a:off x="10749850" y="9205800"/>
            <a:ext cx="803214" cy="756570"/>
            <a:chOff x="0" y="0"/>
            <a:chExt cx="803213" cy="756569"/>
          </a:xfrm>
        </p:grpSpPr>
        <p:sp>
          <p:nvSpPr>
            <p:cNvPr id="5872" name="Google Shape;5872;p43"/>
            <p:cNvSpPr/>
            <p:nvPr/>
          </p:nvSpPr>
          <p:spPr>
            <a:xfrm>
              <a:off x="427351" y="137306"/>
              <a:ext cx="141736" cy="141736"/>
            </a:xfrm>
            <a:custGeom>
              <a:rect b="b" l="l" r="r" t="t"/>
              <a:pathLst>
                <a:path extrusionOk="0" h="21600" w="21600">
                  <a:moveTo>
                    <a:pt x="10631" y="0"/>
                  </a:moveTo>
                  <a:cubicBezTo>
                    <a:pt x="4989" y="0"/>
                    <a:pt x="0" y="4989"/>
                    <a:pt x="0" y="10969"/>
                  </a:cubicBezTo>
                  <a:cubicBezTo>
                    <a:pt x="0" y="16949"/>
                    <a:pt x="4989" y="21600"/>
                    <a:pt x="10631" y="21600"/>
                  </a:cubicBezTo>
                  <a:cubicBezTo>
                    <a:pt x="16611" y="21600"/>
                    <a:pt x="21600" y="16949"/>
                    <a:pt x="21600" y="10969"/>
                  </a:cubicBezTo>
                  <a:cubicBezTo>
                    <a:pt x="21600" y="4989"/>
                    <a:pt x="16611"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73" name="Google Shape;5873;p43"/>
            <p:cNvSpPr/>
            <p:nvPr/>
          </p:nvSpPr>
          <p:spPr>
            <a:xfrm>
              <a:off x="285616" y="0"/>
              <a:ext cx="425207" cy="425138"/>
            </a:xfrm>
            <a:custGeom>
              <a:rect b="b" l="l" r="r" t="t"/>
              <a:pathLst>
                <a:path extrusionOk="0" h="21600" w="21600">
                  <a:moveTo>
                    <a:pt x="10744" y="4652"/>
                  </a:moveTo>
                  <a:cubicBezTo>
                    <a:pt x="14066" y="4652"/>
                    <a:pt x="16724" y="7310"/>
                    <a:pt x="16724" y="10633"/>
                  </a:cubicBezTo>
                  <a:cubicBezTo>
                    <a:pt x="16724" y="13956"/>
                    <a:pt x="14179" y="16614"/>
                    <a:pt x="10744" y="16614"/>
                  </a:cubicBezTo>
                  <a:cubicBezTo>
                    <a:pt x="7421" y="16614"/>
                    <a:pt x="4873" y="13956"/>
                    <a:pt x="4873" y="10633"/>
                  </a:cubicBezTo>
                  <a:cubicBezTo>
                    <a:pt x="4873" y="7310"/>
                    <a:pt x="7421" y="4652"/>
                    <a:pt x="10744" y="4652"/>
                  </a:cubicBezTo>
                  <a:close/>
                  <a:moveTo>
                    <a:pt x="10744" y="0"/>
                  </a:moveTo>
                  <a:cubicBezTo>
                    <a:pt x="4873" y="0"/>
                    <a:pt x="0" y="4761"/>
                    <a:pt x="0" y="10745"/>
                  </a:cubicBezTo>
                  <a:cubicBezTo>
                    <a:pt x="0" y="16727"/>
                    <a:pt x="4651" y="21600"/>
                    <a:pt x="10744" y="21600"/>
                  </a:cubicBezTo>
                  <a:cubicBezTo>
                    <a:pt x="16724" y="21600"/>
                    <a:pt x="21600" y="16727"/>
                    <a:pt x="21600" y="10745"/>
                  </a:cubicBezTo>
                  <a:cubicBezTo>
                    <a:pt x="21600" y="4761"/>
                    <a:pt x="16724" y="0"/>
                    <a:pt x="107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74" name="Google Shape;5874;p43"/>
            <p:cNvSpPr/>
            <p:nvPr/>
          </p:nvSpPr>
          <p:spPr>
            <a:xfrm>
              <a:off x="0" y="425137"/>
              <a:ext cx="93776" cy="331432"/>
            </a:xfrm>
            <a:custGeom>
              <a:rect b="b" l="l" r="r" t="t"/>
              <a:pathLst>
                <a:path extrusionOk="0" h="21600" w="21600">
                  <a:moveTo>
                    <a:pt x="5532" y="0"/>
                  </a:moveTo>
                  <a:cubicBezTo>
                    <a:pt x="2519" y="0"/>
                    <a:pt x="0" y="713"/>
                    <a:pt x="0" y="1565"/>
                  </a:cubicBezTo>
                  <a:lnTo>
                    <a:pt x="0" y="20035"/>
                  </a:lnTo>
                  <a:cubicBezTo>
                    <a:pt x="0" y="20887"/>
                    <a:pt x="2519" y="21600"/>
                    <a:pt x="5532" y="21600"/>
                  </a:cubicBezTo>
                  <a:lnTo>
                    <a:pt x="16068" y="21600"/>
                  </a:lnTo>
                  <a:cubicBezTo>
                    <a:pt x="18077" y="21600"/>
                    <a:pt x="20086" y="21456"/>
                    <a:pt x="21600" y="21316"/>
                  </a:cubicBezTo>
                  <a:lnTo>
                    <a:pt x="21600" y="284"/>
                  </a:lnTo>
                  <a:cubicBezTo>
                    <a:pt x="20086" y="144"/>
                    <a:pt x="18077" y="0"/>
                    <a:pt x="160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75" name="Google Shape;5875;p43"/>
            <p:cNvSpPr/>
            <p:nvPr/>
          </p:nvSpPr>
          <p:spPr>
            <a:xfrm>
              <a:off x="141735" y="424306"/>
              <a:ext cx="661478" cy="332263"/>
            </a:xfrm>
            <a:custGeom>
              <a:rect b="b" l="l" r="r" t="t"/>
              <a:pathLst>
                <a:path extrusionOk="0" h="21600" w="21416">
                  <a:moveTo>
                    <a:pt x="3919" y="0"/>
                  </a:moveTo>
                  <a:cubicBezTo>
                    <a:pt x="2516" y="0"/>
                    <a:pt x="1201" y="882"/>
                    <a:pt x="0" y="2465"/>
                  </a:cubicBezTo>
                  <a:lnTo>
                    <a:pt x="0" y="20466"/>
                  </a:lnTo>
                  <a:cubicBezTo>
                    <a:pt x="916" y="21173"/>
                    <a:pt x="1976" y="21600"/>
                    <a:pt x="3036" y="21600"/>
                  </a:cubicBezTo>
                  <a:lnTo>
                    <a:pt x="11860" y="21600"/>
                  </a:lnTo>
                  <a:cubicBezTo>
                    <a:pt x="12848" y="21600"/>
                    <a:pt x="13764" y="20889"/>
                    <a:pt x="14470" y="19755"/>
                  </a:cubicBezTo>
                  <a:cubicBezTo>
                    <a:pt x="14470" y="19755"/>
                    <a:pt x="19059" y="11252"/>
                    <a:pt x="20542" y="8418"/>
                  </a:cubicBezTo>
                  <a:cubicBezTo>
                    <a:pt x="20542" y="8418"/>
                    <a:pt x="21389" y="6290"/>
                    <a:pt x="21389" y="4589"/>
                  </a:cubicBezTo>
                  <a:cubicBezTo>
                    <a:pt x="21600" y="2038"/>
                    <a:pt x="20542" y="54"/>
                    <a:pt x="19272" y="54"/>
                  </a:cubicBezTo>
                  <a:cubicBezTo>
                    <a:pt x="18848" y="54"/>
                    <a:pt x="17365" y="904"/>
                    <a:pt x="15035" y="7990"/>
                  </a:cubicBezTo>
                  <a:cubicBezTo>
                    <a:pt x="14188" y="10685"/>
                    <a:pt x="12917" y="12386"/>
                    <a:pt x="11647" y="12386"/>
                  </a:cubicBezTo>
                  <a:lnTo>
                    <a:pt x="6070" y="12386"/>
                  </a:lnTo>
                  <a:cubicBezTo>
                    <a:pt x="5788" y="12386"/>
                    <a:pt x="5505" y="12813"/>
                    <a:pt x="5364" y="13380"/>
                  </a:cubicBezTo>
                  <a:cubicBezTo>
                    <a:pt x="5225" y="13938"/>
                    <a:pt x="4979" y="14177"/>
                    <a:pt x="4726" y="14177"/>
                  </a:cubicBezTo>
                  <a:cubicBezTo>
                    <a:pt x="4210" y="14177"/>
                    <a:pt x="3668" y="13196"/>
                    <a:pt x="3953" y="11963"/>
                  </a:cubicBezTo>
                  <a:cubicBezTo>
                    <a:pt x="4307" y="10541"/>
                    <a:pt x="5012" y="9408"/>
                    <a:pt x="5859" y="9408"/>
                  </a:cubicBezTo>
                  <a:lnTo>
                    <a:pt x="11719" y="9408"/>
                  </a:lnTo>
                  <a:cubicBezTo>
                    <a:pt x="13623" y="9268"/>
                    <a:pt x="13623" y="3172"/>
                    <a:pt x="11506" y="3172"/>
                  </a:cubicBezTo>
                  <a:lnTo>
                    <a:pt x="8611" y="3172"/>
                  </a:lnTo>
                  <a:cubicBezTo>
                    <a:pt x="6980" y="985"/>
                    <a:pt x="5402" y="0"/>
                    <a:pt x="39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876" name="Google Shape;5876;p43"/>
          <p:cNvGrpSpPr/>
          <p:nvPr/>
        </p:nvGrpSpPr>
        <p:grpSpPr>
          <a:xfrm>
            <a:off x="15961260" y="7126015"/>
            <a:ext cx="758784" cy="811034"/>
            <a:chOff x="69" y="69"/>
            <a:chExt cx="758782" cy="811033"/>
          </a:xfrm>
        </p:grpSpPr>
        <p:sp>
          <p:nvSpPr>
            <p:cNvPr id="5877" name="Google Shape;5877;p43"/>
            <p:cNvSpPr/>
            <p:nvPr/>
          </p:nvSpPr>
          <p:spPr>
            <a:xfrm>
              <a:off x="200093" y="141735"/>
              <a:ext cx="558758" cy="669367"/>
            </a:xfrm>
            <a:custGeom>
              <a:rect b="b" l="l" r="r" t="t"/>
              <a:pathLst>
                <a:path extrusionOk="0" h="21600" w="21453">
                  <a:moveTo>
                    <a:pt x="6384" y="0"/>
                  </a:moveTo>
                  <a:cubicBezTo>
                    <a:pt x="5630" y="0"/>
                    <a:pt x="5045" y="494"/>
                    <a:pt x="5045" y="1126"/>
                  </a:cubicBezTo>
                  <a:lnTo>
                    <a:pt x="5045" y="11539"/>
                  </a:lnTo>
                  <a:lnTo>
                    <a:pt x="2282" y="9219"/>
                  </a:lnTo>
                  <a:cubicBezTo>
                    <a:pt x="2032" y="9007"/>
                    <a:pt x="1694" y="8902"/>
                    <a:pt x="1360" y="8902"/>
                  </a:cubicBezTo>
                  <a:cubicBezTo>
                    <a:pt x="1025" y="8902"/>
                    <a:pt x="690" y="9007"/>
                    <a:pt x="440" y="9219"/>
                  </a:cubicBezTo>
                  <a:cubicBezTo>
                    <a:pt x="-147" y="9641"/>
                    <a:pt x="-147" y="10344"/>
                    <a:pt x="440" y="10836"/>
                  </a:cubicBezTo>
                  <a:lnTo>
                    <a:pt x="6969" y="16325"/>
                  </a:lnTo>
                  <a:lnTo>
                    <a:pt x="6969" y="19349"/>
                  </a:lnTo>
                  <a:cubicBezTo>
                    <a:pt x="6969" y="20546"/>
                    <a:pt x="8226" y="21600"/>
                    <a:pt x="9732" y="21600"/>
                  </a:cubicBezTo>
                  <a:lnTo>
                    <a:pt x="17016" y="21600"/>
                  </a:lnTo>
                  <a:cubicBezTo>
                    <a:pt x="18522" y="21600"/>
                    <a:pt x="19779" y="20546"/>
                    <a:pt x="19779" y="19349"/>
                  </a:cubicBezTo>
                  <a:lnTo>
                    <a:pt x="19779" y="18013"/>
                  </a:lnTo>
                  <a:cubicBezTo>
                    <a:pt x="20281" y="17098"/>
                    <a:pt x="20698" y="16254"/>
                    <a:pt x="20951" y="15269"/>
                  </a:cubicBezTo>
                  <a:cubicBezTo>
                    <a:pt x="21201" y="14284"/>
                    <a:pt x="21453" y="13368"/>
                    <a:pt x="21453" y="12314"/>
                  </a:cubicBezTo>
                  <a:lnTo>
                    <a:pt x="21453" y="7388"/>
                  </a:lnTo>
                  <a:cubicBezTo>
                    <a:pt x="21453" y="6756"/>
                    <a:pt x="20783" y="6193"/>
                    <a:pt x="20114" y="6193"/>
                  </a:cubicBezTo>
                  <a:cubicBezTo>
                    <a:pt x="19359" y="6193"/>
                    <a:pt x="18690" y="6756"/>
                    <a:pt x="18690" y="7388"/>
                  </a:cubicBezTo>
                  <a:lnTo>
                    <a:pt x="18690" y="8513"/>
                  </a:lnTo>
                  <a:cubicBezTo>
                    <a:pt x="18690" y="8937"/>
                    <a:pt x="18270" y="9288"/>
                    <a:pt x="17768" y="9288"/>
                  </a:cubicBezTo>
                  <a:cubicBezTo>
                    <a:pt x="17265" y="9288"/>
                    <a:pt x="16848" y="8937"/>
                    <a:pt x="16848" y="8513"/>
                  </a:cubicBezTo>
                  <a:lnTo>
                    <a:pt x="16848" y="5840"/>
                  </a:lnTo>
                  <a:cubicBezTo>
                    <a:pt x="16848" y="5277"/>
                    <a:pt x="16179" y="4714"/>
                    <a:pt x="15509" y="4714"/>
                  </a:cubicBezTo>
                  <a:cubicBezTo>
                    <a:pt x="14754" y="4714"/>
                    <a:pt x="14085" y="5277"/>
                    <a:pt x="14085" y="5840"/>
                  </a:cubicBezTo>
                  <a:cubicBezTo>
                    <a:pt x="14087" y="5840"/>
                    <a:pt x="14090" y="5840"/>
                    <a:pt x="14093" y="5840"/>
                  </a:cubicBezTo>
                  <a:cubicBezTo>
                    <a:pt x="14249" y="5840"/>
                    <a:pt x="14252" y="8417"/>
                    <a:pt x="14252" y="8444"/>
                  </a:cubicBezTo>
                  <a:cubicBezTo>
                    <a:pt x="14252" y="8866"/>
                    <a:pt x="13835" y="9219"/>
                    <a:pt x="13248" y="9219"/>
                  </a:cubicBezTo>
                  <a:cubicBezTo>
                    <a:pt x="12746" y="9219"/>
                    <a:pt x="12328" y="8866"/>
                    <a:pt x="12328" y="8444"/>
                  </a:cubicBezTo>
                  <a:lnTo>
                    <a:pt x="12328" y="5771"/>
                  </a:lnTo>
                  <a:cubicBezTo>
                    <a:pt x="12328" y="5208"/>
                    <a:pt x="11741" y="4645"/>
                    <a:pt x="10989" y="4645"/>
                  </a:cubicBezTo>
                  <a:cubicBezTo>
                    <a:pt x="10234" y="4645"/>
                    <a:pt x="9647" y="5208"/>
                    <a:pt x="9647" y="5771"/>
                  </a:cubicBezTo>
                  <a:lnTo>
                    <a:pt x="9647" y="8444"/>
                  </a:lnTo>
                  <a:cubicBezTo>
                    <a:pt x="9647" y="8866"/>
                    <a:pt x="9230" y="9219"/>
                    <a:pt x="8643" y="9219"/>
                  </a:cubicBezTo>
                  <a:cubicBezTo>
                    <a:pt x="8141" y="9219"/>
                    <a:pt x="7723" y="8866"/>
                    <a:pt x="7723" y="8444"/>
                  </a:cubicBezTo>
                  <a:lnTo>
                    <a:pt x="7723" y="1126"/>
                  </a:lnTo>
                  <a:cubicBezTo>
                    <a:pt x="7723" y="494"/>
                    <a:pt x="7136" y="0"/>
                    <a:pt x="63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78" name="Google Shape;5878;p43"/>
            <p:cNvSpPr/>
            <p:nvPr/>
          </p:nvSpPr>
          <p:spPr>
            <a:xfrm>
              <a:off x="69" y="69"/>
              <a:ext cx="669367" cy="667152"/>
            </a:xfrm>
            <a:custGeom>
              <a:rect b="b" l="l" r="r" t="t"/>
              <a:pathLst>
                <a:path extrusionOk="0" h="21600" w="21600">
                  <a:moveTo>
                    <a:pt x="844" y="0"/>
                  </a:moveTo>
                  <a:cubicBezTo>
                    <a:pt x="351" y="0"/>
                    <a:pt x="0" y="352"/>
                    <a:pt x="0" y="775"/>
                  </a:cubicBezTo>
                  <a:lnTo>
                    <a:pt x="0" y="3881"/>
                  </a:lnTo>
                  <a:cubicBezTo>
                    <a:pt x="0" y="4304"/>
                    <a:pt x="351" y="4658"/>
                    <a:pt x="844" y="4658"/>
                  </a:cubicBezTo>
                  <a:lnTo>
                    <a:pt x="1619" y="4658"/>
                  </a:lnTo>
                  <a:lnTo>
                    <a:pt x="1619" y="16942"/>
                  </a:lnTo>
                  <a:lnTo>
                    <a:pt x="844" y="16942"/>
                  </a:lnTo>
                  <a:cubicBezTo>
                    <a:pt x="351" y="16942"/>
                    <a:pt x="0" y="17293"/>
                    <a:pt x="0" y="17717"/>
                  </a:cubicBezTo>
                  <a:lnTo>
                    <a:pt x="0" y="20822"/>
                  </a:lnTo>
                  <a:cubicBezTo>
                    <a:pt x="0" y="21248"/>
                    <a:pt x="351" y="21600"/>
                    <a:pt x="844" y="21600"/>
                  </a:cubicBezTo>
                  <a:lnTo>
                    <a:pt x="3870" y="21600"/>
                  </a:lnTo>
                  <a:cubicBezTo>
                    <a:pt x="4362" y="21600"/>
                    <a:pt x="4714" y="21248"/>
                    <a:pt x="4714" y="20822"/>
                  </a:cubicBezTo>
                  <a:lnTo>
                    <a:pt x="4714" y="19976"/>
                  </a:lnTo>
                  <a:lnTo>
                    <a:pt x="9288" y="19976"/>
                  </a:lnTo>
                  <a:lnTo>
                    <a:pt x="7669" y="18423"/>
                  </a:lnTo>
                  <a:lnTo>
                    <a:pt x="4714" y="18423"/>
                  </a:lnTo>
                  <a:lnTo>
                    <a:pt x="4714" y="17647"/>
                  </a:lnTo>
                  <a:cubicBezTo>
                    <a:pt x="4714" y="17224"/>
                    <a:pt x="4362" y="16870"/>
                    <a:pt x="3870" y="16870"/>
                  </a:cubicBezTo>
                  <a:lnTo>
                    <a:pt x="3095" y="16870"/>
                  </a:lnTo>
                  <a:lnTo>
                    <a:pt x="3095" y="4658"/>
                  </a:lnTo>
                  <a:lnTo>
                    <a:pt x="3870" y="4658"/>
                  </a:lnTo>
                  <a:cubicBezTo>
                    <a:pt x="4362" y="4658"/>
                    <a:pt x="4714" y="4304"/>
                    <a:pt x="4714" y="3881"/>
                  </a:cubicBezTo>
                  <a:lnTo>
                    <a:pt x="4714" y="3106"/>
                  </a:lnTo>
                  <a:lnTo>
                    <a:pt x="16886" y="3106"/>
                  </a:lnTo>
                  <a:lnTo>
                    <a:pt x="16886" y="3881"/>
                  </a:lnTo>
                  <a:cubicBezTo>
                    <a:pt x="16886" y="4304"/>
                    <a:pt x="17238" y="4658"/>
                    <a:pt x="17730" y="4658"/>
                  </a:cubicBezTo>
                  <a:lnTo>
                    <a:pt x="18505" y="4658"/>
                  </a:lnTo>
                  <a:lnTo>
                    <a:pt x="18505" y="8046"/>
                  </a:lnTo>
                  <a:cubicBezTo>
                    <a:pt x="18855" y="7836"/>
                    <a:pt x="19208" y="7764"/>
                    <a:pt x="19630" y="7764"/>
                  </a:cubicBezTo>
                  <a:cubicBezTo>
                    <a:pt x="19840" y="7764"/>
                    <a:pt x="19912" y="7764"/>
                    <a:pt x="19981" y="7836"/>
                  </a:cubicBezTo>
                  <a:lnTo>
                    <a:pt x="19981" y="4658"/>
                  </a:lnTo>
                  <a:lnTo>
                    <a:pt x="20825" y="4658"/>
                  </a:lnTo>
                  <a:cubicBezTo>
                    <a:pt x="21247" y="4658"/>
                    <a:pt x="21600" y="4304"/>
                    <a:pt x="21600" y="3881"/>
                  </a:cubicBezTo>
                  <a:lnTo>
                    <a:pt x="21600" y="775"/>
                  </a:lnTo>
                  <a:cubicBezTo>
                    <a:pt x="21600" y="352"/>
                    <a:pt x="21247" y="0"/>
                    <a:pt x="20825" y="0"/>
                  </a:cubicBezTo>
                  <a:lnTo>
                    <a:pt x="17730" y="0"/>
                  </a:lnTo>
                  <a:cubicBezTo>
                    <a:pt x="17308" y="0"/>
                    <a:pt x="16886" y="352"/>
                    <a:pt x="16886" y="775"/>
                  </a:cubicBezTo>
                  <a:lnTo>
                    <a:pt x="16886" y="1553"/>
                  </a:lnTo>
                  <a:lnTo>
                    <a:pt x="4714" y="1553"/>
                  </a:lnTo>
                  <a:lnTo>
                    <a:pt x="4714" y="775"/>
                  </a:lnTo>
                  <a:cubicBezTo>
                    <a:pt x="4714" y="352"/>
                    <a:pt x="4362" y="0"/>
                    <a:pt x="38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879" name="Google Shape;5879;p43"/>
          <p:cNvGrpSpPr/>
          <p:nvPr/>
        </p:nvGrpSpPr>
        <p:grpSpPr>
          <a:xfrm>
            <a:off x="15936177" y="8219372"/>
            <a:ext cx="808890" cy="806744"/>
            <a:chOff x="0" y="0"/>
            <a:chExt cx="808889" cy="806743"/>
          </a:xfrm>
        </p:grpSpPr>
        <p:sp>
          <p:nvSpPr>
            <p:cNvPr id="5880" name="Google Shape;5880;p43"/>
            <p:cNvSpPr/>
            <p:nvPr/>
          </p:nvSpPr>
          <p:spPr>
            <a:xfrm>
              <a:off x="712967" y="141735"/>
              <a:ext cx="95922" cy="647567"/>
            </a:xfrm>
            <a:custGeom>
              <a:rect b="b" l="l" r="r" t="t"/>
              <a:pathLst>
                <a:path extrusionOk="0" h="21600" w="21600">
                  <a:moveTo>
                    <a:pt x="0" y="0"/>
                  </a:moveTo>
                  <a:lnTo>
                    <a:pt x="0" y="19125"/>
                  </a:lnTo>
                  <a:cubicBezTo>
                    <a:pt x="0" y="19998"/>
                    <a:pt x="2462" y="20799"/>
                    <a:pt x="6873" y="21381"/>
                  </a:cubicBezTo>
                  <a:cubicBezTo>
                    <a:pt x="7855" y="21526"/>
                    <a:pt x="9210" y="21600"/>
                    <a:pt x="10551" y="21600"/>
                  </a:cubicBezTo>
                  <a:cubicBezTo>
                    <a:pt x="11906" y="21600"/>
                    <a:pt x="13262" y="21526"/>
                    <a:pt x="14244" y="21381"/>
                  </a:cubicBezTo>
                  <a:cubicBezTo>
                    <a:pt x="18655" y="20799"/>
                    <a:pt x="21117" y="19998"/>
                    <a:pt x="21117" y="19125"/>
                  </a:cubicBezTo>
                  <a:lnTo>
                    <a:pt x="21117" y="799"/>
                  </a:lnTo>
                  <a:lnTo>
                    <a:pt x="21600" y="799"/>
                  </a:lnTo>
                  <a:cubicBezTo>
                    <a:pt x="21600" y="362"/>
                    <a:pt x="19153" y="0"/>
                    <a:pt x="162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81" name="Google Shape;5881;p43"/>
            <p:cNvSpPr/>
            <p:nvPr/>
          </p:nvSpPr>
          <p:spPr>
            <a:xfrm>
              <a:off x="141735" y="427351"/>
              <a:ext cx="141736" cy="14173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82" name="Google Shape;5882;p43"/>
            <p:cNvSpPr/>
            <p:nvPr/>
          </p:nvSpPr>
          <p:spPr>
            <a:xfrm>
              <a:off x="141735" y="143880"/>
              <a:ext cx="379392" cy="14173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83" name="Google Shape;5883;p43"/>
            <p:cNvSpPr/>
            <p:nvPr/>
          </p:nvSpPr>
          <p:spPr>
            <a:xfrm>
              <a:off x="0" y="0"/>
              <a:ext cx="697743" cy="806743"/>
            </a:xfrm>
            <a:custGeom>
              <a:rect b="b" l="l" r="r" t="t"/>
              <a:pathLst>
                <a:path extrusionOk="0" h="17336" w="21600">
                  <a:moveTo>
                    <a:pt x="16739" y="2013"/>
                  </a:moveTo>
                  <a:cubicBezTo>
                    <a:pt x="17212" y="2013"/>
                    <a:pt x="17549" y="2248"/>
                    <a:pt x="17549" y="2530"/>
                  </a:cubicBezTo>
                  <a:lnTo>
                    <a:pt x="17549" y="6606"/>
                  </a:lnTo>
                  <a:cubicBezTo>
                    <a:pt x="17549" y="6933"/>
                    <a:pt x="17212" y="7122"/>
                    <a:pt x="16739" y="7122"/>
                  </a:cubicBezTo>
                  <a:lnTo>
                    <a:pt x="3578" y="7122"/>
                  </a:lnTo>
                  <a:cubicBezTo>
                    <a:pt x="3173" y="7122"/>
                    <a:pt x="2834" y="6933"/>
                    <a:pt x="2834" y="6606"/>
                  </a:cubicBezTo>
                  <a:lnTo>
                    <a:pt x="2834" y="2530"/>
                  </a:lnTo>
                  <a:cubicBezTo>
                    <a:pt x="2834" y="2248"/>
                    <a:pt x="3173" y="2013"/>
                    <a:pt x="3578" y="2013"/>
                  </a:cubicBezTo>
                  <a:close/>
                  <a:moveTo>
                    <a:pt x="16932" y="8197"/>
                  </a:moveTo>
                  <a:cubicBezTo>
                    <a:pt x="17752" y="8197"/>
                    <a:pt x="17733" y="9183"/>
                    <a:pt x="16874" y="9183"/>
                  </a:cubicBezTo>
                  <a:lnTo>
                    <a:pt x="12486" y="9183"/>
                  </a:lnTo>
                  <a:cubicBezTo>
                    <a:pt x="11541" y="9183"/>
                    <a:pt x="11475" y="8199"/>
                    <a:pt x="12486" y="8199"/>
                  </a:cubicBezTo>
                  <a:lnTo>
                    <a:pt x="16874" y="8199"/>
                  </a:lnTo>
                  <a:cubicBezTo>
                    <a:pt x="16893" y="8197"/>
                    <a:pt x="16912" y="8197"/>
                    <a:pt x="16932" y="8197"/>
                  </a:cubicBezTo>
                  <a:close/>
                  <a:moveTo>
                    <a:pt x="16932" y="10258"/>
                  </a:moveTo>
                  <a:cubicBezTo>
                    <a:pt x="17752" y="10258"/>
                    <a:pt x="17733" y="11244"/>
                    <a:pt x="16874" y="11244"/>
                  </a:cubicBezTo>
                  <a:lnTo>
                    <a:pt x="12486" y="11244"/>
                  </a:lnTo>
                  <a:cubicBezTo>
                    <a:pt x="11541" y="11244"/>
                    <a:pt x="11475" y="10260"/>
                    <a:pt x="12486" y="10260"/>
                  </a:cubicBezTo>
                  <a:lnTo>
                    <a:pt x="16874" y="10260"/>
                  </a:lnTo>
                  <a:cubicBezTo>
                    <a:pt x="16893" y="10260"/>
                    <a:pt x="16912" y="10258"/>
                    <a:pt x="16932" y="10258"/>
                  </a:cubicBezTo>
                  <a:close/>
                  <a:moveTo>
                    <a:pt x="16874" y="12229"/>
                  </a:moveTo>
                  <a:cubicBezTo>
                    <a:pt x="17752" y="12229"/>
                    <a:pt x="17752" y="13260"/>
                    <a:pt x="16874" y="13260"/>
                  </a:cubicBezTo>
                  <a:lnTo>
                    <a:pt x="12486" y="13260"/>
                  </a:lnTo>
                  <a:cubicBezTo>
                    <a:pt x="11541" y="13260"/>
                    <a:pt x="11475" y="12229"/>
                    <a:pt x="12486" y="12229"/>
                  </a:cubicBezTo>
                  <a:close/>
                  <a:moveTo>
                    <a:pt x="9585" y="8153"/>
                  </a:moveTo>
                  <a:cubicBezTo>
                    <a:pt x="9990" y="8153"/>
                    <a:pt x="10327" y="8386"/>
                    <a:pt x="10327" y="8667"/>
                  </a:cubicBezTo>
                  <a:lnTo>
                    <a:pt x="10327" y="12791"/>
                  </a:lnTo>
                  <a:cubicBezTo>
                    <a:pt x="10327" y="13072"/>
                    <a:pt x="9990" y="13306"/>
                    <a:pt x="9585" y="13306"/>
                  </a:cubicBezTo>
                  <a:lnTo>
                    <a:pt x="3713" y="13306"/>
                  </a:lnTo>
                  <a:cubicBezTo>
                    <a:pt x="3239" y="13306"/>
                    <a:pt x="2903" y="13072"/>
                    <a:pt x="2903" y="12791"/>
                  </a:cubicBezTo>
                  <a:lnTo>
                    <a:pt x="2903" y="8667"/>
                  </a:lnTo>
                  <a:cubicBezTo>
                    <a:pt x="2903" y="8386"/>
                    <a:pt x="3239" y="8153"/>
                    <a:pt x="3713" y="8153"/>
                  </a:cubicBezTo>
                  <a:close/>
                  <a:moveTo>
                    <a:pt x="16874" y="14336"/>
                  </a:moveTo>
                  <a:cubicBezTo>
                    <a:pt x="17752" y="14336"/>
                    <a:pt x="17752" y="15321"/>
                    <a:pt x="16874" y="15321"/>
                  </a:cubicBezTo>
                  <a:lnTo>
                    <a:pt x="3713" y="15321"/>
                  </a:lnTo>
                  <a:cubicBezTo>
                    <a:pt x="2768" y="15321"/>
                    <a:pt x="2699" y="14336"/>
                    <a:pt x="3713" y="14336"/>
                  </a:cubicBezTo>
                  <a:close/>
                  <a:moveTo>
                    <a:pt x="743" y="0"/>
                  </a:moveTo>
                  <a:cubicBezTo>
                    <a:pt x="336" y="0"/>
                    <a:pt x="0" y="233"/>
                    <a:pt x="0" y="514"/>
                  </a:cubicBezTo>
                  <a:lnTo>
                    <a:pt x="0" y="14805"/>
                  </a:lnTo>
                  <a:cubicBezTo>
                    <a:pt x="0" y="16210"/>
                    <a:pt x="1553" y="17336"/>
                    <a:pt x="3644" y="17336"/>
                  </a:cubicBezTo>
                  <a:lnTo>
                    <a:pt x="21600" y="17336"/>
                  </a:lnTo>
                  <a:cubicBezTo>
                    <a:pt x="20923" y="16820"/>
                    <a:pt x="20383" y="16117"/>
                    <a:pt x="20383" y="15273"/>
                  </a:cubicBezTo>
                  <a:cubicBezTo>
                    <a:pt x="20452" y="-4264"/>
                    <a:pt x="20452" y="5153"/>
                    <a:pt x="20452" y="514"/>
                  </a:cubicBezTo>
                  <a:cubicBezTo>
                    <a:pt x="20452" y="233"/>
                    <a:pt x="20113" y="0"/>
                    <a:pt x="197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884" name="Google Shape;5884;p43"/>
          <p:cNvGrpSpPr/>
          <p:nvPr/>
        </p:nvGrpSpPr>
        <p:grpSpPr>
          <a:xfrm>
            <a:off x="15956871" y="9180708"/>
            <a:ext cx="813251" cy="806744"/>
            <a:chOff x="69" y="69"/>
            <a:chExt cx="813249" cy="806742"/>
          </a:xfrm>
        </p:grpSpPr>
        <p:sp>
          <p:nvSpPr>
            <p:cNvPr id="5885" name="Google Shape;5885;p43"/>
            <p:cNvSpPr/>
            <p:nvPr/>
          </p:nvSpPr>
          <p:spPr>
            <a:xfrm>
              <a:off x="69" y="69"/>
              <a:ext cx="514553" cy="329147"/>
            </a:xfrm>
            <a:custGeom>
              <a:rect b="b" l="l" r="r" t="t"/>
              <a:pathLst>
                <a:path extrusionOk="0" h="21600" w="21600">
                  <a:moveTo>
                    <a:pt x="2928" y="0"/>
                  </a:moveTo>
                  <a:cubicBezTo>
                    <a:pt x="1374" y="0"/>
                    <a:pt x="0" y="2148"/>
                    <a:pt x="0" y="4578"/>
                  </a:cubicBezTo>
                  <a:lnTo>
                    <a:pt x="0" y="10873"/>
                  </a:lnTo>
                  <a:cubicBezTo>
                    <a:pt x="0" y="13307"/>
                    <a:pt x="1374" y="15310"/>
                    <a:pt x="2928" y="15310"/>
                  </a:cubicBezTo>
                  <a:lnTo>
                    <a:pt x="3937" y="15310"/>
                  </a:lnTo>
                  <a:lnTo>
                    <a:pt x="3937" y="20033"/>
                  </a:lnTo>
                  <a:cubicBezTo>
                    <a:pt x="3937" y="20969"/>
                    <a:pt x="4407" y="21600"/>
                    <a:pt x="4913" y="21600"/>
                  </a:cubicBezTo>
                  <a:cubicBezTo>
                    <a:pt x="5180" y="21600"/>
                    <a:pt x="5453" y="21427"/>
                    <a:pt x="5674" y="21032"/>
                  </a:cubicBezTo>
                  <a:lnTo>
                    <a:pt x="9334" y="15310"/>
                  </a:lnTo>
                  <a:lnTo>
                    <a:pt x="9883" y="15310"/>
                  </a:lnTo>
                  <a:lnTo>
                    <a:pt x="9883" y="10732"/>
                  </a:lnTo>
                  <a:cubicBezTo>
                    <a:pt x="9883" y="6440"/>
                    <a:pt x="12083" y="3007"/>
                    <a:pt x="14828" y="3007"/>
                  </a:cubicBezTo>
                  <a:lnTo>
                    <a:pt x="21600" y="3007"/>
                  </a:lnTo>
                  <a:cubicBezTo>
                    <a:pt x="21144" y="1144"/>
                    <a:pt x="20136" y="0"/>
                    <a:pt x="188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86" name="Google Shape;5886;p43"/>
            <p:cNvSpPr/>
            <p:nvPr/>
          </p:nvSpPr>
          <p:spPr>
            <a:xfrm>
              <a:off x="4429" y="93844"/>
              <a:ext cx="808889" cy="712967"/>
            </a:xfrm>
            <a:custGeom>
              <a:rect b="b" l="l" r="r" t="t"/>
              <a:pathLst>
                <a:path extrusionOk="0" h="21600" w="21600">
                  <a:moveTo>
                    <a:pt x="9316" y="0"/>
                  </a:moveTo>
                  <a:cubicBezTo>
                    <a:pt x="8325" y="0"/>
                    <a:pt x="7453" y="990"/>
                    <a:pt x="7453" y="2178"/>
                  </a:cubicBezTo>
                  <a:lnTo>
                    <a:pt x="7453" y="5019"/>
                  </a:lnTo>
                  <a:cubicBezTo>
                    <a:pt x="7453" y="6208"/>
                    <a:pt x="8325" y="7200"/>
                    <a:pt x="9316" y="7200"/>
                  </a:cubicBezTo>
                  <a:lnTo>
                    <a:pt x="12868" y="7200"/>
                  </a:lnTo>
                  <a:lnTo>
                    <a:pt x="14439" y="8917"/>
                  </a:lnTo>
                  <a:cubicBezTo>
                    <a:pt x="13334" y="9511"/>
                    <a:pt x="12519" y="10766"/>
                    <a:pt x="12519" y="12219"/>
                  </a:cubicBezTo>
                  <a:cubicBezTo>
                    <a:pt x="12519" y="13144"/>
                    <a:pt x="12809" y="14004"/>
                    <a:pt x="13334" y="14532"/>
                  </a:cubicBezTo>
                  <a:cubicBezTo>
                    <a:pt x="12168" y="14861"/>
                    <a:pt x="11236" y="15721"/>
                    <a:pt x="10654" y="16843"/>
                  </a:cubicBezTo>
                  <a:cubicBezTo>
                    <a:pt x="10072" y="15721"/>
                    <a:pt x="9083" y="14861"/>
                    <a:pt x="7919" y="14532"/>
                  </a:cubicBezTo>
                  <a:cubicBezTo>
                    <a:pt x="8442" y="13872"/>
                    <a:pt x="8734" y="13144"/>
                    <a:pt x="8734" y="12219"/>
                  </a:cubicBezTo>
                  <a:cubicBezTo>
                    <a:pt x="8734" y="10238"/>
                    <a:pt x="7337" y="8718"/>
                    <a:pt x="5589" y="8718"/>
                  </a:cubicBezTo>
                  <a:cubicBezTo>
                    <a:pt x="3842" y="8718"/>
                    <a:pt x="2504" y="10238"/>
                    <a:pt x="2504" y="12219"/>
                  </a:cubicBezTo>
                  <a:cubicBezTo>
                    <a:pt x="2504" y="13144"/>
                    <a:pt x="2794" y="14004"/>
                    <a:pt x="3260" y="14532"/>
                  </a:cubicBezTo>
                  <a:cubicBezTo>
                    <a:pt x="1397" y="15125"/>
                    <a:pt x="0" y="17042"/>
                    <a:pt x="0" y="19419"/>
                  </a:cubicBezTo>
                  <a:lnTo>
                    <a:pt x="0" y="20807"/>
                  </a:lnTo>
                  <a:cubicBezTo>
                    <a:pt x="0" y="21269"/>
                    <a:pt x="290" y="21600"/>
                    <a:pt x="641" y="21600"/>
                  </a:cubicBezTo>
                  <a:lnTo>
                    <a:pt x="20961" y="21600"/>
                  </a:lnTo>
                  <a:cubicBezTo>
                    <a:pt x="21310" y="21600"/>
                    <a:pt x="21600" y="21269"/>
                    <a:pt x="21600" y="20807"/>
                  </a:cubicBezTo>
                  <a:lnTo>
                    <a:pt x="21600" y="19419"/>
                  </a:lnTo>
                  <a:cubicBezTo>
                    <a:pt x="21600" y="17107"/>
                    <a:pt x="20262" y="15125"/>
                    <a:pt x="18340" y="14532"/>
                  </a:cubicBezTo>
                  <a:cubicBezTo>
                    <a:pt x="18865" y="13872"/>
                    <a:pt x="19155" y="13144"/>
                    <a:pt x="19155" y="12219"/>
                  </a:cubicBezTo>
                  <a:cubicBezTo>
                    <a:pt x="19155" y="10502"/>
                    <a:pt x="18048" y="9049"/>
                    <a:pt x="16594" y="8718"/>
                  </a:cubicBezTo>
                  <a:lnTo>
                    <a:pt x="16594" y="7200"/>
                  </a:lnTo>
                  <a:lnTo>
                    <a:pt x="19504" y="7200"/>
                  </a:lnTo>
                  <a:cubicBezTo>
                    <a:pt x="20552" y="7200"/>
                    <a:pt x="21426" y="6208"/>
                    <a:pt x="21426" y="5019"/>
                  </a:cubicBezTo>
                  <a:lnTo>
                    <a:pt x="21426" y="2178"/>
                  </a:lnTo>
                  <a:cubicBezTo>
                    <a:pt x="21426" y="990"/>
                    <a:pt x="20552" y="0"/>
                    <a:pt x="195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887" name="Google Shape;5887;p43"/>
          <p:cNvGrpSpPr/>
          <p:nvPr/>
        </p:nvGrpSpPr>
        <p:grpSpPr>
          <a:xfrm>
            <a:off x="19080517" y="9180708"/>
            <a:ext cx="815463" cy="806744"/>
            <a:chOff x="0" y="69"/>
            <a:chExt cx="815462" cy="806742"/>
          </a:xfrm>
        </p:grpSpPr>
        <p:sp>
          <p:nvSpPr>
            <p:cNvPr id="5888" name="Google Shape;5888;p43"/>
            <p:cNvSpPr/>
            <p:nvPr/>
          </p:nvSpPr>
          <p:spPr>
            <a:xfrm>
              <a:off x="289975" y="187549"/>
              <a:ext cx="47961" cy="48031"/>
            </a:xfrm>
            <a:custGeom>
              <a:rect b="b" l="l" r="r" t="t"/>
              <a:pathLst>
                <a:path extrusionOk="0" h="21600" w="21600">
                  <a:moveTo>
                    <a:pt x="10816" y="0"/>
                  </a:moveTo>
                  <a:cubicBezTo>
                    <a:pt x="4925" y="0"/>
                    <a:pt x="0" y="4918"/>
                    <a:pt x="0" y="10800"/>
                  </a:cubicBezTo>
                  <a:cubicBezTo>
                    <a:pt x="0" y="16682"/>
                    <a:pt x="4925" y="21600"/>
                    <a:pt x="10816" y="21600"/>
                  </a:cubicBezTo>
                  <a:cubicBezTo>
                    <a:pt x="16706" y="21600"/>
                    <a:pt x="21600" y="16682"/>
                    <a:pt x="21600" y="10800"/>
                  </a:cubicBezTo>
                  <a:cubicBezTo>
                    <a:pt x="21600" y="4918"/>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89" name="Google Shape;5889;p43"/>
            <p:cNvSpPr/>
            <p:nvPr/>
          </p:nvSpPr>
          <p:spPr>
            <a:xfrm>
              <a:off x="148240" y="379459"/>
              <a:ext cx="47961" cy="47962"/>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90" name="Google Shape;5890;p43"/>
            <p:cNvSpPr/>
            <p:nvPr/>
          </p:nvSpPr>
          <p:spPr>
            <a:xfrm>
              <a:off x="479670" y="329285"/>
              <a:ext cx="50176" cy="47961"/>
            </a:xfrm>
            <a:custGeom>
              <a:rect b="b" l="l" r="r" t="t"/>
              <a:pathLst>
                <a:path extrusionOk="0" h="21600" w="21600">
                  <a:moveTo>
                    <a:pt x="10338" y="0"/>
                  </a:moveTo>
                  <a:cubicBezTo>
                    <a:pt x="4707" y="0"/>
                    <a:pt x="0" y="4925"/>
                    <a:pt x="0" y="10816"/>
                  </a:cubicBezTo>
                  <a:cubicBezTo>
                    <a:pt x="0" y="16706"/>
                    <a:pt x="4707" y="21600"/>
                    <a:pt x="10338" y="21600"/>
                  </a:cubicBezTo>
                  <a:cubicBezTo>
                    <a:pt x="16893" y="21600"/>
                    <a:pt x="21600" y="16706"/>
                    <a:pt x="21600" y="10816"/>
                  </a:cubicBezTo>
                  <a:cubicBezTo>
                    <a:pt x="21600" y="4925"/>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91" name="Google Shape;5891;p43"/>
            <p:cNvSpPr/>
            <p:nvPr/>
          </p:nvSpPr>
          <p:spPr>
            <a:xfrm>
              <a:off x="0" y="569155"/>
              <a:ext cx="808887" cy="95921"/>
            </a:xfrm>
            <a:custGeom>
              <a:rect b="b" l="l" r="r" t="t"/>
              <a:pathLst>
                <a:path extrusionOk="0" h="21600" w="21600">
                  <a:moveTo>
                    <a:pt x="0" y="0"/>
                  </a:moveTo>
                  <a:lnTo>
                    <a:pt x="0" y="5392"/>
                  </a:lnTo>
                  <a:lnTo>
                    <a:pt x="116" y="5392"/>
                  </a:lnTo>
                  <a:cubicBezTo>
                    <a:pt x="116" y="14229"/>
                    <a:pt x="931" y="21600"/>
                    <a:pt x="1979" y="21600"/>
                  </a:cubicBezTo>
                  <a:lnTo>
                    <a:pt x="19737" y="21600"/>
                  </a:lnTo>
                  <a:cubicBezTo>
                    <a:pt x="20785" y="21600"/>
                    <a:pt x="21600" y="14229"/>
                    <a:pt x="21600" y="5392"/>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92" name="Google Shape;5892;p43"/>
            <p:cNvSpPr/>
            <p:nvPr/>
          </p:nvSpPr>
          <p:spPr>
            <a:xfrm>
              <a:off x="189956" y="713035"/>
              <a:ext cx="429270" cy="93776"/>
            </a:xfrm>
            <a:custGeom>
              <a:rect b="b" l="l" r="r" t="t"/>
              <a:pathLst>
                <a:path extrusionOk="0" h="21600" w="20746">
                  <a:moveTo>
                    <a:pt x="4623" y="0"/>
                  </a:moveTo>
                  <a:lnTo>
                    <a:pt x="4098" y="11047"/>
                  </a:lnTo>
                  <a:lnTo>
                    <a:pt x="1148" y="11047"/>
                  </a:lnTo>
                  <a:cubicBezTo>
                    <a:pt x="-330" y="11047"/>
                    <a:pt x="-434" y="21600"/>
                    <a:pt x="1148" y="21600"/>
                  </a:cubicBezTo>
                  <a:lnTo>
                    <a:pt x="19377" y="21600"/>
                  </a:lnTo>
                  <a:cubicBezTo>
                    <a:pt x="21166" y="21600"/>
                    <a:pt x="21166" y="11047"/>
                    <a:pt x="19587" y="11047"/>
                  </a:cubicBezTo>
                  <a:lnTo>
                    <a:pt x="16530" y="11047"/>
                  </a:lnTo>
                  <a:lnTo>
                    <a:pt x="1600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93" name="Google Shape;5893;p43"/>
            <p:cNvSpPr/>
            <p:nvPr/>
          </p:nvSpPr>
          <p:spPr>
            <a:xfrm>
              <a:off x="621406" y="141804"/>
              <a:ext cx="50175" cy="47961"/>
            </a:xfrm>
            <a:custGeom>
              <a:rect b="b" l="l" r="r" t="t"/>
              <a:pathLst>
                <a:path extrusionOk="0" h="21600" w="21600">
                  <a:moveTo>
                    <a:pt x="10338" y="0"/>
                  </a:moveTo>
                  <a:cubicBezTo>
                    <a:pt x="4678" y="0"/>
                    <a:pt x="0" y="4894"/>
                    <a:pt x="0" y="10784"/>
                  </a:cubicBezTo>
                  <a:cubicBezTo>
                    <a:pt x="0" y="16675"/>
                    <a:pt x="4678" y="21600"/>
                    <a:pt x="10338" y="21600"/>
                  </a:cubicBezTo>
                  <a:cubicBezTo>
                    <a:pt x="16893" y="21600"/>
                    <a:pt x="21600" y="16675"/>
                    <a:pt x="21600" y="10784"/>
                  </a:cubicBezTo>
                  <a:cubicBezTo>
                    <a:pt x="21600" y="4894"/>
                    <a:pt x="16893"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94" name="Google Shape;5894;p43"/>
            <p:cNvSpPr/>
            <p:nvPr/>
          </p:nvSpPr>
          <p:spPr>
            <a:xfrm>
              <a:off x="6574" y="69"/>
              <a:ext cx="808888" cy="521126"/>
            </a:xfrm>
            <a:custGeom>
              <a:rect b="b" l="l" r="r" t="t"/>
              <a:pathLst>
                <a:path extrusionOk="0" h="21600" w="21600">
                  <a:moveTo>
                    <a:pt x="17059" y="3795"/>
                  </a:moveTo>
                  <a:cubicBezTo>
                    <a:pt x="18107" y="3795"/>
                    <a:pt x="18979" y="5152"/>
                    <a:pt x="18979" y="6778"/>
                  </a:cubicBezTo>
                  <a:cubicBezTo>
                    <a:pt x="18979" y="8379"/>
                    <a:pt x="18150" y="9724"/>
                    <a:pt x="17087" y="9724"/>
                  </a:cubicBezTo>
                  <a:cubicBezTo>
                    <a:pt x="16889" y="9724"/>
                    <a:pt x="16684" y="9678"/>
                    <a:pt x="16475" y="9581"/>
                  </a:cubicBezTo>
                  <a:lnTo>
                    <a:pt x="14845" y="13015"/>
                  </a:lnTo>
                  <a:cubicBezTo>
                    <a:pt x="15720" y="14911"/>
                    <a:pt x="14729" y="17621"/>
                    <a:pt x="13215" y="17621"/>
                  </a:cubicBezTo>
                  <a:cubicBezTo>
                    <a:pt x="11994" y="17621"/>
                    <a:pt x="11062" y="15814"/>
                    <a:pt x="11412" y="13737"/>
                  </a:cubicBezTo>
                  <a:lnTo>
                    <a:pt x="9198" y="11207"/>
                  </a:lnTo>
                  <a:cubicBezTo>
                    <a:pt x="8941" y="11491"/>
                    <a:pt x="8612" y="11669"/>
                    <a:pt x="8259" y="11669"/>
                  </a:cubicBezTo>
                  <a:cubicBezTo>
                    <a:pt x="8054" y="11669"/>
                    <a:pt x="7839" y="11609"/>
                    <a:pt x="7627" y="11477"/>
                  </a:cubicBezTo>
                  <a:lnTo>
                    <a:pt x="5938" y="14911"/>
                  </a:lnTo>
                  <a:cubicBezTo>
                    <a:pt x="6171" y="15364"/>
                    <a:pt x="6230" y="15906"/>
                    <a:pt x="6230" y="16448"/>
                  </a:cubicBezTo>
                  <a:cubicBezTo>
                    <a:pt x="6230" y="18075"/>
                    <a:pt x="5356" y="19431"/>
                    <a:pt x="4365" y="19431"/>
                  </a:cubicBezTo>
                  <a:cubicBezTo>
                    <a:pt x="3317" y="19431"/>
                    <a:pt x="2445" y="18075"/>
                    <a:pt x="2445" y="16448"/>
                  </a:cubicBezTo>
                  <a:cubicBezTo>
                    <a:pt x="2445" y="14911"/>
                    <a:pt x="3317" y="13557"/>
                    <a:pt x="4365" y="13557"/>
                  </a:cubicBezTo>
                  <a:cubicBezTo>
                    <a:pt x="4598" y="13557"/>
                    <a:pt x="4714" y="13646"/>
                    <a:pt x="4947" y="13646"/>
                  </a:cubicBezTo>
                  <a:lnTo>
                    <a:pt x="6636" y="10304"/>
                  </a:lnTo>
                  <a:cubicBezTo>
                    <a:pt x="5764" y="8313"/>
                    <a:pt x="6695" y="5602"/>
                    <a:pt x="8209" y="5602"/>
                  </a:cubicBezTo>
                  <a:cubicBezTo>
                    <a:pt x="9431" y="5602"/>
                    <a:pt x="10421" y="7409"/>
                    <a:pt x="10013" y="9489"/>
                  </a:cubicBezTo>
                  <a:lnTo>
                    <a:pt x="12227" y="12111"/>
                  </a:lnTo>
                  <a:cubicBezTo>
                    <a:pt x="12502" y="11804"/>
                    <a:pt x="12859" y="11580"/>
                    <a:pt x="13239" y="11580"/>
                  </a:cubicBezTo>
                  <a:cubicBezTo>
                    <a:pt x="13422" y="11580"/>
                    <a:pt x="13609" y="11632"/>
                    <a:pt x="13798" y="11749"/>
                  </a:cubicBezTo>
                  <a:lnTo>
                    <a:pt x="15487" y="8313"/>
                  </a:lnTo>
                  <a:cubicBezTo>
                    <a:pt x="15254" y="7863"/>
                    <a:pt x="15195" y="7320"/>
                    <a:pt x="15195" y="6778"/>
                  </a:cubicBezTo>
                  <a:cubicBezTo>
                    <a:pt x="15195" y="5152"/>
                    <a:pt x="16069" y="3795"/>
                    <a:pt x="17059" y="3795"/>
                  </a:cubicBezTo>
                  <a:close/>
                  <a:moveTo>
                    <a:pt x="1863" y="0"/>
                  </a:moveTo>
                  <a:cubicBezTo>
                    <a:pt x="872" y="0"/>
                    <a:pt x="0" y="1357"/>
                    <a:pt x="0" y="2891"/>
                  </a:cubicBezTo>
                  <a:lnTo>
                    <a:pt x="0" y="21600"/>
                  </a:lnTo>
                  <a:lnTo>
                    <a:pt x="21600" y="21600"/>
                  </a:lnTo>
                  <a:lnTo>
                    <a:pt x="21600" y="2891"/>
                  </a:lnTo>
                  <a:cubicBezTo>
                    <a:pt x="21541" y="1176"/>
                    <a:pt x="20669" y="0"/>
                    <a:pt x="196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895" name="Google Shape;5895;p43"/>
          <p:cNvGrpSpPr/>
          <p:nvPr/>
        </p:nvGrpSpPr>
        <p:grpSpPr>
          <a:xfrm>
            <a:off x="6574866" y="7128199"/>
            <a:ext cx="807010" cy="806744"/>
            <a:chOff x="0" y="0"/>
            <a:chExt cx="807008" cy="806742"/>
          </a:xfrm>
        </p:grpSpPr>
        <p:sp>
          <p:nvSpPr>
            <p:cNvPr id="5896" name="Google Shape;5896;p43"/>
            <p:cNvSpPr/>
            <p:nvPr/>
          </p:nvSpPr>
          <p:spPr>
            <a:xfrm>
              <a:off x="50046" y="2145"/>
              <a:ext cx="235570" cy="233296"/>
            </a:xfrm>
            <a:custGeom>
              <a:rect b="b" l="l" r="r" t="t"/>
              <a:pathLst>
                <a:path extrusionOk="0" h="21600" w="21410">
                  <a:moveTo>
                    <a:pt x="10711" y="0"/>
                  </a:moveTo>
                  <a:cubicBezTo>
                    <a:pt x="4760" y="0"/>
                    <a:pt x="5" y="4844"/>
                    <a:pt x="5" y="10906"/>
                  </a:cubicBezTo>
                  <a:cubicBezTo>
                    <a:pt x="-190" y="17160"/>
                    <a:pt x="4962" y="21600"/>
                    <a:pt x="10509" y="21600"/>
                  </a:cubicBezTo>
                  <a:cubicBezTo>
                    <a:pt x="14076" y="21600"/>
                    <a:pt x="18039" y="19383"/>
                    <a:pt x="20020" y="15545"/>
                  </a:cubicBezTo>
                  <a:cubicBezTo>
                    <a:pt x="20812" y="14135"/>
                    <a:pt x="21410" y="12315"/>
                    <a:pt x="21410" y="10906"/>
                  </a:cubicBezTo>
                  <a:cubicBezTo>
                    <a:pt x="21410" y="4844"/>
                    <a:pt x="16655" y="0"/>
                    <a:pt x="107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97" name="Google Shape;5897;p43"/>
            <p:cNvSpPr/>
            <p:nvPr/>
          </p:nvSpPr>
          <p:spPr>
            <a:xfrm>
              <a:off x="427350" y="143880"/>
              <a:ext cx="187482" cy="187551"/>
            </a:xfrm>
            <a:custGeom>
              <a:rect b="b" l="l" r="r" t="t"/>
              <a:pathLst>
                <a:path extrusionOk="0" h="21600" w="21600">
                  <a:moveTo>
                    <a:pt x="8037" y="0"/>
                  </a:moveTo>
                  <a:cubicBezTo>
                    <a:pt x="3261" y="1259"/>
                    <a:pt x="0" y="5276"/>
                    <a:pt x="0" y="10545"/>
                  </a:cubicBezTo>
                  <a:cubicBezTo>
                    <a:pt x="0" y="16571"/>
                    <a:pt x="5023" y="21600"/>
                    <a:pt x="10796" y="21600"/>
                  </a:cubicBezTo>
                  <a:cubicBezTo>
                    <a:pt x="15819" y="21600"/>
                    <a:pt x="20348" y="18077"/>
                    <a:pt x="21600" y="13558"/>
                  </a:cubicBezTo>
                  <a:lnTo>
                    <a:pt x="10796" y="13558"/>
                  </a:lnTo>
                  <a:cubicBezTo>
                    <a:pt x="9289" y="13558"/>
                    <a:pt x="8037" y="12306"/>
                    <a:pt x="8037" y="10545"/>
                  </a:cubicBezTo>
                  <a:lnTo>
                    <a:pt x="803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98" name="Google Shape;5898;p43"/>
            <p:cNvSpPr/>
            <p:nvPr/>
          </p:nvSpPr>
          <p:spPr>
            <a:xfrm>
              <a:off x="542856" y="146095"/>
              <a:ext cx="69831" cy="67546"/>
            </a:xfrm>
            <a:custGeom>
              <a:rect b="b" l="l" r="r" t="t"/>
              <a:pathLst>
                <a:path extrusionOk="0" h="21600" w="21600">
                  <a:moveTo>
                    <a:pt x="0" y="0"/>
                  </a:moveTo>
                  <a:lnTo>
                    <a:pt x="0" y="21600"/>
                  </a:lnTo>
                  <a:lnTo>
                    <a:pt x="21600" y="21600"/>
                  </a:lnTo>
                  <a:cubicBezTo>
                    <a:pt x="18903" y="10446"/>
                    <a:pt x="10126" y="2789"/>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899" name="Google Shape;5899;p43"/>
            <p:cNvSpPr/>
            <p:nvPr/>
          </p:nvSpPr>
          <p:spPr>
            <a:xfrm>
              <a:off x="0" y="239800"/>
              <a:ext cx="329216" cy="566942"/>
            </a:xfrm>
            <a:custGeom>
              <a:rect b="b" l="l" r="r" t="t"/>
              <a:pathLst>
                <a:path extrusionOk="0" h="21600" w="21600">
                  <a:moveTo>
                    <a:pt x="3147" y="0"/>
                  </a:moveTo>
                  <a:cubicBezTo>
                    <a:pt x="1144" y="1081"/>
                    <a:pt x="0" y="2658"/>
                    <a:pt x="0" y="4403"/>
                  </a:cubicBezTo>
                  <a:lnTo>
                    <a:pt x="0" y="9803"/>
                  </a:lnTo>
                  <a:cubicBezTo>
                    <a:pt x="0" y="10966"/>
                    <a:pt x="1144" y="12047"/>
                    <a:pt x="3001" y="12461"/>
                  </a:cubicBezTo>
                  <a:lnTo>
                    <a:pt x="3001" y="18858"/>
                  </a:lnTo>
                  <a:cubicBezTo>
                    <a:pt x="3001" y="20268"/>
                    <a:pt x="5149" y="21600"/>
                    <a:pt x="7578" y="21600"/>
                  </a:cubicBezTo>
                  <a:lnTo>
                    <a:pt x="13876" y="21600"/>
                  </a:lnTo>
                  <a:cubicBezTo>
                    <a:pt x="16451" y="21600"/>
                    <a:pt x="18594" y="20353"/>
                    <a:pt x="18594" y="18858"/>
                  </a:cubicBezTo>
                  <a:lnTo>
                    <a:pt x="18594" y="12461"/>
                  </a:lnTo>
                  <a:cubicBezTo>
                    <a:pt x="20310" y="12047"/>
                    <a:pt x="21600" y="11048"/>
                    <a:pt x="21600" y="9803"/>
                  </a:cubicBezTo>
                  <a:lnTo>
                    <a:pt x="21600" y="4403"/>
                  </a:lnTo>
                  <a:cubicBezTo>
                    <a:pt x="21600" y="2658"/>
                    <a:pt x="20310" y="1081"/>
                    <a:pt x="18308" y="0"/>
                  </a:cubicBezTo>
                  <a:cubicBezTo>
                    <a:pt x="16878" y="915"/>
                    <a:pt x="14734" y="1495"/>
                    <a:pt x="12446" y="1746"/>
                  </a:cubicBezTo>
                  <a:lnTo>
                    <a:pt x="12446" y="6315"/>
                  </a:lnTo>
                  <a:cubicBezTo>
                    <a:pt x="12446" y="6813"/>
                    <a:pt x="11729" y="7227"/>
                    <a:pt x="10870" y="7227"/>
                  </a:cubicBezTo>
                  <a:cubicBezTo>
                    <a:pt x="9871" y="7227"/>
                    <a:pt x="9154" y="6813"/>
                    <a:pt x="9154" y="6315"/>
                  </a:cubicBezTo>
                  <a:lnTo>
                    <a:pt x="9154" y="1746"/>
                  </a:lnTo>
                  <a:cubicBezTo>
                    <a:pt x="6866" y="1495"/>
                    <a:pt x="4718" y="915"/>
                    <a:pt x="31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00" name="Google Shape;5900;p43"/>
            <p:cNvSpPr/>
            <p:nvPr/>
          </p:nvSpPr>
          <p:spPr>
            <a:xfrm>
              <a:off x="279041" y="0"/>
              <a:ext cx="527967" cy="518912"/>
            </a:xfrm>
            <a:custGeom>
              <a:rect b="b" l="l" r="r" t="t"/>
              <a:pathLst>
                <a:path extrusionOk="0" h="21600" w="21260">
                  <a:moveTo>
                    <a:pt x="9745" y="3901"/>
                  </a:moveTo>
                  <a:cubicBezTo>
                    <a:pt x="12995" y="3901"/>
                    <a:pt x="15542" y="6534"/>
                    <a:pt x="15542" y="9800"/>
                  </a:cubicBezTo>
                  <a:cubicBezTo>
                    <a:pt x="15542" y="13159"/>
                    <a:pt x="12819" y="15700"/>
                    <a:pt x="9745" y="15700"/>
                  </a:cubicBezTo>
                  <a:cubicBezTo>
                    <a:pt x="6585" y="15700"/>
                    <a:pt x="4041" y="13159"/>
                    <a:pt x="4041" y="9800"/>
                  </a:cubicBezTo>
                  <a:cubicBezTo>
                    <a:pt x="4041" y="6534"/>
                    <a:pt x="6585" y="3901"/>
                    <a:pt x="9745" y="3901"/>
                  </a:cubicBezTo>
                  <a:close/>
                  <a:moveTo>
                    <a:pt x="0" y="0"/>
                  </a:moveTo>
                  <a:cubicBezTo>
                    <a:pt x="1229" y="1178"/>
                    <a:pt x="2020" y="2904"/>
                    <a:pt x="2020" y="4811"/>
                  </a:cubicBezTo>
                  <a:cubicBezTo>
                    <a:pt x="2020" y="6081"/>
                    <a:pt x="1669" y="7260"/>
                    <a:pt x="1143" y="8259"/>
                  </a:cubicBezTo>
                  <a:cubicBezTo>
                    <a:pt x="2898" y="9800"/>
                    <a:pt x="3865" y="12070"/>
                    <a:pt x="3865" y="14703"/>
                  </a:cubicBezTo>
                  <a:lnTo>
                    <a:pt x="3865" y="20600"/>
                  </a:lnTo>
                  <a:cubicBezTo>
                    <a:pt x="3865" y="20963"/>
                    <a:pt x="3865" y="21326"/>
                    <a:pt x="3776" y="21600"/>
                  </a:cubicBezTo>
                  <a:lnTo>
                    <a:pt x="16244" y="21600"/>
                  </a:lnTo>
                  <a:cubicBezTo>
                    <a:pt x="17824" y="21600"/>
                    <a:pt x="19228" y="20237"/>
                    <a:pt x="19228" y="18696"/>
                  </a:cubicBezTo>
                  <a:lnTo>
                    <a:pt x="19228" y="1996"/>
                  </a:lnTo>
                  <a:lnTo>
                    <a:pt x="20193" y="1996"/>
                  </a:lnTo>
                  <a:cubicBezTo>
                    <a:pt x="21600" y="1996"/>
                    <a:pt x="21600" y="0"/>
                    <a:pt x="202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901" name="Google Shape;5901;p43"/>
          <p:cNvGrpSpPr/>
          <p:nvPr/>
        </p:nvGrpSpPr>
        <p:grpSpPr>
          <a:xfrm>
            <a:off x="6581943" y="8121212"/>
            <a:ext cx="806301" cy="804600"/>
            <a:chOff x="0" y="0"/>
            <a:chExt cx="806300" cy="804598"/>
          </a:xfrm>
        </p:grpSpPr>
        <p:sp>
          <p:nvSpPr>
            <p:cNvPr id="5902" name="Google Shape;5902;p43"/>
            <p:cNvSpPr/>
            <p:nvPr/>
          </p:nvSpPr>
          <p:spPr>
            <a:xfrm>
              <a:off x="481041" y="208727"/>
              <a:ext cx="116476" cy="114676"/>
            </a:xfrm>
            <a:custGeom>
              <a:rect b="b" l="l" r="r" t="t"/>
              <a:pathLst>
                <a:path extrusionOk="0" h="21600" w="18351">
                  <a:moveTo>
                    <a:pt x="3936" y="0"/>
                  </a:moveTo>
                  <a:cubicBezTo>
                    <a:pt x="959" y="0"/>
                    <a:pt x="-1745" y="4354"/>
                    <a:pt x="1417" y="7509"/>
                  </a:cubicBezTo>
                  <a:lnTo>
                    <a:pt x="12059" y="20244"/>
                  </a:lnTo>
                  <a:cubicBezTo>
                    <a:pt x="12866" y="21196"/>
                    <a:pt x="13749" y="21600"/>
                    <a:pt x="14610" y="21600"/>
                  </a:cubicBezTo>
                  <a:cubicBezTo>
                    <a:pt x="17434" y="21600"/>
                    <a:pt x="19855" y="17233"/>
                    <a:pt x="17216" y="14078"/>
                  </a:cubicBezTo>
                  <a:lnTo>
                    <a:pt x="6564" y="1343"/>
                  </a:lnTo>
                  <a:cubicBezTo>
                    <a:pt x="5768" y="391"/>
                    <a:pt x="4841" y="0"/>
                    <a:pt x="39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03" name="Google Shape;5903;p43"/>
            <p:cNvSpPr/>
            <p:nvPr/>
          </p:nvSpPr>
          <p:spPr>
            <a:xfrm>
              <a:off x="0" y="0"/>
              <a:ext cx="806300" cy="804598"/>
            </a:xfrm>
            <a:custGeom>
              <a:rect b="b" l="l" r="r" t="t"/>
              <a:pathLst>
                <a:path extrusionOk="0" h="21600" w="21357">
                  <a:moveTo>
                    <a:pt x="13457" y="4238"/>
                  </a:moveTo>
                  <a:cubicBezTo>
                    <a:pt x="13882" y="4238"/>
                    <a:pt x="14321" y="4403"/>
                    <a:pt x="14713" y="4801"/>
                  </a:cubicBezTo>
                  <a:lnTo>
                    <a:pt x="16504" y="6674"/>
                  </a:lnTo>
                  <a:cubicBezTo>
                    <a:pt x="17659" y="7904"/>
                    <a:pt x="16792" y="9951"/>
                    <a:pt x="15116" y="9951"/>
                  </a:cubicBezTo>
                  <a:cubicBezTo>
                    <a:pt x="14597" y="9951"/>
                    <a:pt x="14135" y="9717"/>
                    <a:pt x="13846" y="9366"/>
                  </a:cubicBezTo>
                  <a:lnTo>
                    <a:pt x="11998" y="7552"/>
                  </a:lnTo>
                  <a:cubicBezTo>
                    <a:pt x="10702" y="6192"/>
                    <a:pt x="12000" y="4238"/>
                    <a:pt x="13457" y="4238"/>
                  </a:cubicBezTo>
                  <a:close/>
                  <a:moveTo>
                    <a:pt x="9884" y="7417"/>
                  </a:moveTo>
                  <a:cubicBezTo>
                    <a:pt x="10359" y="7417"/>
                    <a:pt x="10766" y="8039"/>
                    <a:pt x="10324" y="8489"/>
                  </a:cubicBezTo>
                  <a:lnTo>
                    <a:pt x="9457" y="9366"/>
                  </a:lnTo>
                  <a:cubicBezTo>
                    <a:pt x="8937" y="9893"/>
                    <a:pt x="9457" y="10244"/>
                    <a:pt x="9862" y="10653"/>
                  </a:cubicBezTo>
                  <a:lnTo>
                    <a:pt x="11190" y="9366"/>
                  </a:lnTo>
                  <a:cubicBezTo>
                    <a:pt x="11323" y="9230"/>
                    <a:pt x="11474" y="9172"/>
                    <a:pt x="11617" y="9172"/>
                  </a:cubicBezTo>
                  <a:cubicBezTo>
                    <a:pt x="12091" y="9172"/>
                    <a:pt x="12500" y="9795"/>
                    <a:pt x="12057" y="10244"/>
                  </a:cubicBezTo>
                  <a:lnTo>
                    <a:pt x="10728" y="11532"/>
                  </a:lnTo>
                  <a:cubicBezTo>
                    <a:pt x="11052" y="11861"/>
                    <a:pt x="11349" y="12219"/>
                    <a:pt x="11657" y="12219"/>
                  </a:cubicBezTo>
                  <a:cubicBezTo>
                    <a:pt x="11787" y="12219"/>
                    <a:pt x="11919" y="12156"/>
                    <a:pt x="12057" y="12000"/>
                  </a:cubicBezTo>
                  <a:lnTo>
                    <a:pt x="12922" y="11121"/>
                  </a:lnTo>
                  <a:cubicBezTo>
                    <a:pt x="13034" y="11010"/>
                    <a:pt x="13166" y="10962"/>
                    <a:pt x="13299" y="10962"/>
                  </a:cubicBezTo>
                  <a:cubicBezTo>
                    <a:pt x="13791" y="10962"/>
                    <a:pt x="14300" y="11612"/>
                    <a:pt x="13846" y="12117"/>
                  </a:cubicBezTo>
                  <a:lnTo>
                    <a:pt x="12981" y="12996"/>
                  </a:lnTo>
                  <a:cubicBezTo>
                    <a:pt x="12575" y="13405"/>
                    <a:pt x="12172" y="13581"/>
                    <a:pt x="11651" y="13581"/>
                  </a:cubicBezTo>
                  <a:cubicBezTo>
                    <a:pt x="11133" y="13581"/>
                    <a:pt x="10671" y="13405"/>
                    <a:pt x="10381" y="12996"/>
                  </a:cubicBezTo>
                  <a:lnTo>
                    <a:pt x="8590" y="11181"/>
                  </a:lnTo>
                  <a:cubicBezTo>
                    <a:pt x="7840" y="10479"/>
                    <a:pt x="7840" y="9191"/>
                    <a:pt x="8590" y="8489"/>
                  </a:cubicBezTo>
                  <a:lnTo>
                    <a:pt x="9457" y="7610"/>
                  </a:lnTo>
                  <a:cubicBezTo>
                    <a:pt x="9591" y="7474"/>
                    <a:pt x="9741" y="7417"/>
                    <a:pt x="9884" y="7417"/>
                  </a:cubicBezTo>
                  <a:close/>
                  <a:moveTo>
                    <a:pt x="6246" y="11105"/>
                  </a:moveTo>
                  <a:cubicBezTo>
                    <a:pt x="6720" y="11105"/>
                    <a:pt x="7129" y="11727"/>
                    <a:pt x="6685" y="12175"/>
                  </a:cubicBezTo>
                  <a:lnTo>
                    <a:pt x="5818" y="13054"/>
                  </a:lnTo>
                  <a:cubicBezTo>
                    <a:pt x="5375" y="13503"/>
                    <a:pt x="5784" y="14126"/>
                    <a:pt x="6257" y="14126"/>
                  </a:cubicBezTo>
                  <a:cubicBezTo>
                    <a:pt x="6401" y="14126"/>
                    <a:pt x="6552" y="14068"/>
                    <a:pt x="6685" y="13932"/>
                  </a:cubicBezTo>
                  <a:cubicBezTo>
                    <a:pt x="7100" y="13513"/>
                    <a:pt x="7560" y="13336"/>
                    <a:pt x="8000" y="13336"/>
                  </a:cubicBezTo>
                  <a:cubicBezTo>
                    <a:pt x="9466" y="13336"/>
                    <a:pt x="10718" y="15274"/>
                    <a:pt x="9342" y="16625"/>
                  </a:cubicBezTo>
                  <a:lnTo>
                    <a:pt x="8475" y="17501"/>
                  </a:lnTo>
                  <a:cubicBezTo>
                    <a:pt x="8341" y="17639"/>
                    <a:pt x="8190" y="17695"/>
                    <a:pt x="8048" y="17695"/>
                  </a:cubicBezTo>
                  <a:cubicBezTo>
                    <a:pt x="7573" y="17695"/>
                    <a:pt x="7166" y="17074"/>
                    <a:pt x="7609" y="16625"/>
                  </a:cubicBezTo>
                  <a:lnTo>
                    <a:pt x="8475" y="15746"/>
                  </a:lnTo>
                  <a:cubicBezTo>
                    <a:pt x="8918" y="15296"/>
                    <a:pt x="8511" y="14676"/>
                    <a:pt x="8037" y="14676"/>
                  </a:cubicBezTo>
                  <a:cubicBezTo>
                    <a:pt x="7894" y="14676"/>
                    <a:pt x="7743" y="14731"/>
                    <a:pt x="7609" y="14869"/>
                  </a:cubicBezTo>
                  <a:cubicBezTo>
                    <a:pt x="7208" y="15276"/>
                    <a:pt x="6753" y="15447"/>
                    <a:pt x="6313" y="15447"/>
                  </a:cubicBezTo>
                  <a:cubicBezTo>
                    <a:pt x="4860" y="15447"/>
                    <a:pt x="3576" y="13570"/>
                    <a:pt x="4953" y="12175"/>
                  </a:cubicBezTo>
                  <a:lnTo>
                    <a:pt x="5818" y="11298"/>
                  </a:lnTo>
                  <a:cubicBezTo>
                    <a:pt x="5952" y="11162"/>
                    <a:pt x="6103" y="11105"/>
                    <a:pt x="6246" y="11105"/>
                  </a:cubicBezTo>
                  <a:close/>
                  <a:moveTo>
                    <a:pt x="20691" y="0"/>
                  </a:moveTo>
                  <a:cubicBezTo>
                    <a:pt x="20531" y="0"/>
                    <a:pt x="20372" y="59"/>
                    <a:pt x="20256" y="177"/>
                  </a:cubicBezTo>
                  <a:lnTo>
                    <a:pt x="18524" y="1875"/>
                  </a:lnTo>
                  <a:cubicBezTo>
                    <a:pt x="17947" y="1523"/>
                    <a:pt x="17312" y="1406"/>
                    <a:pt x="16619" y="1406"/>
                  </a:cubicBezTo>
                  <a:lnTo>
                    <a:pt x="11536" y="1698"/>
                  </a:lnTo>
                  <a:cubicBezTo>
                    <a:pt x="10440" y="1758"/>
                    <a:pt x="9399" y="2166"/>
                    <a:pt x="8649" y="2986"/>
                  </a:cubicBezTo>
                  <a:lnTo>
                    <a:pt x="563" y="11181"/>
                  </a:lnTo>
                  <a:cubicBezTo>
                    <a:pt x="-187" y="11941"/>
                    <a:pt x="-187" y="13171"/>
                    <a:pt x="563" y="13873"/>
                  </a:cubicBezTo>
                  <a:lnTo>
                    <a:pt x="7609" y="21072"/>
                  </a:lnTo>
                  <a:cubicBezTo>
                    <a:pt x="7985" y="21423"/>
                    <a:pt x="8475" y="21600"/>
                    <a:pt x="8959" y="21600"/>
                  </a:cubicBezTo>
                  <a:cubicBezTo>
                    <a:pt x="9443" y="21600"/>
                    <a:pt x="9919" y="21423"/>
                    <a:pt x="10266" y="21072"/>
                  </a:cubicBezTo>
                  <a:cubicBezTo>
                    <a:pt x="17600" y="13698"/>
                    <a:pt x="16042" y="15220"/>
                    <a:pt x="18062" y="13113"/>
                  </a:cubicBezTo>
                  <a:cubicBezTo>
                    <a:pt x="19045" y="12292"/>
                    <a:pt x="19622" y="11121"/>
                    <a:pt x="19679" y="9893"/>
                  </a:cubicBezTo>
                  <a:lnTo>
                    <a:pt x="19968" y="4684"/>
                  </a:lnTo>
                  <a:cubicBezTo>
                    <a:pt x="19968" y="4039"/>
                    <a:pt x="19794" y="3279"/>
                    <a:pt x="19448" y="2752"/>
                  </a:cubicBezTo>
                  <a:lnTo>
                    <a:pt x="21239" y="1055"/>
                  </a:lnTo>
                  <a:cubicBezTo>
                    <a:pt x="21413" y="821"/>
                    <a:pt x="21413" y="353"/>
                    <a:pt x="21123" y="177"/>
                  </a:cubicBezTo>
                  <a:cubicBezTo>
                    <a:pt x="21008" y="59"/>
                    <a:pt x="20848" y="0"/>
                    <a:pt x="206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904" name="Google Shape;5904;p43"/>
          <p:cNvGrpSpPr/>
          <p:nvPr/>
        </p:nvGrpSpPr>
        <p:grpSpPr>
          <a:xfrm>
            <a:off x="6597740" y="9179569"/>
            <a:ext cx="815464" cy="808891"/>
            <a:chOff x="69" y="0"/>
            <a:chExt cx="815462" cy="808889"/>
          </a:xfrm>
        </p:grpSpPr>
        <p:sp>
          <p:nvSpPr>
            <p:cNvPr id="5905" name="Google Shape;5905;p43"/>
            <p:cNvSpPr/>
            <p:nvPr/>
          </p:nvSpPr>
          <p:spPr>
            <a:xfrm>
              <a:off x="368525" y="152670"/>
              <a:ext cx="76336" cy="39241"/>
            </a:xfrm>
            <a:custGeom>
              <a:rect b="b" l="l" r="r" t="t"/>
              <a:pathLst>
                <a:path extrusionOk="0" h="21600" w="21600">
                  <a:moveTo>
                    <a:pt x="10496" y="0"/>
                  </a:moveTo>
                  <a:lnTo>
                    <a:pt x="0" y="21600"/>
                  </a:lnTo>
                  <a:lnTo>
                    <a:pt x="21600" y="21600"/>
                  </a:lnTo>
                  <a:lnTo>
                    <a:pt x="1049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06" name="Google Shape;5906;p43"/>
            <p:cNvSpPr/>
            <p:nvPr/>
          </p:nvSpPr>
          <p:spPr>
            <a:xfrm>
              <a:off x="226790" y="141735"/>
              <a:ext cx="122081" cy="50176"/>
            </a:xfrm>
            <a:custGeom>
              <a:rect b="b" l="l" r="r" t="t"/>
              <a:pathLst>
                <a:path extrusionOk="0" h="21600" w="21600">
                  <a:moveTo>
                    <a:pt x="8486" y="0"/>
                  </a:moveTo>
                  <a:lnTo>
                    <a:pt x="0" y="21600"/>
                  </a:lnTo>
                  <a:lnTo>
                    <a:pt x="13506"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07" name="Google Shape;5907;p43"/>
            <p:cNvSpPr/>
            <p:nvPr/>
          </p:nvSpPr>
          <p:spPr>
            <a:xfrm>
              <a:off x="471020" y="237655"/>
              <a:ext cx="115507" cy="113362"/>
            </a:xfrm>
            <a:custGeom>
              <a:rect b="b" l="l" r="r" t="t"/>
              <a:pathLst>
                <a:path extrusionOk="0" h="21600" w="21600">
                  <a:moveTo>
                    <a:pt x="8969" y="0"/>
                  </a:moveTo>
                  <a:lnTo>
                    <a:pt x="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08" name="Google Shape;5908;p43"/>
            <p:cNvSpPr/>
            <p:nvPr/>
          </p:nvSpPr>
          <p:spPr>
            <a:xfrm>
              <a:off x="346725" y="237655"/>
              <a:ext cx="119936" cy="150457"/>
            </a:xfrm>
            <a:custGeom>
              <a:rect b="b" l="l" r="r" t="t"/>
              <a:pathLst>
                <a:path extrusionOk="0" h="21600" w="21600">
                  <a:moveTo>
                    <a:pt x="0" y="0"/>
                  </a:moveTo>
                  <a:lnTo>
                    <a:pt x="10607"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09" name="Google Shape;5909;p43"/>
            <p:cNvSpPr/>
            <p:nvPr/>
          </p:nvSpPr>
          <p:spPr>
            <a:xfrm>
              <a:off x="464445" y="141735"/>
              <a:ext cx="122081" cy="50176"/>
            </a:xfrm>
            <a:custGeom>
              <a:rect b="b" l="l" r="r" t="t"/>
              <a:pathLst>
                <a:path extrusionOk="0" h="21600" w="21600">
                  <a:moveTo>
                    <a:pt x="0" y="0"/>
                  </a:moveTo>
                  <a:lnTo>
                    <a:pt x="8486" y="21600"/>
                  </a:lnTo>
                  <a:lnTo>
                    <a:pt x="21600" y="21600"/>
                  </a:lnTo>
                  <a:lnTo>
                    <a:pt x="1350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10" name="Google Shape;5910;p43"/>
            <p:cNvSpPr/>
            <p:nvPr/>
          </p:nvSpPr>
          <p:spPr>
            <a:xfrm>
              <a:off x="226790" y="237655"/>
              <a:ext cx="115576" cy="113362"/>
            </a:xfrm>
            <a:custGeom>
              <a:rect b="b" l="l" r="r" t="t"/>
              <a:pathLst>
                <a:path extrusionOk="0" h="21600" w="21600">
                  <a:moveTo>
                    <a:pt x="0" y="0"/>
                  </a:moveTo>
                  <a:lnTo>
                    <a:pt x="21600" y="21600"/>
                  </a:lnTo>
                  <a:lnTo>
                    <a:pt x="1263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11" name="Google Shape;5911;p43"/>
            <p:cNvSpPr/>
            <p:nvPr/>
          </p:nvSpPr>
          <p:spPr>
            <a:xfrm>
              <a:off x="69" y="573446"/>
              <a:ext cx="808888" cy="93776"/>
            </a:xfrm>
            <a:custGeom>
              <a:rect b="b" l="l" r="r" t="t"/>
              <a:pathLst>
                <a:path extrusionOk="0" h="21600" w="21600">
                  <a:moveTo>
                    <a:pt x="0" y="0"/>
                  </a:moveTo>
                  <a:lnTo>
                    <a:pt x="0" y="5516"/>
                  </a:lnTo>
                  <a:lnTo>
                    <a:pt x="57" y="5516"/>
                  </a:lnTo>
                  <a:cubicBezTo>
                    <a:pt x="57" y="14060"/>
                    <a:pt x="931" y="21600"/>
                    <a:pt x="1979" y="21600"/>
                  </a:cubicBezTo>
                  <a:lnTo>
                    <a:pt x="19737" y="21600"/>
                  </a:lnTo>
                  <a:cubicBezTo>
                    <a:pt x="20726" y="21600"/>
                    <a:pt x="21600" y="14060"/>
                    <a:pt x="21600" y="551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12" name="Google Shape;5912;p43"/>
            <p:cNvSpPr/>
            <p:nvPr/>
          </p:nvSpPr>
          <p:spPr>
            <a:xfrm>
              <a:off x="6574" y="0"/>
              <a:ext cx="808957" cy="523273"/>
            </a:xfrm>
            <a:custGeom>
              <a:rect b="b" l="l" r="r" t="t"/>
              <a:pathLst>
                <a:path extrusionOk="0" h="21600" w="21600">
                  <a:moveTo>
                    <a:pt x="14438" y="3959"/>
                  </a:moveTo>
                  <a:cubicBezTo>
                    <a:pt x="14613" y="3959"/>
                    <a:pt x="14846" y="4051"/>
                    <a:pt x="14903" y="4319"/>
                  </a:cubicBezTo>
                  <a:cubicBezTo>
                    <a:pt x="15020" y="4499"/>
                    <a:pt x="17524" y="8190"/>
                    <a:pt x="17583" y="8550"/>
                  </a:cubicBezTo>
                  <a:cubicBezTo>
                    <a:pt x="17699" y="8822"/>
                    <a:pt x="17699" y="9182"/>
                    <a:pt x="17466" y="9542"/>
                  </a:cubicBezTo>
                  <a:lnTo>
                    <a:pt x="11121" y="19352"/>
                  </a:lnTo>
                  <a:cubicBezTo>
                    <a:pt x="10982" y="19563"/>
                    <a:pt x="10832" y="19655"/>
                    <a:pt x="10686" y="19655"/>
                  </a:cubicBezTo>
                  <a:cubicBezTo>
                    <a:pt x="10526" y="19655"/>
                    <a:pt x="10370" y="19540"/>
                    <a:pt x="10247" y="19352"/>
                  </a:cubicBezTo>
                  <a:lnTo>
                    <a:pt x="3901" y="9542"/>
                  </a:lnTo>
                  <a:cubicBezTo>
                    <a:pt x="3698" y="9227"/>
                    <a:pt x="3672" y="8502"/>
                    <a:pt x="3746" y="8502"/>
                  </a:cubicBezTo>
                  <a:cubicBezTo>
                    <a:pt x="3757" y="8502"/>
                    <a:pt x="3770" y="8516"/>
                    <a:pt x="3784" y="8550"/>
                  </a:cubicBezTo>
                  <a:cubicBezTo>
                    <a:pt x="3784" y="8462"/>
                    <a:pt x="3842" y="8370"/>
                    <a:pt x="3901" y="8190"/>
                  </a:cubicBezTo>
                  <a:lnTo>
                    <a:pt x="6462" y="4319"/>
                  </a:lnTo>
                  <a:cubicBezTo>
                    <a:pt x="6578" y="4051"/>
                    <a:pt x="6754" y="3959"/>
                    <a:pt x="6870" y="3959"/>
                  </a:cubicBezTo>
                  <a:close/>
                  <a:moveTo>
                    <a:pt x="1863" y="0"/>
                  </a:moveTo>
                  <a:cubicBezTo>
                    <a:pt x="874" y="0"/>
                    <a:pt x="0" y="1351"/>
                    <a:pt x="0" y="2971"/>
                  </a:cubicBezTo>
                  <a:lnTo>
                    <a:pt x="0" y="21600"/>
                  </a:lnTo>
                  <a:lnTo>
                    <a:pt x="21600" y="21600"/>
                  </a:lnTo>
                  <a:lnTo>
                    <a:pt x="21600" y="2971"/>
                  </a:lnTo>
                  <a:cubicBezTo>
                    <a:pt x="21541" y="1351"/>
                    <a:pt x="20667" y="0"/>
                    <a:pt x="196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13" name="Google Shape;5913;p43"/>
            <p:cNvSpPr/>
            <p:nvPr/>
          </p:nvSpPr>
          <p:spPr>
            <a:xfrm>
              <a:off x="192196" y="717327"/>
              <a:ext cx="427894" cy="91562"/>
            </a:xfrm>
            <a:custGeom>
              <a:rect b="b" l="l" r="r" t="t"/>
              <a:pathLst>
                <a:path extrusionOk="0" h="21600" w="20779">
                  <a:moveTo>
                    <a:pt x="4752" y="0"/>
                  </a:moveTo>
                  <a:lnTo>
                    <a:pt x="4221" y="10808"/>
                  </a:lnTo>
                  <a:lnTo>
                    <a:pt x="1153" y="10808"/>
                  </a:lnTo>
                  <a:cubicBezTo>
                    <a:pt x="-329" y="10808"/>
                    <a:pt x="-437" y="21600"/>
                    <a:pt x="1153" y="21600"/>
                  </a:cubicBezTo>
                  <a:lnTo>
                    <a:pt x="19577" y="21600"/>
                  </a:lnTo>
                  <a:cubicBezTo>
                    <a:pt x="21163" y="21600"/>
                    <a:pt x="21163" y="10808"/>
                    <a:pt x="19681" y="10808"/>
                  </a:cubicBezTo>
                  <a:lnTo>
                    <a:pt x="16609" y="10808"/>
                  </a:lnTo>
                  <a:lnTo>
                    <a:pt x="1608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914" name="Google Shape;5914;p43"/>
          <p:cNvGrpSpPr/>
          <p:nvPr/>
        </p:nvGrpSpPr>
        <p:grpSpPr>
          <a:xfrm>
            <a:off x="11763346" y="7128543"/>
            <a:ext cx="805974" cy="805915"/>
            <a:chOff x="0" y="0"/>
            <a:chExt cx="805973" cy="805913"/>
          </a:xfrm>
        </p:grpSpPr>
        <p:sp>
          <p:nvSpPr>
            <p:cNvPr id="5915" name="Google Shape;5915;p43"/>
            <p:cNvSpPr/>
            <p:nvPr/>
          </p:nvSpPr>
          <p:spPr>
            <a:xfrm>
              <a:off x="426581" y="283470"/>
              <a:ext cx="191842" cy="93776"/>
            </a:xfrm>
            <a:custGeom>
              <a:rect b="b" l="l" r="r" t="t"/>
              <a:pathLst>
                <a:path extrusionOk="0" h="21600" w="21600">
                  <a:moveTo>
                    <a:pt x="8096" y="0"/>
                  </a:moveTo>
                  <a:cubicBezTo>
                    <a:pt x="3927" y="0"/>
                    <a:pt x="0" y="7524"/>
                    <a:pt x="0" y="16068"/>
                  </a:cubicBezTo>
                  <a:lnTo>
                    <a:pt x="0" y="21600"/>
                  </a:lnTo>
                  <a:lnTo>
                    <a:pt x="21600" y="21600"/>
                  </a:lnTo>
                  <a:lnTo>
                    <a:pt x="21600" y="16068"/>
                  </a:lnTo>
                  <a:cubicBezTo>
                    <a:pt x="21358" y="7524"/>
                    <a:pt x="17673" y="0"/>
                    <a:pt x="132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16" name="Google Shape;5916;p43"/>
            <p:cNvSpPr/>
            <p:nvPr/>
          </p:nvSpPr>
          <p:spPr>
            <a:xfrm>
              <a:off x="474542" y="143880"/>
              <a:ext cx="91561" cy="91631"/>
            </a:xfrm>
            <a:custGeom>
              <a:rect b="b" l="l" r="r" t="t"/>
              <a:pathLst>
                <a:path extrusionOk="0" h="21600" w="21600">
                  <a:moveTo>
                    <a:pt x="10808" y="0"/>
                  </a:moveTo>
                  <a:cubicBezTo>
                    <a:pt x="4114" y="0"/>
                    <a:pt x="0" y="5155"/>
                    <a:pt x="0" y="10800"/>
                  </a:cubicBezTo>
                  <a:cubicBezTo>
                    <a:pt x="0" y="16461"/>
                    <a:pt x="5143" y="21600"/>
                    <a:pt x="10808" y="21600"/>
                  </a:cubicBezTo>
                  <a:cubicBezTo>
                    <a:pt x="16980" y="21600"/>
                    <a:pt x="21600" y="16461"/>
                    <a:pt x="21600" y="10800"/>
                  </a:cubicBezTo>
                  <a:cubicBezTo>
                    <a:pt x="21600" y="4633"/>
                    <a:pt x="16457" y="0"/>
                    <a:pt x="108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17" name="Google Shape;5917;p43"/>
            <p:cNvSpPr/>
            <p:nvPr/>
          </p:nvSpPr>
          <p:spPr>
            <a:xfrm>
              <a:off x="0" y="0"/>
              <a:ext cx="805973" cy="805913"/>
            </a:xfrm>
            <a:custGeom>
              <a:rect b="b" l="l" r="r" t="t"/>
              <a:pathLst>
                <a:path extrusionOk="0" h="21600" w="20834">
                  <a:moveTo>
                    <a:pt x="13451" y="2454"/>
                  </a:moveTo>
                  <a:cubicBezTo>
                    <a:pt x="14803" y="2454"/>
                    <a:pt x="15930" y="3623"/>
                    <a:pt x="15930" y="5027"/>
                  </a:cubicBezTo>
                  <a:cubicBezTo>
                    <a:pt x="15930" y="5611"/>
                    <a:pt x="15705" y="6195"/>
                    <a:pt x="15367" y="6603"/>
                  </a:cubicBezTo>
                  <a:cubicBezTo>
                    <a:pt x="16381" y="7130"/>
                    <a:pt x="17113" y="8239"/>
                    <a:pt x="17113" y="9467"/>
                  </a:cubicBezTo>
                  <a:lnTo>
                    <a:pt x="17113" y="10695"/>
                  </a:lnTo>
                  <a:lnTo>
                    <a:pt x="17170" y="10695"/>
                  </a:lnTo>
                  <a:cubicBezTo>
                    <a:pt x="17170" y="11046"/>
                    <a:pt x="16888" y="11337"/>
                    <a:pt x="16549" y="11337"/>
                  </a:cubicBezTo>
                  <a:lnTo>
                    <a:pt x="10406" y="11337"/>
                  </a:lnTo>
                  <a:cubicBezTo>
                    <a:pt x="10068" y="11337"/>
                    <a:pt x="9787" y="11046"/>
                    <a:pt x="9787" y="10695"/>
                  </a:cubicBezTo>
                  <a:lnTo>
                    <a:pt x="9787" y="9467"/>
                  </a:lnTo>
                  <a:cubicBezTo>
                    <a:pt x="9787" y="8239"/>
                    <a:pt x="10519" y="7130"/>
                    <a:pt x="11533" y="6603"/>
                  </a:cubicBezTo>
                  <a:cubicBezTo>
                    <a:pt x="11195" y="6195"/>
                    <a:pt x="10970" y="5668"/>
                    <a:pt x="10970" y="5027"/>
                  </a:cubicBezTo>
                  <a:cubicBezTo>
                    <a:pt x="10970" y="3623"/>
                    <a:pt x="12097" y="2454"/>
                    <a:pt x="13451" y="2454"/>
                  </a:cubicBezTo>
                  <a:close/>
                  <a:moveTo>
                    <a:pt x="13451" y="0"/>
                  </a:moveTo>
                  <a:cubicBezTo>
                    <a:pt x="9336" y="0"/>
                    <a:pt x="6123" y="3389"/>
                    <a:pt x="6123" y="7598"/>
                  </a:cubicBezTo>
                  <a:cubicBezTo>
                    <a:pt x="6123" y="9467"/>
                    <a:pt x="6742" y="11163"/>
                    <a:pt x="7871" y="12448"/>
                  </a:cubicBezTo>
                  <a:lnTo>
                    <a:pt x="6630" y="13791"/>
                  </a:lnTo>
                  <a:cubicBezTo>
                    <a:pt x="6356" y="13659"/>
                    <a:pt x="6073" y="13594"/>
                    <a:pt x="5798" y="13594"/>
                  </a:cubicBezTo>
                  <a:cubicBezTo>
                    <a:pt x="5338" y="13594"/>
                    <a:pt x="4898" y="13776"/>
                    <a:pt x="4545" y="14142"/>
                  </a:cubicBezTo>
                  <a:lnTo>
                    <a:pt x="544" y="18291"/>
                  </a:lnTo>
                  <a:cubicBezTo>
                    <a:pt x="-766" y="19649"/>
                    <a:pt x="526" y="21600"/>
                    <a:pt x="1934" y="21600"/>
                  </a:cubicBezTo>
                  <a:cubicBezTo>
                    <a:pt x="2345" y="21600"/>
                    <a:pt x="2767" y="21433"/>
                    <a:pt x="3136" y="21038"/>
                  </a:cubicBezTo>
                  <a:lnTo>
                    <a:pt x="7193" y="16831"/>
                  </a:lnTo>
                  <a:cubicBezTo>
                    <a:pt x="7758" y="16247"/>
                    <a:pt x="7814" y="15369"/>
                    <a:pt x="7531" y="14726"/>
                  </a:cubicBezTo>
                  <a:lnTo>
                    <a:pt x="8773" y="13440"/>
                  </a:lnTo>
                  <a:cubicBezTo>
                    <a:pt x="10068" y="14492"/>
                    <a:pt x="11759" y="15253"/>
                    <a:pt x="13506" y="15253"/>
                  </a:cubicBezTo>
                  <a:cubicBezTo>
                    <a:pt x="17621" y="15253"/>
                    <a:pt x="20834" y="11804"/>
                    <a:pt x="20834" y="7655"/>
                  </a:cubicBezTo>
                  <a:cubicBezTo>
                    <a:pt x="20834" y="3331"/>
                    <a:pt x="17508" y="0"/>
                    <a:pt x="1345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918" name="Google Shape;5918;p43"/>
          <p:cNvGrpSpPr/>
          <p:nvPr/>
        </p:nvGrpSpPr>
        <p:grpSpPr>
          <a:xfrm>
            <a:off x="11750575" y="8143045"/>
            <a:ext cx="809511" cy="760930"/>
            <a:chOff x="0" y="0"/>
            <a:chExt cx="809510" cy="760929"/>
          </a:xfrm>
        </p:grpSpPr>
        <p:sp>
          <p:nvSpPr>
            <p:cNvPr id="5919" name="Google Shape;5919;p43"/>
            <p:cNvSpPr/>
            <p:nvPr/>
          </p:nvSpPr>
          <p:spPr>
            <a:xfrm>
              <a:off x="386101" y="143880"/>
              <a:ext cx="141737" cy="141737"/>
            </a:xfrm>
            <a:custGeom>
              <a:rect b="b" l="l" r="r" t="t"/>
              <a:pathLst>
                <a:path extrusionOk="0" h="21600" w="21600">
                  <a:moveTo>
                    <a:pt x="10631" y="0"/>
                  </a:moveTo>
                  <a:cubicBezTo>
                    <a:pt x="4651" y="0"/>
                    <a:pt x="0" y="4989"/>
                    <a:pt x="0" y="10969"/>
                  </a:cubicBezTo>
                  <a:cubicBezTo>
                    <a:pt x="0" y="16949"/>
                    <a:pt x="4651" y="21600"/>
                    <a:pt x="10631" y="21600"/>
                  </a:cubicBezTo>
                  <a:cubicBezTo>
                    <a:pt x="16611" y="21600"/>
                    <a:pt x="21600" y="16949"/>
                    <a:pt x="21600" y="10969"/>
                  </a:cubicBezTo>
                  <a:cubicBezTo>
                    <a:pt x="21600" y="4989"/>
                    <a:pt x="16611"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20" name="Google Shape;5920;p43"/>
            <p:cNvSpPr/>
            <p:nvPr/>
          </p:nvSpPr>
          <p:spPr>
            <a:xfrm>
              <a:off x="0" y="98135"/>
              <a:ext cx="809510" cy="662794"/>
            </a:xfrm>
            <a:custGeom>
              <a:rect b="b" l="l" r="r" t="t"/>
              <a:pathLst>
                <a:path extrusionOk="0" h="21600" w="21328">
                  <a:moveTo>
                    <a:pt x="7002" y="18544"/>
                  </a:moveTo>
                  <a:cubicBezTo>
                    <a:pt x="7347" y="18544"/>
                    <a:pt x="7633" y="18900"/>
                    <a:pt x="7633" y="19327"/>
                  </a:cubicBezTo>
                  <a:cubicBezTo>
                    <a:pt x="7633" y="19825"/>
                    <a:pt x="7347" y="20179"/>
                    <a:pt x="7002" y="20179"/>
                  </a:cubicBezTo>
                  <a:cubicBezTo>
                    <a:pt x="6657" y="20179"/>
                    <a:pt x="6369" y="19825"/>
                    <a:pt x="6369" y="19327"/>
                  </a:cubicBezTo>
                  <a:cubicBezTo>
                    <a:pt x="6369" y="18828"/>
                    <a:pt x="6657" y="18544"/>
                    <a:pt x="7002" y="18544"/>
                  </a:cubicBezTo>
                  <a:close/>
                  <a:moveTo>
                    <a:pt x="15676" y="18544"/>
                  </a:moveTo>
                  <a:cubicBezTo>
                    <a:pt x="16020" y="18544"/>
                    <a:pt x="16309" y="18900"/>
                    <a:pt x="16309" y="19327"/>
                  </a:cubicBezTo>
                  <a:cubicBezTo>
                    <a:pt x="16309" y="19825"/>
                    <a:pt x="16020" y="20179"/>
                    <a:pt x="15676" y="20179"/>
                  </a:cubicBezTo>
                  <a:cubicBezTo>
                    <a:pt x="15331" y="20179"/>
                    <a:pt x="15045" y="19825"/>
                    <a:pt x="15045" y="19327"/>
                  </a:cubicBezTo>
                  <a:cubicBezTo>
                    <a:pt x="15101" y="18828"/>
                    <a:pt x="15331" y="18544"/>
                    <a:pt x="15676" y="18544"/>
                  </a:cubicBezTo>
                  <a:close/>
                  <a:moveTo>
                    <a:pt x="625" y="0"/>
                  </a:moveTo>
                  <a:cubicBezTo>
                    <a:pt x="-179" y="0"/>
                    <a:pt x="-237" y="1491"/>
                    <a:pt x="625" y="1491"/>
                  </a:cubicBezTo>
                  <a:lnTo>
                    <a:pt x="1256" y="1491"/>
                  </a:lnTo>
                  <a:cubicBezTo>
                    <a:pt x="1544" y="1491"/>
                    <a:pt x="1831" y="1775"/>
                    <a:pt x="1889" y="2131"/>
                  </a:cubicBezTo>
                  <a:lnTo>
                    <a:pt x="3671" y="14495"/>
                  </a:lnTo>
                  <a:cubicBezTo>
                    <a:pt x="2463" y="15916"/>
                    <a:pt x="3268" y="18474"/>
                    <a:pt x="4991" y="18474"/>
                  </a:cubicBezTo>
                  <a:lnTo>
                    <a:pt x="5106" y="18474"/>
                  </a:lnTo>
                  <a:cubicBezTo>
                    <a:pt x="5049" y="18758"/>
                    <a:pt x="4991" y="18970"/>
                    <a:pt x="4991" y="19254"/>
                  </a:cubicBezTo>
                  <a:cubicBezTo>
                    <a:pt x="4991" y="20535"/>
                    <a:pt x="5853" y="21600"/>
                    <a:pt x="6829" y="21600"/>
                  </a:cubicBezTo>
                  <a:cubicBezTo>
                    <a:pt x="7863" y="21600"/>
                    <a:pt x="8725" y="20535"/>
                    <a:pt x="8725" y="19254"/>
                  </a:cubicBezTo>
                  <a:cubicBezTo>
                    <a:pt x="8725" y="18970"/>
                    <a:pt x="8668" y="18758"/>
                    <a:pt x="8554" y="18474"/>
                  </a:cubicBezTo>
                  <a:lnTo>
                    <a:pt x="13838" y="18474"/>
                  </a:lnTo>
                  <a:cubicBezTo>
                    <a:pt x="13723" y="18758"/>
                    <a:pt x="13665" y="18970"/>
                    <a:pt x="13665" y="19254"/>
                  </a:cubicBezTo>
                  <a:cubicBezTo>
                    <a:pt x="13665" y="20535"/>
                    <a:pt x="14527" y="21600"/>
                    <a:pt x="15561" y="21600"/>
                  </a:cubicBezTo>
                  <a:cubicBezTo>
                    <a:pt x="16538" y="21600"/>
                    <a:pt x="17399" y="20535"/>
                    <a:pt x="17399" y="19254"/>
                  </a:cubicBezTo>
                  <a:cubicBezTo>
                    <a:pt x="17399" y="18970"/>
                    <a:pt x="17342" y="18758"/>
                    <a:pt x="17284" y="18474"/>
                  </a:cubicBezTo>
                  <a:lnTo>
                    <a:pt x="17973" y="18474"/>
                  </a:lnTo>
                  <a:cubicBezTo>
                    <a:pt x="18318" y="18474"/>
                    <a:pt x="18606" y="18118"/>
                    <a:pt x="18606" y="17691"/>
                  </a:cubicBezTo>
                  <a:cubicBezTo>
                    <a:pt x="18606" y="17195"/>
                    <a:pt x="18318" y="16839"/>
                    <a:pt x="17973" y="16839"/>
                  </a:cubicBezTo>
                  <a:lnTo>
                    <a:pt x="4819" y="16839"/>
                  </a:lnTo>
                  <a:cubicBezTo>
                    <a:pt x="4794" y="16846"/>
                    <a:pt x="4770" y="16848"/>
                    <a:pt x="4746" y="16848"/>
                  </a:cubicBezTo>
                  <a:cubicBezTo>
                    <a:pt x="4247" y="16848"/>
                    <a:pt x="4280" y="15418"/>
                    <a:pt x="5049" y="15418"/>
                  </a:cubicBezTo>
                  <a:lnTo>
                    <a:pt x="18261" y="15418"/>
                  </a:lnTo>
                  <a:cubicBezTo>
                    <a:pt x="18548" y="15418"/>
                    <a:pt x="18777" y="15276"/>
                    <a:pt x="18836" y="14922"/>
                  </a:cubicBezTo>
                  <a:lnTo>
                    <a:pt x="21306" y="5756"/>
                  </a:lnTo>
                  <a:cubicBezTo>
                    <a:pt x="21363" y="5472"/>
                    <a:pt x="21306" y="5257"/>
                    <a:pt x="21192" y="5045"/>
                  </a:cubicBezTo>
                  <a:cubicBezTo>
                    <a:pt x="21018" y="4689"/>
                    <a:pt x="20732" y="4617"/>
                    <a:pt x="19410" y="4617"/>
                  </a:cubicBezTo>
                  <a:lnTo>
                    <a:pt x="18892" y="4617"/>
                  </a:lnTo>
                  <a:lnTo>
                    <a:pt x="18892" y="5399"/>
                  </a:lnTo>
                  <a:cubicBezTo>
                    <a:pt x="18892" y="5826"/>
                    <a:pt x="18606" y="6182"/>
                    <a:pt x="18261" y="6182"/>
                  </a:cubicBezTo>
                  <a:lnTo>
                    <a:pt x="17342" y="6182"/>
                  </a:lnTo>
                  <a:cubicBezTo>
                    <a:pt x="17284" y="6466"/>
                    <a:pt x="17169" y="6678"/>
                    <a:pt x="17113" y="6893"/>
                  </a:cubicBezTo>
                  <a:lnTo>
                    <a:pt x="17744" y="7745"/>
                  </a:lnTo>
                  <a:cubicBezTo>
                    <a:pt x="17973" y="7957"/>
                    <a:pt x="17973" y="8525"/>
                    <a:pt x="17744" y="8810"/>
                  </a:cubicBezTo>
                  <a:lnTo>
                    <a:pt x="15964" y="11013"/>
                  </a:lnTo>
                  <a:cubicBezTo>
                    <a:pt x="15849" y="11155"/>
                    <a:pt x="15690" y="11225"/>
                    <a:pt x="15532" y="11225"/>
                  </a:cubicBezTo>
                  <a:cubicBezTo>
                    <a:pt x="15375" y="11225"/>
                    <a:pt x="15216" y="11155"/>
                    <a:pt x="15101" y="11013"/>
                  </a:cubicBezTo>
                  <a:lnTo>
                    <a:pt x="14471" y="10231"/>
                  </a:lnTo>
                  <a:cubicBezTo>
                    <a:pt x="14297" y="10303"/>
                    <a:pt x="14126" y="10373"/>
                    <a:pt x="13896" y="10445"/>
                  </a:cubicBezTo>
                  <a:lnTo>
                    <a:pt x="13896" y="11651"/>
                  </a:lnTo>
                  <a:cubicBezTo>
                    <a:pt x="13896" y="12078"/>
                    <a:pt x="13608" y="12434"/>
                    <a:pt x="13263" y="12434"/>
                  </a:cubicBezTo>
                  <a:lnTo>
                    <a:pt x="10678" y="12434"/>
                  </a:lnTo>
                  <a:cubicBezTo>
                    <a:pt x="10277" y="12434"/>
                    <a:pt x="9989" y="12078"/>
                    <a:pt x="9989" y="11651"/>
                  </a:cubicBezTo>
                  <a:lnTo>
                    <a:pt x="9989" y="10445"/>
                  </a:lnTo>
                  <a:cubicBezTo>
                    <a:pt x="9817" y="10373"/>
                    <a:pt x="9644" y="10303"/>
                    <a:pt x="9414" y="10231"/>
                  </a:cubicBezTo>
                  <a:lnTo>
                    <a:pt x="8783" y="11013"/>
                  </a:lnTo>
                  <a:cubicBezTo>
                    <a:pt x="8668" y="11155"/>
                    <a:pt x="8510" y="11225"/>
                    <a:pt x="8351" y="11225"/>
                  </a:cubicBezTo>
                  <a:cubicBezTo>
                    <a:pt x="8194" y="11225"/>
                    <a:pt x="8036" y="11155"/>
                    <a:pt x="7921" y="11013"/>
                  </a:cubicBezTo>
                  <a:lnTo>
                    <a:pt x="6139" y="8810"/>
                  </a:lnTo>
                  <a:cubicBezTo>
                    <a:pt x="5910" y="8525"/>
                    <a:pt x="5910" y="7957"/>
                    <a:pt x="6139" y="7745"/>
                  </a:cubicBezTo>
                  <a:lnTo>
                    <a:pt x="6772" y="6893"/>
                  </a:lnTo>
                  <a:cubicBezTo>
                    <a:pt x="6714" y="6750"/>
                    <a:pt x="6657" y="6466"/>
                    <a:pt x="6542" y="6182"/>
                  </a:cubicBezTo>
                  <a:lnTo>
                    <a:pt x="5623" y="6182"/>
                  </a:lnTo>
                  <a:cubicBezTo>
                    <a:pt x="5279" y="6182"/>
                    <a:pt x="4991" y="5826"/>
                    <a:pt x="4991" y="5399"/>
                  </a:cubicBezTo>
                  <a:lnTo>
                    <a:pt x="4991" y="4617"/>
                  </a:lnTo>
                  <a:lnTo>
                    <a:pt x="3556" y="4617"/>
                  </a:lnTo>
                  <a:lnTo>
                    <a:pt x="3096" y="1847"/>
                  </a:lnTo>
                  <a:cubicBezTo>
                    <a:pt x="2981" y="780"/>
                    <a:pt x="2177" y="0"/>
                    <a:pt x="12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21" name="Google Shape;5921;p43"/>
            <p:cNvSpPr/>
            <p:nvPr/>
          </p:nvSpPr>
          <p:spPr>
            <a:xfrm>
              <a:off x="241080" y="0"/>
              <a:ext cx="431712" cy="433858"/>
            </a:xfrm>
            <a:custGeom>
              <a:rect b="b" l="l" r="r" t="t"/>
              <a:pathLst>
                <a:path extrusionOk="0" h="21600" w="21600">
                  <a:moveTo>
                    <a:pt x="10582" y="4886"/>
                  </a:moveTo>
                  <a:cubicBezTo>
                    <a:pt x="13854" y="4886"/>
                    <a:pt x="16475" y="7491"/>
                    <a:pt x="16475" y="10747"/>
                  </a:cubicBezTo>
                  <a:cubicBezTo>
                    <a:pt x="16475" y="14003"/>
                    <a:pt x="13854" y="16607"/>
                    <a:pt x="10582" y="16607"/>
                  </a:cubicBezTo>
                  <a:cubicBezTo>
                    <a:pt x="7310" y="16607"/>
                    <a:pt x="4692" y="14003"/>
                    <a:pt x="4692" y="10747"/>
                  </a:cubicBezTo>
                  <a:cubicBezTo>
                    <a:pt x="4692" y="7491"/>
                    <a:pt x="7310" y="4886"/>
                    <a:pt x="10582" y="4886"/>
                  </a:cubicBezTo>
                  <a:close/>
                  <a:moveTo>
                    <a:pt x="9602" y="0"/>
                  </a:moveTo>
                  <a:lnTo>
                    <a:pt x="9602" y="1519"/>
                  </a:lnTo>
                  <a:cubicBezTo>
                    <a:pt x="9602" y="2064"/>
                    <a:pt x="9273" y="2498"/>
                    <a:pt x="8729" y="2605"/>
                  </a:cubicBezTo>
                  <a:cubicBezTo>
                    <a:pt x="7964" y="2715"/>
                    <a:pt x="7202" y="3149"/>
                    <a:pt x="6548" y="3583"/>
                  </a:cubicBezTo>
                  <a:cubicBezTo>
                    <a:pt x="6392" y="3659"/>
                    <a:pt x="6209" y="3694"/>
                    <a:pt x="6022" y="3694"/>
                  </a:cubicBezTo>
                  <a:cubicBezTo>
                    <a:pt x="5675" y="3694"/>
                    <a:pt x="5301" y="3576"/>
                    <a:pt x="5021" y="3366"/>
                  </a:cubicBezTo>
                  <a:lnTo>
                    <a:pt x="3930" y="2281"/>
                  </a:lnTo>
                  <a:lnTo>
                    <a:pt x="2292" y="3907"/>
                  </a:lnTo>
                  <a:lnTo>
                    <a:pt x="3383" y="4993"/>
                  </a:lnTo>
                  <a:cubicBezTo>
                    <a:pt x="3819" y="5427"/>
                    <a:pt x="3819" y="5971"/>
                    <a:pt x="3494" y="6512"/>
                  </a:cubicBezTo>
                  <a:cubicBezTo>
                    <a:pt x="3058" y="7163"/>
                    <a:pt x="2836" y="7925"/>
                    <a:pt x="2510" y="8683"/>
                  </a:cubicBezTo>
                  <a:cubicBezTo>
                    <a:pt x="2400" y="9227"/>
                    <a:pt x="2074" y="9661"/>
                    <a:pt x="1420" y="9661"/>
                  </a:cubicBezTo>
                  <a:lnTo>
                    <a:pt x="0" y="9661"/>
                  </a:lnTo>
                  <a:lnTo>
                    <a:pt x="0" y="11939"/>
                  </a:lnTo>
                  <a:lnTo>
                    <a:pt x="1420" y="11939"/>
                  </a:lnTo>
                  <a:cubicBezTo>
                    <a:pt x="1963" y="11939"/>
                    <a:pt x="2400" y="12376"/>
                    <a:pt x="2510" y="12917"/>
                  </a:cubicBezTo>
                  <a:cubicBezTo>
                    <a:pt x="2729" y="13568"/>
                    <a:pt x="3058" y="14437"/>
                    <a:pt x="3494" y="15088"/>
                  </a:cubicBezTo>
                  <a:cubicBezTo>
                    <a:pt x="3819" y="15522"/>
                    <a:pt x="3601" y="16173"/>
                    <a:pt x="3383" y="16607"/>
                  </a:cubicBezTo>
                  <a:lnTo>
                    <a:pt x="2292" y="17693"/>
                  </a:lnTo>
                  <a:lnTo>
                    <a:pt x="3930" y="19323"/>
                  </a:lnTo>
                  <a:lnTo>
                    <a:pt x="5021" y="18237"/>
                  </a:lnTo>
                  <a:cubicBezTo>
                    <a:pt x="5274" y="17982"/>
                    <a:pt x="5568" y="17875"/>
                    <a:pt x="5876" y="17875"/>
                  </a:cubicBezTo>
                  <a:cubicBezTo>
                    <a:pt x="6094" y="17875"/>
                    <a:pt x="6319" y="17931"/>
                    <a:pt x="6548" y="18020"/>
                  </a:cubicBezTo>
                  <a:cubicBezTo>
                    <a:pt x="7202" y="18454"/>
                    <a:pt x="7857" y="18778"/>
                    <a:pt x="8729" y="18995"/>
                  </a:cubicBezTo>
                  <a:cubicBezTo>
                    <a:pt x="9273" y="19105"/>
                    <a:pt x="9602" y="19540"/>
                    <a:pt x="9602" y="20081"/>
                  </a:cubicBezTo>
                  <a:lnTo>
                    <a:pt x="9602" y="21600"/>
                  </a:lnTo>
                  <a:lnTo>
                    <a:pt x="12002" y="21600"/>
                  </a:lnTo>
                  <a:lnTo>
                    <a:pt x="12002" y="20081"/>
                  </a:lnTo>
                  <a:cubicBezTo>
                    <a:pt x="12002" y="19540"/>
                    <a:pt x="12327" y="19105"/>
                    <a:pt x="12874" y="18995"/>
                  </a:cubicBezTo>
                  <a:cubicBezTo>
                    <a:pt x="13636" y="18888"/>
                    <a:pt x="14401" y="18454"/>
                    <a:pt x="15056" y="18020"/>
                  </a:cubicBezTo>
                  <a:cubicBezTo>
                    <a:pt x="15211" y="17941"/>
                    <a:pt x="15391" y="17906"/>
                    <a:pt x="15582" y="17906"/>
                  </a:cubicBezTo>
                  <a:cubicBezTo>
                    <a:pt x="15928" y="17906"/>
                    <a:pt x="16302" y="18027"/>
                    <a:pt x="16583" y="18237"/>
                  </a:cubicBezTo>
                  <a:lnTo>
                    <a:pt x="17673" y="19323"/>
                  </a:lnTo>
                  <a:lnTo>
                    <a:pt x="19311" y="17693"/>
                  </a:lnTo>
                  <a:lnTo>
                    <a:pt x="18220" y="16607"/>
                  </a:lnTo>
                  <a:cubicBezTo>
                    <a:pt x="17784" y="16173"/>
                    <a:pt x="17784" y="15632"/>
                    <a:pt x="18110" y="15088"/>
                  </a:cubicBezTo>
                  <a:cubicBezTo>
                    <a:pt x="18546" y="14437"/>
                    <a:pt x="18764" y="13679"/>
                    <a:pt x="19093" y="12917"/>
                  </a:cubicBezTo>
                  <a:cubicBezTo>
                    <a:pt x="19200" y="12376"/>
                    <a:pt x="19637" y="11939"/>
                    <a:pt x="20184" y="11939"/>
                  </a:cubicBezTo>
                  <a:lnTo>
                    <a:pt x="21600" y="11939"/>
                  </a:lnTo>
                  <a:lnTo>
                    <a:pt x="21600" y="9661"/>
                  </a:lnTo>
                  <a:lnTo>
                    <a:pt x="20184" y="9661"/>
                  </a:lnTo>
                  <a:cubicBezTo>
                    <a:pt x="19637" y="9661"/>
                    <a:pt x="19200" y="9227"/>
                    <a:pt x="19093" y="8683"/>
                  </a:cubicBezTo>
                  <a:cubicBezTo>
                    <a:pt x="18875" y="8032"/>
                    <a:pt x="18546" y="7163"/>
                    <a:pt x="18110" y="6512"/>
                  </a:cubicBezTo>
                  <a:cubicBezTo>
                    <a:pt x="17784" y="6078"/>
                    <a:pt x="18002" y="5427"/>
                    <a:pt x="18220" y="4993"/>
                  </a:cubicBezTo>
                  <a:lnTo>
                    <a:pt x="19311" y="3907"/>
                  </a:lnTo>
                  <a:lnTo>
                    <a:pt x="17673" y="2281"/>
                  </a:lnTo>
                  <a:lnTo>
                    <a:pt x="16583" y="3366"/>
                  </a:lnTo>
                  <a:cubicBezTo>
                    <a:pt x="16326" y="3618"/>
                    <a:pt x="16070" y="3725"/>
                    <a:pt x="15772" y="3725"/>
                  </a:cubicBezTo>
                  <a:cubicBezTo>
                    <a:pt x="15561" y="3725"/>
                    <a:pt x="15326" y="3673"/>
                    <a:pt x="15056" y="3583"/>
                  </a:cubicBezTo>
                  <a:cubicBezTo>
                    <a:pt x="14401" y="3149"/>
                    <a:pt x="13747" y="2822"/>
                    <a:pt x="12874" y="2605"/>
                  </a:cubicBezTo>
                  <a:cubicBezTo>
                    <a:pt x="12327" y="2498"/>
                    <a:pt x="12002" y="2064"/>
                    <a:pt x="12002" y="1519"/>
                  </a:cubicBezTo>
                  <a:lnTo>
                    <a:pt x="1200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922" name="Google Shape;5922;p43"/>
          <p:cNvGrpSpPr/>
          <p:nvPr/>
        </p:nvGrpSpPr>
        <p:grpSpPr>
          <a:xfrm>
            <a:off x="11866938" y="9179845"/>
            <a:ext cx="806399" cy="808404"/>
            <a:chOff x="0" y="0"/>
            <a:chExt cx="806398" cy="808403"/>
          </a:xfrm>
        </p:grpSpPr>
        <p:sp>
          <p:nvSpPr>
            <p:cNvPr id="5923" name="Google Shape;5923;p43"/>
            <p:cNvSpPr/>
            <p:nvPr/>
          </p:nvSpPr>
          <p:spPr>
            <a:xfrm>
              <a:off x="4360" y="0"/>
              <a:ext cx="606183" cy="184782"/>
            </a:xfrm>
            <a:custGeom>
              <a:rect b="b" l="l" r="r" t="t"/>
              <a:pathLst>
                <a:path extrusionOk="0" h="21600" w="21600">
                  <a:moveTo>
                    <a:pt x="10828" y="0"/>
                  </a:moveTo>
                  <a:cubicBezTo>
                    <a:pt x="5943" y="0"/>
                    <a:pt x="1051" y="3632"/>
                    <a:pt x="0" y="10897"/>
                  </a:cubicBezTo>
                  <a:cubicBezTo>
                    <a:pt x="1051" y="18032"/>
                    <a:pt x="5943" y="21600"/>
                    <a:pt x="10828" y="21600"/>
                  </a:cubicBezTo>
                  <a:cubicBezTo>
                    <a:pt x="15714" y="21600"/>
                    <a:pt x="20589" y="18032"/>
                    <a:pt x="21600" y="10897"/>
                  </a:cubicBezTo>
                  <a:cubicBezTo>
                    <a:pt x="20589" y="3632"/>
                    <a:pt x="15714" y="0"/>
                    <a:pt x="1082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24" name="Google Shape;5924;p43"/>
            <p:cNvSpPr/>
            <p:nvPr/>
          </p:nvSpPr>
          <p:spPr>
            <a:xfrm>
              <a:off x="0" y="162981"/>
              <a:ext cx="614903" cy="215857"/>
            </a:xfrm>
            <a:custGeom>
              <a:rect b="b" l="l" r="r" t="t"/>
              <a:pathLst>
                <a:path extrusionOk="0" h="21600" w="21600">
                  <a:moveTo>
                    <a:pt x="0" y="0"/>
                  </a:moveTo>
                  <a:lnTo>
                    <a:pt x="0" y="9820"/>
                  </a:lnTo>
                  <a:cubicBezTo>
                    <a:pt x="0" y="17459"/>
                    <a:pt x="4979" y="21385"/>
                    <a:pt x="10033" y="21600"/>
                  </a:cubicBezTo>
                  <a:cubicBezTo>
                    <a:pt x="11949" y="13096"/>
                    <a:pt x="15318" y="7639"/>
                    <a:pt x="19149" y="7639"/>
                  </a:cubicBezTo>
                  <a:cubicBezTo>
                    <a:pt x="19991" y="7639"/>
                    <a:pt x="20834" y="7860"/>
                    <a:pt x="21600" y="8511"/>
                  </a:cubicBezTo>
                  <a:lnTo>
                    <a:pt x="21600" y="0"/>
                  </a:lnTo>
                  <a:cubicBezTo>
                    <a:pt x="19225" y="5457"/>
                    <a:pt x="14859" y="7424"/>
                    <a:pt x="10801" y="7424"/>
                  </a:cubicBezTo>
                  <a:cubicBezTo>
                    <a:pt x="6817" y="7424"/>
                    <a:pt x="2375" y="5242"/>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25" name="Google Shape;5925;p43"/>
            <p:cNvSpPr/>
            <p:nvPr/>
          </p:nvSpPr>
          <p:spPr>
            <a:xfrm>
              <a:off x="283055" y="285131"/>
              <a:ext cx="523343" cy="523272"/>
            </a:xfrm>
            <a:custGeom>
              <a:rect b="b" l="l" r="r" t="t"/>
              <a:pathLst>
                <a:path extrusionOk="0" h="21600" w="21600">
                  <a:moveTo>
                    <a:pt x="15713" y="7802"/>
                  </a:moveTo>
                  <a:cubicBezTo>
                    <a:pt x="16419" y="7802"/>
                    <a:pt x="17161" y="8759"/>
                    <a:pt x="16470" y="9450"/>
                  </a:cubicBezTo>
                  <a:lnTo>
                    <a:pt x="10620" y="15298"/>
                  </a:lnTo>
                  <a:cubicBezTo>
                    <a:pt x="10440" y="15481"/>
                    <a:pt x="10192" y="15569"/>
                    <a:pt x="9946" y="15569"/>
                  </a:cubicBezTo>
                  <a:cubicBezTo>
                    <a:pt x="9697" y="15569"/>
                    <a:pt x="9449" y="15481"/>
                    <a:pt x="9269" y="15298"/>
                  </a:cubicBezTo>
                  <a:lnTo>
                    <a:pt x="5310" y="11430"/>
                  </a:lnTo>
                  <a:cubicBezTo>
                    <a:pt x="4619" y="10739"/>
                    <a:pt x="5256" y="9782"/>
                    <a:pt x="5996" y="9782"/>
                  </a:cubicBezTo>
                  <a:cubicBezTo>
                    <a:pt x="6218" y="9782"/>
                    <a:pt x="6453" y="9870"/>
                    <a:pt x="6661" y="10079"/>
                  </a:cubicBezTo>
                  <a:lnTo>
                    <a:pt x="9900" y="13318"/>
                  </a:lnTo>
                  <a:lnTo>
                    <a:pt x="15119" y="8099"/>
                  </a:lnTo>
                  <a:cubicBezTo>
                    <a:pt x="15287" y="7890"/>
                    <a:pt x="15499" y="7802"/>
                    <a:pt x="15713" y="7802"/>
                  </a:cubicBezTo>
                  <a:close/>
                  <a:moveTo>
                    <a:pt x="10800" y="0"/>
                  </a:moveTo>
                  <a:cubicBezTo>
                    <a:pt x="4862" y="0"/>
                    <a:pt x="0" y="4859"/>
                    <a:pt x="0" y="10799"/>
                  </a:cubicBezTo>
                  <a:cubicBezTo>
                    <a:pt x="0" y="16829"/>
                    <a:pt x="4862" y="21600"/>
                    <a:pt x="10800" y="21600"/>
                  </a:cubicBezTo>
                  <a:cubicBezTo>
                    <a:pt x="16738" y="21600"/>
                    <a:pt x="21600" y="16829"/>
                    <a:pt x="21600" y="10799"/>
                  </a:cubicBezTo>
                  <a:cubicBezTo>
                    <a:pt x="21600" y="4859"/>
                    <a:pt x="1673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26" name="Google Shape;5926;p43"/>
            <p:cNvSpPr/>
            <p:nvPr/>
          </p:nvSpPr>
          <p:spPr>
            <a:xfrm>
              <a:off x="0" y="354891"/>
              <a:ext cx="261671" cy="211497"/>
            </a:xfrm>
            <a:custGeom>
              <a:rect b="b" l="l" r="r" t="t"/>
              <a:pathLst>
                <a:path extrusionOk="0" h="21600" w="21600">
                  <a:moveTo>
                    <a:pt x="0" y="0"/>
                  </a:moveTo>
                  <a:lnTo>
                    <a:pt x="0" y="10023"/>
                  </a:lnTo>
                  <a:cubicBezTo>
                    <a:pt x="0" y="16702"/>
                    <a:pt x="9180" y="20483"/>
                    <a:pt x="19618" y="21600"/>
                  </a:cubicBezTo>
                  <a:cubicBezTo>
                    <a:pt x="19258" y="16702"/>
                    <a:pt x="19978" y="11804"/>
                    <a:pt x="21600" y="7344"/>
                  </a:cubicBezTo>
                  <a:cubicBezTo>
                    <a:pt x="13322" y="6898"/>
                    <a:pt x="4679" y="4672"/>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27" name="Google Shape;5927;p43"/>
            <p:cNvSpPr/>
            <p:nvPr/>
          </p:nvSpPr>
          <p:spPr>
            <a:xfrm>
              <a:off x="0" y="542372"/>
              <a:ext cx="375032" cy="263817"/>
            </a:xfrm>
            <a:custGeom>
              <a:rect b="b" l="l" r="r" t="t"/>
              <a:pathLst>
                <a:path extrusionOk="0" h="21600" w="21600">
                  <a:moveTo>
                    <a:pt x="0" y="0"/>
                  </a:moveTo>
                  <a:lnTo>
                    <a:pt x="0" y="11962"/>
                  </a:lnTo>
                  <a:cubicBezTo>
                    <a:pt x="0" y="18569"/>
                    <a:pt x="8917" y="21600"/>
                    <a:pt x="17710" y="21600"/>
                  </a:cubicBezTo>
                  <a:cubicBezTo>
                    <a:pt x="19089" y="21600"/>
                    <a:pt x="20344" y="21600"/>
                    <a:pt x="21600" y="21424"/>
                  </a:cubicBezTo>
                  <a:cubicBezTo>
                    <a:pt x="17833" y="17855"/>
                    <a:pt x="15071" y="12500"/>
                    <a:pt x="14067" y="6069"/>
                  </a:cubicBezTo>
                  <a:cubicBezTo>
                    <a:pt x="8666" y="5536"/>
                    <a:pt x="3141" y="3751"/>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928" name="Google Shape;5928;p43"/>
          <p:cNvGrpSpPr/>
          <p:nvPr/>
        </p:nvGrpSpPr>
        <p:grpSpPr>
          <a:xfrm>
            <a:off x="16983670" y="7223180"/>
            <a:ext cx="806775" cy="616704"/>
            <a:chOff x="0" y="0"/>
            <a:chExt cx="806773" cy="616702"/>
          </a:xfrm>
        </p:grpSpPr>
        <p:sp>
          <p:nvSpPr>
            <p:cNvPr id="5929" name="Google Shape;5929;p43"/>
            <p:cNvSpPr/>
            <p:nvPr/>
          </p:nvSpPr>
          <p:spPr>
            <a:xfrm>
              <a:off x="0" y="143811"/>
              <a:ext cx="141736" cy="330048"/>
            </a:xfrm>
            <a:custGeom>
              <a:rect b="b" l="l" r="r" t="t"/>
              <a:pathLst>
                <a:path extrusionOk="0" h="21600" w="21600">
                  <a:moveTo>
                    <a:pt x="10895" y="0"/>
                  </a:moveTo>
                  <a:cubicBezTo>
                    <a:pt x="5463" y="0"/>
                    <a:pt x="0" y="1535"/>
                    <a:pt x="0" y="4547"/>
                  </a:cubicBezTo>
                  <a:lnTo>
                    <a:pt x="0" y="17107"/>
                  </a:lnTo>
                  <a:cubicBezTo>
                    <a:pt x="0" y="20101"/>
                    <a:pt x="5400" y="21600"/>
                    <a:pt x="10800" y="21600"/>
                  </a:cubicBezTo>
                  <a:cubicBezTo>
                    <a:pt x="16200" y="21600"/>
                    <a:pt x="21600" y="20101"/>
                    <a:pt x="21600" y="17107"/>
                  </a:cubicBezTo>
                  <a:lnTo>
                    <a:pt x="21600" y="4547"/>
                  </a:lnTo>
                  <a:cubicBezTo>
                    <a:pt x="21600" y="1499"/>
                    <a:pt x="16263" y="0"/>
                    <a:pt x="108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30" name="Google Shape;5930;p43"/>
            <p:cNvSpPr/>
            <p:nvPr/>
          </p:nvSpPr>
          <p:spPr>
            <a:xfrm>
              <a:off x="665005" y="0"/>
              <a:ext cx="141768" cy="613795"/>
            </a:xfrm>
            <a:custGeom>
              <a:rect b="b" l="l" r="r" t="t"/>
              <a:pathLst>
                <a:path extrusionOk="0" h="21600" w="21417">
                  <a:moveTo>
                    <a:pt x="10737" y="0"/>
                  </a:moveTo>
                  <a:cubicBezTo>
                    <a:pt x="6357" y="0"/>
                    <a:pt x="1945" y="558"/>
                    <a:pt x="335" y="1751"/>
                  </a:cubicBezTo>
                  <a:cubicBezTo>
                    <a:pt x="0" y="1982"/>
                    <a:pt x="0" y="2289"/>
                    <a:pt x="0" y="2443"/>
                  </a:cubicBezTo>
                  <a:lnTo>
                    <a:pt x="0" y="19169"/>
                  </a:lnTo>
                  <a:cubicBezTo>
                    <a:pt x="0" y="19323"/>
                    <a:pt x="0" y="19630"/>
                    <a:pt x="335" y="19783"/>
                  </a:cubicBezTo>
                  <a:cubicBezTo>
                    <a:pt x="1809" y="21023"/>
                    <a:pt x="6210" y="21600"/>
                    <a:pt x="10612" y="21600"/>
                  </a:cubicBezTo>
                  <a:cubicBezTo>
                    <a:pt x="16017" y="21600"/>
                    <a:pt x="21412" y="20733"/>
                    <a:pt x="21412" y="19169"/>
                  </a:cubicBezTo>
                  <a:lnTo>
                    <a:pt x="21412" y="2443"/>
                  </a:lnTo>
                  <a:cubicBezTo>
                    <a:pt x="21600" y="867"/>
                    <a:pt x="16195" y="0"/>
                    <a:pt x="107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31" name="Google Shape;5931;p43"/>
            <p:cNvSpPr/>
            <p:nvPr/>
          </p:nvSpPr>
          <p:spPr>
            <a:xfrm>
              <a:off x="178829" y="65054"/>
              <a:ext cx="433857" cy="551648"/>
            </a:xfrm>
            <a:custGeom>
              <a:rect b="b" l="l" r="r" t="t"/>
              <a:pathLst>
                <a:path extrusionOk="0" h="21600" w="21600">
                  <a:moveTo>
                    <a:pt x="2929" y="15367"/>
                  </a:moveTo>
                  <a:lnTo>
                    <a:pt x="11939" y="17159"/>
                  </a:lnTo>
                  <a:cubicBezTo>
                    <a:pt x="11288" y="18611"/>
                    <a:pt x="9551" y="19722"/>
                    <a:pt x="7487" y="19722"/>
                  </a:cubicBezTo>
                  <a:cubicBezTo>
                    <a:pt x="4882" y="19722"/>
                    <a:pt x="2712" y="18012"/>
                    <a:pt x="2712" y="15964"/>
                  </a:cubicBezTo>
                  <a:cubicBezTo>
                    <a:pt x="2929" y="15709"/>
                    <a:pt x="2929" y="15538"/>
                    <a:pt x="2929" y="15367"/>
                  </a:cubicBezTo>
                  <a:close/>
                  <a:moveTo>
                    <a:pt x="21600" y="0"/>
                  </a:moveTo>
                  <a:lnTo>
                    <a:pt x="0" y="4268"/>
                  </a:lnTo>
                  <a:cubicBezTo>
                    <a:pt x="324" y="4696"/>
                    <a:pt x="434" y="5208"/>
                    <a:pt x="434" y="5804"/>
                  </a:cubicBezTo>
                  <a:lnTo>
                    <a:pt x="434" y="13319"/>
                  </a:lnTo>
                  <a:cubicBezTo>
                    <a:pt x="434" y="13831"/>
                    <a:pt x="324" y="14343"/>
                    <a:pt x="0" y="14939"/>
                  </a:cubicBezTo>
                  <a:lnTo>
                    <a:pt x="541" y="15026"/>
                  </a:lnTo>
                  <a:cubicBezTo>
                    <a:pt x="434" y="15367"/>
                    <a:pt x="434" y="15793"/>
                    <a:pt x="434" y="16050"/>
                  </a:cubicBezTo>
                  <a:cubicBezTo>
                    <a:pt x="434" y="19210"/>
                    <a:pt x="3580" y="21600"/>
                    <a:pt x="7487" y="21600"/>
                  </a:cubicBezTo>
                  <a:cubicBezTo>
                    <a:pt x="10747" y="21600"/>
                    <a:pt x="13458" y="20064"/>
                    <a:pt x="14326" y="17671"/>
                  </a:cubicBezTo>
                  <a:lnTo>
                    <a:pt x="21600" y="1921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932" name="Google Shape;5932;p43"/>
          <p:cNvGrpSpPr/>
          <p:nvPr/>
        </p:nvGrpSpPr>
        <p:grpSpPr>
          <a:xfrm>
            <a:off x="16978828" y="8120167"/>
            <a:ext cx="810586" cy="806744"/>
            <a:chOff x="0" y="0"/>
            <a:chExt cx="810584" cy="806742"/>
          </a:xfrm>
        </p:grpSpPr>
        <p:sp>
          <p:nvSpPr>
            <p:cNvPr id="5933" name="Google Shape;5933;p43"/>
            <p:cNvSpPr/>
            <p:nvPr/>
          </p:nvSpPr>
          <p:spPr>
            <a:xfrm>
              <a:off x="0" y="0"/>
              <a:ext cx="473167" cy="95921"/>
            </a:xfrm>
            <a:custGeom>
              <a:rect b="b" l="l" r="r" t="t"/>
              <a:pathLst>
                <a:path extrusionOk="0" h="21600" w="21600">
                  <a:moveTo>
                    <a:pt x="3185" y="0"/>
                  </a:moveTo>
                  <a:cubicBezTo>
                    <a:pt x="1494" y="0"/>
                    <a:pt x="0" y="7356"/>
                    <a:pt x="0" y="16192"/>
                  </a:cubicBezTo>
                  <a:lnTo>
                    <a:pt x="0" y="21600"/>
                  </a:lnTo>
                  <a:lnTo>
                    <a:pt x="21600" y="21600"/>
                  </a:lnTo>
                  <a:lnTo>
                    <a:pt x="21600" y="16192"/>
                  </a:lnTo>
                  <a:cubicBezTo>
                    <a:pt x="21600" y="7356"/>
                    <a:pt x="20106" y="0"/>
                    <a:pt x="184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34" name="Google Shape;5934;p43"/>
            <p:cNvSpPr/>
            <p:nvPr/>
          </p:nvSpPr>
          <p:spPr>
            <a:xfrm>
              <a:off x="4360" y="141735"/>
              <a:ext cx="475312" cy="479672"/>
            </a:xfrm>
            <a:custGeom>
              <a:rect b="b" l="l" r="r" t="t"/>
              <a:pathLst>
                <a:path extrusionOk="0" h="21600" w="21600">
                  <a:moveTo>
                    <a:pt x="0" y="0"/>
                  </a:moveTo>
                  <a:lnTo>
                    <a:pt x="0" y="21600"/>
                  </a:lnTo>
                  <a:lnTo>
                    <a:pt x="7630" y="21600"/>
                  </a:lnTo>
                  <a:cubicBezTo>
                    <a:pt x="7929" y="20519"/>
                    <a:pt x="8919" y="19733"/>
                    <a:pt x="10206" y="19537"/>
                  </a:cubicBezTo>
                  <a:lnTo>
                    <a:pt x="3667" y="13058"/>
                  </a:lnTo>
                  <a:cubicBezTo>
                    <a:pt x="2179" y="11584"/>
                    <a:pt x="2179" y="9228"/>
                    <a:pt x="3667" y="7754"/>
                  </a:cubicBezTo>
                  <a:cubicBezTo>
                    <a:pt x="4359" y="6968"/>
                    <a:pt x="5252" y="6675"/>
                    <a:pt x="6344" y="6675"/>
                  </a:cubicBezTo>
                  <a:cubicBezTo>
                    <a:pt x="7432" y="6675"/>
                    <a:pt x="8325" y="6968"/>
                    <a:pt x="9117" y="7754"/>
                  </a:cubicBezTo>
                  <a:lnTo>
                    <a:pt x="11196" y="9817"/>
                  </a:lnTo>
                  <a:cubicBezTo>
                    <a:pt x="11297" y="9327"/>
                    <a:pt x="11693" y="8835"/>
                    <a:pt x="12089" y="8442"/>
                  </a:cubicBezTo>
                  <a:cubicBezTo>
                    <a:pt x="12781" y="7754"/>
                    <a:pt x="13675" y="7361"/>
                    <a:pt x="14763" y="7361"/>
                  </a:cubicBezTo>
                  <a:cubicBezTo>
                    <a:pt x="14763" y="6379"/>
                    <a:pt x="15159" y="5398"/>
                    <a:pt x="15854" y="4712"/>
                  </a:cubicBezTo>
                  <a:cubicBezTo>
                    <a:pt x="16647" y="3927"/>
                    <a:pt x="17540" y="3534"/>
                    <a:pt x="18628" y="3534"/>
                  </a:cubicBezTo>
                  <a:cubicBezTo>
                    <a:pt x="19222" y="3534"/>
                    <a:pt x="19817" y="3730"/>
                    <a:pt x="20314" y="3927"/>
                  </a:cubicBezTo>
                  <a:cubicBezTo>
                    <a:pt x="20512" y="3338"/>
                    <a:pt x="20807" y="2845"/>
                    <a:pt x="21304" y="2356"/>
                  </a:cubicBezTo>
                  <a:lnTo>
                    <a:pt x="21600" y="206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35" name="Google Shape;5935;p43"/>
            <p:cNvSpPr/>
            <p:nvPr/>
          </p:nvSpPr>
          <p:spPr>
            <a:xfrm>
              <a:off x="0" y="667151"/>
              <a:ext cx="473167" cy="139591"/>
            </a:xfrm>
            <a:custGeom>
              <a:rect b="b" l="l" r="r" t="t"/>
              <a:pathLst>
                <a:path extrusionOk="0" h="21600" w="21600">
                  <a:moveTo>
                    <a:pt x="0" y="0"/>
                  </a:moveTo>
                  <a:lnTo>
                    <a:pt x="0" y="10795"/>
                  </a:lnTo>
                  <a:cubicBezTo>
                    <a:pt x="0" y="16535"/>
                    <a:pt x="1494" y="21600"/>
                    <a:pt x="3185" y="21600"/>
                  </a:cubicBezTo>
                  <a:lnTo>
                    <a:pt x="18415" y="21600"/>
                  </a:lnTo>
                  <a:cubicBezTo>
                    <a:pt x="20008" y="21600"/>
                    <a:pt x="21401" y="17884"/>
                    <a:pt x="21600" y="12487"/>
                  </a:cubicBezTo>
                  <a:lnTo>
                    <a:pt x="21101" y="11469"/>
                  </a:lnTo>
                  <a:lnTo>
                    <a:pt x="10950" y="11469"/>
                  </a:lnTo>
                  <a:cubicBezTo>
                    <a:pt x="9058" y="11469"/>
                    <a:pt x="7465" y="6415"/>
                    <a:pt x="71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36" name="Google Shape;5936;p43"/>
            <p:cNvSpPr/>
            <p:nvPr/>
          </p:nvSpPr>
          <p:spPr>
            <a:xfrm>
              <a:off x="110125" y="216893"/>
              <a:ext cx="700459" cy="561474"/>
            </a:xfrm>
            <a:custGeom>
              <a:rect b="b" l="l" r="r" t="t"/>
              <a:pathLst>
                <a:path extrusionOk="0" h="21600" w="21285">
                  <a:moveTo>
                    <a:pt x="12696" y="0"/>
                  </a:moveTo>
                  <a:cubicBezTo>
                    <a:pt x="12422" y="0"/>
                    <a:pt x="12157" y="128"/>
                    <a:pt x="11960" y="378"/>
                  </a:cubicBezTo>
                  <a:cubicBezTo>
                    <a:pt x="11562" y="881"/>
                    <a:pt x="11562" y="1720"/>
                    <a:pt x="11960" y="2223"/>
                  </a:cubicBezTo>
                  <a:lnTo>
                    <a:pt x="12687" y="3229"/>
                  </a:lnTo>
                  <a:cubicBezTo>
                    <a:pt x="12952" y="3482"/>
                    <a:pt x="12952" y="4153"/>
                    <a:pt x="12687" y="4406"/>
                  </a:cubicBezTo>
                  <a:cubicBezTo>
                    <a:pt x="12588" y="4574"/>
                    <a:pt x="12408" y="4657"/>
                    <a:pt x="12216" y="4657"/>
                  </a:cubicBezTo>
                  <a:cubicBezTo>
                    <a:pt x="12025" y="4657"/>
                    <a:pt x="11827" y="4574"/>
                    <a:pt x="11695" y="4406"/>
                  </a:cubicBezTo>
                  <a:lnTo>
                    <a:pt x="9905" y="2141"/>
                  </a:lnTo>
                  <a:cubicBezTo>
                    <a:pt x="9707" y="1888"/>
                    <a:pt x="9442" y="1763"/>
                    <a:pt x="9169" y="1763"/>
                  </a:cubicBezTo>
                  <a:cubicBezTo>
                    <a:pt x="8896" y="1763"/>
                    <a:pt x="8614" y="1888"/>
                    <a:pt x="8382" y="2141"/>
                  </a:cubicBezTo>
                  <a:cubicBezTo>
                    <a:pt x="7985" y="2644"/>
                    <a:pt x="7985" y="3482"/>
                    <a:pt x="8382" y="4068"/>
                  </a:cubicBezTo>
                  <a:cubicBezTo>
                    <a:pt x="8382" y="4406"/>
                    <a:pt x="10170" y="6669"/>
                    <a:pt x="10038" y="6669"/>
                  </a:cubicBezTo>
                  <a:cubicBezTo>
                    <a:pt x="10302" y="7005"/>
                    <a:pt x="10302" y="7593"/>
                    <a:pt x="10038" y="7929"/>
                  </a:cubicBezTo>
                  <a:cubicBezTo>
                    <a:pt x="9939" y="8096"/>
                    <a:pt x="9756" y="8179"/>
                    <a:pt x="9575" y="8179"/>
                  </a:cubicBezTo>
                  <a:cubicBezTo>
                    <a:pt x="9392" y="8179"/>
                    <a:pt x="9209" y="8096"/>
                    <a:pt x="9110" y="7929"/>
                  </a:cubicBezTo>
                  <a:lnTo>
                    <a:pt x="7255" y="5580"/>
                  </a:lnTo>
                  <a:cubicBezTo>
                    <a:pt x="7055" y="5327"/>
                    <a:pt x="6790" y="5202"/>
                    <a:pt x="6525" y="5202"/>
                  </a:cubicBezTo>
                  <a:cubicBezTo>
                    <a:pt x="6260" y="5202"/>
                    <a:pt x="5996" y="5327"/>
                    <a:pt x="5798" y="5580"/>
                  </a:cubicBezTo>
                  <a:cubicBezTo>
                    <a:pt x="5333" y="6166"/>
                    <a:pt x="5333" y="7005"/>
                    <a:pt x="5798" y="7508"/>
                  </a:cubicBezTo>
                  <a:lnTo>
                    <a:pt x="7587" y="9774"/>
                  </a:lnTo>
                  <a:cubicBezTo>
                    <a:pt x="7852" y="10109"/>
                    <a:pt x="7852" y="10695"/>
                    <a:pt x="7587" y="11030"/>
                  </a:cubicBezTo>
                  <a:cubicBezTo>
                    <a:pt x="7455" y="11198"/>
                    <a:pt x="7272" y="11283"/>
                    <a:pt x="7089" y="11283"/>
                  </a:cubicBezTo>
                  <a:cubicBezTo>
                    <a:pt x="6908" y="11283"/>
                    <a:pt x="6725" y="11198"/>
                    <a:pt x="6593" y="11030"/>
                  </a:cubicBezTo>
                  <a:lnTo>
                    <a:pt x="1756" y="4992"/>
                  </a:lnTo>
                  <a:cubicBezTo>
                    <a:pt x="1558" y="4699"/>
                    <a:pt x="1293" y="4553"/>
                    <a:pt x="1028" y="4553"/>
                  </a:cubicBezTo>
                  <a:cubicBezTo>
                    <a:pt x="763" y="4553"/>
                    <a:pt x="496" y="4699"/>
                    <a:pt x="298" y="4992"/>
                  </a:cubicBezTo>
                  <a:cubicBezTo>
                    <a:pt x="-99" y="5495"/>
                    <a:pt x="-99" y="6334"/>
                    <a:pt x="298" y="6837"/>
                  </a:cubicBezTo>
                  <a:lnTo>
                    <a:pt x="3678" y="11198"/>
                  </a:lnTo>
                  <a:lnTo>
                    <a:pt x="7055" y="15562"/>
                  </a:lnTo>
                  <a:lnTo>
                    <a:pt x="4008" y="15562"/>
                  </a:lnTo>
                  <a:cubicBezTo>
                    <a:pt x="3413" y="15562"/>
                    <a:pt x="2948" y="16233"/>
                    <a:pt x="2948" y="16904"/>
                  </a:cubicBezTo>
                  <a:cubicBezTo>
                    <a:pt x="2948" y="17657"/>
                    <a:pt x="3413" y="18328"/>
                    <a:pt x="4008" y="18328"/>
                  </a:cubicBezTo>
                  <a:lnTo>
                    <a:pt x="11362" y="18328"/>
                  </a:lnTo>
                  <a:cubicBezTo>
                    <a:pt x="11495" y="18413"/>
                    <a:pt x="13550" y="20844"/>
                    <a:pt x="13550" y="20844"/>
                  </a:cubicBezTo>
                  <a:cubicBezTo>
                    <a:pt x="13947" y="21347"/>
                    <a:pt x="14511" y="21600"/>
                    <a:pt x="15074" y="21600"/>
                  </a:cubicBezTo>
                  <a:cubicBezTo>
                    <a:pt x="15636" y="21600"/>
                    <a:pt x="16199" y="21347"/>
                    <a:pt x="16597" y="20844"/>
                  </a:cubicBezTo>
                  <a:lnTo>
                    <a:pt x="20639" y="15644"/>
                  </a:lnTo>
                  <a:cubicBezTo>
                    <a:pt x="21501" y="14638"/>
                    <a:pt x="21501" y="12875"/>
                    <a:pt x="20639" y="11786"/>
                  </a:cubicBezTo>
                  <a:lnTo>
                    <a:pt x="19777" y="10612"/>
                  </a:lnTo>
                  <a:cubicBezTo>
                    <a:pt x="19512" y="9606"/>
                    <a:pt x="18916" y="8514"/>
                    <a:pt x="18452" y="7508"/>
                  </a:cubicBezTo>
                  <a:cubicBezTo>
                    <a:pt x="17922" y="6419"/>
                    <a:pt x="17459" y="5495"/>
                    <a:pt x="16797" y="4574"/>
                  </a:cubicBezTo>
                  <a:lnTo>
                    <a:pt x="13482" y="378"/>
                  </a:lnTo>
                  <a:cubicBezTo>
                    <a:pt x="13251" y="128"/>
                    <a:pt x="12969" y="0"/>
                    <a:pt x="126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937" name="Google Shape;5937;p43"/>
          <p:cNvGrpSpPr/>
          <p:nvPr/>
        </p:nvGrpSpPr>
        <p:grpSpPr>
          <a:xfrm>
            <a:off x="17007456" y="9180709"/>
            <a:ext cx="807539" cy="806743"/>
            <a:chOff x="0" y="0"/>
            <a:chExt cx="807538" cy="806742"/>
          </a:xfrm>
        </p:grpSpPr>
        <p:sp>
          <p:nvSpPr>
            <p:cNvPr id="5938" name="Google Shape;5938;p43"/>
            <p:cNvSpPr/>
            <p:nvPr/>
          </p:nvSpPr>
          <p:spPr>
            <a:xfrm>
              <a:off x="0" y="0"/>
              <a:ext cx="807538" cy="141805"/>
            </a:xfrm>
            <a:custGeom>
              <a:rect b="b" l="l" r="r" t="t"/>
              <a:pathLst>
                <a:path extrusionOk="0" h="21600" w="20410">
                  <a:moveTo>
                    <a:pt x="1756" y="0"/>
                  </a:moveTo>
                  <a:cubicBezTo>
                    <a:pt x="-612" y="0"/>
                    <a:pt x="-558" y="21589"/>
                    <a:pt x="1756" y="21589"/>
                  </a:cubicBezTo>
                  <a:lnTo>
                    <a:pt x="18674" y="21589"/>
                  </a:lnTo>
                  <a:cubicBezTo>
                    <a:pt x="18709" y="21600"/>
                    <a:pt x="18742" y="21600"/>
                    <a:pt x="18775" y="21600"/>
                  </a:cubicBezTo>
                  <a:cubicBezTo>
                    <a:pt x="20988" y="21600"/>
                    <a:pt x="20955" y="0"/>
                    <a:pt x="186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39" name="Google Shape;5939;p43"/>
            <p:cNvSpPr/>
            <p:nvPr/>
          </p:nvSpPr>
          <p:spPr>
            <a:xfrm>
              <a:off x="45531" y="191840"/>
              <a:ext cx="708608" cy="614902"/>
            </a:xfrm>
            <a:custGeom>
              <a:rect b="b" l="l" r="r" t="t"/>
              <a:pathLst>
                <a:path extrusionOk="0" h="21600" w="21600">
                  <a:moveTo>
                    <a:pt x="18077" y="1838"/>
                  </a:moveTo>
                  <a:cubicBezTo>
                    <a:pt x="18476" y="1838"/>
                    <a:pt x="18809" y="2222"/>
                    <a:pt x="18809" y="2681"/>
                  </a:cubicBezTo>
                  <a:lnTo>
                    <a:pt x="18809" y="4291"/>
                  </a:lnTo>
                  <a:cubicBezTo>
                    <a:pt x="18809" y="4850"/>
                    <a:pt x="18429" y="5144"/>
                    <a:pt x="18052" y="5144"/>
                  </a:cubicBezTo>
                  <a:cubicBezTo>
                    <a:pt x="17758" y="5144"/>
                    <a:pt x="17463" y="4964"/>
                    <a:pt x="17347" y="4597"/>
                  </a:cubicBezTo>
                  <a:lnTo>
                    <a:pt x="12826" y="9882"/>
                  </a:lnTo>
                  <a:cubicBezTo>
                    <a:pt x="12693" y="9997"/>
                    <a:pt x="12495" y="10052"/>
                    <a:pt x="12303" y="10052"/>
                  </a:cubicBezTo>
                  <a:cubicBezTo>
                    <a:pt x="12113" y="10052"/>
                    <a:pt x="11930" y="9997"/>
                    <a:pt x="11831" y="9882"/>
                  </a:cubicBezTo>
                  <a:lnTo>
                    <a:pt x="7974" y="5438"/>
                  </a:lnTo>
                  <a:lnTo>
                    <a:pt x="4188" y="9882"/>
                  </a:lnTo>
                  <a:cubicBezTo>
                    <a:pt x="4031" y="10060"/>
                    <a:pt x="3861" y="10133"/>
                    <a:pt x="3694" y="10133"/>
                  </a:cubicBezTo>
                  <a:cubicBezTo>
                    <a:pt x="3147" y="10133"/>
                    <a:pt x="2679" y="9321"/>
                    <a:pt x="3190" y="8732"/>
                  </a:cubicBezTo>
                  <a:lnTo>
                    <a:pt x="7510" y="3754"/>
                  </a:lnTo>
                  <a:cubicBezTo>
                    <a:pt x="7643" y="3600"/>
                    <a:pt x="7827" y="3525"/>
                    <a:pt x="8008" y="3525"/>
                  </a:cubicBezTo>
                  <a:cubicBezTo>
                    <a:pt x="8192" y="3525"/>
                    <a:pt x="8373" y="3600"/>
                    <a:pt x="8506" y="3754"/>
                  </a:cubicBezTo>
                  <a:lnTo>
                    <a:pt x="12295" y="8120"/>
                  </a:lnTo>
                  <a:lnTo>
                    <a:pt x="16417" y="3447"/>
                  </a:lnTo>
                  <a:cubicBezTo>
                    <a:pt x="15617" y="3141"/>
                    <a:pt x="15818" y="1838"/>
                    <a:pt x="16615" y="1838"/>
                  </a:cubicBezTo>
                  <a:close/>
                  <a:moveTo>
                    <a:pt x="10833" y="18384"/>
                  </a:moveTo>
                  <a:cubicBezTo>
                    <a:pt x="11231" y="18384"/>
                    <a:pt x="11565" y="18765"/>
                    <a:pt x="11565" y="19225"/>
                  </a:cubicBezTo>
                  <a:cubicBezTo>
                    <a:pt x="11565" y="19684"/>
                    <a:pt x="11231" y="20068"/>
                    <a:pt x="10833" y="20068"/>
                  </a:cubicBezTo>
                  <a:cubicBezTo>
                    <a:pt x="10369" y="20068"/>
                    <a:pt x="10035" y="19684"/>
                    <a:pt x="10035" y="19225"/>
                  </a:cubicBezTo>
                  <a:cubicBezTo>
                    <a:pt x="10035" y="18765"/>
                    <a:pt x="10369" y="18384"/>
                    <a:pt x="10833" y="18384"/>
                  </a:cubicBezTo>
                  <a:close/>
                  <a:moveTo>
                    <a:pt x="0" y="0"/>
                  </a:moveTo>
                  <a:lnTo>
                    <a:pt x="0" y="12561"/>
                  </a:lnTo>
                  <a:cubicBezTo>
                    <a:pt x="0" y="13864"/>
                    <a:pt x="930" y="15012"/>
                    <a:pt x="2192" y="15012"/>
                  </a:cubicBezTo>
                  <a:lnTo>
                    <a:pt x="10035" y="15012"/>
                  </a:lnTo>
                  <a:lnTo>
                    <a:pt x="10035" y="16850"/>
                  </a:lnTo>
                  <a:cubicBezTo>
                    <a:pt x="9238" y="17234"/>
                    <a:pt x="8639" y="18077"/>
                    <a:pt x="8639" y="19149"/>
                  </a:cubicBezTo>
                  <a:cubicBezTo>
                    <a:pt x="8639" y="20450"/>
                    <a:pt x="9637" y="21600"/>
                    <a:pt x="10833" y="21600"/>
                  </a:cubicBezTo>
                  <a:cubicBezTo>
                    <a:pt x="11963" y="21600"/>
                    <a:pt x="12959" y="20450"/>
                    <a:pt x="12959" y="19149"/>
                  </a:cubicBezTo>
                  <a:cubicBezTo>
                    <a:pt x="12959" y="18077"/>
                    <a:pt x="12362" y="17156"/>
                    <a:pt x="11565" y="16850"/>
                  </a:cubicBezTo>
                  <a:lnTo>
                    <a:pt x="11565" y="15012"/>
                  </a:lnTo>
                  <a:lnTo>
                    <a:pt x="19474" y="15012"/>
                  </a:lnTo>
                  <a:cubicBezTo>
                    <a:pt x="20602" y="15012"/>
                    <a:pt x="21600" y="13864"/>
                    <a:pt x="21600" y="12561"/>
                  </a:cubicBezTo>
                  <a:lnTo>
                    <a:pt x="21600" y="0"/>
                  </a:lnTo>
                  <a:cubicBezTo>
                    <a:pt x="21334" y="78"/>
                    <a:pt x="21134" y="78"/>
                    <a:pt x="20868" y="78"/>
                  </a:cubicBezTo>
                  <a:lnTo>
                    <a:pt x="730" y="78"/>
                  </a:lnTo>
                  <a:cubicBezTo>
                    <a:pt x="532" y="78"/>
                    <a:pt x="266" y="78"/>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940" name="Google Shape;5940;p43"/>
          <p:cNvGrpSpPr/>
          <p:nvPr/>
        </p:nvGrpSpPr>
        <p:grpSpPr>
          <a:xfrm>
            <a:off x="20128220" y="7127050"/>
            <a:ext cx="806850" cy="808890"/>
            <a:chOff x="0" y="0"/>
            <a:chExt cx="806849" cy="808889"/>
          </a:xfrm>
        </p:grpSpPr>
        <p:sp>
          <p:nvSpPr>
            <p:cNvPr id="5941" name="Google Shape;5941;p43"/>
            <p:cNvSpPr/>
            <p:nvPr/>
          </p:nvSpPr>
          <p:spPr>
            <a:xfrm>
              <a:off x="0" y="667152"/>
              <a:ext cx="237656" cy="141737"/>
            </a:xfrm>
            <a:custGeom>
              <a:rect b="b" l="l" r="r" t="t"/>
              <a:pathLst>
                <a:path extrusionOk="0" h="21600" w="21600">
                  <a:moveTo>
                    <a:pt x="6542" y="0"/>
                  </a:moveTo>
                  <a:cubicBezTo>
                    <a:pt x="2975" y="0"/>
                    <a:pt x="0" y="4989"/>
                    <a:pt x="0" y="10969"/>
                  </a:cubicBezTo>
                  <a:cubicBezTo>
                    <a:pt x="0" y="16622"/>
                    <a:pt x="2975" y="21600"/>
                    <a:pt x="6542" y="21600"/>
                  </a:cubicBezTo>
                  <a:lnTo>
                    <a:pt x="15065" y="21600"/>
                  </a:lnTo>
                  <a:cubicBezTo>
                    <a:pt x="18631" y="21600"/>
                    <a:pt x="21600" y="16622"/>
                    <a:pt x="21600" y="10969"/>
                  </a:cubicBezTo>
                  <a:cubicBezTo>
                    <a:pt x="21600" y="4989"/>
                    <a:pt x="18631" y="0"/>
                    <a:pt x="150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42" name="Google Shape;5942;p43"/>
            <p:cNvSpPr/>
            <p:nvPr/>
          </p:nvSpPr>
          <p:spPr>
            <a:xfrm>
              <a:off x="259525" y="665007"/>
              <a:ext cx="545073" cy="141736"/>
            </a:xfrm>
            <a:custGeom>
              <a:rect b="b" l="l" r="r" t="t"/>
              <a:pathLst>
                <a:path extrusionOk="0" h="21600" w="21600">
                  <a:moveTo>
                    <a:pt x="0" y="0"/>
                  </a:moveTo>
                  <a:cubicBezTo>
                    <a:pt x="603" y="2658"/>
                    <a:pt x="949" y="6982"/>
                    <a:pt x="949" y="10631"/>
                  </a:cubicBezTo>
                  <a:cubicBezTo>
                    <a:pt x="949" y="14955"/>
                    <a:pt x="603" y="18605"/>
                    <a:pt x="0" y="21600"/>
                  </a:cubicBezTo>
                  <a:lnTo>
                    <a:pt x="18748" y="21600"/>
                  </a:lnTo>
                  <a:cubicBezTo>
                    <a:pt x="20303" y="21600"/>
                    <a:pt x="21600" y="16611"/>
                    <a:pt x="21600" y="10631"/>
                  </a:cubicBezTo>
                  <a:cubicBezTo>
                    <a:pt x="21600" y="4989"/>
                    <a:pt x="20391" y="0"/>
                    <a:pt x="1874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43" name="Google Shape;5943;p43"/>
            <p:cNvSpPr/>
            <p:nvPr/>
          </p:nvSpPr>
          <p:spPr>
            <a:xfrm>
              <a:off x="379391" y="237655"/>
              <a:ext cx="50176" cy="47962"/>
            </a:xfrm>
            <a:custGeom>
              <a:rect b="b" l="l" r="r" t="t"/>
              <a:pathLst>
                <a:path extrusionOk="0" h="21600" w="21600">
                  <a:moveTo>
                    <a:pt x="10338" y="0"/>
                  </a:moveTo>
                  <a:cubicBezTo>
                    <a:pt x="4707" y="0"/>
                    <a:pt x="0" y="4925"/>
                    <a:pt x="0" y="10816"/>
                  </a:cubicBezTo>
                  <a:cubicBezTo>
                    <a:pt x="0" y="17673"/>
                    <a:pt x="4707" y="21600"/>
                    <a:pt x="10338" y="21600"/>
                  </a:cubicBezTo>
                  <a:cubicBezTo>
                    <a:pt x="15969" y="21600"/>
                    <a:pt x="21600" y="16706"/>
                    <a:pt x="21600" y="10816"/>
                  </a:cubicBezTo>
                  <a:cubicBezTo>
                    <a:pt x="21600" y="4925"/>
                    <a:pt x="15969" y="0"/>
                    <a:pt x="103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44" name="Google Shape;5944;p43"/>
            <p:cNvSpPr/>
            <p:nvPr/>
          </p:nvSpPr>
          <p:spPr>
            <a:xfrm>
              <a:off x="335791" y="335791"/>
              <a:ext cx="133016" cy="45746"/>
            </a:xfrm>
            <a:custGeom>
              <a:rect b="b" l="l" r="r" t="t"/>
              <a:pathLst>
                <a:path extrusionOk="0" h="21600" w="21600">
                  <a:moveTo>
                    <a:pt x="10980" y="0"/>
                  </a:moveTo>
                  <a:cubicBezTo>
                    <a:pt x="6372" y="0"/>
                    <a:pt x="1776" y="8235"/>
                    <a:pt x="0" y="21600"/>
                  </a:cubicBezTo>
                  <a:lnTo>
                    <a:pt x="21600" y="21600"/>
                  </a:lnTo>
                  <a:cubicBezTo>
                    <a:pt x="20184" y="8235"/>
                    <a:pt x="15936" y="0"/>
                    <a:pt x="109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45" name="Google Shape;5945;p43"/>
            <p:cNvSpPr/>
            <p:nvPr/>
          </p:nvSpPr>
          <p:spPr>
            <a:xfrm>
              <a:off x="191910" y="98135"/>
              <a:ext cx="425138" cy="520020"/>
            </a:xfrm>
            <a:custGeom>
              <a:rect b="b" l="l" r="r" t="t"/>
              <a:pathLst>
                <a:path extrusionOk="0" h="21600" w="21600">
                  <a:moveTo>
                    <a:pt x="10633" y="3803"/>
                  </a:moveTo>
                  <a:cubicBezTo>
                    <a:pt x="12518" y="3803"/>
                    <a:pt x="14181" y="5160"/>
                    <a:pt x="14181" y="6793"/>
                  </a:cubicBezTo>
                  <a:cubicBezTo>
                    <a:pt x="14181" y="7336"/>
                    <a:pt x="13956" y="7879"/>
                    <a:pt x="13513" y="8512"/>
                  </a:cubicBezTo>
                  <a:cubicBezTo>
                    <a:pt x="15288" y="9417"/>
                    <a:pt x="16618" y="10866"/>
                    <a:pt x="16618" y="12769"/>
                  </a:cubicBezTo>
                  <a:cubicBezTo>
                    <a:pt x="16727" y="13312"/>
                    <a:pt x="16175" y="13764"/>
                    <a:pt x="15619" y="13764"/>
                  </a:cubicBezTo>
                  <a:lnTo>
                    <a:pt x="5872" y="13764"/>
                  </a:lnTo>
                  <a:cubicBezTo>
                    <a:pt x="5207" y="13764"/>
                    <a:pt x="4652" y="13312"/>
                    <a:pt x="4652" y="12769"/>
                  </a:cubicBezTo>
                  <a:cubicBezTo>
                    <a:pt x="4652" y="10958"/>
                    <a:pt x="5872" y="9417"/>
                    <a:pt x="7753" y="8512"/>
                  </a:cubicBezTo>
                  <a:cubicBezTo>
                    <a:pt x="7310" y="8060"/>
                    <a:pt x="6980" y="7425"/>
                    <a:pt x="6980" y="6793"/>
                  </a:cubicBezTo>
                  <a:cubicBezTo>
                    <a:pt x="6980" y="5160"/>
                    <a:pt x="8639" y="3803"/>
                    <a:pt x="10633" y="3803"/>
                  </a:cubicBezTo>
                  <a:close/>
                  <a:moveTo>
                    <a:pt x="3544" y="0"/>
                  </a:moveTo>
                  <a:cubicBezTo>
                    <a:pt x="1660" y="0"/>
                    <a:pt x="0" y="1357"/>
                    <a:pt x="0" y="2898"/>
                  </a:cubicBezTo>
                  <a:lnTo>
                    <a:pt x="0" y="14672"/>
                  </a:lnTo>
                  <a:cubicBezTo>
                    <a:pt x="0" y="16302"/>
                    <a:pt x="1660" y="17659"/>
                    <a:pt x="3544" y="17659"/>
                  </a:cubicBezTo>
                  <a:lnTo>
                    <a:pt x="6867" y="17659"/>
                  </a:lnTo>
                  <a:lnTo>
                    <a:pt x="9747" y="21192"/>
                  </a:lnTo>
                  <a:cubicBezTo>
                    <a:pt x="9968" y="21462"/>
                    <a:pt x="10359" y="21600"/>
                    <a:pt x="10745" y="21600"/>
                  </a:cubicBezTo>
                  <a:cubicBezTo>
                    <a:pt x="11132" y="21600"/>
                    <a:pt x="11519" y="21462"/>
                    <a:pt x="11741" y="21192"/>
                  </a:cubicBezTo>
                  <a:lnTo>
                    <a:pt x="14624" y="17659"/>
                  </a:lnTo>
                  <a:lnTo>
                    <a:pt x="17947" y="17659"/>
                  </a:lnTo>
                  <a:cubicBezTo>
                    <a:pt x="19940" y="17659"/>
                    <a:pt x="21600" y="16302"/>
                    <a:pt x="21600" y="14672"/>
                  </a:cubicBezTo>
                  <a:lnTo>
                    <a:pt x="21600" y="2898"/>
                  </a:lnTo>
                  <a:cubicBezTo>
                    <a:pt x="21600" y="1357"/>
                    <a:pt x="19940" y="0"/>
                    <a:pt x="179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46" name="Google Shape;5946;p43"/>
            <p:cNvSpPr/>
            <p:nvPr/>
          </p:nvSpPr>
          <p:spPr>
            <a:xfrm>
              <a:off x="0" y="0"/>
              <a:ext cx="327071" cy="473167"/>
            </a:xfrm>
            <a:custGeom>
              <a:rect b="b" l="l" r="r" t="t"/>
              <a:pathLst>
                <a:path extrusionOk="0" h="21600" w="21600">
                  <a:moveTo>
                    <a:pt x="4753" y="0"/>
                  </a:moveTo>
                  <a:cubicBezTo>
                    <a:pt x="2162" y="0"/>
                    <a:pt x="0" y="1494"/>
                    <a:pt x="0" y="3185"/>
                  </a:cubicBezTo>
                  <a:lnTo>
                    <a:pt x="0" y="14034"/>
                  </a:lnTo>
                  <a:cubicBezTo>
                    <a:pt x="0" y="15825"/>
                    <a:pt x="2162" y="17218"/>
                    <a:pt x="4753" y="17218"/>
                  </a:cubicBezTo>
                  <a:cubicBezTo>
                    <a:pt x="4753" y="17218"/>
                    <a:pt x="5475" y="18911"/>
                    <a:pt x="6339" y="20504"/>
                  </a:cubicBezTo>
                  <a:cubicBezTo>
                    <a:pt x="6769" y="21101"/>
                    <a:pt x="7057" y="21600"/>
                    <a:pt x="7921" y="21600"/>
                  </a:cubicBezTo>
                  <a:cubicBezTo>
                    <a:pt x="8643" y="21600"/>
                    <a:pt x="9072" y="21401"/>
                    <a:pt x="9648" y="21003"/>
                  </a:cubicBezTo>
                  <a:lnTo>
                    <a:pt x="9648" y="7664"/>
                  </a:lnTo>
                  <a:cubicBezTo>
                    <a:pt x="9648" y="4679"/>
                    <a:pt x="12962" y="2290"/>
                    <a:pt x="17281" y="2290"/>
                  </a:cubicBezTo>
                  <a:lnTo>
                    <a:pt x="21600" y="2290"/>
                  </a:lnTo>
                  <a:cubicBezTo>
                    <a:pt x="20882" y="897"/>
                    <a:pt x="19296" y="0"/>
                    <a:pt x="1728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47" name="Google Shape;5947;p43"/>
            <p:cNvSpPr/>
            <p:nvPr/>
          </p:nvSpPr>
          <p:spPr>
            <a:xfrm>
              <a:off x="481886" y="0"/>
              <a:ext cx="324963" cy="473236"/>
            </a:xfrm>
            <a:custGeom>
              <a:rect b="b" l="l" r="r" t="t"/>
              <a:pathLst>
                <a:path extrusionOk="0" h="21600" w="21461">
                  <a:moveTo>
                    <a:pt x="4319" y="0"/>
                  </a:moveTo>
                  <a:cubicBezTo>
                    <a:pt x="2450" y="0"/>
                    <a:pt x="576" y="897"/>
                    <a:pt x="0" y="2091"/>
                  </a:cubicBezTo>
                  <a:lnTo>
                    <a:pt x="4319" y="2091"/>
                  </a:lnTo>
                  <a:cubicBezTo>
                    <a:pt x="8638" y="2091"/>
                    <a:pt x="12093" y="4479"/>
                    <a:pt x="12093" y="7464"/>
                  </a:cubicBezTo>
                  <a:lnTo>
                    <a:pt x="12093" y="20899"/>
                  </a:lnTo>
                  <a:cubicBezTo>
                    <a:pt x="12642" y="21278"/>
                    <a:pt x="13108" y="21600"/>
                    <a:pt x="13679" y="21600"/>
                  </a:cubicBezTo>
                  <a:cubicBezTo>
                    <a:pt x="13858" y="21600"/>
                    <a:pt x="14050" y="21568"/>
                    <a:pt x="14255" y="21496"/>
                  </a:cubicBezTo>
                  <a:cubicBezTo>
                    <a:pt x="14831" y="21398"/>
                    <a:pt x="14977" y="20899"/>
                    <a:pt x="15119" y="20501"/>
                  </a:cubicBezTo>
                  <a:cubicBezTo>
                    <a:pt x="15983" y="19007"/>
                    <a:pt x="16847" y="17317"/>
                    <a:pt x="16847" y="17317"/>
                  </a:cubicBezTo>
                  <a:cubicBezTo>
                    <a:pt x="19296" y="17317"/>
                    <a:pt x="21454" y="15823"/>
                    <a:pt x="21454" y="14031"/>
                  </a:cubicBezTo>
                  <a:lnTo>
                    <a:pt x="21454" y="3184"/>
                  </a:lnTo>
                  <a:cubicBezTo>
                    <a:pt x="21600" y="1494"/>
                    <a:pt x="19438" y="0"/>
                    <a:pt x="169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948" name="Google Shape;5948;p43"/>
          <p:cNvGrpSpPr/>
          <p:nvPr/>
        </p:nvGrpSpPr>
        <p:grpSpPr>
          <a:xfrm>
            <a:off x="7628319" y="7127093"/>
            <a:ext cx="808960" cy="808890"/>
            <a:chOff x="0" y="69"/>
            <a:chExt cx="808958" cy="808889"/>
          </a:xfrm>
        </p:grpSpPr>
        <p:sp>
          <p:nvSpPr>
            <p:cNvPr id="5949" name="Google Shape;5949;p43"/>
            <p:cNvSpPr/>
            <p:nvPr/>
          </p:nvSpPr>
          <p:spPr>
            <a:xfrm>
              <a:off x="263885" y="525486"/>
              <a:ext cx="93707" cy="91631"/>
            </a:xfrm>
            <a:custGeom>
              <a:rect b="b" l="l" r="r" t="t"/>
              <a:pathLst>
                <a:path extrusionOk="0" h="21600" w="21600">
                  <a:moveTo>
                    <a:pt x="10545" y="0"/>
                  </a:moveTo>
                  <a:cubicBezTo>
                    <a:pt x="4515" y="0"/>
                    <a:pt x="0" y="5139"/>
                    <a:pt x="0" y="10800"/>
                  </a:cubicBezTo>
                  <a:cubicBezTo>
                    <a:pt x="0" y="17489"/>
                    <a:pt x="5025" y="21600"/>
                    <a:pt x="10545" y="21600"/>
                  </a:cubicBezTo>
                  <a:cubicBezTo>
                    <a:pt x="17085" y="21600"/>
                    <a:pt x="21600" y="16461"/>
                    <a:pt x="21600" y="10800"/>
                  </a:cubicBezTo>
                  <a:cubicBezTo>
                    <a:pt x="21600" y="4633"/>
                    <a:pt x="16575" y="0"/>
                    <a:pt x="105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50" name="Google Shape;5950;p43"/>
            <p:cNvSpPr/>
            <p:nvPr/>
          </p:nvSpPr>
          <p:spPr>
            <a:xfrm>
              <a:off x="0" y="69"/>
              <a:ext cx="808958" cy="808889"/>
            </a:xfrm>
            <a:custGeom>
              <a:rect b="b" l="l" r="r" t="t"/>
              <a:pathLst>
                <a:path extrusionOk="0" h="21600" w="21600">
                  <a:moveTo>
                    <a:pt x="6835" y="5106"/>
                  </a:moveTo>
                  <a:cubicBezTo>
                    <a:pt x="7314" y="5106"/>
                    <a:pt x="7724" y="5723"/>
                    <a:pt x="7279" y="6171"/>
                  </a:cubicBezTo>
                  <a:lnTo>
                    <a:pt x="6462" y="6986"/>
                  </a:lnTo>
                  <a:lnTo>
                    <a:pt x="7279" y="7743"/>
                  </a:lnTo>
                  <a:cubicBezTo>
                    <a:pt x="7724" y="8191"/>
                    <a:pt x="7314" y="8808"/>
                    <a:pt x="6835" y="8808"/>
                  </a:cubicBezTo>
                  <a:cubicBezTo>
                    <a:pt x="6691" y="8808"/>
                    <a:pt x="6540" y="8752"/>
                    <a:pt x="6405" y="8617"/>
                  </a:cubicBezTo>
                  <a:lnTo>
                    <a:pt x="5590" y="7801"/>
                  </a:lnTo>
                  <a:lnTo>
                    <a:pt x="4775" y="8617"/>
                  </a:lnTo>
                  <a:cubicBezTo>
                    <a:pt x="4647" y="8787"/>
                    <a:pt x="4494" y="8858"/>
                    <a:pt x="4346" y="8858"/>
                  </a:cubicBezTo>
                  <a:cubicBezTo>
                    <a:pt x="3886" y="8858"/>
                    <a:pt x="3461" y="8183"/>
                    <a:pt x="3901" y="7743"/>
                  </a:cubicBezTo>
                  <a:lnTo>
                    <a:pt x="4716" y="6986"/>
                  </a:lnTo>
                  <a:lnTo>
                    <a:pt x="3901" y="6171"/>
                  </a:lnTo>
                  <a:cubicBezTo>
                    <a:pt x="3454" y="5723"/>
                    <a:pt x="3866" y="5106"/>
                    <a:pt x="4344" y="5106"/>
                  </a:cubicBezTo>
                  <a:cubicBezTo>
                    <a:pt x="4489" y="5106"/>
                    <a:pt x="4640" y="5163"/>
                    <a:pt x="4775" y="5298"/>
                  </a:cubicBezTo>
                  <a:lnTo>
                    <a:pt x="5590" y="6113"/>
                  </a:lnTo>
                  <a:lnTo>
                    <a:pt x="6405" y="5298"/>
                  </a:lnTo>
                  <a:cubicBezTo>
                    <a:pt x="6540" y="5163"/>
                    <a:pt x="6691" y="5106"/>
                    <a:pt x="6835" y="5106"/>
                  </a:cubicBezTo>
                  <a:close/>
                  <a:moveTo>
                    <a:pt x="15860" y="12790"/>
                  </a:moveTo>
                  <a:cubicBezTo>
                    <a:pt x="16337" y="12790"/>
                    <a:pt x="16749" y="13409"/>
                    <a:pt x="16302" y="13857"/>
                  </a:cubicBezTo>
                  <a:lnTo>
                    <a:pt x="15487" y="14672"/>
                  </a:lnTo>
                  <a:lnTo>
                    <a:pt x="16302" y="15487"/>
                  </a:lnTo>
                  <a:cubicBezTo>
                    <a:pt x="16749" y="15934"/>
                    <a:pt x="16337" y="16553"/>
                    <a:pt x="15860" y="16553"/>
                  </a:cubicBezTo>
                  <a:cubicBezTo>
                    <a:pt x="15714" y="16553"/>
                    <a:pt x="15563" y="16496"/>
                    <a:pt x="15428" y="16361"/>
                  </a:cubicBezTo>
                  <a:lnTo>
                    <a:pt x="14613" y="15546"/>
                  </a:lnTo>
                  <a:lnTo>
                    <a:pt x="13798" y="16361"/>
                  </a:lnTo>
                  <a:cubicBezTo>
                    <a:pt x="13663" y="16496"/>
                    <a:pt x="13512" y="16553"/>
                    <a:pt x="13368" y="16553"/>
                  </a:cubicBezTo>
                  <a:cubicBezTo>
                    <a:pt x="12889" y="16553"/>
                    <a:pt x="12479" y="15934"/>
                    <a:pt x="12926" y="15487"/>
                  </a:cubicBezTo>
                  <a:lnTo>
                    <a:pt x="13741" y="14672"/>
                  </a:lnTo>
                  <a:lnTo>
                    <a:pt x="12926" y="13857"/>
                  </a:lnTo>
                  <a:cubicBezTo>
                    <a:pt x="12479" y="13409"/>
                    <a:pt x="12889" y="12790"/>
                    <a:pt x="13368" y="12790"/>
                  </a:cubicBezTo>
                  <a:cubicBezTo>
                    <a:pt x="13512" y="12790"/>
                    <a:pt x="13663" y="12848"/>
                    <a:pt x="13798" y="12983"/>
                  </a:cubicBezTo>
                  <a:lnTo>
                    <a:pt x="14613" y="13798"/>
                  </a:lnTo>
                  <a:lnTo>
                    <a:pt x="15428" y="12983"/>
                  </a:lnTo>
                  <a:cubicBezTo>
                    <a:pt x="15563" y="12848"/>
                    <a:pt x="15714" y="12790"/>
                    <a:pt x="15860" y="12790"/>
                  </a:cubicBezTo>
                  <a:close/>
                  <a:moveTo>
                    <a:pt x="14589" y="5047"/>
                  </a:moveTo>
                  <a:cubicBezTo>
                    <a:pt x="14735" y="5047"/>
                    <a:pt x="14885" y="5104"/>
                    <a:pt x="15022" y="5239"/>
                  </a:cubicBezTo>
                  <a:lnTo>
                    <a:pt x="16243" y="6463"/>
                  </a:lnTo>
                  <a:cubicBezTo>
                    <a:pt x="16476" y="6695"/>
                    <a:pt x="16476" y="7102"/>
                    <a:pt x="16243" y="7335"/>
                  </a:cubicBezTo>
                  <a:lnTo>
                    <a:pt x="15022" y="8558"/>
                  </a:lnTo>
                  <a:cubicBezTo>
                    <a:pt x="14885" y="8693"/>
                    <a:pt x="14735" y="8751"/>
                    <a:pt x="14589" y="8751"/>
                  </a:cubicBezTo>
                  <a:cubicBezTo>
                    <a:pt x="14112" y="8751"/>
                    <a:pt x="13700" y="8131"/>
                    <a:pt x="14147" y="7684"/>
                  </a:cubicBezTo>
                  <a:lnTo>
                    <a:pt x="14264" y="7568"/>
                  </a:lnTo>
                  <a:cubicBezTo>
                    <a:pt x="11411" y="7684"/>
                    <a:pt x="9199" y="9955"/>
                    <a:pt x="8966" y="12809"/>
                  </a:cubicBezTo>
                  <a:cubicBezTo>
                    <a:pt x="10073" y="13099"/>
                    <a:pt x="10771" y="14030"/>
                    <a:pt x="10771" y="15197"/>
                  </a:cubicBezTo>
                  <a:cubicBezTo>
                    <a:pt x="10771" y="16651"/>
                    <a:pt x="9664" y="17815"/>
                    <a:pt x="8267" y="17815"/>
                  </a:cubicBezTo>
                  <a:cubicBezTo>
                    <a:pt x="6930" y="17815"/>
                    <a:pt x="5764" y="16651"/>
                    <a:pt x="5764" y="15254"/>
                  </a:cubicBezTo>
                  <a:cubicBezTo>
                    <a:pt x="5764" y="14090"/>
                    <a:pt x="6521" y="13099"/>
                    <a:pt x="7628" y="12809"/>
                  </a:cubicBezTo>
                  <a:cubicBezTo>
                    <a:pt x="7918" y="9316"/>
                    <a:pt x="10771" y="6463"/>
                    <a:pt x="14323" y="6287"/>
                  </a:cubicBezTo>
                  <a:lnTo>
                    <a:pt x="14147" y="6113"/>
                  </a:lnTo>
                  <a:cubicBezTo>
                    <a:pt x="13700" y="5666"/>
                    <a:pt x="14112" y="5047"/>
                    <a:pt x="14589" y="5047"/>
                  </a:cubicBezTo>
                  <a:close/>
                  <a:moveTo>
                    <a:pt x="10771" y="0"/>
                  </a:moveTo>
                  <a:cubicBezTo>
                    <a:pt x="4891" y="0"/>
                    <a:pt x="0" y="4774"/>
                    <a:pt x="0" y="10770"/>
                  </a:cubicBezTo>
                  <a:cubicBezTo>
                    <a:pt x="0" y="16651"/>
                    <a:pt x="4832" y="21600"/>
                    <a:pt x="10771" y="21600"/>
                  </a:cubicBezTo>
                  <a:cubicBezTo>
                    <a:pt x="16651" y="21600"/>
                    <a:pt x="21600" y="16710"/>
                    <a:pt x="21600" y="10770"/>
                  </a:cubicBezTo>
                  <a:cubicBezTo>
                    <a:pt x="21541" y="9898"/>
                    <a:pt x="21367" y="9024"/>
                    <a:pt x="21251" y="8209"/>
                  </a:cubicBezTo>
                  <a:cubicBezTo>
                    <a:pt x="20785" y="9024"/>
                    <a:pt x="20027" y="9490"/>
                    <a:pt x="19039" y="9490"/>
                  </a:cubicBezTo>
                  <a:cubicBezTo>
                    <a:pt x="17699" y="9490"/>
                    <a:pt x="16535" y="8325"/>
                    <a:pt x="16535" y="6986"/>
                  </a:cubicBezTo>
                  <a:cubicBezTo>
                    <a:pt x="16535" y="5589"/>
                    <a:pt x="17699" y="4424"/>
                    <a:pt x="19039" y="4424"/>
                  </a:cubicBezTo>
                  <a:cubicBezTo>
                    <a:pt x="19213" y="4424"/>
                    <a:pt x="19445" y="4424"/>
                    <a:pt x="19562" y="4483"/>
                  </a:cubicBezTo>
                  <a:cubicBezTo>
                    <a:pt x="17524" y="1630"/>
                    <a:pt x="14264"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51" name="Google Shape;5951;p43"/>
            <p:cNvSpPr/>
            <p:nvPr/>
          </p:nvSpPr>
          <p:spPr>
            <a:xfrm>
              <a:off x="665007" y="213710"/>
              <a:ext cx="93776" cy="93776"/>
            </a:xfrm>
            <a:custGeom>
              <a:rect b="b" l="l" r="r" t="t"/>
              <a:pathLst>
                <a:path extrusionOk="0" h="21600" w="21600">
                  <a:moveTo>
                    <a:pt x="10553" y="0"/>
                  </a:moveTo>
                  <a:cubicBezTo>
                    <a:pt x="5021" y="0"/>
                    <a:pt x="0" y="4527"/>
                    <a:pt x="0" y="11047"/>
                  </a:cubicBezTo>
                  <a:cubicBezTo>
                    <a:pt x="0" y="17073"/>
                    <a:pt x="5021" y="21600"/>
                    <a:pt x="10553" y="21600"/>
                  </a:cubicBezTo>
                  <a:cubicBezTo>
                    <a:pt x="17089" y="21600"/>
                    <a:pt x="21600" y="16579"/>
                    <a:pt x="21600" y="11047"/>
                  </a:cubicBezTo>
                  <a:cubicBezTo>
                    <a:pt x="21600" y="5021"/>
                    <a:pt x="16579" y="0"/>
                    <a:pt x="105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952" name="Google Shape;5952;p43"/>
          <p:cNvGrpSpPr/>
          <p:nvPr/>
        </p:nvGrpSpPr>
        <p:grpSpPr>
          <a:xfrm>
            <a:off x="7628873" y="8118479"/>
            <a:ext cx="807853" cy="810067"/>
            <a:chOff x="-1" y="0"/>
            <a:chExt cx="807851" cy="810065"/>
          </a:xfrm>
        </p:grpSpPr>
        <p:sp>
          <p:nvSpPr>
            <p:cNvPr id="5953" name="Google Shape;5953;p43"/>
            <p:cNvSpPr/>
            <p:nvPr/>
          </p:nvSpPr>
          <p:spPr>
            <a:xfrm>
              <a:off x="17976" y="373992"/>
              <a:ext cx="154851" cy="152602"/>
            </a:xfrm>
            <a:custGeom>
              <a:rect b="b" l="l" r="r" t="t"/>
              <a:pathLst>
                <a:path extrusionOk="0" h="21600" w="20725">
                  <a:moveTo>
                    <a:pt x="15947" y="0"/>
                  </a:moveTo>
                  <a:cubicBezTo>
                    <a:pt x="14743" y="0"/>
                    <a:pt x="13576" y="460"/>
                    <a:pt x="12696" y="1381"/>
                  </a:cubicBezTo>
                  <a:lnTo>
                    <a:pt x="1313" y="13420"/>
                  </a:lnTo>
                  <a:cubicBezTo>
                    <a:pt x="-438" y="15272"/>
                    <a:pt x="-438" y="18358"/>
                    <a:pt x="1313" y="20209"/>
                  </a:cubicBezTo>
                  <a:cubicBezTo>
                    <a:pt x="2341" y="21140"/>
                    <a:pt x="3582" y="21600"/>
                    <a:pt x="4786" y="21600"/>
                  </a:cubicBezTo>
                  <a:cubicBezTo>
                    <a:pt x="5990" y="21600"/>
                    <a:pt x="7157" y="21140"/>
                    <a:pt x="8028" y="20209"/>
                  </a:cubicBezTo>
                  <a:lnTo>
                    <a:pt x="19411" y="8170"/>
                  </a:lnTo>
                  <a:cubicBezTo>
                    <a:pt x="21162" y="6318"/>
                    <a:pt x="21162" y="3233"/>
                    <a:pt x="19411" y="1381"/>
                  </a:cubicBezTo>
                  <a:cubicBezTo>
                    <a:pt x="18393" y="460"/>
                    <a:pt x="17151" y="0"/>
                    <a:pt x="159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54" name="Google Shape;5954;p43"/>
            <p:cNvSpPr/>
            <p:nvPr/>
          </p:nvSpPr>
          <p:spPr>
            <a:xfrm>
              <a:off x="103031" y="454618"/>
              <a:ext cx="154297" cy="154816"/>
            </a:xfrm>
            <a:custGeom>
              <a:rect b="b" l="l" r="r" t="t"/>
              <a:pathLst>
                <a:path extrusionOk="0" h="21600" w="20651">
                  <a:moveTo>
                    <a:pt x="15901" y="0"/>
                  </a:moveTo>
                  <a:cubicBezTo>
                    <a:pt x="14734" y="0"/>
                    <a:pt x="13567" y="454"/>
                    <a:pt x="12696" y="1371"/>
                  </a:cubicBezTo>
                  <a:lnTo>
                    <a:pt x="1313" y="13238"/>
                  </a:lnTo>
                  <a:cubicBezTo>
                    <a:pt x="-438" y="15063"/>
                    <a:pt x="-438" y="18105"/>
                    <a:pt x="1313" y="20229"/>
                  </a:cubicBezTo>
                  <a:cubicBezTo>
                    <a:pt x="2193" y="21146"/>
                    <a:pt x="3360" y="21600"/>
                    <a:pt x="4564" y="21600"/>
                  </a:cubicBezTo>
                  <a:cubicBezTo>
                    <a:pt x="5768" y="21600"/>
                    <a:pt x="7009" y="21146"/>
                    <a:pt x="8028" y="20229"/>
                  </a:cubicBezTo>
                  <a:lnTo>
                    <a:pt x="19115" y="8372"/>
                  </a:lnTo>
                  <a:cubicBezTo>
                    <a:pt x="21162" y="6547"/>
                    <a:pt x="21162" y="3505"/>
                    <a:pt x="19115" y="1371"/>
                  </a:cubicBezTo>
                  <a:cubicBezTo>
                    <a:pt x="18235" y="454"/>
                    <a:pt x="17068" y="0"/>
                    <a:pt x="159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55" name="Google Shape;5955;p43"/>
            <p:cNvSpPr/>
            <p:nvPr/>
          </p:nvSpPr>
          <p:spPr>
            <a:xfrm>
              <a:off x="188086" y="539673"/>
              <a:ext cx="152636" cy="154263"/>
            </a:xfrm>
            <a:custGeom>
              <a:rect b="b" l="l" r="r" t="t"/>
              <a:pathLst>
                <a:path extrusionOk="0" h="21600" w="20713">
                  <a:moveTo>
                    <a:pt x="16122" y="0"/>
                  </a:moveTo>
                  <a:cubicBezTo>
                    <a:pt x="14939" y="0"/>
                    <a:pt x="13756" y="455"/>
                    <a:pt x="12873" y="1376"/>
                  </a:cubicBezTo>
                  <a:lnTo>
                    <a:pt x="1331" y="13276"/>
                  </a:lnTo>
                  <a:cubicBezTo>
                    <a:pt x="-444" y="15107"/>
                    <a:pt x="-444" y="18160"/>
                    <a:pt x="1331" y="19991"/>
                  </a:cubicBezTo>
                  <a:cubicBezTo>
                    <a:pt x="2214" y="21067"/>
                    <a:pt x="3397" y="21600"/>
                    <a:pt x="4580" y="21600"/>
                  </a:cubicBezTo>
                  <a:cubicBezTo>
                    <a:pt x="5764" y="21600"/>
                    <a:pt x="6947" y="21067"/>
                    <a:pt x="7839" y="19991"/>
                  </a:cubicBezTo>
                  <a:lnTo>
                    <a:pt x="19381" y="8092"/>
                  </a:lnTo>
                  <a:cubicBezTo>
                    <a:pt x="21156" y="6260"/>
                    <a:pt x="21156" y="3208"/>
                    <a:pt x="19381" y="1376"/>
                  </a:cubicBezTo>
                  <a:cubicBezTo>
                    <a:pt x="18489" y="455"/>
                    <a:pt x="17306" y="0"/>
                    <a:pt x="161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56" name="Google Shape;5956;p43"/>
            <p:cNvSpPr/>
            <p:nvPr/>
          </p:nvSpPr>
          <p:spPr>
            <a:xfrm>
              <a:off x="268781" y="623067"/>
              <a:ext cx="154782" cy="154263"/>
            </a:xfrm>
            <a:custGeom>
              <a:rect b="b" l="l" r="r" t="t"/>
              <a:pathLst>
                <a:path extrusionOk="0" h="21600" w="20724">
                  <a:moveTo>
                    <a:pt x="16056" y="0"/>
                  </a:moveTo>
                  <a:cubicBezTo>
                    <a:pt x="14889" y="0"/>
                    <a:pt x="13721" y="533"/>
                    <a:pt x="12693" y="1599"/>
                  </a:cubicBezTo>
                  <a:lnTo>
                    <a:pt x="1313" y="13508"/>
                  </a:lnTo>
                  <a:cubicBezTo>
                    <a:pt x="-438" y="15340"/>
                    <a:pt x="-438" y="18392"/>
                    <a:pt x="1313" y="20224"/>
                  </a:cubicBezTo>
                  <a:cubicBezTo>
                    <a:pt x="2333" y="21145"/>
                    <a:pt x="3648" y="21600"/>
                    <a:pt x="4881" y="21600"/>
                  </a:cubicBezTo>
                  <a:cubicBezTo>
                    <a:pt x="6123" y="21600"/>
                    <a:pt x="7290" y="21145"/>
                    <a:pt x="8022" y="20224"/>
                  </a:cubicBezTo>
                  <a:lnTo>
                    <a:pt x="19411" y="8314"/>
                  </a:lnTo>
                  <a:cubicBezTo>
                    <a:pt x="21162" y="6483"/>
                    <a:pt x="21162" y="3430"/>
                    <a:pt x="19411" y="1599"/>
                  </a:cubicBezTo>
                  <a:cubicBezTo>
                    <a:pt x="18391" y="533"/>
                    <a:pt x="17224" y="0"/>
                    <a:pt x="160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57" name="Google Shape;5957;p43"/>
            <p:cNvSpPr/>
            <p:nvPr/>
          </p:nvSpPr>
          <p:spPr>
            <a:xfrm>
              <a:off x="405032" y="706461"/>
              <a:ext cx="99226" cy="103604"/>
            </a:xfrm>
            <a:custGeom>
              <a:rect b="b" l="l" r="r" t="t"/>
              <a:pathLst>
                <a:path extrusionOk="0" h="21600" w="20911">
                  <a:moveTo>
                    <a:pt x="9641" y="0"/>
                  </a:moveTo>
                  <a:lnTo>
                    <a:pt x="7803" y="1818"/>
                  </a:lnTo>
                  <a:lnTo>
                    <a:pt x="0" y="10908"/>
                  </a:lnTo>
                  <a:lnTo>
                    <a:pt x="8722" y="19551"/>
                  </a:lnTo>
                  <a:cubicBezTo>
                    <a:pt x="10107" y="20907"/>
                    <a:pt x="11945" y="21600"/>
                    <a:pt x="13783" y="21600"/>
                  </a:cubicBezTo>
                  <a:cubicBezTo>
                    <a:pt x="15620" y="21600"/>
                    <a:pt x="17458" y="20907"/>
                    <a:pt x="18843" y="19551"/>
                  </a:cubicBezTo>
                  <a:cubicBezTo>
                    <a:pt x="21600" y="16824"/>
                    <a:pt x="21600" y="12279"/>
                    <a:pt x="18843" y="9552"/>
                  </a:cubicBezTo>
                  <a:lnTo>
                    <a:pt x="964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58" name="Google Shape;5958;p43"/>
            <p:cNvSpPr/>
            <p:nvPr/>
          </p:nvSpPr>
          <p:spPr>
            <a:xfrm>
              <a:off x="-1" y="46368"/>
              <a:ext cx="758801" cy="687362"/>
            </a:xfrm>
            <a:custGeom>
              <a:rect b="b" l="l" r="r" t="t"/>
              <a:pathLst>
                <a:path extrusionOk="0" h="21600" w="21294">
                  <a:moveTo>
                    <a:pt x="7665" y="0"/>
                  </a:moveTo>
                  <a:cubicBezTo>
                    <a:pt x="7144" y="0"/>
                    <a:pt x="6624" y="222"/>
                    <a:pt x="6225" y="668"/>
                  </a:cubicBezTo>
                  <a:lnTo>
                    <a:pt x="597" y="7314"/>
                  </a:lnTo>
                  <a:cubicBezTo>
                    <a:pt x="-199" y="8205"/>
                    <a:pt x="-199" y="9643"/>
                    <a:pt x="597" y="10465"/>
                  </a:cubicBezTo>
                  <a:lnTo>
                    <a:pt x="1026" y="11013"/>
                  </a:lnTo>
                  <a:lnTo>
                    <a:pt x="2128" y="9780"/>
                  </a:lnTo>
                  <a:cubicBezTo>
                    <a:pt x="2625" y="9223"/>
                    <a:pt x="3285" y="8928"/>
                    <a:pt x="3922" y="8928"/>
                  </a:cubicBezTo>
                  <a:cubicBezTo>
                    <a:pt x="4458" y="8928"/>
                    <a:pt x="4979" y="9136"/>
                    <a:pt x="5369" y="9576"/>
                  </a:cubicBezTo>
                  <a:cubicBezTo>
                    <a:pt x="5921" y="10054"/>
                    <a:pt x="6225" y="10809"/>
                    <a:pt x="6165" y="11494"/>
                  </a:cubicBezTo>
                  <a:cubicBezTo>
                    <a:pt x="6777" y="11494"/>
                    <a:pt x="7389" y="11768"/>
                    <a:pt x="7818" y="12316"/>
                  </a:cubicBezTo>
                  <a:cubicBezTo>
                    <a:pt x="8307" y="12794"/>
                    <a:pt x="8552" y="13482"/>
                    <a:pt x="8552" y="14167"/>
                  </a:cubicBezTo>
                  <a:cubicBezTo>
                    <a:pt x="9164" y="14167"/>
                    <a:pt x="9776" y="14441"/>
                    <a:pt x="10203" y="14919"/>
                  </a:cubicBezTo>
                  <a:cubicBezTo>
                    <a:pt x="10692" y="15467"/>
                    <a:pt x="10877" y="16152"/>
                    <a:pt x="10877" y="16837"/>
                  </a:cubicBezTo>
                  <a:cubicBezTo>
                    <a:pt x="11489" y="16837"/>
                    <a:pt x="12161" y="17111"/>
                    <a:pt x="12590" y="17592"/>
                  </a:cubicBezTo>
                  <a:cubicBezTo>
                    <a:pt x="13079" y="18140"/>
                    <a:pt x="13262" y="18825"/>
                    <a:pt x="13262" y="19373"/>
                  </a:cubicBezTo>
                  <a:lnTo>
                    <a:pt x="14977" y="21291"/>
                  </a:lnTo>
                  <a:cubicBezTo>
                    <a:pt x="15159" y="21498"/>
                    <a:pt x="15404" y="21600"/>
                    <a:pt x="15649" y="21600"/>
                  </a:cubicBezTo>
                  <a:cubicBezTo>
                    <a:pt x="15893" y="21600"/>
                    <a:pt x="16138" y="21498"/>
                    <a:pt x="16322" y="21291"/>
                  </a:cubicBezTo>
                  <a:cubicBezTo>
                    <a:pt x="16750" y="20880"/>
                    <a:pt x="16750" y="20195"/>
                    <a:pt x="16322" y="19714"/>
                  </a:cubicBezTo>
                  <a:lnTo>
                    <a:pt x="14670" y="17866"/>
                  </a:lnTo>
                  <a:cubicBezTo>
                    <a:pt x="14425" y="17592"/>
                    <a:pt x="14425" y="17111"/>
                    <a:pt x="14670" y="16837"/>
                  </a:cubicBezTo>
                  <a:cubicBezTo>
                    <a:pt x="14848" y="16518"/>
                    <a:pt x="15048" y="16383"/>
                    <a:pt x="15246" y="16383"/>
                  </a:cubicBezTo>
                  <a:cubicBezTo>
                    <a:pt x="15384" y="16383"/>
                    <a:pt x="15522" y="16450"/>
                    <a:pt x="15649" y="16563"/>
                  </a:cubicBezTo>
                  <a:lnTo>
                    <a:pt x="17301" y="18481"/>
                  </a:lnTo>
                  <a:cubicBezTo>
                    <a:pt x="17515" y="18688"/>
                    <a:pt x="17775" y="18790"/>
                    <a:pt x="18028" y="18790"/>
                  </a:cubicBezTo>
                  <a:cubicBezTo>
                    <a:pt x="18280" y="18790"/>
                    <a:pt x="18525" y="18688"/>
                    <a:pt x="18707" y="18481"/>
                  </a:cubicBezTo>
                  <a:cubicBezTo>
                    <a:pt x="19074" y="18003"/>
                    <a:pt x="19074" y="17318"/>
                    <a:pt x="18707" y="16907"/>
                  </a:cubicBezTo>
                  <a:lnTo>
                    <a:pt x="16994" y="15056"/>
                  </a:lnTo>
                  <a:cubicBezTo>
                    <a:pt x="16812" y="14782"/>
                    <a:pt x="16812" y="14304"/>
                    <a:pt x="16994" y="14030"/>
                  </a:cubicBezTo>
                  <a:cubicBezTo>
                    <a:pt x="17117" y="13893"/>
                    <a:pt x="17301" y="13823"/>
                    <a:pt x="17476" y="13823"/>
                  </a:cubicBezTo>
                  <a:cubicBezTo>
                    <a:pt x="17653" y="13823"/>
                    <a:pt x="17822" y="13893"/>
                    <a:pt x="17913" y="14030"/>
                  </a:cubicBezTo>
                  <a:lnTo>
                    <a:pt x="19626" y="15878"/>
                  </a:lnTo>
                  <a:cubicBezTo>
                    <a:pt x="19810" y="16085"/>
                    <a:pt x="20055" y="16187"/>
                    <a:pt x="20300" y="16187"/>
                  </a:cubicBezTo>
                  <a:cubicBezTo>
                    <a:pt x="20545" y="16187"/>
                    <a:pt x="20789" y="16085"/>
                    <a:pt x="20972" y="15878"/>
                  </a:cubicBezTo>
                  <a:cubicBezTo>
                    <a:pt x="21401" y="15467"/>
                    <a:pt x="21401" y="14782"/>
                    <a:pt x="20972" y="14371"/>
                  </a:cubicBezTo>
                  <a:lnTo>
                    <a:pt x="19871" y="13068"/>
                  </a:lnTo>
                  <a:lnTo>
                    <a:pt x="19626" y="12794"/>
                  </a:lnTo>
                  <a:lnTo>
                    <a:pt x="13262" y="5670"/>
                  </a:lnTo>
                  <a:cubicBezTo>
                    <a:pt x="13170" y="5567"/>
                    <a:pt x="13003" y="5515"/>
                    <a:pt x="12827" y="5515"/>
                  </a:cubicBezTo>
                  <a:cubicBezTo>
                    <a:pt x="12650" y="5515"/>
                    <a:pt x="12467" y="5567"/>
                    <a:pt x="12345" y="5670"/>
                  </a:cubicBezTo>
                  <a:lnTo>
                    <a:pt x="9836" y="8547"/>
                  </a:lnTo>
                  <a:cubicBezTo>
                    <a:pt x="9325" y="9080"/>
                    <a:pt x="8661" y="9367"/>
                    <a:pt x="8014" y="9367"/>
                  </a:cubicBezTo>
                  <a:cubicBezTo>
                    <a:pt x="7577" y="9367"/>
                    <a:pt x="7148" y="9234"/>
                    <a:pt x="6777" y="8958"/>
                  </a:cubicBezTo>
                  <a:cubicBezTo>
                    <a:pt x="5553" y="7999"/>
                    <a:pt x="5491" y="6150"/>
                    <a:pt x="6470" y="4985"/>
                  </a:cubicBezTo>
                  <a:lnTo>
                    <a:pt x="9531" y="1148"/>
                  </a:lnTo>
                  <a:lnTo>
                    <a:pt x="9102" y="668"/>
                  </a:lnTo>
                  <a:cubicBezTo>
                    <a:pt x="8704" y="222"/>
                    <a:pt x="8185" y="0"/>
                    <a:pt x="76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59" name="Google Shape;5959;p43"/>
            <p:cNvSpPr/>
            <p:nvPr/>
          </p:nvSpPr>
          <p:spPr>
            <a:xfrm>
              <a:off x="249680" y="0"/>
              <a:ext cx="558170" cy="416486"/>
            </a:xfrm>
            <a:custGeom>
              <a:rect b="b" l="l" r="r" t="t"/>
              <a:pathLst>
                <a:path extrusionOk="0" h="21600" w="21186">
                  <a:moveTo>
                    <a:pt x="9569" y="0"/>
                  </a:moveTo>
                  <a:cubicBezTo>
                    <a:pt x="8875" y="0"/>
                    <a:pt x="8171" y="341"/>
                    <a:pt x="7633" y="1019"/>
                  </a:cubicBezTo>
                  <a:lnTo>
                    <a:pt x="6062" y="3169"/>
                  </a:lnTo>
                  <a:lnTo>
                    <a:pt x="5813" y="3622"/>
                  </a:lnTo>
                  <a:lnTo>
                    <a:pt x="436" y="11647"/>
                  </a:lnTo>
                  <a:cubicBezTo>
                    <a:pt x="-145" y="12329"/>
                    <a:pt x="-145" y="13571"/>
                    <a:pt x="436" y="14249"/>
                  </a:cubicBezTo>
                  <a:cubicBezTo>
                    <a:pt x="682" y="14590"/>
                    <a:pt x="1013" y="14759"/>
                    <a:pt x="1344" y="14759"/>
                  </a:cubicBezTo>
                  <a:cubicBezTo>
                    <a:pt x="1675" y="14759"/>
                    <a:pt x="2006" y="14590"/>
                    <a:pt x="2256" y="14249"/>
                  </a:cubicBezTo>
                  <a:lnTo>
                    <a:pt x="5813" y="9386"/>
                  </a:lnTo>
                  <a:cubicBezTo>
                    <a:pt x="6309" y="8707"/>
                    <a:pt x="6992" y="8370"/>
                    <a:pt x="7685" y="8370"/>
                  </a:cubicBezTo>
                  <a:cubicBezTo>
                    <a:pt x="8379" y="8370"/>
                    <a:pt x="9083" y="8707"/>
                    <a:pt x="9621" y="9386"/>
                  </a:cubicBezTo>
                  <a:lnTo>
                    <a:pt x="18476" y="21600"/>
                  </a:lnTo>
                  <a:lnTo>
                    <a:pt x="20378" y="19224"/>
                  </a:lnTo>
                  <a:cubicBezTo>
                    <a:pt x="21455" y="17756"/>
                    <a:pt x="21455" y="15380"/>
                    <a:pt x="20378" y="13912"/>
                  </a:cubicBezTo>
                  <a:lnTo>
                    <a:pt x="11442" y="1019"/>
                  </a:lnTo>
                  <a:cubicBezTo>
                    <a:pt x="10945" y="341"/>
                    <a:pt x="10262" y="0"/>
                    <a:pt x="95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960" name="Google Shape;5960;p43"/>
          <p:cNvGrpSpPr/>
          <p:nvPr/>
        </p:nvGrpSpPr>
        <p:grpSpPr>
          <a:xfrm>
            <a:off x="7652269" y="9179569"/>
            <a:ext cx="804699" cy="808891"/>
            <a:chOff x="0" y="0"/>
            <a:chExt cx="804697" cy="808889"/>
          </a:xfrm>
        </p:grpSpPr>
        <p:sp>
          <p:nvSpPr>
            <p:cNvPr id="5961" name="Google Shape;5961;p43"/>
            <p:cNvSpPr/>
            <p:nvPr/>
          </p:nvSpPr>
          <p:spPr>
            <a:xfrm>
              <a:off x="198415" y="573446"/>
              <a:ext cx="403406" cy="235443"/>
            </a:xfrm>
            <a:custGeom>
              <a:rect b="b" l="l" r="r" t="t"/>
              <a:pathLst>
                <a:path extrusionOk="0" h="21600" w="21600">
                  <a:moveTo>
                    <a:pt x="0" y="0"/>
                  </a:moveTo>
                  <a:lnTo>
                    <a:pt x="1868" y="20000"/>
                  </a:lnTo>
                  <a:cubicBezTo>
                    <a:pt x="2101" y="21003"/>
                    <a:pt x="2453" y="21600"/>
                    <a:pt x="3272" y="21600"/>
                  </a:cubicBezTo>
                  <a:lnTo>
                    <a:pt x="18447" y="21600"/>
                  </a:lnTo>
                  <a:cubicBezTo>
                    <a:pt x="19032" y="21600"/>
                    <a:pt x="19614" y="21003"/>
                    <a:pt x="19732" y="200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62" name="Google Shape;5962;p43"/>
            <p:cNvSpPr/>
            <p:nvPr/>
          </p:nvSpPr>
          <p:spPr>
            <a:xfrm>
              <a:off x="147101" y="381605"/>
              <a:ext cx="519382" cy="141668"/>
            </a:xfrm>
            <a:custGeom>
              <a:rect b="b" l="l" r="r" t="t"/>
              <a:pathLst>
                <a:path extrusionOk="0" h="21600" w="20582">
                  <a:moveTo>
                    <a:pt x="2813" y="0"/>
                  </a:moveTo>
                  <a:cubicBezTo>
                    <a:pt x="824" y="0"/>
                    <a:pt x="-558" y="6975"/>
                    <a:pt x="221" y="14625"/>
                  </a:cubicBezTo>
                  <a:cubicBezTo>
                    <a:pt x="221" y="17949"/>
                    <a:pt x="997" y="20270"/>
                    <a:pt x="1861" y="21273"/>
                  </a:cubicBezTo>
                  <a:cubicBezTo>
                    <a:pt x="2034" y="21600"/>
                    <a:pt x="2379" y="21600"/>
                    <a:pt x="2725" y="21600"/>
                  </a:cubicBezTo>
                  <a:lnTo>
                    <a:pt x="17674" y="21600"/>
                  </a:lnTo>
                  <a:cubicBezTo>
                    <a:pt x="18020" y="21600"/>
                    <a:pt x="18278" y="21273"/>
                    <a:pt x="18538" y="21273"/>
                  </a:cubicBezTo>
                  <a:cubicBezTo>
                    <a:pt x="19402" y="20270"/>
                    <a:pt x="20093" y="17949"/>
                    <a:pt x="20439" y="14625"/>
                  </a:cubicBezTo>
                  <a:cubicBezTo>
                    <a:pt x="21042" y="6975"/>
                    <a:pt x="19660" y="0"/>
                    <a:pt x="178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63" name="Google Shape;5963;p43"/>
            <p:cNvSpPr/>
            <p:nvPr/>
          </p:nvSpPr>
          <p:spPr>
            <a:xfrm>
              <a:off x="0" y="0"/>
              <a:ext cx="804697" cy="477527"/>
            </a:xfrm>
            <a:custGeom>
              <a:rect b="b" l="l" r="r" t="t"/>
              <a:pathLst>
                <a:path extrusionOk="0" h="21600" w="21545">
                  <a:moveTo>
                    <a:pt x="1870" y="0"/>
                  </a:moveTo>
                  <a:cubicBezTo>
                    <a:pt x="876" y="0"/>
                    <a:pt x="0" y="1481"/>
                    <a:pt x="0" y="3256"/>
                  </a:cubicBezTo>
                  <a:lnTo>
                    <a:pt x="0" y="18247"/>
                  </a:lnTo>
                  <a:cubicBezTo>
                    <a:pt x="0" y="20022"/>
                    <a:pt x="876" y="21600"/>
                    <a:pt x="1870" y="21600"/>
                  </a:cubicBezTo>
                  <a:lnTo>
                    <a:pt x="2628" y="21600"/>
                  </a:lnTo>
                  <a:cubicBezTo>
                    <a:pt x="2570" y="21206"/>
                    <a:pt x="2570" y="20811"/>
                    <a:pt x="2570" y="20514"/>
                  </a:cubicBezTo>
                  <a:cubicBezTo>
                    <a:pt x="2570" y="17555"/>
                    <a:pt x="3912" y="15189"/>
                    <a:pt x="5663" y="15189"/>
                  </a:cubicBezTo>
                  <a:lnTo>
                    <a:pt x="7006" y="15189"/>
                  </a:lnTo>
                  <a:cubicBezTo>
                    <a:pt x="7240" y="13414"/>
                    <a:pt x="7883" y="12130"/>
                    <a:pt x="8757" y="11342"/>
                  </a:cubicBezTo>
                  <a:cubicBezTo>
                    <a:pt x="8407" y="10553"/>
                    <a:pt x="8173" y="9764"/>
                    <a:pt x="8173" y="8681"/>
                  </a:cubicBezTo>
                  <a:cubicBezTo>
                    <a:pt x="8173" y="6311"/>
                    <a:pt x="9341" y="4339"/>
                    <a:pt x="10742" y="4339"/>
                  </a:cubicBezTo>
                  <a:cubicBezTo>
                    <a:pt x="12085" y="4339"/>
                    <a:pt x="13252" y="6311"/>
                    <a:pt x="13252" y="8681"/>
                  </a:cubicBezTo>
                  <a:cubicBezTo>
                    <a:pt x="13252" y="9667"/>
                    <a:pt x="13078" y="10653"/>
                    <a:pt x="12669" y="11342"/>
                  </a:cubicBezTo>
                  <a:cubicBezTo>
                    <a:pt x="13545" y="12130"/>
                    <a:pt x="14246" y="13414"/>
                    <a:pt x="14420" y="15189"/>
                  </a:cubicBezTo>
                  <a:lnTo>
                    <a:pt x="15763" y="15189"/>
                  </a:lnTo>
                  <a:cubicBezTo>
                    <a:pt x="17514" y="15189"/>
                    <a:pt x="18915" y="17555"/>
                    <a:pt x="18915" y="20514"/>
                  </a:cubicBezTo>
                  <a:cubicBezTo>
                    <a:pt x="18915" y="20811"/>
                    <a:pt x="18915" y="21206"/>
                    <a:pt x="18798" y="21600"/>
                  </a:cubicBezTo>
                  <a:lnTo>
                    <a:pt x="19615" y="21600"/>
                  </a:lnTo>
                  <a:cubicBezTo>
                    <a:pt x="20666" y="21600"/>
                    <a:pt x="21543" y="20119"/>
                    <a:pt x="21543" y="18247"/>
                  </a:cubicBezTo>
                  <a:lnTo>
                    <a:pt x="21543" y="3256"/>
                  </a:lnTo>
                  <a:cubicBezTo>
                    <a:pt x="21600" y="1481"/>
                    <a:pt x="20725" y="0"/>
                    <a:pt x="196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64" name="Google Shape;5964;p43"/>
            <p:cNvSpPr/>
            <p:nvPr/>
          </p:nvSpPr>
          <p:spPr>
            <a:xfrm>
              <a:off x="309630" y="289976"/>
              <a:ext cx="180976" cy="47961"/>
            </a:xfrm>
            <a:custGeom>
              <a:rect b="b" l="l" r="r" t="t"/>
              <a:pathLst>
                <a:path extrusionOk="0" h="21600" w="21600">
                  <a:moveTo>
                    <a:pt x="8326" y="0"/>
                  </a:moveTo>
                  <a:cubicBezTo>
                    <a:pt x="4683" y="0"/>
                    <a:pt x="1305" y="9818"/>
                    <a:pt x="0" y="21600"/>
                  </a:cubicBezTo>
                  <a:lnTo>
                    <a:pt x="21600" y="21600"/>
                  </a:lnTo>
                  <a:cubicBezTo>
                    <a:pt x="20559" y="7855"/>
                    <a:pt x="17437" y="0"/>
                    <a:pt x="137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65" name="Google Shape;5965;p43"/>
            <p:cNvSpPr/>
            <p:nvPr/>
          </p:nvSpPr>
          <p:spPr>
            <a:xfrm>
              <a:off x="357590" y="148240"/>
              <a:ext cx="91561" cy="91631"/>
            </a:xfrm>
            <a:custGeom>
              <a:rect b="b" l="l" r="r" t="t"/>
              <a:pathLst>
                <a:path extrusionOk="0" h="21600" w="21600">
                  <a:moveTo>
                    <a:pt x="10808" y="0"/>
                  </a:moveTo>
                  <a:cubicBezTo>
                    <a:pt x="4114" y="0"/>
                    <a:pt x="0" y="5155"/>
                    <a:pt x="0" y="10800"/>
                  </a:cubicBezTo>
                  <a:cubicBezTo>
                    <a:pt x="0" y="16461"/>
                    <a:pt x="5143" y="21600"/>
                    <a:pt x="10808" y="21600"/>
                  </a:cubicBezTo>
                  <a:cubicBezTo>
                    <a:pt x="16457" y="21600"/>
                    <a:pt x="21600" y="16461"/>
                    <a:pt x="21600" y="10800"/>
                  </a:cubicBezTo>
                  <a:cubicBezTo>
                    <a:pt x="21600" y="4127"/>
                    <a:pt x="16457" y="0"/>
                    <a:pt x="108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966" name="Google Shape;5966;p43"/>
          <p:cNvGrpSpPr/>
          <p:nvPr/>
        </p:nvGrpSpPr>
        <p:grpSpPr>
          <a:xfrm>
            <a:off x="12921220" y="7128161"/>
            <a:ext cx="614835" cy="806744"/>
            <a:chOff x="69" y="-1"/>
            <a:chExt cx="614833" cy="806743"/>
          </a:xfrm>
        </p:grpSpPr>
        <p:sp>
          <p:nvSpPr>
            <p:cNvPr id="5967" name="Google Shape;5967;p43"/>
            <p:cNvSpPr/>
            <p:nvPr/>
          </p:nvSpPr>
          <p:spPr>
            <a:xfrm>
              <a:off x="69" y="-1"/>
              <a:ext cx="614833" cy="806743"/>
            </a:xfrm>
            <a:custGeom>
              <a:rect b="b" l="l" r="r" t="t"/>
              <a:pathLst>
                <a:path extrusionOk="0" h="21600" w="21600">
                  <a:moveTo>
                    <a:pt x="14248" y="1227"/>
                  </a:moveTo>
                  <a:cubicBezTo>
                    <a:pt x="15320" y="1227"/>
                    <a:pt x="15320" y="2451"/>
                    <a:pt x="14248" y="2451"/>
                  </a:cubicBezTo>
                  <a:lnTo>
                    <a:pt x="7583" y="2451"/>
                  </a:lnTo>
                  <a:cubicBezTo>
                    <a:pt x="6433" y="2451"/>
                    <a:pt x="6433" y="1227"/>
                    <a:pt x="7583" y="1227"/>
                  </a:cubicBezTo>
                  <a:close/>
                  <a:moveTo>
                    <a:pt x="17540" y="6422"/>
                  </a:moveTo>
                  <a:cubicBezTo>
                    <a:pt x="18537" y="6422"/>
                    <a:pt x="18537" y="7647"/>
                    <a:pt x="17540" y="7647"/>
                  </a:cubicBezTo>
                  <a:lnTo>
                    <a:pt x="10800" y="7647"/>
                  </a:lnTo>
                  <a:cubicBezTo>
                    <a:pt x="9728" y="7647"/>
                    <a:pt x="9650" y="6422"/>
                    <a:pt x="10800" y="6422"/>
                  </a:cubicBezTo>
                  <a:close/>
                  <a:moveTo>
                    <a:pt x="7537" y="5179"/>
                  </a:moveTo>
                  <a:cubicBezTo>
                    <a:pt x="8167" y="5179"/>
                    <a:pt x="8707" y="5798"/>
                    <a:pt x="8118" y="6246"/>
                  </a:cubicBezTo>
                  <a:lnTo>
                    <a:pt x="7046" y="7063"/>
                  </a:lnTo>
                  <a:lnTo>
                    <a:pt x="8118" y="7881"/>
                  </a:lnTo>
                  <a:cubicBezTo>
                    <a:pt x="8707" y="8329"/>
                    <a:pt x="8167" y="8950"/>
                    <a:pt x="7537" y="8950"/>
                  </a:cubicBezTo>
                  <a:cubicBezTo>
                    <a:pt x="7348" y="8950"/>
                    <a:pt x="7148" y="8892"/>
                    <a:pt x="6971" y="8757"/>
                  </a:cubicBezTo>
                  <a:lnTo>
                    <a:pt x="5898" y="7940"/>
                  </a:lnTo>
                  <a:lnTo>
                    <a:pt x="4902" y="8757"/>
                  </a:lnTo>
                  <a:cubicBezTo>
                    <a:pt x="4724" y="8892"/>
                    <a:pt x="4525" y="8950"/>
                    <a:pt x="4335" y="8950"/>
                  </a:cubicBezTo>
                  <a:cubicBezTo>
                    <a:pt x="3705" y="8950"/>
                    <a:pt x="3166" y="8329"/>
                    <a:pt x="3754" y="7881"/>
                  </a:cubicBezTo>
                  <a:lnTo>
                    <a:pt x="4748" y="7063"/>
                  </a:lnTo>
                  <a:lnTo>
                    <a:pt x="3754" y="6246"/>
                  </a:lnTo>
                  <a:cubicBezTo>
                    <a:pt x="3166" y="5798"/>
                    <a:pt x="3705" y="5179"/>
                    <a:pt x="4335" y="5179"/>
                  </a:cubicBezTo>
                  <a:cubicBezTo>
                    <a:pt x="4525" y="5179"/>
                    <a:pt x="4724" y="5235"/>
                    <a:pt x="4902" y="5372"/>
                  </a:cubicBezTo>
                  <a:lnTo>
                    <a:pt x="5898" y="6189"/>
                  </a:lnTo>
                  <a:lnTo>
                    <a:pt x="6971" y="5372"/>
                  </a:lnTo>
                  <a:cubicBezTo>
                    <a:pt x="7148" y="5235"/>
                    <a:pt x="7348" y="5179"/>
                    <a:pt x="7537" y="5179"/>
                  </a:cubicBezTo>
                  <a:close/>
                  <a:moveTo>
                    <a:pt x="17605" y="11499"/>
                  </a:moveTo>
                  <a:cubicBezTo>
                    <a:pt x="18537" y="11499"/>
                    <a:pt x="18515" y="12726"/>
                    <a:pt x="17540" y="12726"/>
                  </a:cubicBezTo>
                  <a:lnTo>
                    <a:pt x="10800" y="12726"/>
                  </a:lnTo>
                  <a:cubicBezTo>
                    <a:pt x="9728" y="12726"/>
                    <a:pt x="9650" y="11501"/>
                    <a:pt x="10800" y="11501"/>
                  </a:cubicBezTo>
                  <a:lnTo>
                    <a:pt x="17540" y="11501"/>
                  </a:lnTo>
                  <a:cubicBezTo>
                    <a:pt x="17564" y="11499"/>
                    <a:pt x="17583" y="11499"/>
                    <a:pt x="17605" y="11499"/>
                  </a:cubicBezTo>
                  <a:close/>
                  <a:moveTo>
                    <a:pt x="7537" y="10199"/>
                  </a:moveTo>
                  <a:cubicBezTo>
                    <a:pt x="8167" y="10199"/>
                    <a:pt x="8707" y="10819"/>
                    <a:pt x="8118" y="11268"/>
                  </a:cubicBezTo>
                  <a:lnTo>
                    <a:pt x="7046" y="12085"/>
                  </a:lnTo>
                  <a:lnTo>
                    <a:pt x="8118" y="12902"/>
                  </a:lnTo>
                  <a:cubicBezTo>
                    <a:pt x="8707" y="13351"/>
                    <a:pt x="8167" y="13969"/>
                    <a:pt x="7537" y="13969"/>
                  </a:cubicBezTo>
                  <a:cubicBezTo>
                    <a:pt x="7348" y="13969"/>
                    <a:pt x="7148" y="13914"/>
                    <a:pt x="6971" y="13777"/>
                  </a:cubicBezTo>
                  <a:lnTo>
                    <a:pt x="5898" y="12960"/>
                  </a:lnTo>
                  <a:lnTo>
                    <a:pt x="4902" y="13777"/>
                  </a:lnTo>
                  <a:cubicBezTo>
                    <a:pt x="4724" y="13914"/>
                    <a:pt x="4525" y="13969"/>
                    <a:pt x="4335" y="13969"/>
                  </a:cubicBezTo>
                  <a:cubicBezTo>
                    <a:pt x="3705" y="13969"/>
                    <a:pt x="3166" y="13351"/>
                    <a:pt x="3754" y="12902"/>
                  </a:cubicBezTo>
                  <a:lnTo>
                    <a:pt x="4748" y="12085"/>
                  </a:lnTo>
                  <a:lnTo>
                    <a:pt x="3754" y="11268"/>
                  </a:lnTo>
                  <a:cubicBezTo>
                    <a:pt x="3166" y="10819"/>
                    <a:pt x="3705" y="10199"/>
                    <a:pt x="4335" y="10199"/>
                  </a:cubicBezTo>
                  <a:cubicBezTo>
                    <a:pt x="4525" y="10199"/>
                    <a:pt x="4724" y="10256"/>
                    <a:pt x="4902" y="10391"/>
                  </a:cubicBezTo>
                  <a:lnTo>
                    <a:pt x="5898" y="11209"/>
                  </a:lnTo>
                  <a:lnTo>
                    <a:pt x="6971" y="10391"/>
                  </a:lnTo>
                  <a:cubicBezTo>
                    <a:pt x="7148" y="10256"/>
                    <a:pt x="7348" y="10199"/>
                    <a:pt x="7537" y="10199"/>
                  </a:cubicBezTo>
                  <a:close/>
                  <a:moveTo>
                    <a:pt x="17540" y="16521"/>
                  </a:moveTo>
                  <a:cubicBezTo>
                    <a:pt x="18537" y="16521"/>
                    <a:pt x="18537" y="17805"/>
                    <a:pt x="17540" y="17805"/>
                  </a:cubicBezTo>
                  <a:lnTo>
                    <a:pt x="10800" y="17805"/>
                  </a:lnTo>
                  <a:cubicBezTo>
                    <a:pt x="9728" y="17805"/>
                    <a:pt x="9650" y="16521"/>
                    <a:pt x="10800" y="16521"/>
                  </a:cubicBezTo>
                  <a:close/>
                  <a:moveTo>
                    <a:pt x="5821" y="15294"/>
                  </a:moveTo>
                  <a:cubicBezTo>
                    <a:pt x="7199" y="15294"/>
                    <a:pt x="8349" y="16171"/>
                    <a:pt x="8349" y="17164"/>
                  </a:cubicBezTo>
                  <a:cubicBezTo>
                    <a:pt x="8349" y="18215"/>
                    <a:pt x="7277" y="19089"/>
                    <a:pt x="5821" y="19089"/>
                  </a:cubicBezTo>
                  <a:cubicBezTo>
                    <a:pt x="4520" y="19089"/>
                    <a:pt x="3370" y="18215"/>
                    <a:pt x="3370" y="17164"/>
                  </a:cubicBezTo>
                  <a:cubicBezTo>
                    <a:pt x="3370" y="16171"/>
                    <a:pt x="4520" y="15294"/>
                    <a:pt x="5821" y="15294"/>
                  </a:cubicBezTo>
                  <a:close/>
                  <a:moveTo>
                    <a:pt x="7430" y="0"/>
                  </a:moveTo>
                  <a:cubicBezTo>
                    <a:pt x="6433" y="0"/>
                    <a:pt x="5439" y="467"/>
                    <a:pt x="5133" y="1227"/>
                  </a:cubicBezTo>
                  <a:lnTo>
                    <a:pt x="2451" y="1227"/>
                  </a:lnTo>
                  <a:cubicBezTo>
                    <a:pt x="1148" y="1227"/>
                    <a:pt x="0" y="2101"/>
                    <a:pt x="0" y="3094"/>
                  </a:cubicBezTo>
                  <a:lnTo>
                    <a:pt x="0" y="19673"/>
                  </a:lnTo>
                  <a:cubicBezTo>
                    <a:pt x="0" y="20666"/>
                    <a:pt x="1148" y="21600"/>
                    <a:pt x="2451" y="21600"/>
                  </a:cubicBezTo>
                  <a:lnTo>
                    <a:pt x="19149" y="21600"/>
                  </a:lnTo>
                  <a:cubicBezTo>
                    <a:pt x="20452" y="21600"/>
                    <a:pt x="21600" y="20724"/>
                    <a:pt x="21600" y="19673"/>
                  </a:cubicBezTo>
                  <a:lnTo>
                    <a:pt x="21600" y="3094"/>
                  </a:lnTo>
                  <a:cubicBezTo>
                    <a:pt x="21600" y="2101"/>
                    <a:pt x="20606" y="1227"/>
                    <a:pt x="19149" y="1227"/>
                  </a:cubicBezTo>
                  <a:lnTo>
                    <a:pt x="16467" y="1227"/>
                  </a:lnTo>
                  <a:cubicBezTo>
                    <a:pt x="16086" y="467"/>
                    <a:pt x="15242" y="0"/>
                    <a:pt x="141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68" name="Google Shape;5968;p43"/>
            <p:cNvSpPr/>
            <p:nvPr/>
          </p:nvSpPr>
          <p:spPr>
            <a:xfrm>
              <a:off x="141804" y="617046"/>
              <a:ext cx="47961" cy="50175"/>
            </a:xfrm>
            <a:custGeom>
              <a:rect b="b" l="l" r="r" t="t"/>
              <a:pathLst>
                <a:path extrusionOk="0" h="21600" w="21600">
                  <a:moveTo>
                    <a:pt x="10784" y="0"/>
                  </a:moveTo>
                  <a:cubicBezTo>
                    <a:pt x="4894" y="0"/>
                    <a:pt x="0" y="4707"/>
                    <a:pt x="0" y="10338"/>
                  </a:cubicBezTo>
                  <a:cubicBezTo>
                    <a:pt x="0" y="16893"/>
                    <a:pt x="4894" y="21600"/>
                    <a:pt x="10784" y="21600"/>
                  </a:cubicBezTo>
                  <a:cubicBezTo>
                    <a:pt x="16675" y="21600"/>
                    <a:pt x="21600" y="16893"/>
                    <a:pt x="21600" y="10338"/>
                  </a:cubicBezTo>
                  <a:cubicBezTo>
                    <a:pt x="21600" y="4707"/>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969" name="Google Shape;5969;p43"/>
          <p:cNvGrpSpPr/>
          <p:nvPr/>
        </p:nvGrpSpPr>
        <p:grpSpPr>
          <a:xfrm>
            <a:off x="12871046" y="8117991"/>
            <a:ext cx="713075" cy="811103"/>
            <a:chOff x="0" y="0"/>
            <a:chExt cx="713073" cy="811102"/>
          </a:xfrm>
        </p:grpSpPr>
        <p:sp>
          <p:nvSpPr>
            <p:cNvPr id="5970" name="Google Shape;5970;p43"/>
            <p:cNvSpPr/>
            <p:nvPr/>
          </p:nvSpPr>
          <p:spPr>
            <a:xfrm>
              <a:off x="0" y="0"/>
              <a:ext cx="713073" cy="235718"/>
            </a:xfrm>
            <a:custGeom>
              <a:rect b="b" l="l" r="r" t="t"/>
              <a:pathLst>
                <a:path extrusionOk="0" h="21600" w="21536">
                  <a:moveTo>
                    <a:pt x="12644" y="4395"/>
                  </a:moveTo>
                  <a:cubicBezTo>
                    <a:pt x="12974" y="4395"/>
                    <a:pt x="13170" y="4794"/>
                    <a:pt x="13302" y="5993"/>
                  </a:cubicBezTo>
                  <a:lnTo>
                    <a:pt x="13632" y="8593"/>
                  </a:lnTo>
                  <a:lnTo>
                    <a:pt x="7903" y="8593"/>
                  </a:lnTo>
                  <a:lnTo>
                    <a:pt x="8363" y="5993"/>
                  </a:lnTo>
                  <a:cubicBezTo>
                    <a:pt x="8430" y="4991"/>
                    <a:pt x="8758" y="4395"/>
                    <a:pt x="9021" y="4395"/>
                  </a:cubicBezTo>
                  <a:close/>
                  <a:moveTo>
                    <a:pt x="9021" y="0"/>
                  </a:moveTo>
                  <a:cubicBezTo>
                    <a:pt x="8099" y="0"/>
                    <a:pt x="7245" y="1598"/>
                    <a:pt x="6914" y="4395"/>
                  </a:cubicBezTo>
                  <a:lnTo>
                    <a:pt x="6455" y="8593"/>
                  </a:lnTo>
                  <a:lnTo>
                    <a:pt x="2174" y="8593"/>
                  </a:lnTo>
                  <a:cubicBezTo>
                    <a:pt x="989" y="8593"/>
                    <a:pt x="0" y="11586"/>
                    <a:pt x="0" y="15182"/>
                  </a:cubicBezTo>
                  <a:lnTo>
                    <a:pt x="0" y="19380"/>
                  </a:lnTo>
                  <a:cubicBezTo>
                    <a:pt x="0" y="21365"/>
                    <a:pt x="462" y="21600"/>
                    <a:pt x="1003" y="21600"/>
                  </a:cubicBezTo>
                  <a:cubicBezTo>
                    <a:pt x="1171" y="21600"/>
                    <a:pt x="1344" y="21575"/>
                    <a:pt x="1515" y="21575"/>
                  </a:cubicBezTo>
                  <a:lnTo>
                    <a:pt x="20743" y="21575"/>
                  </a:lnTo>
                  <a:cubicBezTo>
                    <a:pt x="21205" y="21575"/>
                    <a:pt x="21533" y="20579"/>
                    <a:pt x="21533" y="19380"/>
                  </a:cubicBezTo>
                  <a:lnTo>
                    <a:pt x="21533" y="15182"/>
                  </a:lnTo>
                  <a:cubicBezTo>
                    <a:pt x="21600" y="11586"/>
                    <a:pt x="20611" y="8593"/>
                    <a:pt x="19426" y="8593"/>
                  </a:cubicBezTo>
                  <a:lnTo>
                    <a:pt x="15146" y="8593"/>
                  </a:lnTo>
                  <a:lnTo>
                    <a:pt x="14686" y="4395"/>
                  </a:lnTo>
                  <a:cubicBezTo>
                    <a:pt x="14355" y="1598"/>
                    <a:pt x="13632" y="0"/>
                    <a:pt x="126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71" name="Google Shape;5971;p43"/>
            <p:cNvSpPr/>
            <p:nvPr/>
          </p:nvSpPr>
          <p:spPr>
            <a:xfrm>
              <a:off x="56680" y="289975"/>
              <a:ext cx="603967" cy="521127"/>
            </a:xfrm>
            <a:custGeom>
              <a:rect b="b" l="l" r="r" t="t"/>
              <a:pathLst>
                <a:path extrusionOk="0" h="21600" w="21600">
                  <a:moveTo>
                    <a:pt x="5752" y="1908"/>
                  </a:moveTo>
                  <a:cubicBezTo>
                    <a:pt x="6156" y="1908"/>
                    <a:pt x="6552" y="2226"/>
                    <a:pt x="6552" y="2891"/>
                  </a:cubicBezTo>
                  <a:lnTo>
                    <a:pt x="6552" y="16629"/>
                  </a:lnTo>
                  <a:cubicBezTo>
                    <a:pt x="6552" y="17271"/>
                    <a:pt x="6128" y="17613"/>
                    <a:pt x="5710" y="17613"/>
                  </a:cubicBezTo>
                  <a:cubicBezTo>
                    <a:pt x="5309" y="17613"/>
                    <a:pt x="4913" y="17294"/>
                    <a:pt x="4913" y="16629"/>
                  </a:cubicBezTo>
                  <a:lnTo>
                    <a:pt x="4913" y="2891"/>
                  </a:lnTo>
                  <a:cubicBezTo>
                    <a:pt x="4913" y="2249"/>
                    <a:pt x="5336" y="1908"/>
                    <a:pt x="5752" y="1908"/>
                  </a:cubicBezTo>
                  <a:close/>
                  <a:moveTo>
                    <a:pt x="10821" y="1908"/>
                  </a:moveTo>
                  <a:cubicBezTo>
                    <a:pt x="11224" y="1908"/>
                    <a:pt x="11620" y="2226"/>
                    <a:pt x="11620" y="2891"/>
                  </a:cubicBezTo>
                  <a:lnTo>
                    <a:pt x="11620" y="16629"/>
                  </a:lnTo>
                  <a:cubicBezTo>
                    <a:pt x="11620" y="17271"/>
                    <a:pt x="11195" y="17613"/>
                    <a:pt x="10779" y="17613"/>
                  </a:cubicBezTo>
                  <a:cubicBezTo>
                    <a:pt x="10378" y="17613"/>
                    <a:pt x="9982" y="17294"/>
                    <a:pt x="9982" y="16629"/>
                  </a:cubicBezTo>
                  <a:lnTo>
                    <a:pt x="9982" y="2891"/>
                  </a:lnTo>
                  <a:cubicBezTo>
                    <a:pt x="9982" y="2249"/>
                    <a:pt x="10405" y="1908"/>
                    <a:pt x="10821" y="1908"/>
                  </a:cubicBezTo>
                  <a:close/>
                  <a:moveTo>
                    <a:pt x="15907" y="1807"/>
                  </a:moveTo>
                  <a:cubicBezTo>
                    <a:pt x="16454" y="1807"/>
                    <a:pt x="16843" y="2260"/>
                    <a:pt x="16843" y="2891"/>
                  </a:cubicBezTo>
                  <a:lnTo>
                    <a:pt x="16843" y="16629"/>
                  </a:lnTo>
                  <a:cubicBezTo>
                    <a:pt x="16843" y="17271"/>
                    <a:pt x="16400" y="17613"/>
                    <a:pt x="15964" y="17613"/>
                  </a:cubicBezTo>
                  <a:cubicBezTo>
                    <a:pt x="15543" y="17613"/>
                    <a:pt x="15128" y="17294"/>
                    <a:pt x="15128" y="16629"/>
                  </a:cubicBezTo>
                  <a:lnTo>
                    <a:pt x="15128" y="2891"/>
                  </a:lnTo>
                  <a:lnTo>
                    <a:pt x="15051" y="2891"/>
                  </a:lnTo>
                  <a:cubicBezTo>
                    <a:pt x="15051" y="2260"/>
                    <a:pt x="15440" y="1807"/>
                    <a:pt x="15907" y="1807"/>
                  </a:cubicBezTo>
                  <a:close/>
                  <a:moveTo>
                    <a:pt x="0" y="0"/>
                  </a:moveTo>
                  <a:lnTo>
                    <a:pt x="1327" y="18886"/>
                  </a:lnTo>
                  <a:cubicBezTo>
                    <a:pt x="1403" y="20424"/>
                    <a:pt x="2495" y="21600"/>
                    <a:pt x="3901" y="21600"/>
                  </a:cubicBezTo>
                  <a:lnTo>
                    <a:pt x="17702" y="21600"/>
                  </a:lnTo>
                  <a:cubicBezTo>
                    <a:pt x="19028" y="21600"/>
                    <a:pt x="20120" y="20424"/>
                    <a:pt x="20276" y="18886"/>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972" name="Google Shape;5972;p43"/>
          <p:cNvGrpSpPr/>
          <p:nvPr/>
        </p:nvGrpSpPr>
        <p:grpSpPr>
          <a:xfrm>
            <a:off x="12990984" y="9180711"/>
            <a:ext cx="521127" cy="806674"/>
            <a:chOff x="69" y="69"/>
            <a:chExt cx="521126" cy="806673"/>
          </a:xfrm>
        </p:grpSpPr>
        <p:sp>
          <p:nvSpPr>
            <p:cNvPr id="5973" name="Google Shape;5973;p43"/>
            <p:cNvSpPr/>
            <p:nvPr/>
          </p:nvSpPr>
          <p:spPr>
            <a:xfrm>
              <a:off x="281324" y="167895"/>
              <a:ext cx="82841" cy="117790"/>
            </a:xfrm>
            <a:custGeom>
              <a:rect b="b" l="l" r="r" t="t"/>
              <a:pathLst>
                <a:path extrusionOk="0" h="21600" w="21600">
                  <a:moveTo>
                    <a:pt x="6262" y="0"/>
                  </a:moveTo>
                  <a:lnTo>
                    <a:pt x="0" y="6802"/>
                  </a:lnTo>
                  <a:lnTo>
                    <a:pt x="10809" y="21600"/>
                  </a:lnTo>
                  <a:lnTo>
                    <a:pt x="21600" y="21600"/>
                  </a:lnTo>
                  <a:lnTo>
                    <a:pt x="626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74" name="Google Shape;5974;p43"/>
            <p:cNvSpPr/>
            <p:nvPr/>
          </p:nvSpPr>
          <p:spPr>
            <a:xfrm>
              <a:off x="157029" y="174469"/>
              <a:ext cx="113431" cy="111216"/>
            </a:xfrm>
            <a:custGeom>
              <a:rect b="b" l="l" r="r" t="t"/>
              <a:pathLst>
                <a:path extrusionOk="0" h="21600" w="21600">
                  <a:moveTo>
                    <a:pt x="10793" y="0"/>
                  </a:moveTo>
                  <a:lnTo>
                    <a:pt x="0" y="21600"/>
                  </a:lnTo>
                  <a:lnTo>
                    <a:pt x="21600" y="21600"/>
                  </a:lnTo>
                  <a:lnTo>
                    <a:pt x="1079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75" name="Google Shape;5975;p43"/>
            <p:cNvSpPr/>
            <p:nvPr/>
          </p:nvSpPr>
          <p:spPr>
            <a:xfrm>
              <a:off x="69" y="69"/>
              <a:ext cx="521126" cy="806673"/>
            </a:xfrm>
            <a:custGeom>
              <a:rect b="b" l="l" r="r" t="t"/>
              <a:pathLst>
                <a:path extrusionOk="0" h="21600" w="21600">
                  <a:moveTo>
                    <a:pt x="12880" y="2502"/>
                  </a:moveTo>
                  <a:cubicBezTo>
                    <a:pt x="13218" y="2502"/>
                    <a:pt x="13551" y="2618"/>
                    <a:pt x="13737" y="2859"/>
                  </a:cubicBezTo>
                  <a:lnTo>
                    <a:pt x="17621" y="7939"/>
                  </a:lnTo>
                  <a:cubicBezTo>
                    <a:pt x="17894" y="8465"/>
                    <a:pt x="17441" y="8932"/>
                    <a:pt x="16718" y="8932"/>
                  </a:cubicBezTo>
                  <a:lnTo>
                    <a:pt x="4879" y="8932"/>
                  </a:lnTo>
                  <a:cubicBezTo>
                    <a:pt x="4248" y="8932"/>
                    <a:pt x="3614" y="8406"/>
                    <a:pt x="3976" y="7939"/>
                  </a:cubicBezTo>
                  <a:lnTo>
                    <a:pt x="7952" y="2859"/>
                  </a:lnTo>
                  <a:cubicBezTo>
                    <a:pt x="8132" y="2626"/>
                    <a:pt x="8494" y="2509"/>
                    <a:pt x="8855" y="2509"/>
                  </a:cubicBezTo>
                  <a:cubicBezTo>
                    <a:pt x="9217" y="2509"/>
                    <a:pt x="9578" y="2626"/>
                    <a:pt x="9759" y="2859"/>
                  </a:cubicBezTo>
                  <a:lnTo>
                    <a:pt x="10665" y="4027"/>
                  </a:lnTo>
                  <a:lnTo>
                    <a:pt x="12019" y="2802"/>
                  </a:lnTo>
                  <a:cubicBezTo>
                    <a:pt x="12237" y="2604"/>
                    <a:pt x="12561" y="2502"/>
                    <a:pt x="12880" y="2502"/>
                  </a:cubicBezTo>
                  <a:close/>
                  <a:moveTo>
                    <a:pt x="14730" y="10216"/>
                  </a:moveTo>
                  <a:cubicBezTo>
                    <a:pt x="16087" y="10216"/>
                    <a:pt x="16087" y="11441"/>
                    <a:pt x="14730" y="11441"/>
                  </a:cubicBezTo>
                  <a:lnTo>
                    <a:pt x="6778" y="11441"/>
                  </a:lnTo>
                  <a:cubicBezTo>
                    <a:pt x="5602" y="11441"/>
                    <a:pt x="5422" y="10216"/>
                    <a:pt x="6778" y="10216"/>
                  </a:cubicBezTo>
                  <a:close/>
                  <a:moveTo>
                    <a:pt x="14730" y="12727"/>
                  </a:moveTo>
                  <a:cubicBezTo>
                    <a:pt x="16087" y="12785"/>
                    <a:pt x="16087" y="14011"/>
                    <a:pt x="14730" y="14011"/>
                  </a:cubicBezTo>
                  <a:lnTo>
                    <a:pt x="6778" y="14011"/>
                  </a:lnTo>
                  <a:cubicBezTo>
                    <a:pt x="6236" y="14011"/>
                    <a:pt x="5783" y="13719"/>
                    <a:pt x="5783" y="13368"/>
                  </a:cubicBezTo>
                  <a:cubicBezTo>
                    <a:pt x="5783" y="13018"/>
                    <a:pt x="6236" y="12727"/>
                    <a:pt x="6778" y="12727"/>
                  </a:cubicBezTo>
                  <a:close/>
                  <a:moveTo>
                    <a:pt x="13737" y="16580"/>
                  </a:moveTo>
                  <a:lnTo>
                    <a:pt x="13737" y="20375"/>
                  </a:lnTo>
                  <a:lnTo>
                    <a:pt x="7863" y="20375"/>
                  </a:lnTo>
                  <a:lnTo>
                    <a:pt x="7863" y="16580"/>
                  </a:lnTo>
                  <a:close/>
                  <a:moveTo>
                    <a:pt x="2983" y="0"/>
                  </a:moveTo>
                  <a:cubicBezTo>
                    <a:pt x="1446" y="0"/>
                    <a:pt x="0" y="875"/>
                    <a:pt x="0" y="1925"/>
                  </a:cubicBezTo>
                  <a:lnTo>
                    <a:pt x="0" y="14653"/>
                  </a:lnTo>
                  <a:cubicBezTo>
                    <a:pt x="0" y="15703"/>
                    <a:pt x="1354" y="16580"/>
                    <a:pt x="2983" y="16580"/>
                  </a:cubicBezTo>
                  <a:lnTo>
                    <a:pt x="5964" y="16580"/>
                  </a:lnTo>
                  <a:lnTo>
                    <a:pt x="5964" y="20375"/>
                  </a:lnTo>
                  <a:lnTo>
                    <a:pt x="2983" y="20375"/>
                  </a:lnTo>
                  <a:cubicBezTo>
                    <a:pt x="1718" y="20375"/>
                    <a:pt x="1626" y="21600"/>
                    <a:pt x="2983" y="21600"/>
                  </a:cubicBezTo>
                  <a:lnTo>
                    <a:pt x="18706" y="21600"/>
                  </a:lnTo>
                  <a:cubicBezTo>
                    <a:pt x="19248" y="21600"/>
                    <a:pt x="19701" y="21309"/>
                    <a:pt x="19701" y="20959"/>
                  </a:cubicBezTo>
                  <a:cubicBezTo>
                    <a:pt x="19701" y="20609"/>
                    <a:pt x="19248" y="20316"/>
                    <a:pt x="18706" y="20316"/>
                  </a:cubicBezTo>
                  <a:lnTo>
                    <a:pt x="15725" y="20316"/>
                  </a:lnTo>
                  <a:lnTo>
                    <a:pt x="15725" y="16521"/>
                  </a:lnTo>
                  <a:lnTo>
                    <a:pt x="18706" y="16521"/>
                  </a:lnTo>
                  <a:cubicBezTo>
                    <a:pt x="20243" y="16521"/>
                    <a:pt x="21600" y="15646"/>
                    <a:pt x="21600" y="14595"/>
                  </a:cubicBezTo>
                  <a:lnTo>
                    <a:pt x="21600" y="1809"/>
                  </a:lnTo>
                  <a:cubicBezTo>
                    <a:pt x="21600" y="817"/>
                    <a:pt x="20243" y="0"/>
                    <a:pt x="187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976" name="Google Shape;5976;p43"/>
          <p:cNvGrpSpPr/>
          <p:nvPr/>
        </p:nvGrpSpPr>
        <p:grpSpPr>
          <a:xfrm>
            <a:off x="18073577" y="7126015"/>
            <a:ext cx="715183" cy="811034"/>
            <a:chOff x="0" y="69"/>
            <a:chExt cx="715182" cy="811033"/>
          </a:xfrm>
        </p:grpSpPr>
        <p:sp>
          <p:nvSpPr>
            <p:cNvPr id="5977" name="Google Shape;5977;p43"/>
            <p:cNvSpPr/>
            <p:nvPr/>
          </p:nvSpPr>
          <p:spPr>
            <a:xfrm>
              <a:off x="239870" y="189695"/>
              <a:ext cx="237656" cy="91630"/>
            </a:xfrm>
            <a:custGeom>
              <a:rect b="b" l="l" r="r" t="t"/>
              <a:pathLst>
                <a:path extrusionOk="0" h="21600" w="21600">
                  <a:moveTo>
                    <a:pt x="0" y="0"/>
                  </a:moveTo>
                  <a:lnTo>
                    <a:pt x="10699"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78" name="Google Shape;5978;p43"/>
            <p:cNvSpPr/>
            <p:nvPr/>
          </p:nvSpPr>
          <p:spPr>
            <a:xfrm>
              <a:off x="191909" y="215924"/>
              <a:ext cx="128587" cy="187482"/>
            </a:xfrm>
            <a:custGeom>
              <a:rect b="b" l="l" r="r" t="t"/>
              <a:pathLst>
                <a:path extrusionOk="0" h="21600" w="21600">
                  <a:moveTo>
                    <a:pt x="0" y="0"/>
                  </a:moveTo>
                  <a:lnTo>
                    <a:pt x="0" y="21600"/>
                  </a:lnTo>
                  <a:lnTo>
                    <a:pt x="21600" y="10549"/>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79" name="Google Shape;5979;p43"/>
            <p:cNvSpPr/>
            <p:nvPr/>
          </p:nvSpPr>
          <p:spPr>
            <a:xfrm>
              <a:off x="0" y="69"/>
              <a:ext cx="715182" cy="811033"/>
            </a:xfrm>
            <a:custGeom>
              <a:rect b="b" l="l" r="r" t="t"/>
              <a:pathLst>
                <a:path extrusionOk="0" h="21600" w="21600">
                  <a:moveTo>
                    <a:pt x="2964" y="1277"/>
                  </a:moveTo>
                  <a:lnTo>
                    <a:pt x="2964" y="2555"/>
                  </a:lnTo>
                  <a:lnTo>
                    <a:pt x="1580" y="2555"/>
                  </a:lnTo>
                  <a:lnTo>
                    <a:pt x="1580" y="1277"/>
                  </a:lnTo>
                  <a:close/>
                  <a:moveTo>
                    <a:pt x="20085" y="1277"/>
                  </a:moveTo>
                  <a:lnTo>
                    <a:pt x="20085" y="2555"/>
                  </a:lnTo>
                  <a:lnTo>
                    <a:pt x="18701" y="2555"/>
                  </a:lnTo>
                  <a:lnTo>
                    <a:pt x="18701" y="1277"/>
                  </a:lnTo>
                  <a:close/>
                  <a:moveTo>
                    <a:pt x="16726" y="3832"/>
                  </a:moveTo>
                  <a:cubicBezTo>
                    <a:pt x="17056" y="3832"/>
                    <a:pt x="17319" y="4064"/>
                    <a:pt x="17384" y="4413"/>
                  </a:cubicBezTo>
                  <a:lnTo>
                    <a:pt x="17384" y="12019"/>
                  </a:lnTo>
                  <a:lnTo>
                    <a:pt x="17252" y="12019"/>
                  </a:lnTo>
                  <a:cubicBezTo>
                    <a:pt x="17121" y="12484"/>
                    <a:pt x="16793" y="12716"/>
                    <a:pt x="16462" y="12716"/>
                  </a:cubicBezTo>
                  <a:lnTo>
                    <a:pt x="5136" y="12716"/>
                  </a:lnTo>
                  <a:cubicBezTo>
                    <a:pt x="4807" y="12716"/>
                    <a:pt x="4477" y="12484"/>
                    <a:pt x="4477" y="12078"/>
                  </a:cubicBezTo>
                  <a:lnTo>
                    <a:pt x="4477" y="4470"/>
                  </a:lnTo>
                  <a:cubicBezTo>
                    <a:pt x="4477" y="4180"/>
                    <a:pt x="4807" y="3832"/>
                    <a:pt x="5202" y="3832"/>
                  </a:cubicBezTo>
                  <a:close/>
                  <a:moveTo>
                    <a:pt x="15081" y="13936"/>
                  </a:moveTo>
                  <a:cubicBezTo>
                    <a:pt x="16067" y="13936"/>
                    <a:pt x="16067" y="15154"/>
                    <a:pt x="15081" y="15154"/>
                  </a:cubicBezTo>
                  <a:lnTo>
                    <a:pt x="6519" y="15154"/>
                  </a:lnTo>
                  <a:cubicBezTo>
                    <a:pt x="5598" y="15154"/>
                    <a:pt x="5531" y="13936"/>
                    <a:pt x="6519" y="13936"/>
                  </a:cubicBezTo>
                  <a:close/>
                  <a:moveTo>
                    <a:pt x="15081" y="16548"/>
                  </a:moveTo>
                  <a:cubicBezTo>
                    <a:pt x="16067" y="16548"/>
                    <a:pt x="16067" y="17768"/>
                    <a:pt x="15081" y="17768"/>
                  </a:cubicBezTo>
                  <a:lnTo>
                    <a:pt x="6519" y="17768"/>
                  </a:lnTo>
                  <a:cubicBezTo>
                    <a:pt x="5598" y="17768"/>
                    <a:pt x="5531" y="16548"/>
                    <a:pt x="6519" y="16548"/>
                  </a:cubicBezTo>
                  <a:close/>
                  <a:moveTo>
                    <a:pt x="2964" y="19104"/>
                  </a:moveTo>
                  <a:lnTo>
                    <a:pt x="2964" y="20323"/>
                  </a:lnTo>
                  <a:lnTo>
                    <a:pt x="1580" y="20323"/>
                  </a:lnTo>
                  <a:lnTo>
                    <a:pt x="1580" y="19104"/>
                  </a:lnTo>
                  <a:close/>
                  <a:moveTo>
                    <a:pt x="20085" y="19104"/>
                  </a:moveTo>
                  <a:lnTo>
                    <a:pt x="20085" y="20323"/>
                  </a:lnTo>
                  <a:lnTo>
                    <a:pt x="18701" y="20323"/>
                  </a:lnTo>
                  <a:lnTo>
                    <a:pt x="18701" y="19104"/>
                  </a:lnTo>
                  <a:close/>
                  <a:moveTo>
                    <a:pt x="790" y="0"/>
                  </a:moveTo>
                  <a:cubicBezTo>
                    <a:pt x="330" y="0"/>
                    <a:pt x="0" y="289"/>
                    <a:pt x="0" y="638"/>
                  </a:cubicBezTo>
                  <a:lnTo>
                    <a:pt x="0" y="3192"/>
                  </a:lnTo>
                  <a:cubicBezTo>
                    <a:pt x="0" y="3541"/>
                    <a:pt x="330" y="3832"/>
                    <a:pt x="790" y="3832"/>
                  </a:cubicBezTo>
                  <a:lnTo>
                    <a:pt x="1515" y="3832"/>
                  </a:lnTo>
                  <a:lnTo>
                    <a:pt x="1515" y="17768"/>
                  </a:lnTo>
                  <a:lnTo>
                    <a:pt x="790" y="17768"/>
                  </a:lnTo>
                  <a:cubicBezTo>
                    <a:pt x="330" y="17768"/>
                    <a:pt x="0" y="18059"/>
                    <a:pt x="0" y="18408"/>
                  </a:cubicBezTo>
                  <a:lnTo>
                    <a:pt x="0" y="20962"/>
                  </a:lnTo>
                  <a:cubicBezTo>
                    <a:pt x="0" y="21311"/>
                    <a:pt x="330" y="21600"/>
                    <a:pt x="790" y="21600"/>
                  </a:cubicBezTo>
                  <a:lnTo>
                    <a:pt x="3622" y="21600"/>
                  </a:lnTo>
                  <a:cubicBezTo>
                    <a:pt x="4082" y="21600"/>
                    <a:pt x="4412" y="21311"/>
                    <a:pt x="4412" y="20962"/>
                  </a:cubicBezTo>
                  <a:lnTo>
                    <a:pt x="4412" y="20323"/>
                  </a:lnTo>
                  <a:lnTo>
                    <a:pt x="17252" y="20323"/>
                  </a:lnTo>
                  <a:lnTo>
                    <a:pt x="17252" y="20962"/>
                  </a:lnTo>
                  <a:cubicBezTo>
                    <a:pt x="17252" y="21311"/>
                    <a:pt x="17583" y="21600"/>
                    <a:pt x="17978" y="21600"/>
                  </a:cubicBezTo>
                  <a:lnTo>
                    <a:pt x="20875" y="21600"/>
                  </a:lnTo>
                  <a:cubicBezTo>
                    <a:pt x="21270" y="21600"/>
                    <a:pt x="21600" y="21311"/>
                    <a:pt x="21600" y="20962"/>
                  </a:cubicBezTo>
                  <a:lnTo>
                    <a:pt x="21600" y="18408"/>
                  </a:lnTo>
                  <a:cubicBezTo>
                    <a:pt x="21600" y="18059"/>
                    <a:pt x="21270" y="17768"/>
                    <a:pt x="20875" y="17768"/>
                  </a:cubicBezTo>
                  <a:lnTo>
                    <a:pt x="20085" y="17768"/>
                  </a:lnTo>
                  <a:lnTo>
                    <a:pt x="20085" y="3832"/>
                  </a:lnTo>
                  <a:lnTo>
                    <a:pt x="20875" y="3832"/>
                  </a:lnTo>
                  <a:cubicBezTo>
                    <a:pt x="21270" y="3832"/>
                    <a:pt x="21600" y="3541"/>
                    <a:pt x="21600" y="3192"/>
                  </a:cubicBezTo>
                  <a:lnTo>
                    <a:pt x="21600" y="638"/>
                  </a:lnTo>
                  <a:cubicBezTo>
                    <a:pt x="21600" y="289"/>
                    <a:pt x="21270" y="0"/>
                    <a:pt x="20875" y="0"/>
                  </a:cubicBezTo>
                  <a:lnTo>
                    <a:pt x="17978" y="0"/>
                  </a:lnTo>
                  <a:cubicBezTo>
                    <a:pt x="17583" y="0"/>
                    <a:pt x="17252" y="289"/>
                    <a:pt x="17252" y="638"/>
                  </a:cubicBezTo>
                  <a:lnTo>
                    <a:pt x="17252" y="1277"/>
                  </a:lnTo>
                  <a:lnTo>
                    <a:pt x="4412" y="1277"/>
                  </a:lnTo>
                  <a:lnTo>
                    <a:pt x="4412" y="638"/>
                  </a:lnTo>
                  <a:cubicBezTo>
                    <a:pt x="4412" y="289"/>
                    <a:pt x="4082" y="0"/>
                    <a:pt x="36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80" name="Google Shape;5980;p43"/>
            <p:cNvSpPr/>
            <p:nvPr/>
          </p:nvSpPr>
          <p:spPr>
            <a:xfrm>
              <a:off x="239870" y="338005"/>
              <a:ext cx="237656" cy="89416"/>
            </a:xfrm>
            <a:custGeom>
              <a:rect b="b" l="l" r="r" t="t"/>
              <a:pathLst>
                <a:path extrusionOk="0" h="21600" w="21600">
                  <a:moveTo>
                    <a:pt x="10699" y="0"/>
                  </a:moveTo>
                  <a:lnTo>
                    <a:pt x="0" y="21600"/>
                  </a:lnTo>
                  <a:lnTo>
                    <a:pt x="21600" y="21600"/>
                  </a:lnTo>
                  <a:lnTo>
                    <a:pt x="1069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81" name="Google Shape;5981;p43"/>
            <p:cNvSpPr/>
            <p:nvPr/>
          </p:nvSpPr>
          <p:spPr>
            <a:xfrm>
              <a:off x="398976" y="215924"/>
              <a:ext cx="124296" cy="187482"/>
            </a:xfrm>
            <a:custGeom>
              <a:rect b="b" l="l" r="r" t="t"/>
              <a:pathLst>
                <a:path extrusionOk="0" h="21600" w="21600">
                  <a:moveTo>
                    <a:pt x="21600" y="0"/>
                  </a:moveTo>
                  <a:lnTo>
                    <a:pt x="0" y="10549"/>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982" name="Google Shape;5982;p43"/>
          <p:cNvGrpSpPr/>
          <p:nvPr/>
        </p:nvGrpSpPr>
        <p:grpSpPr>
          <a:xfrm>
            <a:off x="18024544" y="8115844"/>
            <a:ext cx="806316" cy="815395"/>
            <a:chOff x="0" y="0"/>
            <a:chExt cx="806314" cy="815393"/>
          </a:xfrm>
        </p:grpSpPr>
        <p:sp>
          <p:nvSpPr>
            <p:cNvPr id="5983" name="Google Shape;5983;p43"/>
            <p:cNvSpPr/>
            <p:nvPr/>
          </p:nvSpPr>
          <p:spPr>
            <a:xfrm>
              <a:off x="233814" y="0"/>
              <a:ext cx="572500" cy="573377"/>
            </a:xfrm>
            <a:custGeom>
              <a:rect b="b" l="l" r="r" t="t"/>
              <a:pathLst>
                <a:path extrusionOk="0" h="21600" w="21083">
                  <a:moveTo>
                    <a:pt x="15299" y="0"/>
                  </a:moveTo>
                  <a:cubicBezTo>
                    <a:pt x="15067" y="0"/>
                    <a:pt x="14817" y="99"/>
                    <a:pt x="14595" y="326"/>
                  </a:cubicBezTo>
                  <a:lnTo>
                    <a:pt x="9376" y="5746"/>
                  </a:lnTo>
                  <a:cubicBezTo>
                    <a:pt x="9215" y="5910"/>
                    <a:pt x="9054" y="6158"/>
                    <a:pt x="9054" y="6322"/>
                  </a:cubicBezTo>
                  <a:lnTo>
                    <a:pt x="9054" y="11085"/>
                  </a:lnTo>
                  <a:lnTo>
                    <a:pt x="3674" y="16506"/>
                  </a:lnTo>
                  <a:cubicBezTo>
                    <a:pt x="3307" y="16344"/>
                    <a:pt x="2940" y="16271"/>
                    <a:pt x="2591" y="16271"/>
                  </a:cubicBezTo>
                  <a:cubicBezTo>
                    <a:pt x="1867" y="16271"/>
                    <a:pt x="1217" y="16584"/>
                    <a:pt x="784" y="17082"/>
                  </a:cubicBezTo>
                  <a:cubicBezTo>
                    <a:pt x="-261" y="18067"/>
                    <a:pt x="-261" y="19791"/>
                    <a:pt x="784" y="20860"/>
                  </a:cubicBezTo>
                  <a:cubicBezTo>
                    <a:pt x="1266" y="21352"/>
                    <a:pt x="1928" y="21600"/>
                    <a:pt x="2601" y="21600"/>
                  </a:cubicBezTo>
                  <a:cubicBezTo>
                    <a:pt x="3274" y="21600"/>
                    <a:pt x="3957" y="21352"/>
                    <a:pt x="4477" y="20860"/>
                  </a:cubicBezTo>
                  <a:cubicBezTo>
                    <a:pt x="5280" y="20038"/>
                    <a:pt x="5361" y="18805"/>
                    <a:pt x="4959" y="17903"/>
                  </a:cubicBezTo>
                  <a:lnTo>
                    <a:pt x="10260" y="12399"/>
                  </a:lnTo>
                  <a:lnTo>
                    <a:pt x="14916" y="12399"/>
                  </a:lnTo>
                  <a:cubicBezTo>
                    <a:pt x="15077" y="12399"/>
                    <a:pt x="15398" y="12316"/>
                    <a:pt x="15477" y="12152"/>
                  </a:cubicBezTo>
                  <a:lnTo>
                    <a:pt x="20857" y="6651"/>
                  </a:lnTo>
                  <a:cubicBezTo>
                    <a:pt x="21339" y="6075"/>
                    <a:pt x="21018" y="5173"/>
                    <a:pt x="20215" y="5173"/>
                  </a:cubicBezTo>
                  <a:lnTo>
                    <a:pt x="16122" y="5173"/>
                  </a:lnTo>
                  <a:lnTo>
                    <a:pt x="16122" y="899"/>
                  </a:lnTo>
                  <a:cubicBezTo>
                    <a:pt x="16122" y="362"/>
                    <a:pt x="15740" y="0"/>
                    <a:pt x="152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84" name="Google Shape;5984;p43"/>
            <p:cNvSpPr/>
            <p:nvPr/>
          </p:nvSpPr>
          <p:spPr>
            <a:xfrm>
              <a:off x="139520" y="336759"/>
              <a:ext cx="333647" cy="327348"/>
            </a:xfrm>
            <a:custGeom>
              <a:rect b="b" l="l" r="r" t="t"/>
              <a:pathLst>
                <a:path extrusionOk="0" h="21600" w="21600">
                  <a:moveTo>
                    <a:pt x="10484" y="0"/>
                  </a:moveTo>
                  <a:cubicBezTo>
                    <a:pt x="7715" y="0"/>
                    <a:pt x="5211" y="1096"/>
                    <a:pt x="3248" y="3096"/>
                  </a:cubicBezTo>
                  <a:cubicBezTo>
                    <a:pt x="1272" y="5110"/>
                    <a:pt x="0" y="7987"/>
                    <a:pt x="0" y="10864"/>
                  </a:cubicBezTo>
                  <a:cubicBezTo>
                    <a:pt x="0" y="18002"/>
                    <a:pt x="5426" y="21600"/>
                    <a:pt x="10843" y="21600"/>
                  </a:cubicBezTo>
                  <a:cubicBezTo>
                    <a:pt x="16228" y="21600"/>
                    <a:pt x="21600" y="18038"/>
                    <a:pt x="21600" y="10864"/>
                  </a:cubicBezTo>
                  <a:cubicBezTo>
                    <a:pt x="21600" y="9567"/>
                    <a:pt x="21318" y="8416"/>
                    <a:pt x="20892" y="7265"/>
                  </a:cubicBezTo>
                  <a:lnTo>
                    <a:pt x="18352" y="9855"/>
                  </a:lnTo>
                  <a:cubicBezTo>
                    <a:pt x="19055" y="14604"/>
                    <a:pt x="15386" y="18632"/>
                    <a:pt x="10731" y="18632"/>
                  </a:cubicBezTo>
                  <a:cubicBezTo>
                    <a:pt x="3952" y="18632"/>
                    <a:pt x="565" y="10142"/>
                    <a:pt x="5363" y="5252"/>
                  </a:cubicBezTo>
                  <a:cubicBezTo>
                    <a:pt x="6819" y="3772"/>
                    <a:pt x="8889" y="3032"/>
                    <a:pt x="10878" y="3032"/>
                  </a:cubicBezTo>
                  <a:cubicBezTo>
                    <a:pt x="11205" y="3032"/>
                    <a:pt x="11537" y="3055"/>
                    <a:pt x="11860" y="3096"/>
                  </a:cubicBezTo>
                  <a:lnTo>
                    <a:pt x="14257" y="648"/>
                  </a:lnTo>
                  <a:cubicBezTo>
                    <a:pt x="12966" y="210"/>
                    <a:pt x="11698" y="0"/>
                    <a:pt x="104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85" name="Google Shape;5985;p43"/>
            <p:cNvSpPr/>
            <p:nvPr/>
          </p:nvSpPr>
          <p:spPr>
            <a:xfrm>
              <a:off x="0" y="197515"/>
              <a:ext cx="617048" cy="617878"/>
            </a:xfrm>
            <a:custGeom>
              <a:rect b="b" l="l" r="r" t="t"/>
              <a:pathLst>
                <a:path extrusionOk="0" h="21600" w="21600">
                  <a:moveTo>
                    <a:pt x="10839" y="0"/>
                  </a:moveTo>
                  <a:cubicBezTo>
                    <a:pt x="8062" y="0"/>
                    <a:pt x="5296" y="1096"/>
                    <a:pt x="3205" y="3230"/>
                  </a:cubicBezTo>
                  <a:cubicBezTo>
                    <a:pt x="1146" y="5211"/>
                    <a:pt x="0" y="7955"/>
                    <a:pt x="0" y="10851"/>
                  </a:cubicBezTo>
                  <a:cubicBezTo>
                    <a:pt x="0" y="16720"/>
                    <a:pt x="4884" y="21600"/>
                    <a:pt x="10839" y="21600"/>
                  </a:cubicBezTo>
                  <a:cubicBezTo>
                    <a:pt x="16716" y="21600"/>
                    <a:pt x="21600" y="16720"/>
                    <a:pt x="21600" y="10851"/>
                  </a:cubicBezTo>
                  <a:cubicBezTo>
                    <a:pt x="21600" y="8717"/>
                    <a:pt x="21065" y="6813"/>
                    <a:pt x="19996" y="5136"/>
                  </a:cubicBezTo>
                  <a:cubicBezTo>
                    <a:pt x="19616" y="5364"/>
                    <a:pt x="17784" y="7118"/>
                    <a:pt x="17402" y="7498"/>
                  </a:cubicBezTo>
                  <a:cubicBezTo>
                    <a:pt x="19769" y="12452"/>
                    <a:pt x="16181" y="18169"/>
                    <a:pt x="10686" y="18169"/>
                  </a:cubicBezTo>
                  <a:cubicBezTo>
                    <a:pt x="4121" y="18169"/>
                    <a:pt x="763" y="10166"/>
                    <a:pt x="5494" y="5516"/>
                  </a:cubicBezTo>
                  <a:cubicBezTo>
                    <a:pt x="6948" y="4065"/>
                    <a:pt x="8862" y="3319"/>
                    <a:pt x="10771" y="3319"/>
                  </a:cubicBezTo>
                  <a:cubicBezTo>
                    <a:pt x="11868" y="3319"/>
                    <a:pt x="12963" y="3566"/>
                    <a:pt x="13966" y="4067"/>
                  </a:cubicBezTo>
                  <a:cubicBezTo>
                    <a:pt x="14349" y="3687"/>
                    <a:pt x="16028" y="1933"/>
                    <a:pt x="16563" y="1706"/>
                  </a:cubicBezTo>
                  <a:cubicBezTo>
                    <a:pt x="14812" y="561"/>
                    <a:pt x="12823" y="0"/>
                    <a:pt x="108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986" name="Google Shape;5986;p43"/>
          <p:cNvGrpSpPr/>
          <p:nvPr/>
        </p:nvGrpSpPr>
        <p:grpSpPr>
          <a:xfrm>
            <a:off x="18048461" y="9200257"/>
            <a:ext cx="811103" cy="767505"/>
            <a:chOff x="0" y="-1"/>
            <a:chExt cx="811102" cy="767503"/>
          </a:xfrm>
        </p:grpSpPr>
        <p:sp>
          <p:nvSpPr>
            <p:cNvPr id="5987" name="Google Shape;5987;p43"/>
            <p:cNvSpPr/>
            <p:nvPr/>
          </p:nvSpPr>
          <p:spPr>
            <a:xfrm>
              <a:off x="2214" y="-1"/>
              <a:ext cx="808888" cy="189697"/>
            </a:xfrm>
            <a:custGeom>
              <a:rect b="b" l="l" r="r" t="t"/>
              <a:pathLst>
                <a:path extrusionOk="0" h="21600" w="21600">
                  <a:moveTo>
                    <a:pt x="18283" y="10678"/>
                  </a:moveTo>
                  <a:cubicBezTo>
                    <a:pt x="19098" y="10678"/>
                    <a:pt x="19155" y="15895"/>
                    <a:pt x="18283" y="15895"/>
                  </a:cubicBezTo>
                  <a:lnTo>
                    <a:pt x="10713" y="15895"/>
                  </a:lnTo>
                  <a:cubicBezTo>
                    <a:pt x="10676" y="15910"/>
                    <a:pt x="10641" y="15926"/>
                    <a:pt x="10608" y="15926"/>
                  </a:cubicBezTo>
                  <a:cubicBezTo>
                    <a:pt x="9841" y="15926"/>
                    <a:pt x="9876" y="10678"/>
                    <a:pt x="10713" y="10678"/>
                  </a:cubicBezTo>
                  <a:close/>
                  <a:moveTo>
                    <a:pt x="3086" y="10678"/>
                  </a:moveTo>
                  <a:cubicBezTo>
                    <a:pt x="3436" y="10678"/>
                    <a:pt x="3726" y="11923"/>
                    <a:pt x="3726" y="13412"/>
                  </a:cubicBezTo>
                  <a:cubicBezTo>
                    <a:pt x="3726" y="14902"/>
                    <a:pt x="3436" y="16139"/>
                    <a:pt x="3086" y="16139"/>
                  </a:cubicBezTo>
                  <a:cubicBezTo>
                    <a:pt x="2737" y="16139"/>
                    <a:pt x="2445" y="14902"/>
                    <a:pt x="2445" y="13412"/>
                  </a:cubicBezTo>
                  <a:cubicBezTo>
                    <a:pt x="2504" y="11923"/>
                    <a:pt x="2794" y="10678"/>
                    <a:pt x="3086" y="10678"/>
                  </a:cubicBezTo>
                  <a:close/>
                  <a:moveTo>
                    <a:pt x="5648" y="10678"/>
                  </a:moveTo>
                  <a:cubicBezTo>
                    <a:pt x="5997" y="10678"/>
                    <a:pt x="6289" y="11923"/>
                    <a:pt x="6289" y="13412"/>
                  </a:cubicBezTo>
                  <a:cubicBezTo>
                    <a:pt x="6289" y="14902"/>
                    <a:pt x="5997" y="16139"/>
                    <a:pt x="5648" y="16139"/>
                  </a:cubicBezTo>
                  <a:cubicBezTo>
                    <a:pt x="5239" y="16139"/>
                    <a:pt x="4949" y="14902"/>
                    <a:pt x="4949" y="13412"/>
                  </a:cubicBezTo>
                  <a:cubicBezTo>
                    <a:pt x="4949" y="11923"/>
                    <a:pt x="5239" y="10678"/>
                    <a:pt x="5648" y="10678"/>
                  </a:cubicBezTo>
                  <a:close/>
                  <a:moveTo>
                    <a:pt x="8152" y="10678"/>
                  </a:moveTo>
                  <a:cubicBezTo>
                    <a:pt x="8558" y="10678"/>
                    <a:pt x="8850" y="11923"/>
                    <a:pt x="8850" y="13412"/>
                  </a:cubicBezTo>
                  <a:cubicBezTo>
                    <a:pt x="8850" y="14902"/>
                    <a:pt x="8558" y="16139"/>
                    <a:pt x="8152" y="16139"/>
                  </a:cubicBezTo>
                  <a:cubicBezTo>
                    <a:pt x="7802" y="16139"/>
                    <a:pt x="7510" y="14902"/>
                    <a:pt x="7510" y="13412"/>
                  </a:cubicBezTo>
                  <a:cubicBezTo>
                    <a:pt x="7510" y="11923"/>
                    <a:pt x="7802" y="10678"/>
                    <a:pt x="8152" y="10678"/>
                  </a:cubicBezTo>
                  <a:close/>
                  <a:moveTo>
                    <a:pt x="1922" y="0"/>
                  </a:moveTo>
                  <a:cubicBezTo>
                    <a:pt x="874" y="0"/>
                    <a:pt x="0" y="3727"/>
                    <a:pt x="0" y="8196"/>
                  </a:cubicBezTo>
                  <a:lnTo>
                    <a:pt x="0" y="21600"/>
                  </a:lnTo>
                  <a:lnTo>
                    <a:pt x="21600" y="21600"/>
                  </a:lnTo>
                  <a:lnTo>
                    <a:pt x="21600" y="8196"/>
                  </a:lnTo>
                  <a:cubicBezTo>
                    <a:pt x="21600" y="3980"/>
                    <a:pt x="20611" y="0"/>
                    <a:pt x="196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88" name="Google Shape;5988;p43"/>
            <p:cNvSpPr/>
            <p:nvPr/>
          </p:nvSpPr>
          <p:spPr>
            <a:xfrm>
              <a:off x="0" y="237655"/>
              <a:ext cx="806742" cy="475381"/>
            </a:xfrm>
            <a:custGeom>
              <a:rect b="b" l="l" r="r" t="t"/>
              <a:pathLst>
                <a:path extrusionOk="0" h="21600" w="21600">
                  <a:moveTo>
                    <a:pt x="0" y="0"/>
                  </a:moveTo>
                  <a:lnTo>
                    <a:pt x="0" y="18330"/>
                  </a:lnTo>
                  <a:cubicBezTo>
                    <a:pt x="0" y="20113"/>
                    <a:pt x="876" y="21600"/>
                    <a:pt x="1927" y="21600"/>
                  </a:cubicBezTo>
                  <a:lnTo>
                    <a:pt x="5312" y="21600"/>
                  </a:lnTo>
                  <a:lnTo>
                    <a:pt x="4905" y="20804"/>
                  </a:lnTo>
                  <a:cubicBezTo>
                    <a:pt x="4671" y="20509"/>
                    <a:pt x="4671" y="19716"/>
                    <a:pt x="4905" y="19320"/>
                  </a:cubicBezTo>
                  <a:lnTo>
                    <a:pt x="5546" y="18229"/>
                  </a:lnTo>
                  <a:cubicBezTo>
                    <a:pt x="5488" y="18031"/>
                    <a:pt x="5429" y="17635"/>
                    <a:pt x="5312" y="17238"/>
                  </a:cubicBezTo>
                  <a:lnTo>
                    <a:pt x="4379" y="17238"/>
                  </a:lnTo>
                  <a:cubicBezTo>
                    <a:pt x="4028" y="17238"/>
                    <a:pt x="3737" y="16745"/>
                    <a:pt x="3737" y="16150"/>
                  </a:cubicBezTo>
                  <a:lnTo>
                    <a:pt x="3737" y="11792"/>
                  </a:lnTo>
                  <a:cubicBezTo>
                    <a:pt x="3737" y="11198"/>
                    <a:pt x="4028" y="10701"/>
                    <a:pt x="4379" y="10701"/>
                  </a:cubicBezTo>
                  <a:lnTo>
                    <a:pt x="5312" y="10701"/>
                  </a:lnTo>
                  <a:cubicBezTo>
                    <a:pt x="5429" y="10305"/>
                    <a:pt x="5488" y="10107"/>
                    <a:pt x="5546" y="9710"/>
                  </a:cubicBezTo>
                  <a:lnTo>
                    <a:pt x="4905" y="8619"/>
                  </a:lnTo>
                  <a:cubicBezTo>
                    <a:pt x="4671" y="8223"/>
                    <a:pt x="4671" y="7431"/>
                    <a:pt x="4905" y="7135"/>
                  </a:cubicBezTo>
                  <a:lnTo>
                    <a:pt x="6715" y="3965"/>
                  </a:lnTo>
                  <a:cubicBezTo>
                    <a:pt x="6832" y="3814"/>
                    <a:pt x="6991" y="3742"/>
                    <a:pt x="7152" y="3742"/>
                  </a:cubicBezTo>
                  <a:cubicBezTo>
                    <a:pt x="7312" y="3742"/>
                    <a:pt x="7473" y="3814"/>
                    <a:pt x="7590" y="3965"/>
                  </a:cubicBezTo>
                  <a:lnTo>
                    <a:pt x="8233" y="5154"/>
                  </a:lnTo>
                  <a:cubicBezTo>
                    <a:pt x="8407" y="4956"/>
                    <a:pt x="8640" y="4855"/>
                    <a:pt x="8816" y="4758"/>
                  </a:cubicBezTo>
                  <a:lnTo>
                    <a:pt x="8816" y="3173"/>
                  </a:lnTo>
                  <a:cubicBezTo>
                    <a:pt x="8816" y="2478"/>
                    <a:pt x="9107" y="1984"/>
                    <a:pt x="9517" y="1984"/>
                  </a:cubicBezTo>
                  <a:lnTo>
                    <a:pt x="12026" y="1984"/>
                  </a:lnTo>
                  <a:cubicBezTo>
                    <a:pt x="12435" y="1984"/>
                    <a:pt x="12728" y="2478"/>
                    <a:pt x="12728" y="3173"/>
                  </a:cubicBezTo>
                  <a:lnTo>
                    <a:pt x="12728" y="4758"/>
                  </a:lnTo>
                  <a:cubicBezTo>
                    <a:pt x="12902" y="4855"/>
                    <a:pt x="13078" y="4956"/>
                    <a:pt x="13312" y="5154"/>
                  </a:cubicBezTo>
                  <a:lnTo>
                    <a:pt x="13953" y="3965"/>
                  </a:lnTo>
                  <a:cubicBezTo>
                    <a:pt x="14070" y="3814"/>
                    <a:pt x="14231" y="3742"/>
                    <a:pt x="14390" y="3742"/>
                  </a:cubicBezTo>
                  <a:cubicBezTo>
                    <a:pt x="14551" y="3742"/>
                    <a:pt x="14713" y="3814"/>
                    <a:pt x="14829" y="3965"/>
                  </a:cubicBezTo>
                  <a:lnTo>
                    <a:pt x="16638" y="7135"/>
                  </a:lnTo>
                  <a:cubicBezTo>
                    <a:pt x="16871" y="7431"/>
                    <a:pt x="16871" y="8223"/>
                    <a:pt x="16638" y="8619"/>
                  </a:cubicBezTo>
                  <a:lnTo>
                    <a:pt x="15997" y="9710"/>
                  </a:lnTo>
                  <a:cubicBezTo>
                    <a:pt x="16054" y="9909"/>
                    <a:pt x="16113" y="10305"/>
                    <a:pt x="16230" y="10701"/>
                  </a:cubicBezTo>
                  <a:lnTo>
                    <a:pt x="17164" y="10701"/>
                  </a:lnTo>
                  <a:cubicBezTo>
                    <a:pt x="17514" y="10701"/>
                    <a:pt x="17805" y="11198"/>
                    <a:pt x="17805" y="11792"/>
                  </a:cubicBezTo>
                  <a:lnTo>
                    <a:pt x="17805" y="16150"/>
                  </a:lnTo>
                  <a:cubicBezTo>
                    <a:pt x="17805" y="16745"/>
                    <a:pt x="17514" y="17238"/>
                    <a:pt x="17164" y="17238"/>
                  </a:cubicBezTo>
                  <a:lnTo>
                    <a:pt x="16230" y="17238"/>
                  </a:lnTo>
                  <a:cubicBezTo>
                    <a:pt x="16171" y="17635"/>
                    <a:pt x="16054" y="17833"/>
                    <a:pt x="15997" y="18229"/>
                  </a:cubicBezTo>
                  <a:lnTo>
                    <a:pt x="16638" y="19320"/>
                  </a:lnTo>
                  <a:cubicBezTo>
                    <a:pt x="16871" y="19716"/>
                    <a:pt x="16871" y="20509"/>
                    <a:pt x="16638" y="20804"/>
                  </a:cubicBezTo>
                  <a:lnTo>
                    <a:pt x="16230" y="21600"/>
                  </a:lnTo>
                  <a:lnTo>
                    <a:pt x="19615" y="21600"/>
                  </a:lnTo>
                  <a:cubicBezTo>
                    <a:pt x="20666" y="21600"/>
                    <a:pt x="21600" y="20113"/>
                    <a:pt x="21600" y="1833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89" name="Google Shape;5989;p43"/>
            <p:cNvSpPr/>
            <p:nvPr/>
          </p:nvSpPr>
          <p:spPr>
            <a:xfrm>
              <a:off x="333645" y="475380"/>
              <a:ext cx="141736" cy="141667"/>
            </a:xfrm>
            <a:custGeom>
              <a:rect b="b" l="l" r="r" t="t"/>
              <a:pathLst>
                <a:path extrusionOk="0" h="21600" w="21600">
                  <a:moveTo>
                    <a:pt x="10631" y="0"/>
                  </a:moveTo>
                  <a:cubicBezTo>
                    <a:pt x="4651" y="0"/>
                    <a:pt x="0" y="4981"/>
                    <a:pt x="0" y="10636"/>
                  </a:cubicBezTo>
                  <a:cubicBezTo>
                    <a:pt x="0" y="16619"/>
                    <a:pt x="4651" y="21600"/>
                    <a:pt x="10631" y="21600"/>
                  </a:cubicBezTo>
                  <a:cubicBezTo>
                    <a:pt x="16611" y="21600"/>
                    <a:pt x="21600" y="16619"/>
                    <a:pt x="21600" y="10636"/>
                  </a:cubicBezTo>
                  <a:cubicBezTo>
                    <a:pt x="21600" y="4981"/>
                    <a:pt x="16611"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90" name="Google Shape;5990;p43"/>
            <p:cNvSpPr/>
            <p:nvPr/>
          </p:nvSpPr>
          <p:spPr>
            <a:xfrm>
              <a:off x="183189" y="333645"/>
              <a:ext cx="433858" cy="433857"/>
            </a:xfrm>
            <a:custGeom>
              <a:rect b="b" l="l" r="r" t="t"/>
              <a:pathLst>
                <a:path extrusionOk="0" h="21600" w="21600">
                  <a:moveTo>
                    <a:pt x="10964" y="4882"/>
                  </a:moveTo>
                  <a:cubicBezTo>
                    <a:pt x="14220" y="4882"/>
                    <a:pt x="16825" y="7491"/>
                    <a:pt x="16825" y="10747"/>
                  </a:cubicBezTo>
                  <a:cubicBezTo>
                    <a:pt x="16825" y="13892"/>
                    <a:pt x="14220" y="16607"/>
                    <a:pt x="10964" y="16607"/>
                  </a:cubicBezTo>
                  <a:cubicBezTo>
                    <a:pt x="7708" y="16607"/>
                    <a:pt x="5103" y="14003"/>
                    <a:pt x="5103" y="10747"/>
                  </a:cubicBezTo>
                  <a:cubicBezTo>
                    <a:pt x="5103" y="7491"/>
                    <a:pt x="7708" y="4882"/>
                    <a:pt x="10964" y="4882"/>
                  </a:cubicBezTo>
                  <a:close/>
                  <a:moveTo>
                    <a:pt x="9661" y="0"/>
                  </a:moveTo>
                  <a:lnTo>
                    <a:pt x="9661" y="1519"/>
                  </a:lnTo>
                  <a:cubicBezTo>
                    <a:pt x="9661" y="2060"/>
                    <a:pt x="9227" y="2495"/>
                    <a:pt x="8683" y="2605"/>
                  </a:cubicBezTo>
                  <a:cubicBezTo>
                    <a:pt x="8032" y="2712"/>
                    <a:pt x="7163" y="3146"/>
                    <a:pt x="6512" y="3580"/>
                  </a:cubicBezTo>
                  <a:cubicBezTo>
                    <a:pt x="6360" y="3659"/>
                    <a:pt x="6178" y="3694"/>
                    <a:pt x="5988" y="3694"/>
                  </a:cubicBezTo>
                  <a:cubicBezTo>
                    <a:pt x="5644" y="3694"/>
                    <a:pt x="5272" y="3573"/>
                    <a:pt x="4993" y="3363"/>
                  </a:cubicBezTo>
                  <a:lnTo>
                    <a:pt x="3907" y="2277"/>
                  </a:lnTo>
                  <a:lnTo>
                    <a:pt x="2277" y="3907"/>
                  </a:lnTo>
                  <a:lnTo>
                    <a:pt x="3366" y="4993"/>
                  </a:lnTo>
                  <a:cubicBezTo>
                    <a:pt x="3800" y="5427"/>
                    <a:pt x="3800" y="5968"/>
                    <a:pt x="3583" y="6512"/>
                  </a:cubicBezTo>
                  <a:cubicBezTo>
                    <a:pt x="3149" y="7163"/>
                    <a:pt x="2822" y="7925"/>
                    <a:pt x="2605" y="8683"/>
                  </a:cubicBezTo>
                  <a:cubicBezTo>
                    <a:pt x="2498" y="9227"/>
                    <a:pt x="2060" y="9661"/>
                    <a:pt x="1519" y="9661"/>
                  </a:cubicBezTo>
                  <a:lnTo>
                    <a:pt x="0" y="9661"/>
                  </a:lnTo>
                  <a:lnTo>
                    <a:pt x="0" y="11939"/>
                  </a:lnTo>
                  <a:lnTo>
                    <a:pt x="1519" y="11939"/>
                  </a:lnTo>
                  <a:cubicBezTo>
                    <a:pt x="2060" y="11939"/>
                    <a:pt x="2498" y="12373"/>
                    <a:pt x="2605" y="12917"/>
                  </a:cubicBezTo>
                  <a:cubicBezTo>
                    <a:pt x="2715" y="13568"/>
                    <a:pt x="3149" y="14437"/>
                    <a:pt x="3583" y="15088"/>
                  </a:cubicBezTo>
                  <a:cubicBezTo>
                    <a:pt x="3800" y="15522"/>
                    <a:pt x="3690" y="16173"/>
                    <a:pt x="3366" y="16607"/>
                  </a:cubicBezTo>
                  <a:lnTo>
                    <a:pt x="2277" y="17693"/>
                  </a:lnTo>
                  <a:lnTo>
                    <a:pt x="3907" y="19323"/>
                  </a:lnTo>
                  <a:lnTo>
                    <a:pt x="4993" y="18237"/>
                  </a:lnTo>
                  <a:cubicBezTo>
                    <a:pt x="5248" y="17982"/>
                    <a:pt x="5540" y="17875"/>
                    <a:pt x="5847" y="17875"/>
                  </a:cubicBezTo>
                  <a:cubicBezTo>
                    <a:pt x="6064" y="17875"/>
                    <a:pt x="6288" y="17927"/>
                    <a:pt x="6512" y="18017"/>
                  </a:cubicBezTo>
                  <a:cubicBezTo>
                    <a:pt x="7163" y="18454"/>
                    <a:pt x="7925" y="18778"/>
                    <a:pt x="8683" y="18995"/>
                  </a:cubicBezTo>
                  <a:cubicBezTo>
                    <a:pt x="9227" y="19105"/>
                    <a:pt x="9661" y="19540"/>
                    <a:pt x="9661" y="20081"/>
                  </a:cubicBezTo>
                  <a:lnTo>
                    <a:pt x="9661" y="21600"/>
                  </a:lnTo>
                  <a:lnTo>
                    <a:pt x="11939" y="21600"/>
                  </a:lnTo>
                  <a:lnTo>
                    <a:pt x="11939" y="20081"/>
                  </a:lnTo>
                  <a:cubicBezTo>
                    <a:pt x="11939" y="19540"/>
                    <a:pt x="12373" y="19105"/>
                    <a:pt x="12917" y="18995"/>
                  </a:cubicBezTo>
                  <a:cubicBezTo>
                    <a:pt x="13568" y="18888"/>
                    <a:pt x="14330" y="18454"/>
                    <a:pt x="15088" y="18017"/>
                  </a:cubicBezTo>
                  <a:cubicBezTo>
                    <a:pt x="15205" y="17941"/>
                    <a:pt x="15374" y="17906"/>
                    <a:pt x="15560" y="17906"/>
                  </a:cubicBezTo>
                  <a:cubicBezTo>
                    <a:pt x="15898" y="17906"/>
                    <a:pt x="16290" y="18024"/>
                    <a:pt x="16501" y="18237"/>
                  </a:cubicBezTo>
                  <a:lnTo>
                    <a:pt x="17586" y="19323"/>
                  </a:lnTo>
                  <a:lnTo>
                    <a:pt x="19212" y="17693"/>
                  </a:lnTo>
                  <a:lnTo>
                    <a:pt x="18127" y="16607"/>
                  </a:lnTo>
                  <a:cubicBezTo>
                    <a:pt x="17803" y="16173"/>
                    <a:pt x="17803" y="15629"/>
                    <a:pt x="18020" y="15088"/>
                  </a:cubicBezTo>
                  <a:cubicBezTo>
                    <a:pt x="18454" y="14437"/>
                    <a:pt x="18671" y="13675"/>
                    <a:pt x="18995" y="12917"/>
                  </a:cubicBezTo>
                  <a:cubicBezTo>
                    <a:pt x="19105" y="12373"/>
                    <a:pt x="19540" y="11939"/>
                    <a:pt x="20081" y="11939"/>
                  </a:cubicBezTo>
                  <a:lnTo>
                    <a:pt x="21600" y="11939"/>
                  </a:lnTo>
                  <a:lnTo>
                    <a:pt x="21600" y="9551"/>
                  </a:lnTo>
                  <a:lnTo>
                    <a:pt x="20081" y="9551"/>
                  </a:lnTo>
                  <a:cubicBezTo>
                    <a:pt x="19540" y="9551"/>
                    <a:pt x="19105" y="9117"/>
                    <a:pt x="18995" y="8576"/>
                  </a:cubicBezTo>
                  <a:cubicBezTo>
                    <a:pt x="18888" y="7925"/>
                    <a:pt x="18454" y="7056"/>
                    <a:pt x="18020" y="6402"/>
                  </a:cubicBezTo>
                  <a:cubicBezTo>
                    <a:pt x="17803" y="5968"/>
                    <a:pt x="17910" y="5316"/>
                    <a:pt x="18127" y="4882"/>
                  </a:cubicBezTo>
                  <a:lnTo>
                    <a:pt x="19212" y="3797"/>
                  </a:lnTo>
                  <a:lnTo>
                    <a:pt x="17586" y="2171"/>
                  </a:lnTo>
                  <a:lnTo>
                    <a:pt x="16501" y="3256"/>
                  </a:lnTo>
                  <a:cubicBezTo>
                    <a:pt x="16325" y="3487"/>
                    <a:pt x="16087" y="3597"/>
                    <a:pt x="15822" y="3597"/>
                  </a:cubicBezTo>
                  <a:cubicBezTo>
                    <a:pt x="15591" y="3597"/>
                    <a:pt x="15339" y="3514"/>
                    <a:pt x="15088" y="3363"/>
                  </a:cubicBezTo>
                  <a:cubicBezTo>
                    <a:pt x="14330" y="3039"/>
                    <a:pt x="13679" y="2712"/>
                    <a:pt x="12917" y="2495"/>
                  </a:cubicBezTo>
                  <a:cubicBezTo>
                    <a:pt x="12373" y="2277"/>
                    <a:pt x="11939" y="1954"/>
                    <a:pt x="11939" y="1409"/>
                  </a:cubicBezTo>
                  <a:lnTo>
                    <a:pt x="1193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991" name="Google Shape;5991;p43"/>
          <p:cNvGrpSpPr/>
          <p:nvPr/>
        </p:nvGrpSpPr>
        <p:grpSpPr>
          <a:xfrm>
            <a:off x="20177291" y="8119029"/>
            <a:ext cx="710824" cy="808959"/>
            <a:chOff x="0" y="0"/>
            <a:chExt cx="710822" cy="808958"/>
          </a:xfrm>
        </p:grpSpPr>
        <p:sp>
          <p:nvSpPr>
            <p:cNvPr id="5992" name="Google Shape;5992;p43"/>
            <p:cNvSpPr/>
            <p:nvPr/>
          </p:nvSpPr>
          <p:spPr>
            <a:xfrm>
              <a:off x="237655" y="239870"/>
              <a:ext cx="47961" cy="47961"/>
            </a:xfrm>
            <a:custGeom>
              <a:rect b="b" l="l" r="r" t="t"/>
              <a:pathLst>
                <a:path extrusionOk="0" h="21600" w="21600">
                  <a:moveTo>
                    <a:pt x="10816" y="0"/>
                  </a:moveTo>
                  <a:cubicBezTo>
                    <a:pt x="4925" y="0"/>
                    <a:pt x="0" y="4894"/>
                    <a:pt x="0" y="10784"/>
                  </a:cubicBezTo>
                  <a:cubicBezTo>
                    <a:pt x="0" y="16675"/>
                    <a:pt x="4925" y="21600"/>
                    <a:pt x="10816" y="21600"/>
                  </a:cubicBezTo>
                  <a:cubicBezTo>
                    <a:pt x="16706" y="21600"/>
                    <a:pt x="21600" y="16675"/>
                    <a:pt x="21600" y="10784"/>
                  </a:cubicBezTo>
                  <a:cubicBezTo>
                    <a:pt x="21600" y="489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93" name="Google Shape;5993;p43"/>
            <p:cNvSpPr/>
            <p:nvPr/>
          </p:nvSpPr>
          <p:spPr>
            <a:xfrm>
              <a:off x="2214" y="0"/>
              <a:ext cx="566873" cy="95990"/>
            </a:xfrm>
            <a:custGeom>
              <a:rect b="b" l="l" r="r" t="t"/>
              <a:pathLst>
                <a:path extrusionOk="0" h="21600" w="21600">
                  <a:moveTo>
                    <a:pt x="2658" y="0"/>
                  </a:moveTo>
                  <a:cubicBezTo>
                    <a:pt x="1245" y="0"/>
                    <a:pt x="0" y="7366"/>
                    <a:pt x="0" y="15713"/>
                  </a:cubicBezTo>
                  <a:lnTo>
                    <a:pt x="0" y="21600"/>
                  </a:lnTo>
                  <a:lnTo>
                    <a:pt x="21600" y="21600"/>
                  </a:lnTo>
                  <a:lnTo>
                    <a:pt x="21600" y="15713"/>
                  </a:lnTo>
                  <a:cubicBezTo>
                    <a:pt x="21600" y="7366"/>
                    <a:pt x="20353" y="0"/>
                    <a:pt x="188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94" name="Google Shape;5994;p43"/>
            <p:cNvSpPr/>
            <p:nvPr/>
          </p:nvSpPr>
          <p:spPr>
            <a:xfrm>
              <a:off x="141735" y="239870"/>
              <a:ext cx="47961" cy="47961"/>
            </a:xfrm>
            <a:custGeom>
              <a:rect b="b" l="l" r="r" t="t"/>
              <a:pathLst>
                <a:path extrusionOk="0" h="21600" w="21600">
                  <a:moveTo>
                    <a:pt x="10784" y="0"/>
                  </a:moveTo>
                  <a:cubicBezTo>
                    <a:pt x="4894" y="0"/>
                    <a:pt x="0" y="4894"/>
                    <a:pt x="0" y="10784"/>
                  </a:cubicBezTo>
                  <a:cubicBezTo>
                    <a:pt x="0" y="16675"/>
                    <a:pt x="4894" y="21600"/>
                    <a:pt x="10784" y="21600"/>
                  </a:cubicBezTo>
                  <a:cubicBezTo>
                    <a:pt x="16706" y="21600"/>
                    <a:pt x="21600" y="16675"/>
                    <a:pt x="21600" y="10784"/>
                  </a:cubicBezTo>
                  <a:cubicBezTo>
                    <a:pt x="21600" y="4894"/>
                    <a:pt x="16706"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95" name="Google Shape;5995;p43"/>
            <p:cNvSpPr/>
            <p:nvPr/>
          </p:nvSpPr>
          <p:spPr>
            <a:xfrm>
              <a:off x="0" y="143949"/>
              <a:ext cx="569087" cy="283403"/>
            </a:xfrm>
            <a:custGeom>
              <a:rect b="b" l="l" r="r" t="t"/>
              <a:pathLst>
                <a:path extrusionOk="0" h="21600" w="21600">
                  <a:moveTo>
                    <a:pt x="9932" y="3655"/>
                  </a:moveTo>
                  <a:cubicBezTo>
                    <a:pt x="11337" y="3655"/>
                    <a:pt x="12580" y="6145"/>
                    <a:pt x="12580" y="9136"/>
                  </a:cubicBezTo>
                  <a:cubicBezTo>
                    <a:pt x="12580" y="12132"/>
                    <a:pt x="11337" y="14622"/>
                    <a:pt x="9932" y="14622"/>
                  </a:cubicBezTo>
                  <a:cubicBezTo>
                    <a:pt x="9186" y="14622"/>
                    <a:pt x="8524" y="13957"/>
                    <a:pt x="8111" y="13129"/>
                  </a:cubicBezTo>
                  <a:cubicBezTo>
                    <a:pt x="7615" y="13957"/>
                    <a:pt x="7035" y="14622"/>
                    <a:pt x="6373" y="14622"/>
                  </a:cubicBezTo>
                  <a:cubicBezTo>
                    <a:pt x="4965" y="14622"/>
                    <a:pt x="3725" y="12132"/>
                    <a:pt x="3725" y="9136"/>
                  </a:cubicBezTo>
                  <a:cubicBezTo>
                    <a:pt x="3725" y="6314"/>
                    <a:pt x="4965" y="3655"/>
                    <a:pt x="6373" y="3655"/>
                  </a:cubicBezTo>
                  <a:cubicBezTo>
                    <a:pt x="7119" y="3655"/>
                    <a:pt x="7696" y="4320"/>
                    <a:pt x="8111" y="5148"/>
                  </a:cubicBezTo>
                  <a:cubicBezTo>
                    <a:pt x="8689" y="4320"/>
                    <a:pt x="9270" y="3655"/>
                    <a:pt x="9932" y="3655"/>
                  </a:cubicBezTo>
                  <a:close/>
                  <a:moveTo>
                    <a:pt x="0" y="0"/>
                  </a:moveTo>
                  <a:lnTo>
                    <a:pt x="0" y="16283"/>
                  </a:lnTo>
                  <a:cubicBezTo>
                    <a:pt x="0" y="19110"/>
                    <a:pt x="1242" y="21600"/>
                    <a:pt x="2648" y="21600"/>
                  </a:cubicBezTo>
                  <a:lnTo>
                    <a:pt x="17959" y="21600"/>
                  </a:lnTo>
                  <a:lnTo>
                    <a:pt x="17959" y="18446"/>
                  </a:lnTo>
                  <a:lnTo>
                    <a:pt x="15146" y="12960"/>
                  </a:lnTo>
                  <a:cubicBezTo>
                    <a:pt x="13223" y="9099"/>
                    <a:pt x="15120" y="3550"/>
                    <a:pt x="17226" y="3550"/>
                  </a:cubicBezTo>
                  <a:cubicBezTo>
                    <a:pt x="17841" y="3550"/>
                    <a:pt x="18474" y="4025"/>
                    <a:pt x="19034" y="5148"/>
                  </a:cubicBezTo>
                  <a:lnTo>
                    <a:pt x="21600" y="10465"/>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96" name="Google Shape;5996;p43"/>
            <p:cNvSpPr/>
            <p:nvPr/>
          </p:nvSpPr>
          <p:spPr>
            <a:xfrm>
              <a:off x="329215" y="617047"/>
              <a:ext cx="381607" cy="191911"/>
            </a:xfrm>
            <a:custGeom>
              <a:rect b="b" l="l" r="r" t="t"/>
              <a:pathLst>
                <a:path extrusionOk="0" h="21600" w="21600">
                  <a:moveTo>
                    <a:pt x="6789" y="5398"/>
                  </a:moveTo>
                  <a:cubicBezTo>
                    <a:pt x="7529" y="5398"/>
                    <a:pt x="8148" y="6629"/>
                    <a:pt x="8148" y="8101"/>
                  </a:cubicBezTo>
                  <a:cubicBezTo>
                    <a:pt x="8148" y="9573"/>
                    <a:pt x="7529" y="10796"/>
                    <a:pt x="6789" y="10796"/>
                  </a:cubicBezTo>
                  <a:cubicBezTo>
                    <a:pt x="6048" y="10796"/>
                    <a:pt x="5433" y="9573"/>
                    <a:pt x="5433" y="8101"/>
                  </a:cubicBezTo>
                  <a:cubicBezTo>
                    <a:pt x="5433" y="6629"/>
                    <a:pt x="6048" y="5398"/>
                    <a:pt x="6789" y="5398"/>
                  </a:cubicBezTo>
                  <a:close/>
                  <a:moveTo>
                    <a:pt x="247" y="0"/>
                  </a:moveTo>
                  <a:cubicBezTo>
                    <a:pt x="125" y="981"/>
                    <a:pt x="0" y="1963"/>
                    <a:pt x="0" y="2944"/>
                  </a:cubicBezTo>
                  <a:lnTo>
                    <a:pt x="0" y="18897"/>
                  </a:lnTo>
                  <a:cubicBezTo>
                    <a:pt x="0" y="20369"/>
                    <a:pt x="619" y="21600"/>
                    <a:pt x="1359" y="21600"/>
                  </a:cubicBezTo>
                  <a:lnTo>
                    <a:pt x="20241" y="21600"/>
                  </a:lnTo>
                  <a:cubicBezTo>
                    <a:pt x="20981" y="21600"/>
                    <a:pt x="21600" y="20369"/>
                    <a:pt x="21600" y="18897"/>
                  </a:cubicBezTo>
                  <a:lnTo>
                    <a:pt x="21600" y="2944"/>
                  </a:lnTo>
                  <a:cubicBezTo>
                    <a:pt x="21600" y="1963"/>
                    <a:pt x="21475" y="981"/>
                    <a:pt x="213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5997" name="Google Shape;5997;p43"/>
            <p:cNvSpPr/>
            <p:nvPr/>
          </p:nvSpPr>
          <p:spPr>
            <a:xfrm>
              <a:off x="333575" y="159175"/>
              <a:ext cx="377247" cy="412127"/>
            </a:xfrm>
            <a:custGeom>
              <a:rect b="b" l="l" r="r" t="t"/>
              <a:pathLst>
                <a:path extrusionOk="0" h="21600" w="21600">
                  <a:moveTo>
                    <a:pt x="16104" y="0"/>
                  </a:moveTo>
                  <a:lnTo>
                    <a:pt x="16104" y="9485"/>
                  </a:lnTo>
                  <a:cubicBezTo>
                    <a:pt x="16104" y="10261"/>
                    <a:pt x="15474" y="10773"/>
                    <a:pt x="14796" y="10773"/>
                  </a:cubicBezTo>
                  <a:cubicBezTo>
                    <a:pt x="14471" y="10773"/>
                    <a:pt x="14138" y="10657"/>
                    <a:pt x="13857" y="10399"/>
                  </a:cubicBezTo>
                  <a:lnTo>
                    <a:pt x="7616" y="4686"/>
                  </a:lnTo>
                  <a:cubicBezTo>
                    <a:pt x="7362" y="4454"/>
                    <a:pt x="7053" y="4356"/>
                    <a:pt x="6740" y="4356"/>
                  </a:cubicBezTo>
                  <a:cubicBezTo>
                    <a:pt x="5663" y="4356"/>
                    <a:pt x="4557" y="5513"/>
                    <a:pt x="5619" y="6398"/>
                  </a:cubicBezTo>
                  <a:lnTo>
                    <a:pt x="10362" y="10628"/>
                  </a:lnTo>
                  <a:cubicBezTo>
                    <a:pt x="10739" y="10972"/>
                    <a:pt x="10861" y="11201"/>
                    <a:pt x="10861" y="11542"/>
                  </a:cubicBezTo>
                  <a:lnTo>
                    <a:pt x="10861" y="14400"/>
                  </a:lnTo>
                  <a:cubicBezTo>
                    <a:pt x="10861" y="15314"/>
                    <a:pt x="11111" y="16341"/>
                    <a:pt x="11610" y="17371"/>
                  </a:cubicBezTo>
                  <a:cubicBezTo>
                    <a:pt x="12094" y="18404"/>
                    <a:pt x="11226" y="19152"/>
                    <a:pt x="10346" y="19152"/>
                  </a:cubicBezTo>
                  <a:cubicBezTo>
                    <a:pt x="9867" y="19152"/>
                    <a:pt x="9379" y="18927"/>
                    <a:pt x="9114" y="18397"/>
                  </a:cubicBezTo>
                  <a:cubicBezTo>
                    <a:pt x="8741" y="17828"/>
                    <a:pt x="8615" y="17255"/>
                    <a:pt x="8492" y="16685"/>
                  </a:cubicBezTo>
                  <a:lnTo>
                    <a:pt x="0" y="16685"/>
                  </a:lnTo>
                  <a:lnTo>
                    <a:pt x="0" y="16798"/>
                  </a:lnTo>
                  <a:cubicBezTo>
                    <a:pt x="0" y="18513"/>
                    <a:pt x="499" y="20113"/>
                    <a:pt x="1498" y="21484"/>
                  </a:cubicBezTo>
                  <a:lnTo>
                    <a:pt x="20225" y="21484"/>
                  </a:lnTo>
                  <a:lnTo>
                    <a:pt x="20225" y="21600"/>
                  </a:lnTo>
                  <a:cubicBezTo>
                    <a:pt x="21101" y="20229"/>
                    <a:pt x="21600" y="18513"/>
                    <a:pt x="21600" y="16914"/>
                  </a:cubicBezTo>
                  <a:lnTo>
                    <a:pt x="21600" y="7657"/>
                  </a:lnTo>
                  <a:cubicBezTo>
                    <a:pt x="21600" y="5941"/>
                    <a:pt x="20851" y="4342"/>
                    <a:pt x="19603" y="3199"/>
                  </a:cubicBezTo>
                  <a:lnTo>
                    <a:pt x="1610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5998" name="Google Shape;5998;p43"/>
          <p:cNvGrpSpPr/>
          <p:nvPr/>
        </p:nvGrpSpPr>
        <p:grpSpPr>
          <a:xfrm>
            <a:off x="5550286" y="2787030"/>
            <a:ext cx="785029" cy="787090"/>
            <a:chOff x="76" y="76"/>
            <a:chExt cx="785027" cy="787088"/>
          </a:xfrm>
        </p:grpSpPr>
        <p:sp>
          <p:nvSpPr>
            <p:cNvPr id="5999" name="Google Shape;5999;p43"/>
            <p:cNvSpPr/>
            <p:nvPr/>
          </p:nvSpPr>
          <p:spPr>
            <a:xfrm>
              <a:off x="76" y="76"/>
              <a:ext cx="785027" cy="787088"/>
            </a:xfrm>
            <a:custGeom>
              <a:rect b="b" l="l" r="r" t="t"/>
              <a:pathLst>
                <a:path extrusionOk="0" h="21600" w="21600">
                  <a:moveTo>
                    <a:pt x="10684" y="1397"/>
                  </a:moveTo>
                  <a:cubicBezTo>
                    <a:pt x="11735" y="1397"/>
                    <a:pt x="12611" y="2270"/>
                    <a:pt x="12611" y="3261"/>
                  </a:cubicBezTo>
                  <a:cubicBezTo>
                    <a:pt x="12611" y="4307"/>
                    <a:pt x="11735" y="5180"/>
                    <a:pt x="10684" y="5180"/>
                  </a:cubicBezTo>
                  <a:cubicBezTo>
                    <a:pt x="9632" y="5180"/>
                    <a:pt x="8757" y="4307"/>
                    <a:pt x="8757" y="3261"/>
                  </a:cubicBezTo>
                  <a:cubicBezTo>
                    <a:pt x="8757" y="2270"/>
                    <a:pt x="9632" y="1397"/>
                    <a:pt x="10684" y="1397"/>
                  </a:cubicBezTo>
                  <a:close/>
                  <a:moveTo>
                    <a:pt x="3678" y="3958"/>
                  </a:moveTo>
                  <a:cubicBezTo>
                    <a:pt x="4319" y="3958"/>
                    <a:pt x="4903" y="4541"/>
                    <a:pt x="4903" y="5180"/>
                  </a:cubicBezTo>
                  <a:cubicBezTo>
                    <a:pt x="4903" y="5821"/>
                    <a:pt x="4319" y="6404"/>
                    <a:pt x="3678" y="6404"/>
                  </a:cubicBezTo>
                  <a:cubicBezTo>
                    <a:pt x="2976" y="6404"/>
                    <a:pt x="2392" y="5821"/>
                    <a:pt x="2392" y="5180"/>
                  </a:cubicBezTo>
                  <a:cubicBezTo>
                    <a:pt x="2392" y="4424"/>
                    <a:pt x="2976" y="3958"/>
                    <a:pt x="3678" y="3958"/>
                  </a:cubicBezTo>
                  <a:close/>
                  <a:moveTo>
                    <a:pt x="17690" y="3958"/>
                  </a:moveTo>
                  <a:cubicBezTo>
                    <a:pt x="18389" y="3958"/>
                    <a:pt x="18915" y="4541"/>
                    <a:pt x="18915" y="5180"/>
                  </a:cubicBezTo>
                  <a:cubicBezTo>
                    <a:pt x="18915" y="5821"/>
                    <a:pt x="18331" y="6404"/>
                    <a:pt x="17690" y="6404"/>
                  </a:cubicBezTo>
                  <a:cubicBezTo>
                    <a:pt x="16988" y="6404"/>
                    <a:pt x="16406" y="5821"/>
                    <a:pt x="16406" y="5180"/>
                  </a:cubicBezTo>
                  <a:cubicBezTo>
                    <a:pt x="16406" y="4424"/>
                    <a:pt x="16988" y="3958"/>
                    <a:pt x="17690" y="3958"/>
                  </a:cubicBezTo>
                  <a:close/>
                  <a:moveTo>
                    <a:pt x="3561" y="7568"/>
                  </a:moveTo>
                  <a:cubicBezTo>
                    <a:pt x="4962" y="7568"/>
                    <a:pt x="6128" y="8733"/>
                    <a:pt x="6128" y="10131"/>
                  </a:cubicBezTo>
                  <a:lnTo>
                    <a:pt x="6128" y="13391"/>
                  </a:lnTo>
                  <a:cubicBezTo>
                    <a:pt x="6187" y="13857"/>
                    <a:pt x="5896" y="14032"/>
                    <a:pt x="5546" y="14032"/>
                  </a:cubicBezTo>
                  <a:cubicBezTo>
                    <a:pt x="5194" y="14032"/>
                    <a:pt x="4903" y="14323"/>
                    <a:pt x="4903" y="14730"/>
                  </a:cubicBezTo>
                  <a:lnTo>
                    <a:pt x="4903" y="18515"/>
                  </a:lnTo>
                  <a:cubicBezTo>
                    <a:pt x="4903" y="18864"/>
                    <a:pt x="4612" y="19156"/>
                    <a:pt x="4260" y="19156"/>
                  </a:cubicBezTo>
                  <a:lnTo>
                    <a:pt x="2976" y="19156"/>
                  </a:lnTo>
                  <a:cubicBezTo>
                    <a:pt x="2626" y="19156"/>
                    <a:pt x="2335" y="18864"/>
                    <a:pt x="2335" y="18515"/>
                  </a:cubicBezTo>
                  <a:lnTo>
                    <a:pt x="2335" y="14730"/>
                  </a:lnTo>
                  <a:cubicBezTo>
                    <a:pt x="2335" y="14323"/>
                    <a:pt x="2042" y="14032"/>
                    <a:pt x="1692" y="14032"/>
                  </a:cubicBezTo>
                  <a:cubicBezTo>
                    <a:pt x="1343" y="14032"/>
                    <a:pt x="1049" y="13740"/>
                    <a:pt x="1049" y="13391"/>
                  </a:cubicBezTo>
                  <a:lnTo>
                    <a:pt x="1049" y="10131"/>
                  </a:lnTo>
                  <a:cubicBezTo>
                    <a:pt x="1049" y="8733"/>
                    <a:pt x="2218" y="7568"/>
                    <a:pt x="3561" y="7568"/>
                  </a:cubicBezTo>
                  <a:close/>
                  <a:moveTo>
                    <a:pt x="17572" y="7568"/>
                  </a:moveTo>
                  <a:cubicBezTo>
                    <a:pt x="18974" y="7568"/>
                    <a:pt x="20142" y="8733"/>
                    <a:pt x="20142" y="10131"/>
                  </a:cubicBezTo>
                  <a:lnTo>
                    <a:pt x="20142" y="13450"/>
                  </a:lnTo>
                  <a:lnTo>
                    <a:pt x="20199" y="13450"/>
                  </a:lnTo>
                  <a:cubicBezTo>
                    <a:pt x="20199" y="13857"/>
                    <a:pt x="19908" y="14147"/>
                    <a:pt x="19558" y="14147"/>
                  </a:cubicBezTo>
                  <a:cubicBezTo>
                    <a:pt x="19208" y="14147"/>
                    <a:pt x="18915" y="14440"/>
                    <a:pt x="18915" y="14789"/>
                  </a:cubicBezTo>
                  <a:lnTo>
                    <a:pt x="18915" y="18573"/>
                  </a:lnTo>
                  <a:cubicBezTo>
                    <a:pt x="18915" y="18922"/>
                    <a:pt x="18624" y="19213"/>
                    <a:pt x="18274" y="19213"/>
                  </a:cubicBezTo>
                  <a:lnTo>
                    <a:pt x="16988" y="19213"/>
                  </a:lnTo>
                  <a:cubicBezTo>
                    <a:pt x="16638" y="19213"/>
                    <a:pt x="16347" y="18922"/>
                    <a:pt x="16347" y="18573"/>
                  </a:cubicBezTo>
                  <a:lnTo>
                    <a:pt x="16347" y="14730"/>
                  </a:lnTo>
                  <a:cubicBezTo>
                    <a:pt x="16347" y="14323"/>
                    <a:pt x="16054" y="14032"/>
                    <a:pt x="15704" y="14032"/>
                  </a:cubicBezTo>
                  <a:cubicBezTo>
                    <a:pt x="15354" y="14032"/>
                    <a:pt x="15061" y="13740"/>
                    <a:pt x="15061" y="13391"/>
                  </a:cubicBezTo>
                  <a:lnTo>
                    <a:pt x="15061" y="10131"/>
                  </a:lnTo>
                  <a:cubicBezTo>
                    <a:pt x="15061" y="8733"/>
                    <a:pt x="16230" y="7568"/>
                    <a:pt x="17572" y="7568"/>
                  </a:cubicBezTo>
                  <a:close/>
                  <a:moveTo>
                    <a:pt x="11268" y="6463"/>
                  </a:moveTo>
                  <a:cubicBezTo>
                    <a:pt x="12726" y="6753"/>
                    <a:pt x="13895" y="8092"/>
                    <a:pt x="13895" y="9606"/>
                  </a:cubicBezTo>
                  <a:lnTo>
                    <a:pt x="13895" y="13450"/>
                  </a:lnTo>
                  <a:cubicBezTo>
                    <a:pt x="13953" y="13857"/>
                    <a:pt x="13660" y="14032"/>
                    <a:pt x="13310" y="14032"/>
                  </a:cubicBezTo>
                  <a:cubicBezTo>
                    <a:pt x="12902" y="14032"/>
                    <a:pt x="12611" y="14323"/>
                    <a:pt x="12611" y="14730"/>
                  </a:cubicBezTo>
                  <a:lnTo>
                    <a:pt x="12611" y="19795"/>
                  </a:lnTo>
                  <a:cubicBezTo>
                    <a:pt x="12611" y="20144"/>
                    <a:pt x="12317" y="20437"/>
                    <a:pt x="11968" y="20437"/>
                  </a:cubicBezTo>
                  <a:lnTo>
                    <a:pt x="9341" y="20437"/>
                  </a:lnTo>
                  <a:cubicBezTo>
                    <a:pt x="8989" y="20437"/>
                    <a:pt x="8698" y="20144"/>
                    <a:pt x="8698" y="19795"/>
                  </a:cubicBezTo>
                  <a:lnTo>
                    <a:pt x="8698" y="14730"/>
                  </a:lnTo>
                  <a:cubicBezTo>
                    <a:pt x="8698" y="14323"/>
                    <a:pt x="8407" y="14032"/>
                    <a:pt x="8055" y="14032"/>
                  </a:cubicBezTo>
                  <a:cubicBezTo>
                    <a:pt x="7647" y="14032"/>
                    <a:pt x="7356" y="13740"/>
                    <a:pt x="7356" y="13391"/>
                  </a:cubicBezTo>
                  <a:lnTo>
                    <a:pt x="7356" y="9606"/>
                  </a:lnTo>
                  <a:cubicBezTo>
                    <a:pt x="7356" y="8092"/>
                    <a:pt x="8466" y="6753"/>
                    <a:pt x="9923" y="6463"/>
                  </a:cubicBezTo>
                  <a:lnTo>
                    <a:pt x="9923" y="10828"/>
                  </a:lnTo>
                  <a:cubicBezTo>
                    <a:pt x="9923" y="11238"/>
                    <a:pt x="10217" y="11528"/>
                    <a:pt x="10566" y="11528"/>
                  </a:cubicBezTo>
                  <a:cubicBezTo>
                    <a:pt x="10975" y="11528"/>
                    <a:pt x="11268" y="11238"/>
                    <a:pt x="11268" y="10828"/>
                  </a:cubicBezTo>
                  <a:lnTo>
                    <a:pt x="11268" y="6463"/>
                  </a:lnTo>
                  <a:close/>
                  <a:moveTo>
                    <a:pt x="10742" y="0"/>
                  </a:moveTo>
                  <a:cubicBezTo>
                    <a:pt x="8989" y="0"/>
                    <a:pt x="7588" y="1397"/>
                    <a:pt x="7588" y="3144"/>
                  </a:cubicBezTo>
                  <a:cubicBezTo>
                    <a:pt x="7588" y="4075"/>
                    <a:pt x="8055" y="4948"/>
                    <a:pt x="8698" y="5531"/>
                  </a:cubicBezTo>
                  <a:cubicBezTo>
                    <a:pt x="7823" y="5997"/>
                    <a:pt x="7062" y="6753"/>
                    <a:pt x="6713" y="7626"/>
                  </a:cubicBezTo>
                  <a:cubicBezTo>
                    <a:pt x="6422" y="7277"/>
                    <a:pt x="6072" y="6987"/>
                    <a:pt x="5605" y="6753"/>
                  </a:cubicBezTo>
                  <a:cubicBezTo>
                    <a:pt x="6072" y="6346"/>
                    <a:pt x="6363" y="5704"/>
                    <a:pt x="6363" y="5007"/>
                  </a:cubicBezTo>
                  <a:cubicBezTo>
                    <a:pt x="6363" y="3668"/>
                    <a:pt x="5194" y="2502"/>
                    <a:pt x="3793" y="2502"/>
                  </a:cubicBezTo>
                  <a:cubicBezTo>
                    <a:pt x="2392" y="2502"/>
                    <a:pt x="1225" y="3668"/>
                    <a:pt x="1225" y="5007"/>
                  </a:cubicBezTo>
                  <a:cubicBezTo>
                    <a:pt x="1225" y="5704"/>
                    <a:pt x="1516" y="6346"/>
                    <a:pt x="1983" y="6753"/>
                  </a:cubicBezTo>
                  <a:cubicBezTo>
                    <a:pt x="817" y="7453"/>
                    <a:pt x="0" y="8675"/>
                    <a:pt x="0" y="10131"/>
                  </a:cubicBezTo>
                  <a:lnTo>
                    <a:pt x="0" y="13391"/>
                  </a:lnTo>
                  <a:cubicBezTo>
                    <a:pt x="0" y="14206"/>
                    <a:pt x="524" y="14905"/>
                    <a:pt x="1225" y="15196"/>
                  </a:cubicBezTo>
                  <a:lnTo>
                    <a:pt x="1225" y="18515"/>
                  </a:lnTo>
                  <a:cubicBezTo>
                    <a:pt x="1225" y="19505"/>
                    <a:pt x="2101" y="20378"/>
                    <a:pt x="3152" y="20378"/>
                  </a:cubicBezTo>
                  <a:lnTo>
                    <a:pt x="4377" y="20378"/>
                  </a:lnTo>
                  <a:cubicBezTo>
                    <a:pt x="5429" y="20378"/>
                    <a:pt x="6304" y="19505"/>
                    <a:pt x="6304" y="18515"/>
                  </a:cubicBezTo>
                  <a:lnTo>
                    <a:pt x="6304" y="15196"/>
                  </a:lnTo>
                  <a:cubicBezTo>
                    <a:pt x="6480" y="15137"/>
                    <a:pt x="6713" y="15020"/>
                    <a:pt x="6947" y="14847"/>
                  </a:cubicBezTo>
                  <a:cubicBezTo>
                    <a:pt x="7180" y="15020"/>
                    <a:pt x="7297" y="15137"/>
                    <a:pt x="7588" y="15196"/>
                  </a:cubicBezTo>
                  <a:lnTo>
                    <a:pt x="7588" y="19737"/>
                  </a:lnTo>
                  <a:cubicBezTo>
                    <a:pt x="7588" y="20727"/>
                    <a:pt x="8466" y="21600"/>
                    <a:pt x="9515" y="21600"/>
                  </a:cubicBezTo>
                  <a:lnTo>
                    <a:pt x="12144" y="21600"/>
                  </a:lnTo>
                  <a:cubicBezTo>
                    <a:pt x="13136" y="21600"/>
                    <a:pt x="14012" y="20727"/>
                    <a:pt x="14012" y="19737"/>
                  </a:cubicBezTo>
                  <a:lnTo>
                    <a:pt x="14012" y="15196"/>
                  </a:lnTo>
                  <a:cubicBezTo>
                    <a:pt x="14244" y="15137"/>
                    <a:pt x="14479" y="15020"/>
                    <a:pt x="14653" y="14847"/>
                  </a:cubicBezTo>
                  <a:cubicBezTo>
                    <a:pt x="14887" y="15020"/>
                    <a:pt x="15061" y="15137"/>
                    <a:pt x="15354" y="15196"/>
                  </a:cubicBezTo>
                  <a:lnTo>
                    <a:pt x="15354" y="18515"/>
                  </a:lnTo>
                  <a:cubicBezTo>
                    <a:pt x="15354" y="19505"/>
                    <a:pt x="16230" y="20378"/>
                    <a:pt x="17223" y="20378"/>
                  </a:cubicBezTo>
                  <a:lnTo>
                    <a:pt x="18448" y="20378"/>
                  </a:lnTo>
                  <a:cubicBezTo>
                    <a:pt x="19499" y="20378"/>
                    <a:pt x="20375" y="19505"/>
                    <a:pt x="20375" y="18515"/>
                  </a:cubicBezTo>
                  <a:lnTo>
                    <a:pt x="20375" y="15196"/>
                  </a:lnTo>
                  <a:cubicBezTo>
                    <a:pt x="21076" y="14905"/>
                    <a:pt x="21600" y="14264"/>
                    <a:pt x="21600" y="13391"/>
                  </a:cubicBezTo>
                  <a:lnTo>
                    <a:pt x="21600" y="10131"/>
                  </a:lnTo>
                  <a:cubicBezTo>
                    <a:pt x="21543" y="8792"/>
                    <a:pt x="20725" y="7509"/>
                    <a:pt x="19558" y="6928"/>
                  </a:cubicBezTo>
                  <a:cubicBezTo>
                    <a:pt x="20025" y="6463"/>
                    <a:pt x="20316" y="5821"/>
                    <a:pt x="20316" y="5180"/>
                  </a:cubicBezTo>
                  <a:cubicBezTo>
                    <a:pt x="20316" y="3783"/>
                    <a:pt x="19150" y="2619"/>
                    <a:pt x="17748" y="2619"/>
                  </a:cubicBezTo>
                  <a:cubicBezTo>
                    <a:pt x="16347" y="2619"/>
                    <a:pt x="15178" y="3783"/>
                    <a:pt x="15178" y="5180"/>
                  </a:cubicBezTo>
                  <a:cubicBezTo>
                    <a:pt x="15178" y="5821"/>
                    <a:pt x="15472" y="6463"/>
                    <a:pt x="15939" y="6928"/>
                  </a:cubicBezTo>
                  <a:cubicBezTo>
                    <a:pt x="15472" y="7160"/>
                    <a:pt x="15120" y="7453"/>
                    <a:pt x="14829" y="7802"/>
                  </a:cubicBezTo>
                  <a:cubicBezTo>
                    <a:pt x="14594" y="7277"/>
                    <a:pt x="14244" y="6870"/>
                    <a:pt x="13895" y="6404"/>
                  </a:cubicBezTo>
                  <a:cubicBezTo>
                    <a:pt x="13603" y="6112"/>
                    <a:pt x="13193" y="5821"/>
                    <a:pt x="12784" y="5590"/>
                  </a:cubicBezTo>
                  <a:cubicBezTo>
                    <a:pt x="13486" y="4948"/>
                    <a:pt x="13953" y="4075"/>
                    <a:pt x="13953" y="3202"/>
                  </a:cubicBezTo>
                  <a:cubicBezTo>
                    <a:pt x="13953" y="2329"/>
                    <a:pt x="13603" y="1512"/>
                    <a:pt x="13019" y="932"/>
                  </a:cubicBezTo>
                  <a:cubicBezTo>
                    <a:pt x="12435" y="349"/>
                    <a:pt x="11559" y="0"/>
                    <a:pt x="107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00" name="Google Shape;6000;p43"/>
            <p:cNvSpPr/>
            <p:nvPr/>
          </p:nvSpPr>
          <p:spPr>
            <a:xfrm flipH="1">
              <a:off x="76" y="76"/>
              <a:ext cx="785027" cy="787088"/>
            </a:xfrm>
            <a:custGeom>
              <a:rect b="b" l="l" r="r" t="t"/>
              <a:pathLst>
                <a:path extrusionOk="0" h="21600" w="21600">
                  <a:moveTo>
                    <a:pt x="10684" y="1397"/>
                  </a:moveTo>
                  <a:cubicBezTo>
                    <a:pt x="11735" y="1397"/>
                    <a:pt x="12611" y="2270"/>
                    <a:pt x="12611" y="3261"/>
                  </a:cubicBezTo>
                  <a:cubicBezTo>
                    <a:pt x="12611" y="4307"/>
                    <a:pt x="11735" y="5180"/>
                    <a:pt x="10684" y="5180"/>
                  </a:cubicBezTo>
                  <a:cubicBezTo>
                    <a:pt x="9632" y="5180"/>
                    <a:pt x="8757" y="4307"/>
                    <a:pt x="8757" y="3261"/>
                  </a:cubicBezTo>
                  <a:cubicBezTo>
                    <a:pt x="8757" y="2270"/>
                    <a:pt x="9632" y="1397"/>
                    <a:pt x="10684" y="1397"/>
                  </a:cubicBezTo>
                  <a:close/>
                  <a:moveTo>
                    <a:pt x="3678" y="3958"/>
                  </a:moveTo>
                  <a:cubicBezTo>
                    <a:pt x="4319" y="3958"/>
                    <a:pt x="4903" y="4541"/>
                    <a:pt x="4903" y="5180"/>
                  </a:cubicBezTo>
                  <a:cubicBezTo>
                    <a:pt x="4903" y="5821"/>
                    <a:pt x="4319" y="6404"/>
                    <a:pt x="3678" y="6404"/>
                  </a:cubicBezTo>
                  <a:cubicBezTo>
                    <a:pt x="2976" y="6404"/>
                    <a:pt x="2392" y="5821"/>
                    <a:pt x="2392" y="5180"/>
                  </a:cubicBezTo>
                  <a:cubicBezTo>
                    <a:pt x="2392" y="4424"/>
                    <a:pt x="2976" y="3958"/>
                    <a:pt x="3678" y="3958"/>
                  </a:cubicBezTo>
                  <a:close/>
                  <a:moveTo>
                    <a:pt x="17690" y="3958"/>
                  </a:moveTo>
                  <a:cubicBezTo>
                    <a:pt x="18389" y="3958"/>
                    <a:pt x="18915" y="4541"/>
                    <a:pt x="18915" y="5180"/>
                  </a:cubicBezTo>
                  <a:cubicBezTo>
                    <a:pt x="18915" y="5821"/>
                    <a:pt x="18331" y="6404"/>
                    <a:pt x="17690" y="6404"/>
                  </a:cubicBezTo>
                  <a:cubicBezTo>
                    <a:pt x="16988" y="6404"/>
                    <a:pt x="16406" y="5821"/>
                    <a:pt x="16406" y="5180"/>
                  </a:cubicBezTo>
                  <a:cubicBezTo>
                    <a:pt x="16406" y="4424"/>
                    <a:pt x="16988" y="3958"/>
                    <a:pt x="17690" y="3958"/>
                  </a:cubicBezTo>
                  <a:close/>
                  <a:moveTo>
                    <a:pt x="3561" y="7568"/>
                  </a:moveTo>
                  <a:cubicBezTo>
                    <a:pt x="4962" y="7568"/>
                    <a:pt x="6128" y="8733"/>
                    <a:pt x="6128" y="10131"/>
                  </a:cubicBezTo>
                  <a:lnTo>
                    <a:pt x="6128" y="13391"/>
                  </a:lnTo>
                  <a:cubicBezTo>
                    <a:pt x="6187" y="13857"/>
                    <a:pt x="5896" y="14032"/>
                    <a:pt x="5546" y="14032"/>
                  </a:cubicBezTo>
                  <a:cubicBezTo>
                    <a:pt x="5194" y="14032"/>
                    <a:pt x="4903" y="14323"/>
                    <a:pt x="4903" y="14730"/>
                  </a:cubicBezTo>
                  <a:lnTo>
                    <a:pt x="4903" y="18515"/>
                  </a:lnTo>
                  <a:cubicBezTo>
                    <a:pt x="4903" y="18864"/>
                    <a:pt x="4612" y="19156"/>
                    <a:pt x="4260" y="19156"/>
                  </a:cubicBezTo>
                  <a:lnTo>
                    <a:pt x="2976" y="19156"/>
                  </a:lnTo>
                  <a:cubicBezTo>
                    <a:pt x="2626" y="19156"/>
                    <a:pt x="2335" y="18864"/>
                    <a:pt x="2335" y="18515"/>
                  </a:cubicBezTo>
                  <a:lnTo>
                    <a:pt x="2335" y="14730"/>
                  </a:lnTo>
                  <a:cubicBezTo>
                    <a:pt x="2335" y="14323"/>
                    <a:pt x="2042" y="14032"/>
                    <a:pt x="1692" y="14032"/>
                  </a:cubicBezTo>
                  <a:cubicBezTo>
                    <a:pt x="1343" y="14032"/>
                    <a:pt x="1049" y="13740"/>
                    <a:pt x="1049" y="13391"/>
                  </a:cubicBezTo>
                  <a:lnTo>
                    <a:pt x="1049" y="10131"/>
                  </a:lnTo>
                  <a:cubicBezTo>
                    <a:pt x="1049" y="8733"/>
                    <a:pt x="2218" y="7568"/>
                    <a:pt x="3561" y="7568"/>
                  </a:cubicBezTo>
                  <a:close/>
                  <a:moveTo>
                    <a:pt x="17572" y="7568"/>
                  </a:moveTo>
                  <a:cubicBezTo>
                    <a:pt x="18974" y="7568"/>
                    <a:pt x="20142" y="8733"/>
                    <a:pt x="20142" y="10131"/>
                  </a:cubicBezTo>
                  <a:lnTo>
                    <a:pt x="20142" y="13450"/>
                  </a:lnTo>
                  <a:lnTo>
                    <a:pt x="20199" y="13450"/>
                  </a:lnTo>
                  <a:cubicBezTo>
                    <a:pt x="20199" y="13857"/>
                    <a:pt x="19908" y="14147"/>
                    <a:pt x="19558" y="14147"/>
                  </a:cubicBezTo>
                  <a:cubicBezTo>
                    <a:pt x="19208" y="14147"/>
                    <a:pt x="18915" y="14440"/>
                    <a:pt x="18915" y="14789"/>
                  </a:cubicBezTo>
                  <a:lnTo>
                    <a:pt x="18915" y="18573"/>
                  </a:lnTo>
                  <a:cubicBezTo>
                    <a:pt x="18915" y="18922"/>
                    <a:pt x="18624" y="19213"/>
                    <a:pt x="18274" y="19213"/>
                  </a:cubicBezTo>
                  <a:lnTo>
                    <a:pt x="16988" y="19213"/>
                  </a:lnTo>
                  <a:cubicBezTo>
                    <a:pt x="16638" y="19213"/>
                    <a:pt x="16347" y="18922"/>
                    <a:pt x="16347" y="18573"/>
                  </a:cubicBezTo>
                  <a:lnTo>
                    <a:pt x="16347" y="14730"/>
                  </a:lnTo>
                  <a:cubicBezTo>
                    <a:pt x="16347" y="14323"/>
                    <a:pt x="16054" y="14032"/>
                    <a:pt x="15704" y="14032"/>
                  </a:cubicBezTo>
                  <a:cubicBezTo>
                    <a:pt x="15354" y="14032"/>
                    <a:pt x="15061" y="13740"/>
                    <a:pt x="15061" y="13391"/>
                  </a:cubicBezTo>
                  <a:lnTo>
                    <a:pt x="15061" y="10131"/>
                  </a:lnTo>
                  <a:cubicBezTo>
                    <a:pt x="15061" y="8733"/>
                    <a:pt x="16230" y="7568"/>
                    <a:pt x="17572" y="7568"/>
                  </a:cubicBezTo>
                  <a:close/>
                  <a:moveTo>
                    <a:pt x="11268" y="6463"/>
                  </a:moveTo>
                  <a:cubicBezTo>
                    <a:pt x="12726" y="6753"/>
                    <a:pt x="13895" y="8092"/>
                    <a:pt x="13895" y="9606"/>
                  </a:cubicBezTo>
                  <a:lnTo>
                    <a:pt x="13895" y="13450"/>
                  </a:lnTo>
                  <a:cubicBezTo>
                    <a:pt x="13953" y="13857"/>
                    <a:pt x="13660" y="14032"/>
                    <a:pt x="13310" y="14032"/>
                  </a:cubicBezTo>
                  <a:cubicBezTo>
                    <a:pt x="12902" y="14032"/>
                    <a:pt x="12611" y="14323"/>
                    <a:pt x="12611" y="14730"/>
                  </a:cubicBezTo>
                  <a:lnTo>
                    <a:pt x="12611" y="19795"/>
                  </a:lnTo>
                  <a:cubicBezTo>
                    <a:pt x="12611" y="20144"/>
                    <a:pt x="12317" y="20437"/>
                    <a:pt x="11968" y="20437"/>
                  </a:cubicBezTo>
                  <a:lnTo>
                    <a:pt x="9341" y="20437"/>
                  </a:lnTo>
                  <a:cubicBezTo>
                    <a:pt x="8989" y="20437"/>
                    <a:pt x="8698" y="20144"/>
                    <a:pt x="8698" y="19795"/>
                  </a:cubicBezTo>
                  <a:lnTo>
                    <a:pt x="8698" y="14730"/>
                  </a:lnTo>
                  <a:cubicBezTo>
                    <a:pt x="8698" y="14323"/>
                    <a:pt x="8407" y="14032"/>
                    <a:pt x="8055" y="14032"/>
                  </a:cubicBezTo>
                  <a:cubicBezTo>
                    <a:pt x="7647" y="14032"/>
                    <a:pt x="7356" y="13740"/>
                    <a:pt x="7356" y="13391"/>
                  </a:cubicBezTo>
                  <a:lnTo>
                    <a:pt x="7356" y="9606"/>
                  </a:lnTo>
                  <a:cubicBezTo>
                    <a:pt x="7356" y="8092"/>
                    <a:pt x="8466" y="6753"/>
                    <a:pt x="9923" y="6463"/>
                  </a:cubicBezTo>
                  <a:lnTo>
                    <a:pt x="9923" y="10828"/>
                  </a:lnTo>
                  <a:cubicBezTo>
                    <a:pt x="9923" y="11238"/>
                    <a:pt x="10217" y="11528"/>
                    <a:pt x="10566" y="11528"/>
                  </a:cubicBezTo>
                  <a:cubicBezTo>
                    <a:pt x="10975" y="11528"/>
                    <a:pt x="11268" y="11238"/>
                    <a:pt x="11268" y="10828"/>
                  </a:cubicBezTo>
                  <a:lnTo>
                    <a:pt x="11268" y="6463"/>
                  </a:lnTo>
                  <a:close/>
                  <a:moveTo>
                    <a:pt x="10742" y="0"/>
                  </a:moveTo>
                  <a:cubicBezTo>
                    <a:pt x="8989" y="0"/>
                    <a:pt x="7588" y="1397"/>
                    <a:pt x="7588" y="3144"/>
                  </a:cubicBezTo>
                  <a:cubicBezTo>
                    <a:pt x="7588" y="4075"/>
                    <a:pt x="8055" y="4948"/>
                    <a:pt x="8698" y="5531"/>
                  </a:cubicBezTo>
                  <a:cubicBezTo>
                    <a:pt x="7823" y="5997"/>
                    <a:pt x="7062" y="6753"/>
                    <a:pt x="6713" y="7626"/>
                  </a:cubicBezTo>
                  <a:cubicBezTo>
                    <a:pt x="6422" y="7277"/>
                    <a:pt x="6072" y="6987"/>
                    <a:pt x="5605" y="6753"/>
                  </a:cubicBezTo>
                  <a:cubicBezTo>
                    <a:pt x="6072" y="6346"/>
                    <a:pt x="6363" y="5704"/>
                    <a:pt x="6363" y="5007"/>
                  </a:cubicBezTo>
                  <a:cubicBezTo>
                    <a:pt x="6363" y="3668"/>
                    <a:pt x="5194" y="2502"/>
                    <a:pt x="3793" y="2502"/>
                  </a:cubicBezTo>
                  <a:cubicBezTo>
                    <a:pt x="2392" y="2502"/>
                    <a:pt x="1225" y="3668"/>
                    <a:pt x="1225" y="5007"/>
                  </a:cubicBezTo>
                  <a:cubicBezTo>
                    <a:pt x="1225" y="5704"/>
                    <a:pt x="1516" y="6346"/>
                    <a:pt x="1983" y="6753"/>
                  </a:cubicBezTo>
                  <a:cubicBezTo>
                    <a:pt x="817" y="7453"/>
                    <a:pt x="0" y="8675"/>
                    <a:pt x="0" y="10131"/>
                  </a:cubicBezTo>
                  <a:lnTo>
                    <a:pt x="0" y="13391"/>
                  </a:lnTo>
                  <a:cubicBezTo>
                    <a:pt x="0" y="14206"/>
                    <a:pt x="524" y="14905"/>
                    <a:pt x="1225" y="15196"/>
                  </a:cubicBezTo>
                  <a:lnTo>
                    <a:pt x="1225" y="18515"/>
                  </a:lnTo>
                  <a:cubicBezTo>
                    <a:pt x="1225" y="19505"/>
                    <a:pt x="2101" y="20378"/>
                    <a:pt x="3152" y="20378"/>
                  </a:cubicBezTo>
                  <a:lnTo>
                    <a:pt x="4377" y="20378"/>
                  </a:lnTo>
                  <a:cubicBezTo>
                    <a:pt x="5429" y="20378"/>
                    <a:pt x="6304" y="19505"/>
                    <a:pt x="6304" y="18515"/>
                  </a:cubicBezTo>
                  <a:lnTo>
                    <a:pt x="6304" y="15196"/>
                  </a:lnTo>
                  <a:cubicBezTo>
                    <a:pt x="6480" y="15137"/>
                    <a:pt x="6713" y="15020"/>
                    <a:pt x="6947" y="14847"/>
                  </a:cubicBezTo>
                  <a:cubicBezTo>
                    <a:pt x="7180" y="15020"/>
                    <a:pt x="7297" y="15137"/>
                    <a:pt x="7588" y="15196"/>
                  </a:cubicBezTo>
                  <a:lnTo>
                    <a:pt x="7588" y="19737"/>
                  </a:lnTo>
                  <a:cubicBezTo>
                    <a:pt x="7588" y="20727"/>
                    <a:pt x="8466" y="21600"/>
                    <a:pt x="9515" y="21600"/>
                  </a:cubicBezTo>
                  <a:lnTo>
                    <a:pt x="12144" y="21600"/>
                  </a:lnTo>
                  <a:cubicBezTo>
                    <a:pt x="13136" y="21600"/>
                    <a:pt x="14012" y="20727"/>
                    <a:pt x="14012" y="19737"/>
                  </a:cubicBezTo>
                  <a:lnTo>
                    <a:pt x="14012" y="15196"/>
                  </a:lnTo>
                  <a:cubicBezTo>
                    <a:pt x="14244" y="15137"/>
                    <a:pt x="14479" y="15020"/>
                    <a:pt x="14653" y="14847"/>
                  </a:cubicBezTo>
                  <a:cubicBezTo>
                    <a:pt x="14887" y="15020"/>
                    <a:pt x="15061" y="15137"/>
                    <a:pt x="15354" y="15196"/>
                  </a:cubicBezTo>
                  <a:lnTo>
                    <a:pt x="15354" y="18515"/>
                  </a:lnTo>
                  <a:cubicBezTo>
                    <a:pt x="15354" y="19505"/>
                    <a:pt x="16230" y="20378"/>
                    <a:pt x="17223" y="20378"/>
                  </a:cubicBezTo>
                  <a:lnTo>
                    <a:pt x="18448" y="20378"/>
                  </a:lnTo>
                  <a:cubicBezTo>
                    <a:pt x="19499" y="20378"/>
                    <a:pt x="20375" y="19505"/>
                    <a:pt x="20375" y="18515"/>
                  </a:cubicBezTo>
                  <a:lnTo>
                    <a:pt x="20375" y="15196"/>
                  </a:lnTo>
                  <a:cubicBezTo>
                    <a:pt x="21076" y="14905"/>
                    <a:pt x="21600" y="14264"/>
                    <a:pt x="21600" y="13391"/>
                  </a:cubicBezTo>
                  <a:lnTo>
                    <a:pt x="21600" y="10131"/>
                  </a:lnTo>
                  <a:cubicBezTo>
                    <a:pt x="21543" y="8792"/>
                    <a:pt x="20725" y="7509"/>
                    <a:pt x="19558" y="6928"/>
                  </a:cubicBezTo>
                  <a:cubicBezTo>
                    <a:pt x="20025" y="6463"/>
                    <a:pt x="20316" y="5821"/>
                    <a:pt x="20316" y="5180"/>
                  </a:cubicBezTo>
                  <a:cubicBezTo>
                    <a:pt x="20316" y="3783"/>
                    <a:pt x="19150" y="2619"/>
                    <a:pt x="17748" y="2619"/>
                  </a:cubicBezTo>
                  <a:cubicBezTo>
                    <a:pt x="16347" y="2619"/>
                    <a:pt x="15178" y="3783"/>
                    <a:pt x="15178" y="5180"/>
                  </a:cubicBezTo>
                  <a:cubicBezTo>
                    <a:pt x="15178" y="5821"/>
                    <a:pt x="15472" y="6463"/>
                    <a:pt x="15939" y="6928"/>
                  </a:cubicBezTo>
                  <a:cubicBezTo>
                    <a:pt x="15472" y="7160"/>
                    <a:pt x="15120" y="7453"/>
                    <a:pt x="14829" y="7802"/>
                  </a:cubicBezTo>
                  <a:cubicBezTo>
                    <a:pt x="14594" y="7277"/>
                    <a:pt x="14244" y="6870"/>
                    <a:pt x="13895" y="6404"/>
                  </a:cubicBezTo>
                  <a:cubicBezTo>
                    <a:pt x="13603" y="6112"/>
                    <a:pt x="13193" y="5821"/>
                    <a:pt x="12784" y="5590"/>
                  </a:cubicBezTo>
                  <a:cubicBezTo>
                    <a:pt x="13486" y="4948"/>
                    <a:pt x="13953" y="4075"/>
                    <a:pt x="13953" y="3202"/>
                  </a:cubicBezTo>
                  <a:cubicBezTo>
                    <a:pt x="13953" y="2329"/>
                    <a:pt x="13603" y="1512"/>
                    <a:pt x="13019" y="932"/>
                  </a:cubicBezTo>
                  <a:cubicBezTo>
                    <a:pt x="12435" y="349"/>
                    <a:pt x="11559" y="0"/>
                    <a:pt x="107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01" name="Google Shape;6001;p43"/>
          <p:cNvGrpSpPr/>
          <p:nvPr/>
        </p:nvGrpSpPr>
        <p:grpSpPr>
          <a:xfrm>
            <a:off x="5533883" y="3738826"/>
            <a:ext cx="802034" cy="799877"/>
            <a:chOff x="-1" y="0"/>
            <a:chExt cx="802033" cy="799876"/>
          </a:xfrm>
        </p:grpSpPr>
        <p:sp>
          <p:nvSpPr>
            <p:cNvPr id="6002" name="Google Shape;6002;p43"/>
            <p:cNvSpPr/>
            <p:nvPr/>
          </p:nvSpPr>
          <p:spPr>
            <a:xfrm>
              <a:off x="0" y="0"/>
              <a:ext cx="802032" cy="799876"/>
            </a:xfrm>
            <a:custGeom>
              <a:rect b="b" l="l" r="r" t="t"/>
              <a:pathLst>
                <a:path extrusionOk="0" h="21600" w="21487">
                  <a:moveTo>
                    <a:pt x="10772" y="3984"/>
                  </a:moveTo>
                  <a:cubicBezTo>
                    <a:pt x="12320" y="3984"/>
                    <a:pt x="13579" y="5082"/>
                    <a:pt x="13865" y="6527"/>
                  </a:cubicBezTo>
                  <a:lnTo>
                    <a:pt x="7734" y="6527"/>
                  </a:lnTo>
                  <a:cubicBezTo>
                    <a:pt x="8022" y="5082"/>
                    <a:pt x="9282" y="3984"/>
                    <a:pt x="10772" y="3984"/>
                  </a:cubicBezTo>
                  <a:close/>
                  <a:moveTo>
                    <a:pt x="10141" y="7797"/>
                  </a:moveTo>
                  <a:lnTo>
                    <a:pt x="10141" y="20272"/>
                  </a:lnTo>
                  <a:cubicBezTo>
                    <a:pt x="8079" y="19984"/>
                    <a:pt x="6416" y="18136"/>
                    <a:pt x="6416" y="15939"/>
                  </a:cubicBezTo>
                  <a:lnTo>
                    <a:pt x="6416" y="8433"/>
                  </a:lnTo>
                  <a:cubicBezTo>
                    <a:pt x="6416" y="8085"/>
                    <a:pt x="6704" y="7797"/>
                    <a:pt x="7105" y="7797"/>
                  </a:cubicBezTo>
                  <a:close/>
                  <a:moveTo>
                    <a:pt x="14554" y="7797"/>
                  </a:moveTo>
                  <a:cubicBezTo>
                    <a:pt x="14897" y="7797"/>
                    <a:pt x="15183" y="8085"/>
                    <a:pt x="15183" y="8433"/>
                  </a:cubicBezTo>
                  <a:lnTo>
                    <a:pt x="15183" y="15939"/>
                  </a:lnTo>
                  <a:cubicBezTo>
                    <a:pt x="15183" y="18136"/>
                    <a:pt x="13522" y="19984"/>
                    <a:pt x="11458" y="20272"/>
                  </a:cubicBezTo>
                  <a:lnTo>
                    <a:pt x="11458" y="7797"/>
                  </a:lnTo>
                  <a:close/>
                  <a:moveTo>
                    <a:pt x="8137" y="0"/>
                  </a:moveTo>
                  <a:cubicBezTo>
                    <a:pt x="7792" y="0"/>
                    <a:pt x="7506" y="288"/>
                    <a:pt x="7506" y="634"/>
                  </a:cubicBezTo>
                  <a:lnTo>
                    <a:pt x="7506" y="1906"/>
                  </a:lnTo>
                  <a:cubicBezTo>
                    <a:pt x="7506" y="2482"/>
                    <a:pt x="7792" y="2944"/>
                    <a:pt x="8137" y="3350"/>
                  </a:cubicBezTo>
                  <a:cubicBezTo>
                    <a:pt x="7163" y="4042"/>
                    <a:pt x="6416" y="5140"/>
                    <a:pt x="6303" y="6411"/>
                  </a:cubicBezTo>
                  <a:cubicBezTo>
                    <a:pt x="5557" y="6641"/>
                    <a:pt x="4984" y="7393"/>
                    <a:pt x="4984" y="8259"/>
                  </a:cubicBezTo>
                  <a:lnTo>
                    <a:pt x="4984" y="8895"/>
                  </a:lnTo>
                  <a:lnTo>
                    <a:pt x="3724" y="8895"/>
                  </a:lnTo>
                  <a:cubicBezTo>
                    <a:pt x="2922" y="8895"/>
                    <a:pt x="2234" y="8375"/>
                    <a:pt x="1948" y="7565"/>
                  </a:cubicBezTo>
                  <a:lnTo>
                    <a:pt x="1262" y="5545"/>
                  </a:lnTo>
                  <a:cubicBezTo>
                    <a:pt x="1175" y="5283"/>
                    <a:pt x="992" y="5155"/>
                    <a:pt x="762" y="5155"/>
                  </a:cubicBezTo>
                  <a:cubicBezTo>
                    <a:pt x="684" y="5155"/>
                    <a:pt x="602" y="5169"/>
                    <a:pt x="515" y="5199"/>
                  </a:cubicBezTo>
                  <a:cubicBezTo>
                    <a:pt x="115" y="5312"/>
                    <a:pt x="0" y="5603"/>
                    <a:pt x="115" y="6007"/>
                  </a:cubicBezTo>
                  <a:lnTo>
                    <a:pt x="803" y="8027"/>
                  </a:lnTo>
                  <a:cubicBezTo>
                    <a:pt x="1204" y="9299"/>
                    <a:pt x="2349" y="10165"/>
                    <a:pt x="3724" y="10165"/>
                  </a:cubicBezTo>
                  <a:lnTo>
                    <a:pt x="4984" y="10165"/>
                  </a:lnTo>
                  <a:lnTo>
                    <a:pt x="4984" y="12705"/>
                  </a:lnTo>
                  <a:lnTo>
                    <a:pt x="631" y="12705"/>
                  </a:lnTo>
                  <a:cubicBezTo>
                    <a:pt x="287" y="12705"/>
                    <a:pt x="0" y="12995"/>
                    <a:pt x="0" y="13341"/>
                  </a:cubicBezTo>
                  <a:cubicBezTo>
                    <a:pt x="0" y="13745"/>
                    <a:pt x="287" y="14035"/>
                    <a:pt x="631" y="14035"/>
                  </a:cubicBezTo>
                  <a:lnTo>
                    <a:pt x="4984" y="14035"/>
                  </a:lnTo>
                  <a:lnTo>
                    <a:pt x="4984" y="16518"/>
                  </a:lnTo>
                  <a:lnTo>
                    <a:pt x="3666" y="16518"/>
                  </a:lnTo>
                  <a:cubicBezTo>
                    <a:pt x="2291" y="16518"/>
                    <a:pt x="1146" y="17384"/>
                    <a:pt x="688" y="18712"/>
                  </a:cubicBezTo>
                  <a:lnTo>
                    <a:pt x="57" y="20734"/>
                  </a:lnTo>
                  <a:cubicBezTo>
                    <a:pt x="-58" y="21080"/>
                    <a:pt x="115" y="21370"/>
                    <a:pt x="400" y="21542"/>
                  </a:cubicBezTo>
                  <a:cubicBezTo>
                    <a:pt x="474" y="21563"/>
                    <a:pt x="542" y="21573"/>
                    <a:pt x="606" y="21573"/>
                  </a:cubicBezTo>
                  <a:cubicBezTo>
                    <a:pt x="900" y="21573"/>
                    <a:pt x="1109" y="21374"/>
                    <a:pt x="1204" y="21138"/>
                  </a:cubicBezTo>
                  <a:lnTo>
                    <a:pt x="1833" y="19118"/>
                  </a:lnTo>
                  <a:cubicBezTo>
                    <a:pt x="2121" y="18366"/>
                    <a:pt x="2807" y="17846"/>
                    <a:pt x="3666" y="17846"/>
                  </a:cubicBezTo>
                  <a:lnTo>
                    <a:pt x="5272" y="17846"/>
                  </a:lnTo>
                  <a:cubicBezTo>
                    <a:pt x="6073" y="19984"/>
                    <a:pt x="8137" y="21600"/>
                    <a:pt x="10599" y="21600"/>
                  </a:cubicBezTo>
                  <a:cubicBezTo>
                    <a:pt x="13006" y="21600"/>
                    <a:pt x="15125" y="19984"/>
                    <a:pt x="15871" y="17846"/>
                  </a:cubicBezTo>
                  <a:lnTo>
                    <a:pt x="17590" y="17846"/>
                  </a:lnTo>
                  <a:cubicBezTo>
                    <a:pt x="18391" y="17846"/>
                    <a:pt x="19137" y="18308"/>
                    <a:pt x="19423" y="19118"/>
                  </a:cubicBezTo>
                  <a:lnTo>
                    <a:pt x="20054" y="21138"/>
                  </a:lnTo>
                  <a:cubicBezTo>
                    <a:pt x="20140" y="21445"/>
                    <a:pt x="20325" y="21585"/>
                    <a:pt x="20584" y="21585"/>
                  </a:cubicBezTo>
                  <a:cubicBezTo>
                    <a:pt x="20668" y="21585"/>
                    <a:pt x="20759" y="21571"/>
                    <a:pt x="20856" y="21542"/>
                  </a:cubicBezTo>
                  <a:cubicBezTo>
                    <a:pt x="21199" y="21370"/>
                    <a:pt x="21314" y="21080"/>
                    <a:pt x="21199" y="20734"/>
                  </a:cubicBezTo>
                  <a:lnTo>
                    <a:pt x="20740" y="18712"/>
                  </a:lnTo>
                  <a:cubicBezTo>
                    <a:pt x="20340" y="17384"/>
                    <a:pt x="19195" y="16518"/>
                    <a:pt x="17820" y="16518"/>
                  </a:cubicBezTo>
                  <a:lnTo>
                    <a:pt x="16387" y="16518"/>
                  </a:lnTo>
                  <a:lnTo>
                    <a:pt x="16387" y="14035"/>
                  </a:lnTo>
                  <a:lnTo>
                    <a:pt x="20856" y="14035"/>
                  </a:lnTo>
                  <a:cubicBezTo>
                    <a:pt x="21199" y="14035"/>
                    <a:pt x="21487" y="13745"/>
                    <a:pt x="21487" y="13341"/>
                  </a:cubicBezTo>
                  <a:cubicBezTo>
                    <a:pt x="21487" y="12995"/>
                    <a:pt x="21199" y="12705"/>
                    <a:pt x="20856" y="12705"/>
                  </a:cubicBezTo>
                  <a:lnTo>
                    <a:pt x="16387" y="12705"/>
                  </a:lnTo>
                  <a:lnTo>
                    <a:pt x="16387" y="10165"/>
                  </a:lnTo>
                  <a:lnTo>
                    <a:pt x="17820" y="10165"/>
                  </a:lnTo>
                  <a:cubicBezTo>
                    <a:pt x="19195" y="10165"/>
                    <a:pt x="20340" y="9299"/>
                    <a:pt x="20740" y="8027"/>
                  </a:cubicBezTo>
                  <a:lnTo>
                    <a:pt x="21429" y="6007"/>
                  </a:lnTo>
                  <a:cubicBezTo>
                    <a:pt x="21542" y="5603"/>
                    <a:pt x="21314" y="5312"/>
                    <a:pt x="21028" y="5199"/>
                  </a:cubicBezTo>
                  <a:cubicBezTo>
                    <a:pt x="20954" y="5174"/>
                    <a:pt x="20882" y="5161"/>
                    <a:pt x="20816" y="5161"/>
                  </a:cubicBezTo>
                  <a:cubicBezTo>
                    <a:pt x="20570" y="5161"/>
                    <a:pt x="20372" y="5317"/>
                    <a:pt x="20282" y="5545"/>
                  </a:cubicBezTo>
                  <a:lnTo>
                    <a:pt x="19596" y="7565"/>
                  </a:lnTo>
                  <a:cubicBezTo>
                    <a:pt x="19308" y="8375"/>
                    <a:pt x="18679" y="8895"/>
                    <a:pt x="17820" y="8895"/>
                  </a:cubicBezTo>
                  <a:lnTo>
                    <a:pt x="16387" y="8895"/>
                  </a:lnTo>
                  <a:lnTo>
                    <a:pt x="16387" y="8259"/>
                  </a:lnTo>
                  <a:cubicBezTo>
                    <a:pt x="16387" y="7451"/>
                    <a:pt x="15871" y="6699"/>
                    <a:pt x="15125" y="6411"/>
                  </a:cubicBezTo>
                  <a:cubicBezTo>
                    <a:pt x="14955" y="5140"/>
                    <a:pt x="14266" y="4042"/>
                    <a:pt x="13236" y="3350"/>
                  </a:cubicBezTo>
                  <a:cubicBezTo>
                    <a:pt x="13695" y="2944"/>
                    <a:pt x="13865" y="2482"/>
                    <a:pt x="13865" y="1906"/>
                  </a:cubicBezTo>
                  <a:lnTo>
                    <a:pt x="13865" y="634"/>
                  </a:lnTo>
                  <a:cubicBezTo>
                    <a:pt x="13865" y="288"/>
                    <a:pt x="13579" y="0"/>
                    <a:pt x="13236" y="0"/>
                  </a:cubicBezTo>
                  <a:cubicBezTo>
                    <a:pt x="12891" y="0"/>
                    <a:pt x="12605" y="288"/>
                    <a:pt x="12605" y="634"/>
                  </a:cubicBezTo>
                  <a:lnTo>
                    <a:pt x="12605" y="1906"/>
                  </a:lnTo>
                  <a:cubicBezTo>
                    <a:pt x="12605" y="2252"/>
                    <a:pt x="12320" y="2598"/>
                    <a:pt x="11974" y="2598"/>
                  </a:cubicBezTo>
                  <a:lnTo>
                    <a:pt x="9454" y="2598"/>
                  </a:lnTo>
                  <a:cubicBezTo>
                    <a:pt x="9167" y="2598"/>
                    <a:pt x="8823" y="2252"/>
                    <a:pt x="8823" y="1906"/>
                  </a:cubicBezTo>
                  <a:lnTo>
                    <a:pt x="8823" y="634"/>
                  </a:lnTo>
                  <a:cubicBezTo>
                    <a:pt x="8823" y="288"/>
                    <a:pt x="8538" y="0"/>
                    <a:pt x="81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03" name="Google Shape;6003;p43"/>
            <p:cNvSpPr/>
            <p:nvPr/>
          </p:nvSpPr>
          <p:spPr>
            <a:xfrm flipH="1">
              <a:off x="-1" y="0"/>
              <a:ext cx="802033" cy="799876"/>
            </a:xfrm>
            <a:custGeom>
              <a:rect b="b" l="l" r="r" t="t"/>
              <a:pathLst>
                <a:path extrusionOk="0" h="21600" w="21487">
                  <a:moveTo>
                    <a:pt x="10772" y="3984"/>
                  </a:moveTo>
                  <a:cubicBezTo>
                    <a:pt x="12320" y="3984"/>
                    <a:pt x="13579" y="5082"/>
                    <a:pt x="13865" y="6527"/>
                  </a:cubicBezTo>
                  <a:lnTo>
                    <a:pt x="7734" y="6527"/>
                  </a:lnTo>
                  <a:cubicBezTo>
                    <a:pt x="8022" y="5082"/>
                    <a:pt x="9282" y="3984"/>
                    <a:pt x="10772" y="3984"/>
                  </a:cubicBezTo>
                  <a:close/>
                  <a:moveTo>
                    <a:pt x="10141" y="7797"/>
                  </a:moveTo>
                  <a:lnTo>
                    <a:pt x="10141" y="20272"/>
                  </a:lnTo>
                  <a:cubicBezTo>
                    <a:pt x="8079" y="19984"/>
                    <a:pt x="6416" y="18136"/>
                    <a:pt x="6416" y="15939"/>
                  </a:cubicBezTo>
                  <a:lnTo>
                    <a:pt x="6416" y="8433"/>
                  </a:lnTo>
                  <a:cubicBezTo>
                    <a:pt x="6416" y="8085"/>
                    <a:pt x="6704" y="7797"/>
                    <a:pt x="7105" y="7797"/>
                  </a:cubicBezTo>
                  <a:close/>
                  <a:moveTo>
                    <a:pt x="14554" y="7797"/>
                  </a:moveTo>
                  <a:cubicBezTo>
                    <a:pt x="14897" y="7797"/>
                    <a:pt x="15183" y="8085"/>
                    <a:pt x="15183" y="8433"/>
                  </a:cubicBezTo>
                  <a:lnTo>
                    <a:pt x="15183" y="15939"/>
                  </a:lnTo>
                  <a:cubicBezTo>
                    <a:pt x="15183" y="18136"/>
                    <a:pt x="13522" y="19984"/>
                    <a:pt x="11458" y="20272"/>
                  </a:cubicBezTo>
                  <a:lnTo>
                    <a:pt x="11458" y="7797"/>
                  </a:lnTo>
                  <a:close/>
                  <a:moveTo>
                    <a:pt x="8137" y="0"/>
                  </a:moveTo>
                  <a:cubicBezTo>
                    <a:pt x="7792" y="0"/>
                    <a:pt x="7506" y="288"/>
                    <a:pt x="7506" y="634"/>
                  </a:cubicBezTo>
                  <a:lnTo>
                    <a:pt x="7506" y="1906"/>
                  </a:lnTo>
                  <a:cubicBezTo>
                    <a:pt x="7506" y="2482"/>
                    <a:pt x="7792" y="2944"/>
                    <a:pt x="8137" y="3350"/>
                  </a:cubicBezTo>
                  <a:cubicBezTo>
                    <a:pt x="7163" y="4042"/>
                    <a:pt x="6416" y="5140"/>
                    <a:pt x="6303" y="6411"/>
                  </a:cubicBezTo>
                  <a:cubicBezTo>
                    <a:pt x="5557" y="6641"/>
                    <a:pt x="4984" y="7393"/>
                    <a:pt x="4984" y="8259"/>
                  </a:cubicBezTo>
                  <a:lnTo>
                    <a:pt x="4984" y="8895"/>
                  </a:lnTo>
                  <a:lnTo>
                    <a:pt x="3724" y="8895"/>
                  </a:lnTo>
                  <a:cubicBezTo>
                    <a:pt x="2922" y="8895"/>
                    <a:pt x="2234" y="8375"/>
                    <a:pt x="1948" y="7565"/>
                  </a:cubicBezTo>
                  <a:lnTo>
                    <a:pt x="1262" y="5545"/>
                  </a:lnTo>
                  <a:cubicBezTo>
                    <a:pt x="1175" y="5283"/>
                    <a:pt x="992" y="5155"/>
                    <a:pt x="762" y="5155"/>
                  </a:cubicBezTo>
                  <a:cubicBezTo>
                    <a:pt x="684" y="5155"/>
                    <a:pt x="602" y="5169"/>
                    <a:pt x="515" y="5199"/>
                  </a:cubicBezTo>
                  <a:cubicBezTo>
                    <a:pt x="115" y="5312"/>
                    <a:pt x="0" y="5603"/>
                    <a:pt x="115" y="6007"/>
                  </a:cubicBezTo>
                  <a:lnTo>
                    <a:pt x="803" y="8027"/>
                  </a:lnTo>
                  <a:cubicBezTo>
                    <a:pt x="1204" y="9299"/>
                    <a:pt x="2349" y="10165"/>
                    <a:pt x="3724" y="10165"/>
                  </a:cubicBezTo>
                  <a:lnTo>
                    <a:pt x="4984" y="10165"/>
                  </a:lnTo>
                  <a:lnTo>
                    <a:pt x="4984" y="12705"/>
                  </a:lnTo>
                  <a:lnTo>
                    <a:pt x="631" y="12705"/>
                  </a:lnTo>
                  <a:cubicBezTo>
                    <a:pt x="287" y="12705"/>
                    <a:pt x="0" y="12995"/>
                    <a:pt x="0" y="13341"/>
                  </a:cubicBezTo>
                  <a:cubicBezTo>
                    <a:pt x="0" y="13745"/>
                    <a:pt x="287" y="14035"/>
                    <a:pt x="631" y="14035"/>
                  </a:cubicBezTo>
                  <a:lnTo>
                    <a:pt x="4984" y="14035"/>
                  </a:lnTo>
                  <a:lnTo>
                    <a:pt x="4984" y="16518"/>
                  </a:lnTo>
                  <a:lnTo>
                    <a:pt x="3666" y="16518"/>
                  </a:lnTo>
                  <a:cubicBezTo>
                    <a:pt x="2291" y="16518"/>
                    <a:pt x="1146" y="17384"/>
                    <a:pt x="688" y="18712"/>
                  </a:cubicBezTo>
                  <a:lnTo>
                    <a:pt x="57" y="20734"/>
                  </a:lnTo>
                  <a:cubicBezTo>
                    <a:pt x="-58" y="21080"/>
                    <a:pt x="115" y="21370"/>
                    <a:pt x="400" y="21542"/>
                  </a:cubicBezTo>
                  <a:cubicBezTo>
                    <a:pt x="474" y="21563"/>
                    <a:pt x="542" y="21573"/>
                    <a:pt x="606" y="21573"/>
                  </a:cubicBezTo>
                  <a:cubicBezTo>
                    <a:pt x="900" y="21573"/>
                    <a:pt x="1109" y="21374"/>
                    <a:pt x="1204" y="21138"/>
                  </a:cubicBezTo>
                  <a:lnTo>
                    <a:pt x="1833" y="19118"/>
                  </a:lnTo>
                  <a:cubicBezTo>
                    <a:pt x="2121" y="18366"/>
                    <a:pt x="2807" y="17846"/>
                    <a:pt x="3666" y="17846"/>
                  </a:cubicBezTo>
                  <a:lnTo>
                    <a:pt x="5272" y="17846"/>
                  </a:lnTo>
                  <a:cubicBezTo>
                    <a:pt x="6073" y="19984"/>
                    <a:pt x="8137" y="21600"/>
                    <a:pt x="10599" y="21600"/>
                  </a:cubicBezTo>
                  <a:cubicBezTo>
                    <a:pt x="13006" y="21600"/>
                    <a:pt x="15125" y="19984"/>
                    <a:pt x="15871" y="17846"/>
                  </a:cubicBezTo>
                  <a:lnTo>
                    <a:pt x="17590" y="17846"/>
                  </a:lnTo>
                  <a:cubicBezTo>
                    <a:pt x="18391" y="17846"/>
                    <a:pt x="19137" y="18308"/>
                    <a:pt x="19423" y="19118"/>
                  </a:cubicBezTo>
                  <a:lnTo>
                    <a:pt x="20054" y="21138"/>
                  </a:lnTo>
                  <a:cubicBezTo>
                    <a:pt x="20140" y="21445"/>
                    <a:pt x="20325" y="21585"/>
                    <a:pt x="20584" y="21585"/>
                  </a:cubicBezTo>
                  <a:cubicBezTo>
                    <a:pt x="20668" y="21585"/>
                    <a:pt x="20759" y="21571"/>
                    <a:pt x="20856" y="21542"/>
                  </a:cubicBezTo>
                  <a:cubicBezTo>
                    <a:pt x="21199" y="21370"/>
                    <a:pt x="21314" y="21080"/>
                    <a:pt x="21199" y="20734"/>
                  </a:cubicBezTo>
                  <a:lnTo>
                    <a:pt x="20740" y="18712"/>
                  </a:lnTo>
                  <a:cubicBezTo>
                    <a:pt x="20340" y="17384"/>
                    <a:pt x="19195" y="16518"/>
                    <a:pt x="17820" y="16518"/>
                  </a:cubicBezTo>
                  <a:lnTo>
                    <a:pt x="16387" y="16518"/>
                  </a:lnTo>
                  <a:lnTo>
                    <a:pt x="16387" y="14035"/>
                  </a:lnTo>
                  <a:lnTo>
                    <a:pt x="20856" y="14035"/>
                  </a:lnTo>
                  <a:cubicBezTo>
                    <a:pt x="21199" y="14035"/>
                    <a:pt x="21487" y="13745"/>
                    <a:pt x="21487" y="13341"/>
                  </a:cubicBezTo>
                  <a:cubicBezTo>
                    <a:pt x="21487" y="12995"/>
                    <a:pt x="21199" y="12705"/>
                    <a:pt x="20856" y="12705"/>
                  </a:cubicBezTo>
                  <a:lnTo>
                    <a:pt x="16387" y="12705"/>
                  </a:lnTo>
                  <a:lnTo>
                    <a:pt x="16387" y="10165"/>
                  </a:lnTo>
                  <a:lnTo>
                    <a:pt x="17820" y="10165"/>
                  </a:lnTo>
                  <a:cubicBezTo>
                    <a:pt x="19195" y="10165"/>
                    <a:pt x="20340" y="9299"/>
                    <a:pt x="20740" y="8027"/>
                  </a:cubicBezTo>
                  <a:lnTo>
                    <a:pt x="21429" y="6007"/>
                  </a:lnTo>
                  <a:cubicBezTo>
                    <a:pt x="21542" y="5603"/>
                    <a:pt x="21314" y="5312"/>
                    <a:pt x="21028" y="5199"/>
                  </a:cubicBezTo>
                  <a:cubicBezTo>
                    <a:pt x="20954" y="5174"/>
                    <a:pt x="20882" y="5161"/>
                    <a:pt x="20816" y="5161"/>
                  </a:cubicBezTo>
                  <a:cubicBezTo>
                    <a:pt x="20570" y="5161"/>
                    <a:pt x="20372" y="5317"/>
                    <a:pt x="20282" y="5545"/>
                  </a:cubicBezTo>
                  <a:lnTo>
                    <a:pt x="19596" y="7565"/>
                  </a:lnTo>
                  <a:cubicBezTo>
                    <a:pt x="19308" y="8375"/>
                    <a:pt x="18679" y="8895"/>
                    <a:pt x="17820" y="8895"/>
                  </a:cubicBezTo>
                  <a:lnTo>
                    <a:pt x="16387" y="8895"/>
                  </a:lnTo>
                  <a:lnTo>
                    <a:pt x="16387" y="8259"/>
                  </a:lnTo>
                  <a:cubicBezTo>
                    <a:pt x="16387" y="7451"/>
                    <a:pt x="15871" y="6699"/>
                    <a:pt x="15125" y="6411"/>
                  </a:cubicBezTo>
                  <a:cubicBezTo>
                    <a:pt x="14955" y="5140"/>
                    <a:pt x="14266" y="4042"/>
                    <a:pt x="13236" y="3350"/>
                  </a:cubicBezTo>
                  <a:cubicBezTo>
                    <a:pt x="13695" y="2944"/>
                    <a:pt x="13865" y="2482"/>
                    <a:pt x="13865" y="1906"/>
                  </a:cubicBezTo>
                  <a:lnTo>
                    <a:pt x="13865" y="634"/>
                  </a:lnTo>
                  <a:cubicBezTo>
                    <a:pt x="13865" y="288"/>
                    <a:pt x="13579" y="0"/>
                    <a:pt x="13236" y="0"/>
                  </a:cubicBezTo>
                  <a:cubicBezTo>
                    <a:pt x="12891" y="0"/>
                    <a:pt x="12605" y="288"/>
                    <a:pt x="12605" y="634"/>
                  </a:cubicBezTo>
                  <a:lnTo>
                    <a:pt x="12605" y="1906"/>
                  </a:lnTo>
                  <a:cubicBezTo>
                    <a:pt x="12605" y="2252"/>
                    <a:pt x="12320" y="2598"/>
                    <a:pt x="11974" y="2598"/>
                  </a:cubicBezTo>
                  <a:lnTo>
                    <a:pt x="9454" y="2598"/>
                  </a:lnTo>
                  <a:cubicBezTo>
                    <a:pt x="9167" y="2598"/>
                    <a:pt x="8823" y="2252"/>
                    <a:pt x="8823" y="1906"/>
                  </a:cubicBezTo>
                  <a:lnTo>
                    <a:pt x="8823" y="634"/>
                  </a:lnTo>
                  <a:cubicBezTo>
                    <a:pt x="8823" y="288"/>
                    <a:pt x="8538" y="0"/>
                    <a:pt x="81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04" name="Google Shape;6004;p43"/>
          <p:cNvGrpSpPr/>
          <p:nvPr/>
        </p:nvGrpSpPr>
        <p:grpSpPr>
          <a:xfrm>
            <a:off x="17565511" y="10214713"/>
            <a:ext cx="655009" cy="745192"/>
            <a:chOff x="-1" y="39"/>
            <a:chExt cx="655008" cy="745191"/>
          </a:xfrm>
        </p:grpSpPr>
        <p:sp>
          <p:nvSpPr>
            <p:cNvPr id="6005" name="Google Shape;6005;p43"/>
            <p:cNvSpPr/>
            <p:nvPr/>
          </p:nvSpPr>
          <p:spPr>
            <a:xfrm>
              <a:off x="305642" y="219800"/>
              <a:ext cx="43705" cy="43627"/>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06" name="Google Shape;6006;p43"/>
            <p:cNvSpPr/>
            <p:nvPr/>
          </p:nvSpPr>
          <p:spPr>
            <a:xfrm>
              <a:off x="-1" y="39"/>
              <a:ext cx="655008" cy="745191"/>
            </a:xfrm>
            <a:custGeom>
              <a:rect b="b" l="l" r="r" t="t"/>
              <a:pathLst>
                <a:path extrusionOk="0" h="21600" w="21600">
                  <a:moveTo>
                    <a:pt x="12241" y="3205"/>
                  </a:moveTo>
                  <a:cubicBezTo>
                    <a:pt x="12638" y="3205"/>
                    <a:pt x="12961" y="3488"/>
                    <a:pt x="12961" y="3839"/>
                  </a:cubicBezTo>
                  <a:lnTo>
                    <a:pt x="12961" y="5103"/>
                  </a:lnTo>
                  <a:lnTo>
                    <a:pt x="14402" y="5103"/>
                  </a:lnTo>
                  <a:cubicBezTo>
                    <a:pt x="14799" y="5103"/>
                    <a:pt x="15120" y="5388"/>
                    <a:pt x="15120" y="5737"/>
                  </a:cubicBezTo>
                  <a:cubicBezTo>
                    <a:pt x="15120" y="6087"/>
                    <a:pt x="14799" y="6370"/>
                    <a:pt x="14402" y="6370"/>
                  </a:cubicBezTo>
                  <a:lnTo>
                    <a:pt x="12961" y="6370"/>
                  </a:lnTo>
                  <a:lnTo>
                    <a:pt x="12961" y="7635"/>
                  </a:lnTo>
                  <a:lnTo>
                    <a:pt x="14402" y="7635"/>
                  </a:lnTo>
                  <a:cubicBezTo>
                    <a:pt x="14799" y="7635"/>
                    <a:pt x="15120" y="7919"/>
                    <a:pt x="15120" y="8268"/>
                  </a:cubicBezTo>
                  <a:cubicBezTo>
                    <a:pt x="15120" y="8619"/>
                    <a:pt x="14799" y="8902"/>
                    <a:pt x="14402" y="8902"/>
                  </a:cubicBezTo>
                  <a:lnTo>
                    <a:pt x="12961" y="8902"/>
                  </a:lnTo>
                  <a:lnTo>
                    <a:pt x="12961" y="10166"/>
                  </a:lnTo>
                  <a:cubicBezTo>
                    <a:pt x="12961" y="10517"/>
                    <a:pt x="12638" y="10799"/>
                    <a:pt x="12240" y="10799"/>
                  </a:cubicBezTo>
                  <a:cubicBezTo>
                    <a:pt x="11843" y="10799"/>
                    <a:pt x="11519" y="10517"/>
                    <a:pt x="11519" y="10166"/>
                  </a:cubicBezTo>
                  <a:lnTo>
                    <a:pt x="11519" y="8902"/>
                  </a:lnTo>
                  <a:lnTo>
                    <a:pt x="10079" y="8902"/>
                  </a:lnTo>
                  <a:lnTo>
                    <a:pt x="10079" y="10166"/>
                  </a:lnTo>
                  <a:cubicBezTo>
                    <a:pt x="10079" y="10517"/>
                    <a:pt x="9758" y="10799"/>
                    <a:pt x="9359" y="10799"/>
                  </a:cubicBezTo>
                  <a:cubicBezTo>
                    <a:pt x="8963" y="10799"/>
                    <a:pt x="8638" y="10517"/>
                    <a:pt x="8638" y="10166"/>
                  </a:cubicBezTo>
                  <a:lnTo>
                    <a:pt x="8638" y="8902"/>
                  </a:lnTo>
                  <a:lnTo>
                    <a:pt x="7200" y="8902"/>
                  </a:lnTo>
                  <a:cubicBezTo>
                    <a:pt x="6801" y="8902"/>
                    <a:pt x="6479" y="8619"/>
                    <a:pt x="6479" y="8268"/>
                  </a:cubicBezTo>
                  <a:cubicBezTo>
                    <a:pt x="6479" y="7919"/>
                    <a:pt x="6801" y="7635"/>
                    <a:pt x="7200" y="7635"/>
                  </a:cubicBezTo>
                  <a:lnTo>
                    <a:pt x="8638" y="7635"/>
                  </a:lnTo>
                  <a:lnTo>
                    <a:pt x="8638" y="6370"/>
                  </a:lnTo>
                  <a:lnTo>
                    <a:pt x="7200" y="6370"/>
                  </a:lnTo>
                  <a:cubicBezTo>
                    <a:pt x="6803" y="6370"/>
                    <a:pt x="6482" y="6087"/>
                    <a:pt x="6482" y="5737"/>
                  </a:cubicBezTo>
                  <a:cubicBezTo>
                    <a:pt x="6482" y="5388"/>
                    <a:pt x="6803" y="5103"/>
                    <a:pt x="7200" y="5103"/>
                  </a:cubicBezTo>
                  <a:lnTo>
                    <a:pt x="8641" y="5103"/>
                  </a:lnTo>
                  <a:lnTo>
                    <a:pt x="8641" y="3839"/>
                  </a:lnTo>
                  <a:cubicBezTo>
                    <a:pt x="8641" y="3488"/>
                    <a:pt x="8963" y="3205"/>
                    <a:pt x="9361" y="3205"/>
                  </a:cubicBezTo>
                  <a:cubicBezTo>
                    <a:pt x="9758" y="3205"/>
                    <a:pt x="10079" y="3488"/>
                    <a:pt x="10079" y="3839"/>
                  </a:cubicBezTo>
                  <a:lnTo>
                    <a:pt x="10079" y="5103"/>
                  </a:lnTo>
                  <a:lnTo>
                    <a:pt x="11521" y="5103"/>
                  </a:lnTo>
                  <a:lnTo>
                    <a:pt x="11521" y="3839"/>
                  </a:lnTo>
                  <a:cubicBezTo>
                    <a:pt x="11521" y="3488"/>
                    <a:pt x="11843" y="3205"/>
                    <a:pt x="12241" y="3205"/>
                  </a:cubicBezTo>
                  <a:close/>
                  <a:moveTo>
                    <a:pt x="16558" y="11433"/>
                  </a:moveTo>
                  <a:cubicBezTo>
                    <a:pt x="16696" y="11433"/>
                    <a:pt x="16836" y="11467"/>
                    <a:pt x="16961" y="11539"/>
                  </a:cubicBezTo>
                  <a:cubicBezTo>
                    <a:pt x="17291" y="11734"/>
                    <a:pt x="17380" y="12125"/>
                    <a:pt x="17158" y="12417"/>
                  </a:cubicBezTo>
                  <a:cubicBezTo>
                    <a:pt x="15740" y="14289"/>
                    <a:pt x="13361" y="15408"/>
                    <a:pt x="10800" y="15408"/>
                  </a:cubicBezTo>
                  <a:cubicBezTo>
                    <a:pt x="8240" y="15408"/>
                    <a:pt x="5861" y="14289"/>
                    <a:pt x="4441" y="12417"/>
                  </a:cubicBezTo>
                  <a:cubicBezTo>
                    <a:pt x="4222" y="12125"/>
                    <a:pt x="4311" y="11732"/>
                    <a:pt x="4641" y="11539"/>
                  </a:cubicBezTo>
                  <a:cubicBezTo>
                    <a:pt x="4764" y="11467"/>
                    <a:pt x="4904" y="11433"/>
                    <a:pt x="5040" y="11433"/>
                  </a:cubicBezTo>
                  <a:cubicBezTo>
                    <a:pt x="5272" y="11433"/>
                    <a:pt x="5501" y="11531"/>
                    <a:pt x="5640" y="11714"/>
                  </a:cubicBezTo>
                  <a:cubicBezTo>
                    <a:pt x="6792" y="13236"/>
                    <a:pt x="8721" y="14141"/>
                    <a:pt x="10800" y="14141"/>
                  </a:cubicBezTo>
                  <a:cubicBezTo>
                    <a:pt x="12878" y="14141"/>
                    <a:pt x="14808" y="13236"/>
                    <a:pt x="15962" y="11714"/>
                  </a:cubicBezTo>
                  <a:cubicBezTo>
                    <a:pt x="16098" y="11531"/>
                    <a:pt x="16326" y="11433"/>
                    <a:pt x="16558" y="11433"/>
                  </a:cubicBezTo>
                  <a:close/>
                  <a:moveTo>
                    <a:pt x="3602" y="0"/>
                  </a:moveTo>
                  <a:cubicBezTo>
                    <a:pt x="1615" y="0"/>
                    <a:pt x="0" y="1462"/>
                    <a:pt x="0" y="3205"/>
                  </a:cubicBezTo>
                  <a:lnTo>
                    <a:pt x="0" y="15863"/>
                  </a:lnTo>
                  <a:cubicBezTo>
                    <a:pt x="0" y="17607"/>
                    <a:pt x="1615" y="19026"/>
                    <a:pt x="3602" y="19026"/>
                  </a:cubicBezTo>
                  <a:lnTo>
                    <a:pt x="7621" y="19026"/>
                  </a:lnTo>
                  <a:lnTo>
                    <a:pt x="10292" y="21415"/>
                  </a:lnTo>
                  <a:cubicBezTo>
                    <a:pt x="10431" y="21538"/>
                    <a:pt x="10616" y="21600"/>
                    <a:pt x="10800" y="21600"/>
                  </a:cubicBezTo>
                  <a:cubicBezTo>
                    <a:pt x="10986" y="21600"/>
                    <a:pt x="11170" y="21538"/>
                    <a:pt x="11309" y="21415"/>
                  </a:cubicBezTo>
                  <a:lnTo>
                    <a:pt x="13979" y="19026"/>
                  </a:lnTo>
                  <a:lnTo>
                    <a:pt x="18000" y="19026"/>
                  </a:lnTo>
                  <a:cubicBezTo>
                    <a:pt x="19986" y="19026"/>
                    <a:pt x="21600" y="17607"/>
                    <a:pt x="21600" y="15863"/>
                  </a:cubicBezTo>
                  <a:lnTo>
                    <a:pt x="21600" y="3205"/>
                  </a:lnTo>
                  <a:cubicBezTo>
                    <a:pt x="21600" y="1462"/>
                    <a:pt x="19986" y="0"/>
                    <a:pt x="180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07" name="Google Shape;6007;p43"/>
          <p:cNvGrpSpPr/>
          <p:nvPr/>
        </p:nvGrpSpPr>
        <p:grpSpPr>
          <a:xfrm>
            <a:off x="13572511" y="10214713"/>
            <a:ext cx="745230" cy="745192"/>
            <a:chOff x="39" y="39"/>
            <a:chExt cx="745229" cy="745191"/>
          </a:xfrm>
        </p:grpSpPr>
        <p:sp>
          <p:nvSpPr>
            <p:cNvPr id="6008" name="Google Shape;6008;p43"/>
            <p:cNvSpPr/>
            <p:nvPr/>
          </p:nvSpPr>
          <p:spPr>
            <a:xfrm>
              <a:off x="197989" y="470326"/>
              <a:ext cx="65518" cy="74235"/>
            </a:xfrm>
            <a:custGeom>
              <a:rect b="b" l="l" r="r" t="t"/>
              <a:pathLst>
                <a:path extrusionOk="0" h="21600" w="19654">
                  <a:moveTo>
                    <a:pt x="19654" y="0"/>
                  </a:moveTo>
                  <a:lnTo>
                    <a:pt x="5442" y="5517"/>
                  </a:lnTo>
                  <a:cubicBezTo>
                    <a:pt x="-996" y="8008"/>
                    <a:pt x="-1946" y="16482"/>
                    <a:pt x="3800" y="20258"/>
                  </a:cubicBezTo>
                  <a:cubicBezTo>
                    <a:pt x="5184" y="21168"/>
                    <a:pt x="6907" y="21600"/>
                    <a:pt x="8702" y="21600"/>
                  </a:cubicBezTo>
                  <a:cubicBezTo>
                    <a:pt x="13873" y="21600"/>
                    <a:pt x="19654" y="18074"/>
                    <a:pt x="19654" y="12409"/>
                  </a:cubicBezTo>
                  <a:lnTo>
                    <a:pt x="1965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09" name="Google Shape;6009;p43"/>
            <p:cNvSpPr/>
            <p:nvPr/>
          </p:nvSpPr>
          <p:spPr>
            <a:xfrm>
              <a:off x="416305" y="426702"/>
              <a:ext cx="65557" cy="74196"/>
            </a:xfrm>
            <a:custGeom>
              <a:rect b="b" l="l" r="r" t="t"/>
              <a:pathLst>
                <a:path extrusionOk="0" h="21600" w="19655">
                  <a:moveTo>
                    <a:pt x="19655" y="0"/>
                  </a:moveTo>
                  <a:lnTo>
                    <a:pt x="5439" y="5508"/>
                  </a:lnTo>
                  <a:cubicBezTo>
                    <a:pt x="-996" y="8012"/>
                    <a:pt x="-1945" y="16490"/>
                    <a:pt x="3798" y="20268"/>
                  </a:cubicBezTo>
                  <a:cubicBezTo>
                    <a:pt x="5169" y="21179"/>
                    <a:pt x="6892" y="21600"/>
                    <a:pt x="8685" y="21600"/>
                  </a:cubicBezTo>
                  <a:cubicBezTo>
                    <a:pt x="13854" y="21600"/>
                    <a:pt x="19655" y="18061"/>
                    <a:pt x="19655" y="12393"/>
                  </a:cubicBezTo>
                  <a:lnTo>
                    <a:pt x="1965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10" name="Google Shape;6010;p43"/>
            <p:cNvSpPr/>
            <p:nvPr/>
          </p:nvSpPr>
          <p:spPr>
            <a:xfrm>
              <a:off x="39" y="39"/>
              <a:ext cx="745229" cy="745191"/>
            </a:xfrm>
            <a:custGeom>
              <a:rect b="b" l="l" r="r" t="t"/>
              <a:pathLst>
                <a:path extrusionOk="0" h="21600" w="21600">
                  <a:moveTo>
                    <a:pt x="14596" y="4473"/>
                  </a:moveTo>
                  <a:cubicBezTo>
                    <a:pt x="14743" y="4473"/>
                    <a:pt x="14885" y="4521"/>
                    <a:pt x="14998" y="4614"/>
                  </a:cubicBezTo>
                  <a:cubicBezTo>
                    <a:pt x="15146" y="4734"/>
                    <a:pt x="15230" y="4915"/>
                    <a:pt x="15230" y="5103"/>
                  </a:cubicBezTo>
                  <a:lnTo>
                    <a:pt x="15230" y="13602"/>
                  </a:lnTo>
                  <a:cubicBezTo>
                    <a:pt x="15230" y="14911"/>
                    <a:pt x="14072" y="15795"/>
                    <a:pt x="12902" y="15795"/>
                  </a:cubicBezTo>
                  <a:cubicBezTo>
                    <a:pt x="11747" y="15795"/>
                    <a:pt x="10801" y="14857"/>
                    <a:pt x="10801" y="13692"/>
                  </a:cubicBezTo>
                  <a:cubicBezTo>
                    <a:pt x="10801" y="12829"/>
                    <a:pt x="11318" y="12063"/>
                    <a:pt x="12122" y="11742"/>
                  </a:cubicBezTo>
                  <a:lnTo>
                    <a:pt x="13966" y="11005"/>
                  </a:lnTo>
                  <a:lnTo>
                    <a:pt x="13966" y="8406"/>
                  </a:lnTo>
                  <a:lnTo>
                    <a:pt x="8903" y="9420"/>
                  </a:lnTo>
                  <a:lnTo>
                    <a:pt x="8903" y="14868"/>
                  </a:lnTo>
                  <a:cubicBezTo>
                    <a:pt x="8903" y="16176"/>
                    <a:pt x="7742" y="17060"/>
                    <a:pt x="6574" y="17060"/>
                  </a:cubicBezTo>
                  <a:cubicBezTo>
                    <a:pt x="5419" y="17060"/>
                    <a:pt x="4473" y="16122"/>
                    <a:pt x="4473" y="14959"/>
                  </a:cubicBezTo>
                  <a:cubicBezTo>
                    <a:pt x="4473" y="14093"/>
                    <a:pt x="4991" y="13327"/>
                    <a:pt x="5794" y="13007"/>
                  </a:cubicBezTo>
                  <a:lnTo>
                    <a:pt x="7637" y="12269"/>
                  </a:lnTo>
                  <a:lnTo>
                    <a:pt x="7637" y="6370"/>
                  </a:lnTo>
                  <a:cubicBezTo>
                    <a:pt x="7637" y="6068"/>
                    <a:pt x="7851" y="5809"/>
                    <a:pt x="8145" y="5748"/>
                  </a:cubicBezTo>
                  <a:lnTo>
                    <a:pt x="14473" y="4484"/>
                  </a:lnTo>
                  <a:cubicBezTo>
                    <a:pt x="14514" y="4477"/>
                    <a:pt x="14555" y="4473"/>
                    <a:pt x="14596" y="4473"/>
                  </a:cubicBezTo>
                  <a:close/>
                  <a:moveTo>
                    <a:pt x="10801" y="0"/>
                  </a:moveTo>
                  <a:cubicBezTo>
                    <a:pt x="4869" y="0"/>
                    <a:pt x="0" y="4867"/>
                    <a:pt x="0" y="10799"/>
                  </a:cubicBezTo>
                  <a:cubicBezTo>
                    <a:pt x="0" y="16733"/>
                    <a:pt x="4869" y="21600"/>
                    <a:pt x="10801" y="21600"/>
                  </a:cubicBezTo>
                  <a:cubicBezTo>
                    <a:pt x="16731" y="21600"/>
                    <a:pt x="21600" y="16733"/>
                    <a:pt x="21600" y="10799"/>
                  </a:cubicBezTo>
                  <a:cubicBezTo>
                    <a:pt x="21600" y="4867"/>
                    <a:pt x="16731"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11" name="Google Shape;6011;p43"/>
            <p:cNvSpPr/>
            <p:nvPr/>
          </p:nvSpPr>
          <p:spPr>
            <a:xfrm>
              <a:off x="307205" y="202796"/>
              <a:ext cx="174581" cy="77713"/>
            </a:xfrm>
            <a:custGeom>
              <a:rect b="b" l="l" r="r" t="t"/>
              <a:pathLst>
                <a:path extrusionOk="0" h="21600" w="21600">
                  <a:moveTo>
                    <a:pt x="21600" y="0"/>
                  </a:moveTo>
                  <a:lnTo>
                    <a:pt x="0" y="9703"/>
                  </a:lnTo>
                  <a:lnTo>
                    <a:pt x="0" y="21600"/>
                  </a:lnTo>
                  <a:lnTo>
                    <a:pt x="21600" y="11897"/>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12" name="Google Shape;6012;p43"/>
          <p:cNvGrpSpPr/>
          <p:nvPr/>
        </p:nvGrpSpPr>
        <p:grpSpPr>
          <a:xfrm>
            <a:off x="14570785" y="10401665"/>
            <a:ext cx="745172" cy="371209"/>
            <a:chOff x="-1" y="-1"/>
            <a:chExt cx="745170" cy="371208"/>
          </a:xfrm>
        </p:grpSpPr>
        <p:sp>
          <p:nvSpPr>
            <p:cNvPr id="6013" name="Google Shape;6013;p43"/>
            <p:cNvSpPr/>
            <p:nvPr/>
          </p:nvSpPr>
          <p:spPr>
            <a:xfrm>
              <a:off x="263463" y="87365"/>
              <a:ext cx="109103" cy="283840"/>
            </a:xfrm>
            <a:custGeom>
              <a:rect b="b" l="l" r="r" t="t"/>
              <a:pathLst>
                <a:path extrusionOk="0" h="21600" w="21600">
                  <a:moveTo>
                    <a:pt x="10804" y="0"/>
                  </a:moveTo>
                  <a:cubicBezTo>
                    <a:pt x="4845" y="0"/>
                    <a:pt x="0" y="1862"/>
                    <a:pt x="0" y="4156"/>
                  </a:cubicBezTo>
                  <a:lnTo>
                    <a:pt x="0" y="17444"/>
                  </a:lnTo>
                  <a:cubicBezTo>
                    <a:pt x="0" y="19738"/>
                    <a:pt x="4845" y="21600"/>
                    <a:pt x="10804" y="21600"/>
                  </a:cubicBezTo>
                  <a:cubicBezTo>
                    <a:pt x="16755" y="21600"/>
                    <a:pt x="21600" y="19732"/>
                    <a:pt x="21600" y="17444"/>
                  </a:cubicBezTo>
                  <a:lnTo>
                    <a:pt x="21600" y="4156"/>
                  </a:lnTo>
                  <a:cubicBezTo>
                    <a:pt x="21600" y="1862"/>
                    <a:pt x="16755" y="0"/>
                    <a:pt x="108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14" name="Google Shape;6014;p43"/>
            <p:cNvSpPr/>
            <p:nvPr/>
          </p:nvSpPr>
          <p:spPr>
            <a:xfrm>
              <a:off x="636027" y="152840"/>
              <a:ext cx="109142" cy="109182"/>
            </a:xfrm>
            <a:custGeom>
              <a:rect b="b" l="l" r="r" t="t"/>
              <a:pathLst>
                <a:path extrusionOk="0" h="21600" w="21600">
                  <a:moveTo>
                    <a:pt x="10800" y="0"/>
                  </a:moveTo>
                  <a:cubicBezTo>
                    <a:pt x="4851" y="0"/>
                    <a:pt x="0" y="4857"/>
                    <a:pt x="0" y="10804"/>
                  </a:cubicBezTo>
                  <a:cubicBezTo>
                    <a:pt x="0" y="16759"/>
                    <a:pt x="4851" y="21600"/>
                    <a:pt x="10800" y="21600"/>
                  </a:cubicBezTo>
                  <a:cubicBezTo>
                    <a:pt x="16765" y="21600"/>
                    <a:pt x="21600" y="16759"/>
                    <a:pt x="21600" y="10804"/>
                  </a:cubicBezTo>
                  <a:cubicBezTo>
                    <a:pt x="21600" y="4857"/>
                    <a:pt x="16765"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15" name="Google Shape;6015;p43"/>
            <p:cNvSpPr/>
            <p:nvPr/>
          </p:nvSpPr>
          <p:spPr>
            <a:xfrm>
              <a:off x="395900" y="-1"/>
              <a:ext cx="240168" cy="371208"/>
            </a:xfrm>
            <a:custGeom>
              <a:rect b="b" l="l" r="r" t="t"/>
              <a:pathLst>
                <a:path extrusionOk="0" h="21600" w="21442">
                  <a:moveTo>
                    <a:pt x="4869" y="0"/>
                  </a:moveTo>
                  <a:cubicBezTo>
                    <a:pt x="2185" y="0"/>
                    <a:pt x="0" y="1428"/>
                    <a:pt x="0" y="3180"/>
                  </a:cubicBezTo>
                  <a:lnTo>
                    <a:pt x="0" y="18422"/>
                  </a:lnTo>
                  <a:cubicBezTo>
                    <a:pt x="0" y="20176"/>
                    <a:pt x="2185" y="21600"/>
                    <a:pt x="4869" y="21600"/>
                  </a:cubicBezTo>
                  <a:cubicBezTo>
                    <a:pt x="7563" y="21600"/>
                    <a:pt x="9741" y="20172"/>
                    <a:pt x="9741" y="18422"/>
                  </a:cubicBezTo>
                  <a:lnTo>
                    <a:pt x="9741" y="17476"/>
                  </a:lnTo>
                  <a:lnTo>
                    <a:pt x="12512" y="20185"/>
                  </a:lnTo>
                  <a:cubicBezTo>
                    <a:pt x="13416" y="21070"/>
                    <a:pt x="14934" y="21600"/>
                    <a:pt x="16571" y="21600"/>
                  </a:cubicBezTo>
                  <a:cubicBezTo>
                    <a:pt x="17534" y="21600"/>
                    <a:pt x="18469" y="21416"/>
                    <a:pt x="19269" y="21065"/>
                  </a:cubicBezTo>
                  <a:cubicBezTo>
                    <a:pt x="20354" y="20595"/>
                    <a:pt x="21090" y="19878"/>
                    <a:pt x="21349" y="19046"/>
                  </a:cubicBezTo>
                  <a:cubicBezTo>
                    <a:pt x="21600" y="18213"/>
                    <a:pt x="21342" y="17367"/>
                    <a:pt x="20619" y="16659"/>
                  </a:cubicBezTo>
                  <a:lnTo>
                    <a:pt x="15824" y="11967"/>
                  </a:lnTo>
                  <a:lnTo>
                    <a:pt x="18065" y="10507"/>
                  </a:lnTo>
                  <a:cubicBezTo>
                    <a:pt x="19967" y="9267"/>
                    <a:pt x="19967" y="7252"/>
                    <a:pt x="18065" y="6012"/>
                  </a:cubicBezTo>
                  <a:cubicBezTo>
                    <a:pt x="17112" y="5395"/>
                    <a:pt x="15866" y="5086"/>
                    <a:pt x="14620" y="5086"/>
                  </a:cubicBezTo>
                  <a:cubicBezTo>
                    <a:pt x="13370" y="5086"/>
                    <a:pt x="12124" y="5395"/>
                    <a:pt x="11175" y="6012"/>
                  </a:cubicBezTo>
                  <a:lnTo>
                    <a:pt x="9741" y="6947"/>
                  </a:lnTo>
                  <a:lnTo>
                    <a:pt x="9741" y="3180"/>
                  </a:lnTo>
                  <a:cubicBezTo>
                    <a:pt x="9741" y="1426"/>
                    <a:pt x="7556" y="0"/>
                    <a:pt x="48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16" name="Google Shape;6016;p43"/>
            <p:cNvSpPr/>
            <p:nvPr/>
          </p:nvSpPr>
          <p:spPr>
            <a:xfrm>
              <a:off x="-1" y="-1"/>
              <a:ext cx="240186" cy="371208"/>
            </a:xfrm>
            <a:custGeom>
              <a:rect b="b" l="l" r="r" t="t"/>
              <a:pathLst>
                <a:path extrusionOk="0" h="21600" w="21440">
                  <a:moveTo>
                    <a:pt x="4871" y="0"/>
                  </a:moveTo>
                  <a:cubicBezTo>
                    <a:pt x="2184" y="0"/>
                    <a:pt x="0" y="1428"/>
                    <a:pt x="0" y="3180"/>
                  </a:cubicBezTo>
                  <a:lnTo>
                    <a:pt x="0" y="18422"/>
                  </a:lnTo>
                  <a:cubicBezTo>
                    <a:pt x="0" y="20176"/>
                    <a:pt x="2184" y="21600"/>
                    <a:pt x="4871" y="21600"/>
                  </a:cubicBezTo>
                  <a:cubicBezTo>
                    <a:pt x="7555" y="21600"/>
                    <a:pt x="9743" y="20172"/>
                    <a:pt x="9743" y="18422"/>
                  </a:cubicBezTo>
                  <a:lnTo>
                    <a:pt x="9743" y="17476"/>
                  </a:lnTo>
                  <a:lnTo>
                    <a:pt x="12513" y="20185"/>
                  </a:lnTo>
                  <a:cubicBezTo>
                    <a:pt x="13414" y="21070"/>
                    <a:pt x="14932" y="21600"/>
                    <a:pt x="16568" y="21600"/>
                  </a:cubicBezTo>
                  <a:cubicBezTo>
                    <a:pt x="17531" y="21600"/>
                    <a:pt x="18463" y="21416"/>
                    <a:pt x="19266" y="21065"/>
                  </a:cubicBezTo>
                  <a:cubicBezTo>
                    <a:pt x="20351" y="20595"/>
                    <a:pt x="21087" y="19878"/>
                    <a:pt x="21345" y="19046"/>
                  </a:cubicBezTo>
                  <a:cubicBezTo>
                    <a:pt x="21600" y="18213"/>
                    <a:pt x="21338" y="17367"/>
                    <a:pt x="20619" y="16659"/>
                  </a:cubicBezTo>
                  <a:lnTo>
                    <a:pt x="15821" y="11967"/>
                  </a:lnTo>
                  <a:lnTo>
                    <a:pt x="18062" y="10507"/>
                  </a:lnTo>
                  <a:cubicBezTo>
                    <a:pt x="19963" y="9267"/>
                    <a:pt x="19963" y="7252"/>
                    <a:pt x="18062" y="6012"/>
                  </a:cubicBezTo>
                  <a:cubicBezTo>
                    <a:pt x="17113" y="5395"/>
                    <a:pt x="15863" y="5086"/>
                    <a:pt x="14614" y="5086"/>
                  </a:cubicBezTo>
                  <a:cubicBezTo>
                    <a:pt x="13368" y="5086"/>
                    <a:pt x="12119" y="5395"/>
                    <a:pt x="11173" y="6012"/>
                  </a:cubicBezTo>
                  <a:lnTo>
                    <a:pt x="9743" y="6947"/>
                  </a:lnTo>
                  <a:lnTo>
                    <a:pt x="9743" y="3180"/>
                  </a:lnTo>
                  <a:cubicBezTo>
                    <a:pt x="9743" y="1426"/>
                    <a:pt x="7555" y="0"/>
                    <a:pt x="48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17" name="Google Shape;6017;p43"/>
          <p:cNvGrpSpPr/>
          <p:nvPr/>
        </p:nvGrpSpPr>
        <p:grpSpPr>
          <a:xfrm>
            <a:off x="15569002" y="10214713"/>
            <a:ext cx="745231" cy="745192"/>
            <a:chOff x="39" y="39"/>
            <a:chExt cx="745229" cy="745191"/>
          </a:xfrm>
        </p:grpSpPr>
        <p:sp>
          <p:nvSpPr>
            <p:cNvPr id="6018" name="Google Shape;6018;p43"/>
            <p:cNvSpPr/>
            <p:nvPr/>
          </p:nvSpPr>
          <p:spPr>
            <a:xfrm>
              <a:off x="525483" y="176097"/>
              <a:ext cx="43666" cy="43706"/>
            </a:xfrm>
            <a:custGeom>
              <a:rect b="b" l="l" r="r" t="t"/>
              <a:pathLst>
                <a:path extrusionOk="0" h="21600" w="21600">
                  <a:moveTo>
                    <a:pt x="10790" y="0"/>
                  </a:moveTo>
                  <a:cubicBezTo>
                    <a:pt x="4834" y="0"/>
                    <a:pt x="0" y="4849"/>
                    <a:pt x="0" y="10800"/>
                  </a:cubicBezTo>
                  <a:cubicBezTo>
                    <a:pt x="0" y="16751"/>
                    <a:pt x="4834" y="21600"/>
                    <a:pt x="10790" y="21600"/>
                  </a:cubicBezTo>
                  <a:cubicBezTo>
                    <a:pt x="16766" y="21600"/>
                    <a:pt x="21600" y="16751"/>
                    <a:pt x="21600" y="10800"/>
                  </a:cubicBezTo>
                  <a:cubicBezTo>
                    <a:pt x="21600" y="4849"/>
                    <a:pt x="16766" y="0"/>
                    <a:pt x="107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19" name="Google Shape;6019;p43"/>
            <p:cNvSpPr/>
            <p:nvPr/>
          </p:nvSpPr>
          <p:spPr>
            <a:xfrm>
              <a:off x="132513" y="307126"/>
              <a:ext cx="69075" cy="74195"/>
            </a:xfrm>
            <a:custGeom>
              <a:rect b="b" l="l" r="r" t="t"/>
              <a:pathLst>
                <a:path extrusionOk="0" h="21600" w="21600">
                  <a:moveTo>
                    <a:pt x="13642" y="0"/>
                  </a:moveTo>
                  <a:cubicBezTo>
                    <a:pt x="6124" y="0"/>
                    <a:pt x="0" y="5702"/>
                    <a:pt x="0" y="12701"/>
                  </a:cubicBezTo>
                  <a:cubicBezTo>
                    <a:pt x="0" y="16149"/>
                    <a:pt x="1638" y="19244"/>
                    <a:pt x="4156" y="21600"/>
                  </a:cubicBezTo>
                  <a:cubicBezTo>
                    <a:pt x="7848" y="14351"/>
                    <a:pt x="13838" y="7852"/>
                    <a:pt x="21600" y="2492"/>
                  </a:cubicBezTo>
                  <a:cubicBezTo>
                    <a:pt x="19314" y="945"/>
                    <a:pt x="16588" y="0"/>
                    <a:pt x="136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20" name="Google Shape;6020;p43"/>
            <p:cNvSpPr/>
            <p:nvPr/>
          </p:nvSpPr>
          <p:spPr>
            <a:xfrm>
              <a:off x="176137" y="307126"/>
              <a:ext cx="393021" cy="262028"/>
            </a:xfrm>
            <a:custGeom>
              <a:rect b="b" l="l" r="r" t="t"/>
              <a:pathLst>
                <a:path extrusionOk="0" h="21600" w="21600">
                  <a:moveTo>
                    <a:pt x="6000" y="3596"/>
                  </a:moveTo>
                  <a:cubicBezTo>
                    <a:pt x="7324" y="3596"/>
                    <a:pt x="8400" y="5217"/>
                    <a:pt x="8400" y="7199"/>
                  </a:cubicBezTo>
                  <a:cubicBezTo>
                    <a:pt x="8400" y="9184"/>
                    <a:pt x="7324" y="10798"/>
                    <a:pt x="6000" y="10798"/>
                  </a:cubicBezTo>
                  <a:cubicBezTo>
                    <a:pt x="4679" y="10798"/>
                    <a:pt x="3599" y="9184"/>
                    <a:pt x="3599" y="7199"/>
                  </a:cubicBezTo>
                  <a:cubicBezTo>
                    <a:pt x="3599" y="5217"/>
                    <a:pt x="4679" y="3596"/>
                    <a:pt x="6000" y="3596"/>
                  </a:cubicBezTo>
                  <a:close/>
                  <a:moveTo>
                    <a:pt x="15602" y="3596"/>
                  </a:moveTo>
                  <a:cubicBezTo>
                    <a:pt x="16925" y="3596"/>
                    <a:pt x="17999" y="5217"/>
                    <a:pt x="17999" y="7199"/>
                  </a:cubicBezTo>
                  <a:cubicBezTo>
                    <a:pt x="17999" y="9184"/>
                    <a:pt x="16925" y="10798"/>
                    <a:pt x="15602" y="10798"/>
                  </a:cubicBezTo>
                  <a:cubicBezTo>
                    <a:pt x="14276" y="10798"/>
                    <a:pt x="13200" y="9184"/>
                    <a:pt x="13200" y="7199"/>
                  </a:cubicBezTo>
                  <a:cubicBezTo>
                    <a:pt x="13200" y="5217"/>
                    <a:pt x="14276" y="3596"/>
                    <a:pt x="15602" y="3596"/>
                  </a:cubicBezTo>
                  <a:close/>
                  <a:moveTo>
                    <a:pt x="15600" y="14401"/>
                  </a:moveTo>
                  <a:cubicBezTo>
                    <a:pt x="16040" y="14401"/>
                    <a:pt x="16463" y="14762"/>
                    <a:pt x="16674" y="15390"/>
                  </a:cubicBezTo>
                  <a:cubicBezTo>
                    <a:pt x="16970" y="16280"/>
                    <a:pt x="16730" y="17366"/>
                    <a:pt x="16137" y="17810"/>
                  </a:cubicBezTo>
                  <a:cubicBezTo>
                    <a:pt x="14465" y="19064"/>
                    <a:pt x="12633" y="19686"/>
                    <a:pt x="10802" y="19686"/>
                  </a:cubicBezTo>
                  <a:cubicBezTo>
                    <a:pt x="8965" y="19686"/>
                    <a:pt x="7135" y="19064"/>
                    <a:pt x="5466" y="17810"/>
                  </a:cubicBezTo>
                  <a:cubicBezTo>
                    <a:pt x="4873" y="17366"/>
                    <a:pt x="4630" y="16280"/>
                    <a:pt x="4926" y="15390"/>
                  </a:cubicBezTo>
                  <a:cubicBezTo>
                    <a:pt x="5137" y="14762"/>
                    <a:pt x="5562" y="14401"/>
                    <a:pt x="6003" y="14401"/>
                  </a:cubicBezTo>
                  <a:cubicBezTo>
                    <a:pt x="6183" y="14401"/>
                    <a:pt x="6366" y="14459"/>
                    <a:pt x="6538" y="14588"/>
                  </a:cubicBezTo>
                  <a:cubicBezTo>
                    <a:pt x="7872" y="15590"/>
                    <a:pt x="9335" y="16093"/>
                    <a:pt x="10800" y="16093"/>
                  </a:cubicBezTo>
                  <a:cubicBezTo>
                    <a:pt x="12263" y="16093"/>
                    <a:pt x="13728" y="15590"/>
                    <a:pt x="15062" y="14588"/>
                  </a:cubicBezTo>
                  <a:cubicBezTo>
                    <a:pt x="15236" y="14459"/>
                    <a:pt x="15419" y="14401"/>
                    <a:pt x="15600" y="14401"/>
                  </a:cubicBezTo>
                  <a:close/>
                  <a:moveTo>
                    <a:pt x="10802" y="0"/>
                  </a:moveTo>
                  <a:cubicBezTo>
                    <a:pt x="4847" y="0"/>
                    <a:pt x="0" y="4847"/>
                    <a:pt x="0" y="10798"/>
                  </a:cubicBezTo>
                  <a:cubicBezTo>
                    <a:pt x="0" y="16753"/>
                    <a:pt x="4847" y="21600"/>
                    <a:pt x="10802" y="21600"/>
                  </a:cubicBezTo>
                  <a:cubicBezTo>
                    <a:pt x="16753" y="21600"/>
                    <a:pt x="21600" y="16753"/>
                    <a:pt x="21600" y="10798"/>
                  </a:cubicBezTo>
                  <a:cubicBezTo>
                    <a:pt x="21600" y="4847"/>
                    <a:pt x="16753"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21" name="Google Shape;6021;p43"/>
            <p:cNvSpPr/>
            <p:nvPr/>
          </p:nvSpPr>
          <p:spPr>
            <a:xfrm>
              <a:off x="39" y="39"/>
              <a:ext cx="745229" cy="745191"/>
            </a:xfrm>
            <a:custGeom>
              <a:rect b="b" l="l" r="r" t="t"/>
              <a:pathLst>
                <a:path extrusionOk="0" h="21600" w="21600">
                  <a:moveTo>
                    <a:pt x="12066" y="3838"/>
                  </a:moveTo>
                  <a:cubicBezTo>
                    <a:pt x="12131" y="3838"/>
                    <a:pt x="12199" y="3849"/>
                    <a:pt x="12266" y="3871"/>
                  </a:cubicBezTo>
                  <a:lnTo>
                    <a:pt x="14372" y="4574"/>
                  </a:lnTo>
                  <a:cubicBezTo>
                    <a:pt x="14721" y="4129"/>
                    <a:pt x="15256" y="3839"/>
                    <a:pt x="15862" y="3839"/>
                  </a:cubicBezTo>
                  <a:cubicBezTo>
                    <a:pt x="16908" y="3839"/>
                    <a:pt x="17760" y="4690"/>
                    <a:pt x="17760" y="5737"/>
                  </a:cubicBezTo>
                  <a:cubicBezTo>
                    <a:pt x="17760" y="6783"/>
                    <a:pt x="16908" y="7635"/>
                    <a:pt x="15862" y="7635"/>
                  </a:cubicBezTo>
                  <a:cubicBezTo>
                    <a:pt x="14828" y="7635"/>
                    <a:pt x="13986" y="6801"/>
                    <a:pt x="13968" y="5771"/>
                  </a:cubicBezTo>
                  <a:lnTo>
                    <a:pt x="12467" y="5271"/>
                  </a:lnTo>
                  <a:lnTo>
                    <a:pt x="11662" y="7679"/>
                  </a:lnTo>
                  <a:cubicBezTo>
                    <a:pt x="12747" y="7777"/>
                    <a:pt x="13754" y="8054"/>
                    <a:pt x="14625" y="8473"/>
                  </a:cubicBezTo>
                  <a:cubicBezTo>
                    <a:pt x="15099" y="7950"/>
                    <a:pt x="15769" y="7635"/>
                    <a:pt x="16496" y="7635"/>
                  </a:cubicBezTo>
                  <a:cubicBezTo>
                    <a:pt x="17890" y="7635"/>
                    <a:pt x="19027" y="8771"/>
                    <a:pt x="19027" y="10166"/>
                  </a:cubicBezTo>
                  <a:cubicBezTo>
                    <a:pt x="19027" y="11080"/>
                    <a:pt x="18508" y="11894"/>
                    <a:pt x="17736" y="12339"/>
                  </a:cubicBezTo>
                  <a:cubicBezTo>
                    <a:pt x="17748" y="12459"/>
                    <a:pt x="17760" y="12577"/>
                    <a:pt x="17760" y="12698"/>
                  </a:cubicBezTo>
                  <a:cubicBezTo>
                    <a:pt x="17760" y="15490"/>
                    <a:pt x="14639" y="17761"/>
                    <a:pt x="10799" y="17761"/>
                  </a:cubicBezTo>
                  <a:cubicBezTo>
                    <a:pt x="6960" y="17761"/>
                    <a:pt x="3838" y="15490"/>
                    <a:pt x="3838" y="12698"/>
                  </a:cubicBezTo>
                  <a:cubicBezTo>
                    <a:pt x="3838" y="12577"/>
                    <a:pt x="3852" y="12459"/>
                    <a:pt x="3864" y="12339"/>
                  </a:cubicBezTo>
                  <a:cubicBezTo>
                    <a:pt x="3092" y="11894"/>
                    <a:pt x="2573" y="11080"/>
                    <a:pt x="2573" y="10166"/>
                  </a:cubicBezTo>
                  <a:cubicBezTo>
                    <a:pt x="2573" y="8771"/>
                    <a:pt x="3707" y="7635"/>
                    <a:pt x="5104" y="7635"/>
                  </a:cubicBezTo>
                  <a:cubicBezTo>
                    <a:pt x="5828" y="7635"/>
                    <a:pt x="6499" y="7950"/>
                    <a:pt x="6975" y="8473"/>
                  </a:cubicBezTo>
                  <a:cubicBezTo>
                    <a:pt x="7950" y="8004"/>
                    <a:pt x="9102" y="7711"/>
                    <a:pt x="10338" y="7653"/>
                  </a:cubicBezTo>
                  <a:lnTo>
                    <a:pt x="11464" y="4272"/>
                  </a:lnTo>
                  <a:cubicBezTo>
                    <a:pt x="11555" y="4007"/>
                    <a:pt x="11799" y="3838"/>
                    <a:pt x="12066" y="3838"/>
                  </a:cubicBezTo>
                  <a:close/>
                  <a:moveTo>
                    <a:pt x="10801" y="0"/>
                  </a:moveTo>
                  <a:cubicBezTo>
                    <a:pt x="4867" y="0"/>
                    <a:pt x="0" y="4867"/>
                    <a:pt x="0" y="10799"/>
                  </a:cubicBezTo>
                  <a:cubicBezTo>
                    <a:pt x="0" y="16733"/>
                    <a:pt x="4867" y="21600"/>
                    <a:pt x="10801" y="21600"/>
                  </a:cubicBezTo>
                  <a:cubicBezTo>
                    <a:pt x="16731" y="21600"/>
                    <a:pt x="21600" y="16733"/>
                    <a:pt x="21600" y="10799"/>
                  </a:cubicBezTo>
                  <a:cubicBezTo>
                    <a:pt x="21600" y="4867"/>
                    <a:pt x="16731"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22" name="Google Shape;6022;p43"/>
            <p:cNvSpPr/>
            <p:nvPr/>
          </p:nvSpPr>
          <p:spPr>
            <a:xfrm>
              <a:off x="543698" y="307126"/>
              <a:ext cx="69153" cy="74195"/>
            </a:xfrm>
            <a:custGeom>
              <a:rect b="b" l="l" r="r" t="t"/>
              <a:pathLst>
                <a:path extrusionOk="0" h="21600" w="21600">
                  <a:moveTo>
                    <a:pt x="7949" y="0"/>
                  </a:moveTo>
                  <a:cubicBezTo>
                    <a:pt x="5031" y="0"/>
                    <a:pt x="2283" y="945"/>
                    <a:pt x="0" y="2492"/>
                  </a:cubicBezTo>
                  <a:cubicBezTo>
                    <a:pt x="7766" y="7852"/>
                    <a:pt x="13749" y="14351"/>
                    <a:pt x="17424" y="21600"/>
                  </a:cubicBezTo>
                  <a:cubicBezTo>
                    <a:pt x="19952" y="19244"/>
                    <a:pt x="21600" y="16149"/>
                    <a:pt x="21600" y="12701"/>
                  </a:cubicBezTo>
                  <a:cubicBezTo>
                    <a:pt x="21600" y="5702"/>
                    <a:pt x="15458" y="0"/>
                    <a:pt x="79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23" name="Google Shape;6023;p43"/>
          <p:cNvGrpSpPr/>
          <p:nvPr/>
        </p:nvGrpSpPr>
        <p:grpSpPr>
          <a:xfrm>
            <a:off x="16567316" y="10214713"/>
            <a:ext cx="745192" cy="745192"/>
            <a:chOff x="39" y="39"/>
            <a:chExt cx="745191" cy="745191"/>
          </a:xfrm>
        </p:grpSpPr>
        <p:sp>
          <p:nvSpPr>
            <p:cNvPr id="6024" name="Google Shape;6024;p43"/>
            <p:cNvSpPr/>
            <p:nvPr/>
          </p:nvSpPr>
          <p:spPr>
            <a:xfrm>
              <a:off x="307128" y="263424"/>
              <a:ext cx="130994" cy="131033"/>
            </a:xfrm>
            <a:custGeom>
              <a:rect b="b" l="l" r="r" t="t"/>
              <a:pathLst>
                <a:path extrusionOk="0" h="21600" w="21600">
                  <a:moveTo>
                    <a:pt x="10797" y="0"/>
                  </a:moveTo>
                  <a:cubicBezTo>
                    <a:pt x="10797" y="5961"/>
                    <a:pt x="5950" y="10806"/>
                    <a:pt x="0" y="10806"/>
                  </a:cubicBezTo>
                  <a:cubicBezTo>
                    <a:pt x="0" y="16761"/>
                    <a:pt x="4847" y="21600"/>
                    <a:pt x="10797" y="21600"/>
                  </a:cubicBezTo>
                  <a:cubicBezTo>
                    <a:pt x="16753" y="21600"/>
                    <a:pt x="21600" y="16761"/>
                    <a:pt x="21600" y="10806"/>
                  </a:cubicBezTo>
                  <a:cubicBezTo>
                    <a:pt x="21600" y="4846"/>
                    <a:pt x="16753"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25" name="Google Shape;6025;p43"/>
            <p:cNvSpPr/>
            <p:nvPr/>
          </p:nvSpPr>
          <p:spPr>
            <a:xfrm>
              <a:off x="219800" y="176097"/>
              <a:ext cx="305652" cy="393061"/>
            </a:xfrm>
            <a:custGeom>
              <a:rect b="b" l="l" r="r" t="t"/>
              <a:pathLst>
                <a:path extrusionOk="0" h="21600" w="21600">
                  <a:moveTo>
                    <a:pt x="10799" y="2402"/>
                  </a:moveTo>
                  <a:cubicBezTo>
                    <a:pt x="15050" y="2402"/>
                    <a:pt x="18517" y="5091"/>
                    <a:pt x="18517" y="8397"/>
                  </a:cubicBezTo>
                  <a:cubicBezTo>
                    <a:pt x="18517" y="11708"/>
                    <a:pt x="15050" y="14399"/>
                    <a:pt x="10799" y="14399"/>
                  </a:cubicBezTo>
                  <a:cubicBezTo>
                    <a:pt x="6547" y="14399"/>
                    <a:pt x="3083" y="11708"/>
                    <a:pt x="3083" y="8402"/>
                  </a:cubicBezTo>
                  <a:cubicBezTo>
                    <a:pt x="3083" y="7843"/>
                    <a:pt x="3205" y="7265"/>
                    <a:pt x="3453" y="6638"/>
                  </a:cubicBezTo>
                  <a:cubicBezTo>
                    <a:pt x="3586" y="6311"/>
                    <a:pt x="3890" y="6043"/>
                    <a:pt x="4290" y="5897"/>
                  </a:cubicBezTo>
                  <a:cubicBezTo>
                    <a:pt x="4492" y="5826"/>
                    <a:pt x="4710" y="5789"/>
                    <a:pt x="4931" y="5789"/>
                  </a:cubicBezTo>
                  <a:cubicBezTo>
                    <a:pt x="5144" y="5789"/>
                    <a:pt x="5356" y="5824"/>
                    <a:pt x="5555" y="5895"/>
                  </a:cubicBezTo>
                  <a:cubicBezTo>
                    <a:pt x="5765" y="5968"/>
                    <a:pt x="5978" y="6000"/>
                    <a:pt x="6182" y="6000"/>
                  </a:cubicBezTo>
                  <a:cubicBezTo>
                    <a:pt x="7008" y="6000"/>
                    <a:pt x="7716" y="5456"/>
                    <a:pt x="7716" y="4799"/>
                  </a:cubicBezTo>
                  <a:cubicBezTo>
                    <a:pt x="7716" y="4152"/>
                    <a:pt x="7136" y="4103"/>
                    <a:pt x="7583" y="3336"/>
                  </a:cubicBezTo>
                  <a:cubicBezTo>
                    <a:pt x="7765" y="3025"/>
                    <a:pt x="8111" y="2788"/>
                    <a:pt x="8531" y="2687"/>
                  </a:cubicBezTo>
                  <a:cubicBezTo>
                    <a:pt x="9337" y="2496"/>
                    <a:pt x="10080" y="2402"/>
                    <a:pt x="10799" y="2402"/>
                  </a:cubicBezTo>
                  <a:close/>
                  <a:moveTo>
                    <a:pt x="10799" y="0"/>
                  </a:moveTo>
                  <a:cubicBezTo>
                    <a:pt x="4848" y="0"/>
                    <a:pt x="0" y="3770"/>
                    <a:pt x="0" y="8402"/>
                  </a:cubicBezTo>
                  <a:cubicBezTo>
                    <a:pt x="0" y="13304"/>
                    <a:pt x="8669" y="21402"/>
                    <a:pt x="10818" y="21600"/>
                  </a:cubicBezTo>
                  <a:cubicBezTo>
                    <a:pt x="12931" y="21402"/>
                    <a:pt x="21600" y="13304"/>
                    <a:pt x="21600" y="8402"/>
                  </a:cubicBezTo>
                  <a:cubicBezTo>
                    <a:pt x="21600" y="3770"/>
                    <a:pt x="16752"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26" name="Google Shape;6026;p43"/>
            <p:cNvSpPr/>
            <p:nvPr/>
          </p:nvSpPr>
          <p:spPr>
            <a:xfrm>
              <a:off x="39" y="39"/>
              <a:ext cx="745191" cy="745191"/>
            </a:xfrm>
            <a:custGeom>
              <a:rect b="b" l="l" r="r" t="t"/>
              <a:pathLst>
                <a:path extrusionOk="0" h="21600" w="21600">
                  <a:moveTo>
                    <a:pt x="10799" y="3839"/>
                  </a:moveTo>
                  <a:cubicBezTo>
                    <a:pt x="13940" y="3839"/>
                    <a:pt x="16497" y="6394"/>
                    <a:pt x="16497" y="9535"/>
                  </a:cubicBezTo>
                  <a:cubicBezTo>
                    <a:pt x="16497" y="12514"/>
                    <a:pt x="12564" y="17761"/>
                    <a:pt x="10799" y="17761"/>
                  </a:cubicBezTo>
                  <a:cubicBezTo>
                    <a:pt x="9034" y="17761"/>
                    <a:pt x="5106" y="12514"/>
                    <a:pt x="5106" y="9535"/>
                  </a:cubicBezTo>
                  <a:cubicBezTo>
                    <a:pt x="5106" y="6394"/>
                    <a:pt x="7659" y="3839"/>
                    <a:pt x="10799" y="3839"/>
                  </a:cubicBezTo>
                  <a:close/>
                  <a:moveTo>
                    <a:pt x="10799" y="0"/>
                  </a:moveTo>
                  <a:cubicBezTo>
                    <a:pt x="4867" y="0"/>
                    <a:pt x="0" y="4867"/>
                    <a:pt x="0" y="10799"/>
                  </a:cubicBezTo>
                  <a:cubicBezTo>
                    <a:pt x="0" y="16733"/>
                    <a:pt x="4867" y="21600"/>
                    <a:pt x="10799" y="21600"/>
                  </a:cubicBezTo>
                  <a:cubicBezTo>
                    <a:pt x="16733" y="21600"/>
                    <a:pt x="21600" y="16733"/>
                    <a:pt x="21600" y="10799"/>
                  </a:cubicBezTo>
                  <a:cubicBezTo>
                    <a:pt x="21600" y="4867"/>
                    <a:pt x="16733"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27" name="Google Shape;6027;p43"/>
          <p:cNvGrpSpPr/>
          <p:nvPr/>
        </p:nvGrpSpPr>
        <p:grpSpPr>
          <a:xfrm>
            <a:off x="9580943" y="10325321"/>
            <a:ext cx="745230" cy="523976"/>
            <a:chOff x="39" y="39"/>
            <a:chExt cx="745229" cy="523975"/>
          </a:xfrm>
        </p:grpSpPr>
        <p:sp>
          <p:nvSpPr>
            <p:cNvPr id="6028" name="Google Shape;6028;p43"/>
            <p:cNvSpPr/>
            <p:nvPr/>
          </p:nvSpPr>
          <p:spPr>
            <a:xfrm>
              <a:off x="328979" y="192204"/>
              <a:ext cx="111683" cy="139556"/>
            </a:xfrm>
            <a:custGeom>
              <a:rect b="b" l="l" r="r" t="t"/>
              <a:pathLst>
                <a:path extrusionOk="0" h="21600" w="21600">
                  <a:moveTo>
                    <a:pt x="0" y="0"/>
                  </a:moveTo>
                  <a:lnTo>
                    <a:pt x="0" y="21600"/>
                  </a:lnTo>
                  <a:lnTo>
                    <a:pt x="21600" y="108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29" name="Google Shape;6029;p43"/>
            <p:cNvSpPr/>
            <p:nvPr/>
          </p:nvSpPr>
          <p:spPr>
            <a:xfrm>
              <a:off x="39" y="39"/>
              <a:ext cx="745229" cy="523975"/>
            </a:xfrm>
            <a:custGeom>
              <a:rect b="b" l="l" r="r" t="t"/>
              <a:pathLst>
                <a:path extrusionOk="0" h="21600" w="21600">
                  <a:moveTo>
                    <a:pt x="8902" y="5398"/>
                  </a:moveTo>
                  <a:cubicBezTo>
                    <a:pt x="9019" y="5398"/>
                    <a:pt x="9136" y="5444"/>
                    <a:pt x="9238" y="5535"/>
                  </a:cubicBezTo>
                  <a:lnTo>
                    <a:pt x="14300" y="10038"/>
                  </a:lnTo>
                  <a:cubicBezTo>
                    <a:pt x="14485" y="10199"/>
                    <a:pt x="14597" y="10487"/>
                    <a:pt x="14597" y="10798"/>
                  </a:cubicBezTo>
                  <a:cubicBezTo>
                    <a:pt x="14597" y="11109"/>
                    <a:pt x="14485" y="11396"/>
                    <a:pt x="14300" y="11562"/>
                  </a:cubicBezTo>
                  <a:lnTo>
                    <a:pt x="9238" y="16061"/>
                  </a:lnTo>
                  <a:cubicBezTo>
                    <a:pt x="9134" y="16153"/>
                    <a:pt x="9019" y="16198"/>
                    <a:pt x="8903" y="16198"/>
                  </a:cubicBezTo>
                  <a:cubicBezTo>
                    <a:pt x="8797" y="16198"/>
                    <a:pt x="8690" y="16160"/>
                    <a:pt x="8596" y="16086"/>
                  </a:cubicBezTo>
                  <a:cubicBezTo>
                    <a:pt x="8393" y="15926"/>
                    <a:pt x="8269" y="15628"/>
                    <a:pt x="8269" y="15299"/>
                  </a:cubicBezTo>
                  <a:lnTo>
                    <a:pt x="8269" y="6299"/>
                  </a:lnTo>
                  <a:cubicBezTo>
                    <a:pt x="8269" y="5972"/>
                    <a:pt x="8393" y="5669"/>
                    <a:pt x="8596" y="5510"/>
                  </a:cubicBezTo>
                  <a:cubicBezTo>
                    <a:pt x="8690" y="5435"/>
                    <a:pt x="8797" y="5398"/>
                    <a:pt x="8902" y="5398"/>
                  </a:cubicBezTo>
                  <a:close/>
                  <a:moveTo>
                    <a:pt x="3165" y="0"/>
                  </a:moveTo>
                  <a:cubicBezTo>
                    <a:pt x="1421" y="0"/>
                    <a:pt x="0" y="2018"/>
                    <a:pt x="0" y="4498"/>
                  </a:cubicBezTo>
                  <a:lnTo>
                    <a:pt x="0" y="17098"/>
                  </a:lnTo>
                  <a:cubicBezTo>
                    <a:pt x="0" y="19581"/>
                    <a:pt x="1421" y="21600"/>
                    <a:pt x="3165" y="21600"/>
                  </a:cubicBezTo>
                  <a:lnTo>
                    <a:pt x="18438" y="21600"/>
                  </a:lnTo>
                  <a:cubicBezTo>
                    <a:pt x="20181" y="21600"/>
                    <a:pt x="21600" y="19581"/>
                    <a:pt x="21600" y="17098"/>
                  </a:cubicBezTo>
                  <a:lnTo>
                    <a:pt x="21600" y="4498"/>
                  </a:lnTo>
                  <a:cubicBezTo>
                    <a:pt x="21600" y="2018"/>
                    <a:pt x="20181" y="0"/>
                    <a:pt x="184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30" name="Google Shape;6030;p43"/>
          <p:cNvGrpSpPr/>
          <p:nvPr/>
        </p:nvGrpSpPr>
        <p:grpSpPr>
          <a:xfrm>
            <a:off x="11575892" y="10214673"/>
            <a:ext cx="745231" cy="745231"/>
            <a:chOff x="39" y="39"/>
            <a:chExt cx="745229" cy="745229"/>
          </a:xfrm>
        </p:grpSpPr>
        <p:sp>
          <p:nvSpPr>
            <p:cNvPr id="6031" name="Google Shape;6031;p43"/>
            <p:cNvSpPr/>
            <p:nvPr/>
          </p:nvSpPr>
          <p:spPr>
            <a:xfrm>
              <a:off x="39" y="39"/>
              <a:ext cx="745229" cy="745229"/>
            </a:xfrm>
            <a:custGeom>
              <a:rect b="b" l="l" r="r" t="t"/>
              <a:pathLst>
                <a:path extrusionOk="0" h="21600" w="21600">
                  <a:moveTo>
                    <a:pt x="10791" y="3165"/>
                  </a:moveTo>
                  <a:cubicBezTo>
                    <a:pt x="12895" y="3222"/>
                    <a:pt x="15311" y="4555"/>
                    <a:pt x="15311" y="7872"/>
                  </a:cubicBezTo>
                  <a:cubicBezTo>
                    <a:pt x="15311" y="8339"/>
                    <a:pt x="15295" y="8694"/>
                    <a:pt x="15279" y="8963"/>
                  </a:cubicBezTo>
                  <a:cubicBezTo>
                    <a:pt x="15509" y="8912"/>
                    <a:pt x="15866" y="8824"/>
                    <a:pt x="16097" y="8824"/>
                  </a:cubicBezTo>
                  <a:cubicBezTo>
                    <a:pt x="16861" y="8824"/>
                    <a:pt x="17413" y="9292"/>
                    <a:pt x="17413" y="9934"/>
                  </a:cubicBezTo>
                  <a:cubicBezTo>
                    <a:pt x="17413" y="10846"/>
                    <a:pt x="16539" y="11195"/>
                    <a:pt x="16016" y="11404"/>
                  </a:cubicBezTo>
                  <a:cubicBezTo>
                    <a:pt x="15884" y="11456"/>
                    <a:pt x="15699" y="11531"/>
                    <a:pt x="15597" y="11591"/>
                  </a:cubicBezTo>
                  <a:cubicBezTo>
                    <a:pt x="15660" y="12404"/>
                    <a:pt x="16356" y="12777"/>
                    <a:pt x="17395" y="13244"/>
                  </a:cubicBezTo>
                  <a:cubicBezTo>
                    <a:pt x="18196" y="13603"/>
                    <a:pt x="19027" y="13976"/>
                    <a:pt x="19027" y="14846"/>
                  </a:cubicBezTo>
                  <a:cubicBezTo>
                    <a:pt x="19027" y="15743"/>
                    <a:pt x="18227" y="15879"/>
                    <a:pt x="17583" y="15988"/>
                  </a:cubicBezTo>
                  <a:cubicBezTo>
                    <a:pt x="17372" y="16027"/>
                    <a:pt x="17120" y="16069"/>
                    <a:pt x="16830" y="16132"/>
                  </a:cubicBezTo>
                  <a:cubicBezTo>
                    <a:pt x="16731" y="16564"/>
                    <a:pt x="16541" y="17171"/>
                    <a:pt x="15792" y="17171"/>
                  </a:cubicBezTo>
                  <a:cubicBezTo>
                    <a:pt x="15532" y="17171"/>
                    <a:pt x="15021" y="17034"/>
                    <a:pt x="14633" y="17034"/>
                  </a:cubicBezTo>
                  <a:cubicBezTo>
                    <a:pt x="14014" y="17034"/>
                    <a:pt x="13650" y="17281"/>
                    <a:pt x="13190" y="17596"/>
                  </a:cubicBezTo>
                  <a:cubicBezTo>
                    <a:pt x="12643" y="17969"/>
                    <a:pt x="11959" y="18435"/>
                    <a:pt x="10801" y="18435"/>
                  </a:cubicBezTo>
                  <a:cubicBezTo>
                    <a:pt x="9641" y="18435"/>
                    <a:pt x="8959" y="17969"/>
                    <a:pt x="8412" y="17596"/>
                  </a:cubicBezTo>
                  <a:cubicBezTo>
                    <a:pt x="7953" y="17283"/>
                    <a:pt x="7588" y="17034"/>
                    <a:pt x="6968" y="17034"/>
                  </a:cubicBezTo>
                  <a:cubicBezTo>
                    <a:pt x="6582" y="17034"/>
                    <a:pt x="6068" y="17171"/>
                    <a:pt x="5810" y="17171"/>
                  </a:cubicBezTo>
                  <a:cubicBezTo>
                    <a:pt x="5060" y="17171"/>
                    <a:pt x="4869" y="16564"/>
                    <a:pt x="4770" y="16132"/>
                  </a:cubicBezTo>
                  <a:cubicBezTo>
                    <a:pt x="4481" y="16069"/>
                    <a:pt x="4231" y="16027"/>
                    <a:pt x="4018" y="15988"/>
                  </a:cubicBezTo>
                  <a:cubicBezTo>
                    <a:pt x="3375" y="15879"/>
                    <a:pt x="2573" y="15743"/>
                    <a:pt x="2573" y="14846"/>
                  </a:cubicBezTo>
                  <a:cubicBezTo>
                    <a:pt x="2573" y="13976"/>
                    <a:pt x="3402" y="13603"/>
                    <a:pt x="4205" y="13244"/>
                  </a:cubicBezTo>
                  <a:cubicBezTo>
                    <a:pt x="5245" y="12779"/>
                    <a:pt x="5943" y="12404"/>
                    <a:pt x="6003" y="11591"/>
                  </a:cubicBezTo>
                  <a:cubicBezTo>
                    <a:pt x="5901" y="11531"/>
                    <a:pt x="5716" y="11456"/>
                    <a:pt x="5584" y="11404"/>
                  </a:cubicBezTo>
                  <a:cubicBezTo>
                    <a:pt x="5062" y="11195"/>
                    <a:pt x="4187" y="10845"/>
                    <a:pt x="4187" y="9934"/>
                  </a:cubicBezTo>
                  <a:cubicBezTo>
                    <a:pt x="4187" y="9292"/>
                    <a:pt x="4742" y="8824"/>
                    <a:pt x="5503" y="8824"/>
                  </a:cubicBezTo>
                  <a:cubicBezTo>
                    <a:pt x="5734" y="8824"/>
                    <a:pt x="6092" y="8912"/>
                    <a:pt x="6321" y="8963"/>
                  </a:cubicBezTo>
                  <a:cubicBezTo>
                    <a:pt x="6308" y="8694"/>
                    <a:pt x="6292" y="8339"/>
                    <a:pt x="6292" y="7872"/>
                  </a:cubicBezTo>
                  <a:cubicBezTo>
                    <a:pt x="6292" y="4543"/>
                    <a:pt x="8714" y="3217"/>
                    <a:pt x="10791" y="3165"/>
                  </a:cubicBezTo>
                  <a:close/>
                  <a:moveTo>
                    <a:pt x="3165" y="0"/>
                  </a:moveTo>
                  <a:cubicBezTo>
                    <a:pt x="1421" y="0"/>
                    <a:pt x="0" y="1419"/>
                    <a:pt x="0" y="3165"/>
                  </a:cubicBezTo>
                  <a:lnTo>
                    <a:pt x="0" y="18435"/>
                  </a:lnTo>
                  <a:cubicBezTo>
                    <a:pt x="0" y="20179"/>
                    <a:pt x="1421" y="21600"/>
                    <a:pt x="3165" y="21600"/>
                  </a:cubicBezTo>
                  <a:lnTo>
                    <a:pt x="18438" y="21600"/>
                  </a:lnTo>
                  <a:cubicBezTo>
                    <a:pt x="20181" y="21600"/>
                    <a:pt x="21600" y="20179"/>
                    <a:pt x="21600" y="18435"/>
                  </a:cubicBezTo>
                  <a:lnTo>
                    <a:pt x="21600" y="3162"/>
                  </a:lnTo>
                  <a:cubicBezTo>
                    <a:pt x="21600" y="1419"/>
                    <a:pt x="20181" y="0"/>
                    <a:pt x="184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32" name="Google Shape;6032;p43"/>
            <p:cNvSpPr/>
            <p:nvPr/>
          </p:nvSpPr>
          <p:spPr>
            <a:xfrm>
              <a:off x="140448" y="152840"/>
              <a:ext cx="464988" cy="439617"/>
            </a:xfrm>
            <a:custGeom>
              <a:rect b="b" l="l" r="r" t="t"/>
              <a:pathLst>
                <a:path extrusionOk="0" h="21600" w="21600">
                  <a:moveTo>
                    <a:pt x="10768" y="0"/>
                  </a:moveTo>
                  <a:cubicBezTo>
                    <a:pt x="9248" y="40"/>
                    <a:pt x="5587" y="822"/>
                    <a:pt x="5587" y="5837"/>
                  </a:cubicBezTo>
                  <a:cubicBezTo>
                    <a:pt x="5587" y="6680"/>
                    <a:pt x="5618" y="7295"/>
                    <a:pt x="5642" y="7737"/>
                  </a:cubicBezTo>
                  <a:cubicBezTo>
                    <a:pt x="5706" y="8925"/>
                    <a:pt x="5587" y="9963"/>
                    <a:pt x="4376" y="9963"/>
                  </a:cubicBezTo>
                  <a:cubicBezTo>
                    <a:pt x="3946" y="9963"/>
                    <a:pt x="3341" y="9822"/>
                    <a:pt x="2920" y="9721"/>
                  </a:cubicBezTo>
                  <a:cubicBezTo>
                    <a:pt x="4026" y="10207"/>
                    <a:pt x="5134" y="10631"/>
                    <a:pt x="5134" y="11937"/>
                  </a:cubicBezTo>
                  <a:cubicBezTo>
                    <a:pt x="5134" y="14964"/>
                    <a:pt x="2673" y="16130"/>
                    <a:pt x="1048" y="16900"/>
                  </a:cubicBezTo>
                  <a:cubicBezTo>
                    <a:pt x="726" y="17054"/>
                    <a:pt x="307" y="17250"/>
                    <a:pt x="0" y="17434"/>
                  </a:cubicBezTo>
                  <a:cubicBezTo>
                    <a:pt x="701" y="17570"/>
                    <a:pt x="955" y="17593"/>
                    <a:pt x="1752" y="17791"/>
                  </a:cubicBezTo>
                  <a:cubicBezTo>
                    <a:pt x="2448" y="17968"/>
                    <a:pt x="2911" y="18477"/>
                    <a:pt x="3111" y="19405"/>
                  </a:cubicBezTo>
                  <a:cubicBezTo>
                    <a:pt x="3654" y="19295"/>
                    <a:pt x="4075" y="19220"/>
                    <a:pt x="4645" y="19220"/>
                  </a:cubicBezTo>
                  <a:cubicBezTo>
                    <a:pt x="6265" y="19220"/>
                    <a:pt x="7242" y="19923"/>
                    <a:pt x="8099" y="20546"/>
                  </a:cubicBezTo>
                  <a:cubicBezTo>
                    <a:pt x="8883" y="21110"/>
                    <a:pt x="9553" y="21596"/>
                    <a:pt x="10788" y="21600"/>
                  </a:cubicBezTo>
                  <a:cubicBezTo>
                    <a:pt x="12021" y="21596"/>
                    <a:pt x="12693" y="21110"/>
                    <a:pt x="13474" y="20546"/>
                  </a:cubicBezTo>
                  <a:cubicBezTo>
                    <a:pt x="14335" y="19923"/>
                    <a:pt x="15308" y="19220"/>
                    <a:pt x="16930" y="19220"/>
                  </a:cubicBezTo>
                  <a:cubicBezTo>
                    <a:pt x="17502" y="19220"/>
                    <a:pt x="17923" y="19291"/>
                    <a:pt x="18466" y="19405"/>
                  </a:cubicBezTo>
                  <a:cubicBezTo>
                    <a:pt x="18667" y="18469"/>
                    <a:pt x="19130" y="17968"/>
                    <a:pt x="19824" y="17791"/>
                  </a:cubicBezTo>
                  <a:cubicBezTo>
                    <a:pt x="20534" y="17615"/>
                    <a:pt x="20926" y="17555"/>
                    <a:pt x="21600" y="17430"/>
                  </a:cubicBezTo>
                  <a:cubicBezTo>
                    <a:pt x="21295" y="17263"/>
                    <a:pt x="20859" y="17056"/>
                    <a:pt x="20527" y="16900"/>
                  </a:cubicBezTo>
                  <a:cubicBezTo>
                    <a:pt x="18902" y="16130"/>
                    <a:pt x="16441" y="14964"/>
                    <a:pt x="16441" y="11937"/>
                  </a:cubicBezTo>
                  <a:cubicBezTo>
                    <a:pt x="16441" y="10643"/>
                    <a:pt x="17547" y="10203"/>
                    <a:pt x="18651" y="9721"/>
                  </a:cubicBezTo>
                  <a:cubicBezTo>
                    <a:pt x="18132" y="9805"/>
                    <a:pt x="17816" y="9963"/>
                    <a:pt x="17200" y="9963"/>
                  </a:cubicBezTo>
                  <a:cubicBezTo>
                    <a:pt x="15989" y="9963"/>
                    <a:pt x="15869" y="8925"/>
                    <a:pt x="15931" y="7737"/>
                  </a:cubicBezTo>
                  <a:cubicBezTo>
                    <a:pt x="15956" y="7295"/>
                    <a:pt x="15989" y="6680"/>
                    <a:pt x="15989" y="5837"/>
                  </a:cubicBezTo>
                  <a:cubicBezTo>
                    <a:pt x="15989" y="843"/>
                    <a:pt x="12339" y="48"/>
                    <a:pt x="107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33" name="Google Shape;6033;p43"/>
          <p:cNvGrpSpPr/>
          <p:nvPr/>
        </p:nvGrpSpPr>
        <p:grpSpPr>
          <a:xfrm>
            <a:off x="8582628" y="10214692"/>
            <a:ext cx="745272" cy="745193"/>
            <a:chOff x="-1" y="39"/>
            <a:chExt cx="745271" cy="745192"/>
          </a:xfrm>
        </p:grpSpPr>
        <p:sp>
          <p:nvSpPr>
            <p:cNvPr id="6034" name="Google Shape;6034;p43"/>
            <p:cNvSpPr/>
            <p:nvPr/>
          </p:nvSpPr>
          <p:spPr>
            <a:xfrm>
              <a:off x="233406" y="274331"/>
              <a:ext cx="278407" cy="152963"/>
            </a:xfrm>
            <a:custGeom>
              <a:rect b="b" l="l" r="r" t="t"/>
              <a:pathLst>
                <a:path extrusionOk="0" h="21600" w="21600">
                  <a:moveTo>
                    <a:pt x="7552" y="0"/>
                  </a:moveTo>
                  <a:lnTo>
                    <a:pt x="0" y="17178"/>
                  </a:lnTo>
                  <a:lnTo>
                    <a:pt x="6657" y="11123"/>
                  </a:lnTo>
                  <a:cubicBezTo>
                    <a:pt x="6897" y="10902"/>
                    <a:pt x="7155" y="10797"/>
                    <a:pt x="7412" y="10797"/>
                  </a:cubicBezTo>
                  <a:cubicBezTo>
                    <a:pt x="7852" y="10797"/>
                    <a:pt x="8286" y="11106"/>
                    <a:pt x="8610" y="11697"/>
                  </a:cubicBezTo>
                  <a:lnTo>
                    <a:pt x="14051" y="21600"/>
                  </a:lnTo>
                  <a:lnTo>
                    <a:pt x="21600" y="4416"/>
                  </a:lnTo>
                  <a:lnTo>
                    <a:pt x="14946" y="10472"/>
                  </a:lnTo>
                  <a:cubicBezTo>
                    <a:pt x="14706" y="10692"/>
                    <a:pt x="14445" y="10803"/>
                    <a:pt x="14188" y="10803"/>
                  </a:cubicBezTo>
                  <a:cubicBezTo>
                    <a:pt x="13751" y="10803"/>
                    <a:pt x="13317" y="10488"/>
                    <a:pt x="12993" y="9892"/>
                  </a:cubicBezTo>
                  <a:lnTo>
                    <a:pt x="755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35" name="Google Shape;6035;p43"/>
            <p:cNvSpPr/>
            <p:nvPr/>
          </p:nvSpPr>
          <p:spPr>
            <a:xfrm>
              <a:off x="-1" y="39"/>
              <a:ext cx="745271" cy="745192"/>
            </a:xfrm>
            <a:custGeom>
              <a:rect b="b" l="l" r="r" t="t"/>
              <a:pathLst>
                <a:path extrusionOk="0" h="21600" w="21600">
                  <a:moveTo>
                    <a:pt x="9540" y="6370"/>
                  </a:moveTo>
                  <a:cubicBezTo>
                    <a:pt x="9708" y="6370"/>
                    <a:pt x="9865" y="6437"/>
                    <a:pt x="9981" y="6556"/>
                  </a:cubicBezTo>
                  <a:lnTo>
                    <a:pt x="12190" y="8764"/>
                  </a:lnTo>
                  <a:lnTo>
                    <a:pt x="16844" y="6438"/>
                  </a:lnTo>
                  <a:cubicBezTo>
                    <a:pt x="16934" y="6393"/>
                    <a:pt x="17032" y="6371"/>
                    <a:pt x="17128" y="6371"/>
                  </a:cubicBezTo>
                  <a:cubicBezTo>
                    <a:pt x="17315" y="6371"/>
                    <a:pt x="17496" y="6452"/>
                    <a:pt x="17620" y="6604"/>
                  </a:cubicBezTo>
                  <a:cubicBezTo>
                    <a:pt x="17806" y="6837"/>
                    <a:pt x="17808" y="7166"/>
                    <a:pt x="17621" y="7398"/>
                  </a:cubicBezTo>
                  <a:lnTo>
                    <a:pt x="12559" y="13727"/>
                  </a:lnTo>
                  <a:cubicBezTo>
                    <a:pt x="12432" y="13886"/>
                    <a:pt x="12250" y="13963"/>
                    <a:pt x="12068" y="13963"/>
                  </a:cubicBezTo>
                  <a:cubicBezTo>
                    <a:pt x="11904" y="13963"/>
                    <a:pt x="11741" y="13901"/>
                    <a:pt x="11619" y="13778"/>
                  </a:cubicBezTo>
                  <a:lnTo>
                    <a:pt x="9410" y="11569"/>
                  </a:lnTo>
                  <a:lnTo>
                    <a:pt x="4754" y="13898"/>
                  </a:lnTo>
                  <a:cubicBezTo>
                    <a:pt x="4664" y="13943"/>
                    <a:pt x="4568" y="13964"/>
                    <a:pt x="4473" y="13964"/>
                  </a:cubicBezTo>
                  <a:cubicBezTo>
                    <a:pt x="4287" y="13964"/>
                    <a:pt x="4104" y="13883"/>
                    <a:pt x="3981" y="13730"/>
                  </a:cubicBezTo>
                  <a:cubicBezTo>
                    <a:pt x="3792" y="13497"/>
                    <a:pt x="3792" y="13169"/>
                    <a:pt x="3977" y="12936"/>
                  </a:cubicBezTo>
                  <a:lnTo>
                    <a:pt x="9040" y="6608"/>
                  </a:lnTo>
                  <a:cubicBezTo>
                    <a:pt x="9152" y="6468"/>
                    <a:pt x="9320" y="6382"/>
                    <a:pt x="9499" y="6371"/>
                  </a:cubicBezTo>
                  <a:cubicBezTo>
                    <a:pt x="9512" y="6370"/>
                    <a:pt x="9526" y="6370"/>
                    <a:pt x="9540" y="6370"/>
                  </a:cubicBezTo>
                  <a:close/>
                  <a:moveTo>
                    <a:pt x="10799" y="0"/>
                  </a:moveTo>
                  <a:cubicBezTo>
                    <a:pt x="4868" y="0"/>
                    <a:pt x="0" y="4583"/>
                    <a:pt x="0" y="10168"/>
                  </a:cubicBezTo>
                  <a:cubicBezTo>
                    <a:pt x="0" y="13161"/>
                    <a:pt x="1422" y="15958"/>
                    <a:pt x="3838" y="17887"/>
                  </a:cubicBezTo>
                  <a:lnTo>
                    <a:pt x="3838" y="20968"/>
                  </a:lnTo>
                  <a:cubicBezTo>
                    <a:pt x="3838" y="21186"/>
                    <a:pt x="3953" y="21390"/>
                    <a:pt x="4139" y="21505"/>
                  </a:cubicBezTo>
                  <a:cubicBezTo>
                    <a:pt x="4240" y="21568"/>
                    <a:pt x="4354" y="21600"/>
                    <a:pt x="4471" y="21600"/>
                  </a:cubicBezTo>
                  <a:cubicBezTo>
                    <a:pt x="4567" y="21600"/>
                    <a:pt x="4664" y="21578"/>
                    <a:pt x="4754" y="21533"/>
                  </a:cubicBezTo>
                  <a:lnTo>
                    <a:pt x="7897" y="19920"/>
                  </a:lnTo>
                  <a:cubicBezTo>
                    <a:pt x="8839" y="20167"/>
                    <a:pt x="9813" y="20292"/>
                    <a:pt x="10799" y="20292"/>
                  </a:cubicBezTo>
                  <a:cubicBezTo>
                    <a:pt x="16732" y="20292"/>
                    <a:pt x="21600" y="15750"/>
                    <a:pt x="21600" y="10168"/>
                  </a:cubicBezTo>
                  <a:cubicBezTo>
                    <a:pt x="21600" y="4583"/>
                    <a:pt x="16732"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36" name="Google Shape;6036;p43"/>
          <p:cNvGrpSpPr/>
          <p:nvPr/>
        </p:nvGrpSpPr>
        <p:grpSpPr>
          <a:xfrm>
            <a:off x="10579257" y="10215356"/>
            <a:ext cx="743590" cy="743825"/>
            <a:chOff x="39" y="-1"/>
            <a:chExt cx="743588" cy="743824"/>
          </a:xfrm>
        </p:grpSpPr>
        <p:sp>
          <p:nvSpPr>
            <p:cNvPr id="6037" name="Google Shape;6037;p43"/>
            <p:cNvSpPr/>
            <p:nvPr/>
          </p:nvSpPr>
          <p:spPr>
            <a:xfrm>
              <a:off x="225665" y="183955"/>
              <a:ext cx="292466" cy="375080"/>
            </a:xfrm>
            <a:custGeom>
              <a:rect b="b" l="l" r="r" t="t"/>
              <a:pathLst>
                <a:path extrusionOk="0" h="21600" w="21587">
                  <a:moveTo>
                    <a:pt x="10341" y="0"/>
                  </a:moveTo>
                  <a:cubicBezTo>
                    <a:pt x="10240" y="0"/>
                    <a:pt x="101" y="68"/>
                    <a:pt x="101" y="5763"/>
                  </a:cubicBezTo>
                  <a:cubicBezTo>
                    <a:pt x="101" y="9669"/>
                    <a:pt x="3982" y="10605"/>
                    <a:pt x="9891" y="11585"/>
                  </a:cubicBezTo>
                  <a:cubicBezTo>
                    <a:pt x="13884" y="12244"/>
                    <a:pt x="18008" y="12931"/>
                    <a:pt x="18008" y="15945"/>
                  </a:cubicBezTo>
                  <a:cubicBezTo>
                    <a:pt x="18008" y="18660"/>
                    <a:pt x="14332" y="20281"/>
                    <a:pt x="10780" y="20281"/>
                  </a:cubicBezTo>
                  <a:cubicBezTo>
                    <a:pt x="6533" y="20281"/>
                    <a:pt x="4588" y="18518"/>
                    <a:pt x="3171" y="17230"/>
                  </a:cubicBezTo>
                  <a:cubicBezTo>
                    <a:pt x="2285" y="16427"/>
                    <a:pt x="1844" y="16071"/>
                    <a:pt x="1333" y="16071"/>
                  </a:cubicBezTo>
                  <a:cubicBezTo>
                    <a:pt x="949" y="16071"/>
                    <a:pt x="0" y="16303"/>
                    <a:pt x="0" y="16848"/>
                  </a:cubicBezTo>
                  <a:cubicBezTo>
                    <a:pt x="0" y="18685"/>
                    <a:pt x="2929" y="21600"/>
                    <a:pt x="10800" y="21600"/>
                  </a:cubicBezTo>
                  <a:cubicBezTo>
                    <a:pt x="14900" y="21595"/>
                    <a:pt x="17895" y="20855"/>
                    <a:pt x="19707" y="19394"/>
                  </a:cubicBezTo>
                  <a:cubicBezTo>
                    <a:pt x="21577" y="17888"/>
                    <a:pt x="21600" y="16017"/>
                    <a:pt x="21586" y="15659"/>
                  </a:cubicBezTo>
                  <a:cubicBezTo>
                    <a:pt x="21586" y="11449"/>
                    <a:pt x="17563" y="10520"/>
                    <a:pt x="11435" y="9576"/>
                  </a:cubicBezTo>
                  <a:cubicBezTo>
                    <a:pt x="7493" y="8971"/>
                    <a:pt x="3419" y="8347"/>
                    <a:pt x="3419" y="5423"/>
                  </a:cubicBezTo>
                  <a:cubicBezTo>
                    <a:pt x="3419" y="3194"/>
                    <a:pt x="6258" y="1517"/>
                    <a:pt x="10024" y="1517"/>
                  </a:cubicBezTo>
                  <a:cubicBezTo>
                    <a:pt x="14043" y="1517"/>
                    <a:pt x="15823" y="2936"/>
                    <a:pt x="17131" y="3973"/>
                  </a:cubicBezTo>
                  <a:cubicBezTo>
                    <a:pt x="18022" y="4682"/>
                    <a:pt x="18391" y="4930"/>
                    <a:pt x="19035" y="4930"/>
                  </a:cubicBezTo>
                  <a:cubicBezTo>
                    <a:pt x="19600" y="4930"/>
                    <a:pt x="20431" y="4662"/>
                    <a:pt x="20431" y="4090"/>
                  </a:cubicBezTo>
                  <a:cubicBezTo>
                    <a:pt x="20431" y="3107"/>
                    <a:pt x="16741" y="0"/>
                    <a:pt x="103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38" name="Google Shape;6038;p43"/>
            <p:cNvSpPr/>
            <p:nvPr/>
          </p:nvSpPr>
          <p:spPr>
            <a:xfrm>
              <a:off x="39" y="-1"/>
              <a:ext cx="743588" cy="743824"/>
            </a:xfrm>
            <a:custGeom>
              <a:rect b="b" l="l" r="r" t="t"/>
              <a:pathLst>
                <a:path extrusionOk="0" h="21600" w="21600">
                  <a:moveTo>
                    <a:pt x="10624" y="4076"/>
                  </a:moveTo>
                  <a:cubicBezTo>
                    <a:pt x="13524" y="4076"/>
                    <a:pt x="15861" y="5898"/>
                    <a:pt x="15861" y="7405"/>
                  </a:cubicBezTo>
                  <a:cubicBezTo>
                    <a:pt x="15861" y="8463"/>
                    <a:pt x="14939" y="9093"/>
                    <a:pt x="14045" y="9093"/>
                  </a:cubicBezTo>
                  <a:cubicBezTo>
                    <a:pt x="13237" y="9093"/>
                    <a:pt x="12769" y="8615"/>
                    <a:pt x="12392" y="8231"/>
                  </a:cubicBezTo>
                  <a:cubicBezTo>
                    <a:pt x="11938" y="7770"/>
                    <a:pt x="11548" y="7372"/>
                    <a:pt x="10499" y="7372"/>
                  </a:cubicBezTo>
                  <a:cubicBezTo>
                    <a:pt x="9629" y="7372"/>
                    <a:pt x="9166" y="7782"/>
                    <a:pt x="9166" y="8077"/>
                  </a:cubicBezTo>
                  <a:cubicBezTo>
                    <a:pt x="9166" y="8510"/>
                    <a:pt x="10250" y="8724"/>
                    <a:pt x="11297" y="8930"/>
                  </a:cubicBezTo>
                  <a:cubicBezTo>
                    <a:pt x="13296" y="9324"/>
                    <a:pt x="16315" y="9920"/>
                    <a:pt x="16315" y="13208"/>
                  </a:cubicBezTo>
                  <a:cubicBezTo>
                    <a:pt x="16327" y="13577"/>
                    <a:pt x="16282" y="14903"/>
                    <a:pt x="15219" y="16001"/>
                  </a:cubicBezTo>
                  <a:cubicBezTo>
                    <a:pt x="14262" y="16993"/>
                    <a:pt x="12776" y="17497"/>
                    <a:pt x="10807" y="17499"/>
                  </a:cubicBezTo>
                  <a:lnTo>
                    <a:pt x="10805" y="17499"/>
                  </a:lnTo>
                  <a:cubicBezTo>
                    <a:pt x="6758" y="17499"/>
                    <a:pt x="5288" y="15310"/>
                    <a:pt x="5288" y="13838"/>
                  </a:cubicBezTo>
                  <a:cubicBezTo>
                    <a:pt x="5288" y="12816"/>
                    <a:pt x="6217" y="12182"/>
                    <a:pt x="7079" y="12182"/>
                  </a:cubicBezTo>
                  <a:cubicBezTo>
                    <a:pt x="7882" y="12182"/>
                    <a:pt x="8350" y="12725"/>
                    <a:pt x="8762" y="13205"/>
                  </a:cubicBezTo>
                  <a:cubicBezTo>
                    <a:pt x="9248" y="13772"/>
                    <a:pt x="9706" y="14304"/>
                    <a:pt x="10797" y="14304"/>
                  </a:cubicBezTo>
                  <a:cubicBezTo>
                    <a:pt x="11541" y="14304"/>
                    <a:pt x="12374" y="13910"/>
                    <a:pt x="12374" y="13383"/>
                  </a:cubicBezTo>
                  <a:cubicBezTo>
                    <a:pt x="12374" y="12923"/>
                    <a:pt x="11507" y="12704"/>
                    <a:pt x="10185" y="12422"/>
                  </a:cubicBezTo>
                  <a:cubicBezTo>
                    <a:pt x="8135" y="11986"/>
                    <a:pt x="5329" y="11388"/>
                    <a:pt x="5329" y="8248"/>
                  </a:cubicBezTo>
                  <a:cubicBezTo>
                    <a:pt x="5329" y="4948"/>
                    <a:pt x="8792" y="4076"/>
                    <a:pt x="10624" y="4076"/>
                  </a:cubicBezTo>
                  <a:close/>
                  <a:moveTo>
                    <a:pt x="5906" y="0"/>
                  </a:moveTo>
                  <a:cubicBezTo>
                    <a:pt x="2654" y="0"/>
                    <a:pt x="6" y="2614"/>
                    <a:pt x="0" y="5844"/>
                  </a:cubicBezTo>
                  <a:lnTo>
                    <a:pt x="0" y="5856"/>
                  </a:lnTo>
                  <a:cubicBezTo>
                    <a:pt x="1" y="7066"/>
                    <a:pt x="295" y="7753"/>
                    <a:pt x="531" y="8308"/>
                  </a:cubicBezTo>
                  <a:cubicBezTo>
                    <a:pt x="690" y="8680"/>
                    <a:pt x="807" y="8951"/>
                    <a:pt x="807" y="9322"/>
                  </a:cubicBezTo>
                  <a:cubicBezTo>
                    <a:pt x="807" y="9330"/>
                    <a:pt x="717" y="10256"/>
                    <a:pt x="717" y="10844"/>
                  </a:cubicBezTo>
                  <a:cubicBezTo>
                    <a:pt x="717" y="13965"/>
                    <a:pt x="3323" y="20913"/>
                    <a:pt x="10833" y="20913"/>
                  </a:cubicBezTo>
                  <a:cubicBezTo>
                    <a:pt x="11548" y="20913"/>
                    <a:pt x="12411" y="20822"/>
                    <a:pt x="12411" y="20822"/>
                  </a:cubicBezTo>
                  <a:cubicBezTo>
                    <a:pt x="12705" y="20822"/>
                    <a:pt x="12990" y="20939"/>
                    <a:pt x="13352" y="21088"/>
                  </a:cubicBezTo>
                  <a:cubicBezTo>
                    <a:pt x="14203" y="21439"/>
                    <a:pt x="15034" y="21600"/>
                    <a:pt x="15825" y="21600"/>
                  </a:cubicBezTo>
                  <a:cubicBezTo>
                    <a:pt x="17406" y="21600"/>
                    <a:pt x="18821" y="20953"/>
                    <a:pt x="19890" y="19888"/>
                  </a:cubicBezTo>
                  <a:cubicBezTo>
                    <a:pt x="20994" y="18793"/>
                    <a:pt x="21600" y="17323"/>
                    <a:pt x="21600" y="15754"/>
                  </a:cubicBezTo>
                  <a:cubicBezTo>
                    <a:pt x="21600" y="14535"/>
                    <a:pt x="21305" y="13847"/>
                    <a:pt x="21067" y="13291"/>
                  </a:cubicBezTo>
                  <a:cubicBezTo>
                    <a:pt x="20908" y="12918"/>
                    <a:pt x="20793" y="12647"/>
                    <a:pt x="20793" y="12276"/>
                  </a:cubicBezTo>
                  <a:cubicBezTo>
                    <a:pt x="20793" y="12264"/>
                    <a:pt x="20882" y="11344"/>
                    <a:pt x="20882" y="10753"/>
                  </a:cubicBezTo>
                  <a:cubicBezTo>
                    <a:pt x="20882" y="7633"/>
                    <a:pt x="18275" y="685"/>
                    <a:pt x="10767" y="685"/>
                  </a:cubicBezTo>
                  <a:cubicBezTo>
                    <a:pt x="10052" y="685"/>
                    <a:pt x="9188" y="775"/>
                    <a:pt x="9188" y="775"/>
                  </a:cubicBezTo>
                  <a:cubicBezTo>
                    <a:pt x="8892" y="775"/>
                    <a:pt x="8610" y="658"/>
                    <a:pt x="8247" y="511"/>
                  </a:cubicBezTo>
                  <a:cubicBezTo>
                    <a:pt x="7683" y="277"/>
                    <a:pt x="6982" y="0"/>
                    <a:pt x="59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39" name="Google Shape;6039;p43"/>
          <p:cNvGrpSpPr/>
          <p:nvPr/>
        </p:nvGrpSpPr>
        <p:grpSpPr>
          <a:xfrm>
            <a:off x="12574207" y="10214673"/>
            <a:ext cx="745230" cy="745231"/>
            <a:chOff x="39" y="39"/>
            <a:chExt cx="745229" cy="745229"/>
          </a:xfrm>
        </p:grpSpPr>
        <p:sp>
          <p:nvSpPr>
            <p:cNvPr id="6040" name="Google Shape;6040;p43"/>
            <p:cNvSpPr/>
            <p:nvPr/>
          </p:nvSpPr>
          <p:spPr>
            <a:xfrm>
              <a:off x="259125" y="148502"/>
              <a:ext cx="235759" cy="451774"/>
            </a:xfrm>
            <a:custGeom>
              <a:rect b="b" l="l" r="r" t="t"/>
              <a:pathLst>
                <a:path extrusionOk="0" h="21600" w="21600">
                  <a:moveTo>
                    <a:pt x="8649" y="0"/>
                  </a:moveTo>
                  <a:cubicBezTo>
                    <a:pt x="7997" y="1854"/>
                    <a:pt x="6475" y="4512"/>
                    <a:pt x="0" y="5203"/>
                  </a:cubicBezTo>
                  <a:lnTo>
                    <a:pt x="0" y="7930"/>
                  </a:lnTo>
                  <a:lnTo>
                    <a:pt x="4398" y="7930"/>
                  </a:lnTo>
                  <a:cubicBezTo>
                    <a:pt x="5505" y="7930"/>
                    <a:pt x="6400" y="8401"/>
                    <a:pt x="6400" y="8975"/>
                  </a:cubicBezTo>
                  <a:lnTo>
                    <a:pt x="6400" y="16963"/>
                  </a:lnTo>
                  <a:cubicBezTo>
                    <a:pt x="6400" y="19103"/>
                    <a:pt x="9144" y="21600"/>
                    <a:pt x="16883" y="21600"/>
                  </a:cubicBezTo>
                  <a:cubicBezTo>
                    <a:pt x="18667" y="21600"/>
                    <a:pt x="20375" y="21557"/>
                    <a:pt x="21600" y="21514"/>
                  </a:cubicBezTo>
                  <a:lnTo>
                    <a:pt x="21600" y="18511"/>
                  </a:lnTo>
                  <a:lnTo>
                    <a:pt x="17517" y="18511"/>
                  </a:lnTo>
                  <a:cubicBezTo>
                    <a:pt x="12661" y="18511"/>
                    <a:pt x="12002" y="17053"/>
                    <a:pt x="12002" y="15629"/>
                  </a:cubicBezTo>
                  <a:lnTo>
                    <a:pt x="12002" y="8975"/>
                  </a:lnTo>
                  <a:cubicBezTo>
                    <a:pt x="12002" y="8401"/>
                    <a:pt x="12893" y="7930"/>
                    <a:pt x="14004" y="7930"/>
                  </a:cubicBezTo>
                  <a:lnTo>
                    <a:pt x="21600" y="7930"/>
                  </a:lnTo>
                  <a:lnTo>
                    <a:pt x="21600" y="5009"/>
                  </a:lnTo>
                  <a:lnTo>
                    <a:pt x="14004" y="5009"/>
                  </a:lnTo>
                  <a:cubicBezTo>
                    <a:pt x="12893" y="5009"/>
                    <a:pt x="12002" y="4542"/>
                    <a:pt x="12002" y="3964"/>
                  </a:cubicBezTo>
                  <a:lnTo>
                    <a:pt x="12002"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41" name="Google Shape;6041;p43"/>
            <p:cNvSpPr/>
            <p:nvPr/>
          </p:nvSpPr>
          <p:spPr>
            <a:xfrm>
              <a:off x="39" y="39"/>
              <a:ext cx="745229" cy="745229"/>
            </a:xfrm>
            <a:custGeom>
              <a:rect b="b" l="l" r="r" t="t"/>
              <a:pathLst>
                <a:path extrusionOk="0" h="21600" w="21600">
                  <a:moveTo>
                    <a:pt x="11940" y="3037"/>
                  </a:moveTo>
                  <a:cubicBezTo>
                    <a:pt x="12288" y="3037"/>
                    <a:pt x="12529" y="3321"/>
                    <a:pt x="12529" y="3670"/>
                  </a:cubicBezTo>
                  <a:lnTo>
                    <a:pt x="12529" y="6074"/>
                  </a:lnTo>
                  <a:lnTo>
                    <a:pt x="14976" y="6074"/>
                  </a:lnTo>
                  <a:cubicBezTo>
                    <a:pt x="15326" y="6074"/>
                    <a:pt x="15610" y="6357"/>
                    <a:pt x="15610" y="6708"/>
                  </a:cubicBezTo>
                  <a:lnTo>
                    <a:pt x="15610" y="9744"/>
                  </a:lnTo>
                  <a:cubicBezTo>
                    <a:pt x="15610" y="10095"/>
                    <a:pt x="15326" y="10377"/>
                    <a:pt x="14976" y="10377"/>
                  </a:cubicBezTo>
                  <a:lnTo>
                    <a:pt x="12571" y="10377"/>
                  </a:lnTo>
                  <a:lnTo>
                    <a:pt x="12571" y="13778"/>
                  </a:lnTo>
                  <a:cubicBezTo>
                    <a:pt x="12571" y="14094"/>
                    <a:pt x="12599" y="14184"/>
                    <a:pt x="12613" y="14208"/>
                  </a:cubicBezTo>
                  <a:cubicBezTo>
                    <a:pt x="12621" y="14208"/>
                    <a:pt x="12727" y="14258"/>
                    <a:pt x="13051" y="14258"/>
                  </a:cubicBezTo>
                  <a:lnTo>
                    <a:pt x="14976" y="14258"/>
                  </a:lnTo>
                  <a:cubicBezTo>
                    <a:pt x="15326" y="14258"/>
                    <a:pt x="15568" y="14542"/>
                    <a:pt x="15568" y="14891"/>
                  </a:cubicBezTo>
                  <a:lnTo>
                    <a:pt x="15568" y="17930"/>
                  </a:lnTo>
                  <a:cubicBezTo>
                    <a:pt x="15568" y="18255"/>
                    <a:pt x="15363" y="18525"/>
                    <a:pt x="15038" y="18560"/>
                  </a:cubicBezTo>
                  <a:cubicBezTo>
                    <a:pt x="14996" y="18563"/>
                    <a:pt x="13982" y="18664"/>
                    <a:pt x="12850" y="18664"/>
                  </a:cubicBezTo>
                  <a:cubicBezTo>
                    <a:pt x="9702" y="18664"/>
                    <a:pt x="8268" y="16551"/>
                    <a:pt x="8268" y="14589"/>
                  </a:cubicBezTo>
                  <a:lnTo>
                    <a:pt x="8268" y="10377"/>
                  </a:lnTo>
                  <a:lnTo>
                    <a:pt x="6876" y="10377"/>
                  </a:lnTo>
                  <a:cubicBezTo>
                    <a:pt x="6525" y="10377"/>
                    <a:pt x="6243" y="10095"/>
                    <a:pt x="6243" y="9744"/>
                  </a:cubicBezTo>
                  <a:lnTo>
                    <a:pt x="6243" y="6910"/>
                  </a:lnTo>
                  <a:cubicBezTo>
                    <a:pt x="6243" y="6579"/>
                    <a:pt x="6496" y="6308"/>
                    <a:pt x="6824" y="6279"/>
                  </a:cubicBezTo>
                  <a:cubicBezTo>
                    <a:pt x="8536" y="6136"/>
                    <a:pt x="8833" y="5125"/>
                    <a:pt x="9063" y="3710"/>
                  </a:cubicBezTo>
                  <a:lnTo>
                    <a:pt x="9087" y="3566"/>
                  </a:lnTo>
                  <a:cubicBezTo>
                    <a:pt x="9138" y="3261"/>
                    <a:pt x="9402" y="3037"/>
                    <a:pt x="9710" y="3037"/>
                  </a:cubicBezTo>
                  <a:close/>
                  <a:moveTo>
                    <a:pt x="3165" y="0"/>
                  </a:moveTo>
                  <a:cubicBezTo>
                    <a:pt x="1419" y="0"/>
                    <a:pt x="0" y="1419"/>
                    <a:pt x="0" y="3165"/>
                  </a:cubicBezTo>
                  <a:lnTo>
                    <a:pt x="0" y="18435"/>
                  </a:lnTo>
                  <a:cubicBezTo>
                    <a:pt x="0" y="20179"/>
                    <a:pt x="1419" y="21600"/>
                    <a:pt x="3165" y="21600"/>
                  </a:cubicBezTo>
                  <a:lnTo>
                    <a:pt x="18435" y="21600"/>
                  </a:lnTo>
                  <a:cubicBezTo>
                    <a:pt x="20181" y="21600"/>
                    <a:pt x="21600" y="20179"/>
                    <a:pt x="21600" y="18435"/>
                  </a:cubicBezTo>
                  <a:lnTo>
                    <a:pt x="21600" y="3162"/>
                  </a:lnTo>
                  <a:cubicBezTo>
                    <a:pt x="21600" y="1419"/>
                    <a:pt x="20181" y="0"/>
                    <a:pt x="184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42" name="Google Shape;6042;p43"/>
          <p:cNvGrpSpPr/>
          <p:nvPr/>
        </p:nvGrpSpPr>
        <p:grpSpPr>
          <a:xfrm>
            <a:off x="5585804" y="10214652"/>
            <a:ext cx="745272" cy="745272"/>
            <a:chOff x="-1" y="-1"/>
            <a:chExt cx="745271" cy="745271"/>
          </a:xfrm>
        </p:grpSpPr>
        <p:sp>
          <p:nvSpPr>
            <p:cNvPr id="6043" name="Google Shape;6043;p43"/>
            <p:cNvSpPr/>
            <p:nvPr/>
          </p:nvSpPr>
          <p:spPr>
            <a:xfrm>
              <a:off x="154286" y="132515"/>
              <a:ext cx="43705" cy="43627"/>
            </a:xfrm>
            <a:custGeom>
              <a:rect b="b" l="l" r="r" t="t"/>
              <a:pathLst>
                <a:path extrusionOk="0" h="21600" w="21600">
                  <a:moveTo>
                    <a:pt x="10800" y="0"/>
                  </a:moveTo>
                  <a:cubicBezTo>
                    <a:pt x="4849" y="0"/>
                    <a:pt x="0" y="4819"/>
                    <a:pt x="0" y="10781"/>
                  </a:cubicBezTo>
                  <a:cubicBezTo>
                    <a:pt x="0" y="16742"/>
                    <a:pt x="4849" y="21600"/>
                    <a:pt x="10800" y="21600"/>
                  </a:cubicBezTo>
                  <a:cubicBezTo>
                    <a:pt x="16751" y="21600"/>
                    <a:pt x="21600" y="16742"/>
                    <a:pt x="21600" y="10781"/>
                  </a:cubicBezTo>
                  <a:cubicBezTo>
                    <a:pt x="21600" y="4819"/>
                    <a:pt x="1675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44" name="Google Shape;6044;p43"/>
            <p:cNvSpPr/>
            <p:nvPr/>
          </p:nvSpPr>
          <p:spPr>
            <a:xfrm>
              <a:off x="-1" y="-1"/>
              <a:ext cx="745271" cy="745271"/>
            </a:xfrm>
            <a:custGeom>
              <a:rect b="b" l="l" r="r" t="t"/>
              <a:pathLst>
                <a:path extrusionOk="0" h="21600" w="21600">
                  <a:moveTo>
                    <a:pt x="5105" y="2573"/>
                  </a:moveTo>
                  <a:cubicBezTo>
                    <a:pt x="6151" y="2573"/>
                    <a:pt x="7003" y="3425"/>
                    <a:pt x="7003" y="4472"/>
                  </a:cubicBezTo>
                  <a:cubicBezTo>
                    <a:pt x="7003" y="5520"/>
                    <a:pt x="6151" y="6370"/>
                    <a:pt x="5105" y="6370"/>
                  </a:cubicBezTo>
                  <a:cubicBezTo>
                    <a:pt x="4059" y="6370"/>
                    <a:pt x="3207" y="5520"/>
                    <a:pt x="3207" y="4472"/>
                  </a:cubicBezTo>
                  <a:cubicBezTo>
                    <a:pt x="3207" y="3425"/>
                    <a:pt x="4059" y="2573"/>
                    <a:pt x="5105" y="2573"/>
                  </a:cubicBezTo>
                  <a:close/>
                  <a:moveTo>
                    <a:pt x="6370" y="7636"/>
                  </a:moveTo>
                  <a:cubicBezTo>
                    <a:pt x="6721" y="7636"/>
                    <a:pt x="7003" y="7918"/>
                    <a:pt x="7003" y="8270"/>
                  </a:cubicBezTo>
                  <a:lnTo>
                    <a:pt x="7003" y="18393"/>
                  </a:lnTo>
                  <a:cubicBezTo>
                    <a:pt x="7003" y="18744"/>
                    <a:pt x="6721" y="19026"/>
                    <a:pt x="6370" y="19026"/>
                  </a:cubicBezTo>
                  <a:lnTo>
                    <a:pt x="3838" y="19026"/>
                  </a:lnTo>
                  <a:cubicBezTo>
                    <a:pt x="3490" y="19026"/>
                    <a:pt x="3207" y="18744"/>
                    <a:pt x="3207" y="18393"/>
                  </a:cubicBezTo>
                  <a:lnTo>
                    <a:pt x="3207" y="8270"/>
                  </a:lnTo>
                  <a:cubicBezTo>
                    <a:pt x="3207" y="7918"/>
                    <a:pt x="3490" y="7636"/>
                    <a:pt x="3838" y="7636"/>
                  </a:cubicBezTo>
                  <a:close/>
                  <a:moveTo>
                    <a:pt x="14271" y="7615"/>
                  </a:moveTo>
                  <a:cubicBezTo>
                    <a:pt x="14514" y="7615"/>
                    <a:pt x="14759" y="7635"/>
                    <a:pt x="15002" y="7675"/>
                  </a:cubicBezTo>
                  <a:cubicBezTo>
                    <a:pt x="17060" y="8009"/>
                    <a:pt x="18394" y="9695"/>
                    <a:pt x="18394" y="11582"/>
                  </a:cubicBezTo>
                  <a:lnTo>
                    <a:pt x="18394" y="18393"/>
                  </a:lnTo>
                  <a:cubicBezTo>
                    <a:pt x="18394" y="18744"/>
                    <a:pt x="18110" y="19026"/>
                    <a:pt x="17760" y="19026"/>
                  </a:cubicBezTo>
                  <a:lnTo>
                    <a:pt x="15228" y="19026"/>
                  </a:lnTo>
                  <a:cubicBezTo>
                    <a:pt x="14879" y="19026"/>
                    <a:pt x="14597" y="18744"/>
                    <a:pt x="14597" y="18393"/>
                  </a:cubicBezTo>
                  <a:lnTo>
                    <a:pt x="14597" y="12699"/>
                  </a:lnTo>
                  <a:cubicBezTo>
                    <a:pt x="14597" y="12002"/>
                    <a:pt x="14028" y="11433"/>
                    <a:pt x="13330" y="11433"/>
                  </a:cubicBezTo>
                  <a:cubicBezTo>
                    <a:pt x="12633" y="11433"/>
                    <a:pt x="12066" y="12002"/>
                    <a:pt x="12066" y="12699"/>
                  </a:cubicBezTo>
                  <a:lnTo>
                    <a:pt x="12066" y="18393"/>
                  </a:lnTo>
                  <a:cubicBezTo>
                    <a:pt x="12066" y="18744"/>
                    <a:pt x="11782" y="19026"/>
                    <a:pt x="11433" y="19026"/>
                  </a:cubicBezTo>
                  <a:lnTo>
                    <a:pt x="8902" y="19026"/>
                  </a:lnTo>
                  <a:cubicBezTo>
                    <a:pt x="8550" y="19026"/>
                    <a:pt x="8268" y="18744"/>
                    <a:pt x="8268" y="18393"/>
                  </a:cubicBezTo>
                  <a:lnTo>
                    <a:pt x="8268" y="8270"/>
                  </a:lnTo>
                  <a:cubicBezTo>
                    <a:pt x="8268" y="7918"/>
                    <a:pt x="8550" y="7636"/>
                    <a:pt x="8902" y="7636"/>
                  </a:cubicBezTo>
                  <a:lnTo>
                    <a:pt x="11433" y="7636"/>
                  </a:lnTo>
                  <a:cubicBezTo>
                    <a:pt x="11757" y="7636"/>
                    <a:pt x="12024" y="7881"/>
                    <a:pt x="12059" y="8196"/>
                  </a:cubicBezTo>
                  <a:cubicBezTo>
                    <a:pt x="12711" y="7819"/>
                    <a:pt x="13483" y="7615"/>
                    <a:pt x="14271" y="7615"/>
                  </a:cubicBezTo>
                  <a:close/>
                  <a:moveTo>
                    <a:pt x="3207" y="0"/>
                  </a:moveTo>
                  <a:cubicBezTo>
                    <a:pt x="1462" y="0"/>
                    <a:pt x="0" y="1462"/>
                    <a:pt x="0" y="3207"/>
                  </a:cubicBezTo>
                  <a:lnTo>
                    <a:pt x="0" y="18393"/>
                  </a:lnTo>
                  <a:cubicBezTo>
                    <a:pt x="0" y="20138"/>
                    <a:pt x="1462" y="21600"/>
                    <a:pt x="3207" y="21600"/>
                  </a:cubicBezTo>
                  <a:lnTo>
                    <a:pt x="18394" y="21600"/>
                  </a:lnTo>
                  <a:cubicBezTo>
                    <a:pt x="20137" y="21600"/>
                    <a:pt x="21600" y="20138"/>
                    <a:pt x="21600" y="18393"/>
                  </a:cubicBezTo>
                  <a:lnTo>
                    <a:pt x="21600" y="3207"/>
                  </a:lnTo>
                  <a:cubicBezTo>
                    <a:pt x="21600" y="1462"/>
                    <a:pt x="20137" y="0"/>
                    <a:pt x="183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45" name="Google Shape;6045;p43"/>
            <p:cNvSpPr/>
            <p:nvPr/>
          </p:nvSpPr>
          <p:spPr>
            <a:xfrm>
              <a:off x="328977" y="306426"/>
              <a:ext cx="261988" cy="306317"/>
            </a:xfrm>
            <a:custGeom>
              <a:rect b="b" l="l" r="r" t="t"/>
              <a:pathLst>
                <a:path extrusionOk="0" h="21600" w="21600">
                  <a:moveTo>
                    <a:pt x="13475" y="0"/>
                  </a:moveTo>
                  <a:cubicBezTo>
                    <a:pt x="11193" y="0"/>
                    <a:pt x="8963" y="719"/>
                    <a:pt x="7513" y="1960"/>
                  </a:cubicBezTo>
                  <a:cubicBezTo>
                    <a:pt x="6791" y="2577"/>
                    <a:pt x="6243" y="3148"/>
                    <a:pt x="5431" y="3148"/>
                  </a:cubicBezTo>
                  <a:cubicBezTo>
                    <a:pt x="5211" y="3148"/>
                    <a:pt x="4973" y="3107"/>
                    <a:pt x="4709" y="3013"/>
                  </a:cubicBezTo>
                  <a:cubicBezTo>
                    <a:pt x="4035" y="2773"/>
                    <a:pt x="3597" y="2213"/>
                    <a:pt x="3597" y="1588"/>
                  </a:cubicBezTo>
                  <a:lnTo>
                    <a:pt x="3597" y="47"/>
                  </a:lnTo>
                  <a:lnTo>
                    <a:pt x="0" y="47"/>
                  </a:lnTo>
                  <a:lnTo>
                    <a:pt x="0" y="21600"/>
                  </a:lnTo>
                  <a:lnTo>
                    <a:pt x="3597" y="21600"/>
                  </a:lnTo>
                  <a:lnTo>
                    <a:pt x="3597" y="9289"/>
                  </a:lnTo>
                  <a:cubicBezTo>
                    <a:pt x="3597" y="5891"/>
                    <a:pt x="6829" y="3129"/>
                    <a:pt x="10797" y="3129"/>
                  </a:cubicBezTo>
                  <a:cubicBezTo>
                    <a:pt x="14771" y="3129"/>
                    <a:pt x="17997" y="5891"/>
                    <a:pt x="17997" y="9289"/>
                  </a:cubicBezTo>
                  <a:lnTo>
                    <a:pt x="17997" y="21600"/>
                  </a:lnTo>
                  <a:lnTo>
                    <a:pt x="21600" y="21600"/>
                  </a:lnTo>
                  <a:lnTo>
                    <a:pt x="21600" y="6572"/>
                  </a:lnTo>
                  <a:cubicBezTo>
                    <a:pt x="21600" y="3490"/>
                    <a:pt x="19115" y="675"/>
                    <a:pt x="14977" y="105"/>
                  </a:cubicBezTo>
                  <a:cubicBezTo>
                    <a:pt x="14477" y="36"/>
                    <a:pt x="13975" y="0"/>
                    <a:pt x="134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46" name="Google Shape;6046;p43"/>
            <p:cNvSpPr/>
            <p:nvPr/>
          </p:nvSpPr>
          <p:spPr>
            <a:xfrm>
              <a:off x="154286" y="307089"/>
              <a:ext cx="43705" cy="305652"/>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47" name="Google Shape;6047;p43"/>
          <p:cNvGrpSpPr/>
          <p:nvPr/>
        </p:nvGrpSpPr>
        <p:grpSpPr>
          <a:xfrm>
            <a:off x="3589297" y="10214652"/>
            <a:ext cx="745270" cy="745272"/>
            <a:chOff x="39" y="-1"/>
            <a:chExt cx="745268" cy="745271"/>
          </a:xfrm>
        </p:grpSpPr>
        <p:sp>
          <p:nvSpPr>
            <p:cNvPr id="6048" name="Google Shape;6048;p43"/>
            <p:cNvSpPr/>
            <p:nvPr/>
          </p:nvSpPr>
          <p:spPr>
            <a:xfrm>
              <a:off x="352277" y="130520"/>
              <a:ext cx="255107" cy="614744"/>
            </a:xfrm>
            <a:custGeom>
              <a:rect b="b" l="l" r="r" t="t"/>
              <a:pathLst>
                <a:path extrusionOk="0" h="21600" w="21600">
                  <a:moveTo>
                    <a:pt x="16407" y="0"/>
                  </a:moveTo>
                  <a:cubicBezTo>
                    <a:pt x="15374" y="0"/>
                    <a:pt x="14351" y="32"/>
                    <a:pt x="13332" y="93"/>
                  </a:cubicBezTo>
                  <a:cubicBezTo>
                    <a:pt x="8566" y="383"/>
                    <a:pt x="5627" y="1221"/>
                    <a:pt x="5544" y="3089"/>
                  </a:cubicBezTo>
                  <a:lnTo>
                    <a:pt x="5544" y="6921"/>
                  </a:lnTo>
                  <a:cubicBezTo>
                    <a:pt x="5544" y="7344"/>
                    <a:pt x="4720" y="7689"/>
                    <a:pt x="3700" y="7689"/>
                  </a:cubicBezTo>
                  <a:lnTo>
                    <a:pt x="0" y="7689"/>
                  </a:lnTo>
                  <a:lnTo>
                    <a:pt x="0" y="9222"/>
                  </a:lnTo>
                  <a:lnTo>
                    <a:pt x="3700" y="9222"/>
                  </a:lnTo>
                  <a:cubicBezTo>
                    <a:pt x="4720" y="9222"/>
                    <a:pt x="5544" y="9565"/>
                    <a:pt x="5544" y="9990"/>
                  </a:cubicBezTo>
                  <a:lnTo>
                    <a:pt x="5544" y="21600"/>
                  </a:lnTo>
                  <a:lnTo>
                    <a:pt x="11095" y="21600"/>
                  </a:lnTo>
                  <a:lnTo>
                    <a:pt x="11095" y="9990"/>
                  </a:lnTo>
                  <a:cubicBezTo>
                    <a:pt x="11095" y="9565"/>
                    <a:pt x="11922" y="9222"/>
                    <a:pt x="12941" y="9222"/>
                  </a:cubicBezTo>
                  <a:lnTo>
                    <a:pt x="18896" y="9222"/>
                  </a:lnTo>
                  <a:lnTo>
                    <a:pt x="19816" y="7689"/>
                  </a:lnTo>
                  <a:lnTo>
                    <a:pt x="12941" y="7689"/>
                  </a:lnTo>
                  <a:cubicBezTo>
                    <a:pt x="11922" y="7689"/>
                    <a:pt x="11095" y="7344"/>
                    <a:pt x="11095" y="6921"/>
                  </a:cubicBezTo>
                  <a:lnTo>
                    <a:pt x="11095" y="4467"/>
                  </a:lnTo>
                  <a:cubicBezTo>
                    <a:pt x="11095" y="3180"/>
                    <a:pt x="13047" y="2302"/>
                    <a:pt x="16443" y="2064"/>
                  </a:cubicBezTo>
                  <a:cubicBezTo>
                    <a:pt x="17069" y="2022"/>
                    <a:pt x="17671" y="2004"/>
                    <a:pt x="18241" y="2004"/>
                  </a:cubicBezTo>
                  <a:cubicBezTo>
                    <a:pt x="19230" y="2004"/>
                    <a:pt x="20130" y="2056"/>
                    <a:pt x="20931" y="2122"/>
                  </a:cubicBezTo>
                  <a:lnTo>
                    <a:pt x="21600" y="249"/>
                  </a:lnTo>
                  <a:cubicBezTo>
                    <a:pt x="19819" y="84"/>
                    <a:pt x="18098" y="0"/>
                    <a:pt x="164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49" name="Google Shape;6049;p43"/>
            <p:cNvSpPr/>
            <p:nvPr/>
          </p:nvSpPr>
          <p:spPr>
            <a:xfrm>
              <a:off x="39" y="-1"/>
              <a:ext cx="745268" cy="745271"/>
            </a:xfrm>
            <a:custGeom>
              <a:rect b="b" l="l" r="r" t="t"/>
              <a:pathLst>
                <a:path extrusionOk="0" h="21600" w="21600">
                  <a:moveTo>
                    <a:pt x="3164" y="0"/>
                  </a:moveTo>
                  <a:cubicBezTo>
                    <a:pt x="1421" y="0"/>
                    <a:pt x="0" y="1420"/>
                    <a:pt x="0" y="3164"/>
                  </a:cubicBezTo>
                  <a:lnTo>
                    <a:pt x="0" y="18434"/>
                  </a:lnTo>
                  <a:cubicBezTo>
                    <a:pt x="0" y="20180"/>
                    <a:pt x="1421" y="21600"/>
                    <a:pt x="3164" y="21600"/>
                  </a:cubicBezTo>
                  <a:lnTo>
                    <a:pt x="10842" y="21600"/>
                  </a:lnTo>
                  <a:lnTo>
                    <a:pt x="10842" y="12656"/>
                  </a:lnTo>
                  <a:lnTo>
                    <a:pt x="9576" y="12656"/>
                  </a:lnTo>
                  <a:cubicBezTo>
                    <a:pt x="9227" y="12656"/>
                    <a:pt x="8945" y="12372"/>
                    <a:pt x="8945" y="12023"/>
                  </a:cubicBezTo>
                  <a:lnTo>
                    <a:pt x="8945" y="9492"/>
                  </a:lnTo>
                  <a:cubicBezTo>
                    <a:pt x="8945" y="9143"/>
                    <a:pt x="9227" y="8859"/>
                    <a:pt x="9576" y="8859"/>
                  </a:cubicBezTo>
                  <a:lnTo>
                    <a:pt x="10842" y="8859"/>
                  </a:lnTo>
                  <a:lnTo>
                    <a:pt x="10842" y="6612"/>
                  </a:lnTo>
                  <a:cubicBezTo>
                    <a:pt x="10842" y="4203"/>
                    <a:pt x="12168" y="2963"/>
                    <a:pt x="14589" y="2608"/>
                  </a:cubicBezTo>
                  <a:cubicBezTo>
                    <a:pt x="14989" y="2548"/>
                    <a:pt x="15397" y="2519"/>
                    <a:pt x="15811" y="2519"/>
                  </a:cubicBezTo>
                  <a:cubicBezTo>
                    <a:pt x="16682" y="2519"/>
                    <a:pt x="17579" y="2650"/>
                    <a:pt x="18487" y="2908"/>
                  </a:cubicBezTo>
                  <a:cubicBezTo>
                    <a:pt x="18794" y="2994"/>
                    <a:pt x="18986" y="3295"/>
                    <a:pt x="18940" y="3610"/>
                  </a:cubicBezTo>
                  <a:lnTo>
                    <a:pt x="18525" y="6401"/>
                  </a:lnTo>
                  <a:cubicBezTo>
                    <a:pt x="18499" y="6578"/>
                    <a:pt x="18398" y="6734"/>
                    <a:pt x="18252" y="6833"/>
                  </a:cubicBezTo>
                  <a:cubicBezTo>
                    <a:pt x="18133" y="6913"/>
                    <a:pt x="18027" y="6942"/>
                    <a:pt x="17920" y="6942"/>
                  </a:cubicBezTo>
                  <a:cubicBezTo>
                    <a:pt x="17806" y="6942"/>
                    <a:pt x="17689" y="6909"/>
                    <a:pt x="17553" y="6875"/>
                  </a:cubicBezTo>
                  <a:cubicBezTo>
                    <a:pt x="17222" y="6792"/>
                    <a:pt x="16856" y="6700"/>
                    <a:pt x="16457" y="6700"/>
                  </a:cubicBezTo>
                  <a:cubicBezTo>
                    <a:pt x="16324" y="6700"/>
                    <a:pt x="16188" y="6711"/>
                    <a:pt x="16047" y="6734"/>
                  </a:cubicBezTo>
                  <a:cubicBezTo>
                    <a:pt x="15332" y="6854"/>
                    <a:pt x="15272" y="7175"/>
                    <a:pt x="15272" y="7466"/>
                  </a:cubicBezTo>
                  <a:lnTo>
                    <a:pt x="15272" y="8859"/>
                  </a:lnTo>
                  <a:lnTo>
                    <a:pt x="17803" y="8859"/>
                  </a:lnTo>
                  <a:cubicBezTo>
                    <a:pt x="17998" y="8859"/>
                    <a:pt x="18181" y="8949"/>
                    <a:pt x="18301" y="9103"/>
                  </a:cubicBezTo>
                  <a:cubicBezTo>
                    <a:pt x="18421" y="9255"/>
                    <a:pt x="18463" y="9456"/>
                    <a:pt x="18416" y="9645"/>
                  </a:cubicBezTo>
                  <a:lnTo>
                    <a:pt x="17783" y="12176"/>
                  </a:lnTo>
                  <a:cubicBezTo>
                    <a:pt x="17713" y="12458"/>
                    <a:pt x="17460" y="12655"/>
                    <a:pt x="17170" y="12655"/>
                  </a:cubicBezTo>
                  <a:lnTo>
                    <a:pt x="15272" y="12655"/>
                  </a:lnTo>
                  <a:lnTo>
                    <a:pt x="15272" y="21600"/>
                  </a:lnTo>
                  <a:lnTo>
                    <a:pt x="18434" y="21600"/>
                  </a:lnTo>
                  <a:cubicBezTo>
                    <a:pt x="20180" y="21600"/>
                    <a:pt x="21600" y="20178"/>
                    <a:pt x="21600" y="18434"/>
                  </a:cubicBezTo>
                  <a:lnTo>
                    <a:pt x="21600" y="3164"/>
                  </a:lnTo>
                  <a:cubicBezTo>
                    <a:pt x="21600" y="1420"/>
                    <a:pt x="20180" y="0"/>
                    <a:pt x="184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50" name="Google Shape;6050;p43"/>
          <p:cNvGrpSpPr/>
          <p:nvPr/>
        </p:nvGrpSpPr>
        <p:grpSpPr>
          <a:xfrm>
            <a:off x="4587567" y="10214652"/>
            <a:ext cx="745192" cy="745272"/>
            <a:chOff x="0" y="-1"/>
            <a:chExt cx="745191" cy="745271"/>
          </a:xfrm>
        </p:grpSpPr>
        <p:sp>
          <p:nvSpPr>
            <p:cNvPr id="6051" name="Google Shape;6051;p43"/>
            <p:cNvSpPr/>
            <p:nvPr/>
          </p:nvSpPr>
          <p:spPr>
            <a:xfrm>
              <a:off x="132437" y="132515"/>
              <a:ext cx="480350" cy="480234"/>
            </a:xfrm>
            <a:custGeom>
              <a:rect b="b" l="l" r="r" t="t"/>
              <a:pathLst>
                <a:path extrusionOk="0" h="21600" w="21600">
                  <a:moveTo>
                    <a:pt x="17671" y="1962"/>
                  </a:moveTo>
                  <a:cubicBezTo>
                    <a:pt x="18754" y="1962"/>
                    <a:pt x="19637" y="2841"/>
                    <a:pt x="19637" y="3924"/>
                  </a:cubicBezTo>
                  <a:cubicBezTo>
                    <a:pt x="19635" y="5009"/>
                    <a:pt x="18754" y="5890"/>
                    <a:pt x="17671" y="5890"/>
                  </a:cubicBezTo>
                  <a:cubicBezTo>
                    <a:pt x="16590" y="5890"/>
                    <a:pt x="15710" y="5009"/>
                    <a:pt x="15710" y="3924"/>
                  </a:cubicBezTo>
                  <a:cubicBezTo>
                    <a:pt x="15710" y="2841"/>
                    <a:pt x="16590" y="1962"/>
                    <a:pt x="17671" y="1962"/>
                  </a:cubicBezTo>
                  <a:close/>
                  <a:moveTo>
                    <a:pt x="10800" y="3924"/>
                  </a:moveTo>
                  <a:cubicBezTo>
                    <a:pt x="14590" y="3924"/>
                    <a:pt x="17671" y="7010"/>
                    <a:pt x="17671" y="10801"/>
                  </a:cubicBezTo>
                  <a:cubicBezTo>
                    <a:pt x="17671" y="14590"/>
                    <a:pt x="14590" y="17676"/>
                    <a:pt x="10800" y="17676"/>
                  </a:cubicBezTo>
                  <a:cubicBezTo>
                    <a:pt x="7012" y="17676"/>
                    <a:pt x="3927" y="14590"/>
                    <a:pt x="3927" y="10801"/>
                  </a:cubicBezTo>
                  <a:cubicBezTo>
                    <a:pt x="3927" y="7010"/>
                    <a:pt x="7008" y="3924"/>
                    <a:pt x="10800" y="3924"/>
                  </a:cubicBezTo>
                  <a:close/>
                  <a:moveTo>
                    <a:pt x="2944" y="0"/>
                  </a:moveTo>
                  <a:cubicBezTo>
                    <a:pt x="1322" y="0"/>
                    <a:pt x="0" y="1319"/>
                    <a:pt x="0" y="2945"/>
                  </a:cubicBezTo>
                  <a:lnTo>
                    <a:pt x="0" y="18655"/>
                  </a:lnTo>
                  <a:cubicBezTo>
                    <a:pt x="0" y="20281"/>
                    <a:pt x="1322" y="21600"/>
                    <a:pt x="2944" y="21600"/>
                  </a:cubicBezTo>
                  <a:lnTo>
                    <a:pt x="18654" y="21600"/>
                  </a:lnTo>
                  <a:cubicBezTo>
                    <a:pt x="20278" y="21600"/>
                    <a:pt x="21600" y="20281"/>
                    <a:pt x="21600" y="18655"/>
                  </a:cubicBezTo>
                  <a:lnTo>
                    <a:pt x="21600" y="2945"/>
                  </a:lnTo>
                  <a:cubicBezTo>
                    <a:pt x="21600" y="1320"/>
                    <a:pt x="20278" y="0"/>
                    <a:pt x="186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52" name="Google Shape;6052;p43"/>
            <p:cNvSpPr/>
            <p:nvPr/>
          </p:nvSpPr>
          <p:spPr>
            <a:xfrm>
              <a:off x="263425" y="263465"/>
              <a:ext cx="218364" cy="218324"/>
            </a:xfrm>
            <a:custGeom>
              <a:rect b="b" l="l" r="r" t="t"/>
              <a:pathLst>
                <a:path extrusionOk="0" h="21600" w="21600">
                  <a:moveTo>
                    <a:pt x="10800" y="0"/>
                  </a:moveTo>
                  <a:cubicBezTo>
                    <a:pt x="4849" y="0"/>
                    <a:pt x="0" y="4842"/>
                    <a:pt x="0" y="10802"/>
                  </a:cubicBezTo>
                  <a:cubicBezTo>
                    <a:pt x="0" y="16754"/>
                    <a:pt x="4849" y="21600"/>
                    <a:pt x="10800" y="21600"/>
                  </a:cubicBezTo>
                  <a:cubicBezTo>
                    <a:pt x="16751" y="21600"/>
                    <a:pt x="21600" y="16754"/>
                    <a:pt x="21600" y="10802"/>
                  </a:cubicBezTo>
                  <a:cubicBezTo>
                    <a:pt x="21600" y="4842"/>
                    <a:pt x="1675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53" name="Google Shape;6053;p43"/>
            <p:cNvSpPr/>
            <p:nvPr/>
          </p:nvSpPr>
          <p:spPr>
            <a:xfrm>
              <a:off x="0" y="-1"/>
              <a:ext cx="745191" cy="745271"/>
            </a:xfrm>
            <a:custGeom>
              <a:rect b="b" l="l" r="r" t="t"/>
              <a:pathLst>
                <a:path extrusionOk="0" h="21600" w="21600">
                  <a:moveTo>
                    <a:pt x="15863" y="2573"/>
                  </a:moveTo>
                  <a:cubicBezTo>
                    <a:pt x="17607" y="2573"/>
                    <a:pt x="19029" y="3993"/>
                    <a:pt x="19029" y="5738"/>
                  </a:cubicBezTo>
                  <a:lnTo>
                    <a:pt x="19029" y="15862"/>
                  </a:lnTo>
                  <a:cubicBezTo>
                    <a:pt x="19029" y="17607"/>
                    <a:pt x="17607" y="19026"/>
                    <a:pt x="15863" y="19026"/>
                  </a:cubicBezTo>
                  <a:lnTo>
                    <a:pt x="5737" y="19026"/>
                  </a:lnTo>
                  <a:cubicBezTo>
                    <a:pt x="3993" y="19026"/>
                    <a:pt x="2574" y="17607"/>
                    <a:pt x="2574" y="15862"/>
                  </a:cubicBezTo>
                  <a:lnTo>
                    <a:pt x="2574" y="5738"/>
                  </a:lnTo>
                  <a:cubicBezTo>
                    <a:pt x="2574" y="3993"/>
                    <a:pt x="3993" y="2573"/>
                    <a:pt x="5737" y="2573"/>
                  </a:cubicBezTo>
                  <a:close/>
                  <a:moveTo>
                    <a:pt x="3205" y="0"/>
                  </a:moveTo>
                  <a:cubicBezTo>
                    <a:pt x="1462" y="0"/>
                    <a:pt x="0" y="1462"/>
                    <a:pt x="0" y="3207"/>
                  </a:cubicBezTo>
                  <a:lnTo>
                    <a:pt x="0" y="18393"/>
                  </a:lnTo>
                  <a:cubicBezTo>
                    <a:pt x="0" y="20138"/>
                    <a:pt x="1462" y="21600"/>
                    <a:pt x="3205" y="21600"/>
                  </a:cubicBezTo>
                  <a:lnTo>
                    <a:pt x="18396" y="21600"/>
                  </a:lnTo>
                  <a:cubicBezTo>
                    <a:pt x="20139" y="21600"/>
                    <a:pt x="21600" y="20138"/>
                    <a:pt x="21600" y="18393"/>
                  </a:cubicBezTo>
                  <a:lnTo>
                    <a:pt x="21600" y="3207"/>
                  </a:lnTo>
                  <a:cubicBezTo>
                    <a:pt x="21600" y="1462"/>
                    <a:pt x="20139" y="0"/>
                    <a:pt x="183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6054" name="Google Shape;6054;p43"/>
          <p:cNvSpPr/>
          <p:nvPr/>
        </p:nvSpPr>
        <p:spPr>
          <a:xfrm>
            <a:off x="6586274" y="10282480"/>
            <a:ext cx="743814" cy="609699"/>
          </a:xfrm>
          <a:custGeom>
            <a:rect b="b" l="l" r="r" t="t"/>
            <a:pathLst>
              <a:path extrusionOk="0" h="21600" w="21493">
                <a:moveTo>
                  <a:pt x="14604" y="0"/>
                </a:moveTo>
                <a:cubicBezTo>
                  <a:pt x="13599" y="0"/>
                  <a:pt x="12164" y="488"/>
                  <a:pt x="11140" y="1872"/>
                </a:cubicBezTo>
                <a:cubicBezTo>
                  <a:pt x="10336" y="2965"/>
                  <a:pt x="9934" y="4396"/>
                  <a:pt x="9944" y="6135"/>
                </a:cubicBezTo>
                <a:cubicBezTo>
                  <a:pt x="6992" y="5692"/>
                  <a:pt x="4573" y="4062"/>
                  <a:pt x="2564" y="1172"/>
                </a:cubicBezTo>
                <a:cubicBezTo>
                  <a:pt x="2443" y="1001"/>
                  <a:pt x="2272" y="900"/>
                  <a:pt x="2089" y="900"/>
                </a:cubicBezTo>
                <a:cubicBezTo>
                  <a:pt x="2058" y="900"/>
                  <a:pt x="2028" y="903"/>
                  <a:pt x="1996" y="909"/>
                </a:cubicBezTo>
                <a:cubicBezTo>
                  <a:pt x="1782" y="946"/>
                  <a:pt x="1598" y="1115"/>
                  <a:pt x="1511" y="1353"/>
                </a:cubicBezTo>
                <a:cubicBezTo>
                  <a:pt x="725" y="3479"/>
                  <a:pt x="732" y="5394"/>
                  <a:pt x="1525" y="7081"/>
                </a:cubicBezTo>
                <a:cubicBezTo>
                  <a:pt x="1509" y="7079"/>
                  <a:pt x="1492" y="7079"/>
                  <a:pt x="1476" y="7079"/>
                </a:cubicBezTo>
                <a:cubicBezTo>
                  <a:pt x="1156" y="7079"/>
                  <a:pt x="847" y="7444"/>
                  <a:pt x="871" y="7904"/>
                </a:cubicBezTo>
                <a:cubicBezTo>
                  <a:pt x="975" y="9835"/>
                  <a:pt x="1553" y="11332"/>
                  <a:pt x="2596" y="12373"/>
                </a:cubicBezTo>
                <a:cubicBezTo>
                  <a:pt x="2398" y="12566"/>
                  <a:pt x="2315" y="12890"/>
                  <a:pt x="2385" y="13190"/>
                </a:cubicBezTo>
                <a:cubicBezTo>
                  <a:pt x="2714" y="14591"/>
                  <a:pt x="3679" y="16111"/>
                  <a:pt x="5153" y="16834"/>
                </a:cubicBezTo>
                <a:cubicBezTo>
                  <a:pt x="4071" y="17527"/>
                  <a:pt x="2782" y="17870"/>
                  <a:pt x="1459" y="17870"/>
                </a:cubicBezTo>
                <a:cubicBezTo>
                  <a:pt x="1195" y="17870"/>
                  <a:pt x="930" y="17856"/>
                  <a:pt x="664" y="17829"/>
                </a:cubicBezTo>
                <a:cubicBezTo>
                  <a:pt x="649" y="17827"/>
                  <a:pt x="635" y="17827"/>
                  <a:pt x="621" y="17827"/>
                </a:cubicBezTo>
                <a:cubicBezTo>
                  <a:pt x="349" y="17827"/>
                  <a:pt x="115" y="18048"/>
                  <a:pt x="28" y="18373"/>
                </a:cubicBezTo>
                <a:cubicBezTo>
                  <a:pt x="-60" y="18714"/>
                  <a:pt x="68" y="19096"/>
                  <a:pt x="317" y="19282"/>
                </a:cubicBezTo>
                <a:cubicBezTo>
                  <a:pt x="1253" y="19975"/>
                  <a:pt x="3603" y="21600"/>
                  <a:pt x="7050" y="21600"/>
                </a:cubicBezTo>
                <a:cubicBezTo>
                  <a:pt x="16397" y="21600"/>
                  <a:pt x="19420" y="11466"/>
                  <a:pt x="19420" y="6559"/>
                </a:cubicBezTo>
                <a:cubicBezTo>
                  <a:pt x="19416" y="6253"/>
                  <a:pt x="19419" y="6289"/>
                  <a:pt x="19404" y="6130"/>
                </a:cubicBezTo>
                <a:cubicBezTo>
                  <a:pt x="19426" y="6098"/>
                  <a:pt x="19512" y="6020"/>
                  <a:pt x="19580" y="5957"/>
                </a:cubicBezTo>
                <a:cubicBezTo>
                  <a:pt x="19930" y="5633"/>
                  <a:pt x="20541" y="5097"/>
                  <a:pt x="21384" y="3587"/>
                </a:cubicBezTo>
                <a:cubicBezTo>
                  <a:pt x="21540" y="3305"/>
                  <a:pt x="21529" y="2933"/>
                  <a:pt x="21355" y="2666"/>
                </a:cubicBezTo>
                <a:cubicBezTo>
                  <a:pt x="21223" y="2464"/>
                  <a:pt x="21073" y="2385"/>
                  <a:pt x="20904" y="2385"/>
                </a:cubicBezTo>
                <a:cubicBezTo>
                  <a:pt x="20783" y="2385"/>
                  <a:pt x="20653" y="2425"/>
                  <a:pt x="20513" y="2492"/>
                </a:cubicBezTo>
                <a:cubicBezTo>
                  <a:pt x="20671" y="2151"/>
                  <a:pt x="20801" y="1788"/>
                  <a:pt x="20905" y="1404"/>
                </a:cubicBezTo>
                <a:cubicBezTo>
                  <a:pt x="20986" y="1108"/>
                  <a:pt x="20898" y="850"/>
                  <a:pt x="20705" y="644"/>
                </a:cubicBezTo>
                <a:cubicBezTo>
                  <a:pt x="20592" y="525"/>
                  <a:pt x="20444" y="464"/>
                  <a:pt x="20296" y="464"/>
                </a:cubicBezTo>
                <a:cubicBezTo>
                  <a:pt x="20192" y="464"/>
                  <a:pt x="20090" y="493"/>
                  <a:pt x="19996" y="551"/>
                </a:cubicBezTo>
                <a:cubicBezTo>
                  <a:pt x="18972" y="1186"/>
                  <a:pt x="18209" y="1460"/>
                  <a:pt x="17871" y="1541"/>
                </a:cubicBezTo>
                <a:cubicBezTo>
                  <a:pt x="16986" y="547"/>
                  <a:pt x="16039" y="0"/>
                  <a:pt x="146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6055" name="Google Shape;6055;p43"/>
          <p:cNvGrpSpPr/>
          <p:nvPr/>
        </p:nvGrpSpPr>
        <p:grpSpPr>
          <a:xfrm>
            <a:off x="7585795" y="10215397"/>
            <a:ext cx="743786" cy="743783"/>
            <a:chOff x="0" y="0"/>
            <a:chExt cx="743784" cy="743782"/>
          </a:xfrm>
        </p:grpSpPr>
        <p:sp>
          <p:nvSpPr>
            <p:cNvPr id="6056" name="Google Shape;6056;p43"/>
            <p:cNvSpPr/>
            <p:nvPr/>
          </p:nvSpPr>
          <p:spPr>
            <a:xfrm>
              <a:off x="200419" y="196268"/>
              <a:ext cx="347117" cy="347090"/>
            </a:xfrm>
            <a:custGeom>
              <a:rect b="b" l="l" r="r" t="t"/>
              <a:pathLst>
                <a:path extrusionOk="0" h="21600" w="18736">
                  <a:moveTo>
                    <a:pt x="2899" y="0"/>
                  </a:moveTo>
                  <a:cubicBezTo>
                    <a:pt x="2327" y="0"/>
                    <a:pt x="1747" y="409"/>
                    <a:pt x="1201" y="1036"/>
                  </a:cubicBezTo>
                  <a:cubicBezTo>
                    <a:pt x="-2475" y="5279"/>
                    <a:pt x="3302" y="13755"/>
                    <a:pt x="5049" y="15788"/>
                  </a:cubicBezTo>
                  <a:cubicBezTo>
                    <a:pt x="6398" y="17326"/>
                    <a:pt x="11033" y="21600"/>
                    <a:pt x="14781" y="21600"/>
                  </a:cubicBezTo>
                  <a:cubicBezTo>
                    <a:pt x="15918" y="21600"/>
                    <a:pt x="16975" y="21206"/>
                    <a:pt x="17834" y="20218"/>
                  </a:cubicBezTo>
                  <a:cubicBezTo>
                    <a:pt x="18737" y="19177"/>
                    <a:pt x="19125" y="18002"/>
                    <a:pt x="18226" y="16980"/>
                  </a:cubicBezTo>
                  <a:cubicBezTo>
                    <a:pt x="16867" y="15418"/>
                    <a:pt x="16085" y="14934"/>
                    <a:pt x="15574" y="14934"/>
                  </a:cubicBezTo>
                  <a:cubicBezTo>
                    <a:pt x="15293" y="14934"/>
                    <a:pt x="15093" y="15080"/>
                    <a:pt x="14926" y="15273"/>
                  </a:cubicBezTo>
                  <a:cubicBezTo>
                    <a:pt x="14538" y="15715"/>
                    <a:pt x="13635" y="17214"/>
                    <a:pt x="13266" y="17640"/>
                  </a:cubicBezTo>
                  <a:cubicBezTo>
                    <a:pt x="12841" y="18126"/>
                    <a:pt x="12337" y="18326"/>
                    <a:pt x="11791" y="18326"/>
                  </a:cubicBezTo>
                  <a:cubicBezTo>
                    <a:pt x="9843" y="18326"/>
                    <a:pt x="7366" y="15774"/>
                    <a:pt x="6210" y="14445"/>
                  </a:cubicBezTo>
                  <a:lnTo>
                    <a:pt x="6206" y="14443"/>
                  </a:lnTo>
                  <a:cubicBezTo>
                    <a:pt x="4733" y="12733"/>
                    <a:pt x="1511" y="8524"/>
                    <a:pt x="3437" y="6303"/>
                  </a:cubicBezTo>
                  <a:cubicBezTo>
                    <a:pt x="3598" y="6118"/>
                    <a:pt x="3971" y="5783"/>
                    <a:pt x="4389" y="5418"/>
                  </a:cubicBezTo>
                  <a:cubicBezTo>
                    <a:pt x="4792" y="5065"/>
                    <a:pt x="5248" y="4673"/>
                    <a:pt x="5490" y="4393"/>
                  </a:cubicBezTo>
                  <a:cubicBezTo>
                    <a:pt x="5961" y="3851"/>
                    <a:pt x="6108" y="3017"/>
                    <a:pt x="4022" y="606"/>
                  </a:cubicBezTo>
                  <a:cubicBezTo>
                    <a:pt x="3661" y="182"/>
                    <a:pt x="3283" y="0"/>
                    <a:pt x="28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57" name="Google Shape;6057;p43"/>
            <p:cNvSpPr/>
            <p:nvPr/>
          </p:nvSpPr>
          <p:spPr>
            <a:xfrm>
              <a:off x="0" y="0"/>
              <a:ext cx="743784" cy="743782"/>
            </a:xfrm>
            <a:custGeom>
              <a:rect b="b" l="l" r="r" t="t"/>
              <a:pathLst>
                <a:path extrusionOk="0" h="21600" w="21566">
                  <a:moveTo>
                    <a:pt x="7375" y="4435"/>
                  </a:moveTo>
                  <a:cubicBezTo>
                    <a:pt x="7933" y="4435"/>
                    <a:pt x="8454" y="4670"/>
                    <a:pt x="8866" y="5089"/>
                  </a:cubicBezTo>
                  <a:cubicBezTo>
                    <a:pt x="9402" y="5625"/>
                    <a:pt x="11036" y="7262"/>
                    <a:pt x="9655" y="8646"/>
                  </a:cubicBezTo>
                  <a:cubicBezTo>
                    <a:pt x="9494" y="8805"/>
                    <a:pt x="9197" y="9033"/>
                    <a:pt x="8933" y="9236"/>
                  </a:cubicBezTo>
                  <a:cubicBezTo>
                    <a:pt x="8768" y="9361"/>
                    <a:pt x="8618" y="9471"/>
                    <a:pt x="8552" y="9536"/>
                  </a:cubicBezTo>
                  <a:cubicBezTo>
                    <a:pt x="8578" y="9746"/>
                    <a:pt x="9290" y="10789"/>
                    <a:pt x="10039" y="11544"/>
                  </a:cubicBezTo>
                  <a:cubicBezTo>
                    <a:pt x="10785" y="12287"/>
                    <a:pt x="11809" y="12984"/>
                    <a:pt x="12129" y="12984"/>
                  </a:cubicBezTo>
                  <a:cubicBezTo>
                    <a:pt x="12133" y="12984"/>
                    <a:pt x="12138" y="12984"/>
                    <a:pt x="12143" y="12984"/>
                  </a:cubicBezTo>
                  <a:cubicBezTo>
                    <a:pt x="12111" y="12968"/>
                    <a:pt x="12221" y="12819"/>
                    <a:pt x="12345" y="12654"/>
                  </a:cubicBezTo>
                  <a:cubicBezTo>
                    <a:pt x="12546" y="12389"/>
                    <a:pt x="12774" y="12090"/>
                    <a:pt x="12935" y="11931"/>
                  </a:cubicBezTo>
                  <a:cubicBezTo>
                    <a:pt x="13327" y="11537"/>
                    <a:pt x="13740" y="11387"/>
                    <a:pt x="14142" y="11387"/>
                  </a:cubicBezTo>
                  <a:cubicBezTo>
                    <a:pt x="15155" y="11387"/>
                    <a:pt x="16101" y="12335"/>
                    <a:pt x="16486" y="12720"/>
                  </a:cubicBezTo>
                  <a:cubicBezTo>
                    <a:pt x="17338" y="13558"/>
                    <a:pt x="17448" y="14864"/>
                    <a:pt x="16285" y="16028"/>
                  </a:cubicBezTo>
                  <a:cubicBezTo>
                    <a:pt x="15550" y="16767"/>
                    <a:pt x="14677" y="17055"/>
                    <a:pt x="13769" y="17055"/>
                  </a:cubicBezTo>
                  <a:cubicBezTo>
                    <a:pt x="11371" y="17055"/>
                    <a:pt x="8718" y="15040"/>
                    <a:pt x="7631" y="13962"/>
                  </a:cubicBezTo>
                  <a:cubicBezTo>
                    <a:pt x="6143" y="12458"/>
                    <a:pt x="2881" y="7975"/>
                    <a:pt x="5562" y="5290"/>
                  </a:cubicBezTo>
                  <a:cubicBezTo>
                    <a:pt x="6151" y="4700"/>
                    <a:pt x="6785" y="4435"/>
                    <a:pt x="7375" y="4435"/>
                  </a:cubicBezTo>
                  <a:close/>
                  <a:moveTo>
                    <a:pt x="10784" y="0"/>
                  </a:moveTo>
                  <a:cubicBezTo>
                    <a:pt x="4860" y="0"/>
                    <a:pt x="0" y="4868"/>
                    <a:pt x="0" y="10801"/>
                  </a:cubicBezTo>
                  <a:cubicBezTo>
                    <a:pt x="0" y="12560"/>
                    <a:pt x="473" y="14297"/>
                    <a:pt x="1293" y="15841"/>
                  </a:cubicBezTo>
                  <a:lnTo>
                    <a:pt x="20" y="20813"/>
                  </a:lnTo>
                  <a:cubicBezTo>
                    <a:pt x="-34" y="21029"/>
                    <a:pt x="29" y="21257"/>
                    <a:pt x="186" y="21414"/>
                  </a:cubicBezTo>
                  <a:cubicBezTo>
                    <a:pt x="307" y="21536"/>
                    <a:pt x="469" y="21600"/>
                    <a:pt x="634" y="21600"/>
                  </a:cubicBezTo>
                  <a:cubicBezTo>
                    <a:pt x="685" y="21600"/>
                    <a:pt x="736" y="21593"/>
                    <a:pt x="785" y="21581"/>
                  </a:cubicBezTo>
                  <a:lnTo>
                    <a:pt x="5750" y="20306"/>
                  </a:lnTo>
                  <a:cubicBezTo>
                    <a:pt x="7293" y="21125"/>
                    <a:pt x="9027" y="21599"/>
                    <a:pt x="10784" y="21599"/>
                  </a:cubicBezTo>
                  <a:cubicBezTo>
                    <a:pt x="16706" y="21599"/>
                    <a:pt x="21566" y="16731"/>
                    <a:pt x="21566" y="10801"/>
                  </a:cubicBezTo>
                  <a:cubicBezTo>
                    <a:pt x="21566" y="4868"/>
                    <a:pt x="16706"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58" name="Google Shape;6058;p43"/>
          <p:cNvGrpSpPr/>
          <p:nvPr/>
        </p:nvGrpSpPr>
        <p:grpSpPr>
          <a:xfrm>
            <a:off x="17538527" y="5711884"/>
            <a:ext cx="686516" cy="781079"/>
            <a:chOff x="39" y="-1"/>
            <a:chExt cx="686514" cy="781077"/>
          </a:xfrm>
        </p:grpSpPr>
        <p:sp>
          <p:nvSpPr>
            <p:cNvPr id="6059" name="Google Shape;6059;p43"/>
            <p:cNvSpPr/>
            <p:nvPr/>
          </p:nvSpPr>
          <p:spPr>
            <a:xfrm>
              <a:off x="206013" y="115940"/>
              <a:ext cx="274590" cy="274577"/>
            </a:xfrm>
            <a:custGeom>
              <a:rect b="b" l="l" r="r" t="t"/>
              <a:pathLst>
                <a:path extrusionOk="0" h="21600" w="21506">
                  <a:moveTo>
                    <a:pt x="12546" y="9001"/>
                  </a:moveTo>
                  <a:lnTo>
                    <a:pt x="12546" y="12602"/>
                  </a:lnTo>
                  <a:lnTo>
                    <a:pt x="8960" y="12602"/>
                  </a:lnTo>
                  <a:lnTo>
                    <a:pt x="8960" y="9001"/>
                  </a:lnTo>
                  <a:close/>
                  <a:moveTo>
                    <a:pt x="7157" y="0"/>
                  </a:moveTo>
                  <a:cubicBezTo>
                    <a:pt x="6171" y="0"/>
                    <a:pt x="5372" y="806"/>
                    <a:pt x="5372" y="1799"/>
                  </a:cubicBezTo>
                  <a:lnTo>
                    <a:pt x="5372" y="5400"/>
                  </a:lnTo>
                  <a:lnTo>
                    <a:pt x="1842" y="5400"/>
                  </a:lnTo>
                  <a:cubicBezTo>
                    <a:pt x="871" y="5400"/>
                    <a:pt x="45" y="6144"/>
                    <a:pt x="2" y="7113"/>
                  </a:cubicBezTo>
                  <a:cubicBezTo>
                    <a:pt x="-47" y="8146"/>
                    <a:pt x="770" y="9001"/>
                    <a:pt x="1787" y="9001"/>
                  </a:cubicBezTo>
                  <a:lnTo>
                    <a:pt x="5372" y="9001"/>
                  </a:lnTo>
                  <a:lnTo>
                    <a:pt x="5372" y="12602"/>
                  </a:lnTo>
                  <a:lnTo>
                    <a:pt x="1842" y="12602"/>
                  </a:lnTo>
                  <a:cubicBezTo>
                    <a:pt x="871" y="12602"/>
                    <a:pt x="45" y="13346"/>
                    <a:pt x="2" y="14315"/>
                  </a:cubicBezTo>
                  <a:cubicBezTo>
                    <a:pt x="-47" y="15348"/>
                    <a:pt x="770" y="16203"/>
                    <a:pt x="1787" y="16203"/>
                  </a:cubicBezTo>
                  <a:lnTo>
                    <a:pt x="5372" y="16203"/>
                  </a:lnTo>
                  <a:lnTo>
                    <a:pt x="5372" y="19749"/>
                  </a:lnTo>
                  <a:cubicBezTo>
                    <a:pt x="5372" y="20717"/>
                    <a:pt x="6116" y="21557"/>
                    <a:pt x="7081" y="21600"/>
                  </a:cubicBezTo>
                  <a:cubicBezTo>
                    <a:pt x="7108" y="21600"/>
                    <a:pt x="7139" y="21600"/>
                    <a:pt x="7166" y="21600"/>
                  </a:cubicBezTo>
                  <a:cubicBezTo>
                    <a:pt x="8155" y="21600"/>
                    <a:pt x="8960" y="20797"/>
                    <a:pt x="8960" y="19804"/>
                  </a:cubicBezTo>
                  <a:lnTo>
                    <a:pt x="8960" y="16203"/>
                  </a:lnTo>
                  <a:lnTo>
                    <a:pt x="12546" y="16203"/>
                  </a:lnTo>
                  <a:lnTo>
                    <a:pt x="12546" y="19749"/>
                  </a:lnTo>
                  <a:cubicBezTo>
                    <a:pt x="12546" y="20717"/>
                    <a:pt x="13287" y="21557"/>
                    <a:pt x="14251" y="21600"/>
                  </a:cubicBezTo>
                  <a:cubicBezTo>
                    <a:pt x="14278" y="21600"/>
                    <a:pt x="14309" y="21600"/>
                    <a:pt x="14337" y="21600"/>
                  </a:cubicBezTo>
                  <a:cubicBezTo>
                    <a:pt x="15329" y="21600"/>
                    <a:pt x="16131" y="20797"/>
                    <a:pt x="16131" y="19804"/>
                  </a:cubicBezTo>
                  <a:lnTo>
                    <a:pt x="16131" y="16203"/>
                  </a:lnTo>
                  <a:lnTo>
                    <a:pt x="19716" y="16203"/>
                  </a:lnTo>
                  <a:cubicBezTo>
                    <a:pt x="20732" y="16203"/>
                    <a:pt x="21553" y="15348"/>
                    <a:pt x="21504" y="14315"/>
                  </a:cubicBezTo>
                  <a:cubicBezTo>
                    <a:pt x="21458" y="13346"/>
                    <a:pt x="20625" y="12602"/>
                    <a:pt x="19661" y="12602"/>
                  </a:cubicBezTo>
                  <a:lnTo>
                    <a:pt x="16131" y="12602"/>
                  </a:lnTo>
                  <a:lnTo>
                    <a:pt x="16131" y="9001"/>
                  </a:lnTo>
                  <a:lnTo>
                    <a:pt x="19661" y="9001"/>
                  </a:lnTo>
                  <a:cubicBezTo>
                    <a:pt x="20625" y="9001"/>
                    <a:pt x="21458" y="8254"/>
                    <a:pt x="21504" y="7285"/>
                  </a:cubicBezTo>
                  <a:cubicBezTo>
                    <a:pt x="21553" y="6252"/>
                    <a:pt x="20732" y="5400"/>
                    <a:pt x="19716" y="5400"/>
                  </a:cubicBezTo>
                  <a:lnTo>
                    <a:pt x="16131" y="5400"/>
                  </a:lnTo>
                  <a:lnTo>
                    <a:pt x="16131" y="1851"/>
                  </a:lnTo>
                  <a:cubicBezTo>
                    <a:pt x="16131" y="879"/>
                    <a:pt x="15387" y="46"/>
                    <a:pt x="14422" y="3"/>
                  </a:cubicBezTo>
                  <a:cubicBezTo>
                    <a:pt x="14392" y="0"/>
                    <a:pt x="14361" y="0"/>
                    <a:pt x="14327" y="0"/>
                  </a:cubicBezTo>
                  <a:cubicBezTo>
                    <a:pt x="13342" y="0"/>
                    <a:pt x="12546" y="806"/>
                    <a:pt x="12546" y="1799"/>
                  </a:cubicBezTo>
                  <a:lnTo>
                    <a:pt x="12546" y="5400"/>
                  </a:lnTo>
                  <a:lnTo>
                    <a:pt x="8960" y="5400"/>
                  </a:lnTo>
                  <a:lnTo>
                    <a:pt x="8960" y="1851"/>
                  </a:lnTo>
                  <a:cubicBezTo>
                    <a:pt x="8960" y="879"/>
                    <a:pt x="8216" y="46"/>
                    <a:pt x="7252" y="3"/>
                  </a:cubicBezTo>
                  <a:cubicBezTo>
                    <a:pt x="7221" y="0"/>
                    <a:pt x="7188" y="0"/>
                    <a:pt x="71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60" name="Google Shape;6060;p43"/>
            <p:cNvSpPr/>
            <p:nvPr/>
          </p:nvSpPr>
          <p:spPr>
            <a:xfrm>
              <a:off x="137310" y="413375"/>
              <a:ext cx="412001" cy="143778"/>
            </a:xfrm>
            <a:custGeom>
              <a:rect b="b" l="l" r="r" t="t"/>
              <a:pathLst>
                <a:path extrusionOk="0" h="21600" w="20963">
                  <a:moveTo>
                    <a:pt x="1168" y="0"/>
                  </a:moveTo>
                  <a:cubicBezTo>
                    <a:pt x="239" y="0"/>
                    <a:pt x="-318" y="3054"/>
                    <a:pt x="195" y="5344"/>
                  </a:cubicBezTo>
                  <a:cubicBezTo>
                    <a:pt x="2606" y="16033"/>
                    <a:pt x="6504" y="21600"/>
                    <a:pt x="10480" y="21600"/>
                  </a:cubicBezTo>
                  <a:cubicBezTo>
                    <a:pt x="14446" y="21600"/>
                    <a:pt x="18348" y="16050"/>
                    <a:pt x="20765" y="5350"/>
                  </a:cubicBezTo>
                  <a:cubicBezTo>
                    <a:pt x="21282" y="3071"/>
                    <a:pt x="20721" y="12"/>
                    <a:pt x="19802" y="12"/>
                  </a:cubicBezTo>
                  <a:cubicBezTo>
                    <a:pt x="19800" y="12"/>
                    <a:pt x="19798" y="12"/>
                    <a:pt x="19796" y="12"/>
                  </a:cubicBezTo>
                  <a:cubicBezTo>
                    <a:pt x="19420" y="12"/>
                    <a:pt x="19050" y="540"/>
                    <a:pt x="18826" y="1539"/>
                  </a:cubicBezTo>
                  <a:cubicBezTo>
                    <a:pt x="16962" y="9796"/>
                    <a:pt x="13841" y="14723"/>
                    <a:pt x="10480" y="14723"/>
                  </a:cubicBezTo>
                  <a:cubicBezTo>
                    <a:pt x="7121" y="14723"/>
                    <a:pt x="4002" y="9796"/>
                    <a:pt x="2138" y="1550"/>
                  </a:cubicBezTo>
                  <a:cubicBezTo>
                    <a:pt x="1920" y="593"/>
                    <a:pt x="1558" y="0"/>
                    <a:pt x="11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61" name="Google Shape;6061;p43"/>
            <p:cNvSpPr/>
            <p:nvPr/>
          </p:nvSpPr>
          <p:spPr>
            <a:xfrm>
              <a:off x="39" y="-1"/>
              <a:ext cx="686514" cy="781077"/>
            </a:xfrm>
            <a:custGeom>
              <a:rect b="b" l="l" r="r" t="t"/>
              <a:pathLst>
                <a:path extrusionOk="0" h="21600" w="21600">
                  <a:moveTo>
                    <a:pt x="18000" y="1264"/>
                  </a:moveTo>
                  <a:cubicBezTo>
                    <a:pt x="19170" y="1264"/>
                    <a:pt x="20160" y="2153"/>
                    <a:pt x="20160" y="3205"/>
                  </a:cubicBezTo>
                  <a:lnTo>
                    <a:pt x="20160" y="15863"/>
                  </a:lnTo>
                  <a:cubicBezTo>
                    <a:pt x="20160" y="16911"/>
                    <a:pt x="19194" y="17762"/>
                    <a:pt x="18000" y="17762"/>
                  </a:cubicBezTo>
                  <a:lnTo>
                    <a:pt x="13680" y="17762"/>
                  </a:lnTo>
                  <a:cubicBezTo>
                    <a:pt x="13487" y="17762"/>
                    <a:pt x="13302" y="17829"/>
                    <a:pt x="13168" y="17949"/>
                  </a:cubicBezTo>
                  <a:lnTo>
                    <a:pt x="10800" y="20065"/>
                  </a:lnTo>
                  <a:lnTo>
                    <a:pt x="8432" y="17949"/>
                  </a:lnTo>
                  <a:cubicBezTo>
                    <a:pt x="8298" y="17829"/>
                    <a:pt x="8113" y="17762"/>
                    <a:pt x="7920" y="17762"/>
                  </a:cubicBezTo>
                  <a:lnTo>
                    <a:pt x="3600" y="17762"/>
                  </a:lnTo>
                  <a:cubicBezTo>
                    <a:pt x="2408" y="17762"/>
                    <a:pt x="1440" y="16911"/>
                    <a:pt x="1440" y="15863"/>
                  </a:cubicBezTo>
                  <a:lnTo>
                    <a:pt x="1440" y="3205"/>
                  </a:lnTo>
                  <a:cubicBezTo>
                    <a:pt x="1440" y="2153"/>
                    <a:pt x="2430" y="1264"/>
                    <a:pt x="3600" y="1264"/>
                  </a:cubicBezTo>
                  <a:close/>
                  <a:moveTo>
                    <a:pt x="3600" y="0"/>
                  </a:moveTo>
                  <a:cubicBezTo>
                    <a:pt x="1610" y="0"/>
                    <a:pt x="0" y="1455"/>
                    <a:pt x="0" y="3205"/>
                  </a:cubicBezTo>
                  <a:lnTo>
                    <a:pt x="0" y="15863"/>
                  </a:lnTo>
                  <a:cubicBezTo>
                    <a:pt x="0" y="17611"/>
                    <a:pt x="1612" y="19026"/>
                    <a:pt x="3600" y="19026"/>
                  </a:cubicBezTo>
                  <a:lnTo>
                    <a:pt x="7619" y="19026"/>
                  </a:lnTo>
                  <a:lnTo>
                    <a:pt x="10287" y="21411"/>
                  </a:lnTo>
                  <a:cubicBezTo>
                    <a:pt x="10421" y="21533"/>
                    <a:pt x="10607" y="21600"/>
                    <a:pt x="10800" y="21600"/>
                  </a:cubicBezTo>
                  <a:cubicBezTo>
                    <a:pt x="10994" y="21600"/>
                    <a:pt x="11179" y="21533"/>
                    <a:pt x="11314" y="21411"/>
                  </a:cubicBezTo>
                  <a:lnTo>
                    <a:pt x="13983" y="19026"/>
                  </a:lnTo>
                  <a:lnTo>
                    <a:pt x="18000" y="19026"/>
                  </a:lnTo>
                  <a:cubicBezTo>
                    <a:pt x="19986" y="19026"/>
                    <a:pt x="21600" y="17607"/>
                    <a:pt x="21600" y="15863"/>
                  </a:cubicBezTo>
                  <a:lnTo>
                    <a:pt x="21600" y="3205"/>
                  </a:lnTo>
                  <a:cubicBezTo>
                    <a:pt x="21600" y="1457"/>
                    <a:pt x="19990" y="0"/>
                    <a:pt x="180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62" name="Google Shape;6062;p43"/>
          <p:cNvGrpSpPr/>
          <p:nvPr/>
        </p:nvGrpSpPr>
        <p:grpSpPr>
          <a:xfrm>
            <a:off x="13546165" y="5711884"/>
            <a:ext cx="781078" cy="781079"/>
            <a:chOff x="-1" y="-1"/>
            <a:chExt cx="781077" cy="781077"/>
          </a:xfrm>
        </p:grpSpPr>
        <p:sp>
          <p:nvSpPr>
            <p:cNvPr id="6063" name="Google Shape;6063;p43"/>
            <p:cNvSpPr/>
            <p:nvPr/>
          </p:nvSpPr>
          <p:spPr>
            <a:xfrm>
              <a:off x="-1" y="-1"/>
              <a:ext cx="781077" cy="781077"/>
            </a:xfrm>
            <a:custGeom>
              <a:rect b="b" l="l" r="r" t="t"/>
              <a:pathLst>
                <a:path extrusionOk="0" h="21600" w="21600">
                  <a:moveTo>
                    <a:pt x="10799" y="1266"/>
                  </a:moveTo>
                  <a:cubicBezTo>
                    <a:pt x="16059" y="1266"/>
                    <a:pt x="20334" y="5542"/>
                    <a:pt x="20334" y="10801"/>
                  </a:cubicBezTo>
                  <a:cubicBezTo>
                    <a:pt x="20334" y="16058"/>
                    <a:pt x="16059" y="20334"/>
                    <a:pt x="10799" y="20334"/>
                  </a:cubicBezTo>
                  <a:cubicBezTo>
                    <a:pt x="5542" y="20334"/>
                    <a:pt x="1265" y="16058"/>
                    <a:pt x="1265" y="10801"/>
                  </a:cubicBezTo>
                  <a:cubicBezTo>
                    <a:pt x="1265" y="5542"/>
                    <a:pt x="5542" y="1266"/>
                    <a:pt x="10799" y="1266"/>
                  </a:cubicBezTo>
                  <a:close/>
                  <a:moveTo>
                    <a:pt x="10799" y="0"/>
                  </a:moveTo>
                  <a:cubicBezTo>
                    <a:pt x="4852" y="0"/>
                    <a:pt x="0" y="4854"/>
                    <a:pt x="0" y="10799"/>
                  </a:cubicBezTo>
                  <a:cubicBezTo>
                    <a:pt x="0" y="16748"/>
                    <a:pt x="4854" y="21600"/>
                    <a:pt x="10799" y="21600"/>
                  </a:cubicBezTo>
                  <a:cubicBezTo>
                    <a:pt x="16747" y="21600"/>
                    <a:pt x="21600" y="16746"/>
                    <a:pt x="21600" y="10799"/>
                  </a:cubicBezTo>
                  <a:cubicBezTo>
                    <a:pt x="21600" y="4852"/>
                    <a:pt x="16747"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64" name="Google Shape;6064;p43"/>
            <p:cNvSpPr/>
            <p:nvPr/>
          </p:nvSpPr>
          <p:spPr>
            <a:xfrm>
              <a:off x="161673" y="161714"/>
              <a:ext cx="389073" cy="455176"/>
            </a:xfrm>
            <a:custGeom>
              <a:rect b="b" l="l" r="r" t="t"/>
              <a:pathLst>
                <a:path extrusionOk="0" h="21600" w="21600">
                  <a:moveTo>
                    <a:pt x="19059" y="2410"/>
                  </a:moveTo>
                  <a:lnTo>
                    <a:pt x="19059" y="4539"/>
                  </a:lnTo>
                  <a:lnTo>
                    <a:pt x="8896" y="6276"/>
                  </a:lnTo>
                  <a:lnTo>
                    <a:pt x="8896" y="4146"/>
                  </a:lnTo>
                  <a:lnTo>
                    <a:pt x="19059" y="2410"/>
                  </a:lnTo>
                  <a:close/>
                  <a:moveTo>
                    <a:pt x="19059" y="13547"/>
                  </a:moveTo>
                  <a:lnTo>
                    <a:pt x="19059" y="15668"/>
                  </a:lnTo>
                  <a:cubicBezTo>
                    <a:pt x="19059" y="16259"/>
                    <a:pt x="18644" y="16781"/>
                    <a:pt x="18002" y="17000"/>
                  </a:cubicBezTo>
                  <a:cubicBezTo>
                    <a:pt x="17715" y="17098"/>
                    <a:pt x="17333" y="17261"/>
                    <a:pt x="16888" y="17261"/>
                  </a:cubicBezTo>
                  <a:cubicBezTo>
                    <a:pt x="16609" y="17261"/>
                    <a:pt x="16305" y="17196"/>
                    <a:pt x="15984" y="17011"/>
                  </a:cubicBezTo>
                  <a:cubicBezTo>
                    <a:pt x="14866" y="16367"/>
                    <a:pt x="15055" y="14916"/>
                    <a:pt x="16303" y="14490"/>
                  </a:cubicBezTo>
                  <a:lnTo>
                    <a:pt x="19059" y="13547"/>
                  </a:lnTo>
                  <a:close/>
                  <a:moveTo>
                    <a:pt x="6354" y="15720"/>
                  </a:moveTo>
                  <a:lnTo>
                    <a:pt x="6354" y="17840"/>
                  </a:lnTo>
                  <a:cubicBezTo>
                    <a:pt x="6354" y="18432"/>
                    <a:pt x="5940" y="18953"/>
                    <a:pt x="5300" y="19172"/>
                  </a:cubicBezTo>
                  <a:cubicBezTo>
                    <a:pt x="5009" y="19270"/>
                    <a:pt x="4627" y="19431"/>
                    <a:pt x="4184" y="19431"/>
                  </a:cubicBezTo>
                  <a:cubicBezTo>
                    <a:pt x="3904" y="19431"/>
                    <a:pt x="3600" y="19368"/>
                    <a:pt x="3279" y="19183"/>
                  </a:cubicBezTo>
                  <a:cubicBezTo>
                    <a:pt x="2162" y="18535"/>
                    <a:pt x="2350" y="17089"/>
                    <a:pt x="3598" y="16662"/>
                  </a:cubicBezTo>
                  <a:lnTo>
                    <a:pt x="6354" y="15720"/>
                  </a:lnTo>
                  <a:close/>
                  <a:moveTo>
                    <a:pt x="20333" y="0"/>
                  </a:moveTo>
                  <a:cubicBezTo>
                    <a:pt x="20248" y="0"/>
                    <a:pt x="20163" y="6"/>
                    <a:pt x="20079" y="20"/>
                  </a:cubicBezTo>
                  <a:lnTo>
                    <a:pt x="7377" y="2191"/>
                  </a:lnTo>
                  <a:cubicBezTo>
                    <a:pt x="6780" y="2293"/>
                    <a:pt x="6354" y="2738"/>
                    <a:pt x="6354" y="3257"/>
                  </a:cubicBezTo>
                  <a:lnTo>
                    <a:pt x="6354" y="13380"/>
                  </a:lnTo>
                  <a:lnTo>
                    <a:pt x="2654" y="14647"/>
                  </a:lnTo>
                  <a:cubicBezTo>
                    <a:pt x="1042" y="15195"/>
                    <a:pt x="0" y="16512"/>
                    <a:pt x="0" y="17994"/>
                  </a:cubicBezTo>
                  <a:cubicBezTo>
                    <a:pt x="0" y="19999"/>
                    <a:pt x="1910" y="21600"/>
                    <a:pt x="4219" y="21600"/>
                  </a:cubicBezTo>
                  <a:cubicBezTo>
                    <a:pt x="5126" y="21600"/>
                    <a:pt x="5695" y="21374"/>
                    <a:pt x="6244" y="21188"/>
                  </a:cubicBezTo>
                  <a:cubicBezTo>
                    <a:pt x="7852" y="20635"/>
                    <a:pt x="8896" y="19324"/>
                    <a:pt x="8896" y="17840"/>
                  </a:cubicBezTo>
                  <a:lnTo>
                    <a:pt x="8896" y="8490"/>
                  </a:lnTo>
                  <a:lnTo>
                    <a:pt x="19059" y="6752"/>
                  </a:lnTo>
                  <a:lnTo>
                    <a:pt x="19059" y="11208"/>
                  </a:lnTo>
                  <a:lnTo>
                    <a:pt x="15356" y="12475"/>
                  </a:lnTo>
                  <a:cubicBezTo>
                    <a:pt x="13748" y="13026"/>
                    <a:pt x="12704" y="14339"/>
                    <a:pt x="12704" y="15822"/>
                  </a:cubicBezTo>
                  <a:cubicBezTo>
                    <a:pt x="12704" y="17827"/>
                    <a:pt x="14612" y="19431"/>
                    <a:pt x="16923" y="19431"/>
                  </a:cubicBezTo>
                  <a:cubicBezTo>
                    <a:pt x="17830" y="19431"/>
                    <a:pt x="18397" y="19205"/>
                    <a:pt x="18946" y="19014"/>
                  </a:cubicBezTo>
                  <a:cubicBezTo>
                    <a:pt x="20558" y="18467"/>
                    <a:pt x="21600" y="17152"/>
                    <a:pt x="21600" y="15668"/>
                  </a:cubicBezTo>
                  <a:lnTo>
                    <a:pt x="21600" y="1085"/>
                  </a:lnTo>
                  <a:cubicBezTo>
                    <a:pt x="21600" y="759"/>
                    <a:pt x="21426" y="451"/>
                    <a:pt x="21136" y="245"/>
                  </a:cubicBezTo>
                  <a:cubicBezTo>
                    <a:pt x="20906" y="85"/>
                    <a:pt x="20623" y="0"/>
                    <a:pt x="203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65" name="Google Shape;6065;p43"/>
          <p:cNvGrpSpPr/>
          <p:nvPr/>
        </p:nvGrpSpPr>
        <p:grpSpPr>
          <a:xfrm>
            <a:off x="14544291" y="5907946"/>
            <a:ext cx="781055" cy="388997"/>
            <a:chOff x="39" y="0"/>
            <a:chExt cx="781053" cy="388995"/>
          </a:xfrm>
        </p:grpSpPr>
        <p:sp>
          <p:nvSpPr>
            <p:cNvPr id="6066" name="Google Shape;6066;p43"/>
            <p:cNvSpPr/>
            <p:nvPr/>
          </p:nvSpPr>
          <p:spPr>
            <a:xfrm>
              <a:off x="276128" y="91510"/>
              <a:ext cx="114380" cy="297485"/>
            </a:xfrm>
            <a:custGeom>
              <a:rect b="b" l="l" r="r" t="t"/>
              <a:pathLst>
                <a:path extrusionOk="0" h="21600" w="21600">
                  <a:moveTo>
                    <a:pt x="10800" y="3324"/>
                  </a:moveTo>
                  <a:cubicBezTo>
                    <a:pt x="11989" y="3324"/>
                    <a:pt x="12970" y="3696"/>
                    <a:pt x="12970" y="4155"/>
                  </a:cubicBezTo>
                  <a:lnTo>
                    <a:pt x="12970" y="17447"/>
                  </a:lnTo>
                  <a:cubicBezTo>
                    <a:pt x="12970" y="17904"/>
                    <a:pt x="11989" y="18276"/>
                    <a:pt x="10800" y="18276"/>
                  </a:cubicBezTo>
                  <a:cubicBezTo>
                    <a:pt x="9611" y="18276"/>
                    <a:pt x="8644" y="17904"/>
                    <a:pt x="8644" y="17447"/>
                  </a:cubicBezTo>
                  <a:lnTo>
                    <a:pt x="8644" y="4155"/>
                  </a:lnTo>
                  <a:cubicBezTo>
                    <a:pt x="8644" y="3696"/>
                    <a:pt x="9611" y="3324"/>
                    <a:pt x="10800" y="3324"/>
                  </a:cubicBezTo>
                  <a:close/>
                  <a:moveTo>
                    <a:pt x="10800" y="0"/>
                  </a:moveTo>
                  <a:cubicBezTo>
                    <a:pt x="4850" y="0"/>
                    <a:pt x="0" y="1862"/>
                    <a:pt x="0" y="4155"/>
                  </a:cubicBezTo>
                  <a:lnTo>
                    <a:pt x="0" y="17447"/>
                  </a:lnTo>
                  <a:cubicBezTo>
                    <a:pt x="0" y="19738"/>
                    <a:pt x="4850" y="21600"/>
                    <a:pt x="10800" y="21600"/>
                  </a:cubicBezTo>
                  <a:cubicBezTo>
                    <a:pt x="16757" y="21600"/>
                    <a:pt x="21600" y="19738"/>
                    <a:pt x="21600" y="17447"/>
                  </a:cubicBezTo>
                  <a:lnTo>
                    <a:pt x="21600" y="4155"/>
                  </a:lnTo>
                  <a:cubicBezTo>
                    <a:pt x="21600" y="1862"/>
                    <a:pt x="16757"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67" name="Google Shape;6067;p43"/>
            <p:cNvSpPr/>
            <p:nvPr/>
          </p:nvSpPr>
          <p:spPr>
            <a:xfrm>
              <a:off x="666712" y="160151"/>
              <a:ext cx="114380" cy="114381"/>
            </a:xfrm>
            <a:custGeom>
              <a:rect b="b" l="l" r="r" t="t"/>
              <a:pathLst>
                <a:path extrusionOk="0" h="21600" w="21600">
                  <a:moveTo>
                    <a:pt x="10800" y="8644"/>
                  </a:moveTo>
                  <a:cubicBezTo>
                    <a:pt x="11989" y="8644"/>
                    <a:pt x="12956" y="9611"/>
                    <a:pt x="12956" y="10800"/>
                  </a:cubicBezTo>
                  <a:cubicBezTo>
                    <a:pt x="12956" y="12003"/>
                    <a:pt x="11989" y="12970"/>
                    <a:pt x="10800" y="12970"/>
                  </a:cubicBezTo>
                  <a:cubicBezTo>
                    <a:pt x="9611" y="12970"/>
                    <a:pt x="8630" y="12003"/>
                    <a:pt x="8630" y="10800"/>
                  </a:cubicBezTo>
                  <a:cubicBezTo>
                    <a:pt x="8630" y="9611"/>
                    <a:pt x="9611" y="8644"/>
                    <a:pt x="10800" y="8644"/>
                  </a:cubicBezTo>
                  <a:close/>
                  <a:moveTo>
                    <a:pt x="10800" y="0"/>
                  </a:moveTo>
                  <a:cubicBezTo>
                    <a:pt x="4843" y="0"/>
                    <a:pt x="0" y="4850"/>
                    <a:pt x="0" y="10800"/>
                  </a:cubicBezTo>
                  <a:cubicBezTo>
                    <a:pt x="0" y="16757"/>
                    <a:pt x="4843" y="21600"/>
                    <a:pt x="10800" y="21600"/>
                  </a:cubicBezTo>
                  <a:cubicBezTo>
                    <a:pt x="16750" y="21600"/>
                    <a:pt x="21600" y="16757"/>
                    <a:pt x="21600" y="10800"/>
                  </a:cubicBezTo>
                  <a:cubicBezTo>
                    <a:pt x="21600" y="4850"/>
                    <a:pt x="1675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68" name="Google Shape;6068;p43"/>
            <p:cNvSpPr/>
            <p:nvPr/>
          </p:nvSpPr>
          <p:spPr>
            <a:xfrm>
              <a:off x="414935" y="0"/>
              <a:ext cx="251783" cy="388995"/>
            </a:xfrm>
            <a:custGeom>
              <a:rect b="b" l="l" r="r" t="t"/>
              <a:pathLst>
                <a:path extrusionOk="0" h="21600" w="21440">
                  <a:moveTo>
                    <a:pt x="4877" y="2542"/>
                  </a:moveTo>
                  <a:cubicBezTo>
                    <a:pt x="5412" y="2542"/>
                    <a:pt x="5845" y="2826"/>
                    <a:pt x="5845" y="3176"/>
                  </a:cubicBezTo>
                  <a:lnTo>
                    <a:pt x="5845" y="13080"/>
                  </a:lnTo>
                  <a:lnTo>
                    <a:pt x="13931" y="7810"/>
                  </a:lnTo>
                  <a:cubicBezTo>
                    <a:pt x="14120" y="7686"/>
                    <a:pt x="14370" y="7623"/>
                    <a:pt x="14616" y="7623"/>
                  </a:cubicBezTo>
                  <a:cubicBezTo>
                    <a:pt x="14866" y="7623"/>
                    <a:pt x="15116" y="7686"/>
                    <a:pt x="15302" y="7810"/>
                  </a:cubicBezTo>
                  <a:cubicBezTo>
                    <a:pt x="15685" y="8057"/>
                    <a:pt x="15685" y="8459"/>
                    <a:pt x="15302" y="8709"/>
                  </a:cubicBezTo>
                  <a:lnTo>
                    <a:pt x="10805" y="11643"/>
                  </a:lnTo>
                  <a:lnTo>
                    <a:pt x="17376" y="18071"/>
                  </a:lnTo>
                  <a:cubicBezTo>
                    <a:pt x="17572" y="18264"/>
                    <a:pt x="17552" y="18450"/>
                    <a:pt x="17522" y="18550"/>
                  </a:cubicBezTo>
                  <a:cubicBezTo>
                    <a:pt x="17496" y="18648"/>
                    <a:pt x="17399" y="18828"/>
                    <a:pt x="17106" y="18954"/>
                  </a:cubicBezTo>
                  <a:cubicBezTo>
                    <a:pt x="16940" y="19023"/>
                    <a:pt x="16763" y="19058"/>
                    <a:pt x="16570" y="19058"/>
                  </a:cubicBezTo>
                  <a:cubicBezTo>
                    <a:pt x="16241" y="19058"/>
                    <a:pt x="15935" y="18954"/>
                    <a:pt x="15758" y="18778"/>
                  </a:cubicBezTo>
                  <a:lnTo>
                    <a:pt x="9397" y="12561"/>
                  </a:lnTo>
                  <a:lnTo>
                    <a:pt x="5845" y="14875"/>
                  </a:lnTo>
                  <a:lnTo>
                    <a:pt x="5845" y="18424"/>
                  </a:lnTo>
                  <a:cubicBezTo>
                    <a:pt x="5845" y="18774"/>
                    <a:pt x="5412" y="19063"/>
                    <a:pt x="4877" y="19063"/>
                  </a:cubicBezTo>
                  <a:cubicBezTo>
                    <a:pt x="4341" y="19063"/>
                    <a:pt x="3898" y="18774"/>
                    <a:pt x="3898" y="18424"/>
                  </a:cubicBezTo>
                  <a:lnTo>
                    <a:pt x="3898" y="3176"/>
                  </a:lnTo>
                  <a:cubicBezTo>
                    <a:pt x="3898" y="2826"/>
                    <a:pt x="4341" y="2542"/>
                    <a:pt x="4877" y="2542"/>
                  </a:cubicBezTo>
                  <a:close/>
                  <a:moveTo>
                    <a:pt x="4877" y="0"/>
                  </a:moveTo>
                  <a:cubicBezTo>
                    <a:pt x="2190" y="0"/>
                    <a:pt x="0" y="1426"/>
                    <a:pt x="0" y="3176"/>
                  </a:cubicBezTo>
                  <a:lnTo>
                    <a:pt x="0" y="18424"/>
                  </a:lnTo>
                  <a:cubicBezTo>
                    <a:pt x="0" y="20176"/>
                    <a:pt x="2190" y="21600"/>
                    <a:pt x="4877" y="21600"/>
                  </a:cubicBezTo>
                  <a:cubicBezTo>
                    <a:pt x="7560" y="21600"/>
                    <a:pt x="9746" y="20176"/>
                    <a:pt x="9746" y="18424"/>
                  </a:cubicBezTo>
                  <a:lnTo>
                    <a:pt x="9746" y="17480"/>
                  </a:lnTo>
                  <a:lnTo>
                    <a:pt x="12513" y="20187"/>
                  </a:lnTo>
                  <a:cubicBezTo>
                    <a:pt x="13418" y="21075"/>
                    <a:pt x="14933" y="21600"/>
                    <a:pt x="16570" y="21600"/>
                  </a:cubicBezTo>
                  <a:cubicBezTo>
                    <a:pt x="17536" y="21600"/>
                    <a:pt x="18464" y="21415"/>
                    <a:pt x="19267" y="21066"/>
                  </a:cubicBezTo>
                  <a:cubicBezTo>
                    <a:pt x="20348" y="20597"/>
                    <a:pt x="21087" y="19879"/>
                    <a:pt x="21344" y="19047"/>
                  </a:cubicBezTo>
                  <a:cubicBezTo>
                    <a:pt x="21600" y="18214"/>
                    <a:pt x="21340" y="17367"/>
                    <a:pt x="20621" y="16662"/>
                  </a:cubicBezTo>
                  <a:lnTo>
                    <a:pt x="15821" y="11965"/>
                  </a:lnTo>
                  <a:lnTo>
                    <a:pt x="18058" y="10506"/>
                  </a:lnTo>
                  <a:cubicBezTo>
                    <a:pt x="19962" y="9266"/>
                    <a:pt x="19962" y="7250"/>
                    <a:pt x="18058" y="6015"/>
                  </a:cubicBezTo>
                  <a:cubicBezTo>
                    <a:pt x="17113" y="5394"/>
                    <a:pt x="15865" y="5084"/>
                    <a:pt x="14616" y="5084"/>
                  </a:cubicBezTo>
                  <a:cubicBezTo>
                    <a:pt x="13368" y="5084"/>
                    <a:pt x="12120" y="5394"/>
                    <a:pt x="11171" y="6015"/>
                  </a:cubicBezTo>
                  <a:lnTo>
                    <a:pt x="9746" y="6944"/>
                  </a:lnTo>
                  <a:lnTo>
                    <a:pt x="9746" y="3176"/>
                  </a:lnTo>
                  <a:cubicBezTo>
                    <a:pt x="9746" y="1426"/>
                    <a:pt x="7560" y="0"/>
                    <a:pt x="48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69" name="Google Shape;6069;p43"/>
            <p:cNvSpPr/>
            <p:nvPr/>
          </p:nvSpPr>
          <p:spPr>
            <a:xfrm>
              <a:off x="39" y="0"/>
              <a:ext cx="251722" cy="388995"/>
            </a:xfrm>
            <a:custGeom>
              <a:rect b="b" l="l" r="r" t="t"/>
              <a:pathLst>
                <a:path extrusionOk="0" h="21600" w="21441">
                  <a:moveTo>
                    <a:pt x="4871" y="2542"/>
                  </a:moveTo>
                  <a:cubicBezTo>
                    <a:pt x="5407" y="2542"/>
                    <a:pt x="5847" y="2826"/>
                    <a:pt x="5847" y="3176"/>
                  </a:cubicBezTo>
                  <a:lnTo>
                    <a:pt x="5847" y="13080"/>
                  </a:lnTo>
                  <a:lnTo>
                    <a:pt x="13928" y="7810"/>
                  </a:lnTo>
                  <a:cubicBezTo>
                    <a:pt x="14118" y="7686"/>
                    <a:pt x="14368" y="7623"/>
                    <a:pt x="14618" y="7623"/>
                  </a:cubicBezTo>
                  <a:cubicBezTo>
                    <a:pt x="14867" y="7623"/>
                    <a:pt x="15117" y="7686"/>
                    <a:pt x="15307" y="7810"/>
                  </a:cubicBezTo>
                  <a:cubicBezTo>
                    <a:pt x="15686" y="8057"/>
                    <a:pt x="15686" y="8459"/>
                    <a:pt x="15307" y="8709"/>
                  </a:cubicBezTo>
                  <a:lnTo>
                    <a:pt x="10802" y="11643"/>
                  </a:lnTo>
                  <a:lnTo>
                    <a:pt x="17375" y="18071"/>
                  </a:lnTo>
                  <a:cubicBezTo>
                    <a:pt x="17571" y="18264"/>
                    <a:pt x="17551" y="18450"/>
                    <a:pt x="17524" y="18550"/>
                  </a:cubicBezTo>
                  <a:cubicBezTo>
                    <a:pt x="17494" y="18648"/>
                    <a:pt x="17398" y="18828"/>
                    <a:pt x="17105" y="18954"/>
                  </a:cubicBezTo>
                  <a:cubicBezTo>
                    <a:pt x="16945" y="19023"/>
                    <a:pt x="16762" y="19058"/>
                    <a:pt x="16569" y="19058"/>
                  </a:cubicBezTo>
                  <a:cubicBezTo>
                    <a:pt x="16239" y="19058"/>
                    <a:pt x="15939" y="18954"/>
                    <a:pt x="15756" y="18778"/>
                  </a:cubicBezTo>
                  <a:lnTo>
                    <a:pt x="9400" y="12561"/>
                  </a:lnTo>
                  <a:lnTo>
                    <a:pt x="5847" y="14875"/>
                  </a:lnTo>
                  <a:lnTo>
                    <a:pt x="5847" y="18424"/>
                  </a:lnTo>
                  <a:cubicBezTo>
                    <a:pt x="5847" y="18774"/>
                    <a:pt x="5407" y="19063"/>
                    <a:pt x="4871" y="19063"/>
                  </a:cubicBezTo>
                  <a:cubicBezTo>
                    <a:pt x="4335" y="19063"/>
                    <a:pt x="3899" y="18774"/>
                    <a:pt x="3899" y="18424"/>
                  </a:cubicBezTo>
                  <a:lnTo>
                    <a:pt x="3899" y="3176"/>
                  </a:lnTo>
                  <a:cubicBezTo>
                    <a:pt x="3899" y="2826"/>
                    <a:pt x="4335" y="2542"/>
                    <a:pt x="4871" y="2542"/>
                  </a:cubicBezTo>
                  <a:close/>
                  <a:moveTo>
                    <a:pt x="4871" y="0"/>
                  </a:moveTo>
                  <a:cubicBezTo>
                    <a:pt x="2184" y="0"/>
                    <a:pt x="0" y="1426"/>
                    <a:pt x="0" y="3176"/>
                  </a:cubicBezTo>
                  <a:lnTo>
                    <a:pt x="0" y="18424"/>
                  </a:lnTo>
                  <a:cubicBezTo>
                    <a:pt x="0" y="20176"/>
                    <a:pt x="2184" y="21600"/>
                    <a:pt x="4871" y="21600"/>
                  </a:cubicBezTo>
                  <a:cubicBezTo>
                    <a:pt x="7555" y="21600"/>
                    <a:pt x="9743" y="20176"/>
                    <a:pt x="9743" y="18424"/>
                  </a:cubicBezTo>
                  <a:lnTo>
                    <a:pt x="9743" y="17480"/>
                  </a:lnTo>
                  <a:lnTo>
                    <a:pt x="12510" y="20187"/>
                  </a:lnTo>
                  <a:cubicBezTo>
                    <a:pt x="13419" y="21075"/>
                    <a:pt x="14931" y="21600"/>
                    <a:pt x="16569" y="21600"/>
                  </a:cubicBezTo>
                  <a:cubicBezTo>
                    <a:pt x="17534" y="21600"/>
                    <a:pt x="18470" y="21415"/>
                    <a:pt x="19266" y="21066"/>
                  </a:cubicBezTo>
                  <a:cubicBezTo>
                    <a:pt x="20351" y="20597"/>
                    <a:pt x="21094" y="19879"/>
                    <a:pt x="21347" y="19047"/>
                  </a:cubicBezTo>
                  <a:cubicBezTo>
                    <a:pt x="21600" y="18214"/>
                    <a:pt x="21340" y="17367"/>
                    <a:pt x="20621" y="16662"/>
                  </a:cubicBezTo>
                  <a:lnTo>
                    <a:pt x="15820" y="11965"/>
                  </a:lnTo>
                  <a:lnTo>
                    <a:pt x="18064" y="10506"/>
                  </a:lnTo>
                  <a:cubicBezTo>
                    <a:pt x="19962" y="9266"/>
                    <a:pt x="19962" y="7250"/>
                    <a:pt x="18064" y="6015"/>
                  </a:cubicBezTo>
                  <a:cubicBezTo>
                    <a:pt x="17115" y="5394"/>
                    <a:pt x="15866" y="5084"/>
                    <a:pt x="14618" y="5084"/>
                  </a:cubicBezTo>
                  <a:cubicBezTo>
                    <a:pt x="13369" y="5084"/>
                    <a:pt x="12120" y="5394"/>
                    <a:pt x="11175" y="6015"/>
                  </a:cubicBezTo>
                  <a:lnTo>
                    <a:pt x="9743" y="6944"/>
                  </a:lnTo>
                  <a:lnTo>
                    <a:pt x="9743" y="3176"/>
                  </a:lnTo>
                  <a:cubicBezTo>
                    <a:pt x="9743" y="1426"/>
                    <a:pt x="7555" y="0"/>
                    <a:pt x="48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70" name="Google Shape;6070;p43"/>
          <p:cNvGrpSpPr/>
          <p:nvPr/>
        </p:nvGrpSpPr>
        <p:grpSpPr>
          <a:xfrm>
            <a:off x="16540401" y="5711884"/>
            <a:ext cx="781079" cy="781079"/>
            <a:chOff x="-1" y="-1"/>
            <a:chExt cx="781077" cy="781077"/>
          </a:xfrm>
        </p:grpSpPr>
        <p:sp>
          <p:nvSpPr>
            <p:cNvPr id="6071" name="Google Shape;6071;p43"/>
            <p:cNvSpPr/>
            <p:nvPr/>
          </p:nvSpPr>
          <p:spPr>
            <a:xfrm>
              <a:off x="184581" y="138809"/>
              <a:ext cx="411941" cy="503491"/>
            </a:xfrm>
            <a:custGeom>
              <a:rect b="b" l="l" r="r" t="t"/>
              <a:pathLst>
                <a:path extrusionOk="0" h="21600" w="21600">
                  <a:moveTo>
                    <a:pt x="10802" y="1964"/>
                  </a:moveTo>
                  <a:cubicBezTo>
                    <a:pt x="15432" y="1964"/>
                    <a:pt x="19200" y="5046"/>
                    <a:pt x="19200" y="8836"/>
                  </a:cubicBezTo>
                  <a:cubicBezTo>
                    <a:pt x="19200" y="10518"/>
                    <a:pt x="17865" y="13074"/>
                    <a:pt x="15625" y="15667"/>
                  </a:cubicBezTo>
                  <a:cubicBezTo>
                    <a:pt x="13348" y="18306"/>
                    <a:pt x="11345" y="19561"/>
                    <a:pt x="10802" y="19633"/>
                  </a:cubicBezTo>
                  <a:cubicBezTo>
                    <a:pt x="10255" y="19561"/>
                    <a:pt x="8256" y="18306"/>
                    <a:pt x="5975" y="15667"/>
                  </a:cubicBezTo>
                  <a:cubicBezTo>
                    <a:pt x="3739" y="13074"/>
                    <a:pt x="2400" y="10518"/>
                    <a:pt x="2400" y="8836"/>
                  </a:cubicBezTo>
                  <a:cubicBezTo>
                    <a:pt x="2400" y="5046"/>
                    <a:pt x="6168" y="1964"/>
                    <a:pt x="10802" y="1964"/>
                  </a:cubicBezTo>
                  <a:close/>
                  <a:moveTo>
                    <a:pt x="10802" y="0"/>
                  </a:moveTo>
                  <a:cubicBezTo>
                    <a:pt x="4848" y="0"/>
                    <a:pt x="0" y="3963"/>
                    <a:pt x="0" y="8836"/>
                  </a:cubicBezTo>
                  <a:cubicBezTo>
                    <a:pt x="0" y="11878"/>
                    <a:pt x="2886" y="15506"/>
                    <a:pt x="4126" y="16924"/>
                  </a:cubicBezTo>
                  <a:cubicBezTo>
                    <a:pt x="5083" y="18021"/>
                    <a:pt x="8398" y="21600"/>
                    <a:pt x="10802" y="21600"/>
                  </a:cubicBezTo>
                  <a:cubicBezTo>
                    <a:pt x="13206" y="21600"/>
                    <a:pt x="16517" y="18021"/>
                    <a:pt x="17478" y="16924"/>
                  </a:cubicBezTo>
                  <a:cubicBezTo>
                    <a:pt x="18718" y="15506"/>
                    <a:pt x="21600" y="11878"/>
                    <a:pt x="21600" y="8836"/>
                  </a:cubicBezTo>
                  <a:cubicBezTo>
                    <a:pt x="21600" y="3963"/>
                    <a:pt x="16754"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72" name="Google Shape;6072;p43"/>
            <p:cNvSpPr/>
            <p:nvPr/>
          </p:nvSpPr>
          <p:spPr>
            <a:xfrm>
              <a:off x="-1" y="-1"/>
              <a:ext cx="781077" cy="781077"/>
            </a:xfrm>
            <a:custGeom>
              <a:rect b="b" l="l" r="r" t="t"/>
              <a:pathLst>
                <a:path extrusionOk="0" h="21600" w="21600">
                  <a:moveTo>
                    <a:pt x="10802" y="1266"/>
                  </a:moveTo>
                  <a:cubicBezTo>
                    <a:pt x="16059" y="1266"/>
                    <a:pt x="20336" y="5542"/>
                    <a:pt x="20336" y="10801"/>
                  </a:cubicBezTo>
                  <a:cubicBezTo>
                    <a:pt x="20336" y="16058"/>
                    <a:pt x="16059" y="20334"/>
                    <a:pt x="10802" y="20334"/>
                  </a:cubicBezTo>
                  <a:cubicBezTo>
                    <a:pt x="5542" y="20334"/>
                    <a:pt x="1266" y="16058"/>
                    <a:pt x="1266" y="10801"/>
                  </a:cubicBezTo>
                  <a:cubicBezTo>
                    <a:pt x="1266" y="5542"/>
                    <a:pt x="5542" y="1266"/>
                    <a:pt x="10802" y="1266"/>
                  </a:cubicBezTo>
                  <a:close/>
                  <a:moveTo>
                    <a:pt x="10802" y="0"/>
                  </a:moveTo>
                  <a:cubicBezTo>
                    <a:pt x="4854" y="0"/>
                    <a:pt x="0" y="4854"/>
                    <a:pt x="0" y="10799"/>
                  </a:cubicBezTo>
                  <a:cubicBezTo>
                    <a:pt x="0" y="16746"/>
                    <a:pt x="4854" y="21600"/>
                    <a:pt x="10802" y="21600"/>
                  </a:cubicBezTo>
                  <a:cubicBezTo>
                    <a:pt x="16748" y="21600"/>
                    <a:pt x="21600" y="16746"/>
                    <a:pt x="21600" y="10799"/>
                  </a:cubicBezTo>
                  <a:cubicBezTo>
                    <a:pt x="21600" y="4852"/>
                    <a:pt x="16747" y="0"/>
                    <a:pt x="1080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73" name="Google Shape;6073;p43"/>
            <p:cNvSpPr/>
            <p:nvPr/>
          </p:nvSpPr>
          <p:spPr>
            <a:xfrm>
              <a:off x="276129" y="230357"/>
              <a:ext cx="228840" cy="228800"/>
            </a:xfrm>
            <a:custGeom>
              <a:rect b="b" l="l" r="r" t="t"/>
              <a:pathLst>
                <a:path extrusionOk="0" h="21600" w="21600">
                  <a:moveTo>
                    <a:pt x="10804" y="4321"/>
                  </a:moveTo>
                  <a:cubicBezTo>
                    <a:pt x="14372" y="4321"/>
                    <a:pt x="17283" y="7226"/>
                    <a:pt x="17283" y="10802"/>
                  </a:cubicBezTo>
                  <a:cubicBezTo>
                    <a:pt x="17283" y="14374"/>
                    <a:pt x="14372" y="17279"/>
                    <a:pt x="10804" y="17279"/>
                  </a:cubicBezTo>
                  <a:cubicBezTo>
                    <a:pt x="7225" y="17279"/>
                    <a:pt x="4321" y="14374"/>
                    <a:pt x="4321" y="10802"/>
                  </a:cubicBezTo>
                  <a:cubicBezTo>
                    <a:pt x="7892" y="10802"/>
                    <a:pt x="10804" y="7890"/>
                    <a:pt x="10804" y="4321"/>
                  </a:cubicBezTo>
                  <a:close/>
                  <a:moveTo>
                    <a:pt x="10804" y="0"/>
                  </a:moveTo>
                  <a:cubicBezTo>
                    <a:pt x="9796" y="0"/>
                    <a:pt x="8760" y="170"/>
                    <a:pt x="7623" y="520"/>
                  </a:cubicBezTo>
                  <a:cubicBezTo>
                    <a:pt x="6391" y="900"/>
                    <a:pt x="5763" y="2270"/>
                    <a:pt x="6287" y="3451"/>
                  </a:cubicBezTo>
                  <a:cubicBezTo>
                    <a:pt x="6955" y="4960"/>
                    <a:pt x="5789" y="6477"/>
                    <a:pt x="4343" y="6477"/>
                  </a:cubicBezTo>
                  <a:cubicBezTo>
                    <a:pt x="4055" y="6477"/>
                    <a:pt x="3756" y="6418"/>
                    <a:pt x="3461" y="6285"/>
                  </a:cubicBezTo>
                  <a:cubicBezTo>
                    <a:pt x="3173" y="6159"/>
                    <a:pt x="2878" y="6100"/>
                    <a:pt x="2587" y="6100"/>
                  </a:cubicBezTo>
                  <a:cubicBezTo>
                    <a:pt x="1671" y="6100"/>
                    <a:pt x="808" y="6687"/>
                    <a:pt x="524" y="7624"/>
                  </a:cubicBezTo>
                  <a:cubicBezTo>
                    <a:pt x="170" y="8754"/>
                    <a:pt x="0" y="9798"/>
                    <a:pt x="0" y="10802"/>
                  </a:cubicBezTo>
                  <a:cubicBezTo>
                    <a:pt x="0" y="16758"/>
                    <a:pt x="4845" y="21600"/>
                    <a:pt x="10804" y="21600"/>
                  </a:cubicBezTo>
                  <a:cubicBezTo>
                    <a:pt x="16755" y="21600"/>
                    <a:pt x="21600" y="16758"/>
                    <a:pt x="21600" y="10802"/>
                  </a:cubicBezTo>
                  <a:cubicBezTo>
                    <a:pt x="21600" y="4842"/>
                    <a:pt x="16755" y="0"/>
                    <a:pt x="108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74" name="Google Shape;6074;p43"/>
          <p:cNvGrpSpPr/>
          <p:nvPr/>
        </p:nvGrpSpPr>
        <p:grpSpPr>
          <a:xfrm>
            <a:off x="15542316" y="5711884"/>
            <a:ext cx="781079" cy="781079"/>
            <a:chOff x="-1" y="-1"/>
            <a:chExt cx="781077" cy="781077"/>
          </a:xfrm>
        </p:grpSpPr>
        <p:sp>
          <p:nvSpPr>
            <p:cNvPr id="6075" name="Google Shape;6075;p43"/>
            <p:cNvSpPr/>
            <p:nvPr/>
          </p:nvSpPr>
          <p:spPr>
            <a:xfrm>
              <a:off x="-1" y="-1"/>
              <a:ext cx="781077" cy="781077"/>
            </a:xfrm>
            <a:custGeom>
              <a:rect b="b" l="l" r="r" t="t"/>
              <a:pathLst>
                <a:path extrusionOk="0" h="21600" w="21600">
                  <a:moveTo>
                    <a:pt x="10801" y="1266"/>
                  </a:moveTo>
                  <a:cubicBezTo>
                    <a:pt x="16058" y="1266"/>
                    <a:pt x="20336" y="5542"/>
                    <a:pt x="20336" y="10801"/>
                  </a:cubicBezTo>
                  <a:cubicBezTo>
                    <a:pt x="20336" y="16058"/>
                    <a:pt x="16058" y="20334"/>
                    <a:pt x="10801" y="20334"/>
                  </a:cubicBezTo>
                  <a:cubicBezTo>
                    <a:pt x="5542" y="20334"/>
                    <a:pt x="1266" y="16058"/>
                    <a:pt x="1266" y="10801"/>
                  </a:cubicBezTo>
                  <a:cubicBezTo>
                    <a:pt x="1266" y="5542"/>
                    <a:pt x="5542" y="1266"/>
                    <a:pt x="10801" y="1266"/>
                  </a:cubicBezTo>
                  <a:close/>
                  <a:moveTo>
                    <a:pt x="10801" y="0"/>
                  </a:moveTo>
                  <a:cubicBezTo>
                    <a:pt x="4854" y="0"/>
                    <a:pt x="0" y="4854"/>
                    <a:pt x="0" y="10799"/>
                  </a:cubicBezTo>
                  <a:cubicBezTo>
                    <a:pt x="0" y="16748"/>
                    <a:pt x="4854" y="21600"/>
                    <a:pt x="10801" y="21600"/>
                  </a:cubicBezTo>
                  <a:cubicBezTo>
                    <a:pt x="16748" y="21600"/>
                    <a:pt x="21600" y="16746"/>
                    <a:pt x="21600" y="10799"/>
                  </a:cubicBezTo>
                  <a:cubicBezTo>
                    <a:pt x="21600" y="4852"/>
                    <a:pt x="16746"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76" name="Google Shape;6076;p43"/>
            <p:cNvSpPr/>
            <p:nvPr/>
          </p:nvSpPr>
          <p:spPr>
            <a:xfrm>
              <a:off x="92994" y="138770"/>
              <a:ext cx="595082" cy="503530"/>
            </a:xfrm>
            <a:custGeom>
              <a:rect b="b" l="l" r="r" t="t"/>
              <a:pathLst>
                <a:path extrusionOk="0" h="21600" w="21600">
                  <a:moveTo>
                    <a:pt x="17445" y="1965"/>
                  </a:moveTo>
                  <a:cubicBezTo>
                    <a:pt x="17905" y="1965"/>
                    <a:pt x="18277" y="2406"/>
                    <a:pt x="18277" y="2946"/>
                  </a:cubicBezTo>
                  <a:cubicBezTo>
                    <a:pt x="18277" y="3486"/>
                    <a:pt x="17902" y="3929"/>
                    <a:pt x="17445" y="3929"/>
                  </a:cubicBezTo>
                  <a:cubicBezTo>
                    <a:pt x="16989" y="3929"/>
                    <a:pt x="16614" y="3486"/>
                    <a:pt x="16614" y="2946"/>
                  </a:cubicBezTo>
                  <a:cubicBezTo>
                    <a:pt x="16614" y="2406"/>
                    <a:pt x="16989" y="1965"/>
                    <a:pt x="17445" y="1965"/>
                  </a:cubicBezTo>
                  <a:close/>
                  <a:moveTo>
                    <a:pt x="3324" y="7856"/>
                  </a:moveTo>
                  <a:cubicBezTo>
                    <a:pt x="3678" y="7856"/>
                    <a:pt x="4011" y="7987"/>
                    <a:pt x="4288" y="8220"/>
                  </a:cubicBezTo>
                  <a:cubicBezTo>
                    <a:pt x="3306" y="9072"/>
                    <a:pt x="2584" y="10086"/>
                    <a:pt x="2147" y="11197"/>
                  </a:cubicBezTo>
                  <a:cubicBezTo>
                    <a:pt x="1846" y="10834"/>
                    <a:pt x="1664" y="10341"/>
                    <a:pt x="1664" y="9820"/>
                  </a:cubicBezTo>
                  <a:cubicBezTo>
                    <a:pt x="1664" y="8737"/>
                    <a:pt x="2408" y="7856"/>
                    <a:pt x="3324" y="7856"/>
                  </a:cubicBezTo>
                  <a:close/>
                  <a:moveTo>
                    <a:pt x="18277" y="7856"/>
                  </a:moveTo>
                  <a:cubicBezTo>
                    <a:pt x="19192" y="7856"/>
                    <a:pt x="19938" y="8733"/>
                    <a:pt x="19938" y="9817"/>
                  </a:cubicBezTo>
                  <a:cubicBezTo>
                    <a:pt x="19938" y="10341"/>
                    <a:pt x="19755" y="10834"/>
                    <a:pt x="19456" y="11197"/>
                  </a:cubicBezTo>
                  <a:cubicBezTo>
                    <a:pt x="19019" y="10086"/>
                    <a:pt x="18294" y="9072"/>
                    <a:pt x="17312" y="8220"/>
                  </a:cubicBezTo>
                  <a:cubicBezTo>
                    <a:pt x="17589" y="7987"/>
                    <a:pt x="17925" y="7856"/>
                    <a:pt x="18277" y="7856"/>
                  </a:cubicBezTo>
                  <a:close/>
                  <a:moveTo>
                    <a:pt x="10806" y="7856"/>
                  </a:moveTo>
                  <a:cubicBezTo>
                    <a:pt x="12852" y="7856"/>
                    <a:pt x="14767" y="8509"/>
                    <a:pt x="16198" y="9689"/>
                  </a:cubicBezTo>
                  <a:cubicBezTo>
                    <a:pt x="17538" y="10799"/>
                    <a:pt x="18277" y="12240"/>
                    <a:pt x="18277" y="13744"/>
                  </a:cubicBezTo>
                  <a:cubicBezTo>
                    <a:pt x="18277" y="15251"/>
                    <a:pt x="17538" y="16690"/>
                    <a:pt x="16198" y="17800"/>
                  </a:cubicBezTo>
                  <a:cubicBezTo>
                    <a:pt x="14767" y="18982"/>
                    <a:pt x="12850" y="19636"/>
                    <a:pt x="10801" y="19636"/>
                  </a:cubicBezTo>
                  <a:cubicBezTo>
                    <a:pt x="8750" y="19636"/>
                    <a:pt x="6833" y="18982"/>
                    <a:pt x="5402" y="17800"/>
                  </a:cubicBezTo>
                  <a:cubicBezTo>
                    <a:pt x="4062" y="16690"/>
                    <a:pt x="3324" y="15251"/>
                    <a:pt x="3324" y="13744"/>
                  </a:cubicBezTo>
                  <a:cubicBezTo>
                    <a:pt x="3324" y="12240"/>
                    <a:pt x="4062" y="10799"/>
                    <a:pt x="5402" y="9689"/>
                  </a:cubicBezTo>
                  <a:cubicBezTo>
                    <a:pt x="6833" y="8509"/>
                    <a:pt x="8748" y="7856"/>
                    <a:pt x="10796" y="7856"/>
                  </a:cubicBezTo>
                  <a:close/>
                  <a:moveTo>
                    <a:pt x="12461" y="0"/>
                  </a:moveTo>
                  <a:cubicBezTo>
                    <a:pt x="12115" y="0"/>
                    <a:pt x="11790" y="262"/>
                    <a:pt x="11675" y="674"/>
                  </a:cubicBezTo>
                  <a:lnTo>
                    <a:pt x="10196" y="5909"/>
                  </a:lnTo>
                  <a:cubicBezTo>
                    <a:pt x="8606" y="5997"/>
                    <a:pt x="7092" y="6433"/>
                    <a:pt x="5779" y="7170"/>
                  </a:cubicBezTo>
                  <a:cubicBezTo>
                    <a:pt x="5156" y="6367"/>
                    <a:pt x="4272" y="5893"/>
                    <a:pt x="3324" y="5893"/>
                  </a:cubicBezTo>
                  <a:cubicBezTo>
                    <a:pt x="1491" y="5893"/>
                    <a:pt x="0" y="7655"/>
                    <a:pt x="0" y="9820"/>
                  </a:cubicBezTo>
                  <a:cubicBezTo>
                    <a:pt x="0" y="11239"/>
                    <a:pt x="665" y="12540"/>
                    <a:pt x="1683" y="13229"/>
                  </a:cubicBezTo>
                  <a:cubicBezTo>
                    <a:pt x="1670" y="13400"/>
                    <a:pt x="1662" y="13573"/>
                    <a:pt x="1662" y="13744"/>
                  </a:cubicBezTo>
                  <a:cubicBezTo>
                    <a:pt x="1662" y="15910"/>
                    <a:pt x="2653" y="17921"/>
                    <a:pt x="4451" y="19407"/>
                  </a:cubicBezTo>
                  <a:cubicBezTo>
                    <a:pt x="6158" y="20819"/>
                    <a:pt x="8411" y="21600"/>
                    <a:pt x="10799" y="21600"/>
                  </a:cubicBezTo>
                  <a:cubicBezTo>
                    <a:pt x="13186" y="21600"/>
                    <a:pt x="15442" y="20819"/>
                    <a:pt x="17149" y="19407"/>
                  </a:cubicBezTo>
                  <a:cubicBezTo>
                    <a:pt x="18947" y="17921"/>
                    <a:pt x="19936" y="15910"/>
                    <a:pt x="19936" y="13744"/>
                  </a:cubicBezTo>
                  <a:cubicBezTo>
                    <a:pt x="19936" y="13573"/>
                    <a:pt x="19930" y="13400"/>
                    <a:pt x="19917" y="13229"/>
                  </a:cubicBezTo>
                  <a:cubicBezTo>
                    <a:pt x="20935" y="12540"/>
                    <a:pt x="21600" y="11239"/>
                    <a:pt x="21600" y="9820"/>
                  </a:cubicBezTo>
                  <a:cubicBezTo>
                    <a:pt x="21600" y="7655"/>
                    <a:pt x="20109" y="5893"/>
                    <a:pt x="18277" y="5893"/>
                  </a:cubicBezTo>
                  <a:cubicBezTo>
                    <a:pt x="17328" y="5893"/>
                    <a:pt x="16444" y="6367"/>
                    <a:pt x="15824" y="7170"/>
                  </a:cubicBezTo>
                  <a:cubicBezTo>
                    <a:pt x="14657" y="6515"/>
                    <a:pt x="13332" y="6097"/>
                    <a:pt x="11936" y="5951"/>
                  </a:cubicBezTo>
                  <a:lnTo>
                    <a:pt x="12987" y="2225"/>
                  </a:lnTo>
                  <a:lnTo>
                    <a:pt x="14955" y="3000"/>
                  </a:lnTo>
                  <a:cubicBezTo>
                    <a:pt x="14978" y="4598"/>
                    <a:pt x="16088" y="5893"/>
                    <a:pt x="17445" y="5893"/>
                  </a:cubicBezTo>
                  <a:cubicBezTo>
                    <a:pt x="18819" y="5893"/>
                    <a:pt x="19938" y="4570"/>
                    <a:pt x="19938" y="2946"/>
                  </a:cubicBezTo>
                  <a:cubicBezTo>
                    <a:pt x="19938" y="1325"/>
                    <a:pt x="18819" y="2"/>
                    <a:pt x="17445" y="2"/>
                  </a:cubicBezTo>
                  <a:cubicBezTo>
                    <a:pt x="16647" y="2"/>
                    <a:pt x="15937" y="449"/>
                    <a:pt x="15480" y="1137"/>
                  </a:cubicBezTo>
                  <a:lnTo>
                    <a:pt x="12725" y="52"/>
                  </a:lnTo>
                  <a:cubicBezTo>
                    <a:pt x="12637" y="17"/>
                    <a:pt x="12549" y="0"/>
                    <a:pt x="1246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77" name="Google Shape;6077;p43"/>
            <p:cNvSpPr/>
            <p:nvPr/>
          </p:nvSpPr>
          <p:spPr>
            <a:xfrm>
              <a:off x="253222" y="367679"/>
              <a:ext cx="91551" cy="91475"/>
            </a:xfrm>
            <a:custGeom>
              <a:rect b="b" l="l" r="r" t="t"/>
              <a:pathLst>
                <a:path extrusionOk="0" h="21600" w="21600">
                  <a:moveTo>
                    <a:pt x="10800" y="0"/>
                  </a:moveTo>
                  <a:cubicBezTo>
                    <a:pt x="4851" y="0"/>
                    <a:pt x="0" y="4837"/>
                    <a:pt x="0" y="10791"/>
                  </a:cubicBezTo>
                  <a:cubicBezTo>
                    <a:pt x="0" y="16754"/>
                    <a:pt x="4851" y="21600"/>
                    <a:pt x="10800" y="21600"/>
                  </a:cubicBezTo>
                  <a:cubicBezTo>
                    <a:pt x="16758" y="21600"/>
                    <a:pt x="21600" y="16754"/>
                    <a:pt x="21600" y="10791"/>
                  </a:cubicBezTo>
                  <a:cubicBezTo>
                    <a:pt x="21600" y="4837"/>
                    <a:pt x="1675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78" name="Google Shape;6078;p43"/>
            <p:cNvSpPr/>
            <p:nvPr/>
          </p:nvSpPr>
          <p:spPr>
            <a:xfrm>
              <a:off x="436280" y="367679"/>
              <a:ext cx="91551" cy="91475"/>
            </a:xfrm>
            <a:custGeom>
              <a:rect b="b" l="l" r="r" t="t"/>
              <a:pathLst>
                <a:path extrusionOk="0" h="21600" w="21600">
                  <a:moveTo>
                    <a:pt x="10800" y="0"/>
                  </a:moveTo>
                  <a:cubicBezTo>
                    <a:pt x="4842" y="0"/>
                    <a:pt x="0" y="4837"/>
                    <a:pt x="0" y="10791"/>
                  </a:cubicBezTo>
                  <a:cubicBezTo>
                    <a:pt x="0" y="16754"/>
                    <a:pt x="4842" y="21600"/>
                    <a:pt x="10800" y="21600"/>
                  </a:cubicBezTo>
                  <a:cubicBezTo>
                    <a:pt x="16758" y="21600"/>
                    <a:pt x="21600" y="16754"/>
                    <a:pt x="21600" y="10791"/>
                  </a:cubicBezTo>
                  <a:cubicBezTo>
                    <a:pt x="21600" y="4837"/>
                    <a:pt x="16758"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79" name="Google Shape;6079;p43"/>
            <p:cNvSpPr/>
            <p:nvPr/>
          </p:nvSpPr>
          <p:spPr>
            <a:xfrm>
              <a:off x="276113" y="504923"/>
              <a:ext cx="228850" cy="67315"/>
            </a:xfrm>
            <a:custGeom>
              <a:rect b="b" l="l" r="r" t="t"/>
              <a:pathLst>
                <a:path extrusionOk="0" h="21600" w="21005">
                  <a:moveTo>
                    <a:pt x="2104" y="0"/>
                  </a:moveTo>
                  <a:cubicBezTo>
                    <a:pt x="1333" y="0"/>
                    <a:pt x="594" y="1493"/>
                    <a:pt x="224" y="4064"/>
                  </a:cubicBezTo>
                  <a:cubicBezTo>
                    <a:pt x="-296" y="7702"/>
                    <a:pt x="120" y="12105"/>
                    <a:pt x="1161" y="13923"/>
                  </a:cubicBezTo>
                  <a:cubicBezTo>
                    <a:pt x="4089" y="19016"/>
                    <a:pt x="7293" y="21600"/>
                    <a:pt x="10504" y="21600"/>
                  </a:cubicBezTo>
                  <a:cubicBezTo>
                    <a:pt x="13712" y="21600"/>
                    <a:pt x="16923" y="19041"/>
                    <a:pt x="19844" y="13923"/>
                  </a:cubicBezTo>
                  <a:cubicBezTo>
                    <a:pt x="20884" y="12105"/>
                    <a:pt x="21304" y="7702"/>
                    <a:pt x="20780" y="4064"/>
                  </a:cubicBezTo>
                  <a:cubicBezTo>
                    <a:pt x="20418" y="1493"/>
                    <a:pt x="19675" y="0"/>
                    <a:pt x="18904" y="0"/>
                  </a:cubicBezTo>
                  <a:cubicBezTo>
                    <a:pt x="18588" y="0"/>
                    <a:pt x="18265" y="251"/>
                    <a:pt x="17964" y="778"/>
                  </a:cubicBezTo>
                  <a:cubicBezTo>
                    <a:pt x="15628" y="4867"/>
                    <a:pt x="13066" y="6911"/>
                    <a:pt x="10504" y="6911"/>
                  </a:cubicBezTo>
                  <a:cubicBezTo>
                    <a:pt x="7939" y="6911"/>
                    <a:pt x="5377" y="4867"/>
                    <a:pt x="3041" y="778"/>
                  </a:cubicBezTo>
                  <a:cubicBezTo>
                    <a:pt x="2739" y="251"/>
                    <a:pt x="2420" y="0"/>
                    <a:pt x="21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80" name="Google Shape;6080;p43"/>
          <p:cNvGrpSpPr/>
          <p:nvPr/>
        </p:nvGrpSpPr>
        <p:grpSpPr>
          <a:xfrm>
            <a:off x="8555660" y="5711906"/>
            <a:ext cx="781158" cy="781078"/>
            <a:chOff x="-1" y="39"/>
            <a:chExt cx="781156" cy="781077"/>
          </a:xfrm>
        </p:grpSpPr>
        <p:sp>
          <p:nvSpPr>
            <p:cNvPr id="6081" name="Google Shape;6081;p43"/>
            <p:cNvSpPr/>
            <p:nvPr/>
          </p:nvSpPr>
          <p:spPr>
            <a:xfrm>
              <a:off x="-1" y="39"/>
              <a:ext cx="781156" cy="781077"/>
            </a:xfrm>
            <a:custGeom>
              <a:rect b="b" l="l" r="r" t="t"/>
              <a:pathLst>
                <a:path extrusionOk="0" h="21600" w="21600">
                  <a:moveTo>
                    <a:pt x="10801" y="1264"/>
                  </a:moveTo>
                  <a:cubicBezTo>
                    <a:pt x="16057" y="1264"/>
                    <a:pt x="20334" y="5259"/>
                    <a:pt x="20334" y="10166"/>
                  </a:cubicBezTo>
                  <a:cubicBezTo>
                    <a:pt x="20334" y="15052"/>
                    <a:pt x="16057" y="19026"/>
                    <a:pt x="10801" y="19026"/>
                  </a:cubicBezTo>
                  <a:cubicBezTo>
                    <a:pt x="9848" y="19026"/>
                    <a:pt x="8907" y="18896"/>
                    <a:pt x="8006" y="18638"/>
                  </a:cubicBezTo>
                  <a:cubicBezTo>
                    <a:pt x="7949" y="18621"/>
                    <a:pt x="7890" y="18612"/>
                    <a:pt x="7831" y="18612"/>
                  </a:cubicBezTo>
                  <a:cubicBezTo>
                    <a:pt x="7732" y="18612"/>
                    <a:pt x="7633" y="18636"/>
                    <a:pt x="7544" y="18681"/>
                  </a:cubicBezTo>
                  <a:lnTo>
                    <a:pt x="5105" y="19932"/>
                  </a:lnTo>
                  <a:lnTo>
                    <a:pt x="5105" y="17579"/>
                  </a:lnTo>
                  <a:cubicBezTo>
                    <a:pt x="5105" y="17380"/>
                    <a:pt x="5012" y="17192"/>
                    <a:pt x="4853" y="17072"/>
                  </a:cubicBezTo>
                  <a:cubicBezTo>
                    <a:pt x="2574" y="15358"/>
                    <a:pt x="1266" y="12842"/>
                    <a:pt x="1266" y="10166"/>
                  </a:cubicBezTo>
                  <a:cubicBezTo>
                    <a:pt x="1266" y="5259"/>
                    <a:pt x="5544" y="1264"/>
                    <a:pt x="10801" y="1264"/>
                  </a:cubicBezTo>
                  <a:close/>
                  <a:moveTo>
                    <a:pt x="10801" y="0"/>
                  </a:moveTo>
                  <a:cubicBezTo>
                    <a:pt x="4945" y="0"/>
                    <a:pt x="0" y="4488"/>
                    <a:pt x="0" y="10168"/>
                  </a:cubicBezTo>
                  <a:cubicBezTo>
                    <a:pt x="0" y="13210"/>
                    <a:pt x="1469" y="15993"/>
                    <a:pt x="3839" y="17888"/>
                  </a:cubicBezTo>
                  <a:lnTo>
                    <a:pt x="3839" y="20967"/>
                  </a:lnTo>
                  <a:cubicBezTo>
                    <a:pt x="3839" y="21189"/>
                    <a:pt x="3955" y="21394"/>
                    <a:pt x="4142" y="21508"/>
                  </a:cubicBezTo>
                  <a:cubicBezTo>
                    <a:pt x="4243" y="21569"/>
                    <a:pt x="4357" y="21600"/>
                    <a:pt x="4473" y="21600"/>
                  </a:cubicBezTo>
                  <a:cubicBezTo>
                    <a:pt x="4571" y="21600"/>
                    <a:pt x="4670" y="21577"/>
                    <a:pt x="4761" y="21531"/>
                  </a:cubicBezTo>
                  <a:lnTo>
                    <a:pt x="7902" y="19921"/>
                  </a:lnTo>
                  <a:cubicBezTo>
                    <a:pt x="8842" y="20168"/>
                    <a:pt x="9816" y="20292"/>
                    <a:pt x="10801" y="20292"/>
                  </a:cubicBezTo>
                  <a:cubicBezTo>
                    <a:pt x="16754" y="20292"/>
                    <a:pt x="21600" y="15749"/>
                    <a:pt x="21600" y="10168"/>
                  </a:cubicBezTo>
                  <a:cubicBezTo>
                    <a:pt x="21600" y="4486"/>
                    <a:pt x="16652"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82" name="Google Shape;6082;p43"/>
            <p:cNvSpPr/>
            <p:nvPr/>
          </p:nvSpPr>
          <p:spPr>
            <a:xfrm>
              <a:off x="138847" y="230355"/>
              <a:ext cx="503449" cy="274616"/>
            </a:xfrm>
            <a:custGeom>
              <a:rect b="b" l="l" r="r" t="t"/>
              <a:pathLst>
                <a:path extrusionOk="0" h="21600" w="21453">
                  <a:moveTo>
                    <a:pt x="8859" y="4495"/>
                  </a:moveTo>
                  <a:lnTo>
                    <a:pt x="11989" y="10270"/>
                  </a:lnTo>
                  <a:cubicBezTo>
                    <a:pt x="12175" y="10617"/>
                    <a:pt x="12425" y="10798"/>
                    <a:pt x="12678" y="10798"/>
                  </a:cubicBezTo>
                  <a:cubicBezTo>
                    <a:pt x="12827" y="10798"/>
                    <a:pt x="12975" y="10737"/>
                    <a:pt x="13115" y="10608"/>
                  </a:cubicBezTo>
                  <a:lnTo>
                    <a:pt x="16944" y="7078"/>
                  </a:lnTo>
                  <a:lnTo>
                    <a:pt x="12595" y="17108"/>
                  </a:lnTo>
                  <a:lnTo>
                    <a:pt x="9465" y="11327"/>
                  </a:lnTo>
                  <a:cubicBezTo>
                    <a:pt x="9279" y="10983"/>
                    <a:pt x="9027" y="10802"/>
                    <a:pt x="8774" y="10802"/>
                  </a:cubicBezTo>
                  <a:cubicBezTo>
                    <a:pt x="8627" y="10802"/>
                    <a:pt x="8477" y="10863"/>
                    <a:pt x="8341" y="10989"/>
                  </a:cubicBezTo>
                  <a:lnTo>
                    <a:pt x="4510" y="14525"/>
                  </a:lnTo>
                  <a:lnTo>
                    <a:pt x="8859" y="4495"/>
                  </a:lnTo>
                  <a:close/>
                  <a:moveTo>
                    <a:pt x="8776" y="0"/>
                  </a:moveTo>
                  <a:cubicBezTo>
                    <a:pt x="8759" y="0"/>
                    <a:pt x="8741" y="0"/>
                    <a:pt x="8724" y="3"/>
                  </a:cubicBezTo>
                  <a:cubicBezTo>
                    <a:pt x="8446" y="34"/>
                    <a:pt x="8188" y="280"/>
                    <a:pt x="8016" y="676"/>
                  </a:cubicBezTo>
                  <a:lnTo>
                    <a:pt x="214" y="18676"/>
                  </a:lnTo>
                  <a:cubicBezTo>
                    <a:pt x="-73" y="19337"/>
                    <a:pt x="-70" y="20275"/>
                    <a:pt x="217" y="20933"/>
                  </a:cubicBezTo>
                  <a:cubicBezTo>
                    <a:pt x="407" y="21366"/>
                    <a:pt x="688" y="21600"/>
                    <a:pt x="976" y="21600"/>
                  </a:cubicBezTo>
                  <a:cubicBezTo>
                    <a:pt x="1125" y="21600"/>
                    <a:pt x="1273" y="21539"/>
                    <a:pt x="1413" y="21409"/>
                  </a:cubicBezTo>
                  <a:lnTo>
                    <a:pt x="8586" y="14789"/>
                  </a:lnTo>
                  <a:lnTo>
                    <a:pt x="11989" y="21074"/>
                  </a:lnTo>
                  <a:cubicBezTo>
                    <a:pt x="12169" y="21409"/>
                    <a:pt x="12414" y="21600"/>
                    <a:pt x="12670" y="21600"/>
                  </a:cubicBezTo>
                  <a:cubicBezTo>
                    <a:pt x="12690" y="21600"/>
                    <a:pt x="12710" y="21597"/>
                    <a:pt x="12732" y="21594"/>
                  </a:cubicBezTo>
                  <a:cubicBezTo>
                    <a:pt x="13008" y="21569"/>
                    <a:pt x="13265" y="21323"/>
                    <a:pt x="13438" y="20927"/>
                  </a:cubicBezTo>
                  <a:lnTo>
                    <a:pt x="21240" y="2921"/>
                  </a:lnTo>
                  <a:cubicBezTo>
                    <a:pt x="21527" y="2263"/>
                    <a:pt x="21524" y="1322"/>
                    <a:pt x="21235" y="670"/>
                  </a:cubicBezTo>
                  <a:cubicBezTo>
                    <a:pt x="21047" y="237"/>
                    <a:pt x="20766" y="0"/>
                    <a:pt x="20478" y="0"/>
                  </a:cubicBezTo>
                  <a:cubicBezTo>
                    <a:pt x="20331" y="0"/>
                    <a:pt x="20181" y="61"/>
                    <a:pt x="20041" y="191"/>
                  </a:cubicBezTo>
                  <a:lnTo>
                    <a:pt x="12870" y="6811"/>
                  </a:lnTo>
                  <a:lnTo>
                    <a:pt x="9465" y="529"/>
                  </a:lnTo>
                  <a:cubicBezTo>
                    <a:pt x="9284" y="188"/>
                    <a:pt x="9034" y="0"/>
                    <a:pt x="8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83" name="Google Shape;6083;p43"/>
          <p:cNvGrpSpPr/>
          <p:nvPr/>
        </p:nvGrpSpPr>
        <p:grpSpPr>
          <a:xfrm>
            <a:off x="9553825" y="5827849"/>
            <a:ext cx="781078" cy="549191"/>
            <a:chOff x="39" y="39"/>
            <a:chExt cx="781076" cy="549189"/>
          </a:xfrm>
        </p:grpSpPr>
        <p:sp>
          <p:nvSpPr>
            <p:cNvPr id="6084" name="Google Shape;6084;p43"/>
            <p:cNvSpPr/>
            <p:nvPr/>
          </p:nvSpPr>
          <p:spPr>
            <a:xfrm>
              <a:off x="39" y="39"/>
              <a:ext cx="781076" cy="549189"/>
            </a:xfrm>
            <a:custGeom>
              <a:rect b="b" l="l" r="r" t="t"/>
              <a:pathLst>
                <a:path extrusionOk="0" h="21600" w="21600">
                  <a:moveTo>
                    <a:pt x="18437" y="1800"/>
                  </a:moveTo>
                  <a:cubicBezTo>
                    <a:pt x="19482" y="1800"/>
                    <a:pt x="20334" y="3013"/>
                    <a:pt x="20334" y="4502"/>
                  </a:cubicBezTo>
                  <a:lnTo>
                    <a:pt x="20334" y="17101"/>
                  </a:lnTo>
                  <a:cubicBezTo>
                    <a:pt x="20334" y="18590"/>
                    <a:pt x="19482" y="19803"/>
                    <a:pt x="18437" y="19803"/>
                  </a:cubicBezTo>
                  <a:lnTo>
                    <a:pt x="3163" y="19803"/>
                  </a:lnTo>
                  <a:cubicBezTo>
                    <a:pt x="2117" y="19803"/>
                    <a:pt x="1266" y="18590"/>
                    <a:pt x="1266" y="17101"/>
                  </a:cubicBezTo>
                  <a:lnTo>
                    <a:pt x="1266" y="4502"/>
                  </a:lnTo>
                  <a:cubicBezTo>
                    <a:pt x="1266" y="3013"/>
                    <a:pt x="2117" y="1800"/>
                    <a:pt x="3163" y="1800"/>
                  </a:cubicBezTo>
                  <a:close/>
                  <a:moveTo>
                    <a:pt x="3163" y="0"/>
                  </a:moveTo>
                  <a:cubicBezTo>
                    <a:pt x="1418" y="0"/>
                    <a:pt x="0" y="2020"/>
                    <a:pt x="0" y="4502"/>
                  </a:cubicBezTo>
                  <a:lnTo>
                    <a:pt x="0" y="17101"/>
                  </a:lnTo>
                  <a:cubicBezTo>
                    <a:pt x="0" y="19583"/>
                    <a:pt x="1418" y="21600"/>
                    <a:pt x="3163" y="21600"/>
                  </a:cubicBezTo>
                  <a:lnTo>
                    <a:pt x="18437" y="21600"/>
                  </a:lnTo>
                  <a:cubicBezTo>
                    <a:pt x="20181" y="21600"/>
                    <a:pt x="21600" y="19583"/>
                    <a:pt x="21600" y="17101"/>
                  </a:cubicBezTo>
                  <a:lnTo>
                    <a:pt x="21600" y="4502"/>
                  </a:lnTo>
                  <a:cubicBezTo>
                    <a:pt x="21600" y="2020"/>
                    <a:pt x="20181" y="0"/>
                    <a:pt x="1843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85" name="Google Shape;6085;p43"/>
            <p:cNvSpPr/>
            <p:nvPr/>
          </p:nvSpPr>
          <p:spPr>
            <a:xfrm>
              <a:off x="299037" y="137322"/>
              <a:ext cx="228800" cy="274655"/>
            </a:xfrm>
            <a:custGeom>
              <a:rect b="b" l="l" r="r" t="t"/>
              <a:pathLst>
                <a:path extrusionOk="0" h="21600" w="21600">
                  <a:moveTo>
                    <a:pt x="4321" y="5051"/>
                  </a:moveTo>
                  <a:lnTo>
                    <a:pt x="15367" y="10803"/>
                  </a:lnTo>
                  <a:lnTo>
                    <a:pt x="4321" y="16552"/>
                  </a:lnTo>
                  <a:lnTo>
                    <a:pt x="4321" y="5051"/>
                  </a:lnTo>
                  <a:close/>
                  <a:moveTo>
                    <a:pt x="2159" y="0"/>
                  </a:moveTo>
                  <a:cubicBezTo>
                    <a:pt x="1801" y="0"/>
                    <a:pt x="1439" y="77"/>
                    <a:pt x="1111" y="227"/>
                  </a:cubicBezTo>
                  <a:cubicBezTo>
                    <a:pt x="424" y="547"/>
                    <a:pt x="0" y="1147"/>
                    <a:pt x="0" y="1805"/>
                  </a:cubicBezTo>
                  <a:lnTo>
                    <a:pt x="0" y="19798"/>
                  </a:lnTo>
                  <a:cubicBezTo>
                    <a:pt x="0" y="20453"/>
                    <a:pt x="424" y="21056"/>
                    <a:pt x="1111" y="21376"/>
                  </a:cubicBezTo>
                  <a:cubicBezTo>
                    <a:pt x="1432" y="21523"/>
                    <a:pt x="1794" y="21600"/>
                    <a:pt x="2155" y="21600"/>
                  </a:cubicBezTo>
                  <a:cubicBezTo>
                    <a:pt x="2554" y="21600"/>
                    <a:pt x="2952" y="21511"/>
                    <a:pt x="3303" y="21326"/>
                  </a:cubicBezTo>
                  <a:lnTo>
                    <a:pt x="20589" y="12328"/>
                  </a:lnTo>
                  <a:cubicBezTo>
                    <a:pt x="21216" y="11999"/>
                    <a:pt x="21600" y="11418"/>
                    <a:pt x="21600" y="10800"/>
                  </a:cubicBezTo>
                  <a:cubicBezTo>
                    <a:pt x="21600" y="10179"/>
                    <a:pt x="21216" y="9601"/>
                    <a:pt x="20589" y="9275"/>
                  </a:cubicBezTo>
                  <a:lnTo>
                    <a:pt x="3303" y="277"/>
                  </a:lnTo>
                  <a:cubicBezTo>
                    <a:pt x="2952" y="92"/>
                    <a:pt x="2557" y="0"/>
                    <a:pt x="21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86" name="Google Shape;6086;p43"/>
          <p:cNvGrpSpPr/>
          <p:nvPr/>
        </p:nvGrpSpPr>
        <p:grpSpPr>
          <a:xfrm>
            <a:off x="10551870" y="5712022"/>
            <a:ext cx="781158" cy="780804"/>
            <a:chOff x="-1" y="-1"/>
            <a:chExt cx="781156" cy="780802"/>
          </a:xfrm>
        </p:grpSpPr>
        <p:sp>
          <p:nvSpPr>
            <p:cNvPr id="6087" name="Google Shape;6087;p43"/>
            <p:cNvSpPr/>
            <p:nvPr/>
          </p:nvSpPr>
          <p:spPr>
            <a:xfrm>
              <a:off x="191266" y="147252"/>
              <a:ext cx="398776" cy="485588"/>
            </a:xfrm>
            <a:custGeom>
              <a:rect b="b" l="l" r="r" t="t"/>
              <a:pathLst>
                <a:path extrusionOk="0" h="21600" w="21579">
                  <a:moveTo>
                    <a:pt x="10446" y="2036"/>
                  </a:moveTo>
                  <a:cubicBezTo>
                    <a:pt x="15372" y="2036"/>
                    <a:pt x="18213" y="4556"/>
                    <a:pt x="18213" y="5356"/>
                  </a:cubicBezTo>
                  <a:cubicBezTo>
                    <a:pt x="18213" y="5820"/>
                    <a:pt x="17574" y="6034"/>
                    <a:pt x="17139" y="6034"/>
                  </a:cubicBezTo>
                  <a:cubicBezTo>
                    <a:pt x="16642" y="6034"/>
                    <a:pt x="16358" y="5836"/>
                    <a:pt x="15669" y="5260"/>
                  </a:cubicBezTo>
                  <a:cubicBezTo>
                    <a:pt x="14666" y="4417"/>
                    <a:pt x="13289" y="3266"/>
                    <a:pt x="10198" y="3266"/>
                  </a:cubicBezTo>
                  <a:cubicBezTo>
                    <a:pt x="8836" y="3266"/>
                    <a:pt x="7620" y="3556"/>
                    <a:pt x="6689" y="4105"/>
                  </a:cubicBezTo>
                  <a:cubicBezTo>
                    <a:pt x="5684" y="4693"/>
                    <a:pt x="5113" y="5542"/>
                    <a:pt x="5113" y="6434"/>
                  </a:cubicBezTo>
                  <a:cubicBezTo>
                    <a:pt x="5113" y="7206"/>
                    <a:pt x="5506" y="8272"/>
                    <a:pt x="7385" y="8957"/>
                  </a:cubicBezTo>
                  <a:cubicBezTo>
                    <a:pt x="8455" y="9350"/>
                    <a:pt x="9828" y="9572"/>
                    <a:pt x="11283" y="9809"/>
                  </a:cubicBezTo>
                  <a:cubicBezTo>
                    <a:pt x="16005" y="10572"/>
                    <a:pt x="19100" y="11325"/>
                    <a:pt x="19100" y="14690"/>
                  </a:cubicBezTo>
                  <a:cubicBezTo>
                    <a:pt x="19100" y="14700"/>
                    <a:pt x="19100" y="14716"/>
                    <a:pt x="19100" y="14740"/>
                  </a:cubicBezTo>
                  <a:cubicBezTo>
                    <a:pt x="19112" y="15032"/>
                    <a:pt x="19098" y="16549"/>
                    <a:pt x="17657" y="17773"/>
                  </a:cubicBezTo>
                  <a:cubicBezTo>
                    <a:pt x="16263" y="18957"/>
                    <a:pt x="13955" y="19557"/>
                    <a:pt x="10793" y="19564"/>
                  </a:cubicBezTo>
                  <a:cubicBezTo>
                    <a:pt x="4738" y="19560"/>
                    <a:pt x="2477" y="17197"/>
                    <a:pt x="2477" y="15705"/>
                  </a:cubicBezTo>
                  <a:cubicBezTo>
                    <a:pt x="2477" y="15265"/>
                    <a:pt x="3211" y="15078"/>
                    <a:pt x="3503" y="15078"/>
                  </a:cubicBezTo>
                  <a:cubicBezTo>
                    <a:pt x="3901" y="15078"/>
                    <a:pt x="4241" y="15364"/>
                    <a:pt x="4922" y="16017"/>
                  </a:cubicBezTo>
                  <a:cubicBezTo>
                    <a:pt x="6014" y="17062"/>
                    <a:pt x="7512" y="18493"/>
                    <a:pt x="10778" y="18493"/>
                  </a:cubicBezTo>
                  <a:cubicBezTo>
                    <a:pt x="13460" y="18493"/>
                    <a:pt x="16345" y="17180"/>
                    <a:pt x="16345" y="14973"/>
                  </a:cubicBezTo>
                  <a:cubicBezTo>
                    <a:pt x="16345" y="13824"/>
                    <a:pt x="15575" y="12944"/>
                    <a:pt x="14061" y="12360"/>
                  </a:cubicBezTo>
                  <a:cubicBezTo>
                    <a:pt x="12967" y="11937"/>
                    <a:pt x="11575" y="11694"/>
                    <a:pt x="10097" y="11436"/>
                  </a:cubicBezTo>
                  <a:cubicBezTo>
                    <a:pt x="5542" y="10640"/>
                    <a:pt x="2557" y="9880"/>
                    <a:pt x="2557" y="6708"/>
                  </a:cubicBezTo>
                  <a:cubicBezTo>
                    <a:pt x="2557" y="5029"/>
                    <a:pt x="3526" y="3808"/>
                    <a:pt x="5513" y="2973"/>
                  </a:cubicBezTo>
                  <a:cubicBezTo>
                    <a:pt x="7167" y="2281"/>
                    <a:pt x="9202" y="2036"/>
                    <a:pt x="10446" y="2036"/>
                  </a:cubicBezTo>
                  <a:close/>
                  <a:moveTo>
                    <a:pt x="10446" y="0"/>
                  </a:moveTo>
                  <a:cubicBezTo>
                    <a:pt x="6228" y="0"/>
                    <a:pt x="82" y="1721"/>
                    <a:pt x="82" y="6712"/>
                  </a:cubicBezTo>
                  <a:cubicBezTo>
                    <a:pt x="82" y="8952"/>
                    <a:pt x="1225" y="10656"/>
                    <a:pt x="3478" y="11774"/>
                  </a:cubicBezTo>
                  <a:cubicBezTo>
                    <a:pt x="5299" y="12680"/>
                    <a:pt x="7575" y="13080"/>
                    <a:pt x="9580" y="13429"/>
                  </a:cubicBezTo>
                  <a:cubicBezTo>
                    <a:pt x="10913" y="13660"/>
                    <a:pt x="12174" y="13881"/>
                    <a:pt x="13007" y="14205"/>
                  </a:cubicBezTo>
                  <a:cubicBezTo>
                    <a:pt x="13868" y="14533"/>
                    <a:pt x="13868" y="14810"/>
                    <a:pt x="13868" y="14973"/>
                  </a:cubicBezTo>
                  <a:cubicBezTo>
                    <a:pt x="13868" y="15822"/>
                    <a:pt x="12237" y="16456"/>
                    <a:pt x="10778" y="16456"/>
                  </a:cubicBezTo>
                  <a:cubicBezTo>
                    <a:pt x="8650" y="16456"/>
                    <a:pt x="7751" y="15597"/>
                    <a:pt x="6801" y="14690"/>
                  </a:cubicBezTo>
                  <a:cubicBezTo>
                    <a:pt x="5993" y="13918"/>
                    <a:pt x="5079" y="13041"/>
                    <a:pt x="3503" y="13041"/>
                  </a:cubicBezTo>
                  <a:cubicBezTo>
                    <a:pt x="1819" y="13041"/>
                    <a:pt x="0" y="14060"/>
                    <a:pt x="0" y="15709"/>
                  </a:cubicBezTo>
                  <a:cubicBezTo>
                    <a:pt x="0" y="18185"/>
                    <a:pt x="3093" y="21600"/>
                    <a:pt x="10797" y="21600"/>
                  </a:cubicBezTo>
                  <a:cubicBezTo>
                    <a:pt x="14651" y="21593"/>
                    <a:pt x="17560" y="20784"/>
                    <a:pt x="19434" y="19188"/>
                  </a:cubicBezTo>
                  <a:cubicBezTo>
                    <a:pt x="21507" y="17428"/>
                    <a:pt x="21600" y="15305"/>
                    <a:pt x="21577" y="14678"/>
                  </a:cubicBezTo>
                  <a:cubicBezTo>
                    <a:pt x="21575" y="12346"/>
                    <a:pt x="20388" y="10588"/>
                    <a:pt x="18057" y="9449"/>
                  </a:cubicBezTo>
                  <a:cubicBezTo>
                    <a:pt x="16166" y="8526"/>
                    <a:pt x="13828" y="8145"/>
                    <a:pt x="11761" y="7809"/>
                  </a:cubicBezTo>
                  <a:cubicBezTo>
                    <a:pt x="10448" y="7597"/>
                    <a:pt x="9210" y="7397"/>
                    <a:pt x="8390" y="7100"/>
                  </a:cubicBezTo>
                  <a:cubicBezTo>
                    <a:pt x="7590" y="6808"/>
                    <a:pt x="7590" y="6573"/>
                    <a:pt x="7590" y="6437"/>
                  </a:cubicBezTo>
                  <a:cubicBezTo>
                    <a:pt x="7590" y="5961"/>
                    <a:pt x="8495" y="5302"/>
                    <a:pt x="10198" y="5302"/>
                  </a:cubicBezTo>
                  <a:cubicBezTo>
                    <a:pt x="12248" y="5302"/>
                    <a:pt x="13016" y="5942"/>
                    <a:pt x="13898" y="6688"/>
                  </a:cubicBezTo>
                  <a:cubicBezTo>
                    <a:pt x="14640" y="7305"/>
                    <a:pt x="15556" y="8073"/>
                    <a:pt x="17139" y="8073"/>
                  </a:cubicBezTo>
                  <a:cubicBezTo>
                    <a:pt x="18966" y="8073"/>
                    <a:pt x="20690" y="6981"/>
                    <a:pt x="20690" y="5357"/>
                  </a:cubicBezTo>
                  <a:cubicBezTo>
                    <a:pt x="20690" y="3073"/>
                    <a:pt x="16335" y="0"/>
                    <a:pt x="104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88" name="Google Shape;6088;p43"/>
            <p:cNvSpPr/>
            <p:nvPr/>
          </p:nvSpPr>
          <p:spPr>
            <a:xfrm>
              <a:off x="-1" y="-1"/>
              <a:ext cx="781156" cy="780802"/>
            </a:xfrm>
            <a:custGeom>
              <a:rect b="b" l="l" r="r" t="t"/>
              <a:pathLst>
                <a:path extrusionOk="0" h="21600" w="21600">
                  <a:moveTo>
                    <a:pt x="5907" y="1267"/>
                  </a:moveTo>
                  <a:cubicBezTo>
                    <a:pt x="6733" y="1267"/>
                    <a:pt x="7257" y="1466"/>
                    <a:pt x="7765" y="1674"/>
                  </a:cubicBezTo>
                  <a:cubicBezTo>
                    <a:pt x="8477" y="1968"/>
                    <a:pt x="8777" y="2035"/>
                    <a:pt x="9194" y="2035"/>
                  </a:cubicBezTo>
                  <a:cubicBezTo>
                    <a:pt x="9546" y="2035"/>
                    <a:pt x="9979" y="1988"/>
                    <a:pt x="10809" y="1988"/>
                  </a:cubicBezTo>
                  <a:cubicBezTo>
                    <a:pt x="14349" y="1988"/>
                    <a:pt x="16458" y="3761"/>
                    <a:pt x="17604" y="5250"/>
                  </a:cubicBezTo>
                  <a:cubicBezTo>
                    <a:pt x="19089" y="7182"/>
                    <a:pt x="19618" y="9418"/>
                    <a:pt x="19618" y="10746"/>
                  </a:cubicBezTo>
                  <a:cubicBezTo>
                    <a:pt x="19618" y="12224"/>
                    <a:pt x="19285" y="12333"/>
                    <a:pt x="19904" y="13781"/>
                  </a:cubicBezTo>
                  <a:cubicBezTo>
                    <a:pt x="20116" y="14278"/>
                    <a:pt x="20334" y="14788"/>
                    <a:pt x="20334" y="15751"/>
                  </a:cubicBezTo>
                  <a:cubicBezTo>
                    <a:pt x="20334" y="16980"/>
                    <a:pt x="19860" y="18130"/>
                    <a:pt x="18997" y="18991"/>
                  </a:cubicBezTo>
                  <a:cubicBezTo>
                    <a:pt x="18133" y="19852"/>
                    <a:pt x="16939" y="20334"/>
                    <a:pt x="15723" y="20334"/>
                  </a:cubicBezTo>
                  <a:cubicBezTo>
                    <a:pt x="15721" y="20334"/>
                    <a:pt x="15719" y="20334"/>
                    <a:pt x="15717" y="20334"/>
                  </a:cubicBezTo>
                  <a:lnTo>
                    <a:pt x="15694" y="20334"/>
                  </a:lnTo>
                  <a:cubicBezTo>
                    <a:pt x="14867" y="20334"/>
                    <a:pt x="14344" y="20127"/>
                    <a:pt x="13835" y="19917"/>
                  </a:cubicBezTo>
                  <a:cubicBezTo>
                    <a:pt x="13145" y="19632"/>
                    <a:pt x="12800" y="19557"/>
                    <a:pt x="12452" y="19557"/>
                  </a:cubicBezTo>
                  <a:cubicBezTo>
                    <a:pt x="12071" y="19557"/>
                    <a:pt x="11684" y="19647"/>
                    <a:pt x="10833" y="19647"/>
                  </a:cubicBezTo>
                  <a:cubicBezTo>
                    <a:pt x="7292" y="19647"/>
                    <a:pt x="5172" y="17860"/>
                    <a:pt x="4018" y="16363"/>
                  </a:cubicBezTo>
                  <a:cubicBezTo>
                    <a:pt x="2516" y="14413"/>
                    <a:pt x="1983" y="12173"/>
                    <a:pt x="1983" y="10848"/>
                  </a:cubicBezTo>
                  <a:cubicBezTo>
                    <a:pt x="1983" y="9380"/>
                    <a:pt x="2320" y="9269"/>
                    <a:pt x="1696" y="7810"/>
                  </a:cubicBezTo>
                  <a:cubicBezTo>
                    <a:pt x="1486" y="7316"/>
                    <a:pt x="1268" y="6805"/>
                    <a:pt x="1266" y="5848"/>
                  </a:cubicBezTo>
                  <a:cubicBezTo>
                    <a:pt x="1270" y="3312"/>
                    <a:pt x="3351" y="1267"/>
                    <a:pt x="5907" y="1267"/>
                  </a:cubicBezTo>
                  <a:close/>
                  <a:moveTo>
                    <a:pt x="5907" y="0"/>
                  </a:moveTo>
                  <a:cubicBezTo>
                    <a:pt x="4316" y="0"/>
                    <a:pt x="2829" y="597"/>
                    <a:pt x="1715" y="1711"/>
                  </a:cubicBezTo>
                  <a:cubicBezTo>
                    <a:pt x="612" y="2815"/>
                    <a:pt x="4" y="4282"/>
                    <a:pt x="0" y="5843"/>
                  </a:cubicBezTo>
                  <a:lnTo>
                    <a:pt x="0" y="5855"/>
                  </a:lnTo>
                  <a:cubicBezTo>
                    <a:pt x="2" y="7067"/>
                    <a:pt x="296" y="7754"/>
                    <a:pt x="532" y="8307"/>
                  </a:cubicBezTo>
                  <a:cubicBezTo>
                    <a:pt x="1014" y="9435"/>
                    <a:pt x="718" y="9243"/>
                    <a:pt x="718" y="10848"/>
                  </a:cubicBezTo>
                  <a:cubicBezTo>
                    <a:pt x="718" y="12694"/>
                    <a:pt x="1497" y="15165"/>
                    <a:pt x="3016" y="17135"/>
                  </a:cubicBezTo>
                  <a:cubicBezTo>
                    <a:pt x="4344" y="18859"/>
                    <a:pt x="6777" y="20913"/>
                    <a:pt x="10833" y="20913"/>
                  </a:cubicBezTo>
                  <a:cubicBezTo>
                    <a:pt x="11827" y="20913"/>
                    <a:pt x="12143" y="20822"/>
                    <a:pt x="12424" y="20822"/>
                  </a:cubicBezTo>
                  <a:cubicBezTo>
                    <a:pt x="12647" y="20822"/>
                    <a:pt x="12849" y="20880"/>
                    <a:pt x="13353" y="21087"/>
                  </a:cubicBezTo>
                  <a:cubicBezTo>
                    <a:pt x="13917" y="21321"/>
                    <a:pt x="14617" y="21600"/>
                    <a:pt x="15694" y="21600"/>
                  </a:cubicBezTo>
                  <a:lnTo>
                    <a:pt x="15732" y="21600"/>
                  </a:lnTo>
                  <a:cubicBezTo>
                    <a:pt x="17278" y="21600"/>
                    <a:pt x="18793" y="20983"/>
                    <a:pt x="19891" y="19888"/>
                  </a:cubicBezTo>
                  <a:cubicBezTo>
                    <a:pt x="20994" y="18788"/>
                    <a:pt x="21600" y="17319"/>
                    <a:pt x="21600" y="15751"/>
                  </a:cubicBezTo>
                  <a:cubicBezTo>
                    <a:pt x="21600" y="14530"/>
                    <a:pt x="21306" y="13839"/>
                    <a:pt x="21068" y="13284"/>
                  </a:cubicBezTo>
                  <a:cubicBezTo>
                    <a:pt x="20586" y="12158"/>
                    <a:pt x="20883" y="12351"/>
                    <a:pt x="20883" y="10746"/>
                  </a:cubicBezTo>
                  <a:cubicBezTo>
                    <a:pt x="20883" y="8887"/>
                    <a:pt x="20108" y="6430"/>
                    <a:pt x="18606" y="4477"/>
                  </a:cubicBezTo>
                  <a:cubicBezTo>
                    <a:pt x="17288" y="2765"/>
                    <a:pt x="14866" y="721"/>
                    <a:pt x="10809" y="721"/>
                  </a:cubicBezTo>
                  <a:cubicBezTo>
                    <a:pt x="9886" y="721"/>
                    <a:pt x="9496" y="770"/>
                    <a:pt x="9218" y="770"/>
                  </a:cubicBezTo>
                  <a:cubicBezTo>
                    <a:pt x="8929" y="770"/>
                    <a:pt x="8765" y="718"/>
                    <a:pt x="8247" y="504"/>
                  </a:cubicBezTo>
                  <a:cubicBezTo>
                    <a:pt x="7685" y="273"/>
                    <a:pt x="6984" y="0"/>
                    <a:pt x="59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89" name="Google Shape;6089;p43"/>
          <p:cNvGrpSpPr/>
          <p:nvPr/>
        </p:nvGrpSpPr>
        <p:grpSpPr>
          <a:xfrm>
            <a:off x="11550037" y="5711924"/>
            <a:ext cx="781077" cy="781078"/>
            <a:chOff x="39" y="39"/>
            <a:chExt cx="781076" cy="781076"/>
          </a:xfrm>
        </p:grpSpPr>
        <p:sp>
          <p:nvSpPr>
            <p:cNvPr id="6090" name="Google Shape;6090;p43"/>
            <p:cNvSpPr/>
            <p:nvPr/>
          </p:nvSpPr>
          <p:spPr>
            <a:xfrm>
              <a:off x="93111" y="114416"/>
              <a:ext cx="594965" cy="549189"/>
            </a:xfrm>
            <a:custGeom>
              <a:rect b="b" l="l" r="r" t="t"/>
              <a:pathLst>
                <a:path extrusionOk="0" h="21600" w="21600">
                  <a:moveTo>
                    <a:pt x="10807" y="1800"/>
                  </a:moveTo>
                  <a:cubicBezTo>
                    <a:pt x="12103" y="1847"/>
                    <a:pt x="15060" y="2412"/>
                    <a:pt x="15060" y="6579"/>
                  </a:cubicBezTo>
                  <a:cubicBezTo>
                    <a:pt x="15060" y="7365"/>
                    <a:pt x="14992" y="8704"/>
                    <a:pt x="14992" y="8736"/>
                  </a:cubicBezTo>
                  <a:cubicBezTo>
                    <a:pt x="14992" y="9977"/>
                    <a:pt x="15874" y="10038"/>
                    <a:pt x="16052" y="10038"/>
                  </a:cubicBezTo>
                  <a:cubicBezTo>
                    <a:pt x="16409" y="10038"/>
                    <a:pt x="16840" y="9932"/>
                    <a:pt x="17240" y="9837"/>
                  </a:cubicBezTo>
                  <a:cubicBezTo>
                    <a:pt x="16599" y="10129"/>
                    <a:pt x="15432" y="10512"/>
                    <a:pt x="15432" y="11696"/>
                  </a:cubicBezTo>
                  <a:cubicBezTo>
                    <a:pt x="15432" y="14235"/>
                    <a:pt x="17446" y="15215"/>
                    <a:pt x="18779" y="15859"/>
                  </a:cubicBezTo>
                  <a:cubicBezTo>
                    <a:pt x="19043" y="15987"/>
                    <a:pt x="19386" y="16156"/>
                    <a:pt x="19637" y="16308"/>
                  </a:cubicBezTo>
                  <a:cubicBezTo>
                    <a:pt x="19285" y="16376"/>
                    <a:pt x="18799" y="16454"/>
                    <a:pt x="18201" y="16606"/>
                  </a:cubicBezTo>
                  <a:cubicBezTo>
                    <a:pt x="17662" y="16748"/>
                    <a:pt x="17240" y="17211"/>
                    <a:pt x="17124" y="17793"/>
                  </a:cubicBezTo>
                  <a:cubicBezTo>
                    <a:pt x="17111" y="17855"/>
                    <a:pt x="17098" y="17913"/>
                    <a:pt x="17087" y="17961"/>
                  </a:cubicBezTo>
                  <a:cubicBezTo>
                    <a:pt x="16797" y="17904"/>
                    <a:pt x="16389" y="17809"/>
                    <a:pt x="15831" y="17809"/>
                  </a:cubicBezTo>
                  <a:cubicBezTo>
                    <a:pt x="14503" y="17809"/>
                    <a:pt x="13705" y="18399"/>
                    <a:pt x="13000" y="18919"/>
                  </a:cubicBezTo>
                  <a:cubicBezTo>
                    <a:pt x="12361" y="19392"/>
                    <a:pt x="11809" y="19800"/>
                    <a:pt x="10800" y="19803"/>
                  </a:cubicBezTo>
                  <a:cubicBezTo>
                    <a:pt x="9791" y="19800"/>
                    <a:pt x="9239" y="19392"/>
                    <a:pt x="8599" y="18919"/>
                  </a:cubicBezTo>
                  <a:cubicBezTo>
                    <a:pt x="7894" y="18399"/>
                    <a:pt x="7095" y="17809"/>
                    <a:pt x="5766" y="17809"/>
                  </a:cubicBezTo>
                  <a:cubicBezTo>
                    <a:pt x="5208" y="17809"/>
                    <a:pt x="4797" y="17904"/>
                    <a:pt x="4512" y="17961"/>
                  </a:cubicBezTo>
                  <a:cubicBezTo>
                    <a:pt x="4499" y="17913"/>
                    <a:pt x="4489" y="17855"/>
                    <a:pt x="4476" y="17793"/>
                  </a:cubicBezTo>
                  <a:cubicBezTo>
                    <a:pt x="4358" y="17211"/>
                    <a:pt x="3937" y="16748"/>
                    <a:pt x="3396" y="16606"/>
                  </a:cubicBezTo>
                  <a:cubicBezTo>
                    <a:pt x="2799" y="16454"/>
                    <a:pt x="2312" y="16376"/>
                    <a:pt x="1963" y="16308"/>
                  </a:cubicBezTo>
                  <a:cubicBezTo>
                    <a:pt x="2211" y="16156"/>
                    <a:pt x="2557" y="15987"/>
                    <a:pt x="2819" y="15859"/>
                  </a:cubicBezTo>
                  <a:cubicBezTo>
                    <a:pt x="4153" y="15215"/>
                    <a:pt x="6168" y="14235"/>
                    <a:pt x="6168" y="11696"/>
                  </a:cubicBezTo>
                  <a:cubicBezTo>
                    <a:pt x="6168" y="10512"/>
                    <a:pt x="5001" y="10129"/>
                    <a:pt x="4358" y="9837"/>
                  </a:cubicBezTo>
                  <a:cubicBezTo>
                    <a:pt x="4760" y="9932"/>
                    <a:pt x="5189" y="10038"/>
                    <a:pt x="5548" y="10038"/>
                  </a:cubicBezTo>
                  <a:cubicBezTo>
                    <a:pt x="5724" y="10038"/>
                    <a:pt x="6605" y="9977"/>
                    <a:pt x="6605" y="8736"/>
                  </a:cubicBezTo>
                  <a:cubicBezTo>
                    <a:pt x="6605" y="8704"/>
                    <a:pt x="6540" y="7368"/>
                    <a:pt x="6540" y="6579"/>
                  </a:cubicBezTo>
                  <a:cubicBezTo>
                    <a:pt x="6540" y="2394"/>
                    <a:pt x="9504" y="1842"/>
                    <a:pt x="10807" y="1800"/>
                  </a:cubicBezTo>
                  <a:close/>
                  <a:moveTo>
                    <a:pt x="10787" y="0"/>
                  </a:moveTo>
                  <a:cubicBezTo>
                    <a:pt x="10218" y="15"/>
                    <a:pt x="8746" y="149"/>
                    <a:pt x="7405" y="1061"/>
                  </a:cubicBezTo>
                  <a:cubicBezTo>
                    <a:pt x="6253" y="1843"/>
                    <a:pt x="4878" y="3438"/>
                    <a:pt x="4878" y="6579"/>
                  </a:cubicBezTo>
                  <a:cubicBezTo>
                    <a:pt x="4878" y="7246"/>
                    <a:pt x="4900" y="7749"/>
                    <a:pt x="4917" y="8129"/>
                  </a:cubicBezTo>
                  <a:cubicBezTo>
                    <a:pt x="4506" y="8032"/>
                    <a:pt x="4134" y="7930"/>
                    <a:pt x="3846" y="7930"/>
                  </a:cubicBezTo>
                  <a:cubicBezTo>
                    <a:pt x="2844" y="7930"/>
                    <a:pt x="2116" y="8598"/>
                    <a:pt x="2116" y="9511"/>
                  </a:cubicBezTo>
                  <a:cubicBezTo>
                    <a:pt x="2116" y="10808"/>
                    <a:pt x="3266" y="11307"/>
                    <a:pt x="3951" y="11602"/>
                  </a:cubicBezTo>
                  <a:cubicBezTo>
                    <a:pt x="4124" y="11676"/>
                    <a:pt x="4365" y="11782"/>
                    <a:pt x="4502" y="11863"/>
                  </a:cubicBezTo>
                  <a:cubicBezTo>
                    <a:pt x="4375" y="13659"/>
                    <a:pt x="2061" y="14026"/>
                    <a:pt x="843" y="14947"/>
                  </a:cubicBezTo>
                  <a:cubicBezTo>
                    <a:pt x="284" y="15372"/>
                    <a:pt x="0" y="15891"/>
                    <a:pt x="0" y="16496"/>
                  </a:cubicBezTo>
                  <a:cubicBezTo>
                    <a:pt x="0" y="17094"/>
                    <a:pt x="274" y="17564"/>
                    <a:pt x="775" y="17818"/>
                  </a:cubicBezTo>
                  <a:cubicBezTo>
                    <a:pt x="1264" y="18067"/>
                    <a:pt x="1900" y="18087"/>
                    <a:pt x="2882" y="18325"/>
                  </a:cubicBezTo>
                  <a:cubicBezTo>
                    <a:pt x="2952" y="18660"/>
                    <a:pt x="3027" y="18937"/>
                    <a:pt x="3165" y="19177"/>
                  </a:cubicBezTo>
                  <a:cubicBezTo>
                    <a:pt x="3444" y="19661"/>
                    <a:pt x="3818" y="19792"/>
                    <a:pt x="4229" y="19792"/>
                  </a:cubicBezTo>
                  <a:cubicBezTo>
                    <a:pt x="4717" y="19792"/>
                    <a:pt x="5261" y="19607"/>
                    <a:pt x="5766" y="19607"/>
                  </a:cubicBezTo>
                  <a:cubicBezTo>
                    <a:pt x="6582" y="19607"/>
                    <a:pt x="7059" y="19961"/>
                    <a:pt x="7662" y="20407"/>
                  </a:cubicBezTo>
                  <a:cubicBezTo>
                    <a:pt x="8382" y="20937"/>
                    <a:pt x="9276" y="21600"/>
                    <a:pt x="10797" y="21600"/>
                  </a:cubicBezTo>
                  <a:lnTo>
                    <a:pt x="10800" y="21600"/>
                  </a:lnTo>
                  <a:cubicBezTo>
                    <a:pt x="12321" y="21600"/>
                    <a:pt x="13218" y="20939"/>
                    <a:pt x="13936" y="20407"/>
                  </a:cubicBezTo>
                  <a:cubicBezTo>
                    <a:pt x="14541" y="19961"/>
                    <a:pt x="15015" y="19607"/>
                    <a:pt x="15831" y="19607"/>
                  </a:cubicBezTo>
                  <a:cubicBezTo>
                    <a:pt x="16491" y="19607"/>
                    <a:pt x="16860" y="19803"/>
                    <a:pt x="17352" y="19803"/>
                  </a:cubicBezTo>
                  <a:cubicBezTo>
                    <a:pt x="17947" y="19803"/>
                    <a:pt x="18269" y="19463"/>
                    <a:pt x="18435" y="19177"/>
                  </a:cubicBezTo>
                  <a:cubicBezTo>
                    <a:pt x="18573" y="18937"/>
                    <a:pt x="18645" y="18657"/>
                    <a:pt x="18716" y="18325"/>
                  </a:cubicBezTo>
                  <a:cubicBezTo>
                    <a:pt x="19697" y="18087"/>
                    <a:pt x="20333" y="18067"/>
                    <a:pt x="20822" y="17818"/>
                  </a:cubicBezTo>
                  <a:cubicBezTo>
                    <a:pt x="21325" y="17564"/>
                    <a:pt x="21600" y="17094"/>
                    <a:pt x="21600" y="16496"/>
                  </a:cubicBezTo>
                  <a:cubicBezTo>
                    <a:pt x="21600" y="15891"/>
                    <a:pt x="21315" y="15372"/>
                    <a:pt x="20754" y="14947"/>
                  </a:cubicBezTo>
                  <a:cubicBezTo>
                    <a:pt x="19539" y="14026"/>
                    <a:pt x="17222" y="13659"/>
                    <a:pt x="17097" y="11863"/>
                  </a:cubicBezTo>
                  <a:cubicBezTo>
                    <a:pt x="17232" y="11782"/>
                    <a:pt x="17473" y="11676"/>
                    <a:pt x="17646" y="11602"/>
                  </a:cubicBezTo>
                  <a:cubicBezTo>
                    <a:pt x="18332" y="11307"/>
                    <a:pt x="19481" y="10808"/>
                    <a:pt x="19481" y="9511"/>
                  </a:cubicBezTo>
                  <a:cubicBezTo>
                    <a:pt x="19481" y="8598"/>
                    <a:pt x="18753" y="7930"/>
                    <a:pt x="17751" y="7930"/>
                  </a:cubicBezTo>
                  <a:cubicBezTo>
                    <a:pt x="17463" y="7930"/>
                    <a:pt x="17091" y="8032"/>
                    <a:pt x="16680" y="8129"/>
                  </a:cubicBezTo>
                  <a:cubicBezTo>
                    <a:pt x="16700" y="7749"/>
                    <a:pt x="16719" y="7246"/>
                    <a:pt x="16719" y="6579"/>
                  </a:cubicBezTo>
                  <a:cubicBezTo>
                    <a:pt x="16719" y="3452"/>
                    <a:pt x="15357" y="1860"/>
                    <a:pt x="14215" y="1075"/>
                  </a:cubicBezTo>
                  <a:cubicBezTo>
                    <a:pt x="12879" y="160"/>
                    <a:pt x="11405" y="18"/>
                    <a:pt x="108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91" name="Google Shape;6091;p43"/>
            <p:cNvSpPr/>
            <p:nvPr/>
          </p:nvSpPr>
          <p:spPr>
            <a:xfrm>
              <a:off x="39" y="39"/>
              <a:ext cx="781076" cy="781076"/>
            </a:xfrm>
            <a:custGeom>
              <a:rect b="b" l="l" r="r" t="t"/>
              <a:pathLst>
                <a:path extrusionOk="0" h="21600" w="21600">
                  <a:moveTo>
                    <a:pt x="18395" y="1266"/>
                  </a:moveTo>
                  <a:cubicBezTo>
                    <a:pt x="19447" y="1266"/>
                    <a:pt x="20335" y="2134"/>
                    <a:pt x="20335" y="3163"/>
                  </a:cubicBezTo>
                  <a:lnTo>
                    <a:pt x="20335" y="18395"/>
                  </a:lnTo>
                  <a:cubicBezTo>
                    <a:pt x="20335" y="19447"/>
                    <a:pt x="19447" y="20334"/>
                    <a:pt x="18395" y="20334"/>
                  </a:cubicBezTo>
                  <a:lnTo>
                    <a:pt x="3205" y="20334"/>
                  </a:lnTo>
                  <a:cubicBezTo>
                    <a:pt x="2153" y="20334"/>
                    <a:pt x="1266" y="19447"/>
                    <a:pt x="1266" y="18395"/>
                  </a:cubicBezTo>
                  <a:lnTo>
                    <a:pt x="1266" y="3163"/>
                  </a:lnTo>
                  <a:cubicBezTo>
                    <a:pt x="1266" y="2134"/>
                    <a:pt x="2153" y="1266"/>
                    <a:pt x="3205" y="1266"/>
                  </a:cubicBezTo>
                  <a:close/>
                  <a:moveTo>
                    <a:pt x="3205" y="0"/>
                  </a:moveTo>
                  <a:cubicBezTo>
                    <a:pt x="1457" y="0"/>
                    <a:pt x="0" y="1415"/>
                    <a:pt x="0" y="3163"/>
                  </a:cubicBezTo>
                  <a:lnTo>
                    <a:pt x="0" y="18393"/>
                  </a:lnTo>
                  <a:cubicBezTo>
                    <a:pt x="0" y="20145"/>
                    <a:pt x="1457" y="21600"/>
                    <a:pt x="3205" y="21600"/>
                  </a:cubicBezTo>
                  <a:lnTo>
                    <a:pt x="18395" y="21600"/>
                  </a:lnTo>
                  <a:cubicBezTo>
                    <a:pt x="20144" y="21600"/>
                    <a:pt x="21600" y="20143"/>
                    <a:pt x="21600" y="18393"/>
                  </a:cubicBezTo>
                  <a:lnTo>
                    <a:pt x="21600" y="3163"/>
                  </a:lnTo>
                  <a:cubicBezTo>
                    <a:pt x="21600" y="1415"/>
                    <a:pt x="20144" y="0"/>
                    <a:pt x="183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092" name="Google Shape;6092;p43"/>
          <p:cNvGrpSpPr/>
          <p:nvPr/>
        </p:nvGrpSpPr>
        <p:grpSpPr>
          <a:xfrm>
            <a:off x="12548081" y="5711924"/>
            <a:ext cx="781079" cy="781078"/>
            <a:chOff x="-1" y="39"/>
            <a:chExt cx="781077" cy="781076"/>
          </a:xfrm>
        </p:grpSpPr>
        <p:sp>
          <p:nvSpPr>
            <p:cNvPr id="6093" name="Google Shape;6093;p43"/>
            <p:cNvSpPr/>
            <p:nvPr/>
          </p:nvSpPr>
          <p:spPr>
            <a:xfrm>
              <a:off x="225783" y="111367"/>
              <a:ext cx="338646" cy="562011"/>
            </a:xfrm>
            <a:custGeom>
              <a:rect b="b" l="l" r="r" t="t"/>
              <a:pathLst>
                <a:path extrusionOk="0" h="21600" w="21600">
                  <a:moveTo>
                    <a:pt x="11674" y="1759"/>
                  </a:moveTo>
                  <a:lnTo>
                    <a:pt x="11674" y="5101"/>
                  </a:lnTo>
                  <a:cubicBezTo>
                    <a:pt x="11674" y="5587"/>
                    <a:pt x="12327" y="5980"/>
                    <a:pt x="13135" y="5980"/>
                  </a:cubicBezTo>
                  <a:lnTo>
                    <a:pt x="18680" y="5980"/>
                  </a:lnTo>
                  <a:lnTo>
                    <a:pt x="18680" y="8443"/>
                  </a:lnTo>
                  <a:lnTo>
                    <a:pt x="13135" y="8443"/>
                  </a:lnTo>
                  <a:cubicBezTo>
                    <a:pt x="12327" y="8443"/>
                    <a:pt x="11674" y="8837"/>
                    <a:pt x="11674" y="9324"/>
                  </a:cubicBezTo>
                  <a:lnTo>
                    <a:pt x="11674" y="14812"/>
                  </a:lnTo>
                  <a:cubicBezTo>
                    <a:pt x="11674" y="15365"/>
                    <a:pt x="11731" y="15998"/>
                    <a:pt x="12402" y="16505"/>
                  </a:cubicBezTo>
                  <a:cubicBezTo>
                    <a:pt x="13280" y="17162"/>
                    <a:pt x="14706" y="17239"/>
                    <a:pt x="15703" y="17239"/>
                  </a:cubicBezTo>
                  <a:lnTo>
                    <a:pt x="18683" y="17239"/>
                  </a:lnTo>
                  <a:lnTo>
                    <a:pt x="18683" y="19769"/>
                  </a:lnTo>
                  <a:cubicBezTo>
                    <a:pt x="17793" y="19806"/>
                    <a:pt x="16541" y="19842"/>
                    <a:pt x="15239" y="19842"/>
                  </a:cubicBezTo>
                  <a:cubicBezTo>
                    <a:pt x="9592" y="19842"/>
                    <a:pt x="7587" y="17737"/>
                    <a:pt x="7587" y="15936"/>
                  </a:cubicBezTo>
                  <a:lnTo>
                    <a:pt x="7587" y="9324"/>
                  </a:lnTo>
                  <a:cubicBezTo>
                    <a:pt x="7587" y="8837"/>
                    <a:pt x="6934" y="8443"/>
                    <a:pt x="6131" y="8443"/>
                  </a:cubicBezTo>
                  <a:lnTo>
                    <a:pt x="2920" y="8443"/>
                  </a:lnTo>
                  <a:lnTo>
                    <a:pt x="2920" y="6145"/>
                  </a:lnTo>
                  <a:cubicBezTo>
                    <a:pt x="5071" y="5879"/>
                    <a:pt x="6705" y="5239"/>
                    <a:pt x="7777" y="4237"/>
                  </a:cubicBezTo>
                  <a:cubicBezTo>
                    <a:pt x="8632" y="3439"/>
                    <a:pt x="8994" y="2550"/>
                    <a:pt x="9230" y="1759"/>
                  </a:cubicBezTo>
                  <a:close/>
                  <a:moveTo>
                    <a:pt x="7996" y="0"/>
                  </a:moveTo>
                  <a:cubicBezTo>
                    <a:pt x="7283" y="0"/>
                    <a:pt x="6672" y="311"/>
                    <a:pt x="6558" y="736"/>
                  </a:cubicBezTo>
                  <a:cubicBezTo>
                    <a:pt x="6004" y="2737"/>
                    <a:pt x="5505" y="4298"/>
                    <a:pt x="1336" y="4507"/>
                  </a:cubicBezTo>
                  <a:cubicBezTo>
                    <a:pt x="581" y="4545"/>
                    <a:pt x="0" y="4925"/>
                    <a:pt x="0" y="5382"/>
                  </a:cubicBezTo>
                  <a:lnTo>
                    <a:pt x="0" y="9324"/>
                  </a:lnTo>
                  <a:cubicBezTo>
                    <a:pt x="0" y="9809"/>
                    <a:pt x="653" y="10203"/>
                    <a:pt x="1459" y="10203"/>
                  </a:cubicBezTo>
                  <a:lnTo>
                    <a:pt x="4670" y="10203"/>
                  </a:lnTo>
                  <a:lnTo>
                    <a:pt x="4670" y="15936"/>
                  </a:lnTo>
                  <a:cubicBezTo>
                    <a:pt x="4670" y="18957"/>
                    <a:pt x="8363" y="21600"/>
                    <a:pt x="15234" y="21600"/>
                  </a:cubicBezTo>
                  <a:cubicBezTo>
                    <a:pt x="17845" y="21600"/>
                    <a:pt x="20189" y="21462"/>
                    <a:pt x="20286" y="21456"/>
                  </a:cubicBezTo>
                  <a:cubicBezTo>
                    <a:pt x="21032" y="21411"/>
                    <a:pt x="21600" y="21034"/>
                    <a:pt x="21600" y="20581"/>
                  </a:cubicBezTo>
                  <a:lnTo>
                    <a:pt x="21600" y="16358"/>
                  </a:lnTo>
                  <a:cubicBezTo>
                    <a:pt x="21600" y="15873"/>
                    <a:pt x="20947" y="15479"/>
                    <a:pt x="20139" y="15479"/>
                  </a:cubicBezTo>
                  <a:lnTo>
                    <a:pt x="15703" y="15479"/>
                  </a:lnTo>
                  <a:cubicBezTo>
                    <a:pt x="14529" y="15479"/>
                    <a:pt x="14596" y="15463"/>
                    <a:pt x="14596" y="14812"/>
                  </a:cubicBezTo>
                  <a:lnTo>
                    <a:pt x="14596" y="10203"/>
                  </a:lnTo>
                  <a:lnTo>
                    <a:pt x="20139" y="10203"/>
                  </a:lnTo>
                  <a:cubicBezTo>
                    <a:pt x="20947" y="10203"/>
                    <a:pt x="21600" y="9809"/>
                    <a:pt x="21600" y="9324"/>
                  </a:cubicBezTo>
                  <a:lnTo>
                    <a:pt x="21600" y="5104"/>
                  </a:lnTo>
                  <a:cubicBezTo>
                    <a:pt x="21600" y="4617"/>
                    <a:pt x="20947" y="4223"/>
                    <a:pt x="20139" y="4223"/>
                  </a:cubicBezTo>
                  <a:lnTo>
                    <a:pt x="14596" y="4223"/>
                  </a:lnTo>
                  <a:lnTo>
                    <a:pt x="14596" y="880"/>
                  </a:lnTo>
                  <a:cubicBezTo>
                    <a:pt x="14596" y="394"/>
                    <a:pt x="13943" y="0"/>
                    <a:pt x="131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94" name="Google Shape;6094;p43"/>
            <p:cNvSpPr/>
            <p:nvPr/>
          </p:nvSpPr>
          <p:spPr>
            <a:xfrm>
              <a:off x="-1" y="39"/>
              <a:ext cx="781077" cy="781076"/>
            </a:xfrm>
            <a:custGeom>
              <a:rect b="b" l="l" r="r" t="t"/>
              <a:pathLst>
                <a:path extrusionOk="0" h="21600" w="21600">
                  <a:moveTo>
                    <a:pt x="18435" y="1266"/>
                  </a:moveTo>
                  <a:cubicBezTo>
                    <a:pt x="19466" y="1266"/>
                    <a:pt x="20334" y="2153"/>
                    <a:pt x="20334" y="3205"/>
                  </a:cubicBezTo>
                  <a:lnTo>
                    <a:pt x="20334" y="18395"/>
                  </a:lnTo>
                  <a:cubicBezTo>
                    <a:pt x="20334" y="19447"/>
                    <a:pt x="19466" y="20334"/>
                    <a:pt x="18435" y="20334"/>
                  </a:cubicBezTo>
                  <a:lnTo>
                    <a:pt x="3205" y="20334"/>
                  </a:lnTo>
                  <a:cubicBezTo>
                    <a:pt x="2153" y="20334"/>
                    <a:pt x="1264" y="19447"/>
                    <a:pt x="1264" y="18395"/>
                  </a:cubicBezTo>
                  <a:lnTo>
                    <a:pt x="1264" y="3205"/>
                  </a:lnTo>
                  <a:cubicBezTo>
                    <a:pt x="1264" y="2153"/>
                    <a:pt x="2153" y="1266"/>
                    <a:pt x="3205" y="1266"/>
                  </a:cubicBezTo>
                  <a:close/>
                  <a:moveTo>
                    <a:pt x="3205" y="0"/>
                  </a:moveTo>
                  <a:cubicBezTo>
                    <a:pt x="1455" y="0"/>
                    <a:pt x="0" y="1457"/>
                    <a:pt x="0" y="3205"/>
                  </a:cubicBezTo>
                  <a:lnTo>
                    <a:pt x="0" y="18393"/>
                  </a:lnTo>
                  <a:cubicBezTo>
                    <a:pt x="0" y="20145"/>
                    <a:pt x="1457" y="21600"/>
                    <a:pt x="3205" y="21600"/>
                  </a:cubicBezTo>
                  <a:lnTo>
                    <a:pt x="18435" y="21600"/>
                  </a:lnTo>
                  <a:cubicBezTo>
                    <a:pt x="20185" y="21600"/>
                    <a:pt x="21600" y="20143"/>
                    <a:pt x="21600" y="18393"/>
                  </a:cubicBezTo>
                  <a:lnTo>
                    <a:pt x="21600" y="3205"/>
                  </a:lnTo>
                  <a:cubicBezTo>
                    <a:pt x="21600" y="1457"/>
                    <a:pt x="20185" y="0"/>
                    <a:pt x="184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6095" name="Google Shape;6095;p43"/>
          <p:cNvSpPr/>
          <p:nvPr/>
        </p:nvSpPr>
        <p:spPr>
          <a:xfrm>
            <a:off x="3560132" y="5711961"/>
            <a:ext cx="781124" cy="781125"/>
          </a:xfrm>
          <a:custGeom>
            <a:rect b="b" l="l" r="r" t="t"/>
            <a:pathLst>
              <a:path extrusionOk="0" h="21600" w="21600">
                <a:moveTo>
                  <a:pt x="15784" y="3783"/>
                </a:moveTo>
                <a:cubicBezTo>
                  <a:pt x="16362" y="3783"/>
                  <a:pt x="16952" y="3851"/>
                  <a:pt x="17562" y="3987"/>
                </a:cubicBezTo>
                <a:cubicBezTo>
                  <a:pt x="17489" y="4490"/>
                  <a:pt x="17398" y="5085"/>
                  <a:pt x="17331" y="5534"/>
                </a:cubicBezTo>
                <a:cubicBezTo>
                  <a:pt x="17090" y="5485"/>
                  <a:pt x="16738" y="5442"/>
                  <a:pt x="16376" y="5442"/>
                </a:cubicBezTo>
                <a:cubicBezTo>
                  <a:pt x="16180" y="5442"/>
                  <a:pt x="15980" y="5455"/>
                  <a:pt x="15794" y="5486"/>
                </a:cubicBezTo>
                <a:cubicBezTo>
                  <a:pt x="14632" y="5683"/>
                  <a:pt x="13964" y="6404"/>
                  <a:pt x="13964" y="7466"/>
                </a:cubicBezTo>
                <a:lnTo>
                  <a:pt x="13964" y="9532"/>
                </a:lnTo>
                <a:cubicBezTo>
                  <a:pt x="13964" y="9883"/>
                  <a:pt x="14247" y="10166"/>
                  <a:pt x="14597" y="10166"/>
                </a:cubicBezTo>
                <a:lnTo>
                  <a:pt x="16951" y="10166"/>
                </a:lnTo>
                <a:lnTo>
                  <a:pt x="16634" y="11432"/>
                </a:lnTo>
                <a:lnTo>
                  <a:pt x="14597" y="11432"/>
                </a:lnTo>
                <a:cubicBezTo>
                  <a:pt x="14247" y="11432"/>
                  <a:pt x="13964" y="11715"/>
                  <a:pt x="13964" y="12064"/>
                </a:cubicBezTo>
                <a:lnTo>
                  <a:pt x="13964" y="20334"/>
                </a:lnTo>
                <a:lnTo>
                  <a:pt x="12065" y="20334"/>
                </a:lnTo>
                <a:lnTo>
                  <a:pt x="12065" y="12064"/>
                </a:lnTo>
                <a:cubicBezTo>
                  <a:pt x="12065" y="11715"/>
                  <a:pt x="11782" y="11432"/>
                  <a:pt x="11432" y="11432"/>
                </a:cubicBezTo>
                <a:lnTo>
                  <a:pt x="10168" y="11432"/>
                </a:lnTo>
                <a:lnTo>
                  <a:pt x="10168" y="10166"/>
                </a:lnTo>
                <a:lnTo>
                  <a:pt x="11432" y="10166"/>
                </a:lnTo>
                <a:cubicBezTo>
                  <a:pt x="11782" y="10166"/>
                  <a:pt x="12065" y="9883"/>
                  <a:pt x="12065" y="9535"/>
                </a:cubicBezTo>
                <a:cubicBezTo>
                  <a:pt x="12065" y="7799"/>
                  <a:pt x="12065" y="7005"/>
                  <a:pt x="12065" y="6640"/>
                </a:cubicBezTo>
                <a:cubicBezTo>
                  <a:pt x="12065" y="5966"/>
                  <a:pt x="12066" y="5234"/>
                  <a:pt x="12723" y="4673"/>
                </a:cubicBezTo>
                <a:cubicBezTo>
                  <a:pt x="13224" y="4245"/>
                  <a:pt x="13861" y="3985"/>
                  <a:pt x="14731" y="3859"/>
                </a:cubicBezTo>
                <a:cubicBezTo>
                  <a:pt x="15079" y="3808"/>
                  <a:pt x="15429" y="3783"/>
                  <a:pt x="15784" y="3783"/>
                </a:cubicBezTo>
                <a:close/>
                <a:moveTo>
                  <a:pt x="18395" y="1264"/>
                </a:moveTo>
                <a:cubicBezTo>
                  <a:pt x="19447" y="1264"/>
                  <a:pt x="20334" y="2134"/>
                  <a:pt x="20334" y="3163"/>
                </a:cubicBezTo>
                <a:lnTo>
                  <a:pt x="20334" y="18437"/>
                </a:lnTo>
                <a:cubicBezTo>
                  <a:pt x="20334" y="19482"/>
                  <a:pt x="19483" y="20334"/>
                  <a:pt x="18437" y="20334"/>
                </a:cubicBezTo>
                <a:lnTo>
                  <a:pt x="15230" y="20334"/>
                </a:lnTo>
                <a:lnTo>
                  <a:pt x="15230" y="12698"/>
                </a:lnTo>
                <a:lnTo>
                  <a:pt x="17129" y="12698"/>
                </a:lnTo>
                <a:cubicBezTo>
                  <a:pt x="17420" y="12698"/>
                  <a:pt x="17672" y="12501"/>
                  <a:pt x="17743" y="12220"/>
                </a:cubicBezTo>
                <a:lnTo>
                  <a:pt x="18375" y="9688"/>
                </a:lnTo>
                <a:cubicBezTo>
                  <a:pt x="18422" y="9498"/>
                  <a:pt x="18380" y="9298"/>
                  <a:pt x="18261" y="9144"/>
                </a:cubicBezTo>
                <a:cubicBezTo>
                  <a:pt x="18141" y="8990"/>
                  <a:pt x="17957" y="8901"/>
                  <a:pt x="17761" y="8901"/>
                </a:cubicBezTo>
                <a:lnTo>
                  <a:pt x="15230" y="8901"/>
                </a:lnTo>
                <a:lnTo>
                  <a:pt x="15230" y="7468"/>
                </a:lnTo>
                <a:cubicBezTo>
                  <a:pt x="15230" y="7175"/>
                  <a:pt x="15289" y="6856"/>
                  <a:pt x="16007" y="6733"/>
                </a:cubicBezTo>
                <a:cubicBezTo>
                  <a:pt x="16145" y="6710"/>
                  <a:pt x="16280" y="6700"/>
                  <a:pt x="16411" y="6700"/>
                </a:cubicBezTo>
                <a:cubicBezTo>
                  <a:pt x="16811" y="6700"/>
                  <a:pt x="17176" y="6791"/>
                  <a:pt x="17509" y="6874"/>
                </a:cubicBezTo>
                <a:cubicBezTo>
                  <a:pt x="17624" y="6903"/>
                  <a:pt x="17744" y="6940"/>
                  <a:pt x="17870" y="6940"/>
                </a:cubicBezTo>
                <a:cubicBezTo>
                  <a:pt x="17979" y="6940"/>
                  <a:pt x="18091" y="6913"/>
                  <a:pt x="18211" y="6832"/>
                </a:cubicBezTo>
                <a:cubicBezTo>
                  <a:pt x="18358" y="6733"/>
                  <a:pt x="18456" y="6576"/>
                  <a:pt x="18482" y="6402"/>
                </a:cubicBezTo>
                <a:cubicBezTo>
                  <a:pt x="18482" y="6402"/>
                  <a:pt x="18768" y="4492"/>
                  <a:pt x="18897" y="3608"/>
                </a:cubicBezTo>
                <a:cubicBezTo>
                  <a:pt x="18944" y="3295"/>
                  <a:pt x="18750" y="2992"/>
                  <a:pt x="18444" y="2907"/>
                </a:cubicBezTo>
                <a:cubicBezTo>
                  <a:pt x="17584" y="2661"/>
                  <a:pt x="16588" y="2532"/>
                  <a:pt x="15678" y="2532"/>
                </a:cubicBezTo>
                <a:cubicBezTo>
                  <a:pt x="15281" y="2532"/>
                  <a:pt x="14902" y="2556"/>
                  <a:pt x="14557" y="2606"/>
                </a:cubicBezTo>
                <a:cubicBezTo>
                  <a:pt x="13440" y="2769"/>
                  <a:pt x="12589" y="3121"/>
                  <a:pt x="11900" y="3711"/>
                </a:cubicBezTo>
                <a:cubicBezTo>
                  <a:pt x="10940" y="4532"/>
                  <a:pt x="10820" y="5586"/>
                  <a:pt x="10808" y="6305"/>
                </a:cubicBezTo>
                <a:cubicBezTo>
                  <a:pt x="10808" y="6320"/>
                  <a:pt x="10808" y="7597"/>
                  <a:pt x="10808" y="8901"/>
                </a:cubicBezTo>
                <a:lnTo>
                  <a:pt x="9535" y="8901"/>
                </a:lnTo>
                <a:cubicBezTo>
                  <a:pt x="9184" y="8901"/>
                  <a:pt x="8902" y="9184"/>
                  <a:pt x="8902" y="9532"/>
                </a:cubicBezTo>
                <a:lnTo>
                  <a:pt x="8902" y="12064"/>
                </a:lnTo>
                <a:cubicBezTo>
                  <a:pt x="8902" y="12415"/>
                  <a:pt x="9184" y="12698"/>
                  <a:pt x="9535" y="12698"/>
                </a:cubicBezTo>
                <a:lnTo>
                  <a:pt x="10799" y="12698"/>
                </a:lnTo>
                <a:lnTo>
                  <a:pt x="10799" y="20334"/>
                </a:lnTo>
                <a:lnTo>
                  <a:pt x="3163" y="20334"/>
                </a:lnTo>
                <a:cubicBezTo>
                  <a:pt x="2117" y="20334"/>
                  <a:pt x="1266" y="19482"/>
                  <a:pt x="1266" y="18435"/>
                </a:cubicBezTo>
                <a:lnTo>
                  <a:pt x="1266" y="3163"/>
                </a:lnTo>
                <a:cubicBezTo>
                  <a:pt x="1266" y="2117"/>
                  <a:pt x="2117" y="1264"/>
                  <a:pt x="3163" y="1264"/>
                </a:cubicBezTo>
                <a:close/>
                <a:moveTo>
                  <a:pt x="3163" y="0"/>
                </a:moveTo>
                <a:cubicBezTo>
                  <a:pt x="1419" y="0"/>
                  <a:pt x="0" y="1418"/>
                  <a:pt x="0" y="3163"/>
                </a:cubicBezTo>
                <a:lnTo>
                  <a:pt x="0" y="18437"/>
                </a:lnTo>
                <a:cubicBezTo>
                  <a:pt x="0" y="20181"/>
                  <a:pt x="1419" y="21600"/>
                  <a:pt x="3163" y="21600"/>
                </a:cubicBezTo>
                <a:lnTo>
                  <a:pt x="18435" y="21600"/>
                </a:lnTo>
                <a:cubicBezTo>
                  <a:pt x="20181" y="21600"/>
                  <a:pt x="21600" y="20181"/>
                  <a:pt x="21600" y="18437"/>
                </a:cubicBezTo>
                <a:lnTo>
                  <a:pt x="21600" y="3163"/>
                </a:lnTo>
                <a:cubicBezTo>
                  <a:pt x="21600" y="2318"/>
                  <a:pt x="21262" y="1522"/>
                  <a:pt x="20648" y="921"/>
                </a:cubicBezTo>
                <a:cubicBezTo>
                  <a:pt x="20039" y="326"/>
                  <a:pt x="19238" y="0"/>
                  <a:pt x="183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6096" name="Google Shape;6096;p43"/>
          <p:cNvGrpSpPr/>
          <p:nvPr/>
        </p:nvGrpSpPr>
        <p:grpSpPr>
          <a:xfrm>
            <a:off x="4558201" y="5711924"/>
            <a:ext cx="781156" cy="781078"/>
            <a:chOff x="39" y="39"/>
            <a:chExt cx="781154" cy="781076"/>
          </a:xfrm>
        </p:grpSpPr>
        <p:sp>
          <p:nvSpPr>
            <p:cNvPr id="6097" name="Google Shape;6097;p43"/>
            <p:cNvSpPr/>
            <p:nvPr/>
          </p:nvSpPr>
          <p:spPr>
            <a:xfrm>
              <a:off x="230355" y="230355"/>
              <a:ext cx="320389" cy="320390"/>
            </a:xfrm>
            <a:custGeom>
              <a:rect b="b" l="l" r="r" t="t"/>
              <a:pathLst>
                <a:path extrusionOk="0" h="21600" w="21600">
                  <a:moveTo>
                    <a:pt x="10803" y="3086"/>
                  </a:moveTo>
                  <a:cubicBezTo>
                    <a:pt x="15054" y="3086"/>
                    <a:pt x="18519" y="6546"/>
                    <a:pt x="18519" y="10797"/>
                  </a:cubicBezTo>
                  <a:cubicBezTo>
                    <a:pt x="18519" y="15054"/>
                    <a:pt x="15054" y="18514"/>
                    <a:pt x="10803" y="18514"/>
                  </a:cubicBezTo>
                  <a:cubicBezTo>
                    <a:pt x="6552" y="18514"/>
                    <a:pt x="3086" y="15054"/>
                    <a:pt x="3086" y="10797"/>
                  </a:cubicBezTo>
                  <a:cubicBezTo>
                    <a:pt x="3086" y="6546"/>
                    <a:pt x="6552" y="3086"/>
                    <a:pt x="10803" y="3086"/>
                  </a:cubicBezTo>
                  <a:close/>
                  <a:moveTo>
                    <a:pt x="10803" y="0"/>
                  </a:moveTo>
                  <a:cubicBezTo>
                    <a:pt x="4849" y="0"/>
                    <a:pt x="0" y="4844"/>
                    <a:pt x="0" y="10797"/>
                  </a:cubicBezTo>
                  <a:cubicBezTo>
                    <a:pt x="0" y="16756"/>
                    <a:pt x="4849" y="21600"/>
                    <a:pt x="10803" y="21600"/>
                  </a:cubicBezTo>
                  <a:cubicBezTo>
                    <a:pt x="16756" y="21600"/>
                    <a:pt x="21600" y="16756"/>
                    <a:pt x="21600" y="10797"/>
                  </a:cubicBezTo>
                  <a:cubicBezTo>
                    <a:pt x="21600" y="4844"/>
                    <a:pt x="16756"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98" name="Google Shape;6098;p43"/>
            <p:cNvSpPr/>
            <p:nvPr/>
          </p:nvSpPr>
          <p:spPr>
            <a:xfrm>
              <a:off x="91587" y="91508"/>
              <a:ext cx="598013" cy="598053"/>
            </a:xfrm>
            <a:custGeom>
              <a:rect b="b" l="l" r="r" t="t"/>
              <a:pathLst>
                <a:path extrusionOk="0" h="21600" w="21600">
                  <a:moveTo>
                    <a:pt x="17412" y="1653"/>
                  </a:moveTo>
                  <a:cubicBezTo>
                    <a:pt x="18786" y="1653"/>
                    <a:pt x="19947" y="2815"/>
                    <a:pt x="19947" y="4189"/>
                  </a:cubicBezTo>
                  <a:lnTo>
                    <a:pt x="19947" y="17414"/>
                  </a:lnTo>
                  <a:cubicBezTo>
                    <a:pt x="19947" y="18788"/>
                    <a:pt x="18786" y="19948"/>
                    <a:pt x="17412" y="19948"/>
                  </a:cubicBezTo>
                  <a:lnTo>
                    <a:pt x="4189" y="19948"/>
                  </a:lnTo>
                  <a:cubicBezTo>
                    <a:pt x="2813" y="19948"/>
                    <a:pt x="1653" y="18788"/>
                    <a:pt x="1653" y="17414"/>
                  </a:cubicBezTo>
                  <a:lnTo>
                    <a:pt x="1653" y="4189"/>
                  </a:lnTo>
                  <a:cubicBezTo>
                    <a:pt x="1653" y="2815"/>
                    <a:pt x="2813" y="1653"/>
                    <a:pt x="4189" y="1653"/>
                  </a:cubicBezTo>
                  <a:close/>
                  <a:moveTo>
                    <a:pt x="4189" y="0"/>
                  </a:moveTo>
                  <a:cubicBezTo>
                    <a:pt x="1906" y="0"/>
                    <a:pt x="0" y="1900"/>
                    <a:pt x="0" y="4189"/>
                  </a:cubicBezTo>
                  <a:lnTo>
                    <a:pt x="0" y="17414"/>
                  </a:lnTo>
                  <a:cubicBezTo>
                    <a:pt x="0" y="19698"/>
                    <a:pt x="1903" y="21600"/>
                    <a:pt x="4189" y="21600"/>
                  </a:cubicBezTo>
                  <a:lnTo>
                    <a:pt x="17412" y="21600"/>
                  </a:lnTo>
                  <a:cubicBezTo>
                    <a:pt x="19700" y="21600"/>
                    <a:pt x="21600" y="19697"/>
                    <a:pt x="21600" y="17414"/>
                  </a:cubicBezTo>
                  <a:lnTo>
                    <a:pt x="21600" y="4189"/>
                  </a:lnTo>
                  <a:cubicBezTo>
                    <a:pt x="21600" y="1899"/>
                    <a:pt x="19692" y="0"/>
                    <a:pt x="174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099" name="Google Shape;6099;p43"/>
            <p:cNvSpPr/>
            <p:nvPr/>
          </p:nvSpPr>
          <p:spPr>
            <a:xfrm>
              <a:off x="39" y="39"/>
              <a:ext cx="781154" cy="781076"/>
            </a:xfrm>
            <a:custGeom>
              <a:rect b="b" l="l" r="r" t="t"/>
              <a:pathLst>
                <a:path extrusionOk="0" h="21600" w="21600">
                  <a:moveTo>
                    <a:pt x="18435" y="1266"/>
                  </a:moveTo>
                  <a:cubicBezTo>
                    <a:pt x="19482" y="1266"/>
                    <a:pt x="20333" y="2117"/>
                    <a:pt x="20333" y="3163"/>
                  </a:cubicBezTo>
                  <a:lnTo>
                    <a:pt x="20333" y="18437"/>
                  </a:lnTo>
                  <a:cubicBezTo>
                    <a:pt x="20333" y="19482"/>
                    <a:pt x="19482" y="20334"/>
                    <a:pt x="18435" y="20334"/>
                  </a:cubicBezTo>
                  <a:lnTo>
                    <a:pt x="3164" y="20334"/>
                  </a:lnTo>
                  <a:cubicBezTo>
                    <a:pt x="2119" y="20334"/>
                    <a:pt x="1266" y="19482"/>
                    <a:pt x="1266" y="18437"/>
                  </a:cubicBezTo>
                  <a:lnTo>
                    <a:pt x="1266" y="3163"/>
                  </a:lnTo>
                  <a:cubicBezTo>
                    <a:pt x="1266" y="2117"/>
                    <a:pt x="2119" y="1266"/>
                    <a:pt x="3164" y="1266"/>
                  </a:cubicBezTo>
                  <a:close/>
                  <a:moveTo>
                    <a:pt x="3164" y="0"/>
                  </a:moveTo>
                  <a:cubicBezTo>
                    <a:pt x="1418" y="0"/>
                    <a:pt x="0" y="1418"/>
                    <a:pt x="0" y="3163"/>
                  </a:cubicBezTo>
                  <a:lnTo>
                    <a:pt x="0" y="18437"/>
                  </a:lnTo>
                  <a:cubicBezTo>
                    <a:pt x="0" y="20181"/>
                    <a:pt x="1418" y="21600"/>
                    <a:pt x="3164" y="21600"/>
                  </a:cubicBezTo>
                  <a:lnTo>
                    <a:pt x="18435" y="21600"/>
                  </a:lnTo>
                  <a:cubicBezTo>
                    <a:pt x="20179" y="21600"/>
                    <a:pt x="21600" y="20181"/>
                    <a:pt x="21600" y="18437"/>
                  </a:cubicBezTo>
                  <a:lnTo>
                    <a:pt x="21600" y="3163"/>
                  </a:lnTo>
                  <a:cubicBezTo>
                    <a:pt x="21600" y="1418"/>
                    <a:pt x="20179" y="0"/>
                    <a:pt x="184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00" name="Google Shape;6100;p43"/>
            <p:cNvSpPr/>
            <p:nvPr/>
          </p:nvSpPr>
          <p:spPr>
            <a:xfrm>
              <a:off x="505038" y="184581"/>
              <a:ext cx="91474" cy="91551"/>
            </a:xfrm>
            <a:custGeom>
              <a:rect b="b" l="l" r="r" t="t"/>
              <a:pathLst>
                <a:path extrusionOk="0" h="21600" w="21600">
                  <a:moveTo>
                    <a:pt x="10791" y="0"/>
                  </a:moveTo>
                  <a:cubicBezTo>
                    <a:pt x="4828" y="0"/>
                    <a:pt x="0" y="4851"/>
                    <a:pt x="0" y="10800"/>
                  </a:cubicBezTo>
                  <a:cubicBezTo>
                    <a:pt x="0" y="16758"/>
                    <a:pt x="4828" y="21600"/>
                    <a:pt x="10791" y="21600"/>
                  </a:cubicBezTo>
                  <a:cubicBezTo>
                    <a:pt x="16754" y="21600"/>
                    <a:pt x="21600" y="16758"/>
                    <a:pt x="21600" y="10800"/>
                  </a:cubicBezTo>
                  <a:cubicBezTo>
                    <a:pt x="21600" y="4851"/>
                    <a:pt x="16754" y="0"/>
                    <a:pt x="107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101" name="Google Shape;6101;p43"/>
          <p:cNvGrpSpPr/>
          <p:nvPr/>
        </p:nvGrpSpPr>
        <p:grpSpPr>
          <a:xfrm>
            <a:off x="5556326" y="5711924"/>
            <a:ext cx="781079" cy="781078"/>
            <a:chOff x="-1" y="39"/>
            <a:chExt cx="781077" cy="781076"/>
          </a:xfrm>
        </p:grpSpPr>
        <p:sp>
          <p:nvSpPr>
            <p:cNvPr id="6102" name="Google Shape;6102;p43"/>
            <p:cNvSpPr/>
            <p:nvPr/>
          </p:nvSpPr>
          <p:spPr>
            <a:xfrm>
              <a:off x="115901" y="276131"/>
              <a:ext cx="137367" cy="411902"/>
            </a:xfrm>
            <a:custGeom>
              <a:rect b="b" l="l" r="r" t="t"/>
              <a:pathLst>
                <a:path extrusionOk="0" h="21600" w="21600">
                  <a:moveTo>
                    <a:pt x="14396" y="2400"/>
                  </a:moveTo>
                  <a:lnTo>
                    <a:pt x="14396" y="19202"/>
                  </a:lnTo>
                  <a:lnTo>
                    <a:pt x="7198" y="19202"/>
                  </a:lnTo>
                  <a:lnTo>
                    <a:pt x="7198" y="2400"/>
                  </a:lnTo>
                  <a:close/>
                  <a:moveTo>
                    <a:pt x="3602" y="0"/>
                  </a:moveTo>
                  <a:cubicBezTo>
                    <a:pt x="1623" y="0"/>
                    <a:pt x="0" y="537"/>
                    <a:pt x="0" y="1201"/>
                  </a:cubicBezTo>
                  <a:lnTo>
                    <a:pt x="0" y="20399"/>
                  </a:lnTo>
                  <a:cubicBezTo>
                    <a:pt x="0" y="21063"/>
                    <a:pt x="1623" y="21600"/>
                    <a:pt x="3602" y="21600"/>
                  </a:cubicBezTo>
                  <a:lnTo>
                    <a:pt x="17998" y="21600"/>
                  </a:lnTo>
                  <a:cubicBezTo>
                    <a:pt x="19990" y="21600"/>
                    <a:pt x="21600" y="21063"/>
                    <a:pt x="21600" y="20399"/>
                  </a:cubicBezTo>
                  <a:lnTo>
                    <a:pt x="21600" y="1201"/>
                  </a:lnTo>
                  <a:cubicBezTo>
                    <a:pt x="21600" y="537"/>
                    <a:pt x="19990" y="0"/>
                    <a:pt x="1799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03" name="Google Shape;6103;p43"/>
            <p:cNvSpPr/>
            <p:nvPr/>
          </p:nvSpPr>
          <p:spPr>
            <a:xfrm>
              <a:off x="115901" y="93033"/>
              <a:ext cx="137367" cy="137327"/>
            </a:xfrm>
            <a:custGeom>
              <a:rect b="b" l="l" r="r" t="t"/>
              <a:pathLst>
                <a:path extrusionOk="0" h="21600" w="21600">
                  <a:moveTo>
                    <a:pt x="10800" y="7200"/>
                  </a:moveTo>
                  <a:cubicBezTo>
                    <a:pt x="12792" y="7200"/>
                    <a:pt x="14396" y="8823"/>
                    <a:pt x="14396" y="10803"/>
                  </a:cubicBezTo>
                  <a:cubicBezTo>
                    <a:pt x="14396" y="12789"/>
                    <a:pt x="12792" y="14400"/>
                    <a:pt x="10800" y="14400"/>
                  </a:cubicBezTo>
                  <a:cubicBezTo>
                    <a:pt x="8821" y="14400"/>
                    <a:pt x="7198" y="12789"/>
                    <a:pt x="7198" y="10803"/>
                  </a:cubicBezTo>
                  <a:cubicBezTo>
                    <a:pt x="7198" y="8823"/>
                    <a:pt x="8821" y="7200"/>
                    <a:pt x="10800" y="7200"/>
                  </a:cubicBezTo>
                  <a:close/>
                  <a:moveTo>
                    <a:pt x="10800" y="0"/>
                  </a:moveTo>
                  <a:cubicBezTo>
                    <a:pt x="4850" y="0"/>
                    <a:pt x="0" y="4851"/>
                    <a:pt x="0" y="10803"/>
                  </a:cubicBezTo>
                  <a:cubicBezTo>
                    <a:pt x="0" y="16761"/>
                    <a:pt x="4850" y="21600"/>
                    <a:pt x="10800" y="21600"/>
                  </a:cubicBezTo>
                  <a:cubicBezTo>
                    <a:pt x="16756" y="21600"/>
                    <a:pt x="21600" y="16761"/>
                    <a:pt x="21600" y="10803"/>
                  </a:cubicBezTo>
                  <a:cubicBezTo>
                    <a:pt x="21600" y="4851"/>
                    <a:pt x="1675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04" name="Google Shape;6104;p43"/>
            <p:cNvSpPr/>
            <p:nvPr/>
          </p:nvSpPr>
          <p:spPr>
            <a:xfrm>
              <a:off x="299037" y="275387"/>
              <a:ext cx="366165" cy="412646"/>
            </a:xfrm>
            <a:custGeom>
              <a:rect b="b" l="l" r="r" t="t"/>
              <a:pathLst>
                <a:path extrusionOk="0" h="21600" w="21600">
                  <a:moveTo>
                    <a:pt x="12817" y="2400"/>
                  </a:moveTo>
                  <a:cubicBezTo>
                    <a:pt x="13188" y="2400"/>
                    <a:pt x="13564" y="2427"/>
                    <a:pt x="13935" y="2480"/>
                  </a:cubicBezTo>
                  <a:cubicBezTo>
                    <a:pt x="17113" y="2936"/>
                    <a:pt x="18897" y="5187"/>
                    <a:pt x="18897" y="7508"/>
                  </a:cubicBezTo>
                  <a:lnTo>
                    <a:pt x="18897" y="19206"/>
                  </a:lnTo>
                  <a:lnTo>
                    <a:pt x="16197" y="19206"/>
                  </a:lnTo>
                  <a:lnTo>
                    <a:pt x="16197" y="9621"/>
                  </a:lnTo>
                  <a:cubicBezTo>
                    <a:pt x="16197" y="6980"/>
                    <a:pt x="13776" y="4829"/>
                    <a:pt x="10797" y="4829"/>
                  </a:cubicBezTo>
                  <a:cubicBezTo>
                    <a:pt x="7820" y="4829"/>
                    <a:pt x="5396" y="6980"/>
                    <a:pt x="5396" y="9621"/>
                  </a:cubicBezTo>
                  <a:lnTo>
                    <a:pt x="5396" y="19206"/>
                  </a:lnTo>
                  <a:lnTo>
                    <a:pt x="2696" y="19206"/>
                  </a:lnTo>
                  <a:lnTo>
                    <a:pt x="2696" y="2435"/>
                  </a:lnTo>
                  <a:lnTo>
                    <a:pt x="5396" y="2435"/>
                  </a:lnTo>
                  <a:lnTo>
                    <a:pt x="5396" y="3634"/>
                  </a:lnTo>
                  <a:cubicBezTo>
                    <a:pt x="5396" y="4115"/>
                    <a:pt x="5726" y="4553"/>
                    <a:pt x="6233" y="4739"/>
                  </a:cubicBezTo>
                  <a:cubicBezTo>
                    <a:pt x="6399" y="4800"/>
                    <a:pt x="6574" y="4831"/>
                    <a:pt x="6750" y="4831"/>
                  </a:cubicBezTo>
                  <a:cubicBezTo>
                    <a:pt x="7100" y="4831"/>
                    <a:pt x="7444" y="4708"/>
                    <a:pt x="7702" y="4481"/>
                  </a:cubicBezTo>
                  <a:lnTo>
                    <a:pt x="8334" y="3921"/>
                  </a:lnTo>
                  <a:cubicBezTo>
                    <a:pt x="9420" y="2953"/>
                    <a:pt x="11096" y="2400"/>
                    <a:pt x="12817" y="2400"/>
                  </a:cubicBezTo>
                  <a:close/>
                  <a:moveTo>
                    <a:pt x="12803" y="0"/>
                  </a:moveTo>
                  <a:cubicBezTo>
                    <a:pt x="11119" y="0"/>
                    <a:pt x="9475" y="387"/>
                    <a:pt x="8089" y="1097"/>
                  </a:cubicBezTo>
                  <a:cubicBezTo>
                    <a:pt x="8011" y="503"/>
                    <a:pt x="7439" y="39"/>
                    <a:pt x="6747" y="39"/>
                  </a:cubicBezTo>
                  <a:lnTo>
                    <a:pt x="1349" y="39"/>
                  </a:lnTo>
                  <a:cubicBezTo>
                    <a:pt x="602" y="39"/>
                    <a:pt x="0" y="575"/>
                    <a:pt x="0" y="1238"/>
                  </a:cubicBezTo>
                  <a:lnTo>
                    <a:pt x="0" y="20401"/>
                  </a:lnTo>
                  <a:cubicBezTo>
                    <a:pt x="0" y="21064"/>
                    <a:pt x="602" y="21600"/>
                    <a:pt x="1349" y="21600"/>
                  </a:cubicBezTo>
                  <a:lnTo>
                    <a:pt x="6747" y="21600"/>
                  </a:lnTo>
                  <a:cubicBezTo>
                    <a:pt x="7492" y="21600"/>
                    <a:pt x="8096" y="21064"/>
                    <a:pt x="8096" y="20401"/>
                  </a:cubicBezTo>
                  <a:lnTo>
                    <a:pt x="8096" y="9621"/>
                  </a:lnTo>
                  <a:cubicBezTo>
                    <a:pt x="8096" y="8300"/>
                    <a:pt x="9309" y="7225"/>
                    <a:pt x="10797" y="7225"/>
                  </a:cubicBezTo>
                  <a:cubicBezTo>
                    <a:pt x="12286" y="7225"/>
                    <a:pt x="13497" y="8300"/>
                    <a:pt x="13497" y="9621"/>
                  </a:cubicBezTo>
                  <a:lnTo>
                    <a:pt x="13497" y="20401"/>
                  </a:lnTo>
                  <a:cubicBezTo>
                    <a:pt x="13497" y="21064"/>
                    <a:pt x="14101" y="21600"/>
                    <a:pt x="14848" y="21600"/>
                  </a:cubicBezTo>
                  <a:lnTo>
                    <a:pt x="20249" y="21600"/>
                  </a:lnTo>
                  <a:cubicBezTo>
                    <a:pt x="20991" y="21600"/>
                    <a:pt x="21600" y="21064"/>
                    <a:pt x="21600" y="20401"/>
                  </a:cubicBezTo>
                  <a:lnTo>
                    <a:pt x="21600" y="7508"/>
                  </a:lnTo>
                  <a:cubicBezTo>
                    <a:pt x="21600" y="3931"/>
                    <a:pt x="18748" y="745"/>
                    <a:pt x="14366" y="113"/>
                  </a:cubicBezTo>
                  <a:cubicBezTo>
                    <a:pt x="13845" y="37"/>
                    <a:pt x="13324" y="0"/>
                    <a:pt x="12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05" name="Google Shape;6105;p43"/>
            <p:cNvSpPr/>
            <p:nvPr/>
          </p:nvSpPr>
          <p:spPr>
            <a:xfrm>
              <a:off x="-1" y="39"/>
              <a:ext cx="781077" cy="781076"/>
            </a:xfrm>
            <a:custGeom>
              <a:rect b="b" l="l" r="r" t="t"/>
              <a:pathLst>
                <a:path extrusionOk="0" h="21600" w="21600">
                  <a:moveTo>
                    <a:pt x="18394" y="1264"/>
                  </a:moveTo>
                  <a:cubicBezTo>
                    <a:pt x="19447" y="1264"/>
                    <a:pt x="20334" y="2153"/>
                    <a:pt x="20334" y="3205"/>
                  </a:cubicBezTo>
                  <a:lnTo>
                    <a:pt x="20334" y="18393"/>
                  </a:lnTo>
                  <a:cubicBezTo>
                    <a:pt x="20334" y="19447"/>
                    <a:pt x="19447" y="20334"/>
                    <a:pt x="18394" y="20334"/>
                  </a:cubicBezTo>
                  <a:lnTo>
                    <a:pt x="3205" y="20334"/>
                  </a:lnTo>
                  <a:cubicBezTo>
                    <a:pt x="2153" y="20334"/>
                    <a:pt x="1265" y="19447"/>
                    <a:pt x="1265" y="18393"/>
                  </a:cubicBezTo>
                  <a:lnTo>
                    <a:pt x="1265" y="3205"/>
                  </a:lnTo>
                  <a:cubicBezTo>
                    <a:pt x="1265" y="2153"/>
                    <a:pt x="2153" y="1264"/>
                    <a:pt x="3205" y="1264"/>
                  </a:cubicBezTo>
                  <a:close/>
                  <a:moveTo>
                    <a:pt x="3205" y="0"/>
                  </a:moveTo>
                  <a:cubicBezTo>
                    <a:pt x="1456" y="0"/>
                    <a:pt x="0" y="1457"/>
                    <a:pt x="0" y="3205"/>
                  </a:cubicBezTo>
                  <a:lnTo>
                    <a:pt x="0" y="18393"/>
                  </a:lnTo>
                  <a:cubicBezTo>
                    <a:pt x="0" y="20144"/>
                    <a:pt x="1457" y="21600"/>
                    <a:pt x="3205" y="21600"/>
                  </a:cubicBezTo>
                  <a:lnTo>
                    <a:pt x="18396" y="21600"/>
                  </a:lnTo>
                  <a:cubicBezTo>
                    <a:pt x="20145" y="21600"/>
                    <a:pt x="21600" y="20143"/>
                    <a:pt x="21600" y="18393"/>
                  </a:cubicBezTo>
                  <a:lnTo>
                    <a:pt x="21600" y="3205"/>
                  </a:lnTo>
                  <a:cubicBezTo>
                    <a:pt x="21600" y="1455"/>
                    <a:pt x="20143" y="0"/>
                    <a:pt x="183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6106" name="Google Shape;6106;p43"/>
          <p:cNvSpPr/>
          <p:nvPr/>
        </p:nvSpPr>
        <p:spPr>
          <a:xfrm>
            <a:off x="6556681" y="5782423"/>
            <a:ext cx="781158" cy="640155"/>
          </a:xfrm>
          <a:custGeom>
            <a:rect b="b" l="l" r="r" t="t"/>
            <a:pathLst>
              <a:path extrusionOk="0" h="21600" w="21494">
                <a:moveTo>
                  <a:pt x="14605" y="1535"/>
                </a:moveTo>
                <a:cubicBezTo>
                  <a:pt x="15972" y="1535"/>
                  <a:pt x="16569" y="2186"/>
                  <a:pt x="16965" y="2616"/>
                </a:cubicBezTo>
                <a:cubicBezTo>
                  <a:pt x="17195" y="2865"/>
                  <a:pt x="17415" y="3102"/>
                  <a:pt x="17742" y="3102"/>
                </a:cubicBezTo>
                <a:cubicBezTo>
                  <a:pt x="17972" y="3102"/>
                  <a:pt x="18269" y="3023"/>
                  <a:pt x="18598" y="2895"/>
                </a:cubicBezTo>
                <a:cubicBezTo>
                  <a:pt x="18482" y="3017"/>
                  <a:pt x="18356" y="3133"/>
                  <a:pt x="18222" y="3245"/>
                </a:cubicBezTo>
                <a:cubicBezTo>
                  <a:pt x="17991" y="3444"/>
                  <a:pt x="17893" y="3810"/>
                  <a:pt x="17989" y="4137"/>
                </a:cubicBezTo>
                <a:cubicBezTo>
                  <a:pt x="18078" y="4448"/>
                  <a:pt x="18316" y="4652"/>
                  <a:pt x="18582" y="4652"/>
                </a:cubicBezTo>
                <a:cubicBezTo>
                  <a:pt x="18597" y="4652"/>
                  <a:pt x="18613" y="4651"/>
                  <a:pt x="18628" y="4650"/>
                </a:cubicBezTo>
                <a:cubicBezTo>
                  <a:pt x="18739" y="4641"/>
                  <a:pt x="18847" y="4626"/>
                  <a:pt x="18959" y="4608"/>
                </a:cubicBezTo>
                <a:cubicBezTo>
                  <a:pt x="18524" y="5014"/>
                  <a:pt x="18143" y="5262"/>
                  <a:pt x="18160" y="6312"/>
                </a:cubicBezTo>
                <a:cubicBezTo>
                  <a:pt x="18160" y="6365"/>
                  <a:pt x="18162" y="6437"/>
                  <a:pt x="18162" y="6556"/>
                </a:cubicBezTo>
                <a:cubicBezTo>
                  <a:pt x="18162" y="8586"/>
                  <a:pt x="17529" y="11998"/>
                  <a:pt x="15747" y="14931"/>
                </a:cubicBezTo>
                <a:cubicBezTo>
                  <a:pt x="14325" y="17269"/>
                  <a:pt x="11662" y="20058"/>
                  <a:pt x="7052" y="20058"/>
                </a:cubicBezTo>
                <a:cubicBezTo>
                  <a:pt x="5715" y="20058"/>
                  <a:pt x="4415" y="19780"/>
                  <a:pt x="3169" y="19234"/>
                </a:cubicBezTo>
                <a:cubicBezTo>
                  <a:pt x="4630" y="18921"/>
                  <a:pt x="5978" y="18201"/>
                  <a:pt x="7146" y="17094"/>
                </a:cubicBezTo>
                <a:cubicBezTo>
                  <a:pt x="7356" y="16899"/>
                  <a:pt x="7441" y="16562"/>
                  <a:pt x="7363" y="16254"/>
                </a:cubicBezTo>
                <a:cubicBezTo>
                  <a:pt x="7285" y="15946"/>
                  <a:pt x="7059" y="15729"/>
                  <a:pt x="6795" y="15713"/>
                </a:cubicBezTo>
                <a:cubicBezTo>
                  <a:pt x="5538" y="15629"/>
                  <a:pt x="4545" y="14784"/>
                  <a:pt x="3993" y="13780"/>
                </a:cubicBezTo>
                <a:cubicBezTo>
                  <a:pt x="4209" y="13762"/>
                  <a:pt x="4466" y="13722"/>
                  <a:pt x="4850" y="13638"/>
                </a:cubicBezTo>
                <a:cubicBezTo>
                  <a:pt x="5139" y="13577"/>
                  <a:pt x="5352" y="13283"/>
                  <a:pt x="5370" y="12927"/>
                </a:cubicBezTo>
                <a:cubicBezTo>
                  <a:pt x="5389" y="12572"/>
                  <a:pt x="5207" y="12248"/>
                  <a:pt x="4929" y="12141"/>
                </a:cubicBezTo>
                <a:cubicBezTo>
                  <a:pt x="3486" y="11589"/>
                  <a:pt x="2628" y="10584"/>
                  <a:pt x="2286" y="9019"/>
                </a:cubicBezTo>
                <a:cubicBezTo>
                  <a:pt x="2512" y="9088"/>
                  <a:pt x="2783" y="9144"/>
                  <a:pt x="3229" y="9214"/>
                </a:cubicBezTo>
                <a:cubicBezTo>
                  <a:pt x="3255" y="9218"/>
                  <a:pt x="3281" y="9220"/>
                  <a:pt x="3307" y="9220"/>
                </a:cubicBezTo>
                <a:cubicBezTo>
                  <a:pt x="3554" y="9220"/>
                  <a:pt x="3782" y="9040"/>
                  <a:pt x="3885" y="8757"/>
                </a:cubicBezTo>
                <a:cubicBezTo>
                  <a:pt x="3996" y="8445"/>
                  <a:pt x="3929" y="8078"/>
                  <a:pt x="3715" y="7856"/>
                </a:cubicBezTo>
                <a:cubicBezTo>
                  <a:pt x="2107" y="6194"/>
                  <a:pt x="2024" y="4495"/>
                  <a:pt x="2318" y="3129"/>
                </a:cubicBezTo>
                <a:cubicBezTo>
                  <a:pt x="4531" y="5887"/>
                  <a:pt x="7257" y="7478"/>
                  <a:pt x="10569" y="7758"/>
                </a:cubicBezTo>
                <a:cubicBezTo>
                  <a:pt x="10584" y="7759"/>
                  <a:pt x="10599" y="7760"/>
                  <a:pt x="10613" y="7760"/>
                </a:cubicBezTo>
                <a:cubicBezTo>
                  <a:pt x="10983" y="7760"/>
                  <a:pt x="11278" y="7367"/>
                  <a:pt x="11239" y="6909"/>
                </a:cubicBezTo>
                <a:cubicBezTo>
                  <a:pt x="11098" y="5196"/>
                  <a:pt x="11380" y="3849"/>
                  <a:pt x="12076" y="2905"/>
                </a:cubicBezTo>
                <a:cubicBezTo>
                  <a:pt x="12822" y="1894"/>
                  <a:pt x="13905" y="1535"/>
                  <a:pt x="14605" y="1535"/>
                </a:cubicBezTo>
                <a:close/>
                <a:moveTo>
                  <a:pt x="14604" y="0"/>
                </a:moveTo>
                <a:cubicBezTo>
                  <a:pt x="13600" y="0"/>
                  <a:pt x="12164" y="484"/>
                  <a:pt x="11142" y="1869"/>
                </a:cubicBezTo>
                <a:cubicBezTo>
                  <a:pt x="10338" y="2960"/>
                  <a:pt x="9935" y="4394"/>
                  <a:pt x="9945" y="6131"/>
                </a:cubicBezTo>
                <a:cubicBezTo>
                  <a:pt x="6993" y="5691"/>
                  <a:pt x="4573" y="4060"/>
                  <a:pt x="2564" y="1169"/>
                </a:cubicBezTo>
                <a:cubicBezTo>
                  <a:pt x="2444" y="996"/>
                  <a:pt x="2268" y="897"/>
                  <a:pt x="2085" y="897"/>
                </a:cubicBezTo>
                <a:cubicBezTo>
                  <a:pt x="2056" y="897"/>
                  <a:pt x="2026" y="900"/>
                  <a:pt x="1997" y="905"/>
                </a:cubicBezTo>
                <a:cubicBezTo>
                  <a:pt x="1784" y="942"/>
                  <a:pt x="1599" y="1111"/>
                  <a:pt x="1512" y="1351"/>
                </a:cubicBezTo>
                <a:cubicBezTo>
                  <a:pt x="1239" y="2085"/>
                  <a:pt x="883" y="3223"/>
                  <a:pt x="933" y="4571"/>
                </a:cubicBezTo>
                <a:cubicBezTo>
                  <a:pt x="965" y="5457"/>
                  <a:pt x="1165" y="6295"/>
                  <a:pt x="1532" y="7080"/>
                </a:cubicBezTo>
                <a:cubicBezTo>
                  <a:pt x="1521" y="7078"/>
                  <a:pt x="1510" y="7078"/>
                  <a:pt x="1500" y="7078"/>
                </a:cubicBezTo>
                <a:cubicBezTo>
                  <a:pt x="1139" y="7078"/>
                  <a:pt x="848" y="7452"/>
                  <a:pt x="871" y="7900"/>
                </a:cubicBezTo>
                <a:cubicBezTo>
                  <a:pt x="977" y="9832"/>
                  <a:pt x="1556" y="11328"/>
                  <a:pt x="2598" y="12372"/>
                </a:cubicBezTo>
                <a:cubicBezTo>
                  <a:pt x="2398" y="12567"/>
                  <a:pt x="2316" y="12890"/>
                  <a:pt x="2387" y="13188"/>
                </a:cubicBezTo>
                <a:cubicBezTo>
                  <a:pt x="2714" y="14584"/>
                  <a:pt x="3673" y="16101"/>
                  <a:pt x="5140" y="16826"/>
                </a:cubicBezTo>
                <a:cubicBezTo>
                  <a:pt x="4031" y="17515"/>
                  <a:pt x="2785" y="17867"/>
                  <a:pt x="1460" y="17867"/>
                </a:cubicBezTo>
                <a:cubicBezTo>
                  <a:pt x="1203" y="17867"/>
                  <a:pt x="944" y="17854"/>
                  <a:pt x="682" y="17827"/>
                </a:cubicBezTo>
                <a:cubicBezTo>
                  <a:pt x="665" y="17826"/>
                  <a:pt x="649" y="17825"/>
                  <a:pt x="632" y="17825"/>
                </a:cubicBezTo>
                <a:cubicBezTo>
                  <a:pt x="361" y="17825"/>
                  <a:pt x="117" y="18038"/>
                  <a:pt x="31" y="18359"/>
                </a:cubicBezTo>
                <a:cubicBezTo>
                  <a:pt x="-59" y="18699"/>
                  <a:pt x="54" y="19073"/>
                  <a:pt x="305" y="19257"/>
                </a:cubicBezTo>
                <a:cubicBezTo>
                  <a:pt x="2398" y="20811"/>
                  <a:pt x="4669" y="21600"/>
                  <a:pt x="7052" y="21600"/>
                </a:cubicBezTo>
                <a:cubicBezTo>
                  <a:pt x="12185" y="21600"/>
                  <a:pt x="15163" y="18476"/>
                  <a:pt x="16755" y="15853"/>
                </a:cubicBezTo>
                <a:cubicBezTo>
                  <a:pt x="18724" y="12618"/>
                  <a:pt x="19420" y="8822"/>
                  <a:pt x="19420" y="6556"/>
                </a:cubicBezTo>
                <a:cubicBezTo>
                  <a:pt x="19420" y="6260"/>
                  <a:pt x="19414" y="6200"/>
                  <a:pt x="19422" y="6115"/>
                </a:cubicBezTo>
                <a:cubicBezTo>
                  <a:pt x="19665" y="5849"/>
                  <a:pt x="20341" y="5450"/>
                  <a:pt x="21385" y="3584"/>
                </a:cubicBezTo>
                <a:cubicBezTo>
                  <a:pt x="21541" y="3303"/>
                  <a:pt x="21530" y="2928"/>
                  <a:pt x="21357" y="2662"/>
                </a:cubicBezTo>
                <a:cubicBezTo>
                  <a:pt x="21234" y="2477"/>
                  <a:pt x="21052" y="2374"/>
                  <a:pt x="20864" y="2374"/>
                </a:cubicBezTo>
                <a:cubicBezTo>
                  <a:pt x="20785" y="2374"/>
                  <a:pt x="20705" y="2393"/>
                  <a:pt x="20628" y="2431"/>
                </a:cubicBezTo>
                <a:cubicBezTo>
                  <a:pt x="20588" y="2452"/>
                  <a:pt x="20546" y="2471"/>
                  <a:pt x="20506" y="2492"/>
                </a:cubicBezTo>
                <a:cubicBezTo>
                  <a:pt x="20669" y="2149"/>
                  <a:pt x="20801" y="1787"/>
                  <a:pt x="20906" y="1400"/>
                </a:cubicBezTo>
                <a:cubicBezTo>
                  <a:pt x="20986" y="1108"/>
                  <a:pt x="20915" y="787"/>
                  <a:pt x="20731" y="583"/>
                </a:cubicBezTo>
                <a:cubicBezTo>
                  <a:pt x="20613" y="452"/>
                  <a:pt x="20461" y="384"/>
                  <a:pt x="20308" y="384"/>
                </a:cubicBezTo>
                <a:cubicBezTo>
                  <a:pt x="20221" y="384"/>
                  <a:pt x="20133" y="406"/>
                  <a:pt x="20050" y="452"/>
                </a:cubicBezTo>
                <a:cubicBezTo>
                  <a:pt x="20046" y="454"/>
                  <a:pt x="20031" y="462"/>
                  <a:pt x="20004" y="478"/>
                </a:cubicBezTo>
                <a:cubicBezTo>
                  <a:pt x="19007" y="1094"/>
                  <a:pt x="18227" y="1454"/>
                  <a:pt x="17873" y="1537"/>
                </a:cubicBezTo>
                <a:cubicBezTo>
                  <a:pt x="17848" y="1512"/>
                  <a:pt x="17823" y="1484"/>
                  <a:pt x="17801" y="1458"/>
                </a:cubicBezTo>
                <a:cubicBezTo>
                  <a:pt x="17361" y="981"/>
                  <a:pt x="16450" y="0"/>
                  <a:pt x="146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6107" name="Google Shape;6107;p43"/>
          <p:cNvGrpSpPr/>
          <p:nvPr/>
        </p:nvGrpSpPr>
        <p:grpSpPr>
          <a:xfrm>
            <a:off x="7557619" y="5711906"/>
            <a:ext cx="781076" cy="781078"/>
            <a:chOff x="0" y="0"/>
            <a:chExt cx="781075" cy="781077"/>
          </a:xfrm>
        </p:grpSpPr>
        <p:sp>
          <p:nvSpPr>
            <p:cNvPr id="6108" name="Google Shape;6108;p43"/>
            <p:cNvSpPr/>
            <p:nvPr/>
          </p:nvSpPr>
          <p:spPr>
            <a:xfrm>
              <a:off x="0" y="0"/>
              <a:ext cx="781075" cy="781077"/>
            </a:xfrm>
            <a:custGeom>
              <a:rect b="b" l="l" r="r" t="t"/>
              <a:pathLst>
                <a:path extrusionOk="0" h="21600" w="21565">
                  <a:moveTo>
                    <a:pt x="10782" y="1264"/>
                  </a:moveTo>
                  <a:cubicBezTo>
                    <a:pt x="16031" y="1264"/>
                    <a:pt x="20301" y="5541"/>
                    <a:pt x="20301" y="10798"/>
                  </a:cubicBezTo>
                  <a:cubicBezTo>
                    <a:pt x="20301" y="16058"/>
                    <a:pt x="16031" y="20334"/>
                    <a:pt x="10783" y="20334"/>
                  </a:cubicBezTo>
                  <a:cubicBezTo>
                    <a:pt x="9156" y="20334"/>
                    <a:pt x="7552" y="19915"/>
                    <a:pt x="6145" y="19123"/>
                  </a:cubicBezTo>
                  <a:cubicBezTo>
                    <a:pt x="6050" y="19069"/>
                    <a:pt x="5943" y="19041"/>
                    <a:pt x="5836" y="19041"/>
                  </a:cubicBezTo>
                  <a:cubicBezTo>
                    <a:pt x="5786" y="19041"/>
                    <a:pt x="5734" y="19048"/>
                    <a:pt x="5683" y="19060"/>
                  </a:cubicBezTo>
                  <a:lnTo>
                    <a:pt x="1497" y="20101"/>
                  </a:lnTo>
                  <a:lnTo>
                    <a:pt x="2535" y="15906"/>
                  </a:lnTo>
                  <a:cubicBezTo>
                    <a:pt x="2574" y="15749"/>
                    <a:pt x="2550" y="15583"/>
                    <a:pt x="2472" y="15444"/>
                  </a:cubicBezTo>
                  <a:cubicBezTo>
                    <a:pt x="1681" y="14033"/>
                    <a:pt x="1263" y="12429"/>
                    <a:pt x="1263" y="10798"/>
                  </a:cubicBezTo>
                  <a:cubicBezTo>
                    <a:pt x="1263" y="5541"/>
                    <a:pt x="5533" y="1264"/>
                    <a:pt x="10782" y="1264"/>
                  </a:cubicBezTo>
                  <a:close/>
                  <a:moveTo>
                    <a:pt x="10783" y="0"/>
                  </a:moveTo>
                  <a:cubicBezTo>
                    <a:pt x="4846" y="0"/>
                    <a:pt x="0" y="4854"/>
                    <a:pt x="0" y="10798"/>
                  </a:cubicBezTo>
                  <a:cubicBezTo>
                    <a:pt x="0" y="12560"/>
                    <a:pt x="431" y="14297"/>
                    <a:pt x="1250" y="15841"/>
                  </a:cubicBezTo>
                  <a:lnTo>
                    <a:pt x="19" y="20815"/>
                  </a:lnTo>
                  <a:cubicBezTo>
                    <a:pt x="-35" y="21030"/>
                    <a:pt x="28" y="21257"/>
                    <a:pt x="185" y="21414"/>
                  </a:cubicBezTo>
                  <a:cubicBezTo>
                    <a:pt x="303" y="21534"/>
                    <a:pt x="463" y="21600"/>
                    <a:pt x="628" y="21600"/>
                  </a:cubicBezTo>
                  <a:cubicBezTo>
                    <a:pt x="679" y="21600"/>
                    <a:pt x="731" y="21594"/>
                    <a:pt x="782" y="21581"/>
                  </a:cubicBezTo>
                  <a:lnTo>
                    <a:pt x="5748" y="20347"/>
                  </a:lnTo>
                  <a:cubicBezTo>
                    <a:pt x="7291" y="21168"/>
                    <a:pt x="9025" y="21600"/>
                    <a:pt x="10782" y="21600"/>
                  </a:cubicBezTo>
                  <a:cubicBezTo>
                    <a:pt x="13651" y="21600"/>
                    <a:pt x="16356" y="20474"/>
                    <a:pt x="18397" y="18427"/>
                  </a:cubicBezTo>
                  <a:cubicBezTo>
                    <a:pt x="20440" y="16383"/>
                    <a:pt x="21565" y="13673"/>
                    <a:pt x="21565" y="10798"/>
                  </a:cubicBezTo>
                  <a:cubicBezTo>
                    <a:pt x="21565" y="7926"/>
                    <a:pt x="20440" y="5217"/>
                    <a:pt x="18399" y="3171"/>
                  </a:cubicBezTo>
                  <a:cubicBezTo>
                    <a:pt x="16356" y="1126"/>
                    <a:pt x="13651" y="0"/>
                    <a:pt x="107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09" name="Google Shape;6109;p43"/>
            <p:cNvSpPr/>
            <p:nvPr/>
          </p:nvSpPr>
          <p:spPr>
            <a:xfrm>
              <a:off x="164386" y="160385"/>
              <a:ext cx="456320" cy="456309"/>
            </a:xfrm>
            <a:custGeom>
              <a:rect b="b" l="l" r="r" t="t"/>
              <a:pathLst>
                <a:path extrusionOk="0" h="21600" w="20191">
                  <a:moveTo>
                    <a:pt x="4542" y="2165"/>
                  </a:moveTo>
                  <a:cubicBezTo>
                    <a:pt x="4867" y="2165"/>
                    <a:pt x="5185" y="2306"/>
                    <a:pt x="5486" y="2633"/>
                  </a:cubicBezTo>
                  <a:lnTo>
                    <a:pt x="5502" y="2650"/>
                  </a:lnTo>
                  <a:cubicBezTo>
                    <a:pt x="7297" y="4574"/>
                    <a:pt x="7169" y="5239"/>
                    <a:pt x="6764" y="5675"/>
                  </a:cubicBezTo>
                  <a:cubicBezTo>
                    <a:pt x="6403" y="6058"/>
                    <a:pt x="5339" y="6830"/>
                    <a:pt x="4997" y="7200"/>
                  </a:cubicBezTo>
                  <a:cubicBezTo>
                    <a:pt x="4189" y="8064"/>
                    <a:pt x="4338" y="9400"/>
                    <a:pt x="5443" y="11173"/>
                  </a:cubicBezTo>
                  <a:cubicBezTo>
                    <a:pt x="6100" y="12231"/>
                    <a:pt x="6970" y="13258"/>
                    <a:pt x="7380" y="13701"/>
                  </a:cubicBezTo>
                  <a:lnTo>
                    <a:pt x="7382" y="13701"/>
                  </a:lnTo>
                  <a:cubicBezTo>
                    <a:pt x="7795" y="14139"/>
                    <a:pt x="8753" y="15072"/>
                    <a:pt x="9744" y="15777"/>
                  </a:cubicBezTo>
                  <a:cubicBezTo>
                    <a:pt x="10704" y="16458"/>
                    <a:pt x="11526" y="16798"/>
                    <a:pt x="12204" y="16798"/>
                  </a:cubicBezTo>
                  <a:cubicBezTo>
                    <a:pt x="12699" y="16798"/>
                    <a:pt x="13119" y="16617"/>
                    <a:pt x="13460" y="16254"/>
                  </a:cubicBezTo>
                  <a:cubicBezTo>
                    <a:pt x="13802" y="15884"/>
                    <a:pt x="14524" y="14748"/>
                    <a:pt x="14885" y="14361"/>
                  </a:cubicBezTo>
                  <a:cubicBezTo>
                    <a:pt x="15048" y="14187"/>
                    <a:pt x="15208" y="14078"/>
                    <a:pt x="15432" y="14078"/>
                  </a:cubicBezTo>
                  <a:cubicBezTo>
                    <a:pt x="15586" y="14078"/>
                    <a:pt x="15769" y="14130"/>
                    <a:pt x="16002" y="14250"/>
                  </a:cubicBezTo>
                  <a:cubicBezTo>
                    <a:pt x="16663" y="14591"/>
                    <a:pt x="17372" y="15351"/>
                    <a:pt x="17713" y="15714"/>
                  </a:cubicBezTo>
                  <a:lnTo>
                    <a:pt x="17729" y="15730"/>
                  </a:lnTo>
                  <a:cubicBezTo>
                    <a:pt x="18509" y="16548"/>
                    <a:pt x="18159" y="17488"/>
                    <a:pt x="17391" y="18314"/>
                  </a:cubicBezTo>
                  <a:cubicBezTo>
                    <a:pt x="16694" y="19058"/>
                    <a:pt x="15812" y="19431"/>
                    <a:pt x="14754" y="19431"/>
                  </a:cubicBezTo>
                  <a:cubicBezTo>
                    <a:pt x="13807" y="19431"/>
                    <a:pt x="12719" y="19133"/>
                    <a:pt x="11495" y="18539"/>
                  </a:cubicBezTo>
                  <a:cubicBezTo>
                    <a:pt x="9219" y="17429"/>
                    <a:pt x="7157" y="15594"/>
                    <a:pt x="6382" y="14772"/>
                  </a:cubicBezTo>
                  <a:cubicBezTo>
                    <a:pt x="5614" y="13943"/>
                    <a:pt x="3898" y="11737"/>
                    <a:pt x="2860" y="9302"/>
                  </a:cubicBezTo>
                  <a:cubicBezTo>
                    <a:pt x="1683" y="6525"/>
                    <a:pt x="1753" y="4404"/>
                    <a:pt x="3071" y="2994"/>
                  </a:cubicBezTo>
                  <a:cubicBezTo>
                    <a:pt x="3537" y="2496"/>
                    <a:pt x="4045" y="2165"/>
                    <a:pt x="4542" y="2165"/>
                  </a:cubicBezTo>
                  <a:close/>
                  <a:moveTo>
                    <a:pt x="4550" y="0"/>
                  </a:moveTo>
                  <a:cubicBezTo>
                    <a:pt x="3599" y="0"/>
                    <a:pt x="2580" y="455"/>
                    <a:pt x="1639" y="1462"/>
                  </a:cubicBezTo>
                  <a:cubicBezTo>
                    <a:pt x="281" y="2914"/>
                    <a:pt x="-931" y="5612"/>
                    <a:pt x="1018" y="10198"/>
                  </a:cubicBezTo>
                  <a:cubicBezTo>
                    <a:pt x="2172" y="12912"/>
                    <a:pt x="4030" y="15309"/>
                    <a:pt x="4946" y="16300"/>
                  </a:cubicBezTo>
                  <a:lnTo>
                    <a:pt x="4953" y="16306"/>
                  </a:lnTo>
                  <a:cubicBezTo>
                    <a:pt x="5880" y="17289"/>
                    <a:pt x="8124" y="19276"/>
                    <a:pt x="10656" y="20510"/>
                  </a:cubicBezTo>
                  <a:cubicBezTo>
                    <a:pt x="12024" y="21176"/>
                    <a:pt x="13439" y="21600"/>
                    <a:pt x="14788" y="21600"/>
                  </a:cubicBezTo>
                  <a:cubicBezTo>
                    <a:pt x="16262" y="21600"/>
                    <a:pt x="17656" y="21093"/>
                    <a:pt x="18823" y="19846"/>
                  </a:cubicBezTo>
                  <a:cubicBezTo>
                    <a:pt x="20669" y="17868"/>
                    <a:pt x="20515" y="15619"/>
                    <a:pt x="19145" y="14182"/>
                  </a:cubicBezTo>
                  <a:cubicBezTo>
                    <a:pt x="18474" y="13466"/>
                    <a:pt x="17734" y="12738"/>
                    <a:pt x="16879" y="12300"/>
                  </a:cubicBezTo>
                  <a:cubicBezTo>
                    <a:pt x="16381" y="12043"/>
                    <a:pt x="15890" y="11915"/>
                    <a:pt x="15423" y="11915"/>
                  </a:cubicBezTo>
                  <a:cubicBezTo>
                    <a:pt x="14695" y="11915"/>
                    <a:pt x="14024" y="12222"/>
                    <a:pt x="13453" y="12831"/>
                  </a:cubicBezTo>
                  <a:cubicBezTo>
                    <a:pt x="13027" y="13284"/>
                    <a:pt x="12443" y="14182"/>
                    <a:pt x="12107" y="14624"/>
                  </a:cubicBezTo>
                  <a:cubicBezTo>
                    <a:pt x="11237" y="14467"/>
                    <a:pt x="9502" y="12903"/>
                    <a:pt x="8814" y="12168"/>
                  </a:cubicBezTo>
                  <a:cubicBezTo>
                    <a:pt x="8126" y="11432"/>
                    <a:pt x="6667" y="9572"/>
                    <a:pt x="6520" y="8647"/>
                  </a:cubicBezTo>
                  <a:cubicBezTo>
                    <a:pt x="6930" y="8290"/>
                    <a:pt x="7771" y="7661"/>
                    <a:pt x="8196" y="7206"/>
                  </a:cubicBezTo>
                  <a:cubicBezTo>
                    <a:pt x="9130" y="6204"/>
                    <a:pt x="9307" y="4905"/>
                    <a:pt x="8693" y="3540"/>
                  </a:cubicBezTo>
                  <a:cubicBezTo>
                    <a:pt x="8283" y="2628"/>
                    <a:pt x="7603" y="1836"/>
                    <a:pt x="6932" y="1118"/>
                  </a:cubicBezTo>
                  <a:cubicBezTo>
                    <a:pt x="6273" y="398"/>
                    <a:pt x="5441" y="0"/>
                    <a:pt x="45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13" name="Shape 6113"/>
        <p:cNvGrpSpPr/>
        <p:nvPr/>
      </p:nvGrpSpPr>
      <p:grpSpPr>
        <a:xfrm>
          <a:off x="0" y="0"/>
          <a:ext cx="0" cy="0"/>
          <a:chOff x="0" y="0"/>
          <a:chExt cx="0" cy="0"/>
        </a:xfrm>
      </p:grpSpPr>
      <p:grpSp>
        <p:nvGrpSpPr>
          <p:cNvPr id="6114" name="Google Shape;6114;p44"/>
          <p:cNvGrpSpPr/>
          <p:nvPr/>
        </p:nvGrpSpPr>
        <p:grpSpPr>
          <a:xfrm>
            <a:off x="2795526" y="3513944"/>
            <a:ext cx="891518" cy="877442"/>
            <a:chOff x="-1" y="0"/>
            <a:chExt cx="891516" cy="877441"/>
          </a:xfrm>
        </p:grpSpPr>
        <p:sp>
          <p:nvSpPr>
            <p:cNvPr id="6115" name="Google Shape;6115;p44"/>
            <p:cNvSpPr/>
            <p:nvPr/>
          </p:nvSpPr>
          <p:spPr>
            <a:xfrm>
              <a:off x="580837" y="103210"/>
              <a:ext cx="153479" cy="190040"/>
            </a:xfrm>
            <a:custGeom>
              <a:rect b="b" l="l" r="r" t="t"/>
              <a:pathLst>
                <a:path extrusionOk="0" h="21600" w="21099">
                  <a:moveTo>
                    <a:pt x="10463" y="0"/>
                  </a:moveTo>
                  <a:cubicBezTo>
                    <a:pt x="4331" y="0"/>
                    <a:pt x="144" y="4003"/>
                    <a:pt x="144" y="8540"/>
                  </a:cubicBezTo>
                  <a:cubicBezTo>
                    <a:pt x="-501" y="10402"/>
                    <a:pt x="1106" y="11206"/>
                    <a:pt x="3369" y="11206"/>
                  </a:cubicBezTo>
                  <a:cubicBezTo>
                    <a:pt x="5303" y="11206"/>
                    <a:pt x="6911" y="9869"/>
                    <a:pt x="6911" y="8269"/>
                  </a:cubicBezTo>
                  <a:cubicBezTo>
                    <a:pt x="6911" y="6670"/>
                    <a:pt x="8528" y="5341"/>
                    <a:pt x="10463" y="5341"/>
                  </a:cubicBezTo>
                  <a:cubicBezTo>
                    <a:pt x="12398" y="5341"/>
                    <a:pt x="14005" y="6670"/>
                    <a:pt x="14005" y="8269"/>
                  </a:cubicBezTo>
                  <a:cubicBezTo>
                    <a:pt x="14005" y="9336"/>
                    <a:pt x="13360" y="10140"/>
                    <a:pt x="12070" y="10935"/>
                  </a:cubicBezTo>
                  <a:cubicBezTo>
                    <a:pt x="8845" y="12273"/>
                    <a:pt x="6911" y="15201"/>
                    <a:pt x="6911" y="18671"/>
                  </a:cubicBezTo>
                  <a:cubicBezTo>
                    <a:pt x="6911" y="20271"/>
                    <a:pt x="8528" y="21600"/>
                    <a:pt x="10463" y="21600"/>
                  </a:cubicBezTo>
                  <a:cubicBezTo>
                    <a:pt x="12398" y="21600"/>
                    <a:pt x="14005" y="20271"/>
                    <a:pt x="14005" y="18671"/>
                  </a:cubicBezTo>
                  <a:cubicBezTo>
                    <a:pt x="14005" y="17605"/>
                    <a:pt x="14650" y="16539"/>
                    <a:pt x="15295" y="16268"/>
                  </a:cubicBezTo>
                  <a:cubicBezTo>
                    <a:pt x="18847" y="14668"/>
                    <a:pt x="21099" y="11469"/>
                    <a:pt x="21099" y="8540"/>
                  </a:cubicBezTo>
                  <a:cubicBezTo>
                    <a:pt x="21099" y="3470"/>
                    <a:pt x="16267" y="0"/>
                    <a:pt x="104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16" name="Google Shape;6116;p44"/>
            <p:cNvSpPr/>
            <p:nvPr/>
          </p:nvSpPr>
          <p:spPr>
            <a:xfrm>
              <a:off x="-1" y="307323"/>
              <a:ext cx="476290" cy="570118"/>
            </a:xfrm>
            <a:custGeom>
              <a:rect b="b" l="l" r="r" t="t"/>
              <a:pathLst>
                <a:path extrusionOk="0" h="21600" w="21600">
                  <a:moveTo>
                    <a:pt x="10959" y="1955"/>
                  </a:moveTo>
                  <a:cubicBezTo>
                    <a:pt x="12874" y="1955"/>
                    <a:pt x="14471" y="3290"/>
                    <a:pt x="14471" y="4802"/>
                  </a:cubicBezTo>
                  <a:cubicBezTo>
                    <a:pt x="14471" y="6402"/>
                    <a:pt x="12874" y="7646"/>
                    <a:pt x="10959" y="7646"/>
                  </a:cubicBezTo>
                  <a:cubicBezTo>
                    <a:pt x="8939" y="7646"/>
                    <a:pt x="7342" y="6402"/>
                    <a:pt x="7342" y="4802"/>
                  </a:cubicBezTo>
                  <a:cubicBezTo>
                    <a:pt x="7342" y="3290"/>
                    <a:pt x="9044" y="1955"/>
                    <a:pt x="10959" y="1955"/>
                  </a:cubicBezTo>
                  <a:close/>
                  <a:moveTo>
                    <a:pt x="10959" y="9688"/>
                  </a:moveTo>
                  <a:cubicBezTo>
                    <a:pt x="15430" y="9688"/>
                    <a:pt x="19152" y="12800"/>
                    <a:pt x="19152" y="16623"/>
                  </a:cubicBezTo>
                  <a:lnTo>
                    <a:pt x="19152" y="19732"/>
                  </a:lnTo>
                  <a:lnTo>
                    <a:pt x="2661" y="19732"/>
                  </a:lnTo>
                  <a:lnTo>
                    <a:pt x="2661" y="16623"/>
                  </a:lnTo>
                  <a:cubicBezTo>
                    <a:pt x="2661" y="12800"/>
                    <a:pt x="6386" y="9688"/>
                    <a:pt x="10959" y="9688"/>
                  </a:cubicBezTo>
                  <a:close/>
                  <a:moveTo>
                    <a:pt x="10746" y="0"/>
                  </a:moveTo>
                  <a:cubicBezTo>
                    <a:pt x="7555" y="0"/>
                    <a:pt x="4789" y="2223"/>
                    <a:pt x="4789" y="4889"/>
                  </a:cubicBezTo>
                  <a:cubicBezTo>
                    <a:pt x="4789" y="6224"/>
                    <a:pt x="5427" y="7555"/>
                    <a:pt x="6704" y="8444"/>
                  </a:cubicBezTo>
                  <a:cubicBezTo>
                    <a:pt x="2766" y="9779"/>
                    <a:pt x="0" y="12891"/>
                    <a:pt x="0" y="16623"/>
                  </a:cubicBezTo>
                  <a:lnTo>
                    <a:pt x="0" y="20621"/>
                  </a:lnTo>
                  <a:cubicBezTo>
                    <a:pt x="426" y="21157"/>
                    <a:pt x="959" y="21600"/>
                    <a:pt x="1489" y="21600"/>
                  </a:cubicBezTo>
                  <a:lnTo>
                    <a:pt x="20323" y="21600"/>
                  </a:lnTo>
                  <a:cubicBezTo>
                    <a:pt x="21066" y="21600"/>
                    <a:pt x="21600" y="21157"/>
                    <a:pt x="21600" y="20621"/>
                  </a:cubicBezTo>
                  <a:lnTo>
                    <a:pt x="21600" y="16623"/>
                  </a:lnTo>
                  <a:cubicBezTo>
                    <a:pt x="21600" y="12891"/>
                    <a:pt x="18726" y="9779"/>
                    <a:pt x="14896" y="8444"/>
                  </a:cubicBezTo>
                  <a:cubicBezTo>
                    <a:pt x="16068" y="7468"/>
                    <a:pt x="16811" y="6224"/>
                    <a:pt x="16811" y="4889"/>
                  </a:cubicBezTo>
                  <a:cubicBezTo>
                    <a:pt x="16811" y="2223"/>
                    <a:pt x="14150" y="0"/>
                    <a:pt x="1074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17" name="Google Shape;6117;p44"/>
            <p:cNvSpPr/>
            <p:nvPr/>
          </p:nvSpPr>
          <p:spPr>
            <a:xfrm>
              <a:off x="423787" y="0"/>
              <a:ext cx="467728" cy="464523"/>
            </a:xfrm>
            <a:custGeom>
              <a:rect b="b" l="l" r="r" t="t"/>
              <a:pathLst>
                <a:path extrusionOk="0" h="21600" w="21532">
                  <a:moveTo>
                    <a:pt x="10734" y="2292"/>
                  </a:moveTo>
                  <a:cubicBezTo>
                    <a:pt x="15375" y="2292"/>
                    <a:pt x="19156" y="6112"/>
                    <a:pt x="19156" y="10800"/>
                  </a:cubicBezTo>
                  <a:cubicBezTo>
                    <a:pt x="19156" y="15381"/>
                    <a:pt x="15375" y="19200"/>
                    <a:pt x="10734" y="19200"/>
                  </a:cubicBezTo>
                  <a:cubicBezTo>
                    <a:pt x="9222" y="19200"/>
                    <a:pt x="7926" y="18875"/>
                    <a:pt x="6630" y="18110"/>
                  </a:cubicBezTo>
                  <a:cubicBezTo>
                    <a:pt x="6411" y="18002"/>
                    <a:pt x="6089" y="18002"/>
                    <a:pt x="5873" y="18002"/>
                  </a:cubicBezTo>
                  <a:lnTo>
                    <a:pt x="3171" y="18657"/>
                  </a:lnTo>
                  <a:lnTo>
                    <a:pt x="3929" y="16254"/>
                  </a:lnTo>
                  <a:cubicBezTo>
                    <a:pt x="4145" y="15817"/>
                    <a:pt x="3929" y="15599"/>
                    <a:pt x="3819" y="15274"/>
                  </a:cubicBezTo>
                  <a:cubicBezTo>
                    <a:pt x="3065" y="13965"/>
                    <a:pt x="2524" y="12438"/>
                    <a:pt x="2524" y="10800"/>
                  </a:cubicBezTo>
                  <a:cubicBezTo>
                    <a:pt x="2417" y="6001"/>
                    <a:pt x="6195" y="2292"/>
                    <a:pt x="10734" y="2292"/>
                  </a:cubicBezTo>
                  <a:close/>
                  <a:moveTo>
                    <a:pt x="10840" y="0"/>
                  </a:moveTo>
                  <a:cubicBezTo>
                    <a:pt x="4899" y="0"/>
                    <a:pt x="258" y="4910"/>
                    <a:pt x="258" y="10800"/>
                  </a:cubicBezTo>
                  <a:cubicBezTo>
                    <a:pt x="258" y="12656"/>
                    <a:pt x="580" y="14508"/>
                    <a:pt x="1553" y="16146"/>
                  </a:cubicBezTo>
                  <a:lnTo>
                    <a:pt x="42" y="19966"/>
                  </a:lnTo>
                  <a:cubicBezTo>
                    <a:pt x="-68" y="20291"/>
                    <a:pt x="42" y="20727"/>
                    <a:pt x="364" y="21164"/>
                  </a:cubicBezTo>
                  <a:cubicBezTo>
                    <a:pt x="580" y="21382"/>
                    <a:pt x="1012" y="21600"/>
                    <a:pt x="1553" y="21600"/>
                  </a:cubicBezTo>
                  <a:lnTo>
                    <a:pt x="5979" y="20509"/>
                  </a:lnTo>
                  <a:cubicBezTo>
                    <a:pt x="7494" y="21275"/>
                    <a:pt x="9112" y="21600"/>
                    <a:pt x="10840" y="21600"/>
                  </a:cubicBezTo>
                  <a:cubicBezTo>
                    <a:pt x="16781" y="21600"/>
                    <a:pt x="21532" y="16690"/>
                    <a:pt x="21532" y="10800"/>
                  </a:cubicBezTo>
                  <a:cubicBezTo>
                    <a:pt x="21532" y="4799"/>
                    <a:pt x="16671" y="0"/>
                    <a:pt x="108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18" name="Google Shape;6118;p44"/>
            <p:cNvSpPr/>
            <p:nvPr/>
          </p:nvSpPr>
          <p:spPr>
            <a:xfrm>
              <a:off x="631104" y="307323"/>
              <a:ext cx="51607" cy="53990"/>
            </a:xfrm>
            <a:custGeom>
              <a:rect b="b" l="l" r="r" t="t"/>
              <a:pathLst>
                <a:path extrusionOk="0" h="21600" w="21600">
                  <a:moveTo>
                    <a:pt x="10816" y="0"/>
                  </a:moveTo>
                  <a:cubicBezTo>
                    <a:pt x="4925" y="0"/>
                    <a:pt x="0" y="4707"/>
                    <a:pt x="0" y="11262"/>
                  </a:cubicBezTo>
                  <a:cubicBezTo>
                    <a:pt x="0" y="16893"/>
                    <a:pt x="4925" y="21600"/>
                    <a:pt x="10816" y="21600"/>
                  </a:cubicBezTo>
                  <a:cubicBezTo>
                    <a:pt x="16706" y="21600"/>
                    <a:pt x="21600" y="16893"/>
                    <a:pt x="21600" y="11262"/>
                  </a:cubicBezTo>
                  <a:cubicBezTo>
                    <a:pt x="21600" y="4707"/>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119" name="Google Shape;6119;p44"/>
          <p:cNvGrpSpPr/>
          <p:nvPr/>
        </p:nvGrpSpPr>
        <p:grpSpPr>
          <a:xfrm>
            <a:off x="2799818" y="4556813"/>
            <a:ext cx="879494" cy="882133"/>
            <a:chOff x="0" y="0"/>
            <a:chExt cx="879492" cy="882132"/>
          </a:xfrm>
        </p:grpSpPr>
        <p:sp>
          <p:nvSpPr>
            <p:cNvPr id="6120" name="Google Shape;6120;p44"/>
            <p:cNvSpPr/>
            <p:nvPr/>
          </p:nvSpPr>
          <p:spPr>
            <a:xfrm>
              <a:off x="0" y="159507"/>
              <a:ext cx="413871" cy="720763"/>
            </a:xfrm>
            <a:custGeom>
              <a:rect b="b" l="l" r="r" t="t"/>
              <a:pathLst>
                <a:path extrusionOk="0" h="21600" w="21054">
                  <a:moveTo>
                    <a:pt x="7781" y="1477"/>
                  </a:moveTo>
                  <a:cubicBezTo>
                    <a:pt x="9212" y="1477"/>
                    <a:pt x="10406" y="2180"/>
                    <a:pt x="10406" y="3095"/>
                  </a:cubicBezTo>
                  <a:cubicBezTo>
                    <a:pt x="10406" y="3939"/>
                    <a:pt x="9212" y="4642"/>
                    <a:pt x="7781" y="4642"/>
                  </a:cubicBezTo>
                  <a:cubicBezTo>
                    <a:pt x="6231" y="4642"/>
                    <a:pt x="5038" y="3939"/>
                    <a:pt x="5038" y="3095"/>
                  </a:cubicBezTo>
                  <a:cubicBezTo>
                    <a:pt x="5038" y="2180"/>
                    <a:pt x="6470" y="1477"/>
                    <a:pt x="7781" y="1477"/>
                  </a:cubicBezTo>
                  <a:close/>
                  <a:moveTo>
                    <a:pt x="11122" y="15398"/>
                  </a:moveTo>
                  <a:lnTo>
                    <a:pt x="11720" y="16945"/>
                  </a:lnTo>
                  <a:lnTo>
                    <a:pt x="4201" y="16945"/>
                  </a:lnTo>
                  <a:lnTo>
                    <a:pt x="4799" y="15398"/>
                  </a:lnTo>
                  <a:close/>
                  <a:moveTo>
                    <a:pt x="6500" y="6175"/>
                  </a:moveTo>
                  <a:cubicBezTo>
                    <a:pt x="6970" y="6175"/>
                    <a:pt x="7443" y="6318"/>
                    <a:pt x="7663" y="6610"/>
                  </a:cubicBezTo>
                  <a:lnTo>
                    <a:pt x="9572" y="8788"/>
                  </a:lnTo>
                  <a:cubicBezTo>
                    <a:pt x="9690" y="9069"/>
                    <a:pt x="10288" y="9210"/>
                    <a:pt x="10766" y="9210"/>
                  </a:cubicBezTo>
                  <a:lnTo>
                    <a:pt x="14345" y="9210"/>
                  </a:lnTo>
                  <a:cubicBezTo>
                    <a:pt x="15061" y="9210"/>
                    <a:pt x="15656" y="9563"/>
                    <a:pt x="15656" y="9984"/>
                  </a:cubicBezTo>
                  <a:cubicBezTo>
                    <a:pt x="15656" y="10478"/>
                    <a:pt x="15061" y="10828"/>
                    <a:pt x="14345" y="10828"/>
                  </a:cubicBezTo>
                  <a:lnTo>
                    <a:pt x="9095" y="10828"/>
                  </a:lnTo>
                  <a:cubicBezTo>
                    <a:pt x="8618" y="10828"/>
                    <a:pt x="8140" y="10618"/>
                    <a:pt x="7902" y="10335"/>
                  </a:cubicBezTo>
                  <a:cubicBezTo>
                    <a:pt x="7637" y="10076"/>
                    <a:pt x="7171" y="9931"/>
                    <a:pt x="6659" y="9931"/>
                  </a:cubicBezTo>
                  <a:cubicBezTo>
                    <a:pt x="6481" y="9931"/>
                    <a:pt x="6296" y="9949"/>
                    <a:pt x="6110" y="9984"/>
                  </a:cubicBezTo>
                  <a:cubicBezTo>
                    <a:pt x="5515" y="10194"/>
                    <a:pt x="5155" y="10618"/>
                    <a:pt x="5515" y="11040"/>
                  </a:cubicBezTo>
                  <a:cubicBezTo>
                    <a:pt x="6231" y="11883"/>
                    <a:pt x="7542" y="12374"/>
                    <a:pt x="9095" y="12374"/>
                  </a:cubicBezTo>
                  <a:lnTo>
                    <a:pt x="14345" y="12374"/>
                  </a:lnTo>
                  <a:cubicBezTo>
                    <a:pt x="14940" y="12374"/>
                    <a:pt x="15539" y="12656"/>
                    <a:pt x="15656" y="13008"/>
                  </a:cubicBezTo>
                  <a:lnTo>
                    <a:pt x="18285" y="19125"/>
                  </a:lnTo>
                  <a:cubicBezTo>
                    <a:pt x="18524" y="19616"/>
                    <a:pt x="18046" y="20038"/>
                    <a:pt x="17448" y="20109"/>
                  </a:cubicBezTo>
                  <a:cubicBezTo>
                    <a:pt x="17357" y="20118"/>
                    <a:pt x="17266" y="20123"/>
                    <a:pt x="17175" y="20123"/>
                  </a:cubicBezTo>
                  <a:cubicBezTo>
                    <a:pt x="16580" y="20123"/>
                    <a:pt x="16088" y="19922"/>
                    <a:pt x="15777" y="19616"/>
                  </a:cubicBezTo>
                  <a:lnTo>
                    <a:pt x="13747" y="14555"/>
                  </a:lnTo>
                  <a:cubicBezTo>
                    <a:pt x="13508" y="14202"/>
                    <a:pt x="13152" y="13992"/>
                    <a:pt x="12315" y="13992"/>
                  </a:cubicBezTo>
                  <a:lnTo>
                    <a:pt x="3841" y="13992"/>
                  </a:lnTo>
                  <a:cubicBezTo>
                    <a:pt x="3364" y="13992"/>
                    <a:pt x="3125" y="13852"/>
                    <a:pt x="2769" y="13711"/>
                  </a:cubicBezTo>
                  <a:cubicBezTo>
                    <a:pt x="2530" y="13359"/>
                    <a:pt x="2530" y="13149"/>
                    <a:pt x="2530" y="12937"/>
                  </a:cubicBezTo>
                  <a:lnTo>
                    <a:pt x="5277" y="6751"/>
                  </a:lnTo>
                  <a:cubicBezTo>
                    <a:pt x="5405" y="6371"/>
                    <a:pt x="5951" y="6175"/>
                    <a:pt x="6500" y="6175"/>
                  </a:cubicBezTo>
                  <a:close/>
                  <a:moveTo>
                    <a:pt x="8019" y="0"/>
                  </a:moveTo>
                  <a:cubicBezTo>
                    <a:pt x="5277" y="0"/>
                    <a:pt x="2886" y="1406"/>
                    <a:pt x="2886" y="3095"/>
                  </a:cubicBezTo>
                  <a:cubicBezTo>
                    <a:pt x="2886" y="3867"/>
                    <a:pt x="3485" y="4642"/>
                    <a:pt x="4201" y="5204"/>
                  </a:cubicBezTo>
                  <a:cubicBezTo>
                    <a:pt x="3602" y="5414"/>
                    <a:pt x="3125" y="5907"/>
                    <a:pt x="2886" y="6398"/>
                  </a:cubicBezTo>
                  <a:lnTo>
                    <a:pt x="144" y="12586"/>
                  </a:lnTo>
                  <a:cubicBezTo>
                    <a:pt x="-95" y="13289"/>
                    <a:pt x="144" y="13992"/>
                    <a:pt x="860" y="14555"/>
                  </a:cubicBezTo>
                  <a:cubicBezTo>
                    <a:pt x="1216" y="14836"/>
                    <a:pt x="1693" y="15117"/>
                    <a:pt x="2292" y="15186"/>
                  </a:cubicBezTo>
                  <a:lnTo>
                    <a:pt x="22" y="20672"/>
                  </a:lnTo>
                  <a:cubicBezTo>
                    <a:pt x="-95" y="21093"/>
                    <a:pt x="261" y="21444"/>
                    <a:pt x="860" y="21584"/>
                  </a:cubicBezTo>
                  <a:cubicBezTo>
                    <a:pt x="966" y="21593"/>
                    <a:pt x="1072" y="21598"/>
                    <a:pt x="1170" y="21598"/>
                  </a:cubicBezTo>
                  <a:cubicBezTo>
                    <a:pt x="1845" y="21598"/>
                    <a:pt x="2322" y="21399"/>
                    <a:pt x="2530" y="21093"/>
                  </a:cubicBezTo>
                  <a:lnTo>
                    <a:pt x="3602" y="18563"/>
                  </a:lnTo>
                  <a:lnTo>
                    <a:pt x="12675" y="18563"/>
                  </a:lnTo>
                  <a:lnTo>
                    <a:pt x="13270" y="19828"/>
                  </a:lnTo>
                  <a:cubicBezTo>
                    <a:pt x="13770" y="20886"/>
                    <a:pt x="15353" y="21600"/>
                    <a:pt x="17046" y="21600"/>
                  </a:cubicBezTo>
                  <a:cubicBezTo>
                    <a:pt x="17376" y="21600"/>
                    <a:pt x="17713" y="21573"/>
                    <a:pt x="18046" y="21515"/>
                  </a:cubicBezTo>
                  <a:cubicBezTo>
                    <a:pt x="20194" y="21163"/>
                    <a:pt x="21505" y="19897"/>
                    <a:pt x="20910" y="18703"/>
                  </a:cubicBezTo>
                  <a:lnTo>
                    <a:pt x="18164" y="12586"/>
                  </a:lnTo>
                  <a:cubicBezTo>
                    <a:pt x="18046" y="12234"/>
                    <a:pt x="17808" y="11883"/>
                    <a:pt x="17330" y="11602"/>
                  </a:cubicBezTo>
                  <a:cubicBezTo>
                    <a:pt x="17925" y="11180"/>
                    <a:pt x="18403" y="10618"/>
                    <a:pt x="18403" y="9984"/>
                  </a:cubicBezTo>
                  <a:cubicBezTo>
                    <a:pt x="18403" y="8719"/>
                    <a:pt x="16615" y="7735"/>
                    <a:pt x="14463" y="7735"/>
                  </a:cubicBezTo>
                  <a:lnTo>
                    <a:pt x="11599" y="7735"/>
                  </a:lnTo>
                  <a:lnTo>
                    <a:pt x="10167" y="5907"/>
                  </a:lnTo>
                  <a:cubicBezTo>
                    <a:pt x="11959" y="5345"/>
                    <a:pt x="13270" y="4289"/>
                    <a:pt x="13270" y="3095"/>
                  </a:cubicBezTo>
                  <a:cubicBezTo>
                    <a:pt x="13270" y="1406"/>
                    <a:pt x="10883" y="0"/>
                    <a:pt x="80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21" name="Google Shape;6121;p44"/>
            <p:cNvSpPr/>
            <p:nvPr/>
          </p:nvSpPr>
          <p:spPr>
            <a:xfrm>
              <a:off x="466830" y="159507"/>
              <a:ext cx="412662" cy="722625"/>
            </a:xfrm>
            <a:custGeom>
              <a:rect b="b" l="l" r="r" t="t"/>
              <a:pathLst>
                <a:path extrusionOk="0" h="21600" w="20875">
                  <a:moveTo>
                    <a:pt x="13199" y="1474"/>
                  </a:moveTo>
                  <a:cubicBezTo>
                    <a:pt x="14623" y="1474"/>
                    <a:pt x="15809" y="2175"/>
                    <a:pt x="15809" y="3016"/>
                  </a:cubicBezTo>
                  <a:cubicBezTo>
                    <a:pt x="15809" y="3929"/>
                    <a:pt x="14623" y="4630"/>
                    <a:pt x="13199" y="4630"/>
                  </a:cubicBezTo>
                  <a:cubicBezTo>
                    <a:pt x="11654" y="4630"/>
                    <a:pt x="10468" y="3929"/>
                    <a:pt x="10468" y="3016"/>
                  </a:cubicBezTo>
                  <a:cubicBezTo>
                    <a:pt x="10468" y="2175"/>
                    <a:pt x="11654" y="1474"/>
                    <a:pt x="13199" y="1474"/>
                  </a:cubicBezTo>
                  <a:close/>
                  <a:moveTo>
                    <a:pt x="15809" y="15359"/>
                  </a:moveTo>
                  <a:lnTo>
                    <a:pt x="16401" y="16901"/>
                  </a:lnTo>
                  <a:lnTo>
                    <a:pt x="8927" y="16901"/>
                  </a:lnTo>
                  <a:lnTo>
                    <a:pt x="9518" y="15359"/>
                  </a:lnTo>
                  <a:close/>
                  <a:moveTo>
                    <a:pt x="14472" y="6079"/>
                  </a:moveTo>
                  <a:cubicBezTo>
                    <a:pt x="15022" y="6079"/>
                    <a:pt x="15557" y="6273"/>
                    <a:pt x="15689" y="6662"/>
                  </a:cubicBezTo>
                  <a:lnTo>
                    <a:pt x="18303" y="12763"/>
                  </a:lnTo>
                  <a:cubicBezTo>
                    <a:pt x="18420" y="13395"/>
                    <a:pt x="17829" y="13816"/>
                    <a:pt x="16996" y="13816"/>
                  </a:cubicBezTo>
                  <a:lnTo>
                    <a:pt x="8569" y="13816"/>
                  </a:lnTo>
                  <a:cubicBezTo>
                    <a:pt x="7978" y="13816"/>
                    <a:pt x="7383" y="14097"/>
                    <a:pt x="7266" y="14446"/>
                  </a:cubicBezTo>
                  <a:lnTo>
                    <a:pt x="5130" y="19425"/>
                  </a:lnTo>
                  <a:cubicBezTo>
                    <a:pt x="5032" y="19773"/>
                    <a:pt x="4531" y="20024"/>
                    <a:pt x="3894" y="20024"/>
                  </a:cubicBezTo>
                  <a:cubicBezTo>
                    <a:pt x="3759" y="20024"/>
                    <a:pt x="3616" y="20011"/>
                    <a:pt x="3465" y="19986"/>
                  </a:cubicBezTo>
                  <a:cubicBezTo>
                    <a:pt x="2753" y="19846"/>
                    <a:pt x="2278" y="19425"/>
                    <a:pt x="2636" y="19005"/>
                  </a:cubicBezTo>
                  <a:lnTo>
                    <a:pt x="5247" y="12834"/>
                  </a:lnTo>
                  <a:cubicBezTo>
                    <a:pt x="5484" y="12483"/>
                    <a:pt x="5842" y="12274"/>
                    <a:pt x="6671" y="12274"/>
                  </a:cubicBezTo>
                  <a:lnTo>
                    <a:pt x="11775" y="12274"/>
                  </a:lnTo>
                  <a:cubicBezTo>
                    <a:pt x="13316" y="12274"/>
                    <a:pt x="14623" y="11713"/>
                    <a:pt x="15452" y="10940"/>
                  </a:cubicBezTo>
                  <a:cubicBezTo>
                    <a:pt x="15689" y="10591"/>
                    <a:pt x="15452" y="10099"/>
                    <a:pt x="14740" y="9887"/>
                  </a:cubicBezTo>
                  <a:cubicBezTo>
                    <a:pt x="14589" y="9852"/>
                    <a:pt x="14419" y="9834"/>
                    <a:pt x="14246" y="9834"/>
                  </a:cubicBezTo>
                  <a:cubicBezTo>
                    <a:pt x="13749" y="9834"/>
                    <a:pt x="13225" y="9979"/>
                    <a:pt x="12962" y="10239"/>
                  </a:cubicBezTo>
                  <a:cubicBezTo>
                    <a:pt x="12841" y="10520"/>
                    <a:pt x="12250" y="10660"/>
                    <a:pt x="11775" y="10660"/>
                  </a:cubicBezTo>
                  <a:lnTo>
                    <a:pt x="6671" y="10660"/>
                  </a:lnTo>
                  <a:cubicBezTo>
                    <a:pt x="5842" y="10660"/>
                    <a:pt x="5247" y="10308"/>
                    <a:pt x="5247" y="9887"/>
                  </a:cubicBezTo>
                  <a:cubicBezTo>
                    <a:pt x="5247" y="9467"/>
                    <a:pt x="5842" y="9117"/>
                    <a:pt x="6671" y="9117"/>
                  </a:cubicBezTo>
                  <a:lnTo>
                    <a:pt x="10230" y="9117"/>
                  </a:lnTo>
                  <a:cubicBezTo>
                    <a:pt x="10588" y="9117"/>
                    <a:pt x="11063" y="8906"/>
                    <a:pt x="11417" y="8697"/>
                  </a:cubicBezTo>
                  <a:cubicBezTo>
                    <a:pt x="11417" y="8556"/>
                    <a:pt x="13316" y="6453"/>
                    <a:pt x="13316" y="6453"/>
                  </a:cubicBezTo>
                  <a:cubicBezTo>
                    <a:pt x="13579" y="6204"/>
                    <a:pt x="14031" y="6079"/>
                    <a:pt x="14472" y="6079"/>
                  </a:cubicBezTo>
                  <a:close/>
                  <a:moveTo>
                    <a:pt x="12841" y="0"/>
                  </a:moveTo>
                  <a:cubicBezTo>
                    <a:pt x="10114" y="0"/>
                    <a:pt x="7740" y="1402"/>
                    <a:pt x="7740" y="3016"/>
                  </a:cubicBezTo>
                  <a:cubicBezTo>
                    <a:pt x="7740" y="4278"/>
                    <a:pt x="8927" y="5331"/>
                    <a:pt x="10826" y="5821"/>
                  </a:cubicBezTo>
                  <a:lnTo>
                    <a:pt x="9281" y="7715"/>
                  </a:lnTo>
                  <a:lnTo>
                    <a:pt x="6554" y="7715"/>
                  </a:lnTo>
                  <a:cubicBezTo>
                    <a:pt x="4297" y="7715"/>
                    <a:pt x="2636" y="8766"/>
                    <a:pt x="2636" y="9959"/>
                  </a:cubicBezTo>
                  <a:cubicBezTo>
                    <a:pt x="2636" y="10591"/>
                    <a:pt x="3111" y="11080"/>
                    <a:pt x="3702" y="11572"/>
                  </a:cubicBezTo>
                  <a:cubicBezTo>
                    <a:pt x="3228" y="11853"/>
                    <a:pt x="2990" y="12133"/>
                    <a:pt x="2753" y="12483"/>
                  </a:cubicBezTo>
                  <a:lnTo>
                    <a:pt x="142" y="18655"/>
                  </a:lnTo>
                  <a:cubicBezTo>
                    <a:pt x="-449" y="19846"/>
                    <a:pt x="854" y="21108"/>
                    <a:pt x="2990" y="21460"/>
                  </a:cubicBezTo>
                  <a:cubicBezTo>
                    <a:pt x="3322" y="21518"/>
                    <a:pt x="3657" y="21544"/>
                    <a:pt x="3985" y="21544"/>
                  </a:cubicBezTo>
                  <a:cubicBezTo>
                    <a:pt x="5665" y="21544"/>
                    <a:pt x="7224" y="20832"/>
                    <a:pt x="7620" y="19777"/>
                  </a:cubicBezTo>
                  <a:lnTo>
                    <a:pt x="8332" y="18444"/>
                  </a:lnTo>
                  <a:lnTo>
                    <a:pt x="17233" y="18444"/>
                  </a:lnTo>
                  <a:lnTo>
                    <a:pt x="18183" y="21039"/>
                  </a:lnTo>
                  <a:cubicBezTo>
                    <a:pt x="18363" y="21362"/>
                    <a:pt x="18827" y="21600"/>
                    <a:pt x="19350" y="21600"/>
                  </a:cubicBezTo>
                  <a:cubicBezTo>
                    <a:pt x="19512" y="21600"/>
                    <a:pt x="19678" y="21578"/>
                    <a:pt x="19844" y="21529"/>
                  </a:cubicBezTo>
                  <a:cubicBezTo>
                    <a:pt x="20556" y="21460"/>
                    <a:pt x="21030" y="21039"/>
                    <a:pt x="20676" y="20547"/>
                  </a:cubicBezTo>
                  <a:lnTo>
                    <a:pt x="18540" y="15147"/>
                  </a:lnTo>
                  <a:cubicBezTo>
                    <a:pt x="20318" y="14726"/>
                    <a:pt x="21151" y="13676"/>
                    <a:pt x="20793" y="12554"/>
                  </a:cubicBezTo>
                  <a:lnTo>
                    <a:pt x="18066" y="6382"/>
                  </a:lnTo>
                  <a:cubicBezTo>
                    <a:pt x="17945" y="5892"/>
                    <a:pt x="17471" y="5540"/>
                    <a:pt x="16759" y="5191"/>
                  </a:cubicBezTo>
                  <a:cubicBezTo>
                    <a:pt x="17591" y="4630"/>
                    <a:pt x="18066" y="3857"/>
                    <a:pt x="18066" y="3016"/>
                  </a:cubicBezTo>
                  <a:cubicBezTo>
                    <a:pt x="18066" y="1402"/>
                    <a:pt x="15689" y="0"/>
                    <a:pt x="128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22" name="Google Shape;6122;p44"/>
            <p:cNvSpPr/>
            <p:nvPr/>
          </p:nvSpPr>
          <p:spPr>
            <a:xfrm>
              <a:off x="258540" y="0"/>
              <a:ext cx="363622" cy="312909"/>
            </a:xfrm>
            <a:custGeom>
              <a:rect b="b" l="l" r="r" t="t"/>
              <a:pathLst>
                <a:path extrusionOk="0" h="21600" w="21600">
                  <a:moveTo>
                    <a:pt x="17000" y="3238"/>
                  </a:moveTo>
                  <a:cubicBezTo>
                    <a:pt x="17840" y="3238"/>
                    <a:pt x="18676" y="4051"/>
                    <a:pt x="18676" y="5022"/>
                  </a:cubicBezTo>
                  <a:lnTo>
                    <a:pt x="18676" y="8908"/>
                  </a:lnTo>
                  <a:cubicBezTo>
                    <a:pt x="18676" y="9880"/>
                    <a:pt x="17840" y="10851"/>
                    <a:pt x="17000" y="10851"/>
                  </a:cubicBezTo>
                  <a:cubicBezTo>
                    <a:pt x="16164" y="11011"/>
                    <a:pt x="15469" y="11823"/>
                    <a:pt x="15469" y="12630"/>
                  </a:cubicBezTo>
                  <a:lnTo>
                    <a:pt x="15469" y="15385"/>
                  </a:lnTo>
                  <a:lnTo>
                    <a:pt x="11846" y="11335"/>
                  </a:lnTo>
                  <a:cubicBezTo>
                    <a:pt x="11426" y="11011"/>
                    <a:pt x="11147" y="10851"/>
                    <a:pt x="10731" y="10851"/>
                  </a:cubicBezTo>
                  <a:lnTo>
                    <a:pt x="4459" y="10851"/>
                  </a:lnTo>
                  <a:cubicBezTo>
                    <a:pt x="3623" y="10851"/>
                    <a:pt x="2924" y="9880"/>
                    <a:pt x="2924" y="8908"/>
                  </a:cubicBezTo>
                  <a:lnTo>
                    <a:pt x="2924" y="5022"/>
                  </a:lnTo>
                  <a:cubicBezTo>
                    <a:pt x="2924" y="4051"/>
                    <a:pt x="3623" y="3238"/>
                    <a:pt x="4459" y="3238"/>
                  </a:cubicBezTo>
                  <a:close/>
                  <a:moveTo>
                    <a:pt x="4459" y="0"/>
                  </a:moveTo>
                  <a:cubicBezTo>
                    <a:pt x="1951" y="0"/>
                    <a:pt x="0" y="2431"/>
                    <a:pt x="0" y="5346"/>
                  </a:cubicBezTo>
                  <a:lnTo>
                    <a:pt x="0" y="9068"/>
                  </a:lnTo>
                  <a:cubicBezTo>
                    <a:pt x="0" y="12147"/>
                    <a:pt x="2088" y="14414"/>
                    <a:pt x="4459" y="14414"/>
                  </a:cubicBezTo>
                  <a:lnTo>
                    <a:pt x="10033" y="14414"/>
                  </a:lnTo>
                  <a:lnTo>
                    <a:pt x="15885" y="21055"/>
                  </a:lnTo>
                  <a:cubicBezTo>
                    <a:pt x="16199" y="21415"/>
                    <a:pt x="16672" y="21600"/>
                    <a:pt x="17123" y="21600"/>
                  </a:cubicBezTo>
                  <a:cubicBezTo>
                    <a:pt x="17274" y="21600"/>
                    <a:pt x="17420" y="21579"/>
                    <a:pt x="17557" y="21538"/>
                  </a:cubicBezTo>
                  <a:cubicBezTo>
                    <a:pt x="18119" y="21379"/>
                    <a:pt x="18397" y="20567"/>
                    <a:pt x="18397" y="19919"/>
                  </a:cubicBezTo>
                  <a:lnTo>
                    <a:pt x="18397" y="14249"/>
                  </a:lnTo>
                  <a:cubicBezTo>
                    <a:pt x="20207" y="13442"/>
                    <a:pt x="21600" y="11499"/>
                    <a:pt x="21600" y="9068"/>
                  </a:cubicBezTo>
                  <a:lnTo>
                    <a:pt x="21600" y="5346"/>
                  </a:lnTo>
                  <a:cubicBezTo>
                    <a:pt x="21600" y="2267"/>
                    <a:pt x="19512" y="0"/>
                    <a:pt x="170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6123" name="Google Shape;6123;p44"/>
          <p:cNvSpPr/>
          <p:nvPr/>
        </p:nvSpPr>
        <p:spPr>
          <a:xfrm>
            <a:off x="2801394" y="5691115"/>
            <a:ext cx="879825" cy="882134"/>
          </a:xfrm>
          <a:custGeom>
            <a:rect b="b" l="l" r="r" t="t"/>
            <a:pathLst>
              <a:path extrusionOk="0" h="21600" w="21600">
                <a:moveTo>
                  <a:pt x="10656" y="1264"/>
                </a:moveTo>
                <a:cubicBezTo>
                  <a:pt x="11404" y="1264"/>
                  <a:pt x="11980" y="1838"/>
                  <a:pt x="11980" y="2586"/>
                </a:cubicBezTo>
                <a:cubicBezTo>
                  <a:pt x="11980" y="3275"/>
                  <a:pt x="11404" y="3849"/>
                  <a:pt x="10656" y="3849"/>
                </a:cubicBezTo>
                <a:cubicBezTo>
                  <a:pt x="9965" y="3849"/>
                  <a:pt x="9390" y="3275"/>
                  <a:pt x="9390" y="2586"/>
                </a:cubicBezTo>
                <a:cubicBezTo>
                  <a:pt x="9390" y="1838"/>
                  <a:pt x="10022" y="1264"/>
                  <a:pt x="10656" y="1264"/>
                </a:cubicBezTo>
                <a:close/>
                <a:moveTo>
                  <a:pt x="10656" y="5056"/>
                </a:moveTo>
                <a:cubicBezTo>
                  <a:pt x="12384" y="5056"/>
                  <a:pt x="13825" y="6491"/>
                  <a:pt x="13825" y="8329"/>
                </a:cubicBezTo>
                <a:lnTo>
                  <a:pt x="13825" y="8962"/>
                </a:lnTo>
                <a:lnTo>
                  <a:pt x="7488" y="8962"/>
                </a:lnTo>
                <a:lnTo>
                  <a:pt x="7488" y="8329"/>
                </a:lnTo>
                <a:cubicBezTo>
                  <a:pt x="7488" y="6491"/>
                  <a:pt x="8929" y="5056"/>
                  <a:pt x="10656" y="5056"/>
                </a:cubicBezTo>
                <a:close/>
                <a:moveTo>
                  <a:pt x="4320" y="12696"/>
                </a:moveTo>
                <a:cubicBezTo>
                  <a:pt x="5070" y="12696"/>
                  <a:pt x="5645" y="13271"/>
                  <a:pt x="5645" y="13960"/>
                </a:cubicBezTo>
                <a:cubicBezTo>
                  <a:pt x="5645" y="14706"/>
                  <a:pt x="5070" y="15280"/>
                  <a:pt x="4320" y="15280"/>
                </a:cubicBezTo>
                <a:cubicBezTo>
                  <a:pt x="3629" y="15280"/>
                  <a:pt x="3053" y="14706"/>
                  <a:pt x="3053" y="13960"/>
                </a:cubicBezTo>
                <a:cubicBezTo>
                  <a:pt x="3053" y="13271"/>
                  <a:pt x="3629" y="12696"/>
                  <a:pt x="4320" y="12696"/>
                </a:cubicBezTo>
                <a:close/>
                <a:moveTo>
                  <a:pt x="17106" y="12696"/>
                </a:moveTo>
                <a:cubicBezTo>
                  <a:pt x="17797" y="12696"/>
                  <a:pt x="18373" y="13271"/>
                  <a:pt x="18373" y="13960"/>
                </a:cubicBezTo>
                <a:cubicBezTo>
                  <a:pt x="18373" y="14706"/>
                  <a:pt x="17797" y="15280"/>
                  <a:pt x="17106" y="15280"/>
                </a:cubicBezTo>
                <a:cubicBezTo>
                  <a:pt x="16359" y="15280"/>
                  <a:pt x="15783" y="14706"/>
                  <a:pt x="15783" y="13960"/>
                </a:cubicBezTo>
                <a:cubicBezTo>
                  <a:pt x="15783" y="13271"/>
                  <a:pt x="16359" y="12696"/>
                  <a:pt x="17106" y="12696"/>
                </a:cubicBezTo>
                <a:close/>
                <a:moveTo>
                  <a:pt x="4320" y="16487"/>
                </a:moveTo>
                <a:cubicBezTo>
                  <a:pt x="6048" y="16487"/>
                  <a:pt x="7488" y="17924"/>
                  <a:pt x="7488" y="19704"/>
                </a:cubicBezTo>
                <a:lnTo>
                  <a:pt x="7488" y="20393"/>
                </a:lnTo>
                <a:lnTo>
                  <a:pt x="1152" y="20393"/>
                </a:lnTo>
                <a:lnTo>
                  <a:pt x="1152" y="19704"/>
                </a:lnTo>
                <a:cubicBezTo>
                  <a:pt x="1152" y="17924"/>
                  <a:pt x="2592" y="16487"/>
                  <a:pt x="4320" y="16487"/>
                </a:cubicBezTo>
                <a:close/>
                <a:moveTo>
                  <a:pt x="17106" y="16487"/>
                </a:moveTo>
                <a:cubicBezTo>
                  <a:pt x="18834" y="16487"/>
                  <a:pt x="20275" y="17924"/>
                  <a:pt x="20275" y="19704"/>
                </a:cubicBezTo>
                <a:lnTo>
                  <a:pt x="20275" y="20393"/>
                </a:lnTo>
                <a:lnTo>
                  <a:pt x="13940" y="20393"/>
                </a:lnTo>
                <a:lnTo>
                  <a:pt x="13940" y="19704"/>
                </a:lnTo>
                <a:cubicBezTo>
                  <a:pt x="13940" y="17924"/>
                  <a:pt x="15379" y="16487"/>
                  <a:pt x="17106" y="16487"/>
                </a:cubicBezTo>
                <a:close/>
                <a:moveTo>
                  <a:pt x="10772" y="0"/>
                </a:moveTo>
                <a:cubicBezTo>
                  <a:pt x="9390" y="0"/>
                  <a:pt x="8238" y="1149"/>
                  <a:pt x="8238" y="2471"/>
                </a:cubicBezTo>
                <a:cubicBezTo>
                  <a:pt x="8238" y="3160"/>
                  <a:pt x="8468" y="3676"/>
                  <a:pt x="8870" y="4194"/>
                </a:cubicBezTo>
                <a:cubicBezTo>
                  <a:pt x="7373" y="4941"/>
                  <a:pt x="6336" y="6435"/>
                  <a:pt x="6336" y="8214"/>
                </a:cubicBezTo>
                <a:lnTo>
                  <a:pt x="6336" y="9536"/>
                </a:lnTo>
                <a:cubicBezTo>
                  <a:pt x="6336" y="9881"/>
                  <a:pt x="6624" y="10169"/>
                  <a:pt x="7028" y="10169"/>
                </a:cubicBezTo>
                <a:lnTo>
                  <a:pt x="10196" y="10169"/>
                </a:lnTo>
                <a:lnTo>
                  <a:pt x="10196" y="13041"/>
                </a:lnTo>
                <a:lnTo>
                  <a:pt x="7084" y="16086"/>
                </a:lnTo>
                <a:cubicBezTo>
                  <a:pt x="6854" y="15856"/>
                  <a:pt x="6567" y="15683"/>
                  <a:pt x="6278" y="15625"/>
                </a:cubicBezTo>
                <a:cubicBezTo>
                  <a:pt x="6739" y="15224"/>
                  <a:pt x="6912" y="14649"/>
                  <a:pt x="6912" y="13902"/>
                </a:cubicBezTo>
                <a:cubicBezTo>
                  <a:pt x="6912" y="12523"/>
                  <a:pt x="5761" y="11374"/>
                  <a:pt x="4435" y="11374"/>
                </a:cubicBezTo>
                <a:cubicBezTo>
                  <a:pt x="3053" y="11374"/>
                  <a:pt x="1901" y="12523"/>
                  <a:pt x="1901" y="13902"/>
                </a:cubicBezTo>
                <a:cubicBezTo>
                  <a:pt x="1901" y="14534"/>
                  <a:pt x="2132" y="15109"/>
                  <a:pt x="2536" y="15625"/>
                </a:cubicBezTo>
                <a:cubicBezTo>
                  <a:pt x="1037" y="16372"/>
                  <a:pt x="0" y="17866"/>
                  <a:pt x="0" y="19647"/>
                </a:cubicBezTo>
                <a:lnTo>
                  <a:pt x="0" y="20967"/>
                </a:lnTo>
                <a:cubicBezTo>
                  <a:pt x="0" y="21312"/>
                  <a:pt x="289" y="21600"/>
                  <a:pt x="691" y="21600"/>
                </a:cubicBezTo>
                <a:lnTo>
                  <a:pt x="8179" y="21600"/>
                </a:lnTo>
                <a:cubicBezTo>
                  <a:pt x="8525" y="21600"/>
                  <a:pt x="8814" y="21312"/>
                  <a:pt x="8814" y="20967"/>
                </a:cubicBezTo>
                <a:lnTo>
                  <a:pt x="8814" y="19647"/>
                </a:lnTo>
                <a:cubicBezTo>
                  <a:pt x="8814" y="18670"/>
                  <a:pt x="8468" y="17694"/>
                  <a:pt x="7949" y="17005"/>
                </a:cubicBezTo>
                <a:lnTo>
                  <a:pt x="10713" y="14190"/>
                </a:lnTo>
                <a:lnTo>
                  <a:pt x="13536" y="17005"/>
                </a:lnTo>
                <a:cubicBezTo>
                  <a:pt x="12960" y="17694"/>
                  <a:pt x="12671" y="18670"/>
                  <a:pt x="12671" y="19647"/>
                </a:cubicBezTo>
                <a:lnTo>
                  <a:pt x="12671" y="20967"/>
                </a:lnTo>
                <a:cubicBezTo>
                  <a:pt x="12671" y="21312"/>
                  <a:pt x="12960" y="21600"/>
                  <a:pt x="13362" y="21600"/>
                </a:cubicBezTo>
                <a:lnTo>
                  <a:pt x="20966" y="21600"/>
                </a:lnTo>
                <a:cubicBezTo>
                  <a:pt x="21311" y="21600"/>
                  <a:pt x="21600" y="21312"/>
                  <a:pt x="21600" y="20967"/>
                </a:cubicBezTo>
                <a:lnTo>
                  <a:pt x="21600" y="19647"/>
                </a:lnTo>
                <a:cubicBezTo>
                  <a:pt x="21541" y="17924"/>
                  <a:pt x="20448" y="16372"/>
                  <a:pt x="18949" y="15625"/>
                </a:cubicBezTo>
                <a:cubicBezTo>
                  <a:pt x="19353" y="15224"/>
                  <a:pt x="19584" y="14649"/>
                  <a:pt x="19584" y="13902"/>
                </a:cubicBezTo>
                <a:cubicBezTo>
                  <a:pt x="19584" y="12523"/>
                  <a:pt x="18432" y="11374"/>
                  <a:pt x="17106" y="11374"/>
                </a:cubicBezTo>
                <a:cubicBezTo>
                  <a:pt x="15724" y="11374"/>
                  <a:pt x="14572" y="12523"/>
                  <a:pt x="14572" y="13902"/>
                </a:cubicBezTo>
                <a:cubicBezTo>
                  <a:pt x="14572" y="14534"/>
                  <a:pt x="14803" y="15109"/>
                  <a:pt x="15207" y="15625"/>
                </a:cubicBezTo>
                <a:cubicBezTo>
                  <a:pt x="14918" y="15798"/>
                  <a:pt x="14688" y="15913"/>
                  <a:pt x="14401" y="16086"/>
                </a:cubicBezTo>
                <a:lnTo>
                  <a:pt x="11348" y="13041"/>
                </a:lnTo>
                <a:lnTo>
                  <a:pt x="11348" y="10169"/>
                </a:lnTo>
                <a:lnTo>
                  <a:pt x="14516" y="10169"/>
                </a:lnTo>
                <a:cubicBezTo>
                  <a:pt x="14861" y="10169"/>
                  <a:pt x="15148" y="9881"/>
                  <a:pt x="15148" y="9536"/>
                </a:cubicBezTo>
                <a:lnTo>
                  <a:pt x="15148" y="8214"/>
                </a:lnTo>
                <a:cubicBezTo>
                  <a:pt x="15148" y="6435"/>
                  <a:pt x="14055" y="4941"/>
                  <a:pt x="12614" y="4194"/>
                </a:cubicBezTo>
                <a:cubicBezTo>
                  <a:pt x="13075" y="3793"/>
                  <a:pt x="13247" y="3216"/>
                  <a:pt x="13247" y="2471"/>
                </a:cubicBezTo>
                <a:cubicBezTo>
                  <a:pt x="13247" y="1149"/>
                  <a:pt x="12095" y="0"/>
                  <a:pt x="107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6124" name="Google Shape;6124;p44"/>
          <p:cNvGrpSpPr/>
          <p:nvPr/>
        </p:nvGrpSpPr>
        <p:grpSpPr>
          <a:xfrm>
            <a:off x="8422954" y="3513349"/>
            <a:ext cx="781232" cy="878635"/>
            <a:chOff x="74" y="0"/>
            <a:chExt cx="781231" cy="878633"/>
          </a:xfrm>
        </p:grpSpPr>
        <p:sp>
          <p:nvSpPr>
            <p:cNvPr id="6125" name="Google Shape;6125;p44"/>
            <p:cNvSpPr/>
            <p:nvPr/>
          </p:nvSpPr>
          <p:spPr>
            <a:xfrm>
              <a:off x="74" y="0"/>
              <a:ext cx="781231" cy="878633"/>
            </a:xfrm>
            <a:custGeom>
              <a:rect b="b" l="l" r="r" t="t"/>
              <a:pathLst>
                <a:path extrusionOk="0" h="21600" w="21600">
                  <a:moveTo>
                    <a:pt x="10898" y="1298"/>
                  </a:moveTo>
                  <a:cubicBezTo>
                    <a:pt x="13072" y="2409"/>
                    <a:pt x="15279" y="2933"/>
                    <a:pt x="17472" y="2933"/>
                  </a:cubicBezTo>
                  <a:cubicBezTo>
                    <a:pt x="18353" y="2933"/>
                    <a:pt x="19234" y="2849"/>
                    <a:pt x="20107" y="2682"/>
                  </a:cubicBezTo>
                  <a:lnTo>
                    <a:pt x="20107" y="9201"/>
                  </a:lnTo>
                  <a:cubicBezTo>
                    <a:pt x="20107" y="14276"/>
                    <a:pt x="16346" y="18832"/>
                    <a:pt x="10898" y="20388"/>
                  </a:cubicBezTo>
                  <a:cubicBezTo>
                    <a:pt x="5448" y="18947"/>
                    <a:pt x="1622" y="14276"/>
                    <a:pt x="1622" y="9201"/>
                  </a:cubicBezTo>
                  <a:lnTo>
                    <a:pt x="1622" y="2682"/>
                  </a:lnTo>
                  <a:cubicBezTo>
                    <a:pt x="2514" y="2849"/>
                    <a:pt x="3403" y="2933"/>
                    <a:pt x="4289" y="2933"/>
                  </a:cubicBezTo>
                  <a:cubicBezTo>
                    <a:pt x="6490" y="2933"/>
                    <a:pt x="8676" y="2409"/>
                    <a:pt x="10898" y="1298"/>
                  </a:cubicBezTo>
                  <a:close/>
                  <a:moveTo>
                    <a:pt x="10840" y="0"/>
                  </a:moveTo>
                  <a:cubicBezTo>
                    <a:pt x="10719" y="0"/>
                    <a:pt x="10605" y="29"/>
                    <a:pt x="10509" y="88"/>
                  </a:cubicBezTo>
                  <a:cubicBezTo>
                    <a:pt x="8367" y="1183"/>
                    <a:pt x="6292" y="1703"/>
                    <a:pt x="4151" y="1703"/>
                  </a:cubicBezTo>
                  <a:cubicBezTo>
                    <a:pt x="3113" y="1703"/>
                    <a:pt x="2075" y="1529"/>
                    <a:pt x="972" y="1241"/>
                  </a:cubicBezTo>
                  <a:cubicBezTo>
                    <a:pt x="904" y="1225"/>
                    <a:pt x="838" y="1217"/>
                    <a:pt x="776" y="1217"/>
                  </a:cubicBezTo>
                  <a:cubicBezTo>
                    <a:pt x="609" y="1217"/>
                    <a:pt x="467" y="1272"/>
                    <a:pt x="323" y="1357"/>
                  </a:cubicBezTo>
                  <a:cubicBezTo>
                    <a:pt x="194" y="1472"/>
                    <a:pt x="0" y="1644"/>
                    <a:pt x="0" y="1818"/>
                  </a:cubicBezTo>
                  <a:lnTo>
                    <a:pt x="0" y="9142"/>
                  </a:lnTo>
                  <a:cubicBezTo>
                    <a:pt x="259" y="14968"/>
                    <a:pt x="4540" y="19985"/>
                    <a:pt x="10702" y="21600"/>
                  </a:cubicBezTo>
                  <a:lnTo>
                    <a:pt x="11028" y="21600"/>
                  </a:lnTo>
                  <a:cubicBezTo>
                    <a:pt x="17190" y="19985"/>
                    <a:pt x="21600" y="14968"/>
                    <a:pt x="21600" y="9201"/>
                  </a:cubicBezTo>
                  <a:lnTo>
                    <a:pt x="21600" y="1933"/>
                  </a:lnTo>
                  <a:cubicBezTo>
                    <a:pt x="21600" y="1703"/>
                    <a:pt x="21470" y="1529"/>
                    <a:pt x="21277" y="1413"/>
                  </a:cubicBezTo>
                  <a:cubicBezTo>
                    <a:pt x="21168" y="1318"/>
                    <a:pt x="21061" y="1276"/>
                    <a:pt x="20943" y="1276"/>
                  </a:cubicBezTo>
                  <a:cubicBezTo>
                    <a:pt x="20846" y="1276"/>
                    <a:pt x="20743" y="1305"/>
                    <a:pt x="20626" y="1357"/>
                  </a:cubicBezTo>
                  <a:cubicBezTo>
                    <a:pt x="19576" y="1604"/>
                    <a:pt x="18540" y="1732"/>
                    <a:pt x="17507" y="1732"/>
                  </a:cubicBezTo>
                  <a:cubicBezTo>
                    <a:pt x="15419" y="1732"/>
                    <a:pt x="13350" y="1206"/>
                    <a:pt x="11221" y="88"/>
                  </a:cubicBezTo>
                  <a:cubicBezTo>
                    <a:pt x="11091" y="29"/>
                    <a:pt x="10962" y="0"/>
                    <a:pt x="108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26" name="Google Shape;6126;p44"/>
            <p:cNvSpPr/>
            <p:nvPr/>
          </p:nvSpPr>
          <p:spPr>
            <a:xfrm>
              <a:off x="219521" y="207687"/>
              <a:ext cx="360054" cy="412919"/>
            </a:xfrm>
            <a:custGeom>
              <a:rect b="b" l="l" r="r" t="t"/>
              <a:pathLst>
                <a:path extrusionOk="0" h="21600" w="21384">
                  <a:moveTo>
                    <a:pt x="10513" y="2700"/>
                  </a:moveTo>
                  <a:cubicBezTo>
                    <a:pt x="12327" y="2700"/>
                    <a:pt x="13720" y="3927"/>
                    <a:pt x="13720" y="5520"/>
                  </a:cubicBezTo>
                  <a:cubicBezTo>
                    <a:pt x="13720" y="6992"/>
                    <a:pt x="12327" y="8219"/>
                    <a:pt x="10513" y="8219"/>
                  </a:cubicBezTo>
                  <a:cubicBezTo>
                    <a:pt x="8841" y="8219"/>
                    <a:pt x="7448" y="6992"/>
                    <a:pt x="7448" y="5520"/>
                  </a:cubicBezTo>
                  <a:cubicBezTo>
                    <a:pt x="7448" y="3927"/>
                    <a:pt x="8841" y="2700"/>
                    <a:pt x="10513" y="2700"/>
                  </a:cubicBezTo>
                  <a:close/>
                  <a:moveTo>
                    <a:pt x="10513" y="10677"/>
                  </a:moveTo>
                  <a:cubicBezTo>
                    <a:pt x="14693" y="10677"/>
                    <a:pt x="18178" y="13743"/>
                    <a:pt x="18178" y="17424"/>
                  </a:cubicBezTo>
                  <a:lnTo>
                    <a:pt x="18178" y="18776"/>
                  </a:lnTo>
                  <a:lnTo>
                    <a:pt x="2849" y="18776"/>
                  </a:lnTo>
                  <a:lnTo>
                    <a:pt x="2849" y="17424"/>
                  </a:lnTo>
                  <a:cubicBezTo>
                    <a:pt x="2849" y="13743"/>
                    <a:pt x="6334" y="10677"/>
                    <a:pt x="10513" y="10677"/>
                  </a:cubicBezTo>
                  <a:close/>
                  <a:moveTo>
                    <a:pt x="10655" y="0"/>
                  </a:moveTo>
                  <a:cubicBezTo>
                    <a:pt x="7448" y="0"/>
                    <a:pt x="4662" y="2329"/>
                    <a:pt x="4662" y="5274"/>
                  </a:cubicBezTo>
                  <a:cubicBezTo>
                    <a:pt x="4662" y="6747"/>
                    <a:pt x="5082" y="7974"/>
                    <a:pt x="6197" y="8835"/>
                  </a:cubicBezTo>
                  <a:cubicBezTo>
                    <a:pt x="2570" y="10307"/>
                    <a:pt x="63" y="13622"/>
                    <a:pt x="63" y="17424"/>
                  </a:cubicBezTo>
                  <a:lnTo>
                    <a:pt x="63" y="20248"/>
                  </a:lnTo>
                  <a:cubicBezTo>
                    <a:pt x="-216" y="20985"/>
                    <a:pt x="483" y="21600"/>
                    <a:pt x="1319" y="21600"/>
                  </a:cubicBezTo>
                  <a:lnTo>
                    <a:pt x="19712" y="21600"/>
                  </a:lnTo>
                  <a:cubicBezTo>
                    <a:pt x="20685" y="21600"/>
                    <a:pt x="21384" y="20985"/>
                    <a:pt x="21384" y="20248"/>
                  </a:cubicBezTo>
                  <a:lnTo>
                    <a:pt x="21384" y="17424"/>
                  </a:lnTo>
                  <a:cubicBezTo>
                    <a:pt x="21384" y="13622"/>
                    <a:pt x="18876" y="10307"/>
                    <a:pt x="15250" y="8835"/>
                  </a:cubicBezTo>
                  <a:cubicBezTo>
                    <a:pt x="16227" y="7974"/>
                    <a:pt x="16784" y="6626"/>
                    <a:pt x="16784" y="5274"/>
                  </a:cubicBezTo>
                  <a:cubicBezTo>
                    <a:pt x="16784" y="2329"/>
                    <a:pt x="13998" y="0"/>
                    <a:pt x="106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127" name="Google Shape;6127;p44"/>
          <p:cNvGrpSpPr/>
          <p:nvPr/>
        </p:nvGrpSpPr>
        <p:grpSpPr>
          <a:xfrm>
            <a:off x="8370194" y="4558005"/>
            <a:ext cx="878932" cy="879752"/>
            <a:chOff x="0" y="0"/>
            <a:chExt cx="878931" cy="879750"/>
          </a:xfrm>
        </p:grpSpPr>
        <p:sp>
          <p:nvSpPr>
            <p:cNvPr id="6128" name="Google Shape;6128;p44"/>
            <p:cNvSpPr/>
            <p:nvPr/>
          </p:nvSpPr>
          <p:spPr>
            <a:xfrm>
              <a:off x="0" y="0"/>
              <a:ext cx="878931" cy="879750"/>
            </a:xfrm>
            <a:custGeom>
              <a:rect b="b" l="l" r="r" t="t"/>
              <a:pathLst>
                <a:path extrusionOk="0" h="21600" w="21408">
                  <a:moveTo>
                    <a:pt x="10685" y="1267"/>
                  </a:moveTo>
                  <a:cubicBezTo>
                    <a:pt x="13828" y="1267"/>
                    <a:pt x="16400" y="3860"/>
                    <a:pt x="16400" y="7028"/>
                  </a:cubicBezTo>
                  <a:cubicBezTo>
                    <a:pt x="16400" y="10023"/>
                    <a:pt x="14057" y="12500"/>
                    <a:pt x="11028" y="12672"/>
                  </a:cubicBezTo>
                  <a:cubicBezTo>
                    <a:pt x="10913" y="12672"/>
                    <a:pt x="10857" y="12616"/>
                    <a:pt x="10743" y="12557"/>
                  </a:cubicBezTo>
                  <a:lnTo>
                    <a:pt x="10456" y="12268"/>
                  </a:lnTo>
                  <a:cubicBezTo>
                    <a:pt x="9606" y="11513"/>
                    <a:pt x="8492" y="11153"/>
                    <a:pt x="7384" y="11153"/>
                  </a:cubicBezTo>
                  <a:cubicBezTo>
                    <a:pt x="7226" y="11153"/>
                    <a:pt x="7070" y="11160"/>
                    <a:pt x="6914" y="11175"/>
                  </a:cubicBezTo>
                  <a:cubicBezTo>
                    <a:pt x="5713" y="10195"/>
                    <a:pt x="5028" y="8641"/>
                    <a:pt x="5028" y="7028"/>
                  </a:cubicBezTo>
                  <a:cubicBezTo>
                    <a:pt x="5028" y="3860"/>
                    <a:pt x="7600" y="1267"/>
                    <a:pt x="10685" y="1267"/>
                  </a:cubicBezTo>
                  <a:close/>
                  <a:moveTo>
                    <a:pt x="7563" y="12471"/>
                  </a:moveTo>
                  <a:cubicBezTo>
                    <a:pt x="8300" y="12471"/>
                    <a:pt x="9029" y="12731"/>
                    <a:pt x="9600" y="13248"/>
                  </a:cubicBezTo>
                  <a:cubicBezTo>
                    <a:pt x="9829" y="13479"/>
                    <a:pt x="10400" y="13998"/>
                    <a:pt x="10685" y="13998"/>
                  </a:cubicBezTo>
                  <a:lnTo>
                    <a:pt x="14457" y="13998"/>
                  </a:lnTo>
                  <a:cubicBezTo>
                    <a:pt x="14856" y="13998"/>
                    <a:pt x="15143" y="14285"/>
                    <a:pt x="15143" y="14630"/>
                  </a:cubicBezTo>
                  <a:cubicBezTo>
                    <a:pt x="15143" y="14976"/>
                    <a:pt x="14856" y="15265"/>
                    <a:pt x="14457" y="15265"/>
                  </a:cubicBezTo>
                  <a:lnTo>
                    <a:pt x="9999" y="15265"/>
                  </a:lnTo>
                  <a:cubicBezTo>
                    <a:pt x="9600" y="15265"/>
                    <a:pt x="9314" y="15552"/>
                    <a:pt x="9314" y="15956"/>
                  </a:cubicBezTo>
                  <a:cubicBezTo>
                    <a:pt x="9314" y="16301"/>
                    <a:pt x="9600" y="16589"/>
                    <a:pt x="9999" y="16589"/>
                  </a:cubicBezTo>
                  <a:lnTo>
                    <a:pt x="14915" y="16589"/>
                  </a:lnTo>
                  <a:cubicBezTo>
                    <a:pt x="15428" y="16589"/>
                    <a:pt x="15885" y="16358"/>
                    <a:pt x="16286" y="16013"/>
                  </a:cubicBezTo>
                  <a:lnTo>
                    <a:pt x="19028" y="12961"/>
                  </a:lnTo>
                  <a:cubicBezTo>
                    <a:pt x="19166" y="12857"/>
                    <a:pt x="19344" y="12773"/>
                    <a:pt x="19525" y="12773"/>
                  </a:cubicBezTo>
                  <a:cubicBezTo>
                    <a:pt x="19647" y="12773"/>
                    <a:pt x="19772" y="12811"/>
                    <a:pt x="19886" y="12903"/>
                  </a:cubicBezTo>
                  <a:cubicBezTo>
                    <a:pt x="20171" y="13133"/>
                    <a:pt x="20285" y="13479"/>
                    <a:pt x="20056" y="13767"/>
                  </a:cubicBezTo>
                  <a:lnTo>
                    <a:pt x="17028" y="17856"/>
                  </a:lnTo>
                  <a:cubicBezTo>
                    <a:pt x="16456" y="18664"/>
                    <a:pt x="15542" y="19181"/>
                    <a:pt x="14572" y="19181"/>
                  </a:cubicBezTo>
                  <a:lnTo>
                    <a:pt x="5028" y="19181"/>
                  </a:lnTo>
                  <a:lnTo>
                    <a:pt x="5028" y="13652"/>
                  </a:lnTo>
                  <a:lnTo>
                    <a:pt x="5485" y="13248"/>
                  </a:lnTo>
                  <a:cubicBezTo>
                    <a:pt x="6085" y="12731"/>
                    <a:pt x="6829" y="12471"/>
                    <a:pt x="7563" y="12471"/>
                  </a:cubicBezTo>
                  <a:close/>
                  <a:moveTo>
                    <a:pt x="3143" y="12672"/>
                  </a:moveTo>
                  <a:cubicBezTo>
                    <a:pt x="3486" y="12672"/>
                    <a:pt x="3771" y="12961"/>
                    <a:pt x="3771" y="13363"/>
                  </a:cubicBezTo>
                  <a:lnTo>
                    <a:pt x="3771" y="19757"/>
                  </a:lnTo>
                  <a:cubicBezTo>
                    <a:pt x="3771" y="20103"/>
                    <a:pt x="3486" y="20391"/>
                    <a:pt x="3143" y="20391"/>
                  </a:cubicBezTo>
                  <a:lnTo>
                    <a:pt x="1199" y="20391"/>
                  </a:lnTo>
                  <a:lnTo>
                    <a:pt x="1199" y="12672"/>
                  </a:lnTo>
                  <a:close/>
                  <a:moveTo>
                    <a:pt x="10743" y="0"/>
                  </a:moveTo>
                  <a:cubicBezTo>
                    <a:pt x="6970" y="0"/>
                    <a:pt x="3829" y="3169"/>
                    <a:pt x="3829" y="7028"/>
                  </a:cubicBezTo>
                  <a:cubicBezTo>
                    <a:pt x="3829" y="8756"/>
                    <a:pt x="4456" y="10369"/>
                    <a:pt x="5599" y="11692"/>
                  </a:cubicBezTo>
                  <a:cubicBezTo>
                    <a:pt x="5314" y="11807"/>
                    <a:pt x="5028" y="12038"/>
                    <a:pt x="4743" y="12268"/>
                  </a:cubicBezTo>
                  <a:cubicBezTo>
                    <a:pt x="4400" y="11751"/>
                    <a:pt x="3829" y="11462"/>
                    <a:pt x="3199" y="11462"/>
                  </a:cubicBezTo>
                  <a:lnTo>
                    <a:pt x="628" y="11462"/>
                  </a:lnTo>
                  <a:cubicBezTo>
                    <a:pt x="285" y="11462"/>
                    <a:pt x="0" y="11751"/>
                    <a:pt x="0" y="12038"/>
                  </a:cubicBezTo>
                  <a:lnTo>
                    <a:pt x="0" y="20967"/>
                  </a:lnTo>
                  <a:cubicBezTo>
                    <a:pt x="0" y="21313"/>
                    <a:pt x="285" y="21600"/>
                    <a:pt x="628" y="21600"/>
                  </a:cubicBezTo>
                  <a:lnTo>
                    <a:pt x="3199" y="21600"/>
                  </a:lnTo>
                  <a:cubicBezTo>
                    <a:pt x="4057" y="21600"/>
                    <a:pt x="4685" y="21139"/>
                    <a:pt x="4972" y="20333"/>
                  </a:cubicBezTo>
                  <a:lnTo>
                    <a:pt x="14572" y="20333"/>
                  </a:lnTo>
                  <a:cubicBezTo>
                    <a:pt x="15885" y="20333"/>
                    <a:pt x="17256" y="19700"/>
                    <a:pt x="18056" y="18549"/>
                  </a:cubicBezTo>
                  <a:lnTo>
                    <a:pt x="21029" y="14400"/>
                  </a:lnTo>
                  <a:cubicBezTo>
                    <a:pt x="21600" y="13652"/>
                    <a:pt x="21542" y="12500"/>
                    <a:pt x="20742" y="11807"/>
                  </a:cubicBezTo>
                  <a:cubicBezTo>
                    <a:pt x="20401" y="11519"/>
                    <a:pt x="19977" y="11372"/>
                    <a:pt x="19550" y="11372"/>
                  </a:cubicBezTo>
                  <a:cubicBezTo>
                    <a:pt x="19048" y="11372"/>
                    <a:pt x="18542" y="11575"/>
                    <a:pt x="18170" y="11981"/>
                  </a:cubicBezTo>
                  <a:lnTo>
                    <a:pt x="16342" y="13998"/>
                  </a:lnTo>
                  <a:cubicBezTo>
                    <a:pt x="16113" y="13248"/>
                    <a:pt x="15486" y="12672"/>
                    <a:pt x="14686" y="12672"/>
                  </a:cubicBezTo>
                  <a:cubicBezTo>
                    <a:pt x="15029" y="12500"/>
                    <a:pt x="15314" y="12211"/>
                    <a:pt x="15600" y="11923"/>
                  </a:cubicBezTo>
                  <a:cubicBezTo>
                    <a:pt x="16971" y="10599"/>
                    <a:pt x="17713" y="8813"/>
                    <a:pt x="17713" y="7028"/>
                  </a:cubicBezTo>
                  <a:cubicBezTo>
                    <a:pt x="17713" y="3169"/>
                    <a:pt x="14572" y="0"/>
                    <a:pt x="107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29" name="Google Shape;6129;p44"/>
            <p:cNvSpPr/>
            <p:nvPr/>
          </p:nvSpPr>
          <p:spPr>
            <a:xfrm>
              <a:off x="363200" y="103210"/>
              <a:ext cx="155238" cy="361314"/>
            </a:xfrm>
            <a:custGeom>
              <a:rect b="b" l="l" r="r" t="t"/>
              <a:pathLst>
                <a:path extrusionOk="0" h="21600" w="20712">
                  <a:moveTo>
                    <a:pt x="10071" y="0"/>
                  </a:moveTo>
                  <a:cubicBezTo>
                    <a:pt x="8193" y="0"/>
                    <a:pt x="6633" y="703"/>
                    <a:pt x="6633" y="1545"/>
                  </a:cubicBezTo>
                  <a:lnTo>
                    <a:pt x="6633" y="3366"/>
                  </a:lnTo>
                  <a:cubicBezTo>
                    <a:pt x="2560" y="4069"/>
                    <a:pt x="56" y="5752"/>
                    <a:pt x="56" y="7715"/>
                  </a:cubicBezTo>
                  <a:cubicBezTo>
                    <a:pt x="-570" y="10382"/>
                    <a:pt x="4130" y="12483"/>
                    <a:pt x="10071" y="12483"/>
                  </a:cubicBezTo>
                  <a:cubicBezTo>
                    <a:pt x="11949" y="12483"/>
                    <a:pt x="13519" y="13186"/>
                    <a:pt x="13519" y="14028"/>
                  </a:cubicBezTo>
                  <a:cubicBezTo>
                    <a:pt x="13519" y="14726"/>
                    <a:pt x="12893" y="15287"/>
                    <a:pt x="11641" y="15430"/>
                  </a:cubicBezTo>
                  <a:cubicBezTo>
                    <a:pt x="11204" y="15546"/>
                    <a:pt x="10757" y="15595"/>
                    <a:pt x="10290" y="15595"/>
                  </a:cubicBezTo>
                  <a:cubicBezTo>
                    <a:pt x="9068" y="15595"/>
                    <a:pt x="7766" y="15234"/>
                    <a:pt x="6633" y="14726"/>
                  </a:cubicBezTo>
                  <a:cubicBezTo>
                    <a:pt x="6007" y="14446"/>
                    <a:pt x="5143" y="14308"/>
                    <a:pt x="4279" y="14308"/>
                  </a:cubicBezTo>
                  <a:cubicBezTo>
                    <a:pt x="3424" y="14308"/>
                    <a:pt x="2560" y="14446"/>
                    <a:pt x="1934" y="14726"/>
                  </a:cubicBezTo>
                  <a:cubicBezTo>
                    <a:pt x="682" y="15287"/>
                    <a:pt x="682" y="16271"/>
                    <a:pt x="1934" y="16832"/>
                  </a:cubicBezTo>
                  <a:cubicBezTo>
                    <a:pt x="3504" y="17531"/>
                    <a:pt x="5063" y="18092"/>
                    <a:pt x="6941" y="18234"/>
                  </a:cubicBezTo>
                  <a:lnTo>
                    <a:pt x="6941" y="20055"/>
                  </a:lnTo>
                  <a:cubicBezTo>
                    <a:pt x="6941" y="20897"/>
                    <a:pt x="8511" y="21600"/>
                    <a:pt x="10389" y="21600"/>
                  </a:cubicBezTo>
                  <a:cubicBezTo>
                    <a:pt x="12575" y="21600"/>
                    <a:pt x="14145" y="20897"/>
                    <a:pt x="14145" y="20055"/>
                  </a:cubicBezTo>
                  <a:lnTo>
                    <a:pt x="14145" y="18234"/>
                  </a:lnTo>
                  <a:cubicBezTo>
                    <a:pt x="14145" y="18234"/>
                    <a:pt x="14453" y="18234"/>
                    <a:pt x="14453" y="18092"/>
                  </a:cubicBezTo>
                  <a:cubicBezTo>
                    <a:pt x="18208" y="17393"/>
                    <a:pt x="20712" y="15568"/>
                    <a:pt x="20712" y="13885"/>
                  </a:cubicBezTo>
                  <a:cubicBezTo>
                    <a:pt x="20712" y="11223"/>
                    <a:pt x="16022" y="9255"/>
                    <a:pt x="10389" y="9255"/>
                  </a:cubicBezTo>
                  <a:cubicBezTo>
                    <a:pt x="8511" y="9255"/>
                    <a:pt x="6941" y="8556"/>
                    <a:pt x="6941" y="7715"/>
                  </a:cubicBezTo>
                  <a:cubicBezTo>
                    <a:pt x="6941" y="7012"/>
                    <a:pt x="7885" y="6451"/>
                    <a:pt x="9445" y="6313"/>
                  </a:cubicBezTo>
                  <a:cubicBezTo>
                    <a:pt x="9833" y="6255"/>
                    <a:pt x="10210" y="6228"/>
                    <a:pt x="10598" y="6228"/>
                  </a:cubicBezTo>
                  <a:cubicBezTo>
                    <a:pt x="12078" y="6228"/>
                    <a:pt x="13519" y="6651"/>
                    <a:pt x="14771" y="7434"/>
                  </a:cubicBezTo>
                  <a:cubicBezTo>
                    <a:pt x="15426" y="7804"/>
                    <a:pt x="16350" y="7978"/>
                    <a:pt x="17264" y="7978"/>
                  </a:cubicBezTo>
                  <a:cubicBezTo>
                    <a:pt x="18069" y="7978"/>
                    <a:pt x="18874" y="7840"/>
                    <a:pt x="19460" y="7572"/>
                  </a:cubicBezTo>
                  <a:cubicBezTo>
                    <a:pt x="21030" y="7012"/>
                    <a:pt x="21030" y="5890"/>
                    <a:pt x="19778" y="5471"/>
                  </a:cubicBezTo>
                  <a:cubicBezTo>
                    <a:pt x="17900" y="4349"/>
                    <a:pt x="16022" y="3646"/>
                    <a:pt x="13519" y="3366"/>
                  </a:cubicBezTo>
                  <a:lnTo>
                    <a:pt x="13519" y="1545"/>
                  </a:lnTo>
                  <a:cubicBezTo>
                    <a:pt x="13519" y="703"/>
                    <a:pt x="11949" y="0"/>
                    <a:pt x="100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6130" name="Google Shape;6130;p44"/>
          <p:cNvSpPr/>
          <p:nvPr/>
        </p:nvSpPr>
        <p:spPr>
          <a:xfrm>
            <a:off x="8372407" y="5691115"/>
            <a:ext cx="879890" cy="882134"/>
          </a:xfrm>
          <a:custGeom>
            <a:rect b="b" l="l" r="r" t="t"/>
            <a:pathLst>
              <a:path extrusionOk="0" h="21600" w="21545">
                <a:moveTo>
                  <a:pt x="19591" y="6779"/>
                </a:moveTo>
                <a:lnTo>
                  <a:pt x="19014" y="7928"/>
                </a:lnTo>
                <a:cubicBezTo>
                  <a:pt x="18958" y="8100"/>
                  <a:pt x="18958" y="8329"/>
                  <a:pt x="19014" y="8503"/>
                </a:cubicBezTo>
                <a:lnTo>
                  <a:pt x="19591" y="9651"/>
                </a:lnTo>
                <a:lnTo>
                  <a:pt x="17291" y="8962"/>
                </a:lnTo>
                <a:lnTo>
                  <a:pt x="16602" y="8214"/>
                </a:lnTo>
                <a:lnTo>
                  <a:pt x="17291" y="7525"/>
                </a:lnTo>
                <a:lnTo>
                  <a:pt x="19591" y="6779"/>
                </a:lnTo>
                <a:close/>
                <a:moveTo>
                  <a:pt x="8101" y="6376"/>
                </a:moveTo>
                <a:cubicBezTo>
                  <a:pt x="8905" y="6376"/>
                  <a:pt x="9595" y="6894"/>
                  <a:pt x="9881" y="7640"/>
                </a:cubicBezTo>
                <a:lnTo>
                  <a:pt x="8101" y="7640"/>
                </a:lnTo>
                <a:cubicBezTo>
                  <a:pt x="7755" y="7640"/>
                  <a:pt x="7469" y="7928"/>
                  <a:pt x="7469" y="8329"/>
                </a:cubicBezTo>
                <a:cubicBezTo>
                  <a:pt x="7469" y="8503"/>
                  <a:pt x="7755" y="8789"/>
                  <a:pt x="8101" y="8789"/>
                </a:cubicBezTo>
                <a:lnTo>
                  <a:pt x="9881" y="8789"/>
                </a:lnTo>
                <a:cubicBezTo>
                  <a:pt x="9595" y="9536"/>
                  <a:pt x="8962" y="10111"/>
                  <a:pt x="8101" y="10111"/>
                </a:cubicBezTo>
                <a:cubicBezTo>
                  <a:pt x="7009" y="10111"/>
                  <a:pt x="6262" y="9248"/>
                  <a:pt x="6262" y="8214"/>
                </a:cubicBezTo>
                <a:cubicBezTo>
                  <a:pt x="6262" y="7239"/>
                  <a:pt x="7124" y="6376"/>
                  <a:pt x="8101" y="6376"/>
                </a:cubicBezTo>
                <a:close/>
                <a:moveTo>
                  <a:pt x="8101" y="3793"/>
                </a:moveTo>
                <a:cubicBezTo>
                  <a:pt x="10341" y="3793"/>
                  <a:pt x="12178" y="5457"/>
                  <a:pt x="12467" y="7584"/>
                </a:cubicBezTo>
                <a:lnTo>
                  <a:pt x="11203" y="7584"/>
                </a:lnTo>
                <a:cubicBezTo>
                  <a:pt x="10915" y="6147"/>
                  <a:pt x="9595" y="5056"/>
                  <a:pt x="8101" y="5056"/>
                </a:cubicBezTo>
                <a:cubicBezTo>
                  <a:pt x="6376" y="5056"/>
                  <a:pt x="4941" y="6491"/>
                  <a:pt x="4941" y="8214"/>
                </a:cubicBezTo>
                <a:cubicBezTo>
                  <a:pt x="4941" y="9939"/>
                  <a:pt x="6376" y="11374"/>
                  <a:pt x="8101" y="11374"/>
                </a:cubicBezTo>
                <a:cubicBezTo>
                  <a:pt x="9595" y="11374"/>
                  <a:pt x="10915" y="10341"/>
                  <a:pt x="11203" y="8904"/>
                </a:cubicBezTo>
                <a:lnTo>
                  <a:pt x="12467" y="8904"/>
                </a:lnTo>
                <a:cubicBezTo>
                  <a:pt x="12178" y="11030"/>
                  <a:pt x="10341" y="12696"/>
                  <a:pt x="8101" y="12696"/>
                </a:cubicBezTo>
                <a:cubicBezTo>
                  <a:pt x="5687" y="12696"/>
                  <a:pt x="3678" y="10685"/>
                  <a:pt x="3678" y="8214"/>
                </a:cubicBezTo>
                <a:cubicBezTo>
                  <a:pt x="3678" y="5802"/>
                  <a:pt x="5687" y="3793"/>
                  <a:pt x="8101" y="3793"/>
                </a:cubicBezTo>
                <a:close/>
                <a:moveTo>
                  <a:pt x="8158" y="1207"/>
                </a:moveTo>
                <a:cubicBezTo>
                  <a:pt x="11777" y="1207"/>
                  <a:pt x="14764" y="4022"/>
                  <a:pt x="15052" y="7525"/>
                </a:cubicBezTo>
                <a:lnTo>
                  <a:pt x="13789" y="7525"/>
                </a:lnTo>
                <a:cubicBezTo>
                  <a:pt x="13442" y="4712"/>
                  <a:pt x="11030" y="2471"/>
                  <a:pt x="8101" y="2471"/>
                </a:cubicBezTo>
                <a:cubicBezTo>
                  <a:pt x="4941" y="2471"/>
                  <a:pt x="2414" y="5056"/>
                  <a:pt x="2414" y="8158"/>
                </a:cubicBezTo>
                <a:cubicBezTo>
                  <a:pt x="2414" y="11259"/>
                  <a:pt x="4998" y="13845"/>
                  <a:pt x="8101" y="13845"/>
                </a:cubicBezTo>
                <a:cubicBezTo>
                  <a:pt x="11030" y="13845"/>
                  <a:pt x="13442" y="11604"/>
                  <a:pt x="13789" y="8789"/>
                </a:cubicBezTo>
                <a:lnTo>
                  <a:pt x="15052" y="8789"/>
                </a:lnTo>
                <a:cubicBezTo>
                  <a:pt x="14764" y="12352"/>
                  <a:pt x="11777" y="15109"/>
                  <a:pt x="8158" y="15109"/>
                </a:cubicBezTo>
                <a:cubicBezTo>
                  <a:pt x="4367" y="15109"/>
                  <a:pt x="1207" y="12064"/>
                  <a:pt x="1207" y="8158"/>
                </a:cubicBezTo>
                <a:cubicBezTo>
                  <a:pt x="1207" y="4309"/>
                  <a:pt x="4309" y="1207"/>
                  <a:pt x="8158" y="1207"/>
                </a:cubicBezTo>
                <a:close/>
                <a:moveTo>
                  <a:pt x="10455" y="16086"/>
                </a:moveTo>
                <a:lnTo>
                  <a:pt x="11030" y="17809"/>
                </a:lnTo>
                <a:lnTo>
                  <a:pt x="5171" y="17809"/>
                </a:lnTo>
                <a:lnTo>
                  <a:pt x="5746" y="16086"/>
                </a:lnTo>
                <a:cubicBezTo>
                  <a:pt x="6435" y="16257"/>
                  <a:pt x="7295" y="16431"/>
                  <a:pt x="8101" y="16431"/>
                </a:cubicBezTo>
                <a:cubicBezTo>
                  <a:pt x="8905" y="16431"/>
                  <a:pt x="9766" y="16257"/>
                  <a:pt x="10455" y="16086"/>
                </a:cubicBezTo>
                <a:close/>
                <a:moveTo>
                  <a:pt x="11892" y="19014"/>
                </a:moveTo>
                <a:cubicBezTo>
                  <a:pt x="12696" y="19014"/>
                  <a:pt x="13442" y="19474"/>
                  <a:pt x="13730" y="20278"/>
                </a:cubicBezTo>
                <a:lnTo>
                  <a:pt x="2586" y="20278"/>
                </a:lnTo>
                <a:cubicBezTo>
                  <a:pt x="2874" y="19589"/>
                  <a:pt x="3505" y="19014"/>
                  <a:pt x="4367" y="19014"/>
                </a:cubicBezTo>
                <a:close/>
                <a:moveTo>
                  <a:pt x="8158" y="0"/>
                </a:moveTo>
                <a:cubicBezTo>
                  <a:pt x="3619" y="0"/>
                  <a:pt x="0" y="3619"/>
                  <a:pt x="0" y="8158"/>
                </a:cubicBezTo>
                <a:cubicBezTo>
                  <a:pt x="0" y="11374"/>
                  <a:pt x="1896" y="14246"/>
                  <a:pt x="4653" y="15568"/>
                </a:cubicBezTo>
                <a:lnTo>
                  <a:pt x="3908" y="17809"/>
                </a:lnTo>
                <a:cubicBezTo>
                  <a:pt x="2414" y="17981"/>
                  <a:pt x="1264" y="19303"/>
                  <a:pt x="1264" y="20967"/>
                </a:cubicBezTo>
                <a:cubicBezTo>
                  <a:pt x="1264" y="21312"/>
                  <a:pt x="1552" y="21600"/>
                  <a:pt x="1896" y="21600"/>
                </a:cubicBezTo>
                <a:lnTo>
                  <a:pt x="14534" y="21600"/>
                </a:lnTo>
                <a:cubicBezTo>
                  <a:pt x="14937" y="21600"/>
                  <a:pt x="15224" y="21312"/>
                  <a:pt x="15224" y="20967"/>
                </a:cubicBezTo>
                <a:cubicBezTo>
                  <a:pt x="15224" y="19359"/>
                  <a:pt x="14075" y="18095"/>
                  <a:pt x="12581" y="17809"/>
                </a:cubicBezTo>
                <a:lnTo>
                  <a:pt x="11834" y="15568"/>
                </a:lnTo>
                <a:cubicBezTo>
                  <a:pt x="14190" y="14419"/>
                  <a:pt x="15913" y="12178"/>
                  <a:pt x="16372" y="9536"/>
                </a:cubicBezTo>
                <a:lnTo>
                  <a:pt x="16660" y="9824"/>
                </a:lnTo>
                <a:cubicBezTo>
                  <a:pt x="16717" y="9881"/>
                  <a:pt x="16775" y="9939"/>
                  <a:pt x="16890" y="9939"/>
                </a:cubicBezTo>
                <a:lnTo>
                  <a:pt x="20739" y="11259"/>
                </a:lnTo>
                <a:cubicBezTo>
                  <a:pt x="20792" y="11274"/>
                  <a:pt x="20851" y="11280"/>
                  <a:pt x="20907" y="11280"/>
                </a:cubicBezTo>
                <a:cubicBezTo>
                  <a:pt x="21095" y="11280"/>
                  <a:pt x="21283" y="11205"/>
                  <a:pt x="21370" y="11030"/>
                </a:cubicBezTo>
                <a:cubicBezTo>
                  <a:pt x="21543" y="10800"/>
                  <a:pt x="21600" y="10514"/>
                  <a:pt x="21485" y="10341"/>
                </a:cubicBezTo>
                <a:lnTo>
                  <a:pt x="20336" y="8100"/>
                </a:lnTo>
                <a:lnTo>
                  <a:pt x="21485" y="5860"/>
                </a:lnTo>
                <a:cubicBezTo>
                  <a:pt x="21543" y="5746"/>
                  <a:pt x="21485" y="5457"/>
                  <a:pt x="21314" y="5286"/>
                </a:cubicBezTo>
                <a:cubicBezTo>
                  <a:pt x="21226" y="5109"/>
                  <a:pt x="21004" y="5034"/>
                  <a:pt x="20827" y="5034"/>
                </a:cubicBezTo>
                <a:cubicBezTo>
                  <a:pt x="20772" y="5034"/>
                  <a:pt x="20721" y="5042"/>
                  <a:pt x="20681" y="5056"/>
                </a:cubicBezTo>
                <a:lnTo>
                  <a:pt x="16775" y="6376"/>
                </a:lnTo>
                <a:cubicBezTo>
                  <a:pt x="16717" y="6376"/>
                  <a:pt x="16602" y="6435"/>
                  <a:pt x="16602" y="6491"/>
                </a:cubicBezTo>
                <a:lnTo>
                  <a:pt x="16257" y="6779"/>
                </a:lnTo>
                <a:cubicBezTo>
                  <a:pt x="15627" y="2930"/>
                  <a:pt x="12293" y="0"/>
                  <a:pt x="81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6131" name="Google Shape;6131;p44"/>
          <p:cNvGrpSpPr/>
          <p:nvPr/>
        </p:nvGrpSpPr>
        <p:grpSpPr>
          <a:xfrm>
            <a:off x="13985227" y="3512866"/>
            <a:ext cx="877442" cy="879753"/>
            <a:chOff x="74" y="74"/>
            <a:chExt cx="877441" cy="879751"/>
          </a:xfrm>
        </p:grpSpPr>
        <p:sp>
          <p:nvSpPr>
            <p:cNvPr id="6132" name="Google Shape;6132;p44"/>
            <p:cNvSpPr/>
            <p:nvPr/>
          </p:nvSpPr>
          <p:spPr>
            <a:xfrm>
              <a:off x="74" y="74"/>
              <a:ext cx="877441" cy="879751"/>
            </a:xfrm>
            <a:custGeom>
              <a:rect b="b" l="l" r="r" t="t"/>
              <a:pathLst>
                <a:path extrusionOk="0" h="21600" w="21600">
                  <a:moveTo>
                    <a:pt x="16575" y="1209"/>
                  </a:moveTo>
                  <a:lnTo>
                    <a:pt x="16575" y="3801"/>
                  </a:lnTo>
                  <a:lnTo>
                    <a:pt x="5025" y="3801"/>
                  </a:lnTo>
                  <a:lnTo>
                    <a:pt x="5025" y="1209"/>
                  </a:lnTo>
                  <a:close/>
                  <a:moveTo>
                    <a:pt x="19750" y="5011"/>
                  </a:moveTo>
                  <a:cubicBezTo>
                    <a:pt x="20155" y="5011"/>
                    <a:pt x="20443" y="5299"/>
                    <a:pt x="20443" y="5703"/>
                  </a:cubicBezTo>
                  <a:lnTo>
                    <a:pt x="20443" y="11981"/>
                  </a:lnTo>
                  <a:cubicBezTo>
                    <a:pt x="20443" y="12383"/>
                    <a:pt x="20155" y="12672"/>
                    <a:pt x="19750" y="12672"/>
                  </a:cubicBezTo>
                  <a:lnTo>
                    <a:pt x="17903" y="12672"/>
                  </a:lnTo>
                  <a:lnTo>
                    <a:pt x="17903" y="8178"/>
                  </a:lnTo>
                  <a:cubicBezTo>
                    <a:pt x="17903" y="7833"/>
                    <a:pt x="17615" y="7546"/>
                    <a:pt x="17268" y="7546"/>
                  </a:cubicBezTo>
                  <a:lnTo>
                    <a:pt x="4447" y="7546"/>
                  </a:lnTo>
                  <a:cubicBezTo>
                    <a:pt x="4101" y="7546"/>
                    <a:pt x="3811" y="7833"/>
                    <a:pt x="3811" y="8178"/>
                  </a:cubicBezTo>
                  <a:lnTo>
                    <a:pt x="3811" y="12672"/>
                  </a:lnTo>
                  <a:lnTo>
                    <a:pt x="1848" y="12672"/>
                  </a:lnTo>
                  <a:cubicBezTo>
                    <a:pt x="1501" y="12672"/>
                    <a:pt x="1212" y="12383"/>
                    <a:pt x="1212" y="11981"/>
                  </a:cubicBezTo>
                  <a:lnTo>
                    <a:pt x="1212" y="5703"/>
                  </a:lnTo>
                  <a:cubicBezTo>
                    <a:pt x="1212" y="5299"/>
                    <a:pt x="1501" y="5011"/>
                    <a:pt x="1848" y="5011"/>
                  </a:cubicBezTo>
                  <a:close/>
                  <a:moveTo>
                    <a:pt x="16517" y="8813"/>
                  </a:moveTo>
                  <a:lnTo>
                    <a:pt x="16517" y="20274"/>
                  </a:lnTo>
                  <a:lnTo>
                    <a:pt x="4966" y="20274"/>
                  </a:lnTo>
                  <a:lnTo>
                    <a:pt x="4966" y="8813"/>
                  </a:lnTo>
                  <a:close/>
                  <a:moveTo>
                    <a:pt x="4389" y="0"/>
                  </a:moveTo>
                  <a:cubicBezTo>
                    <a:pt x="4042" y="0"/>
                    <a:pt x="3754" y="287"/>
                    <a:pt x="3754" y="633"/>
                  </a:cubicBezTo>
                  <a:lnTo>
                    <a:pt x="3754" y="3860"/>
                  </a:lnTo>
                  <a:lnTo>
                    <a:pt x="1848" y="3860"/>
                  </a:lnTo>
                  <a:cubicBezTo>
                    <a:pt x="808" y="3860"/>
                    <a:pt x="0" y="4723"/>
                    <a:pt x="0" y="5759"/>
                  </a:cubicBezTo>
                  <a:lnTo>
                    <a:pt x="0" y="12096"/>
                  </a:lnTo>
                  <a:cubicBezTo>
                    <a:pt x="0" y="13190"/>
                    <a:pt x="865" y="13939"/>
                    <a:pt x="1848" y="13939"/>
                  </a:cubicBezTo>
                  <a:lnTo>
                    <a:pt x="3754" y="13939"/>
                  </a:lnTo>
                  <a:lnTo>
                    <a:pt x="3754" y="20966"/>
                  </a:lnTo>
                  <a:cubicBezTo>
                    <a:pt x="3754" y="21311"/>
                    <a:pt x="4042" y="21600"/>
                    <a:pt x="4389" y="21600"/>
                  </a:cubicBezTo>
                  <a:lnTo>
                    <a:pt x="17153" y="21600"/>
                  </a:lnTo>
                  <a:cubicBezTo>
                    <a:pt x="17556" y="21600"/>
                    <a:pt x="17846" y="21311"/>
                    <a:pt x="17846" y="20966"/>
                  </a:cubicBezTo>
                  <a:lnTo>
                    <a:pt x="17846" y="13939"/>
                  </a:lnTo>
                  <a:lnTo>
                    <a:pt x="19694" y="13939"/>
                  </a:lnTo>
                  <a:cubicBezTo>
                    <a:pt x="20792" y="13939"/>
                    <a:pt x="21600" y="13074"/>
                    <a:pt x="21600" y="12096"/>
                  </a:cubicBezTo>
                  <a:lnTo>
                    <a:pt x="21600" y="5759"/>
                  </a:lnTo>
                  <a:cubicBezTo>
                    <a:pt x="21600" y="4666"/>
                    <a:pt x="20733" y="3860"/>
                    <a:pt x="19694" y="3860"/>
                  </a:cubicBezTo>
                  <a:lnTo>
                    <a:pt x="17846" y="3860"/>
                  </a:lnTo>
                  <a:lnTo>
                    <a:pt x="17846" y="633"/>
                  </a:lnTo>
                  <a:cubicBezTo>
                    <a:pt x="17846" y="287"/>
                    <a:pt x="17556" y="0"/>
                    <a:pt x="171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33" name="Google Shape;6133;p44"/>
            <p:cNvSpPr/>
            <p:nvPr/>
          </p:nvSpPr>
          <p:spPr>
            <a:xfrm>
              <a:off x="725007" y="253410"/>
              <a:ext cx="51606" cy="53989"/>
            </a:xfrm>
            <a:custGeom>
              <a:rect b="b" l="l" r="r" t="t"/>
              <a:pathLst>
                <a:path extrusionOk="0" h="21600" w="21600">
                  <a:moveTo>
                    <a:pt x="10784" y="0"/>
                  </a:moveTo>
                  <a:cubicBezTo>
                    <a:pt x="4894" y="0"/>
                    <a:pt x="0" y="5631"/>
                    <a:pt x="0" y="11262"/>
                  </a:cubicBezTo>
                  <a:cubicBezTo>
                    <a:pt x="0" y="17846"/>
                    <a:pt x="4894" y="21600"/>
                    <a:pt x="10784" y="21600"/>
                  </a:cubicBezTo>
                  <a:cubicBezTo>
                    <a:pt x="16675" y="21600"/>
                    <a:pt x="21600" y="16893"/>
                    <a:pt x="21600" y="11262"/>
                  </a:cubicBezTo>
                  <a:cubicBezTo>
                    <a:pt x="21600" y="5631"/>
                    <a:pt x="16675" y="0"/>
                    <a:pt x="107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34" name="Google Shape;6134;p44"/>
            <p:cNvSpPr/>
            <p:nvPr/>
          </p:nvSpPr>
          <p:spPr>
            <a:xfrm>
              <a:off x="276866" y="410609"/>
              <a:ext cx="316708" cy="363622"/>
            </a:xfrm>
            <a:custGeom>
              <a:rect b="b" l="l" r="r" t="t"/>
              <a:pathLst>
                <a:path extrusionOk="0" h="21600" w="21600">
                  <a:moveTo>
                    <a:pt x="11041" y="3065"/>
                  </a:moveTo>
                  <a:cubicBezTo>
                    <a:pt x="13124" y="3065"/>
                    <a:pt x="14723" y="4459"/>
                    <a:pt x="14723" y="6273"/>
                  </a:cubicBezTo>
                  <a:cubicBezTo>
                    <a:pt x="14723" y="7945"/>
                    <a:pt x="13124" y="9338"/>
                    <a:pt x="11041" y="9338"/>
                  </a:cubicBezTo>
                  <a:cubicBezTo>
                    <a:pt x="9121" y="9338"/>
                    <a:pt x="7522" y="7945"/>
                    <a:pt x="7522" y="6273"/>
                  </a:cubicBezTo>
                  <a:cubicBezTo>
                    <a:pt x="7522" y="4459"/>
                    <a:pt x="9121" y="3065"/>
                    <a:pt x="11041" y="3065"/>
                  </a:cubicBezTo>
                  <a:close/>
                  <a:moveTo>
                    <a:pt x="11041" y="12404"/>
                  </a:moveTo>
                  <a:cubicBezTo>
                    <a:pt x="14881" y="12404"/>
                    <a:pt x="18243" y="15053"/>
                    <a:pt x="18243" y="18535"/>
                  </a:cubicBezTo>
                  <a:lnTo>
                    <a:pt x="3840" y="18535"/>
                  </a:lnTo>
                  <a:cubicBezTo>
                    <a:pt x="3840" y="15053"/>
                    <a:pt x="7044" y="12404"/>
                    <a:pt x="11041" y="12404"/>
                  </a:cubicBezTo>
                  <a:close/>
                  <a:moveTo>
                    <a:pt x="10884" y="0"/>
                  </a:moveTo>
                  <a:cubicBezTo>
                    <a:pt x="7044" y="0"/>
                    <a:pt x="3682" y="2787"/>
                    <a:pt x="3682" y="6131"/>
                  </a:cubicBezTo>
                  <a:cubicBezTo>
                    <a:pt x="3682" y="7666"/>
                    <a:pt x="4479" y="9196"/>
                    <a:pt x="5602" y="10311"/>
                  </a:cubicBezTo>
                  <a:cubicBezTo>
                    <a:pt x="2402" y="11846"/>
                    <a:pt x="0" y="14775"/>
                    <a:pt x="0" y="18397"/>
                  </a:cubicBezTo>
                  <a:lnTo>
                    <a:pt x="0" y="20069"/>
                  </a:lnTo>
                  <a:cubicBezTo>
                    <a:pt x="320" y="20906"/>
                    <a:pt x="1122" y="21600"/>
                    <a:pt x="2082" y="21600"/>
                  </a:cubicBezTo>
                  <a:lnTo>
                    <a:pt x="19843" y="21600"/>
                  </a:lnTo>
                  <a:cubicBezTo>
                    <a:pt x="20960" y="21600"/>
                    <a:pt x="21600" y="20906"/>
                    <a:pt x="21600" y="20069"/>
                  </a:cubicBezTo>
                  <a:lnTo>
                    <a:pt x="21600" y="18397"/>
                  </a:lnTo>
                  <a:cubicBezTo>
                    <a:pt x="21600" y="14912"/>
                    <a:pt x="19523" y="11983"/>
                    <a:pt x="16003" y="10311"/>
                  </a:cubicBezTo>
                  <a:cubicBezTo>
                    <a:pt x="17283" y="9059"/>
                    <a:pt x="18080" y="7666"/>
                    <a:pt x="18080" y="6131"/>
                  </a:cubicBezTo>
                  <a:cubicBezTo>
                    <a:pt x="18080" y="2650"/>
                    <a:pt x="14881" y="0"/>
                    <a:pt x="108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6135" name="Google Shape;6135;p44"/>
          <p:cNvSpPr/>
          <p:nvPr/>
        </p:nvSpPr>
        <p:spPr>
          <a:xfrm>
            <a:off x="13979861" y="4586144"/>
            <a:ext cx="890859" cy="823455"/>
          </a:xfrm>
          <a:custGeom>
            <a:rect b="b" l="l" r="r" t="t"/>
            <a:pathLst>
              <a:path extrusionOk="0" h="21600" w="21528">
                <a:moveTo>
                  <a:pt x="3613" y="4000"/>
                </a:moveTo>
                <a:cubicBezTo>
                  <a:pt x="3954" y="4000"/>
                  <a:pt x="4236" y="4307"/>
                  <a:pt x="4236" y="4676"/>
                </a:cubicBezTo>
                <a:cubicBezTo>
                  <a:pt x="4236" y="5045"/>
                  <a:pt x="3954" y="5354"/>
                  <a:pt x="3613" y="5354"/>
                </a:cubicBezTo>
                <a:cubicBezTo>
                  <a:pt x="3273" y="5354"/>
                  <a:pt x="2989" y="5045"/>
                  <a:pt x="2989" y="4676"/>
                </a:cubicBezTo>
                <a:cubicBezTo>
                  <a:pt x="3047" y="4307"/>
                  <a:pt x="3273" y="4000"/>
                  <a:pt x="3613" y="4000"/>
                </a:cubicBezTo>
                <a:close/>
                <a:moveTo>
                  <a:pt x="17447" y="4000"/>
                </a:moveTo>
                <a:cubicBezTo>
                  <a:pt x="17787" y="4000"/>
                  <a:pt x="18069" y="4307"/>
                  <a:pt x="18069" y="4676"/>
                </a:cubicBezTo>
                <a:cubicBezTo>
                  <a:pt x="18069" y="5045"/>
                  <a:pt x="17787" y="5354"/>
                  <a:pt x="17447" y="5354"/>
                </a:cubicBezTo>
                <a:cubicBezTo>
                  <a:pt x="17049" y="5354"/>
                  <a:pt x="16766" y="5045"/>
                  <a:pt x="16766" y="4676"/>
                </a:cubicBezTo>
                <a:cubicBezTo>
                  <a:pt x="16766" y="4307"/>
                  <a:pt x="17049" y="4000"/>
                  <a:pt x="17447" y="4000"/>
                </a:cubicBezTo>
                <a:close/>
                <a:moveTo>
                  <a:pt x="3613" y="7263"/>
                </a:moveTo>
                <a:lnTo>
                  <a:pt x="5597" y="10769"/>
                </a:lnTo>
                <a:lnTo>
                  <a:pt x="1629" y="10769"/>
                </a:lnTo>
                <a:lnTo>
                  <a:pt x="3613" y="7263"/>
                </a:lnTo>
                <a:close/>
                <a:moveTo>
                  <a:pt x="17447" y="7263"/>
                </a:moveTo>
                <a:lnTo>
                  <a:pt x="19430" y="10769"/>
                </a:lnTo>
                <a:lnTo>
                  <a:pt x="15462" y="10769"/>
                </a:lnTo>
                <a:lnTo>
                  <a:pt x="17447" y="7263"/>
                </a:lnTo>
                <a:close/>
                <a:moveTo>
                  <a:pt x="6108" y="12122"/>
                </a:moveTo>
                <a:cubicBezTo>
                  <a:pt x="6163" y="13601"/>
                  <a:pt x="5030" y="14832"/>
                  <a:pt x="3613" y="14832"/>
                </a:cubicBezTo>
                <a:cubicBezTo>
                  <a:pt x="2251" y="14832"/>
                  <a:pt x="1118" y="13601"/>
                  <a:pt x="1118" y="12122"/>
                </a:cubicBezTo>
                <a:close/>
                <a:moveTo>
                  <a:pt x="19883" y="12122"/>
                </a:moveTo>
                <a:cubicBezTo>
                  <a:pt x="19883" y="13601"/>
                  <a:pt x="18749" y="14832"/>
                  <a:pt x="17447" y="14832"/>
                </a:cubicBezTo>
                <a:cubicBezTo>
                  <a:pt x="16086" y="14832"/>
                  <a:pt x="14952" y="13601"/>
                  <a:pt x="14952" y="12122"/>
                </a:cubicBezTo>
                <a:close/>
                <a:moveTo>
                  <a:pt x="10529" y="1293"/>
                </a:moveTo>
                <a:cubicBezTo>
                  <a:pt x="10927" y="1293"/>
                  <a:pt x="11209" y="1600"/>
                  <a:pt x="11209" y="1969"/>
                </a:cubicBezTo>
                <a:lnTo>
                  <a:pt x="11209" y="17539"/>
                </a:lnTo>
                <a:lnTo>
                  <a:pt x="9907" y="17539"/>
                </a:lnTo>
                <a:lnTo>
                  <a:pt x="9907" y="1969"/>
                </a:lnTo>
                <a:cubicBezTo>
                  <a:pt x="9907" y="1600"/>
                  <a:pt x="10189" y="1293"/>
                  <a:pt x="10529" y="1293"/>
                </a:cubicBezTo>
                <a:close/>
                <a:moveTo>
                  <a:pt x="14328" y="18893"/>
                </a:moveTo>
                <a:cubicBezTo>
                  <a:pt x="14668" y="18893"/>
                  <a:pt x="14952" y="19199"/>
                  <a:pt x="14952" y="19570"/>
                </a:cubicBezTo>
                <a:lnTo>
                  <a:pt x="14952" y="20309"/>
                </a:lnTo>
                <a:lnTo>
                  <a:pt x="6163" y="20309"/>
                </a:lnTo>
                <a:lnTo>
                  <a:pt x="6163" y="19570"/>
                </a:lnTo>
                <a:cubicBezTo>
                  <a:pt x="6163" y="19199"/>
                  <a:pt x="6448" y="18893"/>
                  <a:pt x="6788" y="18893"/>
                </a:cubicBezTo>
                <a:close/>
                <a:moveTo>
                  <a:pt x="10643" y="0"/>
                </a:moveTo>
                <a:cubicBezTo>
                  <a:pt x="9566" y="0"/>
                  <a:pt x="8773" y="924"/>
                  <a:pt x="8773" y="1969"/>
                </a:cubicBezTo>
                <a:lnTo>
                  <a:pt x="8773" y="2278"/>
                </a:lnTo>
                <a:cubicBezTo>
                  <a:pt x="7070" y="3262"/>
                  <a:pt x="6504" y="3692"/>
                  <a:pt x="5427" y="3815"/>
                </a:cubicBezTo>
                <a:cubicBezTo>
                  <a:pt x="5143" y="3139"/>
                  <a:pt x="4520" y="2584"/>
                  <a:pt x="3727" y="2584"/>
                </a:cubicBezTo>
                <a:cubicBezTo>
                  <a:pt x="3047" y="2584"/>
                  <a:pt x="2422" y="3077"/>
                  <a:pt x="2024" y="3754"/>
                </a:cubicBezTo>
                <a:cubicBezTo>
                  <a:pt x="1629" y="3692"/>
                  <a:pt x="1175" y="3508"/>
                  <a:pt x="835" y="3385"/>
                </a:cubicBezTo>
                <a:cubicBezTo>
                  <a:pt x="743" y="3334"/>
                  <a:pt x="653" y="3313"/>
                  <a:pt x="565" y="3313"/>
                </a:cubicBezTo>
                <a:cubicBezTo>
                  <a:pt x="329" y="3313"/>
                  <a:pt x="124" y="3483"/>
                  <a:pt x="41" y="3754"/>
                </a:cubicBezTo>
                <a:cubicBezTo>
                  <a:pt x="-72" y="4123"/>
                  <a:pt x="41" y="4493"/>
                  <a:pt x="437" y="4616"/>
                </a:cubicBezTo>
                <a:cubicBezTo>
                  <a:pt x="891" y="4799"/>
                  <a:pt x="1402" y="4985"/>
                  <a:pt x="1969" y="5108"/>
                </a:cubicBezTo>
                <a:cubicBezTo>
                  <a:pt x="2138" y="5661"/>
                  <a:pt x="2422" y="6153"/>
                  <a:pt x="2818" y="6399"/>
                </a:cubicBezTo>
                <a:lnTo>
                  <a:pt x="155" y="11138"/>
                </a:lnTo>
                <a:cubicBezTo>
                  <a:pt x="41" y="11200"/>
                  <a:pt x="41" y="11384"/>
                  <a:pt x="41" y="11507"/>
                </a:cubicBezTo>
                <a:lnTo>
                  <a:pt x="41" y="12185"/>
                </a:lnTo>
                <a:cubicBezTo>
                  <a:pt x="41" y="14463"/>
                  <a:pt x="1742" y="16308"/>
                  <a:pt x="3840" y="16308"/>
                </a:cubicBezTo>
                <a:cubicBezTo>
                  <a:pt x="5881" y="16308"/>
                  <a:pt x="7581" y="14463"/>
                  <a:pt x="7581" y="12185"/>
                </a:cubicBezTo>
                <a:lnTo>
                  <a:pt x="7581" y="11507"/>
                </a:lnTo>
                <a:cubicBezTo>
                  <a:pt x="7581" y="11384"/>
                  <a:pt x="7581" y="11261"/>
                  <a:pt x="7524" y="11138"/>
                </a:cubicBezTo>
                <a:lnTo>
                  <a:pt x="4803" y="6399"/>
                </a:lnTo>
                <a:cubicBezTo>
                  <a:pt x="5256" y="6216"/>
                  <a:pt x="5541" y="5723"/>
                  <a:pt x="5654" y="5169"/>
                </a:cubicBezTo>
                <a:cubicBezTo>
                  <a:pt x="6844" y="4985"/>
                  <a:pt x="7524" y="4553"/>
                  <a:pt x="8829" y="3815"/>
                </a:cubicBezTo>
                <a:lnTo>
                  <a:pt x="8829" y="17539"/>
                </a:lnTo>
                <a:lnTo>
                  <a:pt x="7015" y="17539"/>
                </a:lnTo>
                <a:cubicBezTo>
                  <a:pt x="5937" y="17539"/>
                  <a:pt x="5143" y="18400"/>
                  <a:pt x="5143" y="19508"/>
                </a:cubicBezTo>
                <a:lnTo>
                  <a:pt x="5143" y="20924"/>
                </a:lnTo>
                <a:cubicBezTo>
                  <a:pt x="5143" y="21293"/>
                  <a:pt x="5427" y="21600"/>
                  <a:pt x="5768" y="21600"/>
                </a:cubicBezTo>
                <a:lnTo>
                  <a:pt x="15802" y="21600"/>
                </a:lnTo>
                <a:cubicBezTo>
                  <a:pt x="16142" y="21600"/>
                  <a:pt x="16426" y="21293"/>
                  <a:pt x="16426" y="20924"/>
                </a:cubicBezTo>
                <a:lnTo>
                  <a:pt x="16426" y="19508"/>
                </a:lnTo>
                <a:cubicBezTo>
                  <a:pt x="16426" y="18338"/>
                  <a:pt x="15575" y="17539"/>
                  <a:pt x="14555" y="17539"/>
                </a:cubicBezTo>
                <a:lnTo>
                  <a:pt x="12683" y="17539"/>
                </a:lnTo>
                <a:lnTo>
                  <a:pt x="12683" y="3815"/>
                </a:lnTo>
                <a:cubicBezTo>
                  <a:pt x="13988" y="4553"/>
                  <a:pt x="14726" y="4985"/>
                  <a:pt x="15915" y="5169"/>
                </a:cubicBezTo>
                <a:cubicBezTo>
                  <a:pt x="16086" y="5723"/>
                  <a:pt x="16369" y="6092"/>
                  <a:pt x="16766" y="6399"/>
                </a:cubicBezTo>
                <a:lnTo>
                  <a:pt x="14101" y="11138"/>
                </a:lnTo>
                <a:cubicBezTo>
                  <a:pt x="13988" y="11200"/>
                  <a:pt x="13988" y="11384"/>
                  <a:pt x="13988" y="11507"/>
                </a:cubicBezTo>
                <a:lnTo>
                  <a:pt x="13988" y="12185"/>
                </a:lnTo>
                <a:cubicBezTo>
                  <a:pt x="13988" y="14463"/>
                  <a:pt x="15688" y="16308"/>
                  <a:pt x="17787" y="16308"/>
                </a:cubicBezTo>
                <a:cubicBezTo>
                  <a:pt x="19827" y="16308"/>
                  <a:pt x="21528" y="14463"/>
                  <a:pt x="21528" y="12185"/>
                </a:cubicBezTo>
                <a:lnTo>
                  <a:pt x="21528" y="11507"/>
                </a:lnTo>
                <a:cubicBezTo>
                  <a:pt x="21528" y="11384"/>
                  <a:pt x="21528" y="11261"/>
                  <a:pt x="21472" y="11138"/>
                </a:cubicBezTo>
                <a:lnTo>
                  <a:pt x="18749" y="6399"/>
                </a:lnTo>
                <a:cubicBezTo>
                  <a:pt x="18863" y="6153"/>
                  <a:pt x="19147" y="5661"/>
                  <a:pt x="19261" y="5108"/>
                </a:cubicBezTo>
                <a:cubicBezTo>
                  <a:pt x="19770" y="4985"/>
                  <a:pt x="20338" y="4799"/>
                  <a:pt x="20848" y="4616"/>
                </a:cubicBezTo>
                <a:cubicBezTo>
                  <a:pt x="21188" y="4430"/>
                  <a:pt x="21301" y="4061"/>
                  <a:pt x="21188" y="3754"/>
                </a:cubicBezTo>
                <a:cubicBezTo>
                  <a:pt x="21064" y="3483"/>
                  <a:pt x="20848" y="3313"/>
                  <a:pt x="20630" y="3313"/>
                </a:cubicBezTo>
                <a:cubicBezTo>
                  <a:pt x="20551" y="3313"/>
                  <a:pt x="20470" y="3334"/>
                  <a:pt x="20394" y="3385"/>
                </a:cubicBezTo>
                <a:cubicBezTo>
                  <a:pt x="19941" y="3508"/>
                  <a:pt x="19601" y="3692"/>
                  <a:pt x="19203" y="3754"/>
                </a:cubicBezTo>
                <a:cubicBezTo>
                  <a:pt x="18920" y="3077"/>
                  <a:pt x="18296" y="2584"/>
                  <a:pt x="17502" y="2584"/>
                </a:cubicBezTo>
                <a:cubicBezTo>
                  <a:pt x="16709" y="2584"/>
                  <a:pt x="16086" y="3077"/>
                  <a:pt x="15802" y="3815"/>
                </a:cubicBezTo>
                <a:cubicBezTo>
                  <a:pt x="14726" y="3569"/>
                  <a:pt x="14157" y="3200"/>
                  <a:pt x="12456" y="2278"/>
                </a:cubicBezTo>
                <a:lnTo>
                  <a:pt x="12456" y="1969"/>
                </a:lnTo>
                <a:cubicBezTo>
                  <a:pt x="12456" y="801"/>
                  <a:pt x="11607" y="0"/>
                  <a:pt x="106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36" name="Google Shape;6136;p44"/>
          <p:cNvSpPr/>
          <p:nvPr/>
        </p:nvSpPr>
        <p:spPr>
          <a:xfrm>
            <a:off x="13985873" y="5692344"/>
            <a:ext cx="877658" cy="879750"/>
          </a:xfrm>
          <a:custGeom>
            <a:rect b="b" l="l" r="r" t="t"/>
            <a:pathLst>
              <a:path extrusionOk="0" h="21600" w="21264">
                <a:moveTo>
                  <a:pt x="10610" y="1152"/>
                </a:moveTo>
                <a:cubicBezTo>
                  <a:pt x="11350" y="1152"/>
                  <a:pt x="11918" y="1728"/>
                  <a:pt x="11918" y="2419"/>
                </a:cubicBezTo>
                <a:cubicBezTo>
                  <a:pt x="11918" y="3167"/>
                  <a:pt x="11350" y="3743"/>
                  <a:pt x="10610" y="3743"/>
                </a:cubicBezTo>
                <a:cubicBezTo>
                  <a:pt x="9928" y="3743"/>
                  <a:pt x="9360" y="3167"/>
                  <a:pt x="9360" y="2419"/>
                </a:cubicBezTo>
                <a:cubicBezTo>
                  <a:pt x="9360" y="1728"/>
                  <a:pt x="9928" y="1152"/>
                  <a:pt x="10610" y="1152"/>
                </a:cubicBezTo>
                <a:close/>
                <a:moveTo>
                  <a:pt x="10610" y="4953"/>
                </a:moveTo>
                <a:cubicBezTo>
                  <a:pt x="12315" y="4953"/>
                  <a:pt x="13737" y="6394"/>
                  <a:pt x="13737" y="8121"/>
                </a:cubicBezTo>
                <a:lnTo>
                  <a:pt x="13737" y="8754"/>
                </a:lnTo>
                <a:lnTo>
                  <a:pt x="7483" y="8754"/>
                </a:lnTo>
                <a:lnTo>
                  <a:pt x="7483" y="8121"/>
                </a:lnTo>
                <a:cubicBezTo>
                  <a:pt x="7483" y="6394"/>
                  <a:pt x="8905" y="4953"/>
                  <a:pt x="10610" y="4953"/>
                </a:cubicBezTo>
                <a:close/>
                <a:moveTo>
                  <a:pt x="5665" y="12614"/>
                </a:moveTo>
                <a:cubicBezTo>
                  <a:pt x="6347" y="12614"/>
                  <a:pt x="6915" y="13190"/>
                  <a:pt x="6915" y="13881"/>
                </a:cubicBezTo>
                <a:cubicBezTo>
                  <a:pt x="6915" y="14630"/>
                  <a:pt x="6347" y="15206"/>
                  <a:pt x="5665" y="15206"/>
                </a:cubicBezTo>
                <a:cubicBezTo>
                  <a:pt x="4927" y="15091"/>
                  <a:pt x="4358" y="14515"/>
                  <a:pt x="4358" y="13881"/>
                </a:cubicBezTo>
                <a:cubicBezTo>
                  <a:pt x="4358" y="13190"/>
                  <a:pt x="4927" y="12614"/>
                  <a:pt x="5665" y="12614"/>
                </a:cubicBezTo>
                <a:close/>
                <a:moveTo>
                  <a:pt x="15613" y="12614"/>
                </a:moveTo>
                <a:cubicBezTo>
                  <a:pt x="16295" y="12614"/>
                  <a:pt x="16863" y="13190"/>
                  <a:pt x="16863" y="13881"/>
                </a:cubicBezTo>
                <a:cubicBezTo>
                  <a:pt x="16863" y="14630"/>
                  <a:pt x="16295" y="15206"/>
                  <a:pt x="15613" y="15206"/>
                </a:cubicBezTo>
                <a:cubicBezTo>
                  <a:pt x="14873" y="15206"/>
                  <a:pt x="14305" y="14515"/>
                  <a:pt x="14305" y="13881"/>
                </a:cubicBezTo>
                <a:cubicBezTo>
                  <a:pt x="14305" y="13190"/>
                  <a:pt x="14873" y="12614"/>
                  <a:pt x="15613" y="12614"/>
                </a:cubicBezTo>
                <a:close/>
                <a:moveTo>
                  <a:pt x="18511" y="10136"/>
                </a:moveTo>
                <a:cubicBezTo>
                  <a:pt x="18796" y="10136"/>
                  <a:pt x="19079" y="10369"/>
                  <a:pt x="19137" y="10656"/>
                </a:cubicBezTo>
                <a:lnTo>
                  <a:pt x="20046" y="15667"/>
                </a:lnTo>
                <a:cubicBezTo>
                  <a:pt x="20102" y="16069"/>
                  <a:pt x="19705" y="16417"/>
                  <a:pt x="19364" y="16417"/>
                </a:cubicBezTo>
                <a:lnTo>
                  <a:pt x="18682" y="16417"/>
                </a:lnTo>
                <a:cubicBezTo>
                  <a:pt x="18283" y="16069"/>
                  <a:pt x="17886" y="15782"/>
                  <a:pt x="17432" y="15552"/>
                </a:cubicBezTo>
                <a:cubicBezTo>
                  <a:pt x="17886" y="15091"/>
                  <a:pt x="18114" y="14515"/>
                  <a:pt x="18114" y="13824"/>
                </a:cubicBezTo>
                <a:cubicBezTo>
                  <a:pt x="18114" y="12442"/>
                  <a:pt x="16977" y="11290"/>
                  <a:pt x="15613" y="11290"/>
                </a:cubicBezTo>
                <a:cubicBezTo>
                  <a:pt x="14247" y="11290"/>
                  <a:pt x="13111" y="12442"/>
                  <a:pt x="13111" y="13824"/>
                </a:cubicBezTo>
                <a:cubicBezTo>
                  <a:pt x="13111" y="14457"/>
                  <a:pt x="13338" y="15033"/>
                  <a:pt x="13737" y="15552"/>
                </a:cubicBezTo>
                <a:cubicBezTo>
                  <a:pt x="13338" y="15782"/>
                  <a:pt x="12883" y="16069"/>
                  <a:pt x="12542" y="16417"/>
                </a:cubicBezTo>
                <a:lnTo>
                  <a:pt x="8620" y="16417"/>
                </a:lnTo>
                <a:cubicBezTo>
                  <a:pt x="8279" y="16069"/>
                  <a:pt x="7824" y="15782"/>
                  <a:pt x="7427" y="15552"/>
                </a:cubicBezTo>
                <a:cubicBezTo>
                  <a:pt x="7882" y="15091"/>
                  <a:pt x="8052" y="14515"/>
                  <a:pt x="8052" y="13824"/>
                </a:cubicBezTo>
                <a:cubicBezTo>
                  <a:pt x="8052" y="12442"/>
                  <a:pt x="6915" y="11290"/>
                  <a:pt x="5609" y="11290"/>
                </a:cubicBezTo>
                <a:cubicBezTo>
                  <a:pt x="4245" y="11290"/>
                  <a:pt x="3108" y="12442"/>
                  <a:pt x="3108" y="13824"/>
                </a:cubicBezTo>
                <a:cubicBezTo>
                  <a:pt x="3108" y="14457"/>
                  <a:pt x="3335" y="15033"/>
                  <a:pt x="3732" y="15552"/>
                </a:cubicBezTo>
                <a:cubicBezTo>
                  <a:pt x="3278" y="15782"/>
                  <a:pt x="2879" y="16069"/>
                  <a:pt x="2538" y="16417"/>
                </a:cubicBezTo>
                <a:lnTo>
                  <a:pt x="1800" y="16417"/>
                </a:lnTo>
                <a:cubicBezTo>
                  <a:pt x="1401" y="16417"/>
                  <a:pt x="1118" y="16069"/>
                  <a:pt x="1174" y="15667"/>
                </a:cubicBezTo>
                <a:lnTo>
                  <a:pt x="2083" y="10656"/>
                </a:lnTo>
                <a:cubicBezTo>
                  <a:pt x="2197" y="10369"/>
                  <a:pt x="2368" y="10136"/>
                  <a:pt x="2765" y="10136"/>
                </a:cubicBezTo>
                <a:close/>
                <a:moveTo>
                  <a:pt x="5609" y="16358"/>
                </a:moveTo>
                <a:cubicBezTo>
                  <a:pt x="7256" y="16358"/>
                  <a:pt x="8678" y="17799"/>
                  <a:pt x="8678" y="19583"/>
                </a:cubicBezTo>
                <a:lnTo>
                  <a:pt x="8678" y="20218"/>
                </a:lnTo>
                <a:lnTo>
                  <a:pt x="2482" y="20218"/>
                </a:lnTo>
                <a:lnTo>
                  <a:pt x="2482" y="19583"/>
                </a:lnTo>
                <a:cubicBezTo>
                  <a:pt x="2482" y="17799"/>
                  <a:pt x="3904" y="16358"/>
                  <a:pt x="5609" y="16358"/>
                </a:cubicBezTo>
                <a:close/>
                <a:moveTo>
                  <a:pt x="15613" y="16358"/>
                </a:moveTo>
                <a:cubicBezTo>
                  <a:pt x="17318" y="16358"/>
                  <a:pt x="18738" y="17799"/>
                  <a:pt x="18738" y="19583"/>
                </a:cubicBezTo>
                <a:lnTo>
                  <a:pt x="18738" y="20218"/>
                </a:lnTo>
                <a:lnTo>
                  <a:pt x="12486" y="20218"/>
                </a:lnTo>
                <a:lnTo>
                  <a:pt x="12486" y="19583"/>
                </a:lnTo>
                <a:cubicBezTo>
                  <a:pt x="12486" y="17799"/>
                  <a:pt x="13906" y="16358"/>
                  <a:pt x="15613" y="16358"/>
                </a:cubicBezTo>
                <a:close/>
                <a:moveTo>
                  <a:pt x="10610" y="0"/>
                </a:moveTo>
                <a:cubicBezTo>
                  <a:pt x="9304" y="0"/>
                  <a:pt x="8165" y="1152"/>
                  <a:pt x="8165" y="2534"/>
                </a:cubicBezTo>
                <a:cubicBezTo>
                  <a:pt x="8165" y="3167"/>
                  <a:pt x="8337" y="3743"/>
                  <a:pt x="8791" y="4147"/>
                </a:cubicBezTo>
                <a:cubicBezTo>
                  <a:pt x="7256" y="4896"/>
                  <a:pt x="6291" y="6394"/>
                  <a:pt x="6291" y="8178"/>
                </a:cubicBezTo>
                <a:lnTo>
                  <a:pt x="6291" y="8869"/>
                </a:lnTo>
                <a:lnTo>
                  <a:pt x="2823" y="8869"/>
                </a:lnTo>
                <a:cubicBezTo>
                  <a:pt x="1914" y="8869"/>
                  <a:pt x="1118" y="9504"/>
                  <a:pt x="947" y="10425"/>
                </a:cubicBezTo>
                <a:lnTo>
                  <a:pt x="37" y="15493"/>
                </a:lnTo>
                <a:cubicBezTo>
                  <a:pt x="-190" y="16532"/>
                  <a:pt x="663" y="17569"/>
                  <a:pt x="1742" y="17684"/>
                </a:cubicBezTo>
                <a:cubicBezTo>
                  <a:pt x="1459" y="18260"/>
                  <a:pt x="1288" y="18951"/>
                  <a:pt x="1288" y="19642"/>
                </a:cubicBezTo>
                <a:lnTo>
                  <a:pt x="1288" y="20966"/>
                </a:lnTo>
                <a:cubicBezTo>
                  <a:pt x="1288" y="21311"/>
                  <a:pt x="1573" y="21600"/>
                  <a:pt x="1970" y="21600"/>
                </a:cubicBezTo>
                <a:lnTo>
                  <a:pt x="9473" y="21600"/>
                </a:lnTo>
                <a:cubicBezTo>
                  <a:pt x="9814" y="21600"/>
                  <a:pt x="10099" y="21311"/>
                  <a:pt x="10099" y="20966"/>
                </a:cubicBezTo>
                <a:lnTo>
                  <a:pt x="10099" y="19642"/>
                </a:lnTo>
                <a:cubicBezTo>
                  <a:pt x="10099" y="18951"/>
                  <a:pt x="9986" y="18260"/>
                  <a:pt x="9701" y="17684"/>
                </a:cubicBezTo>
                <a:lnTo>
                  <a:pt x="11804" y="17684"/>
                </a:lnTo>
                <a:cubicBezTo>
                  <a:pt x="11519" y="18260"/>
                  <a:pt x="11406" y="18951"/>
                  <a:pt x="11406" y="19642"/>
                </a:cubicBezTo>
                <a:lnTo>
                  <a:pt x="11406" y="20966"/>
                </a:lnTo>
                <a:cubicBezTo>
                  <a:pt x="11406" y="21311"/>
                  <a:pt x="11691" y="21600"/>
                  <a:pt x="12032" y="21600"/>
                </a:cubicBezTo>
                <a:lnTo>
                  <a:pt x="19364" y="21600"/>
                </a:lnTo>
                <a:cubicBezTo>
                  <a:pt x="19705" y="21600"/>
                  <a:pt x="19988" y="21311"/>
                  <a:pt x="19988" y="20966"/>
                </a:cubicBezTo>
                <a:lnTo>
                  <a:pt x="19988" y="19642"/>
                </a:lnTo>
                <a:cubicBezTo>
                  <a:pt x="19988" y="18951"/>
                  <a:pt x="19875" y="18260"/>
                  <a:pt x="19591" y="17684"/>
                </a:cubicBezTo>
                <a:cubicBezTo>
                  <a:pt x="20672" y="17569"/>
                  <a:pt x="21410" y="16532"/>
                  <a:pt x="21240" y="15493"/>
                </a:cubicBezTo>
                <a:lnTo>
                  <a:pt x="20273" y="10425"/>
                </a:lnTo>
                <a:cubicBezTo>
                  <a:pt x="20160" y="9504"/>
                  <a:pt x="19364" y="8869"/>
                  <a:pt x="18455" y="8869"/>
                </a:cubicBezTo>
                <a:lnTo>
                  <a:pt x="14987" y="8869"/>
                </a:lnTo>
                <a:lnTo>
                  <a:pt x="14987" y="8178"/>
                </a:lnTo>
                <a:cubicBezTo>
                  <a:pt x="14987" y="6394"/>
                  <a:pt x="13964" y="4896"/>
                  <a:pt x="12486" y="4147"/>
                </a:cubicBezTo>
                <a:cubicBezTo>
                  <a:pt x="12883" y="3743"/>
                  <a:pt x="13111" y="3167"/>
                  <a:pt x="13111" y="2534"/>
                </a:cubicBezTo>
                <a:cubicBezTo>
                  <a:pt x="13111" y="1152"/>
                  <a:pt x="11974" y="0"/>
                  <a:pt x="106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37" name="Google Shape;6137;p44"/>
          <p:cNvSpPr/>
          <p:nvPr/>
        </p:nvSpPr>
        <p:spPr>
          <a:xfrm>
            <a:off x="19722927" y="3515128"/>
            <a:ext cx="565425" cy="875060"/>
          </a:xfrm>
          <a:custGeom>
            <a:rect b="b" l="l" r="r" t="t"/>
            <a:pathLst>
              <a:path extrusionOk="0" h="21600" w="21600">
                <a:moveTo>
                  <a:pt x="18733" y="1217"/>
                </a:moveTo>
                <a:cubicBezTo>
                  <a:pt x="19270" y="1217"/>
                  <a:pt x="19720" y="1505"/>
                  <a:pt x="19720" y="1853"/>
                </a:cubicBezTo>
                <a:cubicBezTo>
                  <a:pt x="19720" y="2200"/>
                  <a:pt x="19270" y="2491"/>
                  <a:pt x="18733" y="2491"/>
                </a:cubicBezTo>
                <a:lnTo>
                  <a:pt x="2959" y="2491"/>
                </a:lnTo>
                <a:cubicBezTo>
                  <a:pt x="2333" y="2491"/>
                  <a:pt x="1883" y="2200"/>
                  <a:pt x="1883" y="1853"/>
                </a:cubicBezTo>
                <a:cubicBezTo>
                  <a:pt x="1883" y="1505"/>
                  <a:pt x="2333" y="1217"/>
                  <a:pt x="2959" y="1217"/>
                </a:cubicBezTo>
                <a:close/>
                <a:moveTo>
                  <a:pt x="17566" y="3765"/>
                </a:moveTo>
                <a:lnTo>
                  <a:pt x="17566" y="5270"/>
                </a:lnTo>
                <a:cubicBezTo>
                  <a:pt x="15461" y="6024"/>
                  <a:pt x="13086" y="6399"/>
                  <a:pt x="10710" y="6399"/>
                </a:cubicBezTo>
                <a:cubicBezTo>
                  <a:pt x="8335" y="6399"/>
                  <a:pt x="5963" y="6024"/>
                  <a:pt x="3855" y="5270"/>
                </a:cubicBezTo>
                <a:lnTo>
                  <a:pt x="3855" y="3765"/>
                </a:lnTo>
                <a:close/>
                <a:moveTo>
                  <a:pt x="4034" y="6775"/>
                </a:moveTo>
                <a:cubicBezTo>
                  <a:pt x="6184" y="7354"/>
                  <a:pt x="8426" y="7702"/>
                  <a:pt x="10756" y="7702"/>
                </a:cubicBezTo>
                <a:cubicBezTo>
                  <a:pt x="13086" y="7702"/>
                  <a:pt x="15327" y="7413"/>
                  <a:pt x="17478" y="6775"/>
                </a:cubicBezTo>
                <a:cubicBezTo>
                  <a:pt x="16670" y="8744"/>
                  <a:pt x="13982" y="10192"/>
                  <a:pt x="10756" y="10192"/>
                </a:cubicBezTo>
                <a:cubicBezTo>
                  <a:pt x="7530" y="10192"/>
                  <a:pt x="4842" y="8744"/>
                  <a:pt x="4034" y="6775"/>
                </a:cubicBezTo>
                <a:close/>
                <a:moveTo>
                  <a:pt x="9772" y="11466"/>
                </a:moveTo>
                <a:lnTo>
                  <a:pt x="9772" y="14361"/>
                </a:lnTo>
                <a:lnTo>
                  <a:pt x="4392" y="17837"/>
                </a:lnTo>
                <a:lnTo>
                  <a:pt x="3855" y="17837"/>
                </a:lnTo>
                <a:lnTo>
                  <a:pt x="3855" y="15983"/>
                </a:lnTo>
                <a:cubicBezTo>
                  <a:pt x="3855" y="13725"/>
                  <a:pt x="6364" y="11814"/>
                  <a:pt x="9772" y="11466"/>
                </a:cubicBezTo>
                <a:close/>
                <a:moveTo>
                  <a:pt x="10756" y="15519"/>
                </a:moveTo>
                <a:lnTo>
                  <a:pt x="14340" y="17837"/>
                </a:lnTo>
                <a:lnTo>
                  <a:pt x="7260" y="17837"/>
                </a:lnTo>
                <a:lnTo>
                  <a:pt x="10756" y="15519"/>
                </a:lnTo>
                <a:close/>
                <a:moveTo>
                  <a:pt x="11743" y="11466"/>
                </a:moveTo>
                <a:cubicBezTo>
                  <a:pt x="15148" y="11757"/>
                  <a:pt x="17657" y="13667"/>
                  <a:pt x="17657" y="15983"/>
                </a:cubicBezTo>
                <a:lnTo>
                  <a:pt x="17657" y="17837"/>
                </a:lnTo>
                <a:lnTo>
                  <a:pt x="17120" y="17837"/>
                </a:lnTo>
                <a:lnTo>
                  <a:pt x="11743" y="14361"/>
                </a:lnTo>
                <a:lnTo>
                  <a:pt x="11743" y="11466"/>
                </a:lnTo>
                <a:close/>
                <a:moveTo>
                  <a:pt x="18641" y="19111"/>
                </a:moveTo>
                <a:cubicBezTo>
                  <a:pt x="19182" y="19168"/>
                  <a:pt x="19629" y="19459"/>
                  <a:pt x="19629" y="19747"/>
                </a:cubicBezTo>
                <a:cubicBezTo>
                  <a:pt x="19629" y="20095"/>
                  <a:pt x="19182" y="20385"/>
                  <a:pt x="18641" y="20385"/>
                </a:cubicBezTo>
                <a:lnTo>
                  <a:pt x="2779" y="20385"/>
                </a:lnTo>
                <a:cubicBezTo>
                  <a:pt x="2242" y="20385"/>
                  <a:pt x="1795" y="20095"/>
                  <a:pt x="1795" y="19747"/>
                </a:cubicBezTo>
                <a:cubicBezTo>
                  <a:pt x="1795" y="19400"/>
                  <a:pt x="2242" y="19111"/>
                  <a:pt x="2779" y="19111"/>
                </a:cubicBezTo>
                <a:close/>
                <a:moveTo>
                  <a:pt x="2870" y="0"/>
                </a:moveTo>
                <a:cubicBezTo>
                  <a:pt x="1257" y="0"/>
                  <a:pt x="0" y="869"/>
                  <a:pt x="0" y="1853"/>
                </a:cubicBezTo>
                <a:cubicBezTo>
                  <a:pt x="0" y="2663"/>
                  <a:pt x="808" y="3358"/>
                  <a:pt x="1974" y="3649"/>
                </a:cubicBezTo>
                <a:lnTo>
                  <a:pt x="1974" y="5676"/>
                </a:lnTo>
                <a:cubicBezTo>
                  <a:pt x="1974" y="7933"/>
                  <a:pt x="3946" y="9845"/>
                  <a:pt x="6813" y="10772"/>
                </a:cubicBezTo>
                <a:cubicBezTo>
                  <a:pt x="3946" y="11698"/>
                  <a:pt x="1974" y="13667"/>
                  <a:pt x="1974" y="15926"/>
                </a:cubicBezTo>
                <a:lnTo>
                  <a:pt x="1974" y="17953"/>
                </a:lnTo>
                <a:cubicBezTo>
                  <a:pt x="899" y="18242"/>
                  <a:pt x="0" y="18880"/>
                  <a:pt x="0" y="19747"/>
                </a:cubicBezTo>
                <a:cubicBezTo>
                  <a:pt x="0" y="20848"/>
                  <a:pt x="1346" y="21600"/>
                  <a:pt x="2870" y="21600"/>
                </a:cubicBezTo>
                <a:lnTo>
                  <a:pt x="18733" y="21600"/>
                </a:lnTo>
                <a:cubicBezTo>
                  <a:pt x="20345" y="21600"/>
                  <a:pt x="21600" y="20732"/>
                  <a:pt x="21600" y="19747"/>
                </a:cubicBezTo>
                <a:cubicBezTo>
                  <a:pt x="21600" y="18937"/>
                  <a:pt x="20795" y="18242"/>
                  <a:pt x="19629" y="17953"/>
                </a:cubicBezTo>
                <a:lnTo>
                  <a:pt x="19629" y="15926"/>
                </a:lnTo>
                <a:cubicBezTo>
                  <a:pt x="19629" y="13667"/>
                  <a:pt x="17657" y="11698"/>
                  <a:pt x="14790" y="10772"/>
                </a:cubicBezTo>
                <a:cubicBezTo>
                  <a:pt x="17657" y="9902"/>
                  <a:pt x="19629" y="7933"/>
                  <a:pt x="19629" y="5676"/>
                </a:cubicBezTo>
                <a:lnTo>
                  <a:pt x="19629" y="3649"/>
                </a:lnTo>
                <a:cubicBezTo>
                  <a:pt x="20704" y="3358"/>
                  <a:pt x="21600" y="2722"/>
                  <a:pt x="21600" y="1853"/>
                </a:cubicBezTo>
                <a:cubicBezTo>
                  <a:pt x="21600" y="754"/>
                  <a:pt x="20257" y="0"/>
                  <a:pt x="187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38" name="Google Shape;6138;p44"/>
          <p:cNvSpPr/>
          <p:nvPr/>
        </p:nvSpPr>
        <p:spPr>
          <a:xfrm>
            <a:off x="3918359" y="3511666"/>
            <a:ext cx="879192" cy="882132"/>
          </a:xfrm>
          <a:custGeom>
            <a:rect b="b" l="l" r="r" t="t"/>
            <a:pathLst>
              <a:path extrusionOk="0" h="21600" w="21414">
                <a:moveTo>
                  <a:pt x="6457" y="4825"/>
                </a:moveTo>
                <a:lnTo>
                  <a:pt x="6457" y="6491"/>
                </a:lnTo>
                <a:lnTo>
                  <a:pt x="4743" y="6491"/>
                </a:lnTo>
                <a:lnTo>
                  <a:pt x="6457" y="4825"/>
                </a:lnTo>
                <a:close/>
                <a:moveTo>
                  <a:pt x="12000" y="7697"/>
                </a:moveTo>
                <a:cubicBezTo>
                  <a:pt x="14457" y="7811"/>
                  <a:pt x="16458" y="9708"/>
                  <a:pt x="16458" y="12178"/>
                </a:cubicBezTo>
                <a:cubicBezTo>
                  <a:pt x="16458" y="14591"/>
                  <a:pt x="14457" y="16602"/>
                  <a:pt x="12000" y="16602"/>
                </a:cubicBezTo>
                <a:cubicBezTo>
                  <a:pt x="9600" y="16602"/>
                  <a:pt x="7600" y="14591"/>
                  <a:pt x="7600" y="12178"/>
                </a:cubicBezTo>
                <a:cubicBezTo>
                  <a:pt x="7600" y="9708"/>
                  <a:pt x="9600" y="7697"/>
                  <a:pt x="12000" y="7697"/>
                </a:cubicBezTo>
                <a:close/>
                <a:moveTo>
                  <a:pt x="13942" y="1378"/>
                </a:moveTo>
                <a:lnTo>
                  <a:pt x="13942" y="2757"/>
                </a:lnTo>
                <a:lnTo>
                  <a:pt x="7028" y="2757"/>
                </a:lnTo>
                <a:cubicBezTo>
                  <a:pt x="6858" y="2757"/>
                  <a:pt x="6629" y="2814"/>
                  <a:pt x="6571" y="2987"/>
                </a:cubicBezTo>
                <a:lnTo>
                  <a:pt x="2742" y="6778"/>
                </a:lnTo>
                <a:cubicBezTo>
                  <a:pt x="2572" y="6951"/>
                  <a:pt x="2514" y="7066"/>
                  <a:pt x="2514" y="7181"/>
                </a:cubicBezTo>
                <a:lnTo>
                  <a:pt x="2514" y="17981"/>
                </a:lnTo>
                <a:lnTo>
                  <a:pt x="1201" y="17981"/>
                </a:lnTo>
                <a:lnTo>
                  <a:pt x="1201" y="1378"/>
                </a:lnTo>
                <a:close/>
                <a:moveTo>
                  <a:pt x="15199" y="3964"/>
                </a:moveTo>
                <a:lnTo>
                  <a:pt x="15199" y="7525"/>
                </a:lnTo>
                <a:cubicBezTo>
                  <a:pt x="14285" y="6951"/>
                  <a:pt x="13201" y="6548"/>
                  <a:pt x="12058" y="6548"/>
                </a:cubicBezTo>
                <a:cubicBezTo>
                  <a:pt x="8915" y="6548"/>
                  <a:pt x="6457" y="9133"/>
                  <a:pt x="6457" y="12235"/>
                </a:cubicBezTo>
                <a:cubicBezTo>
                  <a:pt x="6457" y="15395"/>
                  <a:pt x="8971" y="17922"/>
                  <a:pt x="12058" y="17922"/>
                </a:cubicBezTo>
                <a:cubicBezTo>
                  <a:pt x="12914" y="17922"/>
                  <a:pt x="13772" y="17692"/>
                  <a:pt x="14514" y="17348"/>
                </a:cubicBezTo>
                <a:lnTo>
                  <a:pt x="15199" y="18037"/>
                </a:lnTo>
                <a:lnTo>
                  <a:pt x="15199" y="19129"/>
                </a:lnTo>
                <a:lnTo>
                  <a:pt x="3771" y="19129"/>
                </a:lnTo>
                <a:lnTo>
                  <a:pt x="3771" y="7811"/>
                </a:lnTo>
                <a:lnTo>
                  <a:pt x="7028" y="7811"/>
                </a:lnTo>
                <a:cubicBezTo>
                  <a:pt x="7371" y="7811"/>
                  <a:pt x="7658" y="7525"/>
                  <a:pt x="7658" y="7122"/>
                </a:cubicBezTo>
                <a:lnTo>
                  <a:pt x="7658" y="3964"/>
                </a:lnTo>
                <a:close/>
                <a:moveTo>
                  <a:pt x="16458" y="15740"/>
                </a:moveTo>
                <a:lnTo>
                  <a:pt x="20000" y="19359"/>
                </a:lnTo>
                <a:cubicBezTo>
                  <a:pt x="20229" y="19589"/>
                  <a:pt x="20229" y="19990"/>
                  <a:pt x="20000" y="20220"/>
                </a:cubicBezTo>
                <a:cubicBezTo>
                  <a:pt x="19886" y="20335"/>
                  <a:pt x="19728" y="20393"/>
                  <a:pt x="19572" y="20393"/>
                </a:cubicBezTo>
                <a:cubicBezTo>
                  <a:pt x="19414" y="20393"/>
                  <a:pt x="19257" y="20335"/>
                  <a:pt x="19142" y="20220"/>
                </a:cubicBezTo>
                <a:lnTo>
                  <a:pt x="15600" y="16602"/>
                </a:lnTo>
                <a:cubicBezTo>
                  <a:pt x="15943" y="16429"/>
                  <a:pt x="16229" y="16028"/>
                  <a:pt x="16458" y="15740"/>
                </a:cubicBezTo>
                <a:close/>
                <a:moveTo>
                  <a:pt x="629" y="0"/>
                </a:moveTo>
                <a:cubicBezTo>
                  <a:pt x="287" y="0"/>
                  <a:pt x="0" y="345"/>
                  <a:pt x="0" y="689"/>
                </a:cubicBezTo>
                <a:lnTo>
                  <a:pt x="0" y="18497"/>
                </a:lnTo>
                <a:cubicBezTo>
                  <a:pt x="0" y="18841"/>
                  <a:pt x="287" y="19129"/>
                  <a:pt x="629" y="19129"/>
                </a:cubicBezTo>
                <a:lnTo>
                  <a:pt x="2514" y="19129"/>
                </a:lnTo>
                <a:lnTo>
                  <a:pt x="2514" y="19760"/>
                </a:lnTo>
                <a:cubicBezTo>
                  <a:pt x="2514" y="20163"/>
                  <a:pt x="2800" y="20449"/>
                  <a:pt x="3143" y="20449"/>
                </a:cubicBezTo>
                <a:lnTo>
                  <a:pt x="15771" y="20449"/>
                </a:lnTo>
                <a:cubicBezTo>
                  <a:pt x="16171" y="20449"/>
                  <a:pt x="16458" y="20163"/>
                  <a:pt x="16458" y="19760"/>
                </a:cubicBezTo>
                <a:lnTo>
                  <a:pt x="16458" y="19301"/>
                </a:lnTo>
                <a:lnTo>
                  <a:pt x="18228" y="21082"/>
                </a:lnTo>
                <a:cubicBezTo>
                  <a:pt x="18571" y="21427"/>
                  <a:pt x="19057" y="21600"/>
                  <a:pt x="19543" y="21600"/>
                </a:cubicBezTo>
                <a:cubicBezTo>
                  <a:pt x="20029" y="21600"/>
                  <a:pt x="20514" y="21427"/>
                  <a:pt x="20856" y="21082"/>
                </a:cubicBezTo>
                <a:cubicBezTo>
                  <a:pt x="21600" y="20335"/>
                  <a:pt x="21600" y="19129"/>
                  <a:pt x="20856" y="18440"/>
                </a:cubicBezTo>
                <a:lnTo>
                  <a:pt x="17086" y="14591"/>
                </a:lnTo>
                <a:cubicBezTo>
                  <a:pt x="17428" y="13902"/>
                  <a:pt x="17657" y="13039"/>
                  <a:pt x="17657" y="12178"/>
                </a:cubicBezTo>
                <a:cubicBezTo>
                  <a:pt x="17657" y="10800"/>
                  <a:pt x="17144" y="9593"/>
                  <a:pt x="16344" y="8559"/>
                </a:cubicBezTo>
                <a:lnTo>
                  <a:pt x="16344" y="3331"/>
                </a:lnTo>
                <a:cubicBezTo>
                  <a:pt x="16344" y="2987"/>
                  <a:pt x="16057" y="2699"/>
                  <a:pt x="15714" y="2699"/>
                </a:cubicBezTo>
                <a:lnTo>
                  <a:pt x="15085" y="2699"/>
                </a:lnTo>
                <a:lnTo>
                  <a:pt x="15085" y="689"/>
                </a:lnTo>
                <a:cubicBezTo>
                  <a:pt x="15085" y="345"/>
                  <a:pt x="14800" y="0"/>
                  <a:pt x="14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6139" name="Google Shape;6139;p44"/>
          <p:cNvGrpSpPr/>
          <p:nvPr/>
        </p:nvGrpSpPr>
        <p:grpSpPr>
          <a:xfrm>
            <a:off x="3917191" y="4558005"/>
            <a:ext cx="881229" cy="879752"/>
            <a:chOff x="0" y="0"/>
            <a:chExt cx="881228" cy="879750"/>
          </a:xfrm>
        </p:grpSpPr>
        <p:sp>
          <p:nvSpPr>
            <p:cNvPr id="6140" name="Google Shape;6140;p44"/>
            <p:cNvSpPr/>
            <p:nvPr/>
          </p:nvSpPr>
          <p:spPr>
            <a:xfrm>
              <a:off x="157161" y="518139"/>
              <a:ext cx="204114" cy="150498"/>
            </a:xfrm>
            <a:custGeom>
              <a:rect b="b" l="l" r="r" t="t"/>
              <a:pathLst>
                <a:path extrusionOk="0" h="21600" w="21115">
                  <a:moveTo>
                    <a:pt x="18807" y="0"/>
                  </a:moveTo>
                  <a:cubicBezTo>
                    <a:pt x="18068" y="0"/>
                    <a:pt x="17267" y="342"/>
                    <a:pt x="16750" y="1058"/>
                  </a:cubicBezTo>
                  <a:lnTo>
                    <a:pt x="8015" y="13178"/>
                  </a:lnTo>
                  <a:lnTo>
                    <a:pt x="4371" y="8133"/>
                  </a:lnTo>
                  <a:cubicBezTo>
                    <a:pt x="3886" y="7620"/>
                    <a:pt x="3216" y="7375"/>
                    <a:pt x="2553" y="7375"/>
                  </a:cubicBezTo>
                  <a:cubicBezTo>
                    <a:pt x="1883" y="7375"/>
                    <a:pt x="1213" y="7620"/>
                    <a:pt x="728" y="8133"/>
                  </a:cubicBezTo>
                  <a:cubicBezTo>
                    <a:pt x="-243" y="9480"/>
                    <a:pt x="-243" y="12173"/>
                    <a:pt x="728" y="13178"/>
                  </a:cubicBezTo>
                  <a:lnTo>
                    <a:pt x="6074" y="20927"/>
                  </a:lnTo>
                  <a:cubicBezTo>
                    <a:pt x="6798" y="21600"/>
                    <a:pt x="7283" y="21600"/>
                    <a:pt x="8015" y="21600"/>
                  </a:cubicBezTo>
                  <a:cubicBezTo>
                    <a:pt x="8500" y="21600"/>
                    <a:pt x="9471" y="21258"/>
                    <a:pt x="9710" y="20585"/>
                  </a:cubicBezTo>
                  <a:lnTo>
                    <a:pt x="20386" y="5771"/>
                  </a:lnTo>
                  <a:cubicBezTo>
                    <a:pt x="21357" y="4425"/>
                    <a:pt x="21357" y="1731"/>
                    <a:pt x="20386" y="727"/>
                  </a:cubicBezTo>
                  <a:cubicBezTo>
                    <a:pt x="20047" y="257"/>
                    <a:pt x="19454" y="0"/>
                    <a:pt x="1880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41" name="Google Shape;6141;p44"/>
            <p:cNvSpPr/>
            <p:nvPr/>
          </p:nvSpPr>
          <p:spPr>
            <a:xfrm>
              <a:off x="157161" y="363918"/>
              <a:ext cx="204114" cy="152211"/>
            </a:xfrm>
            <a:custGeom>
              <a:rect b="b" l="l" r="r" t="t"/>
              <a:pathLst>
                <a:path extrusionOk="0" h="21600" w="21115">
                  <a:moveTo>
                    <a:pt x="18776" y="0"/>
                  </a:moveTo>
                  <a:cubicBezTo>
                    <a:pt x="18045" y="0"/>
                    <a:pt x="17259" y="412"/>
                    <a:pt x="16750" y="1289"/>
                  </a:cubicBezTo>
                  <a:lnTo>
                    <a:pt x="8015" y="13273"/>
                  </a:lnTo>
                  <a:lnTo>
                    <a:pt x="4371" y="8285"/>
                  </a:lnTo>
                  <a:cubicBezTo>
                    <a:pt x="3886" y="7788"/>
                    <a:pt x="3216" y="7535"/>
                    <a:pt x="2553" y="7535"/>
                  </a:cubicBezTo>
                  <a:cubicBezTo>
                    <a:pt x="1883" y="7535"/>
                    <a:pt x="1213" y="7788"/>
                    <a:pt x="728" y="8285"/>
                  </a:cubicBezTo>
                  <a:cubicBezTo>
                    <a:pt x="-243" y="9616"/>
                    <a:pt x="-243" y="12279"/>
                    <a:pt x="728" y="13273"/>
                  </a:cubicBezTo>
                  <a:lnTo>
                    <a:pt x="6074" y="20934"/>
                  </a:lnTo>
                  <a:cubicBezTo>
                    <a:pt x="6798" y="21600"/>
                    <a:pt x="7283" y="21600"/>
                    <a:pt x="8015" y="21600"/>
                  </a:cubicBezTo>
                  <a:cubicBezTo>
                    <a:pt x="8500" y="21600"/>
                    <a:pt x="9471" y="21272"/>
                    <a:pt x="9710" y="20607"/>
                  </a:cubicBezTo>
                  <a:lnTo>
                    <a:pt x="20386" y="5950"/>
                  </a:lnTo>
                  <a:cubicBezTo>
                    <a:pt x="21357" y="4618"/>
                    <a:pt x="21357" y="1955"/>
                    <a:pt x="20386" y="962"/>
                  </a:cubicBezTo>
                  <a:cubicBezTo>
                    <a:pt x="20047" y="328"/>
                    <a:pt x="19431" y="0"/>
                    <a:pt x="18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42" name="Google Shape;6142;p44"/>
            <p:cNvSpPr/>
            <p:nvPr/>
          </p:nvSpPr>
          <p:spPr>
            <a:xfrm>
              <a:off x="157161" y="209102"/>
              <a:ext cx="204114" cy="152211"/>
            </a:xfrm>
            <a:custGeom>
              <a:rect b="b" l="l" r="r" t="t"/>
              <a:pathLst>
                <a:path extrusionOk="0" h="21600" w="21115">
                  <a:moveTo>
                    <a:pt x="18776" y="0"/>
                  </a:moveTo>
                  <a:cubicBezTo>
                    <a:pt x="18045" y="0"/>
                    <a:pt x="17259" y="412"/>
                    <a:pt x="16750" y="1289"/>
                  </a:cubicBezTo>
                  <a:lnTo>
                    <a:pt x="8015" y="13273"/>
                  </a:lnTo>
                  <a:lnTo>
                    <a:pt x="4371" y="8285"/>
                  </a:lnTo>
                  <a:cubicBezTo>
                    <a:pt x="3886" y="7619"/>
                    <a:pt x="3216" y="7281"/>
                    <a:pt x="2553" y="7281"/>
                  </a:cubicBezTo>
                  <a:cubicBezTo>
                    <a:pt x="1883" y="7281"/>
                    <a:pt x="1213" y="7619"/>
                    <a:pt x="728" y="8285"/>
                  </a:cubicBezTo>
                  <a:cubicBezTo>
                    <a:pt x="-243" y="9616"/>
                    <a:pt x="-243" y="11941"/>
                    <a:pt x="728" y="13273"/>
                  </a:cubicBezTo>
                  <a:lnTo>
                    <a:pt x="6074" y="20934"/>
                  </a:lnTo>
                  <a:cubicBezTo>
                    <a:pt x="6798" y="21600"/>
                    <a:pt x="7283" y="21600"/>
                    <a:pt x="8015" y="21600"/>
                  </a:cubicBezTo>
                  <a:cubicBezTo>
                    <a:pt x="8500" y="21600"/>
                    <a:pt x="9471" y="21262"/>
                    <a:pt x="9710" y="20268"/>
                  </a:cubicBezTo>
                  <a:lnTo>
                    <a:pt x="20386" y="5611"/>
                  </a:lnTo>
                  <a:cubicBezTo>
                    <a:pt x="21357" y="4618"/>
                    <a:pt x="21357" y="1955"/>
                    <a:pt x="20386" y="951"/>
                  </a:cubicBezTo>
                  <a:cubicBezTo>
                    <a:pt x="20047" y="328"/>
                    <a:pt x="19431" y="0"/>
                    <a:pt x="187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43" name="Google Shape;6143;p44"/>
            <p:cNvSpPr/>
            <p:nvPr/>
          </p:nvSpPr>
          <p:spPr>
            <a:xfrm>
              <a:off x="0" y="0"/>
              <a:ext cx="881228" cy="879750"/>
            </a:xfrm>
            <a:custGeom>
              <a:rect b="b" l="l" r="r" t="t"/>
              <a:pathLst>
                <a:path extrusionOk="0" h="21600" w="21408">
                  <a:moveTo>
                    <a:pt x="12596" y="2189"/>
                  </a:moveTo>
                  <a:lnTo>
                    <a:pt x="14248" y="3916"/>
                  </a:lnTo>
                  <a:lnTo>
                    <a:pt x="12596" y="3916"/>
                  </a:lnTo>
                  <a:lnTo>
                    <a:pt x="12596" y="2189"/>
                  </a:lnTo>
                  <a:close/>
                  <a:moveTo>
                    <a:pt x="18608" y="6394"/>
                  </a:moveTo>
                  <a:cubicBezTo>
                    <a:pt x="18765" y="6394"/>
                    <a:pt x="18923" y="6452"/>
                    <a:pt x="19037" y="6567"/>
                  </a:cubicBezTo>
                  <a:lnTo>
                    <a:pt x="19890" y="7430"/>
                  </a:lnTo>
                  <a:cubicBezTo>
                    <a:pt x="20232" y="7719"/>
                    <a:pt x="20232" y="8180"/>
                    <a:pt x="19948" y="8352"/>
                  </a:cubicBezTo>
                  <a:lnTo>
                    <a:pt x="19549" y="8813"/>
                  </a:lnTo>
                  <a:lnTo>
                    <a:pt x="17725" y="7028"/>
                  </a:lnTo>
                  <a:lnTo>
                    <a:pt x="18181" y="6567"/>
                  </a:lnTo>
                  <a:cubicBezTo>
                    <a:pt x="18295" y="6452"/>
                    <a:pt x="18452" y="6394"/>
                    <a:pt x="18608" y="6394"/>
                  </a:cubicBezTo>
                  <a:close/>
                  <a:moveTo>
                    <a:pt x="16813" y="7950"/>
                  </a:moveTo>
                  <a:lnTo>
                    <a:pt x="18581" y="9734"/>
                  </a:lnTo>
                  <a:lnTo>
                    <a:pt x="14192" y="14228"/>
                  </a:lnTo>
                  <a:lnTo>
                    <a:pt x="12425" y="12383"/>
                  </a:lnTo>
                  <a:lnTo>
                    <a:pt x="16813" y="7950"/>
                  </a:lnTo>
                  <a:close/>
                  <a:moveTo>
                    <a:pt x="11913" y="13709"/>
                  </a:moveTo>
                  <a:lnTo>
                    <a:pt x="12994" y="14804"/>
                  </a:lnTo>
                  <a:lnTo>
                    <a:pt x="11627" y="15091"/>
                  </a:lnTo>
                  <a:lnTo>
                    <a:pt x="11913" y="13709"/>
                  </a:lnTo>
                  <a:close/>
                  <a:moveTo>
                    <a:pt x="12652" y="19009"/>
                  </a:moveTo>
                  <a:lnTo>
                    <a:pt x="12652" y="19700"/>
                  </a:lnTo>
                  <a:cubicBezTo>
                    <a:pt x="12652" y="19872"/>
                    <a:pt x="12766" y="20103"/>
                    <a:pt x="12824" y="20333"/>
                  </a:cubicBezTo>
                  <a:lnTo>
                    <a:pt x="1937" y="20333"/>
                  </a:lnTo>
                  <a:cubicBezTo>
                    <a:pt x="1596" y="20333"/>
                    <a:pt x="1254" y="20046"/>
                    <a:pt x="1254" y="19700"/>
                  </a:cubicBezTo>
                  <a:lnTo>
                    <a:pt x="1254" y="19009"/>
                  </a:lnTo>
                  <a:close/>
                  <a:moveTo>
                    <a:pt x="11343" y="1210"/>
                  </a:moveTo>
                  <a:lnTo>
                    <a:pt x="11343" y="4492"/>
                  </a:lnTo>
                  <a:cubicBezTo>
                    <a:pt x="11343" y="4838"/>
                    <a:pt x="11627" y="5127"/>
                    <a:pt x="11969" y="5127"/>
                  </a:cubicBezTo>
                  <a:lnTo>
                    <a:pt x="15104" y="5127"/>
                  </a:lnTo>
                  <a:lnTo>
                    <a:pt x="15104" y="7834"/>
                  </a:lnTo>
                  <a:lnTo>
                    <a:pt x="11057" y="11981"/>
                  </a:lnTo>
                  <a:cubicBezTo>
                    <a:pt x="11001" y="12038"/>
                    <a:pt x="10887" y="12211"/>
                    <a:pt x="10887" y="12268"/>
                  </a:cubicBezTo>
                  <a:lnTo>
                    <a:pt x="10145" y="15782"/>
                  </a:lnTo>
                  <a:cubicBezTo>
                    <a:pt x="10031" y="16013"/>
                    <a:pt x="10145" y="16243"/>
                    <a:pt x="10259" y="16358"/>
                  </a:cubicBezTo>
                  <a:cubicBezTo>
                    <a:pt x="10388" y="16488"/>
                    <a:pt x="10516" y="16554"/>
                    <a:pt x="10668" y="16554"/>
                  </a:cubicBezTo>
                  <a:cubicBezTo>
                    <a:pt x="10719" y="16554"/>
                    <a:pt x="10773" y="16546"/>
                    <a:pt x="10829" y="16532"/>
                  </a:cubicBezTo>
                  <a:lnTo>
                    <a:pt x="14306" y="15726"/>
                  </a:lnTo>
                  <a:cubicBezTo>
                    <a:pt x="14476" y="15726"/>
                    <a:pt x="14534" y="15667"/>
                    <a:pt x="14590" y="15552"/>
                  </a:cubicBezTo>
                  <a:lnTo>
                    <a:pt x="15104" y="15091"/>
                  </a:lnTo>
                  <a:lnTo>
                    <a:pt x="15104" y="19757"/>
                  </a:lnTo>
                  <a:lnTo>
                    <a:pt x="15160" y="19757"/>
                  </a:lnTo>
                  <a:cubicBezTo>
                    <a:pt x="15160" y="20103"/>
                    <a:pt x="14876" y="20391"/>
                    <a:pt x="14534" y="20391"/>
                  </a:cubicBezTo>
                  <a:cubicBezTo>
                    <a:pt x="14192" y="20391"/>
                    <a:pt x="13906" y="20103"/>
                    <a:pt x="13906" y="19757"/>
                  </a:cubicBezTo>
                  <a:lnTo>
                    <a:pt x="13906" y="18433"/>
                  </a:lnTo>
                  <a:cubicBezTo>
                    <a:pt x="13906" y="18086"/>
                    <a:pt x="13622" y="17799"/>
                    <a:pt x="13222" y="17799"/>
                  </a:cubicBezTo>
                  <a:lnTo>
                    <a:pt x="2507" y="17799"/>
                  </a:lnTo>
                  <a:lnTo>
                    <a:pt x="2507" y="1210"/>
                  </a:lnTo>
                  <a:close/>
                  <a:moveTo>
                    <a:pt x="1937" y="0"/>
                  </a:moveTo>
                  <a:cubicBezTo>
                    <a:pt x="1596" y="0"/>
                    <a:pt x="1254" y="287"/>
                    <a:pt x="1254" y="691"/>
                  </a:cubicBezTo>
                  <a:lnTo>
                    <a:pt x="1254" y="17799"/>
                  </a:lnTo>
                  <a:lnTo>
                    <a:pt x="628" y="17799"/>
                  </a:lnTo>
                  <a:cubicBezTo>
                    <a:pt x="286" y="17799"/>
                    <a:pt x="0" y="18086"/>
                    <a:pt x="0" y="18433"/>
                  </a:cubicBezTo>
                  <a:lnTo>
                    <a:pt x="0" y="19757"/>
                  </a:lnTo>
                  <a:cubicBezTo>
                    <a:pt x="0" y="20852"/>
                    <a:pt x="856" y="21600"/>
                    <a:pt x="1824" y="21600"/>
                  </a:cubicBezTo>
                  <a:lnTo>
                    <a:pt x="14476" y="21600"/>
                  </a:lnTo>
                  <a:cubicBezTo>
                    <a:pt x="15502" y="21600"/>
                    <a:pt x="16301" y="20737"/>
                    <a:pt x="16301" y="19757"/>
                  </a:cubicBezTo>
                  <a:lnTo>
                    <a:pt x="16301" y="13824"/>
                  </a:lnTo>
                  <a:lnTo>
                    <a:pt x="20802" y="9332"/>
                  </a:lnTo>
                  <a:cubicBezTo>
                    <a:pt x="21600" y="8526"/>
                    <a:pt x="21600" y="7374"/>
                    <a:pt x="20860" y="6567"/>
                  </a:cubicBezTo>
                  <a:lnTo>
                    <a:pt x="20004" y="5703"/>
                  </a:lnTo>
                  <a:cubicBezTo>
                    <a:pt x="19663" y="5357"/>
                    <a:pt x="19192" y="5183"/>
                    <a:pt x="18716" y="5183"/>
                  </a:cubicBezTo>
                  <a:cubicBezTo>
                    <a:pt x="18239" y="5183"/>
                    <a:pt x="17754" y="5357"/>
                    <a:pt x="17383" y="5703"/>
                  </a:cubicBezTo>
                  <a:lnTo>
                    <a:pt x="16471" y="6624"/>
                  </a:lnTo>
                  <a:lnTo>
                    <a:pt x="16471" y="4551"/>
                  </a:lnTo>
                  <a:cubicBezTo>
                    <a:pt x="16471" y="4436"/>
                    <a:pt x="16415" y="4262"/>
                    <a:pt x="16243" y="4147"/>
                  </a:cubicBezTo>
                  <a:lnTo>
                    <a:pt x="12482" y="230"/>
                  </a:lnTo>
                  <a:cubicBezTo>
                    <a:pt x="12311" y="115"/>
                    <a:pt x="12197" y="0"/>
                    <a:pt x="120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144" name="Google Shape;6144;p44"/>
          <p:cNvGrpSpPr/>
          <p:nvPr/>
        </p:nvGrpSpPr>
        <p:grpSpPr>
          <a:xfrm>
            <a:off x="3918383" y="5688782"/>
            <a:ext cx="886826" cy="886826"/>
            <a:chOff x="0" y="0"/>
            <a:chExt cx="886824" cy="886824"/>
          </a:xfrm>
        </p:grpSpPr>
        <p:sp>
          <p:nvSpPr>
            <p:cNvPr id="6145" name="Google Shape;6145;p44"/>
            <p:cNvSpPr/>
            <p:nvPr/>
          </p:nvSpPr>
          <p:spPr>
            <a:xfrm>
              <a:off x="206753" y="213496"/>
              <a:ext cx="464267" cy="464524"/>
            </a:xfrm>
            <a:custGeom>
              <a:rect b="b" l="l" r="r" t="t"/>
              <a:pathLst>
                <a:path extrusionOk="0" h="21600" w="20849">
                  <a:moveTo>
                    <a:pt x="10629" y="7199"/>
                  </a:moveTo>
                  <a:cubicBezTo>
                    <a:pt x="11893" y="7199"/>
                    <a:pt x="12947" y="8290"/>
                    <a:pt x="12947" y="9602"/>
                  </a:cubicBezTo>
                  <a:cubicBezTo>
                    <a:pt x="12947" y="11018"/>
                    <a:pt x="11893" y="12109"/>
                    <a:pt x="10629" y="12109"/>
                  </a:cubicBezTo>
                  <a:cubicBezTo>
                    <a:pt x="9258" y="11891"/>
                    <a:pt x="8205" y="10800"/>
                    <a:pt x="8205" y="9602"/>
                  </a:cubicBezTo>
                  <a:cubicBezTo>
                    <a:pt x="8205" y="8290"/>
                    <a:pt x="9258" y="7199"/>
                    <a:pt x="10629" y="7199"/>
                  </a:cubicBezTo>
                  <a:close/>
                  <a:moveTo>
                    <a:pt x="10522" y="2400"/>
                  </a:moveTo>
                  <a:cubicBezTo>
                    <a:pt x="14947" y="2400"/>
                    <a:pt x="18528" y="6219"/>
                    <a:pt x="18528" y="10800"/>
                  </a:cubicBezTo>
                  <a:cubicBezTo>
                    <a:pt x="18528" y="12763"/>
                    <a:pt x="17792" y="14619"/>
                    <a:pt x="16632" y="16146"/>
                  </a:cubicBezTo>
                  <a:cubicBezTo>
                    <a:pt x="16211" y="15381"/>
                    <a:pt x="15686" y="14508"/>
                    <a:pt x="14947" y="13854"/>
                  </a:cubicBezTo>
                  <a:cubicBezTo>
                    <a:pt x="14525" y="13529"/>
                    <a:pt x="14104" y="13200"/>
                    <a:pt x="13789" y="12981"/>
                  </a:cubicBezTo>
                  <a:cubicBezTo>
                    <a:pt x="14525" y="12220"/>
                    <a:pt x="15054" y="11018"/>
                    <a:pt x="15054" y="9709"/>
                  </a:cubicBezTo>
                  <a:cubicBezTo>
                    <a:pt x="15054" y="7199"/>
                    <a:pt x="12947" y="5017"/>
                    <a:pt x="10419" y="5017"/>
                  </a:cubicBezTo>
                  <a:cubicBezTo>
                    <a:pt x="7994" y="5017"/>
                    <a:pt x="5887" y="7199"/>
                    <a:pt x="5887" y="9709"/>
                  </a:cubicBezTo>
                  <a:cubicBezTo>
                    <a:pt x="5887" y="11018"/>
                    <a:pt x="6412" y="12220"/>
                    <a:pt x="7151" y="12981"/>
                  </a:cubicBezTo>
                  <a:lnTo>
                    <a:pt x="5991" y="13854"/>
                  </a:lnTo>
                  <a:cubicBezTo>
                    <a:pt x="5359" y="14508"/>
                    <a:pt x="4623" y="15381"/>
                    <a:pt x="4305" y="16146"/>
                  </a:cubicBezTo>
                  <a:cubicBezTo>
                    <a:pt x="2727" y="14072"/>
                    <a:pt x="2199" y="11891"/>
                    <a:pt x="2409" y="9602"/>
                  </a:cubicBezTo>
                  <a:cubicBezTo>
                    <a:pt x="2938" y="5783"/>
                    <a:pt x="6309" y="2400"/>
                    <a:pt x="10522" y="2400"/>
                  </a:cubicBezTo>
                  <a:close/>
                  <a:moveTo>
                    <a:pt x="10522" y="14401"/>
                  </a:moveTo>
                  <a:cubicBezTo>
                    <a:pt x="12629" y="14401"/>
                    <a:pt x="14314" y="15928"/>
                    <a:pt x="14947" y="17781"/>
                  </a:cubicBezTo>
                  <a:cubicBezTo>
                    <a:pt x="13682" y="18653"/>
                    <a:pt x="12208" y="19200"/>
                    <a:pt x="10522" y="19200"/>
                  </a:cubicBezTo>
                  <a:cubicBezTo>
                    <a:pt x="8940" y="19200"/>
                    <a:pt x="7362" y="18653"/>
                    <a:pt x="5991" y="17781"/>
                  </a:cubicBezTo>
                  <a:cubicBezTo>
                    <a:pt x="6519" y="15710"/>
                    <a:pt x="8415" y="14401"/>
                    <a:pt x="10522" y="14401"/>
                  </a:cubicBezTo>
                  <a:close/>
                  <a:moveTo>
                    <a:pt x="10312" y="0"/>
                  </a:moveTo>
                  <a:cubicBezTo>
                    <a:pt x="4937" y="0"/>
                    <a:pt x="724" y="4256"/>
                    <a:pt x="92" y="9384"/>
                  </a:cubicBezTo>
                  <a:cubicBezTo>
                    <a:pt x="-751" y="15928"/>
                    <a:pt x="4305" y="21600"/>
                    <a:pt x="10522" y="21600"/>
                  </a:cubicBezTo>
                  <a:cubicBezTo>
                    <a:pt x="16318" y="21600"/>
                    <a:pt x="20849" y="16690"/>
                    <a:pt x="20849" y="10800"/>
                  </a:cubicBezTo>
                  <a:cubicBezTo>
                    <a:pt x="20849" y="4799"/>
                    <a:pt x="16107" y="0"/>
                    <a:pt x="103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46" name="Google Shape;6146;p44"/>
            <p:cNvSpPr/>
            <p:nvPr/>
          </p:nvSpPr>
          <p:spPr>
            <a:xfrm>
              <a:off x="0" y="0"/>
              <a:ext cx="886824" cy="886824"/>
            </a:xfrm>
            <a:custGeom>
              <a:rect b="b" l="l" r="r" t="t"/>
              <a:pathLst>
                <a:path extrusionOk="0" h="21600" w="21600">
                  <a:moveTo>
                    <a:pt x="11372" y="2742"/>
                  </a:moveTo>
                  <a:cubicBezTo>
                    <a:pt x="15372" y="3029"/>
                    <a:pt x="18571" y="6228"/>
                    <a:pt x="18858" y="10230"/>
                  </a:cubicBezTo>
                  <a:lnTo>
                    <a:pt x="18286" y="10230"/>
                  </a:lnTo>
                  <a:cubicBezTo>
                    <a:pt x="17943" y="10230"/>
                    <a:pt x="17657" y="10514"/>
                    <a:pt x="17657" y="10857"/>
                  </a:cubicBezTo>
                  <a:cubicBezTo>
                    <a:pt x="17657" y="11258"/>
                    <a:pt x="17943" y="11543"/>
                    <a:pt x="18286" y="11543"/>
                  </a:cubicBezTo>
                  <a:lnTo>
                    <a:pt x="18858" y="11543"/>
                  </a:lnTo>
                  <a:cubicBezTo>
                    <a:pt x="18571" y="15542"/>
                    <a:pt x="15372" y="18743"/>
                    <a:pt x="11372" y="19028"/>
                  </a:cubicBezTo>
                  <a:lnTo>
                    <a:pt x="11372" y="18457"/>
                  </a:lnTo>
                  <a:cubicBezTo>
                    <a:pt x="11372" y="18114"/>
                    <a:pt x="11086" y="17829"/>
                    <a:pt x="10743" y="17829"/>
                  </a:cubicBezTo>
                  <a:cubicBezTo>
                    <a:pt x="10344" y="17829"/>
                    <a:pt x="10057" y="18114"/>
                    <a:pt x="10057" y="18457"/>
                  </a:cubicBezTo>
                  <a:lnTo>
                    <a:pt x="10057" y="19028"/>
                  </a:lnTo>
                  <a:cubicBezTo>
                    <a:pt x="6058" y="18743"/>
                    <a:pt x="2857" y="15542"/>
                    <a:pt x="2572" y="11543"/>
                  </a:cubicBezTo>
                  <a:lnTo>
                    <a:pt x="3143" y="11543"/>
                  </a:lnTo>
                  <a:cubicBezTo>
                    <a:pt x="3486" y="11543"/>
                    <a:pt x="3771" y="11258"/>
                    <a:pt x="3771" y="10857"/>
                  </a:cubicBezTo>
                  <a:cubicBezTo>
                    <a:pt x="3885" y="10514"/>
                    <a:pt x="3600" y="10230"/>
                    <a:pt x="3199" y="10230"/>
                  </a:cubicBezTo>
                  <a:lnTo>
                    <a:pt x="2572" y="10230"/>
                  </a:lnTo>
                  <a:cubicBezTo>
                    <a:pt x="2857" y="6228"/>
                    <a:pt x="6058" y="3029"/>
                    <a:pt x="10057" y="2742"/>
                  </a:cubicBezTo>
                  <a:lnTo>
                    <a:pt x="10057" y="3314"/>
                  </a:lnTo>
                  <a:cubicBezTo>
                    <a:pt x="10057" y="3657"/>
                    <a:pt x="10344" y="3943"/>
                    <a:pt x="10743" y="3943"/>
                  </a:cubicBezTo>
                  <a:cubicBezTo>
                    <a:pt x="11086" y="3943"/>
                    <a:pt x="11372" y="3657"/>
                    <a:pt x="11372" y="3314"/>
                  </a:cubicBezTo>
                  <a:lnTo>
                    <a:pt x="11372" y="2742"/>
                  </a:lnTo>
                  <a:close/>
                  <a:moveTo>
                    <a:pt x="10801" y="0"/>
                  </a:moveTo>
                  <a:cubicBezTo>
                    <a:pt x="10458" y="0"/>
                    <a:pt x="10172" y="287"/>
                    <a:pt x="10172" y="629"/>
                  </a:cubicBezTo>
                  <a:lnTo>
                    <a:pt x="10172" y="1371"/>
                  </a:lnTo>
                  <a:cubicBezTo>
                    <a:pt x="5429" y="1658"/>
                    <a:pt x="1658" y="5429"/>
                    <a:pt x="1371" y="10172"/>
                  </a:cubicBezTo>
                  <a:lnTo>
                    <a:pt x="629" y="10172"/>
                  </a:lnTo>
                  <a:cubicBezTo>
                    <a:pt x="287" y="10172"/>
                    <a:pt x="0" y="10458"/>
                    <a:pt x="0" y="10801"/>
                  </a:cubicBezTo>
                  <a:cubicBezTo>
                    <a:pt x="0" y="11144"/>
                    <a:pt x="287" y="11428"/>
                    <a:pt x="629" y="11428"/>
                  </a:cubicBezTo>
                  <a:lnTo>
                    <a:pt x="1371" y="11428"/>
                  </a:lnTo>
                  <a:cubicBezTo>
                    <a:pt x="1658" y="16171"/>
                    <a:pt x="5429" y="19942"/>
                    <a:pt x="10172" y="20229"/>
                  </a:cubicBezTo>
                  <a:lnTo>
                    <a:pt x="10172" y="20971"/>
                  </a:lnTo>
                  <a:cubicBezTo>
                    <a:pt x="10172" y="21313"/>
                    <a:pt x="10458" y="21600"/>
                    <a:pt x="10801" y="21600"/>
                  </a:cubicBezTo>
                  <a:cubicBezTo>
                    <a:pt x="11144" y="21600"/>
                    <a:pt x="11428" y="21313"/>
                    <a:pt x="11428" y="20971"/>
                  </a:cubicBezTo>
                  <a:lnTo>
                    <a:pt x="11428" y="20229"/>
                  </a:lnTo>
                  <a:cubicBezTo>
                    <a:pt x="16171" y="19942"/>
                    <a:pt x="19942" y="16171"/>
                    <a:pt x="20229" y="11428"/>
                  </a:cubicBezTo>
                  <a:lnTo>
                    <a:pt x="20914" y="11428"/>
                  </a:lnTo>
                  <a:cubicBezTo>
                    <a:pt x="21313" y="11428"/>
                    <a:pt x="21600" y="11144"/>
                    <a:pt x="21600" y="10801"/>
                  </a:cubicBezTo>
                  <a:cubicBezTo>
                    <a:pt x="21600" y="10458"/>
                    <a:pt x="21313" y="10172"/>
                    <a:pt x="20914" y="10172"/>
                  </a:cubicBezTo>
                  <a:lnTo>
                    <a:pt x="20229" y="10172"/>
                  </a:lnTo>
                  <a:cubicBezTo>
                    <a:pt x="19942" y="5429"/>
                    <a:pt x="16171" y="1658"/>
                    <a:pt x="11428" y="1371"/>
                  </a:cubicBezTo>
                  <a:lnTo>
                    <a:pt x="11428" y="629"/>
                  </a:lnTo>
                  <a:cubicBezTo>
                    <a:pt x="11428" y="287"/>
                    <a:pt x="11144"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147" name="Google Shape;6147;p44"/>
          <p:cNvGrpSpPr/>
          <p:nvPr/>
        </p:nvGrpSpPr>
        <p:grpSpPr>
          <a:xfrm>
            <a:off x="9506261" y="3512829"/>
            <a:ext cx="877736" cy="879752"/>
            <a:chOff x="0" y="0"/>
            <a:chExt cx="877734" cy="879750"/>
          </a:xfrm>
        </p:grpSpPr>
        <p:sp>
          <p:nvSpPr>
            <p:cNvPr id="6148" name="Google Shape;6148;p44"/>
            <p:cNvSpPr/>
            <p:nvPr/>
          </p:nvSpPr>
          <p:spPr>
            <a:xfrm>
              <a:off x="258101" y="0"/>
              <a:ext cx="363622" cy="415227"/>
            </a:xfrm>
            <a:custGeom>
              <a:rect b="b" l="l" r="r" t="t"/>
              <a:pathLst>
                <a:path extrusionOk="0" h="21600" w="21600">
                  <a:moveTo>
                    <a:pt x="10590" y="2685"/>
                  </a:moveTo>
                  <a:cubicBezTo>
                    <a:pt x="12404" y="2685"/>
                    <a:pt x="13797" y="3905"/>
                    <a:pt x="13797" y="5489"/>
                  </a:cubicBezTo>
                  <a:cubicBezTo>
                    <a:pt x="13797" y="6957"/>
                    <a:pt x="12404" y="8177"/>
                    <a:pt x="10590" y="8177"/>
                  </a:cubicBezTo>
                  <a:cubicBezTo>
                    <a:pt x="8918" y="8177"/>
                    <a:pt x="7524" y="6957"/>
                    <a:pt x="7524" y="5489"/>
                  </a:cubicBezTo>
                  <a:cubicBezTo>
                    <a:pt x="7662" y="3905"/>
                    <a:pt x="9055" y="2685"/>
                    <a:pt x="10590" y="2685"/>
                  </a:cubicBezTo>
                  <a:close/>
                  <a:moveTo>
                    <a:pt x="10590" y="10618"/>
                  </a:moveTo>
                  <a:cubicBezTo>
                    <a:pt x="14770" y="10618"/>
                    <a:pt x="18256" y="13667"/>
                    <a:pt x="18256" y="17571"/>
                  </a:cubicBezTo>
                  <a:lnTo>
                    <a:pt x="18256" y="18915"/>
                  </a:lnTo>
                  <a:lnTo>
                    <a:pt x="2924" y="18915"/>
                  </a:lnTo>
                  <a:lnTo>
                    <a:pt x="2924" y="17571"/>
                  </a:lnTo>
                  <a:cubicBezTo>
                    <a:pt x="2924" y="13667"/>
                    <a:pt x="6410" y="10618"/>
                    <a:pt x="10590" y="10618"/>
                  </a:cubicBezTo>
                  <a:close/>
                  <a:moveTo>
                    <a:pt x="11010" y="0"/>
                  </a:moveTo>
                  <a:cubicBezTo>
                    <a:pt x="7662" y="0"/>
                    <a:pt x="4875" y="2440"/>
                    <a:pt x="4875" y="5369"/>
                  </a:cubicBezTo>
                  <a:cubicBezTo>
                    <a:pt x="4875" y="6713"/>
                    <a:pt x="5432" y="7933"/>
                    <a:pt x="6410" y="9030"/>
                  </a:cubicBezTo>
                  <a:cubicBezTo>
                    <a:pt x="2508" y="10494"/>
                    <a:pt x="0" y="13667"/>
                    <a:pt x="0" y="17571"/>
                  </a:cubicBezTo>
                  <a:lnTo>
                    <a:pt x="0" y="20260"/>
                  </a:lnTo>
                  <a:cubicBezTo>
                    <a:pt x="0" y="20992"/>
                    <a:pt x="694" y="21600"/>
                    <a:pt x="1531" y="21600"/>
                  </a:cubicBezTo>
                  <a:lnTo>
                    <a:pt x="20065" y="21600"/>
                  </a:lnTo>
                  <a:cubicBezTo>
                    <a:pt x="20901" y="21600"/>
                    <a:pt x="21600" y="20992"/>
                    <a:pt x="21600" y="20260"/>
                  </a:cubicBezTo>
                  <a:lnTo>
                    <a:pt x="21600" y="17571"/>
                  </a:lnTo>
                  <a:cubicBezTo>
                    <a:pt x="21600" y="13667"/>
                    <a:pt x="19092" y="10494"/>
                    <a:pt x="15469" y="9030"/>
                  </a:cubicBezTo>
                  <a:cubicBezTo>
                    <a:pt x="16584" y="8054"/>
                    <a:pt x="17000" y="6833"/>
                    <a:pt x="17000" y="5369"/>
                  </a:cubicBezTo>
                  <a:cubicBezTo>
                    <a:pt x="17000" y="2440"/>
                    <a:pt x="14213" y="0"/>
                    <a:pt x="110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49" name="Google Shape;6149;p44"/>
            <p:cNvSpPr/>
            <p:nvPr/>
          </p:nvSpPr>
          <p:spPr>
            <a:xfrm>
              <a:off x="100902" y="572425"/>
              <a:ext cx="570118" cy="206423"/>
            </a:xfrm>
            <a:custGeom>
              <a:rect b="b" l="l" r="r" t="t"/>
              <a:pathLst>
                <a:path extrusionOk="0" h="21600" w="21600">
                  <a:moveTo>
                    <a:pt x="4001" y="5400"/>
                  </a:moveTo>
                  <a:lnTo>
                    <a:pt x="4001" y="16200"/>
                  </a:lnTo>
                  <a:lnTo>
                    <a:pt x="1955" y="16200"/>
                  </a:lnTo>
                  <a:lnTo>
                    <a:pt x="1955" y="5400"/>
                  </a:lnTo>
                  <a:close/>
                  <a:moveTo>
                    <a:pt x="7821" y="5400"/>
                  </a:moveTo>
                  <a:lnTo>
                    <a:pt x="7821" y="16200"/>
                  </a:lnTo>
                  <a:lnTo>
                    <a:pt x="5866" y="16200"/>
                  </a:lnTo>
                  <a:lnTo>
                    <a:pt x="5866" y="5400"/>
                  </a:lnTo>
                  <a:close/>
                  <a:moveTo>
                    <a:pt x="11731" y="5400"/>
                  </a:moveTo>
                  <a:lnTo>
                    <a:pt x="11731" y="16200"/>
                  </a:lnTo>
                  <a:lnTo>
                    <a:pt x="9776" y="16200"/>
                  </a:lnTo>
                  <a:lnTo>
                    <a:pt x="9776" y="5400"/>
                  </a:lnTo>
                  <a:close/>
                  <a:moveTo>
                    <a:pt x="19732" y="5400"/>
                  </a:moveTo>
                  <a:lnTo>
                    <a:pt x="19732" y="16200"/>
                  </a:lnTo>
                  <a:lnTo>
                    <a:pt x="13776" y="16200"/>
                  </a:lnTo>
                  <a:lnTo>
                    <a:pt x="13776" y="5400"/>
                  </a:lnTo>
                  <a:close/>
                  <a:moveTo>
                    <a:pt x="976" y="0"/>
                  </a:moveTo>
                  <a:cubicBezTo>
                    <a:pt x="443" y="0"/>
                    <a:pt x="0" y="1223"/>
                    <a:pt x="0" y="2696"/>
                  </a:cubicBezTo>
                  <a:lnTo>
                    <a:pt x="0" y="18904"/>
                  </a:lnTo>
                  <a:cubicBezTo>
                    <a:pt x="0" y="20377"/>
                    <a:pt x="443" y="21600"/>
                    <a:pt x="976" y="21600"/>
                  </a:cubicBezTo>
                  <a:lnTo>
                    <a:pt x="20621" y="21600"/>
                  </a:lnTo>
                  <a:cubicBezTo>
                    <a:pt x="21154" y="21600"/>
                    <a:pt x="21600" y="20377"/>
                    <a:pt x="21600" y="18904"/>
                  </a:cubicBezTo>
                  <a:lnTo>
                    <a:pt x="21600" y="2696"/>
                  </a:lnTo>
                  <a:cubicBezTo>
                    <a:pt x="21600" y="982"/>
                    <a:pt x="21154" y="0"/>
                    <a:pt x="206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50" name="Google Shape;6150;p44"/>
            <p:cNvSpPr/>
            <p:nvPr/>
          </p:nvSpPr>
          <p:spPr>
            <a:xfrm>
              <a:off x="0" y="469214"/>
              <a:ext cx="877734" cy="410536"/>
            </a:xfrm>
            <a:custGeom>
              <a:rect b="b" l="l" r="r" t="t"/>
              <a:pathLst>
                <a:path extrusionOk="0" h="21600" w="21550">
                  <a:moveTo>
                    <a:pt x="20333" y="8146"/>
                  </a:moveTo>
                  <a:lnTo>
                    <a:pt x="20333" y="13576"/>
                  </a:lnTo>
                  <a:lnTo>
                    <a:pt x="19009" y="13576"/>
                  </a:lnTo>
                  <a:lnTo>
                    <a:pt x="19009" y="8146"/>
                  </a:lnTo>
                  <a:close/>
                  <a:moveTo>
                    <a:pt x="17166" y="2590"/>
                  </a:moveTo>
                  <a:cubicBezTo>
                    <a:pt x="17512" y="2590"/>
                    <a:pt x="17799" y="3209"/>
                    <a:pt x="17799" y="3949"/>
                  </a:cubicBezTo>
                  <a:lnTo>
                    <a:pt x="17799" y="17525"/>
                  </a:lnTo>
                  <a:cubicBezTo>
                    <a:pt x="17799" y="18266"/>
                    <a:pt x="17512" y="19006"/>
                    <a:pt x="17166" y="19006"/>
                  </a:cubicBezTo>
                  <a:lnTo>
                    <a:pt x="1901" y="19006"/>
                  </a:lnTo>
                  <a:cubicBezTo>
                    <a:pt x="1497" y="19006"/>
                    <a:pt x="1210" y="18266"/>
                    <a:pt x="1210" y="17525"/>
                  </a:cubicBezTo>
                  <a:lnTo>
                    <a:pt x="1210" y="3949"/>
                  </a:lnTo>
                  <a:cubicBezTo>
                    <a:pt x="1210" y="3209"/>
                    <a:pt x="1497" y="2590"/>
                    <a:pt x="1901" y="2590"/>
                  </a:cubicBezTo>
                  <a:close/>
                  <a:moveTo>
                    <a:pt x="1901" y="0"/>
                  </a:moveTo>
                  <a:cubicBezTo>
                    <a:pt x="806" y="0"/>
                    <a:pt x="0" y="1849"/>
                    <a:pt x="0" y="3949"/>
                  </a:cubicBezTo>
                  <a:lnTo>
                    <a:pt x="0" y="17525"/>
                  </a:lnTo>
                  <a:cubicBezTo>
                    <a:pt x="0" y="19872"/>
                    <a:pt x="865" y="21600"/>
                    <a:pt x="1901" y="21600"/>
                  </a:cubicBezTo>
                  <a:lnTo>
                    <a:pt x="17108" y="21600"/>
                  </a:lnTo>
                  <a:cubicBezTo>
                    <a:pt x="18203" y="21600"/>
                    <a:pt x="19009" y="19747"/>
                    <a:pt x="19009" y="17525"/>
                  </a:cubicBezTo>
                  <a:lnTo>
                    <a:pt x="19009" y="16170"/>
                  </a:lnTo>
                  <a:lnTo>
                    <a:pt x="20909" y="16170"/>
                  </a:lnTo>
                  <a:cubicBezTo>
                    <a:pt x="21254" y="16170"/>
                    <a:pt x="21543" y="15551"/>
                    <a:pt x="21543" y="14810"/>
                  </a:cubicBezTo>
                  <a:lnTo>
                    <a:pt x="21543" y="6665"/>
                  </a:lnTo>
                  <a:cubicBezTo>
                    <a:pt x="21600" y="5924"/>
                    <a:pt x="21313" y="5430"/>
                    <a:pt x="20967" y="5430"/>
                  </a:cubicBezTo>
                  <a:lnTo>
                    <a:pt x="19009" y="5430"/>
                  </a:lnTo>
                  <a:lnTo>
                    <a:pt x="19009" y="3949"/>
                  </a:lnTo>
                  <a:cubicBezTo>
                    <a:pt x="19009" y="1728"/>
                    <a:pt x="18144" y="0"/>
                    <a:pt x="171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151" name="Google Shape;6151;p44"/>
          <p:cNvGrpSpPr/>
          <p:nvPr/>
        </p:nvGrpSpPr>
        <p:grpSpPr>
          <a:xfrm>
            <a:off x="9561384" y="4555658"/>
            <a:ext cx="769505" cy="884443"/>
            <a:chOff x="-1" y="0"/>
            <a:chExt cx="769504" cy="884441"/>
          </a:xfrm>
        </p:grpSpPr>
        <p:sp>
          <p:nvSpPr>
            <p:cNvPr id="6152" name="Google Shape;6152;p44"/>
            <p:cNvSpPr/>
            <p:nvPr/>
          </p:nvSpPr>
          <p:spPr>
            <a:xfrm>
              <a:off x="153938" y="103210"/>
              <a:ext cx="461921" cy="464524"/>
            </a:xfrm>
            <a:custGeom>
              <a:rect b="b" l="l" r="r" t="t"/>
              <a:pathLst>
                <a:path extrusionOk="0" h="21600" w="20847">
                  <a:moveTo>
                    <a:pt x="10576" y="7092"/>
                  </a:moveTo>
                  <a:cubicBezTo>
                    <a:pt x="11847" y="7092"/>
                    <a:pt x="12905" y="8182"/>
                    <a:pt x="12905" y="9602"/>
                  </a:cubicBezTo>
                  <a:cubicBezTo>
                    <a:pt x="12905" y="10911"/>
                    <a:pt x="11847" y="12002"/>
                    <a:pt x="10576" y="12002"/>
                  </a:cubicBezTo>
                  <a:cubicBezTo>
                    <a:pt x="9198" y="12002"/>
                    <a:pt x="8140" y="10911"/>
                    <a:pt x="8140" y="9602"/>
                  </a:cubicBezTo>
                  <a:cubicBezTo>
                    <a:pt x="8140" y="8182"/>
                    <a:pt x="9198" y="7092"/>
                    <a:pt x="10576" y="7092"/>
                  </a:cubicBezTo>
                  <a:close/>
                  <a:moveTo>
                    <a:pt x="10365" y="2292"/>
                  </a:moveTo>
                  <a:cubicBezTo>
                    <a:pt x="14919" y="2292"/>
                    <a:pt x="18518" y="6108"/>
                    <a:pt x="18518" y="10800"/>
                  </a:cubicBezTo>
                  <a:cubicBezTo>
                    <a:pt x="18518" y="12656"/>
                    <a:pt x="17775" y="14401"/>
                    <a:pt x="16612" y="16146"/>
                  </a:cubicBezTo>
                  <a:cubicBezTo>
                    <a:pt x="15977" y="14727"/>
                    <a:pt x="15023" y="13636"/>
                    <a:pt x="13752" y="12763"/>
                  </a:cubicBezTo>
                  <a:cubicBezTo>
                    <a:pt x="14495" y="12002"/>
                    <a:pt x="15023" y="10800"/>
                    <a:pt x="15023" y="9491"/>
                  </a:cubicBezTo>
                  <a:cubicBezTo>
                    <a:pt x="15023" y="6981"/>
                    <a:pt x="12905" y="4799"/>
                    <a:pt x="10365" y="4799"/>
                  </a:cubicBezTo>
                  <a:cubicBezTo>
                    <a:pt x="7928" y="4799"/>
                    <a:pt x="5811" y="6981"/>
                    <a:pt x="5811" y="9491"/>
                  </a:cubicBezTo>
                  <a:cubicBezTo>
                    <a:pt x="5811" y="10800"/>
                    <a:pt x="6342" y="12002"/>
                    <a:pt x="7081" y="12763"/>
                  </a:cubicBezTo>
                  <a:cubicBezTo>
                    <a:pt x="5811" y="13529"/>
                    <a:pt x="4860" y="14727"/>
                    <a:pt x="4224" y="16146"/>
                  </a:cubicBezTo>
                  <a:cubicBezTo>
                    <a:pt x="2635" y="14183"/>
                    <a:pt x="2107" y="11891"/>
                    <a:pt x="2319" y="9602"/>
                  </a:cubicBezTo>
                  <a:cubicBezTo>
                    <a:pt x="2846" y="5783"/>
                    <a:pt x="6130" y="2292"/>
                    <a:pt x="10365" y="2292"/>
                  </a:cubicBezTo>
                  <a:close/>
                  <a:moveTo>
                    <a:pt x="10365" y="14508"/>
                  </a:moveTo>
                  <a:cubicBezTo>
                    <a:pt x="12482" y="14508"/>
                    <a:pt x="14176" y="15928"/>
                    <a:pt x="14919" y="17892"/>
                  </a:cubicBezTo>
                  <a:cubicBezTo>
                    <a:pt x="13541" y="18653"/>
                    <a:pt x="12166" y="19200"/>
                    <a:pt x="10365" y="19200"/>
                  </a:cubicBezTo>
                  <a:cubicBezTo>
                    <a:pt x="8775" y="19200"/>
                    <a:pt x="7189" y="18653"/>
                    <a:pt x="5918" y="17892"/>
                  </a:cubicBezTo>
                  <a:cubicBezTo>
                    <a:pt x="6446" y="15817"/>
                    <a:pt x="8247" y="14508"/>
                    <a:pt x="10365" y="14508"/>
                  </a:cubicBezTo>
                  <a:close/>
                  <a:moveTo>
                    <a:pt x="10365" y="0"/>
                  </a:moveTo>
                  <a:cubicBezTo>
                    <a:pt x="4964" y="0"/>
                    <a:pt x="625" y="4256"/>
                    <a:pt x="94" y="9273"/>
                  </a:cubicBezTo>
                  <a:cubicBezTo>
                    <a:pt x="-753" y="15928"/>
                    <a:pt x="4224" y="21600"/>
                    <a:pt x="10365" y="21600"/>
                  </a:cubicBezTo>
                  <a:cubicBezTo>
                    <a:pt x="16189" y="21600"/>
                    <a:pt x="20847" y="16690"/>
                    <a:pt x="20847" y="10800"/>
                  </a:cubicBezTo>
                  <a:cubicBezTo>
                    <a:pt x="20847" y="4799"/>
                    <a:pt x="16081" y="0"/>
                    <a:pt x="1036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53" name="Google Shape;6153;p44"/>
            <p:cNvSpPr/>
            <p:nvPr/>
          </p:nvSpPr>
          <p:spPr>
            <a:xfrm>
              <a:off x="-1" y="0"/>
              <a:ext cx="769504" cy="884441"/>
            </a:xfrm>
            <a:custGeom>
              <a:rect b="b" l="l" r="r" t="t"/>
              <a:pathLst>
                <a:path extrusionOk="0" h="21600" w="21534">
                  <a:moveTo>
                    <a:pt x="10735" y="1260"/>
                  </a:moveTo>
                  <a:cubicBezTo>
                    <a:pt x="15198" y="1260"/>
                    <a:pt x="18745" y="4412"/>
                    <a:pt x="18745" y="8193"/>
                  </a:cubicBezTo>
                  <a:cubicBezTo>
                    <a:pt x="18745" y="10255"/>
                    <a:pt x="17628" y="12203"/>
                    <a:pt x="15922" y="13465"/>
                  </a:cubicBezTo>
                  <a:lnTo>
                    <a:pt x="10735" y="17361"/>
                  </a:lnTo>
                  <a:lnTo>
                    <a:pt x="5614" y="13465"/>
                  </a:lnTo>
                  <a:cubicBezTo>
                    <a:pt x="3710" y="11974"/>
                    <a:pt x="2528" y="9855"/>
                    <a:pt x="2855" y="7335"/>
                  </a:cubicBezTo>
                  <a:cubicBezTo>
                    <a:pt x="3249" y="4010"/>
                    <a:pt x="6533" y="1260"/>
                    <a:pt x="10735" y="1260"/>
                  </a:cubicBezTo>
                  <a:close/>
                  <a:moveTo>
                    <a:pt x="17628" y="16330"/>
                  </a:moveTo>
                  <a:lnTo>
                    <a:pt x="19860" y="20225"/>
                  </a:lnTo>
                  <a:lnTo>
                    <a:pt x="2003" y="20225"/>
                  </a:lnTo>
                  <a:lnTo>
                    <a:pt x="4170" y="16330"/>
                  </a:lnTo>
                  <a:lnTo>
                    <a:pt x="7321" y="16330"/>
                  </a:lnTo>
                  <a:lnTo>
                    <a:pt x="10341" y="18621"/>
                  </a:lnTo>
                  <a:cubicBezTo>
                    <a:pt x="10539" y="18679"/>
                    <a:pt x="10670" y="18794"/>
                    <a:pt x="10866" y="18794"/>
                  </a:cubicBezTo>
                  <a:cubicBezTo>
                    <a:pt x="10997" y="18794"/>
                    <a:pt x="11195" y="18679"/>
                    <a:pt x="11327" y="18621"/>
                  </a:cubicBezTo>
                  <a:lnTo>
                    <a:pt x="14346" y="16330"/>
                  </a:lnTo>
                  <a:close/>
                  <a:moveTo>
                    <a:pt x="10610" y="0"/>
                  </a:moveTo>
                  <a:cubicBezTo>
                    <a:pt x="5744" y="0"/>
                    <a:pt x="1868" y="3299"/>
                    <a:pt x="1347" y="7162"/>
                  </a:cubicBezTo>
                  <a:cubicBezTo>
                    <a:pt x="886" y="9970"/>
                    <a:pt x="2134" y="12605"/>
                    <a:pt x="4497" y="14438"/>
                  </a:cubicBezTo>
                  <a:lnTo>
                    <a:pt x="5416" y="15126"/>
                  </a:lnTo>
                  <a:lnTo>
                    <a:pt x="3380" y="15126"/>
                  </a:lnTo>
                  <a:cubicBezTo>
                    <a:pt x="3249" y="15126"/>
                    <a:pt x="3053" y="15298"/>
                    <a:pt x="2987" y="15469"/>
                  </a:cubicBezTo>
                  <a:lnTo>
                    <a:pt x="98" y="20627"/>
                  </a:lnTo>
                  <a:cubicBezTo>
                    <a:pt x="-33" y="20856"/>
                    <a:pt x="-33" y="21085"/>
                    <a:pt x="98" y="21314"/>
                  </a:cubicBezTo>
                  <a:cubicBezTo>
                    <a:pt x="230" y="21485"/>
                    <a:pt x="428" y="21600"/>
                    <a:pt x="690" y="21600"/>
                  </a:cubicBezTo>
                  <a:lnTo>
                    <a:pt x="20846" y="21600"/>
                  </a:lnTo>
                  <a:cubicBezTo>
                    <a:pt x="21109" y="21600"/>
                    <a:pt x="21371" y="21429"/>
                    <a:pt x="21436" y="21314"/>
                  </a:cubicBezTo>
                  <a:cubicBezTo>
                    <a:pt x="21567" y="21085"/>
                    <a:pt x="21567" y="20856"/>
                    <a:pt x="21436" y="20627"/>
                  </a:cubicBezTo>
                  <a:lnTo>
                    <a:pt x="18547" y="15469"/>
                  </a:lnTo>
                  <a:cubicBezTo>
                    <a:pt x="18483" y="15298"/>
                    <a:pt x="18154" y="15126"/>
                    <a:pt x="17891" y="15126"/>
                  </a:cubicBezTo>
                  <a:lnTo>
                    <a:pt x="15855" y="15126"/>
                  </a:lnTo>
                  <a:lnTo>
                    <a:pt x="16774" y="14438"/>
                  </a:lnTo>
                  <a:cubicBezTo>
                    <a:pt x="18810" y="12892"/>
                    <a:pt x="20058" y="10599"/>
                    <a:pt x="20058" y="8193"/>
                  </a:cubicBezTo>
                  <a:cubicBezTo>
                    <a:pt x="20058" y="3725"/>
                    <a:pt x="15922" y="0"/>
                    <a:pt x="10735" y="0"/>
                  </a:cubicBezTo>
                  <a:cubicBezTo>
                    <a:pt x="10693" y="0"/>
                    <a:pt x="10651" y="0"/>
                    <a:pt x="106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6154" name="Google Shape;6154;p44"/>
          <p:cNvSpPr/>
          <p:nvPr/>
        </p:nvSpPr>
        <p:spPr>
          <a:xfrm>
            <a:off x="9661084" y="5689997"/>
            <a:ext cx="570119" cy="884441"/>
          </a:xfrm>
          <a:custGeom>
            <a:rect b="b" l="l" r="r" t="t"/>
            <a:pathLst>
              <a:path extrusionOk="0" h="21600" w="21600">
                <a:moveTo>
                  <a:pt x="10755" y="2521"/>
                </a:moveTo>
                <a:cubicBezTo>
                  <a:pt x="11999" y="2521"/>
                  <a:pt x="13156" y="3035"/>
                  <a:pt x="13599" y="3839"/>
                </a:cubicBezTo>
                <a:lnTo>
                  <a:pt x="7998" y="3839"/>
                </a:lnTo>
                <a:cubicBezTo>
                  <a:pt x="8444" y="3094"/>
                  <a:pt x="9511" y="2521"/>
                  <a:pt x="10755" y="2521"/>
                </a:cubicBezTo>
                <a:close/>
                <a:moveTo>
                  <a:pt x="13954" y="5099"/>
                </a:moveTo>
                <a:cubicBezTo>
                  <a:pt x="14665" y="5099"/>
                  <a:pt x="15111" y="5558"/>
                  <a:pt x="14933" y="5958"/>
                </a:cubicBezTo>
                <a:lnTo>
                  <a:pt x="13954" y="7676"/>
                </a:lnTo>
                <a:lnTo>
                  <a:pt x="7555" y="7676"/>
                </a:lnTo>
                <a:lnTo>
                  <a:pt x="6667" y="5958"/>
                </a:lnTo>
                <a:cubicBezTo>
                  <a:pt x="6576" y="5500"/>
                  <a:pt x="7022" y="5099"/>
                  <a:pt x="7643" y="5099"/>
                </a:cubicBezTo>
                <a:close/>
                <a:moveTo>
                  <a:pt x="13867" y="8822"/>
                </a:moveTo>
                <a:lnTo>
                  <a:pt x="15554" y="15240"/>
                </a:lnTo>
                <a:lnTo>
                  <a:pt x="6134" y="15240"/>
                </a:lnTo>
                <a:lnTo>
                  <a:pt x="7821" y="8822"/>
                </a:lnTo>
                <a:close/>
                <a:moveTo>
                  <a:pt x="16798" y="16501"/>
                </a:moveTo>
                <a:cubicBezTo>
                  <a:pt x="17331" y="16501"/>
                  <a:pt x="17777" y="16788"/>
                  <a:pt x="17777" y="17132"/>
                </a:cubicBezTo>
                <a:lnTo>
                  <a:pt x="17777" y="17819"/>
                </a:lnTo>
                <a:lnTo>
                  <a:pt x="4088" y="17819"/>
                </a:lnTo>
                <a:lnTo>
                  <a:pt x="4088" y="17132"/>
                </a:lnTo>
                <a:cubicBezTo>
                  <a:pt x="4001" y="16788"/>
                  <a:pt x="4444" y="16501"/>
                  <a:pt x="4977" y="16501"/>
                </a:cubicBezTo>
                <a:close/>
                <a:moveTo>
                  <a:pt x="18753" y="19021"/>
                </a:moveTo>
                <a:cubicBezTo>
                  <a:pt x="19199" y="19021"/>
                  <a:pt x="19645" y="19309"/>
                  <a:pt x="19645" y="19652"/>
                </a:cubicBezTo>
                <a:lnTo>
                  <a:pt x="19645" y="20281"/>
                </a:lnTo>
                <a:lnTo>
                  <a:pt x="2133" y="20281"/>
                </a:lnTo>
                <a:lnTo>
                  <a:pt x="2133" y="19652"/>
                </a:lnTo>
                <a:cubicBezTo>
                  <a:pt x="2133" y="19309"/>
                  <a:pt x="2579" y="19021"/>
                  <a:pt x="3112" y="19021"/>
                </a:cubicBezTo>
                <a:close/>
                <a:moveTo>
                  <a:pt x="10667" y="0"/>
                </a:moveTo>
                <a:cubicBezTo>
                  <a:pt x="10131" y="0"/>
                  <a:pt x="9688" y="286"/>
                  <a:pt x="9688" y="687"/>
                </a:cubicBezTo>
                <a:lnTo>
                  <a:pt x="9688" y="1375"/>
                </a:lnTo>
                <a:cubicBezTo>
                  <a:pt x="7555" y="1660"/>
                  <a:pt x="6043" y="2806"/>
                  <a:pt x="5778" y="4183"/>
                </a:cubicBezTo>
                <a:cubicBezTo>
                  <a:pt x="4799" y="4583"/>
                  <a:pt x="4356" y="5500"/>
                  <a:pt x="4712" y="6302"/>
                </a:cubicBezTo>
                <a:lnTo>
                  <a:pt x="5332" y="7620"/>
                </a:lnTo>
                <a:lnTo>
                  <a:pt x="4799" y="7620"/>
                </a:lnTo>
                <a:cubicBezTo>
                  <a:pt x="4266" y="7620"/>
                  <a:pt x="3823" y="7906"/>
                  <a:pt x="3823" y="8249"/>
                </a:cubicBezTo>
                <a:cubicBezTo>
                  <a:pt x="3823" y="8651"/>
                  <a:pt x="4266" y="8937"/>
                  <a:pt x="4799" y="8937"/>
                </a:cubicBezTo>
                <a:lnTo>
                  <a:pt x="5600" y="8937"/>
                </a:lnTo>
                <a:lnTo>
                  <a:pt x="3910" y="15355"/>
                </a:lnTo>
                <a:cubicBezTo>
                  <a:pt x="2844" y="15584"/>
                  <a:pt x="2045" y="16271"/>
                  <a:pt x="2045" y="17132"/>
                </a:cubicBezTo>
                <a:lnTo>
                  <a:pt x="2045" y="17875"/>
                </a:lnTo>
                <a:cubicBezTo>
                  <a:pt x="889" y="18163"/>
                  <a:pt x="0" y="18792"/>
                  <a:pt x="0" y="19652"/>
                </a:cubicBezTo>
                <a:lnTo>
                  <a:pt x="0" y="20969"/>
                </a:lnTo>
                <a:cubicBezTo>
                  <a:pt x="0" y="21313"/>
                  <a:pt x="443" y="21600"/>
                  <a:pt x="976" y="21600"/>
                </a:cubicBezTo>
                <a:lnTo>
                  <a:pt x="20534" y="21600"/>
                </a:lnTo>
                <a:cubicBezTo>
                  <a:pt x="21154" y="21600"/>
                  <a:pt x="21600" y="21313"/>
                  <a:pt x="21600" y="20969"/>
                </a:cubicBezTo>
                <a:lnTo>
                  <a:pt x="21600" y="19652"/>
                </a:lnTo>
                <a:cubicBezTo>
                  <a:pt x="21600" y="18850"/>
                  <a:pt x="20799" y="18163"/>
                  <a:pt x="19555" y="17875"/>
                </a:cubicBezTo>
                <a:lnTo>
                  <a:pt x="19555" y="17132"/>
                </a:lnTo>
                <a:cubicBezTo>
                  <a:pt x="19555" y="16271"/>
                  <a:pt x="18666" y="15584"/>
                  <a:pt x="17422" y="15355"/>
                </a:cubicBezTo>
                <a:lnTo>
                  <a:pt x="15822" y="8937"/>
                </a:lnTo>
                <a:lnTo>
                  <a:pt x="16533" y="8937"/>
                </a:lnTo>
                <a:cubicBezTo>
                  <a:pt x="17154" y="8937"/>
                  <a:pt x="17509" y="8651"/>
                  <a:pt x="17509" y="8249"/>
                </a:cubicBezTo>
                <a:cubicBezTo>
                  <a:pt x="17509" y="7906"/>
                  <a:pt x="17154" y="7620"/>
                  <a:pt x="16533" y="7620"/>
                </a:cubicBezTo>
                <a:lnTo>
                  <a:pt x="16000" y="7620"/>
                </a:lnTo>
                <a:lnTo>
                  <a:pt x="16711" y="6302"/>
                </a:lnTo>
                <a:cubicBezTo>
                  <a:pt x="17154" y="5500"/>
                  <a:pt x="16533" y="4698"/>
                  <a:pt x="15554" y="4183"/>
                </a:cubicBezTo>
                <a:cubicBezTo>
                  <a:pt x="15376" y="2750"/>
                  <a:pt x="13776" y="1660"/>
                  <a:pt x="11644" y="1375"/>
                </a:cubicBezTo>
                <a:lnTo>
                  <a:pt x="11644" y="687"/>
                </a:lnTo>
                <a:cubicBezTo>
                  <a:pt x="11644" y="286"/>
                  <a:pt x="11201" y="0"/>
                  <a:pt x="106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6155" name="Google Shape;6155;p44"/>
          <p:cNvGrpSpPr/>
          <p:nvPr/>
        </p:nvGrpSpPr>
        <p:grpSpPr>
          <a:xfrm>
            <a:off x="15096842" y="3513981"/>
            <a:ext cx="877442" cy="877442"/>
            <a:chOff x="0" y="0"/>
            <a:chExt cx="877441" cy="877441"/>
          </a:xfrm>
        </p:grpSpPr>
        <p:sp>
          <p:nvSpPr>
            <p:cNvPr id="6156" name="Google Shape;6156;p44"/>
            <p:cNvSpPr/>
            <p:nvPr/>
          </p:nvSpPr>
          <p:spPr>
            <a:xfrm>
              <a:off x="105593" y="417608"/>
              <a:ext cx="312016" cy="361313"/>
            </a:xfrm>
            <a:custGeom>
              <a:rect b="b" l="l" r="r" t="t"/>
              <a:pathLst>
                <a:path extrusionOk="0" h="21600" w="21600">
                  <a:moveTo>
                    <a:pt x="10393" y="3085"/>
                  </a:moveTo>
                  <a:cubicBezTo>
                    <a:pt x="12506" y="3085"/>
                    <a:pt x="14130" y="4487"/>
                    <a:pt x="14130" y="6170"/>
                  </a:cubicBezTo>
                  <a:cubicBezTo>
                    <a:pt x="14130" y="7995"/>
                    <a:pt x="12506" y="9398"/>
                    <a:pt x="10393" y="9398"/>
                  </a:cubicBezTo>
                  <a:cubicBezTo>
                    <a:pt x="8444" y="9398"/>
                    <a:pt x="6820" y="7995"/>
                    <a:pt x="6820" y="6170"/>
                  </a:cubicBezTo>
                  <a:cubicBezTo>
                    <a:pt x="6820" y="4487"/>
                    <a:pt x="8444" y="3085"/>
                    <a:pt x="10393" y="3085"/>
                  </a:cubicBezTo>
                  <a:close/>
                  <a:moveTo>
                    <a:pt x="10393" y="12340"/>
                  </a:moveTo>
                  <a:cubicBezTo>
                    <a:pt x="14290" y="12340"/>
                    <a:pt x="17538" y="15149"/>
                    <a:pt x="17538" y="18372"/>
                  </a:cubicBezTo>
                  <a:lnTo>
                    <a:pt x="3248" y="18372"/>
                  </a:lnTo>
                  <a:cubicBezTo>
                    <a:pt x="3248" y="15149"/>
                    <a:pt x="6495" y="12340"/>
                    <a:pt x="10393" y="12340"/>
                  </a:cubicBezTo>
                  <a:close/>
                  <a:moveTo>
                    <a:pt x="10558" y="0"/>
                  </a:moveTo>
                  <a:cubicBezTo>
                    <a:pt x="6820" y="0"/>
                    <a:pt x="3573" y="2805"/>
                    <a:pt x="3573" y="6170"/>
                  </a:cubicBezTo>
                  <a:cubicBezTo>
                    <a:pt x="3573" y="7715"/>
                    <a:pt x="4382" y="9398"/>
                    <a:pt x="5521" y="10377"/>
                  </a:cubicBezTo>
                  <a:cubicBezTo>
                    <a:pt x="2273" y="11922"/>
                    <a:pt x="0" y="14869"/>
                    <a:pt x="0" y="18372"/>
                  </a:cubicBezTo>
                  <a:lnTo>
                    <a:pt x="0" y="20055"/>
                  </a:lnTo>
                  <a:cubicBezTo>
                    <a:pt x="0" y="20897"/>
                    <a:pt x="809" y="21600"/>
                    <a:pt x="1949" y="21600"/>
                  </a:cubicBezTo>
                  <a:lnTo>
                    <a:pt x="19811" y="21600"/>
                  </a:lnTo>
                  <a:cubicBezTo>
                    <a:pt x="20785" y="21600"/>
                    <a:pt x="21600" y="20897"/>
                    <a:pt x="21600" y="20055"/>
                  </a:cubicBezTo>
                  <a:lnTo>
                    <a:pt x="21600" y="18372"/>
                  </a:lnTo>
                  <a:cubicBezTo>
                    <a:pt x="21110" y="14869"/>
                    <a:pt x="19002" y="11922"/>
                    <a:pt x="15754" y="10377"/>
                  </a:cubicBezTo>
                  <a:cubicBezTo>
                    <a:pt x="16888" y="9398"/>
                    <a:pt x="17703" y="7715"/>
                    <a:pt x="17703" y="6170"/>
                  </a:cubicBezTo>
                  <a:cubicBezTo>
                    <a:pt x="17703" y="2805"/>
                    <a:pt x="14455" y="0"/>
                    <a:pt x="105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57" name="Google Shape;6157;p44"/>
            <p:cNvSpPr/>
            <p:nvPr/>
          </p:nvSpPr>
          <p:spPr>
            <a:xfrm>
              <a:off x="0" y="0"/>
              <a:ext cx="877441" cy="877441"/>
            </a:xfrm>
            <a:custGeom>
              <a:rect b="b" l="l" r="r" t="t"/>
              <a:pathLst>
                <a:path extrusionOk="0" h="21600" w="21600">
                  <a:moveTo>
                    <a:pt x="12649" y="1270"/>
                  </a:moveTo>
                  <a:lnTo>
                    <a:pt x="12649" y="2599"/>
                  </a:lnTo>
                  <a:lnTo>
                    <a:pt x="8836" y="2599"/>
                  </a:lnTo>
                  <a:lnTo>
                    <a:pt x="8836" y="1270"/>
                  </a:lnTo>
                  <a:close/>
                  <a:moveTo>
                    <a:pt x="13226" y="3870"/>
                  </a:moveTo>
                  <a:cubicBezTo>
                    <a:pt x="13573" y="3870"/>
                    <a:pt x="13860" y="4159"/>
                    <a:pt x="13860" y="4506"/>
                  </a:cubicBezTo>
                  <a:cubicBezTo>
                    <a:pt x="13860" y="4909"/>
                    <a:pt x="13573" y="5199"/>
                    <a:pt x="13226" y="5199"/>
                  </a:cubicBezTo>
                  <a:lnTo>
                    <a:pt x="8202" y="5199"/>
                  </a:lnTo>
                  <a:cubicBezTo>
                    <a:pt x="7796" y="5199"/>
                    <a:pt x="7509" y="4909"/>
                    <a:pt x="7509" y="4506"/>
                  </a:cubicBezTo>
                  <a:cubicBezTo>
                    <a:pt x="7509" y="4159"/>
                    <a:pt x="7912" y="3870"/>
                    <a:pt x="8202" y="3870"/>
                  </a:cubicBezTo>
                  <a:close/>
                  <a:moveTo>
                    <a:pt x="12649" y="6411"/>
                  </a:moveTo>
                  <a:lnTo>
                    <a:pt x="12649" y="8374"/>
                  </a:lnTo>
                  <a:cubicBezTo>
                    <a:pt x="12649" y="8720"/>
                    <a:pt x="12359" y="9010"/>
                    <a:pt x="12013" y="9010"/>
                  </a:cubicBezTo>
                  <a:lnTo>
                    <a:pt x="9472" y="9010"/>
                  </a:lnTo>
                  <a:cubicBezTo>
                    <a:pt x="9125" y="9010"/>
                    <a:pt x="8836" y="8720"/>
                    <a:pt x="8836" y="8374"/>
                  </a:cubicBezTo>
                  <a:lnTo>
                    <a:pt x="8836" y="6411"/>
                  </a:lnTo>
                  <a:close/>
                  <a:moveTo>
                    <a:pt x="19752" y="8951"/>
                  </a:moveTo>
                  <a:cubicBezTo>
                    <a:pt x="20099" y="8951"/>
                    <a:pt x="20386" y="9241"/>
                    <a:pt x="20386" y="9587"/>
                  </a:cubicBezTo>
                  <a:lnTo>
                    <a:pt x="20386" y="19752"/>
                  </a:lnTo>
                  <a:cubicBezTo>
                    <a:pt x="20386" y="20099"/>
                    <a:pt x="20099" y="20386"/>
                    <a:pt x="19752" y="20386"/>
                  </a:cubicBezTo>
                  <a:lnTo>
                    <a:pt x="1848" y="20386"/>
                  </a:lnTo>
                  <a:cubicBezTo>
                    <a:pt x="1445" y="20386"/>
                    <a:pt x="1155" y="20099"/>
                    <a:pt x="1155" y="19752"/>
                  </a:cubicBezTo>
                  <a:lnTo>
                    <a:pt x="1155" y="9587"/>
                  </a:lnTo>
                  <a:cubicBezTo>
                    <a:pt x="1155" y="9241"/>
                    <a:pt x="1445" y="8951"/>
                    <a:pt x="1848" y="8951"/>
                  </a:cubicBezTo>
                  <a:lnTo>
                    <a:pt x="7681" y="8951"/>
                  </a:lnTo>
                  <a:cubicBezTo>
                    <a:pt x="7971" y="9644"/>
                    <a:pt x="8605" y="10223"/>
                    <a:pt x="9472" y="10223"/>
                  </a:cubicBezTo>
                  <a:lnTo>
                    <a:pt x="12013" y="10223"/>
                  </a:lnTo>
                  <a:cubicBezTo>
                    <a:pt x="12821" y="10223"/>
                    <a:pt x="13514" y="9703"/>
                    <a:pt x="13804" y="8951"/>
                  </a:cubicBezTo>
                  <a:close/>
                  <a:moveTo>
                    <a:pt x="8258" y="0"/>
                  </a:moveTo>
                  <a:cubicBezTo>
                    <a:pt x="7912" y="0"/>
                    <a:pt x="7624" y="290"/>
                    <a:pt x="7624" y="636"/>
                  </a:cubicBezTo>
                  <a:lnTo>
                    <a:pt x="7624" y="2656"/>
                  </a:lnTo>
                  <a:cubicBezTo>
                    <a:pt x="6872" y="2946"/>
                    <a:pt x="6295" y="3580"/>
                    <a:pt x="6295" y="4447"/>
                  </a:cubicBezTo>
                  <a:cubicBezTo>
                    <a:pt x="6295" y="5256"/>
                    <a:pt x="6816" y="5949"/>
                    <a:pt x="7624" y="6238"/>
                  </a:cubicBezTo>
                  <a:lnTo>
                    <a:pt x="7624" y="7681"/>
                  </a:lnTo>
                  <a:lnTo>
                    <a:pt x="1906" y="7681"/>
                  </a:lnTo>
                  <a:cubicBezTo>
                    <a:pt x="808" y="7681"/>
                    <a:pt x="0" y="8548"/>
                    <a:pt x="0" y="9587"/>
                  </a:cubicBezTo>
                  <a:lnTo>
                    <a:pt x="0" y="19752"/>
                  </a:lnTo>
                  <a:cubicBezTo>
                    <a:pt x="0" y="20848"/>
                    <a:pt x="867" y="21600"/>
                    <a:pt x="1906" y="21600"/>
                  </a:cubicBezTo>
                  <a:lnTo>
                    <a:pt x="19752" y="21600"/>
                  </a:lnTo>
                  <a:cubicBezTo>
                    <a:pt x="20792" y="21600"/>
                    <a:pt x="21600" y="20733"/>
                    <a:pt x="21600" y="19752"/>
                  </a:cubicBezTo>
                  <a:lnTo>
                    <a:pt x="21600" y="9587"/>
                  </a:lnTo>
                  <a:cubicBezTo>
                    <a:pt x="21600" y="8548"/>
                    <a:pt x="20792" y="7681"/>
                    <a:pt x="19752" y="7681"/>
                  </a:cubicBezTo>
                  <a:lnTo>
                    <a:pt x="13976" y="7681"/>
                  </a:lnTo>
                  <a:lnTo>
                    <a:pt x="13976" y="6238"/>
                  </a:lnTo>
                  <a:cubicBezTo>
                    <a:pt x="14669" y="5949"/>
                    <a:pt x="15246" y="5314"/>
                    <a:pt x="15246" y="4447"/>
                  </a:cubicBezTo>
                  <a:cubicBezTo>
                    <a:pt x="15246" y="3639"/>
                    <a:pt x="14728" y="2946"/>
                    <a:pt x="13976" y="2656"/>
                  </a:cubicBezTo>
                  <a:lnTo>
                    <a:pt x="13976" y="636"/>
                  </a:lnTo>
                  <a:cubicBezTo>
                    <a:pt x="13976" y="290"/>
                    <a:pt x="13688" y="0"/>
                    <a:pt x="1328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58" name="Google Shape;6158;p44"/>
            <p:cNvSpPr/>
            <p:nvPr/>
          </p:nvSpPr>
          <p:spPr>
            <a:xfrm>
              <a:off x="462139" y="469214"/>
              <a:ext cx="312091" cy="51606"/>
            </a:xfrm>
            <a:custGeom>
              <a:rect b="b" l="l" r="r" t="t"/>
              <a:pathLst>
                <a:path extrusionOk="0" h="21600" w="21600">
                  <a:moveTo>
                    <a:pt x="1788" y="0"/>
                  </a:moveTo>
                  <a:cubicBezTo>
                    <a:pt x="814" y="0"/>
                    <a:pt x="0" y="4925"/>
                    <a:pt x="0" y="10816"/>
                  </a:cubicBezTo>
                  <a:cubicBezTo>
                    <a:pt x="0" y="16706"/>
                    <a:pt x="814" y="21600"/>
                    <a:pt x="1788" y="21600"/>
                  </a:cubicBezTo>
                  <a:lnTo>
                    <a:pt x="19812" y="21600"/>
                  </a:lnTo>
                  <a:cubicBezTo>
                    <a:pt x="20786" y="21600"/>
                    <a:pt x="21600" y="16706"/>
                    <a:pt x="21600" y="10816"/>
                  </a:cubicBezTo>
                  <a:cubicBezTo>
                    <a:pt x="21600" y="4925"/>
                    <a:pt x="20786" y="0"/>
                    <a:pt x="198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59" name="Google Shape;6159;p44"/>
            <p:cNvSpPr/>
            <p:nvPr/>
          </p:nvSpPr>
          <p:spPr>
            <a:xfrm>
              <a:off x="462139" y="570116"/>
              <a:ext cx="312091" cy="53915"/>
            </a:xfrm>
            <a:custGeom>
              <a:rect b="b" l="l" r="r" t="t"/>
              <a:pathLst>
                <a:path extrusionOk="0" h="21600" w="21600">
                  <a:moveTo>
                    <a:pt x="1788" y="0"/>
                  </a:moveTo>
                  <a:cubicBezTo>
                    <a:pt x="814" y="0"/>
                    <a:pt x="0" y="4684"/>
                    <a:pt x="0" y="11277"/>
                  </a:cubicBezTo>
                  <a:cubicBezTo>
                    <a:pt x="0" y="16916"/>
                    <a:pt x="814" y="21600"/>
                    <a:pt x="1788" y="21600"/>
                  </a:cubicBezTo>
                  <a:lnTo>
                    <a:pt x="19812" y="21600"/>
                  </a:lnTo>
                  <a:cubicBezTo>
                    <a:pt x="20786" y="21600"/>
                    <a:pt x="21600" y="16916"/>
                    <a:pt x="21600" y="11277"/>
                  </a:cubicBezTo>
                  <a:cubicBezTo>
                    <a:pt x="21600" y="4684"/>
                    <a:pt x="20786" y="0"/>
                    <a:pt x="198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60" name="Google Shape;6160;p44"/>
            <p:cNvSpPr/>
            <p:nvPr/>
          </p:nvSpPr>
          <p:spPr>
            <a:xfrm>
              <a:off x="462139" y="673327"/>
              <a:ext cx="312091" cy="53989"/>
            </a:xfrm>
            <a:custGeom>
              <a:rect b="b" l="l" r="r" t="t"/>
              <a:pathLst>
                <a:path extrusionOk="0" h="21600" w="21600">
                  <a:moveTo>
                    <a:pt x="1788" y="0"/>
                  </a:moveTo>
                  <a:cubicBezTo>
                    <a:pt x="814" y="0"/>
                    <a:pt x="0" y="4707"/>
                    <a:pt x="0" y="10338"/>
                  </a:cubicBezTo>
                  <a:cubicBezTo>
                    <a:pt x="0" y="16893"/>
                    <a:pt x="814" y="21600"/>
                    <a:pt x="1788" y="21600"/>
                  </a:cubicBezTo>
                  <a:lnTo>
                    <a:pt x="19812" y="21600"/>
                  </a:lnTo>
                  <a:cubicBezTo>
                    <a:pt x="20786" y="21600"/>
                    <a:pt x="21600" y="16893"/>
                    <a:pt x="21600" y="10338"/>
                  </a:cubicBezTo>
                  <a:cubicBezTo>
                    <a:pt x="21600" y="4707"/>
                    <a:pt x="20786" y="0"/>
                    <a:pt x="1981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6161" name="Google Shape;6161;p44"/>
          <p:cNvSpPr/>
          <p:nvPr/>
        </p:nvSpPr>
        <p:spPr>
          <a:xfrm>
            <a:off x="15095616" y="4559112"/>
            <a:ext cx="879751" cy="877441"/>
          </a:xfrm>
          <a:custGeom>
            <a:rect b="b" l="l" r="r" t="t"/>
            <a:pathLst>
              <a:path extrusionOk="0" h="21600" w="21600">
                <a:moveTo>
                  <a:pt x="10827" y="3813"/>
                </a:moveTo>
                <a:cubicBezTo>
                  <a:pt x="11807" y="3813"/>
                  <a:pt x="12672" y="4678"/>
                  <a:pt x="12672" y="5718"/>
                </a:cubicBezTo>
                <a:lnTo>
                  <a:pt x="12672" y="6354"/>
                </a:lnTo>
                <a:lnTo>
                  <a:pt x="8928" y="6354"/>
                </a:lnTo>
                <a:lnTo>
                  <a:pt x="8928" y="5718"/>
                </a:lnTo>
                <a:cubicBezTo>
                  <a:pt x="8928" y="4621"/>
                  <a:pt x="9791" y="3813"/>
                  <a:pt x="10827" y="3813"/>
                </a:cubicBezTo>
                <a:close/>
                <a:moveTo>
                  <a:pt x="10827" y="1214"/>
                </a:moveTo>
                <a:cubicBezTo>
                  <a:pt x="13248" y="1214"/>
                  <a:pt x="15263" y="3236"/>
                  <a:pt x="15263" y="5718"/>
                </a:cubicBezTo>
                <a:lnTo>
                  <a:pt x="15263" y="6354"/>
                </a:lnTo>
                <a:lnTo>
                  <a:pt x="13996" y="6354"/>
                </a:lnTo>
                <a:lnTo>
                  <a:pt x="13996" y="5718"/>
                </a:lnTo>
                <a:cubicBezTo>
                  <a:pt x="13996" y="3985"/>
                  <a:pt x="12557" y="2543"/>
                  <a:pt x="10827" y="2543"/>
                </a:cubicBezTo>
                <a:cubicBezTo>
                  <a:pt x="9100" y="2543"/>
                  <a:pt x="7661" y="3985"/>
                  <a:pt x="7661" y="5718"/>
                </a:cubicBezTo>
                <a:lnTo>
                  <a:pt x="7661" y="6354"/>
                </a:lnTo>
                <a:lnTo>
                  <a:pt x="6335" y="6354"/>
                </a:lnTo>
                <a:lnTo>
                  <a:pt x="6335" y="5718"/>
                </a:lnTo>
                <a:cubicBezTo>
                  <a:pt x="6335" y="3236"/>
                  <a:pt x="8352" y="1214"/>
                  <a:pt x="10827" y="1214"/>
                </a:cubicBezTo>
                <a:close/>
                <a:moveTo>
                  <a:pt x="2534" y="7683"/>
                </a:moveTo>
                <a:lnTo>
                  <a:pt x="2534" y="12359"/>
                </a:lnTo>
                <a:cubicBezTo>
                  <a:pt x="1728" y="11897"/>
                  <a:pt x="1209" y="11032"/>
                  <a:pt x="1209" y="10165"/>
                </a:cubicBezTo>
                <a:lnTo>
                  <a:pt x="1209" y="8317"/>
                </a:lnTo>
                <a:cubicBezTo>
                  <a:pt x="1209" y="7971"/>
                  <a:pt x="1497" y="7683"/>
                  <a:pt x="1900" y="7683"/>
                </a:cubicBezTo>
                <a:close/>
                <a:moveTo>
                  <a:pt x="19699" y="7567"/>
                </a:moveTo>
                <a:cubicBezTo>
                  <a:pt x="20103" y="7567"/>
                  <a:pt x="20390" y="7855"/>
                  <a:pt x="20390" y="8260"/>
                </a:cubicBezTo>
                <a:lnTo>
                  <a:pt x="20390" y="10165"/>
                </a:lnTo>
                <a:cubicBezTo>
                  <a:pt x="20390" y="11147"/>
                  <a:pt x="19872" y="11897"/>
                  <a:pt x="19066" y="12359"/>
                </a:cubicBezTo>
                <a:lnTo>
                  <a:pt x="19066" y="7567"/>
                </a:lnTo>
                <a:close/>
                <a:moveTo>
                  <a:pt x="15263" y="7683"/>
                </a:moveTo>
                <a:lnTo>
                  <a:pt x="15263" y="12706"/>
                </a:lnTo>
                <a:lnTo>
                  <a:pt x="6394" y="12706"/>
                </a:lnTo>
                <a:lnTo>
                  <a:pt x="6394" y="7683"/>
                </a:lnTo>
                <a:close/>
                <a:moveTo>
                  <a:pt x="11462" y="13919"/>
                </a:moveTo>
                <a:lnTo>
                  <a:pt x="11462" y="14612"/>
                </a:lnTo>
                <a:cubicBezTo>
                  <a:pt x="11462" y="14958"/>
                  <a:pt x="11173" y="15248"/>
                  <a:pt x="10827" y="15248"/>
                </a:cubicBezTo>
                <a:cubicBezTo>
                  <a:pt x="10425" y="15248"/>
                  <a:pt x="10136" y="14958"/>
                  <a:pt x="10136" y="14612"/>
                </a:cubicBezTo>
                <a:lnTo>
                  <a:pt x="10136" y="13919"/>
                </a:lnTo>
                <a:close/>
                <a:moveTo>
                  <a:pt x="1209" y="12995"/>
                </a:moveTo>
                <a:cubicBezTo>
                  <a:pt x="1613" y="13342"/>
                  <a:pt x="2015" y="13573"/>
                  <a:pt x="2534" y="13688"/>
                </a:cubicBezTo>
                <a:lnTo>
                  <a:pt x="2534" y="20445"/>
                </a:lnTo>
                <a:lnTo>
                  <a:pt x="1900" y="20445"/>
                </a:lnTo>
                <a:cubicBezTo>
                  <a:pt x="1497" y="20445"/>
                  <a:pt x="1209" y="20157"/>
                  <a:pt x="1209" y="19811"/>
                </a:cubicBezTo>
                <a:lnTo>
                  <a:pt x="1209" y="12995"/>
                </a:lnTo>
                <a:close/>
                <a:moveTo>
                  <a:pt x="5125" y="7683"/>
                </a:moveTo>
                <a:lnTo>
                  <a:pt x="5125" y="20445"/>
                </a:lnTo>
                <a:lnTo>
                  <a:pt x="3801" y="20445"/>
                </a:lnTo>
                <a:lnTo>
                  <a:pt x="3801" y="7683"/>
                </a:lnTo>
                <a:close/>
                <a:moveTo>
                  <a:pt x="15206" y="14035"/>
                </a:moveTo>
                <a:lnTo>
                  <a:pt x="15206" y="20445"/>
                </a:lnTo>
                <a:lnTo>
                  <a:pt x="6394" y="20445"/>
                </a:lnTo>
                <a:lnTo>
                  <a:pt x="6394" y="14035"/>
                </a:lnTo>
                <a:lnTo>
                  <a:pt x="8928" y="14035"/>
                </a:lnTo>
                <a:lnTo>
                  <a:pt x="8928" y="14671"/>
                </a:lnTo>
                <a:cubicBezTo>
                  <a:pt x="8928" y="15767"/>
                  <a:pt x="9791" y="16519"/>
                  <a:pt x="10827" y="16519"/>
                </a:cubicBezTo>
                <a:cubicBezTo>
                  <a:pt x="11807" y="16519"/>
                  <a:pt x="12672" y="15651"/>
                  <a:pt x="12672" y="14671"/>
                </a:cubicBezTo>
                <a:lnTo>
                  <a:pt x="12672" y="14035"/>
                </a:lnTo>
                <a:close/>
                <a:moveTo>
                  <a:pt x="17856" y="7683"/>
                </a:moveTo>
                <a:lnTo>
                  <a:pt x="17856" y="20445"/>
                </a:lnTo>
                <a:lnTo>
                  <a:pt x="16589" y="20445"/>
                </a:lnTo>
                <a:lnTo>
                  <a:pt x="16589" y="7683"/>
                </a:lnTo>
                <a:close/>
                <a:moveTo>
                  <a:pt x="20390" y="13052"/>
                </a:moveTo>
                <a:lnTo>
                  <a:pt x="20390" y="19811"/>
                </a:lnTo>
                <a:cubicBezTo>
                  <a:pt x="20390" y="20157"/>
                  <a:pt x="20103" y="20445"/>
                  <a:pt x="19757" y="20445"/>
                </a:cubicBezTo>
                <a:lnTo>
                  <a:pt x="19066" y="20445"/>
                </a:lnTo>
                <a:lnTo>
                  <a:pt x="19066" y="13804"/>
                </a:lnTo>
                <a:cubicBezTo>
                  <a:pt x="19583" y="13631"/>
                  <a:pt x="20044" y="13342"/>
                  <a:pt x="20390" y="13052"/>
                </a:cubicBezTo>
                <a:close/>
                <a:moveTo>
                  <a:pt x="10827" y="0"/>
                </a:moveTo>
                <a:cubicBezTo>
                  <a:pt x="7661" y="0"/>
                  <a:pt x="5125" y="2599"/>
                  <a:pt x="5125" y="5718"/>
                </a:cubicBezTo>
                <a:lnTo>
                  <a:pt x="5125" y="6354"/>
                </a:lnTo>
                <a:lnTo>
                  <a:pt x="1900" y="6354"/>
                </a:lnTo>
                <a:cubicBezTo>
                  <a:pt x="806" y="6354"/>
                  <a:pt x="0" y="7221"/>
                  <a:pt x="0" y="8202"/>
                </a:cubicBezTo>
                <a:lnTo>
                  <a:pt x="0" y="19695"/>
                </a:lnTo>
                <a:cubicBezTo>
                  <a:pt x="0" y="20792"/>
                  <a:pt x="863" y="21600"/>
                  <a:pt x="1900" y="21600"/>
                </a:cubicBezTo>
                <a:lnTo>
                  <a:pt x="19757" y="21600"/>
                </a:lnTo>
                <a:cubicBezTo>
                  <a:pt x="20794" y="21600"/>
                  <a:pt x="21600" y="20735"/>
                  <a:pt x="21600" y="19695"/>
                </a:cubicBezTo>
                <a:lnTo>
                  <a:pt x="21600" y="8202"/>
                </a:lnTo>
                <a:cubicBezTo>
                  <a:pt x="21600" y="7221"/>
                  <a:pt x="20794" y="6354"/>
                  <a:pt x="19757" y="6354"/>
                </a:cubicBezTo>
                <a:lnTo>
                  <a:pt x="16473" y="6354"/>
                </a:lnTo>
                <a:lnTo>
                  <a:pt x="16473" y="5718"/>
                </a:lnTo>
                <a:cubicBezTo>
                  <a:pt x="16473" y="2543"/>
                  <a:pt x="13881" y="0"/>
                  <a:pt x="108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62" name="Google Shape;6162;p44"/>
          <p:cNvSpPr/>
          <p:nvPr/>
        </p:nvSpPr>
        <p:spPr>
          <a:xfrm>
            <a:off x="15148338" y="5689923"/>
            <a:ext cx="774231" cy="884441"/>
          </a:xfrm>
          <a:custGeom>
            <a:rect b="b" l="l" r="r" t="t"/>
            <a:pathLst>
              <a:path extrusionOk="0" h="21600" w="21600">
                <a:moveTo>
                  <a:pt x="10668" y="1319"/>
                </a:moveTo>
                <a:cubicBezTo>
                  <a:pt x="14268" y="1319"/>
                  <a:pt x="17148" y="3896"/>
                  <a:pt x="17148" y="6991"/>
                </a:cubicBezTo>
                <a:lnTo>
                  <a:pt x="17148" y="10772"/>
                </a:lnTo>
                <a:cubicBezTo>
                  <a:pt x="17148" y="11116"/>
                  <a:pt x="16822" y="11403"/>
                  <a:pt x="16429" y="11403"/>
                </a:cubicBezTo>
                <a:lnTo>
                  <a:pt x="15577" y="11403"/>
                </a:lnTo>
                <a:cubicBezTo>
                  <a:pt x="15708" y="11174"/>
                  <a:pt x="15708" y="11001"/>
                  <a:pt x="15708" y="10772"/>
                </a:cubicBezTo>
                <a:lnTo>
                  <a:pt x="15708" y="6991"/>
                </a:lnTo>
                <a:cubicBezTo>
                  <a:pt x="15708" y="6589"/>
                  <a:pt x="15382" y="6303"/>
                  <a:pt x="14923" y="6303"/>
                </a:cubicBezTo>
                <a:lnTo>
                  <a:pt x="13483" y="6303"/>
                </a:lnTo>
                <a:cubicBezTo>
                  <a:pt x="12241" y="6303"/>
                  <a:pt x="11322" y="5443"/>
                  <a:pt x="11322" y="4470"/>
                </a:cubicBezTo>
                <a:lnTo>
                  <a:pt x="11322" y="3152"/>
                </a:lnTo>
                <a:cubicBezTo>
                  <a:pt x="11322" y="2808"/>
                  <a:pt x="10996" y="2521"/>
                  <a:pt x="10604" y="2521"/>
                </a:cubicBezTo>
                <a:cubicBezTo>
                  <a:pt x="10211" y="2521"/>
                  <a:pt x="9883" y="2808"/>
                  <a:pt x="9883" y="3152"/>
                </a:cubicBezTo>
                <a:lnTo>
                  <a:pt x="9883" y="4470"/>
                </a:lnTo>
                <a:cubicBezTo>
                  <a:pt x="9883" y="5558"/>
                  <a:pt x="8902" y="6303"/>
                  <a:pt x="7724" y="6303"/>
                </a:cubicBezTo>
                <a:lnTo>
                  <a:pt x="6415" y="6303"/>
                </a:lnTo>
                <a:cubicBezTo>
                  <a:pt x="6023" y="6303"/>
                  <a:pt x="5694" y="6589"/>
                  <a:pt x="5694" y="6991"/>
                </a:cubicBezTo>
                <a:lnTo>
                  <a:pt x="5694" y="10772"/>
                </a:lnTo>
                <a:cubicBezTo>
                  <a:pt x="5694" y="11001"/>
                  <a:pt x="5694" y="11174"/>
                  <a:pt x="5761" y="11403"/>
                </a:cubicBezTo>
                <a:lnTo>
                  <a:pt x="4976" y="11403"/>
                </a:lnTo>
                <a:cubicBezTo>
                  <a:pt x="4581" y="11403"/>
                  <a:pt x="4255" y="11116"/>
                  <a:pt x="4255" y="10772"/>
                </a:cubicBezTo>
                <a:lnTo>
                  <a:pt x="4255" y="6991"/>
                </a:lnTo>
                <a:cubicBezTo>
                  <a:pt x="4255" y="3839"/>
                  <a:pt x="7201" y="1319"/>
                  <a:pt x="10668" y="1319"/>
                </a:cubicBezTo>
                <a:close/>
                <a:moveTo>
                  <a:pt x="10865" y="6303"/>
                </a:moveTo>
                <a:cubicBezTo>
                  <a:pt x="11520" y="7105"/>
                  <a:pt x="12567" y="7620"/>
                  <a:pt x="13680" y="7620"/>
                </a:cubicBezTo>
                <a:lnTo>
                  <a:pt x="14466" y="7620"/>
                </a:lnTo>
                <a:lnTo>
                  <a:pt x="14466" y="10830"/>
                </a:lnTo>
                <a:lnTo>
                  <a:pt x="14399" y="10830"/>
                </a:lnTo>
                <a:cubicBezTo>
                  <a:pt x="14399" y="11918"/>
                  <a:pt x="13419" y="12720"/>
                  <a:pt x="12241" y="12720"/>
                </a:cubicBezTo>
                <a:lnTo>
                  <a:pt x="9359" y="12720"/>
                </a:lnTo>
                <a:cubicBezTo>
                  <a:pt x="8181" y="12720"/>
                  <a:pt x="7265" y="11861"/>
                  <a:pt x="7265" y="10830"/>
                </a:cubicBezTo>
                <a:lnTo>
                  <a:pt x="7265" y="7620"/>
                </a:lnTo>
                <a:lnTo>
                  <a:pt x="7986" y="7620"/>
                </a:lnTo>
                <a:cubicBezTo>
                  <a:pt x="9097" y="7620"/>
                  <a:pt x="10211" y="7105"/>
                  <a:pt x="10865" y="6303"/>
                </a:cubicBezTo>
                <a:close/>
                <a:moveTo>
                  <a:pt x="13090" y="13865"/>
                </a:moveTo>
                <a:cubicBezTo>
                  <a:pt x="13288" y="14611"/>
                  <a:pt x="14138" y="15184"/>
                  <a:pt x="15120" y="15184"/>
                </a:cubicBezTo>
                <a:lnTo>
                  <a:pt x="15839" y="15184"/>
                </a:lnTo>
                <a:lnTo>
                  <a:pt x="15839" y="16731"/>
                </a:lnTo>
                <a:cubicBezTo>
                  <a:pt x="14235" y="17361"/>
                  <a:pt x="12517" y="17675"/>
                  <a:pt x="10799" y="17675"/>
                </a:cubicBezTo>
                <a:cubicBezTo>
                  <a:pt x="9081" y="17675"/>
                  <a:pt x="7363" y="17361"/>
                  <a:pt x="5761" y="16731"/>
                </a:cubicBezTo>
                <a:lnTo>
                  <a:pt x="5761" y="15184"/>
                </a:lnTo>
                <a:lnTo>
                  <a:pt x="6480" y="15184"/>
                </a:lnTo>
                <a:cubicBezTo>
                  <a:pt x="7396" y="15184"/>
                  <a:pt x="8248" y="14611"/>
                  <a:pt x="8574" y="13865"/>
                </a:cubicBezTo>
                <a:cubicBezTo>
                  <a:pt x="8836" y="13924"/>
                  <a:pt x="9164" y="13924"/>
                  <a:pt x="9359" y="13924"/>
                </a:cubicBezTo>
                <a:lnTo>
                  <a:pt x="12241" y="13924"/>
                </a:lnTo>
                <a:cubicBezTo>
                  <a:pt x="12503" y="13924"/>
                  <a:pt x="12829" y="13924"/>
                  <a:pt x="13090" y="13865"/>
                </a:cubicBezTo>
                <a:close/>
                <a:moveTo>
                  <a:pt x="4319" y="15184"/>
                </a:moveTo>
                <a:lnTo>
                  <a:pt x="4319" y="20283"/>
                </a:lnTo>
                <a:lnTo>
                  <a:pt x="1440" y="20283"/>
                </a:lnTo>
                <a:lnTo>
                  <a:pt x="1440" y="17075"/>
                </a:lnTo>
                <a:cubicBezTo>
                  <a:pt x="1440" y="15986"/>
                  <a:pt x="2422" y="15184"/>
                  <a:pt x="3600" y="15184"/>
                </a:cubicBezTo>
                <a:close/>
                <a:moveTo>
                  <a:pt x="15906" y="18048"/>
                </a:moveTo>
                <a:lnTo>
                  <a:pt x="15906" y="20283"/>
                </a:lnTo>
                <a:lnTo>
                  <a:pt x="5761" y="20283"/>
                </a:lnTo>
                <a:lnTo>
                  <a:pt x="5761" y="18048"/>
                </a:lnTo>
                <a:cubicBezTo>
                  <a:pt x="7396" y="18621"/>
                  <a:pt x="9164" y="18908"/>
                  <a:pt x="10865" y="18908"/>
                </a:cubicBezTo>
                <a:cubicBezTo>
                  <a:pt x="12567" y="18908"/>
                  <a:pt x="14268" y="18621"/>
                  <a:pt x="15906" y="18048"/>
                </a:cubicBezTo>
                <a:close/>
                <a:moveTo>
                  <a:pt x="18000" y="15184"/>
                </a:moveTo>
                <a:cubicBezTo>
                  <a:pt x="19178" y="15184"/>
                  <a:pt x="20094" y="16042"/>
                  <a:pt x="20094" y="17075"/>
                </a:cubicBezTo>
                <a:lnTo>
                  <a:pt x="20094" y="20283"/>
                </a:lnTo>
                <a:lnTo>
                  <a:pt x="17214" y="20283"/>
                </a:lnTo>
                <a:lnTo>
                  <a:pt x="17214" y="15184"/>
                </a:lnTo>
                <a:close/>
                <a:moveTo>
                  <a:pt x="10799" y="0"/>
                </a:moveTo>
                <a:cubicBezTo>
                  <a:pt x="6415" y="0"/>
                  <a:pt x="2815" y="3094"/>
                  <a:pt x="2815" y="6991"/>
                </a:cubicBezTo>
                <a:lnTo>
                  <a:pt x="2815" y="10772"/>
                </a:lnTo>
                <a:cubicBezTo>
                  <a:pt x="2815" y="11861"/>
                  <a:pt x="3796" y="12605"/>
                  <a:pt x="4976" y="12605"/>
                </a:cubicBezTo>
                <a:lnTo>
                  <a:pt x="6415" y="12605"/>
                </a:lnTo>
                <a:cubicBezTo>
                  <a:pt x="6611" y="12834"/>
                  <a:pt x="6872" y="13063"/>
                  <a:pt x="7201" y="13292"/>
                </a:cubicBezTo>
                <a:cubicBezTo>
                  <a:pt x="7201" y="13694"/>
                  <a:pt x="6872" y="13980"/>
                  <a:pt x="6415" y="13980"/>
                </a:cubicBezTo>
                <a:lnTo>
                  <a:pt x="3600" y="13980"/>
                </a:lnTo>
                <a:cubicBezTo>
                  <a:pt x="1637" y="13980"/>
                  <a:pt x="0" y="15413"/>
                  <a:pt x="0" y="17132"/>
                </a:cubicBezTo>
                <a:lnTo>
                  <a:pt x="0" y="20913"/>
                </a:lnTo>
                <a:cubicBezTo>
                  <a:pt x="0" y="21314"/>
                  <a:pt x="328" y="21600"/>
                  <a:pt x="721" y="21600"/>
                </a:cubicBezTo>
                <a:lnTo>
                  <a:pt x="20815" y="21600"/>
                </a:lnTo>
                <a:cubicBezTo>
                  <a:pt x="21272" y="21600"/>
                  <a:pt x="21600" y="21314"/>
                  <a:pt x="21600" y="20913"/>
                </a:cubicBezTo>
                <a:lnTo>
                  <a:pt x="21600" y="17132"/>
                </a:lnTo>
                <a:cubicBezTo>
                  <a:pt x="21600" y="15413"/>
                  <a:pt x="19963" y="13980"/>
                  <a:pt x="18000" y="13980"/>
                </a:cubicBezTo>
                <a:lnTo>
                  <a:pt x="15120" y="13980"/>
                </a:lnTo>
                <a:cubicBezTo>
                  <a:pt x="14728" y="13980"/>
                  <a:pt x="14399" y="13694"/>
                  <a:pt x="14399" y="13351"/>
                </a:cubicBezTo>
                <a:cubicBezTo>
                  <a:pt x="14597" y="13178"/>
                  <a:pt x="14858" y="13007"/>
                  <a:pt x="15120" y="12720"/>
                </a:cubicBezTo>
                <a:lnTo>
                  <a:pt x="16560" y="12720"/>
                </a:lnTo>
                <a:cubicBezTo>
                  <a:pt x="17802" y="12720"/>
                  <a:pt x="18721" y="11861"/>
                  <a:pt x="18721" y="10830"/>
                </a:cubicBezTo>
                <a:lnTo>
                  <a:pt x="18721" y="6991"/>
                </a:lnTo>
                <a:cubicBezTo>
                  <a:pt x="18721" y="3152"/>
                  <a:pt x="15185"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6163" name="Google Shape;6163;p44"/>
          <p:cNvGrpSpPr/>
          <p:nvPr/>
        </p:nvGrpSpPr>
        <p:grpSpPr>
          <a:xfrm>
            <a:off x="19565983" y="4559122"/>
            <a:ext cx="879752" cy="877443"/>
            <a:chOff x="74" y="-1"/>
            <a:chExt cx="879751" cy="877442"/>
          </a:xfrm>
        </p:grpSpPr>
        <p:sp>
          <p:nvSpPr>
            <p:cNvPr id="6164" name="Google Shape;6164;p44"/>
            <p:cNvSpPr/>
            <p:nvPr/>
          </p:nvSpPr>
          <p:spPr>
            <a:xfrm>
              <a:off x="74" y="-1"/>
              <a:ext cx="879751" cy="877442"/>
            </a:xfrm>
            <a:custGeom>
              <a:rect b="b" l="l" r="r" t="t"/>
              <a:pathLst>
                <a:path extrusionOk="0" h="21600" w="21600">
                  <a:moveTo>
                    <a:pt x="6970" y="1155"/>
                  </a:moveTo>
                  <a:cubicBezTo>
                    <a:pt x="7315" y="1155"/>
                    <a:pt x="7602" y="1445"/>
                    <a:pt x="7602" y="1791"/>
                  </a:cubicBezTo>
                  <a:lnTo>
                    <a:pt x="7602" y="2484"/>
                  </a:lnTo>
                  <a:lnTo>
                    <a:pt x="2534" y="2484"/>
                  </a:lnTo>
                  <a:lnTo>
                    <a:pt x="2534" y="1791"/>
                  </a:lnTo>
                  <a:lnTo>
                    <a:pt x="2476" y="1791"/>
                  </a:lnTo>
                  <a:cubicBezTo>
                    <a:pt x="2476" y="1445"/>
                    <a:pt x="2764" y="1155"/>
                    <a:pt x="3167" y="1155"/>
                  </a:cubicBezTo>
                  <a:close/>
                  <a:moveTo>
                    <a:pt x="18490" y="2484"/>
                  </a:moveTo>
                  <a:cubicBezTo>
                    <a:pt x="18836" y="2484"/>
                    <a:pt x="19123" y="2774"/>
                    <a:pt x="19123" y="3120"/>
                  </a:cubicBezTo>
                  <a:lnTo>
                    <a:pt x="19123" y="6295"/>
                  </a:lnTo>
                  <a:lnTo>
                    <a:pt x="14054" y="6295"/>
                  </a:lnTo>
                  <a:cubicBezTo>
                    <a:pt x="13996" y="6007"/>
                    <a:pt x="13996" y="3408"/>
                    <a:pt x="13996" y="3120"/>
                  </a:cubicBezTo>
                  <a:cubicBezTo>
                    <a:pt x="13996" y="2774"/>
                    <a:pt x="14285" y="2484"/>
                    <a:pt x="14687" y="2484"/>
                  </a:cubicBezTo>
                  <a:close/>
                  <a:moveTo>
                    <a:pt x="7546" y="3754"/>
                  </a:moveTo>
                  <a:lnTo>
                    <a:pt x="7546" y="8838"/>
                  </a:lnTo>
                  <a:lnTo>
                    <a:pt x="2476" y="8838"/>
                  </a:lnTo>
                  <a:lnTo>
                    <a:pt x="2476" y="3754"/>
                  </a:lnTo>
                  <a:close/>
                  <a:moveTo>
                    <a:pt x="12096" y="3754"/>
                  </a:moveTo>
                  <a:cubicBezTo>
                    <a:pt x="12442" y="3754"/>
                    <a:pt x="12729" y="4044"/>
                    <a:pt x="12729" y="4390"/>
                  </a:cubicBezTo>
                  <a:lnTo>
                    <a:pt x="12729" y="8894"/>
                  </a:lnTo>
                  <a:lnTo>
                    <a:pt x="8813" y="8894"/>
                  </a:lnTo>
                  <a:lnTo>
                    <a:pt x="8813" y="4390"/>
                  </a:lnTo>
                  <a:cubicBezTo>
                    <a:pt x="8813" y="4044"/>
                    <a:pt x="9100" y="3754"/>
                    <a:pt x="9445" y="3754"/>
                  </a:cubicBezTo>
                  <a:close/>
                  <a:moveTo>
                    <a:pt x="19066" y="7565"/>
                  </a:moveTo>
                  <a:lnTo>
                    <a:pt x="19066" y="8894"/>
                  </a:lnTo>
                  <a:lnTo>
                    <a:pt x="13996" y="8894"/>
                  </a:lnTo>
                  <a:lnTo>
                    <a:pt x="13996" y="7565"/>
                  </a:lnTo>
                  <a:close/>
                  <a:moveTo>
                    <a:pt x="19699" y="10108"/>
                  </a:moveTo>
                  <a:cubicBezTo>
                    <a:pt x="20044" y="10108"/>
                    <a:pt x="20333" y="10396"/>
                    <a:pt x="20333" y="10742"/>
                  </a:cubicBezTo>
                  <a:lnTo>
                    <a:pt x="20333" y="19695"/>
                  </a:lnTo>
                  <a:cubicBezTo>
                    <a:pt x="20333" y="20099"/>
                    <a:pt x="20044" y="20388"/>
                    <a:pt x="19699" y="20388"/>
                  </a:cubicBezTo>
                  <a:lnTo>
                    <a:pt x="1843" y="20388"/>
                  </a:lnTo>
                  <a:cubicBezTo>
                    <a:pt x="1497" y="20388"/>
                    <a:pt x="1209" y="20099"/>
                    <a:pt x="1209" y="19695"/>
                  </a:cubicBezTo>
                  <a:lnTo>
                    <a:pt x="1209" y="10742"/>
                  </a:lnTo>
                  <a:cubicBezTo>
                    <a:pt x="1209" y="10396"/>
                    <a:pt x="1497" y="10108"/>
                    <a:pt x="1843" y="10108"/>
                  </a:cubicBezTo>
                  <a:close/>
                  <a:moveTo>
                    <a:pt x="3167" y="0"/>
                  </a:moveTo>
                  <a:cubicBezTo>
                    <a:pt x="2073" y="0"/>
                    <a:pt x="1267" y="867"/>
                    <a:pt x="1267" y="1906"/>
                  </a:cubicBezTo>
                  <a:lnTo>
                    <a:pt x="1267" y="8953"/>
                  </a:lnTo>
                  <a:cubicBezTo>
                    <a:pt x="576" y="9241"/>
                    <a:pt x="0" y="9877"/>
                    <a:pt x="0" y="10742"/>
                  </a:cubicBezTo>
                  <a:lnTo>
                    <a:pt x="0" y="19695"/>
                  </a:lnTo>
                  <a:cubicBezTo>
                    <a:pt x="0" y="20792"/>
                    <a:pt x="863" y="21600"/>
                    <a:pt x="1843" y="21600"/>
                  </a:cubicBezTo>
                  <a:lnTo>
                    <a:pt x="19699" y="21600"/>
                  </a:lnTo>
                  <a:cubicBezTo>
                    <a:pt x="20794" y="21600"/>
                    <a:pt x="21600" y="20735"/>
                    <a:pt x="21600" y="19695"/>
                  </a:cubicBezTo>
                  <a:lnTo>
                    <a:pt x="21600" y="10742"/>
                  </a:lnTo>
                  <a:cubicBezTo>
                    <a:pt x="21600" y="9877"/>
                    <a:pt x="21081" y="9184"/>
                    <a:pt x="20333" y="8953"/>
                  </a:cubicBezTo>
                  <a:lnTo>
                    <a:pt x="20333" y="3120"/>
                  </a:lnTo>
                  <a:cubicBezTo>
                    <a:pt x="20333" y="2022"/>
                    <a:pt x="19468" y="1214"/>
                    <a:pt x="18490" y="1214"/>
                  </a:cubicBezTo>
                  <a:lnTo>
                    <a:pt x="14687" y="1214"/>
                  </a:lnTo>
                  <a:cubicBezTo>
                    <a:pt x="13766" y="1214"/>
                    <a:pt x="13074" y="1791"/>
                    <a:pt x="12844" y="2599"/>
                  </a:cubicBezTo>
                  <a:cubicBezTo>
                    <a:pt x="12672" y="2543"/>
                    <a:pt x="12442" y="2484"/>
                    <a:pt x="12153" y="2484"/>
                  </a:cubicBezTo>
                  <a:lnTo>
                    <a:pt x="9560" y="2484"/>
                  </a:lnTo>
                  <a:cubicBezTo>
                    <a:pt x="9330" y="2484"/>
                    <a:pt x="9100" y="2543"/>
                    <a:pt x="8928" y="2599"/>
                  </a:cubicBezTo>
                  <a:lnTo>
                    <a:pt x="8928" y="1906"/>
                  </a:lnTo>
                  <a:cubicBezTo>
                    <a:pt x="8928" y="808"/>
                    <a:pt x="8006" y="0"/>
                    <a:pt x="70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65" name="Google Shape;6165;p44"/>
            <p:cNvSpPr/>
            <p:nvPr/>
          </p:nvSpPr>
          <p:spPr>
            <a:xfrm>
              <a:off x="258101" y="459831"/>
              <a:ext cx="363622" cy="152509"/>
            </a:xfrm>
            <a:custGeom>
              <a:rect b="b" l="l" r="r" t="t"/>
              <a:pathLst>
                <a:path extrusionOk="0" h="21600" w="21600">
                  <a:moveTo>
                    <a:pt x="17004" y="7646"/>
                  </a:moveTo>
                  <a:cubicBezTo>
                    <a:pt x="17840" y="7646"/>
                    <a:pt x="18535" y="9302"/>
                    <a:pt x="18535" y="11296"/>
                  </a:cubicBezTo>
                  <a:cubicBezTo>
                    <a:pt x="18535" y="13289"/>
                    <a:pt x="17840" y="14955"/>
                    <a:pt x="17004" y="14955"/>
                  </a:cubicBezTo>
                  <a:lnTo>
                    <a:pt x="4459" y="14955"/>
                  </a:lnTo>
                  <a:cubicBezTo>
                    <a:pt x="3623" y="14955"/>
                    <a:pt x="2928" y="13289"/>
                    <a:pt x="2928" y="11296"/>
                  </a:cubicBezTo>
                  <a:cubicBezTo>
                    <a:pt x="2928" y="9302"/>
                    <a:pt x="3623" y="7646"/>
                    <a:pt x="4459" y="7646"/>
                  </a:cubicBezTo>
                  <a:close/>
                  <a:moveTo>
                    <a:pt x="4459" y="0"/>
                  </a:moveTo>
                  <a:cubicBezTo>
                    <a:pt x="1814" y="0"/>
                    <a:pt x="0" y="4989"/>
                    <a:pt x="0" y="10969"/>
                  </a:cubicBezTo>
                  <a:cubicBezTo>
                    <a:pt x="0" y="17286"/>
                    <a:pt x="2092" y="21600"/>
                    <a:pt x="4459" y="21600"/>
                  </a:cubicBezTo>
                  <a:lnTo>
                    <a:pt x="17004" y="21600"/>
                  </a:lnTo>
                  <a:cubicBezTo>
                    <a:pt x="19649" y="21600"/>
                    <a:pt x="21600" y="16622"/>
                    <a:pt x="21600" y="10969"/>
                  </a:cubicBezTo>
                  <a:cubicBezTo>
                    <a:pt x="21463" y="4989"/>
                    <a:pt x="19512" y="0"/>
                    <a:pt x="170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66" name="Google Shape;6166;p44"/>
            <p:cNvSpPr/>
            <p:nvPr/>
          </p:nvSpPr>
          <p:spPr>
            <a:xfrm>
              <a:off x="621722" y="152507"/>
              <a:ext cx="105595" cy="53989"/>
            </a:xfrm>
            <a:custGeom>
              <a:rect b="b" l="l" r="r" t="t"/>
              <a:pathLst>
                <a:path extrusionOk="0" h="21600" w="21600">
                  <a:moveTo>
                    <a:pt x="5286" y="0"/>
                  </a:moveTo>
                  <a:cubicBezTo>
                    <a:pt x="2407" y="0"/>
                    <a:pt x="0" y="4707"/>
                    <a:pt x="0" y="10338"/>
                  </a:cubicBezTo>
                  <a:cubicBezTo>
                    <a:pt x="0" y="16893"/>
                    <a:pt x="2407" y="21600"/>
                    <a:pt x="5286" y="21600"/>
                  </a:cubicBezTo>
                  <a:lnTo>
                    <a:pt x="15842" y="21600"/>
                  </a:lnTo>
                  <a:cubicBezTo>
                    <a:pt x="19208" y="21600"/>
                    <a:pt x="21600" y="16893"/>
                    <a:pt x="21600" y="10338"/>
                  </a:cubicBezTo>
                  <a:cubicBezTo>
                    <a:pt x="20640" y="4707"/>
                    <a:pt x="18249" y="0"/>
                    <a:pt x="158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67" name="Google Shape;6167;p44"/>
            <p:cNvSpPr/>
            <p:nvPr/>
          </p:nvSpPr>
          <p:spPr>
            <a:xfrm>
              <a:off x="152507" y="201804"/>
              <a:ext cx="105595" cy="53915"/>
            </a:xfrm>
            <a:custGeom>
              <a:rect b="b" l="l" r="r" t="t"/>
              <a:pathLst>
                <a:path extrusionOk="0" h="21600" w="21600">
                  <a:moveTo>
                    <a:pt x="5286" y="0"/>
                  </a:moveTo>
                  <a:cubicBezTo>
                    <a:pt x="2407" y="0"/>
                    <a:pt x="0" y="4684"/>
                    <a:pt x="0" y="11277"/>
                  </a:cubicBezTo>
                  <a:cubicBezTo>
                    <a:pt x="0" y="16916"/>
                    <a:pt x="2407" y="21600"/>
                    <a:pt x="5286" y="21600"/>
                  </a:cubicBezTo>
                  <a:lnTo>
                    <a:pt x="15842" y="21600"/>
                  </a:lnTo>
                  <a:cubicBezTo>
                    <a:pt x="19208" y="21600"/>
                    <a:pt x="21600" y="16916"/>
                    <a:pt x="21600" y="11277"/>
                  </a:cubicBezTo>
                  <a:cubicBezTo>
                    <a:pt x="21600" y="4684"/>
                    <a:pt x="19208" y="0"/>
                    <a:pt x="158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168" name="Google Shape;6168;p44"/>
          <p:cNvGrpSpPr/>
          <p:nvPr/>
        </p:nvGrpSpPr>
        <p:grpSpPr>
          <a:xfrm>
            <a:off x="5038340" y="3511674"/>
            <a:ext cx="886826" cy="882134"/>
            <a:chOff x="74" y="74"/>
            <a:chExt cx="886825" cy="882132"/>
          </a:xfrm>
        </p:grpSpPr>
        <p:sp>
          <p:nvSpPr>
            <p:cNvPr id="6169" name="Google Shape;6169;p44"/>
            <p:cNvSpPr/>
            <p:nvPr/>
          </p:nvSpPr>
          <p:spPr>
            <a:xfrm>
              <a:off x="211187" y="206495"/>
              <a:ext cx="464525" cy="464524"/>
            </a:xfrm>
            <a:custGeom>
              <a:rect b="b" l="l" r="r" t="t"/>
              <a:pathLst>
                <a:path extrusionOk="0" h="21600" w="21600">
                  <a:moveTo>
                    <a:pt x="10800" y="7199"/>
                  </a:moveTo>
                  <a:cubicBezTo>
                    <a:pt x="12220" y="7199"/>
                    <a:pt x="13310" y="8293"/>
                    <a:pt x="13310" y="9602"/>
                  </a:cubicBezTo>
                  <a:cubicBezTo>
                    <a:pt x="13310" y="11018"/>
                    <a:pt x="12220" y="12109"/>
                    <a:pt x="10800" y="12109"/>
                  </a:cubicBezTo>
                  <a:cubicBezTo>
                    <a:pt x="9491" y="12109"/>
                    <a:pt x="8400" y="11018"/>
                    <a:pt x="8400" y="9602"/>
                  </a:cubicBezTo>
                  <a:cubicBezTo>
                    <a:pt x="8400" y="8293"/>
                    <a:pt x="9491" y="7199"/>
                    <a:pt x="10800" y="7199"/>
                  </a:cubicBezTo>
                  <a:close/>
                  <a:moveTo>
                    <a:pt x="10800" y="2510"/>
                  </a:moveTo>
                  <a:cubicBezTo>
                    <a:pt x="15492" y="2510"/>
                    <a:pt x="19311" y="6326"/>
                    <a:pt x="19311" y="11018"/>
                  </a:cubicBezTo>
                  <a:cubicBezTo>
                    <a:pt x="19311" y="12763"/>
                    <a:pt x="18657" y="14401"/>
                    <a:pt x="17784" y="15710"/>
                  </a:cubicBezTo>
                  <a:cubicBezTo>
                    <a:pt x="16912" y="14508"/>
                    <a:pt x="15710" y="13529"/>
                    <a:pt x="14512" y="12874"/>
                  </a:cubicBezTo>
                  <a:cubicBezTo>
                    <a:pt x="15274" y="12109"/>
                    <a:pt x="15710" y="11018"/>
                    <a:pt x="15710" y="9709"/>
                  </a:cubicBezTo>
                  <a:cubicBezTo>
                    <a:pt x="15710" y="7199"/>
                    <a:pt x="13529" y="5017"/>
                    <a:pt x="10911" y="5017"/>
                  </a:cubicBezTo>
                  <a:cubicBezTo>
                    <a:pt x="8400" y="5017"/>
                    <a:pt x="6219" y="7199"/>
                    <a:pt x="6219" y="9709"/>
                  </a:cubicBezTo>
                  <a:cubicBezTo>
                    <a:pt x="6219" y="11018"/>
                    <a:pt x="6548" y="12109"/>
                    <a:pt x="7420" y="12874"/>
                  </a:cubicBezTo>
                  <a:cubicBezTo>
                    <a:pt x="6001" y="13529"/>
                    <a:pt x="4910" y="14508"/>
                    <a:pt x="4148" y="15710"/>
                  </a:cubicBezTo>
                  <a:cubicBezTo>
                    <a:pt x="3165" y="14401"/>
                    <a:pt x="2618" y="12763"/>
                    <a:pt x="2618" y="11018"/>
                  </a:cubicBezTo>
                  <a:cubicBezTo>
                    <a:pt x="2292" y="6219"/>
                    <a:pt x="6219" y="2510"/>
                    <a:pt x="10800" y="2510"/>
                  </a:cubicBezTo>
                  <a:close/>
                  <a:moveTo>
                    <a:pt x="10800" y="14508"/>
                  </a:moveTo>
                  <a:cubicBezTo>
                    <a:pt x="12981" y="14508"/>
                    <a:pt x="14948" y="15599"/>
                    <a:pt x="16039" y="17455"/>
                  </a:cubicBezTo>
                  <a:cubicBezTo>
                    <a:pt x="14619" y="18653"/>
                    <a:pt x="12763" y="19311"/>
                    <a:pt x="10800" y="19311"/>
                  </a:cubicBezTo>
                  <a:cubicBezTo>
                    <a:pt x="8947" y="19311"/>
                    <a:pt x="6984" y="18653"/>
                    <a:pt x="5675" y="17455"/>
                  </a:cubicBezTo>
                  <a:cubicBezTo>
                    <a:pt x="6766" y="15599"/>
                    <a:pt x="8619" y="14508"/>
                    <a:pt x="10800" y="14508"/>
                  </a:cubicBezTo>
                  <a:close/>
                  <a:moveTo>
                    <a:pt x="10800" y="0"/>
                  </a:moveTo>
                  <a:cubicBezTo>
                    <a:pt x="4803" y="0"/>
                    <a:pt x="0" y="4910"/>
                    <a:pt x="0" y="10800"/>
                  </a:cubicBezTo>
                  <a:cubicBezTo>
                    <a:pt x="0" y="16801"/>
                    <a:pt x="4803" y="21600"/>
                    <a:pt x="10800" y="21600"/>
                  </a:cubicBezTo>
                  <a:cubicBezTo>
                    <a:pt x="16801" y="21600"/>
                    <a:pt x="21600" y="16690"/>
                    <a:pt x="21600" y="10800"/>
                  </a:cubicBezTo>
                  <a:cubicBezTo>
                    <a:pt x="21600" y="4799"/>
                    <a:pt x="16693"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70" name="Google Shape;6170;p44"/>
            <p:cNvSpPr/>
            <p:nvPr/>
          </p:nvSpPr>
          <p:spPr>
            <a:xfrm>
              <a:off x="74" y="74"/>
              <a:ext cx="886825" cy="882132"/>
            </a:xfrm>
            <a:custGeom>
              <a:rect b="b" l="l" r="r" t="t"/>
              <a:pathLst>
                <a:path extrusionOk="0" h="21600" w="21600">
                  <a:moveTo>
                    <a:pt x="11543" y="1205"/>
                  </a:moveTo>
                  <a:lnTo>
                    <a:pt x="11827" y="2757"/>
                  </a:lnTo>
                  <a:cubicBezTo>
                    <a:pt x="11886" y="3102"/>
                    <a:pt x="12000" y="3216"/>
                    <a:pt x="12285" y="3275"/>
                  </a:cubicBezTo>
                  <a:cubicBezTo>
                    <a:pt x="13315" y="3505"/>
                    <a:pt x="14171" y="3849"/>
                    <a:pt x="15029" y="4424"/>
                  </a:cubicBezTo>
                  <a:cubicBezTo>
                    <a:pt x="15143" y="4509"/>
                    <a:pt x="15272" y="4553"/>
                    <a:pt x="15393" y="4553"/>
                  </a:cubicBezTo>
                  <a:cubicBezTo>
                    <a:pt x="15513" y="4553"/>
                    <a:pt x="15629" y="4509"/>
                    <a:pt x="15714" y="4424"/>
                  </a:cubicBezTo>
                  <a:lnTo>
                    <a:pt x="17028" y="3505"/>
                  </a:lnTo>
                  <a:lnTo>
                    <a:pt x="18000" y="4538"/>
                  </a:lnTo>
                  <a:lnTo>
                    <a:pt x="17086" y="5802"/>
                  </a:lnTo>
                  <a:cubicBezTo>
                    <a:pt x="16971" y="6032"/>
                    <a:pt x="16971" y="6318"/>
                    <a:pt x="17086" y="6548"/>
                  </a:cubicBezTo>
                  <a:cubicBezTo>
                    <a:pt x="17657" y="7410"/>
                    <a:pt x="18000" y="8271"/>
                    <a:pt x="18228" y="9248"/>
                  </a:cubicBezTo>
                  <a:cubicBezTo>
                    <a:pt x="18284" y="9536"/>
                    <a:pt x="18515" y="9651"/>
                    <a:pt x="18743" y="9766"/>
                  </a:cubicBezTo>
                  <a:lnTo>
                    <a:pt x="20285" y="10052"/>
                  </a:lnTo>
                  <a:lnTo>
                    <a:pt x="20285" y="11489"/>
                  </a:lnTo>
                  <a:lnTo>
                    <a:pt x="18743" y="11776"/>
                  </a:lnTo>
                  <a:cubicBezTo>
                    <a:pt x="18457" y="11834"/>
                    <a:pt x="18284" y="12005"/>
                    <a:pt x="18228" y="12293"/>
                  </a:cubicBezTo>
                  <a:cubicBezTo>
                    <a:pt x="18000" y="13269"/>
                    <a:pt x="17657" y="14131"/>
                    <a:pt x="17086" y="14994"/>
                  </a:cubicBezTo>
                  <a:cubicBezTo>
                    <a:pt x="16971" y="15224"/>
                    <a:pt x="16971" y="15510"/>
                    <a:pt x="17086" y="15740"/>
                  </a:cubicBezTo>
                  <a:lnTo>
                    <a:pt x="18000" y="17003"/>
                  </a:lnTo>
                  <a:lnTo>
                    <a:pt x="17028" y="18037"/>
                  </a:lnTo>
                  <a:lnTo>
                    <a:pt x="15714" y="17062"/>
                  </a:lnTo>
                  <a:cubicBezTo>
                    <a:pt x="15629" y="17003"/>
                    <a:pt x="15513" y="16974"/>
                    <a:pt x="15393" y="16974"/>
                  </a:cubicBezTo>
                  <a:cubicBezTo>
                    <a:pt x="15272" y="16974"/>
                    <a:pt x="15143" y="17003"/>
                    <a:pt x="15029" y="17062"/>
                  </a:cubicBezTo>
                  <a:cubicBezTo>
                    <a:pt x="14171" y="17636"/>
                    <a:pt x="13315" y="18037"/>
                    <a:pt x="12285" y="18210"/>
                  </a:cubicBezTo>
                  <a:cubicBezTo>
                    <a:pt x="12000" y="18325"/>
                    <a:pt x="11886" y="18497"/>
                    <a:pt x="11827" y="18726"/>
                  </a:cubicBezTo>
                  <a:lnTo>
                    <a:pt x="11543" y="20335"/>
                  </a:lnTo>
                  <a:lnTo>
                    <a:pt x="10113" y="20335"/>
                  </a:lnTo>
                  <a:lnTo>
                    <a:pt x="9829" y="18726"/>
                  </a:lnTo>
                  <a:cubicBezTo>
                    <a:pt x="9714" y="18440"/>
                    <a:pt x="9600" y="18325"/>
                    <a:pt x="9314" y="18210"/>
                  </a:cubicBezTo>
                  <a:cubicBezTo>
                    <a:pt x="8285" y="18037"/>
                    <a:pt x="7429" y="17636"/>
                    <a:pt x="6571" y="17062"/>
                  </a:cubicBezTo>
                  <a:cubicBezTo>
                    <a:pt x="6457" y="17003"/>
                    <a:pt x="6343" y="16974"/>
                    <a:pt x="6228" y="16974"/>
                  </a:cubicBezTo>
                  <a:cubicBezTo>
                    <a:pt x="6114" y="16974"/>
                    <a:pt x="6000" y="17003"/>
                    <a:pt x="5886" y="17062"/>
                  </a:cubicBezTo>
                  <a:lnTo>
                    <a:pt x="4571" y="18037"/>
                  </a:lnTo>
                  <a:lnTo>
                    <a:pt x="3600" y="17003"/>
                  </a:lnTo>
                  <a:lnTo>
                    <a:pt x="4514" y="15740"/>
                  </a:lnTo>
                  <a:cubicBezTo>
                    <a:pt x="4685" y="15510"/>
                    <a:pt x="4685" y="15224"/>
                    <a:pt x="4514" y="14994"/>
                  </a:cubicBezTo>
                  <a:cubicBezTo>
                    <a:pt x="3943" y="14131"/>
                    <a:pt x="3600" y="13269"/>
                    <a:pt x="3372" y="12293"/>
                  </a:cubicBezTo>
                  <a:cubicBezTo>
                    <a:pt x="3314" y="12005"/>
                    <a:pt x="3085" y="11834"/>
                    <a:pt x="2857" y="11776"/>
                  </a:cubicBezTo>
                  <a:lnTo>
                    <a:pt x="1315" y="11489"/>
                  </a:lnTo>
                  <a:lnTo>
                    <a:pt x="1315" y="10052"/>
                  </a:lnTo>
                  <a:lnTo>
                    <a:pt x="2857" y="9766"/>
                  </a:lnTo>
                  <a:cubicBezTo>
                    <a:pt x="3143" y="9708"/>
                    <a:pt x="3314" y="9536"/>
                    <a:pt x="3372" y="9248"/>
                  </a:cubicBezTo>
                  <a:cubicBezTo>
                    <a:pt x="3600" y="8214"/>
                    <a:pt x="3943" y="7410"/>
                    <a:pt x="4514" y="6548"/>
                  </a:cubicBezTo>
                  <a:cubicBezTo>
                    <a:pt x="4685" y="6318"/>
                    <a:pt x="4685" y="6032"/>
                    <a:pt x="4514" y="5802"/>
                  </a:cubicBezTo>
                  <a:lnTo>
                    <a:pt x="3600" y="4538"/>
                  </a:lnTo>
                  <a:lnTo>
                    <a:pt x="4571" y="3505"/>
                  </a:lnTo>
                  <a:lnTo>
                    <a:pt x="5886" y="4424"/>
                  </a:lnTo>
                  <a:cubicBezTo>
                    <a:pt x="6000" y="4509"/>
                    <a:pt x="6114" y="4553"/>
                    <a:pt x="6228" y="4553"/>
                  </a:cubicBezTo>
                  <a:cubicBezTo>
                    <a:pt x="6343" y="4553"/>
                    <a:pt x="6457" y="4509"/>
                    <a:pt x="6571" y="4424"/>
                  </a:cubicBezTo>
                  <a:cubicBezTo>
                    <a:pt x="7429" y="3849"/>
                    <a:pt x="8285" y="3505"/>
                    <a:pt x="9314" y="3275"/>
                  </a:cubicBezTo>
                  <a:cubicBezTo>
                    <a:pt x="9600" y="3216"/>
                    <a:pt x="9714" y="2987"/>
                    <a:pt x="9829" y="2757"/>
                  </a:cubicBezTo>
                  <a:lnTo>
                    <a:pt x="10113" y="1205"/>
                  </a:lnTo>
                  <a:close/>
                  <a:moveTo>
                    <a:pt x="9542" y="0"/>
                  </a:moveTo>
                  <a:cubicBezTo>
                    <a:pt x="9199" y="0"/>
                    <a:pt x="8915" y="230"/>
                    <a:pt x="8857" y="516"/>
                  </a:cubicBezTo>
                  <a:lnTo>
                    <a:pt x="8572" y="2124"/>
                  </a:lnTo>
                  <a:cubicBezTo>
                    <a:pt x="7714" y="2354"/>
                    <a:pt x="6914" y="2699"/>
                    <a:pt x="6228" y="3160"/>
                  </a:cubicBezTo>
                  <a:lnTo>
                    <a:pt x="4857" y="2239"/>
                  </a:lnTo>
                  <a:cubicBezTo>
                    <a:pt x="4732" y="2139"/>
                    <a:pt x="4607" y="2093"/>
                    <a:pt x="4485" y="2093"/>
                  </a:cubicBezTo>
                  <a:cubicBezTo>
                    <a:pt x="4331" y="2093"/>
                    <a:pt x="4186" y="2168"/>
                    <a:pt x="4057" y="2297"/>
                  </a:cubicBezTo>
                  <a:lnTo>
                    <a:pt x="2285" y="4079"/>
                  </a:lnTo>
                  <a:cubicBezTo>
                    <a:pt x="2057" y="4309"/>
                    <a:pt x="2057" y="4653"/>
                    <a:pt x="2229" y="4883"/>
                  </a:cubicBezTo>
                  <a:lnTo>
                    <a:pt x="3143" y="6262"/>
                  </a:lnTo>
                  <a:cubicBezTo>
                    <a:pt x="2742" y="6951"/>
                    <a:pt x="2400" y="7755"/>
                    <a:pt x="2171" y="8616"/>
                  </a:cubicBezTo>
                  <a:lnTo>
                    <a:pt x="513" y="8904"/>
                  </a:lnTo>
                  <a:cubicBezTo>
                    <a:pt x="229" y="8960"/>
                    <a:pt x="0" y="9192"/>
                    <a:pt x="0" y="9536"/>
                  </a:cubicBezTo>
                  <a:lnTo>
                    <a:pt x="0" y="12064"/>
                  </a:lnTo>
                  <a:cubicBezTo>
                    <a:pt x="114" y="12350"/>
                    <a:pt x="285" y="12638"/>
                    <a:pt x="571" y="12695"/>
                  </a:cubicBezTo>
                  <a:lnTo>
                    <a:pt x="2229" y="12983"/>
                  </a:lnTo>
                  <a:cubicBezTo>
                    <a:pt x="2458" y="13843"/>
                    <a:pt x="2800" y="14647"/>
                    <a:pt x="3258" y="15338"/>
                  </a:cubicBezTo>
                  <a:lnTo>
                    <a:pt x="2285" y="16717"/>
                  </a:lnTo>
                  <a:cubicBezTo>
                    <a:pt x="2115" y="16947"/>
                    <a:pt x="2171" y="17291"/>
                    <a:pt x="2400" y="17521"/>
                  </a:cubicBezTo>
                  <a:lnTo>
                    <a:pt x="4172" y="19301"/>
                  </a:lnTo>
                  <a:cubicBezTo>
                    <a:pt x="4293" y="19425"/>
                    <a:pt x="4449" y="19481"/>
                    <a:pt x="4592" y="19481"/>
                  </a:cubicBezTo>
                  <a:cubicBezTo>
                    <a:pt x="4718" y="19481"/>
                    <a:pt x="4834" y="19439"/>
                    <a:pt x="4913" y="19359"/>
                  </a:cubicBezTo>
                  <a:lnTo>
                    <a:pt x="6285" y="18440"/>
                  </a:lnTo>
                  <a:cubicBezTo>
                    <a:pt x="7028" y="18900"/>
                    <a:pt x="7772" y="19244"/>
                    <a:pt x="8686" y="19474"/>
                  </a:cubicBezTo>
                  <a:lnTo>
                    <a:pt x="8971" y="21082"/>
                  </a:lnTo>
                  <a:cubicBezTo>
                    <a:pt x="9029" y="21370"/>
                    <a:pt x="9257" y="21600"/>
                    <a:pt x="9600" y="21600"/>
                  </a:cubicBezTo>
                  <a:lnTo>
                    <a:pt x="12114" y="21600"/>
                  </a:lnTo>
                  <a:cubicBezTo>
                    <a:pt x="12399" y="21600"/>
                    <a:pt x="12685" y="21370"/>
                    <a:pt x="12743" y="21082"/>
                  </a:cubicBezTo>
                  <a:lnTo>
                    <a:pt x="13028" y="19474"/>
                  </a:lnTo>
                  <a:cubicBezTo>
                    <a:pt x="13886" y="19244"/>
                    <a:pt x="14686" y="18900"/>
                    <a:pt x="15372" y="18440"/>
                  </a:cubicBezTo>
                  <a:lnTo>
                    <a:pt x="16743" y="19359"/>
                  </a:lnTo>
                  <a:cubicBezTo>
                    <a:pt x="16868" y="19459"/>
                    <a:pt x="16993" y="19505"/>
                    <a:pt x="17113" y="19505"/>
                  </a:cubicBezTo>
                  <a:cubicBezTo>
                    <a:pt x="17267" y="19505"/>
                    <a:pt x="17414" y="19430"/>
                    <a:pt x="17543" y="19301"/>
                  </a:cubicBezTo>
                  <a:lnTo>
                    <a:pt x="19315" y="17521"/>
                  </a:lnTo>
                  <a:cubicBezTo>
                    <a:pt x="19543" y="17291"/>
                    <a:pt x="19543" y="16947"/>
                    <a:pt x="19371" y="16717"/>
                  </a:cubicBezTo>
                  <a:lnTo>
                    <a:pt x="18457" y="15338"/>
                  </a:lnTo>
                  <a:cubicBezTo>
                    <a:pt x="18858" y="14647"/>
                    <a:pt x="19257" y="13843"/>
                    <a:pt x="19429" y="12983"/>
                  </a:cubicBezTo>
                  <a:lnTo>
                    <a:pt x="21085" y="12695"/>
                  </a:lnTo>
                  <a:cubicBezTo>
                    <a:pt x="21371" y="12638"/>
                    <a:pt x="21600" y="12408"/>
                    <a:pt x="21600" y="12064"/>
                  </a:cubicBezTo>
                  <a:lnTo>
                    <a:pt x="21600" y="9536"/>
                  </a:lnTo>
                  <a:cubicBezTo>
                    <a:pt x="21600" y="9248"/>
                    <a:pt x="21371" y="8960"/>
                    <a:pt x="21085" y="8904"/>
                  </a:cubicBezTo>
                  <a:lnTo>
                    <a:pt x="19429" y="8616"/>
                  </a:lnTo>
                  <a:cubicBezTo>
                    <a:pt x="19257" y="7755"/>
                    <a:pt x="18858" y="6951"/>
                    <a:pt x="18457" y="6203"/>
                  </a:cubicBezTo>
                  <a:lnTo>
                    <a:pt x="19371" y="4883"/>
                  </a:lnTo>
                  <a:cubicBezTo>
                    <a:pt x="19599" y="4653"/>
                    <a:pt x="19543" y="4309"/>
                    <a:pt x="19315" y="4079"/>
                  </a:cubicBezTo>
                  <a:lnTo>
                    <a:pt x="17543" y="2297"/>
                  </a:lnTo>
                  <a:cubicBezTo>
                    <a:pt x="17419" y="2173"/>
                    <a:pt x="17265" y="2117"/>
                    <a:pt x="17111" y="2117"/>
                  </a:cubicBezTo>
                  <a:cubicBezTo>
                    <a:pt x="16979" y="2117"/>
                    <a:pt x="16848" y="2161"/>
                    <a:pt x="16743" y="2239"/>
                  </a:cubicBezTo>
                  <a:lnTo>
                    <a:pt x="15372" y="3160"/>
                  </a:lnTo>
                  <a:cubicBezTo>
                    <a:pt x="14686" y="2699"/>
                    <a:pt x="13886" y="2354"/>
                    <a:pt x="13028" y="2124"/>
                  </a:cubicBezTo>
                  <a:lnTo>
                    <a:pt x="12685" y="516"/>
                  </a:lnTo>
                  <a:cubicBezTo>
                    <a:pt x="12571" y="230"/>
                    <a:pt x="12399" y="0"/>
                    <a:pt x="120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6171" name="Google Shape;6171;p44"/>
          <p:cNvSpPr/>
          <p:nvPr/>
        </p:nvSpPr>
        <p:spPr>
          <a:xfrm>
            <a:off x="5041806" y="4561533"/>
            <a:ext cx="879751" cy="872751"/>
          </a:xfrm>
          <a:custGeom>
            <a:rect b="b" l="l" r="r" t="t"/>
            <a:pathLst>
              <a:path extrusionOk="0" h="21600" w="21600">
                <a:moveTo>
                  <a:pt x="4377" y="1161"/>
                </a:moveTo>
                <a:cubicBezTo>
                  <a:pt x="4723" y="1161"/>
                  <a:pt x="5011" y="1452"/>
                  <a:pt x="5011" y="1801"/>
                </a:cubicBezTo>
                <a:cubicBezTo>
                  <a:pt x="5011" y="2149"/>
                  <a:pt x="4723" y="2438"/>
                  <a:pt x="4377" y="2438"/>
                </a:cubicBezTo>
                <a:lnTo>
                  <a:pt x="1843" y="2438"/>
                </a:lnTo>
                <a:cubicBezTo>
                  <a:pt x="1497" y="2438"/>
                  <a:pt x="1210" y="2149"/>
                  <a:pt x="1210" y="1801"/>
                </a:cubicBezTo>
                <a:cubicBezTo>
                  <a:pt x="1210" y="1452"/>
                  <a:pt x="1497" y="1161"/>
                  <a:pt x="1843" y="1161"/>
                </a:cubicBezTo>
                <a:close/>
                <a:moveTo>
                  <a:pt x="11981" y="1161"/>
                </a:moveTo>
                <a:cubicBezTo>
                  <a:pt x="12383" y="1161"/>
                  <a:pt x="12672" y="1452"/>
                  <a:pt x="12672" y="1801"/>
                </a:cubicBezTo>
                <a:cubicBezTo>
                  <a:pt x="12672" y="2149"/>
                  <a:pt x="12383" y="2438"/>
                  <a:pt x="11981" y="2438"/>
                </a:cubicBezTo>
                <a:lnTo>
                  <a:pt x="9504" y="2438"/>
                </a:lnTo>
                <a:cubicBezTo>
                  <a:pt x="9101" y="2438"/>
                  <a:pt x="8813" y="2149"/>
                  <a:pt x="8813" y="1801"/>
                </a:cubicBezTo>
                <a:cubicBezTo>
                  <a:pt x="8813" y="1452"/>
                  <a:pt x="9101" y="1161"/>
                  <a:pt x="9504" y="1161"/>
                </a:cubicBezTo>
                <a:close/>
                <a:moveTo>
                  <a:pt x="19700" y="1161"/>
                </a:moveTo>
                <a:cubicBezTo>
                  <a:pt x="20046" y="1161"/>
                  <a:pt x="20333" y="1452"/>
                  <a:pt x="20333" y="1801"/>
                </a:cubicBezTo>
                <a:cubicBezTo>
                  <a:pt x="20333" y="2149"/>
                  <a:pt x="20046" y="2438"/>
                  <a:pt x="19700" y="2438"/>
                </a:cubicBezTo>
                <a:lnTo>
                  <a:pt x="17164" y="2438"/>
                </a:lnTo>
                <a:cubicBezTo>
                  <a:pt x="16819" y="2438"/>
                  <a:pt x="16532" y="2149"/>
                  <a:pt x="16532" y="1801"/>
                </a:cubicBezTo>
                <a:cubicBezTo>
                  <a:pt x="16532" y="1452"/>
                  <a:pt x="16819" y="1161"/>
                  <a:pt x="17164" y="1161"/>
                </a:cubicBezTo>
                <a:close/>
                <a:moveTo>
                  <a:pt x="13307" y="8826"/>
                </a:moveTo>
                <a:cubicBezTo>
                  <a:pt x="13652" y="8826"/>
                  <a:pt x="13939" y="9115"/>
                  <a:pt x="13939" y="9464"/>
                </a:cubicBezTo>
                <a:lnTo>
                  <a:pt x="13939" y="12077"/>
                </a:lnTo>
                <a:cubicBezTo>
                  <a:pt x="13939" y="12485"/>
                  <a:pt x="13652" y="12774"/>
                  <a:pt x="13307" y="12774"/>
                </a:cubicBezTo>
                <a:lnTo>
                  <a:pt x="8237" y="12774"/>
                </a:lnTo>
                <a:cubicBezTo>
                  <a:pt x="7891" y="12774"/>
                  <a:pt x="7604" y="12485"/>
                  <a:pt x="7604" y="12077"/>
                </a:cubicBezTo>
                <a:lnTo>
                  <a:pt x="7604" y="9464"/>
                </a:lnTo>
                <a:cubicBezTo>
                  <a:pt x="7604" y="9115"/>
                  <a:pt x="7891" y="8826"/>
                  <a:pt x="8237" y="8826"/>
                </a:cubicBezTo>
                <a:close/>
                <a:moveTo>
                  <a:pt x="4377" y="19162"/>
                </a:moveTo>
                <a:cubicBezTo>
                  <a:pt x="4723" y="19162"/>
                  <a:pt x="5011" y="19451"/>
                  <a:pt x="5011" y="19799"/>
                </a:cubicBezTo>
                <a:cubicBezTo>
                  <a:pt x="5011" y="20148"/>
                  <a:pt x="4723" y="20439"/>
                  <a:pt x="4377" y="20439"/>
                </a:cubicBezTo>
                <a:lnTo>
                  <a:pt x="1843" y="20439"/>
                </a:lnTo>
                <a:cubicBezTo>
                  <a:pt x="1497" y="20439"/>
                  <a:pt x="1210" y="20148"/>
                  <a:pt x="1210" y="19799"/>
                </a:cubicBezTo>
                <a:cubicBezTo>
                  <a:pt x="1210" y="19451"/>
                  <a:pt x="1497" y="19162"/>
                  <a:pt x="1843" y="19162"/>
                </a:cubicBezTo>
                <a:close/>
                <a:moveTo>
                  <a:pt x="12038" y="19162"/>
                </a:moveTo>
                <a:cubicBezTo>
                  <a:pt x="12442" y="19162"/>
                  <a:pt x="12731" y="19451"/>
                  <a:pt x="12731" y="19799"/>
                </a:cubicBezTo>
                <a:cubicBezTo>
                  <a:pt x="12731" y="20148"/>
                  <a:pt x="12442" y="20439"/>
                  <a:pt x="12038" y="20439"/>
                </a:cubicBezTo>
                <a:lnTo>
                  <a:pt x="9562" y="20439"/>
                </a:lnTo>
                <a:cubicBezTo>
                  <a:pt x="9158" y="20439"/>
                  <a:pt x="8871" y="20148"/>
                  <a:pt x="8871" y="19799"/>
                </a:cubicBezTo>
                <a:cubicBezTo>
                  <a:pt x="8871" y="19451"/>
                  <a:pt x="9158" y="19162"/>
                  <a:pt x="9562" y="19162"/>
                </a:cubicBezTo>
                <a:close/>
                <a:moveTo>
                  <a:pt x="19700" y="19162"/>
                </a:moveTo>
                <a:cubicBezTo>
                  <a:pt x="20046" y="19162"/>
                  <a:pt x="20333" y="19451"/>
                  <a:pt x="20333" y="19799"/>
                </a:cubicBezTo>
                <a:cubicBezTo>
                  <a:pt x="20333" y="20148"/>
                  <a:pt x="20046" y="20439"/>
                  <a:pt x="19700" y="20439"/>
                </a:cubicBezTo>
                <a:lnTo>
                  <a:pt x="17164" y="20439"/>
                </a:lnTo>
                <a:cubicBezTo>
                  <a:pt x="16819" y="20439"/>
                  <a:pt x="16532" y="20148"/>
                  <a:pt x="16532" y="19799"/>
                </a:cubicBezTo>
                <a:cubicBezTo>
                  <a:pt x="16532" y="19451"/>
                  <a:pt x="16819" y="19162"/>
                  <a:pt x="17164" y="19162"/>
                </a:cubicBezTo>
                <a:close/>
                <a:moveTo>
                  <a:pt x="1843" y="0"/>
                </a:moveTo>
                <a:cubicBezTo>
                  <a:pt x="748" y="0"/>
                  <a:pt x="0" y="872"/>
                  <a:pt x="0" y="1858"/>
                </a:cubicBezTo>
                <a:cubicBezTo>
                  <a:pt x="0" y="2962"/>
                  <a:pt x="863" y="3774"/>
                  <a:pt x="1843" y="3774"/>
                </a:cubicBezTo>
                <a:lnTo>
                  <a:pt x="2477" y="3774"/>
                </a:lnTo>
                <a:lnTo>
                  <a:pt x="2477" y="4412"/>
                </a:lnTo>
                <a:cubicBezTo>
                  <a:pt x="2477" y="5516"/>
                  <a:pt x="3340" y="6270"/>
                  <a:pt x="4377" y="6270"/>
                </a:cubicBezTo>
                <a:lnTo>
                  <a:pt x="10138" y="6270"/>
                </a:lnTo>
                <a:lnTo>
                  <a:pt x="10138" y="7606"/>
                </a:lnTo>
                <a:lnTo>
                  <a:pt x="8237" y="7606"/>
                </a:lnTo>
                <a:cubicBezTo>
                  <a:pt x="7200" y="7606"/>
                  <a:pt x="6335" y="8478"/>
                  <a:pt x="6335" y="9464"/>
                </a:cubicBezTo>
                <a:lnTo>
                  <a:pt x="6335" y="12077"/>
                </a:lnTo>
                <a:cubicBezTo>
                  <a:pt x="6335" y="13181"/>
                  <a:pt x="7200" y="13994"/>
                  <a:pt x="8237" y="13994"/>
                </a:cubicBezTo>
                <a:lnTo>
                  <a:pt x="10138" y="13994"/>
                </a:lnTo>
                <a:lnTo>
                  <a:pt x="10138" y="15271"/>
                </a:lnTo>
                <a:lnTo>
                  <a:pt x="4377" y="15271"/>
                </a:lnTo>
                <a:cubicBezTo>
                  <a:pt x="3284" y="15271"/>
                  <a:pt x="2477" y="16141"/>
                  <a:pt x="2477" y="17186"/>
                </a:cubicBezTo>
                <a:lnTo>
                  <a:pt x="2477" y="17826"/>
                </a:lnTo>
                <a:lnTo>
                  <a:pt x="1843" y="17826"/>
                </a:lnTo>
                <a:cubicBezTo>
                  <a:pt x="748" y="17826"/>
                  <a:pt x="0" y="18697"/>
                  <a:pt x="0" y="19742"/>
                </a:cubicBezTo>
                <a:cubicBezTo>
                  <a:pt x="0" y="20787"/>
                  <a:pt x="863" y="21600"/>
                  <a:pt x="1843" y="21600"/>
                </a:cubicBezTo>
                <a:lnTo>
                  <a:pt x="4377" y="21600"/>
                </a:lnTo>
                <a:cubicBezTo>
                  <a:pt x="5472" y="21600"/>
                  <a:pt x="6220" y="20728"/>
                  <a:pt x="6220" y="19742"/>
                </a:cubicBezTo>
                <a:cubicBezTo>
                  <a:pt x="6220" y="18638"/>
                  <a:pt x="5357" y="17826"/>
                  <a:pt x="4377" y="17826"/>
                </a:cubicBezTo>
                <a:lnTo>
                  <a:pt x="3744" y="17826"/>
                </a:lnTo>
                <a:lnTo>
                  <a:pt x="3744" y="17186"/>
                </a:lnTo>
                <a:cubicBezTo>
                  <a:pt x="3744" y="16838"/>
                  <a:pt x="4031" y="16548"/>
                  <a:pt x="4377" y="16548"/>
                </a:cubicBezTo>
                <a:lnTo>
                  <a:pt x="10138" y="16548"/>
                </a:lnTo>
                <a:lnTo>
                  <a:pt x="10138" y="17826"/>
                </a:lnTo>
                <a:lnTo>
                  <a:pt x="9504" y="17826"/>
                </a:lnTo>
                <a:cubicBezTo>
                  <a:pt x="8410" y="17826"/>
                  <a:pt x="7604" y="18697"/>
                  <a:pt x="7604" y="19742"/>
                </a:cubicBezTo>
                <a:cubicBezTo>
                  <a:pt x="7604" y="20787"/>
                  <a:pt x="8467" y="21600"/>
                  <a:pt x="9504" y="21600"/>
                </a:cubicBezTo>
                <a:lnTo>
                  <a:pt x="11981" y="21600"/>
                </a:lnTo>
                <a:cubicBezTo>
                  <a:pt x="13076" y="21600"/>
                  <a:pt x="13883" y="20728"/>
                  <a:pt x="13883" y="19742"/>
                </a:cubicBezTo>
                <a:cubicBezTo>
                  <a:pt x="13883" y="18638"/>
                  <a:pt x="13018" y="17826"/>
                  <a:pt x="11981" y="17826"/>
                </a:cubicBezTo>
                <a:lnTo>
                  <a:pt x="11347" y="17826"/>
                </a:lnTo>
                <a:lnTo>
                  <a:pt x="11347" y="16548"/>
                </a:lnTo>
                <a:lnTo>
                  <a:pt x="17108" y="16548"/>
                </a:lnTo>
                <a:cubicBezTo>
                  <a:pt x="17453" y="16548"/>
                  <a:pt x="17740" y="16838"/>
                  <a:pt x="17740" y="17186"/>
                </a:cubicBezTo>
                <a:lnTo>
                  <a:pt x="17740" y="17826"/>
                </a:lnTo>
                <a:lnTo>
                  <a:pt x="17108" y="17826"/>
                </a:lnTo>
                <a:cubicBezTo>
                  <a:pt x="16013" y="17826"/>
                  <a:pt x="15265" y="18697"/>
                  <a:pt x="15265" y="19742"/>
                </a:cubicBezTo>
                <a:cubicBezTo>
                  <a:pt x="15265" y="20787"/>
                  <a:pt x="16071" y="21600"/>
                  <a:pt x="17108" y="21600"/>
                </a:cubicBezTo>
                <a:lnTo>
                  <a:pt x="19642" y="21600"/>
                </a:lnTo>
                <a:cubicBezTo>
                  <a:pt x="20679" y="21600"/>
                  <a:pt x="21485" y="20728"/>
                  <a:pt x="21485" y="19742"/>
                </a:cubicBezTo>
                <a:cubicBezTo>
                  <a:pt x="21485" y="18638"/>
                  <a:pt x="20622" y="17826"/>
                  <a:pt x="19642" y="17826"/>
                </a:cubicBezTo>
                <a:lnTo>
                  <a:pt x="18951" y="17826"/>
                </a:lnTo>
                <a:lnTo>
                  <a:pt x="18951" y="17186"/>
                </a:lnTo>
                <a:cubicBezTo>
                  <a:pt x="18951" y="16084"/>
                  <a:pt x="18144" y="15271"/>
                  <a:pt x="17108" y="15271"/>
                </a:cubicBezTo>
                <a:lnTo>
                  <a:pt x="11347" y="15271"/>
                </a:lnTo>
                <a:lnTo>
                  <a:pt x="11347" y="13994"/>
                </a:lnTo>
                <a:lnTo>
                  <a:pt x="13191" y="13994"/>
                </a:lnTo>
                <a:cubicBezTo>
                  <a:pt x="14285" y="13994"/>
                  <a:pt x="15150" y="13122"/>
                  <a:pt x="15150" y="12077"/>
                </a:cubicBezTo>
                <a:lnTo>
                  <a:pt x="15150" y="9464"/>
                </a:lnTo>
                <a:cubicBezTo>
                  <a:pt x="15150" y="8419"/>
                  <a:pt x="14285" y="7606"/>
                  <a:pt x="13191" y="7606"/>
                </a:cubicBezTo>
                <a:lnTo>
                  <a:pt x="11347" y="7606"/>
                </a:lnTo>
                <a:lnTo>
                  <a:pt x="11347" y="6270"/>
                </a:lnTo>
                <a:lnTo>
                  <a:pt x="17164" y="6270"/>
                </a:lnTo>
                <a:cubicBezTo>
                  <a:pt x="18260" y="6270"/>
                  <a:pt x="19066" y="5400"/>
                  <a:pt x="19066" y="4412"/>
                </a:cubicBezTo>
                <a:lnTo>
                  <a:pt x="19066" y="3774"/>
                </a:lnTo>
                <a:lnTo>
                  <a:pt x="19700" y="3774"/>
                </a:lnTo>
                <a:cubicBezTo>
                  <a:pt x="20794" y="3774"/>
                  <a:pt x="21600" y="2903"/>
                  <a:pt x="21600" y="1858"/>
                </a:cubicBezTo>
                <a:cubicBezTo>
                  <a:pt x="21600" y="756"/>
                  <a:pt x="20737" y="0"/>
                  <a:pt x="19700" y="0"/>
                </a:cubicBezTo>
                <a:lnTo>
                  <a:pt x="17164" y="0"/>
                </a:lnTo>
                <a:cubicBezTo>
                  <a:pt x="16128" y="0"/>
                  <a:pt x="15321" y="872"/>
                  <a:pt x="15321" y="1858"/>
                </a:cubicBezTo>
                <a:cubicBezTo>
                  <a:pt x="15321" y="2962"/>
                  <a:pt x="16186" y="3774"/>
                  <a:pt x="17164" y="3774"/>
                </a:cubicBezTo>
                <a:lnTo>
                  <a:pt x="17856" y="3774"/>
                </a:lnTo>
                <a:lnTo>
                  <a:pt x="17856" y="4412"/>
                </a:lnTo>
                <a:cubicBezTo>
                  <a:pt x="17856" y="4760"/>
                  <a:pt x="17569" y="5052"/>
                  <a:pt x="17164" y="5052"/>
                </a:cubicBezTo>
                <a:lnTo>
                  <a:pt x="11405" y="5052"/>
                </a:lnTo>
                <a:lnTo>
                  <a:pt x="11405" y="3774"/>
                </a:lnTo>
                <a:lnTo>
                  <a:pt x="12096" y="3774"/>
                </a:lnTo>
                <a:cubicBezTo>
                  <a:pt x="13133" y="3774"/>
                  <a:pt x="13939" y="2903"/>
                  <a:pt x="13939" y="1858"/>
                </a:cubicBezTo>
                <a:cubicBezTo>
                  <a:pt x="13939" y="756"/>
                  <a:pt x="13076" y="0"/>
                  <a:pt x="12096" y="0"/>
                </a:cubicBezTo>
                <a:lnTo>
                  <a:pt x="9562" y="0"/>
                </a:lnTo>
                <a:cubicBezTo>
                  <a:pt x="8467" y="0"/>
                  <a:pt x="7661" y="872"/>
                  <a:pt x="7661" y="1858"/>
                </a:cubicBezTo>
                <a:cubicBezTo>
                  <a:pt x="7661" y="2962"/>
                  <a:pt x="8526" y="3774"/>
                  <a:pt x="9562" y="3774"/>
                </a:cubicBezTo>
                <a:lnTo>
                  <a:pt x="10195" y="3774"/>
                </a:lnTo>
                <a:lnTo>
                  <a:pt x="10195" y="5052"/>
                </a:lnTo>
                <a:lnTo>
                  <a:pt x="4436" y="5052"/>
                </a:lnTo>
                <a:cubicBezTo>
                  <a:pt x="4090" y="5052"/>
                  <a:pt x="3801" y="4760"/>
                  <a:pt x="3801" y="4412"/>
                </a:cubicBezTo>
                <a:lnTo>
                  <a:pt x="3801" y="3774"/>
                </a:lnTo>
                <a:lnTo>
                  <a:pt x="4436" y="3774"/>
                </a:lnTo>
                <a:cubicBezTo>
                  <a:pt x="5529" y="3774"/>
                  <a:pt x="6335" y="2903"/>
                  <a:pt x="6335" y="1858"/>
                </a:cubicBezTo>
                <a:cubicBezTo>
                  <a:pt x="6335" y="756"/>
                  <a:pt x="5472" y="0"/>
                  <a:pt x="44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6172" name="Google Shape;6172;p44"/>
          <p:cNvGrpSpPr/>
          <p:nvPr/>
        </p:nvGrpSpPr>
        <p:grpSpPr>
          <a:xfrm>
            <a:off x="5038266" y="5689078"/>
            <a:ext cx="886826" cy="886230"/>
            <a:chOff x="0" y="-1"/>
            <a:chExt cx="886825" cy="886228"/>
          </a:xfrm>
        </p:grpSpPr>
        <p:sp>
          <p:nvSpPr>
            <p:cNvPr id="6173" name="Google Shape;6173;p44"/>
            <p:cNvSpPr/>
            <p:nvPr/>
          </p:nvSpPr>
          <p:spPr>
            <a:xfrm>
              <a:off x="0" y="-1"/>
              <a:ext cx="886825" cy="886228"/>
            </a:xfrm>
            <a:custGeom>
              <a:rect b="b" l="l" r="r" t="t"/>
              <a:pathLst>
                <a:path extrusionOk="0" h="21600" w="21600">
                  <a:moveTo>
                    <a:pt x="18972" y="2574"/>
                  </a:moveTo>
                  <a:lnTo>
                    <a:pt x="18972" y="14010"/>
                  </a:lnTo>
                  <a:lnTo>
                    <a:pt x="2516" y="14010"/>
                  </a:lnTo>
                  <a:lnTo>
                    <a:pt x="2516" y="2574"/>
                  </a:lnTo>
                  <a:close/>
                  <a:moveTo>
                    <a:pt x="10115" y="15209"/>
                  </a:moveTo>
                  <a:lnTo>
                    <a:pt x="10115" y="16525"/>
                  </a:lnTo>
                  <a:lnTo>
                    <a:pt x="9372" y="16525"/>
                  </a:lnTo>
                  <a:lnTo>
                    <a:pt x="9887" y="15209"/>
                  </a:lnTo>
                  <a:close/>
                  <a:moveTo>
                    <a:pt x="11601" y="15209"/>
                  </a:moveTo>
                  <a:lnTo>
                    <a:pt x="12114" y="16525"/>
                  </a:lnTo>
                  <a:lnTo>
                    <a:pt x="11372" y="16525"/>
                  </a:lnTo>
                  <a:lnTo>
                    <a:pt x="11372" y="15209"/>
                  </a:lnTo>
                  <a:close/>
                  <a:moveTo>
                    <a:pt x="10801" y="0"/>
                  </a:moveTo>
                  <a:cubicBezTo>
                    <a:pt x="10458" y="0"/>
                    <a:pt x="10172" y="287"/>
                    <a:pt x="10172" y="630"/>
                  </a:cubicBezTo>
                  <a:lnTo>
                    <a:pt x="10172" y="1316"/>
                  </a:lnTo>
                  <a:lnTo>
                    <a:pt x="686" y="1316"/>
                  </a:lnTo>
                  <a:cubicBezTo>
                    <a:pt x="287" y="1316"/>
                    <a:pt x="0" y="1601"/>
                    <a:pt x="0" y="1944"/>
                  </a:cubicBezTo>
                  <a:cubicBezTo>
                    <a:pt x="0" y="2287"/>
                    <a:pt x="287" y="2574"/>
                    <a:pt x="686" y="2574"/>
                  </a:cubicBezTo>
                  <a:lnTo>
                    <a:pt x="1315" y="2574"/>
                  </a:lnTo>
                  <a:lnTo>
                    <a:pt x="1315" y="14010"/>
                  </a:lnTo>
                  <a:lnTo>
                    <a:pt x="686" y="14010"/>
                  </a:lnTo>
                  <a:cubicBezTo>
                    <a:pt x="343" y="14010"/>
                    <a:pt x="58" y="14295"/>
                    <a:pt x="58" y="14696"/>
                  </a:cubicBezTo>
                  <a:cubicBezTo>
                    <a:pt x="58" y="15039"/>
                    <a:pt x="343" y="15324"/>
                    <a:pt x="686" y="15324"/>
                  </a:cubicBezTo>
                  <a:lnTo>
                    <a:pt x="8630" y="15324"/>
                  </a:lnTo>
                  <a:lnTo>
                    <a:pt x="6457" y="20756"/>
                  </a:lnTo>
                  <a:cubicBezTo>
                    <a:pt x="6343" y="21099"/>
                    <a:pt x="6457" y="21442"/>
                    <a:pt x="6800" y="21556"/>
                  </a:cubicBezTo>
                  <a:cubicBezTo>
                    <a:pt x="6898" y="21585"/>
                    <a:pt x="6992" y="21600"/>
                    <a:pt x="7079" y="21600"/>
                  </a:cubicBezTo>
                  <a:cubicBezTo>
                    <a:pt x="7349" y="21600"/>
                    <a:pt x="7558" y="21460"/>
                    <a:pt x="7601" y="21157"/>
                  </a:cubicBezTo>
                  <a:lnTo>
                    <a:pt x="8973" y="17841"/>
                  </a:lnTo>
                  <a:lnTo>
                    <a:pt x="10172" y="17841"/>
                  </a:lnTo>
                  <a:lnTo>
                    <a:pt x="10172" y="19671"/>
                  </a:lnTo>
                  <a:cubicBezTo>
                    <a:pt x="10172" y="20014"/>
                    <a:pt x="10458" y="20299"/>
                    <a:pt x="10801" y="20299"/>
                  </a:cubicBezTo>
                  <a:cubicBezTo>
                    <a:pt x="11200" y="20299"/>
                    <a:pt x="11487" y="20014"/>
                    <a:pt x="11487" y="19671"/>
                  </a:cubicBezTo>
                  <a:lnTo>
                    <a:pt x="11487" y="17841"/>
                  </a:lnTo>
                  <a:lnTo>
                    <a:pt x="12687" y="17841"/>
                  </a:lnTo>
                  <a:lnTo>
                    <a:pt x="14058" y="21157"/>
                  </a:lnTo>
                  <a:cubicBezTo>
                    <a:pt x="14144" y="21460"/>
                    <a:pt x="14361" y="21600"/>
                    <a:pt x="14586" y="21600"/>
                  </a:cubicBezTo>
                  <a:cubicBezTo>
                    <a:pt x="14659" y="21600"/>
                    <a:pt x="14731" y="21585"/>
                    <a:pt x="14800" y="21556"/>
                  </a:cubicBezTo>
                  <a:cubicBezTo>
                    <a:pt x="15201" y="21386"/>
                    <a:pt x="15315" y="21043"/>
                    <a:pt x="15201" y="20756"/>
                  </a:cubicBezTo>
                  <a:lnTo>
                    <a:pt x="13030" y="15324"/>
                  </a:lnTo>
                  <a:lnTo>
                    <a:pt x="20972" y="15324"/>
                  </a:lnTo>
                  <a:cubicBezTo>
                    <a:pt x="21315" y="15324"/>
                    <a:pt x="21600" y="15039"/>
                    <a:pt x="21600" y="14696"/>
                  </a:cubicBezTo>
                  <a:cubicBezTo>
                    <a:pt x="21600" y="14295"/>
                    <a:pt x="21315" y="14010"/>
                    <a:pt x="20972" y="14010"/>
                  </a:cubicBezTo>
                  <a:lnTo>
                    <a:pt x="20287" y="14010"/>
                  </a:lnTo>
                  <a:lnTo>
                    <a:pt x="20287" y="2574"/>
                  </a:lnTo>
                  <a:lnTo>
                    <a:pt x="20972" y="2574"/>
                  </a:lnTo>
                  <a:cubicBezTo>
                    <a:pt x="21315" y="2574"/>
                    <a:pt x="21600" y="2287"/>
                    <a:pt x="21600" y="1944"/>
                  </a:cubicBezTo>
                  <a:cubicBezTo>
                    <a:pt x="21600" y="1601"/>
                    <a:pt x="21315" y="1316"/>
                    <a:pt x="20972" y="1316"/>
                  </a:cubicBezTo>
                  <a:lnTo>
                    <a:pt x="11428" y="1316"/>
                  </a:lnTo>
                  <a:lnTo>
                    <a:pt x="11428" y="630"/>
                  </a:lnTo>
                  <a:cubicBezTo>
                    <a:pt x="11428" y="287"/>
                    <a:pt x="11144"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74" name="Google Shape;6174;p44"/>
            <p:cNvSpPr/>
            <p:nvPr/>
          </p:nvSpPr>
          <p:spPr>
            <a:xfrm>
              <a:off x="154890" y="370694"/>
              <a:ext cx="157201" cy="154817"/>
            </a:xfrm>
            <a:custGeom>
              <a:rect b="b" l="l" r="r" t="t"/>
              <a:pathLst>
                <a:path extrusionOk="0" h="21600" w="21600">
                  <a:moveTo>
                    <a:pt x="14182" y="6878"/>
                  </a:moveTo>
                  <a:lnTo>
                    <a:pt x="14182" y="14400"/>
                  </a:lnTo>
                  <a:lnTo>
                    <a:pt x="7091" y="14400"/>
                  </a:lnTo>
                  <a:lnTo>
                    <a:pt x="7091" y="6878"/>
                  </a:lnTo>
                  <a:close/>
                  <a:moveTo>
                    <a:pt x="3540" y="0"/>
                  </a:moveTo>
                  <a:cubicBezTo>
                    <a:pt x="1606" y="0"/>
                    <a:pt x="0" y="1631"/>
                    <a:pt x="0" y="3595"/>
                  </a:cubicBezTo>
                  <a:lnTo>
                    <a:pt x="0" y="18005"/>
                  </a:lnTo>
                  <a:cubicBezTo>
                    <a:pt x="0" y="19969"/>
                    <a:pt x="1606" y="21600"/>
                    <a:pt x="3540" y="21600"/>
                  </a:cubicBezTo>
                  <a:lnTo>
                    <a:pt x="18049" y="21600"/>
                  </a:lnTo>
                  <a:cubicBezTo>
                    <a:pt x="19983" y="21600"/>
                    <a:pt x="21600" y="19969"/>
                    <a:pt x="21600" y="18005"/>
                  </a:cubicBezTo>
                  <a:lnTo>
                    <a:pt x="21600" y="3595"/>
                  </a:lnTo>
                  <a:cubicBezTo>
                    <a:pt x="21600" y="1631"/>
                    <a:pt x="19983" y="0"/>
                    <a:pt x="180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75" name="Google Shape;6175;p44"/>
            <p:cNvSpPr/>
            <p:nvPr/>
          </p:nvSpPr>
          <p:spPr>
            <a:xfrm>
              <a:off x="363695" y="265100"/>
              <a:ext cx="157200" cy="260411"/>
            </a:xfrm>
            <a:custGeom>
              <a:rect b="b" l="l" r="r" t="t"/>
              <a:pathLst>
                <a:path extrusionOk="0" h="21600" w="21600">
                  <a:moveTo>
                    <a:pt x="14182" y="4089"/>
                  </a:moveTo>
                  <a:lnTo>
                    <a:pt x="14182" y="16930"/>
                  </a:lnTo>
                  <a:lnTo>
                    <a:pt x="7091" y="16930"/>
                  </a:lnTo>
                  <a:lnTo>
                    <a:pt x="7091" y="4089"/>
                  </a:lnTo>
                  <a:close/>
                  <a:moveTo>
                    <a:pt x="3868" y="0"/>
                  </a:moveTo>
                  <a:cubicBezTo>
                    <a:pt x="1606" y="0"/>
                    <a:pt x="0" y="976"/>
                    <a:pt x="0" y="2143"/>
                  </a:cubicBezTo>
                  <a:lnTo>
                    <a:pt x="0" y="19463"/>
                  </a:lnTo>
                  <a:cubicBezTo>
                    <a:pt x="0" y="20630"/>
                    <a:pt x="1606" y="21600"/>
                    <a:pt x="3868" y="21600"/>
                  </a:cubicBezTo>
                  <a:lnTo>
                    <a:pt x="17722" y="21600"/>
                  </a:lnTo>
                  <a:lnTo>
                    <a:pt x="17722" y="21409"/>
                  </a:lnTo>
                  <a:cubicBezTo>
                    <a:pt x="19983" y="21409"/>
                    <a:pt x="21600" y="20433"/>
                    <a:pt x="21600" y="19265"/>
                  </a:cubicBezTo>
                  <a:lnTo>
                    <a:pt x="21600" y="2143"/>
                  </a:lnTo>
                  <a:cubicBezTo>
                    <a:pt x="21600" y="976"/>
                    <a:pt x="19983" y="0"/>
                    <a:pt x="177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76" name="Google Shape;6176;p44"/>
            <p:cNvSpPr/>
            <p:nvPr/>
          </p:nvSpPr>
          <p:spPr>
            <a:xfrm>
              <a:off x="570117" y="157198"/>
              <a:ext cx="157200" cy="366005"/>
            </a:xfrm>
            <a:custGeom>
              <a:rect b="b" l="l" r="r" t="t"/>
              <a:pathLst>
                <a:path extrusionOk="0" h="21600" w="21600">
                  <a:moveTo>
                    <a:pt x="14509" y="3186"/>
                  </a:moveTo>
                  <a:lnTo>
                    <a:pt x="14509" y="18691"/>
                  </a:lnTo>
                  <a:lnTo>
                    <a:pt x="7418" y="18691"/>
                  </a:lnTo>
                  <a:lnTo>
                    <a:pt x="7418" y="3186"/>
                  </a:lnTo>
                  <a:close/>
                  <a:moveTo>
                    <a:pt x="3551" y="0"/>
                  </a:moveTo>
                  <a:cubicBezTo>
                    <a:pt x="1617" y="0"/>
                    <a:pt x="0" y="694"/>
                    <a:pt x="0" y="1525"/>
                  </a:cubicBezTo>
                  <a:lnTo>
                    <a:pt x="0" y="20075"/>
                  </a:lnTo>
                  <a:cubicBezTo>
                    <a:pt x="0" y="20906"/>
                    <a:pt x="1617" y="21600"/>
                    <a:pt x="3551" y="21600"/>
                  </a:cubicBezTo>
                  <a:lnTo>
                    <a:pt x="18049" y="21600"/>
                  </a:lnTo>
                  <a:cubicBezTo>
                    <a:pt x="19983" y="21600"/>
                    <a:pt x="21600" y="20906"/>
                    <a:pt x="21600" y="20075"/>
                  </a:cubicBezTo>
                  <a:lnTo>
                    <a:pt x="21600" y="1525"/>
                  </a:lnTo>
                  <a:cubicBezTo>
                    <a:pt x="21600" y="694"/>
                    <a:pt x="19983" y="0"/>
                    <a:pt x="180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6177" name="Google Shape;6177;p44"/>
          <p:cNvSpPr/>
          <p:nvPr/>
        </p:nvSpPr>
        <p:spPr>
          <a:xfrm>
            <a:off x="10753737" y="3511626"/>
            <a:ext cx="668704" cy="882060"/>
          </a:xfrm>
          <a:custGeom>
            <a:rect b="b" l="l" r="r" t="t"/>
            <a:pathLst>
              <a:path extrusionOk="0" h="21600" w="21157">
                <a:moveTo>
                  <a:pt x="10616" y="3791"/>
                </a:moveTo>
                <a:cubicBezTo>
                  <a:pt x="11507" y="3791"/>
                  <a:pt x="12249" y="4366"/>
                  <a:pt x="12249" y="5055"/>
                </a:cubicBezTo>
                <a:cubicBezTo>
                  <a:pt x="12249" y="5801"/>
                  <a:pt x="11507" y="6375"/>
                  <a:pt x="10616" y="6375"/>
                </a:cubicBezTo>
                <a:cubicBezTo>
                  <a:pt x="9650" y="6375"/>
                  <a:pt x="8908" y="5801"/>
                  <a:pt x="8908" y="5055"/>
                </a:cubicBezTo>
                <a:cubicBezTo>
                  <a:pt x="8908" y="4366"/>
                  <a:pt x="9650" y="3791"/>
                  <a:pt x="10616" y="3791"/>
                </a:cubicBezTo>
                <a:close/>
                <a:moveTo>
                  <a:pt x="10616" y="7639"/>
                </a:moveTo>
                <a:cubicBezTo>
                  <a:pt x="12843" y="7639"/>
                  <a:pt x="14699" y="9076"/>
                  <a:pt x="14699" y="10799"/>
                </a:cubicBezTo>
                <a:lnTo>
                  <a:pt x="14699" y="11488"/>
                </a:lnTo>
                <a:lnTo>
                  <a:pt x="6533" y="11488"/>
                </a:lnTo>
                <a:lnTo>
                  <a:pt x="6533" y="10799"/>
                </a:lnTo>
                <a:cubicBezTo>
                  <a:pt x="6533" y="9017"/>
                  <a:pt x="8390" y="7639"/>
                  <a:pt x="10616" y="7639"/>
                </a:cubicBezTo>
                <a:close/>
                <a:moveTo>
                  <a:pt x="10699" y="1211"/>
                </a:moveTo>
                <a:cubicBezTo>
                  <a:pt x="15741" y="1211"/>
                  <a:pt x="19670" y="4409"/>
                  <a:pt x="19670" y="8157"/>
                </a:cubicBezTo>
                <a:cubicBezTo>
                  <a:pt x="19670" y="10110"/>
                  <a:pt x="18631" y="11948"/>
                  <a:pt x="16777" y="13270"/>
                </a:cubicBezTo>
                <a:cubicBezTo>
                  <a:pt x="16553" y="13500"/>
                  <a:pt x="16332" y="13615"/>
                  <a:pt x="16035" y="13671"/>
                </a:cubicBezTo>
                <a:cubicBezTo>
                  <a:pt x="15514" y="14074"/>
                  <a:pt x="14921" y="14419"/>
                  <a:pt x="14772" y="15108"/>
                </a:cubicBezTo>
                <a:lnTo>
                  <a:pt x="11431" y="15108"/>
                </a:lnTo>
                <a:lnTo>
                  <a:pt x="11431" y="12752"/>
                </a:lnTo>
                <a:lnTo>
                  <a:pt x="15514" y="12752"/>
                </a:lnTo>
                <a:cubicBezTo>
                  <a:pt x="15960" y="12752"/>
                  <a:pt x="16332" y="12466"/>
                  <a:pt x="16332" y="12121"/>
                </a:cubicBezTo>
                <a:lnTo>
                  <a:pt x="16332" y="10799"/>
                </a:lnTo>
                <a:cubicBezTo>
                  <a:pt x="16332" y="9017"/>
                  <a:pt x="15069" y="7524"/>
                  <a:pt x="13064" y="6778"/>
                </a:cubicBezTo>
                <a:cubicBezTo>
                  <a:pt x="13660" y="6375"/>
                  <a:pt x="13957" y="5801"/>
                  <a:pt x="13957" y="5170"/>
                </a:cubicBezTo>
                <a:cubicBezTo>
                  <a:pt x="13957" y="3791"/>
                  <a:pt x="12470" y="2641"/>
                  <a:pt x="10689" y="2641"/>
                </a:cubicBezTo>
                <a:cubicBezTo>
                  <a:pt x="8908" y="2641"/>
                  <a:pt x="7424" y="3791"/>
                  <a:pt x="7424" y="5170"/>
                </a:cubicBezTo>
                <a:cubicBezTo>
                  <a:pt x="7424" y="5801"/>
                  <a:pt x="7721" y="6375"/>
                  <a:pt x="8241" y="6778"/>
                </a:cubicBezTo>
                <a:cubicBezTo>
                  <a:pt x="6312" y="7524"/>
                  <a:pt x="5049" y="9017"/>
                  <a:pt x="5049" y="10799"/>
                </a:cubicBezTo>
                <a:lnTo>
                  <a:pt x="5049" y="12121"/>
                </a:lnTo>
                <a:cubicBezTo>
                  <a:pt x="5049" y="12466"/>
                  <a:pt x="5419" y="12752"/>
                  <a:pt x="5866" y="12752"/>
                </a:cubicBezTo>
                <a:lnTo>
                  <a:pt x="9947" y="12752"/>
                </a:lnTo>
                <a:lnTo>
                  <a:pt x="9947" y="15338"/>
                </a:lnTo>
                <a:lnTo>
                  <a:pt x="6460" y="15338"/>
                </a:lnTo>
                <a:lnTo>
                  <a:pt x="6460" y="15281"/>
                </a:lnTo>
                <a:cubicBezTo>
                  <a:pt x="6236" y="14475"/>
                  <a:pt x="5716" y="14131"/>
                  <a:pt x="5122" y="13786"/>
                </a:cubicBezTo>
                <a:cubicBezTo>
                  <a:pt x="4973" y="13615"/>
                  <a:pt x="4677" y="13500"/>
                  <a:pt x="4380" y="13270"/>
                </a:cubicBezTo>
                <a:cubicBezTo>
                  <a:pt x="2229" y="11662"/>
                  <a:pt x="1338" y="9364"/>
                  <a:pt x="1783" y="7064"/>
                </a:cubicBezTo>
                <a:cubicBezTo>
                  <a:pt x="2377" y="4077"/>
                  <a:pt x="5716" y="1607"/>
                  <a:pt x="9577" y="1262"/>
                </a:cubicBezTo>
                <a:cubicBezTo>
                  <a:pt x="9956" y="1227"/>
                  <a:pt x="10331" y="1211"/>
                  <a:pt x="10699" y="1211"/>
                </a:cubicBezTo>
                <a:close/>
                <a:moveTo>
                  <a:pt x="14699" y="16545"/>
                </a:moveTo>
                <a:lnTo>
                  <a:pt x="14699" y="17176"/>
                </a:lnTo>
                <a:cubicBezTo>
                  <a:pt x="14699" y="17579"/>
                  <a:pt x="14327" y="17865"/>
                  <a:pt x="13882" y="17865"/>
                </a:cubicBezTo>
                <a:lnTo>
                  <a:pt x="7351" y="17865"/>
                </a:lnTo>
                <a:cubicBezTo>
                  <a:pt x="6905" y="17865"/>
                  <a:pt x="6533" y="17579"/>
                  <a:pt x="6533" y="17176"/>
                </a:cubicBezTo>
                <a:lnTo>
                  <a:pt x="6533" y="16545"/>
                </a:lnTo>
                <a:close/>
                <a:moveTo>
                  <a:pt x="12991" y="19073"/>
                </a:moveTo>
                <a:lnTo>
                  <a:pt x="12991" y="19704"/>
                </a:lnTo>
                <a:cubicBezTo>
                  <a:pt x="12991" y="20048"/>
                  <a:pt x="12619" y="20393"/>
                  <a:pt x="12173" y="20393"/>
                </a:cubicBezTo>
                <a:lnTo>
                  <a:pt x="8908" y="20393"/>
                </a:lnTo>
                <a:cubicBezTo>
                  <a:pt x="8463" y="20393"/>
                  <a:pt x="8093" y="20048"/>
                  <a:pt x="8093" y="19704"/>
                </a:cubicBezTo>
                <a:lnTo>
                  <a:pt x="8093" y="19073"/>
                </a:lnTo>
                <a:close/>
                <a:moveTo>
                  <a:pt x="10538" y="0"/>
                </a:moveTo>
                <a:cubicBezTo>
                  <a:pt x="10124" y="0"/>
                  <a:pt x="9704" y="18"/>
                  <a:pt x="9280" y="57"/>
                </a:cubicBezTo>
                <a:cubicBezTo>
                  <a:pt x="4677" y="458"/>
                  <a:pt x="893" y="3332"/>
                  <a:pt x="151" y="6893"/>
                </a:cubicBezTo>
                <a:cubicBezTo>
                  <a:pt x="-443" y="9535"/>
                  <a:pt x="744" y="12236"/>
                  <a:pt x="3268" y="14131"/>
                </a:cubicBezTo>
                <a:cubicBezTo>
                  <a:pt x="3638" y="14360"/>
                  <a:pt x="3934" y="14534"/>
                  <a:pt x="4083" y="14705"/>
                </a:cubicBezTo>
                <a:cubicBezTo>
                  <a:pt x="4752" y="15108"/>
                  <a:pt x="4825" y="15223"/>
                  <a:pt x="4825" y="15856"/>
                </a:cubicBezTo>
                <a:lnTo>
                  <a:pt x="4825" y="17120"/>
                </a:lnTo>
                <a:cubicBezTo>
                  <a:pt x="4825" y="17924"/>
                  <a:pt x="5494" y="18670"/>
                  <a:pt x="6533" y="18958"/>
                </a:cubicBezTo>
                <a:lnTo>
                  <a:pt x="6533" y="19647"/>
                </a:lnTo>
                <a:cubicBezTo>
                  <a:pt x="6533" y="20796"/>
                  <a:pt x="7648" y="21600"/>
                  <a:pt x="8908" y="21600"/>
                </a:cubicBezTo>
                <a:lnTo>
                  <a:pt x="12173" y="21600"/>
                </a:lnTo>
                <a:cubicBezTo>
                  <a:pt x="13585" y="21600"/>
                  <a:pt x="14624" y="20737"/>
                  <a:pt x="14624" y="19704"/>
                </a:cubicBezTo>
                <a:lnTo>
                  <a:pt x="14624" y="19014"/>
                </a:lnTo>
                <a:cubicBezTo>
                  <a:pt x="15514" y="18728"/>
                  <a:pt x="16256" y="18095"/>
                  <a:pt x="16256" y="17234"/>
                </a:cubicBezTo>
                <a:lnTo>
                  <a:pt x="16256" y="15912"/>
                </a:lnTo>
                <a:cubicBezTo>
                  <a:pt x="16256" y="15281"/>
                  <a:pt x="16332" y="15223"/>
                  <a:pt x="16999" y="14763"/>
                </a:cubicBezTo>
                <a:cubicBezTo>
                  <a:pt x="17222" y="14649"/>
                  <a:pt x="17444" y="14475"/>
                  <a:pt x="17816" y="14246"/>
                </a:cubicBezTo>
                <a:cubicBezTo>
                  <a:pt x="19967" y="12696"/>
                  <a:pt x="21157" y="10513"/>
                  <a:pt x="21157" y="8213"/>
                </a:cubicBezTo>
                <a:cubicBezTo>
                  <a:pt x="21157" y="3757"/>
                  <a:pt x="16485" y="0"/>
                  <a:pt x="105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78" name="Google Shape;6178;p44"/>
          <p:cNvSpPr/>
          <p:nvPr/>
        </p:nvSpPr>
        <p:spPr>
          <a:xfrm>
            <a:off x="10641714" y="4558552"/>
            <a:ext cx="879192" cy="878633"/>
          </a:xfrm>
          <a:custGeom>
            <a:rect b="b" l="l" r="r" t="t"/>
            <a:pathLst>
              <a:path extrusionOk="0" h="21600" w="20545">
                <a:moveTo>
                  <a:pt x="15089" y="3894"/>
                </a:moveTo>
                <a:cubicBezTo>
                  <a:pt x="15556" y="3894"/>
                  <a:pt x="16022" y="4081"/>
                  <a:pt x="16351" y="4456"/>
                </a:cubicBezTo>
                <a:cubicBezTo>
                  <a:pt x="17063" y="5148"/>
                  <a:pt x="17063" y="6358"/>
                  <a:pt x="16351" y="7108"/>
                </a:cubicBezTo>
                <a:lnTo>
                  <a:pt x="14926" y="8608"/>
                </a:lnTo>
                <a:cubicBezTo>
                  <a:pt x="14761" y="8723"/>
                  <a:pt x="14597" y="8897"/>
                  <a:pt x="14432" y="8954"/>
                </a:cubicBezTo>
                <a:cubicBezTo>
                  <a:pt x="14761" y="8262"/>
                  <a:pt x="14651" y="7398"/>
                  <a:pt x="14103" y="6821"/>
                </a:cubicBezTo>
                <a:cubicBezTo>
                  <a:pt x="13744" y="6444"/>
                  <a:pt x="13269" y="6239"/>
                  <a:pt x="12784" y="6239"/>
                </a:cubicBezTo>
                <a:cubicBezTo>
                  <a:pt x="12528" y="6239"/>
                  <a:pt x="12267" y="6296"/>
                  <a:pt x="12020" y="6416"/>
                </a:cubicBezTo>
                <a:cubicBezTo>
                  <a:pt x="12130" y="6243"/>
                  <a:pt x="12239" y="6070"/>
                  <a:pt x="12404" y="5955"/>
                </a:cubicBezTo>
                <a:lnTo>
                  <a:pt x="13830" y="4456"/>
                </a:lnTo>
                <a:cubicBezTo>
                  <a:pt x="14158" y="4081"/>
                  <a:pt x="14623" y="3894"/>
                  <a:pt x="15089" y="3894"/>
                </a:cubicBezTo>
                <a:close/>
                <a:moveTo>
                  <a:pt x="15173" y="1254"/>
                </a:moveTo>
                <a:cubicBezTo>
                  <a:pt x="16255" y="1254"/>
                  <a:pt x="17338" y="1688"/>
                  <a:pt x="18161" y="2552"/>
                </a:cubicBezTo>
                <a:cubicBezTo>
                  <a:pt x="19805" y="4282"/>
                  <a:pt x="19805" y="7108"/>
                  <a:pt x="18161" y="8838"/>
                </a:cubicBezTo>
                <a:lnTo>
                  <a:pt x="16680" y="10338"/>
                </a:lnTo>
                <a:cubicBezTo>
                  <a:pt x="15876" y="11184"/>
                  <a:pt x="14806" y="11636"/>
                  <a:pt x="13711" y="11636"/>
                </a:cubicBezTo>
                <a:cubicBezTo>
                  <a:pt x="13236" y="11636"/>
                  <a:pt x="12758" y="11551"/>
                  <a:pt x="12295" y="11376"/>
                </a:cubicBezTo>
                <a:lnTo>
                  <a:pt x="13281" y="10338"/>
                </a:lnTo>
                <a:cubicBezTo>
                  <a:pt x="13400" y="10352"/>
                  <a:pt x="13520" y="10360"/>
                  <a:pt x="13640" y="10360"/>
                </a:cubicBezTo>
                <a:cubicBezTo>
                  <a:pt x="14460" y="10360"/>
                  <a:pt x="15277" y="10027"/>
                  <a:pt x="15803" y="9474"/>
                </a:cubicBezTo>
                <a:lnTo>
                  <a:pt x="17228" y="7974"/>
                </a:lnTo>
                <a:cubicBezTo>
                  <a:pt x="18434" y="6762"/>
                  <a:pt x="18434" y="4743"/>
                  <a:pt x="17228" y="3475"/>
                </a:cubicBezTo>
                <a:cubicBezTo>
                  <a:pt x="16652" y="2869"/>
                  <a:pt x="15885" y="2567"/>
                  <a:pt x="15117" y="2567"/>
                </a:cubicBezTo>
                <a:cubicBezTo>
                  <a:pt x="14350" y="2567"/>
                  <a:pt x="13583" y="2869"/>
                  <a:pt x="13007" y="3475"/>
                </a:cubicBezTo>
                <a:lnTo>
                  <a:pt x="11526" y="5032"/>
                </a:lnTo>
                <a:cubicBezTo>
                  <a:pt x="10868" y="5724"/>
                  <a:pt x="10595" y="6762"/>
                  <a:pt x="10758" y="7685"/>
                </a:cubicBezTo>
                <a:lnTo>
                  <a:pt x="9772" y="8666"/>
                </a:lnTo>
                <a:cubicBezTo>
                  <a:pt x="9224" y="7108"/>
                  <a:pt x="9552" y="5320"/>
                  <a:pt x="10758" y="4051"/>
                </a:cubicBezTo>
                <a:lnTo>
                  <a:pt x="12183" y="2552"/>
                </a:lnTo>
                <a:cubicBezTo>
                  <a:pt x="13007" y="1688"/>
                  <a:pt x="14089" y="1254"/>
                  <a:pt x="15173" y="1254"/>
                </a:cubicBezTo>
                <a:close/>
                <a:moveTo>
                  <a:pt x="12869" y="7513"/>
                </a:moveTo>
                <a:cubicBezTo>
                  <a:pt x="13020" y="7513"/>
                  <a:pt x="13172" y="7570"/>
                  <a:pt x="13281" y="7685"/>
                </a:cubicBezTo>
                <a:cubicBezTo>
                  <a:pt x="13501" y="7916"/>
                  <a:pt x="13501" y="8320"/>
                  <a:pt x="13281" y="8551"/>
                </a:cubicBezTo>
                <a:lnTo>
                  <a:pt x="8127" y="13972"/>
                </a:lnTo>
                <a:cubicBezTo>
                  <a:pt x="8018" y="14058"/>
                  <a:pt x="7866" y="14102"/>
                  <a:pt x="7717" y="14102"/>
                </a:cubicBezTo>
                <a:cubicBezTo>
                  <a:pt x="7565" y="14102"/>
                  <a:pt x="7416" y="14058"/>
                  <a:pt x="7306" y="13972"/>
                </a:cubicBezTo>
                <a:cubicBezTo>
                  <a:pt x="7087" y="13741"/>
                  <a:pt x="7087" y="13280"/>
                  <a:pt x="7306" y="13108"/>
                </a:cubicBezTo>
                <a:lnTo>
                  <a:pt x="12458" y="7685"/>
                </a:lnTo>
                <a:cubicBezTo>
                  <a:pt x="12568" y="7570"/>
                  <a:pt x="12719" y="7513"/>
                  <a:pt x="12869" y="7513"/>
                </a:cubicBezTo>
                <a:close/>
                <a:moveTo>
                  <a:pt x="6044" y="12703"/>
                </a:moveTo>
                <a:cubicBezTo>
                  <a:pt x="5715" y="13454"/>
                  <a:pt x="5879" y="14318"/>
                  <a:pt x="6427" y="14894"/>
                </a:cubicBezTo>
                <a:cubicBezTo>
                  <a:pt x="6770" y="15255"/>
                  <a:pt x="7221" y="15436"/>
                  <a:pt x="7670" y="15436"/>
                </a:cubicBezTo>
                <a:cubicBezTo>
                  <a:pt x="7939" y="15436"/>
                  <a:pt x="8209" y="15370"/>
                  <a:pt x="8456" y="15240"/>
                </a:cubicBezTo>
                <a:cubicBezTo>
                  <a:pt x="8402" y="15471"/>
                  <a:pt x="8237" y="15586"/>
                  <a:pt x="8127" y="15760"/>
                </a:cubicBezTo>
                <a:lnTo>
                  <a:pt x="6702" y="17259"/>
                </a:lnTo>
                <a:cubicBezTo>
                  <a:pt x="6345" y="17635"/>
                  <a:pt x="5879" y="17822"/>
                  <a:pt x="5414" y="17822"/>
                </a:cubicBezTo>
                <a:cubicBezTo>
                  <a:pt x="4948" y="17822"/>
                  <a:pt x="4482" y="17635"/>
                  <a:pt x="4125" y="17259"/>
                </a:cubicBezTo>
                <a:cubicBezTo>
                  <a:pt x="3467" y="16568"/>
                  <a:pt x="3467" y="15299"/>
                  <a:pt x="4125" y="14607"/>
                </a:cubicBezTo>
                <a:lnTo>
                  <a:pt x="5606" y="13108"/>
                </a:lnTo>
                <a:cubicBezTo>
                  <a:pt x="5715" y="12934"/>
                  <a:pt x="5935" y="12818"/>
                  <a:pt x="6044" y="12703"/>
                </a:cubicBezTo>
                <a:close/>
                <a:moveTo>
                  <a:pt x="6794" y="10008"/>
                </a:moveTo>
                <a:cubicBezTo>
                  <a:pt x="7282" y="10008"/>
                  <a:pt x="7771" y="10098"/>
                  <a:pt x="8237" y="10281"/>
                </a:cubicBezTo>
                <a:lnTo>
                  <a:pt x="7306" y="11260"/>
                </a:lnTo>
                <a:cubicBezTo>
                  <a:pt x="7186" y="11246"/>
                  <a:pt x="7066" y="11238"/>
                  <a:pt x="6946" y="11238"/>
                </a:cubicBezTo>
                <a:cubicBezTo>
                  <a:pt x="6126" y="11238"/>
                  <a:pt x="5308" y="11573"/>
                  <a:pt x="4783" y="12126"/>
                </a:cubicBezTo>
                <a:lnTo>
                  <a:pt x="3304" y="13684"/>
                </a:lnTo>
                <a:cubicBezTo>
                  <a:pt x="2152" y="14894"/>
                  <a:pt x="2152" y="16914"/>
                  <a:pt x="3304" y="18124"/>
                </a:cubicBezTo>
                <a:cubicBezTo>
                  <a:pt x="3906" y="18730"/>
                  <a:pt x="4687" y="19033"/>
                  <a:pt x="5461" y="19033"/>
                </a:cubicBezTo>
                <a:cubicBezTo>
                  <a:pt x="6236" y="19033"/>
                  <a:pt x="7003" y="18730"/>
                  <a:pt x="7579" y="18124"/>
                </a:cubicBezTo>
                <a:lnTo>
                  <a:pt x="9004" y="16624"/>
                </a:lnTo>
                <a:cubicBezTo>
                  <a:pt x="9718" y="15876"/>
                  <a:pt x="9991" y="14894"/>
                  <a:pt x="9827" y="13972"/>
                </a:cubicBezTo>
                <a:lnTo>
                  <a:pt x="10814" y="12934"/>
                </a:lnTo>
                <a:cubicBezTo>
                  <a:pt x="11362" y="14548"/>
                  <a:pt x="11033" y="16337"/>
                  <a:pt x="9827" y="17547"/>
                </a:cubicBezTo>
                <a:lnTo>
                  <a:pt x="8402" y="19048"/>
                </a:lnTo>
                <a:cubicBezTo>
                  <a:pt x="7579" y="19912"/>
                  <a:pt x="6497" y="20344"/>
                  <a:pt x="5414" y="20344"/>
                </a:cubicBezTo>
                <a:cubicBezTo>
                  <a:pt x="4330" y="20344"/>
                  <a:pt x="3248" y="19912"/>
                  <a:pt x="2427" y="19048"/>
                </a:cubicBezTo>
                <a:cubicBezTo>
                  <a:pt x="781" y="17316"/>
                  <a:pt x="781" y="14492"/>
                  <a:pt x="2427" y="12818"/>
                </a:cubicBezTo>
                <a:lnTo>
                  <a:pt x="3906" y="11260"/>
                </a:lnTo>
                <a:cubicBezTo>
                  <a:pt x="4694" y="10433"/>
                  <a:pt x="5738" y="10008"/>
                  <a:pt x="6794" y="10008"/>
                </a:cubicBezTo>
                <a:close/>
                <a:moveTo>
                  <a:pt x="15124" y="0"/>
                </a:moveTo>
                <a:cubicBezTo>
                  <a:pt x="13734" y="0"/>
                  <a:pt x="12349" y="562"/>
                  <a:pt x="11306" y="1688"/>
                </a:cubicBezTo>
                <a:lnTo>
                  <a:pt x="9827" y="3187"/>
                </a:lnTo>
                <a:cubicBezTo>
                  <a:pt x="8402" y="4686"/>
                  <a:pt x="7908" y="6936"/>
                  <a:pt x="8566" y="8954"/>
                </a:cubicBezTo>
                <a:cubicBezTo>
                  <a:pt x="8026" y="8776"/>
                  <a:pt x="7471" y="8688"/>
                  <a:pt x="6918" y="8688"/>
                </a:cubicBezTo>
                <a:cubicBezTo>
                  <a:pt x="5501" y="8688"/>
                  <a:pt x="4109" y="9259"/>
                  <a:pt x="3084" y="10338"/>
                </a:cubicBezTo>
                <a:lnTo>
                  <a:pt x="1604" y="11837"/>
                </a:lnTo>
                <a:cubicBezTo>
                  <a:pt x="-535" y="14087"/>
                  <a:pt x="-535" y="17721"/>
                  <a:pt x="1604" y="19912"/>
                </a:cubicBezTo>
                <a:cubicBezTo>
                  <a:pt x="2672" y="21036"/>
                  <a:pt x="4071" y="21600"/>
                  <a:pt x="5461" y="21600"/>
                </a:cubicBezTo>
                <a:cubicBezTo>
                  <a:pt x="6854" y="21600"/>
                  <a:pt x="8237" y="21036"/>
                  <a:pt x="9279" y="19912"/>
                </a:cubicBezTo>
                <a:lnTo>
                  <a:pt x="10758" y="18413"/>
                </a:lnTo>
                <a:cubicBezTo>
                  <a:pt x="12183" y="16914"/>
                  <a:pt x="12678" y="14664"/>
                  <a:pt x="12020" y="12646"/>
                </a:cubicBezTo>
                <a:cubicBezTo>
                  <a:pt x="12559" y="12824"/>
                  <a:pt x="13114" y="12912"/>
                  <a:pt x="13668" y="12912"/>
                </a:cubicBezTo>
                <a:cubicBezTo>
                  <a:pt x="15084" y="12912"/>
                  <a:pt x="16476" y="12339"/>
                  <a:pt x="17501" y="11260"/>
                </a:cubicBezTo>
                <a:lnTo>
                  <a:pt x="18982" y="9761"/>
                </a:lnTo>
                <a:cubicBezTo>
                  <a:pt x="21065" y="7513"/>
                  <a:pt x="21065" y="3936"/>
                  <a:pt x="18982" y="1688"/>
                </a:cubicBezTo>
                <a:cubicBezTo>
                  <a:pt x="17914" y="562"/>
                  <a:pt x="16515" y="0"/>
                  <a:pt x="151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79" name="Google Shape;6179;p44"/>
          <p:cNvSpPr/>
          <p:nvPr/>
        </p:nvSpPr>
        <p:spPr>
          <a:xfrm>
            <a:off x="10637674" y="5691115"/>
            <a:ext cx="886825" cy="882134"/>
          </a:xfrm>
          <a:custGeom>
            <a:rect b="b" l="l" r="r" t="t"/>
            <a:pathLst>
              <a:path extrusionOk="0" h="21600" w="21600">
                <a:moveTo>
                  <a:pt x="10743" y="3793"/>
                </a:moveTo>
                <a:cubicBezTo>
                  <a:pt x="11428" y="3793"/>
                  <a:pt x="12000" y="4367"/>
                  <a:pt x="12000" y="5056"/>
                </a:cubicBezTo>
                <a:cubicBezTo>
                  <a:pt x="12000" y="5802"/>
                  <a:pt x="11428" y="6376"/>
                  <a:pt x="10743" y="6376"/>
                </a:cubicBezTo>
                <a:cubicBezTo>
                  <a:pt x="9999" y="6376"/>
                  <a:pt x="9428" y="5802"/>
                  <a:pt x="9428" y="5056"/>
                </a:cubicBezTo>
                <a:cubicBezTo>
                  <a:pt x="9428" y="4367"/>
                  <a:pt x="9999" y="3793"/>
                  <a:pt x="10743" y="3793"/>
                </a:cubicBezTo>
                <a:close/>
                <a:moveTo>
                  <a:pt x="10743" y="1207"/>
                </a:moveTo>
                <a:cubicBezTo>
                  <a:pt x="13142" y="1207"/>
                  <a:pt x="15085" y="3216"/>
                  <a:pt x="15085" y="5631"/>
                </a:cubicBezTo>
                <a:cubicBezTo>
                  <a:pt x="15085" y="6665"/>
                  <a:pt x="14742" y="7640"/>
                  <a:pt x="14115" y="8444"/>
                </a:cubicBezTo>
                <a:cubicBezTo>
                  <a:pt x="13714" y="7698"/>
                  <a:pt x="13257" y="7124"/>
                  <a:pt x="12513" y="6721"/>
                </a:cubicBezTo>
                <a:cubicBezTo>
                  <a:pt x="12972" y="6262"/>
                  <a:pt x="13257" y="5631"/>
                  <a:pt x="13257" y="4998"/>
                </a:cubicBezTo>
                <a:cubicBezTo>
                  <a:pt x="13257" y="3619"/>
                  <a:pt x="12114" y="2471"/>
                  <a:pt x="10743" y="2471"/>
                </a:cubicBezTo>
                <a:cubicBezTo>
                  <a:pt x="9372" y="2471"/>
                  <a:pt x="8229" y="3619"/>
                  <a:pt x="8229" y="4998"/>
                </a:cubicBezTo>
                <a:cubicBezTo>
                  <a:pt x="8229" y="5631"/>
                  <a:pt x="8514" y="6262"/>
                  <a:pt x="8971" y="6721"/>
                </a:cubicBezTo>
                <a:cubicBezTo>
                  <a:pt x="8229" y="7181"/>
                  <a:pt x="7658" y="7813"/>
                  <a:pt x="7315" y="8444"/>
                </a:cubicBezTo>
                <a:cubicBezTo>
                  <a:pt x="6513" y="7469"/>
                  <a:pt x="6170" y="6205"/>
                  <a:pt x="6343" y="4998"/>
                </a:cubicBezTo>
                <a:cubicBezTo>
                  <a:pt x="6627" y="2987"/>
                  <a:pt x="8458" y="1207"/>
                  <a:pt x="10743" y="1207"/>
                </a:cubicBezTo>
                <a:close/>
                <a:moveTo>
                  <a:pt x="10743" y="7584"/>
                </a:moveTo>
                <a:cubicBezTo>
                  <a:pt x="11886" y="7584"/>
                  <a:pt x="12800" y="8388"/>
                  <a:pt x="13142" y="9363"/>
                </a:cubicBezTo>
                <a:cubicBezTo>
                  <a:pt x="12457" y="9824"/>
                  <a:pt x="11657" y="10111"/>
                  <a:pt x="10743" y="10111"/>
                </a:cubicBezTo>
                <a:cubicBezTo>
                  <a:pt x="9885" y="10111"/>
                  <a:pt x="9029" y="9824"/>
                  <a:pt x="8285" y="9363"/>
                </a:cubicBezTo>
                <a:cubicBezTo>
                  <a:pt x="8572" y="8329"/>
                  <a:pt x="9600" y="7584"/>
                  <a:pt x="10743" y="7584"/>
                </a:cubicBezTo>
                <a:close/>
                <a:moveTo>
                  <a:pt x="3143" y="16487"/>
                </a:moveTo>
                <a:cubicBezTo>
                  <a:pt x="4172" y="16487"/>
                  <a:pt x="5028" y="17291"/>
                  <a:pt x="5028" y="18384"/>
                </a:cubicBezTo>
                <a:cubicBezTo>
                  <a:pt x="5028" y="19417"/>
                  <a:pt x="4172" y="20278"/>
                  <a:pt x="3143" y="20278"/>
                </a:cubicBezTo>
                <a:cubicBezTo>
                  <a:pt x="2171" y="20278"/>
                  <a:pt x="1315" y="19417"/>
                  <a:pt x="1315" y="18384"/>
                </a:cubicBezTo>
                <a:cubicBezTo>
                  <a:pt x="1315" y="17291"/>
                  <a:pt x="2171" y="16487"/>
                  <a:pt x="3143" y="16487"/>
                </a:cubicBezTo>
                <a:close/>
                <a:moveTo>
                  <a:pt x="10743" y="16487"/>
                </a:moveTo>
                <a:cubicBezTo>
                  <a:pt x="11827" y="16487"/>
                  <a:pt x="12571" y="17350"/>
                  <a:pt x="12571" y="18384"/>
                </a:cubicBezTo>
                <a:cubicBezTo>
                  <a:pt x="12571" y="19417"/>
                  <a:pt x="11713" y="20278"/>
                  <a:pt x="10743" y="20278"/>
                </a:cubicBezTo>
                <a:cubicBezTo>
                  <a:pt x="9714" y="20278"/>
                  <a:pt x="8857" y="19417"/>
                  <a:pt x="8857" y="18384"/>
                </a:cubicBezTo>
                <a:cubicBezTo>
                  <a:pt x="8857" y="17291"/>
                  <a:pt x="9656" y="16487"/>
                  <a:pt x="10743" y="16487"/>
                </a:cubicBezTo>
                <a:close/>
                <a:moveTo>
                  <a:pt x="18399" y="16487"/>
                </a:moveTo>
                <a:cubicBezTo>
                  <a:pt x="19371" y="16487"/>
                  <a:pt x="20229" y="17291"/>
                  <a:pt x="20229" y="18384"/>
                </a:cubicBezTo>
                <a:cubicBezTo>
                  <a:pt x="20229" y="19417"/>
                  <a:pt x="19371" y="20278"/>
                  <a:pt x="18399" y="20278"/>
                </a:cubicBezTo>
                <a:cubicBezTo>
                  <a:pt x="17370" y="20278"/>
                  <a:pt x="16514" y="19417"/>
                  <a:pt x="16514" y="18384"/>
                </a:cubicBezTo>
                <a:cubicBezTo>
                  <a:pt x="16514" y="17291"/>
                  <a:pt x="17370" y="16487"/>
                  <a:pt x="18399" y="16487"/>
                </a:cubicBezTo>
                <a:close/>
                <a:moveTo>
                  <a:pt x="10799" y="0"/>
                </a:moveTo>
                <a:cubicBezTo>
                  <a:pt x="7886" y="0"/>
                  <a:pt x="5599" y="2183"/>
                  <a:pt x="5200" y="4883"/>
                </a:cubicBezTo>
                <a:cubicBezTo>
                  <a:pt x="4799" y="8100"/>
                  <a:pt x="7086" y="10973"/>
                  <a:pt x="10228" y="11318"/>
                </a:cubicBezTo>
                <a:lnTo>
                  <a:pt x="10228" y="12696"/>
                </a:lnTo>
                <a:lnTo>
                  <a:pt x="4400" y="12696"/>
                </a:lnTo>
                <a:cubicBezTo>
                  <a:pt x="3314" y="12696"/>
                  <a:pt x="2514" y="13557"/>
                  <a:pt x="2514" y="14534"/>
                </a:cubicBezTo>
                <a:lnTo>
                  <a:pt x="2514" y="15280"/>
                </a:lnTo>
                <a:cubicBezTo>
                  <a:pt x="1085" y="15568"/>
                  <a:pt x="0" y="16832"/>
                  <a:pt x="0" y="18384"/>
                </a:cubicBezTo>
                <a:cubicBezTo>
                  <a:pt x="0" y="20107"/>
                  <a:pt x="1429" y="21600"/>
                  <a:pt x="3143" y="21600"/>
                </a:cubicBezTo>
                <a:cubicBezTo>
                  <a:pt x="4857" y="21600"/>
                  <a:pt x="6285" y="20163"/>
                  <a:pt x="6285" y="18384"/>
                </a:cubicBezTo>
                <a:cubicBezTo>
                  <a:pt x="6285" y="16832"/>
                  <a:pt x="5200" y="15568"/>
                  <a:pt x="3771" y="15280"/>
                </a:cubicBezTo>
                <a:lnTo>
                  <a:pt x="3771" y="14534"/>
                </a:lnTo>
                <a:cubicBezTo>
                  <a:pt x="3771" y="14190"/>
                  <a:pt x="4057" y="13902"/>
                  <a:pt x="4456" y="13902"/>
                </a:cubicBezTo>
                <a:lnTo>
                  <a:pt x="10172" y="13902"/>
                </a:lnTo>
                <a:lnTo>
                  <a:pt x="10172" y="15224"/>
                </a:lnTo>
                <a:cubicBezTo>
                  <a:pt x="8742" y="15510"/>
                  <a:pt x="7658" y="16775"/>
                  <a:pt x="7658" y="18269"/>
                </a:cubicBezTo>
                <a:cubicBezTo>
                  <a:pt x="7658" y="19992"/>
                  <a:pt x="9085" y="21542"/>
                  <a:pt x="10799" y="21542"/>
                </a:cubicBezTo>
                <a:cubicBezTo>
                  <a:pt x="12513" y="21542"/>
                  <a:pt x="13942" y="20107"/>
                  <a:pt x="13942" y="18269"/>
                </a:cubicBezTo>
                <a:cubicBezTo>
                  <a:pt x="13942" y="16775"/>
                  <a:pt x="12858" y="15510"/>
                  <a:pt x="11428" y="15224"/>
                </a:cubicBezTo>
                <a:lnTo>
                  <a:pt x="11428" y="13902"/>
                </a:lnTo>
                <a:lnTo>
                  <a:pt x="17142" y="13902"/>
                </a:lnTo>
                <a:cubicBezTo>
                  <a:pt x="17485" y="13902"/>
                  <a:pt x="17771" y="14190"/>
                  <a:pt x="17771" y="14534"/>
                </a:cubicBezTo>
                <a:lnTo>
                  <a:pt x="17771" y="15280"/>
                </a:lnTo>
                <a:cubicBezTo>
                  <a:pt x="16342" y="15568"/>
                  <a:pt x="15314" y="16832"/>
                  <a:pt x="15314" y="18384"/>
                </a:cubicBezTo>
                <a:cubicBezTo>
                  <a:pt x="15314" y="20107"/>
                  <a:pt x="16743" y="21600"/>
                  <a:pt x="18457" y="21600"/>
                </a:cubicBezTo>
                <a:cubicBezTo>
                  <a:pt x="20171" y="21600"/>
                  <a:pt x="21600" y="20163"/>
                  <a:pt x="21600" y="18384"/>
                </a:cubicBezTo>
                <a:cubicBezTo>
                  <a:pt x="21600" y="16832"/>
                  <a:pt x="20514" y="15568"/>
                  <a:pt x="19086" y="15280"/>
                </a:cubicBezTo>
                <a:lnTo>
                  <a:pt x="19086" y="14534"/>
                </a:lnTo>
                <a:cubicBezTo>
                  <a:pt x="19086" y="13500"/>
                  <a:pt x="18228" y="12696"/>
                  <a:pt x="17200" y="12696"/>
                </a:cubicBezTo>
                <a:lnTo>
                  <a:pt x="11485" y="12696"/>
                </a:lnTo>
                <a:lnTo>
                  <a:pt x="11485" y="11318"/>
                </a:lnTo>
                <a:cubicBezTo>
                  <a:pt x="14343" y="11030"/>
                  <a:pt x="16514" y="8617"/>
                  <a:pt x="16514" y="5631"/>
                </a:cubicBezTo>
                <a:cubicBezTo>
                  <a:pt x="16514" y="2471"/>
                  <a:pt x="13942"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6180" name="Google Shape;6180;p44"/>
          <p:cNvGrpSpPr/>
          <p:nvPr/>
        </p:nvGrpSpPr>
        <p:grpSpPr>
          <a:xfrm>
            <a:off x="16221586" y="3513199"/>
            <a:ext cx="871276" cy="879008"/>
            <a:chOff x="0" y="0"/>
            <a:chExt cx="871274" cy="879006"/>
          </a:xfrm>
        </p:grpSpPr>
        <p:sp>
          <p:nvSpPr>
            <p:cNvPr id="6181" name="Google Shape;6181;p44"/>
            <p:cNvSpPr/>
            <p:nvPr/>
          </p:nvSpPr>
          <p:spPr>
            <a:xfrm>
              <a:off x="211234" y="155412"/>
              <a:ext cx="461959" cy="464524"/>
            </a:xfrm>
            <a:custGeom>
              <a:rect b="b" l="l" r="r" t="t"/>
              <a:pathLst>
                <a:path extrusionOk="0" h="21600" w="20849">
                  <a:moveTo>
                    <a:pt x="10367" y="7199"/>
                  </a:moveTo>
                  <a:cubicBezTo>
                    <a:pt x="11741" y="7199"/>
                    <a:pt x="12800" y="8290"/>
                    <a:pt x="12800" y="9709"/>
                  </a:cubicBezTo>
                  <a:cubicBezTo>
                    <a:pt x="12800" y="11018"/>
                    <a:pt x="11741" y="12109"/>
                    <a:pt x="10367" y="12109"/>
                  </a:cubicBezTo>
                  <a:cubicBezTo>
                    <a:pt x="9096" y="12109"/>
                    <a:pt x="8038" y="10907"/>
                    <a:pt x="8038" y="9709"/>
                  </a:cubicBezTo>
                  <a:cubicBezTo>
                    <a:pt x="8038" y="8290"/>
                    <a:pt x="9096" y="7199"/>
                    <a:pt x="10367" y="7199"/>
                  </a:cubicBezTo>
                  <a:close/>
                  <a:moveTo>
                    <a:pt x="10683" y="2292"/>
                  </a:moveTo>
                  <a:cubicBezTo>
                    <a:pt x="15129" y="2292"/>
                    <a:pt x="18732" y="6108"/>
                    <a:pt x="18732" y="10800"/>
                  </a:cubicBezTo>
                  <a:cubicBezTo>
                    <a:pt x="18412" y="12656"/>
                    <a:pt x="17885" y="14619"/>
                    <a:pt x="16719" y="16146"/>
                  </a:cubicBezTo>
                  <a:cubicBezTo>
                    <a:pt x="16083" y="14727"/>
                    <a:pt x="15129" y="13636"/>
                    <a:pt x="13858" y="12763"/>
                  </a:cubicBezTo>
                  <a:cubicBezTo>
                    <a:pt x="14601" y="12002"/>
                    <a:pt x="15129" y="10800"/>
                    <a:pt x="15129" y="9491"/>
                  </a:cubicBezTo>
                  <a:cubicBezTo>
                    <a:pt x="15129" y="6981"/>
                    <a:pt x="13012" y="4799"/>
                    <a:pt x="10471" y="4799"/>
                  </a:cubicBezTo>
                  <a:cubicBezTo>
                    <a:pt x="8038" y="4799"/>
                    <a:pt x="5920" y="6981"/>
                    <a:pt x="5920" y="9491"/>
                  </a:cubicBezTo>
                  <a:cubicBezTo>
                    <a:pt x="5920" y="10800"/>
                    <a:pt x="6448" y="12002"/>
                    <a:pt x="7191" y="12763"/>
                  </a:cubicBezTo>
                  <a:cubicBezTo>
                    <a:pt x="5920" y="13529"/>
                    <a:pt x="4966" y="14727"/>
                    <a:pt x="4331" y="16146"/>
                  </a:cubicBezTo>
                  <a:cubicBezTo>
                    <a:pt x="2848" y="14183"/>
                    <a:pt x="2213" y="11891"/>
                    <a:pt x="2529" y="9598"/>
                  </a:cubicBezTo>
                  <a:cubicBezTo>
                    <a:pt x="3060" y="5783"/>
                    <a:pt x="6448" y="2292"/>
                    <a:pt x="10683" y="2292"/>
                  </a:cubicBezTo>
                  <a:close/>
                  <a:moveTo>
                    <a:pt x="10367" y="14508"/>
                  </a:moveTo>
                  <a:cubicBezTo>
                    <a:pt x="12484" y="14508"/>
                    <a:pt x="14178" y="15928"/>
                    <a:pt x="14917" y="17892"/>
                  </a:cubicBezTo>
                  <a:cubicBezTo>
                    <a:pt x="13543" y="18871"/>
                    <a:pt x="11953" y="19200"/>
                    <a:pt x="10367" y="19200"/>
                  </a:cubicBezTo>
                  <a:cubicBezTo>
                    <a:pt x="8777" y="19200"/>
                    <a:pt x="7191" y="18653"/>
                    <a:pt x="5920" y="17892"/>
                  </a:cubicBezTo>
                  <a:cubicBezTo>
                    <a:pt x="6448" y="15817"/>
                    <a:pt x="8249" y="14508"/>
                    <a:pt x="10367" y="14508"/>
                  </a:cubicBezTo>
                  <a:close/>
                  <a:moveTo>
                    <a:pt x="10367" y="0"/>
                  </a:moveTo>
                  <a:cubicBezTo>
                    <a:pt x="5070" y="0"/>
                    <a:pt x="624" y="4256"/>
                    <a:pt x="96" y="9273"/>
                  </a:cubicBezTo>
                  <a:cubicBezTo>
                    <a:pt x="-751" y="15928"/>
                    <a:pt x="4119" y="21600"/>
                    <a:pt x="10367" y="21600"/>
                  </a:cubicBezTo>
                  <a:cubicBezTo>
                    <a:pt x="16191" y="21600"/>
                    <a:pt x="20849" y="16690"/>
                    <a:pt x="20849" y="10800"/>
                  </a:cubicBezTo>
                  <a:cubicBezTo>
                    <a:pt x="20849" y="4910"/>
                    <a:pt x="16191" y="0"/>
                    <a:pt x="103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82" name="Google Shape;6182;p44"/>
            <p:cNvSpPr/>
            <p:nvPr/>
          </p:nvSpPr>
          <p:spPr>
            <a:xfrm>
              <a:off x="0" y="0"/>
              <a:ext cx="871274" cy="879006"/>
            </a:xfrm>
            <a:custGeom>
              <a:rect b="b" l="l" r="r" t="t"/>
              <a:pathLst>
                <a:path extrusionOk="0" h="21600" w="21277">
                  <a:moveTo>
                    <a:pt x="10768" y="1398"/>
                  </a:moveTo>
                  <a:lnTo>
                    <a:pt x="12313" y="2608"/>
                  </a:lnTo>
                  <a:cubicBezTo>
                    <a:pt x="12486" y="2666"/>
                    <a:pt x="12601" y="2723"/>
                    <a:pt x="12830" y="2723"/>
                  </a:cubicBezTo>
                  <a:lnTo>
                    <a:pt x="14777" y="2436"/>
                  </a:lnTo>
                  <a:lnTo>
                    <a:pt x="15579" y="4339"/>
                  </a:lnTo>
                  <a:cubicBezTo>
                    <a:pt x="15638" y="4454"/>
                    <a:pt x="15809" y="4626"/>
                    <a:pt x="15923" y="4685"/>
                  </a:cubicBezTo>
                  <a:lnTo>
                    <a:pt x="17814" y="5433"/>
                  </a:lnTo>
                  <a:lnTo>
                    <a:pt x="17527" y="7451"/>
                  </a:lnTo>
                  <a:cubicBezTo>
                    <a:pt x="17527" y="7567"/>
                    <a:pt x="17527" y="7797"/>
                    <a:pt x="17642" y="7912"/>
                  </a:cubicBezTo>
                  <a:lnTo>
                    <a:pt x="18845" y="9526"/>
                  </a:lnTo>
                  <a:lnTo>
                    <a:pt x="17642" y="11084"/>
                  </a:lnTo>
                  <a:cubicBezTo>
                    <a:pt x="17585" y="11256"/>
                    <a:pt x="17527" y="11371"/>
                    <a:pt x="17527" y="11601"/>
                  </a:cubicBezTo>
                  <a:lnTo>
                    <a:pt x="17814" y="13620"/>
                  </a:lnTo>
                  <a:lnTo>
                    <a:pt x="15923" y="14368"/>
                  </a:lnTo>
                  <a:cubicBezTo>
                    <a:pt x="15809" y="14427"/>
                    <a:pt x="15638" y="14542"/>
                    <a:pt x="15579" y="14714"/>
                  </a:cubicBezTo>
                  <a:lnTo>
                    <a:pt x="14836" y="16560"/>
                  </a:lnTo>
                  <a:lnTo>
                    <a:pt x="12772" y="16271"/>
                  </a:lnTo>
                  <a:cubicBezTo>
                    <a:pt x="12657" y="16271"/>
                    <a:pt x="12428" y="16271"/>
                    <a:pt x="12257" y="16445"/>
                  </a:cubicBezTo>
                  <a:lnTo>
                    <a:pt x="10709" y="17655"/>
                  </a:lnTo>
                  <a:lnTo>
                    <a:pt x="9106" y="16445"/>
                  </a:lnTo>
                  <a:cubicBezTo>
                    <a:pt x="8991" y="16330"/>
                    <a:pt x="8935" y="16271"/>
                    <a:pt x="8762" y="16271"/>
                  </a:cubicBezTo>
                  <a:lnTo>
                    <a:pt x="8705" y="16271"/>
                  </a:lnTo>
                  <a:lnTo>
                    <a:pt x="6700" y="16560"/>
                  </a:lnTo>
                  <a:lnTo>
                    <a:pt x="5954" y="14714"/>
                  </a:lnTo>
                  <a:cubicBezTo>
                    <a:pt x="5898" y="14542"/>
                    <a:pt x="5783" y="14427"/>
                    <a:pt x="5610" y="14368"/>
                  </a:cubicBezTo>
                  <a:lnTo>
                    <a:pt x="3721" y="13620"/>
                  </a:lnTo>
                  <a:lnTo>
                    <a:pt x="4007" y="11601"/>
                  </a:lnTo>
                  <a:cubicBezTo>
                    <a:pt x="4007" y="11486"/>
                    <a:pt x="4007" y="11256"/>
                    <a:pt x="3892" y="11084"/>
                  </a:cubicBezTo>
                  <a:lnTo>
                    <a:pt x="2690" y="9526"/>
                  </a:lnTo>
                  <a:lnTo>
                    <a:pt x="3892" y="7912"/>
                  </a:lnTo>
                  <a:cubicBezTo>
                    <a:pt x="3950" y="7797"/>
                    <a:pt x="4007" y="7623"/>
                    <a:pt x="4007" y="7451"/>
                  </a:cubicBezTo>
                  <a:lnTo>
                    <a:pt x="3721" y="5433"/>
                  </a:lnTo>
                  <a:lnTo>
                    <a:pt x="5610" y="4685"/>
                  </a:lnTo>
                  <a:cubicBezTo>
                    <a:pt x="5783" y="4626"/>
                    <a:pt x="5898" y="4454"/>
                    <a:pt x="5954" y="4339"/>
                  </a:cubicBezTo>
                  <a:lnTo>
                    <a:pt x="6756" y="2436"/>
                  </a:lnTo>
                  <a:lnTo>
                    <a:pt x="8705" y="2723"/>
                  </a:lnTo>
                  <a:cubicBezTo>
                    <a:pt x="8820" y="2723"/>
                    <a:pt x="9049" y="2723"/>
                    <a:pt x="9220" y="2608"/>
                  </a:cubicBezTo>
                  <a:lnTo>
                    <a:pt x="10768" y="1398"/>
                  </a:lnTo>
                  <a:close/>
                  <a:moveTo>
                    <a:pt x="3777" y="14945"/>
                  </a:moveTo>
                  <a:lnTo>
                    <a:pt x="4923" y="15406"/>
                  </a:lnTo>
                  <a:lnTo>
                    <a:pt x="5783" y="17539"/>
                  </a:lnTo>
                  <a:cubicBezTo>
                    <a:pt x="5840" y="17713"/>
                    <a:pt x="6069" y="17885"/>
                    <a:pt x="6241" y="17885"/>
                  </a:cubicBezTo>
                  <a:lnTo>
                    <a:pt x="4638" y="19615"/>
                  </a:lnTo>
                  <a:lnTo>
                    <a:pt x="4236" y="17655"/>
                  </a:lnTo>
                  <a:cubicBezTo>
                    <a:pt x="4179" y="17424"/>
                    <a:pt x="4065" y="17252"/>
                    <a:pt x="3777" y="17137"/>
                  </a:cubicBezTo>
                  <a:lnTo>
                    <a:pt x="1886" y="16791"/>
                  </a:lnTo>
                  <a:lnTo>
                    <a:pt x="3777" y="14945"/>
                  </a:lnTo>
                  <a:close/>
                  <a:moveTo>
                    <a:pt x="17756" y="14829"/>
                  </a:moveTo>
                  <a:lnTo>
                    <a:pt x="19647" y="16732"/>
                  </a:lnTo>
                  <a:lnTo>
                    <a:pt x="17814" y="17137"/>
                  </a:lnTo>
                  <a:cubicBezTo>
                    <a:pt x="17585" y="17252"/>
                    <a:pt x="17356" y="17367"/>
                    <a:pt x="17298" y="17655"/>
                  </a:cubicBezTo>
                  <a:lnTo>
                    <a:pt x="16898" y="19615"/>
                  </a:lnTo>
                  <a:lnTo>
                    <a:pt x="15294" y="17770"/>
                  </a:lnTo>
                  <a:cubicBezTo>
                    <a:pt x="15465" y="17770"/>
                    <a:pt x="15694" y="17655"/>
                    <a:pt x="15752" y="17424"/>
                  </a:cubicBezTo>
                  <a:lnTo>
                    <a:pt x="16610" y="15349"/>
                  </a:lnTo>
                  <a:lnTo>
                    <a:pt x="17756" y="14829"/>
                  </a:lnTo>
                  <a:close/>
                  <a:moveTo>
                    <a:pt x="10739" y="0"/>
                  </a:moveTo>
                  <a:cubicBezTo>
                    <a:pt x="10595" y="0"/>
                    <a:pt x="10451" y="42"/>
                    <a:pt x="10366" y="130"/>
                  </a:cubicBezTo>
                  <a:lnTo>
                    <a:pt x="8647" y="1513"/>
                  </a:lnTo>
                  <a:lnTo>
                    <a:pt x="6412" y="1224"/>
                  </a:lnTo>
                  <a:cubicBezTo>
                    <a:pt x="6383" y="1219"/>
                    <a:pt x="6352" y="1215"/>
                    <a:pt x="6321" y="1215"/>
                  </a:cubicBezTo>
                  <a:cubicBezTo>
                    <a:pt x="6069" y="1215"/>
                    <a:pt x="5834" y="1416"/>
                    <a:pt x="5783" y="1570"/>
                  </a:cubicBezTo>
                  <a:lnTo>
                    <a:pt x="4923" y="3704"/>
                  </a:lnTo>
                  <a:lnTo>
                    <a:pt x="2805" y="4569"/>
                  </a:lnTo>
                  <a:cubicBezTo>
                    <a:pt x="2517" y="4685"/>
                    <a:pt x="2403" y="4915"/>
                    <a:pt x="2461" y="5202"/>
                  </a:cubicBezTo>
                  <a:lnTo>
                    <a:pt x="2746" y="7451"/>
                  </a:lnTo>
                  <a:lnTo>
                    <a:pt x="1372" y="9181"/>
                  </a:lnTo>
                  <a:cubicBezTo>
                    <a:pt x="1257" y="9353"/>
                    <a:pt x="1257" y="9757"/>
                    <a:pt x="1372" y="9931"/>
                  </a:cubicBezTo>
                  <a:lnTo>
                    <a:pt x="2746" y="11660"/>
                  </a:lnTo>
                  <a:lnTo>
                    <a:pt x="2461" y="13907"/>
                  </a:lnTo>
                  <a:cubicBezTo>
                    <a:pt x="2461" y="14081"/>
                    <a:pt x="2461" y="14196"/>
                    <a:pt x="2517" y="14368"/>
                  </a:cubicBezTo>
                  <a:lnTo>
                    <a:pt x="168" y="16732"/>
                  </a:lnTo>
                  <a:cubicBezTo>
                    <a:pt x="-176" y="17078"/>
                    <a:pt x="53" y="17655"/>
                    <a:pt x="455" y="17829"/>
                  </a:cubicBezTo>
                  <a:lnTo>
                    <a:pt x="3034" y="18405"/>
                  </a:lnTo>
                  <a:lnTo>
                    <a:pt x="3606" y="21113"/>
                  </a:lnTo>
                  <a:cubicBezTo>
                    <a:pt x="3641" y="21433"/>
                    <a:pt x="3916" y="21600"/>
                    <a:pt x="4201" y="21600"/>
                  </a:cubicBezTo>
                  <a:cubicBezTo>
                    <a:pt x="4379" y="21600"/>
                    <a:pt x="4563" y="21536"/>
                    <a:pt x="4694" y="21402"/>
                  </a:cubicBezTo>
                  <a:cubicBezTo>
                    <a:pt x="7844" y="18037"/>
                    <a:pt x="8165" y="17684"/>
                    <a:pt x="8191" y="17655"/>
                  </a:cubicBezTo>
                  <a:lnTo>
                    <a:pt x="8533" y="17598"/>
                  </a:lnTo>
                  <a:lnTo>
                    <a:pt x="10251" y="18981"/>
                  </a:lnTo>
                  <a:cubicBezTo>
                    <a:pt x="10424" y="19038"/>
                    <a:pt x="10480" y="19097"/>
                    <a:pt x="10653" y="19097"/>
                  </a:cubicBezTo>
                  <a:cubicBezTo>
                    <a:pt x="10768" y="19097"/>
                    <a:pt x="10939" y="19038"/>
                    <a:pt x="10997" y="18981"/>
                  </a:cubicBezTo>
                  <a:lnTo>
                    <a:pt x="12715" y="17598"/>
                  </a:lnTo>
                  <a:lnTo>
                    <a:pt x="13059" y="17655"/>
                  </a:lnTo>
                  <a:lnTo>
                    <a:pt x="16554" y="21402"/>
                  </a:lnTo>
                  <a:cubicBezTo>
                    <a:pt x="16707" y="21536"/>
                    <a:pt x="16896" y="21600"/>
                    <a:pt x="17072" y="21600"/>
                  </a:cubicBezTo>
                  <a:cubicBezTo>
                    <a:pt x="17354" y="21600"/>
                    <a:pt x="17607" y="21433"/>
                    <a:pt x="17642" y="21113"/>
                  </a:cubicBezTo>
                  <a:lnTo>
                    <a:pt x="18214" y="18405"/>
                  </a:lnTo>
                  <a:lnTo>
                    <a:pt x="20793" y="17829"/>
                  </a:lnTo>
                  <a:cubicBezTo>
                    <a:pt x="21309" y="17713"/>
                    <a:pt x="21424" y="17078"/>
                    <a:pt x="21080" y="16732"/>
                  </a:cubicBezTo>
                  <a:lnTo>
                    <a:pt x="18960" y="14368"/>
                  </a:lnTo>
                  <a:cubicBezTo>
                    <a:pt x="19016" y="14196"/>
                    <a:pt x="19075" y="14081"/>
                    <a:pt x="19016" y="13907"/>
                  </a:cubicBezTo>
                  <a:lnTo>
                    <a:pt x="18731" y="11660"/>
                  </a:lnTo>
                  <a:lnTo>
                    <a:pt x="20106" y="9931"/>
                  </a:lnTo>
                  <a:cubicBezTo>
                    <a:pt x="20220" y="9757"/>
                    <a:pt x="20220" y="9353"/>
                    <a:pt x="20106" y="9181"/>
                  </a:cubicBezTo>
                  <a:lnTo>
                    <a:pt x="18731" y="7451"/>
                  </a:lnTo>
                  <a:lnTo>
                    <a:pt x="19016" y="5202"/>
                  </a:lnTo>
                  <a:cubicBezTo>
                    <a:pt x="19075" y="4915"/>
                    <a:pt x="18845" y="4626"/>
                    <a:pt x="18673" y="4569"/>
                  </a:cubicBezTo>
                  <a:lnTo>
                    <a:pt x="16554" y="3704"/>
                  </a:lnTo>
                  <a:lnTo>
                    <a:pt x="15694" y="1570"/>
                  </a:lnTo>
                  <a:cubicBezTo>
                    <a:pt x="15599" y="1330"/>
                    <a:pt x="15423" y="1210"/>
                    <a:pt x="15203" y="1210"/>
                  </a:cubicBezTo>
                  <a:cubicBezTo>
                    <a:pt x="15157" y="1210"/>
                    <a:pt x="15112" y="1215"/>
                    <a:pt x="15065" y="1224"/>
                  </a:cubicBezTo>
                  <a:lnTo>
                    <a:pt x="12830" y="1513"/>
                  </a:lnTo>
                  <a:lnTo>
                    <a:pt x="11111" y="130"/>
                  </a:lnTo>
                  <a:cubicBezTo>
                    <a:pt x="11026" y="42"/>
                    <a:pt x="10882" y="0"/>
                    <a:pt x="107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183" name="Google Shape;6183;p44"/>
          <p:cNvGrpSpPr/>
          <p:nvPr/>
        </p:nvGrpSpPr>
        <p:grpSpPr>
          <a:xfrm>
            <a:off x="16210915" y="4608456"/>
            <a:ext cx="891518" cy="778849"/>
            <a:chOff x="74" y="74"/>
            <a:chExt cx="891516" cy="778847"/>
          </a:xfrm>
        </p:grpSpPr>
        <p:sp>
          <p:nvSpPr>
            <p:cNvPr id="6184" name="Google Shape;6184;p44"/>
            <p:cNvSpPr/>
            <p:nvPr/>
          </p:nvSpPr>
          <p:spPr>
            <a:xfrm>
              <a:off x="74" y="361311"/>
              <a:ext cx="883173" cy="417610"/>
            </a:xfrm>
            <a:custGeom>
              <a:rect b="b" l="l" r="r" t="t"/>
              <a:pathLst>
                <a:path extrusionOk="0" h="21600" w="21511">
                  <a:moveTo>
                    <a:pt x="8285" y="5338"/>
                  </a:moveTo>
                  <a:cubicBezTo>
                    <a:pt x="8229" y="6066"/>
                    <a:pt x="8171" y="7041"/>
                    <a:pt x="8057" y="8131"/>
                  </a:cubicBezTo>
                  <a:lnTo>
                    <a:pt x="1371" y="8131"/>
                  </a:lnTo>
                  <a:lnTo>
                    <a:pt x="1371" y="5338"/>
                  </a:lnTo>
                  <a:close/>
                  <a:moveTo>
                    <a:pt x="20285" y="5338"/>
                  </a:moveTo>
                  <a:lnTo>
                    <a:pt x="20285" y="8131"/>
                  </a:lnTo>
                  <a:lnTo>
                    <a:pt x="13656" y="8131"/>
                  </a:lnTo>
                  <a:cubicBezTo>
                    <a:pt x="13541" y="7041"/>
                    <a:pt x="13485" y="6066"/>
                    <a:pt x="13371" y="5338"/>
                  </a:cubicBezTo>
                  <a:close/>
                  <a:moveTo>
                    <a:pt x="10799" y="2792"/>
                  </a:moveTo>
                  <a:cubicBezTo>
                    <a:pt x="11370" y="2792"/>
                    <a:pt x="11599" y="3035"/>
                    <a:pt x="11771" y="4125"/>
                  </a:cubicBezTo>
                  <a:cubicBezTo>
                    <a:pt x="12228" y="6313"/>
                    <a:pt x="12513" y="10800"/>
                    <a:pt x="13142" y="18688"/>
                  </a:cubicBezTo>
                  <a:lnTo>
                    <a:pt x="8458" y="18688"/>
                  </a:lnTo>
                  <a:cubicBezTo>
                    <a:pt x="9085" y="10800"/>
                    <a:pt x="9372" y="6313"/>
                    <a:pt x="9771" y="4125"/>
                  </a:cubicBezTo>
                  <a:cubicBezTo>
                    <a:pt x="9999" y="3035"/>
                    <a:pt x="10228" y="2792"/>
                    <a:pt x="10799" y="2792"/>
                  </a:cubicBezTo>
                  <a:close/>
                  <a:moveTo>
                    <a:pt x="10799" y="0"/>
                  </a:moveTo>
                  <a:cubicBezTo>
                    <a:pt x="9714" y="0"/>
                    <a:pt x="9085" y="851"/>
                    <a:pt x="8628" y="2792"/>
                  </a:cubicBezTo>
                  <a:lnTo>
                    <a:pt x="628" y="2792"/>
                  </a:lnTo>
                  <a:cubicBezTo>
                    <a:pt x="285" y="2792"/>
                    <a:pt x="0" y="3397"/>
                    <a:pt x="0" y="4125"/>
                  </a:cubicBezTo>
                  <a:lnTo>
                    <a:pt x="0" y="9467"/>
                  </a:lnTo>
                  <a:cubicBezTo>
                    <a:pt x="0" y="10195"/>
                    <a:pt x="285" y="10800"/>
                    <a:pt x="628" y="10800"/>
                  </a:cubicBezTo>
                  <a:lnTo>
                    <a:pt x="7714" y="10800"/>
                  </a:lnTo>
                  <a:cubicBezTo>
                    <a:pt x="7600" y="12984"/>
                    <a:pt x="7371" y="15653"/>
                    <a:pt x="7085" y="18811"/>
                  </a:cubicBezTo>
                  <a:lnTo>
                    <a:pt x="6343" y="18811"/>
                  </a:lnTo>
                  <a:cubicBezTo>
                    <a:pt x="6000" y="18811"/>
                    <a:pt x="5713" y="19416"/>
                    <a:pt x="5713" y="20267"/>
                  </a:cubicBezTo>
                  <a:cubicBezTo>
                    <a:pt x="5713" y="20995"/>
                    <a:pt x="6000" y="21600"/>
                    <a:pt x="6343" y="21600"/>
                  </a:cubicBezTo>
                  <a:lnTo>
                    <a:pt x="15143" y="21600"/>
                  </a:lnTo>
                  <a:cubicBezTo>
                    <a:pt x="15486" y="21600"/>
                    <a:pt x="15771" y="20995"/>
                    <a:pt x="15771" y="20267"/>
                  </a:cubicBezTo>
                  <a:cubicBezTo>
                    <a:pt x="15771" y="19416"/>
                    <a:pt x="15486" y="18811"/>
                    <a:pt x="15143" y="18811"/>
                  </a:cubicBezTo>
                  <a:lnTo>
                    <a:pt x="14457" y="18811"/>
                  </a:lnTo>
                  <a:cubicBezTo>
                    <a:pt x="14171" y="15653"/>
                    <a:pt x="13942" y="13107"/>
                    <a:pt x="13770" y="10800"/>
                  </a:cubicBezTo>
                  <a:lnTo>
                    <a:pt x="20856" y="10800"/>
                  </a:lnTo>
                  <a:cubicBezTo>
                    <a:pt x="21199" y="10800"/>
                    <a:pt x="21486" y="10195"/>
                    <a:pt x="21486" y="9467"/>
                  </a:cubicBezTo>
                  <a:lnTo>
                    <a:pt x="21486" y="4125"/>
                  </a:lnTo>
                  <a:cubicBezTo>
                    <a:pt x="21600" y="3397"/>
                    <a:pt x="21313" y="2792"/>
                    <a:pt x="20914" y="2792"/>
                  </a:cubicBezTo>
                  <a:lnTo>
                    <a:pt x="12914" y="2792"/>
                  </a:lnTo>
                  <a:cubicBezTo>
                    <a:pt x="12513" y="971"/>
                    <a:pt x="11886"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85" name="Google Shape;6185;p44"/>
            <p:cNvSpPr/>
            <p:nvPr/>
          </p:nvSpPr>
          <p:spPr>
            <a:xfrm>
              <a:off x="581882" y="74"/>
              <a:ext cx="309708" cy="361238"/>
            </a:xfrm>
            <a:custGeom>
              <a:rect b="b" l="l" r="r" t="t"/>
              <a:pathLst>
                <a:path extrusionOk="0" h="21600" w="21600">
                  <a:moveTo>
                    <a:pt x="10309" y="3224"/>
                  </a:moveTo>
                  <a:cubicBezTo>
                    <a:pt x="12433" y="3224"/>
                    <a:pt x="14069" y="4626"/>
                    <a:pt x="14069" y="6452"/>
                  </a:cubicBezTo>
                  <a:cubicBezTo>
                    <a:pt x="14069" y="8135"/>
                    <a:pt x="12433" y="9538"/>
                    <a:pt x="10309" y="9538"/>
                  </a:cubicBezTo>
                  <a:cubicBezTo>
                    <a:pt x="8346" y="9538"/>
                    <a:pt x="6710" y="8135"/>
                    <a:pt x="6710" y="6452"/>
                  </a:cubicBezTo>
                  <a:cubicBezTo>
                    <a:pt x="6710" y="4626"/>
                    <a:pt x="8507" y="3224"/>
                    <a:pt x="10309" y="3224"/>
                  </a:cubicBezTo>
                  <a:close/>
                  <a:moveTo>
                    <a:pt x="10309" y="12481"/>
                  </a:moveTo>
                  <a:cubicBezTo>
                    <a:pt x="14236" y="12481"/>
                    <a:pt x="17507" y="15291"/>
                    <a:pt x="17507" y="18657"/>
                  </a:cubicBezTo>
                  <a:lnTo>
                    <a:pt x="3272" y="18657"/>
                  </a:lnTo>
                  <a:cubicBezTo>
                    <a:pt x="3272" y="15291"/>
                    <a:pt x="6544" y="12481"/>
                    <a:pt x="10309" y="12481"/>
                  </a:cubicBezTo>
                  <a:close/>
                  <a:moveTo>
                    <a:pt x="10636" y="0"/>
                  </a:moveTo>
                  <a:cubicBezTo>
                    <a:pt x="6710" y="0"/>
                    <a:pt x="3438" y="2805"/>
                    <a:pt x="3438" y="6171"/>
                  </a:cubicBezTo>
                  <a:cubicBezTo>
                    <a:pt x="3438" y="7855"/>
                    <a:pt x="4254" y="9395"/>
                    <a:pt x="5401" y="10379"/>
                  </a:cubicBezTo>
                  <a:cubicBezTo>
                    <a:pt x="2129" y="12062"/>
                    <a:pt x="0" y="15010"/>
                    <a:pt x="0" y="18514"/>
                  </a:cubicBezTo>
                  <a:lnTo>
                    <a:pt x="0" y="20059"/>
                  </a:lnTo>
                  <a:cubicBezTo>
                    <a:pt x="0" y="20901"/>
                    <a:pt x="821" y="21600"/>
                    <a:pt x="1802" y="21600"/>
                  </a:cubicBezTo>
                  <a:lnTo>
                    <a:pt x="19798" y="21600"/>
                  </a:lnTo>
                  <a:cubicBezTo>
                    <a:pt x="20779" y="21600"/>
                    <a:pt x="21600" y="20901"/>
                    <a:pt x="21600" y="20059"/>
                  </a:cubicBezTo>
                  <a:lnTo>
                    <a:pt x="21600" y="18514"/>
                  </a:lnTo>
                  <a:cubicBezTo>
                    <a:pt x="21273" y="15148"/>
                    <a:pt x="18982" y="12062"/>
                    <a:pt x="15711" y="10379"/>
                  </a:cubicBezTo>
                  <a:cubicBezTo>
                    <a:pt x="16853" y="9395"/>
                    <a:pt x="17674" y="7855"/>
                    <a:pt x="17674" y="6171"/>
                  </a:cubicBezTo>
                  <a:cubicBezTo>
                    <a:pt x="17674" y="2805"/>
                    <a:pt x="14397" y="0"/>
                    <a:pt x="10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86" name="Google Shape;6186;p44"/>
            <p:cNvSpPr/>
            <p:nvPr/>
          </p:nvSpPr>
          <p:spPr>
            <a:xfrm>
              <a:off x="7074" y="4765"/>
              <a:ext cx="309708" cy="361239"/>
            </a:xfrm>
            <a:custGeom>
              <a:rect b="b" l="l" r="r" t="t"/>
              <a:pathLst>
                <a:path extrusionOk="0" h="21600" w="21600">
                  <a:moveTo>
                    <a:pt x="10636" y="2943"/>
                  </a:moveTo>
                  <a:cubicBezTo>
                    <a:pt x="12600" y="2943"/>
                    <a:pt x="14236" y="4346"/>
                    <a:pt x="14236" y="6171"/>
                  </a:cubicBezTo>
                  <a:cubicBezTo>
                    <a:pt x="14236" y="7855"/>
                    <a:pt x="12600" y="9257"/>
                    <a:pt x="10636" y="9257"/>
                  </a:cubicBezTo>
                  <a:cubicBezTo>
                    <a:pt x="8512" y="9257"/>
                    <a:pt x="6876" y="7855"/>
                    <a:pt x="6876" y="6171"/>
                  </a:cubicBezTo>
                  <a:cubicBezTo>
                    <a:pt x="6876" y="4346"/>
                    <a:pt x="8673" y="2943"/>
                    <a:pt x="10636" y="2943"/>
                  </a:cubicBezTo>
                  <a:close/>
                  <a:moveTo>
                    <a:pt x="10636" y="12062"/>
                  </a:moveTo>
                  <a:cubicBezTo>
                    <a:pt x="14402" y="12062"/>
                    <a:pt x="17674" y="14868"/>
                    <a:pt x="17674" y="18234"/>
                  </a:cubicBezTo>
                  <a:lnTo>
                    <a:pt x="3438" y="18234"/>
                  </a:lnTo>
                  <a:cubicBezTo>
                    <a:pt x="3438" y="14868"/>
                    <a:pt x="6710" y="12062"/>
                    <a:pt x="10636" y="12062"/>
                  </a:cubicBezTo>
                  <a:close/>
                  <a:moveTo>
                    <a:pt x="10964" y="0"/>
                  </a:moveTo>
                  <a:cubicBezTo>
                    <a:pt x="7037" y="0"/>
                    <a:pt x="3765" y="2805"/>
                    <a:pt x="3765" y="6171"/>
                  </a:cubicBezTo>
                  <a:cubicBezTo>
                    <a:pt x="3765" y="7712"/>
                    <a:pt x="4581" y="9257"/>
                    <a:pt x="5889" y="10379"/>
                  </a:cubicBezTo>
                  <a:cubicBezTo>
                    <a:pt x="2129" y="11782"/>
                    <a:pt x="0" y="14868"/>
                    <a:pt x="0" y="18376"/>
                  </a:cubicBezTo>
                  <a:lnTo>
                    <a:pt x="0" y="19917"/>
                  </a:lnTo>
                  <a:cubicBezTo>
                    <a:pt x="0" y="20901"/>
                    <a:pt x="821" y="21600"/>
                    <a:pt x="1802" y="21600"/>
                  </a:cubicBezTo>
                  <a:lnTo>
                    <a:pt x="19798" y="21600"/>
                  </a:lnTo>
                  <a:cubicBezTo>
                    <a:pt x="20779" y="21600"/>
                    <a:pt x="21600" y="20901"/>
                    <a:pt x="21600" y="19917"/>
                  </a:cubicBezTo>
                  <a:lnTo>
                    <a:pt x="21600" y="18376"/>
                  </a:lnTo>
                  <a:cubicBezTo>
                    <a:pt x="21600" y="14868"/>
                    <a:pt x="19310" y="11920"/>
                    <a:pt x="16038" y="10379"/>
                  </a:cubicBezTo>
                  <a:cubicBezTo>
                    <a:pt x="17346" y="9257"/>
                    <a:pt x="18162" y="7712"/>
                    <a:pt x="18162" y="6171"/>
                  </a:cubicBezTo>
                  <a:cubicBezTo>
                    <a:pt x="18162" y="2805"/>
                    <a:pt x="14890" y="0"/>
                    <a:pt x="109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6187" name="Google Shape;6187;p44"/>
          <p:cNvSpPr/>
          <p:nvPr/>
        </p:nvSpPr>
        <p:spPr>
          <a:xfrm>
            <a:off x="16410142" y="5689923"/>
            <a:ext cx="492673" cy="884441"/>
          </a:xfrm>
          <a:custGeom>
            <a:rect b="b" l="l" r="r" t="t"/>
            <a:pathLst>
              <a:path extrusionOk="0" h="21600" w="21600">
                <a:moveTo>
                  <a:pt x="9670" y="1319"/>
                </a:moveTo>
                <a:lnTo>
                  <a:pt x="8126" y="3839"/>
                </a:lnTo>
                <a:lnTo>
                  <a:pt x="5142" y="3839"/>
                </a:lnTo>
                <a:lnTo>
                  <a:pt x="3601" y="1319"/>
                </a:lnTo>
                <a:close/>
                <a:moveTo>
                  <a:pt x="10699" y="6418"/>
                </a:moveTo>
                <a:lnTo>
                  <a:pt x="19236" y="11174"/>
                </a:lnTo>
                <a:lnTo>
                  <a:pt x="19236" y="12032"/>
                </a:lnTo>
                <a:lnTo>
                  <a:pt x="17692" y="12032"/>
                </a:lnTo>
                <a:lnTo>
                  <a:pt x="11211" y="8480"/>
                </a:lnTo>
                <a:lnTo>
                  <a:pt x="10699" y="6418"/>
                </a:lnTo>
                <a:close/>
                <a:moveTo>
                  <a:pt x="8025" y="5099"/>
                </a:moveTo>
                <a:lnTo>
                  <a:pt x="11211" y="17017"/>
                </a:lnTo>
                <a:lnTo>
                  <a:pt x="6686" y="19940"/>
                </a:lnTo>
                <a:lnTo>
                  <a:pt x="2263" y="17017"/>
                </a:lnTo>
                <a:lnTo>
                  <a:pt x="5452" y="5099"/>
                </a:lnTo>
                <a:close/>
                <a:moveTo>
                  <a:pt x="2263" y="0"/>
                </a:moveTo>
                <a:cubicBezTo>
                  <a:pt x="1851" y="0"/>
                  <a:pt x="1544" y="58"/>
                  <a:pt x="1339" y="287"/>
                </a:cubicBezTo>
                <a:cubicBezTo>
                  <a:pt x="1028" y="458"/>
                  <a:pt x="1028" y="687"/>
                  <a:pt x="1234" y="860"/>
                </a:cubicBezTo>
                <a:lnTo>
                  <a:pt x="3395" y="4527"/>
                </a:lnTo>
                <a:lnTo>
                  <a:pt x="0" y="17075"/>
                </a:lnTo>
                <a:cubicBezTo>
                  <a:pt x="0" y="17190"/>
                  <a:pt x="0" y="17419"/>
                  <a:pt x="310" y="17590"/>
                </a:cubicBezTo>
                <a:lnTo>
                  <a:pt x="5968" y="21371"/>
                </a:lnTo>
                <a:cubicBezTo>
                  <a:pt x="6174" y="21485"/>
                  <a:pt x="6481" y="21600"/>
                  <a:pt x="6791" y="21600"/>
                </a:cubicBezTo>
                <a:cubicBezTo>
                  <a:pt x="7202" y="21600"/>
                  <a:pt x="7509" y="21485"/>
                  <a:pt x="7715" y="21371"/>
                </a:cubicBezTo>
                <a:lnTo>
                  <a:pt x="13373" y="17590"/>
                </a:lnTo>
                <a:cubicBezTo>
                  <a:pt x="13680" y="17419"/>
                  <a:pt x="13680" y="17246"/>
                  <a:pt x="13680" y="17075"/>
                </a:cubicBezTo>
                <a:lnTo>
                  <a:pt x="11828" y="10543"/>
                </a:lnTo>
                <a:lnTo>
                  <a:pt x="16458" y="13063"/>
                </a:lnTo>
                <a:cubicBezTo>
                  <a:pt x="16768" y="13178"/>
                  <a:pt x="16974" y="13292"/>
                  <a:pt x="17281" y="13292"/>
                </a:cubicBezTo>
                <a:lnTo>
                  <a:pt x="20470" y="13292"/>
                </a:lnTo>
                <a:cubicBezTo>
                  <a:pt x="21087" y="13292"/>
                  <a:pt x="21600" y="13007"/>
                  <a:pt x="21600" y="12605"/>
                </a:cubicBezTo>
                <a:lnTo>
                  <a:pt x="21600" y="10830"/>
                </a:lnTo>
                <a:cubicBezTo>
                  <a:pt x="21600" y="10715"/>
                  <a:pt x="21499" y="10486"/>
                  <a:pt x="21189" y="10428"/>
                </a:cubicBezTo>
                <a:lnTo>
                  <a:pt x="10183" y="4412"/>
                </a:lnTo>
                <a:lnTo>
                  <a:pt x="12240" y="860"/>
                </a:lnTo>
                <a:cubicBezTo>
                  <a:pt x="12344" y="687"/>
                  <a:pt x="12240" y="458"/>
                  <a:pt x="12139" y="287"/>
                </a:cubicBezTo>
                <a:cubicBezTo>
                  <a:pt x="11828" y="173"/>
                  <a:pt x="11623" y="0"/>
                  <a:pt x="112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6188" name="Google Shape;6188;p44"/>
          <p:cNvGrpSpPr/>
          <p:nvPr/>
        </p:nvGrpSpPr>
        <p:grpSpPr>
          <a:xfrm>
            <a:off x="19562372" y="5692280"/>
            <a:ext cx="886828" cy="879752"/>
            <a:chOff x="-1" y="0"/>
            <a:chExt cx="886826" cy="879750"/>
          </a:xfrm>
        </p:grpSpPr>
        <p:sp>
          <p:nvSpPr>
            <p:cNvPr id="6189" name="Google Shape;6189;p44"/>
            <p:cNvSpPr/>
            <p:nvPr/>
          </p:nvSpPr>
          <p:spPr>
            <a:xfrm>
              <a:off x="-1" y="0"/>
              <a:ext cx="671442" cy="879750"/>
            </a:xfrm>
            <a:custGeom>
              <a:rect b="b" l="l" r="r" t="t"/>
              <a:pathLst>
                <a:path extrusionOk="0" h="21600" w="21463">
                  <a:moveTo>
                    <a:pt x="10800" y="1326"/>
                  </a:moveTo>
                  <a:cubicBezTo>
                    <a:pt x="11326" y="1326"/>
                    <a:pt x="11700" y="1613"/>
                    <a:pt x="11700" y="1958"/>
                  </a:cubicBezTo>
                  <a:cubicBezTo>
                    <a:pt x="11700" y="2304"/>
                    <a:pt x="12076" y="2593"/>
                    <a:pt x="12526" y="2593"/>
                  </a:cubicBezTo>
                  <a:lnTo>
                    <a:pt x="14175" y="2593"/>
                  </a:lnTo>
                  <a:cubicBezTo>
                    <a:pt x="14699" y="2593"/>
                    <a:pt x="15075" y="2880"/>
                    <a:pt x="15075" y="3284"/>
                  </a:cubicBezTo>
                  <a:cubicBezTo>
                    <a:pt x="15075" y="3629"/>
                    <a:pt x="14699" y="3916"/>
                    <a:pt x="14175" y="3916"/>
                  </a:cubicBezTo>
                  <a:lnTo>
                    <a:pt x="7425" y="3916"/>
                  </a:lnTo>
                  <a:cubicBezTo>
                    <a:pt x="6975" y="3916"/>
                    <a:pt x="6601" y="3629"/>
                    <a:pt x="6601" y="3284"/>
                  </a:cubicBezTo>
                  <a:cubicBezTo>
                    <a:pt x="6601" y="2880"/>
                    <a:pt x="6975" y="2593"/>
                    <a:pt x="7501" y="2593"/>
                  </a:cubicBezTo>
                  <a:lnTo>
                    <a:pt x="9150" y="2593"/>
                  </a:lnTo>
                  <a:cubicBezTo>
                    <a:pt x="9600" y="2593"/>
                    <a:pt x="9976" y="2304"/>
                    <a:pt x="9976" y="1958"/>
                  </a:cubicBezTo>
                  <a:cubicBezTo>
                    <a:pt x="9976" y="1613"/>
                    <a:pt x="10350" y="1326"/>
                    <a:pt x="10800" y="1326"/>
                  </a:cubicBezTo>
                  <a:close/>
                  <a:moveTo>
                    <a:pt x="19201" y="3860"/>
                  </a:moveTo>
                  <a:cubicBezTo>
                    <a:pt x="19650" y="3860"/>
                    <a:pt x="20024" y="4147"/>
                    <a:pt x="20024" y="4494"/>
                  </a:cubicBezTo>
                  <a:lnTo>
                    <a:pt x="20024" y="19757"/>
                  </a:lnTo>
                  <a:lnTo>
                    <a:pt x="19950" y="19757"/>
                  </a:lnTo>
                  <a:cubicBezTo>
                    <a:pt x="19950" y="20103"/>
                    <a:pt x="19574" y="20391"/>
                    <a:pt x="19124" y="20391"/>
                  </a:cubicBezTo>
                  <a:lnTo>
                    <a:pt x="2476" y="20391"/>
                  </a:lnTo>
                  <a:cubicBezTo>
                    <a:pt x="2026" y="20391"/>
                    <a:pt x="1650" y="20103"/>
                    <a:pt x="1650" y="19757"/>
                  </a:cubicBezTo>
                  <a:lnTo>
                    <a:pt x="1650" y="4494"/>
                  </a:lnTo>
                  <a:cubicBezTo>
                    <a:pt x="1650" y="4147"/>
                    <a:pt x="2026" y="3860"/>
                    <a:pt x="2476" y="3860"/>
                  </a:cubicBezTo>
                  <a:lnTo>
                    <a:pt x="5101" y="3860"/>
                  </a:lnTo>
                  <a:cubicBezTo>
                    <a:pt x="5475" y="4551"/>
                    <a:pt x="6301" y="5127"/>
                    <a:pt x="7425" y="5127"/>
                  </a:cubicBezTo>
                  <a:lnTo>
                    <a:pt x="14249" y="5127"/>
                  </a:lnTo>
                  <a:cubicBezTo>
                    <a:pt x="15225" y="5127"/>
                    <a:pt x="16199" y="4609"/>
                    <a:pt x="16575" y="3860"/>
                  </a:cubicBezTo>
                  <a:close/>
                  <a:moveTo>
                    <a:pt x="10726" y="0"/>
                  </a:moveTo>
                  <a:cubicBezTo>
                    <a:pt x="9750" y="0"/>
                    <a:pt x="8774" y="519"/>
                    <a:pt x="8401" y="1326"/>
                  </a:cubicBezTo>
                  <a:lnTo>
                    <a:pt x="7351" y="1326"/>
                  </a:lnTo>
                  <a:cubicBezTo>
                    <a:pt x="6375" y="1326"/>
                    <a:pt x="5401" y="1843"/>
                    <a:pt x="5025" y="2593"/>
                  </a:cubicBezTo>
                  <a:lnTo>
                    <a:pt x="2402" y="2593"/>
                  </a:lnTo>
                  <a:cubicBezTo>
                    <a:pt x="976" y="2593"/>
                    <a:pt x="0" y="3456"/>
                    <a:pt x="0" y="4494"/>
                  </a:cubicBezTo>
                  <a:lnTo>
                    <a:pt x="0" y="19757"/>
                  </a:lnTo>
                  <a:cubicBezTo>
                    <a:pt x="0" y="20852"/>
                    <a:pt x="1126" y="21600"/>
                    <a:pt x="2402" y="21600"/>
                  </a:cubicBezTo>
                  <a:lnTo>
                    <a:pt x="18974" y="21600"/>
                  </a:lnTo>
                  <a:cubicBezTo>
                    <a:pt x="20400" y="21600"/>
                    <a:pt x="21450" y="20737"/>
                    <a:pt x="21450" y="19757"/>
                  </a:cubicBezTo>
                  <a:lnTo>
                    <a:pt x="21450" y="4494"/>
                  </a:lnTo>
                  <a:cubicBezTo>
                    <a:pt x="21600" y="3399"/>
                    <a:pt x="20474" y="2593"/>
                    <a:pt x="19124" y="2593"/>
                  </a:cubicBezTo>
                  <a:lnTo>
                    <a:pt x="16499" y="2593"/>
                  </a:lnTo>
                  <a:cubicBezTo>
                    <a:pt x="16125" y="1901"/>
                    <a:pt x="15225" y="1326"/>
                    <a:pt x="14099" y="1326"/>
                  </a:cubicBezTo>
                  <a:lnTo>
                    <a:pt x="13199" y="1326"/>
                  </a:lnTo>
                  <a:cubicBezTo>
                    <a:pt x="13126" y="1037"/>
                    <a:pt x="12826" y="806"/>
                    <a:pt x="12526" y="576"/>
                  </a:cubicBezTo>
                  <a:cubicBezTo>
                    <a:pt x="12076" y="230"/>
                    <a:pt x="11400" y="0"/>
                    <a:pt x="107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90" name="Google Shape;6190;p44"/>
            <p:cNvSpPr/>
            <p:nvPr/>
          </p:nvSpPr>
          <p:spPr>
            <a:xfrm>
              <a:off x="103843" y="267484"/>
              <a:ext cx="151913" cy="147743"/>
            </a:xfrm>
            <a:custGeom>
              <a:rect b="b" l="l" r="r" t="t"/>
              <a:pathLst>
                <a:path extrusionOk="0" h="21600" w="20874">
                  <a:moveTo>
                    <a:pt x="3750" y="0"/>
                  </a:moveTo>
                  <a:cubicBezTo>
                    <a:pt x="2819" y="0"/>
                    <a:pt x="1857" y="338"/>
                    <a:pt x="1213" y="1023"/>
                  </a:cubicBezTo>
                  <a:cubicBezTo>
                    <a:pt x="241" y="2058"/>
                    <a:pt x="241" y="4801"/>
                    <a:pt x="1213" y="6173"/>
                  </a:cubicBezTo>
                  <a:lnTo>
                    <a:pt x="5725" y="10626"/>
                  </a:lnTo>
                  <a:lnTo>
                    <a:pt x="1213" y="15427"/>
                  </a:lnTo>
                  <a:cubicBezTo>
                    <a:pt x="-404" y="16799"/>
                    <a:pt x="-404" y="18856"/>
                    <a:pt x="1213" y="20577"/>
                  </a:cubicBezTo>
                  <a:cubicBezTo>
                    <a:pt x="1857" y="21262"/>
                    <a:pt x="2819" y="21600"/>
                    <a:pt x="3750" y="21600"/>
                  </a:cubicBezTo>
                  <a:cubicBezTo>
                    <a:pt x="4671" y="21600"/>
                    <a:pt x="5561" y="21262"/>
                    <a:pt x="6042" y="20577"/>
                  </a:cubicBezTo>
                  <a:lnTo>
                    <a:pt x="10555" y="15775"/>
                  </a:lnTo>
                  <a:lnTo>
                    <a:pt x="15067" y="20577"/>
                  </a:lnTo>
                  <a:cubicBezTo>
                    <a:pt x="15712" y="21262"/>
                    <a:pt x="16602" y="21600"/>
                    <a:pt x="17492" y="21600"/>
                  </a:cubicBezTo>
                  <a:cubicBezTo>
                    <a:pt x="18372" y="21600"/>
                    <a:pt x="19262" y="21262"/>
                    <a:pt x="19907" y="20577"/>
                  </a:cubicBezTo>
                  <a:cubicBezTo>
                    <a:pt x="21196" y="19205"/>
                    <a:pt x="21196" y="16799"/>
                    <a:pt x="19907" y="15427"/>
                  </a:cubicBezTo>
                  <a:lnTo>
                    <a:pt x="15394" y="10626"/>
                  </a:lnTo>
                  <a:lnTo>
                    <a:pt x="19907" y="6173"/>
                  </a:lnTo>
                  <a:cubicBezTo>
                    <a:pt x="21196" y="4801"/>
                    <a:pt x="21196" y="2058"/>
                    <a:pt x="19907" y="1023"/>
                  </a:cubicBezTo>
                  <a:cubicBezTo>
                    <a:pt x="19262" y="338"/>
                    <a:pt x="18372" y="0"/>
                    <a:pt x="17492" y="0"/>
                  </a:cubicBezTo>
                  <a:cubicBezTo>
                    <a:pt x="16602" y="0"/>
                    <a:pt x="15712" y="338"/>
                    <a:pt x="15067" y="1023"/>
                  </a:cubicBezTo>
                  <a:lnTo>
                    <a:pt x="10555" y="5487"/>
                  </a:lnTo>
                  <a:lnTo>
                    <a:pt x="6042" y="1023"/>
                  </a:lnTo>
                  <a:cubicBezTo>
                    <a:pt x="5561" y="338"/>
                    <a:pt x="4671" y="0"/>
                    <a:pt x="375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91" name="Google Shape;6191;p44"/>
            <p:cNvSpPr/>
            <p:nvPr/>
          </p:nvSpPr>
          <p:spPr>
            <a:xfrm>
              <a:off x="422338" y="624030"/>
              <a:ext cx="148394" cy="147818"/>
            </a:xfrm>
            <a:custGeom>
              <a:rect b="b" l="l" r="r" t="t"/>
              <a:pathLst>
                <a:path extrusionOk="0" h="21600" w="21017">
                  <a:moveTo>
                    <a:pt x="3486" y="0"/>
                  </a:moveTo>
                  <a:cubicBezTo>
                    <a:pt x="2568" y="0"/>
                    <a:pt x="1661" y="348"/>
                    <a:pt x="997" y="1034"/>
                  </a:cubicBezTo>
                  <a:cubicBezTo>
                    <a:pt x="-332" y="2405"/>
                    <a:pt x="-332" y="4799"/>
                    <a:pt x="997" y="6170"/>
                  </a:cubicBezTo>
                  <a:lnTo>
                    <a:pt x="5648" y="10980"/>
                  </a:lnTo>
                  <a:lnTo>
                    <a:pt x="997" y="15778"/>
                  </a:lnTo>
                  <a:cubicBezTo>
                    <a:pt x="-332" y="16801"/>
                    <a:pt x="-332" y="19543"/>
                    <a:pt x="997" y="20577"/>
                  </a:cubicBezTo>
                  <a:cubicBezTo>
                    <a:pt x="1661" y="21263"/>
                    <a:pt x="2568" y="21600"/>
                    <a:pt x="3486" y="21600"/>
                  </a:cubicBezTo>
                  <a:cubicBezTo>
                    <a:pt x="4404" y="21600"/>
                    <a:pt x="5311" y="21263"/>
                    <a:pt x="5975" y="20577"/>
                  </a:cubicBezTo>
                  <a:lnTo>
                    <a:pt x="10626" y="16116"/>
                  </a:lnTo>
                  <a:lnTo>
                    <a:pt x="15277" y="20577"/>
                  </a:lnTo>
                  <a:cubicBezTo>
                    <a:pt x="15784" y="21263"/>
                    <a:pt x="16691" y="21600"/>
                    <a:pt x="17650" y="21600"/>
                  </a:cubicBezTo>
                  <a:cubicBezTo>
                    <a:pt x="18610" y="21600"/>
                    <a:pt x="19602" y="21263"/>
                    <a:pt x="20266" y="20577"/>
                  </a:cubicBezTo>
                  <a:cubicBezTo>
                    <a:pt x="21268" y="19543"/>
                    <a:pt x="21268" y="16801"/>
                    <a:pt x="20266" y="15778"/>
                  </a:cubicBezTo>
                  <a:lnTo>
                    <a:pt x="15615" y="10980"/>
                  </a:lnTo>
                  <a:lnTo>
                    <a:pt x="20266" y="6170"/>
                  </a:lnTo>
                  <a:cubicBezTo>
                    <a:pt x="21268" y="4799"/>
                    <a:pt x="21268" y="2742"/>
                    <a:pt x="20266" y="1034"/>
                  </a:cubicBezTo>
                  <a:cubicBezTo>
                    <a:pt x="19602" y="348"/>
                    <a:pt x="18684" y="0"/>
                    <a:pt x="17777" y="0"/>
                  </a:cubicBezTo>
                  <a:cubicBezTo>
                    <a:pt x="16859" y="0"/>
                    <a:pt x="15942" y="348"/>
                    <a:pt x="15277" y="1034"/>
                  </a:cubicBezTo>
                  <a:lnTo>
                    <a:pt x="10626" y="5833"/>
                  </a:lnTo>
                  <a:lnTo>
                    <a:pt x="5975" y="1034"/>
                  </a:lnTo>
                  <a:cubicBezTo>
                    <a:pt x="5311" y="348"/>
                    <a:pt x="4404" y="0"/>
                    <a:pt x="34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92" name="Google Shape;6192;p44"/>
            <p:cNvSpPr/>
            <p:nvPr/>
          </p:nvSpPr>
          <p:spPr>
            <a:xfrm>
              <a:off x="98593" y="258101"/>
              <a:ext cx="464488" cy="520821"/>
            </a:xfrm>
            <a:custGeom>
              <a:rect b="b" l="l" r="r" t="t"/>
              <a:pathLst>
                <a:path extrusionOk="0" h="21600" w="21491">
                  <a:moveTo>
                    <a:pt x="3797" y="17320"/>
                  </a:moveTo>
                  <a:cubicBezTo>
                    <a:pt x="4448" y="17320"/>
                    <a:pt x="4993" y="17804"/>
                    <a:pt x="4993" y="18388"/>
                  </a:cubicBezTo>
                  <a:cubicBezTo>
                    <a:pt x="4993" y="18972"/>
                    <a:pt x="4448" y="19460"/>
                    <a:pt x="3797" y="19460"/>
                  </a:cubicBezTo>
                  <a:cubicBezTo>
                    <a:pt x="3146" y="19460"/>
                    <a:pt x="2605" y="18972"/>
                    <a:pt x="2605" y="18388"/>
                  </a:cubicBezTo>
                  <a:cubicBezTo>
                    <a:pt x="2605" y="17804"/>
                    <a:pt x="3146" y="17320"/>
                    <a:pt x="3797" y="17320"/>
                  </a:cubicBezTo>
                  <a:close/>
                  <a:moveTo>
                    <a:pt x="18344" y="0"/>
                  </a:moveTo>
                  <a:cubicBezTo>
                    <a:pt x="18017" y="0"/>
                    <a:pt x="17693" y="195"/>
                    <a:pt x="17476" y="389"/>
                  </a:cubicBezTo>
                  <a:lnTo>
                    <a:pt x="15088" y="2625"/>
                  </a:lnTo>
                  <a:cubicBezTo>
                    <a:pt x="14654" y="2919"/>
                    <a:pt x="14654" y="3697"/>
                    <a:pt x="15088" y="4086"/>
                  </a:cubicBezTo>
                  <a:cubicBezTo>
                    <a:pt x="15305" y="4231"/>
                    <a:pt x="15601" y="4305"/>
                    <a:pt x="15901" y="4305"/>
                  </a:cubicBezTo>
                  <a:cubicBezTo>
                    <a:pt x="16201" y="4305"/>
                    <a:pt x="16497" y="4231"/>
                    <a:pt x="16714" y="4086"/>
                  </a:cubicBezTo>
                  <a:lnTo>
                    <a:pt x="17148" y="3697"/>
                  </a:lnTo>
                  <a:lnTo>
                    <a:pt x="17148" y="7588"/>
                  </a:lnTo>
                  <a:cubicBezTo>
                    <a:pt x="17148" y="8172"/>
                    <a:pt x="16607" y="8660"/>
                    <a:pt x="15846" y="8660"/>
                  </a:cubicBezTo>
                  <a:lnTo>
                    <a:pt x="6078" y="8660"/>
                  </a:lnTo>
                  <a:cubicBezTo>
                    <a:pt x="5210" y="8660"/>
                    <a:pt x="4231" y="9049"/>
                    <a:pt x="3580" y="9633"/>
                  </a:cubicBezTo>
                  <a:cubicBezTo>
                    <a:pt x="2822" y="10216"/>
                    <a:pt x="2495" y="11090"/>
                    <a:pt x="2495" y="11967"/>
                  </a:cubicBezTo>
                  <a:lnTo>
                    <a:pt x="2495" y="15371"/>
                  </a:lnTo>
                  <a:cubicBezTo>
                    <a:pt x="1085" y="15859"/>
                    <a:pt x="0" y="16927"/>
                    <a:pt x="0" y="18388"/>
                  </a:cubicBezTo>
                  <a:cubicBezTo>
                    <a:pt x="0" y="20238"/>
                    <a:pt x="1626" y="21600"/>
                    <a:pt x="3580" y="21600"/>
                  </a:cubicBezTo>
                  <a:cubicBezTo>
                    <a:pt x="5534" y="21600"/>
                    <a:pt x="7053" y="20139"/>
                    <a:pt x="7053" y="18388"/>
                  </a:cubicBezTo>
                  <a:cubicBezTo>
                    <a:pt x="7053" y="17026"/>
                    <a:pt x="6078" y="15859"/>
                    <a:pt x="4665" y="15371"/>
                  </a:cubicBezTo>
                  <a:lnTo>
                    <a:pt x="4665" y="11967"/>
                  </a:lnTo>
                  <a:cubicBezTo>
                    <a:pt x="4665" y="11384"/>
                    <a:pt x="5210" y="10896"/>
                    <a:pt x="5861" y="10896"/>
                  </a:cubicBezTo>
                  <a:lnTo>
                    <a:pt x="15629" y="10896"/>
                  </a:lnTo>
                  <a:cubicBezTo>
                    <a:pt x="17693" y="10896"/>
                    <a:pt x="19102" y="9438"/>
                    <a:pt x="19102" y="7687"/>
                  </a:cubicBezTo>
                  <a:lnTo>
                    <a:pt x="19102" y="3793"/>
                  </a:lnTo>
                  <a:lnTo>
                    <a:pt x="19536" y="4182"/>
                  </a:lnTo>
                  <a:cubicBezTo>
                    <a:pt x="19753" y="4376"/>
                    <a:pt x="20053" y="4475"/>
                    <a:pt x="20353" y="4475"/>
                  </a:cubicBezTo>
                  <a:cubicBezTo>
                    <a:pt x="20649" y="4475"/>
                    <a:pt x="20949" y="4376"/>
                    <a:pt x="21166" y="4182"/>
                  </a:cubicBezTo>
                  <a:cubicBezTo>
                    <a:pt x="21600" y="3793"/>
                    <a:pt x="21600" y="3113"/>
                    <a:pt x="21166" y="2724"/>
                  </a:cubicBezTo>
                  <a:lnTo>
                    <a:pt x="19102" y="389"/>
                  </a:lnTo>
                  <a:cubicBezTo>
                    <a:pt x="18885" y="195"/>
                    <a:pt x="18561" y="0"/>
                    <a:pt x="183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93" name="Google Shape;6193;p44"/>
            <p:cNvSpPr/>
            <p:nvPr/>
          </p:nvSpPr>
          <p:spPr>
            <a:xfrm>
              <a:off x="729624" y="208804"/>
              <a:ext cx="157201" cy="621724"/>
            </a:xfrm>
            <a:custGeom>
              <a:rect b="b" l="l" r="r" t="t"/>
              <a:pathLst>
                <a:path extrusionOk="0" h="21600" w="21600">
                  <a:moveTo>
                    <a:pt x="10324" y="1713"/>
                  </a:moveTo>
                  <a:cubicBezTo>
                    <a:pt x="12575" y="1713"/>
                    <a:pt x="14192" y="2119"/>
                    <a:pt x="14192" y="2691"/>
                  </a:cubicBezTo>
                  <a:lnTo>
                    <a:pt x="14192" y="3586"/>
                  </a:lnTo>
                  <a:lnTo>
                    <a:pt x="6774" y="3586"/>
                  </a:lnTo>
                  <a:lnTo>
                    <a:pt x="6774" y="2691"/>
                  </a:lnTo>
                  <a:cubicBezTo>
                    <a:pt x="6774" y="2119"/>
                    <a:pt x="8390" y="1713"/>
                    <a:pt x="10324" y="1713"/>
                  </a:cubicBezTo>
                  <a:close/>
                  <a:moveTo>
                    <a:pt x="14192" y="5298"/>
                  </a:moveTo>
                  <a:lnTo>
                    <a:pt x="14192" y="15567"/>
                  </a:lnTo>
                  <a:cubicBezTo>
                    <a:pt x="12903" y="15487"/>
                    <a:pt x="11685" y="15445"/>
                    <a:pt x="10478" y="15445"/>
                  </a:cubicBezTo>
                  <a:cubicBezTo>
                    <a:pt x="9270" y="15445"/>
                    <a:pt x="8063" y="15487"/>
                    <a:pt x="6774" y="15567"/>
                  </a:cubicBezTo>
                  <a:lnTo>
                    <a:pt x="6774" y="5298"/>
                  </a:lnTo>
                  <a:close/>
                  <a:moveTo>
                    <a:pt x="10324" y="17362"/>
                  </a:moveTo>
                  <a:cubicBezTo>
                    <a:pt x="11286" y="17362"/>
                    <a:pt x="11931" y="17362"/>
                    <a:pt x="12903" y="17442"/>
                  </a:cubicBezTo>
                  <a:lnTo>
                    <a:pt x="10324" y="18746"/>
                  </a:lnTo>
                  <a:lnTo>
                    <a:pt x="8063" y="17442"/>
                  </a:lnTo>
                  <a:cubicBezTo>
                    <a:pt x="8708" y="17362"/>
                    <a:pt x="9680" y="17362"/>
                    <a:pt x="10324" y="17362"/>
                  </a:cubicBezTo>
                  <a:close/>
                  <a:moveTo>
                    <a:pt x="10324" y="0"/>
                  </a:moveTo>
                  <a:cubicBezTo>
                    <a:pt x="4512" y="0"/>
                    <a:pt x="0" y="1224"/>
                    <a:pt x="0" y="2691"/>
                  </a:cubicBezTo>
                  <a:lnTo>
                    <a:pt x="0" y="17116"/>
                  </a:lnTo>
                  <a:cubicBezTo>
                    <a:pt x="0" y="17199"/>
                    <a:pt x="0" y="17442"/>
                    <a:pt x="327" y="17525"/>
                  </a:cubicBezTo>
                  <a:lnTo>
                    <a:pt x="7746" y="21111"/>
                  </a:lnTo>
                  <a:cubicBezTo>
                    <a:pt x="8063" y="21437"/>
                    <a:pt x="9680" y="21600"/>
                    <a:pt x="10641" y="21600"/>
                  </a:cubicBezTo>
                  <a:cubicBezTo>
                    <a:pt x="11931" y="21600"/>
                    <a:pt x="13220" y="21437"/>
                    <a:pt x="13865" y="21111"/>
                  </a:cubicBezTo>
                  <a:lnTo>
                    <a:pt x="21283" y="17525"/>
                  </a:lnTo>
                  <a:cubicBezTo>
                    <a:pt x="21600" y="17442"/>
                    <a:pt x="21600" y="17199"/>
                    <a:pt x="21600" y="17116"/>
                  </a:cubicBezTo>
                  <a:lnTo>
                    <a:pt x="21600" y="2691"/>
                  </a:lnTo>
                  <a:cubicBezTo>
                    <a:pt x="20955" y="1224"/>
                    <a:pt x="16126" y="0"/>
                    <a:pt x="103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194" name="Google Shape;6194;p44"/>
          <p:cNvGrpSpPr/>
          <p:nvPr/>
        </p:nvGrpSpPr>
        <p:grpSpPr>
          <a:xfrm>
            <a:off x="6158146" y="3510445"/>
            <a:ext cx="877442" cy="884517"/>
            <a:chOff x="0" y="0"/>
            <a:chExt cx="877441" cy="884515"/>
          </a:xfrm>
        </p:grpSpPr>
        <p:sp>
          <p:nvSpPr>
            <p:cNvPr id="6195" name="Google Shape;6195;p44"/>
            <p:cNvSpPr/>
            <p:nvPr/>
          </p:nvSpPr>
          <p:spPr>
            <a:xfrm>
              <a:off x="49296" y="293249"/>
              <a:ext cx="828145" cy="591266"/>
            </a:xfrm>
            <a:custGeom>
              <a:rect b="b" l="l" r="r" t="t"/>
              <a:pathLst>
                <a:path extrusionOk="0" h="21600" w="21600">
                  <a:moveTo>
                    <a:pt x="20479" y="0"/>
                  </a:moveTo>
                  <a:cubicBezTo>
                    <a:pt x="20390" y="0"/>
                    <a:pt x="20293" y="27"/>
                    <a:pt x="20192" y="87"/>
                  </a:cubicBezTo>
                  <a:cubicBezTo>
                    <a:pt x="19825" y="171"/>
                    <a:pt x="19702" y="686"/>
                    <a:pt x="19765" y="1287"/>
                  </a:cubicBezTo>
                  <a:cubicBezTo>
                    <a:pt x="20069" y="2742"/>
                    <a:pt x="20314" y="4116"/>
                    <a:pt x="20314" y="5400"/>
                  </a:cubicBezTo>
                  <a:cubicBezTo>
                    <a:pt x="20314" y="13286"/>
                    <a:pt x="15787" y="19712"/>
                    <a:pt x="10096" y="19712"/>
                  </a:cubicBezTo>
                  <a:cubicBezTo>
                    <a:pt x="6914" y="19712"/>
                    <a:pt x="3916" y="17571"/>
                    <a:pt x="2018" y="13972"/>
                  </a:cubicBezTo>
                  <a:lnTo>
                    <a:pt x="3366" y="13972"/>
                  </a:lnTo>
                  <a:cubicBezTo>
                    <a:pt x="3793" y="13972"/>
                    <a:pt x="4100" y="13542"/>
                    <a:pt x="4100" y="13028"/>
                  </a:cubicBezTo>
                  <a:cubicBezTo>
                    <a:pt x="4100" y="12514"/>
                    <a:pt x="3793" y="12087"/>
                    <a:pt x="3366" y="12087"/>
                  </a:cubicBezTo>
                  <a:lnTo>
                    <a:pt x="734" y="12087"/>
                  </a:lnTo>
                  <a:cubicBezTo>
                    <a:pt x="305" y="12087"/>
                    <a:pt x="0" y="12514"/>
                    <a:pt x="0" y="13028"/>
                  </a:cubicBezTo>
                  <a:lnTo>
                    <a:pt x="0" y="16798"/>
                  </a:lnTo>
                  <a:cubicBezTo>
                    <a:pt x="0" y="17313"/>
                    <a:pt x="305" y="17742"/>
                    <a:pt x="734" y="17742"/>
                  </a:cubicBezTo>
                  <a:cubicBezTo>
                    <a:pt x="1101" y="17742"/>
                    <a:pt x="1406" y="17313"/>
                    <a:pt x="1406" y="16798"/>
                  </a:cubicBezTo>
                  <a:lnTo>
                    <a:pt x="1406" y="15857"/>
                  </a:lnTo>
                  <a:cubicBezTo>
                    <a:pt x="3611" y="19541"/>
                    <a:pt x="6852" y="21600"/>
                    <a:pt x="10096" y="21600"/>
                  </a:cubicBezTo>
                  <a:cubicBezTo>
                    <a:pt x="16461" y="21600"/>
                    <a:pt x="21600" y="14399"/>
                    <a:pt x="21600" y="5571"/>
                  </a:cubicBezTo>
                  <a:cubicBezTo>
                    <a:pt x="21600" y="4029"/>
                    <a:pt x="21417" y="2399"/>
                    <a:pt x="21050" y="686"/>
                  </a:cubicBezTo>
                  <a:cubicBezTo>
                    <a:pt x="21002" y="294"/>
                    <a:pt x="20776" y="0"/>
                    <a:pt x="204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96" name="Google Shape;6196;p44"/>
            <p:cNvSpPr/>
            <p:nvPr/>
          </p:nvSpPr>
          <p:spPr>
            <a:xfrm>
              <a:off x="0" y="0"/>
              <a:ext cx="828144" cy="591787"/>
            </a:xfrm>
            <a:custGeom>
              <a:rect b="b" l="l" r="r" t="t"/>
              <a:pathLst>
                <a:path extrusionOk="0" h="21600" w="21600">
                  <a:moveTo>
                    <a:pt x="11444" y="0"/>
                  </a:moveTo>
                  <a:cubicBezTo>
                    <a:pt x="5141" y="0"/>
                    <a:pt x="0" y="7108"/>
                    <a:pt x="0" y="16014"/>
                  </a:cubicBezTo>
                  <a:cubicBezTo>
                    <a:pt x="0" y="17556"/>
                    <a:pt x="122" y="19097"/>
                    <a:pt x="552" y="20809"/>
                  </a:cubicBezTo>
                  <a:cubicBezTo>
                    <a:pt x="602" y="21388"/>
                    <a:pt x="874" y="21600"/>
                    <a:pt x="1177" y="21600"/>
                  </a:cubicBezTo>
                  <a:cubicBezTo>
                    <a:pt x="1233" y="21600"/>
                    <a:pt x="1290" y="21592"/>
                    <a:pt x="1346" y="21578"/>
                  </a:cubicBezTo>
                  <a:cubicBezTo>
                    <a:pt x="1775" y="21494"/>
                    <a:pt x="1898" y="20980"/>
                    <a:pt x="1835" y="20380"/>
                  </a:cubicBezTo>
                  <a:cubicBezTo>
                    <a:pt x="1531" y="18925"/>
                    <a:pt x="1286" y="17556"/>
                    <a:pt x="1286" y="16099"/>
                  </a:cubicBezTo>
                  <a:cubicBezTo>
                    <a:pt x="1286" y="8306"/>
                    <a:pt x="5813" y="1884"/>
                    <a:pt x="11504" y="1884"/>
                  </a:cubicBezTo>
                  <a:cubicBezTo>
                    <a:pt x="14686" y="1884"/>
                    <a:pt x="17684" y="4025"/>
                    <a:pt x="19582" y="7537"/>
                  </a:cubicBezTo>
                  <a:lnTo>
                    <a:pt x="18236" y="7537"/>
                  </a:lnTo>
                  <a:cubicBezTo>
                    <a:pt x="17807" y="7537"/>
                    <a:pt x="17502" y="7964"/>
                    <a:pt x="17502" y="8564"/>
                  </a:cubicBezTo>
                  <a:cubicBezTo>
                    <a:pt x="17502" y="9078"/>
                    <a:pt x="17807" y="9505"/>
                    <a:pt x="18236" y="9505"/>
                  </a:cubicBezTo>
                  <a:lnTo>
                    <a:pt x="20866" y="9505"/>
                  </a:lnTo>
                  <a:cubicBezTo>
                    <a:pt x="21295" y="9505"/>
                    <a:pt x="21600" y="9078"/>
                    <a:pt x="21600" y="8564"/>
                  </a:cubicBezTo>
                  <a:lnTo>
                    <a:pt x="21600" y="4797"/>
                  </a:lnTo>
                  <a:cubicBezTo>
                    <a:pt x="21600" y="4281"/>
                    <a:pt x="21295" y="3854"/>
                    <a:pt x="20866" y="3854"/>
                  </a:cubicBezTo>
                  <a:cubicBezTo>
                    <a:pt x="20499" y="3854"/>
                    <a:pt x="20194" y="4281"/>
                    <a:pt x="20194" y="4797"/>
                  </a:cubicBezTo>
                  <a:lnTo>
                    <a:pt x="20194" y="5738"/>
                  </a:lnTo>
                  <a:cubicBezTo>
                    <a:pt x="17991" y="1971"/>
                    <a:pt x="14748" y="0"/>
                    <a:pt x="114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97" name="Google Shape;6197;p44"/>
            <p:cNvSpPr/>
            <p:nvPr/>
          </p:nvSpPr>
          <p:spPr>
            <a:xfrm>
              <a:off x="152507" y="157199"/>
              <a:ext cx="570118" cy="570117"/>
            </a:xfrm>
            <a:custGeom>
              <a:rect b="b" l="l" r="r" t="t"/>
              <a:pathLst>
                <a:path extrusionOk="0" h="21600" w="21600">
                  <a:moveTo>
                    <a:pt x="11821" y="1955"/>
                  </a:moveTo>
                  <a:cubicBezTo>
                    <a:pt x="13421" y="2223"/>
                    <a:pt x="15021" y="2844"/>
                    <a:pt x="16355" y="3910"/>
                  </a:cubicBezTo>
                  <a:lnTo>
                    <a:pt x="15644" y="4534"/>
                  </a:lnTo>
                  <a:cubicBezTo>
                    <a:pt x="15376" y="4889"/>
                    <a:pt x="15376" y="5510"/>
                    <a:pt x="15644" y="5866"/>
                  </a:cubicBezTo>
                  <a:cubicBezTo>
                    <a:pt x="15822" y="6043"/>
                    <a:pt x="16087" y="6134"/>
                    <a:pt x="16344" y="6134"/>
                  </a:cubicBezTo>
                  <a:cubicBezTo>
                    <a:pt x="16601" y="6134"/>
                    <a:pt x="16843" y="6043"/>
                    <a:pt x="16976" y="5866"/>
                  </a:cubicBezTo>
                  <a:lnTo>
                    <a:pt x="17690" y="5245"/>
                  </a:lnTo>
                  <a:cubicBezTo>
                    <a:pt x="18666" y="6399"/>
                    <a:pt x="19377" y="7998"/>
                    <a:pt x="19555" y="9779"/>
                  </a:cubicBezTo>
                  <a:lnTo>
                    <a:pt x="18666" y="9779"/>
                  </a:lnTo>
                  <a:cubicBezTo>
                    <a:pt x="18133" y="9779"/>
                    <a:pt x="17690" y="10222"/>
                    <a:pt x="17690" y="10755"/>
                  </a:cubicBezTo>
                  <a:cubicBezTo>
                    <a:pt x="17690" y="11288"/>
                    <a:pt x="18133" y="11734"/>
                    <a:pt x="18666" y="11734"/>
                  </a:cubicBezTo>
                  <a:lnTo>
                    <a:pt x="19555" y="11734"/>
                  </a:lnTo>
                  <a:cubicBezTo>
                    <a:pt x="19377" y="13421"/>
                    <a:pt x="18666" y="15021"/>
                    <a:pt x="17690" y="16355"/>
                  </a:cubicBezTo>
                  <a:lnTo>
                    <a:pt x="16976" y="15644"/>
                  </a:lnTo>
                  <a:cubicBezTo>
                    <a:pt x="16843" y="15466"/>
                    <a:pt x="16601" y="15376"/>
                    <a:pt x="16344" y="15376"/>
                  </a:cubicBezTo>
                  <a:cubicBezTo>
                    <a:pt x="16087" y="15376"/>
                    <a:pt x="15822" y="15466"/>
                    <a:pt x="15644" y="15644"/>
                  </a:cubicBezTo>
                  <a:cubicBezTo>
                    <a:pt x="15376" y="16000"/>
                    <a:pt x="15376" y="16711"/>
                    <a:pt x="15644" y="16976"/>
                  </a:cubicBezTo>
                  <a:lnTo>
                    <a:pt x="16355" y="17690"/>
                  </a:lnTo>
                  <a:cubicBezTo>
                    <a:pt x="15111" y="18666"/>
                    <a:pt x="13599" y="19289"/>
                    <a:pt x="11821" y="19555"/>
                  </a:cubicBezTo>
                  <a:lnTo>
                    <a:pt x="11821" y="18666"/>
                  </a:lnTo>
                  <a:cubicBezTo>
                    <a:pt x="11821" y="18133"/>
                    <a:pt x="11378" y="17690"/>
                    <a:pt x="10755" y="17690"/>
                  </a:cubicBezTo>
                  <a:cubicBezTo>
                    <a:pt x="10222" y="17690"/>
                    <a:pt x="9779" y="18133"/>
                    <a:pt x="9779" y="18666"/>
                  </a:cubicBezTo>
                  <a:lnTo>
                    <a:pt x="9779" y="19555"/>
                  </a:lnTo>
                  <a:cubicBezTo>
                    <a:pt x="8089" y="19289"/>
                    <a:pt x="6576" y="18666"/>
                    <a:pt x="5245" y="17690"/>
                  </a:cubicBezTo>
                  <a:lnTo>
                    <a:pt x="5866" y="16976"/>
                  </a:lnTo>
                  <a:cubicBezTo>
                    <a:pt x="6221" y="16620"/>
                    <a:pt x="6221" y="16000"/>
                    <a:pt x="5866" y="15644"/>
                  </a:cubicBezTo>
                  <a:cubicBezTo>
                    <a:pt x="5733" y="15466"/>
                    <a:pt x="5487" y="15376"/>
                    <a:pt x="5234" y="15376"/>
                  </a:cubicBezTo>
                  <a:cubicBezTo>
                    <a:pt x="4977" y="15376"/>
                    <a:pt x="4712" y="15466"/>
                    <a:pt x="4534" y="15644"/>
                  </a:cubicBezTo>
                  <a:lnTo>
                    <a:pt x="3910" y="16355"/>
                  </a:lnTo>
                  <a:cubicBezTo>
                    <a:pt x="2934" y="15111"/>
                    <a:pt x="2223" y="13511"/>
                    <a:pt x="2045" y="11734"/>
                  </a:cubicBezTo>
                  <a:lnTo>
                    <a:pt x="2934" y="11734"/>
                  </a:lnTo>
                  <a:cubicBezTo>
                    <a:pt x="3467" y="11734"/>
                    <a:pt x="3910" y="11288"/>
                    <a:pt x="3910" y="10755"/>
                  </a:cubicBezTo>
                  <a:cubicBezTo>
                    <a:pt x="3910" y="10222"/>
                    <a:pt x="3467" y="9779"/>
                    <a:pt x="2934" y="9779"/>
                  </a:cubicBezTo>
                  <a:lnTo>
                    <a:pt x="2045" y="9779"/>
                  </a:lnTo>
                  <a:cubicBezTo>
                    <a:pt x="2223" y="8089"/>
                    <a:pt x="2934" y="6576"/>
                    <a:pt x="3910" y="5245"/>
                  </a:cubicBezTo>
                  <a:lnTo>
                    <a:pt x="4534" y="5866"/>
                  </a:lnTo>
                  <a:cubicBezTo>
                    <a:pt x="4799" y="6134"/>
                    <a:pt x="4977" y="6221"/>
                    <a:pt x="5245" y="6221"/>
                  </a:cubicBezTo>
                  <a:cubicBezTo>
                    <a:pt x="5423" y="6221"/>
                    <a:pt x="5778" y="6134"/>
                    <a:pt x="5866" y="5866"/>
                  </a:cubicBezTo>
                  <a:cubicBezTo>
                    <a:pt x="6221" y="5510"/>
                    <a:pt x="6221" y="4889"/>
                    <a:pt x="5866" y="4534"/>
                  </a:cubicBezTo>
                  <a:lnTo>
                    <a:pt x="5245" y="3910"/>
                  </a:lnTo>
                  <a:cubicBezTo>
                    <a:pt x="6489" y="2844"/>
                    <a:pt x="7998" y="2223"/>
                    <a:pt x="9779" y="1955"/>
                  </a:cubicBezTo>
                  <a:lnTo>
                    <a:pt x="9779" y="2844"/>
                  </a:lnTo>
                  <a:cubicBezTo>
                    <a:pt x="9779" y="3467"/>
                    <a:pt x="10222" y="3910"/>
                    <a:pt x="10755" y="3910"/>
                  </a:cubicBezTo>
                  <a:cubicBezTo>
                    <a:pt x="11378" y="3910"/>
                    <a:pt x="11821" y="3467"/>
                    <a:pt x="11821" y="2844"/>
                  </a:cubicBezTo>
                  <a:lnTo>
                    <a:pt x="11821" y="1955"/>
                  </a:lnTo>
                  <a:close/>
                  <a:moveTo>
                    <a:pt x="10755" y="0"/>
                  </a:moveTo>
                  <a:cubicBezTo>
                    <a:pt x="4889" y="0"/>
                    <a:pt x="0" y="4799"/>
                    <a:pt x="0" y="10755"/>
                  </a:cubicBezTo>
                  <a:cubicBezTo>
                    <a:pt x="0" y="16711"/>
                    <a:pt x="4799" y="21600"/>
                    <a:pt x="10755" y="21600"/>
                  </a:cubicBezTo>
                  <a:cubicBezTo>
                    <a:pt x="16711" y="21600"/>
                    <a:pt x="21600" y="16798"/>
                    <a:pt x="21600" y="10755"/>
                  </a:cubicBezTo>
                  <a:cubicBezTo>
                    <a:pt x="21600" y="4889"/>
                    <a:pt x="16798" y="0"/>
                    <a:pt x="107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198" name="Google Shape;6198;p44"/>
            <p:cNvSpPr/>
            <p:nvPr/>
          </p:nvSpPr>
          <p:spPr>
            <a:xfrm>
              <a:off x="410608" y="312015"/>
              <a:ext cx="105521" cy="157200"/>
            </a:xfrm>
            <a:custGeom>
              <a:rect b="b" l="l" r="r" t="t"/>
              <a:pathLst>
                <a:path extrusionOk="0" h="21600" w="21600">
                  <a:moveTo>
                    <a:pt x="5274" y="0"/>
                  </a:moveTo>
                  <a:cubicBezTo>
                    <a:pt x="2393" y="0"/>
                    <a:pt x="0" y="1617"/>
                    <a:pt x="0" y="3868"/>
                  </a:cubicBezTo>
                  <a:lnTo>
                    <a:pt x="0" y="17732"/>
                  </a:lnTo>
                  <a:cubicBezTo>
                    <a:pt x="0" y="19994"/>
                    <a:pt x="2393" y="21600"/>
                    <a:pt x="5274" y="21600"/>
                  </a:cubicBezTo>
                  <a:lnTo>
                    <a:pt x="16326" y="21600"/>
                  </a:lnTo>
                  <a:cubicBezTo>
                    <a:pt x="19207" y="21600"/>
                    <a:pt x="21600" y="19994"/>
                    <a:pt x="21600" y="17732"/>
                  </a:cubicBezTo>
                  <a:cubicBezTo>
                    <a:pt x="21600" y="15798"/>
                    <a:pt x="19207" y="14192"/>
                    <a:pt x="16326" y="14192"/>
                  </a:cubicBezTo>
                  <a:lnTo>
                    <a:pt x="11036" y="14192"/>
                  </a:lnTo>
                  <a:lnTo>
                    <a:pt x="11036" y="3868"/>
                  </a:lnTo>
                  <a:cubicBezTo>
                    <a:pt x="11036" y="1617"/>
                    <a:pt x="8643" y="0"/>
                    <a:pt x="52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199" name="Google Shape;6199;p44"/>
          <p:cNvGrpSpPr/>
          <p:nvPr/>
        </p:nvGrpSpPr>
        <p:grpSpPr>
          <a:xfrm>
            <a:off x="6200678" y="4559123"/>
            <a:ext cx="792829" cy="877442"/>
            <a:chOff x="-1" y="0"/>
            <a:chExt cx="792827" cy="877441"/>
          </a:xfrm>
        </p:grpSpPr>
        <p:sp>
          <p:nvSpPr>
            <p:cNvPr id="6200" name="Google Shape;6200;p44"/>
            <p:cNvSpPr/>
            <p:nvPr/>
          </p:nvSpPr>
          <p:spPr>
            <a:xfrm>
              <a:off x="267174" y="309706"/>
              <a:ext cx="262794" cy="462216"/>
            </a:xfrm>
            <a:custGeom>
              <a:rect b="b" l="l" r="r" t="t"/>
              <a:pathLst>
                <a:path extrusionOk="0" h="21600" w="21600">
                  <a:moveTo>
                    <a:pt x="8679" y="4604"/>
                  </a:moveTo>
                  <a:lnTo>
                    <a:pt x="8679" y="9539"/>
                  </a:lnTo>
                  <a:lnTo>
                    <a:pt x="6561" y="9539"/>
                  </a:lnTo>
                  <a:cubicBezTo>
                    <a:pt x="5398" y="9539"/>
                    <a:pt x="4438" y="8989"/>
                    <a:pt x="4438" y="8331"/>
                  </a:cubicBezTo>
                  <a:lnTo>
                    <a:pt x="4438" y="5919"/>
                  </a:lnTo>
                  <a:cubicBezTo>
                    <a:pt x="4438" y="5154"/>
                    <a:pt x="5398" y="4604"/>
                    <a:pt x="6561" y="4604"/>
                  </a:cubicBezTo>
                  <a:close/>
                  <a:moveTo>
                    <a:pt x="15045" y="12061"/>
                  </a:moveTo>
                  <a:cubicBezTo>
                    <a:pt x="16202" y="12061"/>
                    <a:pt x="17162" y="12608"/>
                    <a:pt x="17162" y="13266"/>
                  </a:cubicBezTo>
                  <a:lnTo>
                    <a:pt x="17162" y="15788"/>
                  </a:lnTo>
                  <a:cubicBezTo>
                    <a:pt x="17162" y="16446"/>
                    <a:pt x="16202" y="16993"/>
                    <a:pt x="15045" y="16993"/>
                  </a:cubicBezTo>
                  <a:lnTo>
                    <a:pt x="12921" y="16993"/>
                  </a:lnTo>
                  <a:lnTo>
                    <a:pt x="12921" y="12061"/>
                  </a:lnTo>
                  <a:close/>
                  <a:moveTo>
                    <a:pt x="10993" y="0"/>
                  </a:moveTo>
                  <a:cubicBezTo>
                    <a:pt x="9646" y="0"/>
                    <a:pt x="8679" y="550"/>
                    <a:pt x="8679" y="1208"/>
                  </a:cubicBezTo>
                  <a:lnTo>
                    <a:pt x="8679" y="2412"/>
                  </a:lnTo>
                  <a:lnTo>
                    <a:pt x="6561" y="2412"/>
                  </a:lnTo>
                  <a:cubicBezTo>
                    <a:pt x="2895" y="2412"/>
                    <a:pt x="386" y="4058"/>
                    <a:pt x="386" y="6031"/>
                  </a:cubicBezTo>
                  <a:lnTo>
                    <a:pt x="386" y="8442"/>
                  </a:lnTo>
                  <a:cubicBezTo>
                    <a:pt x="386" y="10527"/>
                    <a:pt x="3281" y="12061"/>
                    <a:pt x="6561" y="12061"/>
                  </a:cubicBezTo>
                  <a:lnTo>
                    <a:pt x="8679" y="12061"/>
                  </a:lnTo>
                  <a:lnTo>
                    <a:pt x="8679" y="16885"/>
                  </a:lnTo>
                  <a:lnTo>
                    <a:pt x="6561" y="16885"/>
                  </a:lnTo>
                  <a:cubicBezTo>
                    <a:pt x="5398" y="16885"/>
                    <a:pt x="4438" y="16335"/>
                    <a:pt x="4438" y="15569"/>
                  </a:cubicBezTo>
                  <a:cubicBezTo>
                    <a:pt x="4438" y="14912"/>
                    <a:pt x="3470" y="14362"/>
                    <a:pt x="2314" y="14362"/>
                  </a:cubicBezTo>
                  <a:cubicBezTo>
                    <a:pt x="967" y="14362"/>
                    <a:pt x="0" y="14912"/>
                    <a:pt x="0" y="15569"/>
                  </a:cubicBezTo>
                  <a:cubicBezTo>
                    <a:pt x="0" y="17650"/>
                    <a:pt x="2895" y="19185"/>
                    <a:pt x="6366" y="19185"/>
                  </a:cubicBezTo>
                  <a:lnTo>
                    <a:pt x="8489" y="19185"/>
                  </a:lnTo>
                  <a:lnTo>
                    <a:pt x="8489" y="20392"/>
                  </a:lnTo>
                  <a:cubicBezTo>
                    <a:pt x="8489" y="21050"/>
                    <a:pt x="9450" y="21600"/>
                    <a:pt x="10607" y="21600"/>
                  </a:cubicBezTo>
                  <a:cubicBezTo>
                    <a:pt x="11960" y="21600"/>
                    <a:pt x="12921" y="21050"/>
                    <a:pt x="12921" y="20392"/>
                  </a:cubicBezTo>
                  <a:lnTo>
                    <a:pt x="12921" y="19296"/>
                  </a:lnTo>
                  <a:lnTo>
                    <a:pt x="15045" y="19296"/>
                  </a:lnTo>
                  <a:cubicBezTo>
                    <a:pt x="18705" y="19296"/>
                    <a:pt x="21214" y="17650"/>
                    <a:pt x="21214" y="15788"/>
                  </a:cubicBezTo>
                  <a:lnTo>
                    <a:pt x="21214" y="13266"/>
                  </a:lnTo>
                  <a:cubicBezTo>
                    <a:pt x="21214" y="11185"/>
                    <a:pt x="18319" y="9758"/>
                    <a:pt x="15045" y="9758"/>
                  </a:cubicBezTo>
                  <a:lnTo>
                    <a:pt x="12921" y="9758"/>
                  </a:lnTo>
                  <a:lnTo>
                    <a:pt x="12921" y="4823"/>
                  </a:lnTo>
                  <a:lnTo>
                    <a:pt x="15045" y="4823"/>
                  </a:lnTo>
                  <a:cubicBezTo>
                    <a:pt x="16202" y="4823"/>
                    <a:pt x="17162" y="5373"/>
                    <a:pt x="17162" y="6031"/>
                  </a:cubicBezTo>
                  <a:cubicBezTo>
                    <a:pt x="17162" y="6688"/>
                    <a:pt x="18130" y="7235"/>
                    <a:pt x="19286" y="7235"/>
                  </a:cubicBezTo>
                  <a:cubicBezTo>
                    <a:pt x="20633" y="7235"/>
                    <a:pt x="21600" y="6688"/>
                    <a:pt x="21600" y="6031"/>
                  </a:cubicBezTo>
                  <a:cubicBezTo>
                    <a:pt x="21600" y="3946"/>
                    <a:pt x="18705" y="2412"/>
                    <a:pt x="15234" y="2412"/>
                  </a:cubicBezTo>
                  <a:lnTo>
                    <a:pt x="13117" y="2412"/>
                  </a:lnTo>
                  <a:lnTo>
                    <a:pt x="13117" y="1208"/>
                  </a:lnTo>
                  <a:cubicBezTo>
                    <a:pt x="13117" y="550"/>
                    <a:pt x="12150" y="0"/>
                    <a:pt x="109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01" name="Google Shape;6201;p44"/>
            <p:cNvSpPr/>
            <p:nvPr/>
          </p:nvSpPr>
          <p:spPr>
            <a:xfrm>
              <a:off x="-1" y="0"/>
              <a:ext cx="792827" cy="877441"/>
            </a:xfrm>
            <a:custGeom>
              <a:rect b="b" l="l" r="r" t="t"/>
              <a:pathLst>
                <a:path extrusionOk="0" h="21600" w="21468">
                  <a:moveTo>
                    <a:pt x="12889" y="1214"/>
                  </a:moveTo>
                  <a:cubicBezTo>
                    <a:pt x="13715" y="1214"/>
                    <a:pt x="14351" y="1791"/>
                    <a:pt x="14351" y="2484"/>
                  </a:cubicBezTo>
                  <a:cubicBezTo>
                    <a:pt x="14351" y="3236"/>
                    <a:pt x="13715" y="3813"/>
                    <a:pt x="12889" y="3813"/>
                  </a:cubicBezTo>
                  <a:lnTo>
                    <a:pt x="12889" y="3120"/>
                  </a:lnTo>
                  <a:cubicBezTo>
                    <a:pt x="12889" y="2774"/>
                    <a:pt x="12572" y="2484"/>
                    <a:pt x="12191" y="2484"/>
                  </a:cubicBezTo>
                  <a:lnTo>
                    <a:pt x="9396" y="2484"/>
                  </a:lnTo>
                  <a:cubicBezTo>
                    <a:pt x="9013" y="2484"/>
                    <a:pt x="8696" y="2774"/>
                    <a:pt x="8696" y="3120"/>
                  </a:cubicBezTo>
                  <a:lnTo>
                    <a:pt x="8696" y="3813"/>
                  </a:lnTo>
                  <a:cubicBezTo>
                    <a:pt x="7870" y="3697"/>
                    <a:pt x="7235" y="3236"/>
                    <a:pt x="7235" y="2484"/>
                  </a:cubicBezTo>
                  <a:cubicBezTo>
                    <a:pt x="7235" y="1791"/>
                    <a:pt x="7870" y="1214"/>
                    <a:pt x="8696" y="1214"/>
                  </a:cubicBezTo>
                  <a:close/>
                  <a:moveTo>
                    <a:pt x="11491" y="3697"/>
                  </a:moveTo>
                  <a:lnTo>
                    <a:pt x="11491" y="5025"/>
                  </a:lnTo>
                  <a:lnTo>
                    <a:pt x="10031" y="5025"/>
                  </a:lnTo>
                  <a:lnTo>
                    <a:pt x="10031" y="3697"/>
                  </a:lnTo>
                  <a:close/>
                  <a:moveTo>
                    <a:pt x="2788" y="3639"/>
                  </a:moveTo>
                  <a:lnTo>
                    <a:pt x="3678" y="4563"/>
                  </a:lnTo>
                  <a:lnTo>
                    <a:pt x="2661" y="5371"/>
                  </a:lnTo>
                  <a:lnTo>
                    <a:pt x="1772" y="4447"/>
                  </a:lnTo>
                  <a:lnTo>
                    <a:pt x="2788" y="3639"/>
                  </a:lnTo>
                  <a:close/>
                  <a:moveTo>
                    <a:pt x="18797" y="3639"/>
                  </a:moveTo>
                  <a:lnTo>
                    <a:pt x="19813" y="4447"/>
                  </a:lnTo>
                  <a:lnTo>
                    <a:pt x="18924" y="5371"/>
                  </a:lnTo>
                  <a:lnTo>
                    <a:pt x="17907" y="4563"/>
                  </a:lnTo>
                  <a:lnTo>
                    <a:pt x="18797" y="3639"/>
                  </a:lnTo>
                  <a:close/>
                  <a:moveTo>
                    <a:pt x="10729" y="6295"/>
                  </a:moveTo>
                  <a:cubicBezTo>
                    <a:pt x="14986" y="6295"/>
                    <a:pt x="18480" y="9472"/>
                    <a:pt x="18480" y="13342"/>
                  </a:cubicBezTo>
                  <a:cubicBezTo>
                    <a:pt x="18480" y="17211"/>
                    <a:pt x="15048" y="20330"/>
                    <a:pt x="10729" y="20330"/>
                  </a:cubicBezTo>
                  <a:cubicBezTo>
                    <a:pt x="6537" y="20330"/>
                    <a:pt x="3042" y="17153"/>
                    <a:pt x="3042" y="13342"/>
                  </a:cubicBezTo>
                  <a:cubicBezTo>
                    <a:pt x="3107" y="9415"/>
                    <a:pt x="6537" y="6295"/>
                    <a:pt x="10729" y="6295"/>
                  </a:cubicBezTo>
                  <a:close/>
                  <a:moveTo>
                    <a:pt x="8632" y="0"/>
                  </a:moveTo>
                  <a:cubicBezTo>
                    <a:pt x="7107" y="0"/>
                    <a:pt x="5837" y="1157"/>
                    <a:pt x="5837" y="2543"/>
                  </a:cubicBezTo>
                  <a:cubicBezTo>
                    <a:pt x="5837" y="3928"/>
                    <a:pt x="7107" y="5083"/>
                    <a:pt x="8632" y="5083"/>
                  </a:cubicBezTo>
                  <a:lnTo>
                    <a:pt x="8632" y="5314"/>
                  </a:lnTo>
                  <a:cubicBezTo>
                    <a:pt x="7489" y="5545"/>
                    <a:pt x="6410" y="6007"/>
                    <a:pt x="5456" y="6585"/>
                  </a:cubicBezTo>
                  <a:lnTo>
                    <a:pt x="4504" y="5602"/>
                  </a:lnTo>
                  <a:lnTo>
                    <a:pt x="5012" y="5140"/>
                  </a:lnTo>
                  <a:cubicBezTo>
                    <a:pt x="5456" y="4909"/>
                    <a:pt x="5456" y="4506"/>
                    <a:pt x="5202" y="4275"/>
                  </a:cubicBezTo>
                  <a:lnTo>
                    <a:pt x="3361" y="2368"/>
                  </a:lnTo>
                  <a:cubicBezTo>
                    <a:pt x="3218" y="2205"/>
                    <a:pt x="3014" y="2136"/>
                    <a:pt x="2817" y="2136"/>
                  </a:cubicBezTo>
                  <a:cubicBezTo>
                    <a:pt x="2665" y="2136"/>
                    <a:pt x="2518" y="2178"/>
                    <a:pt x="2407" y="2253"/>
                  </a:cubicBezTo>
                  <a:lnTo>
                    <a:pt x="248" y="3928"/>
                  </a:lnTo>
                  <a:cubicBezTo>
                    <a:pt x="-71" y="4159"/>
                    <a:pt x="-71" y="4563"/>
                    <a:pt x="183" y="4794"/>
                  </a:cubicBezTo>
                  <a:lnTo>
                    <a:pt x="2026" y="6759"/>
                  </a:lnTo>
                  <a:cubicBezTo>
                    <a:pt x="2159" y="6911"/>
                    <a:pt x="2347" y="6982"/>
                    <a:pt x="2532" y="6982"/>
                  </a:cubicBezTo>
                  <a:cubicBezTo>
                    <a:pt x="2696" y="6982"/>
                    <a:pt x="2859" y="6926"/>
                    <a:pt x="2980" y="6816"/>
                  </a:cubicBezTo>
                  <a:lnTo>
                    <a:pt x="3551" y="6412"/>
                  </a:lnTo>
                  <a:lnTo>
                    <a:pt x="4504" y="7393"/>
                  </a:lnTo>
                  <a:cubicBezTo>
                    <a:pt x="2726" y="8894"/>
                    <a:pt x="1707" y="11032"/>
                    <a:pt x="1707" y="13342"/>
                  </a:cubicBezTo>
                  <a:cubicBezTo>
                    <a:pt x="1707" y="17846"/>
                    <a:pt x="5775" y="21600"/>
                    <a:pt x="10729" y="21600"/>
                  </a:cubicBezTo>
                  <a:cubicBezTo>
                    <a:pt x="15748" y="21600"/>
                    <a:pt x="19813" y="17846"/>
                    <a:pt x="19813" y="13342"/>
                  </a:cubicBezTo>
                  <a:cubicBezTo>
                    <a:pt x="19813" y="11147"/>
                    <a:pt x="18861" y="9010"/>
                    <a:pt x="17018" y="7393"/>
                  </a:cubicBezTo>
                  <a:lnTo>
                    <a:pt x="17972" y="6412"/>
                  </a:lnTo>
                  <a:lnTo>
                    <a:pt x="18543" y="6816"/>
                  </a:lnTo>
                  <a:cubicBezTo>
                    <a:pt x="18694" y="6926"/>
                    <a:pt x="18857" y="6982"/>
                    <a:pt x="19015" y="6982"/>
                  </a:cubicBezTo>
                  <a:cubicBezTo>
                    <a:pt x="19192" y="6982"/>
                    <a:pt x="19361" y="6911"/>
                    <a:pt x="19496" y="6759"/>
                  </a:cubicBezTo>
                  <a:lnTo>
                    <a:pt x="21337" y="4794"/>
                  </a:lnTo>
                  <a:cubicBezTo>
                    <a:pt x="21529" y="4506"/>
                    <a:pt x="21529" y="4159"/>
                    <a:pt x="21210" y="3928"/>
                  </a:cubicBezTo>
                  <a:lnTo>
                    <a:pt x="19115" y="2253"/>
                  </a:lnTo>
                  <a:cubicBezTo>
                    <a:pt x="18976" y="2178"/>
                    <a:pt x="18813" y="2136"/>
                    <a:pt x="18658" y="2136"/>
                  </a:cubicBezTo>
                  <a:cubicBezTo>
                    <a:pt x="18458" y="2136"/>
                    <a:pt x="18268" y="2205"/>
                    <a:pt x="18162" y="2368"/>
                  </a:cubicBezTo>
                  <a:lnTo>
                    <a:pt x="16321" y="4275"/>
                  </a:lnTo>
                  <a:cubicBezTo>
                    <a:pt x="16066" y="4563"/>
                    <a:pt x="16066" y="4968"/>
                    <a:pt x="16383" y="5140"/>
                  </a:cubicBezTo>
                  <a:lnTo>
                    <a:pt x="16956" y="5602"/>
                  </a:lnTo>
                  <a:lnTo>
                    <a:pt x="16002" y="6585"/>
                  </a:lnTo>
                  <a:cubicBezTo>
                    <a:pt x="15048" y="5949"/>
                    <a:pt x="13905" y="5545"/>
                    <a:pt x="12826" y="5314"/>
                  </a:cubicBezTo>
                  <a:lnTo>
                    <a:pt x="12826" y="5083"/>
                  </a:lnTo>
                  <a:cubicBezTo>
                    <a:pt x="14351" y="5083"/>
                    <a:pt x="15621" y="3928"/>
                    <a:pt x="15621" y="2543"/>
                  </a:cubicBezTo>
                  <a:cubicBezTo>
                    <a:pt x="15621" y="1157"/>
                    <a:pt x="14351" y="0"/>
                    <a:pt x="128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6202" name="Google Shape;6202;p44"/>
          <p:cNvSpPr/>
          <p:nvPr/>
        </p:nvSpPr>
        <p:spPr>
          <a:xfrm>
            <a:off x="6159049" y="5689923"/>
            <a:ext cx="880034" cy="884441"/>
          </a:xfrm>
          <a:custGeom>
            <a:rect b="b" l="l" r="r" t="t"/>
            <a:pathLst>
              <a:path extrusionOk="0" h="21600" w="21492">
                <a:moveTo>
                  <a:pt x="10606" y="1260"/>
                </a:moveTo>
                <a:cubicBezTo>
                  <a:pt x="11351" y="1260"/>
                  <a:pt x="11924" y="1833"/>
                  <a:pt x="11924" y="2579"/>
                </a:cubicBezTo>
                <a:cubicBezTo>
                  <a:pt x="11924" y="3266"/>
                  <a:pt x="11351" y="3839"/>
                  <a:pt x="10606" y="3839"/>
                </a:cubicBezTo>
                <a:cubicBezTo>
                  <a:pt x="9918" y="3839"/>
                  <a:pt x="9345" y="3266"/>
                  <a:pt x="9345" y="2579"/>
                </a:cubicBezTo>
                <a:cubicBezTo>
                  <a:pt x="9403" y="1833"/>
                  <a:pt x="9976" y="1260"/>
                  <a:pt x="10606" y="1260"/>
                </a:cubicBezTo>
                <a:close/>
                <a:moveTo>
                  <a:pt x="10606" y="4985"/>
                </a:moveTo>
                <a:cubicBezTo>
                  <a:pt x="12324" y="4985"/>
                  <a:pt x="13757" y="6418"/>
                  <a:pt x="13757" y="8193"/>
                </a:cubicBezTo>
                <a:lnTo>
                  <a:pt x="13757" y="10084"/>
                </a:lnTo>
                <a:lnTo>
                  <a:pt x="7454" y="10084"/>
                </a:lnTo>
                <a:lnTo>
                  <a:pt x="7454" y="8193"/>
                </a:lnTo>
                <a:cubicBezTo>
                  <a:pt x="7454" y="6418"/>
                  <a:pt x="8887" y="4985"/>
                  <a:pt x="10606" y="4985"/>
                </a:cubicBezTo>
                <a:close/>
                <a:moveTo>
                  <a:pt x="15132" y="9282"/>
                </a:moveTo>
                <a:cubicBezTo>
                  <a:pt x="16851" y="9741"/>
                  <a:pt x="17653" y="10372"/>
                  <a:pt x="17653" y="10715"/>
                </a:cubicBezTo>
                <a:cubicBezTo>
                  <a:pt x="17653" y="11345"/>
                  <a:pt x="15132" y="12605"/>
                  <a:pt x="10720" y="12605"/>
                </a:cubicBezTo>
                <a:cubicBezTo>
                  <a:pt x="10617" y="12607"/>
                  <a:pt x="10515" y="12607"/>
                  <a:pt x="10415" y="12607"/>
                </a:cubicBezTo>
                <a:cubicBezTo>
                  <a:pt x="6135" y="12607"/>
                  <a:pt x="3731" y="11443"/>
                  <a:pt x="3731" y="10715"/>
                </a:cubicBezTo>
                <a:cubicBezTo>
                  <a:pt x="3731" y="10372"/>
                  <a:pt x="4533" y="9799"/>
                  <a:pt x="6252" y="9282"/>
                </a:cubicBezTo>
                <a:lnTo>
                  <a:pt x="6252" y="10715"/>
                </a:lnTo>
                <a:cubicBezTo>
                  <a:pt x="6252" y="11059"/>
                  <a:pt x="6537" y="11345"/>
                  <a:pt x="6881" y="11345"/>
                </a:cubicBezTo>
                <a:lnTo>
                  <a:pt x="14501" y="11345"/>
                </a:lnTo>
                <a:cubicBezTo>
                  <a:pt x="14845" y="11345"/>
                  <a:pt x="15132" y="11059"/>
                  <a:pt x="15132" y="10715"/>
                </a:cubicBezTo>
                <a:lnTo>
                  <a:pt x="15132" y="9282"/>
                </a:lnTo>
                <a:close/>
                <a:moveTo>
                  <a:pt x="3100" y="18965"/>
                </a:moveTo>
                <a:cubicBezTo>
                  <a:pt x="4304" y="18965"/>
                  <a:pt x="4991" y="19423"/>
                  <a:pt x="4991" y="19596"/>
                </a:cubicBezTo>
                <a:cubicBezTo>
                  <a:pt x="4991" y="19767"/>
                  <a:pt x="4304" y="20225"/>
                  <a:pt x="3100" y="20225"/>
                </a:cubicBezTo>
                <a:cubicBezTo>
                  <a:pt x="1840" y="20225"/>
                  <a:pt x="1152" y="19767"/>
                  <a:pt x="1152" y="19596"/>
                </a:cubicBezTo>
                <a:cubicBezTo>
                  <a:pt x="1152" y="19481"/>
                  <a:pt x="1840" y="18965"/>
                  <a:pt x="3100" y="18965"/>
                </a:cubicBezTo>
                <a:close/>
                <a:moveTo>
                  <a:pt x="10720" y="18965"/>
                </a:moveTo>
                <a:cubicBezTo>
                  <a:pt x="11924" y="18965"/>
                  <a:pt x="12553" y="19481"/>
                  <a:pt x="12553" y="19596"/>
                </a:cubicBezTo>
                <a:cubicBezTo>
                  <a:pt x="12553" y="19767"/>
                  <a:pt x="11924" y="20225"/>
                  <a:pt x="10720" y="20225"/>
                </a:cubicBezTo>
                <a:cubicBezTo>
                  <a:pt x="9460" y="20225"/>
                  <a:pt x="8829" y="19767"/>
                  <a:pt x="8829" y="19596"/>
                </a:cubicBezTo>
                <a:cubicBezTo>
                  <a:pt x="8829" y="19481"/>
                  <a:pt x="9460" y="18965"/>
                  <a:pt x="10720" y="18965"/>
                </a:cubicBezTo>
                <a:close/>
                <a:moveTo>
                  <a:pt x="18226" y="18965"/>
                </a:moveTo>
                <a:cubicBezTo>
                  <a:pt x="19486" y="18965"/>
                  <a:pt x="20173" y="19423"/>
                  <a:pt x="20173" y="19596"/>
                </a:cubicBezTo>
                <a:cubicBezTo>
                  <a:pt x="20173" y="19767"/>
                  <a:pt x="19486" y="20225"/>
                  <a:pt x="18226" y="20225"/>
                </a:cubicBezTo>
                <a:cubicBezTo>
                  <a:pt x="17024" y="20225"/>
                  <a:pt x="16336" y="19767"/>
                  <a:pt x="16336" y="19596"/>
                </a:cubicBezTo>
                <a:cubicBezTo>
                  <a:pt x="16336" y="19481"/>
                  <a:pt x="17024" y="18965"/>
                  <a:pt x="18226" y="18965"/>
                </a:cubicBezTo>
                <a:close/>
                <a:moveTo>
                  <a:pt x="10778" y="0"/>
                </a:moveTo>
                <a:cubicBezTo>
                  <a:pt x="9403" y="0"/>
                  <a:pt x="8256" y="1146"/>
                  <a:pt x="8256" y="2464"/>
                </a:cubicBezTo>
                <a:cubicBezTo>
                  <a:pt x="8256" y="3152"/>
                  <a:pt x="8485" y="3666"/>
                  <a:pt x="8887" y="4183"/>
                </a:cubicBezTo>
                <a:cubicBezTo>
                  <a:pt x="7454" y="4929"/>
                  <a:pt x="6481" y="6360"/>
                  <a:pt x="6366" y="8078"/>
                </a:cubicBezTo>
                <a:cubicBezTo>
                  <a:pt x="4877" y="8422"/>
                  <a:pt x="2584" y="9224"/>
                  <a:pt x="2584" y="10772"/>
                </a:cubicBezTo>
                <a:cubicBezTo>
                  <a:pt x="2584" y="12147"/>
                  <a:pt x="4304" y="12949"/>
                  <a:pt x="5621" y="13292"/>
                </a:cubicBezTo>
                <a:lnTo>
                  <a:pt x="3444" y="17819"/>
                </a:lnTo>
                <a:lnTo>
                  <a:pt x="3215" y="17819"/>
                </a:lnTo>
                <a:cubicBezTo>
                  <a:pt x="1438" y="17819"/>
                  <a:pt x="7" y="18621"/>
                  <a:pt x="7" y="19652"/>
                </a:cubicBezTo>
                <a:cubicBezTo>
                  <a:pt x="-108" y="20683"/>
                  <a:pt x="1209" y="21544"/>
                  <a:pt x="3100" y="21544"/>
                </a:cubicBezTo>
                <a:cubicBezTo>
                  <a:pt x="4762" y="21544"/>
                  <a:pt x="6252" y="20798"/>
                  <a:pt x="6252" y="19652"/>
                </a:cubicBezTo>
                <a:cubicBezTo>
                  <a:pt x="6252" y="18794"/>
                  <a:pt x="5450" y="18221"/>
                  <a:pt x="4590" y="18048"/>
                </a:cubicBezTo>
                <a:lnTo>
                  <a:pt x="6766" y="13636"/>
                </a:lnTo>
                <a:cubicBezTo>
                  <a:pt x="7741" y="13865"/>
                  <a:pt x="8887" y="13924"/>
                  <a:pt x="10033" y="14038"/>
                </a:cubicBezTo>
                <a:lnTo>
                  <a:pt x="10033" y="17877"/>
                </a:lnTo>
                <a:cubicBezTo>
                  <a:pt x="8887" y="18048"/>
                  <a:pt x="7568" y="18621"/>
                  <a:pt x="7568" y="19767"/>
                </a:cubicBezTo>
                <a:cubicBezTo>
                  <a:pt x="7568" y="20913"/>
                  <a:pt x="9058" y="21600"/>
                  <a:pt x="10720" y="21600"/>
                </a:cubicBezTo>
                <a:cubicBezTo>
                  <a:pt x="12324" y="21600"/>
                  <a:pt x="13872" y="20913"/>
                  <a:pt x="13872" y="19767"/>
                </a:cubicBezTo>
                <a:cubicBezTo>
                  <a:pt x="13872" y="18621"/>
                  <a:pt x="12497" y="18048"/>
                  <a:pt x="11351" y="17877"/>
                </a:cubicBezTo>
                <a:lnTo>
                  <a:pt x="11351" y="14038"/>
                </a:lnTo>
                <a:cubicBezTo>
                  <a:pt x="12497" y="14038"/>
                  <a:pt x="13643" y="13865"/>
                  <a:pt x="14616" y="13636"/>
                </a:cubicBezTo>
                <a:lnTo>
                  <a:pt x="16794" y="18048"/>
                </a:lnTo>
                <a:cubicBezTo>
                  <a:pt x="15934" y="18336"/>
                  <a:pt x="15132" y="18794"/>
                  <a:pt x="15132" y="19652"/>
                </a:cubicBezTo>
                <a:cubicBezTo>
                  <a:pt x="15132" y="20798"/>
                  <a:pt x="16622" y="21544"/>
                  <a:pt x="18284" y="21544"/>
                </a:cubicBezTo>
                <a:cubicBezTo>
                  <a:pt x="20059" y="21544"/>
                  <a:pt x="21492" y="20742"/>
                  <a:pt x="21492" y="19652"/>
                </a:cubicBezTo>
                <a:cubicBezTo>
                  <a:pt x="21492" y="18621"/>
                  <a:pt x="20173" y="17819"/>
                  <a:pt x="18284" y="17819"/>
                </a:cubicBezTo>
                <a:lnTo>
                  <a:pt x="18055" y="17819"/>
                </a:lnTo>
                <a:lnTo>
                  <a:pt x="15934" y="13292"/>
                </a:lnTo>
                <a:cubicBezTo>
                  <a:pt x="17195" y="12949"/>
                  <a:pt x="18913" y="12147"/>
                  <a:pt x="18913" y="10772"/>
                </a:cubicBezTo>
                <a:cubicBezTo>
                  <a:pt x="18913" y="9224"/>
                  <a:pt x="16622" y="8422"/>
                  <a:pt x="15132" y="8078"/>
                </a:cubicBezTo>
                <a:cubicBezTo>
                  <a:pt x="15076" y="6360"/>
                  <a:pt x="14043" y="4929"/>
                  <a:pt x="12612" y="4183"/>
                </a:cubicBezTo>
                <a:cubicBezTo>
                  <a:pt x="13070" y="3783"/>
                  <a:pt x="13241" y="3208"/>
                  <a:pt x="13241" y="2464"/>
                </a:cubicBezTo>
                <a:cubicBezTo>
                  <a:pt x="13241" y="1146"/>
                  <a:pt x="12095" y="0"/>
                  <a:pt x="107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6203" name="Google Shape;6203;p44"/>
          <p:cNvGrpSpPr/>
          <p:nvPr/>
        </p:nvGrpSpPr>
        <p:grpSpPr>
          <a:xfrm>
            <a:off x="11761095" y="3512829"/>
            <a:ext cx="879888" cy="879752"/>
            <a:chOff x="0" y="0"/>
            <a:chExt cx="879886" cy="879750"/>
          </a:xfrm>
        </p:grpSpPr>
        <p:sp>
          <p:nvSpPr>
            <p:cNvPr id="6204" name="Google Shape;6204;p44"/>
            <p:cNvSpPr/>
            <p:nvPr/>
          </p:nvSpPr>
          <p:spPr>
            <a:xfrm>
              <a:off x="0" y="0"/>
              <a:ext cx="879886" cy="879750"/>
            </a:xfrm>
            <a:custGeom>
              <a:rect b="b" l="l" r="r" t="t"/>
              <a:pathLst>
                <a:path extrusionOk="0" h="21600" w="21545">
                  <a:moveTo>
                    <a:pt x="5746" y="1267"/>
                  </a:moveTo>
                  <a:cubicBezTo>
                    <a:pt x="6779" y="1267"/>
                    <a:pt x="7584" y="2130"/>
                    <a:pt x="7584" y="3169"/>
                  </a:cubicBezTo>
                  <a:cubicBezTo>
                    <a:pt x="7584" y="4205"/>
                    <a:pt x="6721" y="5011"/>
                    <a:pt x="5746" y="5011"/>
                  </a:cubicBezTo>
                  <a:cubicBezTo>
                    <a:pt x="4712" y="5011"/>
                    <a:pt x="3849" y="4147"/>
                    <a:pt x="3849" y="3169"/>
                  </a:cubicBezTo>
                  <a:cubicBezTo>
                    <a:pt x="3793" y="2130"/>
                    <a:pt x="4653" y="1267"/>
                    <a:pt x="5746" y="1267"/>
                  </a:cubicBezTo>
                  <a:close/>
                  <a:moveTo>
                    <a:pt x="15913" y="1267"/>
                  </a:moveTo>
                  <a:cubicBezTo>
                    <a:pt x="17005" y="1267"/>
                    <a:pt x="17809" y="2130"/>
                    <a:pt x="17809" y="3169"/>
                  </a:cubicBezTo>
                  <a:cubicBezTo>
                    <a:pt x="17809" y="4205"/>
                    <a:pt x="16947" y="5011"/>
                    <a:pt x="15913" y="5011"/>
                  </a:cubicBezTo>
                  <a:cubicBezTo>
                    <a:pt x="14821" y="5011"/>
                    <a:pt x="14075" y="4147"/>
                    <a:pt x="14075" y="3169"/>
                  </a:cubicBezTo>
                  <a:cubicBezTo>
                    <a:pt x="13960" y="2130"/>
                    <a:pt x="14821" y="1267"/>
                    <a:pt x="15913" y="1267"/>
                  </a:cubicBezTo>
                  <a:close/>
                  <a:moveTo>
                    <a:pt x="10800" y="8869"/>
                  </a:moveTo>
                  <a:cubicBezTo>
                    <a:pt x="11892" y="8869"/>
                    <a:pt x="12753" y="9734"/>
                    <a:pt x="12753" y="10714"/>
                  </a:cubicBezTo>
                  <a:cubicBezTo>
                    <a:pt x="12753" y="11692"/>
                    <a:pt x="11892" y="12557"/>
                    <a:pt x="10800" y="12557"/>
                  </a:cubicBezTo>
                  <a:cubicBezTo>
                    <a:pt x="9766" y="12557"/>
                    <a:pt x="8904" y="11751"/>
                    <a:pt x="8904" y="10714"/>
                  </a:cubicBezTo>
                  <a:cubicBezTo>
                    <a:pt x="8904" y="9677"/>
                    <a:pt x="9766" y="8869"/>
                    <a:pt x="10800" y="8869"/>
                  </a:cubicBezTo>
                  <a:close/>
                  <a:moveTo>
                    <a:pt x="5746" y="6335"/>
                  </a:moveTo>
                  <a:cubicBezTo>
                    <a:pt x="7066" y="6335"/>
                    <a:pt x="8388" y="6970"/>
                    <a:pt x="9248" y="8006"/>
                  </a:cubicBezTo>
                  <a:cubicBezTo>
                    <a:pt x="8273" y="8582"/>
                    <a:pt x="7584" y="9562"/>
                    <a:pt x="7584" y="10714"/>
                  </a:cubicBezTo>
                  <a:cubicBezTo>
                    <a:pt x="7584" y="11405"/>
                    <a:pt x="7813" y="12096"/>
                    <a:pt x="8214" y="12614"/>
                  </a:cubicBezTo>
                  <a:lnTo>
                    <a:pt x="1264" y="12614"/>
                  </a:lnTo>
                  <a:lnTo>
                    <a:pt x="1264" y="10771"/>
                  </a:lnTo>
                  <a:cubicBezTo>
                    <a:pt x="1264" y="8352"/>
                    <a:pt x="3275" y="6335"/>
                    <a:pt x="5746" y="6335"/>
                  </a:cubicBezTo>
                  <a:close/>
                  <a:moveTo>
                    <a:pt x="15856" y="6394"/>
                  </a:moveTo>
                  <a:cubicBezTo>
                    <a:pt x="18269" y="6394"/>
                    <a:pt x="20278" y="8409"/>
                    <a:pt x="20278" y="10886"/>
                  </a:cubicBezTo>
                  <a:lnTo>
                    <a:pt x="20278" y="12672"/>
                  </a:lnTo>
                  <a:lnTo>
                    <a:pt x="13327" y="12672"/>
                  </a:lnTo>
                  <a:cubicBezTo>
                    <a:pt x="13787" y="12096"/>
                    <a:pt x="13960" y="11462"/>
                    <a:pt x="13960" y="10771"/>
                  </a:cubicBezTo>
                  <a:cubicBezTo>
                    <a:pt x="13960" y="9619"/>
                    <a:pt x="13327" y="8639"/>
                    <a:pt x="12352" y="8063"/>
                  </a:cubicBezTo>
                  <a:cubicBezTo>
                    <a:pt x="13156" y="6970"/>
                    <a:pt x="14476" y="6394"/>
                    <a:pt x="15856" y="6394"/>
                  </a:cubicBezTo>
                  <a:close/>
                  <a:moveTo>
                    <a:pt x="10800" y="13939"/>
                  </a:moveTo>
                  <a:cubicBezTo>
                    <a:pt x="11318" y="13939"/>
                    <a:pt x="11834" y="13996"/>
                    <a:pt x="12237" y="14170"/>
                  </a:cubicBezTo>
                  <a:lnTo>
                    <a:pt x="10800" y="16071"/>
                  </a:lnTo>
                  <a:lnTo>
                    <a:pt x="9363" y="14170"/>
                  </a:lnTo>
                  <a:cubicBezTo>
                    <a:pt x="9824" y="14054"/>
                    <a:pt x="10341" y="13939"/>
                    <a:pt x="10800" y="13939"/>
                  </a:cubicBezTo>
                  <a:close/>
                  <a:moveTo>
                    <a:pt x="8214" y="14746"/>
                  </a:moveTo>
                  <a:lnTo>
                    <a:pt x="10169" y="17338"/>
                  </a:lnTo>
                  <a:lnTo>
                    <a:pt x="10169" y="20390"/>
                  </a:lnTo>
                  <a:lnTo>
                    <a:pt x="6376" y="20390"/>
                  </a:lnTo>
                  <a:lnTo>
                    <a:pt x="6376" y="18316"/>
                  </a:lnTo>
                  <a:cubicBezTo>
                    <a:pt x="6376" y="16819"/>
                    <a:pt x="7066" y="15552"/>
                    <a:pt x="8214" y="14746"/>
                  </a:cubicBezTo>
                  <a:close/>
                  <a:moveTo>
                    <a:pt x="13386" y="14746"/>
                  </a:moveTo>
                  <a:cubicBezTo>
                    <a:pt x="14476" y="15552"/>
                    <a:pt x="15282" y="16934"/>
                    <a:pt x="15282" y="18375"/>
                  </a:cubicBezTo>
                  <a:lnTo>
                    <a:pt x="15282" y="20390"/>
                  </a:lnTo>
                  <a:lnTo>
                    <a:pt x="11489" y="20390"/>
                  </a:lnTo>
                  <a:lnTo>
                    <a:pt x="11489" y="17338"/>
                  </a:lnTo>
                  <a:lnTo>
                    <a:pt x="13386" y="14746"/>
                  </a:lnTo>
                  <a:close/>
                  <a:moveTo>
                    <a:pt x="5631" y="0"/>
                  </a:moveTo>
                  <a:cubicBezTo>
                    <a:pt x="3908" y="0"/>
                    <a:pt x="2471" y="1439"/>
                    <a:pt x="2471" y="3169"/>
                  </a:cubicBezTo>
                  <a:cubicBezTo>
                    <a:pt x="2471" y="4090"/>
                    <a:pt x="2872" y="4896"/>
                    <a:pt x="3505" y="5472"/>
                  </a:cubicBezTo>
                  <a:cubicBezTo>
                    <a:pt x="1437" y="6335"/>
                    <a:pt x="0" y="8352"/>
                    <a:pt x="0" y="10714"/>
                  </a:cubicBezTo>
                  <a:lnTo>
                    <a:pt x="0" y="13248"/>
                  </a:lnTo>
                  <a:cubicBezTo>
                    <a:pt x="0" y="13594"/>
                    <a:pt x="288" y="13881"/>
                    <a:pt x="633" y="13881"/>
                  </a:cubicBezTo>
                  <a:lnTo>
                    <a:pt x="7181" y="13881"/>
                  </a:lnTo>
                  <a:cubicBezTo>
                    <a:pt x="5860" y="14976"/>
                    <a:pt x="4998" y="16532"/>
                    <a:pt x="4998" y="18316"/>
                  </a:cubicBezTo>
                  <a:lnTo>
                    <a:pt x="4998" y="20909"/>
                  </a:lnTo>
                  <a:cubicBezTo>
                    <a:pt x="4998" y="21313"/>
                    <a:pt x="5286" y="21600"/>
                    <a:pt x="5631" y="21600"/>
                  </a:cubicBezTo>
                  <a:lnTo>
                    <a:pt x="15856" y="21600"/>
                  </a:lnTo>
                  <a:cubicBezTo>
                    <a:pt x="16201" y="21600"/>
                    <a:pt x="16487" y="21313"/>
                    <a:pt x="16487" y="20909"/>
                  </a:cubicBezTo>
                  <a:lnTo>
                    <a:pt x="16487" y="18316"/>
                  </a:lnTo>
                  <a:cubicBezTo>
                    <a:pt x="16487" y="16532"/>
                    <a:pt x="15627" y="14976"/>
                    <a:pt x="14361" y="13881"/>
                  </a:cubicBezTo>
                  <a:lnTo>
                    <a:pt x="20852" y="13881"/>
                  </a:lnTo>
                  <a:cubicBezTo>
                    <a:pt x="21255" y="13881"/>
                    <a:pt x="21543" y="13594"/>
                    <a:pt x="21543" y="13248"/>
                  </a:cubicBezTo>
                  <a:lnTo>
                    <a:pt x="21543" y="10714"/>
                  </a:lnTo>
                  <a:cubicBezTo>
                    <a:pt x="21600" y="8409"/>
                    <a:pt x="20107" y="6335"/>
                    <a:pt x="17981" y="5472"/>
                  </a:cubicBezTo>
                  <a:cubicBezTo>
                    <a:pt x="18670" y="4896"/>
                    <a:pt x="19014" y="4031"/>
                    <a:pt x="19014" y="3169"/>
                  </a:cubicBezTo>
                  <a:cubicBezTo>
                    <a:pt x="19014" y="1439"/>
                    <a:pt x="17579" y="0"/>
                    <a:pt x="15856" y="0"/>
                  </a:cubicBezTo>
                  <a:cubicBezTo>
                    <a:pt x="14131" y="0"/>
                    <a:pt x="12696" y="1439"/>
                    <a:pt x="12696" y="3169"/>
                  </a:cubicBezTo>
                  <a:cubicBezTo>
                    <a:pt x="12696" y="4090"/>
                    <a:pt x="13041" y="4896"/>
                    <a:pt x="13672" y="5472"/>
                  </a:cubicBezTo>
                  <a:cubicBezTo>
                    <a:pt x="12638" y="5874"/>
                    <a:pt x="11662" y="6624"/>
                    <a:pt x="11030" y="7602"/>
                  </a:cubicBezTo>
                  <a:lnTo>
                    <a:pt x="10455" y="7602"/>
                  </a:lnTo>
                  <a:cubicBezTo>
                    <a:pt x="9824" y="6681"/>
                    <a:pt x="8904" y="5874"/>
                    <a:pt x="7813" y="5472"/>
                  </a:cubicBezTo>
                  <a:cubicBezTo>
                    <a:pt x="8444" y="4896"/>
                    <a:pt x="8789" y="4090"/>
                    <a:pt x="8789" y="3169"/>
                  </a:cubicBezTo>
                  <a:cubicBezTo>
                    <a:pt x="8789" y="1439"/>
                    <a:pt x="7354" y="0"/>
                    <a:pt x="5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05" name="Google Shape;6205;p44"/>
            <p:cNvSpPr/>
            <p:nvPr/>
          </p:nvSpPr>
          <p:spPr>
            <a:xfrm>
              <a:off x="673326" y="361238"/>
              <a:ext cx="105595" cy="51680"/>
            </a:xfrm>
            <a:custGeom>
              <a:rect b="b" l="l" r="r" t="t"/>
              <a:pathLst>
                <a:path extrusionOk="0" h="21600" w="21600">
                  <a:moveTo>
                    <a:pt x="5286" y="0"/>
                  </a:moveTo>
                  <a:cubicBezTo>
                    <a:pt x="2407" y="0"/>
                    <a:pt x="0" y="4918"/>
                    <a:pt x="0" y="10800"/>
                  </a:cubicBezTo>
                  <a:cubicBezTo>
                    <a:pt x="0" y="16682"/>
                    <a:pt x="2407" y="21600"/>
                    <a:pt x="5286" y="21600"/>
                  </a:cubicBezTo>
                  <a:lnTo>
                    <a:pt x="16314" y="21600"/>
                  </a:lnTo>
                  <a:cubicBezTo>
                    <a:pt x="19193" y="21600"/>
                    <a:pt x="21600" y="16682"/>
                    <a:pt x="21600" y="10800"/>
                  </a:cubicBezTo>
                  <a:cubicBezTo>
                    <a:pt x="21600" y="4918"/>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06" name="Google Shape;6206;p44"/>
            <p:cNvSpPr/>
            <p:nvPr/>
          </p:nvSpPr>
          <p:spPr>
            <a:xfrm>
              <a:off x="100902" y="361238"/>
              <a:ext cx="105594" cy="51680"/>
            </a:xfrm>
            <a:custGeom>
              <a:rect b="b" l="l" r="r" t="t"/>
              <a:pathLst>
                <a:path extrusionOk="0" h="21600" w="21600">
                  <a:moveTo>
                    <a:pt x="5758" y="0"/>
                  </a:moveTo>
                  <a:cubicBezTo>
                    <a:pt x="2392" y="0"/>
                    <a:pt x="0" y="4918"/>
                    <a:pt x="0" y="10800"/>
                  </a:cubicBezTo>
                  <a:cubicBezTo>
                    <a:pt x="0" y="16682"/>
                    <a:pt x="2392" y="21600"/>
                    <a:pt x="5758" y="21600"/>
                  </a:cubicBezTo>
                  <a:lnTo>
                    <a:pt x="16314" y="21600"/>
                  </a:lnTo>
                  <a:cubicBezTo>
                    <a:pt x="19193" y="21600"/>
                    <a:pt x="21600" y="16682"/>
                    <a:pt x="21600" y="10800"/>
                  </a:cubicBezTo>
                  <a:cubicBezTo>
                    <a:pt x="21600" y="4918"/>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207" name="Google Shape;6207;p44"/>
          <p:cNvGrpSpPr/>
          <p:nvPr/>
        </p:nvGrpSpPr>
        <p:grpSpPr>
          <a:xfrm>
            <a:off x="11763438" y="4559122"/>
            <a:ext cx="877443" cy="877443"/>
            <a:chOff x="-1" y="-1"/>
            <a:chExt cx="877442" cy="877442"/>
          </a:xfrm>
        </p:grpSpPr>
        <p:sp>
          <p:nvSpPr>
            <p:cNvPr id="6208" name="Google Shape;6208;p44"/>
            <p:cNvSpPr/>
            <p:nvPr/>
          </p:nvSpPr>
          <p:spPr>
            <a:xfrm>
              <a:off x="-1" y="-1"/>
              <a:ext cx="877442" cy="877442"/>
            </a:xfrm>
            <a:custGeom>
              <a:rect b="b" l="l" r="r" t="t"/>
              <a:pathLst>
                <a:path extrusionOk="0" h="21600" w="21600">
                  <a:moveTo>
                    <a:pt x="15074" y="1272"/>
                  </a:moveTo>
                  <a:cubicBezTo>
                    <a:pt x="15941" y="1329"/>
                    <a:pt x="16806" y="1675"/>
                    <a:pt x="17499" y="2196"/>
                  </a:cubicBezTo>
                  <a:lnTo>
                    <a:pt x="12937" y="6759"/>
                  </a:lnTo>
                  <a:cubicBezTo>
                    <a:pt x="12418" y="6412"/>
                    <a:pt x="11840" y="6123"/>
                    <a:pt x="11263" y="5949"/>
                  </a:cubicBezTo>
                  <a:lnTo>
                    <a:pt x="15074" y="1272"/>
                  </a:lnTo>
                  <a:close/>
                  <a:moveTo>
                    <a:pt x="19290" y="2196"/>
                  </a:moveTo>
                  <a:cubicBezTo>
                    <a:pt x="19868" y="2889"/>
                    <a:pt x="20214" y="3870"/>
                    <a:pt x="20214" y="4794"/>
                  </a:cubicBezTo>
                  <a:lnTo>
                    <a:pt x="15189" y="8894"/>
                  </a:lnTo>
                  <a:lnTo>
                    <a:pt x="13860" y="7624"/>
                  </a:lnTo>
                  <a:lnTo>
                    <a:pt x="19290" y="2196"/>
                  </a:lnTo>
                  <a:close/>
                  <a:moveTo>
                    <a:pt x="10251" y="7191"/>
                  </a:moveTo>
                  <a:cubicBezTo>
                    <a:pt x="11059" y="7191"/>
                    <a:pt x="11868" y="7509"/>
                    <a:pt x="12475" y="8145"/>
                  </a:cubicBezTo>
                  <a:cubicBezTo>
                    <a:pt x="13745" y="9356"/>
                    <a:pt x="13745" y="11378"/>
                    <a:pt x="12475" y="12592"/>
                  </a:cubicBezTo>
                  <a:cubicBezTo>
                    <a:pt x="11868" y="13197"/>
                    <a:pt x="11059" y="13501"/>
                    <a:pt x="10251" y="13501"/>
                  </a:cubicBezTo>
                  <a:cubicBezTo>
                    <a:pt x="9443" y="13501"/>
                    <a:pt x="8634" y="13197"/>
                    <a:pt x="8027" y="12592"/>
                  </a:cubicBezTo>
                  <a:cubicBezTo>
                    <a:pt x="6816" y="11378"/>
                    <a:pt x="6816" y="9356"/>
                    <a:pt x="8027" y="8145"/>
                  </a:cubicBezTo>
                  <a:cubicBezTo>
                    <a:pt x="8634" y="7509"/>
                    <a:pt x="9443" y="7191"/>
                    <a:pt x="10251" y="7191"/>
                  </a:cubicBezTo>
                  <a:close/>
                  <a:moveTo>
                    <a:pt x="14728" y="10223"/>
                  </a:moveTo>
                  <a:lnTo>
                    <a:pt x="15015" y="10511"/>
                  </a:lnTo>
                  <a:cubicBezTo>
                    <a:pt x="15941" y="11494"/>
                    <a:pt x="17096" y="12359"/>
                    <a:pt x="18366" y="12938"/>
                  </a:cubicBezTo>
                  <a:lnTo>
                    <a:pt x="17268" y="13342"/>
                  </a:lnTo>
                  <a:cubicBezTo>
                    <a:pt x="16980" y="13400"/>
                    <a:pt x="16806" y="13688"/>
                    <a:pt x="16806" y="13919"/>
                  </a:cubicBezTo>
                  <a:lnTo>
                    <a:pt x="16806" y="14786"/>
                  </a:lnTo>
                  <a:cubicBezTo>
                    <a:pt x="15767" y="14324"/>
                    <a:pt x="14728" y="13688"/>
                    <a:pt x="13860" y="12938"/>
                  </a:cubicBezTo>
                  <a:cubicBezTo>
                    <a:pt x="14438" y="12187"/>
                    <a:pt x="14728" y="11320"/>
                    <a:pt x="14728" y="10280"/>
                  </a:cubicBezTo>
                  <a:lnTo>
                    <a:pt x="14728" y="10223"/>
                  </a:lnTo>
                  <a:close/>
                  <a:moveTo>
                    <a:pt x="5949" y="11147"/>
                  </a:moveTo>
                  <a:cubicBezTo>
                    <a:pt x="6064" y="11782"/>
                    <a:pt x="6354" y="12476"/>
                    <a:pt x="6700" y="12938"/>
                  </a:cubicBezTo>
                  <a:lnTo>
                    <a:pt x="2194" y="17499"/>
                  </a:lnTo>
                  <a:cubicBezTo>
                    <a:pt x="1617" y="16865"/>
                    <a:pt x="1214" y="15941"/>
                    <a:pt x="1155" y="14958"/>
                  </a:cubicBezTo>
                  <a:lnTo>
                    <a:pt x="5949" y="11147"/>
                  </a:lnTo>
                  <a:close/>
                  <a:moveTo>
                    <a:pt x="12937" y="13919"/>
                  </a:moveTo>
                  <a:cubicBezTo>
                    <a:pt x="13629" y="14786"/>
                    <a:pt x="14322" y="15767"/>
                    <a:pt x="14728" y="16865"/>
                  </a:cubicBezTo>
                  <a:lnTo>
                    <a:pt x="13860" y="16865"/>
                  </a:lnTo>
                  <a:cubicBezTo>
                    <a:pt x="13573" y="16865"/>
                    <a:pt x="13342" y="16980"/>
                    <a:pt x="13283" y="17268"/>
                  </a:cubicBezTo>
                  <a:lnTo>
                    <a:pt x="12937" y="18366"/>
                  </a:lnTo>
                  <a:cubicBezTo>
                    <a:pt x="12359" y="17153"/>
                    <a:pt x="11494" y="15998"/>
                    <a:pt x="10570" y="15074"/>
                  </a:cubicBezTo>
                  <a:lnTo>
                    <a:pt x="10280" y="14786"/>
                  </a:lnTo>
                  <a:lnTo>
                    <a:pt x="10339" y="14786"/>
                  </a:lnTo>
                  <a:cubicBezTo>
                    <a:pt x="11263" y="14786"/>
                    <a:pt x="12187" y="14440"/>
                    <a:pt x="12937" y="13919"/>
                  </a:cubicBezTo>
                  <a:close/>
                  <a:moveTo>
                    <a:pt x="7509" y="13978"/>
                  </a:moveTo>
                  <a:lnTo>
                    <a:pt x="8836" y="15248"/>
                  </a:lnTo>
                  <a:lnTo>
                    <a:pt x="4678" y="20330"/>
                  </a:lnTo>
                  <a:cubicBezTo>
                    <a:pt x="3754" y="20273"/>
                    <a:pt x="2887" y="19983"/>
                    <a:pt x="2079" y="19406"/>
                  </a:cubicBezTo>
                  <a:lnTo>
                    <a:pt x="7509" y="13978"/>
                  </a:lnTo>
                  <a:close/>
                  <a:moveTo>
                    <a:pt x="14958" y="0"/>
                  </a:moveTo>
                  <a:cubicBezTo>
                    <a:pt x="14728" y="0"/>
                    <a:pt x="14612" y="115"/>
                    <a:pt x="14438" y="231"/>
                  </a:cubicBezTo>
                  <a:lnTo>
                    <a:pt x="9818" y="5949"/>
                  </a:lnTo>
                  <a:cubicBezTo>
                    <a:pt x="8894" y="6064"/>
                    <a:pt x="7971" y="6469"/>
                    <a:pt x="7219" y="7278"/>
                  </a:cubicBezTo>
                  <a:cubicBezTo>
                    <a:pt x="6585" y="7914"/>
                    <a:pt x="6123" y="8722"/>
                    <a:pt x="6007" y="9646"/>
                  </a:cubicBezTo>
                  <a:lnTo>
                    <a:pt x="231" y="14266"/>
                  </a:lnTo>
                  <a:cubicBezTo>
                    <a:pt x="59" y="14381"/>
                    <a:pt x="0" y="14555"/>
                    <a:pt x="0" y="14786"/>
                  </a:cubicBezTo>
                  <a:cubicBezTo>
                    <a:pt x="0" y="16113"/>
                    <a:pt x="521" y="17499"/>
                    <a:pt x="1386" y="18540"/>
                  </a:cubicBezTo>
                  <a:lnTo>
                    <a:pt x="867" y="19002"/>
                  </a:lnTo>
                  <a:cubicBezTo>
                    <a:pt x="752" y="19175"/>
                    <a:pt x="636" y="19290"/>
                    <a:pt x="636" y="19464"/>
                  </a:cubicBezTo>
                  <a:cubicBezTo>
                    <a:pt x="636" y="19580"/>
                    <a:pt x="752" y="19811"/>
                    <a:pt x="867" y="19868"/>
                  </a:cubicBezTo>
                  <a:cubicBezTo>
                    <a:pt x="2022" y="21023"/>
                    <a:pt x="3523" y="21600"/>
                    <a:pt x="5140" y="21600"/>
                  </a:cubicBezTo>
                  <a:cubicBezTo>
                    <a:pt x="5371" y="21600"/>
                    <a:pt x="5487" y="21543"/>
                    <a:pt x="5661" y="21369"/>
                  </a:cubicBezTo>
                  <a:lnTo>
                    <a:pt x="9877" y="16113"/>
                  </a:lnTo>
                  <a:cubicBezTo>
                    <a:pt x="11032" y="17327"/>
                    <a:pt x="12013" y="18887"/>
                    <a:pt x="12475" y="20445"/>
                  </a:cubicBezTo>
                  <a:cubicBezTo>
                    <a:pt x="12590" y="20735"/>
                    <a:pt x="12880" y="20907"/>
                    <a:pt x="13052" y="20907"/>
                  </a:cubicBezTo>
                  <a:cubicBezTo>
                    <a:pt x="13342" y="20907"/>
                    <a:pt x="13573" y="20735"/>
                    <a:pt x="13629" y="20445"/>
                  </a:cubicBezTo>
                  <a:lnTo>
                    <a:pt x="14381" y="18192"/>
                  </a:lnTo>
                  <a:lnTo>
                    <a:pt x="15767" y="18192"/>
                  </a:lnTo>
                  <a:cubicBezTo>
                    <a:pt x="15941" y="18192"/>
                    <a:pt x="16113" y="18135"/>
                    <a:pt x="16229" y="17904"/>
                  </a:cubicBezTo>
                  <a:cubicBezTo>
                    <a:pt x="16403" y="17789"/>
                    <a:pt x="16403" y="17558"/>
                    <a:pt x="16344" y="17327"/>
                  </a:cubicBezTo>
                  <a:cubicBezTo>
                    <a:pt x="16113" y="16749"/>
                    <a:pt x="15882" y="16172"/>
                    <a:pt x="15595" y="15595"/>
                  </a:cubicBezTo>
                  <a:cubicBezTo>
                    <a:pt x="16172" y="15882"/>
                    <a:pt x="16749" y="16113"/>
                    <a:pt x="17327" y="16344"/>
                  </a:cubicBezTo>
                  <a:cubicBezTo>
                    <a:pt x="17395" y="16363"/>
                    <a:pt x="17463" y="16368"/>
                    <a:pt x="17527" y="16368"/>
                  </a:cubicBezTo>
                  <a:cubicBezTo>
                    <a:pt x="17683" y="16368"/>
                    <a:pt x="17822" y="16328"/>
                    <a:pt x="17904" y="16288"/>
                  </a:cubicBezTo>
                  <a:cubicBezTo>
                    <a:pt x="18077" y="16113"/>
                    <a:pt x="18192" y="15998"/>
                    <a:pt x="18192" y="15767"/>
                  </a:cubicBezTo>
                  <a:lnTo>
                    <a:pt x="18192" y="14381"/>
                  </a:lnTo>
                  <a:lnTo>
                    <a:pt x="20445" y="13688"/>
                  </a:lnTo>
                  <a:cubicBezTo>
                    <a:pt x="20733" y="13573"/>
                    <a:pt x="20848" y="13285"/>
                    <a:pt x="20848" y="13111"/>
                  </a:cubicBezTo>
                  <a:cubicBezTo>
                    <a:pt x="20848" y="12823"/>
                    <a:pt x="20733" y="12592"/>
                    <a:pt x="20445" y="12533"/>
                  </a:cubicBezTo>
                  <a:cubicBezTo>
                    <a:pt x="18828" y="12013"/>
                    <a:pt x="17327" y="11089"/>
                    <a:pt x="16113" y="9934"/>
                  </a:cubicBezTo>
                  <a:lnTo>
                    <a:pt x="21369" y="5661"/>
                  </a:lnTo>
                  <a:cubicBezTo>
                    <a:pt x="21428" y="5430"/>
                    <a:pt x="21600" y="5256"/>
                    <a:pt x="21600" y="5083"/>
                  </a:cubicBezTo>
                  <a:cubicBezTo>
                    <a:pt x="21600" y="3523"/>
                    <a:pt x="20964" y="1965"/>
                    <a:pt x="19868" y="810"/>
                  </a:cubicBezTo>
                  <a:cubicBezTo>
                    <a:pt x="19752" y="695"/>
                    <a:pt x="19593" y="636"/>
                    <a:pt x="19435" y="636"/>
                  </a:cubicBezTo>
                  <a:cubicBezTo>
                    <a:pt x="19276" y="636"/>
                    <a:pt x="19116" y="695"/>
                    <a:pt x="19001" y="810"/>
                  </a:cubicBezTo>
                  <a:lnTo>
                    <a:pt x="18482" y="1329"/>
                  </a:lnTo>
                  <a:cubicBezTo>
                    <a:pt x="17499" y="521"/>
                    <a:pt x="16229" y="0"/>
                    <a:pt x="149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09" name="Google Shape;6209;p44"/>
            <p:cNvSpPr/>
            <p:nvPr/>
          </p:nvSpPr>
          <p:spPr>
            <a:xfrm>
              <a:off x="342509" y="343142"/>
              <a:ext cx="151931" cy="155413"/>
            </a:xfrm>
            <a:custGeom>
              <a:rect b="b" l="l" r="r" t="t"/>
              <a:pathLst>
                <a:path extrusionOk="0" h="21600" w="19700">
                  <a:moveTo>
                    <a:pt x="9584" y="7090"/>
                  </a:moveTo>
                  <a:cubicBezTo>
                    <a:pt x="10424" y="7090"/>
                    <a:pt x="11264" y="7421"/>
                    <a:pt x="11872" y="8073"/>
                  </a:cubicBezTo>
                  <a:cubicBezTo>
                    <a:pt x="13089" y="9046"/>
                    <a:pt x="13089" y="11654"/>
                    <a:pt x="11872" y="12958"/>
                  </a:cubicBezTo>
                  <a:cubicBezTo>
                    <a:pt x="11264" y="13455"/>
                    <a:pt x="10424" y="13693"/>
                    <a:pt x="9584" y="13693"/>
                  </a:cubicBezTo>
                  <a:cubicBezTo>
                    <a:pt x="8753" y="13693"/>
                    <a:pt x="7913" y="13455"/>
                    <a:pt x="7305" y="12958"/>
                  </a:cubicBezTo>
                  <a:cubicBezTo>
                    <a:pt x="6088" y="11654"/>
                    <a:pt x="6088" y="9698"/>
                    <a:pt x="7305" y="8073"/>
                  </a:cubicBezTo>
                  <a:cubicBezTo>
                    <a:pt x="7913" y="7421"/>
                    <a:pt x="8753" y="7090"/>
                    <a:pt x="9584" y="7090"/>
                  </a:cubicBezTo>
                  <a:close/>
                  <a:moveTo>
                    <a:pt x="9854" y="0"/>
                  </a:moveTo>
                  <a:cubicBezTo>
                    <a:pt x="7305" y="0"/>
                    <a:pt x="4717" y="1056"/>
                    <a:pt x="2738" y="3177"/>
                  </a:cubicBezTo>
                  <a:cubicBezTo>
                    <a:pt x="-912" y="7090"/>
                    <a:pt x="-912" y="13941"/>
                    <a:pt x="2738" y="18174"/>
                  </a:cubicBezTo>
                  <a:cubicBezTo>
                    <a:pt x="4717" y="20462"/>
                    <a:pt x="7305" y="21600"/>
                    <a:pt x="9854" y="21600"/>
                  </a:cubicBezTo>
                  <a:cubicBezTo>
                    <a:pt x="12403" y="21600"/>
                    <a:pt x="14914" y="20462"/>
                    <a:pt x="16739" y="18174"/>
                  </a:cubicBezTo>
                  <a:cubicBezTo>
                    <a:pt x="20688" y="13941"/>
                    <a:pt x="20688" y="7090"/>
                    <a:pt x="16739" y="3177"/>
                  </a:cubicBezTo>
                  <a:cubicBezTo>
                    <a:pt x="14914" y="1056"/>
                    <a:pt x="12403" y="0"/>
                    <a:pt x="98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6210" name="Google Shape;6210;p44"/>
          <p:cNvSpPr/>
          <p:nvPr/>
        </p:nvSpPr>
        <p:spPr>
          <a:xfrm>
            <a:off x="11762236" y="5692269"/>
            <a:ext cx="879751" cy="879751"/>
          </a:xfrm>
          <a:custGeom>
            <a:rect b="b" l="l" r="r" t="t"/>
            <a:pathLst>
              <a:path extrusionOk="0" h="21600" w="21600">
                <a:moveTo>
                  <a:pt x="11347" y="1267"/>
                </a:moveTo>
                <a:cubicBezTo>
                  <a:pt x="14400" y="1497"/>
                  <a:pt x="17049" y="3053"/>
                  <a:pt x="18662" y="5472"/>
                </a:cubicBezTo>
                <a:lnTo>
                  <a:pt x="11347" y="9677"/>
                </a:lnTo>
                <a:lnTo>
                  <a:pt x="11347" y="1267"/>
                </a:lnTo>
                <a:close/>
                <a:moveTo>
                  <a:pt x="19296" y="6624"/>
                </a:moveTo>
                <a:cubicBezTo>
                  <a:pt x="19929" y="7891"/>
                  <a:pt x="20274" y="9332"/>
                  <a:pt x="20274" y="10829"/>
                </a:cubicBezTo>
                <a:cubicBezTo>
                  <a:pt x="20274" y="12846"/>
                  <a:pt x="19642" y="14804"/>
                  <a:pt x="18490" y="16417"/>
                </a:cubicBezTo>
                <a:lnTo>
                  <a:pt x="11866" y="10944"/>
                </a:lnTo>
                <a:lnTo>
                  <a:pt x="19296" y="6624"/>
                </a:lnTo>
                <a:close/>
                <a:moveTo>
                  <a:pt x="10138" y="1267"/>
                </a:moveTo>
                <a:lnTo>
                  <a:pt x="10138" y="10773"/>
                </a:lnTo>
                <a:cubicBezTo>
                  <a:pt x="10138" y="11003"/>
                  <a:pt x="10195" y="11118"/>
                  <a:pt x="10369" y="11290"/>
                </a:cubicBezTo>
                <a:lnTo>
                  <a:pt x="17684" y="17338"/>
                </a:lnTo>
                <a:cubicBezTo>
                  <a:pt x="15956" y="19181"/>
                  <a:pt x="13479" y="20333"/>
                  <a:pt x="10771" y="20333"/>
                </a:cubicBezTo>
                <a:cubicBezTo>
                  <a:pt x="5529" y="20333"/>
                  <a:pt x="1209" y="16130"/>
                  <a:pt x="1209" y="10773"/>
                </a:cubicBezTo>
                <a:cubicBezTo>
                  <a:pt x="1209" y="5761"/>
                  <a:pt x="5183" y="1556"/>
                  <a:pt x="10138" y="1267"/>
                </a:cubicBezTo>
                <a:close/>
                <a:moveTo>
                  <a:pt x="10771" y="0"/>
                </a:moveTo>
                <a:cubicBezTo>
                  <a:pt x="4838" y="0"/>
                  <a:pt x="0" y="4781"/>
                  <a:pt x="0" y="10773"/>
                </a:cubicBezTo>
                <a:cubicBezTo>
                  <a:pt x="0" y="16762"/>
                  <a:pt x="4838" y="21600"/>
                  <a:pt x="10771" y="21600"/>
                </a:cubicBezTo>
                <a:cubicBezTo>
                  <a:pt x="16762" y="21600"/>
                  <a:pt x="21600" y="16762"/>
                  <a:pt x="21600" y="10773"/>
                </a:cubicBezTo>
                <a:cubicBezTo>
                  <a:pt x="21600" y="4896"/>
                  <a:pt x="16704" y="0"/>
                  <a:pt x="107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6211" name="Google Shape;6211;p44"/>
          <p:cNvGrpSpPr/>
          <p:nvPr/>
        </p:nvGrpSpPr>
        <p:grpSpPr>
          <a:xfrm>
            <a:off x="17367101" y="3511636"/>
            <a:ext cx="828147" cy="882137"/>
            <a:chOff x="-1" y="-1"/>
            <a:chExt cx="828146" cy="882135"/>
          </a:xfrm>
        </p:grpSpPr>
        <p:sp>
          <p:nvSpPr>
            <p:cNvPr id="6212" name="Google Shape;6212;p44"/>
            <p:cNvSpPr/>
            <p:nvPr/>
          </p:nvSpPr>
          <p:spPr>
            <a:xfrm>
              <a:off x="152507" y="159582"/>
              <a:ext cx="513822" cy="722552"/>
            </a:xfrm>
            <a:custGeom>
              <a:rect b="b" l="l" r="r" t="t"/>
              <a:pathLst>
                <a:path extrusionOk="0" h="21600" w="21600">
                  <a:moveTo>
                    <a:pt x="5522" y="3014"/>
                  </a:moveTo>
                  <a:cubicBezTo>
                    <a:pt x="6214" y="3014"/>
                    <a:pt x="6705" y="3366"/>
                    <a:pt x="6705" y="3787"/>
                  </a:cubicBezTo>
                  <a:lnTo>
                    <a:pt x="6705" y="4557"/>
                  </a:lnTo>
                  <a:lnTo>
                    <a:pt x="5522" y="4557"/>
                  </a:lnTo>
                  <a:cubicBezTo>
                    <a:pt x="5228" y="4557"/>
                    <a:pt x="4833" y="4557"/>
                    <a:pt x="4439" y="4697"/>
                  </a:cubicBezTo>
                  <a:lnTo>
                    <a:pt x="4439" y="3787"/>
                  </a:lnTo>
                  <a:cubicBezTo>
                    <a:pt x="4439" y="3366"/>
                    <a:pt x="4930" y="3014"/>
                    <a:pt x="5522" y="3014"/>
                  </a:cubicBezTo>
                  <a:close/>
                  <a:moveTo>
                    <a:pt x="9861" y="1402"/>
                  </a:moveTo>
                  <a:cubicBezTo>
                    <a:pt x="10456" y="1402"/>
                    <a:pt x="10947" y="1752"/>
                    <a:pt x="10947" y="2244"/>
                  </a:cubicBezTo>
                  <a:lnTo>
                    <a:pt x="10947" y="4697"/>
                  </a:lnTo>
                  <a:cubicBezTo>
                    <a:pt x="10653" y="4557"/>
                    <a:pt x="10255" y="4488"/>
                    <a:pt x="9861" y="4488"/>
                  </a:cubicBezTo>
                  <a:lnTo>
                    <a:pt x="8778" y="4488"/>
                  </a:lnTo>
                  <a:lnTo>
                    <a:pt x="8778" y="2244"/>
                  </a:lnTo>
                  <a:cubicBezTo>
                    <a:pt x="8778" y="1752"/>
                    <a:pt x="9269" y="1402"/>
                    <a:pt x="9861" y="1402"/>
                  </a:cubicBezTo>
                  <a:close/>
                  <a:moveTo>
                    <a:pt x="14203" y="3014"/>
                  </a:moveTo>
                  <a:cubicBezTo>
                    <a:pt x="14794" y="3014"/>
                    <a:pt x="15286" y="3366"/>
                    <a:pt x="15286" y="3787"/>
                  </a:cubicBezTo>
                  <a:lnTo>
                    <a:pt x="15286" y="6872"/>
                  </a:lnTo>
                  <a:cubicBezTo>
                    <a:pt x="15286" y="7293"/>
                    <a:pt x="14794" y="7644"/>
                    <a:pt x="14203" y="7644"/>
                  </a:cubicBezTo>
                  <a:cubicBezTo>
                    <a:pt x="13611" y="7644"/>
                    <a:pt x="13117" y="7293"/>
                    <a:pt x="13117" y="6872"/>
                  </a:cubicBezTo>
                  <a:lnTo>
                    <a:pt x="13117" y="3787"/>
                  </a:lnTo>
                  <a:cubicBezTo>
                    <a:pt x="13117" y="3366"/>
                    <a:pt x="13611" y="3014"/>
                    <a:pt x="14203" y="3014"/>
                  </a:cubicBezTo>
                  <a:close/>
                  <a:moveTo>
                    <a:pt x="18542" y="4488"/>
                  </a:moveTo>
                  <a:cubicBezTo>
                    <a:pt x="19133" y="4488"/>
                    <a:pt x="19625" y="4837"/>
                    <a:pt x="19625" y="5258"/>
                  </a:cubicBezTo>
                  <a:lnTo>
                    <a:pt x="19625" y="6872"/>
                  </a:lnTo>
                  <a:cubicBezTo>
                    <a:pt x="19625" y="7293"/>
                    <a:pt x="19133" y="7644"/>
                    <a:pt x="18542" y="7644"/>
                  </a:cubicBezTo>
                  <a:cubicBezTo>
                    <a:pt x="17850" y="7644"/>
                    <a:pt x="17358" y="7293"/>
                    <a:pt x="17358" y="6872"/>
                  </a:cubicBezTo>
                  <a:lnTo>
                    <a:pt x="17358" y="5258"/>
                  </a:lnTo>
                  <a:cubicBezTo>
                    <a:pt x="17358" y="4837"/>
                    <a:pt x="17850" y="4488"/>
                    <a:pt x="18542" y="4488"/>
                  </a:cubicBezTo>
                  <a:close/>
                  <a:moveTo>
                    <a:pt x="9764" y="6100"/>
                  </a:moveTo>
                  <a:cubicBezTo>
                    <a:pt x="10355" y="6100"/>
                    <a:pt x="10850" y="6451"/>
                    <a:pt x="10850" y="6872"/>
                  </a:cubicBezTo>
                  <a:cubicBezTo>
                    <a:pt x="10850" y="7293"/>
                    <a:pt x="10355" y="7644"/>
                    <a:pt x="9764" y="7644"/>
                  </a:cubicBezTo>
                  <a:lnTo>
                    <a:pt x="5425" y="7644"/>
                  </a:lnTo>
                  <a:cubicBezTo>
                    <a:pt x="4833" y="7644"/>
                    <a:pt x="4339" y="7994"/>
                    <a:pt x="4339" y="8415"/>
                  </a:cubicBezTo>
                  <a:cubicBezTo>
                    <a:pt x="4339" y="8907"/>
                    <a:pt x="4833" y="9256"/>
                    <a:pt x="5425" y="9256"/>
                  </a:cubicBezTo>
                  <a:cubicBezTo>
                    <a:pt x="8383" y="9256"/>
                    <a:pt x="10850" y="11010"/>
                    <a:pt x="10850" y="13114"/>
                  </a:cubicBezTo>
                  <a:cubicBezTo>
                    <a:pt x="10850" y="13535"/>
                    <a:pt x="11342" y="13884"/>
                    <a:pt x="12033" y="13884"/>
                  </a:cubicBezTo>
                  <a:cubicBezTo>
                    <a:pt x="12625" y="13884"/>
                    <a:pt x="13117" y="13535"/>
                    <a:pt x="13117" y="13114"/>
                  </a:cubicBezTo>
                  <a:cubicBezTo>
                    <a:pt x="13117" y="11500"/>
                    <a:pt x="12130" y="10098"/>
                    <a:pt x="10750" y="9116"/>
                  </a:cubicBezTo>
                  <a:cubicBezTo>
                    <a:pt x="11245" y="9047"/>
                    <a:pt x="11736" y="8907"/>
                    <a:pt x="12130" y="8626"/>
                  </a:cubicBezTo>
                  <a:cubicBezTo>
                    <a:pt x="12722" y="8976"/>
                    <a:pt x="13511" y="9256"/>
                    <a:pt x="14300" y="9256"/>
                  </a:cubicBezTo>
                  <a:cubicBezTo>
                    <a:pt x="15189" y="9256"/>
                    <a:pt x="15878" y="8976"/>
                    <a:pt x="16569" y="8626"/>
                  </a:cubicBezTo>
                  <a:cubicBezTo>
                    <a:pt x="17161" y="8976"/>
                    <a:pt x="17850" y="9256"/>
                    <a:pt x="18739" y="9256"/>
                  </a:cubicBezTo>
                  <a:cubicBezTo>
                    <a:pt x="19133" y="9256"/>
                    <a:pt x="19528" y="9116"/>
                    <a:pt x="19822" y="9047"/>
                  </a:cubicBezTo>
                  <a:lnTo>
                    <a:pt x="19822" y="11500"/>
                  </a:lnTo>
                  <a:cubicBezTo>
                    <a:pt x="19822" y="13183"/>
                    <a:pt x="18344" y="14588"/>
                    <a:pt x="16272" y="15077"/>
                  </a:cubicBezTo>
                  <a:cubicBezTo>
                    <a:pt x="15781" y="15218"/>
                    <a:pt x="15583" y="15569"/>
                    <a:pt x="15583" y="15779"/>
                  </a:cubicBezTo>
                  <a:lnTo>
                    <a:pt x="15583" y="16832"/>
                  </a:lnTo>
                  <a:lnTo>
                    <a:pt x="6903" y="16832"/>
                  </a:lnTo>
                  <a:lnTo>
                    <a:pt x="6903" y="15779"/>
                  </a:lnTo>
                  <a:cubicBezTo>
                    <a:pt x="6903" y="15429"/>
                    <a:pt x="6705" y="15218"/>
                    <a:pt x="6214" y="15077"/>
                  </a:cubicBezTo>
                  <a:cubicBezTo>
                    <a:pt x="3944" y="14588"/>
                    <a:pt x="2564" y="13114"/>
                    <a:pt x="2564" y="11500"/>
                  </a:cubicBezTo>
                  <a:lnTo>
                    <a:pt x="2564" y="8346"/>
                  </a:lnTo>
                  <a:lnTo>
                    <a:pt x="2270" y="8346"/>
                  </a:lnTo>
                  <a:cubicBezTo>
                    <a:pt x="2270" y="7012"/>
                    <a:pt x="3747" y="6100"/>
                    <a:pt x="5425" y="6100"/>
                  </a:cubicBezTo>
                  <a:close/>
                  <a:moveTo>
                    <a:pt x="16272" y="18443"/>
                  </a:moveTo>
                  <a:cubicBezTo>
                    <a:pt x="16864" y="18443"/>
                    <a:pt x="17358" y="18795"/>
                    <a:pt x="17358" y="19216"/>
                  </a:cubicBezTo>
                  <a:lnTo>
                    <a:pt x="17358" y="19986"/>
                  </a:lnTo>
                  <a:lnTo>
                    <a:pt x="4339" y="19986"/>
                  </a:lnTo>
                  <a:lnTo>
                    <a:pt x="4339" y="19216"/>
                  </a:lnTo>
                  <a:cubicBezTo>
                    <a:pt x="4339" y="18795"/>
                    <a:pt x="4833" y="18443"/>
                    <a:pt x="5425" y="18443"/>
                  </a:cubicBezTo>
                  <a:close/>
                  <a:moveTo>
                    <a:pt x="9764" y="0"/>
                  </a:moveTo>
                  <a:cubicBezTo>
                    <a:pt x="8283" y="0"/>
                    <a:pt x="7100" y="701"/>
                    <a:pt x="6705" y="1683"/>
                  </a:cubicBezTo>
                  <a:cubicBezTo>
                    <a:pt x="6311" y="1612"/>
                    <a:pt x="5917" y="1543"/>
                    <a:pt x="5425" y="1543"/>
                  </a:cubicBezTo>
                  <a:cubicBezTo>
                    <a:pt x="3650" y="1543"/>
                    <a:pt x="2270" y="2593"/>
                    <a:pt x="2270" y="3787"/>
                  </a:cubicBezTo>
                  <a:lnTo>
                    <a:pt x="2270" y="5398"/>
                  </a:lnTo>
                  <a:cubicBezTo>
                    <a:pt x="889" y="5959"/>
                    <a:pt x="0" y="7153"/>
                    <a:pt x="0" y="8346"/>
                  </a:cubicBezTo>
                  <a:lnTo>
                    <a:pt x="0" y="11431"/>
                  </a:lnTo>
                  <a:cubicBezTo>
                    <a:pt x="0" y="13535"/>
                    <a:pt x="1775" y="15429"/>
                    <a:pt x="4339" y="16340"/>
                  </a:cubicBezTo>
                  <a:lnTo>
                    <a:pt x="4339" y="17041"/>
                  </a:lnTo>
                  <a:cubicBezTo>
                    <a:pt x="3155" y="17393"/>
                    <a:pt x="2169" y="18163"/>
                    <a:pt x="2169" y="19216"/>
                  </a:cubicBezTo>
                  <a:lnTo>
                    <a:pt x="2169" y="20828"/>
                  </a:lnTo>
                  <a:cubicBezTo>
                    <a:pt x="2169" y="21248"/>
                    <a:pt x="2664" y="21600"/>
                    <a:pt x="3256" y="21600"/>
                  </a:cubicBezTo>
                  <a:lnTo>
                    <a:pt x="18441" y="21600"/>
                  </a:lnTo>
                  <a:cubicBezTo>
                    <a:pt x="19033" y="21600"/>
                    <a:pt x="19528" y="21248"/>
                    <a:pt x="19528" y="20828"/>
                  </a:cubicBezTo>
                  <a:lnTo>
                    <a:pt x="19528" y="19216"/>
                  </a:lnTo>
                  <a:cubicBezTo>
                    <a:pt x="19528" y="18234"/>
                    <a:pt x="18639" y="17393"/>
                    <a:pt x="17258" y="17041"/>
                  </a:cubicBezTo>
                  <a:lnTo>
                    <a:pt x="17258" y="16340"/>
                  </a:lnTo>
                  <a:cubicBezTo>
                    <a:pt x="19922" y="15429"/>
                    <a:pt x="21600" y="13535"/>
                    <a:pt x="21600" y="11431"/>
                  </a:cubicBezTo>
                  <a:lnTo>
                    <a:pt x="21600" y="5258"/>
                  </a:lnTo>
                  <a:cubicBezTo>
                    <a:pt x="21600" y="3996"/>
                    <a:pt x="20119" y="3014"/>
                    <a:pt x="18441" y="3014"/>
                  </a:cubicBezTo>
                  <a:cubicBezTo>
                    <a:pt x="18047" y="3014"/>
                    <a:pt x="17555" y="3085"/>
                    <a:pt x="17161" y="3154"/>
                  </a:cubicBezTo>
                  <a:cubicBezTo>
                    <a:pt x="16767" y="2244"/>
                    <a:pt x="15583" y="1543"/>
                    <a:pt x="14103" y="1543"/>
                  </a:cubicBezTo>
                  <a:cubicBezTo>
                    <a:pt x="13708" y="1543"/>
                    <a:pt x="13217" y="1612"/>
                    <a:pt x="12822" y="1683"/>
                  </a:cubicBezTo>
                  <a:cubicBezTo>
                    <a:pt x="12525" y="701"/>
                    <a:pt x="11245" y="0"/>
                    <a:pt x="97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13" name="Google Shape;6213;p44"/>
            <p:cNvSpPr/>
            <p:nvPr/>
          </p:nvSpPr>
          <p:spPr>
            <a:xfrm>
              <a:off x="410609" y="-1"/>
              <a:ext cx="53915" cy="131361"/>
            </a:xfrm>
            <a:custGeom>
              <a:rect b="b" l="l" r="r" t="t"/>
              <a:pathLst>
                <a:path extrusionOk="0" h="21600" w="21600">
                  <a:moveTo>
                    <a:pt x="11277" y="0"/>
                  </a:moveTo>
                  <a:cubicBezTo>
                    <a:pt x="4684" y="0"/>
                    <a:pt x="0" y="1935"/>
                    <a:pt x="0" y="4249"/>
                  </a:cubicBezTo>
                  <a:lnTo>
                    <a:pt x="0" y="17363"/>
                  </a:lnTo>
                  <a:cubicBezTo>
                    <a:pt x="0" y="19678"/>
                    <a:pt x="4684" y="21600"/>
                    <a:pt x="11277" y="21600"/>
                  </a:cubicBezTo>
                  <a:cubicBezTo>
                    <a:pt x="16916" y="21600"/>
                    <a:pt x="21600" y="19678"/>
                    <a:pt x="21600" y="17363"/>
                  </a:cubicBezTo>
                  <a:lnTo>
                    <a:pt x="21600" y="4249"/>
                  </a:lnTo>
                  <a:cubicBezTo>
                    <a:pt x="21600" y="1935"/>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14" name="Google Shape;6214;p44"/>
            <p:cNvSpPr/>
            <p:nvPr/>
          </p:nvSpPr>
          <p:spPr>
            <a:xfrm>
              <a:off x="567771" y="53988"/>
              <a:ext cx="101480" cy="102616"/>
            </a:xfrm>
            <a:custGeom>
              <a:rect b="b" l="l" r="r" t="t"/>
              <a:pathLst>
                <a:path extrusionOk="0" h="21600" w="20758">
                  <a:moveTo>
                    <a:pt x="15895" y="0"/>
                  </a:moveTo>
                  <a:cubicBezTo>
                    <a:pt x="14509" y="0"/>
                    <a:pt x="13199" y="486"/>
                    <a:pt x="12468" y="1473"/>
                  </a:cubicBezTo>
                  <a:lnTo>
                    <a:pt x="1439" y="12336"/>
                  </a:lnTo>
                  <a:cubicBezTo>
                    <a:pt x="-480" y="14311"/>
                    <a:pt x="-480" y="18261"/>
                    <a:pt x="1439" y="19750"/>
                  </a:cubicBezTo>
                  <a:cubicBezTo>
                    <a:pt x="2399" y="20989"/>
                    <a:pt x="3831" y="21600"/>
                    <a:pt x="5217" y="21600"/>
                  </a:cubicBezTo>
                  <a:cubicBezTo>
                    <a:pt x="6603" y="21600"/>
                    <a:pt x="7913" y="20989"/>
                    <a:pt x="8629" y="19750"/>
                  </a:cubicBezTo>
                  <a:lnTo>
                    <a:pt x="19673" y="8888"/>
                  </a:lnTo>
                  <a:cubicBezTo>
                    <a:pt x="21120" y="6913"/>
                    <a:pt x="21120" y="3448"/>
                    <a:pt x="19673" y="1473"/>
                  </a:cubicBezTo>
                  <a:cubicBezTo>
                    <a:pt x="18713" y="486"/>
                    <a:pt x="17281" y="0"/>
                    <a:pt x="1589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15" name="Google Shape;6215;p44"/>
            <p:cNvSpPr/>
            <p:nvPr/>
          </p:nvSpPr>
          <p:spPr>
            <a:xfrm>
              <a:off x="722624" y="363621"/>
              <a:ext cx="105521" cy="51681"/>
            </a:xfrm>
            <a:custGeom>
              <a:rect b="b" l="l" r="r" t="t"/>
              <a:pathLst>
                <a:path extrusionOk="0" h="21600" w="21600">
                  <a:moveTo>
                    <a:pt x="5274" y="0"/>
                  </a:moveTo>
                  <a:cubicBezTo>
                    <a:pt x="2393" y="0"/>
                    <a:pt x="0" y="4918"/>
                    <a:pt x="0" y="10800"/>
                  </a:cubicBezTo>
                  <a:cubicBezTo>
                    <a:pt x="0" y="16682"/>
                    <a:pt x="2393" y="21600"/>
                    <a:pt x="5274" y="21600"/>
                  </a:cubicBezTo>
                  <a:lnTo>
                    <a:pt x="15838" y="21600"/>
                  </a:lnTo>
                  <a:cubicBezTo>
                    <a:pt x="19207" y="21600"/>
                    <a:pt x="21600" y="16682"/>
                    <a:pt x="21600" y="10800"/>
                  </a:cubicBezTo>
                  <a:cubicBezTo>
                    <a:pt x="21600" y="4918"/>
                    <a:pt x="19207" y="0"/>
                    <a:pt x="158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16" name="Google Shape;6216;p44"/>
            <p:cNvSpPr/>
            <p:nvPr/>
          </p:nvSpPr>
          <p:spPr>
            <a:xfrm>
              <a:off x="-1" y="363621"/>
              <a:ext cx="105595" cy="51681"/>
            </a:xfrm>
            <a:custGeom>
              <a:rect b="b" l="l" r="r" t="t"/>
              <a:pathLst>
                <a:path extrusionOk="0" h="21600" w="21600">
                  <a:moveTo>
                    <a:pt x="5758" y="0"/>
                  </a:moveTo>
                  <a:cubicBezTo>
                    <a:pt x="2407" y="0"/>
                    <a:pt x="0" y="4918"/>
                    <a:pt x="0" y="10800"/>
                  </a:cubicBezTo>
                  <a:cubicBezTo>
                    <a:pt x="0" y="16682"/>
                    <a:pt x="2407" y="21600"/>
                    <a:pt x="5758" y="21600"/>
                  </a:cubicBezTo>
                  <a:lnTo>
                    <a:pt x="16314" y="21600"/>
                  </a:lnTo>
                  <a:cubicBezTo>
                    <a:pt x="19193" y="21600"/>
                    <a:pt x="21600" y="16682"/>
                    <a:pt x="21600" y="10800"/>
                  </a:cubicBezTo>
                  <a:cubicBezTo>
                    <a:pt x="21600" y="4918"/>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17" name="Google Shape;6217;p44"/>
            <p:cNvSpPr/>
            <p:nvPr/>
          </p:nvSpPr>
          <p:spPr>
            <a:xfrm>
              <a:off x="205881" y="53988"/>
              <a:ext cx="101481" cy="100903"/>
            </a:xfrm>
            <a:custGeom>
              <a:rect b="b" l="l" r="r" t="t"/>
              <a:pathLst>
                <a:path extrusionOk="0" h="21600" w="20758">
                  <a:moveTo>
                    <a:pt x="4863" y="0"/>
                  </a:moveTo>
                  <a:cubicBezTo>
                    <a:pt x="3477" y="0"/>
                    <a:pt x="2045" y="494"/>
                    <a:pt x="1085" y="1498"/>
                  </a:cubicBezTo>
                  <a:cubicBezTo>
                    <a:pt x="-362" y="3507"/>
                    <a:pt x="-362" y="7030"/>
                    <a:pt x="1085" y="9039"/>
                  </a:cubicBezTo>
                  <a:lnTo>
                    <a:pt x="12114" y="20086"/>
                  </a:lnTo>
                  <a:cubicBezTo>
                    <a:pt x="12830" y="21090"/>
                    <a:pt x="14155" y="21600"/>
                    <a:pt x="15541" y="21600"/>
                  </a:cubicBezTo>
                  <a:cubicBezTo>
                    <a:pt x="16912" y="21600"/>
                    <a:pt x="18359" y="21090"/>
                    <a:pt x="19319" y="20086"/>
                  </a:cubicBezTo>
                  <a:cubicBezTo>
                    <a:pt x="21238" y="18571"/>
                    <a:pt x="21238" y="14554"/>
                    <a:pt x="19319" y="12546"/>
                  </a:cubicBezTo>
                  <a:lnTo>
                    <a:pt x="8275" y="1498"/>
                  </a:lnTo>
                  <a:cubicBezTo>
                    <a:pt x="7559" y="494"/>
                    <a:pt x="6234" y="0"/>
                    <a:pt x="48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18" name="Google Shape;6218;p44"/>
            <p:cNvSpPr/>
            <p:nvPr/>
          </p:nvSpPr>
          <p:spPr>
            <a:xfrm>
              <a:off x="51163" y="154369"/>
              <a:ext cx="104136" cy="78340"/>
            </a:xfrm>
            <a:custGeom>
              <a:rect b="b" l="l" r="r" t="t"/>
              <a:pathLst>
                <a:path extrusionOk="0" h="21600" w="19977">
                  <a:moveTo>
                    <a:pt x="5214" y="0"/>
                  </a:moveTo>
                  <a:cubicBezTo>
                    <a:pt x="3256" y="0"/>
                    <a:pt x="1185" y="1663"/>
                    <a:pt x="542" y="4024"/>
                  </a:cubicBezTo>
                  <a:cubicBezTo>
                    <a:pt x="-815" y="7248"/>
                    <a:pt x="542" y="11786"/>
                    <a:pt x="2785" y="13716"/>
                  </a:cubicBezTo>
                  <a:lnTo>
                    <a:pt x="12685" y="20840"/>
                  </a:lnTo>
                  <a:cubicBezTo>
                    <a:pt x="13314" y="21374"/>
                    <a:pt x="14028" y="21600"/>
                    <a:pt x="14771" y="21600"/>
                  </a:cubicBezTo>
                  <a:cubicBezTo>
                    <a:pt x="16714" y="21600"/>
                    <a:pt x="18785" y="19937"/>
                    <a:pt x="19442" y="17596"/>
                  </a:cubicBezTo>
                  <a:cubicBezTo>
                    <a:pt x="20785" y="14373"/>
                    <a:pt x="19442" y="9835"/>
                    <a:pt x="17185" y="7905"/>
                  </a:cubicBezTo>
                  <a:lnTo>
                    <a:pt x="7285" y="780"/>
                  </a:lnTo>
                  <a:cubicBezTo>
                    <a:pt x="6671" y="246"/>
                    <a:pt x="5942" y="0"/>
                    <a:pt x="52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19" name="Google Shape;6219;p44"/>
            <p:cNvSpPr/>
            <p:nvPr/>
          </p:nvSpPr>
          <p:spPr>
            <a:xfrm>
              <a:off x="670537" y="156305"/>
              <a:ext cx="104136" cy="80127"/>
            </a:xfrm>
            <a:custGeom>
              <a:rect b="b" l="l" r="r" t="t"/>
              <a:pathLst>
                <a:path extrusionOk="0" h="21600" w="19977">
                  <a:moveTo>
                    <a:pt x="14864" y="0"/>
                  </a:moveTo>
                  <a:cubicBezTo>
                    <a:pt x="14122" y="0"/>
                    <a:pt x="13379" y="281"/>
                    <a:pt x="12693" y="883"/>
                  </a:cubicBezTo>
                  <a:lnTo>
                    <a:pt x="2793" y="8471"/>
                  </a:lnTo>
                  <a:cubicBezTo>
                    <a:pt x="536" y="9736"/>
                    <a:pt x="-807" y="13530"/>
                    <a:pt x="536" y="17946"/>
                  </a:cubicBezTo>
                  <a:cubicBezTo>
                    <a:pt x="1207" y="20295"/>
                    <a:pt x="2864" y="21600"/>
                    <a:pt x="4964" y="21600"/>
                  </a:cubicBezTo>
                  <a:cubicBezTo>
                    <a:pt x="5693" y="21600"/>
                    <a:pt x="6479" y="21439"/>
                    <a:pt x="7293" y="21118"/>
                  </a:cubicBezTo>
                  <a:lnTo>
                    <a:pt x="17193" y="13530"/>
                  </a:lnTo>
                  <a:cubicBezTo>
                    <a:pt x="19436" y="12265"/>
                    <a:pt x="20793" y="8471"/>
                    <a:pt x="19436" y="4035"/>
                  </a:cubicBezTo>
                  <a:cubicBezTo>
                    <a:pt x="18193" y="1425"/>
                    <a:pt x="16522" y="0"/>
                    <a:pt x="148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6220" name="Google Shape;6220;p44"/>
          <p:cNvSpPr/>
          <p:nvPr/>
        </p:nvSpPr>
        <p:spPr>
          <a:xfrm>
            <a:off x="17335359" y="4554421"/>
            <a:ext cx="891441" cy="886825"/>
          </a:xfrm>
          <a:custGeom>
            <a:rect b="b" l="l" r="r" t="t"/>
            <a:pathLst>
              <a:path extrusionOk="0" h="21600" w="21600">
                <a:moveTo>
                  <a:pt x="19895" y="1201"/>
                </a:moveTo>
                <a:lnTo>
                  <a:pt x="19895" y="2516"/>
                </a:lnTo>
                <a:lnTo>
                  <a:pt x="15518" y="2516"/>
                </a:lnTo>
                <a:cubicBezTo>
                  <a:pt x="15176" y="2516"/>
                  <a:pt x="14893" y="2229"/>
                  <a:pt x="14893" y="1886"/>
                </a:cubicBezTo>
                <a:cubicBezTo>
                  <a:pt x="14893" y="1487"/>
                  <a:pt x="15176" y="1201"/>
                  <a:pt x="15518" y="1201"/>
                </a:cubicBezTo>
                <a:close/>
                <a:moveTo>
                  <a:pt x="18702" y="3715"/>
                </a:moveTo>
                <a:lnTo>
                  <a:pt x="18702" y="5030"/>
                </a:lnTo>
                <a:lnTo>
                  <a:pt x="14325" y="5030"/>
                </a:lnTo>
                <a:cubicBezTo>
                  <a:pt x="14300" y="5033"/>
                  <a:pt x="14274" y="5035"/>
                  <a:pt x="14251" y="5035"/>
                </a:cubicBezTo>
                <a:cubicBezTo>
                  <a:pt x="13942" y="5035"/>
                  <a:pt x="13699" y="4714"/>
                  <a:pt x="13699" y="4344"/>
                </a:cubicBezTo>
                <a:cubicBezTo>
                  <a:pt x="13699" y="4001"/>
                  <a:pt x="13984" y="3715"/>
                  <a:pt x="14325" y="3715"/>
                </a:cubicBezTo>
                <a:close/>
                <a:moveTo>
                  <a:pt x="19895" y="6286"/>
                </a:moveTo>
                <a:lnTo>
                  <a:pt x="19895" y="7601"/>
                </a:lnTo>
                <a:lnTo>
                  <a:pt x="15518" y="7601"/>
                </a:lnTo>
                <a:cubicBezTo>
                  <a:pt x="15176" y="7601"/>
                  <a:pt x="14893" y="7315"/>
                  <a:pt x="14893" y="6914"/>
                </a:cubicBezTo>
                <a:cubicBezTo>
                  <a:pt x="14893" y="6571"/>
                  <a:pt x="15176" y="6286"/>
                  <a:pt x="15518" y="6286"/>
                </a:cubicBezTo>
                <a:close/>
                <a:moveTo>
                  <a:pt x="2329" y="8858"/>
                </a:moveTo>
                <a:lnTo>
                  <a:pt x="2329" y="10172"/>
                </a:lnTo>
                <a:lnTo>
                  <a:pt x="1023" y="10172"/>
                </a:lnTo>
                <a:lnTo>
                  <a:pt x="1023" y="8858"/>
                </a:lnTo>
                <a:close/>
                <a:moveTo>
                  <a:pt x="19895" y="8858"/>
                </a:moveTo>
                <a:lnTo>
                  <a:pt x="19895" y="10172"/>
                </a:lnTo>
                <a:lnTo>
                  <a:pt x="11198" y="10172"/>
                </a:lnTo>
                <a:lnTo>
                  <a:pt x="11198" y="8858"/>
                </a:lnTo>
                <a:close/>
                <a:moveTo>
                  <a:pt x="6707" y="3773"/>
                </a:moveTo>
                <a:cubicBezTo>
                  <a:pt x="8412" y="3773"/>
                  <a:pt x="9890" y="5200"/>
                  <a:pt x="9890" y="6972"/>
                </a:cubicBezTo>
                <a:lnTo>
                  <a:pt x="9890" y="10801"/>
                </a:lnTo>
                <a:cubicBezTo>
                  <a:pt x="9890" y="11144"/>
                  <a:pt x="9606" y="11428"/>
                  <a:pt x="9265" y="11428"/>
                </a:cubicBezTo>
                <a:lnTo>
                  <a:pt x="4148" y="11428"/>
                </a:lnTo>
                <a:cubicBezTo>
                  <a:pt x="3807" y="11428"/>
                  <a:pt x="3524" y="11144"/>
                  <a:pt x="3524" y="10801"/>
                </a:cubicBezTo>
                <a:lnTo>
                  <a:pt x="3524" y="6972"/>
                </a:lnTo>
                <a:cubicBezTo>
                  <a:pt x="3524" y="5258"/>
                  <a:pt x="4946" y="3773"/>
                  <a:pt x="6707" y="3773"/>
                </a:cubicBezTo>
                <a:close/>
                <a:moveTo>
                  <a:pt x="19895" y="11428"/>
                </a:moveTo>
                <a:lnTo>
                  <a:pt x="19895" y="13944"/>
                </a:lnTo>
                <a:lnTo>
                  <a:pt x="13699" y="13944"/>
                </a:lnTo>
                <a:lnTo>
                  <a:pt x="13699" y="11428"/>
                </a:lnTo>
                <a:lnTo>
                  <a:pt x="16144" y="11428"/>
                </a:lnTo>
                <a:lnTo>
                  <a:pt x="16144" y="12058"/>
                </a:lnTo>
                <a:cubicBezTo>
                  <a:pt x="16144" y="12457"/>
                  <a:pt x="16429" y="12743"/>
                  <a:pt x="16826" y="12743"/>
                </a:cubicBezTo>
                <a:cubicBezTo>
                  <a:pt x="17167" y="12743"/>
                  <a:pt x="17452" y="12457"/>
                  <a:pt x="17452" y="12058"/>
                </a:cubicBezTo>
                <a:lnTo>
                  <a:pt x="17452" y="11428"/>
                </a:lnTo>
                <a:close/>
                <a:moveTo>
                  <a:pt x="8015" y="15143"/>
                </a:moveTo>
                <a:cubicBezTo>
                  <a:pt x="8753" y="15143"/>
                  <a:pt x="9549" y="15658"/>
                  <a:pt x="9776" y="16458"/>
                </a:cubicBezTo>
                <a:lnTo>
                  <a:pt x="3751" y="16458"/>
                </a:lnTo>
                <a:cubicBezTo>
                  <a:pt x="4035" y="15714"/>
                  <a:pt x="4718" y="15143"/>
                  <a:pt x="5514" y="15143"/>
                </a:cubicBezTo>
                <a:close/>
                <a:moveTo>
                  <a:pt x="19895" y="15143"/>
                </a:moveTo>
                <a:lnTo>
                  <a:pt x="19895" y="17657"/>
                </a:lnTo>
                <a:lnTo>
                  <a:pt x="13699" y="17657"/>
                </a:lnTo>
                <a:lnTo>
                  <a:pt x="13699" y="15143"/>
                </a:lnTo>
                <a:lnTo>
                  <a:pt x="16144" y="15143"/>
                </a:lnTo>
                <a:lnTo>
                  <a:pt x="16144" y="15772"/>
                </a:lnTo>
                <a:cubicBezTo>
                  <a:pt x="16144" y="16171"/>
                  <a:pt x="16429" y="16458"/>
                  <a:pt x="16826" y="16458"/>
                </a:cubicBezTo>
                <a:cubicBezTo>
                  <a:pt x="17167" y="16458"/>
                  <a:pt x="17452" y="16171"/>
                  <a:pt x="17452" y="15772"/>
                </a:cubicBezTo>
                <a:lnTo>
                  <a:pt x="17452" y="15143"/>
                </a:lnTo>
                <a:close/>
                <a:moveTo>
                  <a:pt x="15575" y="0"/>
                </a:moveTo>
                <a:cubicBezTo>
                  <a:pt x="14552" y="0"/>
                  <a:pt x="13756" y="858"/>
                  <a:pt x="13756" y="1886"/>
                </a:cubicBezTo>
                <a:cubicBezTo>
                  <a:pt x="13756" y="2059"/>
                  <a:pt x="13812" y="2343"/>
                  <a:pt x="13870" y="2572"/>
                </a:cubicBezTo>
                <a:cubicBezTo>
                  <a:pt x="13130" y="2800"/>
                  <a:pt x="12562" y="3486"/>
                  <a:pt x="12562" y="4344"/>
                </a:cubicBezTo>
                <a:cubicBezTo>
                  <a:pt x="12562" y="4857"/>
                  <a:pt x="12733" y="5372"/>
                  <a:pt x="13130" y="5715"/>
                </a:cubicBezTo>
                <a:cubicBezTo>
                  <a:pt x="13302" y="6000"/>
                  <a:pt x="13585" y="6172"/>
                  <a:pt x="13984" y="6228"/>
                </a:cubicBezTo>
                <a:cubicBezTo>
                  <a:pt x="13870" y="6457"/>
                  <a:pt x="13812" y="6629"/>
                  <a:pt x="13812" y="6914"/>
                </a:cubicBezTo>
                <a:cubicBezTo>
                  <a:pt x="13812" y="7144"/>
                  <a:pt x="13870" y="7373"/>
                  <a:pt x="13984" y="7601"/>
                </a:cubicBezTo>
                <a:lnTo>
                  <a:pt x="11312" y="7601"/>
                </a:lnTo>
                <a:lnTo>
                  <a:pt x="11312" y="6914"/>
                </a:lnTo>
                <a:cubicBezTo>
                  <a:pt x="11312" y="4514"/>
                  <a:pt x="9321" y="2516"/>
                  <a:pt x="6934" y="2516"/>
                </a:cubicBezTo>
                <a:cubicBezTo>
                  <a:pt x="4491" y="2516"/>
                  <a:pt x="2501" y="4514"/>
                  <a:pt x="2501" y="6914"/>
                </a:cubicBezTo>
                <a:lnTo>
                  <a:pt x="2501" y="7601"/>
                </a:lnTo>
                <a:lnTo>
                  <a:pt x="682" y="7601"/>
                </a:lnTo>
                <a:cubicBezTo>
                  <a:pt x="283" y="7601"/>
                  <a:pt x="0" y="7886"/>
                  <a:pt x="0" y="8229"/>
                </a:cubicBezTo>
                <a:lnTo>
                  <a:pt x="0" y="20858"/>
                </a:lnTo>
                <a:cubicBezTo>
                  <a:pt x="0" y="21201"/>
                  <a:pt x="283" y="21486"/>
                  <a:pt x="682" y="21486"/>
                </a:cubicBezTo>
                <a:cubicBezTo>
                  <a:pt x="1023" y="21486"/>
                  <a:pt x="1306" y="21201"/>
                  <a:pt x="1306" y="20858"/>
                </a:cubicBezTo>
                <a:lnTo>
                  <a:pt x="1306" y="11428"/>
                </a:lnTo>
                <a:lnTo>
                  <a:pt x="2670" y="11428"/>
                </a:lnTo>
                <a:cubicBezTo>
                  <a:pt x="2956" y="12172"/>
                  <a:pt x="3580" y="12743"/>
                  <a:pt x="4433" y="12743"/>
                </a:cubicBezTo>
                <a:lnTo>
                  <a:pt x="6366" y="12743"/>
                </a:lnTo>
                <a:lnTo>
                  <a:pt x="6366" y="14000"/>
                </a:lnTo>
                <a:lnTo>
                  <a:pt x="5684" y="14000"/>
                </a:lnTo>
                <a:cubicBezTo>
                  <a:pt x="4035" y="14000"/>
                  <a:pt x="2501" y="15430"/>
                  <a:pt x="2501" y="17144"/>
                </a:cubicBezTo>
                <a:cubicBezTo>
                  <a:pt x="2501" y="17486"/>
                  <a:pt x="2784" y="17771"/>
                  <a:pt x="3125" y="17771"/>
                </a:cubicBezTo>
                <a:lnTo>
                  <a:pt x="6366" y="17771"/>
                </a:lnTo>
                <a:lnTo>
                  <a:pt x="6366" y="19086"/>
                </a:lnTo>
                <a:lnTo>
                  <a:pt x="4433" y="19086"/>
                </a:lnTo>
                <a:cubicBezTo>
                  <a:pt x="3353" y="19086"/>
                  <a:pt x="2557" y="19944"/>
                  <a:pt x="2557" y="20914"/>
                </a:cubicBezTo>
                <a:cubicBezTo>
                  <a:pt x="2557" y="21315"/>
                  <a:pt x="2842" y="21600"/>
                  <a:pt x="3239" y="21600"/>
                </a:cubicBezTo>
                <a:cubicBezTo>
                  <a:pt x="3580" y="21600"/>
                  <a:pt x="3865" y="21315"/>
                  <a:pt x="3865" y="20914"/>
                </a:cubicBezTo>
                <a:cubicBezTo>
                  <a:pt x="3865" y="20572"/>
                  <a:pt x="4148" y="20287"/>
                  <a:pt x="4491" y="20287"/>
                </a:cubicBezTo>
                <a:lnTo>
                  <a:pt x="6424" y="20287"/>
                </a:lnTo>
                <a:lnTo>
                  <a:pt x="6424" y="20914"/>
                </a:lnTo>
                <a:cubicBezTo>
                  <a:pt x="6424" y="21315"/>
                  <a:pt x="6707" y="21600"/>
                  <a:pt x="7048" y="21600"/>
                </a:cubicBezTo>
                <a:cubicBezTo>
                  <a:pt x="7389" y="21600"/>
                  <a:pt x="7674" y="21315"/>
                  <a:pt x="7674" y="20914"/>
                </a:cubicBezTo>
                <a:lnTo>
                  <a:pt x="7674" y="20287"/>
                </a:lnTo>
                <a:lnTo>
                  <a:pt x="9606" y="20287"/>
                </a:lnTo>
                <a:cubicBezTo>
                  <a:pt x="9947" y="20287"/>
                  <a:pt x="10233" y="20572"/>
                  <a:pt x="10233" y="20914"/>
                </a:cubicBezTo>
                <a:cubicBezTo>
                  <a:pt x="10233" y="21315"/>
                  <a:pt x="10516" y="21600"/>
                  <a:pt x="10915" y="21600"/>
                </a:cubicBezTo>
                <a:cubicBezTo>
                  <a:pt x="11256" y="21600"/>
                  <a:pt x="11539" y="21315"/>
                  <a:pt x="11539" y="20914"/>
                </a:cubicBezTo>
                <a:cubicBezTo>
                  <a:pt x="11539" y="19886"/>
                  <a:pt x="10687" y="19086"/>
                  <a:pt x="9662" y="19086"/>
                </a:cubicBezTo>
                <a:lnTo>
                  <a:pt x="7788" y="19086"/>
                </a:lnTo>
                <a:lnTo>
                  <a:pt x="7788" y="17771"/>
                </a:lnTo>
                <a:lnTo>
                  <a:pt x="10971" y="17771"/>
                </a:lnTo>
                <a:cubicBezTo>
                  <a:pt x="11312" y="17771"/>
                  <a:pt x="11597" y="17486"/>
                  <a:pt x="11597" y="17144"/>
                </a:cubicBezTo>
                <a:cubicBezTo>
                  <a:pt x="11597" y="15430"/>
                  <a:pt x="10175" y="14000"/>
                  <a:pt x="8412" y="14000"/>
                </a:cubicBezTo>
                <a:lnTo>
                  <a:pt x="7788" y="14000"/>
                </a:lnTo>
                <a:lnTo>
                  <a:pt x="7788" y="12743"/>
                </a:lnTo>
                <a:lnTo>
                  <a:pt x="9662" y="12743"/>
                </a:lnTo>
                <a:cubicBezTo>
                  <a:pt x="10460" y="12743"/>
                  <a:pt x="11198" y="12228"/>
                  <a:pt x="11483" y="11428"/>
                </a:cubicBezTo>
                <a:lnTo>
                  <a:pt x="12789" y="11428"/>
                </a:lnTo>
                <a:lnTo>
                  <a:pt x="12789" y="20858"/>
                </a:lnTo>
                <a:cubicBezTo>
                  <a:pt x="12789" y="21201"/>
                  <a:pt x="13074" y="21486"/>
                  <a:pt x="13471" y="21486"/>
                </a:cubicBezTo>
                <a:cubicBezTo>
                  <a:pt x="13812" y="21486"/>
                  <a:pt x="14097" y="21201"/>
                  <a:pt x="14097" y="20858"/>
                </a:cubicBezTo>
                <a:lnTo>
                  <a:pt x="14097" y="19030"/>
                </a:lnTo>
                <a:lnTo>
                  <a:pt x="20350" y="19030"/>
                </a:lnTo>
                <a:lnTo>
                  <a:pt x="20350" y="20858"/>
                </a:lnTo>
                <a:cubicBezTo>
                  <a:pt x="20350" y="21201"/>
                  <a:pt x="20635" y="21486"/>
                  <a:pt x="20976" y="21486"/>
                </a:cubicBezTo>
                <a:cubicBezTo>
                  <a:pt x="21317" y="21486"/>
                  <a:pt x="21600" y="21201"/>
                  <a:pt x="21600" y="20858"/>
                </a:cubicBezTo>
                <a:lnTo>
                  <a:pt x="21600" y="5715"/>
                </a:lnTo>
                <a:cubicBezTo>
                  <a:pt x="21600" y="5372"/>
                  <a:pt x="21317" y="5086"/>
                  <a:pt x="20976" y="5086"/>
                </a:cubicBezTo>
                <a:lnTo>
                  <a:pt x="20350" y="5086"/>
                </a:lnTo>
                <a:lnTo>
                  <a:pt x="20350" y="3773"/>
                </a:lnTo>
                <a:lnTo>
                  <a:pt x="20976" y="3773"/>
                </a:lnTo>
                <a:cubicBezTo>
                  <a:pt x="21317" y="3773"/>
                  <a:pt x="21600" y="3486"/>
                  <a:pt x="21600" y="3143"/>
                </a:cubicBezTo>
                <a:lnTo>
                  <a:pt x="21600" y="629"/>
                </a:lnTo>
                <a:cubicBezTo>
                  <a:pt x="21203" y="287"/>
                  <a:pt x="20918" y="0"/>
                  <a:pt x="205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6221" name="Google Shape;6221;p44"/>
          <p:cNvGrpSpPr/>
          <p:nvPr/>
        </p:nvGrpSpPr>
        <p:grpSpPr>
          <a:xfrm>
            <a:off x="17340197" y="5848288"/>
            <a:ext cx="882096" cy="567810"/>
            <a:chOff x="0" y="0"/>
            <a:chExt cx="882095" cy="567808"/>
          </a:xfrm>
        </p:grpSpPr>
        <p:sp>
          <p:nvSpPr>
            <p:cNvPr id="6222" name="Google Shape;6222;p44"/>
            <p:cNvSpPr/>
            <p:nvPr/>
          </p:nvSpPr>
          <p:spPr>
            <a:xfrm>
              <a:off x="364756" y="204113"/>
              <a:ext cx="152623" cy="152508"/>
            </a:xfrm>
            <a:custGeom>
              <a:rect b="b" l="l" r="r" t="t"/>
              <a:pathLst>
                <a:path extrusionOk="0" h="21600" w="21284">
                  <a:moveTo>
                    <a:pt x="10478" y="6982"/>
                  </a:moveTo>
                  <a:cubicBezTo>
                    <a:pt x="12763" y="6982"/>
                    <a:pt x="14403" y="8975"/>
                    <a:pt x="14403" y="10969"/>
                  </a:cubicBezTo>
                  <a:cubicBezTo>
                    <a:pt x="14403" y="12962"/>
                    <a:pt x="12763" y="14629"/>
                    <a:pt x="10478" y="14629"/>
                  </a:cubicBezTo>
                  <a:cubicBezTo>
                    <a:pt x="8505" y="14629"/>
                    <a:pt x="6875" y="12962"/>
                    <a:pt x="6875" y="10969"/>
                  </a:cubicBezTo>
                  <a:cubicBezTo>
                    <a:pt x="6875" y="8975"/>
                    <a:pt x="8505" y="6982"/>
                    <a:pt x="10478" y="6982"/>
                  </a:cubicBezTo>
                  <a:close/>
                  <a:moveTo>
                    <a:pt x="10478" y="0"/>
                  </a:moveTo>
                  <a:cubicBezTo>
                    <a:pt x="4580" y="0"/>
                    <a:pt x="0" y="4989"/>
                    <a:pt x="0" y="10969"/>
                  </a:cubicBezTo>
                  <a:cubicBezTo>
                    <a:pt x="0" y="17286"/>
                    <a:pt x="4912" y="21600"/>
                    <a:pt x="10478" y="21600"/>
                  </a:cubicBezTo>
                  <a:cubicBezTo>
                    <a:pt x="16688" y="21600"/>
                    <a:pt x="21268" y="16622"/>
                    <a:pt x="21268" y="10969"/>
                  </a:cubicBezTo>
                  <a:cubicBezTo>
                    <a:pt x="21600" y="4989"/>
                    <a:pt x="16688" y="0"/>
                    <a:pt x="104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23" name="Google Shape;6223;p44"/>
            <p:cNvSpPr/>
            <p:nvPr/>
          </p:nvSpPr>
          <p:spPr>
            <a:xfrm>
              <a:off x="0" y="0"/>
              <a:ext cx="882095" cy="567808"/>
            </a:xfrm>
            <a:custGeom>
              <a:rect b="b" l="l" r="r" t="t"/>
              <a:pathLst>
                <a:path extrusionOk="0" h="21600" w="21543">
                  <a:moveTo>
                    <a:pt x="10743" y="1875"/>
                  </a:moveTo>
                  <a:cubicBezTo>
                    <a:pt x="13434" y="1875"/>
                    <a:pt x="15899" y="4464"/>
                    <a:pt x="17503" y="6606"/>
                  </a:cubicBezTo>
                  <a:cubicBezTo>
                    <a:pt x="17675" y="6785"/>
                    <a:pt x="17846" y="7051"/>
                    <a:pt x="18019" y="7320"/>
                  </a:cubicBezTo>
                  <a:cubicBezTo>
                    <a:pt x="15784" y="5892"/>
                    <a:pt x="13205" y="4909"/>
                    <a:pt x="10743" y="4909"/>
                  </a:cubicBezTo>
                  <a:cubicBezTo>
                    <a:pt x="8279" y="4909"/>
                    <a:pt x="5758" y="5892"/>
                    <a:pt x="3523" y="7320"/>
                  </a:cubicBezTo>
                  <a:cubicBezTo>
                    <a:pt x="3694" y="7141"/>
                    <a:pt x="3808" y="6963"/>
                    <a:pt x="3981" y="6785"/>
                  </a:cubicBezTo>
                  <a:cubicBezTo>
                    <a:pt x="5700" y="4374"/>
                    <a:pt x="8106" y="1875"/>
                    <a:pt x="10743" y="1875"/>
                  </a:cubicBezTo>
                  <a:close/>
                  <a:moveTo>
                    <a:pt x="10743" y="6872"/>
                  </a:moveTo>
                  <a:cubicBezTo>
                    <a:pt x="11487" y="6872"/>
                    <a:pt x="12174" y="7051"/>
                    <a:pt x="12862" y="7141"/>
                  </a:cubicBezTo>
                  <a:cubicBezTo>
                    <a:pt x="13549" y="8034"/>
                    <a:pt x="13893" y="9371"/>
                    <a:pt x="13893" y="10801"/>
                  </a:cubicBezTo>
                  <a:cubicBezTo>
                    <a:pt x="13893" y="13478"/>
                    <a:pt x="12461" y="15708"/>
                    <a:pt x="10743" y="15708"/>
                  </a:cubicBezTo>
                  <a:cubicBezTo>
                    <a:pt x="9022" y="15708"/>
                    <a:pt x="7591" y="13478"/>
                    <a:pt x="7591" y="10801"/>
                  </a:cubicBezTo>
                  <a:cubicBezTo>
                    <a:pt x="7591" y="9371"/>
                    <a:pt x="7991" y="8034"/>
                    <a:pt x="8679" y="7141"/>
                  </a:cubicBezTo>
                  <a:cubicBezTo>
                    <a:pt x="9310" y="7051"/>
                    <a:pt x="10054" y="6872"/>
                    <a:pt x="10743" y="6872"/>
                  </a:cubicBezTo>
                  <a:close/>
                  <a:moveTo>
                    <a:pt x="6845" y="7677"/>
                  </a:moveTo>
                  <a:cubicBezTo>
                    <a:pt x="6560" y="8657"/>
                    <a:pt x="6331" y="9728"/>
                    <a:pt x="6331" y="10801"/>
                  </a:cubicBezTo>
                  <a:cubicBezTo>
                    <a:pt x="6331" y="14637"/>
                    <a:pt x="8335" y="17762"/>
                    <a:pt x="10743" y="17762"/>
                  </a:cubicBezTo>
                  <a:cubicBezTo>
                    <a:pt x="13205" y="17762"/>
                    <a:pt x="15211" y="14637"/>
                    <a:pt x="15211" y="10801"/>
                  </a:cubicBezTo>
                  <a:cubicBezTo>
                    <a:pt x="15211" y="9728"/>
                    <a:pt x="15038" y="8657"/>
                    <a:pt x="14695" y="7677"/>
                  </a:cubicBezTo>
                  <a:cubicBezTo>
                    <a:pt x="16586" y="8479"/>
                    <a:pt x="18419" y="9728"/>
                    <a:pt x="20023" y="11068"/>
                  </a:cubicBezTo>
                  <a:cubicBezTo>
                    <a:pt x="19509" y="11960"/>
                    <a:pt x="18592" y="13566"/>
                    <a:pt x="17332" y="15172"/>
                  </a:cubicBezTo>
                  <a:cubicBezTo>
                    <a:pt x="15611" y="17405"/>
                    <a:pt x="13263" y="19637"/>
                    <a:pt x="10743" y="19637"/>
                  </a:cubicBezTo>
                  <a:cubicBezTo>
                    <a:pt x="8106" y="19637"/>
                    <a:pt x="5585" y="17048"/>
                    <a:pt x="4037" y="14906"/>
                  </a:cubicBezTo>
                  <a:cubicBezTo>
                    <a:pt x="2892" y="13388"/>
                    <a:pt x="2033" y="11960"/>
                    <a:pt x="1517" y="11068"/>
                  </a:cubicBezTo>
                  <a:cubicBezTo>
                    <a:pt x="3121" y="9549"/>
                    <a:pt x="4898" y="8391"/>
                    <a:pt x="6845" y="7677"/>
                  </a:cubicBezTo>
                  <a:close/>
                  <a:moveTo>
                    <a:pt x="10743" y="0"/>
                  </a:moveTo>
                  <a:cubicBezTo>
                    <a:pt x="7991" y="0"/>
                    <a:pt x="5300" y="2323"/>
                    <a:pt x="3179" y="5088"/>
                  </a:cubicBezTo>
                  <a:cubicBezTo>
                    <a:pt x="1288" y="7586"/>
                    <a:pt x="142" y="10175"/>
                    <a:pt x="86" y="10266"/>
                  </a:cubicBezTo>
                  <a:cubicBezTo>
                    <a:pt x="-29" y="10623"/>
                    <a:pt x="-29" y="11068"/>
                    <a:pt x="86" y="11337"/>
                  </a:cubicBezTo>
                  <a:cubicBezTo>
                    <a:pt x="142" y="11515"/>
                    <a:pt x="1288" y="13923"/>
                    <a:pt x="3179" y="16512"/>
                  </a:cubicBezTo>
                  <a:cubicBezTo>
                    <a:pt x="5300" y="19277"/>
                    <a:pt x="7877" y="21600"/>
                    <a:pt x="10743" y="21600"/>
                  </a:cubicBezTo>
                  <a:cubicBezTo>
                    <a:pt x="13493" y="21600"/>
                    <a:pt x="15899" y="19546"/>
                    <a:pt x="18019" y="16869"/>
                  </a:cubicBezTo>
                  <a:cubicBezTo>
                    <a:pt x="19450" y="15085"/>
                    <a:pt x="20654" y="13031"/>
                    <a:pt x="21456" y="11337"/>
                  </a:cubicBezTo>
                  <a:cubicBezTo>
                    <a:pt x="21571" y="11068"/>
                    <a:pt x="21571" y="10623"/>
                    <a:pt x="21456" y="10266"/>
                  </a:cubicBezTo>
                  <a:cubicBezTo>
                    <a:pt x="21342" y="10175"/>
                    <a:pt x="20196" y="7677"/>
                    <a:pt x="18363" y="5088"/>
                  </a:cubicBezTo>
                  <a:cubicBezTo>
                    <a:pt x="16184" y="2323"/>
                    <a:pt x="13607" y="0"/>
                    <a:pt x="107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224" name="Google Shape;6224;p44"/>
          <p:cNvGrpSpPr/>
          <p:nvPr/>
        </p:nvGrpSpPr>
        <p:grpSpPr>
          <a:xfrm>
            <a:off x="20701648" y="3540789"/>
            <a:ext cx="886826" cy="823826"/>
            <a:chOff x="0" y="74"/>
            <a:chExt cx="886824" cy="823825"/>
          </a:xfrm>
        </p:grpSpPr>
        <p:sp>
          <p:nvSpPr>
            <p:cNvPr id="6225" name="Google Shape;6225;p44"/>
            <p:cNvSpPr/>
            <p:nvPr/>
          </p:nvSpPr>
          <p:spPr>
            <a:xfrm>
              <a:off x="0" y="258101"/>
              <a:ext cx="886824" cy="565798"/>
            </a:xfrm>
            <a:custGeom>
              <a:rect b="b" l="l" r="r" t="t"/>
              <a:pathLst>
                <a:path extrusionOk="0" h="21600" w="21600">
                  <a:moveTo>
                    <a:pt x="17715" y="5910"/>
                  </a:moveTo>
                  <a:lnTo>
                    <a:pt x="17715" y="14777"/>
                  </a:lnTo>
                  <a:cubicBezTo>
                    <a:pt x="17657" y="14331"/>
                    <a:pt x="17543" y="13973"/>
                    <a:pt x="17314" y="13614"/>
                  </a:cubicBezTo>
                  <a:lnTo>
                    <a:pt x="14171" y="8688"/>
                  </a:lnTo>
                  <a:cubicBezTo>
                    <a:pt x="13828" y="8150"/>
                    <a:pt x="13315" y="7792"/>
                    <a:pt x="12800" y="7792"/>
                  </a:cubicBezTo>
                  <a:lnTo>
                    <a:pt x="10915" y="7792"/>
                  </a:lnTo>
                  <a:cubicBezTo>
                    <a:pt x="10743" y="7792"/>
                    <a:pt x="10514" y="8062"/>
                    <a:pt x="10400" y="8330"/>
                  </a:cubicBezTo>
                  <a:lnTo>
                    <a:pt x="9943" y="9674"/>
                  </a:lnTo>
                  <a:cubicBezTo>
                    <a:pt x="9600" y="10837"/>
                    <a:pt x="8857" y="11374"/>
                    <a:pt x="8171" y="11374"/>
                  </a:cubicBezTo>
                  <a:lnTo>
                    <a:pt x="9714" y="6450"/>
                  </a:lnTo>
                  <a:cubicBezTo>
                    <a:pt x="9829" y="6092"/>
                    <a:pt x="10113" y="5910"/>
                    <a:pt x="10286" y="5910"/>
                  </a:cubicBezTo>
                  <a:close/>
                  <a:moveTo>
                    <a:pt x="2572" y="5910"/>
                  </a:moveTo>
                  <a:lnTo>
                    <a:pt x="2572" y="15764"/>
                  </a:lnTo>
                  <a:lnTo>
                    <a:pt x="1315" y="15764"/>
                  </a:lnTo>
                  <a:lnTo>
                    <a:pt x="1315" y="5910"/>
                  </a:lnTo>
                  <a:close/>
                  <a:moveTo>
                    <a:pt x="20229" y="5910"/>
                  </a:moveTo>
                  <a:lnTo>
                    <a:pt x="20229" y="15764"/>
                  </a:lnTo>
                  <a:lnTo>
                    <a:pt x="18972" y="15764"/>
                  </a:lnTo>
                  <a:lnTo>
                    <a:pt x="18972" y="5910"/>
                  </a:lnTo>
                  <a:close/>
                  <a:moveTo>
                    <a:pt x="12571" y="1791"/>
                  </a:moveTo>
                  <a:cubicBezTo>
                    <a:pt x="12286" y="2866"/>
                    <a:pt x="11657" y="3761"/>
                    <a:pt x="10801" y="3761"/>
                  </a:cubicBezTo>
                  <a:lnTo>
                    <a:pt x="10286" y="3761"/>
                  </a:lnTo>
                  <a:cubicBezTo>
                    <a:pt x="9600" y="3761"/>
                    <a:pt x="8971" y="4477"/>
                    <a:pt x="8572" y="5464"/>
                  </a:cubicBezTo>
                  <a:lnTo>
                    <a:pt x="6629" y="11553"/>
                  </a:lnTo>
                  <a:cubicBezTo>
                    <a:pt x="6571" y="11732"/>
                    <a:pt x="6571" y="12091"/>
                    <a:pt x="6629" y="12270"/>
                  </a:cubicBezTo>
                  <a:cubicBezTo>
                    <a:pt x="6744" y="12540"/>
                    <a:pt x="6858" y="12719"/>
                    <a:pt x="7028" y="12898"/>
                  </a:cubicBezTo>
                  <a:cubicBezTo>
                    <a:pt x="7415" y="13154"/>
                    <a:pt x="7817" y="13276"/>
                    <a:pt x="8220" y="13276"/>
                  </a:cubicBezTo>
                  <a:cubicBezTo>
                    <a:pt x="9368" y="13276"/>
                    <a:pt x="10493" y="12270"/>
                    <a:pt x="11086" y="10479"/>
                  </a:cubicBezTo>
                  <a:lnTo>
                    <a:pt x="11314" y="9762"/>
                  </a:lnTo>
                  <a:lnTo>
                    <a:pt x="12743" y="9762"/>
                  </a:lnTo>
                  <a:cubicBezTo>
                    <a:pt x="12858" y="9762"/>
                    <a:pt x="13086" y="9853"/>
                    <a:pt x="13142" y="10032"/>
                  </a:cubicBezTo>
                  <a:lnTo>
                    <a:pt x="16286" y="14956"/>
                  </a:lnTo>
                  <a:cubicBezTo>
                    <a:pt x="16572" y="15405"/>
                    <a:pt x="16572" y="15764"/>
                    <a:pt x="16514" y="16034"/>
                  </a:cubicBezTo>
                  <a:cubicBezTo>
                    <a:pt x="16514" y="16122"/>
                    <a:pt x="16400" y="16571"/>
                    <a:pt x="16115" y="16659"/>
                  </a:cubicBezTo>
                  <a:lnTo>
                    <a:pt x="10113" y="19346"/>
                  </a:lnTo>
                  <a:cubicBezTo>
                    <a:pt x="10054" y="19371"/>
                    <a:pt x="9988" y="19383"/>
                    <a:pt x="9921" y="19383"/>
                  </a:cubicBezTo>
                  <a:cubicBezTo>
                    <a:pt x="9742" y="19383"/>
                    <a:pt x="9555" y="19297"/>
                    <a:pt x="9428" y="19167"/>
                  </a:cubicBezTo>
                  <a:lnTo>
                    <a:pt x="7429" y="16034"/>
                  </a:lnTo>
                  <a:cubicBezTo>
                    <a:pt x="7315" y="15764"/>
                    <a:pt x="7143" y="15675"/>
                    <a:pt x="7028" y="15675"/>
                  </a:cubicBezTo>
                  <a:lnTo>
                    <a:pt x="3829" y="15675"/>
                  </a:lnTo>
                  <a:lnTo>
                    <a:pt x="3829" y="5822"/>
                  </a:lnTo>
                  <a:lnTo>
                    <a:pt x="4972" y="5822"/>
                  </a:lnTo>
                  <a:cubicBezTo>
                    <a:pt x="5657" y="5822"/>
                    <a:pt x="6286" y="5106"/>
                    <a:pt x="6685" y="4119"/>
                  </a:cubicBezTo>
                  <a:lnTo>
                    <a:pt x="7257" y="2328"/>
                  </a:lnTo>
                  <a:cubicBezTo>
                    <a:pt x="7371" y="1970"/>
                    <a:pt x="7600" y="1791"/>
                    <a:pt x="7828" y="1791"/>
                  </a:cubicBezTo>
                  <a:close/>
                  <a:moveTo>
                    <a:pt x="7828" y="0"/>
                  </a:moveTo>
                  <a:cubicBezTo>
                    <a:pt x="7086" y="0"/>
                    <a:pt x="6457" y="628"/>
                    <a:pt x="6114" y="1703"/>
                  </a:cubicBezTo>
                  <a:lnTo>
                    <a:pt x="5543" y="3494"/>
                  </a:lnTo>
                  <a:cubicBezTo>
                    <a:pt x="5372" y="3761"/>
                    <a:pt x="5144" y="4031"/>
                    <a:pt x="4972" y="4031"/>
                  </a:cubicBezTo>
                  <a:lnTo>
                    <a:pt x="686" y="4031"/>
                  </a:lnTo>
                  <a:cubicBezTo>
                    <a:pt x="287" y="4031"/>
                    <a:pt x="0" y="4477"/>
                    <a:pt x="0" y="5015"/>
                  </a:cubicBezTo>
                  <a:lnTo>
                    <a:pt x="0" y="16929"/>
                  </a:lnTo>
                  <a:cubicBezTo>
                    <a:pt x="0" y="17466"/>
                    <a:pt x="287" y="17913"/>
                    <a:pt x="686" y="17913"/>
                  </a:cubicBezTo>
                  <a:lnTo>
                    <a:pt x="6744" y="17913"/>
                  </a:lnTo>
                  <a:lnTo>
                    <a:pt x="8514" y="20690"/>
                  </a:lnTo>
                  <a:cubicBezTo>
                    <a:pt x="8877" y="21256"/>
                    <a:pt x="9321" y="21600"/>
                    <a:pt x="9812" y="21600"/>
                  </a:cubicBezTo>
                  <a:cubicBezTo>
                    <a:pt x="10021" y="21600"/>
                    <a:pt x="10237" y="21540"/>
                    <a:pt x="10458" y="21407"/>
                  </a:cubicBezTo>
                  <a:lnTo>
                    <a:pt x="16458" y="18629"/>
                  </a:lnTo>
                  <a:cubicBezTo>
                    <a:pt x="16801" y="18541"/>
                    <a:pt x="17086" y="18183"/>
                    <a:pt x="17372" y="17734"/>
                  </a:cubicBezTo>
                  <a:lnTo>
                    <a:pt x="20971" y="17734"/>
                  </a:lnTo>
                  <a:cubicBezTo>
                    <a:pt x="21313" y="17734"/>
                    <a:pt x="21600" y="17287"/>
                    <a:pt x="21600" y="16750"/>
                  </a:cubicBezTo>
                  <a:lnTo>
                    <a:pt x="21600" y="4927"/>
                  </a:lnTo>
                  <a:cubicBezTo>
                    <a:pt x="21542" y="4389"/>
                    <a:pt x="21257" y="3940"/>
                    <a:pt x="20856" y="3940"/>
                  </a:cubicBezTo>
                  <a:lnTo>
                    <a:pt x="13315" y="3940"/>
                  </a:lnTo>
                  <a:cubicBezTo>
                    <a:pt x="13714" y="3136"/>
                    <a:pt x="13942" y="1970"/>
                    <a:pt x="13942" y="986"/>
                  </a:cubicBezTo>
                  <a:cubicBezTo>
                    <a:pt x="13942" y="449"/>
                    <a:pt x="13658" y="0"/>
                    <a:pt x="133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26" name="Google Shape;6226;p44"/>
            <p:cNvSpPr/>
            <p:nvPr/>
          </p:nvSpPr>
          <p:spPr>
            <a:xfrm>
              <a:off x="417609" y="74"/>
              <a:ext cx="51606" cy="128977"/>
            </a:xfrm>
            <a:custGeom>
              <a:rect b="b" l="l" r="r" t="t"/>
              <a:pathLst>
                <a:path extrusionOk="0" h="21600" w="21600">
                  <a:moveTo>
                    <a:pt x="10816" y="0"/>
                  </a:moveTo>
                  <a:cubicBezTo>
                    <a:pt x="4925" y="0"/>
                    <a:pt x="0" y="1958"/>
                    <a:pt x="0" y="4315"/>
                  </a:cubicBezTo>
                  <a:lnTo>
                    <a:pt x="0" y="16886"/>
                  </a:lnTo>
                  <a:cubicBezTo>
                    <a:pt x="0" y="19642"/>
                    <a:pt x="4925" y="21600"/>
                    <a:pt x="10816" y="21600"/>
                  </a:cubicBezTo>
                  <a:cubicBezTo>
                    <a:pt x="16706" y="21600"/>
                    <a:pt x="21600" y="19642"/>
                    <a:pt x="21600" y="16886"/>
                  </a:cubicBezTo>
                  <a:lnTo>
                    <a:pt x="21600" y="4315"/>
                  </a:lnTo>
                  <a:cubicBezTo>
                    <a:pt x="21600" y="1958"/>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27" name="Google Shape;6227;p44"/>
            <p:cNvSpPr/>
            <p:nvPr/>
          </p:nvSpPr>
          <p:spPr>
            <a:xfrm>
              <a:off x="211150" y="101498"/>
              <a:ext cx="100903" cy="104998"/>
            </a:xfrm>
            <a:custGeom>
              <a:rect b="b" l="l" r="r" t="t"/>
              <a:pathLst>
                <a:path extrusionOk="0" h="21600" w="20640">
                  <a:moveTo>
                    <a:pt x="5217" y="0"/>
                  </a:moveTo>
                  <a:cubicBezTo>
                    <a:pt x="3953" y="0"/>
                    <a:pt x="2643" y="613"/>
                    <a:pt x="1439" y="1808"/>
                  </a:cubicBezTo>
                  <a:cubicBezTo>
                    <a:pt x="-480" y="3738"/>
                    <a:pt x="-480" y="7598"/>
                    <a:pt x="1439" y="9054"/>
                  </a:cubicBezTo>
                  <a:lnTo>
                    <a:pt x="11996" y="20160"/>
                  </a:lnTo>
                  <a:cubicBezTo>
                    <a:pt x="12955" y="21125"/>
                    <a:pt x="14281" y="21600"/>
                    <a:pt x="15591" y="21600"/>
                  </a:cubicBezTo>
                  <a:cubicBezTo>
                    <a:pt x="16916" y="21600"/>
                    <a:pt x="18241" y="21125"/>
                    <a:pt x="19201" y="20160"/>
                  </a:cubicBezTo>
                  <a:cubicBezTo>
                    <a:pt x="21120" y="18230"/>
                    <a:pt x="21120" y="14844"/>
                    <a:pt x="19201" y="12914"/>
                  </a:cubicBezTo>
                  <a:lnTo>
                    <a:pt x="8644" y="1808"/>
                  </a:lnTo>
                  <a:cubicBezTo>
                    <a:pt x="7685" y="613"/>
                    <a:pt x="6481" y="0"/>
                    <a:pt x="52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28" name="Google Shape;6228;p44"/>
            <p:cNvSpPr/>
            <p:nvPr/>
          </p:nvSpPr>
          <p:spPr>
            <a:xfrm>
              <a:off x="572462" y="101498"/>
              <a:ext cx="100904" cy="104998"/>
            </a:xfrm>
            <a:custGeom>
              <a:rect b="b" l="l" r="r" t="t"/>
              <a:pathLst>
                <a:path extrusionOk="0" h="21600" w="20640">
                  <a:moveTo>
                    <a:pt x="15591" y="0"/>
                  </a:moveTo>
                  <a:cubicBezTo>
                    <a:pt x="14281" y="0"/>
                    <a:pt x="12955" y="613"/>
                    <a:pt x="11996" y="1808"/>
                  </a:cubicBezTo>
                  <a:lnTo>
                    <a:pt x="1439" y="12914"/>
                  </a:lnTo>
                  <a:cubicBezTo>
                    <a:pt x="-480" y="14844"/>
                    <a:pt x="-480" y="18230"/>
                    <a:pt x="1439" y="20160"/>
                  </a:cubicBezTo>
                  <a:cubicBezTo>
                    <a:pt x="2155" y="21125"/>
                    <a:pt x="3481" y="21600"/>
                    <a:pt x="4851" y="21600"/>
                  </a:cubicBezTo>
                  <a:cubicBezTo>
                    <a:pt x="6238" y="21600"/>
                    <a:pt x="7670" y="21125"/>
                    <a:pt x="8629" y="20160"/>
                  </a:cubicBezTo>
                  <a:lnTo>
                    <a:pt x="19201" y="9054"/>
                  </a:lnTo>
                  <a:cubicBezTo>
                    <a:pt x="21120" y="7598"/>
                    <a:pt x="21120" y="3738"/>
                    <a:pt x="19201" y="1808"/>
                  </a:cubicBezTo>
                  <a:cubicBezTo>
                    <a:pt x="18241" y="613"/>
                    <a:pt x="16916" y="0"/>
                    <a:pt x="1559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229" name="Google Shape;6229;p44"/>
          <p:cNvGrpSpPr/>
          <p:nvPr/>
        </p:nvGrpSpPr>
        <p:grpSpPr>
          <a:xfrm>
            <a:off x="7272495" y="3511674"/>
            <a:ext cx="880792" cy="882133"/>
            <a:chOff x="-1" y="0"/>
            <a:chExt cx="880791" cy="882131"/>
          </a:xfrm>
        </p:grpSpPr>
        <p:sp>
          <p:nvSpPr>
            <p:cNvPr id="6230" name="Google Shape;6230;p44"/>
            <p:cNvSpPr/>
            <p:nvPr/>
          </p:nvSpPr>
          <p:spPr>
            <a:xfrm>
              <a:off x="411574" y="105519"/>
              <a:ext cx="310323" cy="204113"/>
            </a:xfrm>
            <a:custGeom>
              <a:rect b="b" l="l" r="r" t="t"/>
              <a:pathLst>
                <a:path extrusionOk="0" h="21600" w="21478">
                  <a:moveTo>
                    <a:pt x="1788" y="0"/>
                  </a:moveTo>
                  <a:cubicBezTo>
                    <a:pt x="814" y="0"/>
                    <a:pt x="0" y="1245"/>
                    <a:pt x="0" y="2734"/>
                  </a:cubicBezTo>
                  <a:cubicBezTo>
                    <a:pt x="0" y="3980"/>
                    <a:pt x="814" y="5217"/>
                    <a:pt x="1623" y="5217"/>
                  </a:cubicBezTo>
                  <a:lnTo>
                    <a:pt x="12503" y="5217"/>
                  </a:lnTo>
                  <a:cubicBezTo>
                    <a:pt x="13477" y="5217"/>
                    <a:pt x="14292" y="6462"/>
                    <a:pt x="14292" y="7951"/>
                  </a:cubicBezTo>
                  <a:lnTo>
                    <a:pt x="14292" y="12419"/>
                  </a:lnTo>
                  <a:lnTo>
                    <a:pt x="13802" y="11426"/>
                  </a:lnTo>
                  <a:cubicBezTo>
                    <a:pt x="13477" y="10930"/>
                    <a:pt x="12993" y="10678"/>
                    <a:pt x="12524" y="10678"/>
                  </a:cubicBezTo>
                  <a:cubicBezTo>
                    <a:pt x="12060" y="10678"/>
                    <a:pt x="11612" y="10930"/>
                    <a:pt x="11370" y="11426"/>
                  </a:cubicBezTo>
                  <a:cubicBezTo>
                    <a:pt x="10720" y="12419"/>
                    <a:pt x="10720" y="14153"/>
                    <a:pt x="11370" y="15146"/>
                  </a:cubicBezTo>
                  <a:lnTo>
                    <a:pt x="14941" y="20859"/>
                  </a:lnTo>
                  <a:cubicBezTo>
                    <a:pt x="15426" y="21356"/>
                    <a:pt x="15750" y="21600"/>
                    <a:pt x="16240" y="21600"/>
                  </a:cubicBezTo>
                  <a:cubicBezTo>
                    <a:pt x="16565" y="21600"/>
                    <a:pt x="17214" y="21356"/>
                    <a:pt x="17374" y="20859"/>
                  </a:cubicBezTo>
                  <a:lnTo>
                    <a:pt x="21110" y="15146"/>
                  </a:lnTo>
                  <a:cubicBezTo>
                    <a:pt x="21600" y="14153"/>
                    <a:pt x="21600" y="12419"/>
                    <a:pt x="21110" y="11426"/>
                  </a:cubicBezTo>
                  <a:cubicBezTo>
                    <a:pt x="20786" y="10930"/>
                    <a:pt x="20296" y="10678"/>
                    <a:pt x="19832" y="10678"/>
                  </a:cubicBezTo>
                  <a:cubicBezTo>
                    <a:pt x="19363" y="10678"/>
                    <a:pt x="18920" y="10930"/>
                    <a:pt x="18673" y="11426"/>
                  </a:cubicBezTo>
                  <a:lnTo>
                    <a:pt x="18023" y="12419"/>
                  </a:lnTo>
                  <a:lnTo>
                    <a:pt x="18023" y="7951"/>
                  </a:lnTo>
                  <a:cubicBezTo>
                    <a:pt x="18023" y="3483"/>
                    <a:pt x="15591" y="0"/>
                    <a:pt x="126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31" name="Google Shape;6231;p44"/>
            <p:cNvSpPr/>
            <p:nvPr/>
          </p:nvSpPr>
          <p:spPr>
            <a:xfrm>
              <a:off x="99001" y="570041"/>
              <a:ext cx="312574" cy="206497"/>
            </a:xfrm>
            <a:custGeom>
              <a:rect b="b" l="l" r="r" t="t"/>
              <a:pathLst>
                <a:path extrusionOk="0" h="21600" w="21480">
                  <a:moveTo>
                    <a:pt x="5279" y="0"/>
                  </a:moveTo>
                  <a:cubicBezTo>
                    <a:pt x="4834" y="0"/>
                    <a:pt x="4393" y="249"/>
                    <a:pt x="4071" y="740"/>
                  </a:cubicBezTo>
                  <a:lnTo>
                    <a:pt x="361" y="6387"/>
                  </a:lnTo>
                  <a:cubicBezTo>
                    <a:pt x="-120" y="7120"/>
                    <a:pt x="-120" y="9082"/>
                    <a:pt x="361" y="10064"/>
                  </a:cubicBezTo>
                  <a:cubicBezTo>
                    <a:pt x="683" y="10430"/>
                    <a:pt x="1170" y="10617"/>
                    <a:pt x="1630" y="10617"/>
                  </a:cubicBezTo>
                  <a:cubicBezTo>
                    <a:pt x="2096" y="10617"/>
                    <a:pt x="2541" y="10430"/>
                    <a:pt x="2781" y="10064"/>
                  </a:cubicBezTo>
                  <a:lnTo>
                    <a:pt x="3426" y="9082"/>
                  </a:lnTo>
                  <a:lnTo>
                    <a:pt x="3426" y="13258"/>
                  </a:lnTo>
                  <a:cubicBezTo>
                    <a:pt x="3749" y="17916"/>
                    <a:pt x="6164" y="21600"/>
                    <a:pt x="8907" y="21600"/>
                  </a:cubicBezTo>
                  <a:lnTo>
                    <a:pt x="19546" y="21600"/>
                  </a:lnTo>
                  <a:cubicBezTo>
                    <a:pt x="20677" y="21600"/>
                    <a:pt x="21480" y="20369"/>
                    <a:pt x="21480" y="18897"/>
                  </a:cubicBezTo>
                  <a:cubicBezTo>
                    <a:pt x="21480" y="17425"/>
                    <a:pt x="20677" y="16202"/>
                    <a:pt x="19546" y="16202"/>
                  </a:cubicBezTo>
                  <a:lnTo>
                    <a:pt x="8907" y="16202"/>
                  </a:lnTo>
                  <a:cubicBezTo>
                    <a:pt x="7940" y="16202"/>
                    <a:pt x="7131" y="14971"/>
                    <a:pt x="7131" y="13258"/>
                  </a:cubicBezTo>
                  <a:lnTo>
                    <a:pt x="7131" y="9082"/>
                  </a:lnTo>
                  <a:lnTo>
                    <a:pt x="7776" y="10064"/>
                  </a:lnTo>
                  <a:cubicBezTo>
                    <a:pt x="8022" y="10430"/>
                    <a:pt x="8462" y="10617"/>
                    <a:pt x="8927" y="10617"/>
                  </a:cubicBezTo>
                  <a:cubicBezTo>
                    <a:pt x="9388" y="10617"/>
                    <a:pt x="9874" y="10430"/>
                    <a:pt x="10196" y="10064"/>
                  </a:cubicBezTo>
                  <a:cubicBezTo>
                    <a:pt x="10683" y="9082"/>
                    <a:pt x="10683" y="7120"/>
                    <a:pt x="10196" y="6387"/>
                  </a:cubicBezTo>
                  <a:lnTo>
                    <a:pt x="6486" y="740"/>
                  </a:lnTo>
                  <a:cubicBezTo>
                    <a:pt x="6164" y="249"/>
                    <a:pt x="5724" y="0"/>
                    <a:pt x="52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32" name="Google Shape;6232;p44"/>
            <p:cNvSpPr/>
            <p:nvPr/>
          </p:nvSpPr>
          <p:spPr>
            <a:xfrm>
              <a:off x="-1" y="0"/>
              <a:ext cx="411576" cy="518437"/>
            </a:xfrm>
            <a:custGeom>
              <a:rect b="b" l="l" r="r" t="t"/>
              <a:pathLst>
                <a:path extrusionOk="0" h="21600" w="21410">
                  <a:moveTo>
                    <a:pt x="10548" y="2150"/>
                  </a:moveTo>
                  <a:cubicBezTo>
                    <a:pt x="12868" y="2150"/>
                    <a:pt x="14457" y="3614"/>
                    <a:pt x="14457" y="5377"/>
                  </a:cubicBezTo>
                  <a:cubicBezTo>
                    <a:pt x="14457" y="7136"/>
                    <a:pt x="12624" y="8504"/>
                    <a:pt x="10548" y="8504"/>
                  </a:cubicBezTo>
                  <a:cubicBezTo>
                    <a:pt x="8232" y="8504"/>
                    <a:pt x="6523" y="7037"/>
                    <a:pt x="6523" y="5377"/>
                  </a:cubicBezTo>
                  <a:cubicBezTo>
                    <a:pt x="6523" y="3614"/>
                    <a:pt x="8352" y="2150"/>
                    <a:pt x="10548" y="2150"/>
                  </a:cubicBezTo>
                  <a:close/>
                  <a:moveTo>
                    <a:pt x="10548" y="10750"/>
                  </a:moveTo>
                  <a:cubicBezTo>
                    <a:pt x="14945" y="10750"/>
                    <a:pt x="18605" y="13682"/>
                    <a:pt x="18605" y="17204"/>
                  </a:cubicBezTo>
                  <a:lnTo>
                    <a:pt x="18605" y="19450"/>
                  </a:lnTo>
                  <a:lnTo>
                    <a:pt x="2495" y="19450"/>
                  </a:lnTo>
                  <a:lnTo>
                    <a:pt x="2495" y="17204"/>
                  </a:lnTo>
                  <a:cubicBezTo>
                    <a:pt x="2495" y="13682"/>
                    <a:pt x="6155" y="10750"/>
                    <a:pt x="10548" y="10750"/>
                  </a:cubicBezTo>
                  <a:close/>
                  <a:moveTo>
                    <a:pt x="10672" y="0"/>
                  </a:moveTo>
                  <a:cubicBezTo>
                    <a:pt x="7011" y="0"/>
                    <a:pt x="3959" y="2442"/>
                    <a:pt x="3959" y="5377"/>
                  </a:cubicBezTo>
                  <a:cubicBezTo>
                    <a:pt x="3959" y="6940"/>
                    <a:pt x="4935" y="8405"/>
                    <a:pt x="6279" y="9382"/>
                  </a:cubicBezTo>
                  <a:cubicBezTo>
                    <a:pt x="2618" y="10750"/>
                    <a:pt x="54" y="13782"/>
                    <a:pt x="54" y="17300"/>
                  </a:cubicBezTo>
                  <a:lnTo>
                    <a:pt x="54" y="20527"/>
                  </a:lnTo>
                  <a:cubicBezTo>
                    <a:pt x="-190" y="21113"/>
                    <a:pt x="422" y="21600"/>
                    <a:pt x="1274" y="21600"/>
                  </a:cubicBezTo>
                  <a:lnTo>
                    <a:pt x="19946" y="21600"/>
                  </a:lnTo>
                  <a:cubicBezTo>
                    <a:pt x="20802" y="21600"/>
                    <a:pt x="21410" y="21113"/>
                    <a:pt x="21410" y="20527"/>
                  </a:cubicBezTo>
                  <a:lnTo>
                    <a:pt x="21410" y="17300"/>
                  </a:lnTo>
                  <a:cubicBezTo>
                    <a:pt x="21410" y="13782"/>
                    <a:pt x="18725" y="10850"/>
                    <a:pt x="15065" y="9382"/>
                  </a:cubicBezTo>
                  <a:cubicBezTo>
                    <a:pt x="16529" y="8405"/>
                    <a:pt x="17385" y="6940"/>
                    <a:pt x="17385" y="5377"/>
                  </a:cubicBezTo>
                  <a:cubicBezTo>
                    <a:pt x="17385" y="2442"/>
                    <a:pt x="14333" y="0"/>
                    <a:pt x="1067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33" name="Google Shape;6233;p44"/>
            <p:cNvSpPr/>
            <p:nvPr/>
          </p:nvSpPr>
          <p:spPr>
            <a:xfrm>
              <a:off x="465563" y="363620"/>
              <a:ext cx="415227" cy="518511"/>
            </a:xfrm>
            <a:custGeom>
              <a:rect b="b" l="l" r="r" t="t"/>
              <a:pathLst>
                <a:path extrusionOk="0" h="21600" w="21600">
                  <a:moveTo>
                    <a:pt x="10738" y="2054"/>
                  </a:moveTo>
                  <a:cubicBezTo>
                    <a:pt x="13058" y="2054"/>
                    <a:pt x="14647" y="3518"/>
                    <a:pt x="14647" y="5277"/>
                  </a:cubicBezTo>
                  <a:cubicBezTo>
                    <a:pt x="14647" y="6939"/>
                    <a:pt x="12814" y="8404"/>
                    <a:pt x="10738" y="8404"/>
                  </a:cubicBezTo>
                  <a:cubicBezTo>
                    <a:pt x="8422" y="8404"/>
                    <a:pt x="6713" y="6939"/>
                    <a:pt x="6713" y="5277"/>
                  </a:cubicBezTo>
                  <a:cubicBezTo>
                    <a:pt x="6713" y="3518"/>
                    <a:pt x="8422" y="2054"/>
                    <a:pt x="10738" y="2054"/>
                  </a:cubicBezTo>
                  <a:close/>
                  <a:moveTo>
                    <a:pt x="10738" y="10752"/>
                  </a:moveTo>
                  <a:cubicBezTo>
                    <a:pt x="15135" y="10752"/>
                    <a:pt x="18795" y="13683"/>
                    <a:pt x="18795" y="17201"/>
                  </a:cubicBezTo>
                  <a:lnTo>
                    <a:pt x="18795" y="19447"/>
                  </a:lnTo>
                  <a:lnTo>
                    <a:pt x="2685" y="19447"/>
                  </a:lnTo>
                  <a:lnTo>
                    <a:pt x="2685" y="17201"/>
                  </a:lnTo>
                  <a:cubicBezTo>
                    <a:pt x="2685" y="13683"/>
                    <a:pt x="6345" y="10752"/>
                    <a:pt x="10738" y="10752"/>
                  </a:cubicBezTo>
                  <a:close/>
                  <a:moveTo>
                    <a:pt x="10738" y="0"/>
                  </a:moveTo>
                  <a:cubicBezTo>
                    <a:pt x="7077" y="0"/>
                    <a:pt x="4029" y="2444"/>
                    <a:pt x="4029" y="5376"/>
                  </a:cubicBezTo>
                  <a:cubicBezTo>
                    <a:pt x="4029" y="6939"/>
                    <a:pt x="4881" y="8404"/>
                    <a:pt x="6225" y="9381"/>
                  </a:cubicBezTo>
                  <a:cubicBezTo>
                    <a:pt x="2564" y="10752"/>
                    <a:pt x="0" y="13780"/>
                    <a:pt x="0" y="17201"/>
                  </a:cubicBezTo>
                  <a:lnTo>
                    <a:pt x="0" y="20524"/>
                  </a:lnTo>
                  <a:cubicBezTo>
                    <a:pt x="0" y="21110"/>
                    <a:pt x="612" y="21600"/>
                    <a:pt x="1464" y="21600"/>
                  </a:cubicBezTo>
                  <a:lnTo>
                    <a:pt x="20136" y="21600"/>
                  </a:lnTo>
                  <a:cubicBezTo>
                    <a:pt x="20992" y="21600"/>
                    <a:pt x="21600" y="21110"/>
                    <a:pt x="21600" y="20524"/>
                  </a:cubicBezTo>
                  <a:lnTo>
                    <a:pt x="21600" y="17201"/>
                  </a:lnTo>
                  <a:cubicBezTo>
                    <a:pt x="21356" y="13683"/>
                    <a:pt x="18795" y="10752"/>
                    <a:pt x="15135" y="9381"/>
                  </a:cubicBezTo>
                  <a:cubicBezTo>
                    <a:pt x="16475" y="8404"/>
                    <a:pt x="17451" y="6939"/>
                    <a:pt x="17451" y="5376"/>
                  </a:cubicBezTo>
                  <a:cubicBezTo>
                    <a:pt x="17451" y="2444"/>
                    <a:pt x="14403" y="0"/>
                    <a:pt x="107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234" name="Google Shape;6234;p44"/>
          <p:cNvGrpSpPr/>
          <p:nvPr/>
        </p:nvGrpSpPr>
        <p:grpSpPr>
          <a:xfrm>
            <a:off x="7260018" y="4557706"/>
            <a:ext cx="878339" cy="880347"/>
            <a:chOff x="0" y="0"/>
            <a:chExt cx="878337" cy="880345"/>
          </a:xfrm>
        </p:grpSpPr>
        <p:sp>
          <p:nvSpPr>
            <p:cNvPr id="6235" name="Google Shape;6235;p44"/>
            <p:cNvSpPr/>
            <p:nvPr/>
          </p:nvSpPr>
          <p:spPr>
            <a:xfrm>
              <a:off x="415997" y="102317"/>
              <a:ext cx="306069" cy="361313"/>
            </a:xfrm>
            <a:custGeom>
              <a:rect b="b" l="l" r="r" t="t"/>
              <a:pathLst>
                <a:path extrusionOk="0" h="21600" w="21346">
                  <a:moveTo>
                    <a:pt x="10543" y="2947"/>
                  </a:moveTo>
                  <a:cubicBezTo>
                    <a:pt x="12673" y="2947"/>
                    <a:pt x="14309" y="4349"/>
                    <a:pt x="14309" y="6170"/>
                  </a:cubicBezTo>
                  <a:cubicBezTo>
                    <a:pt x="14309" y="7853"/>
                    <a:pt x="12673" y="9255"/>
                    <a:pt x="10543" y="9255"/>
                  </a:cubicBezTo>
                  <a:cubicBezTo>
                    <a:pt x="8580" y="9255"/>
                    <a:pt x="6944" y="7853"/>
                    <a:pt x="6944" y="6170"/>
                  </a:cubicBezTo>
                  <a:cubicBezTo>
                    <a:pt x="6944" y="4349"/>
                    <a:pt x="8580" y="2947"/>
                    <a:pt x="10543" y="2947"/>
                  </a:cubicBezTo>
                  <a:close/>
                  <a:moveTo>
                    <a:pt x="10543" y="12345"/>
                  </a:moveTo>
                  <a:cubicBezTo>
                    <a:pt x="14470" y="12345"/>
                    <a:pt x="17742" y="15149"/>
                    <a:pt x="17742" y="18372"/>
                  </a:cubicBezTo>
                  <a:lnTo>
                    <a:pt x="3179" y="18372"/>
                  </a:lnTo>
                  <a:cubicBezTo>
                    <a:pt x="3179" y="15149"/>
                    <a:pt x="6456" y="12345"/>
                    <a:pt x="10543" y="12345"/>
                  </a:cubicBezTo>
                  <a:close/>
                  <a:moveTo>
                    <a:pt x="10710" y="0"/>
                  </a:moveTo>
                  <a:cubicBezTo>
                    <a:pt x="6944" y="0"/>
                    <a:pt x="3672" y="2805"/>
                    <a:pt x="3672" y="6170"/>
                  </a:cubicBezTo>
                  <a:cubicBezTo>
                    <a:pt x="3672" y="7715"/>
                    <a:pt x="4493" y="9255"/>
                    <a:pt x="5635" y="10382"/>
                  </a:cubicBezTo>
                  <a:cubicBezTo>
                    <a:pt x="2364" y="11922"/>
                    <a:pt x="73" y="14869"/>
                    <a:pt x="73" y="18372"/>
                  </a:cubicBezTo>
                  <a:lnTo>
                    <a:pt x="73" y="20055"/>
                  </a:lnTo>
                  <a:cubicBezTo>
                    <a:pt x="-254" y="20897"/>
                    <a:pt x="561" y="21600"/>
                    <a:pt x="1543" y="21600"/>
                  </a:cubicBezTo>
                  <a:lnTo>
                    <a:pt x="19544" y="21600"/>
                  </a:lnTo>
                  <a:cubicBezTo>
                    <a:pt x="20525" y="21600"/>
                    <a:pt x="21346" y="20897"/>
                    <a:pt x="21346" y="20055"/>
                  </a:cubicBezTo>
                  <a:lnTo>
                    <a:pt x="21346" y="18372"/>
                  </a:lnTo>
                  <a:cubicBezTo>
                    <a:pt x="21346" y="14869"/>
                    <a:pt x="19217" y="11922"/>
                    <a:pt x="15945" y="10382"/>
                  </a:cubicBezTo>
                  <a:cubicBezTo>
                    <a:pt x="17087" y="9255"/>
                    <a:pt x="17908" y="7715"/>
                    <a:pt x="17908" y="6170"/>
                  </a:cubicBezTo>
                  <a:cubicBezTo>
                    <a:pt x="17908" y="2805"/>
                    <a:pt x="14636" y="0"/>
                    <a:pt x="1071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36" name="Google Shape;6236;p44"/>
            <p:cNvSpPr/>
            <p:nvPr/>
          </p:nvSpPr>
          <p:spPr>
            <a:xfrm>
              <a:off x="0" y="0"/>
              <a:ext cx="878337" cy="880345"/>
            </a:xfrm>
            <a:custGeom>
              <a:rect b="b" l="l" r="r" t="t"/>
              <a:pathLst>
                <a:path extrusionOk="0" h="21600" w="20681">
                  <a:moveTo>
                    <a:pt x="13342" y="1244"/>
                  </a:moveTo>
                  <a:cubicBezTo>
                    <a:pt x="14911" y="1244"/>
                    <a:pt x="16475" y="1878"/>
                    <a:pt x="17664" y="3086"/>
                  </a:cubicBezTo>
                  <a:cubicBezTo>
                    <a:pt x="19928" y="5447"/>
                    <a:pt x="20038" y="9475"/>
                    <a:pt x="17664" y="12008"/>
                  </a:cubicBezTo>
                  <a:cubicBezTo>
                    <a:pt x="16477" y="13274"/>
                    <a:pt x="14946" y="13866"/>
                    <a:pt x="13416" y="13866"/>
                  </a:cubicBezTo>
                  <a:cubicBezTo>
                    <a:pt x="11811" y="13866"/>
                    <a:pt x="10205" y="13215"/>
                    <a:pt x="8990" y="12008"/>
                  </a:cubicBezTo>
                  <a:cubicBezTo>
                    <a:pt x="6727" y="9649"/>
                    <a:pt x="6616" y="5562"/>
                    <a:pt x="9157" y="3029"/>
                  </a:cubicBezTo>
                  <a:cubicBezTo>
                    <a:pt x="10342" y="1820"/>
                    <a:pt x="11845" y="1244"/>
                    <a:pt x="13342" y="1244"/>
                  </a:cubicBezTo>
                  <a:close/>
                  <a:moveTo>
                    <a:pt x="7058" y="11432"/>
                  </a:moveTo>
                  <a:cubicBezTo>
                    <a:pt x="7333" y="12008"/>
                    <a:pt x="7775" y="12527"/>
                    <a:pt x="8163" y="12930"/>
                  </a:cubicBezTo>
                  <a:cubicBezTo>
                    <a:pt x="8604" y="13391"/>
                    <a:pt x="9101" y="13793"/>
                    <a:pt x="9599" y="14081"/>
                  </a:cubicBezTo>
                  <a:lnTo>
                    <a:pt x="8825" y="14944"/>
                  </a:lnTo>
                  <a:cubicBezTo>
                    <a:pt x="8715" y="15059"/>
                    <a:pt x="8548" y="15117"/>
                    <a:pt x="8391" y="15117"/>
                  </a:cubicBezTo>
                  <a:cubicBezTo>
                    <a:pt x="8231" y="15117"/>
                    <a:pt x="8078" y="15059"/>
                    <a:pt x="7996" y="14944"/>
                  </a:cubicBezTo>
                  <a:lnTo>
                    <a:pt x="6229" y="13161"/>
                  </a:lnTo>
                  <a:cubicBezTo>
                    <a:pt x="5953" y="12930"/>
                    <a:pt x="5953" y="12527"/>
                    <a:pt x="6229" y="12296"/>
                  </a:cubicBezTo>
                  <a:lnTo>
                    <a:pt x="7058" y="11432"/>
                  </a:lnTo>
                  <a:close/>
                  <a:moveTo>
                    <a:pt x="5787" y="14542"/>
                  </a:moveTo>
                  <a:lnTo>
                    <a:pt x="6616" y="15404"/>
                  </a:lnTo>
                  <a:lnTo>
                    <a:pt x="5622" y="16384"/>
                  </a:lnTo>
                  <a:lnTo>
                    <a:pt x="4793" y="15519"/>
                  </a:lnTo>
                  <a:lnTo>
                    <a:pt x="5787" y="14542"/>
                  </a:lnTo>
                  <a:close/>
                  <a:moveTo>
                    <a:pt x="3963" y="16384"/>
                  </a:moveTo>
                  <a:lnTo>
                    <a:pt x="4793" y="17246"/>
                  </a:lnTo>
                  <a:lnTo>
                    <a:pt x="2085" y="20067"/>
                  </a:lnTo>
                  <a:cubicBezTo>
                    <a:pt x="2003" y="20182"/>
                    <a:pt x="1850" y="20241"/>
                    <a:pt x="1693" y="20241"/>
                  </a:cubicBezTo>
                  <a:cubicBezTo>
                    <a:pt x="1533" y="20241"/>
                    <a:pt x="1368" y="20182"/>
                    <a:pt x="1258" y="20067"/>
                  </a:cubicBezTo>
                  <a:cubicBezTo>
                    <a:pt x="1091" y="19837"/>
                    <a:pt x="1091" y="19492"/>
                    <a:pt x="1258" y="19205"/>
                  </a:cubicBezTo>
                  <a:lnTo>
                    <a:pt x="3963" y="16384"/>
                  </a:lnTo>
                  <a:close/>
                  <a:moveTo>
                    <a:pt x="13375" y="0"/>
                  </a:moveTo>
                  <a:cubicBezTo>
                    <a:pt x="11513" y="0"/>
                    <a:pt x="9646" y="734"/>
                    <a:pt x="8217" y="2224"/>
                  </a:cubicBezTo>
                  <a:cubicBezTo>
                    <a:pt x="6118" y="4467"/>
                    <a:pt x="5622" y="7634"/>
                    <a:pt x="6560" y="10281"/>
                  </a:cubicBezTo>
                  <a:lnTo>
                    <a:pt x="5399" y="11491"/>
                  </a:lnTo>
                  <a:cubicBezTo>
                    <a:pt x="4847" y="12066"/>
                    <a:pt x="4737" y="12930"/>
                    <a:pt x="5068" y="13678"/>
                  </a:cubicBezTo>
                  <a:lnTo>
                    <a:pt x="539" y="18399"/>
                  </a:lnTo>
                  <a:cubicBezTo>
                    <a:pt x="-180" y="19146"/>
                    <a:pt x="-180" y="20356"/>
                    <a:pt x="539" y="21046"/>
                  </a:cubicBezTo>
                  <a:cubicBezTo>
                    <a:pt x="837" y="21414"/>
                    <a:pt x="1268" y="21600"/>
                    <a:pt x="1715" y="21600"/>
                  </a:cubicBezTo>
                  <a:cubicBezTo>
                    <a:pt x="2178" y="21600"/>
                    <a:pt x="2659" y="21399"/>
                    <a:pt x="3025" y="20988"/>
                  </a:cubicBezTo>
                  <a:lnTo>
                    <a:pt x="7554" y="16269"/>
                  </a:lnTo>
                  <a:cubicBezTo>
                    <a:pt x="7824" y="16398"/>
                    <a:pt x="8108" y="16462"/>
                    <a:pt x="8389" y="16462"/>
                  </a:cubicBezTo>
                  <a:cubicBezTo>
                    <a:pt x="8855" y="16462"/>
                    <a:pt x="9308" y="16283"/>
                    <a:pt x="9653" y="15923"/>
                  </a:cubicBezTo>
                  <a:lnTo>
                    <a:pt x="10814" y="14657"/>
                  </a:lnTo>
                  <a:cubicBezTo>
                    <a:pt x="11631" y="14990"/>
                    <a:pt x="12499" y="15156"/>
                    <a:pt x="13372" y="15156"/>
                  </a:cubicBezTo>
                  <a:cubicBezTo>
                    <a:pt x="15217" y="15156"/>
                    <a:pt x="17086" y="14414"/>
                    <a:pt x="18548" y="12930"/>
                  </a:cubicBezTo>
                  <a:cubicBezTo>
                    <a:pt x="21420" y="9936"/>
                    <a:pt x="21364" y="5101"/>
                    <a:pt x="18548" y="2224"/>
                  </a:cubicBezTo>
                  <a:cubicBezTo>
                    <a:pt x="17131" y="747"/>
                    <a:pt x="15257" y="0"/>
                    <a:pt x="133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237" name="Google Shape;6237;p44"/>
          <p:cNvGrpSpPr/>
          <p:nvPr/>
        </p:nvGrpSpPr>
        <p:grpSpPr>
          <a:xfrm>
            <a:off x="7266497" y="5691128"/>
            <a:ext cx="889133" cy="882135"/>
            <a:chOff x="74" y="0"/>
            <a:chExt cx="889132" cy="882134"/>
          </a:xfrm>
        </p:grpSpPr>
        <p:sp>
          <p:nvSpPr>
            <p:cNvPr id="6238" name="Google Shape;6238;p44"/>
            <p:cNvSpPr/>
            <p:nvPr/>
          </p:nvSpPr>
          <p:spPr>
            <a:xfrm>
              <a:off x="74" y="312015"/>
              <a:ext cx="473906" cy="570119"/>
            </a:xfrm>
            <a:custGeom>
              <a:rect b="b" l="l" r="r" t="t"/>
              <a:pathLst>
                <a:path extrusionOk="0" h="21600" w="21600">
                  <a:moveTo>
                    <a:pt x="10905" y="1777"/>
                  </a:moveTo>
                  <a:cubicBezTo>
                    <a:pt x="12938" y="1777"/>
                    <a:pt x="14544" y="3112"/>
                    <a:pt x="14544" y="4712"/>
                  </a:cubicBezTo>
                  <a:cubicBezTo>
                    <a:pt x="14544" y="6224"/>
                    <a:pt x="12938" y="7555"/>
                    <a:pt x="10905" y="7555"/>
                  </a:cubicBezTo>
                  <a:cubicBezTo>
                    <a:pt x="8981" y="7555"/>
                    <a:pt x="7379" y="6224"/>
                    <a:pt x="7379" y="4712"/>
                  </a:cubicBezTo>
                  <a:cubicBezTo>
                    <a:pt x="7379" y="3290"/>
                    <a:pt x="8981" y="1777"/>
                    <a:pt x="10905" y="1777"/>
                  </a:cubicBezTo>
                  <a:close/>
                  <a:moveTo>
                    <a:pt x="10800" y="9601"/>
                  </a:moveTo>
                  <a:cubicBezTo>
                    <a:pt x="15399" y="9601"/>
                    <a:pt x="19034" y="12713"/>
                    <a:pt x="19034" y="16445"/>
                  </a:cubicBezTo>
                  <a:lnTo>
                    <a:pt x="19034" y="19555"/>
                  </a:lnTo>
                  <a:lnTo>
                    <a:pt x="2566" y="19555"/>
                  </a:lnTo>
                  <a:lnTo>
                    <a:pt x="2566" y="16445"/>
                  </a:lnTo>
                  <a:cubicBezTo>
                    <a:pt x="2566" y="12713"/>
                    <a:pt x="6310" y="9601"/>
                    <a:pt x="10800" y="9601"/>
                  </a:cubicBezTo>
                  <a:close/>
                  <a:moveTo>
                    <a:pt x="10800" y="0"/>
                  </a:moveTo>
                  <a:cubicBezTo>
                    <a:pt x="7593" y="0"/>
                    <a:pt x="4813" y="2223"/>
                    <a:pt x="4813" y="4889"/>
                  </a:cubicBezTo>
                  <a:cubicBezTo>
                    <a:pt x="4813" y="6224"/>
                    <a:pt x="5454" y="7555"/>
                    <a:pt x="6629" y="8444"/>
                  </a:cubicBezTo>
                  <a:cubicBezTo>
                    <a:pt x="2780" y="9779"/>
                    <a:pt x="0" y="12891"/>
                    <a:pt x="0" y="16623"/>
                  </a:cubicBezTo>
                  <a:lnTo>
                    <a:pt x="0" y="20621"/>
                  </a:lnTo>
                  <a:cubicBezTo>
                    <a:pt x="214" y="21154"/>
                    <a:pt x="750" y="21600"/>
                    <a:pt x="1497" y="21600"/>
                  </a:cubicBezTo>
                  <a:lnTo>
                    <a:pt x="20422" y="21600"/>
                  </a:lnTo>
                  <a:cubicBezTo>
                    <a:pt x="21064" y="21600"/>
                    <a:pt x="21600" y="21154"/>
                    <a:pt x="21600" y="20621"/>
                  </a:cubicBezTo>
                  <a:lnTo>
                    <a:pt x="21600" y="16623"/>
                  </a:lnTo>
                  <a:cubicBezTo>
                    <a:pt x="21600" y="12891"/>
                    <a:pt x="18820" y="9779"/>
                    <a:pt x="14971" y="8444"/>
                  </a:cubicBezTo>
                  <a:cubicBezTo>
                    <a:pt x="16146" y="7468"/>
                    <a:pt x="16787" y="6224"/>
                    <a:pt x="16787" y="4889"/>
                  </a:cubicBezTo>
                  <a:cubicBezTo>
                    <a:pt x="16787" y="2223"/>
                    <a:pt x="1411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39" name="Google Shape;6239;p44"/>
            <p:cNvSpPr/>
            <p:nvPr/>
          </p:nvSpPr>
          <p:spPr>
            <a:xfrm>
              <a:off x="421438" y="0"/>
              <a:ext cx="467768" cy="464524"/>
            </a:xfrm>
            <a:custGeom>
              <a:rect b="b" l="l" r="r" t="t"/>
              <a:pathLst>
                <a:path extrusionOk="0" h="21600" w="21533">
                  <a:moveTo>
                    <a:pt x="10841" y="2292"/>
                  </a:moveTo>
                  <a:cubicBezTo>
                    <a:pt x="15380" y="2292"/>
                    <a:pt x="19157" y="6108"/>
                    <a:pt x="19157" y="10693"/>
                  </a:cubicBezTo>
                  <a:cubicBezTo>
                    <a:pt x="19051" y="15381"/>
                    <a:pt x="15270" y="19200"/>
                    <a:pt x="10735" y="19200"/>
                  </a:cubicBezTo>
                  <a:cubicBezTo>
                    <a:pt x="9223" y="19200"/>
                    <a:pt x="7817" y="18764"/>
                    <a:pt x="6631" y="18110"/>
                  </a:cubicBezTo>
                  <a:cubicBezTo>
                    <a:pt x="6415" y="17999"/>
                    <a:pt x="6090" y="17999"/>
                    <a:pt x="5874" y="17999"/>
                  </a:cubicBezTo>
                  <a:lnTo>
                    <a:pt x="3176" y="18657"/>
                  </a:lnTo>
                  <a:lnTo>
                    <a:pt x="3930" y="16146"/>
                  </a:lnTo>
                  <a:cubicBezTo>
                    <a:pt x="4040" y="15817"/>
                    <a:pt x="3930" y="15492"/>
                    <a:pt x="3824" y="15274"/>
                  </a:cubicBezTo>
                  <a:cubicBezTo>
                    <a:pt x="2960" y="13854"/>
                    <a:pt x="2418" y="12327"/>
                    <a:pt x="2418" y="10693"/>
                  </a:cubicBezTo>
                  <a:cubicBezTo>
                    <a:pt x="2418" y="6108"/>
                    <a:pt x="6199" y="2292"/>
                    <a:pt x="10841" y="2292"/>
                  </a:cubicBezTo>
                  <a:close/>
                  <a:moveTo>
                    <a:pt x="10735" y="0"/>
                  </a:moveTo>
                  <a:cubicBezTo>
                    <a:pt x="4794" y="0"/>
                    <a:pt x="43" y="4910"/>
                    <a:pt x="43" y="10693"/>
                  </a:cubicBezTo>
                  <a:cubicBezTo>
                    <a:pt x="43" y="12656"/>
                    <a:pt x="475" y="14401"/>
                    <a:pt x="1338" y="16036"/>
                  </a:cubicBezTo>
                  <a:lnTo>
                    <a:pt x="43" y="19966"/>
                  </a:lnTo>
                  <a:cubicBezTo>
                    <a:pt x="-67" y="20402"/>
                    <a:pt x="43" y="20838"/>
                    <a:pt x="259" y="21275"/>
                  </a:cubicBezTo>
                  <a:cubicBezTo>
                    <a:pt x="581" y="21493"/>
                    <a:pt x="1013" y="21600"/>
                    <a:pt x="1554" y="21600"/>
                  </a:cubicBezTo>
                  <a:lnTo>
                    <a:pt x="5983" y="20509"/>
                  </a:lnTo>
                  <a:cubicBezTo>
                    <a:pt x="7495" y="21382"/>
                    <a:pt x="9113" y="21600"/>
                    <a:pt x="10841" y="21600"/>
                  </a:cubicBezTo>
                  <a:cubicBezTo>
                    <a:pt x="16782" y="21600"/>
                    <a:pt x="21533" y="16690"/>
                    <a:pt x="21533" y="10911"/>
                  </a:cubicBezTo>
                  <a:cubicBezTo>
                    <a:pt x="21317" y="4910"/>
                    <a:pt x="16675" y="0"/>
                    <a:pt x="107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40" name="Google Shape;6240;p44"/>
            <p:cNvSpPr/>
            <p:nvPr/>
          </p:nvSpPr>
          <p:spPr>
            <a:xfrm>
              <a:off x="626487" y="129050"/>
              <a:ext cx="53915" cy="51607"/>
            </a:xfrm>
            <a:custGeom>
              <a:rect b="b" l="l" r="r" t="t"/>
              <a:pathLst>
                <a:path extrusionOk="0" h="21600" w="21600">
                  <a:moveTo>
                    <a:pt x="11277" y="0"/>
                  </a:moveTo>
                  <a:cubicBezTo>
                    <a:pt x="4684" y="0"/>
                    <a:pt x="0" y="4894"/>
                    <a:pt x="0" y="10816"/>
                  </a:cubicBezTo>
                  <a:cubicBezTo>
                    <a:pt x="0" y="16706"/>
                    <a:pt x="4684" y="21600"/>
                    <a:pt x="11277" y="21600"/>
                  </a:cubicBezTo>
                  <a:cubicBezTo>
                    <a:pt x="16916" y="21600"/>
                    <a:pt x="21600" y="16706"/>
                    <a:pt x="21600" y="10816"/>
                  </a:cubicBezTo>
                  <a:cubicBezTo>
                    <a:pt x="21600" y="4894"/>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41" name="Google Shape;6241;p44"/>
            <p:cNvSpPr/>
            <p:nvPr/>
          </p:nvSpPr>
          <p:spPr>
            <a:xfrm>
              <a:off x="626487" y="206496"/>
              <a:ext cx="53915" cy="157126"/>
            </a:xfrm>
            <a:custGeom>
              <a:rect b="b" l="l" r="r" t="t"/>
              <a:pathLst>
                <a:path extrusionOk="0" h="21600" w="21600">
                  <a:moveTo>
                    <a:pt x="11277" y="0"/>
                  </a:moveTo>
                  <a:cubicBezTo>
                    <a:pt x="4684" y="0"/>
                    <a:pt x="0" y="1607"/>
                    <a:pt x="0" y="3870"/>
                  </a:cubicBezTo>
                  <a:lnTo>
                    <a:pt x="0" y="17730"/>
                  </a:lnTo>
                  <a:cubicBezTo>
                    <a:pt x="0" y="19993"/>
                    <a:pt x="4684" y="21600"/>
                    <a:pt x="11277" y="21600"/>
                  </a:cubicBezTo>
                  <a:cubicBezTo>
                    <a:pt x="16916" y="21600"/>
                    <a:pt x="21600" y="19993"/>
                    <a:pt x="21600" y="17730"/>
                  </a:cubicBezTo>
                  <a:lnTo>
                    <a:pt x="21600" y="3870"/>
                  </a:lnTo>
                  <a:cubicBezTo>
                    <a:pt x="21600" y="1607"/>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242" name="Google Shape;6242;p44"/>
          <p:cNvGrpSpPr/>
          <p:nvPr/>
        </p:nvGrpSpPr>
        <p:grpSpPr>
          <a:xfrm>
            <a:off x="12858908" y="3618421"/>
            <a:ext cx="884442" cy="668641"/>
            <a:chOff x="74" y="74"/>
            <a:chExt cx="884441" cy="668639"/>
          </a:xfrm>
        </p:grpSpPr>
        <p:sp>
          <p:nvSpPr>
            <p:cNvPr id="6243" name="Google Shape;6243;p44"/>
            <p:cNvSpPr/>
            <p:nvPr/>
          </p:nvSpPr>
          <p:spPr>
            <a:xfrm>
              <a:off x="755538" y="305090"/>
              <a:ext cx="128977" cy="53915"/>
            </a:xfrm>
            <a:custGeom>
              <a:rect b="b" l="l" r="r" t="t"/>
              <a:pathLst>
                <a:path extrusionOk="0" h="21600" w="21600">
                  <a:moveTo>
                    <a:pt x="4714" y="0"/>
                  </a:moveTo>
                  <a:cubicBezTo>
                    <a:pt x="1958" y="0"/>
                    <a:pt x="0" y="4684"/>
                    <a:pt x="0" y="10323"/>
                  </a:cubicBezTo>
                  <a:cubicBezTo>
                    <a:pt x="0" y="16916"/>
                    <a:pt x="1958" y="21600"/>
                    <a:pt x="4714" y="21600"/>
                  </a:cubicBezTo>
                  <a:lnTo>
                    <a:pt x="17285" y="21600"/>
                  </a:lnTo>
                  <a:cubicBezTo>
                    <a:pt x="19642" y="21600"/>
                    <a:pt x="21600" y="16916"/>
                    <a:pt x="21600" y="10323"/>
                  </a:cubicBezTo>
                  <a:cubicBezTo>
                    <a:pt x="21213" y="4684"/>
                    <a:pt x="19243" y="0"/>
                    <a:pt x="172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44" name="Google Shape;6244;p44"/>
            <p:cNvSpPr/>
            <p:nvPr/>
          </p:nvSpPr>
          <p:spPr>
            <a:xfrm>
              <a:off x="729735" y="412993"/>
              <a:ext cx="100829" cy="100903"/>
            </a:xfrm>
            <a:custGeom>
              <a:rect b="b" l="l" r="r" t="t"/>
              <a:pathLst>
                <a:path extrusionOk="0" h="21600" w="20640">
                  <a:moveTo>
                    <a:pt x="4855" y="0"/>
                  </a:moveTo>
                  <a:cubicBezTo>
                    <a:pt x="3468" y="0"/>
                    <a:pt x="2157" y="494"/>
                    <a:pt x="1441" y="1498"/>
                  </a:cubicBezTo>
                  <a:cubicBezTo>
                    <a:pt x="-480" y="3507"/>
                    <a:pt x="-480" y="6520"/>
                    <a:pt x="1441" y="9039"/>
                  </a:cubicBezTo>
                  <a:lnTo>
                    <a:pt x="12004" y="20086"/>
                  </a:lnTo>
                  <a:cubicBezTo>
                    <a:pt x="12965" y="21090"/>
                    <a:pt x="14276" y="21600"/>
                    <a:pt x="15602" y="21600"/>
                  </a:cubicBezTo>
                  <a:cubicBezTo>
                    <a:pt x="16928" y="21600"/>
                    <a:pt x="18239" y="21090"/>
                    <a:pt x="19199" y="20086"/>
                  </a:cubicBezTo>
                  <a:cubicBezTo>
                    <a:pt x="21120" y="18571"/>
                    <a:pt x="21120" y="14554"/>
                    <a:pt x="19199" y="12546"/>
                  </a:cubicBezTo>
                  <a:lnTo>
                    <a:pt x="8636" y="1498"/>
                  </a:lnTo>
                  <a:cubicBezTo>
                    <a:pt x="7675" y="494"/>
                    <a:pt x="6242" y="0"/>
                    <a:pt x="48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45" name="Google Shape;6245;p44"/>
            <p:cNvSpPr/>
            <p:nvPr/>
          </p:nvSpPr>
          <p:spPr>
            <a:xfrm>
              <a:off x="732044" y="152582"/>
              <a:ext cx="100903" cy="102616"/>
            </a:xfrm>
            <a:custGeom>
              <a:rect b="b" l="l" r="r" t="t"/>
              <a:pathLst>
                <a:path extrusionOk="0" h="21600" w="20640">
                  <a:moveTo>
                    <a:pt x="15773" y="0"/>
                  </a:moveTo>
                  <a:cubicBezTo>
                    <a:pt x="14402" y="0"/>
                    <a:pt x="12955" y="486"/>
                    <a:pt x="11996" y="1473"/>
                  </a:cubicBezTo>
                  <a:lnTo>
                    <a:pt x="1439" y="12336"/>
                  </a:lnTo>
                  <a:cubicBezTo>
                    <a:pt x="-480" y="14311"/>
                    <a:pt x="-480" y="17775"/>
                    <a:pt x="1439" y="19750"/>
                  </a:cubicBezTo>
                  <a:cubicBezTo>
                    <a:pt x="2399" y="20989"/>
                    <a:pt x="3602" y="21600"/>
                    <a:pt x="4867" y="21600"/>
                  </a:cubicBezTo>
                  <a:cubicBezTo>
                    <a:pt x="6116" y="21600"/>
                    <a:pt x="7441" y="20989"/>
                    <a:pt x="8644" y="19750"/>
                  </a:cubicBezTo>
                  <a:lnTo>
                    <a:pt x="19201" y="8888"/>
                  </a:lnTo>
                  <a:cubicBezTo>
                    <a:pt x="21120" y="6913"/>
                    <a:pt x="21120" y="2963"/>
                    <a:pt x="19201" y="1473"/>
                  </a:cubicBezTo>
                  <a:cubicBezTo>
                    <a:pt x="18470" y="486"/>
                    <a:pt x="17159" y="0"/>
                    <a:pt x="157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46" name="Google Shape;6246;p44"/>
            <p:cNvSpPr/>
            <p:nvPr/>
          </p:nvSpPr>
          <p:spPr>
            <a:xfrm>
              <a:off x="74" y="74"/>
              <a:ext cx="673328" cy="668639"/>
            </a:xfrm>
            <a:custGeom>
              <a:rect b="b" l="l" r="r" t="t"/>
              <a:pathLst>
                <a:path extrusionOk="0" h="21600" w="21600">
                  <a:moveTo>
                    <a:pt x="3387" y="8184"/>
                  </a:moveTo>
                  <a:lnTo>
                    <a:pt x="3387" y="11520"/>
                  </a:lnTo>
                  <a:cubicBezTo>
                    <a:pt x="2408" y="11520"/>
                    <a:pt x="1655" y="10837"/>
                    <a:pt x="1655" y="9853"/>
                  </a:cubicBezTo>
                  <a:cubicBezTo>
                    <a:pt x="1655" y="8944"/>
                    <a:pt x="2408" y="8184"/>
                    <a:pt x="3387" y="8184"/>
                  </a:cubicBezTo>
                  <a:close/>
                  <a:moveTo>
                    <a:pt x="10009" y="6517"/>
                  </a:moveTo>
                  <a:lnTo>
                    <a:pt x="10009" y="13188"/>
                  </a:lnTo>
                  <a:lnTo>
                    <a:pt x="5946" y="13188"/>
                  </a:lnTo>
                  <a:cubicBezTo>
                    <a:pt x="5418" y="13188"/>
                    <a:pt x="5043" y="12807"/>
                    <a:pt x="5043" y="12278"/>
                  </a:cubicBezTo>
                  <a:lnTo>
                    <a:pt x="5043" y="7426"/>
                  </a:lnTo>
                  <a:cubicBezTo>
                    <a:pt x="5043" y="6897"/>
                    <a:pt x="5418" y="6517"/>
                    <a:pt x="5946" y="6517"/>
                  </a:cubicBezTo>
                  <a:close/>
                  <a:moveTo>
                    <a:pt x="16708" y="4395"/>
                  </a:moveTo>
                  <a:lnTo>
                    <a:pt x="16708" y="15461"/>
                  </a:lnTo>
                  <a:cubicBezTo>
                    <a:pt x="15353" y="14248"/>
                    <a:pt x="13547" y="13491"/>
                    <a:pt x="11665" y="13262"/>
                  </a:cubicBezTo>
                  <a:lnTo>
                    <a:pt x="11665" y="6517"/>
                  </a:lnTo>
                  <a:cubicBezTo>
                    <a:pt x="13547" y="6365"/>
                    <a:pt x="15353" y="5607"/>
                    <a:pt x="16708" y="4395"/>
                  </a:cubicBezTo>
                  <a:close/>
                  <a:moveTo>
                    <a:pt x="19266" y="1516"/>
                  </a:moveTo>
                  <a:cubicBezTo>
                    <a:pt x="19718" y="1516"/>
                    <a:pt x="20095" y="1896"/>
                    <a:pt x="20095" y="2350"/>
                  </a:cubicBezTo>
                  <a:lnTo>
                    <a:pt x="20095" y="17356"/>
                  </a:lnTo>
                  <a:cubicBezTo>
                    <a:pt x="20095" y="17811"/>
                    <a:pt x="19718" y="18189"/>
                    <a:pt x="19266" y="18189"/>
                  </a:cubicBezTo>
                  <a:cubicBezTo>
                    <a:pt x="18815" y="18189"/>
                    <a:pt x="18440" y="17811"/>
                    <a:pt x="18440" y="17356"/>
                  </a:cubicBezTo>
                  <a:lnTo>
                    <a:pt x="18440" y="2350"/>
                  </a:lnTo>
                  <a:cubicBezTo>
                    <a:pt x="18440" y="1896"/>
                    <a:pt x="18815" y="1516"/>
                    <a:pt x="19266" y="1516"/>
                  </a:cubicBezTo>
                  <a:close/>
                  <a:moveTo>
                    <a:pt x="8354" y="14855"/>
                  </a:moveTo>
                  <a:lnTo>
                    <a:pt x="8354" y="19024"/>
                  </a:lnTo>
                  <a:cubicBezTo>
                    <a:pt x="8354" y="19553"/>
                    <a:pt x="7976" y="19933"/>
                    <a:pt x="7525" y="19933"/>
                  </a:cubicBezTo>
                  <a:cubicBezTo>
                    <a:pt x="7073" y="19933"/>
                    <a:pt x="6698" y="19553"/>
                    <a:pt x="6698" y="19024"/>
                  </a:cubicBezTo>
                  <a:lnTo>
                    <a:pt x="6698" y="14855"/>
                  </a:lnTo>
                  <a:close/>
                  <a:moveTo>
                    <a:pt x="19192" y="0"/>
                  </a:moveTo>
                  <a:cubicBezTo>
                    <a:pt x="17988" y="0"/>
                    <a:pt x="16935" y="986"/>
                    <a:pt x="16708" y="2122"/>
                  </a:cubicBezTo>
                  <a:lnTo>
                    <a:pt x="15955" y="2880"/>
                  </a:lnTo>
                  <a:cubicBezTo>
                    <a:pt x="14675" y="4169"/>
                    <a:pt x="12718" y="4927"/>
                    <a:pt x="10838" y="4927"/>
                  </a:cubicBezTo>
                  <a:lnTo>
                    <a:pt x="5795" y="4927"/>
                  </a:lnTo>
                  <a:cubicBezTo>
                    <a:pt x="4816" y="4927"/>
                    <a:pt x="3839" y="5607"/>
                    <a:pt x="3461" y="6668"/>
                  </a:cubicBezTo>
                  <a:lnTo>
                    <a:pt x="3311" y="6668"/>
                  </a:lnTo>
                  <a:cubicBezTo>
                    <a:pt x="1505" y="6668"/>
                    <a:pt x="0" y="8184"/>
                    <a:pt x="0" y="9928"/>
                  </a:cubicBezTo>
                  <a:cubicBezTo>
                    <a:pt x="0" y="11747"/>
                    <a:pt x="1505" y="13262"/>
                    <a:pt x="3311" y="13262"/>
                  </a:cubicBezTo>
                  <a:lnTo>
                    <a:pt x="3461" y="13262"/>
                  </a:lnTo>
                  <a:cubicBezTo>
                    <a:pt x="3762" y="13945"/>
                    <a:pt x="4290" y="14475"/>
                    <a:pt x="4966" y="14778"/>
                  </a:cubicBezTo>
                  <a:lnTo>
                    <a:pt x="4966" y="19098"/>
                  </a:lnTo>
                  <a:cubicBezTo>
                    <a:pt x="5043" y="20462"/>
                    <a:pt x="6170" y="21600"/>
                    <a:pt x="7525" y="21600"/>
                  </a:cubicBezTo>
                  <a:cubicBezTo>
                    <a:pt x="8956" y="21600"/>
                    <a:pt x="9935" y="20462"/>
                    <a:pt x="9935" y="19175"/>
                  </a:cubicBezTo>
                  <a:lnTo>
                    <a:pt x="9935" y="15006"/>
                  </a:lnTo>
                  <a:lnTo>
                    <a:pt x="10838" y="15006"/>
                  </a:lnTo>
                  <a:cubicBezTo>
                    <a:pt x="12718" y="15006"/>
                    <a:pt x="14675" y="15764"/>
                    <a:pt x="15955" y="17053"/>
                  </a:cubicBezTo>
                  <a:lnTo>
                    <a:pt x="16708" y="17811"/>
                  </a:lnTo>
                  <a:cubicBezTo>
                    <a:pt x="16935" y="19024"/>
                    <a:pt x="17988" y="19933"/>
                    <a:pt x="19192" y="19933"/>
                  </a:cubicBezTo>
                  <a:cubicBezTo>
                    <a:pt x="20621" y="19933"/>
                    <a:pt x="21600" y="18795"/>
                    <a:pt x="21600" y="17431"/>
                  </a:cubicBezTo>
                  <a:lnTo>
                    <a:pt x="21600" y="2502"/>
                  </a:lnTo>
                  <a:cubicBezTo>
                    <a:pt x="21600" y="1061"/>
                    <a:pt x="20470" y="0"/>
                    <a:pt x="191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247" name="Google Shape;6247;p44"/>
          <p:cNvGrpSpPr/>
          <p:nvPr/>
        </p:nvGrpSpPr>
        <p:grpSpPr>
          <a:xfrm>
            <a:off x="12860025" y="4556775"/>
            <a:ext cx="882134" cy="882134"/>
            <a:chOff x="-1" y="-1"/>
            <a:chExt cx="882132" cy="882132"/>
          </a:xfrm>
        </p:grpSpPr>
        <p:sp>
          <p:nvSpPr>
            <p:cNvPr id="6248" name="Google Shape;6248;p44"/>
            <p:cNvSpPr/>
            <p:nvPr/>
          </p:nvSpPr>
          <p:spPr>
            <a:xfrm>
              <a:off x="-1" y="-1"/>
              <a:ext cx="882132" cy="882132"/>
            </a:xfrm>
            <a:custGeom>
              <a:rect b="b" l="l" r="r" t="t"/>
              <a:pathLst>
                <a:path extrusionOk="0" h="21600" w="21600">
                  <a:moveTo>
                    <a:pt x="17291" y="2586"/>
                  </a:moveTo>
                  <a:cubicBezTo>
                    <a:pt x="17636" y="2586"/>
                    <a:pt x="17924" y="2874"/>
                    <a:pt x="17924" y="3218"/>
                  </a:cubicBezTo>
                  <a:lnTo>
                    <a:pt x="17924" y="5171"/>
                  </a:lnTo>
                  <a:lnTo>
                    <a:pt x="1437" y="5171"/>
                  </a:lnTo>
                  <a:lnTo>
                    <a:pt x="1437" y="3218"/>
                  </a:lnTo>
                  <a:lnTo>
                    <a:pt x="1322" y="3218"/>
                  </a:lnTo>
                  <a:cubicBezTo>
                    <a:pt x="1322" y="2874"/>
                    <a:pt x="1610" y="2586"/>
                    <a:pt x="1955" y="2586"/>
                  </a:cubicBezTo>
                  <a:lnTo>
                    <a:pt x="2586" y="2586"/>
                  </a:lnTo>
                  <a:lnTo>
                    <a:pt x="2586" y="3218"/>
                  </a:lnTo>
                  <a:cubicBezTo>
                    <a:pt x="2586" y="3563"/>
                    <a:pt x="2874" y="3908"/>
                    <a:pt x="3218" y="3908"/>
                  </a:cubicBezTo>
                  <a:cubicBezTo>
                    <a:pt x="3563" y="3908"/>
                    <a:pt x="3849" y="3563"/>
                    <a:pt x="3849" y="3218"/>
                  </a:cubicBezTo>
                  <a:lnTo>
                    <a:pt x="3849" y="2586"/>
                  </a:lnTo>
                  <a:lnTo>
                    <a:pt x="6378" y="2586"/>
                  </a:lnTo>
                  <a:lnTo>
                    <a:pt x="6378" y="3218"/>
                  </a:lnTo>
                  <a:cubicBezTo>
                    <a:pt x="6378" y="3563"/>
                    <a:pt x="6665" y="3908"/>
                    <a:pt x="7009" y="3908"/>
                  </a:cubicBezTo>
                  <a:cubicBezTo>
                    <a:pt x="7412" y="3908"/>
                    <a:pt x="7698" y="3563"/>
                    <a:pt x="7698" y="3218"/>
                  </a:cubicBezTo>
                  <a:lnTo>
                    <a:pt x="7698" y="2586"/>
                  </a:lnTo>
                  <a:lnTo>
                    <a:pt x="11548" y="2586"/>
                  </a:lnTo>
                  <a:lnTo>
                    <a:pt x="11548" y="3218"/>
                  </a:lnTo>
                  <a:cubicBezTo>
                    <a:pt x="11548" y="3563"/>
                    <a:pt x="11834" y="3908"/>
                    <a:pt x="12180" y="3908"/>
                  </a:cubicBezTo>
                  <a:cubicBezTo>
                    <a:pt x="12581" y="3908"/>
                    <a:pt x="12870" y="3563"/>
                    <a:pt x="12870" y="3218"/>
                  </a:cubicBezTo>
                  <a:lnTo>
                    <a:pt x="12870" y="2586"/>
                  </a:lnTo>
                  <a:lnTo>
                    <a:pt x="15338" y="2586"/>
                  </a:lnTo>
                  <a:lnTo>
                    <a:pt x="15338" y="3218"/>
                  </a:lnTo>
                  <a:cubicBezTo>
                    <a:pt x="15338" y="3563"/>
                    <a:pt x="15627" y="3908"/>
                    <a:pt x="16028" y="3908"/>
                  </a:cubicBezTo>
                  <a:cubicBezTo>
                    <a:pt x="16372" y="3908"/>
                    <a:pt x="16660" y="3563"/>
                    <a:pt x="16660" y="3218"/>
                  </a:cubicBezTo>
                  <a:lnTo>
                    <a:pt x="16660" y="2586"/>
                  </a:lnTo>
                  <a:close/>
                  <a:moveTo>
                    <a:pt x="17809" y="6376"/>
                  </a:moveTo>
                  <a:lnTo>
                    <a:pt x="17809" y="12811"/>
                  </a:lnTo>
                  <a:cubicBezTo>
                    <a:pt x="17579" y="12811"/>
                    <a:pt x="17406" y="12696"/>
                    <a:pt x="17176" y="12696"/>
                  </a:cubicBezTo>
                  <a:cubicBezTo>
                    <a:pt x="14708" y="12696"/>
                    <a:pt x="12696" y="14708"/>
                    <a:pt x="12696" y="17176"/>
                  </a:cubicBezTo>
                  <a:cubicBezTo>
                    <a:pt x="12696" y="17406"/>
                    <a:pt x="12696" y="17579"/>
                    <a:pt x="12811" y="17809"/>
                  </a:cubicBezTo>
                  <a:lnTo>
                    <a:pt x="1896" y="17809"/>
                  </a:lnTo>
                  <a:cubicBezTo>
                    <a:pt x="1495" y="17809"/>
                    <a:pt x="1207" y="17521"/>
                    <a:pt x="1207" y="17176"/>
                  </a:cubicBezTo>
                  <a:lnTo>
                    <a:pt x="1207" y="6376"/>
                  </a:lnTo>
                  <a:close/>
                  <a:moveTo>
                    <a:pt x="17176" y="14018"/>
                  </a:moveTo>
                  <a:cubicBezTo>
                    <a:pt x="18901" y="14018"/>
                    <a:pt x="20336" y="15453"/>
                    <a:pt x="20336" y="17176"/>
                  </a:cubicBezTo>
                  <a:cubicBezTo>
                    <a:pt x="20336" y="18958"/>
                    <a:pt x="18901" y="20395"/>
                    <a:pt x="17176" y="20395"/>
                  </a:cubicBezTo>
                  <a:cubicBezTo>
                    <a:pt x="15453" y="20395"/>
                    <a:pt x="14018" y="18958"/>
                    <a:pt x="14018" y="17176"/>
                  </a:cubicBezTo>
                  <a:cubicBezTo>
                    <a:pt x="14018" y="15453"/>
                    <a:pt x="15453" y="14018"/>
                    <a:pt x="17176" y="14018"/>
                  </a:cubicBezTo>
                  <a:close/>
                  <a:moveTo>
                    <a:pt x="3160" y="0"/>
                  </a:moveTo>
                  <a:cubicBezTo>
                    <a:pt x="2815" y="0"/>
                    <a:pt x="2529" y="288"/>
                    <a:pt x="2529" y="633"/>
                  </a:cubicBezTo>
                  <a:lnTo>
                    <a:pt x="2529" y="1322"/>
                  </a:lnTo>
                  <a:lnTo>
                    <a:pt x="1896" y="1322"/>
                  </a:lnTo>
                  <a:cubicBezTo>
                    <a:pt x="806" y="1322"/>
                    <a:pt x="0" y="2126"/>
                    <a:pt x="0" y="3160"/>
                  </a:cubicBezTo>
                  <a:lnTo>
                    <a:pt x="0" y="17120"/>
                  </a:lnTo>
                  <a:cubicBezTo>
                    <a:pt x="0" y="18154"/>
                    <a:pt x="862" y="19016"/>
                    <a:pt x="1896" y="19016"/>
                  </a:cubicBezTo>
                  <a:lnTo>
                    <a:pt x="13156" y="19016"/>
                  </a:lnTo>
                  <a:cubicBezTo>
                    <a:pt x="13845" y="20566"/>
                    <a:pt x="15397" y="21600"/>
                    <a:pt x="17176" y="21600"/>
                  </a:cubicBezTo>
                  <a:cubicBezTo>
                    <a:pt x="19591" y="21600"/>
                    <a:pt x="21600" y="19591"/>
                    <a:pt x="21600" y="17176"/>
                  </a:cubicBezTo>
                  <a:cubicBezTo>
                    <a:pt x="21600" y="15397"/>
                    <a:pt x="20624" y="13845"/>
                    <a:pt x="19131" y="13156"/>
                  </a:cubicBezTo>
                  <a:lnTo>
                    <a:pt x="19131" y="3160"/>
                  </a:lnTo>
                  <a:cubicBezTo>
                    <a:pt x="19131" y="2070"/>
                    <a:pt x="18269" y="1322"/>
                    <a:pt x="17235" y="1322"/>
                  </a:cubicBezTo>
                  <a:lnTo>
                    <a:pt x="16602" y="1322"/>
                  </a:lnTo>
                  <a:lnTo>
                    <a:pt x="16602" y="633"/>
                  </a:lnTo>
                  <a:cubicBezTo>
                    <a:pt x="16602" y="288"/>
                    <a:pt x="16316" y="0"/>
                    <a:pt x="15971" y="0"/>
                  </a:cubicBezTo>
                  <a:cubicBezTo>
                    <a:pt x="15568" y="0"/>
                    <a:pt x="15282" y="288"/>
                    <a:pt x="15282" y="633"/>
                  </a:cubicBezTo>
                  <a:lnTo>
                    <a:pt x="15282" y="1322"/>
                  </a:lnTo>
                  <a:lnTo>
                    <a:pt x="12811" y="1322"/>
                  </a:lnTo>
                  <a:lnTo>
                    <a:pt x="12811" y="633"/>
                  </a:lnTo>
                  <a:cubicBezTo>
                    <a:pt x="12811" y="288"/>
                    <a:pt x="12525" y="0"/>
                    <a:pt x="12122" y="0"/>
                  </a:cubicBezTo>
                  <a:cubicBezTo>
                    <a:pt x="11777" y="0"/>
                    <a:pt x="11489" y="288"/>
                    <a:pt x="11489" y="633"/>
                  </a:cubicBezTo>
                  <a:lnTo>
                    <a:pt x="11489" y="1322"/>
                  </a:lnTo>
                  <a:lnTo>
                    <a:pt x="7642" y="1322"/>
                  </a:lnTo>
                  <a:lnTo>
                    <a:pt x="7642" y="633"/>
                  </a:lnTo>
                  <a:cubicBezTo>
                    <a:pt x="7642" y="288"/>
                    <a:pt x="7354" y="0"/>
                    <a:pt x="6953" y="0"/>
                  </a:cubicBezTo>
                  <a:cubicBezTo>
                    <a:pt x="6608" y="0"/>
                    <a:pt x="6320" y="288"/>
                    <a:pt x="6320" y="633"/>
                  </a:cubicBezTo>
                  <a:lnTo>
                    <a:pt x="6320" y="1322"/>
                  </a:lnTo>
                  <a:lnTo>
                    <a:pt x="3793" y="1322"/>
                  </a:lnTo>
                  <a:lnTo>
                    <a:pt x="3793" y="633"/>
                  </a:lnTo>
                  <a:cubicBezTo>
                    <a:pt x="3793" y="288"/>
                    <a:pt x="3505" y="0"/>
                    <a:pt x="31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49" name="Google Shape;6249;p44"/>
            <p:cNvSpPr/>
            <p:nvPr/>
          </p:nvSpPr>
          <p:spPr>
            <a:xfrm>
              <a:off x="675709" y="621721"/>
              <a:ext cx="103212" cy="105594"/>
            </a:xfrm>
            <a:custGeom>
              <a:rect b="b" l="l" r="r" t="t"/>
              <a:pathLst>
                <a:path extrusionOk="0" h="21600" w="21600">
                  <a:moveTo>
                    <a:pt x="5392" y="0"/>
                  </a:moveTo>
                  <a:cubicBezTo>
                    <a:pt x="2447" y="0"/>
                    <a:pt x="0" y="2407"/>
                    <a:pt x="0" y="5286"/>
                  </a:cubicBezTo>
                  <a:lnTo>
                    <a:pt x="0" y="16314"/>
                  </a:lnTo>
                  <a:cubicBezTo>
                    <a:pt x="0" y="19193"/>
                    <a:pt x="1964" y="21600"/>
                    <a:pt x="5392" y="21600"/>
                  </a:cubicBezTo>
                  <a:lnTo>
                    <a:pt x="16208" y="21600"/>
                  </a:lnTo>
                  <a:cubicBezTo>
                    <a:pt x="19636" y="21600"/>
                    <a:pt x="21600" y="19193"/>
                    <a:pt x="21600" y="16314"/>
                  </a:cubicBezTo>
                  <a:cubicBezTo>
                    <a:pt x="21600" y="13435"/>
                    <a:pt x="19636" y="11044"/>
                    <a:pt x="16208" y="11044"/>
                  </a:cubicBezTo>
                  <a:lnTo>
                    <a:pt x="10800" y="11044"/>
                  </a:lnTo>
                  <a:lnTo>
                    <a:pt x="10800" y="5286"/>
                  </a:lnTo>
                  <a:cubicBezTo>
                    <a:pt x="10800" y="2407"/>
                    <a:pt x="8338" y="0"/>
                    <a:pt x="53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50" name="Google Shape;6250;p44"/>
            <p:cNvSpPr/>
            <p:nvPr/>
          </p:nvSpPr>
          <p:spPr>
            <a:xfrm>
              <a:off x="103285" y="309706"/>
              <a:ext cx="105520" cy="53989"/>
            </a:xfrm>
            <a:custGeom>
              <a:rect b="b" l="l" r="r" t="t"/>
              <a:pathLst>
                <a:path extrusionOk="0" h="21600" w="21600">
                  <a:moveTo>
                    <a:pt x="5274" y="0"/>
                  </a:moveTo>
                  <a:cubicBezTo>
                    <a:pt x="2393" y="0"/>
                    <a:pt x="0" y="4707"/>
                    <a:pt x="0" y="11262"/>
                  </a:cubicBezTo>
                  <a:cubicBezTo>
                    <a:pt x="0" y="16893"/>
                    <a:pt x="2393" y="21600"/>
                    <a:pt x="5274" y="21600"/>
                  </a:cubicBezTo>
                  <a:lnTo>
                    <a:pt x="16326" y="21600"/>
                  </a:lnTo>
                  <a:cubicBezTo>
                    <a:pt x="19207" y="21600"/>
                    <a:pt x="21600" y="16893"/>
                    <a:pt x="21600" y="11262"/>
                  </a:cubicBezTo>
                  <a:cubicBezTo>
                    <a:pt x="21600" y="4707"/>
                    <a:pt x="19207" y="0"/>
                    <a:pt x="163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51" name="Google Shape;6251;p44"/>
            <p:cNvSpPr/>
            <p:nvPr/>
          </p:nvSpPr>
          <p:spPr>
            <a:xfrm>
              <a:off x="258101" y="309706"/>
              <a:ext cx="105594" cy="53989"/>
            </a:xfrm>
            <a:custGeom>
              <a:rect b="b" l="l" r="r" t="t"/>
              <a:pathLst>
                <a:path extrusionOk="0" h="21600" w="21600">
                  <a:moveTo>
                    <a:pt x="5286" y="0"/>
                  </a:moveTo>
                  <a:cubicBezTo>
                    <a:pt x="2407" y="0"/>
                    <a:pt x="0" y="4707"/>
                    <a:pt x="0" y="11262"/>
                  </a:cubicBezTo>
                  <a:cubicBezTo>
                    <a:pt x="0" y="16893"/>
                    <a:pt x="2407" y="21600"/>
                    <a:pt x="5286" y="21600"/>
                  </a:cubicBezTo>
                  <a:lnTo>
                    <a:pt x="16314" y="21600"/>
                  </a:lnTo>
                  <a:cubicBezTo>
                    <a:pt x="19193" y="21600"/>
                    <a:pt x="21600" y="16893"/>
                    <a:pt x="21600" y="11262"/>
                  </a:cubicBezTo>
                  <a:cubicBezTo>
                    <a:pt x="21600" y="4707"/>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52" name="Google Shape;6252;p44"/>
            <p:cNvSpPr/>
            <p:nvPr/>
          </p:nvSpPr>
          <p:spPr>
            <a:xfrm>
              <a:off x="412917" y="309706"/>
              <a:ext cx="105594" cy="53989"/>
            </a:xfrm>
            <a:custGeom>
              <a:rect b="b" l="l" r="r" t="t"/>
              <a:pathLst>
                <a:path extrusionOk="0" h="21600" w="21600">
                  <a:moveTo>
                    <a:pt x="5758" y="0"/>
                  </a:moveTo>
                  <a:cubicBezTo>
                    <a:pt x="2407" y="0"/>
                    <a:pt x="0" y="4707"/>
                    <a:pt x="0" y="11262"/>
                  </a:cubicBezTo>
                  <a:cubicBezTo>
                    <a:pt x="0" y="16893"/>
                    <a:pt x="2407" y="21600"/>
                    <a:pt x="5758" y="21600"/>
                  </a:cubicBezTo>
                  <a:lnTo>
                    <a:pt x="16329" y="21600"/>
                  </a:lnTo>
                  <a:cubicBezTo>
                    <a:pt x="19208" y="21600"/>
                    <a:pt x="21600" y="16893"/>
                    <a:pt x="21600" y="11262"/>
                  </a:cubicBezTo>
                  <a:cubicBezTo>
                    <a:pt x="21600" y="4707"/>
                    <a:pt x="19208"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53" name="Google Shape;6253;p44"/>
            <p:cNvSpPr/>
            <p:nvPr/>
          </p:nvSpPr>
          <p:spPr>
            <a:xfrm>
              <a:off x="572498" y="309706"/>
              <a:ext cx="105521" cy="53989"/>
            </a:xfrm>
            <a:custGeom>
              <a:rect b="b" l="l" r="r" t="t"/>
              <a:pathLst>
                <a:path extrusionOk="0" h="21600" w="21600">
                  <a:moveTo>
                    <a:pt x="5274" y="0"/>
                  </a:moveTo>
                  <a:cubicBezTo>
                    <a:pt x="2393" y="0"/>
                    <a:pt x="0" y="4707"/>
                    <a:pt x="0" y="11262"/>
                  </a:cubicBezTo>
                  <a:cubicBezTo>
                    <a:pt x="0" y="16893"/>
                    <a:pt x="2393" y="21600"/>
                    <a:pt x="5274" y="21600"/>
                  </a:cubicBezTo>
                  <a:lnTo>
                    <a:pt x="16326" y="21600"/>
                  </a:lnTo>
                  <a:cubicBezTo>
                    <a:pt x="19207" y="21600"/>
                    <a:pt x="21600" y="16893"/>
                    <a:pt x="21600" y="11262"/>
                  </a:cubicBezTo>
                  <a:cubicBezTo>
                    <a:pt x="21600" y="4707"/>
                    <a:pt x="19207" y="0"/>
                    <a:pt x="163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54" name="Google Shape;6254;p44"/>
            <p:cNvSpPr/>
            <p:nvPr/>
          </p:nvSpPr>
          <p:spPr>
            <a:xfrm>
              <a:off x="103285" y="415300"/>
              <a:ext cx="105520" cy="53914"/>
            </a:xfrm>
            <a:custGeom>
              <a:rect b="b" l="l" r="r" t="t"/>
              <a:pathLst>
                <a:path extrusionOk="0" h="21600" w="21600">
                  <a:moveTo>
                    <a:pt x="5274" y="0"/>
                  </a:moveTo>
                  <a:cubicBezTo>
                    <a:pt x="2393" y="0"/>
                    <a:pt x="0" y="4684"/>
                    <a:pt x="0" y="11277"/>
                  </a:cubicBezTo>
                  <a:cubicBezTo>
                    <a:pt x="0" y="16916"/>
                    <a:pt x="2393" y="21600"/>
                    <a:pt x="5274" y="21600"/>
                  </a:cubicBezTo>
                  <a:lnTo>
                    <a:pt x="16326" y="21600"/>
                  </a:lnTo>
                  <a:cubicBezTo>
                    <a:pt x="19207" y="21600"/>
                    <a:pt x="21600" y="16916"/>
                    <a:pt x="21600" y="11277"/>
                  </a:cubicBezTo>
                  <a:cubicBezTo>
                    <a:pt x="21600" y="4684"/>
                    <a:pt x="19207" y="0"/>
                    <a:pt x="163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55" name="Google Shape;6255;p44"/>
            <p:cNvSpPr/>
            <p:nvPr/>
          </p:nvSpPr>
          <p:spPr>
            <a:xfrm>
              <a:off x="258101" y="415300"/>
              <a:ext cx="105594" cy="53914"/>
            </a:xfrm>
            <a:custGeom>
              <a:rect b="b" l="l" r="r" t="t"/>
              <a:pathLst>
                <a:path extrusionOk="0" h="21600" w="21600">
                  <a:moveTo>
                    <a:pt x="5286" y="0"/>
                  </a:moveTo>
                  <a:cubicBezTo>
                    <a:pt x="2407" y="0"/>
                    <a:pt x="0" y="4684"/>
                    <a:pt x="0" y="11277"/>
                  </a:cubicBezTo>
                  <a:cubicBezTo>
                    <a:pt x="0" y="16916"/>
                    <a:pt x="2407" y="21600"/>
                    <a:pt x="5286" y="21600"/>
                  </a:cubicBezTo>
                  <a:lnTo>
                    <a:pt x="16314" y="21600"/>
                  </a:lnTo>
                  <a:cubicBezTo>
                    <a:pt x="19193" y="21600"/>
                    <a:pt x="21600" y="16916"/>
                    <a:pt x="21600" y="11277"/>
                  </a:cubicBezTo>
                  <a:cubicBezTo>
                    <a:pt x="21600" y="4684"/>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56" name="Google Shape;6256;p44"/>
            <p:cNvSpPr/>
            <p:nvPr/>
          </p:nvSpPr>
          <p:spPr>
            <a:xfrm>
              <a:off x="412917" y="415300"/>
              <a:ext cx="105594" cy="53914"/>
            </a:xfrm>
            <a:custGeom>
              <a:rect b="b" l="l" r="r" t="t"/>
              <a:pathLst>
                <a:path extrusionOk="0" h="21600" w="21600">
                  <a:moveTo>
                    <a:pt x="5758" y="0"/>
                  </a:moveTo>
                  <a:cubicBezTo>
                    <a:pt x="2407" y="0"/>
                    <a:pt x="0" y="4684"/>
                    <a:pt x="0" y="11277"/>
                  </a:cubicBezTo>
                  <a:cubicBezTo>
                    <a:pt x="0" y="16916"/>
                    <a:pt x="2407" y="21600"/>
                    <a:pt x="5758" y="21600"/>
                  </a:cubicBezTo>
                  <a:lnTo>
                    <a:pt x="16329" y="21600"/>
                  </a:lnTo>
                  <a:cubicBezTo>
                    <a:pt x="19208" y="21600"/>
                    <a:pt x="21600" y="16916"/>
                    <a:pt x="21600" y="11277"/>
                  </a:cubicBezTo>
                  <a:cubicBezTo>
                    <a:pt x="21600" y="4684"/>
                    <a:pt x="19208"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57" name="Google Shape;6257;p44"/>
            <p:cNvSpPr/>
            <p:nvPr/>
          </p:nvSpPr>
          <p:spPr>
            <a:xfrm>
              <a:off x="572498" y="415300"/>
              <a:ext cx="105521" cy="53914"/>
            </a:xfrm>
            <a:custGeom>
              <a:rect b="b" l="l" r="r" t="t"/>
              <a:pathLst>
                <a:path extrusionOk="0" h="21600" w="21600">
                  <a:moveTo>
                    <a:pt x="5274" y="0"/>
                  </a:moveTo>
                  <a:cubicBezTo>
                    <a:pt x="2393" y="0"/>
                    <a:pt x="0" y="4684"/>
                    <a:pt x="0" y="11277"/>
                  </a:cubicBezTo>
                  <a:cubicBezTo>
                    <a:pt x="0" y="16916"/>
                    <a:pt x="2393" y="21600"/>
                    <a:pt x="5274" y="21600"/>
                  </a:cubicBezTo>
                  <a:lnTo>
                    <a:pt x="16326" y="21600"/>
                  </a:lnTo>
                  <a:cubicBezTo>
                    <a:pt x="19207" y="21600"/>
                    <a:pt x="21600" y="16916"/>
                    <a:pt x="21600" y="11277"/>
                  </a:cubicBezTo>
                  <a:cubicBezTo>
                    <a:pt x="21600" y="4684"/>
                    <a:pt x="19207" y="0"/>
                    <a:pt x="163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58" name="Google Shape;6258;p44"/>
            <p:cNvSpPr/>
            <p:nvPr/>
          </p:nvSpPr>
          <p:spPr>
            <a:xfrm>
              <a:off x="103285" y="518510"/>
              <a:ext cx="105520" cy="53989"/>
            </a:xfrm>
            <a:custGeom>
              <a:rect b="b" l="l" r="r" t="t"/>
              <a:pathLst>
                <a:path extrusionOk="0" h="21600" w="21600">
                  <a:moveTo>
                    <a:pt x="5274" y="0"/>
                  </a:moveTo>
                  <a:cubicBezTo>
                    <a:pt x="2393" y="0"/>
                    <a:pt x="0" y="4707"/>
                    <a:pt x="0" y="11262"/>
                  </a:cubicBezTo>
                  <a:cubicBezTo>
                    <a:pt x="0" y="16893"/>
                    <a:pt x="2393" y="21600"/>
                    <a:pt x="5274" y="21600"/>
                  </a:cubicBezTo>
                  <a:lnTo>
                    <a:pt x="16326" y="21600"/>
                  </a:lnTo>
                  <a:cubicBezTo>
                    <a:pt x="19207" y="21600"/>
                    <a:pt x="21600" y="16893"/>
                    <a:pt x="21600" y="11262"/>
                  </a:cubicBezTo>
                  <a:cubicBezTo>
                    <a:pt x="21600" y="4707"/>
                    <a:pt x="19207" y="0"/>
                    <a:pt x="163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59" name="Google Shape;6259;p44"/>
            <p:cNvSpPr/>
            <p:nvPr/>
          </p:nvSpPr>
          <p:spPr>
            <a:xfrm>
              <a:off x="258101" y="518510"/>
              <a:ext cx="105594" cy="53989"/>
            </a:xfrm>
            <a:custGeom>
              <a:rect b="b" l="l" r="r" t="t"/>
              <a:pathLst>
                <a:path extrusionOk="0" h="21600" w="21600">
                  <a:moveTo>
                    <a:pt x="5286" y="0"/>
                  </a:moveTo>
                  <a:cubicBezTo>
                    <a:pt x="2407" y="0"/>
                    <a:pt x="0" y="4707"/>
                    <a:pt x="0" y="11262"/>
                  </a:cubicBezTo>
                  <a:cubicBezTo>
                    <a:pt x="0" y="16893"/>
                    <a:pt x="2407" y="21600"/>
                    <a:pt x="5286" y="21600"/>
                  </a:cubicBezTo>
                  <a:lnTo>
                    <a:pt x="16314" y="21600"/>
                  </a:lnTo>
                  <a:cubicBezTo>
                    <a:pt x="19193" y="21600"/>
                    <a:pt x="21600" y="16893"/>
                    <a:pt x="21600" y="11262"/>
                  </a:cubicBezTo>
                  <a:cubicBezTo>
                    <a:pt x="21600" y="4707"/>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60" name="Google Shape;6260;p44"/>
            <p:cNvSpPr/>
            <p:nvPr/>
          </p:nvSpPr>
          <p:spPr>
            <a:xfrm>
              <a:off x="412917" y="518510"/>
              <a:ext cx="105594" cy="53989"/>
            </a:xfrm>
            <a:custGeom>
              <a:rect b="b" l="l" r="r" t="t"/>
              <a:pathLst>
                <a:path extrusionOk="0" h="21600" w="21600">
                  <a:moveTo>
                    <a:pt x="5758" y="0"/>
                  </a:moveTo>
                  <a:cubicBezTo>
                    <a:pt x="2407" y="0"/>
                    <a:pt x="0" y="4707"/>
                    <a:pt x="0" y="11262"/>
                  </a:cubicBezTo>
                  <a:cubicBezTo>
                    <a:pt x="0" y="16893"/>
                    <a:pt x="2407" y="21600"/>
                    <a:pt x="5758" y="21600"/>
                  </a:cubicBezTo>
                  <a:lnTo>
                    <a:pt x="16329" y="21600"/>
                  </a:lnTo>
                  <a:cubicBezTo>
                    <a:pt x="19208" y="21600"/>
                    <a:pt x="21600" y="16893"/>
                    <a:pt x="21600" y="11262"/>
                  </a:cubicBezTo>
                  <a:cubicBezTo>
                    <a:pt x="21600" y="4707"/>
                    <a:pt x="19208"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61" name="Google Shape;6261;p44"/>
            <p:cNvSpPr/>
            <p:nvPr/>
          </p:nvSpPr>
          <p:spPr>
            <a:xfrm>
              <a:off x="103285" y="621721"/>
              <a:ext cx="105520" cy="53989"/>
            </a:xfrm>
            <a:custGeom>
              <a:rect b="b" l="l" r="r" t="t"/>
              <a:pathLst>
                <a:path extrusionOk="0" h="21600" w="21600">
                  <a:moveTo>
                    <a:pt x="5274" y="0"/>
                  </a:moveTo>
                  <a:cubicBezTo>
                    <a:pt x="2393" y="0"/>
                    <a:pt x="0" y="4707"/>
                    <a:pt x="0" y="10338"/>
                  </a:cubicBezTo>
                  <a:cubicBezTo>
                    <a:pt x="0" y="16893"/>
                    <a:pt x="2393" y="21600"/>
                    <a:pt x="5274" y="21600"/>
                  </a:cubicBezTo>
                  <a:lnTo>
                    <a:pt x="16326" y="21600"/>
                  </a:lnTo>
                  <a:cubicBezTo>
                    <a:pt x="19207" y="21600"/>
                    <a:pt x="21600" y="16893"/>
                    <a:pt x="21600" y="10338"/>
                  </a:cubicBezTo>
                  <a:cubicBezTo>
                    <a:pt x="21600" y="4707"/>
                    <a:pt x="19207" y="0"/>
                    <a:pt x="163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62" name="Google Shape;6262;p44"/>
            <p:cNvSpPr/>
            <p:nvPr/>
          </p:nvSpPr>
          <p:spPr>
            <a:xfrm>
              <a:off x="258101" y="621721"/>
              <a:ext cx="105594" cy="53989"/>
            </a:xfrm>
            <a:custGeom>
              <a:rect b="b" l="l" r="r" t="t"/>
              <a:pathLst>
                <a:path extrusionOk="0" h="21600" w="21600">
                  <a:moveTo>
                    <a:pt x="5286" y="0"/>
                  </a:moveTo>
                  <a:cubicBezTo>
                    <a:pt x="2407" y="0"/>
                    <a:pt x="0" y="4707"/>
                    <a:pt x="0" y="10338"/>
                  </a:cubicBezTo>
                  <a:cubicBezTo>
                    <a:pt x="0" y="16893"/>
                    <a:pt x="2407" y="21600"/>
                    <a:pt x="5286" y="21600"/>
                  </a:cubicBezTo>
                  <a:lnTo>
                    <a:pt x="16314" y="21600"/>
                  </a:lnTo>
                  <a:cubicBezTo>
                    <a:pt x="19193" y="21600"/>
                    <a:pt x="21600" y="16893"/>
                    <a:pt x="21600" y="10338"/>
                  </a:cubicBezTo>
                  <a:cubicBezTo>
                    <a:pt x="21600" y="4707"/>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63" name="Google Shape;6263;p44"/>
            <p:cNvSpPr/>
            <p:nvPr/>
          </p:nvSpPr>
          <p:spPr>
            <a:xfrm>
              <a:off x="412917" y="621721"/>
              <a:ext cx="105594" cy="53989"/>
            </a:xfrm>
            <a:custGeom>
              <a:rect b="b" l="l" r="r" t="t"/>
              <a:pathLst>
                <a:path extrusionOk="0" h="21600" w="21600">
                  <a:moveTo>
                    <a:pt x="5758" y="0"/>
                  </a:moveTo>
                  <a:cubicBezTo>
                    <a:pt x="2407" y="0"/>
                    <a:pt x="0" y="4707"/>
                    <a:pt x="0" y="10338"/>
                  </a:cubicBezTo>
                  <a:cubicBezTo>
                    <a:pt x="0" y="16893"/>
                    <a:pt x="2407" y="21600"/>
                    <a:pt x="5758" y="21600"/>
                  </a:cubicBezTo>
                  <a:lnTo>
                    <a:pt x="16329" y="21600"/>
                  </a:lnTo>
                  <a:cubicBezTo>
                    <a:pt x="19208" y="21600"/>
                    <a:pt x="21600" y="16893"/>
                    <a:pt x="21600" y="10338"/>
                  </a:cubicBezTo>
                  <a:cubicBezTo>
                    <a:pt x="21600" y="4707"/>
                    <a:pt x="19208" y="0"/>
                    <a:pt x="163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264" name="Google Shape;6264;p44"/>
          <p:cNvGrpSpPr/>
          <p:nvPr/>
        </p:nvGrpSpPr>
        <p:grpSpPr>
          <a:xfrm>
            <a:off x="12860101" y="5692354"/>
            <a:ext cx="882133" cy="879753"/>
            <a:chOff x="74" y="74"/>
            <a:chExt cx="882132" cy="879751"/>
          </a:xfrm>
        </p:grpSpPr>
        <p:sp>
          <p:nvSpPr>
            <p:cNvPr id="6265" name="Google Shape;6265;p44"/>
            <p:cNvSpPr/>
            <p:nvPr/>
          </p:nvSpPr>
          <p:spPr>
            <a:xfrm>
              <a:off x="74" y="462214"/>
              <a:ext cx="882132" cy="417611"/>
            </a:xfrm>
            <a:custGeom>
              <a:rect b="b" l="l" r="r" t="t"/>
              <a:pathLst>
                <a:path extrusionOk="0" h="21600" w="21600">
                  <a:moveTo>
                    <a:pt x="6435" y="13350"/>
                  </a:moveTo>
                  <a:lnTo>
                    <a:pt x="6435" y="18808"/>
                  </a:lnTo>
                  <a:lnTo>
                    <a:pt x="1378" y="18808"/>
                  </a:lnTo>
                  <a:lnTo>
                    <a:pt x="1378" y="13350"/>
                  </a:lnTo>
                  <a:close/>
                  <a:moveTo>
                    <a:pt x="14016" y="2792"/>
                  </a:moveTo>
                  <a:lnTo>
                    <a:pt x="14016" y="18808"/>
                  </a:lnTo>
                  <a:lnTo>
                    <a:pt x="7698" y="18808"/>
                  </a:lnTo>
                  <a:lnTo>
                    <a:pt x="7698" y="2792"/>
                  </a:lnTo>
                  <a:close/>
                  <a:moveTo>
                    <a:pt x="20393" y="8131"/>
                  </a:moveTo>
                  <a:lnTo>
                    <a:pt x="20393" y="18808"/>
                  </a:lnTo>
                  <a:lnTo>
                    <a:pt x="15280" y="18808"/>
                  </a:lnTo>
                  <a:lnTo>
                    <a:pt x="15280" y="8131"/>
                  </a:lnTo>
                  <a:close/>
                  <a:moveTo>
                    <a:pt x="7009" y="0"/>
                  </a:moveTo>
                  <a:cubicBezTo>
                    <a:pt x="6665" y="0"/>
                    <a:pt x="6376" y="609"/>
                    <a:pt x="6376" y="1456"/>
                  </a:cubicBezTo>
                  <a:lnTo>
                    <a:pt x="6376" y="10800"/>
                  </a:lnTo>
                  <a:lnTo>
                    <a:pt x="633" y="10800"/>
                  </a:lnTo>
                  <a:cubicBezTo>
                    <a:pt x="286" y="10800"/>
                    <a:pt x="0" y="11409"/>
                    <a:pt x="0" y="12137"/>
                  </a:cubicBezTo>
                  <a:lnTo>
                    <a:pt x="0" y="20263"/>
                  </a:lnTo>
                  <a:cubicBezTo>
                    <a:pt x="0" y="20991"/>
                    <a:pt x="286" y="21600"/>
                    <a:pt x="633" y="21600"/>
                  </a:cubicBezTo>
                  <a:lnTo>
                    <a:pt x="20967" y="21600"/>
                  </a:lnTo>
                  <a:cubicBezTo>
                    <a:pt x="21312" y="21600"/>
                    <a:pt x="21600" y="20991"/>
                    <a:pt x="21600" y="20263"/>
                  </a:cubicBezTo>
                  <a:lnTo>
                    <a:pt x="21600" y="6675"/>
                  </a:lnTo>
                  <a:cubicBezTo>
                    <a:pt x="21600" y="5947"/>
                    <a:pt x="21312" y="5338"/>
                    <a:pt x="21026" y="5338"/>
                  </a:cubicBezTo>
                  <a:lnTo>
                    <a:pt x="15280" y="5338"/>
                  </a:lnTo>
                  <a:lnTo>
                    <a:pt x="15280" y="1456"/>
                  </a:lnTo>
                  <a:cubicBezTo>
                    <a:pt x="15280" y="609"/>
                    <a:pt x="14994" y="0"/>
                    <a:pt x="146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66" name="Google Shape;6266;p44"/>
            <p:cNvSpPr/>
            <p:nvPr/>
          </p:nvSpPr>
          <p:spPr>
            <a:xfrm>
              <a:off x="262866" y="74"/>
              <a:ext cx="363622" cy="412919"/>
            </a:xfrm>
            <a:custGeom>
              <a:rect b="b" l="l" r="r" t="t"/>
              <a:pathLst>
                <a:path extrusionOk="0" h="21600" w="21600">
                  <a:moveTo>
                    <a:pt x="10727" y="2575"/>
                  </a:moveTo>
                  <a:cubicBezTo>
                    <a:pt x="12399" y="2575"/>
                    <a:pt x="13797" y="3802"/>
                    <a:pt x="13797" y="5399"/>
                  </a:cubicBezTo>
                  <a:cubicBezTo>
                    <a:pt x="13797" y="6871"/>
                    <a:pt x="12399" y="8099"/>
                    <a:pt x="10727" y="8099"/>
                  </a:cubicBezTo>
                  <a:cubicBezTo>
                    <a:pt x="8918" y="8099"/>
                    <a:pt x="7524" y="6871"/>
                    <a:pt x="7524" y="5399"/>
                  </a:cubicBezTo>
                  <a:cubicBezTo>
                    <a:pt x="7524" y="3802"/>
                    <a:pt x="8918" y="2575"/>
                    <a:pt x="10727" y="2575"/>
                  </a:cubicBezTo>
                  <a:close/>
                  <a:moveTo>
                    <a:pt x="10727" y="10677"/>
                  </a:moveTo>
                  <a:cubicBezTo>
                    <a:pt x="14770" y="10677"/>
                    <a:pt x="18256" y="13743"/>
                    <a:pt x="18256" y="17424"/>
                  </a:cubicBezTo>
                  <a:lnTo>
                    <a:pt x="18256" y="18897"/>
                  </a:lnTo>
                  <a:lnTo>
                    <a:pt x="3065" y="18897"/>
                  </a:lnTo>
                  <a:lnTo>
                    <a:pt x="3065" y="17424"/>
                  </a:lnTo>
                  <a:cubicBezTo>
                    <a:pt x="3065" y="13622"/>
                    <a:pt x="6547" y="10677"/>
                    <a:pt x="10727" y="10677"/>
                  </a:cubicBezTo>
                  <a:close/>
                  <a:moveTo>
                    <a:pt x="11006" y="0"/>
                  </a:moveTo>
                  <a:cubicBezTo>
                    <a:pt x="7662" y="0"/>
                    <a:pt x="4875" y="2454"/>
                    <a:pt x="4875" y="5399"/>
                  </a:cubicBezTo>
                  <a:cubicBezTo>
                    <a:pt x="4875" y="6747"/>
                    <a:pt x="5432" y="7978"/>
                    <a:pt x="6410" y="8835"/>
                  </a:cubicBezTo>
                  <a:cubicBezTo>
                    <a:pt x="2508" y="10432"/>
                    <a:pt x="0" y="13622"/>
                    <a:pt x="0" y="17424"/>
                  </a:cubicBezTo>
                  <a:lnTo>
                    <a:pt x="0" y="20248"/>
                  </a:lnTo>
                  <a:cubicBezTo>
                    <a:pt x="0" y="20985"/>
                    <a:pt x="694" y="21600"/>
                    <a:pt x="1672" y="21600"/>
                  </a:cubicBezTo>
                  <a:lnTo>
                    <a:pt x="20065" y="21600"/>
                  </a:lnTo>
                  <a:cubicBezTo>
                    <a:pt x="20901" y="21600"/>
                    <a:pt x="21600" y="20985"/>
                    <a:pt x="21600" y="20248"/>
                  </a:cubicBezTo>
                  <a:lnTo>
                    <a:pt x="21600" y="17424"/>
                  </a:lnTo>
                  <a:cubicBezTo>
                    <a:pt x="21600" y="13622"/>
                    <a:pt x="19229" y="10432"/>
                    <a:pt x="15606" y="8835"/>
                  </a:cubicBezTo>
                  <a:cubicBezTo>
                    <a:pt x="16584" y="7978"/>
                    <a:pt x="17141" y="6747"/>
                    <a:pt x="17141" y="5399"/>
                  </a:cubicBezTo>
                  <a:cubicBezTo>
                    <a:pt x="17141" y="2454"/>
                    <a:pt x="14354" y="0"/>
                    <a:pt x="1100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67" name="Google Shape;6267;p44"/>
            <p:cNvSpPr/>
            <p:nvPr/>
          </p:nvSpPr>
          <p:spPr>
            <a:xfrm>
              <a:off x="366040" y="566468"/>
              <a:ext cx="154854" cy="207763"/>
            </a:xfrm>
            <a:custGeom>
              <a:rect b="b" l="l" r="r" t="t"/>
              <a:pathLst>
                <a:path extrusionOk="0" h="21600" w="21278">
                  <a:moveTo>
                    <a:pt x="10882" y="0"/>
                  </a:moveTo>
                  <a:cubicBezTo>
                    <a:pt x="9920" y="0"/>
                    <a:pt x="8918" y="217"/>
                    <a:pt x="8058" y="867"/>
                  </a:cubicBezTo>
                  <a:lnTo>
                    <a:pt x="967" y="6232"/>
                  </a:lnTo>
                  <a:cubicBezTo>
                    <a:pt x="-322" y="7208"/>
                    <a:pt x="-322" y="9166"/>
                    <a:pt x="967" y="9894"/>
                  </a:cubicBezTo>
                  <a:cubicBezTo>
                    <a:pt x="1776" y="10382"/>
                    <a:pt x="2666" y="10630"/>
                    <a:pt x="3546" y="10630"/>
                  </a:cubicBezTo>
                  <a:cubicBezTo>
                    <a:pt x="4436" y="10630"/>
                    <a:pt x="5326" y="10382"/>
                    <a:pt x="6124" y="9894"/>
                  </a:cubicBezTo>
                  <a:lnTo>
                    <a:pt x="7413" y="9166"/>
                  </a:lnTo>
                  <a:lnTo>
                    <a:pt x="7413" y="15995"/>
                  </a:lnTo>
                  <a:lnTo>
                    <a:pt x="3546" y="15995"/>
                  </a:lnTo>
                  <a:cubicBezTo>
                    <a:pt x="1612" y="15995"/>
                    <a:pt x="5" y="17210"/>
                    <a:pt x="5" y="18921"/>
                  </a:cubicBezTo>
                  <a:cubicBezTo>
                    <a:pt x="5" y="20385"/>
                    <a:pt x="1612" y="21600"/>
                    <a:pt x="3546" y="21600"/>
                  </a:cubicBezTo>
                  <a:lnTo>
                    <a:pt x="17738" y="21600"/>
                  </a:lnTo>
                  <a:cubicBezTo>
                    <a:pt x="19672" y="21600"/>
                    <a:pt x="21278" y="20385"/>
                    <a:pt x="21278" y="18921"/>
                  </a:cubicBezTo>
                  <a:cubicBezTo>
                    <a:pt x="21278" y="17210"/>
                    <a:pt x="19672" y="15995"/>
                    <a:pt x="17738" y="15995"/>
                  </a:cubicBezTo>
                  <a:lnTo>
                    <a:pt x="14187" y="15995"/>
                  </a:lnTo>
                  <a:lnTo>
                    <a:pt x="14187" y="2578"/>
                  </a:lnTo>
                  <a:cubicBezTo>
                    <a:pt x="14187" y="1355"/>
                    <a:pt x="13215" y="627"/>
                    <a:pt x="12253" y="139"/>
                  </a:cubicBezTo>
                  <a:cubicBezTo>
                    <a:pt x="11824" y="54"/>
                    <a:pt x="11353" y="0"/>
                    <a:pt x="108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6268" name="Google Shape;6268;p44"/>
          <p:cNvSpPr/>
          <p:nvPr/>
        </p:nvSpPr>
        <p:spPr>
          <a:xfrm>
            <a:off x="18450542" y="3512781"/>
            <a:ext cx="879174" cy="879751"/>
          </a:xfrm>
          <a:custGeom>
            <a:rect b="b" l="l" r="r" t="t"/>
            <a:pathLst>
              <a:path extrusionOk="0" h="21600" w="21246">
                <a:moveTo>
                  <a:pt x="10631" y="1267"/>
                </a:moveTo>
                <a:cubicBezTo>
                  <a:pt x="10786" y="1267"/>
                  <a:pt x="10942" y="1326"/>
                  <a:pt x="11056" y="1441"/>
                </a:cubicBezTo>
                <a:lnTo>
                  <a:pt x="15024" y="5472"/>
                </a:lnTo>
                <a:lnTo>
                  <a:pt x="14174" y="6337"/>
                </a:lnTo>
                <a:lnTo>
                  <a:pt x="13777" y="5876"/>
                </a:lnTo>
                <a:cubicBezTo>
                  <a:pt x="13436" y="5531"/>
                  <a:pt x="12927" y="5300"/>
                  <a:pt x="12416" y="5300"/>
                </a:cubicBezTo>
                <a:cubicBezTo>
                  <a:pt x="11905" y="5300"/>
                  <a:pt x="11451" y="5531"/>
                  <a:pt x="11056" y="5876"/>
                </a:cubicBezTo>
                <a:cubicBezTo>
                  <a:pt x="10375" y="6624"/>
                  <a:pt x="10375" y="7834"/>
                  <a:pt x="11056" y="8526"/>
                </a:cubicBezTo>
                <a:lnTo>
                  <a:pt x="11509" y="8986"/>
                </a:lnTo>
                <a:lnTo>
                  <a:pt x="10658" y="9851"/>
                </a:lnTo>
                <a:lnTo>
                  <a:pt x="9297" y="8467"/>
                </a:lnTo>
                <a:cubicBezTo>
                  <a:pt x="9184" y="8352"/>
                  <a:pt x="9029" y="8295"/>
                  <a:pt x="8873" y="8295"/>
                </a:cubicBezTo>
                <a:cubicBezTo>
                  <a:pt x="8716" y="8295"/>
                  <a:pt x="8561" y="8352"/>
                  <a:pt x="8448" y="8467"/>
                </a:cubicBezTo>
                <a:lnTo>
                  <a:pt x="7597" y="9332"/>
                </a:lnTo>
                <a:cubicBezTo>
                  <a:pt x="7483" y="9447"/>
                  <a:pt x="7327" y="9504"/>
                  <a:pt x="7172" y="9504"/>
                </a:cubicBezTo>
                <a:cubicBezTo>
                  <a:pt x="7016" y="9504"/>
                  <a:pt x="6859" y="9447"/>
                  <a:pt x="6746" y="9332"/>
                </a:cubicBezTo>
                <a:cubicBezTo>
                  <a:pt x="6519" y="9101"/>
                  <a:pt x="6519" y="8697"/>
                  <a:pt x="6746" y="8467"/>
                </a:cubicBezTo>
                <a:lnTo>
                  <a:pt x="7597" y="7604"/>
                </a:lnTo>
                <a:cubicBezTo>
                  <a:pt x="7824" y="7374"/>
                  <a:pt x="7824" y="6970"/>
                  <a:pt x="7597" y="6739"/>
                </a:cubicBezTo>
                <a:lnTo>
                  <a:pt x="6350" y="5472"/>
                </a:lnTo>
                <a:lnTo>
                  <a:pt x="10204" y="1441"/>
                </a:lnTo>
                <a:cubicBezTo>
                  <a:pt x="10318" y="1326"/>
                  <a:pt x="10474" y="1267"/>
                  <a:pt x="10631" y="1267"/>
                </a:cubicBezTo>
                <a:close/>
                <a:moveTo>
                  <a:pt x="5385" y="6337"/>
                </a:moveTo>
                <a:lnTo>
                  <a:pt x="6236" y="7200"/>
                </a:lnTo>
                <a:lnTo>
                  <a:pt x="5839" y="7604"/>
                </a:lnTo>
                <a:cubicBezTo>
                  <a:pt x="5103" y="8352"/>
                  <a:pt x="5103" y="9562"/>
                  <a:pt x="5839" y="10253"/>
                </a:cubicBezTo>
                <a:cubicBezTo>
                  <a:pt x="6179" y="10628"/>
                  <a:pt x="6661" y="10815"/>
                  <a:pt x="7143" y="10815"/>
                </a:cubicBezTo>
                <a:cubicBezTo>
                  <a:pt x="7626" y="10815"/>
                  <a:pt x="8108" y="10628"/>
                  <a:pt x="8448" y="10253"/>
                </a:cubicBezTo>
                <a:lnTo>
                  <a:pt x="8902" y="9851"/>
                </a:lnTo>
                <a:lnTo>
                  <a:pt x="9751" y="10714"/>
                </a:lnTo>
                <a:lnTo>
                  <a:pt x="8390" y="12096"/>
                </a:lnTo>
                <a:cubicBezTo>
                  <a:pt x="8164" y="12270"/>
                  <a:pt x="8164" y="12731"/>
                  <a:pt x="8390" y="12961"/>
                </a:cubicBezTo>
                <a:lnTo>
                  <a:pt x="9242" y="13824"/>
                </a:lnTo>
                <a:cubicBezTo>
                  <a:pt x="9468" y="13998"/>
                  <a:pt x="9468" y="14459"/>
                  <a:pt x="9242" y="14630"/>
                </a:cubicBezTo>
                <a:cubicBezTo>
                  <a:pt x="9128" y="14746"/>
                  <a:pt x="8972" y="14804"/>
                  <a:pt x="8815" y="14804"/>
                </a:cubicBezTo>
                <a:cubicBezTo>
                  <a:pt x="8660" y="14804"/>
                  <a:pt x="8504" y="14746"/>
                  <a:pt x="8390" y="14630"/>
                </a:cubicBezTo>
                <a:lnTo>
                  <a:pt x="7541" y="13824"/>
                </a:lnTo>
                <a:cubicBezTo>
                  <a:pt x="7428" y="13709"/>
                  <a:pt x="7271" y="13652"/>
                  <a:pt x="7115" y="13652"/>
                </a:cubicBezTo>
                <a:cubicBezTo>
                  <a:pt x="6960" y="13652"/>
                  <a:pt x="6803" y="13709"/>
                  <a:pt x="6690" y="13824"/>
                </a:cubicBezTo>
                <a:lnTo>
                  <a:pt x="5385" y="15091"/>
                </a:lnTo>
                <a:lnTo>
                  <a:pt x="1417" y="11060"/>
                </a:lnTo>
                <a:cubicBezTo>
                  <a:pt x="1248" y="11003"/>
                  <a:pt x="1248" y="10657"/>
                  <a:pt x="1417" y="10369"/>
                </a:cubicBezTo>
                <a:lnTo>
                  <a:pt x="5385" y="6337"/>
                </a:lnTo>
                <a:close/>
                <a:moveTo>
                  <a:pt x="15875" y="6452"/>
                </a:moveTo>
                <a:lnTo>
                  <a:pt x="19843" y="10369"/>
                </a:lnTo>
                <a:cubicBezTo>
                  <a:pt x="20070" y="10542"/>
                  <a:pt x="20070" y="11003"/>
                  <a:pt x="19843" y="11233"/>
                </a:cubicBezTo>
                <a:lnTo>
                  <a:pt x="15875" y="15265"/>
                </a:lnTo>
                <a:lnTo>
                  <a:pt x="15024" y="14400"/>
                </a:lnTo>
                <a:lnTo>
                  <a:pt x="15477" y="13939"/>
                </a:lnTo>
                <a:cubicBezTo>
                  <a:pt x="16157" y="13248"/>
                  <a:pt x="16157" y="11981"/>
                  <a:pt x="15477" y="11290"/>
                </a:cubicBezTo>
                <a:cubicBezTo>
                  <a:pt x="15108" y="10915"/>
                  <a:pt x="14628" y="10729"/>
                  <a:pt x="14145" y="10729"/>
                </a:cubicBezTo>
                <a:cubicBezTo>
                  <a:pt x="13663" y="10729"/>
                  <a:pt x="13181" y="10915"/>
                  <a:pt x="12814" y="11290"/>
                </a:cubicBezTo>
                <a:lnTo>
                  <a:pt x="12416" y="11694"/>
                </a:lnTo>
                <a:lnTo>
                  <a:pt x="11565" y="10829"/>
                </a:lnTo>
                <a:lnTo>
                  <a:pt x="12927" y="9504"/>
                </a:lnTo>
                <a:cubicBezTo>
                  <a:pt x="13096" y="9273"/>
                  <a:pt x="13096" y="8813"/>
                  <a:pt x="12927" y="8641"/>
                </a:cubicBezTo>
                <a:lnTo>
                  <a:pt x="12076" y="7719"/>
                </a:lnTo>
                <a:cubicBezTo>
                  <a:pt x="11849" y="7546"/>
                  <a:pt x="11849" y="7085"/>
                  <a:pt x="12076" y="6854"/>
                </a:cubicBezTo>
                <a:cubicBezTo>
                  <a:pt x="12189" y="6739"/>
                  <a:pt x="12358" y="6683"/>
                  <a:pt x="12472" y="6683"/>
                </a:cubicBezTo>
                <a:cubicBezTo>
                  <a:pt x="12643" y="6683"/>
                  <a:pt x="12814" y="6739"/>
                  <a:pt x="12927" y="6854"/>
                </a:cubicBezTo>
                <a:lnTo>
                  <a:pt x="13777" y="7719"/>
                </a:lnTo>
                <a:cubicBezTo>
                  <a:pt x="13861" y="7834"/>
                  <a:pt x="14018" y="7891"/>
                  <a:pt x="14181" y="7891"/>
                </a:cubicBezTo>
                <a:cubicBezTo>
                  <a:pt x="14343" y="7891"/>
                  <a:pt x="14514" y="7834"/>
                  <a:pt x="14628" y="7719"/>
                </a:cubicBezTo>
                <a:lnTo>
                  <a:pt x="15875" y="6452"/>
                </a:lnTo>
                <a:close/>
                <a:moveTo>
                  <a:pt x="10602" y="11694"/>
                </a:moveTo>
                <a:lnTo>
                  <a:pt x="11905" y="13076"/>
                </a:lnTo>
                <a:cubicBezTo>
                  <a:pt x="12018" y="13191"/>
                  <a:pt x="12189" y="13248"/>
                  <a:pt x="12353" y="13248"/>
                </a:cubicBezTo>
                <a:cubicBezTo>
                  <a:pt x="12515" y="13248"/>
                  <a:pt x="12672" y="13191"/>
                  <a:pt x="12756" y="13076"/>
                </a:cubicBezTo>
                <a:lnTo>
                  <a:pt x="13607" y="12211"/>
                </a:lnTo>
                <a:cubicBezTo>
                  <a:pt x="13721" y="12096"/>
                  <a:pt x="13890" y="12040"/>
                  <a:pt x="14054" y="12040"/>
                </a:cubicBezTo>
                <a:cubicBezTo>
                  <a:pt x="14216" y="12040"/>
                  <a:pt x="14372" y="12096"/>
                  <a:pt x="14457" y="12211"/>
                </a:cubicBezTo>
                <a:cubicBezTo>
                  <a:pt x="14683" y="12442"/>
                  <a:pt x="14683" y="12846"/>
                  <a:pt x="14457" y="13076"/>
                </a:cubicBezTo>
                <a:lnTo>
                  <a:pt x="13607" y="13939"/>
                </a:lnTo>
                <a:cubicBezTo>
                  <a:pt x="13436" y="14170"/>
                  <a:pt x="13436" y="14574"/>
                  <a:pt x="13607" y="14804"/>
                </a:cubicBezTo>
                <a:lnTo>
                  <a:pt x="14910" y="16130"/>
                </a:lnTo>
                <a:lnTo>
                  <a:pt x="11056" y="20161"/>
                </a:lnTo>
                <a:cubicBezTo>
                  <a:pt x="10971" y="20247"/>
                  <a:pt x="10814" y="20291"/>
                  <a:pt x="10651" y="20291"/>
                </a:cubicBezTo>
                <a:cubicBezTo>
                  <a:pt x="10489" y="20291"/>
                  <a:pt x="10318" y="20247"/>
                  <a:pt x="10204" y="20161"/>
                </a:cubicBezTo>
                <a:lnTo>
                  <a:pt x="6236" y="16130"/>
                </a:lnTo>
                <a:lnTo>
                  <a:pt x="7088" y="15265"/>
                </a:lnTo>
                <a:lnTo>
                  <a:pt x="7541" y="15669"/>
                </a:lnTo>
                <a:cubicBezTo>
                  <a:pt x="7881" y="16042"/>
                  <a:pt x="8362" y="16230"/>
                  <a:pt x="8844" y="16230"/>
                </a:cubicBezTo>
                <a:cubicBezTo>
                  <a:pt x="9326" y="16230"/>
                  <a:pt x="9809" y="16042"/>
                  <a:pt x="10149" y="15669"/>
                </a:cubicBezTo>
                <a:cubicBezTo>
                  <a:pt x="10885" y="14976"/>
                  <a:pt x="10885" y="13709"/>
                  <a:pt x="10149" y="13018"/>
                </a:cubicBezTo>
                <a:lnTo>
                  <a:pt x="9751" y="12557"/>
                </a:lnTo>
                <a:lnTo>
                  <a:pt x="10602" y="11694"/>
                </a:lnTo>
                <a:close/>
                <a:moveTo>
                  <a:pt x="10624" y="0"/>
                </a:moveTo>
                <a:cubicBezTo>
                  <a:pt x="10149" y="0"/>
                  <a:pt x="9666" y="174"/>
                  <a:pt x="9297" y="519"/>
                </a:cubicBezTo>
                <a:lnTo>
                  <a:pt x="510" y="9447"/>
                </a:lnTo>
                <a:cubicBezTo>
                  <a:pt x="-170" y="10197"/>
                  <a:pt x="-170" y="11405"/>
                  <a:pt x="510" y="12155"/>
                </a:cubicBezTo>
                <a:lnTo>
                  <a:pt x="9297" y="21083"/>
                </a:lnTo>
                <a:cubicBezTo>
                  <a:pt x="9666" y="21428"/>
                  <a:pt x="10149" y="21600"/>
                  <a:pt x="10624" y="21600"/>
                </a:cubicBezTo>
                <a:cubicBezTo>
                  <a:pt x="11097" y="21600"/>
                  <a:pt x="11565" y="21428"/>
                  <a:pt x="11905" y="21083"/>
                </a:cubicBezTo>
                <a:lnTo>
                  <a:pt x="20694" y="12155"/>
                </a:lnTo>
                <a:cubicBezTo>
                  <a:pt x="21430" y="11405"/>
                  <a:pt x="21430" y="10197"/>
                  <a:pt x="20694" y="9447"/>
                </a:cubicBezTo>
                <a:lnTo>
                  <a:pt x="11905" y="519"/>
                </a:lnTo>
                <a:cubicBezTo>
                  <a:pt x="11565" y="174"/>
                  <a:pt x="11097" y="0"/>
                  <a:pt x="106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6269" name="Google Shape;6269;p44"/>
          <p:cNvGrpSpPr/>
          <p:nvPr/>
        </p:nvGrpSpPr>
        <p:grpSpPr>
          <a:xfrm>
            <a:off x="18450640" y="4557967"/>
            <a:ext cx="879827" cy="879827"/>
            <a:chOff x="-1" y="-1"/>
            <a:chExt cx="879826" cy="879826"/>
          </a:xfrm>
        </p:grpSpPr>
        <p:sp>
          <p:nvSpPr>
            <p:cNvPr id="6270" name="Google Shape;6270;p44"/>
            <p:cNvSpPr/>
            <p:nvPr/>
          </p:nvSpPr>
          <p:spPr>
            <a:xfrm>
              <a:off x="621722" y="520820"/>
              <a:ext cx="53989" cy="53989"/>
            </a:xfrm>
            <a:custGeom>
              <a:rect b="b" l="l" r="r" t="t"/>
              <a:pathLst>
                <a:path extrusionOk="0" h="21600" w="21600">
                  <a:moveTo>
                    <a:pt x="11262" y="0"/>
                  </a:moveTo>
                  <a:cubicBezTo>
                    <a:pt x="4707" y="0"/>
                    <a:pt x="0" y="4707"/>
                    <a:pt x="0" y="10338"/>
                  </a:cubicBezTo>
                  <a:cubicBezTo>
                    <a:pt x="0" y="16922"/>
                    <a:pt x="4707" y="21600"/>
                    <a:pt x="11262" y="21600"/>
                  </a:cubicBezTo>
                  <a:cubicBezTo>
                    <a:pt x="16893" y="21600"/>
                    <a:pt x="21600" y="16922"/>
                    <a:pt x="21600" y="10338"/>
                  </a:cubicBezTo>
                  <a:cubicBezTo>
                    <a:pt x="21600" y="4707"/>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71" name="Google Shape;6271;p44"/>
            <p:cNvSpPr/>
            <p:nvPr/>
          </p:nvSpPr>
          <p:spPr>
            <a:xfrm>
              <a:off x="-1" y="-1"/>
              <a:ext cx="879826" cy="879826"/>
            </a:xfrm>
            <a:custGeom>
              <a:rect b="b" l="l" r="r" t="t"/>
              <a:pathLst>
                <a:path extrusionOk="0" h="21600" w="21600">
                  <a:moveTo>
                    <a:pt x="14342" y="1325"/>
                  </a:moveTo>
                  <a:cubicBezTo>
                    <a:pt x="14112" y="1671"/>
                    <a:pt x="13997" y="2132"/>
                    <a:pt x="13997" y="2651"/>
                  </a:cubicBezTo>
                  <a:cubicBezTo>
                    <a:pt x="13997" y="3053"/>
                    <a:pt x="14112" y="3514"/>
                    <a:pt x="14342" y="3918"/>
                  </a:cubicBezTo>
                  <a:lnTo>
                    <a:pt x="2536" y="3918"/>
                  </a:lnTo>
                  <a:cubicBezTo>
                    <a:pt x="1845" y="3918"/>
                    <a:pt x="1269" y="3342"/>
                    <a:pt x="1269" y="2651"/>
                  </a:cubicBezTo>
                  <a:cubicBezTo>
                    <a:pt x="1269" y="1901"/>
                    <a:pt x="1845" y="1325"/>
                    <a:pt x="2536" y="1325"/>
                  </a:cubicBezTo>
                  <a:close/>
                  <a:moveTo>
                    <a:pt x="11174" y="12786"/>
                  </a:moveTo>
                  <a:cubicBezTo>
                    <a:pt x="10887" y="13132"/>
                    <a:pt x="10656" y="13594"/>
                    <a:pt x="10541" y="14112"/>
                  </a:cubicBezTo>
                  <a:lnTo>
                    <a:pt x="6336" y="14112"/>
                  </a:lnTo>
                  <a:lnTo>
                    <a:pt x="6336" y="12786"/>
                  </a:lnTo>
                  <a:close/>
                  <a:moveTo>
                    <a:pt x="1269" y="4896"/>
                  </a:moveTo>
                  <a:cubicBezTo>
                    <a:pt x="1614" y="5070"/>
                    <a:pt x="2016" y="5241"/>
                    <a:pt x="2536" y="5241"/>
                  </a:cubicBezTo>
                  <a:lnTo>
                    <a:pt x="2536" y="19123"/>
                  </a:lnTo>
                  <a:cubicBezTo>
                    <a:pt x="1845" y="19123"/>
                    <a:pt x="1269" y="18547"/>
                    <a:pt x="1269" y="17856"/>
                  </a:cubicBezTo>
                  <a:lnTo>
                    <a:pt x="1269" y="4896"/>
                  </a:lnTo>
                  <a:close/>
                  <a:moveTo>
                    <a:pt x="15322" y="5185"/>
                  </a:moveTo>
                  <a:lnTo>
                    <a:pt x="15322" y="10252"/>
                  </a:lnTo>
                  <a:cubicBezTo>
                    <a:pt x="14285" y="10426"/>
                    <a:pt x="13249" y="10828"/>
                    <a:pt x="12384" y="11519"/>
                  </a:cubicBezTo>
                  <a:lnTo>
                    <a:pt x="5761" y="11519"/>
                  </a:lnTo>
                  <a:cubicBezTo>
                    <a:pt x="5415" y="11519"/>
                    <a:pt x="5126" y="11808"/>
                    <a:pt x="5126" y="12154"/>
                  </a:cubicBezTo>
                  <a:lnTo>
                    <a:pt x="5126" y="14688"/>
                  </a:lnTo>
                  <a:cubicBezTo>
                    <a:pt x="5126" y="15033"/>
                    <a:pt x="5415" y="15322"/>
                    <a:pt x="5761" y="15322"/>
                  </a:cubicBezTo>
                  <a:lnTo>
                    <a:pt x="10311" y="15322"/>
                  </a:lnTo>
                  <a:lnTo>
                    <a:pt x="10311" y="15955"/>
                  </a:lnTo>
                  <a:cubicBezTo>
                    <a:pt x="10311" y="17106"/>
                    <a:pt x="10656" y="18201"/>
                    <a:pt x="11232" y="19181"/>
                  </a:cubicBezTo>
                  <a:lnTo>
                    <a:pt x="3803" y="19181"/>
                  </a:lnTo>
                  <a:lnTo>
                    <a:pt x="3803" y="5185"/>
                  </a:lnTo>
                  <a:close/>
                  <a:moveTo>
                    <a:pt x="15955" y="11519"/>
                  </a:moveTo>
                  <a:cubicBezTo>
                    <a:pt x="18373" y="11519"/>
                    <a:pt x="20390" y="13536"/>
                    <a:pt x="20390" y="15955"/>
                  </a:cubicBezTo>
                  <a:cubicBezTo>
                    <a:pt x="20390" y="18432"/>
                    <a:pt x="18373" y="20505"/>
                    <a:pt x="15955" y="20505"/>
                  </a:cubicBezTo>
                  <a:cubicBezTo>
                    <a:pt x="13479" y="20505"/>
                    <a:pt x="11463" y="18488"/>
                    <a:pt x="11463" y="15955"/>
                  </a:cubicBezTo>
                  <a:cubicBezTo>
                    <a:pt x="11463" y="13479"/>
                    <a:pt x="13479" y="11519"/>
                    <a:pt x="15955" y="11519"/>
                  </a:cubicBezTo>
                  <a:close/>
                  <a:moveTo>
                    <a:pt x="2536" y="0"/>
                  </a:moveTo>
                  <a:cubicBezTo>
                    <a:pt x="1152" y="0"/>
                    <a:pt x="0" y="1152"/>
                    <a:pt x="0" y="2477"/>
                  </a:cubicBezTo>
                  <a:lnTo>
                    <a:pt x="0" y="17741"/>
                  </a:lnTo>
                  <a:cubicBezTo>
                    <a:pt x="0" y="19123"/>
                    <a:pt x="1152" y="20275"/>
                    <a:pt x="2536" y="20275"/>
                  </a:cubicBezTo>
                  <a:lnTo>
                    <a:pt x="12326" y="20275"/>
                  </a:lnTo>
                  <a:cubicBezTo>
                    <a:pt x="13364" y="21139"/>
                    <a:pt x="14631" y="21600"/>
                    <a:pt x="15955" y="21600"/>
                  </a:cubicBezTo>
                  <a:cubicBezTo>
                    <a:pt x="19123" y="21600"/>
                    <a:pt x="21600" y="18892"/>
                    <a:pt x="21600" y="15839"/>
                  </a:cubicBezTo>
                  <a:cubicBezTo>
                    <a:pt x="21600" y="13017"/>
                    <a:pt x="19412" y="10656"/>
                    <a:pt x="16589" y="10252"/>
                  </a:cubicBezTo>
                  <a:lnTo>
                    <a:pt x="16589" y="4494"/>
                  </a:lnTo>
                  <a:cubicBezTo>
                    <a:pt x="16589" y="4148"/>
                    <a:pt x="16530" y="3918"/>
                    <a:pt x="16128" y="3803"/>
                  </a:cubicBezTo>
                  <a:cubicBezTo>
                    <a:pt x="15609" y="3629"/>
                    <a:pt x="15264" y="3168"/>
                    <a:pt x="15264" y="2592"/>
                  </a:cubicBezTo>
                  <a:cubicBezTo>
                    <a:pt x="15264" y="2075"/>
                    <a:pt x="15609" y="1556"/>
                    <a:pt x="16128" y="1325"/>
                  </a:cubicBezTo>
                  <a:cubicBezTo>
                    <a:pt x="16415" y="1269"/>
                    <a:pt x="16589" y="980"/>
                    <a:pt x="16589" y="750"/>
                  </a:cubicBezTo>
                  <a:lnTo>
                    <a:pt x="16589" y="634"/>
                  </a:lnTo>
                  <a:cubicBezTo>
                    <a:pt x="16589" y="289"/>
                    <a:pt x="16300" y="0"/>
                    <a:pt x="159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72" name="Google Shape;6272;p44"/>
            <p:cNvSpPr/>
            <p:nvPr/>
          </p:nvSpPr>
          <p:spPr>
            <a:xfrm>
              <a:off x="621722" y="598265"/>
              <a:ext cx="53989" cy="183040"/>
            </a:xfrm>
            <a:custGeom>
              <a:rect b="b" l="l" r="r" t="t"/>
              <a:pathLst>
                <a:path extrusionOk="0" h="21600" w="21600">
                  <a:moveTo>
                    <a:pt x="11262" y="0"/>
                  </a:moveTo>
                  <a:cubicBezTo>
                    <a:pt x="4707" y="0"/>
                    <a:pt x="0" y="1388"/>
                    <a:pt x="0" y="3049"/>
                  </a:cubicBezTo>
                  <a:lnTo>
                    <a:pt x="0" y="18551"/>
                  </a:lnTo>
                  <a:cubicBezTo>
                    <a:pt x="0" y="20212"/>
                    <a:pt x="4707" y="21600"/>
                    <a:pt x="11262" y="21600"/>
                  </a:cubicBezTo>
                  <a:cubicBezTo>
                    <a:pt x="16893" y="21600"/>
                    <a:pt x="21600" y="20212"/>
                    <a:pt x="21600" y="18551"/>
                  </a:cubicBezTo>
                  <a:lnTo>
                    <a:pt x="21600" y="3049"/>
                  </a:lnTo>
                  <a:cubicBezTo>
                    <a:pt x="21600" y="1388"/>
                    <a:pt x="16893" y="0"/>
                    <a:pt x="112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73" name="Google Shape;6273;p44"/>
            <p:cNvSpPr/>
            <p:nvPr/>
          </p:nvSpPr>
          <p:spPr>
            <a:xfrm>
              <a:off x="206496" y="260410"/>
              <a:ext cx="366004" cy="51680"/>
            </a:xfrm>
            <a:custGeom>
              <a:rect b="b" l="l" r="r" t="t"/>
              <a:pathLst>
                <a:path extrusionOk="0" h="21600" w="21600">
                  <a:moveTo>
                    <a:pt x="1521" y="0"/>
                  </a:moveTo>
                  <a:cubicBezTo>
                    <a:pt x="690" y="0"/>
                    <a:pt x="0" y="4918"/>
                    <a:pt x="0" y="10800"/>
                  </a:cubicBezTo>
                  <a:cubicBezTo>
                    <a:pt x="0" y="18643"/>
                    <a:pt x="690" y="21600"/>
                    <a:pt x="1521" y="21600"/>
                  </a:cubicBezTo>
                  <a:lnTo>
                    <a:pt x="20075" y="21600"/>
                  </a:lnTo>
                  <a:cubicBezTo>
                    <a:pt x="20906" y="21600"/>
                    <a:pt x="21600" y="16682"/>
                    <a:pt x="21600" y="10800"/>
                  </a:cubicBezTo>
                  <a:cubicBezTo>
                    <a:pt x="21600" y="4918"/>
                    <a:pt x="20906" y="0"/>
                    <a:pt x="200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74" name="Google Shape;6274;p44"/>
            <p:cNvSpPr/>
            <p:nvPr/>
          </p:nvSpPr>
          <p:spPr>
            <a:xfrm>
              <a:off x="206496" y="366003"/>
              <a:ext cx="366004" cy="51607"/>
            </a:xfrm>
            <a:custGeom>
              <a:rect b="b" l="l" r="r" t="t"/>
              <a:pathLst>
                <a:path extrusionOk="0" h="21600" w="21600">
                  <a:moveTo>
                    <a:pt x="1521" y="0"/>
                  </a:moveTo>
                  <a:cubicBezTo>
                    <a:pt x="690" y="0"/>
                    <a:pt x="0" y="4925"/>
                    <a:pt x="0" y="10816"/>
                  </a:cubicBezTo>
                  <a:cubicBezTo>
                    <a:pt x="0" y="16706"/>
                    <a:pt x="690" y="21600"/>
                    <a:pt x="1521" y="21600"/>
                  </a:cubicBezTo>
                  <a:lnTo>
                    <a:pt x="20075" y="21600"/>
                  </a:lnTo>
                  <a:cubicBezTo>
                    <a:pt x="20906" y="21600"/>
                    <a:pt x="21600" y="16706"/>
                    <a:pt x="21600" y="10816"/>
                  </a:cubicBezTo>
                  <a:cubicBezTo>
                    <a:pt x="21600" y="4925"/>
                    <a:pt x="20906" y="0"/>
                    <a:pt x="2007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275" name="Google Shape;6275;p44"/>
          <p:cNvGrpSpPr/>
          <p:nvPr/>
        </p:nvGrpSpPr>
        <p:grpSpPr>
          <a:xfrm>
            <a:off x="18503436" y="5691165"/>
            <a:ext cx="774233" cy="882058"/>
            <a:chOff x="-1" y="74"/>
            <a:chExt cx="774231" cy="882057"/>
          </a:xfrm>
        </p:grpSpPr>
        <p:sp>
          <p:nvSpPr>
            <p:cNvPr id="6276" name="Google Shape;6276;p44"/>
            <p:cNvSpPr/>
            <p:nvPr/>
          </p:nvSpPr>
          <p:spPr>
            <a:xfrm>
              <a:off x="-1" y="74"/>
              <a:ext cx="774231" cy="882057"/>
            </a:xfrm>
            <a:custGeom>
              <a:rect b="b" l="l" r="r" t="t"/>
              <a:pathLst>
                <a:path extrusionOk="0" h="21600" w="21600">
                  <a:moveTo>
                    <a:pt x="12174" y="1264"/>
                  </a:moveTo>
                  <a:cubicBezTo>
                    <a:pt x="14728" y="1264"/>
                    <a:pt x="16822" y="2987"/>
                    <a:pt x="17148" y="5113"/>
                  </a:cubicBezTo>
                  <a:cubicBezTo>
                    <a:pt x="16953" y="5055"/>
                    <a:pt x="16755" y="5055"/>
                    <a:pt x="16493" y="5055"/>
                  </a:cubicBezTo>
                  <a:lnTo>
                    <a:pt x="15708" y="5055"/>
                  </a:lnTo>
                  <a:cubicBezTo>
                    <a:pt x="15382" y="3618"/>
                    <a:pt x="13876" y="2527"/>
                    <a:pt x="12174" y="2527"/>
                  </a:cubicBezTo>
                  <a:lnTo>
                    <a:pt x="9295" y="2527"/>
                  </a:lnTo>
                  <a:cubicBezTo>
                    <a:pt x="7593" y="2527"/>
                    <a:pt x="6087" y="3618"/>
                    <a:pt x="5825" y="5055"/>
                  </a:cubicBezTo>
                  <a:lnTo>
                    <a:pt x="4974" y="5055"/>
                  </a:lnTo>
                  <a:cubicBezTo>
                    <a:pt x="4712" y="5055"/>
                    <a:pt x="4450" y="5055"/>
                    <a:pt x="4319" y="5113"/>
                  </a:cubicBezTo>
                  <a:cubicBezTo>
                    <a:pt x="4647" y="2987"/>
                    <a:pt x="6808" y="1264"/>
                    <a:pt x="9295" y="1264"/>
                  </a:cubicBezTo>
                  <a:close/>
                  <a:moveTo>
                    <a:pt x="12893" y="3906"/>
                  </a:moveTo>
                  <a:cubicBezTo>
                    <a:pt x="13745" y="4192"/>
                    <a:pt x="14399" y="4825"/>
                    <a:pt x="14399" y="5688"/>
                  </a:cubicBezTo>
                  <a:lnTo>
                    <a:pt x="14399" y="6204"/>
                  </a:lnTo>
                  <a:cubicBezTo>
                    <a:pt x="13550" y="5917"/>
                    <a:pt x="12893" y="5285"/>
                    <a:pt x="12893" y="4424"/>
                  </a:cubicBezTo>
                  <a:lnTo>
                    <a:pt x="12893" y="3906"/>
                  </a:lnTo>
                  <a:close/>
                  <a:moveTo>
                    <a:pt x="11453" y="3791"/>
                  </a:moveTo>
                  <a:lnTo>
                    <a:pt x="11453" y="4424"/>
                  </a:lnTo>
                  <a:cubicBezTo>
                    <a:pt x="11453" y="5514"/>
                    <a:pt x="10473" y="6262"/>
                    <a:pt x="9295" y="6262"/>
                  </a:cubicBezTo>
                  <a:lnTo>
                    <a:pt x="7201" y="6262"/>
                  </a:lnTo>
                  <a:lnTo>
                    <a:pt x="7201" y="5629"/>
                  </a:lnTo>
                  <a:cubicBezTo>
                    <a:pt x="7201" y="4539"/>
                    <a:pt x="8181" y="3791"/>
                    <a:pt x="9295" y="3791"/>
                  </a:cubicBezTo>
                  <a:close/>
                  <a:moveTo>
                    <a:pt x="5694" y="6262"/>
                  </a:moveTo>
                  <a:lnTo>
                    <a:pt x="5694" y="9938"/>
                  </a:lnTo>
                  <a:cubicBezTo>
                    <a:pt x="4909" y="9650"/>
                    <a:pt x="4255" y="9019"/>
                    <a:pt x="4255" y="8157"/>
                  </a:cubicBezTo>
                  <a:lnTo>
                    <a:pt x="4255" y="6951"/>
                  </a:lnTo>
                  <a:cubicBezTo>
                    <a:pt x="4255" y="6548"/>
                    <a:pt x="4581" y="6262"/>
                    <a:pt x="4974" y="6262"/>
                  </a:cubicBezTo>
                  <a:close/>
                  <a:moveTo>
                    <a:pt x="16493" y="6377"/>
                  </a:moveTo>
                  <a:cubicBezTo>
                    <a:pt x="16953" y="6377"/>
                    <a:pt x="17279" y="6663"/>
                    <a:pt x="17279" y="7008"/>
                  </a:cubicBezTo>
                  <a:lnTo>
                    <a:pt x="17279" y="8215"/>
                  </a:lnTo>
                  <a:cubicBezTo>
                    <a:pt x="17279" y="9019"/>
                    <a:pt x="16691" y="9709"/>
                    <a:pt x="15775" y="9995"/>
                  </a:cubicBezTo>
                  <a:lnTo>
                    <a:pt x="15775" y="6377"/>
                  </a:lnTo>
                  <a:close/>
                  <a:moveTo>
                    <a:pt x="12239" y="6262"/>
                  </a:moveTo>
                  <a:cubicBezTo>
                    <a:pt x="12762" y="6837"/>
                    <a:pt x="13550" y="7353"/>
                    <a:pt x="14399" y="7526"/>
                  </a:cubicBezTo>
                  <a:lnTo>
                    <a:pt x="14399" y="10743"/>
                  </a:lnTo>
                  <a:cubicBezTo>
                    <a:pt x="14399" y="11835"/>
                    <a:pt x="13419" y="12581"/>
                    <a:pt x="12239" y="12581"/>
                  </a:cubicBezTo>
                  <a:lnTo>
                    <a:pt x="9359" y="12581"/>
                  </a:lnTo>
                  <a:cubicBezTo>
                    <a:pt x="8181" y="12581"/>
                    <a:pt x="7265" y="11720"/>
                    <a:pt x="7265" y="10743"/>
                  </a:cubicBezTo>
                  <a:lnTo>
                    <a:pt x="7265" y="7582"/>
                  </a:lnTo>
                  <a:lnTo>
                    <a:pt x="9359" y="7582"/>
                  </a:lnTo>
                  <a:cubicBezTo>
                    <a:pt x="10537" y="7582"/>
                    <a:pt x="11584" y="7066"/>
                    <a:pt x="12239" y="6262"/>
                  </a:cubicBezTo>
                  <a:close/>
                  <a:moveTo>
                    <a:pt x="12960" y="13844"/>
                  </a:moveTo>
                  <a:cubicBezTo>
                    <a:pt x="13157" y="14189"/>
                    <a:pt x="13419" y="14534"/>
                    <a:pt x="13745" y="14763"/>
                  </a:cubicBezTo>
                  <a:lnTo>
                    <a:pt x="10799" y="17408"/>
                  </a:lnTo>
                  <a:lnTo>
                    <a:pt x="7724" y="14763"/>
                  </a:lnTo>
                  <a:cubicBezTo>
                    <a:pt x="8050" y="14534"/>
                    <a:pt x="8379" y="14189"/>
                    <a:pt x="8510" y="13844"/>
                  </a:cubicBezTo>
                  <a:cubicBezTo>
                    <a:pt x="8705" y="13903"/>
                    <a:pt x="9097" y="13903"/>
                    <a:pt x="9295" y="13903"/>
                  </a:cubicBezTo>
                  <a:lnTo>
                    <a:pt x="12174" y="13903"/>
                  </a:lnTo>
                  <a:cubicBezTo>
                    <a:pt x="12436" y="13903"/>
                    <a:pt x="12762" y="13903"/>
                    <a:pt x="12960" y="13844"/>
                  </a:cubicBezTo>
                  <a:close/>
                  <a:moveTo>
                    <a:pt x="6152" y="15167"/>
                  </a:moveTo>
                  <a:lnTo>
                    <a:pt x="10080" y="18556"/>
                  </a:lnTo>
                  <a:lnTo>
                    <a:pt x="10080" y="20280"/>
                  </a:lnTo>
                  <a:lnTo>
                    <a:pt x="1375" y="20280"/>
                  </a:lnTo>
                  <a:lnTo>
                    <a:pt x="1375" y="17063"/>
                  </a:lnTo>
                  <a:cubicBezTo>
                    <a:pt x="1375" y="15971"/>
                    <a:pt x="2356" y="15167"/>
                    <a:pt x="3534" y="15167"/>
                  </a:cubicBezTo>
                  <a:close/>
                  <a:moveTo>
                    <a:pt x="18000" y="15167"/>
                  </a:moveTo>
                  <a:cubicBezTo>
                    <a:pt x="19242" y="15167"/>
                    <a:pt x="20094" y="16027"/>
                    <a:pt x="20094" y="17063"/>
                  </a:cubicBezTo>
                  <a:lnTo>
                    <a:pt x="20094" y="20280"/>
                  </a:lnTo>
                  <a:lnTo>
                    <a:pt x="11453" y="20280"/>
                  </a:lnTo>
                  <a:lnTo>
                    <a:pt x="11453" y="18556"/>
                  </a:lnTo>
                  <a:lnTo>
                    <a:pt x="15382" y="15167"/>
                  </a:lnTo>
                  <a:close/>
                  <a:moveTo>
                    <a:pt x="9426" y="0"/>
                  </a:moveTo>
                  <a:cubicBezTo>
                    <a:pt x="5825" y="0"/>
                    <a:pt x="2946" y="2584"/>
                    <a:pt x="2946" y="5688"/>
                  </a:cubicBezTo>
                  <a:lnTo>
                    <a:pt x="2946" y="8215"/>
                  </a:lnTo>
                  <a:cubicBezTo>
                    <a:pt x="2946" y="9765"/>
                    <a:pt x="4255" y="11031"/>
                    <a:pt x="5890" y="11317"/>
                  </a:cubicBezTo>
                  <a:cubicBezTo>
                    <a:pt x="6021" y="12121"/>
                    <a:pt x="6546" y="12810"/>
                    <a:pt x="7265" y="13270"/>
                  </a:cubicBezTo>
                  <a:cubicBezTo>
                    <a:pt x="7201" y="13615"/>
                    <a:pt x="6872" y="13903"/>
                    <a:pt x="6480" y="13903"/>
                  </a:cubicBezTo>
                  <a:lnTo>
                    <a:pt x="3600" y="13903"/>
                  </a:lnTo>
                  <a:cubicBezTo>
                    <a:pt x="1637" y="13903"/>
                    <a:pt x="0" y="15338"/>
                    <a:pt x="0" y="17063"/>
                  </a:cubicBezTo>
                  <a:lnTo>
                    <a:pt x="0" y="20911"/>
                  </a:lnTo>
                  <a:cubicBezTo>
                    <a:pt x="0" y="21314"/>
                    <a:pt x="328" y="21600"/>
                    <a:pt x="721" y="21600"/>
                  </a:cubicBezTo>
                  <a:lnTo>
                    <a:pt x="20879" y="21600"/>
                  </a:lnTo>
                  <a:cubicBezTo>
                    <a:pt x="21272" y="21600"/>
                    <a:pt x="21600" y="21314"/>
                    <a:pt x="21600" y="20911"/>
                  </a:cubicBezTo>
                  <a:lnTo>
                    <a:pt x="21600" y="17063"/>
                  </a:lnTo>
                  <a:cubicBezTo>
                    <a:pt x="21600" y="15338"/>
                    <a:pt x="19963" y="13903"/>
                    <a:pt x="18000" y="13903"/>
                  </a:cubicBezTo>
                  <a:lnTo>
                    <a:pt x="15120" y="13903"/>
                  </a:lnTo>
                  <a:cubicBezTo>
                    <a:pt x="14728" y="13903"/>
                    <a:pt x="14399" y="13615"/>
                    <a:pt x="14399" y="13270"/>
                  </a:cubicBezTo>
                  <a:cubicBezTo>
                    <a:pt x="15120" y="12810"/>
                    <a:pt x="15644" y="12121"/>
                    <a:pt x="15775" y="11317"/>
                  </a:cubicBezTo>
                  <a:cubicBezTo>
                    <a:pt x="17410" y="11031"/>
                    <a:pt x="18718" y="9709"/>
                    <a:pt x="18718" y="8215"/>
                  </a:cubicBezTo>
                  <a:lnTo>
                    <a:pt x="18718" y="5688"/>
                  </a:lnTo>
                  <a:cubicBezTo>
                    <a:pt x="18718" y="2527"/>
                    <a:pt x="15775" y="0"/>
                    <a:pt x="1223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77" name="Google Shape;6277;p44"/>
            <p:cNvSpPr/>
            <p:nvPr/>
          </p:nvSpPr>
          <p:spPr>
            <a:xfrm>
              <a:off x="516128" y="720315"/>
              <a:ext cx="105594" cy="51606"/>
            </a:xfrm>
            <a:custGeom>
              <a:rect b="b" l="l" r="r" t="t"/>
              <a:pathLst>
                <a:path extrusionOk="0" h="21600" w="21600">
                  <a:moveTo>
                    <a:pt x="5286" y="0"/>
                  </a:moveTo>
                  <a:cubicBezTo>
                    <a:pt x="2407" y="0"/>
                    <a:pt x="0" y="4894"/>
                    <a:pt x="0" y="10784"/>
                  </a:cubicBezTo>
                  <a:cubicBezTo>
                    <a:pt x="0" y="16675"/>
                    <a:pt x="2407" y="21600"/>
                    <a:pt x="5286" y="21600"/>
                  </a:cubicBezTo>
                  <a:lnTo>
                    <a:pt x="15842" y="21600"/>
                  </a:lnTo>
                  <a:cubicBezTo>
                    <a:pt x="19193" y="21600"/>
                    <a:pt x="21600" y="16675"/>
                    <a:pt x="21600" y="10784"/>
                  </a:cubicBezTo>
                  <a:cubicBezTo>
                    <a:pt x="21600" y="4894"/>
                    <a:pt x="19193" y="0"/>
                    <a:pt x="158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6278" name="Google Shape;6278;p44"/>
          <p:cNvSpPr/>
          <p:nvPr/>
        </p:nvSpPr>
        <p:spPr>
          <a:xfrm>
            <a:off x="20703878" y="4557957"/>
            <a:ext cx="882132" cy="879825"/>
          </a:xfrm>
          <a:custGeom>
            <a:rect b="b" l="l" r="r" t="t"/>
            <a:pathLst>
              <a:path extrusionOk="0" h="21600" w="21600">
                <a:moveTo>
                  <a:pt x="10742" y="1267"/>
                </a:moveTo>
                <a:cubicBezTo>
                  <a:pt x="11834" y="1267"/>
                  <a:pt x="12638" y="2073"/>
                  <a:pt x="12638" y="3110"/>
                </a:cubicBezTo>
                <a:cubicBezTo>
                  <a:pt x="12638" y="4148"/>
                  <a:pt x="11776" y="4954"/>
                  <a:pt x="10742" y="4954"/>
                </a:cubicBezTo>
                <a:cubicBezTo>
                  <a:pt x="9708" y="4954"/>
                  <a:pt x="8904" y="4148"/>
                  <a:pt x="8904" y="3110"/>
                </a:cubicBezTo>
                <a:cubicBezTo>
                  <a:pt x="8904" y="2073"/>
                  <a:pt x="9708" y="1267"/>
                  <a:pt x="10742" y="1267"/>
                </a:cubicBezTo>
                <a:close/>
                <a:moveTo>
                  <a:pt x="10742" y="6336"/>
                </a:moveTo>
                <a:cubicBezTo>
                  <a:pt x="11259" y="6336"/>
                  <a:pt x="11719" y="6393"/>
                  <a:pt x="12178" y="6567"/>
                </a:cubicBezTo>
                <a:lnTo>
                  <a:pt x="10742" y="8466"/>
                </a:lnTo>
                <a:lnTo>
                  <a:pt x="9305" y="6567"/>
                </a:lnTo>
                <a:cubicBezTo>
                  <a:pt x="9766" y="6452"/>
                  <a:pt x="10226" y="6336"/>
                  <a:pt x="10742" y="6336"/>
                </a:cubicBezTo>
                <a:close/>
                <a:moveTo>
                  <a:pt x="7697" y="3744"/>
                </a:moveTo>
                <a:cubicBezTo>
                  <a:pt x="7811" y="4435"/>
                  <a:pt x="8156" y="4954"/>
                  <a:pt x="8616" y="5415"/>
                </a:cubicBezTo>
                <a:cubicBezTo>
                  <a:pt x="8444" y="5472"/>
                  <a:pt x="8271" y="5587"/>
                  <a:pt x="8100" y="5645"/>
                </a:cubicBezTo>
                <a:cubicBezTo>
                  <a:pt x="8100" y="5645"/>
                  <a:pt x="8041" y="5645"/>
                  <a:pt x="8041" y="5702"/>
                </a:cubicBezTo>
                <a:cubicBezTo>
                  <a:pt x="6203" y="6624"/>
                  <a:pt x="5054" y="8581"/>
                  <a:pt x="5054" y="10656"/>
                </a:cubicBezTo>
                <a:lnTo>
                  <a:pt x="5054" y="11348"/>
                </a:lnTo>
                <a:lnTo>
                  <a:pt x="3906" y="11348"/>
                </a:lnTo>
                <a:lnTo>
                  <a:pt x="4825" y="4205"/>
                </a:lnTo>
                <a:cubicBezTo>
                  <a:pt x="4883" y="3974"/>
                  <a:pt x="5169" y="3744"/>
                  <a:pt x="5399" y="3744"/>
                </a:cubicBezTo>
                <a:close/>
                <a:moveTo>
                  <a:pt x="8156" y="7143"/>
                </a:moveTo>
                <a:lnTo>
                  <a:pt x="10111" y="9735"/>
                </a:lnTo>
                <a:lnTo>
                  <a:pt x="10111" y="11404"/>
                </a:lnTo>
                <a:lnTo>
                  <a:pt x="6318" y="11404"/>
                </a:lnTo>
                <a:lnTo>
                  <a:pt x="6318" y="10772"/>
                </a:lnTo>
                <a:cubicBezTo>
                  <a:pt x="6318" y="9216"/>
                  <a:pt x="7007" y="7949"/>
                  <a:pt x="8156" y="7143"/>
                </a:cubicBezTo>
                <a:close/>
                <a:moveTo>
                  <a:pt x="13269" y="7143"/>
                </a:moveTo>
                <a:cubicBezTo>
                  <a:pt x="14418" y="7949"/>
                  <a:pt x="15165" y="9331"/>
                  <a:pt x="15165" y="10772"/>
                </a:cubicBezTo>
                <a:lnTo>
                  <a:pt x="15165" y="11404"/>
                </a:lnTo>
                <a:lnTo>
                  <a:pt x="11316" y="11404"/>
                </a:lnTo>
                <a:lnTo>
                  <a:pt x="11316" y="9735"/>
                </a:lnTo>
                <a:lnTo>
                  <a:pt x="13269" y="7143"/>
                </a:lnTo>
                <a:close/>
                <a:moveTo>
                  <a:pt x="16143" y="3744"/>
                </a:moveTo>
                <a:cubicBezTo>
                  <a:pt x="16429" y="3744"/>
                  <a:pt x="16659" y="3918"/>
                  <a:pt x="16717" y="4205"/>
                </a:cubicBezTo>
                <a:lnTo>
                  <a:pt x="17636" y="11404"/>
                </a:lnTo>
                <a:lnTo>
                  <a:pt x="16487" y="11404"/>
                </a:lnTo>
                <a:lnTo>
                  <a:pt x="16487" y="10713"/>
                </a:lnTo>
                <a:cubicBezTo>
                  <a:pt x="16487" y="8581"/>
                  <a:pt x="15280" y="6682"/>
                  <a:pt x="13557" y="5761"/>
                </a:cubicBezTo>
                <a:cubicBezTo>
                  <a:pt x="13557" y="5761"/>
                  <a:pt x="13499" y="5761"/>
                  <a:pt x="13499" y="5702"/>
                </a:cubicBezTo>
                <a:cubicBezTo>
                  <a:pt x="13327" y="5645"/>
                  <a:pt x="13097" y="5587"/>
                  <a:pt x="12983" y="5472"/>
                </a:cubicBezTo>
                <a:cubicBezTo>
                  <a:pt x="13327" y="5070"/>
                  <a:pt x="13728" y="4494"/>
                  <a:pt x="13843" y="3744"/>
                </a:cubicBezTo>
                <a:close/>
                <a:moveTo>
                  <a:pt x="19589" y="12614"/>
                </a:moveTo>
                <a:cubicBezTo>
                  <a:pt x="19933" y="12614"/>
                  <a:pt x="20220" y="12901"/>
                  <a:pt x="20220" y="13247"/>
                </a:cubicBezTo>
                <a:cubicBezTo>
                  <a:pt x="20220" y="13593"/>
                  <a:pt x="19933" y="13938"/>
                  <a:pt x="19589" y="13938"/>
                </a:cubicBezTo>
                <a:lnTo>
                  <a:pt x="1838" y="13938"/>
                </a:lnTo>
                <a:cubicBezTo>
                  <a:pt x="1493" y="13938"/>
                  <a:pt x="1205" y="13593"/>
                  <a:pt x="1205" y="13247"/>
                </a:cubicBezTo>
                <a:cubicBezTo>
                  <a:pt x="1205" y="12901"/>
                  <a:pt x="1493" y="12614"/>
                  <a:pt x="1838" y="12614"/>
                </a:cubicBezTo>
                <a:close/>
                <a:moveTo>
                  <a:pt x="18956" y="15205"/>
                </a:moveTo>
                <a:lnTo>
                  <a:pt x="18956" y="20331"/>
                </a:lnTo>
                <a:lnTo>
                  <a:pt x="2527" y="20331"/>
                </a:lnTo>
                <a:lnTo>
                  <a:pt x="2527" y="15205"/>
                </a:lnTo>
                <a:close/>
                <a:moveTo>
                  <a:pt x="10742" y="0"/>
                </a:moveTo>
                <a:cubicBezTo>
                  <a:pt x="9248" y="0"/>
                  <a:pt x="7985" y="1095"/>
                  <a:pt x="7697" y="2534"/>
                </a:cubicBezTo>
                <a:lnTo>
                  <a:pt x="5399" y="2534"/>
                </a:lnTo>
                <a:cubicBezTo>
                  <a:pt x="4480" y="2534"/>
                  <a:pt x="3791" y="3110"/>
                  <a:pt x="3561" y="3918"/>
                </a:cubicBezTo>
                <a:lnTo>
                  <a:pt x="3561" y="3974"/>
                </a:lnTo>
                <a:lnTo>
                  <a:pt x="2642" y="11404"/>
                </a:lnTo>
                <a:lnTo>
                  <a:pt x="1953" y="11404"/>
                </a:lnTo>
                <a:cubicBezTo>
                  <a:pt x="861" y="11404"/>
                  <a:pt x="0" y="12269"/>
                  <a:pt x="0" y="13247"/>
                </a:cubicBezTo>
                <a:cubicBezTo>
                  <a:pt x="0" y="14112"/>
                  <a:pt x="574" y="14744"/>
                  <a:pt x="1264" y="15090"/>
                </a:cubicBezTo>
                <a:lnTo>
                  <a:pt x="1264" y="20966"/>
                </a:lnTo>
                <a:cubicBezTo>
                  <a:pt x="1264" y="21311"/>
                  <a:pt x="1550" y="21600"/>
                  <a:pt x="1895" y="21600"/>
                </a:cubicBezTo>
                <a:lnTo>
                  <a:pt x="19645" y="21600"/>
                </a:lnTo>
                <a:cubicBezTo>
                  <a:pt x="20048" y="21600"/>
                  <a:pt x="20335" y="21311"/>
                  <a:pt x="20335" y="20966"/>
                </a:cubicBezTo>
                <a:lnTo>
                  <a:pt x="20335" y="15090"/>
                </a:lnTo>
                <a:cubicBezTo>
                  <a:pt x="21024" y="14744"/>
                  <a:pt x="21600" y="14112"/>
                  <a:pt x="21600" y="13247"/>
                </a:cubicBezTo>
                <a:cubicBezTo>
                  <a:pt x="21542" y="12269"/>
                  <a:pt x="20679" y="11404"/>
                  <a:pt x="19589" y="11404"/>
                </a:cubicBezTo>
                <a:lnTo>
                  <a:pt x="18900" y="11404"/>
                </a:lnTo>
                <a:lnTo>
                  <a:pt x="17922" y="3974"/>
                </a:lnTo>
                <a:lnTo>
                  <a:pt x="17922" y="3918"/>
                </a:lnTo>
                <a:cubicBezTo>
                  <a:pt x="17751" y="3110"/>
                  <a:pt x="16947" y="2534"/>
                  <a:pt x="16143" y="2534"/>
                </a:cubicBezTo>
                <a:lnTo>
                  <a:pt x="13843" y="2534"/>
                </a:lnTo>
                <a:cubicBezTo>
                  <a:pt x="13557" y="1095"/>
                  <a:pt x="12235" y="0"/>
                  <a:pt x="107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6279" name="Google Shape;6279;p44"/>
          <p:cNvGrpSpPr/>
          <p:nvPr/>
        </p:nvGrpSpPr>
        <p:grpSpPr>
          <a:xfrm>
            <a:off x="2797871" y="7144229"/>
            <a:ext cx="886826" cy="877442"/>
            <a:chOff x="0" y="0"/>
            <a:chExt cx="886825" cy="877440"/>
          </a:xfrm>
        </p:grpSpPr>
        <p:sp>
          <p:nvSpPr>
            <p:cNvPr id="6280" name="Google Shape;6280;p44"/>
            <p:cNvSpPr/>
            <p:nvPr/>
          </p:nvSpPr>
          <p:spPr>
            <a:xfrm>
              <a:off x="105593" y="307323"/>
              <a:ext cx="265103" cy="258102"/>
            </a:xfrm>
            <a:custGeom>
              <a:rect b="b" l="l" r="r" t="t"/>
              <a:pathLst>
                <a:path extrusionOk="0" h="21600" w="21600">
                  <a:moveTo>
                    <a:pt x="10897" y="0"/>
                  </a:moveTo>
                  <a:cubicBezTo>
                    <a:pt x="4781" y="0"/>
                    <a:pt x="0" y="4911"/>
                    <a:pt x="0" y="10800"/>
                  </a:cubicBezTo>
                  <a:cubicBezTo>
                    <a:pt x="0" y="16889"/>
                    <a:pt x="4781" y="21600"/>
                    <a:pt x="10897" y="21600"/>
                  </a:cubicBezTo>
                  <a:cubicBezTo>
                    <a:pt x="16819" y="21600"/>
                    <a:pt x="21600" y="16889"/>
                    <a:pt x="21600" y="10800"/>
                  </a:cubicBezTo>
                  <a:cubicBezTo>
                    <a:pt x="21600" y="4911"/>
                    <a:pt x="16819" y="0"/>
                    <a:pt x="108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81" name="Google Shape;6281;p44"/>
            <p:cNvSpPr/>
            <p:nvPr/>
          </p:nvSpPr>
          <p:spPr>
            <a:xfrm>
              <a:off x="419096" y="0"/>
              <a:ext cx="467729" cy="464523"/>
            </a:xfrm>
            <a:custGeom>
              <a:rect b="b" l="l" r="r" t="t"/>
              <a:pathLst>
                <a:path extrusionOk="0" h="21600" w="21532">
                  <a:moveTo>
                    <a:pt x="10734" y="4692"/>
                  </a:moveTo>
                  <a:cubicBezTo>
                    <a:pt x="12784" y="4692"/>
                    <a:pt x="14189" y="6326"/>
                    <a:pt x="14189" y="8182"/>
                  </a:cubicBezTo>
                  <a:cubicBezTo>
                    <a:pt x="14189" y="9602"/>
                    <a:pt x="13541" y="10800"/>
                    <a:pt x="12352" y="11347"/>
                  </a:cubicBezTo>
                  <a:cubicBezTo>
                    <a:pt x="12030" y="11454"/>
                    <a:pt x="11920" y="11891"/>
                    <a:pt x="11920" y="12327"/>
                  </a:cubicBezTo>
                  <a:cubicBezTo>
                    <a:pt x="11920" y="12981"/>
                    <a:pt x="11382" y="13529"/>
                    <a:pt x="10734" y="13529"/>
                  </a:cubicBezTo>
                  <a:cubicBezTo>
                    <a:pt x="10086" y="13529"/>
                    <a:pt x="9544" y="12981"/>
                    <a:pt x="9544" y="12327"/>
                  </a:cubicBezTo>
                  <a:cubicBezTo>
                    <a:pt x="9544" y="10911"/>
                    <a:pt x="10192" y="9820"/>
                    <a:pt x="11272" y="9166"/>
                  </a:cubicBezTo>
                  <a:cubicBezTo>
                    <a:pt x="11704" y="8837"/>
                    <a:pt x="11920" y="8511"/>
                    <a:pt x="11920" y="8075"/>
                  </a:cubicBezTo>
                  <a:cubicBezTo>
                    <a:pt x="11920" y="7420"/>
                    <a:pt x="11382" y="6763"/>
                    <a:pt x="10734" y="6763"/>
                  </a:cubicBezTo>
                  <a:cubicBezTo>
                    <a:pt x="10086" y="6763"/>
                    <a:pt x="9544" y="7420"/>
                    <a:pt x="9544" y="8075"/>
                  </a:cubicBezTo>
                  <a:cubicBezTo>
                    <a:pt x="9544" y="8729"/>
                    <a:pt x="9003" y="9273"/>
                    <a:pt x="8248" y="9273"/>
                  </a:cubicBezTo>
                  <a:cubicBezTo>
                    <a:pt x="7600" y="9273"/>
                    <a:pt x="7059" y="8729"/>
                    <a:pt x="7059" y="8075"/>
                  </a:cubicBezTo>
                  <a:cubicBezTo>
                    <a:pt x="7059" y="6326"/>
                    <a:pt x="8680" y="4692"/>
                    <a:pt x="10734" y="4692"/>
                  </a:cubicBezTo>
                  <a:close/>
                  <a:moveTo>
                    <a:pt x="10734" y="14183"/>
                  </a:moveTo>
                  <a:cubicBezTo>
                    <a:pt x="11382" y="14183"/>
                    <a:pt x="11920" y="14727"/>
                    <a:pt x="11920" y="15381"/>
                  </a:cubicBezTo>
                  <a:cubicBezTo>
                    <a:pt x="11920" y="16146"/>
                    <a:pt x="11382" y="16690"/>
                    <a:pt x="10734" y="16690"/>
                  </a:cubicBezTo>
                  <a:cubicBezTo>
                    <a:pt x="10086" y="16690"/>
                    <a:pt x="9544" y="16146"/>
                    <a:pt x="9544" y="15381"/>
                  </a:cubicBezTo>
                  <a:cubicBezTo>
                    <a:pt x="9544" y="14727"/>
                    <a:pt x="10086" y="14183"/>
                    <a:pt x="10734" y="14183"/>
                  </a:cubicBezTo>
                  <a:close/>
                  <a:moveTo>
                    <a:pt x="10840" y="0"/>
                  </a:moveTo>
                  <a:cubicBezTo>
                    <a:pt x="5009" y="0"/>
                    <a:pt x="148" y="4910"/>
                    <a:pt x="148" y="10800"/>
                  </a:cubicBezTo>
                  <a:cubicBezTo>
                    <a:pt x="148" y="12656"/>
                    <a:pt x="580" y="14401"/>
                    <a:pt x="1553" y="16146"/>
                  </a:cubicBezTo>
                  <a:lnTo>
                    <a:pt x="42" y="19966"/>
                  </a:lnTo>
                  <a:cubicBezTo>
                    <a:pt x="-68" y="20291"/>
                    <a:pt x="42" y="20727"/>
                    <a:pt x="364" y="21164"/>
                  </a:cubicBezTo>
                  <a:cubicBezTo>
                    <a:pt x="580" y="21382"/>
                    <a:pt x="1122" y="21600"/>
                    <a:pt x="1553" y="21600"/>
                  </a:cubicBezTo>
                  <a:lnTo>
                    <a:pt x="5979" y="20402"/>
                  </a:lnTo>
                  <a:cubicBezTo>
                    <a:pt x="7491" y="21275"/>
                    <a:pt x="9112" y="21600"/>
                    <a:pt x="10840" y="21600"/>
                  </a:cubicBezTo>
                  <a:cubicBezTo>
                    <a:pt x="16781" y="21600"/>
                    <a:pt x="21532" y="16583"/>
                    <a:pt x="21532" y="10800"/>
                  </a:cubicBezTo>
                  <a:cubicBezTo>
                    <a:pt x="21532" y="4799"/>
                    <a:pt x="16671" y="0"/>
                    <a:pt x="108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82" name="Google Shape;6282;p44"/>
            <p:cNvSpPr/>
            <p:nvPr/>
          </p:nvSpPr>
          <p:spPr>
            <a:xfrm>
              <a:off x="0" y="553659"/>
              <a:ext cx="469215" cy="323781"/>
            </a:xfrm>
            <a:custGeom>
              <a:rect b="b" l="l" r="r" t="t"/>
              <a:pathLst>
                <a:path extrusionOk="0" h="21600" w="21600">
                  <a:moveTo>
                    <a:pt x="4645" y="0"/>
                  </a:moveTo>
                  <a:cubicBezTo>
                    <a:pt x="1944" y="2817"/>
                    <a:pt x="0" y="7516"/>
                    <a:pt x="0" y="12837"/>
                  </a:cubicBezTo>
                  <a:lnTo>
                    <a:pt x="0" y="19876"/>
                  </a:lnTo>
                  <a:cubicBezTo>
                    <a:pt x="216" y="20815"/>
                    <a:pt x="758" y="21600"/>
                    <a:pt x="1405" y="21600"/>
                  </a:cubicBezTo>
                  <a:lnTo>
                    <a:pt x="20414" y="21600"/>
                  </a:lnTo>
                  <a:cubicBezTo>
                    <a:pt x="21062" y="21600"/>
                    <a:pt x="21600" y="20815"/>
                    <a:pt x="21600" y="19876"/>
                  </a:cubicBezTo>
                  <a:lnTo>
                    <a:pt x="21600" y="12837"/>
                  </a:lnTo>
                  <a:cubicBezTo>
                    <a:pt x="21600" y="7516"/>
                    <a:pt x="19872" y="2976"/>
                    <a:pt x="17065" y="0"/>
                  </a:cubicBezTo>
                  <a:cubicBezTo>
                    <a:pt x="15553" y="2663"/>
                    <a:pt x="13284" y="4228"/>
                    <a:pt x="10802" y="4228"/>
                  </a:cubicBezTo>
                  <a:cubicBezTo>
                    <a:pt x="8426" y="4228"/>
                    <a:pt x="6157" y="2663"/>
                    <a:pt x="46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283" name="Google Shape;6283;p44"/>
          <p:cNvGrpSpPr/>
          <p:nvPr/>
        </p:nvGrpSpPr>
        <p:grpSpPr>
          <a:xfrm>
            <a:off x="2801359" y="8250432"/>
            <a:ext cx="881664" cy="885708"/>
            <a:chOff x="-1" y="0"/>
            <a:chExt cx="881662" cy="885707"/>
          </a:xfrm>
        </p:grpSpPr>
        <p:sp>
          <p:nvSpPr>
            <p:cNvPr id="6284" name="Google Shape;6284;p44"/>
            <p:cNvSpPr/>
            <p:nvPr/>
          </p:nvSpPr>
          <p:spPr>
            <a:xfrm>
              <a:off x="78685" y="131359"/>
              <a:ext cx="152509" cy="152509"/>
            </a:xfrm>
            <a:custGeom>
              <a:rect b="b" l="l" r="r" t="t"/>
              <a:pathLst>
                <a:path extrusionOk="0" h="21600" w="21600">
                  <a:moveTo>
                    <a:pt x="10969" y="0"/>
                  </a:moveTo>
                  <a:cubicBezTo>
                    <a:pt x="4978" y="0"/>
                    <a:pt x="0" y="4989"/>
                    <a:pt x="0" y="10969"/>
                  </a:cubicBezTo>
                  <a:cubicBezTo>
                    <a:pt x="0" y="16949"/>
                    <a:pt x="4978" y="21600"/>
                    <a:pt x="10969" y="21600"/>
                  </a:cubicBezTo>
                  <a:cubicBezTo>
                    <a:pt x="16949" y="21600"/>
                    <a:pt x="21600" y="16949"/>
                    <a:pt x="21600" y="10969"/>
                  </a:cubicBezTo>
                  <a:cubicBezTo>
                    <a:pt x="21600" y="4989"/>
                    <a:pt x="16949" y="0"/>
                    <a:pt x="10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85" name="Google Shape;6285;p44"/>
            <p:cNvSpPr/>
            <p:nvPr/>
          </p:nvSpPr>
          <p:spPr>
            <a:xfrm>
              <a:off x="256959" y="0"/>
              <a:ext cx="366004" cy="311048"/>
            </a:xfrm>
            <a:custGeom>
              <a:rect b="b" l="l" r="r" t="t"/>
              <a:pathLst>
                <a:path extrusionOk="0" h="21600" w="21600">
                  <a:moveTo>
                    <a:pt x="4570" y="0"/>
                  </a:moveTo>
                  <a:cubicBezTo>
                    <a:pt x="1938" y="0"/>
                    <a:pt x="0" y="2441"/>
                    <a:pt x="0" y="5538"/>
                  </a:cubicBezTo>
                  <a:lnTo>
                    <a:pt x="0" y="9287"/>
                  </a:lnTo>
                  <a:cubicBezTo>
                    <a:pt x="0" y="12219"/>
                    <a:pt x="2079" y="14500"/>
                    <a:pt x="4570" y="14500"/>
                  </a:cubicBezTo>
                  <a:lnTo>
                    <a:pt x="10108" y="14500"/>
                  </a:lnTo>
                  <a:lnTo>
                    <a:pt x="15786" y="21181"/>
                  </a:lnTo>
                  <a:cubicBezTo>
                    <a:pt x="16137" y="21486"/>
                    <a:pt x="16542" y="21600"/>
                    <a:pt x="16933" y="21600"/>
                  </a:cubicBezTo>
                  <a:cubicBezTo>
                    <a:pt x="17161" y="21600"/>
                    <a:pt x="17381" y="21564"/>
                    <a:pt x="17583" y="21507"/>
                  </a:cubicBezTo>
                  <a:cubicBezTo>
                    <a:pt x="18137" y="21181"/>
                    <a:pt x="18414" y="20364"/>
                    <a:pt x="18414" y="19873"/>
                  </a:cubicBezTo>
                  <a:lnTo>
                    <a:pt x="18414" y="14174"/>
                  </a:lnTo>
                  <a:cubicBezTo>
                    <a:pt x="20216" y="13357"/>
                    <a:pt x="21600" y="11402"/>
                    <a:pt x="21600" y="8962"/>
                  </a:cubicBezTo>
                  <a:lnTo>
                    <a:pt x="21600" y="5538"/>
                  </a:lnTo>
                  <a:cubicBezTo>
                    <a:pt x="21600" y="2441"/>
                    <a:pt x="19385" y="0"/>
                    <a:pt x="170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86" name="Google Shape;6286;p44"/>
            <p:cNvSpPr/>
            <p:nvPr/>
          </p:nvSpPr>
          <p:spPr>
            <a:xfrm>
              <a:off x="-1" y="309707"/>
              <a:ext cx="412645" cy="571830"/>
            </a:xfrm>
            <a:custGeom>
              <a:rect b="b" l="l" r="r" t="t"/>
              <a:pathLst>
                <a:path extrusionOk="0" h="21600" w="21106">
                  <a:moveTo>
                    <a:pt x="12423" y="12672"/>
                  </a:moveTo>
                  <a:lnTo>
                    <a:pt x="13863" y="15685"/>
                  </a:lnTo>
                  <a:lnTo>
                    <a:pt x="4382" y="15685"/>
                  </a:lnTo>
                  <a:lnTo>
                    <a:pt x="5224" y="12936"/>
                  </a:lnTo>
                  <a:lnTo>
                    <a:pt x="5224" y="12672"/>
                  </a:lnTo>
                  <a:close/>
                  <a:moveTo>
                    <a:pt x="5224" y="0"/>
                  </a:moveTo>
                  <a:cubicBezTo>
                    <a:pt x="4024" y="0"/>
                    <a:pt x="3064" y="619"/>
                    <a:pt x="2703" y="1418"/>
                  </a:cubicBezTo>
                  <a:lnTo>
                    <a:pt x="63" y="10191"/>
                  </a:lnTo>
                  <a:cubicBezTo>
                    <a:pt x="-295" y="11519"/>
                    <a:pt x="905" y="12672"/>
                    <a:pt x="2584" y="12672"/>
                  </a:cubicBezTo>
                  <a:lnTo>
                    <a:pt x="63" y="20382"/>
                  </a:lnTo>
                  <a:cubicBezTo>
                    <a:pt x="-177" y="20914"/>
                    <a:pt x="303" y="21355"/>
                    <a:pt x="905" y="21532"/>
                  </a:cubicBezTo>
                  <a:cubicBezTo>
                    <a:pt x="1034" y="21566"/>
                    <a:pt x="1160" y="21580"/>
                    <a:pt x="1282" y="21580"/>
                  </a:cubicBezTo>
                  <a:cubicBezTo>
                    <a:pt x="1830" y="21580"/>
                    <a:pt x="2287" y="21277"/>
                    <a:pt x="2584" y="20914"/>
                  </a:cubicBezTo>
                  <a:lnTo>
                    <a:pt x="3662" y="17721"/>
                  </a:lnTo>
                  <a:lnTo>
                    <a:pt x="14704" y="17721"/>
                  </a:lnTo>
                  <a:lnTo>
                    <a:pt x="15904" y="20115"/>
                  </a:lnTo>
                  <a:cubicBezTo>
                    <a:pt x="16300" y="21071"/>
                    <a:pt x="17363" y="21600"/>
                    <a:pt x="18395" y="21600"/>
                  </a:cubicBezTo>
                  <a:cubicBezTo>
                    <a:pt x="18608" y="21600"/>
                    <a:pt x="18818" y="21577"/>
                    <a:pt x="19023" y="21532"/>
                  </a:cubicBezTo>
                  <a:cubicBezTo>
                    <a:pt x="20463" y="21355"/>
                    <a:pt x="21305" y="20205"/>
                    <a:pt x="21065" y="19229"/>
                  </a:cubicBezTo>
                  <a:lnTo>
                    <a:pt x="17104" y="10368"/>
                  </a:lnTo>
                  <a:cubicBezTo>
                    <a:pt x="16864" y="9482"/>
                    <a:pt x="15782" y="8951"/>
                    <a:pt x="14582" y="8951"/>
                  </a:cubicBezTo>
                  <a:lnTo>
                    <a:pt x="11825" y="8951"/>
                  </a:lnTo>
                  <a:cubicBezTo>
                    <a:pt x="11105" y="8951"/>
                    <a:pt x="10503" y="8506"/>
                    <a:pt x="10503" y="7974"/>
                  </a:cubicBezTo>
                  <a:cubicBezTo>
                    <a:pt x="10503" y="7353"/>
                    <a:pt x="11105" y="6911"/>
                    <a:pt x="11825" y="6911"/>
                  </a:cubicBezTo>
                  <a:lnTo>
                    <a:pt x="15782" y="6911"/>
                  </a:lnTo>
                  <a:cubicBezTo>
                    <a:pt x="17222" y="6911"/>
                    <a:pt x="18422" y="6025"/>
                    <a:pt x="18422" y="4962"/>
                  </a:cubicBezTo>
                  <a:cubicBezTo>
                    <a:pt x="18422" y="3809"/>
                    <a:pt x="17222" y="2923"/>
                    <a:pt x="15782" y="2923"/>
                  </a:cubicBezTo>
                  <a:lnTo>
                    <a:pt x="8583" y="2923"/>
                  </a:lnTo>
                  <a:lnTo>
                    <a:pt x="7624" y="1063"/>
                  </a:lnTo>
                  <a:cubicBezTo>
                    <a:pt x="7262" y="442"/>
                    <a:pt x="6302" y="0"/>
                    <a:pt x="52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87" name="Google Shape;6287;p44"/>
            <p:cNvSpPr/>
            <p:nvPr/>
          </p:nvSpPr>
          <p:spPr>
            <a:xfrm>
              <a:off x="648802" y="131359"/>
              <a:ext cx="152435" cy="152509"/>
            </a:xfrm>
            <a:custGeom>
              <a:rect b="b" l="l" r="r" t="t"/>
              <a:pathLst>
                <a:path extrusionOk="0" h="21600" w="21600">
                  <a:moveTo>
                    <a:pt x="10636" y="0"/>
                  </a:moveTo>
                  <a:cubicBezTo>
                    <a:pt x="4653" y="0"/>
                    <a:pt x="0" y="4989"/>
                    <a:pt x="0" y="10969"/>
                  </a:cubicBezTo>
                  <a:cubicBezTo>
                    <a:pt x="0" y="16949"/>
                    <a:pt x="4653" y="21600"/>
                    <a:pt x="10636" y="21600"/>
                  </a:cubicBezTo>
                  <a:cubicBezTo>
                    <a:pt x="16619" y="21600"/>
                    <a:pt x="21600" y="16949"/>
                    <a:pt x="21600" y="10969"/>
                  </a:cubicBezTo>
                  <a:cubicBezTo>
                    <a:pt x="21600" y="4989"/>
                    <a:pt x="16619" y="0"/>
                    <a:pt x="106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88" name="Google Shape;6288;p44"/>
            <p:cNvSpPr/>
            <p:nvPr/>
          </p:nvSpPr>
          <p:spPr>
            <a:xfrm>
              <a:off x="468689" y="312015"/>
              <a:ext cx="412972" cy="573692"/>
            </a:xfrm>
            <a:custGeom>
              <a:rect b="b" l="l" r="r" t="t"/>
              <a:pathLst>
                <a:path extrusionOk="0" h="21600" w="21123">
                  <a:moveTo>
                    <a:pt x="15809" y="12544"/>
                  </a:moveTo>
                  <a:lnTo>
                    <a:pt x="15809" y="12807"/>
                  </a:lnTo>
                  <a:lnTo>
                    <a:pt x="16651" y="15547"/>
                  </a:lnTo>
                  <a:lnTo>
                    <a:pt x="7289" y="15547"/>
                  </a:lnTo>
                  <a:lnTo>
                    <a:pt x="8610" y="12544"/>
                  </a:lnTo>
                  <a:close/>
                  <a:moveTo>
                    <a:pt x="15809" y="0"/>
                  </a:moveTo>
                  <a:cubicBezTo>
                    <a:pt x="14731" y="0"/>
                    <a:pt x="13890" y="443"/>
                    <a:pt x="13410" y="1060"/>
                  </a:cubicBezTo>
                  <a:lnTo>
                    <a:pt x="12450" y="3003"/>
                  </a:lnTo>
                  <a:lnTo>
                    <a:pt x="5251" y="3003"/>
                  </a:lnTo>
                  <a:cubicBezTo>
                    <a:pt x="3811" y="3003"/>
                    <a:pt x="2611" y="3886"/>
                    <a:pt x="2611" y="4946"/>
                  </a:cubicBezTo>
                  <a:cubicBezTo>
                    <a:pt x="2611" y="6095"/>
                    <a:pt x="3811" y="6979"/>
                    <a:pt x="5251" y="6979"/>
                  </a:cubicBezTo>
                  <a:lnTo>
                    <a:pt x="9212" y="6979"/>
                  </a:lnTo>
                  <a:cubicBezTo>
                    <a:pt x="9932" y="6979"/>
                    <a:pt x="10530" y="7419"/>
                    <a:pt x="10530" y="7949"/>
                  </a:cubicBezTo>
                  <a:cubicBezTo>
                    <a:pt x="10530" y="8479"/>
                    <a:pt x="9932" y="8921"/>
                    <a:pt x="9212" y="8921"/>
                  </a:cubicBezTo>
                  <a:lnTo>
                    <a:pt x="6451" y="8921"/>
                  </a:lnTo>
                  <a:cubicBezTo>
                    <a:pt x="5251" y="8921"/>
                    <a:pt x="4291" y="9451"/>
                    <a:pt x="3929" y="10335"/>
                  </a:cubicBezTo>
                  <a:lnTo>
                    <a:pt x="90" y="19169"/>
                  </a:lnTo>
                  <a:cubicBezTo>
                    <a:pt x="-268" y="20229"/>
                    <a:pt x="452" y="21289"/>
                    <a:pt x="2010" y="21552"/>
                  </a:cubicBezTo>
                  <a:cubicBezTo>
                    <a:pt x="2177" y="21578"/>
                    <a:pt x="2356" y="21592"/>
                    <a:pt x="2539" y="21592"/>
                  </a:cubicBezTo>
                  <a:cubicBezTo>
                    <a:pt x="3651" y="21592"/>
                    <a:pt x="4923" y="21115"/>
                    <a:pt x="5129" y="20052"/>
                  </a:cubicBezTo>
                  <a:lnTo>
                    <a:pt x="6329" y="17666"/>
                  </a:lnTo>
                  <a:lnTo>
                    <a:pt x="17371" y="17666"/>
                  </a:lnTo>
                  <a:lnTo>
                    <a:pt x="18449" y="20846"/>
                  </a:lnTo>
                  <a:cubicBezTo>
                    <a:pt x="18647" y="21283"/>
                    <a:pt x="19169" y="21600"/>
                    <a:pt x="19751" y="21600"/>
                  </a:cubicBezTo>
                  <a:cubicBezTo>
                    <a:pt x="19877" y="21600"/>
                    <a:pt x="20003" y="21583"/>
                    <a:pt x="20128" y="21552"/>
                  </a:cubicBezTo>
                  <a:cubicBezTo>
                    <a:pt x="20852" y="21376"/>
                    <a:pt x="21332" y="20846"/>
                    <a:pt x="20970" y="20316"/>
                  </a:cubicBezTo>
                  <a:lnTo>
                    <a:pt x="18449" y="12721"/>
                  </a:lnTo>
                  <a:cubicBezTo>
                    <a:pt x="20128" y="12544"/>
                    <a:pt x="21332" y="11394"/>
                    <a:pt x="21092" y="10158"/>
                  </a:cubicBezTo>
                  <a:lnTo>
                    <a:pt x="18331" y="1413"/>
                  </a:lnTo>
                  <a:cubicBezTo>
                    <a:pt x="18091" y="530"/>
                    <a:pt x="17009" y="0"/>
                    <a:pt x="1580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289" name="Google Shape;6289;p44"/>
          <p:cNvGrpSpPr/>
          <p:nvPr/>
        </p:nvGrpSpPr>
        <p:grpSpPr>
          <a:xfrm>
            <a:off x="2800218" y="9321414"/>
            <a:ext cx="882132" cy="882058"/>
            <a:chOff x="0" y="74"/>
            <a:chExt cx="882131" cy="882057"/>
          </a:xfrm>
        </p:grpSpPr>
        <p:sp>
          <p:nvSpPr>
            <p:cNvPr id="6290" name="Google Shape;6290;p44"/>
            <p:cNvSpPr/>
            <p:nvPr/>
          </p:nvSpPr>
          <p:spPr>
            <a:xfrm>
              <a:off x="333163" y="74"/>
              <a:ext cx="211114" cy="204114"/>
            </a:xfrm>
            <a:custGeom>
              <a:rect b="b" l="l" r="r" t="t"/>
              <a:pathLst>
                <a:path extrusionOk="0" h="21600" w="21600">
                  <a:moveTo>
                    <a:pt x="10804" y="0"/>
                  </a:moveTo>
                  <a:cubicBezTo>
                    <a:pt x="4800" y="0"/>
                    <a:pt x="0" y="4712"/>
                    <a:pt x="0" y="10670"/>
                  </a:cubicBezTo>
                  <a:cubicBezTo>
                    <a:pt x="0" y="16880"/>
                    <a:pt x="4800" y="21600"/>
                    <a:pt x="10804" y="21600"/>
                  </a:cubicBezTo>
                  <a:cubicBezTo>
                    <a:pt x="16800" y="21600"/>
                    <a:pt x="21600" y="16880"/>
                    <a:pt x="21600" y="10670"/>
                  </a:cubicBezTo>
                  <a:cubicBezTo>
                    <a:pt x="21600" y="4712"/>
                    <a:pt x="16800" y="0"/>
                    <a:pt x="1080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91" name="Google Shape;6291;p44"/>
            <p:cNvSpPr/>
            <p:nvPr/>
          </p:nvSpPr>
          <p:spPr>
            <a:xfrm>
              <a:off x="77445" y="466905"/>
              <a:ext cx="206422" cy="204114"/>
            </a:xfrm>
            <a:custGeom>
              <a:rect b="b" l="l" r="r" t="t"/>
              <a:pathLst>
                <a:path extrusionOk="0" h="21600" w="21600">
                  <a:moveTo>
                    <a:pt x="10800" y="0"/>
                  </a:moveTo>
                  <a:cubicBezTo>
                    <a:pt x="4909" y="0"/>
                    <a:pt x="0" y="4965"/>
                    <a:pt x="0" y="10678"/>
                  </a:cubicBezTo>
                  <a:cubicBezTo>
                    <a:pt x="0" y="16635"/>
                    <a:pt x="4909" y="21600"/>
                    <a:pt x="10800" y="21600"/>
                  </a:cubicBezTo>
                  <a:cubicBezTo>
                    <a:pt x="16691" y="21600"/>
                    <a:pt x="21600" y="16635"/>
                    <a:pt x="21600" y="10678"/>
                  </a:cubicBezTo>
                  <a:cubicBezTo>
                    <a:pt x="21600" y="4965"/>
                    <a:pt x="1669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92" name="Google Shape;6292;p44"/>
            <p:cNvSpPr/>
            <p:nvPr/>
          </p:nvSpPr>
          <p:spPr>
            <a:xfrm>
              <a:off x="598264" y="469288"/>
              <a:ext cx="204114" cy="204039"/>
            </a:xfrm>
            <a:custGeom>
              <a:rect b="b" l="l" r="r" t="t"/>
              <a:pathLst>
                <a:path extrusionOk="0" h="21600" w="21600">
                  <a:moveTo>
                    <a:pt x="10678" y="0"/>
                  </a:moveTo>
                  <a:cubicBezTo>
                    <a:pt x="4965" y="0"/>
                    <a:pt x="0" y="4966"/>
                    <a:pt x="0" y="10926"/>
                  </a:cubicBezTo>
                  <a:cubicBezTo>
                    <a:pt x="0" y="16634"/>
                    <a:pt x="4965" y="21600"/>
                    <a:pt x="10678" y="21600"/>
                  </a:cubicBezTo>
                  <a:cubicBezTo>
                    <a:pt x="16635" y="21600"/>
                    <a:pt x="21600" y="16634"/>
                    <a:pt x="21600" y="10926"/>
                  </a:cubicBezTo>
                  <a:cubicBezTo>
                    <a:pt x="21600" y="4966"/>
                    <a:pt x="16635" y="0"/>
                    <a:pt x="106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93" name="Google Shape;6293;p44"/>
            <p:cNvSpPr/>
            <p:nvPr/>
          </p:nvSpPr>
          <p:spPr>
            <a:xfrm>
              <a:off x="0" y="668635"/>
              <a:ext cx="363621" cy="213496"/>
            </a:xfrm>
            <a:custGeom>
              <a:rect b="b" l="l" r="r" t="t"/>
              <a:pathLst>
                <a:path extrusionOk="0" h="21600" w="21600">
                  <a:moveTo>
                    <a:pt x="3623" y="0"/>
                  </a:moveTo>
                  <a:cubicBezTo>
                    <a:pt x="1535" y="3330"/>
                    <a:pt x="0" y="8076"/>
                    <a:pt x="0" y="13531"/>
                  </a:cubicBezTo>
                  <a:lnTo>
                    <a:pt x="0" y="18993"/>
                  </a:lnTo>
                  <a:cubicBezTo>
                    <a:pt x="0" y="20417"/>
                    <a:pt x="699" y="21600"/>
                    <a:pt x="1535" y="21600"/>
                  </a:cubicBezTo>
                  <a:lnTo>
                    <a:pt x="19928" y="21600"/>
                  </a:lnTo>
                  <a:cubicBezTo>
                    <a:pt x="20906" y="21600"/>
                    <a:pt x="21600" y="20417"/>
                    <a:pt x="21600" y="18993"/>
                  </a:cubicBezTo>
                  <a:lnTo>
                    <a:pt x="21600" y="13531"/>
                  </a:lnTo>
                  <a:cubicBezTo>
                    <a:pt x="21600" y="8310"/>
                    <a:pt x="20207" y="3330"/>
                    <a:pt x="17840" y="0"/>
                  </a:cubicBezTo>
                  <a:cubicBezTo>
                    <a:pt x="16168" y="3564"/>
                    <a:pt x="13660" y="5937"/>
                    <a:pt x="10731" y="5937"/>
                  </a:cubicBezTo>
                  <a:cubicBezTo>
                    <a:pt x="7945" y="5937"/>
                    <a:pt x="5295" y="3564"/>
                    <a:pt x="36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94" name="Google Shape;6294;p44"/>
            <p:cNvSpPr/>
            <p:nvPr/>
          </p:nvSpPr>
          <p:spPr>
            <a:xfrm>
              <a:off x="258101" y="199495"/>
              <a:ext cx="365929" cy="215806"/>
            </a:xfrm>
            <a:custGeom>
              <a:rect b="b" l="l" r="r" t="t"/>
              <a:pathLst>
                <a:path extrusionOk="0" h="21600" w="21600">
                  <a:moveTo>
                    <a:pt x="3736" y="0"/>
                  </a:moveTo>
                  <a:cubicBezTo>
                    <a:pt x="1521" y="3287"/>
                    <a:pt x="0" y="8214"/>
                    <a:pt x="0" y="13379"/>
                  </a:cubicBezTo>
                  <a:lnTo>
                    <a:pt x="0" y="19014"/>
                  </a:lnTo>
                  <a:cubicBezTo>
                    <a:pt x="0" y="20422"/>
                    <a:pt x="690" y="21600"/>
                    <a:pt x="1521" y="21600"/>
                  </a:cubicBezTo>
                  <a:lnTo>
                    <a:pt x="19938" y="21600"/>
                  </a:lnTo>
                  <a:cubicBezTo>
                    <a:pt x="20910" y="21600"/>
                    <a:pt x="21600" y="20422"/>
                    <a:pt x="21600" y="19014"/>
                  </a:cubicBezTo>
                  <a:lnTo>
                    <a:pt x="21600" y="13379"/>
                  </a:lnTo>
                  <a:cubicBezTo>
                    <a:pt x="21600" y="8214"/>
                    <a:pt x="20215" y="3287"/>
                    <a:pt x="17864" y="0"/>
                  </a:cubicBezTo>
                  <a:cubicBezTo>
                    <a:pt x="16202" y="3518"/>
                    <a:pt x="13569" y="5866"/>
                    <a:pt x="10800" y="5866"/>
                  </a:cubicBezTo>
                  <a:cubicBezTo>
                    <a:pt x="8031" y="5866"/>
                    <a:pt x="5262" y="3518"/>
                    <a:pt x="37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95" name="Google Shape;6295;p44"/>
            <p:cNvSpPr/>
            <p:nvPr/>
          </p:nvSpPr>
          <p:spPr>
            <a:xfrm>
              <a:off x="518510" y="668635"/>
              <a:ext cx="363621" cy="213496"/>
            </a:xfrm>
            <a:custGeom>
              <a:rect b="b" l="l" r="r" t="t"/>
              <a:pathLst>
                <a:path extrusionOk="0" h="21600" w="21600">
                  <a:moveTo>
                    <a:pt x="3623" y="0"/>
                  </a:moveTo>
                  <a:cubicBezTo>
                    <a:pt x="1393" y="3330"/>
                    <a:pt x="0" y="8310"/>
                    <a:pt x="0" y="13531"/>
                  </a:cubicBezTo>
                  <a:lnTo>
                    <a:pt x="0" y="18993"/>
                  </a:lnTo>
                  <a:cubicBezTo>
                    <a:pt x="0" y="20417"/>
                    <a:pt x="694" y="21600"/>
                    <a:pt x="1531" y="21600"/>
                  </a:cubicBezTo>
                  <a:lnTo>
                    <a:pt x="19928" y="21600"/>
                  </a:lnTo>
                  <a:cubicBezTo>
                    <a:pt x="20906" y="21600"/>
                    <a:pt x="21600" y="20417"/>
                    <a:pt x="21600" y="18993"/>
                  </a:cubicBezTo>
                  <a:lnTo>
                    <a:pt x="21600" y="13531"/>
                  </a:lnTo>
                  <a:cubicBezTo>
                    <a:pt x="21600" y="8310"/>
                    <a:pt x="20207" y="3330"/>
                    <a:pt x="17836" y="0"/>
                  </a:cubicBezTo>
                  <a:cubicBezTo>
                    <a:pt x="16164" y="3564"/>
                    <a:pt x="13655" y="5937"/>
                    <a:pt x="10731" y="5937"/>
                  </a:cubicBezTo>
                  <a:cubicBezTo>
                    <a:pt x="7945" y="5937"/>
                    <a:pt x="5295" y="3564"/>
                    <a:pt x="36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96" name="Google Shape;6296;p44"/>
            <p:cNvSpPr/>
            <p:nvPr/>
          </p:nvSpPr>
          <p:spPr>
            <a:xfrm>
              <a:off x="323780" y="466905"/>
              <a:ext cx="229879" cy="192348"/>
            </a:xfrm>
            <a:custGeom>
              <a:rect b="b" l="l" r="r" t="t"/>
              <a:pathLst>
                <a:path extrusionOk="0" h="21600" w="21600">
                  <a:moveTo>
                    <a:pt x="8376" y="0"/>
                  </a:moveTo>
                  <a:lnTo>
                    <a:pt x="8376" y="7376"/>
                  </a:lnTo>
                  <a:lnTo>
                    <a:pt x="0" y="17385"/>
                  </a:lnTo>
                  <a:cubicBezTo>
                    <a:pt x="1539" y="18707"/>
                    <a:pt x="1980" y="19233"/>
                    <a:pt x="3303" y="21600"/>
                  </a:cubicBezTo>
                  <a:lnTo>
                    <a:pt x="10803" y="13171"/>
                  </a:lnTo>
                  <a:lnTo>
                    <a:pt x="18297" y="21600"/>
                  </a:lnTo>
                  <a:cubicBezTo>
                    <a:pt x="19396" y="20020"/>
                    <a:pt x="20501" y="18707"/>
                    <a:pt x="21600" y="17653"/>
                  </a:cubicBezTo>
                  <a:lnTo>
                    <a:pt x="13224" y="7376"/>
                  </a:lnTo>
                  <a:lnTo>
                    <a:pt x="1322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297" name="Google Shape;6297;p44"/>
          <p:cNvGrpSpPr/>
          <p:nvPr/>
        </p:nvGrpSpPr>
        <p:grpSpPr>
          <a:xfrm>
            <a:off x="8426452" y="7143671"/>
            <a:ext cx="774232" cy="878561"/>
            <a:chOff x="-1" y="74"/>
            <a:chExt cx="774231" cy="878559"/>
          </a:xfrm>
        </p:grpSpPr>
        <p:sp>
          <p:nvSpPr>
            <p:cNvPr id="6298" name="Google Shape;6298;p44"/>
            <p:cNvSpPr/>
            <p:nvPr/>
          </p:nvSpPr>
          <p:spPr>
            <a:xfrm>
              <a:off x="255718" y="414109"/>
              <a:ext cx="258102" cy="154891"/>
            </a:xfrm>
            <a:custGeom>
              <a:rect b="b" l="l" r="r" t="t"/>
              <a:pathLst>
                <a:path extrusionOk="0" h="21600" w="21600">
                  <a:moveTo>
                    <a:pt x="10800" y="0"/>
                  </a:moveTo>
                  <a:cubicBezTo>
                    <a:pt x="4911" y="0"/>
                    <a:pt x="0" y="8183"/>
                    <a:pt x="0" y="17997"/>
                  </a:cubicBezTo>
                  <a:lnTo>
                    <a:pt x="0" y="21600"/>
                  </a:lnTo>
                  <a:lnTo>
                    <a:pt x="21600" y="21600"/>
                  </a:lnTo>
                  <a:lnTo>
                    <a:pt x="21600" y="17997"/>
                  </a:lnTo>
                  <a:cubicBezTo>
                    <a:pt x="21600" y="8183"/>
                    <a:pt x="16689"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299" name="Google Shape;6299;p44"/>
            <p:cNvSpPr/>
            <p:nvPr/>
          </p:nvSpPr>
          <p:spPr>
            <a:xfrm>
              <a:off x="330780" y="259292"/>
              <a:ext cx="105595" cy="105595"/>
            </a:xfrm>
            <a:custGeom>
              <a:rect b="b" l="l" r="r" t="t"/>
              <a:pathLst>
                <a:path extrusionOk="0" h="21600" w="21600">
                  <a:moveTo>
                    <a:pt x="11044" y="0"/>
                  </a:moveTo>
                  <a:cubicBezTo>
                    <a:pt x="4814" y="0"/>
                    <a:pt x="0" y="4798"/>
                    <a:pt x="0" y="11044"/>
                  </a:cubicBezTo>
                  <a:cubicBezTo>
                    <a:pt x="0" y="16802"/>
                    <a:pt x="4814" y="21600"/>
                    <a:pt x="11044" y="21600"/>
                  </a:cubicBezTo>
                  <a:cubicBezTo>
                    <a:pt x="16802" y="21600"/>
                    <a:pt x="21600" y="16802"/>
                    <a:pt x="21600" y="11044"/>
                  </a:cubicBezTo>
                  <a:cubicBezTo>
                    <a:pt x="21600" y="4798"/>
                    <a:pt x="16802" y="0"/>
                    <a:pt x="110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00" name="Google Shape;6300;p44"/>
            <p:cNvSpPr/>
            <p:nvPr/>
          </p:nvSpPr>
          <p:spPr>
            <a:xfrm>
              <a:off x="-1" y="74"/>
              <a:ext cx="774231" cy="878559"/>
            </a:xfrm>
            <a:custGeom>
              <a:rect b="b" l="l" r="r" t="t"/>
              <a:pathLst>
                <a:path extrusionOk="0" h="21600" w="21600">
                  <a:moveTo>
                    <a:pt x="10735" y="5046"/>
                  </a:moveTo>
                  <a:cubicBezTo>
                    <a:pt x="12305" y="5046"/>
                    <a:pt x="13614" y="6201"/>
                    <a:pt x="13614" y="7585"/>
                  </a:cubicBezTo>
                  <a:cubicBezTo>
                    <a:pt x="13614" y="8219"/>
                    <a:pt x="13288" y="8795"/>
                    <a:pt x="12829" y="9315"/>
                  </a:cubicBezTo>
                  <a:cubicBezTo>
                    <a:pt x="14597" y="10064"/>
                    <a:pt x="15775" y="11563"/>
                    <a:pt x="15775" y="13352"/>
                  </a:cubicBezTo>
                  <a:lnTo>
                    <a:pt x="15775" y="14680"/>
                  </a:lnTo>
                  <a:cubicBezTo>
                    <a:pt x="15775" y="15026"/>
                    <a:pt x="15446" y="15313"/>
                    <a:pt x="15054" y="15313"/>
                  </a:cubicBezTo>
                  <a:lnTo>
                    <a:pt x="6415" y="15313"/>
                  </a:lnTo>
                  <a:cubicBezTo>
                    <a:pt x="5956" y="15313"/>
                    <a:pt x="5630" y="15026"/>
                    <a:pt x="5630" y="14680"/>
                  </a:cubicBezTo>
                  <a:lnTo>
                    <a:pt x="5630" y="13352"/>
                  </a:lnTo>
                  <a:cubicBezTo>
                    <a:pt x="5630" y="11563"/>
                    <a:pt x="6872" y="10064"/>
                    <a:pt x="8574" y="9315"/>
                  </a:cubicBezTo>
                  <a:cubicBezTo>
                    <a:pt x="8117" y="8911"/>
                    <a:pt x="7855" y="8334"/>
                    <a:pt x="7855" y="7585"/>
                  </a:cubicBezTo>
                  <a:cubicBezTo>
                    <a:pt x="7855" y="6201"/>
                    <a:pt x="9164" y="5046"/>
                    <a:pt x="10735" y="5046"/>
                  </a:cubicBezTo>
                  <a:close/>
                  <a:moveTo>
                    <a:pt x="10768" y="0"/>
                  </a:moveTo>
                  <a:cubicBezTo>
                    <a:pt x="10654" y="0"/>
                    <a:pt x="10539" y="29"/>
                    <a:pt x="10408" y="86"/>
                  </a:cubicBezTo>
                  <a:cubicBezTo>
                    <a:pt x="8235" y="1181"/>
                    <a:pt x="6120" y="1719"/>
                    <a:pt x="3987" y="1719"/>
                  </a:cubicBezTo>
                  <a:cubicBezTo>
                    <a:pt x="2971" y="1719"/>
                    <a:pt x="1951" y="1596"/>
                    <a:pt x="916" y="1355"/>
                  </a:cubicBezTo>
                  <a:cubicBezTo>
                    <a:pt x="835" y="1320"/>
                    <a:pt x="754" y="1305"/>
                    <a:pt x="677" y="1305"/>
                  </a:cubicBezTo>
                  <a:cubicBezTo>
                    <a:pt x="505" y="1305"/>
                    <a:pt x="353" y="1373"/>
                    <a:pt x="262" y="1413"/>
                  </a:cubicBezTo>
                  <a:cubicBezTo>
                    <a:pt x="66" y="1529"/>
                    <a:pt x="0" y="1701"/>
                    <a:pt x="0" y="1932"/>
                  </a:cubicBezTo>
                  <a:lnTo>
                    <a:pt x="0" y="9200"/>
                  </a:lnTo>
                  <a:cubicBezTo>
                    <a:pt x="0" y="14910"/>
                    <a:pt x="4321" y="20044"/>
                    <a:pt x="10604" y="21600"/>
                  </a:cubicBezTo>
                  <a:lnTo>
                    <a:pt x="10932" y="21600"/>
                  </a:lnTo>
                  <a:cubicBezTo>
                    <a:pt x="17150" y="19985"/>
                    <a:pt x="21600" y="14910"/>
                    <a:pt x="21600" y="9200"/>
                  </a:cubicBezTo>
                  <a:lnTo>
                    <a:pt x="21600" y="1932"/>
                  </a:lnTo>
                  <a:cubicBezTo>
                    <a:pt x="21600" y="1701"/>
                    <a:pt x="21534" y="1529"/>
                    <a:pt x="21338" y="1413"/>
                  </a:cubicBezTo>
                  <a:cubicBezTo>
                    <a:pt x="21112" y="1373"/>
                    <a:pt x="20950" y="1305"/>
                    <a:pt x="20804" y="1305"/>
                  </a:cubicBezTo>
                  <a:cubicBezTo>
                    <a:pt x="20740" y="1305"/>
                    <a:pt x="20680" y="1320"/>
                    <a:pt x="20617" y="1355"/>
                  </a:cubicBezTo>
                  <a:cubicBezTo>
                    <a:pt x="19558" y="1604"/>
                    <a:pt x="18511" y="1730"/>
                    <a:pt x="17470" y="1730"/>
                  </a:cubicBezTo>
                  <a:cubicBezTo>
                    <a:pt x="15363" y="1730"/>
                    <a:pt x="13273" y="1207"/>
                    <a:pt x="11127" y="86"/>
                  </a:cubicBezTo>
                  <a:cubicBezTo>
                    <a:pt x="10996" y="29"/>
                    <a:pt x="10882" y="0"/>
                    <a:pt x="1076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301" name="Google Shape;6301;p44"/>
          <p:cNvGrpSpPr/>
          <p:nvPr/>
        </p:nvGrpSpPr>
        <p:grpSpPr>
          <a:xfrm>
            <a:off x="8368962" y="8255720"/>
            <a:ext cx="882355" cy="875061"/>
            <a:chOff x="0" y="0"/>
            <a:chExt cx="882354" cy="875060"/>
          </a:xfrm>
        </p:grpSpPr>
        <p:sp>
          <p:nvSpPr>
            <p:cNvPr id="6302" name="Google Shape;6302;p44"/>
            <p:cNvSpPr/>
            <p:nvPr/>
          </p:nvSpPr>
          <p:spPr>
            <a:xfrm>
              <a:off x="0" y="462140"/>
              <a:ext cx="157199" cy="412920"/>
            </a:xfrm>
            <a:custGeom>
              <a:rect b="b" l="l" r="r" t="t"/>
              <a:pathLst>
                <a:path extrusionOk="0" h="21600" w="21600">
                  <a:moveTo>
                    <a:pt x="3868" y="0"/>
                  </a:moveTo>
                  <a:cubicBezTo>
                    <a:pt x="1617" y="0"/>
                    <a:pt x="0" y="615"/>
                    <a:pt x="0" y="1352"/>
                  </a:cubicBezTo>
                  <a:lnTo>
                    <a:pt x="0" y="20248"/>
                  </a:lnTo>
                  <a:cubicBezTo>
                    <a:pt x="0" y="21109"/>
                    <a:pt x="1617" y="21600"/>
                    <a:pt x="3868" y="21600"/>
                  </a:cubicBezTo>
                  <a:lnTo>
                    <a:pt x="10959" y="21600"/>
                  </a:lnTo>
                  <a:cubicBezTo>
                    <a:pt x="17088" y="21600"/>
                    <a:pt x="21600" y="19757"/>
                    <a:pt x="21600" y="17673"/>
                  </a:cubicBezTo>
                  <a:lnTo>
                    <a:pt x="21600" y="4051"/>
                  </a:lnTo>
                  <a:cubicBezTo>
                    <a:pt x="21600" y="1718"/>
                    <a:pt x="16760" y="0"/>
                    <a:pt x="109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03" name="Google Shape;6303;p44"/>
            <p:cNvSpPr/>
            <p:nvPr/>
          </p:nvSpPr>
          <p:spPr>
            <a:xfrm>
              <a:off x="159507" y="0"/>
              <a:ext cx="567809" cy="478598"/>
            </a:xfrm>
            <a:custGeom>
              <a:rect b="b" l="l" r="r" t="t"/>
              <a:pathLst>
                <a:path extrusionOk="0" h="21600" w="21600">
                  <a:moveTo>
                    <a:pt x="10711" y="2117"/>
                  </a:moveTo>
                  <a:cubicBezTo>
                    <a:pt x="11246" y="2117"/>
                    <a:pt x="11694" y="2645"/>
                    <a:pt x="11694" y="3280"/>
                  </a:cubicBezTo>
                  <a:lnTo>
                    <a:pt x="11694" y="4762"/>
                  </a:lnTo>
                  <a:cubicBezTo>
                    <a:pt x="12408" y="4974"/>
                    <a:pt x="12943" y="5505"/>
                    <a:pt x="13478" y="6248"/>
                  </a:cubicBezTo>
                  <a:cubicBezTo>
                    <a:pt x="13835" y="6775"/>
                    <a:pt x="13835" y="7411"/>
                    <a:pt x="13388" y="7834"/>
                  </a:cubicBezTo>
                  <a:cubicBezTo>
                    <a:pt x="13192" y="7972"/>
                    <a:pt x="12983" y="8053"/>
                    <a:pt x="12776" y="8053"/>
                  </a:cubicBezTo>
                  <a:cubicBezTo>
                    <a:pt x="12510" y="8053"/>
                    <a:pt x="12252" y="7921"/>
                    <a:pt x="12051" y="7622"/>
                  </a:cubicBezTo>
                  <a:cubicBezTo>
                    <a:pt x="11654" y="7075"/>
                    <a:pt x="11209" y="6759"/>
                    <a:pt x="10824" y="6759"/>
                  </a:cubicBezTo>
                  <a:cubicBezTo>
                    <a:pt x="10688" y="6759"/>
                    <a:pt x="10561" y="6799"/>
                    <a:pt x="10444" y="6883"/>
                  </a:cubicBezTo>
                  <a:cubicBezTo>
                    <a:pt x="10175" y="6987"/>
                    <a:pt x="9818" y="7518"/>
                    <a:pt x="9818" y="7942"/>
                  </a:cubicBezTo>
                  <a:cubicBezTo>
                    <a:pt x="9818" y="8577"/>
                    <a:pt x="10266" y="9104"/>
                    <a:pt x="10801" y="9104"/>
                  </a:cubicBezTo>
                  <a:cubicBezTo>
                    <a:pt x="12495" y="9104"/>
                    <a:pt x="13745" y="10694"/>
                    <a:pt x="13745" y="12600"/>
                  </a:cubicBezTo>
                  <a:cubicBezTo>
                    <a:pt x="13745" y="13974"/>
                    <a:pt x="13031" y="15245"/>
                    <a:pt x="11960" y="15668"/>
                  </a:cubicBezTo>
                  <a:lnTo>
                    <a:pt x="11782" y="15668"/>
                  </a:lnTo>
                  <a:lnTo>
                    <a:pt x="11782" y="17046"/>
                  </a:lnTo>
                  <a:cubicBezTo>
                    <a:pt x="11782" y="17681"/>
                    <a:pt x="11337" y="18212"/>
                    <a:pt x="10801" y="18212"/>
                  </a:cubicBezTo>
                  <a:cubicBezTo>
                    <a:pt x="10266" y="18212"/>
                    <a:pt x="9818" y="17681"/>
                    <a:pt x="9818" y="17046"/>
                  </a:cubicBezTo>
                  <a:lnTo>
                    <a:pt x="9818" y="15668"/>
                  </a:lnTo>
                  <a:cubicBezTo>
                    <a:pt x="9283" y="15456"/>
                    <a:pt x="8835" y="15245"/>
                    <a:pt x="8391" y="14609"/>
                  </a:cubicBezTo>
                  <a:cubicBezTo>
                    <a:pt x="8034" y="14294"/>
                    <a:pt x="7943" y="13447"/>
                    <a:pt x="8391" y="13023"/>
                  </a:cubicBezTo>
                  <a:cubicBezTo>
                    <a:pt x="8535" y="12852"/>
                    <a:pt x="8804" y="12744"/>
                    <a:pt x="9082" y="12744"/>
                  </a:cubicBezTo>
                  <a:cubicBezTo>
                    <a:pt x="9320" y="12744"/>
                    <a:pt x="9563" y="12825"/>
                    <a:pt x="9731" y="13023"/>
                  </a:cubicBezTo>
                  <a:cubicBezTo>
                    <a:pt x="10054" y="13406"/>
                    <a:pt x="10422" y="13679"/>
                    <a:pt x="10773" y="13679"/>
                  </a:cubicBezTo>
                  <a:cubicBezTo>
                    <a:pt x="10906" y="13679"/>
                    <a:pt x="11034" y="13638"/>
                    <a:pt x="11158" y="13551"/>
                  </a:cubicBezTo>
                  <a:cubicBezTo>
                    <a:pt x="11515" y="13447"/>
                    <a:pt x="11694" y="12916"/>
                    <a:pt x="11694" y="12492"/>
                  </a:cubicBezTo>
                  <a:cubicBezTo>
                    <a:pt x="11694" y="11857"/>
                    <a:pt x="11246" y="11329"/>
                    <a:pt x="10711" y="11329"/>
                  </a:cubicBezTo>
                  <a:cubicBezTo>
                    <a:pt x="9014" y="11329"/>
                    <a:pt x="7765" y="9740"/>
                    <a:pt x="7765" y="7942"/>
                  </a:cubicBezTo>
                  <a:cubicBezTo>
                    <a:pt x="7765" y="6564"/>
                    <a:pt x="8569" y="5293"/>
                    <a:pt x="9731" y="4762"/>
                  </a:cubicBezTo>
                  <a:lnTo>
                    <a:pt x="9731" y="3280"/>
                  </a:lnTo>
                  <a:cubicBezTo>
                    <a:pt x="9731" y="2645"/>
                    <a:pt x="10175" y="2117"/>
                    <a:pt x="10711" y="2117"/>
                  </a:cubicBezTo>
                  <a:close/>
                  <a:moveTo>
                    <a:pt x="10801" y="0"/>
                  </a:moveTo>
                  <a:cubicBezTo>
                    <a:pt x="4909" y="0"/>
                    <a:pt x="0" y="5824"/>
                    <a:pt x="0" y="12811"/>
                  </a:cubicBezTo>
                  <a:cubicBezTo>
                    <a:pt x="0" y="15245"/>
                    <a:pt x="538" y="17577"/>
                    <a:pt x="1518" y="19587"/>
                  </a:cubicBezTo>
                  <a:cubicBezTo>
                    <a:pt x="2858" y="18636"/>
                    <a:pt x="4374" y="18212"/>
                    <a:pt x="5892" y="18212"/>
                  </a:cubicBezTo>
                  <a:cubicBezTo>
                    <a:pt x="6079" y="18192"/>
                    <a:pt x="6269" y="18182"/>
                    <a:pt x="6456" y="18182"/>
                  </a:cubicBezTo>
                  <a:cubicBezTo>
                    <a:pt x="8317" y="18182"/>
                    <a:pt x="10161" y="19126"/>
                    <a:pt x="11782" y="20857"/>
                  </a:cubicBezTo>
                  <a:lnTo>
                    <a:pt x="16691" y="20857"/>
                  </a:lnTo>
                  <a:cubicBezTo>
                    <a:pt x="17405" y="20857"/>
                    <a:pt x="18028" y="21177"/>
                    <a:pt x="18654" y="21600"/>
                  </a:cubicBezTo>
                  <a:cubicBezTo>
                    <a:pt x="20439" y="19271"/>
                    <a:pt x="21600" y="16092"/>
                    <a:pt x="21600" y="12811"/>
                  </a:cubicBezTo>
                  <a:cubicBezTo>
                    <a:pt x="21600" y="5824"/>
                    <a:pt x="16691"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04" name="Google Shape;6304;p44"/>
            <p:cNvSpPr/>
            <p:nvPr/>
          </p:nvSpPr>
          <p:spPr>
            <a:xfrm>
              <a:off x="208804" y="446875"/>
              <a:ext cx="673550" cy="374196"/>
            </a:xfrm>
            <a:custGeom>
              <a:rect b="b" l="l" r="r" t="t"/>
              <a:pathLst>
                <a:path extrusionOk="0" h="21600" w="21382">
                  <a:moveTo>
                    <a:pt x="3362" y="0"/>
                  </a:moveTo>
                  <a:cubicBezTo>
                    <a:pt x="2170" y="0"/>
                    <a:pt x="983" y="688"/>
                    <a:pt x="0" y="1964"/>
                  </a:cubicBezTo>
                  <a:lnTo>
                    <a:pt x="0" y="21600"/>
                  </a:lnTo>
                  <a:lnTo>
                    <a:pt x="12364" y="21600"/>
                  </a:lnTo>
                  <a:cubicBezTo>
                    <a:pt x="14002" y="21600"/>
                    <a:pt x="15342" y="20113"/>
                    <a:pt x="16312" y="17809"/>
                  </a:cubicBezTo>
                  <a:lnTo>
                    <a:pt x="21078" y="5352"/>
                  </a:lnTo>
                  <a:cubicBezTo>
                    <a:pt x="21600" y="3998"/>
                    <a:pt x="21451" y="2102"/>
                    <a:pt x="20631" y="1152"/>
                  </a:cubicBezTo>
                  <a:cubicBezTo>
                    <a:pt x="20409" y="950"/>
                    <a:pt x="20134" y="843"/>
                    <a:pt x="19853" y="843"/>
                  </a:cubicBezTo>
                  <a:cubicBezTo>
                    <a:pt x="19375" y="843"/>
                    <a:pt x="18872" y="1152"/>
                    <a:pt x="18546" y="1831"/>
                  </a:cubicBezTo>
                  <a:lnTo>
                    <a:pt x="14078" y="11718"/>
                  </a:lnTo>
                  <a:cubicBezTo>
                    <a:pt x="13780" y="12393"/>
                    <a:pt x="13108" y="12801"/>
                    <a:pt x="12811" y="12801"/>
                  </a:cubicBezTo>
                  <a:lnTo>
                    <a:pt x="7373" y="12801"/>
                  </a:lnTo>
                  <a:cubicBezTo>
                    <a:pt x="6853" y="12801"/>
                    <a:pt x="6480" y="12122"/>
                    <a:pt x="6480" y="11309"/>
                  </a:cubicBezTo>
                  <a:cubicBezTo>
                    <a:pt x="6480" y="10364"/>
                    <a:pt x="6853" y="9685"/>
                    <a:pt x="7373" y="9685"/>
                  </a:cubicBezTo>
                  <a:lnTo>
                    <a:pt x="12288" y="9685"/>
                  </a:lnTo>
                  <a:cubicBezTo>
                    <a:pt x="13182" y="9685"/>
                    <a:pt x="14002" y="8331"/>
                    <a:pt x="14002" y="6706"/>
                  </a:cubicBezTo>
                  <a:cubicBezTo>
                    <a:pt x="14002" y="4943"/>
                    <a:pt x="13182" y="3589"/>
                    <a:pt x="12288" y="3589"/>
                  </a:cubicBezTo>
                  <a:lnTo>
                    <a:pt x="7896" y="3589"/>
                  </a:lnTo>
                  <a:cubicBezTo>
                    <a:pt x="7522" y="3589"/>
                    <a:pt x="7300" y="3185"/>
                    <a:pt x="7002" y="2644"/>
                  </a:cubicBezTo>
                  <a:cubicBezTo>
                    <a:pt x="6555" y="1831"/>
                    <a:pt x="5957" y="1290"/>
                    <a:pt x="5437" y="748"/>
                  </a:cubicBezTo>
                  <a:cubicBezTo>
                    <a:pt x="4773" y="241"/>
                    <a:pt x="4066" y="0"/>
                    <a:pt x="336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305" name="Google Shape;6305;p44"/>
          <p:cNvGrpSpPr/>
          <p:nvPr/>
        </p:nvGrpSpPr>
        <p:grpSpPr>
          <a:xfrm>
            <a:off x="8371309" y="9322527"/>
            <a:ext cx="881058" cy="879826"/>
            <a:chOff x="0" y="0"/>
            <a:chExt cx="881057" cy="879825"/>
          </a:xfrm>
        </p:grpSpPr>
        <p:sp>
          <p:nvSpPr>
            <p:cNvPr id="6306" name="Google Shape;6306;p44"/>
            <p:cNvSpPr/>
            <p:nvPr/>
          </p:nvSpPr>
          <p:spPr>
            <a:xfrm>
              <a:off x="0" y="0"/>
              <a:ext cx="654562" cy="668637"/>
            </a:xfrm>
            <a:custGeom>
              <a:rect b="b" l="l" r="r" t="t"/>
              <a:pathLst>
                <a:path extrusionOk="0" h="21600" w="21600">
                  <a:moveTo>
                    <a:pt x="11149" y="0"/>
                  </a:moveTo>
                  <a:cubicBezTo>
                    <a:pt x="5033" y="0"/>
                    <a:pt x="0" y="4852"/>
                    <a:pt x="0" y="10840"/>
                  </a:cubicBezTo>
                  <a:cubicBezTo>
                    <a:pt x="0" y="16750"/>
                    <a:pt x="5033" y="21600"/>
                    <a:pt x="11149" y="21600"/>
                  </a:cubicBezTo>
                  <a:cubicBezTo>
                    <a:pt x="15872" y="21600"/>
                    <a:pt x="20052" y="18569"/>
                    <a:pt x="21600" y="14400"/>
                  </a:cubicBezTo>
                  <a:cubicBezTo>
                    <a:pt x="21214" y="14097"/>
                    <a:pt x="20747" y="13568"/>
                    <a:pt x="20362" y="13265"/>
                  </a:cubicBezTo>
                  <a:lnTo>
                    <a:pt x="18425" y="13265"/>
                  </a:lnTo>
                  <a:cubicBezTo>
                    <a:pt x="17341" y="16219"/>
                    <a:pt x="14555" y="18266"/>
                    <a:pt x="11225" y="18266"/>
                  </a:cubicBezTo>
                  <a:cubicBezTo>
                    <a:pt x="6969" y="18266"/>
                    <a:pt x="3639" y="14855"/>
                    <a:pt x="3639" y="10840"/>
                  </a:cubicBezTo>
                  <a:cubicBezTo>
                    <a:pt x="3639" y="6745"/>
                    <a:pt x="7045" y="3337"/>
                    <a:pt x="11225" y="3337"/>
                  </a:cubicBezTo>
                  <a:cubicBezTo>
                    <a:pt x="14555" y="3337"/>
                    <a:pt x="17341" y="5381"/>
                    <a:pt x="18425" y="8338"/>
                  </a:cubicBezTo>
                  <a:lnTo>
                    <a:pt x="20362" y="8338"/>
                  </a:lnTo>
                  <a:cubicBezTo>
                    <a:pt x="20747" y="7958"/>
                    <a:pt x="21214" y="7429"/>
                    <a:pt x="21600" y="7200"/>
                  </a:cubicBezTo>
                  <a:cubicBezTo>
                    <a:pt x="20052" y="3033"/>
                    <a:pt x="16027" y="0"/>
                    <a:pt x="111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07" name="Google Shape;6307;p44"/>
            <p:cNvSpPr/>
            <p:nvPr/>
          </p:nvSpPr>
          <p:spPr>
            <a:xfrm>
              <a:off x="314398" y="203294"/>
              <a:ext cx="566659" cy="260783"/>
            </a:xfrm>
            <a:custGeom>
              <a:rect b="b" l="l" r="r" t="t"/>
              <a:pathLst>
                <a:path extrusionOk="0" h="21600" w="21469">
                  <a:moveTo>
                    <a:pt x="20480" y="0"/>
                  </a:moveTo>
                  <a:cubicBezTo>
                    <a:pt x="20401" y="0"/>
                    <a:pt x="20328" y="25"/>
                    <a:pt x="20266" y="68"/>
                  </a:cubicBezTo>
                  <a:lnTo>
                    <a:pt x="14310" y="4540"/>
                  </a:lnTo>
                  <a:cubicBezTo>
                    <a:pt x="14222" y="4540"/>
                    <a:pt x="14132" y="4731"/>
                    <a:pt x="13954" y="4928"/>
                  </a:cubicBezTo>
                  <a:lnTo>
                    <a:pt x="12355" y="8623"/>
                  </a:lnTo>
                  <a:lnTo>
                    <a:pt x="976" y="8623"/>
                  </a:lnTo>
                  <a:cubicBezTo>
                    <a:pt x="443" y="8623"/>
                    <a:pt x="0" y="9591"/>
                    <a:pt x="0" y="10757"/>
                  </a:cubicBezTo>
                  <a:cubicBezTo>
                    <a:pt x="0" y="12120"/>
                    <a:pt x="443" y="13088"/>
                    <a:pt x="976" y="13088"/>
                  </a:cubicBezTo>
                  <a:lnTo>
                    <a:pt x="12355" y="13088"/>
                  </a:lnTo>
                  <a:lnTo>
                    <a:pt x="13954" y="16585"/>
                  </a:lnTo>
                  <a:cubicBezTo>
                    <a:pt x="14132" y="16974"/>
                    <a:pt x="14222" y="17171"/>
                    <a:pt x="14310" y="17171"/>
                  </a:cubicBezTo>
                  <a:lnTo>
                    <a:pt x="20266" y="21446"/>
                  </a:lnTo>
                  <a:cubicBezTo>
                    <a:pt x="20339" y="21551"/>
                    <a:pt x="20429" y="21600"/>
                    <a:pt x="20522" y="21600"/>
                  </a:cubicBezTo>
                  <a:cubicBezTo>
                    <a:pt x="20768" y="21600"/>
                    <a:pt x="21050" y="21285"/>
                    <a:pt x="21245" y="20860"/>
                  </a:cubicBezTo>
                  <a:cubicBezTo>
                    <a:pt x="21422" y="20083"/>
                    <a:pt x="21600" y="19114"/>
                    <a:pt x="21332" y="18337"/>
                  </a:cubicBezTo>
                  <a:lnTo>
                    <a:pt x="19555" y="10757"/>
                  </a:lnTo>
                  <a:lnTo>
                    <a:pt x="21332" y="3374"/>
                  </a:lnTo>
                  <a:cubicBezTo>
                    <a:pt x="21600" y="2399"/>
                    <a:pt x="21422" y="1431"/>
                    <a:pt x="21245" y="845"/>
                  </a:cubicBezTo>
                  <a:cubicBezTo>
                    <a:pt x="21039" y="253"/>
                    <a:pt x="20731" y="0"/>
                    <a:pt x="2048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08" name="Google Shape;6308;p44"/>
            <p:cNvSpPr/>
            <p:nvPr/>
          </p:nvSpPr>
          <p:spPr>
            <a:xfrm>
              <a:off x="58679" y="692093"/>
              <a:ext cx="563043" cy="187732"/>
            </a:xfrm>
            <a:custGeom>
              <a:rect b="b" l="l" r="r" t="t"/>
              <a:pathLst>
                <a:path extrusionOk="0" h="21600" w="21600">
                  <a:moveTo>
                    <a:pt x="5219" y="0"/>
                  </a:moveTo>
                  <a:lnTo>
                    <a:pt x="4231" y="9725"/>
                  </a:lnTo>
                  <a:lnTo>
                    <a:pt x="2968" y="9725"/>
                  </a:lnTo>
                  <a:cubicBezTo>
                    <a:pt x="1260" y="9725"/>
                    <a:pt x="0" y="13769"/>
                    <a:pt x="0" y="18627"/>
                  </a:cubicBezTo>
                  <a:cubicBezTo>
                    <a:pt x="0" y="20246"/>
                    <a:pt x="449" y="21600"/>
                    <a:pt x="1080" y="21600"/>
                  </a:cubicBezTo>
                  <a:lnTo>
                    <a:pt x="20880" y="21600"/>
                  </a:lnTo>
                  <a:cubicBezTo>
                    <a:pt x="21149" y="21326"/>
                    <a:pt x="21600" y="20246"/>
                    <a:pt x="21600" y="18627"/>
                  </a:cubicBezTo>
                  <a:cubicBezTo>
                    <a:pt x="21600" y="13503"/>
                    <a:pt x="20249" y="9725"/>
                    <a:pt x="18720" y="9725"/>
                  </a:cubicBezTo>
                  <a:lnTo>
                    <a:pt x="17461" y="9725"/>
                  </a:lnTo>
                  <a:lnTo>
                    <a:pt x="16469" y="0"/>
                  </a:lnTo>
                  <a:cubicBezTo>
                    <a:pt x="14761" y="2159"/>
                    <a:pt x="12870" y="3513"/>
                    <a:pt x="10799" y="3513"/>
                  </a:cubicBezTo>
                  <a:cubicBezTo>
                    <a:pt x="8819" y="3513"/>
                    <a:pt x="6931" y="2159"/>
                    <a:pt x="521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09" name="Google Shape;6309;p44"/>
            <p:cNvSpPr/>
            <p:nvPr/>
          </p:nvSpPr>
          <p:spPr>
            <a:xfrm>
              <a:off x="157199" y="152507"/>
              <a:ext cx="342547" cy="363697"/>
            </a:xfrm>
            <a:custGeom>
              <a:rect b="b" l="l" r="r" t="t"/>
              <a:pathLst>
                <a:path extrusionOk="0" h="21600" w="21600">
                  <a:moveTo>
                    <a:pt x="11392" y="0"/>
                  </a:moveTo>
                  <a:cubicBezTo>
                    <a:pt x="5179" y="0"/>
                    <a:pt x="0" y="4878"/>
                    <a:pt x="0" y="10871"/>
                  </a:cubicBezTo>
                  <a:cubicBezTo>
                    <a:pt x="0" y="16722"/>
                    <a:pt x="5179" y="21600"/>
                    <a:pt x="11392" y="21600"/>
                  </a:cubicBezTo>
                  <a:cubicBezTo>
                    <a:pt x="15979" y="21600"/>
                    <a:pt x="19971" y="19229"/>
                    <a:pt x="21600" y="15466"/>
                  </a:cubicBezTo>
                  <a:lnTo>
                    <a:pt x="11392" y="15466"/>
                  </a:lnTo>
                  <a:cubicBezTo>
                    <a:pt x="8579" y="15466"/>
                    <a:pt x="6658" y="13378"/>
                    <a:pt x="6658" y="11008"/>
                  </a:cubicBezTo>
                  <a:cubicBezTo>
                    <a:pt x="6363" y="8222"/>
                    <a:pt x="8579" y="6130"/>
                    <a:pt x="11392" y="6130"/>
                  </a:cubicBezTo>
                  <a:lnTo>
                    <a:pt x="21600" y="6130"/>
                  </a:lnTo>
                  <a:cubicBezTo>
                    <a:pt x="19675" y="2508"/>
                    <a:pt x="15829" y="0"/>
                    <a:pt x="113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310" name="Google Shape;6310;p44"/>
          <p:cNvGrpSpPr/>
          <p:nvPr/>
        </p:nvGrpSpPr>
        <p:grpSpPr>
          <a:xfrm>
            <a:off x="13984033" y="7141923"/>
            <a:ext cx="879753" cy="882058"/>
            <a:chOff x="74" y="74"/>
            <a:chExt cx="879751" cy="882057"/>
          </a:xfrm>
        </p:grpSpPr>
        <p:sp>
          <p:nvSpPr>
            <p:cNvPr id="6311" name="Google Shape;6311;p44"/>
            <p:cNvSpPr/>
            <p:nvPr/>
          </p:nvSpPr>
          <p:spPr>
            <a:xfrm>
              <a:off x="387152" y="464596"/>
              <a:ext cx="105595" cy="105521"/>
            </a:xfrm>
            <a:custGeom>
              <a:rect b="b" l="l" r="r" t="t"/>
              <a:pathLst>
                <a:path extrusionOk="0" h="21600" w="21600">
                  <a:moveTo>
                    <a:pt x="11044" y="0"/>
                  </a:moveTo>
                  <a:cubicBezTo>
                    <a:pt x="4798" y="0"/>
                    <a:pt x="0" y="4802"/>
                    <a:pt x="0" y="10564"/>
                  </a:cubicBezTo>
                  <a:cubicBezTo>
                    <a:pt x="960" y="16798"/>
                    <a:pt x="4798" y="21600"/>
                    <a:pt x="11044" y="21600"/>
                  </a:cubicBezTo>
                  <a:cubicBezTo>
                    <a:pt x="16802" y="21600"/>
                    <a:pt x="21600" y="16798"/>
                    <a:pt x="21600" y="10564"/>
                  </a:cubicBezTo>
                  <a:cubicBezTo>
                    <a:pt x="21600" y="4802"/>
                    <a:pt x="16802" y="0"/>
                    <a:pt x="110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12" name="Google Shape;6312;p44"/>
            <p:cNvSpPr/>
            <p:nvPr/>
          </p:nvSpPr>
          <p:spPr>
            <a:xfrm>
              <a:off x="337929" y="621721"/>
              <a:ext cx="208806" cy="103286"/>
            </a:xfrm>
            <a:custGeom>
              <a:rect b="b" l="l" r="r" t="t"/>
              <a:pathLst>
                <a:path extrusionOk="0" h="21600" w="21600">
                  <a:moveTo>
                    <a:pt x="10677" y="0"/>
                  </a:moveTo>
                  <a:cubicBezTo>
                    <a:pt x="4853" y="0"/>
                    <a:pt x="0" y="9811"/>
                    <a:pt x="0" y="21600"/>
                  </a:cubicBezTo>
                  <a:lnTo>
                    <a:pt x="21600" y="21600"/>
                  </a:lnTo>
                  <a:cubicBezTo>
                    <a:pt x="21600" y="9811"/>
                    <a:pt x="16739" y="0"/>
                    <a:pt x="106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13" name="Google Shape;6313;p44"/>
            <p:cNvSpPr/>
            <p:nvPr/>
          </p:nvSpPr>
          <p:spPr>
            <a:xfrm>
              <a:off x="208879" y="363694"/>
              <a:ext cx="466832" cy="518437"/>
            </a:xfrm>
            <a:custGeom>
              <a:rect b="b" l="l" r="r" t="t"/>
              <a:pathLst>
                <a:path extrusionOk="0" h="21600" w="21600">
                  <a:moveTo>
                    <a:pt x="10636" y="2246"/>
                  </a:moveTo>
                  <a:cubicBezTo>
                    <a:pt x="13134" y="2246"/>
                    <a:pt x="15522" y="4204"/>
                    <a:pt x="15522" y="6450"/>
                  </a:cubicBezTo>
                  <a:cubicBezTo>
                    <a:pt x="15522" y="7623"/>
                    <a:pt x="14978" y="8700"/>
                    <a:pt x="14109" y="9382"/>
                  </a:cubicBezTo>
                  <a:cubicBezTo>
                    <a:pt x="16284" y="10459"/>
                    <a:pt x="17803" y="12609"/>
                    <a:pt x="17803" y="15054"/>
                  </a:cubicBezTo>
                  <a:lnTo>
                    <a:pt x="17803" y="16127"/>
                  </a:lnTo>
                  <a:cubicBezTo>
                    <a:pt x="17803" y="16713"/>
                    <a:pt x="17259" y="17204"/>
                    <a:pt x="16607" y="17204"/>
                  </a:cubicBezTo>
                  <a:lnTo>
                    <a:pt x="4452" y="17204"/>
                  </a:lnTo>
                  <a:cubicBezTo>
                    <a:pt x="3797" y="17204"/>
                    <a:pt x="3256" y="16713"/>
                    <a:pt x="3256" y="16127"/>
                  </a:cubicBezTo>
                  <a:lnTo>
                    <a:pt x="3256" y="15054"/>
                  </a:lnTo>
                  <a:lnTo>
                    <a:pt x="3580" y="15054"/>
                  </a:lnTo>
                  <a:cubicBezTo>
                    <a:pt x="3580" y="12609"/>
                    <a:pt x="4993" y="10555"/>
                    <a:pt x="7163" y="9382"/>
                  </a:cubicBezTo>
                  <a:cubicBezTo>
                    <a:pt x="6405" y="8700"/>
                    <a:pt x="5861" y="7623"/>
                    <a:pt x="5861" y="6450"/>
                  </a:cubicBezTo>
                  <a:cubicBezTo>
                    <a:pt x="5861" y="4204"/>
                    <a:pt x="8032" y="2246"/>
                    <a:pt x="10636" y="2246"/>
                  </a:cubicBezTo>
                  <a:close/>
                  <a:moveTo>
                    <a:pt x="0" y="0"/>
                  </a:moveTo>
                  <a:lnTo>
                    <a:pt x="0" y="20527"/>
                  </a:lnTo>
                  <a:cubicBezTo>
                    <a:pt x="0" y="21113"/>
                    <a:pt x="541" y="21600"/>
                    <a:pt x="1192" y="21600"/>
                  </a:cubicBezTo>
                  <a:lnTo>
                    <a:pt x="20408" y="21600"/>
                  </a:lnTo>
                  <a:cubicBezTo>
                    <a:pt x="21059" y="21600"/>
                    <a:pt x="21600" y="21113"/>
                    <a:pt x="21600" y="20527"/>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14" name="Google Shape;6314;p44"/>
            <p:cNvSpPr/>
            <p:nvPr/>
          </p:nvSpPr>
          <p:spPr>
            <a:xfrm>
              <a:off x="157273" y="74"/>
              <a:ext cx="570044" cy="105520"/>
            </a:xfrm>
            <a:custGeom>
              <a:rect b="b" l="l" r="r" t="t"/>
              <a:pathLst>
                <a:path extrusionOk="0" h="21600" w="21600">
                  <a:moveTo>
                    <a:pt x="976" y="0"/>
                  </a:moveTo>
                  <a:cubicBezTo>
                    <a:pt x="443" y="0"/>
                    <a:pt x="0" y="2393"/>
                    <a:pt x="0" y="5274"/>
                  </a:cubicBezTo>
                  <a:lnTo>
                    <a:pt x="0" y="21600"/>
                  </a:lnTo>
                  <a:lnTo>
                    <a:pt x="21513" y="21600"/>
                  </a:lnTo>
                  <a:lnTo>
                    <a:pt x="21513" y="5274"/>
                  </a:lnTo>
                  <a:lnTo>
                    <a:pt x="21600" y="5274"/>
                  </a:lnTo>
                  <a:cubicBezTo>
                    <a:pt x="21600" y="2393"/>
                    <a:pt x="21157" y="0"/>
                    <a:pt x="206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15" name="Google Shape;6315;p44"/>
            <p:cNvSpPr/>
            <p:nvPr/>
          </p:nvSpPr>
          <p:spPr>
            <a:xfrm>
              <a:off x="74" y="159581"/>
              <a:ext cx="879751" cy="410535"/>
            </a:xfrm>
            <a:custGeom>
              <a:rect b="b" l="l" r="r" t="t"/>
              <a:pathLst>
                <a:path extrusionOk="0" h="21600" w="21600">
                  <a:moveTo>
                    <a:pt x="18431" y="2590"/>
                  </a:moveTo>
                  <a:cubicBezTo>
                    <a:pt x="18836" y="2590"/>
                    <a:pt x="19124" y="3209"/>
                    <a:pt x="19124" y="3949"/>
                  </a:cubicBezTo>
                  <a:cubicBezTo>
                    <a:pt x="19124" y="4690"/>
                    <a:pt x="18836" y="5309"/>
                    <a:pt x="18431" y="5309"/>
                  </a:cubicBezTo>
                  <a:cubicBezTo>
                    <a:pt x="18086" y="5309"/>
                    <a:pt x="17799" y="4690"/>
                    <a:pt x="17799" y="3949"/>
                  </a:cubicBezTo>
                  <a:cubicBezTo>
                    <a:pt x="17856" y="3209"/>
                    <a:pt x="18086" y="2590"/>
                    <a:pt x="18431" y="2590"/>
                  </a:cubicBezTo>
                  <a:close/>
                  <a:moveTo>
                    <a:pt x="1901" y="0"/>
                  </a:moveTo>
                  <a:cubicBezTo>
                    <a:pt x="806" y="0"/>
                    <a:pt x="0" y="1728"/>
                    <a:pt x="0" y="3949"/>
                  </a:cubicBezTo>
                  <a:lnTo>
                    <a:pt x="0" y="17529"/>
                  </a:lnTo>
                  <a:cubicBezTo>
                    <a:pt x="0" y="19872"/>
                    <a:pt x="863" y="21600"/>
                    <a:pt x="1901" y="21600"/>
                  </a:cubicBezTo>
                  <a:lnTo>
                    <a:pt x="3860" y="21600"/>
                  </a:lnTo>
                  <a:lnTo>
                    <a:pt x="3860" y="9380"/>
                  </a:lnTo>
                  <a:cubicBezTo>
                    <a:pt x="3860" y="8639"/>
                    <a:pt x="4147" y="8024"/>
                    <a:pt x="4492" y="8024"/>
                  </a:cubicBezTo>
                  <a:lnTo>
                    <a:pt x="17223" y="8024"/>
                  </a:lnTo>
                  <a:cubicBezTo>
                    <a:pt x="17569" y="8024"/>
                    <a:pt x="17856" y="8639"/>
                    <a:pt x="17856" y="9380"/>
                  </a:cubicBezTo>
                  <a:lnTo>
                    <a:pt x="17856" y="21600"/>
                  </a:lnTo>
                  <a:lnTo>
                    <a:pt x="19757" y="21600"/>
                  </a:lnTo>
                  <a:cubicBezTo>
                    <a:pt x="20852" y="21600"/>
                    <a:pt x="21600" y="19751"/>
                    <a:pt x="21600" y="17529"/>
                  </a:cubicBezTo>
                  <a:lnTo>
                    <a:pt x="21600" y="3949"/>
                  </a:lnTo>
                  <a:cubicBezTo>
                    <a:pt x="21600" y="1602"/>
                    <a:pt x="20737" y="0"/>
                    <a:pt x="197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316" name="Google Shape;6316;p44"/>
          <p:cNvGrpSpPr/>
          <p:nvPr/>
        </p:nvGrpSpPr>
        <p:grpSpPr>
          <a:xfrm>
            <a:off x="13981046" y="8280293"/>
            <a:ext cx="888586" cy="825837"/>
            <a:chOff x="-1" y="0"/>
            <a:chExt cx="888584" cy="825835"/>
          </a:xfrm>
        </p:grpSpPr>
        <p:sp>
          <p:nvSpPr>
            <p:cNvPr id="6317" name="Google Shape;6317;p44"/>
            <p:cNvSpPr/>
            <p:nvPr/>
          </p:nvSpPr>
          <p:spPr>
            <a:xfrm>
              <a:off x="-1" y="0"/>
              <a:ext cx="888584" cy="668636"/>
            </a:xfrm>
            <a:custGeom>
              <a:rect b="b" l="l" r="r" t="t"/>
              <a:pathLst>
                <a:path extrusionOk="0" h="21600" w="21529">
                  <a:moveTo>
                    <a:pt x="3568" y="9019"/>
                  </a:moveTo>
                  <a:lnTo>
                    <a:pt x="5556" y="13265"/>
                  </a:lnTo>
                  <a:lnTo>
                    <a:pt x="1578" y="13265"/>
                  </a:lnTo>
                  <a:lnTo>
                    <a:pt x="3568" y="9019"/>
                  </a:lnTo>
                  <a:close/>
                  <a:moveTo>
                    <a:pt x="17323" y="9019"/>
                  </a:moveTo>
                  <a:lnTo>
                    <a:pt x="19313" y="13265"/>
                  </a:lnTo>
                  <a:lnTo>
                    <a:pt x="15333" y="13265"/>
                  </a:lnTo>
                  <a:lnTo>
                    <a:pt x="17323" y="9019"/>
                  </a:lnTo>
                  <a:close/>
                  <a:moveTo>
                    <a:pt x="10559" y="0"/>
                  </a:moveTo>
                  <a:cubicBezTo>
                    <a:pt x="9536" y="0"/>
                    <a:pt x="8683" y="1138"/>
                    <a:pt x="8683" y="2502"/>
                  </a:cubicBezTo>
                  <a:lnTo>
                    <a:pt x="8683" y="2805"/>
                  </a:lnTo>
                  <a:lnTo>
                    <a:pt x="8115" y="3185"/>
                  </a:lnTo>
                  <a:cubicBezTo>
                    <a:pt x="6807" y="4169"/>
                    <a:pt x="6296" y="4549"/>
                    <a:pt x="5387" y="4701"/>
                  </a:cubicBezTo>
                  <a:cubicBezTo>
                    <a:pt x="5102" y="3866"/>
                    <a:pt x="4477" y="3185"/>
                    <a:pt x="3682" y="3185"/>
                  </a:cubicBezTo>
                  <a:cubicBezTo>
                    <a:pt x="3000" y="3185"/>
                    <a:pt x="2318" y="3791"/>
                    <a:pt x="2033" y="4624"/>
                  </a:cubicBezTo>
                  <a:cubicBezTo>
                    <a:pt x="1636" y="4549"/>
                    <a:pt x="1179" y="4320"/>
                    <a:pt x="838" y="4169"/>
                  </a:cubicBezTo>
                  <a:cubicBezTo>
                    <a:pt x="748" y="4109"/>
                    <a:pt x="656" y="4080"/>
                    <a:pt x="569" y="4080"/>
                  </a:cubicBezTo>
                  <a:cubicBezTo>
                    <a:pt x="331" y="4080"/>
                    <a:pt x="127" y="4292"/>
                    <a:pt x="43" y="4624"/>
                  </a:cubicBezTo>
                  <a:cubicBezTo>
                    <a:pt x="-71" y="5078"/>
                    <a:pt x="43" y="5610"/>
                    <a:pt x="384" y="5684"/>
                  </a:cubicBezTo>
                  <a:cubicBezTo>
                    <a:pt x="896" y="5988"/>
                    <a:pt x="1408" y="6139"/>
                    <a:pt x="1977" y="6291"/>
                  </a:cubicBezTo>
                  <a:cubicBezTo>
                    <a:pt x="2090" y="6897"/>
                    <a:pt x="2431" y="7503"/>
                    <a:pt x="2828" y="7883"/>
                  </a:cubicBezTo>
                  <a:lnTo>
                    <a:pt x="100" y="13642"/>
                  </a:lnTo>
                  <a:cubicBezTo>
                    <a:pt x="100" y="13719"/>
                    <a:pt x="43" y="14022"/>
                    <a:pt x="43" y="14097"/>
                  </a:cubicBezTo>
                  <a:lnTo>
                    <a:pt x="43" y="15006"/>
                  </a:lnTo>
                  <a:cubicBezTo>
                    <a:pt x="43" y="17734"/>
                    <a:pt x="1749" y="20010"/>
                    <a:pt x="3795" y="20010"/>
                  </a:cubicBezTo>
                  <a:cubicBezTo>
                    <a:pt x="5897" y="20010"/>
                    <a:pt x="7604" y="17734"/>
                    <a:pt x="7604" y="15006"/>
                  </a:cubicBezTo>
                  <a:lnTo>
                    <a:pt x="7604" y="14097"/>
                  </a:lnTo>
                  <a:cubicBezTo>
                    <a:pt x="7604" y="14022"/>
                    <a:pt x="7490" y="13719"/>
                    <a:pt x="7490" y="13642"/>
                  </a:cubicBezTo>
                  <a:lnTo>
                    <a:pt x="4818" y="7883"/>
                  </a:lnTo>
                  <a:cubicBezTo>
                    <a:pt x="5215" y="7580"/>
                    <a:pt x="5500" y="7048"/>
                    <a:pt x="5670" y="6368"/>
                  </a:cubicBezTo>
                  <a:cubicBezTo>
                    <a:pt x="6864" y="6065"/>
                    <a:pt x="7490" y="5684"/>
                    <a:pt x="8854" y="4624"/>
                  </a:cubicBezTo>
                  <a:lnTo>
                    <a:pt x="8854" y="21600"/>
                  </a:lnTo>
                  <a:lnTo>
                    <a:pt x="12719" y="21600"/>
                  </a:lnTo>
                  <a:lnTo>
                    <a:pt x="12719" y="4624"/>
                  </a:lnTo>
                  <a:cubicBezTo>
                    <a:pt x="14027" y="5610"/>
                    <a:pt x="14709" y="6065"/>
                    <a:pt x="15902" y="6368"/>
                  </a:cubicBezTo>
                  <a:cubicBezTo>
                    <a:pt x="16015" y="6974"/>
                    <a:pt x="16300" y="7503"/>
                    <a:pt x="16755" y="7883"/>
                  </a:cubicBezTo>
                  <a:lnTo>
                    <a:pt x="14027" y="13642"/>
                  </a:lnTo>
                  <a:cubicBezTo>
                    <a:pt x="14027" y="13719"/>
                    <a:pt x="13969" y="14022"/>
                    <a:pt x="13969" y="14097"/>
                  </a:cubicBezTo>
                  <a:lnTo>
                    <a:pt x="13969" y="15006"/>
                  </a:lnTo>
                  <a:cubicBezTo>
                    <a:pt x="13969" y="17734"/>
                    <a:pt x="15674" y="20010"/>
                    <a:pt x="17720" y="20010"/>
                  </a:cubicBezTo>
                  <a:cubicBezTo>
                    <a:pt x="19824" y="20010"/>
                    <a:pt x="21529" y="17734"/>
                    <a:pt x="21529" y="15006"/>
                  </a:cubicBezTo>
                  <a:lnTo>
                    <a:pt x="21529" y="14097"/>
                  </a:lnTo>
                  <a:cubicBezTo>
                    <a:pt x="21529" y="14022"/>
                    <a:pt x="21415" y="13719"/>
                    <a:pt x="21415" y="13642"/>
                  </a:cubicBezTo>
                  <a:lnTo>
                    <a:pt x="18745" y="7883"/>
                  </a:lnTo>
                  <a:cubicBezTo>
                    <a:pt x="18745" y="7580"/>
                    <a:pt x="19086" y="7048"/>
                    <a:pt x="19200" y="6291"/>
                  </a:cubicBezTo>
                  <a:cubicBezTo>
                    <a:pt x="19654" y="6065"/>
                    <a:pt x="20223" y="5913"/>
                    <a:pt x="20733" y="5684"/>
                  </a:cubicBezTo>
                  <a:cubicBezTo>
                    <a:pt x="21074" y="5533"/>
                    <a:pt x="21246" y="5004"/>
                    <a:pt x="21074" y="4624"/>
                  </a:cubicBezTo>
                  <a:cubicBezTo>
                    <a:pt x="20991" y="4292"/>
                    <a:pt x="20786" y="4080"/>
                    <a:pt x="20549" y="4080"/>
                  </a:cubicBezTo>
                  <a:cubicBezTo>
                    <a:pt x="20461" y="4080"/>
                    <a:pt x="20371" y="4109"/>
                    <a:pt x="20279" y="4169"/>
                  </a:cubicBezTo>
                  <a:cubicBezTo>
                    <a:pt x="19882" y="4320"/>
                    <a:pt x="19541" y="4549"/>
                    <a:pt x="19086" y="4624"/>
                  </a:cubicBezTo>
                  <a:cubicBezTo>
                    <a:pt x="18801" y="3791"/>
                    <a:pt x="18175" y="3185"/>
                    <a:pt x="17437" y="3185"/>
                  </a:cubicBezTo>
                  <a:cubicBezTo>
                    <a:pt x="16697" y="3185"/>
                    <a:pt x="16015" y="3791"/>
                    <a:pt x="15788" y="4701"/>
                  </a:cubicBezTo>
                  <a:cubicBezTo>
                    <a:pt x="14823" y="4549"/>
                    <a:pt x="14368" y="4169"/>
                    <a:pt x="13060" y="3185"/>
                  </a:cubicBezTo>
                  <a:lnTo>
                    <a:pt x="12492" y="2805"/>
                  </a:lnTo>
                  <a:lnTo>
                    <a:pt x="12492" y="2502"/>
                  </a:lnTo>
                  <a:cubicBezTo>
                    <a:pt x="12492" y="1061"/>
                    <a:pt x="11638" y="0"/>
                    <a:pt x="105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18" name="Google Shape;6318;p44"/>
            <p:cNvSpPr/>
            <p:nvPr/>
          </p:nvSpPr>
          <p:spPr>
            <a:xfrm>
              <a:off x="196489" y="722624"/>
              <a:ext cx="469216" cy="103211"/>
            </a:xfrm>
            <a:custGeom>
              <a:rect b="b" l="l" r="r" t="t"/>
              <a:pathLst>
                <a:path extrusionOk="0" h="21600" w="21600">
                  <a:moveTo>
                    <a:pt x="2376" y="0"/>
                  </a:moveTo>
                  <a:cubicBezTo>
                    <a:pt x="1080" y="0"/>
                    <a:pt x="0" y="4909"/>
                    <a:pt x="0" y="10800"/>
                  </a:cubicBezTo>
                  <a:lnTo>
                    <a:pt x="0" y="16192"/>
                  </a:lnTo>
                  <a:cubicBezTo>
                    <a:pt x="0" y="19636"/>
                    <a:pt x="542" y="21600"/>
                    <a:pt x="1190" y="21600"/>
                  </a:cubicBezTo>
                  <a:lnTo>
                    <a:pt x="20414" y="21600"/>
                  </a:lnTo>
                  <a:cubicBezTo>
                    <a:pt x="21062" y="21117"/>
                    <a:pt x="21600" y="18655"/>
                    <a:pt x="21600" y="16192"/>
                  </a:cubicBezTo>
                  <a:lnTo>
                    <a:pt x="21600" y="10800"/>
                  </a:lnTo>
                  <a:cubicBezTo>
                    <a:pt x="21600" y="4909"/>
                    <a:pt x="20520" y="0"/>
                    <a:pt x="191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319" name="Google Shape;6319;p44"/>
          <p:cNvGrpSpPr/>
          <p:nvPr/>
        </p:nvGrpSpPr>
        <p:grpSpPr>
          <a:xfrm>
            <a:off x="13982583" y="9322602"/>
            <a:ext cx="884137" cy="879751"/>
            <a:chOff x="0" y="0"/>
            <a:chExt cx="884135" cy="879750"/>
          </a:xfrm>
        </p:grpSpPr>
        <p:sp>
          <p:nvSpPr>
            <p:cNvPr id="6320" name="Google Shape;6320;p44"/>
            <p:cNvSpPr/>
            <p:nvPr/>
          </p:nvSpPr>
          <p:spPr>
            <a:xfrm>
              <a:off x="358072" y="0"/>
              <a:ext cx="159508" cy="152434"/>
            </a:xfrm>
            <a:custGeom>
              <a:rect b="b" l="l" r="r" t="t"/>
              <a:pathLst>
                <a:path extrusionOk="0" h="21600" w="21600">
                  <a:moveTo>
                    <a:pt x="10800" y="0"/>
                  </a:moveTo>
                  <a:cubicBezTo>
                    <a:pt x="4760" y="0"/>
                    <a:pt x="0" y="4981"/>
                    <a:pt x="0" y="10964"/>
                  </a:cubicBezTo>
                  <a:cubicBezTo>
                    <a:pt x="0" y="16947"/>
                    <a:pt x="4760" y="21600"/>
                    <a:pt x="10800" y="21600"/>
                  </a:cubicBezTo>
                  <a:cubicBezTo>
                    <a:pt x="16830" y="21600"/>
                    <a:pt x="21600" y="16619"/>
                    <a:pt x="21600" y="10964"/>
                  </a:cubicBezTo>
                  <a:cubicBezTo>
                    <a:pt x="21600" y="4653"/>
                    <a:pt x="1683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21" name="Google Shape;6321;p44"/>
            <p:cNvSpPr/>
            <p:nvPr/>
          </p:nvSpPr>
          <p:spPr>
            <a:xfrm>
              <a:off x="151576" y="516128"/>
              <a:ext cx="152508" cy="152435"/>
            </a:xfrm>
            <a:custGeom>
              <a:rect b="b" l="l" r="r" t="t"/>
              <a:pathLst>
                <a:path extrusionOk="0" h="21600" w="21600">
                  <a:moveTo>
                    <a:pt x="10969" y="0"/>
                  </a:moveTo>
                  <a:cubicBezTo>
                    <a:pt x="4989" y="0"/>
                    <a:pt x="0" y="4981"/>
                    <a:pt x="0" y="10964"/>
                  </a:cubicBezTo>
                  <a:cubicBezTo>
                    <a:pt x="0" y="16619"/>
                    <a:pt x="4989" y="21600"/>
                    <a:pt x="10969" y="21600"/>
                  </a:cubicBezTo>
                  <a:cubicBezTo>
                    <a:pt x="16949" y="21600"/>
                    <a:pt x="21600" y="16619"/>
                    <a:pt x="21600" y="10964"/>
                  </a:cubicBezTo>
                  <a:cubicBezTo>
                    <a:pt x="21600" y="4981"/>
                    <a:pt x="16949" y="0"/>
                    <a:pt x="10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22" name="Google Shape;6322;p44"/>
            <p:cNvSpPr/>
            <p:nvPr/>
          </p:nvSpPr>
          <p:spPr>
            <a:xfrm>
              <a:off x="569184" y="516128"/>
              <a:ext cx="152509" cy="152435"/>
            </a:xfrm>
            <a:custGeom>
              <a:rect b="b" l="l" r="r" t="t"/>
              <a:pathLst>
                <a:path extrusionOk="0" h="21600" w="21600">
                  <a:moveTo>
                    <a:pt x="10969" y="0"/>
                  </a:moveTo>
                  <a:cubicBezTo>
                    <a:pt x="4989" y="0"/>
                    <a:pt x="0" y="4981"/>
                    <a:pt x="0" y="10964"/>
                  </a:cubicBezTo>
                  <a:cubicBezTo>
                    <a:pt x="0" y="16619"/>
                    <a:pt x="4989" y="21600"/>
                    <a:pt x="10969" y="21600"/>
                  </a:cubicBezTo>
                  <a:cubicBezTo>
                    <a:pt x="16611" y="21600"/>
                    <a:pt x="21600" y="16619"/>
                    <a:pt x="21600" y="10964"/>
                  </a:cubicBezTo>
                  <a:cubicBezTo>
                    <a:pt x="21600" y="4981"/>
                    <a:pt x="16611" y="0"/>
                    <a:pt x="109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23" name="Google Shape;6323;p44"/>
            <p:cNvSpPr/>
            <p:nvPr/>
          </p:nvSpPr>
          <p:spPr>
            <a:xfrm>
              <a:off x="0" y="361237"/>
              <a:ext cx="884135" cy="363622"/>
            </a:xfrm>
            <a:custGeom>
              <a:rect b="b" l="l" r="r" t="t"/>
              <a:pathLst>
                <a:path extrusionOk="0" h="21600" w="21479">
                  <a:moveTo>
                    <a:pt x="2714" y="0"/>
                  </a:moveTo>
                  <a:cubicBezTo>
                    <a:pt x="1802" y="0"/>
                    <a:pt x="1003" y="1535"/>
                    <a:pt x="833" y="3764"/>
                  </a:cubicBezTo>
                  <a:lnTo>
                    <a:pt x="35" y="16168"/>
                  </a:lnTo>
                  <a:cubicBezTo>
                    <a:pt x="-79" y="17561"/>
                    <a:pt x="91" y="18813"/>
                    <a:pt x="433" y="19791"/>
                  </a:cubicBezTo>
                  <a:cubicBezTo>
                    <a:pt x="661" y="20485"/>
                    <a:pt x="1003" y="21043"/>
                    <a:pt x="1345" y="21184"/>
                  </a:cubicBezTo>
                  <a:cubicBezTo>
                    <a:pt x="1745" y="19649"/>
                    <a:pt x="2314" y="18256"/>
                    <a:pt x="2884" y="17420"/>
                  </a:cubicBezTo>
                  <a:cubicBezTo>
                    <a:pt x="2656" y="16305"/>
                    <a:pt x="2486" y="15190"/>
                    <a:pt x="2486" y="13938"/>
                  </a:cubicBezTo>
                  <a:cubicBezTo>
                    <a:pt x="2486" y="9758"/>
                    <a:pt x="3910" y="6273"/>
                    <a:pt x="5619" y="6273"/>
                  </a:cubicBezTo>
                  <a:cubicBezTo>
                    <a:pt x="7331" y="6273"/>
                    <a:pt x="8755" y="9758"/>
                    <a:pt x="8755" y="13938"/>
                  </a:cubicBezTo>
                  <a:cubicBezTo>
                    <a:pt x="8755" y="15190"/>
                    <a:pt x="8641" y="16305"/>
                    <a:pt x="8413" y="17420"/>
                  </a:cubicBezTo>
                  <a:cubicBezTo>
                    <a:pt x="9040" y="18397"/>
                    <a:pt x="9552" y="19791"/>
                    <a:pt x="10008" y="21600"/>
                  </a:cubicBezTo>
                  <a:lnTo>
                    <a:pt x="11490" y="21600"/>
                  </a:lnTo>
                  <a:cubicBezTo>
                    <a:pt x="11832" y="20069"/>
                    <a:pt x="12402" y="18397"/>
                    <a:pt x="13029" y="17420"/>
                  </a:cubicBezTo>
                  <a:cubicBezTo>
                    <a:pt x="12857" y="16305"/>
                    <a:pt x="12687" y="15190"/>
                    <a:pt x="12687" y="13938"/>
                  </a:cubicBezTo>
                  <a:cubicBezTo>
                    <a:pt x="12687" y="9758"/>
                    <a:pt x="14113" y="6273"/>
                    <a:pt x="15823" y="6273"/>
                  </a:cubicBezTo>
                  <a:cubicBezTo>
                    <a:pt x="17532" y="6273"/>
                    <a:pt x="18958" y="9758"/>
                    <a:pt x="18958" y="13938"/>
                  </a:cubicBezTo>
                  <a:cubicBezTo>
                    <a:pt x="18958" y="15190"/>
                    <a:pt x="18844" y="16305"/>
                    <a:pt x="18614" y="17420"/>
                  </a:cubicBezTo>
                  <a:cubicBezTo>
                    <a:pt x="19242" y="18397"/>
                    <a:pt x="19755" y="19649"/>
                    <a:pt x="20097" y="21184"/>
                  </a:cubicBezTo>
                  <a:cubicBezTo>
                    <a:pt x="20439" y="21043"/>
                    <a:pt x="20837" y="20485"/>
                    <a:pt x="21009" y="19791"/>
                  </a:cubicBezTo>
                  <a:cubicBezTo>
                    <a:pt x="21407" y="18813"/>
                    <a:pt x="21521" y="17420"/>
                    <a:pt x="21465" y="16168"/>
                  </a:cubicBezTo>
                  <a:lnTo>
                    <a:pt x="20439" y="3764"/>
                  </a:lnTo>
                  <a:cubicBezTo>
                    <a:pt x="20325" y="1535"/>
                    <a:pt x="19527" y="0"/>
                    <a:pt x="186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24" name="Google Shape;6324;p44"/>
            <p:cNvSpPr/>
            <p:nvPr/>
          </p:nvSpPr>
          <p:spPr>
            <a:xfrm>
              <a:off x="496431" y="694401"/>
              <a:ext cx="309707" cy="185349"/>
            </a:xfrm>
            <a:custGeom>
              <a:rect b="b" l="l" r="r" t="t"/>
              <a:pathLst>
                <a:path extrusionOk="0" h="21600" w="21600">
                  <a:moveTo>
                    <a:pt x="5074" y="0"/>
                  </a:moveTo>
                  <a:cubicBezTo>
                    <a:pt x="2784" y="2456"/>
                    <a:pt x="982" y="6014"/>
                    <a:pt x="327" y="10388"/>
                  </a:cubicBezTo>
                  <a:cubicBezTo>
                    <a:pt x="166" y="12028"/>
                    <a:pt x="0" y="13668"/>
                    <a:pt x="0" y="15586"/>
                  </a:cubicBezTo>
                  <a:lnTo>
                    <a:pt x="0" y="18589"/>
                  </a:lnTo>
                  <a:cubicBezTo>
                    <a:pt x="0" y="20229"/>
                    <a:pt x="821" y="21600"/>
                    <a:pt x="1802" y="21600"/>
                  </a:cubicBezTo>
                  <a:lnTo>
                    <a:pt x="19803" y="21600"/>
                  </a:lnTo>
                  <a:cubicBezTo>
                    <a:pt x="20785" y="21600"/>
                    <a:pt x="21600" y="20229"/>
                    <a:pt x="21600" y="18589"/>
                  </a:cubicBezTo>
                  <a:lnTo>
                    <a:pt x="21600" y="15586"/>
                  </a:lnTo>
                  <a:cubicBezTo>
                    <a:pt x="21273" y="13668"/>
                    <a:pt x="21112" y="11759"/>
                    <a:pt x="20785" y="10388"/>
                  </a:cubicBezTo>
                  <a:cubicBezTo>
                    <a:pt x="19964" y="6014"/>
                    <a:pt x="18328" y="2456"/>
                    <a:pt x="16199" y="0"/>
                  </a:cubicBezTo>
                  <a:cubicBezTo>
                    <a:pt x="14563" y="2187"/>
                    <a:pt x="12600" y="3549"/>
                    <a:pt x="10636" y="3549"/>
                  </a:cubicBezTo>
                  <a:cubicBezTo>
                    <a:pt x="8512" y="3549"/>
                    <a:pt x="6549" y="2187"/>
                    <a:pt x="50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25" name="Google Shape;6325;p44"/>
            <p:cNvSpPr/>
            <p:nvPr/>
          </p:nvSpPr>
          <p:spPr>
            <a:xfrm>
              <a:off x="282935" y="175890"/>
              <a:ext cx="312090" cy="131435"/>
            </a:xfrm>
            <a:custGeom>
              <a:rect b="b" l="l" r="r" t="t"/>
              <a:pathLst>
                <a:path extrusionOk="0" h="21600" w="21600">
                  <a:moveTo>
                    <a:pt x="5200" y="0"/>
                  </a:moveTo>
                  <a:cubicBezTo>
                    <a:pt x="1953" y="4247"/>
                    <a:pt x="0" y="12727"/>
                    <a:pt x="0" y="21600"/>
                  </a:cubicBezTo>
                  <a:lnTo>
                    <a:pt x="21600" y="21600"/>
                  </a:lnTo>
                  <a:cubicBezTo>
                    <a:pt x="21600" y="12727"/>
                    <a:pt x="19652" y="4247"/>
                    <a:pt x="16565" y="0"/>
                  </a:cubicBezTo>
                  <a:cubicBezTo>
                    <a:pt x="14941" y="3084"/>
                    <a:pt x="12993" y="4626"/>
                    <a:pt x="10880" y="4626"/>
                  </a:cubicBezTo>
                  <a:cubicBezTo>
                    <a:pt x="8932" y="4626"/>
                    <a:pt x="6824" y="3084"/>
                    <a:pt x="52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26" name="Google Shape;6326;p44"/>
            <p:cNvSpPr/>
            <p:nvPr/>
          </p:nvSpPr>
          <p:spPr>
            <a:xfrm>
              <a:off x="78896" y="694401"/>
              <a:ext cx="304942" cy="185349"/>
            </a:xfrm>
            <a:custGeom>
              <a:rect b="b" l="l" r="r" t="t"/>
              <a:pathLst>
                <a:path extrusionOk="0" h="21600" w="21600">
                  <a:moveTo>
                    <a:pt x="5317" y="0"/>
                  </a:moveTo>
                  <a:cubicBezTo>
                    <a:pt x="2991" y="2456"/>
                    <a:pt x="1160" y="6014"/>
                    <a:pt x="496" y="10388"/>
                  </a:cubicBezTo>
                  <a:cubicBezTo>
                    <a:pt x="332" y="12028"/>
                    <a:pt x="0" y="13668"/>
                    <a:pt x="0" y="15586"/>
                  </a:cubicBezTo>
                  <a:lnTo>
                    <a:pt x="0" y="18589"/>
                  </a:lnTo>
                  <a:cubicBezTo>
                    <a:pt x="0" y="20229"/>
                    <a:pt x="828" y="21600"/>
                    <a:pt x="1994" y="21600"/>
                  </a:cubicBezTo>
                  <a:lnTo>
                    <a:pt x="20271" y="21600"/>
                  </a:lnTo>
                  <a:cubicBezTo>
                    <a:pt x="20772" y="21600"/>
                    <a:pt x="21600" y="20229"/>
                    <a:pt x="21600" y="18589"/>
                  </a:cubicBezTo>
                  <a:lnTo>
                    <a:pt x="21600" y="15586"/>
                  </a:lnTo>
                  <a:cubicBezTo>
                    <a:pt x="21600" y="13668"/>
                    <a:pt x="21436" y="11759"/>
                    <a:pt x="21268" y="10388"/>
                  </a:cubicBezTo>
                  <a:cubicBezTo>
                    <a:pt x="20440" y="6014"/>
                    <a:pt x="18778" y="2456"/>
                    <a:pt x="16452" y="0"/>
                  </a:cubicBezTo>
                  <a:cubicBezTo>
                    <a:pt x="14785" y="2187"/>
                    <a:pt x="12960" y="3549"/>
                    <a:pt x="10797" y="3549"/>
                  </a:cubicBezTo>
                  <a:cubicBezTo>
                    <a:pt x="8804" y="3549"/>
                    <a:pt x="6646" y="2187"/>
                    <a:pt x="53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327" name="Google Shape;6327;p44"/>
          <p:cNvGrpSpPr/>
          <p:nvPr/>
        </p:nvGrpSpPr>
        <p:grpSpPr>
          <a:xfrm>
            <a:off x="19720801" y="7141848"/>
            <a:ext cx="570121" cy="882133"/>
            <a:chOff x="74" y="0"/>
            <a:chExt cx="570119" cy="882131"/>
          </a:xfrm>
        </p:grpSpPr>
        <p:sp>
          <p:nvSpPr>
            <p:cNvPr id="6328" name="Google Shape;6328;p44"/>
            <p:cNvSpPr/>
            <p:nvPr/>
          </p:nvSpPr>
          <p:spPr>
            <a:xfrm>
              <a:off x="312090" y="476288"/>
              <a:ext cx="204114" cy="251027"/>
            </a:xfrm>
            <a:custGeom>
              <a:rect b="b" l="l" r="r" t="t"/>
              <a:pathLst>
                <a:path extrusionOk="0" h="21600" w="21600">
                  <a:moveTo>
                    <a:pt x="13160" y="0"/>
                  </a:moveTo>
                  <a:cubicBezTo>
                    <a:pt x="9188" y="2018"/>
                    <a:pt x="4720" y="3229"/>
                    <a:pt x="0" y="3633"/>
                  </a:cubicBezTo>
                  <a:lnTo>
                    <a:pt x="0" y="9490"/>
                  </a:lnTo>
                  <a:lnTo>
                    <a:pt x="14894" y="21600"/>
                  </a:lnTo>
                  <a:lnTo>
                    <a:pt x="21600" y="21600"/>
                  </a:lnTo>
                  <a:lnTo>
                    <a:pt x="21600" y="14737"/>
                  </a:lnTo>
                  <a:cubicBezTo>
                    <a:pt x="21600" y="8682"/>
                    <a:pt x="18125" y="3428"/>
                    <a:pt x="131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29" name="Google Shape;6329;p44"/>
            <p:cNvSpPr/>
            <p:nvPr/>
          </p:nvSpPr>
          <p:spPr>
            <a:xfrm>
              <a:off x="190113" y="633487"/>
              <a:ext cx="185349" cy="91445"/>
            </a:xfrm>
            <a:custGeom>
              <a:rect b="b" l="l" r="r" t="t"/>
              <a:pathLst>
                <a:path extrusionOk="0" h="21600" w="21600">
                  <a:moveTo>
                    <a:pt x="10657" y="0"/>
                  </a:moveTo>
                  <a:lnTo>
                    <a:pt x="0" y="21600"/>
                  </a:lnTo>
                  <a:lnTo>
                    <a:pt x="21600" y="21600"/>
                  </a:lnTo>
                  <a:lnTo>
                    <a:pt x="1065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30" name="Google Shape;6330;p44"/>
            <p:cNvSpPr/>
            <p:nvPr/>
          </p:nvSpPr>
          <p:spPr>
            <a:xfrm>
              <a:off x="51679" y="471596"/>
              <a:ext cx="206423" cy="253336"/>
            </a:xfrm>
            <a:custGeom>
              <a:rect b="b" l="l" r="r" t="t"/>
              <a:pathLst>
                <a:path extrusionOk="0" h="21600" w="21600">
                  <a:moveTo>
                    <a:pt x="8345" y="0"/>
                  </a:moveTo>
                  <a:cubicBezTo>
                    <a:pt x="3195" y="3797"/>
                    <a:pt x="0" y="9003"/>
                    <a:pt x="0" y="14800"/>
                  </a:cubicBezTo>
                  <a:lnTo>
                    <a:pt x="0" y="21600"/>
                  </a:lnTo>
                  <a:lnTo>
                    <a:pt x="6873" y="21600"/>
                  </a:lnTo>
                  <a:lnTo>
                    <a:pt x="21600" y="9600"/>
                  </a:lnTo>
                  <a:lnTo>
                    <a:pt x="21600" y="3797"/>
                  </a:lnTo>
                  <a:cubicBezTo>
                    <a:pt x="16691" y="3600"/>
                    <a:pt x="12273" y="2000"/>
                    <a:pt x="83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31" name="Google Shape;6331;p44"/>
            <p:cNvSpPr/>
            <p:nvPr/>
          </p:nvSpPr>
          <p:spPr>
            <a:xfrm>
              <a:off x="74" y="776611"/>
              <a:ext cx="570119" cy="105520"/>
            </a:xfrm>
            <a:custGeom>
              <a:rect b="b" l="l" r="r" t="t"/>
              <a:pathLst>
                <a:path extrusionOk="0" h="21600" w="21600">
                  <a:moveTo>
                    <a:pt x="2043" y="0"/>
                  </a:moveTo>
                  <a:cubicBezTo>
                    <a:pt x="889" y="0"/>
                    <a:pt x="0" y="4802"/>
                    <a:pt x="0" y="11036"/>
                  </a:cubicBezTo>
                  <a:cubicBezTo>
                    <a:pt x="0" y="16798"/>
                    <a:pt x="889" y="21600"/>
                    <a:pt x="2043" y="21600"/>
                  </a:cubicBezTo>
                  <a:lnTo>
                    <a:pt x="19555" y="21600"/>
                  </a:lnTo>
                  <a:cubicBezTo>
                    <a:pt x="20708" y="21600"/>
                    <a:pt x="21600" y="16798"/>
                    <a:pt x="21600" y="11036"/>
                  </a:cubicBezTo>
                  <a:cubicBezTo>
                    <a:pt x="21422" y="4802"/>
                    <a:pt x="20531" y="0"/>
                    <a:pt x="195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32" name="Google Shape;6332;p44"/>
            <p:cNvSpPr/>
            <p:nvPr/>
          </p:nvSpPr>
          <p:spPr>
            <a:xfrm>
              <a:off x="74" y="0"/>
              <a:ext cx="570119" cy="105594"/>
            </a:xfrm>
            <a:custGeom>
              <a:rect b="b" l="l" r="r" t="t"/>
              <a:pathLst>
                <a:path extrusionOk="0" h="21600" w="21600">
                  <a:moveTo>
                    <a:pt x="2043" y="0"/>
                  </a:moveTo>
                  <a:cubicBezTo>
                    <a:pt x="889" y="0"/>
                    <a:pt x="0" y="4798"/>
                    <a:pt x="0" y="11044"/>
                  </a:cubicBezTo>
                  <a:cubicBezTo>
                    <a:pt x="0" y="16802"/>
                    <a:pt x="889" y="21600"/>
                    <a:pt x="2043" y="21600"/>
                  </a:cubicBezTo>
                  <a:lnTo>
                    <a:pt x="19555" y="21600"/>
                  </a:lnTo>
                  <a:cubicBezTo>
                    <a:pt x="20708" y="21600"/>
                    <a:pt x="21600" y="16802"/>
                    <a:pt x="21600" y="11044"/>
                  </a:cubicBezTo>
                  <a:cubicBezTo>
                    <a:pt x="21422" y="4326"/>
                    <a:pt x="20531" y="0"/>
                    <a:pt x="1955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33" name="Google Shape;6333;p44"/>
            <p:cNvSpPr/>
            <p:nvPr/>
          </p:nvSpPr>
          <p:spPr>
            <a:xfrm>
              <a:off x="53988" y="152507"/>
              <a:ext cx="462216" cy="106190"/>
            </a:xfrm>
            <a:custGeom>
              <a:rect b="b" l="l" r="r" t="t"/>
              <a:pathLst>
                <a:path extrusionOk="0" h="21600" w="21600">
                  <a:moveTo>
                    <a:pt x="0" y="0"/>
                  </a:moveTo>
                  <a:lnTo>
                    <a:pt x="0" y="6680"/>
                  </a:lnTo>
                  <a:lnTo>
                    <a:pt x="1977" y="11936"/>
                  </a:lnTo>
                  <a:cubicBezTo>
                    <a:pt x="4715" y="18374"/>
                    <a:pt x="7785" y="21600"/>
                    <a:pt x="10830" y="21600"/>
                  </a:cubicBezTo>
                  <a:cubicBezTo>
                    <a:pt x="13871" y="21600"/>
                    <a:pt x="16885" y="18374"/>
                    <a:pt x="19516" y="11936"/>
                  </a:cubicBezTo>
                  <a:lnTo>
                    <a:pt x="21600" y="668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34" name="Google Shape;6334;p44"/>
            <p:cNvSpPr/>
            <p:nvPr/>
          </p:nvSpPr>
          <p:spPr>
            <a:xfrm>
              <a:off x="49296" y="246335"/>
              <a:ext cx="464525" cy="220571"/>
            </a:xfrm>
            <a:custGeom>
              <a:rect b="b" l="l" r="r" t="t"/>
              <a:pathLst>
                <a:path extrusionOk="0" h="21600" w="21600">
                  <a:moveTo>
                    <a:pt x="0" y="0"/>
                  </a:moveTo>
                  <a:cubicBezTo>
                    <a:pt x="436" y="11719"/>
                    <a:pt x="5128" y="21600"/>
                    <a:pt x="10800" y="21600"/>
                  </a:cubicBezTo>
                  <a:cubicBezTo>
                    <a:pt x="16475" y="21600"/>
                    <a:pt x="21164" y="11719"/>
                    <a:pt x="21600" y="0"/>
                  </a:cubicBezTo>
                  <a:lnTo>
                    <a:pt x="20727" y="919"/>
                  </a:lnTo>
                  <a:cubicBezTo>
                    <a:pt x="17784" y="4601"/>
                    <a:pt x="14183" y="6439"/>
                    <a:pt x="10800" y="6439"/>
                  </a:cubicBezTo>
                  <a:cubicBezTo>
                    <a:pt x="7420" y="6439"/>
                    <a:pt x="4037" y="4601"/>
                    <a:pt x="873" y="919"/>
                  </a:cubicBez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335" name="Google Shape;6335;p44"/>
          <p:cNvGrpSpPr/>
          <p:nvPr/>
        </p:nvGrpSpPr>
        <p:grpSpPr>
          <a:xfrm>
            <a:off x="3917225" y="7141885"/>
            <a:ext cx="883865" cy="882136"/>
            <a:chOff x="0" y="0"/>
            <a:chExt cx="883863" cy="882134"/>
          </a:xfrm>
        </p:grpSpPr>
        <p:sp>
          <p:nvSpPr>
            <p:cNvPr id="6336" name="Google Shape;6336;p44"/>
            <p:cNvSpPr/>
            <p:nvPr/>
          </p:nvSpPr>
          <p:spPr>
            <a:xfrm>
              <a:off x="0" y="0"/>
              <a:ext cx="624031" cy="778923"/>
            </a:xfrm>
            <a:custGeom>
              <a:rect b="b" l="l" r="r" t="t"/>
              <a:pathLst>
                <a:path extrusionOk="0" h="21600" w="21600">
                  <a:moveTo>
                    <a:pt x="894" y="0"/>
                  </a:moveTo>
                  <a:cubicBezTo>
                    <a:pt x="405" y="0"/>
                    <a:pt x="0" y="326"/>
                    <a:pt x="0" y="717"/>
                  </a:cubicBezTo>
                  <a:lnTo>
                    <a:pt x="0" y="20883"/>
                  </a:lnTo>
                  <a:cubicBezTo>
                    <a:pt x="0" y="21274"/>
                    <a:pt x="405" y="21600"/>
                    <a:pt x="894" y="21600"/>
                  </a:cubicBezTo>
                  <a:lnTo>
                    <a:pt x="1786" y="21600"/>
                  </a:lnTo>
                  <a:lnTo>
                    <a:pt x="1786" y="8002"/>
                  </a:lnTo>
                  <a:cubicBezTo>
                    <a:pt x="1786" y="7482"/>
                    <a:pt x="2111" y="6897"/>
                    <a:pt x="2598" y="6507"/>
                  </a:cubicBezTo>
                  <a:lnTo>
                    <a:pt x="8119" y="2082"/>
                  </a:lnTo>
                  <a:cubicBezTo>
                    <a:pt x="8606" y="1691"/>
                    <a:pt x="9339" y="1431"/>
                    <a:pt x="10071" y="1431"/>
                  </a:cubicBezTo>
                  <a:lnTo>
                    <a:pt x="21600" y="1431"/>
                  </a:lnTo>
                  <a:lnTo>
                    <a:pt x="21600" y="717"/>
                  </a:lnTo>
                  <a:cubicBezTo>
                    <a:pt x="21600" y="326"/>
                    <a:pt x="21195" y="0"/>
                    <a:pt x="207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37" name="Google Shape;6337;p44"/>
            <p:cNvSpPr/>
            <p:nvPr/>
          </p:nvSpPr>
          <p:spPr>
            <a:xfrm>
              <a:off x="119667" y="119668"/>
              <a:ext cx="140743" cy="143126"/>
            </a:xfrm>
            <a:custGeom>
              <a:rect b="b" l="l" r="r" t="t"/>
              <a:pathLst>
                <a:path extrusionOk="0" h="21600" w="21600">
                  <a:moveTo>
                    <a:pt x="2160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38" name="Google Shape;6338;p44"/>
            <p:cNvSpPr/>
            <p:nvPr/>
          </p:nvSpPr>
          <p:spPr>
            <a:xfrm>
              <a:off x="314397" y="316707"/>
              <a:ext cx="363622" cy="361313"/>
            </a:xfrm>
            <a:custGeom>
              <a:rect b="b" l="l" r="r" t="t"/>
              <a:pathLst>
                <a:path extrusionOk="0" h="21600" w="21600">
                  <a:moveTo>
                    <a:pt x="10731" y="0"/>
                  </a:moveTo>
                  <a:cubicBezTo>
                    <a:pt x="4875" y="0"/>
                    <a:pt x="0" y="4910"/>
                    <a:pt x="0" y="10800"/>
                  </a:cubicBezTo>
                  <a:cubicBezTo>
                    <a:pt x="0" y="16690"/>
                    <a:pt x="4875" y="21600"/>
                    <a:pt x="10731" y="21600"/>
                  </a:cubicBezTo>
                  <a:cubicBezTo>
                    <a:pt x="16721" y="21600"/>
                    <a:pt x="21600" y="16690"/>
                    <a:pt x="21600" y="10800"/>
                  </a:cubicBezTo>
                  <a:cubicBezTo>
                    <a:pt x="21600" y="4910"/>
                    <a:pt x="16721" y="0"/>
                    <a:pt x="107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39" name="Google Shape;6339;p44"/>
            <p:cNvSpPr/>
            <p:nvPr/>
          </p:nvSpPr>
          <p:spPr>
            <a:xfrm>
              <a:off x="100902" y="107902"/>
              <a:ext cx="572425" cy="722626"/>
            </a:xfrm>
            <a:custGeom>
              <a:rect b="b" l="l" r="r" t="t"/>
              <a:pathLst>
                <a:path extrusionOk="0" h="21600" w="21600">
                  <a:moveTo>
                    <a:pt x="8056" y="0"/>
                  </a:moveTo>
                  <a:lnTo>
                    <a:pt x="8056" y="5400"/>
                  </a:lnTo>
                  <a:cubicBezTo>
                    <a:pt x="8056" y="5892"/>
                    <a:pt x="7525" y="6241"/>
                    <a:pt x="6994" y="6241"/>
                  </a:cubicBezTo>
                  <a:lnTo>
                    <a:pt x="0" y="6241"/>
                  </a:lnTo>
                  <a:lnTo>
                    <a:pt x="0" y="20828"/>
                  </a:lnTo>
                  <a:cubicBezTo>
                    <a:pt x="0" y="21320"/>
                    <a:pt x="531" y="21600"/>
                    <a:pt x="1062" y="21600"/>
                  </a:cubicBezTo>
                  <a:lnTo>
                    <a:pt x="20625" y="21600"/>
                  </a:lnTo>
                  <a:cubicBezTo>
                    <a:pt x="20979" y="21600"/>
                    <a:pt x="21333" y="21460"/>
                    <a:pt x="21423" y="21320"/>
                  </a:cubicBezTo>
                  <a:lnTo>
                    <a:pt x="17528" y="18234"/>
                  </a:lnTo>
                  <a:cubicBezTo>
                    <a:pt x="16643" y="18515"/>
                    <a:pt x="15758" y="18584"/>
                    <a:pt x="14783" y="18584"/>
                  </a:cubicBezTo>
                  <a:cubicBezTo>
                    <a:pt x="9913" y="18584"/>
                    <a:pt x="6019" y="15428"/>
                    <a:pt x="6019" y="11641"/>
                  </a:cubicBezTo>
                  <a:cubicBezTo>
                    <a:pt x="6019" y="7855"/>
                    <a:pt x="10003" y="4699"/>
                    <a:pt x="14783" y="4699"/>
                  </a:cubicBezTo>
                  <a:cubicBezTo>
                    <a:pt x="17528" y="4699"/>
                    <a:pt x="20007" y="5752"/>
                    <a:pt x="21600" y="7363"/>
                  </a:cubicBezTo>
                  <a:lnTo>
                    <a:pt x="21600" y="772"/>
                  </a:lnTo>
                  <a:cubicBezTo>
                    <a:pt x="21600" y="352"/>
                    <a:pt x="21156" y="0"/>
                    <a:pt x="206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40" name="Google Shape;6340;p44"/>
            <p:cNvSpPr/>
            <p:nvPr/>
          </p:nvSpPr>
          <p:spPr>
            <a:xfrm>
              <a:off x="619338" y="617031"/>
              <a:ext cx="264525" cy="265103"/>
            </a:xfrm>
            <a:custGeom>
              <a:rect b="b" l="l" r="r" t="t"/>
              <a:pathLst>
                <a:path extrusionOk="0" h="21600" w="21178">
                  <a:moveTo>
                    <a:pt x="5825" y="0"/>
                  </a:moveTo>
                  <a:cubicBezTo>
                    <a:pt x="4132" y="2482"/>
                    <a:pt x="2254" y="4587"/>
                    <a:pt x="0" y="6116"/>
                  </a:cubicBezTo>
                  <a:lnTo>
                    <a:pt x="14088" y="20453"/>
                  </a:lnTo>
                  <a:cubicBezTo>
                    <a:pt x="14839" y="21218"/>
                    <a:pt x="15871" y="21600"/>
                    <a:pt x="16932" y="21600"/>
                  </a:cubicBezTo>
                  <a:cubicBezTo>
                    <a:pt x="17987" y="21600"/>
                    <a:pt x="19066" y="21218"/>
                    <a:pt x="19913" y="20453"/>
                  </a:cubicBezTo>
                  <a:cubicBezTo>
                    <a:pt x="21600" y="18730"/>
                    <a:pt x="21600" y="16054"/>
                    <a:pt x="19913" y="14337"/>
                  </a:cubicBezTo>
                  <a:lnTo>
                    <a:pt x="582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341" name="Google Shape;6341;p44"/>
          <p:cNvGrpSpPr/>
          <p:nvPr/>
        </p:nvGrpSpPr>
        <p:grpSpPr>
          <a:xfrm>
            <a:off x="3919572" y="8255720"/>
            <a:ext cx="879751" cy="875061"/>
            <a:chOff x="0" y="0"/>
            <a:chExt cx="879750" cy="875060"/>
          </a:xfrm>
        </p:grpSpPr>
        <p:sp>
          <p:nvSpPr>
            <p:cNvPr id="6342" name="Google Shape;6342;p44"/>
            <p:cNvSpPr/>
            <p:nvPr/>
          </p:nvSpPr>
          <p:spPr>
            <a:xfrm>
              <a:off x="51605" y="0"/>
              <a:ext cx="619340" cy="875060"/>
            </a:xfrm>
            <a:custGeom>
              <a:rect b="b" l="l" r="r" t="t"/>
              <a:pathLst>
                <a:path extrusionOk="0" h="21600" w="21600">
                  <a:moveTo>
                    <a:pt x="9942" y="5038"/>
                  </a:moveTo>
                  <a:cubicBezTo>
                    <a:pt x="10168" y="5038"/>
                    <a:pt x="10391" y="5095"/>
                    <a:pt x="10555" y="5211"/>
                  </a:cubicBezTo>
                  <a:cubicBezTo>
                    <a:pt x="11045" y="5502"/>
                    <a:pt x="11045" y="5849"/>
                    <a:pt x="10638" y="6138"/>
                  </a:cubicBezTo>
                  <a:lnTo>
                    <a:pt x="6955" y="8628"/>
                  </a:lnTo>
                  <a:cubicBezTo>
                    <a:pt x="6791" y="8803"/>
                    <a:pt x="6545" y="8860"/>
                    <a:pt x="6381" y="8860"/>
                  </a:cubicBezTo>
                  <a:cubicBezTo>
                    <a:pt x="6137" y="8860"/>
                    <a:pt x="5890" y="8803"/>
                    <a:pt x="5727" y="8628"/>
                  </a:cubicBezTo>
                  <a:lnTo>
                    <a:pt x="3927" y="7354"/>
                  </a:lnTo>
                  <a:cubicBezTo>
                    <a:pt x="3600" y="7123"/>
                    <a:pt x="3600" y="6717"/>
                    <a:pt x="3927" y="6485"/>
                  </a:cubicBezTo>
                  <a:cubicBezTo>
                    <a:pt x="4090" y="6369"/>
                    <a:pt x="4316" y="6312"/>
                    <a:pt x="4542" y="6312"/>
                  </a:cubicBezTo>
                  <a:cubicBezTo>
                    <a:pt x="4766" y="6312"/>
                    <a:pt x="4992" y="6369"/>
                    <a:pt x="5155" y="6485"/>
                  </a:cubicBezTo>
                  <a:lnTo>
                    <a:pt x="6301" y="7297"/>
                  </a:lnTo>
                  <a:lnTo>
                    <a:pt x="9329" y="5211"/>
                  </a:lnTo>
                  <a:cubicBezTo>
                    <a:pt x="9492" y="5095"/>
                    <a:pt x="9716" y="5038"/>
                    <a:pt x="9942" y="5038"/>
                  </a:cubicBezTo>
                  <a:close/>
                  <a:moveTo>
                    <a:pt x="9942" y="8803"/>
                  </a:moveTo>
                  <a:cubicBezTo>
                    <a:pt x="10168" y="8803"/>
                    <a:pt x="10391" y="8860"/>
                    <a:pt x="10555" y="8976"/>
                  </a:cubicBezTo>
                  <a:cubicBezTo>
                    <a:pt x="11045" y="9266"/>
                    <a:pt x="11045" y="9670"/>
                    <a:pt x="10638" y="9902"/>
                  </a:cubicBezTo>
                  <a:lnTo>
                    <a:pt x="6955" y="12450"/>
                  </a:lnTo>
                  <a:cubicBezTo>
                    <a:pt x="6791" y="12566"/>
                    <a:pt x="6545" y="12624"/>
                    <a:pt x="6381" y="12624"/>
                  </a:cubicBezTo>
                  <a:cubicBezTo>
                    <a:pt x="6137" y="12624"/>
                    <a:pt x="5890" y="12566"/>
                    <a:pt x="5727" y="12450"/>
                  </a:cubicBezTo>
                  <a:lnTo>
                    <a:pt x="3927" y="11119"/>
                  </a:lnTo>
                  <a:cubicBezTo>
                    <a:pt x="3600" y="10887"/>
                    <a:pt x="3600" y="10481"/>
                    <a:pt x="3927" y="10249"/>
                  </a:cubicBezTo>
                  <a:cubicBezTo>
                    <a:pt x="4090" y="10134"/>
                    <a:pt x="4316" y="10077"/>
                    <a:pt x="4542" y="10077"/>
                  </a:cubicBezTo>
                  <a:cubicBezTo>
                    <a:pt x="4766" y="10077"/>
                    <a:pt x="4992" y="10134"/>
                    <a:pt x="5155" y="10249"/>
                  </a:cubicBezTo>
                  <a:lnTo>
                    <a:pt x="6301" y="11060"/>
                  </a:lnTo>
                  <a:lnTo>
                    <a:pt x="9329" y="8976"/>
                  </a:lnTo>
                  <a:cubicBezTo>
                    <a:pt x="9492" y="8860"/>
                    <a:pt x="9716" y="8803"/>
                    <a:pt x="9942" y="8803"/>
                  </a:cubicBezTo>
                  <a:close/>
                  <a:moveTo>
                    <a:pt x="9942" y="12624"/>
                  </a:moveTo>
                  <a:cubicBezTo>
                    <a:pt x="10168" y="12624"/>
                    <a:pt x="10391" y="12681"/>
                    <a:pt x="10555" y="12797"/>
                  </a:cubicBezTo>
                  <a:cubicBezTo>
                    <a:pt x="11045" y="13088"/>
                    <a:pt x="11045" y="13494"/>
                    <a:pt x="10638" y="13725"/>
                  </a:cubicBezTo>
                  <a:lnTo>
                    <a:pt x="6955" y="16273"/>
                  </a:lnTo>
                  <a:cubicBezTo>
                    <a:pt x="6791" y="16389"/>
                    <a:pt x="6545" y="16505"/>
                    <a:pt x="6381" y="16505"/>
                  </a:cubicBezTo>
                  <a:cubicBezTo>
                    <a:pt x="6137" y="16505"/>
                    <a:pt x="5890" y="16389"/>
                    <a:pt x="5727" y="16273"/>
                  </a:cubicBezTo>
                  <a:lnTo>
                    <a:pt x="3927" y="14940"/>
                  </a:lnTo>
                  <a:cubicBezTo>
                    <a:pt x="3600" y="14709"/>
                    <a:pt x="3600" y="14304"/>
                    <a:pt x="3927" y="14073"/>
                  </a:cubicBezTo>
                  <a:cubicBezTo>
                    <a:pt x="4090" y="13957"/>
                    <a:pt x="4316" y="13898"/>
                    <a:pt x="4542" y="13898"/>
                  </a:cubicBezTo>
                  <a:cubicBezTo>
                    <a:pt x="4766" y="13898"/>
                    <a:pt x="4992" y="13957"/>
                    <a:pt x="5155" y="14073"/>
                  </a:cubicBezTo>
                  <a:lnTo>
                    <a:pt x="6301" y="14883"/>
                  </a:lnTo>
                  <a:lnTo>
                    <a:pt x="9329" y="12797"/>
                  </a:lnTo>
                  <a:cubicBezTo>
                    <a:pt x="9492" y="12681"/>
                    <a:pt x="9716" y="12624"/>
                    <a:pt x="9942" y="12624"/>
                  </a:cubicBezTo>
                  <a:close/>
                  <a:moveTo>
                    <a:pt x="901" y="0"/>
                  </a:moveTo>
                  <a:cubicBezTo>
                    <a:pt x="410" y="0"/>
                    <a:pt x="0" y="289"/>
                    <a:pt x="0" y="636"/>
                  </a:cubicBezTo>
                  <a:lnTo>
                    <a:pt x="0" y="17779"/>
                  </a:lnTo>
                  <a:lnTo>
                    <a:pt x="16364" y="17779"/>
                  </a:lnTo>
                  <a:lnTo>
                    <a:pt x="16364" y="19747"/>
                  </a:lnTo>
                  <a:lnTo>
                    <a:pt x="16284" y="19747"/>
                  </a:lnTo>
                  <a:cubicBezTo>
                    <a:pt x="16284" y="20848"/>
                    <a:pt x="17510" y="21600"/>
                    <a:pt x="18902" y="21600"/>
                  </a:cubicBezTo>
                  <a:cubicBezTo>
                    <a:pt x="20455" y="21600"/>
                    <a:pt x="21600" y="20732"/>
                    <a:pt x="21600" y="19747"/>
                  </a:cubicBezTo>
                  <a:lnTo>
                    <a:pt x="21600" y="14652"/>
                  </a:lnTo>
                  <a:lnTo>
                    <a:pt x="19473" y="16214"/>
                  </a:lnTo>
                  <a:lnTo>
                    <a:pt x="14564" y="17547"/>
                  </a:lnTo>
                  <a:cubicBezTo>
                    <a:pt x="14276" y="17600"/>
                    <a:pt x="13998" y="17626"/>
                    <a:pt x="13733" y="17626"/>
                  </a:cubicBezTo>
                  <a:cubicBezTo>
                    <a:pt x="12866" y="17626"/>
                    <a:pt x="12139" y="17352"/>
                    <a:pt x="11700" y="16909"/>
                  </a:cubicBezTo>
                  <a:cubicBezTo>
                    <a:pt x="11209" y="16505"/>
                    <a:pt x="10965" y="15926"/>
                    <a:pt x="11209" y="15172"/>
                  </a:cubicBezTo>
                  <a:lnTo>
                    <a:pt x="13092" y="11698"/>
                  </a:lnTo>
                  <a:lnTo>
                    <a:pt x="21600" y="5674"/>
                  </a:lnTo>
                  <a:lnTo>
                    <a:pt x="21600" y="5095"/>
                  </a:lnTo>
                  <a:lnTo>
                    <a:pt x="15299" y="5095"/>
                  </a:lnTo>
                  <a:cubicBezTo>
                    <a:pt x="14728" y="5095"/>
                    <a:pt x="14318" y="4807"/>
                    <a:pt x="14318" y="4459"/>
                  </a:cubicBezTo>
                  <a:lnTo>
                    <a:pt x="14318"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43" name="Google Shape;6343;p44"/>
            <p:cNvSpPr/>
            <p:nvPr/>
          </p:nvSpPr>
          <p:spPr>
            <a:xfrm>
              <a:off x="713167" y="204113"/>
              <a:ext cx="166583" cy="166583"/>
            </a:xfrm>
            <a:custGeom>
              <a:rect b="b" l="l" r="r" t="t"/>
              <a:pathLst>
                <a:path extrusionOk="0" h="21600" w="21008">
                  <a:moveTo>
                    <a:pt x="10067" y="0"/>
                  </a:moveTo>
                  <a:cubicBezTo>
                    <a:pt x="8358" y="0"/>
                    <a:pt x="6658" y="608"/>
                    <a:pt x="5334" y="1825"/>
                  </a:cubicBezTo>
                  <a:lnTo>
                    <a:pt x="0" y="7599"/>
                  </a:lnTo>
                  <a:lnTo>
                    <a:pt x="13617" y="21600"/>
                  </a:lnTo>
                  <a:lnTo>
                    <a:pt x="19233" y="15816"/>
                  </a:lnTo>
                  <a:cubicBezTo>
                    <a:pt x="21600" y="13383"/>
                    <a:pt x="21600" y="9125"/>
                    <a:pt x="19233" y="6382"/>
                  </a:cubicBezTo>
                  <a:lnTo>
                    <a:pt x="14801" y="1825"/>
                  </a:lnTo>
                  <a:cubicBezTo>
                    <a:pt x="13467" y="608"/>
                    <a:pt x="11767" y="0"/>
                    <a:pt x="100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44" name="Google Shape;6344;p44"/>
            <p:cNvSpPr/>
            <p:nvPr/>
          </p:nvSpPr>
          <p:spPr>
            <a:xfrm>
              <a:off x="426169" y="525512"/>
              <a:ext cx="134565" cy="133966"/>
            </a:xfrm>
            <a:custGeom>
              <a:rect b="b" l="l" r="r" t="t"/>
              <a:pathLst>
                <a:path extrusionOk="0" h="21600" w="21042">
                  <a:moveTo>
                    <a:pt x="6359" y="0"/>
                  </a:moveTo>
                  <a:lnTo>
                    <a:pt x="129" y="16641"/>
                  </a:lnTo>
                  <a:cubicBezTo>
                    <a:pt x="-558" y="19451"/>
                    <a:pt x="1608" y="21600"/>
                    <a:pt x="4263" y="21600"/>
                  </a:cubicBezTo>
                  <a:cubicBezTo>
                    <a:pt x="4472" y="21600"/>
                    <a:pt x="4682" y="21588"/>
                    <a:pt x="4891" y="21564"/>
                  </a:cubicBezTo>
                  <a:lnTo>
                    <a:pt x="21042" y="15128"/>
                  </a:lnTo>
                  <a:lnTo>
                    <a:pt x="635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45" name="Google Shape;6345;p44"/>
            <p:cNvSpPr/>
            <p:nvPr/>
          </p:nvSpPr>
          <p:spPr>
            <a:xfrm>
              <a:off x="495054" y="300324"/>
              <a:ext cx="290868" cy="290868"/>
            </a:xfrm>
            <a:custGeom>
              <a:rect b="b" l="l" r="r" t="t"/>
              <a:pathLst>
                <a:path extrusionOk="0" h="21600" w="21600">
                  <a:moveTo>
                    <a:pt x="13410" y="0"/>
                  </a:moveTo>
                  <a:lnTo>
                    <a:pt x="0" y="13587"/>
                  </a:lnTo>
                  <a:lnTo>
                    <a:pt x="8013" y="21600"/>
                  </a:lnTo>
                  <a:lnTo>
                    <a:pt x="21600" y="8184"/>
                  </a:lnTo>
                  <a:lnTo>
                    <a:pt x="1341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46" name="Google Shape;6346;p44"/>
            <p:cNvSpPr/>
            <p:nvPr/>
          </p:nvSpPr>
          <p:spPr>
            <a:xfrm>
              <a:off x="518511" y="11691"/>
              <a:ext cx="140743" cy="140817"/>
            </a:xfrm>
            <a:custGeom>
              <a:rect b="b" l="l" r="r" t="t"/>
              <a:pathLst>
                <a:path extrusionOk="0" h="21600" w="21600">
                  <a:moveTo>
                    <a:pt x="0" y="0"/>
                  </a:moveTo>
                  <a:lnTo>
                    <a:pt x="0" y="21600"/>
                  </a:lnTo>
                  <a:lnTo>
                    <a:pt x="21600" y="21600"/>
                  </a:ln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47" name="Google Shape;6347;p44"/>
            <p:cNvSpPr/>
            <p:nvPr/>
          </p:nvSpPr>
          <p:spPr>
            <a:xfrm>
              <a:off x="0" y="774156"/>
              <a:ext cx="495055" cy="100904"/>
            </a:xfrm>
            <a:custGeom>
              <a:rect b="b" l="l" r="r" t="t"/>
              <a:pathLst>
                <a:path extrusionOk="0" h="21600" w="21600">
                  <a:moveTo>
                    <a:pt x="1127" y="0"/>
                  </a:moveTo>
                  <a:cubicBezTo>
                    <a:pt x="510" y="0"/>
                    <a:pt x="0" y="3029"/>
                    <a:pt x="0" y="5532"/>
                  </a:cubicBezTo>
                  <a:lnTo>
                    <a:pt x="0" y="11063"/>
                  </a:lnTo>
                  <a:cubicBezTo>
                    <a:pt x="0" y="16579"/>
                    <a:pt x="1023" y="21600"/>
                    <a:pt x="2252" y="21600"/>
                  </a:cubicBezTo>
                  <a:lnTo>
                    <a:pt x="21600" y="21600"/>
                  </a:lnTo>
                  <a:cubicBezTo>
                    <a:pt x="20882" y="17583"/>
                    <a:pt x="20473" y="11557"/>
                    <a:pt x="20473" y="5532"/>
                  </a:cubicBezTo>
                  <a:lnTo>
                    <a:pt x="2047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348" name="Google Shape;6348;p44"/>
          <p:cNvGrpSpPr/>
          <p:nvPr/>
        </p:nvGrpSpPr>
        <p:grpSpPr>
          <a:xfrm>
            <a:off x="3918417" y="9320182"/>
            <a:ext cx="886827" cy="884444"/>
            <a:chOff x="74" y="-1"/>
            <a:chExt cx="886825" cy="884442"/>
          </a:xfrm>
        </p:grpSpPr>
        <p:sp>
          <p:nvSpPr>
            <p:cNvPr id="6349" name="Google Shape;6349;p44"/>
            <p:cNvSpPr/>
            <p:nvPr/>
          </p:nvSpPr>
          <p:spPr>
            <a:xfrm>
              <a:off x="74" y="-1"/>
              <a:ext cx="886825" cy="884442"/>
            </a:xfrm>
            <a:custGeom>
              <a:rect b="b" l="l" r="r" t="t"/>
              <a:pathLst>
                <a:path extrusionOk="0" h="21600" w="21600">
                  <a:moveTo>
                    <a:pt x="11485" y="2579"/>
                  </a:moveTo>
                  <a:cubicBezTo>
                    <a:pt x="15486" y="2864"/>
                    <a:pt x="18685" y="6074"/>
                    <a:pt x="18972" y="10084"/>
                  </a:cubicBezTo>
                  <a:lnTo>
                    <a:pt x="18401" y="10084"/>
                  </a:lnTo>
                  <a:cubicBezTo>
                    <a:pt x="18058" y="10084"/>
                    <a:pt x="17771" y="10370"/>
                    <a:pt x="17771" y="10715"/>
                  </a:cubicBezTo>
                  <a:cubicBezTo>
                    <a:pt x="17771" y="11059"/>
                    <a:pt x="18058" y="11345"/>
                    <a:pt x="18401" y="11345"/>
                  </a:cubicBezTo>
                  <a:lnTo>
                    <a:pt x="18972" y="11345"/>
                  </a:lnTo>
                  <a:cubicBezTo>
                    <a:pt x="18685" y="15355"/>
                    <a:pt x="15486" y="18621"/>
                    <a:pt x="11485" y="18908"/>
                  </a:cubicBezTo>
                  <a:lnTo>
                    <a:pt x="11485" y="18336"/>
                  </a:lnTo>
                  <a:cubicBezTo>
                    <a:pt x="11485" y="17934"/>
                    <a:pt x="11200" y="17648"/>
                    <a:pt x="10799" y="17648"/>
                  </a:cubicBezTo>
                  <a:cubicBezTo>
                    <a:pt x="10456" y="17648"/>
                    <a:pt x="10172" y="17934"/>
                    <a:pt x="10172" y="18336"/>
                  </a:cubicBezTo>
                  <a:lnTo>
                    <a:pt x="10172" y="18908"/>
                  </a:lnTo>
                  <a:cubicBezTo>
                    <a:pt x="6170" y="18621"/>
                    <a:pt x="2971" y="15355"/>
                    <a:pt x="2686" y="11345"/>
                  </a:cubicBezTo>
                  <a:lnTo>
                    <a:pt x="3258" y="11345"/>
                  </a:lnTo>
                  <a:cubicBezTo>
                    <a:pt x="3600" y="11345"/>
                    <a:pt x="3885" y="11059"/>
                    <a:pt x="3885" y="10715"/>
                  </a:cubicBezTo>
                  <a:cubicBezTo>
                    <a:pt x="3885" y="10370"/>
                    <a:pt x="3600" y="10084"/>
                    <a:pt x="3258" y="10084"/>
                  </a:cubicBezTo>
                  <a:lnTo>
                    <a:pt x="2686" y="10084"/>
                  </a:lnTo>
                  <a:cubicBezTo>
                    <a:pt x="2971" y="6074"/>
                    <a:pt x="6170" y="2864"/>
                    <a:pt x="10172" y="2579"/>
                  </a:cubicBezTo>
                  <a:lnTo>
                    <a:pt x="10172" y="3152"/>
                  </a:lnTo>
                  <a:cubicBezTo>
                    <a:pt x="10172" y="3495"/>
                    <a:pt x="10456" y="3781"/>
                    <a:pt x="10799" y="3781"/>
                  </a:cubicBezTo>
                  <a:cubicBezTo>
                    <a:pt x="11200" y="3781"/>
                    <a:pt x="11485" y="3495"/>
                    <a:pt x="11485" y="3152"/>
                  </a:cubicBezTo>
                  <a:lnTo>
                    <a:pt x="11485" y="2579"/>
                  </a:lnTo>
                  <a:close/>
                  <a:moveTo>
                    <a:pt x="10799" y="0"/>
                  </a:moveTo>
                  <a:cubicBezTo>
                    <a:pt x="10456" y="0"/>
                    <a:pt x="10172" y="229"/>
                    <a:pt x="10172" y="631"/>
                  </a:cubicBezTo>
                  <a:lnTo>
                    <a:pt x="10172" y="1319"/>
                  </a:lnTo>
                  <a:cubicBezTo>
                    <a:pt x="5429" y="1604"/>
                    <a:pt x="1714" y="5387"/>
                    <a:pt x="1371" y="10141"/>
                  </a:cubicBezTo>
                  <a:lnTo>
                    <a:pt x="686" y="10141"/>
                  </a:lnTo>
                  <a:cubicBezTo>
                    <a:pt x="285" y="10141"/>
                    <a:pt x="0" y="10428"/>
                    <a:pt x="0" y="10772"/>
                  </a:cubicBezTo>
                  <a:cubicBezTo>
                    <a:pt x="0" y="11116"/>
                    <a:pt x="285" y="11403"/>
                    <a:pt x="686" y="11403"/>
                  </a:cubicBezTo>
                  <a:lnTo>
                    <a:pt x="1371" y="11403"/>
                  </a:lnTo>
                  <a:cubicBezTo>
                    <a:pt x="1658" y="16157"/>
                    <a:pt x="5429" y="19881"/>
                    <a:pt x="10172" y="20225"/>
                  </a:cubicBezTo>
                  <a:lnTo>
                    <a:pt x="10172" y="20971"/>
                  </a:lnTo>
                  <a:cubicBezTo>
                    <a:pt x="10172" y="21314"/>
                    <a:pt x="10456" y="21600"/>
                    <a:pt x="10799" y="21600"/>
                  </a:cubicBezTo>
                  <a:cubicBezTo>
                    <a:pt x="11200" y="21600"/>
                    <a:pt x="11485" y="21314"/>
                    <a:pt x="11485" y="20971"/>
                  </a:cubicBezTo>
                  <a:lnTo>
                    <a:pt x="11485" y="20225"/>
                  </a:lnTo>
                  <a:cubicBezTo>
                    <a:pt x="16171" y="19940"/>
                    <a:pt x="19886" y="16157"/>
                    <a:pt x="20229" y="11403"/>
                  </a:cubicBezTo>
                  <a:lnTo>
                    <a:pt x="20971" y="11403"/>
                  </a:lnTo>
                  <a:cubicBezTo>
                    <a:pt x="21313" y="11403"/>
                    <a:pt x="21600" y="11116"/>
                    <a:pt x="21600" y="10772"/>
                  </a:cubicBezTo>
                  <a:cubicBezTo>
                    <a:pt x="21600" y="10428"/>
                    <a:pt x="21313" y="10141"/>
                    <a:pt x="20971" y="10141"/>
                  </a:cubicBezTo>
                  <a:lnTo>
                    <a:pt x="20229" y="10141"/>
                  </a:lnTo>
                  <a:cubicBezTo>
                    <a:pt x="19942" y="5387"/>
                    <a:pt x="16171" y="1662"/>
                    <a:pt x="11485" y="1319"/>
                  </a:cubicBezTo>
                  <a:lnTo>
                    <a:pt x="11485" y="631"/>
                  </a:lnTo>
                  <a:cubicBezTo>
                    <a:pt x="11485" y="229"/>
                    <a:pt x="11200" y="0"/>
                    <a:pt x="107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50" name="Google Shape;6350;p44"/>
            <p:cNvSpPr/>
            <p:nvPr/>
          </p:nvSpPr>
          <p:spPr>
            <a:xfrm>
              <a:off x="339945" y="518511"/>
              <a:ext cx="208688" cy="154817"/>
            </a:xfrm>
            <a:custGeom>
              <a:rect b="b" l="l" r="r" t="t"/>
              <a:pathLst>
                <a:path extrusionOk="0" h="21600" w="20888">
                  <a:moveTo>
                    <a:pt x="10359" y="0"/>
                  </a:moveTo>
                  <a:cubicBezTo>
                    <a:pt x="6133" y="0"/>
                    <a:pt x="2146" y="3595"/>
                    <a:pt x="737" y="9486"/>
                  </a:cubicBezTo>
                  <a:cubicBezTo>
                    <a:pt x="-202" y="12104"/>
                    <a:pt x="-202" y="15055"/>
                    <a:pt x="499" y="18327"/>
                  </a:cubicBezTo>
                  <a:cubicBezTo>
                    <a:pt x="3316" y="20291"/>
                    <a:pt x="6841" y="21600"/>
                    <a:pt x="10359" y="21600"/>
                  </a:cubicBezTo>
                  <a:cubicBezTo>
                    <a:pt x="13885" y="21600"/>
                    <a:pt x="17172" y="20291"/>
                    <a:pt x="20459" y="18327"/>
                  </a:cubicBezTo>
                  <a:cubicBezTo>
                    <a:pt x="21398" y="14400"/>
                    <a:pt x="20697" y="9818"/>
                    <a:pt x="19289" y="6213"/>
                  </a:cubicBezTo>
                  <a:cubicBezTo>
                    <a:pt x="17172" y="2286"/>
                    <a:pt x="13885" y="0"/>
                    <a:pt x="1035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51" name="Google Shape;6351;p44"/>
            <p:cNvSpPr/>
            <p:nvPr/>
          </p:nvSpPr>
          <p:spPr>
            <a:xfrm>
              <a:off x="391843" y="363620"/>
              <a:ext cx="105595" cy="105595"/>
            </a:xfrm>
            <a:custGeom>
              <a:rect b="b" l="l" r="r" t="t"/>
              <a:pathLst>
                <a:path extrusionOk="0" h="21600" w="21600">
                  <a:moveTo>
                    <a:pt x="10556" y="0"/>
                  </a:moveTo>
                  <a:cubicBezTo>
                    <a:pt x="4798" y="0"/>
                    <a:pt x="0" y="4798"/>
                    <a:pt x="0" y="10556"/>
                  </a:cubicBezTo>
                  <a:cubicBezTo>
                    <a:pt x="0" y="16802"/>
                    <a:pt x="4798" y="21600"/>
                    <a:pt x="10556" y="21600"/>
                  </a:cubicBezTo>
                  <a:cubicBezTo>
                    <a:pt x="16802" y="20640"/>
                    <a:pt x="21600" y="15842"/>
                    <a:pt x="21600" y="10556"/>
                  </a:cubicBezTo>
                  <a:cubicBezTo>
                    <a:pt x="21600" y="4798"/>
                    <a:pt x="16802" y="0"/>
                    <a:pt x="1055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52" name="Google Shape;6352;p44"/>
            <p:cNvSpPr/>
            <p:nvPr/>
          </p:nvSpPr>
          <p:spPr>
            <a:xfrm>
              <a:off x="213570" y="206495"/>
              <a:ext cx="462181" cy="408153"/>
            </a:xfrm>
            <a:custGeom>
              <a:rect b="b" l="l" r="r" t="t"/>
              <a:pathLst>
                <a:path extrusionOk="0" h="21600" w="21491">
                  <a:moveTo>
                    <a:pt x="10689" y="0"/>
                  </a:moveTo>
                  <a:cubicBezTo>
                    <a:pt x="4692" y="0"/>
                    <a:pt x="0" y="5462"/>
                    <a:pt x="0" y="12292"/>
                  </a:cubicBezTo>
                  <a:cubicBezTo>
                    <a:pt x="0" y="15890"/>
                    <a:pt x="1309" y="19117"/>
                    <a:pt x="3601" y="21478"/>
                  </a:cubicBezTo>
                  <a:cubicBezTo>
                    <a:pt x="3601" y="20733"/>
                    <a:pt x="3819" y="19862"/>
                    <a:pt x="4037" y="19117"/>
                  </a:cubicBezTo>
                  <a:cubicBezTo>
                    <a:pt x="4581" y="17257"/>
                    <a:pt x="5783" y="15767"/>
                    <a:pt x="7310" y="14774"/>
                  </a:cubicBezTo>
                  <a:cubicBezTo>
                    <a:pt x="6544" y="13781"/>
                    <a:pt x="6001" y="12414"/>
                    <a:pt x="6001" y="11046"/>
                  </a:cubicBezTo>
                  <a:cubicBezTo>
                    <a:pt x="6001" y="8067"/>
                    <a:pt x="8182" y="5584"/>
                    <a:pt x="10689" y="5584"/>
                  </a:cubicBezTo>
                  <a:cubicBezTo>
                    <a:pt x="13310" y="5584"/>
                    <a:pt x="15492" y="8067"/>
                    <a:pt x="15492" y="11046"/>
                  </a:cubicBezTo>
                  <a:cubicBezTo>
                    <a:pt x="15492" y="12414"/>
                    <a:pt x="14945" y="13903"/>
                    <a:pt x="14183" y="14774"/>
                  </a:cubicBezTo>
                  <a:cubicBezTo>
                    <a:pt x="15056" y="15393"/>
                    <a:pt x="16036" y="16264"/>
                    <a:pt x="16583" y="17379"/>
                  </a:cubicBezTo>
                  <a:cubicBezTo>
                    <a:pt x="17237" y="18621"/>
                    <a:pt x="17673" y="19988"/>
                    <a:pt x="17781" y="21600"/>
                  </a:cubicBezTo>
                  <a:cubicBezTo>
                    <a:pt x="19962" y="19243"/>
                    <a:pt x="21489" y="16138"/>
                    <a:pt x="21489" y="12414"/>
                  </a:cubicBezTo>
                  <a:cubicBezTo>
                    <a:pt x="21600" y="5584"/>
                    <a:pt x="16690" y="0"/>
                    <a:pt x="1068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353" name="Google Shape;6353;p44"/>
          <p:cNvGrpSpPr/>
          <p:nvPr/>
        </p:nvGrpSpPr>
        <p:grpSpPr>
          <a:xfrm>
            <a:off x="9507337" y="7143112"/>
            <a:ext cx="879864" cy="879751"/>
            <a:chOff x="0" y="0"/>
            <a:chExt cx="879863" cy="879750"/>
          </a:xfrm>
        </p:grpSpPr>
        <p:sp>
          <p:nvSpPr>
            <p:cNvPr id="6354" name="Google Shape;6354;p44"/>
            <p:cNvSpPr/>
            <p:nvPr/>
          </p:nvSpPr>
          <p:spPr>
            <a:xfrm>
              <a:off x="337969" y="0"/>
              <a:ext cx="204113" cy="206422"/>
            </a:xfrm>
            <a:custGeom>
              <a:rect b="b" l="l" r="r" t="t"/>
              <a:pathLst>
                <a:path extrusionOk="0" h="21600" w="21600">
                  <a:moveTo>
                    <a:pt x="10670" y="0"/>
                  </a:moveTo>
                  <a:cubicBezTo>
                    <a:pt x="4965" y="0"/>
                    <a:pt x="0" y="4909"/>
                    <a:pt x="0" y="10800"/>
                  </a:cubicBezTo>
                  <a:cubicBezTo>
                    <a:pt x="0" y="16691"/>
                    <a:pt x="4965" y="21600"/>
                    <a:pt x="10670" y="21600"/>
                  </a:cubicBezTo>
                  <a:cubicBezTo>
                    <a:pt x="16628" y="21600"/>
                    <a:pt x="21600" y="16932"/>
                    <a:pt x="21600" y="10800"/>
                  </a:cubicBezTo>
                  <a:cubicBezTo>
                    <a:pt x="21600" y="4909"/>
                    <a:pt x="16628" y="0"/>
                    <a:pt x="106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55" name="Google Shape;6355;p44"/>
            <p:cNvSpPr/>
            <p:nvPr/>
          </p:nvSpPr>
          <p:spPr>
            <a:xfrm>
              <a:off x="258140" y="621648"/>
              <a:ext cx="51681" cy="103211"/>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56" name="Google Shape;6356;p44"/>
            <p:cNvSpPr/>
            <p:nvPr/>
          </p:nvSpPr>
          <p:spPr>
            <a:xfrm>
              <a:off x="359043" y="621648"/>
              <a:ext cx="53989" cy="103211"/>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57" name="Google Shape;6357;p44"/>
            <p:cNvSpPr/>
            <p:nvPr/>
          </p:nvSpPr>
          <p:spPr>
            <a:xfrm>
              <a:off x="154930" y="621648"/>
              <a:ext cx="51606" cy="103211"/>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58" name="Google Shape;6358;p44"/>
            <p:cNvSpPr/>
            <p:nvPr/>
          </p:nvSpPr>
          <p:spPr>
            <a:xfrm>
              <a:off x="462253" y="621648"/>
              <a:ext cx="103286" cy="103211"/>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59" name="Google Shape;6359;p44"/>
            <p:cNvSpPr/>
            <p:nvPr/>
          </p:nvSpPr>
          <p:spPr>
            <a:xfrm>
              <a:off x="0" y="469140"/>
              <a:ext cx="725047" cy="410610"/>
            </a:xfrm>
            <a:custGeom>
              <a:rect b="b" l="l" r="r" t="t"/>
              <a:pathLst>
                <a:path extrusionOk="0" h="21600" w="21533">
                  <a:moveTo>
                    <a:pt x="17561" y="5433"/>
                  </a:moveTo>
                  <a:cubicBezTo>
                    <a:pt x="18050" y="5433"/>
                    <a:pt x="18397" y="6048"/>
                    <a:pt x="18397" y="6789"/>
                  </a:cubicBezTo>
                  <a:lnTo>
                    <a:pt x="18397" y="14937"/>
                  </a:lnTo>
                  <a:cubicBezTo>
                    <a:pt x="18397" y="15798"/>
                    <a:pt x="18050" y="16417"/>
                    <a:pt x="17561" y="16417"/>
                  </a:cubicBezTo>
                  <a:lnTo>
                    <a:pt x="3836" y="16417"/>
                  </a:lnTo>
                  <a:cubicBezTo>
                    <a:pt x="3418" y="16417"/>
                    <a:pt x="3069" y="15798"/>
                    <a:pt x="3069" y="14937"/>
                  </a:cubicBezTo>
                  <a:lnTo>
                    <a:pt x="3069" y="6789"/>
                  </a:lnTo>
                  <a:cubicBezTo>
                    <a:pt x="3069" y="6048"/>
                    <a:pt x="3418" y="5433"/>
                    <a:pt x="3836" y="5433"/>
                  </a:cubicBezTo>
                  <a:close/>
                  <a:moveTo>
                    <a:pt x="2233" y="0"/>
                  </a:moveTo>
                  <a:cubicBezTo>
                    <a:pt x="979" y="0"/>
                    <a:pt x="4" y="1853"/>
                    <a:pt x="4" y="4074"/>
                  </a:cubicBezTo>
                  <a:lnTo>
                    <a:pt x="4" y="17651"/>
                  </a:lnTo>
                  <a:cubicBezTo>
                    <a:pt x="-67" y="19872"/>
                    <a:pt x="979" y="21600"/>
                    <a:pt x="2233" y="21600"/>
                  </a:cubicBezTo>
                  <a:lnTo>
                    <a:pt x="19233" y="21600"/>
                  </a:lnTo>
                  <a:cubicBezTo>
                    <a:pt x="20558" y="21600"/>
                    <a:pt x="21533" y="19747"/>
                    <a:pt x="21533" y="17651"/>
                  </a:cubicBezTo>
                  <a:lnTo>
                    <a:pt x="21533" y="4074"/>
                  </a:lnTo>
                  <a:cubicBezTo>
                    <a:pt x="21533" y="1731"/>
                    <a:pt x="20487" y="0"/>
                    <a:pt x="1923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60" name="Google Shape;6360;p44"/>
            <p:cNvSpPr/>
            <p:nvPr/>
          </p:nvSpPr>
          <p:spPr>
            <a:xfrm>
              <a:off x="776651" y="572425"/>
              <a:ext cx="103212" cy="204114"/>
            </a:xfrm>
            <a:custGeom>
              <a:rect b="b" l="l" r="r" t="t"/>
              <a:pathLst>
                <a:path extrusionOk="0" h="21600" w="21600">
                  <a:moveTo>
                    <a:pt x="0" y="0"/>
                  </a:moveTo>
                  <a:lnTo>
                    <a:pt x="0" y="21600"/>
                  </a:lnTo>
                  <a:lnTo>
                    <a:pt x="16208" y="21600"/>
                  </a:lnTo>
                  <a:cubicBezTo>
                    <a:pt x="19153" y="21600"/>
                    <a:pt x="21600" y="20355"/>
                    <a:pt x="21600" y="18866"/>
                  </a:cubicBezTo>
                  <a:lnTo>
                    <a:pt x="21600" y="2727"/>
                  </a:lnTo>
                  <a:cubicBezTo>
                    <a:pt x="21600" y="1237"/>
                    <a:pt x="19153" y="0"/>
                    <a:pt x="162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61" name="Google Shape;6361;p44"/>
            <p:cNvSpPr/>
            <p:nvPr/>
          </p:nvSpPr>
          <p:spPr>
            <a:xfrm>
              <a:off x="258140" y="199347"/>
              <a:ext cx="363696" cy="218188"/>
            </a:xfrm>
            <a:custGeom>
              <a:rect b="b" l="l" r="r" t="t"/>
              <a:pathLst>
                <a:path extrusionOk="0" h="21600" w="21600">
                  <a:moveTo>
                    <a:pt x="3627" y="0"/>
                  </a:moveTo>
                  <a:cubicBezTo>
                    <a:pt x="1398" y="3487"/>
                    <a:pt x="0" y="8131"/>
                    <a:pt x="0" y="13476"/>
                  </a:cubicBezTo>
                  <a:lnTo>
                    <a:pt x="0" y="18813"/>
                  </a:lnTo>
                  <a:cubicBezTo>
                    <a:pt x="0" y="20443"/>
                    <a:pt x="699" y="21600"/>
                    <a:pt x="1535" y="21600"/>
                  </a:cubicBezTo>
                  <a:lnTo>
                    <a:pt x="19928" y="21600"/>
                  </a:lnTo>
                  <a:cubicBezTo>
                    <a:pt x="20901" y="21600"/>
                    <a:pt x="21600" y="20443"/>
                    <a:pt x="21600" y="18813"/>
                  </a:cubicBezTo>
                  <a:lnTo>
                    <a:pt x="21600" y="13476"/>
                  </a:lnTo>
                  <a:cubicBezTo>
                    <a:pt x="21600" y="8131"/>
                    <a:pt x="20207" y="3251"/>
                    <a:pt x="17836" y="0"/>
                  </a:cubicBezTo>
                  <a:cubicBezTo>
                    <a:pt x="16165" y="3487"/>
                    <a:pt x="13657" y="5809"/>
                    <a:pt x="10729" y="5809"/>
                  </a:cubicBezTo>
                  <a:cubicBezTo>
                    <a:pt x="7806" y="5809"/>
                    <a:pt x="5298" y="3487"/>
                    <a:pt x="36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362" name="Google Shape;6362;p44"/>
          <p:cNvGrpSpPr/>
          <p:nvPr/>
        </p:nvGrpSpPr>
        <p:grpSpPr>
          <a:xfrm>
            <a:off x="9558514" y="8254043"/>
            <a:ext cx="774791" cy="878336"/>
            <a:chOff x="0" y="0"/>
            <a:chExt cx="774789" cy="878334"/>
          </a:xfrm>
        </p:grpSpPr>
        <p:sp>
          <p:nvSpPr>
            <p:cNvPr id="6363" name="Google Shape;6363;p44"/>
            <p:cNvSpPr/>
            <p:nvPr/>
          </p:nvSpPr>
          <p:spPr>
            <a:xfrm>
              <a:off x="334895" y="253856"/>
              <a:ext cx="105520" cy="105520"/>
            </a:xfrm>
            <a:custGeom>
              <a:rect b="b" l="l" r="r" t="t"/>
              <a:pathLst>
                <a:path extrusionOk="0" h="21600" w="21600">
                  <a:moveTo>
                    <a:pt x="10564" y="0"/>
                  </a:moveTo>
                  <a:cubicBezTo>
                    <a:pt x="4802" y="0"/>
                    <a:pt x="0" y="4802"/>
                    <a:pt x="0" y="11036"/>
                  </a:cubicBezTo>
                  <a:cubicBezTo>
                    <a:pt x="0" y="16798"/>
                    <a:pt x="4802" y="21600"/>
                    <a:pt x="10564" y="21600"/>
                  </a:cubicBezTo>
                  <a:cubicBezTo>
                    <a:pt x="16798" y="21600"/>
                    <a:pt x="21600" y="16798"/>
                    <a:pt x="21600" y="11036"/>
                  </a:cubicBezTo>
                  <a:cubicBezTo>
                    <a:pt x="21600" y="4802"/>
                    <a:pt x="16798" y="0"/>
                    <a:pt x="1056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64" name="Google Shape;6364;p44"/>
            <p:cNvSpPr/>
            <p:nvPr/>
          </p:nvSpPr>
          <p:spPr>
            <a:xfrm>
              <a:off x="290289" y="411055"/>
              <a:ext cx="199423" cy="100829"/>
            </a:xfrm>
            <a:custGeom>
              <a:rect b="b" l="l" r="r" t="t"/>
              <a:pathLst>
                <a:path extrusionOk="0" h="21600" w="21600">
                  <a:moveTo>
                    <a:pt x="10671" y="0"/>
                  </a:moveTo>
                  <a:cubicBezTo>
                    <a:pt x="5590" y="0"/>
                    <a:pt x="1524" y="6030"/>
                    <a:pt x="0" y="15570"/>
                  </a:cubicBezTo>
                  <a:cubicBezTo>
                    <a:pt x="3049" y="19095"/>
                    <a:pt x="6606" y="21600"/>
                    <a:pt x="10671" y="21600"/>
                  </a:cubicBezTo>
                  <a:cubicBezTo>
                    <a:pt x="14486" y="21600"/>
                    <a:pt x="18301" y="19095"/>
                    <a:pt x="21600" y="15570"/>
                  </a:cubicBezTo>
                  <a:cubicBezTo>
                    <a:pt x="20076" y="6525"/>
                    <a:pt x="15502" y="0"/>
                    <a:pt x="106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65" name="Google Shape;6365;p44"/>
            <p:cNvSpPr/>
            <p:nvPr/>
          </p:nvSpPr>
          <p:spPr>
            <a:xfrm>
              <a:off x="209545" y="152954"/>
              <a:ext cx="357662" cy="293250"/>
            </a:xfrm>
            <a:custGeom>
              <a:rect b="b" l="l" r="r" t="t"/>
              <a:pathLst>
                <a:path extrusionOk="0" h="21600" w="21246">
                  <a:moveTo>
                    <a:pt x="10649" y="0"/>
                  </a:moveTo>
                  <a:cubicBezTo>
                    <a:pt x="5075" y="0"/>
                    <a:pt x="758" y="5359"/>
                    <a:pt x="59" y="11403"/>
                  </a:cubicBezTo>
                  <a:cubicBezTo>
                    <a:pt x="-220" y="15034"/>
                    <a:pt x="479" y="18490"/>
                    <a:pt x="2430" y="21600"/>
                  </a:cubicBezTo>
                  <a:cubicBezTo>
                    <a:pt x="3403" y="19357"/>
                    <a:pt x="4796" y="17629"/>
                    <a:pt x="6331" y="16592"/>
                  </a:cubicBezTo>
                  <a:cubicBezTo>
                    <a:pt x="5216" y="15204"/>
                    <a:pt x="4518" y="13307"/>
                    <a:pt x="4518" y="11403"/>
                  </a:cubicBezTo>
                  <a:cubicBezTo>
                    <a:pt x="4518" y="7257"/>
                    <a:pt x="7446" y="3801"/>
                    <a:pt x="10649" y="3801"/>
                  </a:cubicBezTo>
                  <a:cubicBezTo>
                    <a:pt x="13993" y="3801"/>
                    <a:pt x="16784" y="7257"/>
                    <a:pt x="16784" y="11403"/>
                  </a:cubicBezTo>
                  <a:cubicBezTo>
                    <a:pt x="16784" y="13307"/>
                    <a:pt x="16085" y="15204"/>
                    <a:pt x="14970" y="16592"/>
                  </a:cubicBezTo>
                  <a:cubicBezTo>
                    <a:pt x="16784" y="17629"/>
                    <a:pt x="18036" y="19357"/>
                    <a:pt x="18872" y="21600"/>
                  </a:cubicBezTo>
                  <a:cubicBezTo>
                    <a:pt x="20544" y="19011"/>
                    <a:pt x="21243" y="16071"/>
                    <a:pt x="21243" y="13131"/>
                  </a:cubicBezTo>
                  <a:cubicBezTo>
                    <a:pt x="21380" y="6050"/>
                    <a:pt x="16642" y="0"/>
                    <a:pt x="1064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66" name="Google Shape;6366;p44"/>
            <p:cNvSpPr/>
            <p:nvPr/>
          </p:nvSpPr>
          <p:spPr>
            <a:xfrm>
              <a:off x="52738" y="0"/>
              <a:ext cx="673927" cy="769985"/>
            </a:xfrm>
            <a:custGeom>
              <a:rect b="b" l="l" r="r" t="t"/>
              <a:pathLst>
                <a:path extrusionOk="0" h="21600" w="21322">
                  <a:moveTo>
                    <a:pt x="10746" y="2772"/>
                  </a:moveTo>
                  <a:cubicBezTo>
                    <a:pt x="14727" y="2772"/>
                    <a:pt x="17981" y="5726"/>
                    <a:pt x="17981" y="9292"/>
                  </a:cubicBezTo>
                  <a:cubicBezTo>
                    <a:pt x="17981" y="13044"/>
                    <a:pt x="14567" y="15874"/>
                    <a:pt x="10633" y="15874"/>
                  </a:cubicBezTo>
                  <a:cubicBezTo>
                    <a:pt x="6404" y="15874"/>
                    <a:pt x="2766" y="12452"/>
                    <a:pt x="3433" y="8437"/>
                  </a:cubicBezTo>
                  <a:cubicBezTo>
                    <a:pt x="3878" y="5674"/>
                    <a:pt x="6477" y="3238"/>
                    <a:pt x="9669" y="2843"/>
                  </a:cubicBezTo>
                  <a:cubicBezTo>
                    <a:pt x="10032" y="2795"/>
                    <a:pt x="10392" y="2772"/>
                    <a:pt x="10746" y="2772"/>
                  </a:cubicBezTo>
                  <a:close/>
                  <a:moveTo>
                    <a:pt x="10553" y="0"/>
                  </a:moveTo>
                  <a:cubicBezTo>
                    <a:pt x="10091" y="0"/>
                    <a:pt x="9622" y="27"/>
                    <a:pt x="9148" y="79"/>
                  </a:cubicBezTo>
                  <a:cubicBezTo>
                    <a:pt x="4399" y="606"/>
                    <a:pt x="613" y="4028"/>
                    <a:pt x="94" y="8174"/>
                  </a:cubicBezTo>
                  <a:cubicBezTo>
                    <a:pt x="-278" y="10675"/>
                    <a:pt x="464" y="13044"/>
                    <a:pt x="2097" y="15018"/>
                  </a:cubicBezTo>
                  <a:cubicBezTo>
                    <a:pt x="2542" y="15611"/>
                    <a:pt x="3136" y="16202"/>
                    <a:pt x="3657" y="16597"/>
                  </a:cubicBezTo>
                  <a:lnTo>
                    <a:pt x="10114" y="21468"/>
                  </a:lnTo>
                  <a:cubicBezTo>
                    <a:pt x="10263" y="21533"/>
                    <a:pt x="10484" y="21600"/>
                    <a:pt x="10633" y="21600"/>
                  </a:cubicBezTo>
                  <a:cubicBezTo>
                    <a:pt x="10857" y="21600"/>
                    <a:pt x="11005" y="21533"/>
                    <a:pt x="11226" y="21468"/>
                  </a:cubicBezTo>
                  <a:lnTo>
                    <a:pt x="17611" y="16597"/>
                  </a:lnTo>
                  <a:cubicBezTo>
                    <a:pt x="18205" y="16202"/>
                    <a:pt x="18723" y="15611"/>
                    <a:pt x="19169" y="15018"/>
                  </a:cubicBezTo>
                  <a:cubicBezTo>
                    <a:pt x="20580" y="13374"/>
                    <a:pt x="21322" y="11400"/>
                    <a:pt x="21322" y="9359"/>
                  </a:cubicBezTo>
                  <a:cubicBezTo>
                    <a:pt x="21254" y="4170"/>
                    <a:pt x="16459" y="0"/>
                    <a:pt x="105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67" name="Google Shape;6367;p44"/>
            <p:cNvSpPr/>
            <p:nvPr/>
          </p:nvSpPr>
          <p:spPr>
            <a:xfrm>
              <a:off x="0" y="622168"/>
              <a:ext cx="774789" cy="256166"/>
            </a:xfrm>
            <a:custGeom>
              <a:rect b="b" l="l" r="r" t="t"/>
              <a:pathLst>
                <a:path extrusionOk="0" h="21600" w="21551">
                  <a:moveTo>
                    <a:pt x="3507" y="0"/>
                  </a:moveTo>
                  <a:cubicBezTo>
                    <a:pt x="3246" y="0"/>
                    <a:pt x="3116" y="396"/>
                    <a:pt x="2919" y="1187"/>
                  </a:cubicBezTo>
                  <a:lnTo>
                    <a:pt x="48" y="18398"/>
                  </a:lnTo>
                  <a:cubicBezTo>
                    <a:pt x="-16" y="19189"/>
                    <a:pt x="-16" y="20175"/>
                    <a:pt x="48" y="20771"/>
                  </a:cubicBezTo>
                  <a:cubicBezTo>
                    <a:pt x="179" y="21167"/>
                    <a:pt x="375" y="21562"/>
                    <a:pt x="636" y="21562"/>
                  </a:cubicBezTo>
                  <a:lnTo>
                    <a:pt x="20735" y="21562"/>
                  </a:lnTo>
                  <a:cubicBezTo>
                    <a:pt x="20789" y="21587"/>
                    <a:pt x="20840" y="21600"/>
                    <a:pt x="20888" y="21600"/>
                  </a:cubicBezTo>
                  <a:cubicBezTo>
                    <a:pt x="21195" y="21600"/>
                    <a:pt x="21396" y="21110"/>
                    <a:pt x="21454" y="20771"/>
                  </a:cubicBezTo>
                  <a:cubicBezTo>
                    <a:pt x="21584" y="19980"/>
                    <a:pt x="21584" y="19189"/>
                    <a:pt x="21454" y="18398"/>
                  </a:cubicBezTo>
                  <a:lnTo>
                    <a:pt x="18581" y="1187"/>
                  </a:lnTo>
                  <a:cubicBezTo>
                    <a:pt x="18516" y="396"/>
                    <a:pt x="18255" y="201"/>
                    <a:pt x="17994" y="0"/>
                  </a:cubicBezTo>
                  <a:lnTo>
                    <a:pt x="17798" y="597"/>
                  </a:lnTo>
                  <a:lnTo>
                    <a:pt x="12120" y="15233"/>
                  </a:lnTo>
                  <a:cubicBezTo>
                    <a:pt x="11729" y="16219"/>
                    <a:pt x="11273" y="16815"/>
                    <a:pt x="10751" y="16815"/>
                  </a:cubicBezTo>
                  <a:cubicBezTo>
                    <a:pt x="10293" y="16815"/>
                    <a:pt x="9771" y="16219"/>
                    <a:pt x="9380" y="15233"/>
                  </a:cubicBezTo>
                  <a:lnTo>
                    <a:pt x="3768" y="597"/>
                  </a:lnTo>
                  <a:lnTo>
                    <a:pt x="350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368" name="Google Shape;6368;p44"/>
          <p:cNvGrpSpPr/>
          <p:nvPr/>
        </p:nvGrpSpPr>
        <p:grpSpPr>
          <a:xfrm>
            <a:off x="9659996" y="9321414"/>
            <a:ext cx="572426" cy="882133"/>
            <a:chOff x="74" y="74"/>
            <a:chExt cx="572425" cy="882132"/>
          </a:xfrm>
        </p:grpSpPr>
        <p:sp>
          <p:nvSpPr>
            <p:cNvPr id="6369" name="Google Shape;6369;p44"/>
            <p:cNvSpPr/>
            <p:nvPr/>
          </p:nvSpPr>
          <p:spPr>
            <a:xfrm>
              <a:off x="110284" y="154890"/>
              <a:ext cx="363696" cy="208805"/>
            </a:xfrm>
            <a:custGeom>
              <a:rect b="b" l="l" r="r" t="t"/>
              <a:pathLst>
                <a:path extrusionOk="0" h="21600" w="21600">
                  <a:moveTo>
                    <a:pt x="5856" y="0"/>
                  </a:moveTo>
                  <a:cubicBezTo>
                    <a:pt x="2791" y="0"/>
                    <a:pt x="562" y="5585"/>
                    <a:pt x="1535" y="10677"/>
                  </a:cubicBezTo>
                  <a:lnTo>
                    <a:pt x="2649" y="16023"/>
                  </a:lnTo>
                  <a:lnTo>
                    <a:pt x="1676" y="16023"/>
                  </a:lnTo>
                  <a:cubicBezTo>
                    <a:pt x="699" y="16023"/>
                    <a:pt x="0" y="17232"/>
                    <a:pt x="0" y="18935"/>
                  </a:cubicBezTo>
                  <a:cubicBezTo>
                    <a:pt x="0" y="20391"/>
                    <a:pt x="699" y="21600"/>
                    <a:pt x="1535" y="21600"/>
                  </a:cubicBezTo>
                  <a:lnTo>
                    <a:pt x="19928" y="21600"/>
                  </a:lnTo>
                  <a:cubicBezTo>
                    <a:pt x="20901" y="21600"/>
                    <a:pt x="21600" y="20391"/>
                    <a:pt x="21600" y="18935"/>
                  </a:cubicBezTo>
                  <a:cubicBezTo>
                    <a:pt x="21600" y="17232"/>
                    <a:pt x="20901" y="16023"/>
                    <a:pt x="19928" y="16023"/>
                  </a:cubicBezTo>
                  <a:lnTo>
                    <a:pt x="19092" y="16023"/>
                  </a:lnTo>
                  <a:lnTo>
                    <a:pt x="20207" y="10677"/>
                  </a:lnTo>
                  <a:cubicBezTo>
                    <a:pt x="21180" y="5585"/>
                    <a:pt x="18951" y="0"/>
                    <a:pt x="1588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70" name="Google Shape;6370;p44"/>
            <p:cNvSpPr/>
            <p:nvPr/>
          </p:nvSpPr>
          <p:spPr>
            <a:xfrm>
              <a:off x="74" y="671018"/>
              <a:ext cx="572425" cy="211188"/>
            </a:xfrm>
            <a:custGeom>
              <a:rect b="b" l="l" r="r" t="t"/>
              <a:pathLst>
                <a:path extrusionOk="0" h="21600" w="21600">
                  <a:moveTo>
                    <a:pt x="3982" y="0"/>
                  </a:moveTo>
                  <a:cubicBezTo>
                    <a:pt x="2920" y="0"/>
                    <a:pt x="2034" y="2399"/>
                    <a:pt x="2034" y="5522"/>
                  </a:cubicBezTo>
                  <a:lnTo>
                    <a:pt x="2034" y="10800"/>
                  </a:lnTo>
                  <a:cubicBezTo>
                    <a:pt x="885" y="10800"/>
                    <a:pt x="0" y="13199"/>
                    <a:pt x="0" y="16322"/>
                  </a:cubicBezTo>
                  <a:lnTo>
                    <a:pt x="0" y="18957"/>
                  </a:lnTo>
                  <a:cubicBezTo>
                    <a:pt x="0" y="20397"/>
                    <a:pt x="441" y="21600"/>
                    <a:pt x="1062" y="21600"/>
                  </a:cubicBezTo>
                  <a:lnTo>
                    <a:pt x="20538" y="21600"/>
                  </a:lnTo>
                  <a:cubicBezTo>
                    <a:pt x="21156" y="21356"/>
                    <a:pt x="21600" y="20397"/>
                    <a:pt x="21600" y="18957"/>
                  </a:cubicBezTo>
                  <a:lnTo>
                    <a:pt x="21600" y="16322"/>
                  </a:lnTo>
                  <a:cubicBezTo>
                    <a:pt x="21600" y="13199"/>
                    <a:pt x="20715" y="10800"/>
                    <a:pt x="19653" y="10800"/>
                  </a:cubicBezTo>
                  <a:lnTo>
                    <a:pt x="19653" y="5522"/>
                  </a:lnTo>
                  <a:cubicBezTo>
                    <a:pt x="19653" y="2399"/>
                    <a:pt x="18768" y="0"/>
                    <a:pt x="176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71" name="Google Shape;6371;p44"/>
            <p:cNvSpPr/>
            <p:nvPr/>
          </p:nvSpPr>
          <p:spPr>
            <a:xfrm>
              <a:off x="190113" y="74"/>
              <a:ext cx="204113" cy="105595"/>
            </a:xfrm>
            <a:custGeom>
              <a:rect b="b" l="l" r="r" t="t"/>
              <a:pathLst>
                <a:path extrusionOk="0" h="21600" w="21600">
                  <a:moveTo>
                    <a:pt x="10670" y="0"/>
                  </a:moveTo>
                  <a:cubicBezTo>
                    <a:pt x="9181" y="0"/>
                    <a:pt x="7943" y="2392"/>
                    <a:pt x="7943" y="5286"/>
                  </a:cubicBezTo>
                  <a:lnTo>
                    <a:pt x="7943" y="11044"/>
                  </a:lnTo>
                  <a:cubicBezTo>
                    <a:pt x="4468" y="12476"/>
                    <a:pt x="1734" y="16314"/>
                    <a:pt x="0" y="21600"/>
                  </a:cubicBezTo>
                  <a:lnTo>
                    <a:pt x="21600" y="21600"/>
                  </a:lnTo>
                  <a:cubicBezTo>
                    <a:pt x="19858" y="16802"/>
                    <a:pt x="16628" y="12963"/>
                    <a:pt x="13649" y="11044"/>
                  </a:cubicBezTo>
                  <a:lnTo>
                    <a:pt x="13649" y="5286"/>
                  </a:lnTo>
                  <a:cubicBezTo>
                    <a:pt x="13152" y="2392"/>
                    <a:pt x="11915" y="0"/>
                    <a:pt x="106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72" name="Google Shape;6372;p44"/>
            <p:cNvSpPr/>
            <p:nvPr/>
          </p:nvSpPr>
          <p:spPr>
            <a:xfrm>
              <a:off x="112667" y="412991"/>
              <a:ext cx="354239" cy="208805"/>
            </a:xfrm>
            <a:custGeom>
              <a:rect b="b" l="l" r="r" t="t"/>
              <a:pathLst>
                <a:path extrusionOk="0" h="21600" w="21600">
                  <a:moveTo>
                    <a:pt x="2148" y="0"/>
                  </a:moveTo>
                  <a:lnTo>
                    <a:pt x="0" y="21600"/>
                  </a:lnTo>
                  <a:lnTo>
                    <a:pt x="21600" y="21600"/>
                  </a:lnTo>
                  <a:lnTo>
                    <a:pt x="19457"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373" name="Google Shape;6373;p44"/>
          <p:cNvGrpSpPr/>
          <p:nvPr/>
        </p:nvGrpSpPr>
        <p:grpSpPr>
          <a:xfrm>
            <a:off x="15095649" y="7144267"/>
            <a:ext cx="879827" cy="877368"/>
            <a:chOff x="-1" y="74"/>
            <a:chExt cx="879826" cy="877367"/>
          </a:xfrm>
        </p:grpSpPr>
        <p:sp>
          <p:nvSpPr>
            <p:cNvPr id="6374" name="Google Shape;6374;p44"/>
            <p:cNvSpPr/>
            <p:nvPr/>
          </p:nvSpPr>
          <p:spPr>
            <a:xfrm>
              <a:off x="201804" y="464597"/>
              <a:ext cx="105521" cy="105520"/>
            </a:xfrm>
            <a:custGeom>
              <a:rect b="b" l="l" r="r" t="t"/>
              <a:pathLst>
                <a:path extrusionOk="0" h="21600" w="21600">
                  <a:moveTo>
                    <a:pt x="11036" y="0"/>
                  </a:moveTo>
                  <a:cubicBezTo>
                    <a:pt x="4802" y="0"/>
                    <a:pt x="0" y="4802"/>
                    <a:pt x="0" y="10564"/>
                  </a:cubicBezTo>
                  <a:cubicBezTo>
                    <a:pt x="960" y="16798"/>
                    <a:pt x="4802" y="21600"/>
                    <a:pt x="11036" y="21600"/>
                  </a:cubicBezTo>
                  <a:cubicBezTo>
                    <a:pt x="16798" y="21600"/>
                    <a:pt x="21600" y="16798"/>
                    <a:pt x="21600" y="10564"/>
                  </a:cubicBezTo>
                  <a:cubicBezTo>
                    <a:pt x="21600" y="4802"/>
                    <a:pt x="16798" y="0"/>
                    <a:pt x="110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75" name="Google Shape;6375;p44"/>
            <p:cNvSpPr/>
            <p:nvPr/>
          </p:nvSpPr>
          <p:spPr>
            <a:xfrm>
              <a:off x="152507" y="621721"/>
              <a:ext cx="206423" cy="103287"/>
            </a:xfrm>
            <a:custGeom>
              <a:rect b="b" l="l" r="r" t="t"/>
              <a:pathLst>
                <a:path extrusionOk="0" h="21600" w="21600">
                  <a:moveTo>
                    <a:pt x="10800" y="0"/>
                  </a:moveTo>
                  <a:cubicBezTo>
                    <a:pt x="4909" y="0"/>
                    <a:pt x="0" y="9811"/>
                    <a:pt x="0" y="21600"/>
                  </a:cubicBezTo>
                  <a:lnTo>
                    <a:pt x="21600" y="21600"/>
                  </a:lnTo>
                  <a:cubicBezTo>
                    <a:pt x="21600" y="9811"/>
                    <a:pt x="16940"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76" name="Google Shape;6376;p44"/>
            <p:cNvSpPr/>
            <p:nvPr/>
          </p:nvSpPr>
          <p:spPr>
            <a:xfrm>
              <a:off x="-1" y="312089"/>
              <a:ext cx="879826" cy="565352"/>
            </a:xfrm>
            <a:custGeom>
              <a:rect b="b" l="l" r="r" t="t"/>
              <a:pathLst>
                <a:path extrusionOk="0" h="21600" w="21600">
                  <a:moveTo>
                    <a:pt x="18373" y="5915"/>
                  </a:moveTo>
                  <a:cubicBezTo>
                    <a:pt x="18719" y="5915"/>
                    <a:pt x="19008" y="6364"/>
                    <a:pt x="19008" y="6902"/>
                  </a:cubicBezTo>
                  <a:cubicBezTo>
                    <a:pt x="19008" y="7440"/>
                    <a:pt x="18719" y="7887"/>
                    <a:pt x="18373" y="7887"/>
                  </a:cubicBezTo>
                  <a:lnTo>
                    <a:pt x="11980" y="7887"/>
                  </a:lnTo>
                  <a:cubicBezTo>
                    <a:pt x="11578" y="7887"/>
                    <a:pt x="11289" y="7440"/>
                    <a:pt x="11289" y="6902"/>
                  </a:cubicBezTo>
                  <a:cubicBezTo>
                    <a:pt x="11289" y="6364"/>
                    <a:pt x="11578" y="5915"/>
                    <a:pt x="11980" y="5915"/>
                  </a:cubicBezTo>
                  <a:close/>
                  <a:moveTo>
                    <a:pt x="18373" y="9858"/>
                  </a:moveTo>
                  <a:cubicBezTo>
                    <a:pt x="18719" y="9858"/>
                    <a:pt x="19008" y="10308"/>
                    <a:pt x="19008" y="10846"/>
                  </a:cubicBezTo>
                  <a:cubicBezTo>
                    <a:pt x="19008" y="11383"/>
                    <a:pt x="18719" y="11830"/>
                    <a:pt x="18373" y="11830"/>
                  </a:cubicBezTo>
                  <a:lnTo>
                    <a:pt x="11980" y="11830"/>
                  </a:lnTo>
                  <a:cubicBezTo>
                    <a:pt x="11578" y="11830"/>
                    <a:pt x="11289" y="11383"/>
                    <a:pt x="11289" y="10846"/>
                  </a:cubicBezTo>
                  <a:cubicBezTo>
                    <a:pt x="11289" y="10308"/>
                    <a:pt x="11578" y="9858"/>
                    <a:pt x="11980" y="9858"/>
                  </a:cubicBezTo>
                  <a:close/>
                  <a:moveTo>
                    <a:pt x="18373" y="13713"/>
                  </a:moveTo>
                  <a:cubicBezTo>
                    <a:pt x="18719" y="13713"/>
                    <a:pt x="19008" y="14160"/>
                    <a:pt x="19008" y="14789"/>
                  </a:cubicBezTo>
                  <a:cubicBezTo>
                    <a:pt x="19008" y="15327"/>
                    <a:pt x="18719" y="15776"/>
                    <a:pt x="18373" y="15776"/>
                  </a:cubicBezTo>
                  <a:lnTo>
                    <a:pt x="11980" y="15776"/>
                  </a:lnTo>
                  <a:cubicBezTo>
                    <a:pt x="11578" y="15776"/>
                    <a:pt x="11289" y="15327"/>
                    <a:pt x="11289" y="14789"/>
                  </a:cubicBezTo>
                  <a:cubicBezTo>
                    <a:pt x="11289" y="14160"/>
                    <a:pt x="11578" y="13713"/>
                    <a:pt x="11980" y="13713"/>
                  </a:cubicBezTo>
                  <a:close/>
                  <a:moveTo>
                    <a:pt x="6221" y="4032"/>
                  </a:moveTo>
                  <a:cubicBezTo>
                    <a:pt x="7545" y="4032"/>
                    <a:pt x="8697" y="5827"/>
                    <a:pt x="8697" y="7887"/>
                  </a:cubicBezTo>
                  <a:cubicBezTo>
                    <a:pt x="8697" y="8962"/>
                    <a:pt x="8410" y="9949"/>
                    <a:pt x="8006" y="10575"/>
                  </a:cubicBezTo>
                  <a:cubicBezTo>
                    <a:pt x="9157" y="11562"/>
                    <a:pt x="9965" y="13534"/>
                    <a:pt x="9965" y="15776"/>
                  </a:cubicBezTo>
                  <a:lnTo>
                    <a:pt x="9965" y="16760"/>
                  </a:lnTo>
                  <a:lnTo>
                    <a:pt x="10081" y="16760"/>
                  </a:lnTo>
                  <a:cubicBezTo>
                    <a:pt x="10081" y="17298"/>
                    <a:pt x="9792" y="17748"/>
                    <a:pt x="9446" y="17748"/>
                  </a:cubicBezTo>
                  <a:lnTo>
                    <a:pt x="3110" y="17748"/>
                  </a:lnTo>
                  <a:cubicBezTo>
                    <a:pt x="2764" y="17748"/>
                    <a:pt x="2477" y="17298"/>
                    <a:pt x="2477" y="16760"/>
                  </a:cubicBezTo>
                  <a:lnTo>
                    <a:pt x="2477" y="15776"/>
                  </a:lnTo>
                  <a:cubicBezTo>
                    <a:pt x="2477" y="13534"/>
                    <a:pt x="3225" y="11651"/>
                    <a:pt x="4379" y="10575"/>
                  </a:cubicBezTo>
                  <a:cubicBezTo>
                    <a:pt x="3974" y="9949"/>
                    <a:pt x="3686" y="8962"/>
                    <a:pt x="3686" y="7887"/>
                  </a:cubicBezTo>
                  <a:cubicBezTo>
                    <a:pt x="3686" y="5827"/>
                    <a:pt x="4839" y="4032"/>
                    <a:pt x="6221" y="4032"/>
                  </a:cubicBezTo>
                  <a:close/>
                  <a:moveTo>
                    <a:pt x="1901" y="0"/>
                  </a:moveTo>
                  <a:cubicBezTo>
                    <a:pt x="806" y="0"/>
                    <a:pt x="0" y="1343"/>
                    <a:pt x="0" y="2868"/>
                  </a:cubicBezTo>
                  <a:lnTo>
                    <a:pt x="0" y="18644"/>
                  </a:lnTo>
                  <a:cubicBezTo>
                    <a:pt x="0" y="20345"/>
                    <a:pt x="865" y="21600"/>
                    <a:pt x="1901" y="21600"/>
                  </a:cubicBezTo>
                  <a:lnTo>
                    <a:pt x="19755" y="21600"/>
                  </a:lnTo>
                  <a:cubicBezTo>
                    <a:pt x="20792" y="21600"/>
                    <a:pt x="21600" y="20257"/>
                    <a:pt x="21600" y="18644"/>
                  </a:cubicBezTo>
                  <a:lnTo>
                    <a:pt x="21600" y="2868"/>
                  </a:lnTo>
                  <a:cubicBezTo>
                    <a:pt x="21541" y="1343"/>
                    <a:pt x="20677" y="0"/>
                    <a:pt x="19640" y="0"/>
                  </a:cubicBezTo>
                  <a:lnTo>
                    <a:pt x="13881" y="0"/>
                  </a:lnTo>
                  <a:lnTo>
                    <a:pt x="13881" y="984"/>
                  </a:lnTo>
                  <a:cubicBezTo>
                    <a:pt x="13881" y="2689"/>
                    <a:pt x="13017" y="3852"/>
                    <a:pt x="12039" y="3852"/>
                  </a:cubicBezTo>
                  <a:lnTo>
                    <a:pt x="9503" y="3852"/>
                  </a:lnTo>
                  <a:cubicBezTo>
                    <a:pt x="8410" y="3852"/>
                    <a:pt x="7660" y="2509"/>
                    <a:pt x="7660" y="984"/>
                  </a:cubicBezTo>
                  <a:lnTo>
                    <a:pt x="766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77" name="Google Shape;6377;p44"/>
            <p:cNvSpPr/>
            <p:nvPr/>
          </p:nvSpPr>
          <p:spPr>
            <a:xfrm>
              <a:off x="255718" y="154890"/>
              <a:ext cx="363622" cy="208805"/>
            </a:xfrm>
            <a:custGeom>
              <a:rect b="b" l="l" r="r" t="t"/>
              <a:pathLst>
                <a:path extrusionOk="0" h="21600" w="21600">
                  <a:moveTo>
                    <a:pt x="3065" y="0"/>
                  </a:moveTo>
                  <a:cubicBezTo>
                    <a:pt x="1393" y="0"/>
                    <a:pt x="0" y="2427"/>
                    <a:pt x="0" y="5577"/>
                  </a:cubicBezTo>
                  <a:cubicBezTo>
                    <a:pt x="0" y="8497"/>
                    <a:pt x="1393" y="10923"/>
                    <a:pt x="3065" y="10923"/>
                  </a:cubicBezTo>
                  <a:lnTo>
                    <a:pt x="6273" y="10923"/>
                  </a:lnTo>
                  <a:lnTo>
                    <a:pt x="6273" y="18927"/>
                  </a:lnTo>
                  <a:cubicBezTo>
                    <a:pt x="6131" y="20383"/>
                    <a:pt x="6830" y="21600"/>
                    <a:pt x="7666" y="21600"/>
                  </a:cubicBezTo>
                  <a:lnTo>
                    <a:pt x="13797" y="21600"/>
                  </a:lnTo>
                  <a:cubicBezTo>
                    <a:pt x="14633" y="21600"/>
                    <a:pt x="15332" y="20383"/>
                    <a:pt x="15332" y="18927"/>
                  </a:cubicBezTo>
                  <a:lnTo>
                    <a:pt x="15332" y="10923"/>
                  </a:lnTo>
                  <a:lnTo>
                    <a:pt x="18397" y="10923"/>
                  </a:lnTo>
                  <a:cubicBezTo>
                    <a:pt x="20207" y="10923"/>
                    <a:pt x="21600" y="8497"/>
                    <a:pt x="21600" y="5577"/>
                  </a:cubicBezTo>
                  <a:cubicBezTo>
                    <a:pt x="21600" y="2427"/>
                    <a:pt x="20207" y="0"/>
                    <a:pt x="183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78" name="Google Shape;6378;p44"/>
            <p:cNvSpPr/>
            <p:nvPr/>
          </p:nvSpPr>
          <p:spPr>
            <a:xfrm>
              <a:off x="307324" y="74"/>
              <a:ext cx="258102" cy="105520"/>
            </a:xfrm>
            <a:custGeom>
              <a:rect b="b" l="l" r="r" t="t"/>
              <a:pathLst>
                <a:path extrusionOk="0" h="21600" w="21600">
                  <a:moveTo>
                    <a:pt x="2356" y="0"/>
                  </a:moveTo>
                  <a:cubicBezTo>
                    <a:pt x="985" y="0"/>
                    <a:pt x="0" y="2393"/>
                    <a:pt x="0" y="5274"/>
                  </a:cubicBezTo>
                  <a:lnTo>
                    <a:pt x="0" y="21600"/>
                  </a:lnTo>
                  <a:lnTo>
                    <a:pt x="21600" y="21600"/>
                  </a:lnTo>
                  <a:lnTo>
                    <a:pt x="21600" y="5274"/>
                  </a:lnTo>
                  <a:cubicBezTo>
                    <a:pt x="21600" y="2393"/>
                    <a:pt x="20615" y="0"/>
                    <a:pt x="194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379" name="Google Shape;6379;p44"/>
          <p:cNvGrpSpPr/>
          <p:nvPr/>
        </p:nvGrpSpPr>
        <p:grpSpPr>
          <a:xfrm>
            <a:off x="15095687" y="8253336"/>
            <a:ext cx="879753" cy="879826"/>
            <a:chOff x="74" y="0"/>
            <a:chExt cx="879751" cy="879825"/>
          </a:xfrm>
        </p:grpSpPr>
        <p:sp>
          <p:nvSpPr>
            <p:cNvPr id="6380" name="Google Shape;6380;p44"/>
            <p:cNvSpPr/>
            <p:nvPr/>
          </p:nvSpPr>
          <p:spPr>
            <a:xfrm>
              <a:off x="152507" y="258101"/>
              <a:ext cx="51681" cy="258028"/>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81" name="Google Shape;6381;p44"/>
            <p:cNvSpPr/>
            <p:nvPr/>
          </p:nvSpPr>
          <p:spPr>
            <a:xfrm>
              <a:off x="673402" y="258101"/>
              <a:ext cx="53915" cy="258028"/>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82" name="Google Shape;6382;p44"/>
            <p:cNvSpPr/>
            <p:nvPr/>
          </p:nvSpPr>
          <p:spPr>
            <a:xfrm>
              <a:off x="152507" y="567734"/>
              <a:ext cx="51681" cy="309708"/>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83" name="Google Shape;6383;p44"/>
            <p:cNvSpPr/>
            <p:nvPr/>
          </p:nvSpPr>
          <p:spPr>
            <a:xfrm>
              <a:off x="673402" y="567734"/>
              <a:ext cx="53915" cy="309708"/>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84" name="Google Shape;6384;p44"/>
            <p:cNvSpPr/>
            <p:nvPr/>
          </p:nvSpPr>
          <p:spPr>
            <a:xfrm>
              <a:off x="74" y="258101"/>
              <a:ext cx="103212" cy="258028"/>
            </a:xfrm>
            <a:custGeom>
              <a:rect b="b" l="l" r="r" t="t"/>
              <a:pathLst>
                <a:path extrusionOk="0" h="21600" w="21600">
                  <a:moveTo>
                    <a:pt x="15709" y="0"/>
                  </a:moveTo>
                  <a:cubicBezTo>
                    <a:pt x="6873" y="0"/>
                    <a:pt x="0" y="2749"/>
                    <a:pt x="0" y="6284"/>
                  </a:cubicBezTo>
                  <a:lnTo>
                    <a:pt x="0" y="12767"/>
                  </a:lnTo>
                  <a:cubicBezTo>
                    <a:pt x="0" y="15123"/>
                    <a:pt x="2447" y="17280"/>
                    <a:pt x="6873" y="18851"/>
                  </a:cubicBezTo>
                  <a:cubicBezTo>
                    <a:pt x="10301" y="20815"/>
                    <a:pt x="15709" y="21600"/>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85" name="Google Shape;6385;p44"/>
            <p:cNvSpPr/>
            <p:nvPr/>
          </p:nvSpPr>
          <p:spPr>
            <a:xfrm>
              <a:off x="258101" y="258101"/>
              <a:ext cx="363622" cy="258028"/>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86" name="Google Shape;6386;p44"/>
            <p:cNvSpPr/>
            <p:nvPr/>
          </p:nvSpPr>
          <p:spPr>
            <a:xfrm>
              <a:off x="776613" y="530202"/>
              <a:ext cx="103212" cy="349623"/>
            </a:xfrm>
            <a:custGeom>
              <a:rect b="b" l="l" r="r" t="t"/>
              <a:pathLst>
                <a:path extrusionOk="0" h="21600" w="21600">
                  <a:moveTo>
                    <a:pt x="21600" y="0"/>
                  </a:moveTo>
                  <a:cubicBezTo>
                    <a:pt x="15210" y="1449"/>
                    <a:pt x="7855" y="2319"/>
                    <a:pt x="0" y="2319"/>
                  </a:cubicBezTo>
                  <a:lnTo>
                    <a:pt x="0" y="21600"/>
                  </a:lnTo>
                  <a:lnTo>
                    <a:pt x="5392" y="21600"/>
                  </a:lnTo>
                  <a:cubicBezTo>
                    <a:pt x="14727" y="21600"/>
                    <a:pt x="21600" y="19424"/>
                    <a:pt x="21600" y="16815"/>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87" name="Google Shape;6387;p44"/>
            <p:cNvSpPr/>
            <p:nvPr/>
          </p:nvSpPr>
          <p:spPr>
            <a:xfrm>
              <a:off x="74" y="530202"/>
              <a:ext cx="103212" cy="347240"/>
            </a:xfrm>
            <a:custGeom>
              <a:rect b="b" l="l" r="r" t="t"/>
              <a:pathLst>
                <a:path extrusionOk="0" h="21600" w="21600">
                  <a:moveTo>
                    <a:pt x="0" y="0"/>
                  </a:moveTo>
                  <a:lnTo>
                    <a:pt x="0" y="16931"/>
                  </a:lnTo>
                  <a:cubicBezTo>
                    <a:pt x="0" y="19557"/>
                    <a:pt x="6873" y="21600"/>
                    <a:pt x="15709" y="21600"/>
                  </a:cubicBezTo>
                  <a:lnTo>
                    <a:pt x="21600" y="21600"/>
                  </a:lnTo>
                  <a:lnTo>
                    <a:pt x="21600" y="2335"/>
                  </a:lnTo>
                  <a:cubicBezTo>
                    <a:pt x="13247" y="2335"/>
                    <a:pt x="5891" y="1459"/>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88" name="Google Shape;6388;p44"/>
            <p:cNvSpPr/>
            <p:nvPr/>
          </p:nvSpPr>
          <p:spPr>
            <a:xfrm>
              <a:off x="412992" y="567734"/>
              <a:ext cx="51606" cy="53989"/>
            </a:xfrm>
            <a:custGeom>
              <a:rect b="b" l="l" r="r" t="t"/>
              <a:pathLst>
                <a:path extrusionOk="0" h="21600" w="21600">
                  <a:moveTo>
                    <a:pt x="0" y="0"/>
                  </a:moveTo>
                  <a:lnTo>
                    <a:pt x="0" y="10338"/>
                  </a:lnTo>
                  <a:cubicBezTo>
                    <a:pt x="0" y="16922"/>
                    <a:pt x="4894" y="21600"/>
                    <a:pt x="10784" y="21600"/>
                  </a:cubicBezTo>
                  <a:cubicBezTo>
                    <a:pt x="17673" y="21600"/>
                    <a:pt x="21600" y="16922"/>
                    <a:pt x="21600" y="10338"/>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89" name="Google Shape;6389;p44"/>
            <p:cNvSpPr/>
            <p:nvPr/>
          </p:nvSpPr>
          <p:spPr>
            <a:xfrm>
              <a:off x="776613" y="258101"/>
              <a:ext cx="103212" cy="258028"/>
            </a:xfrm>
            <a:custGeom>
              <a:rect b="b" l="l" r="r" t="t"/>
              <a:pathLst>
                <a:path extrusionOk="0" h="21600" w="21600">
                  <a:moveTo>
                    <a:pt x="0" y="0"/>
                  </a:moveTo>
                  <a:lnTo>
                    <a:pt x="0" y="21600"/>
                  </a:lnTo>
                  <a:cubicBezTo>
                    <a:pt x="5392" y="21600"/>
                    <a:pt x="10301" y="20815"/>
                    <a:pt x="14727" y="19244"/>
                  </a:cubicBezTo>
                  <a:cubicBezTo>
                    <a:pt x="19138" y="17673"/>
                    <a:pt x="21600" y="15316"/>
                    <a:pt x="21600" y="12960"/>
                  </a:cubicBezTo>
                  <a:lnTo>
                    <a:pt x="21600" y="6477"/>
                  </a:lnTo>
                  <a:cubicBezTo>
                    <a:pt x="21600" y="2749"/>
                    <a:pt x="14229" y="0"/>
                    <a:pt x="539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90" name="Google Shape;6390;p44"/>
            <p:cNvSpPr/>
            <p:nvPr/>
          </p:nvSpPr>
          <p:spPr>
            <a:xfrm>
              <a:off x="258101" y="567734"/>
              <a:ext cx="363622" cy="309708"/>
            </a:xfrm>
            <a:custGeom>
              <a:rect b="b" l="l" r="r" t="t"/>
              <a:pathLst>
                <a:path extrusionOk="0" h="21600" w="21600">
                  <a:moveTo>
                    <a:pt x="0" y="0"/>
                  </a:moveTo>
                  <a:lnTo>
                    <a:pt x="0" y="21600"/>
                  </a:lnTo>
                  <a:lnTo>
                    <a:pt x="21600" y="21600"/>
                  </a:lnTo>
                  <a:lnTo>
                    <a:pt x="21600" y="0"/>
                  </a:lnTo>
                  <a:lnTo>
                    <a:pt x="15332" y="0"/>
                  </a:lnTo>
                  <a:lnTo>
                    <a:pt x="15332" y="1802"/>
                  </a:lnTo>
                  <a:cubicBezTo>
                    <a:pt x="15332" y="4913"/>
                    <a:pt x="13240" y="7203"/>
                    <a:pt x="10731" y="7203"/>
                  </a:cubicBezTo>
                  <a:cubicBezTo>
                    <a:pt x="8082" y="7203"/>
                    <a:pt x="6273" y="4747"/>
                    <a:pt x="6273" y="1802"/>
                  </a:cubicBezTo>
                  <a:lnTo>
                    <a:pt x="627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91" name="Google Shape;6391;p44"/>
            <p:cNvSpPr/>
            <p:nvPr/>
          </p:nvSpPr>
          <p:spPr>
            <a:xfrm>
              <a:off x="255793" y="0"/>
              <a:ext cx="363622" cy="206497"/>
            </a:xfrm>
            <a:custGeom>
              <a:rect b="b" l="l" r="r" t="t"/>
              <a:pathLst>
                <a:path extrusionOk="0" h="21600" w="21600">
                  <a:moveTo>
                    <a:pt x="10731" y="0"/>
                  </a:moveTo>
                  <a:cubicBezTo>
                    <a:pt x="4875" y="0"/>
                    <a:pt x="0" y="8592"/>
                    <a:pt x="0" y="18897"/>
                  </a:cubicBezTo>
                  <a:lnTo>
                    <a:pt x="0" y="21600"/>
                  </a:lnTo>
                  <a:lnTo>
                    <a:pt x="5989" y="21600"/>
                  </a:lnTo>
                  <a:lnTo>
                    <a:pt x="5989" y="18897"/>
                  </a:lnTo>
                  <a:cubicBezTo>
                    <a:pt x="5989" y="14239"/>
                    <a:pt x="8082" y="11045"/>
                    <a:pt x="10590" y="11045"/>
                  </a:cubicBezTo>
                  <a:cubicBezTo>
                    <a:pt x="13240" y="11045"/>
                    <a:pt x="15049" y="14730"/>
                    <a:pt x="15049" y="18897"/>
                  </a:cubicBezTo>
                  <a:lnTo>
                    <a:pt x="15049" y="21600"/>
                  </a:lnTo>
                  <a:lnTo>
                    <a:pt x="21600" y="21600"/>
                  </a:lnTo>
                  <a:lnTo>
                    <a:pt x="21600" y="18897"/>
                  </a:lnTo>
                  <a:cubicBezTo>
                    <a:pt x="21600" y="8592"/>
                    <a:pt x="16721" y="0"/>
                    <a:pt x="107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392" name="Google Shape;6392;p44"/>
          <p:cNvGrpSpPr/>
          <p:nvPr/>
        </p:nvGrpSpPr>
        <p:grpSpPr>
          <a:xfrm>
            <a:off x="15148483" y="9321414"/>
            <a:ext cx="774157" cy="882133"/>
            <a:chOff x="74" y="74"/>
            <a:chExt cx="774156" cy="882132"/>
          </a:xfrm>
        </p:grpSpPr>
        <p:sp>
          <p:nvSpPr>
            <p:cNvPr id="6393" name="Google Shape;6393;p44"/>
            <p:cNvSpPr/>
            <p:nvPr/>
          </p:nvSpPr>
          <p:spPr>
            <a:xfrm>
              <a:off x="619413" y="572498"/>
              <a:ext cx="154817" cy="309708"/>
            </a:xfrm>
            <a:custGeom>
              <a:rect b="b" l="l" r="r" t="t"/>
              <a:pathLst>
                <a:path extrusionOk="0" h="21600" w="21600">
                  <a:moveTo>
                    <a:pt x="0" y="0"/>
                  </a:moveTo>
                  <a:lnTo>
                    <a:pt x="0" y="21600"/>
                  </a:lnTo>
                  <a:lnTo>
                    <a:pt x="18005" y="21600"/>
                  </a:lnTo>
                  <a:cubicBezTo>
                    <a:pt x="19969" y="21600"/>
                    <a:pt x="21600" y="20779"/>
                    <a:pt x="21600" y="19798"/>
                  </a:cubicBezTo>
                  <a:lnTo>
                    <a:pt x="21600" y="9000"/>
                  </a:lnTo>
                  <a:cubicBezTo>
                    <a:pt x="21600" y="4093"/>
                    <a:pt x="13423" y="0"/>
                    <a:pt x="36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94" name="Google Shape;6394;p44"/>
            <p:cNvSpPr/>
            <p:nvPr/>
          </p:nvSpPr>
          <p:spPr>
            <a:xfrm>
              <a:off x="206495" y="572498"/>
              <a:ext cx="361314" cy="150722"/>
            </a:xfrm>
            <a:custGeom>
              <a:rect b="b" l="l" r="r" t="t"/>
              <a:pathLst>
                <a:path extrusionOk="0" h="21600" w="21600">
                  <a:moveTo>
                    <a:pt x="0" y="0"/>
                  </a:moveTo>
                  <a:lnTo>
                    <a:pt x="0" y="15805"/>
                  </a:lnTo>
                  <a:cubicBezTo>
                    <a:pt x="3437" y="19668"/>
                    <a:pt x="7118" y="21600"/>
                    <a:pt x="10800" y="21600"/>
                  </a:cubicBezTo>
                  <a:cubicBezTo>
                    <a:pt x="14482" y="21600"/>
                    <a:pt x="18163" y="19668"/>
                    <a:pt x="21600" y="15805"/>
                  </a:cubicBezTo>
                  <a:lnTo>
                    <a:pt x="21600" y="0"/>
                  </a:lnTo>
                  <a:lnTo>
                    <a:pt x="21320" y="0"/>
                  </a:lnTo>
                  <a:cubicBezTo>
                    <a:pt x="19356" y="4375"/>
                    <a:pt x="16832" y="7396"/>
                    <a:pt x="13885" y="7396"/>
                  </a:cubicBezTo>
                  <a:lnTo>
                    <a:pt x="7715" y="7396"/>
                  </a:lnTo>
                  <a:cubicBezTo>
                    <a:pt x="4768" y="7396"/>
                    <a:pt x="2106" y="4375"/>
                    <a:pt x="1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95" name="Google Shape;6395;p44"/>
            <p:cNvSpPr/>
            <p:nvPr/>
          </p:nvSpPr>
          <p:spPr>
            <a:xfrm>
              <a:off x="206495" y="739080"/>
              <a:ext cx="361314" cy="143126"/>
            </a:xfrm>
            <a:custGeom>
              <a:rect b="b" l="l" r="r" t="t"/>
              <a:pathLst>
                <a:path extrusionOk="0" h="21600" w="21600">
                  <a:moveTo>
                    <a:pt x="0" y="0"/>
                  </a:moveTo>
                  <a:lnTo>
                    <a:pt x="0" y="21600"/>
                  </a:lnTo>
                  <a:lnTo>
                    <a:pt x="21600" y="21600"/>
                  </a:lnTo>
                  <a:lnTo>
                    <a:pt x="21600" y="0"/>
                  </a:lnTo>
                  <a:cubicBezTo>
                    <a:pt x="18163" y="3540"/>
                    <a:pt x="14482" y="5316"/>
                    <a:pt x="10800" y="5316"/>
                  </a:cubicBezTo>
                  <a:cubicBezTo>
                    <a:pt x="7118" y="5316"/>
                    <a:pt x="3437" y="3540"/>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96" name="Google Shape;6396;p44"/>
            <p:cNvSpPr/>
            <p:nvPr/>
          </p:nvSpPr>
          <p:spPr>
            <a:xfrm>
              <a:off x="74" y="570190"/>
              <a:ext cx="154817" cy="312016"/>
            </a:xfrm>
            <a:custGeom>
              <a:rect b="b" l="l" r="r" t="t"/>
              <a:pathLst>
                <a:path extrusionOk="0" h="21600" w="21600">
                  <a:moveTo>
                    <a:pt x="18005" y="0"/>
                  </a:moveTo>
                  <a:cubicBezTo>
                    <a:pt x="7855" y="160"/>
                    <a:pt x="0" y="3897"/>
                    <a:pt x="0" y="9094"/>
                  </a:cubicBezTo>
                  <a:lnTo>
                    <a:pt x="0" y="19811"/>
                  </a:lnTo>
                  <a:cubicBezTo>
                    <a:pt x="0" y="20785"/>
                    <a:pt x="1631" y="21600"/>
                    <a:pt x="3927"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97" name="Google Shape;6397;p44"/>
            <p:cNvSpPr/>
            <p:nvPr/>
          </p:nvSpPr>
          <p:spPr>
            <a:xfrm>
              <a:off x="229952" y="258175"/>
              <a:ext cx="309708" cy="314324"/>
            </a:xfrm>
            <a:custGeom>
              <a:rect b="b" l="l" r="r" t="t"/>
              <a:pathLst>
                <a:path extrusionOk="0" h="21600" w="21600">
                  <a:moveTo>
                    <a:pt x="10803" y="0"/>
                  </a:moveTo>
                  <a:cubicBezTo>
                    <a:pt x="9167" y="2257"/>
                    <a:pt x="6544" y="3546"/>
                    <a:pt x="3599" y="3546"/>
                  </a:cubicBezTo>
                  <a:lnTo>
                    <a:pt x="0" y="3546"/>
                  </a:lnTo>
                  <a:lnTo>
                    <a:pt x="0" y="17895"/>
                  </a:lnTo>
                  <a:cubicBezTo>
                    <a:pt x="1802" y="20152"/>
                    <a:pt x="4420" y="21600"/>
                    <a:pt x="7364" y="21600"/>
                  </a:cubicBezTo>
                  <a:lnTo>
                    <a:pt x="14563" y="21600"/>
                  </a:lnTo>
                  <a:cubicBezTo>
                    <a:pt x="17346" y="21600"/>
                    <a:pt x="19964" y="20152"/>
                    <a:pt x="21600" y="17895"/>
                  </a:cubicBezTo>
                  <a:lnTo>
                    <a:pt x="21600" y="3546"/>
                  </a:lnTo>
                  <a:lnTo>
                    <a:pt x="18001" y="3546"/>
                  </a:lnTo>
                  <a:cubicBezTo>
                    <a:pt x="15056" y="3546"/>
                    <a:pt x="12439" y="2257"/>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398" name="Google Shape;6398;p44"/>
            <p:cNvSpPr/>
            <p:nvPr/>
          </p:nvSpPr>
          <p:spPr>
            <a:xfrm>
              <a:off x="98593" y="74"/>
              <a:ext cx="567735" cy="518512"/>
            </a:xfrm>
            <a:custGeom>
              <a:rect b="b" l="l" r="r" t="t"/>
              <a:pathLst>
                <a:path extrusionOk="0" h="21600" w="21600">
                  <a:moveTo>
                    <a:pt x="10800" y="0"/>
                  </a:moveTo>
                  <a:cubicBezTo>
                    <a:pt x="4910" y="0"/>
                    <a:pt x="0" y="5277"/>
                    <a:pt x="0" y="11825"/>
                  </a:cubicBezTo>
                  <a:lnTo>
                    <a:pt x="0" y="18470"/>
                  </a:lnTo>
                  <a:lnTo>
                    <a:pt x="178" y="18470"/>
                  </a:lnTo>
                  <a:cubicBezTo>
                    <a:pt x="178" y="20229"/>
                    <a:pt x="1519" y="21600"/>
                    <a:pt x="3125" y="21600"/>
                  </a:cubicBezTo>
                  <a:lnTo>
                    <a:pt x="3125" y="11825"/>
                  </a:lnTo>
                  <a:cubicBezTo>
                    <a:pt x="3125" y="11239"/>
                    <a:pt x="3570" y="10752"/>
                    <a:pt x="4105" y="10752"/>
                  </a:cubicBezTo>
                  <a:lnTo>
                    <a:pt x="6961" y="10752"/>
                  </a:lnTo>
                  <a:cubicBezTo>
                    <a:pt x="8658" y="10752"/>
                    <a:pt x="9908" y="9285"/>
                    <a:pt x="9908" y="7526"/>
                  </a:cubicBezTo>
                  <a:lnTo>
                    <a:pt x="9908" y="5376"/>
                  </a:lnTo>
                  <a:cubicBezTo>
                    <a:pt x="9908" y="4790"/>
                    <a:pt x="10355" y="4300"/>
                    <a:pt x="10891" y="4300"/>
                  </a:cubicBezTo>
                  <a:cubicBezTo>
                    <a:pt x="11426" y="4300"/>
                    <a:pt x="11871" y="4790"/>
                    <a:pt x="11871" y="5376"/>
                  </a:cubicBezTo>
                  <a:lnTo>
                    <a:pt x="11871" y="7526"/>
                  </a:lnTo>
                  <a:cubicBezTo>
                    <a:pt x="11871" y="9381"/>
                    <a:pt x="13211" y="10752"/>
                    <a:pt x="14817" y="10752"/>
                  </a:cubicBezTo>
                  <a:lnTo>
                    <a:pt x="17673" y="10752"/>
                  </a:lnTo>
                  <a:cubicBezTo>
                    <a:pt x="18297" y="10752"/>
                    <a:pt x="18744" y="11239"/>
                    <a:pt x="18744" y="11825"/>
                  </a:cubicBezTo>
                  <a:lnTo>
                    <a:pt x="18744" y="21600"/>
                  </a:lnTo>
                  <a:cubicBezTo>
                    <a:pt x="20351" y="21600"/>
                    <a:pt x="21600" y="20133"/>
                    <a:pt x="21600" y="18470"/>
                  </a:cubicBezTo>
                  <a:lnTo>
                    <a:pt x="21600" y="11825"/>
                  </a:lnTo>
                  <a:cubicBezTo>
                    <a:pt x="21600" y="5376"/>
                    <a:pt x="1678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399" name="Google Shape;6399;p44"/>
          <p:cNvGrpSpPr/>
          <p:nvPr/>
        </p:nvGrpSpPr>
        <p:grpSpPr>
          <a:xfrm>
            <a:off x="19565908" y="8254527"/>
            <a:ext cx="879827" cy="877443"/>
            <a:chOff x="-1" y="0"/>
            <a:chExt cx="879826" cy="877441"/>
          </a:xfrm>
        </p:grpSpPr>
        <p:sp>
          <p:nvSpPr>
            <p:cNvPr id="6400" name="Google Shape;6400;p44"/>
            <p:cNvSpPr/>
            <p:nvPr/>
          </p:nvSpPr>
          <p:spPr>
            <a:xfrm>
              <a:off x="-1" y="410608"/>
              <a:ext cx="879826" cy="466833"/>
            </a:xfrm>
            <a:custGeom>
              <a:rect b="b" l="l" r="r" t="t"/>
              <a:pathLst>
                <a:path extrusionOk="0" h="21600" w="21600">
                  <a:moveTo>
                    <a:pt x="13362" y="4882"/>
                  </a:moveTo>
                  <a:cubicBezTo>
                    <a:pt x="14457" y="4882"/>
                    <a:pt x="15264" y="6512"/>
                    <a:pt x="15264" y="8466"/>
                  </a:cubicBezTo>
                  <a:cubicBezTo>
                    <a:pt x="15264" y="10309"/>
                    <a:pt x="14342" y="11939"/>
                    <a:pt x="13362" y="11939"/>
                  </a:cubicBezTo>
                  <a:lnTo>
                    <a:pt x="8179" y="11939"/>
                  </a:lnTo>
                  <a:cubicBezTo>
                    <a:pt x="7084" y="11939"/>
                    <a:pt x="6278" y="10309"/>
                    <a:pt x="6278" y="8466"/>
                  </a:cubicBezTo>
                  <a:cubicBezTo>
                    <a:pt x="6278" y="6402"/>
                    <a:pt x="7143" y="4882"/>
                    <a:pt x="8179" y="4882"/>
                  </a:cubicBezTo>
                  <a:close/>
                  <a:moveTo>
                    <a:pt x="1843" y="0"/>
                  </a:moveTo>
                  <a:cubicBezTo>
                    <a:pt x="750" y="0"/>
                    <a:pt x="0" y="1626"/>
                    <a:pt x="0" y="3580"/>
                  </a:cubicBezTo>
                  <a:lnTo>
                    <a:pt x="0" y="18127"/>
                  </a:lnTo>
                  <a:cubicBezTo>
                    <a:pt x="0" y="20081"/>
                    <a:pt x="865" y="21600"/>
                    <a:pt x="1843" y="21600"/>
                  </a:cubicBezTo>
                  <a:lnTo>
                    <a:pt x="19699" y="21600"/>
                  </a:lnTo>
                  <a:cubicBezTo>
                    <a:pt x="20792" y="21600"/>
                    <a:pt x="21600" y="19970"/>
                    <a:pt x="21600" y="18127"/>
                  </a:cubicBezTo>
                  <a:lnTo>
                    <a:pt x="21600" y="3580"/>
                  </a:lnTo>
                  <a:cubicBezTo>
                    <a:pt x="21541" y="1626"/>
                    <a:pt x="20735" y="0"/>
                    <a:pt x="1969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01" name="Google Shape;6401;p44"/>
            <p:cNvSpPr/>
            <p:nvPr/>
          </p:nvSpPr>
          <p:spPr>
            <a:xfrm>
              <a:off x="307324" y="567733"/>
              <a:ext cx="262794" cy="51606"/>
            </a:xfrm>
            <a:custGeom>
              <a:rect b="b" l="l" r="r" t="t"/>
              <a:pathLst>
                <a:path extrusionOk="0" h="21600" w="21600">
                  <a:moveTo>
                    <a:pt x="2124" y="0"/>
                  </a:moveTo>
                  <a:cubicBezTo>
                    <a:pt x="967" y="0"/>
                    <a:pt x="0" y="3927"/>
                    <a:pt x="0" y="10816"/>
                  </a:cubicBezTo>
                  <a:cubicBezTo>
                    <a:pt x="0" y="16706"/>
                    <a:pt x="967" y="21600"/>
                    <a:pt x="2124" y="21600"/>
                  </a:cubicBezTo>
                  <a:lnTo>
                    <a:pt x="19476" y="21600"/>
                  </a:lnTo>
                  <a:cubicBezTo>
                    <a:pt x="20633" y="21600"/>
                    <a:pt x="21600" y="16706"/>
                    <a:pt x="21600" y="10816"/>
                  </a:cubicBezTo>
                  <a:cubicBezTo>
                    <a:pt x="21600" y="3927"/>
                    <a:pt x="20633" y="0"/>
                    <a:pt x="194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02" name="Google Shape;6402;p44"/>
            <p:cNvSpPr/>
            <p:nvPr/>
          </p:nvSpPr>
          <p:spPr>
            <a:xfrm>
              <a:off x="51605" y="0"/>
              <a:ext cx="258102" cy="103211"/>
            </a:xfrm>
            <a:custGeom>
              <a:rect b="b" l="l" r="r" t="t"/>
              <a:pathLst>
                <a:path extrusionOk="0" h="21600" w="21600">
                  <a:moveTo>
                    <a:pt x="6282" y="0"/>
                  </a:moveTo>
                  <a:cubicBezTo>
                    <a:pt x="2748" y="0"/>
                    <a:pt x="0" y="7371"/>
                    <a:pt x="0" y="16208"/>
                  </a:cubicBezTo>
                  <a:lnTo>
                    <a:pt x="0" y="21600"/>
                  </a:lnTo>
                  <a:lnTo>
                    <a:pt x="21600" y="21600"/>
                  </a:lnTo>
                  <a:lnTo>
                    <a:pt x="21600" y="16208"/>
                  </a:lnTo>
                  <a:lnTo>
                    <a:pt x="21401" y="16208"/>
                  </a:lnTo>
                  <a:cubicBezTo>
                    <a:pt x="21401" y="6873"/>
                    <a:pt x="18459" y="0"/>
                    <a:pt x="1492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03" name="Google Shape;6403;p44"/>
            <p:cNvSpPr/>
            <p:nvPr/>
          </p:nvSpPr>
          <p:spPr>
            <a:xfrm>
              <a:off x="49296" y="152507"/>
              <a:ext cx="258029" cy="206423"/>
            </a:xfrm>
            <a:custGeom>
              <a:rect b="b" l="l" r="r" t="t"/>
              <a:pathLst>
                <a:path extrusionOk="0" h="21600" w="21600">
                  <a:moveTo>
                    <a:pt x="13159" y="5649"/>
                  </a:moveTo>
                  <a:cubicBezTo>
                    <a:pt x="14531" y="5649"/>
                    <a:pt x="15316" y="6873"/>
                    <a:pt x="15316" y="8345"/>
                  </a:cubicBezTo>
                  <a:cubicBezTo>
                    <a:pt x="15316" y="9818"/>
                    <a:pt x="14531" y="11049"/>
                    <a:pt x="13159" y="11049"/>
                  </a:cubicBezTo>
                  <a:lnTo>
                    <a:pt x="8839" y="11049"/>
                  </a:lnTo>
                  <a:cubicBezTo>
                    <a:pt x="7661" y="11049"/>
                    <a:pt x="6676" y="9818"/>
                    <a:pt x="6676" y="8345"/>
                  </a:cubicBezTo>
                  <a:cubicBezTo>
                    <a:pt x="6676" y="6873"/>
                    <a:pt x="7661" y="5649"/>
                    <a:pt x="8839" y="5649"/>
                  </a:cubicBezTo>
                  <a:close/>
                  <a:moveTo>
                    <a:pt x="0" y="0"/>
                  </a:moveTo>
                  <a:lnTo>
                    <a:pt x="0" y="21600"/>
                  </a:ln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04" name="Google Shape;6404;p44"/>
            <p:cNvSpPr/>
            <p:nvPr/>
          </p:nvSpPr>
          <p:spPr>
            <a:xfrm>
              <a:off x="574808" y="49296"/>
              <a:ext cx="255720" cy="206423"/>
            </a:xfrm>
            <a:custGeom>
              <a:rect b="b" l="l" r="r" t="t"/>
              <a:pathLst>
                <a:path extrusionOk="0" h="21600" w="21600">
                  <a:moveTo>
                    <a:pt x="12486" y="10800"/>
                  </a:moveTo>
                  <a:cubicBezTo>
                    <a:pt x="13870" y="10800"/>
                    <a:pt x="14863" y="12031"/>
                    <a:pt x="14863" y="13745"/>
                  </a:cubicBezTo>
                  <a:cubicBezTo>
                    <a:pt x="14863" y="15218"/>
                    <a:pt x="13870" y="16449"/>
                    <a:pt x="12486" y="16449"/>
                  </a:cubicBezTo>
                  <a:lnTo>
                    <a:pt x="8127" y="16449"/>
                  </a:lnTo>
                  <a:cubicBezTo>
                    <a:pt x="6938" y="16449"/>
                    <a:pt x="5944" y="15218"/>
                    <a:pt x="5944" y="13745"/>
                  </a:cubicBezTo>
                  <a:cubicBezTo>
                    <a:pt x="5944" y="12031"/>
                    <a:pt x="6938" y="10800"/>
                    <a:pt x="8127" y="10800"/>
                  </a:cubicBezTo>
                  <a:close/>
                  <a:moveTo>
                    <a:pt x="6340" y="0"/>
                  </a:moveTo>
                  <a:cubicBezTo>
                    <a:pt x="2573" y="0"/>
                    <a:pt x="0" y="3678"/>
                    <a:pt x="0" y="8096"/>
                  </a:cubicBezTo>
                  <a:lnTo>
                    <a:pt x="0" y="21600"/>
                  </a:lnTo>
                  <a:lnTo>
                    <a:pt x="21600" y="21600"/>
                  </a:lnTo>
                  <a:lnTo>
                    <a:pt x="21600" y="8096"/>
                  </a:lnTo>
                  <a:lnTo>
                    <a:pt x="21399" y="8096"/>
                  </a:lnTo>
                  <a:cubicBezTo>
                    <a:pt x="21399" y="3436"/>
                    <a:pt x="18430" y="0"/>
                    <a:pt x="1505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05" name="Google Shape;6405;p44"/>
            <p:cNvSpPr/>
            <p:nvPr/>
          </p:nvSpPr>
          <p:spPr>
            <a:xfrm>
              <a:off x="570117" y="309706"/>
              <a:ext cx="258028" cy="51606"/>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06" name="Google Shape;6406;p44"/>
            <p:cNvSpPr/>
            <p:nvPr/>
          </p:nvSpPr>
          <p:spPr>
            <a:xfrm>
              <a:off x="358929" y="103210"/>
              <a:ext cx="159583" cy="258102"/>
            </a:xfrm>
            <a:custGeom>
              <a:rect b="b" l="l" r="r" t="t"/>
              <a:pathLst>
                <a:path extrusionOk="0" h="21600" w="21600">
                  <a:moveTo>
                    <a:pt x="10805" y="0"/>
                  </a:moveTo>
                  <a:cubicBezTo>
                    <a:pt x="4768" y="0"/>
                    <a:pt x="0" y="2748"/>
                    <a:pt x="0" y="6481"/>
                  </a:cubicBezTo>
                  <a:lnTo>
                    <a:pt x="0" y="21600"/>
                  </a:lnTo>
                  <a:lnTo>
                    <a:pt x="21600" y="21600"/>
                  </a:lnTo>
                  <a:lnTo>
                    <a:pt x="21600" y="6481"/>
                  </a:lnTo>
                  <a:cubicBezTo>
                    <a:pt x="21600" y="2748"/>
                    <a:pt x="16832" y="0"/>
                    <a:pt x="1080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407" name="Google Shape;6407;p44"/>
          <p:cNvGrpSpPr/>
          <p:nvPr/>
        </p:nvGrpSpPr>
        <p:grpSpPr>
          <a:xfrm>
            <a:off x="5039452" y="7141885"/>
            <a:ext cx="884517" cy="882136"/>
            <a:chOff x="0" y="0"/>
            <a:chExt cx="884515" cy="882134"/>
          </a:xfrm>
        </p:grpSpPr>
        <p:sp>
          <p:nvSpPr>
            <p:cNvPr id="6408" name="Google Shape;6408;p44"/>
            <p:cNvSpPr/>
            <p:nvPr/>
          </p:nvSpPr>
          <p:spPr>
            <a:xfrm>
              <a:off x="337855" y="316707"/>
              <a:ext cx="206422" cy="204114"/>
            </a:xfrm>
            <a:custGeom>
              <a:rect b="b" l="l" r="r" t="t"/>
              <a:pathLst>
                <a:path extrusionOk="0" h="21600" w="21600">
                  <a:moveTo>
                    <a:pt x="10800" y="0"/>
                  </a:moveTo>
                  <a:cubicBezTo>
                    <a:pt x="4909" y="0"/>
                    <a:pt x="0" y="4965"/>
                    <a:pt x="0" y="10678"/>
                  </a:cubicBezTo>
                  <a:cubicBezTo>
                    <a:pt x="0" y="16635"/>
                    <a:pt x="4909" y="21600"/>
                    <a:pt x="10800" y="21600"/>
                  </a:cubicBezTo>
                  <a:cubicBezTo>
                    <a:pt x="16691" y="21600"/>
                    <a:pt x="21600" y="16635"/>
                    <a:pt x="21600" y="10678"/>
                  </a:cubicBezTo>
                  <a:cubicBezTo>
                    <a:pt x="21600" y="4965"/>
                    <a:pt x="1669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09" name="Google Shape;6409;p44"/>
            <p:cNvSpPr/>
            <p:nvPr/>
          </p:nvSpPr>
          <p:spPr>
            <a:xfrm>
              <a:off x="0" y="0"/>
              <a:ext cx="884515" cy="882134"/>
            </a:xfrm>
            <a:custGeom>
              <a:rect b="b" l="l" r="r" t="t"/>
              <a:pathLst>
                <a:path extrusionOk="0" h="21600" w="21600">
                  <a:moveTo>
                    <a:pt x="10771" y="3849"/>
                  </a:moveTo>
                  <a:cubicBezTo>
                    <a:pt x="14553" y="3849"/>
                    <a:pt x="17703" y="6951"/>
                    <a:pt x="17703" y="10800"/>
                  </a:cubicBezTo>
                  <a:cubicBezTo>
                    <a:pt x="17703" y="14649"/>
                    <a:pt x="14610" y="17809"/>
                    <a:pt x="10771" y="17809"/>
                  </a:cubicBezTo>
                  <a:cubicBezTo>
                    <a:pt x="6990" y="17809"/>
                    <a:pt x="3782" y="14706"/>
                    <a:pt x="3782" y="10800"/>
                  </a:cubicBezTo>
                  <a:cubicBezTo>
                    <a:pt x="3839" y="7009"/>
                    <a:pt x="6990" y="3849"/>
                    <a:pt x="10771" y="3849"/>
                  </a:cubicBezTo>
                  <a:close/>
                  <a:moveTo>
                    <a:pt x="9569" y="0"/>
                  </a:moveTo>
                  <a:cubicBezTo>
                    <a:pt x="9282" y="0"/>
                    <a:pt x="8996" y="173"/>
                    <a:pt x="8881" y="459"/>
                  </a:cubicBezTo>
                  <a:lnTo>
                    <a:pt x="8594" y="2126"/>
                  </a:lnTo>
                  <a:cubicBezTo>
                    <a:pt x="7734" y="2356"/>
                    <a:pt x="6990" y="2700"/>
                    <a:pt x="6245" y="3160"/>
                  </a:cubicBezTo>
                  <a:lnTo>
                    <a:pt x="4870" y="2183"/>
                  </a:lnTo>
                  <a:cubicBezTo>
                    <a:pt x="4803" y="2115"/>
                    <a:pt x="4699" y="2082"/>
                    <a:pt x="4588" y="2082"/>
                  </a:cubicBezTo>
                  <a:cubicBezTo>
                    <a:pt x="4417" y="2082"/>
                    <a:pt x="4230" y="2159"/>
                    <a:pt x="4126" y="2297"/>
                  </a:cubicBezTo>
                  <a:lnTo>
                    <a:pt x="2291" y="4079"/>
                  </a:lnTo>
                  <a:cubicBezTo>
                    <a:pt x="2120" y="4309"/>
                    <a:pt x="2120" y="4653"/>
                    <a:pt x="2235" y="4883"/>
                  </a:cubicBezTo>
                  <a:lnTo>
                    <a:pt x="3151" y="6205"/>
                  </a:lnTo>
                  <a:cubicBezTo>
                    <a:pt x="2750" y="6951"/>
                    <a:pt x="2406" y="7755"/>
                    <a:pt x="2177" y="8617"/>
                  </a:cubicBezTo>
                  <a:lnTo>
                    <a:pt x="516" y="8904"/>
                  </a:lnTo>
                  <a:cubicBezTo>
                    <a:pt x="229" y="8962"/>
                    <a:pt x="0" y="9192"/>
                    <a:pt x="0" y="9536"/>
                  </a:cubicBezTo>
                  <a:lnTo>
                    <a:pt x="0" y="12064"/>
                  </a:lnTo>
                  <a:cubicBezTo>
                    <a:pt x="0" y="12408"/>
                    <a:pt x="229" y="12696"/>
                    <a:pt x="516" y="12696"/>
                  </a:cubicBezTo>
                  <a:lnTo>
                    <a:pt x="2177" y="12983"/>
                  </a:lnTo>
                  <a:cubicBezTo>
                    <a:pt x="2349" y="13845"/>
                    <a:pt x="2750" y="14591"/>
                    <a:pt x="3151" y="15338"/>
                  </a:cubicBezTo>
                  <a:lnTo>
                    <a:pt x="2235" y="16717"/>
                  </a:lnTo>
                  <a:cubicBezTo>
                    <a:pt x="2006" y="16890"/>
                    <a:pt x="2120" y="17291"/>
                    <a:pt x="2291" y="17465"/>
                  </a:cubicBezTo>
                  <a:lnTo>
                    <a:pt x="4126" y="19303"/>
                  </a:lnTo>
                  <a:cubicBezTo>
                    <a:pt x="4221" y="19397"/>
                    <a:pt x="4384" y="19439"/>
                    <a:pt x="4541" y="19439"/>
                  </a:cubicBezTo>
                  <a:cubicBezTo>
                    <a:pt x="4670" y="19439"/>
                    <a:pt x="4794" y="19412"/>
                    <a:pt x="4870" y="19359"/>
                  </a:cubicBezTo>
                  <a:lnTo>
                    <a:pt x="6245" y="18440"/>
                  </a:lnTo>
                  <a:cubicBezTo>
                    <a:pt x="6990" y="18843"/>
                    <a:pt x="7734" y="19244"/>
                    <a:pt x="8594" y="19417"/>
                  </a:cubicBezTo>
                  <a:lnTo>
                    <a:pt x="8881" y="21082"/>
                  </a:lnTo>
                  <a:cubicBezTo>
                    <a:pt x="8996" y="21370"/>
                    <a:pt x="9167" y="21600"/>
                    <a:pt x="9569" y="21600"/>
                  </a:cubicBezTo>
                  <a:lnTo>
                    <a:pt x="12031" y="21600"/>
                  </a:lnTo>
                  <a:cubicBezTo>
                    <a:pt x="12318" y="21600"/>
                    <a:pt x="12604" y="21370"/>
                    <a:pt x="12719" y="21082"/>
                  </a:cubicBezTo>
                  <a:lnTo>
                    <a:pt x="13006" y="19417"/>
                  </a:lnTo>
                  <a:cubicBezTo>
                    <a:pt x="13864" y="19188"/>
                    <a:pt x="14610" y="18843"/>
                    <a:pt x="15355" y="18440"/>
                  </a:cubicBezTo>
                  <a:lnTo>
                    <a:pt x="16730" y="19359"/>
                  </a:lnTo>
                  <a:cubicBezTo>
                    <a:pt x="16806" y="19412"/>
                    <a:pt x="16930" y="19439"/>
                    <a:pt x="17059" y="19439"/>
                  </a:cubicBezTo>
                  <a:cubicBezTo>
                    <a:pt x="17216" y="19439"/>
                    <a:pt x="17379" y="19397"/>
                    <a:pt x="17474" y="19303"/>
                  </a:cubicBezTo>
                  <a:lnTo>
                    <a:pt x="19307" y="17465"/>
                  </a:lnTo>
                  <a:cubicBezTo>
                    <a:pt x="19480" y="17291"/>
                    <a:pt x="19480" y="16890"/>
                    <a:pt x="19365" y="16717"/>
                  </a:cubicBezTo>
                  <a:lnTo>
                    <a:pt x="18449" y="15338"/>
                  </a:lnTo>
                  <a:cubicBezTo>
                    <a:pt x="18849" y="14591"/>
                    <a:pt x="19192" y="13845"/>
                    <a:pt x="19421" y="12983"/>
                  </a:cubicBezTo>
                  <a:lnTo>
                    <a:pt x="21084" y="12696"/>
                  </a:lnTo>
                  <a:cubicBezTo>
                    <a:pt x="21371" y="12581"/>
                    <a:pt x="21600" y="12408"/>
                    <a:pt x="21600" y="12064"/>
                  </a:cubicBezTo>
                  <a:lnTo>
                    <a:pt x="21600" y="9536"/>
                  </a:lnTo>
                  <a:cubicBezTo>
                    <a:pt x="21600" y="9248"/>
                    <a:pt x="21371" y="8962"/>
                    <a:pt x="21084" y="8904"/>
                  </a:cubicBezTo>
                  <a:lnTo>
                    <a:pt x="19421" y="8617"/>
                  </a:lnTo>
                  <a:cubicBezTo>
                    <a:pt x="19192" y="7755"/>
                    <a:pt x="18849" y="6951"/>
                    <a:pt x="18449" y="6205"/>
                  </a:cubicBezTo>
                  <a:lnTo>
                    <a:pt x="19365" y="4883"/>
                  </a:lnTo>
                  <a:cubicBezTo>
                    <a:pt x="19594" y="4653"/>
                    <a:pt x="19480" y="4309"/>
                    <a:pt x="19307" y="4079"/>
                  </a:cubicBezTo>
                  <a:lnTo>
                    <a:pt x="17474" y="2297"/>
                  </a:lnTo>
                  <a:cubicBezTo>
                    <a:pt x="17374" y="2164"/>
                    <a:pt x="17194" y="2108"/>
                    <a:pt x="17028" y="2108"/>
                  </a:cubicBezTo>
                  <a:cubicBezTo>
                    <a:pt x="16912" y="2108"/>
                    <a:pt x="16801" y="2135"/>
                    <a:pt x="16730" y="2183"/>
                  </a:cubicBezTo>
                  <a:lnTo>
                    <a:pt x="15355" y="3160"/>
                  </a:lnTo>
                  <a:cubicBezTo>
                    <a:pt x="14610" y="2700"/>
                    <a:pt x="13864" y="2356"/>
                    <a:pt x="13006" y="2126"/>
                  </a:cubicBezTo>
                  <a:lnTo>
                    <a:pt x="12719" y="459"/>
                  </a:lnTo>
                  <a:cubicBezTo>
                    <a:pt x="12604" y="173"/>
                    <a:pt x="12433" y="0"/>
                    <a:pt x="120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10" name="Google Shape;6410;p44"/>
            <p:cNvSpPr/>
            <p:nvPr/>
          </p:nvSpPr>
          <p:spPr>
            <a:xfrm>
              <a:off x="267484" y="516129"/>
              <a:ext cx="347239" cy="157200"/>
            </a:xfrm>
            <a:custGeom>
              <a:rect b="b" l="l" r="r" t="t"/>
              <a:pathLst>
                <a:path extrusionOk="0" h="21600" w="21600">
                  <a:moveTo>
                    <a:pt x="3354" y="0"/>
                  </a:moveTo>
                  <a:cubicBezTo>
                    <a:pt x="1895" y="2578"/>
                    <a:pt x="584" y="6774"/>
                    <a:pt x="0" y="11286"/>
                  </a:cubicBezTo>
                  <a:cubicBezTo>
                    <a:pt x="2770" y="17732"/>
                    <a:pt x="6420" y="21600"/>
                    <a:pt x="10798" y="21600"/>
                  </a:cubicBezTo>
                  <a:cubicBezTo>
                    <a:pt x="15032" y="21600"/>
                    <a:pt x="18825" y="17732"/>
                    <a:pt x="21600" y="11286"/>
                  </a:cubicBezTo>
                  <a:cubicBezTo>
                    <a:pt x="21016" y="6774"/>
                    <a:pt x="19701" y="2578"/>
                    <a:pt x="18242" y="0"/>
                  </a:cubicBezTo>
                  <a:cubicBezTo>
                    <a:pt x="16491" y="4840"/>
                    <a:pt x="13864" y="8063"/>
                    <a:pt x="10798" y="8063"/>
                  </a:cubicBezTo>
                  <a:cubicBezTo>
                    <a:pt x="7879" y="8063"/>
                    <a:pt x="5105" y="4840"/>
                    <a:pt x="33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6411" name="Google Shape;6411;p44"/>
          <p:cNvSpPr/>
          <p:nvPr/>
        </p:nvSpPr>
        <p:spPr>
          <a:xfrm>
            <a:off x="5042922" y="8255667"/>
            <a:ext cx="877441" cy="875134"/>
          </a:xfrm>
          <a:custGeom>
            <a:rect b="b" l="l" r="r" t="t"/>
            <a:pathLst>
              <a:path extrusionOk="0" h="21600" w="21600">
                <a:moveTo>
                  <a:pt x="1906" y="0"/>
                </a:moveTo>
                <a:cubicBezTo>
                  <a:pt x="808" y="0"/>
                  <a:pt x="0" y="869"/>
                  <a:pt x="0" y="1912"/>
                </a:cubicBezTo>
                <a:cubicBezTo>
                  <a:pt x="0" y="3012"/>
                  <a:pt x="867" y="3764"/>
                  <a:pt x="1906" y="3764"/>
                </a:cubicBezTo>
                <a:lnTo>
                  <a:pt x="2541" y="3764"/>
                </a:lnTo>
                <a:lnTo>
                  <a:pt x="2541" y="4459"/>
                </a:lnTo>
                <a:cubicBezTo>
                  <a:pt x="2541" y="5501"/>
                  <a:pt x="3408" y="6312"/>
                  <a:pt x="4447" y="6312"/>
                </a:cubicBezTo>
                <a:lnTo>
                  <a:pt x="10223" y="6312"/>
                </a:lnTo>
                <a:lnTo>
                  <a:pt x="10223" y="7644"/>
                </a:lnTo>
                <a:lnTo>
                  <a:pt x="8317" y="7644"/>
                </a:lnTo>
                <a:cubicBezTo>
                  <a:pt x="7219" y="7644"/>
                  <a:pt x="6354" y="8514"/>
                  <a:pt x="6354" y="9497"/>
                </a:cubicBezTo>
                <a:lnTo>
                  <a:pt x="6354" y="12103"/>
                </a:lnTo>
                <a:cubicBezTo>
                  <a:pt x="6354" y="13202"/>
                  <a:pt x="7219" y="14015"/>
                  <a:pt x="8317" y="14015"/>
                </a:cubicBezTo>
                <a:lnTo>
                  <a:pt x="10223" y="14015"/>
                </a:lnTo>
                <a:lnTo>
                  <a:pt x="10223" y="15288"/>
                </a:lnTo>
                <a:lnTo>
                  <a:pt x="4447" y="15288"/>
                </a:lnTo>
                <a:cubicBezTo>
                  <a:pt x="3351" y="15288"/>
                  <a:pt x="2541" y="16156"/>
                  <a:pt x="2541" y="17198"/>
                </a:cubicBezTo>
                <a:lnTo>
                  <a:pt x="2541" y="17836"/>
                </a:lnTo>
                <a:lnTo>
                  <a:pt x="1906" y="17836"/>
                </a:lnTo>
                <a:cubicBezTo>
                  <a:pt x="808" y="17836"/>
                  <a:pt x="0" y="18703"/>
                  <a:pt x="0" y="19747"/>
                </a:cubicBezTo>
                <a:cubicBezTo>
                  <a:pt x="0" y="20789"/>
                  <a:pt x="867" y="21600"/>
                  <a:pt x="1906" y="21600"/>
                </a:cubicBezTo>
                <a:lnTo>
                  <a:pt x="4447" y="21600"/>
                </a:lnTo>
                <a:cubicBezTo>
                  <a:pt x="5487" y="21600"/>
                  <a:pt x="6295" y="20731"/>
                  <a:pt x="6295" y="19747"/>
                </a:cubicBezTo>
                <a:cubicBezTo>
                  <a:pt x="6295" y="18646"/>
                  <a:pt x="5430" y="17836"/>
                  <a:pt x="4447" y="17836"/>
                </a:cubicBezTo>
                <a:lnTo>
                  <a:pt x="3754" y="17836"/>
                </a:lnTo>
                <a:lnTo>
                  <a:pt x="3754" y="17198"/>
                </a:lnTo>
                <a:cubicBezTo>
                  <a:pt x="3754" y="16851"/>
                  <a:pt x="4044" y="16562"/>
                  <a:pt x="4447" y="16562"/>
                </a:cubicBezTo>
                <a:lnTo>
                  <a:pt x="10223" y="16562"/>
                </a:lnTo>
                <a:lnTo>
                  <a:pt x="10223" y="17836"/>
                </a:lnTo>
                <a:lnTo>
                  <a:pt x="9531" y="17836"/>
                </a:lnTo>
                <a:cubicBezTo>
                  <a:pt x="8489" y="17836"/>
                  <a:pt x="7681" y="18703"/>
                  <a:pt x="7681" y="19747"/>
                </a:cubicBezTo>
                <a:cubicBezTo>
                  <a:pt x="7681" y="20789"/>
                  <a:pt x="8548" y="21600"/>
                  <a:pt x="9531" y="21600"/>
                </a:cubicBezTo>
                <a:lnTo>
                  <a:pt x="12071" y="21600"/>
                </a:lnTo>
                <a:cubicBezTo>
                  <a:pt x="13168" y="21600"/>
                  <a:pt x="13919" y="20731"/>
                  <a:pt x="13919" y="19747"/>
                </a:cubicBezTo>
                <a:cubicBezTo>
                  <a:pt x="13919" y="18646"/>
                  <a:pt x="13052" y="17836"/>
                  <a:pt x="12071" y="17836"/>
                </a:cubicBezTo>
                <a:lnTo>
                  <a:pt x="11435" y="17836"/>
                </a:lnTo>
                <a:lnTo>
                  <a:pt x="11435" y="16562"/>
                </a:lnTo>
                <a:lnTo>
                  <a:pt x="17211" y="16562"/>
                </a:lnTo>
                <a:cubicBezTo>
                  <a:pt x="17558" y="16562"/>
                  <a:pt x="17846" y="16851"/>
                  <a:pt x="17846" y="17198"/>
                </a:cubicBezTo>
                <a:lnTo>
                  <a:pt x="17846" y="17836"/>
                </a:lnTo>
                <a:lnTo>
                  <a:pt x="17211" y="17836"/>
                </a:lnTo>
                <a:cubicBezTo>
                  <a:pt x="16113" y="17836"/>
                  <a:pt x="15305" y="18703"/>
                  <a:pt x="15305" y="19747"/>
                </a:cubicBezTo>
                <a:cubicBezTo>
                  <a:pt x="15305" y="20789"/>
                  <a:pt x="16172" y="21600"/>
                  <a:pt x="17211" y="21600"/>
                </a:cubicBezTo>
                <a:lnTo>
                  <a:pt x="19694" y="21600"/>
                </a:lnTo>
                <a:cubicBezTo>
                  <a:pt x="20792" y="21600"/>
                  <a:pt x="21600" y="20731"/>
                  <a:pt x="21600" y="19747"/>
                </a:cubicBezTo>
                <a:cubicBezTo>
                  <a:pt x="21600" y="18646"/>
                  <a:pt x="20735" y="17836"/>
                  <a:pt x="19694" y="17836"/>
                </a:cubicBezTo>
                <a:lnTo>
                  <a:pt x="19059" y="17836"/>
                </a:lnTo>
                <a:lnTo>
                  <a:pt x="19059" y="17198"/>
                </a:lnTo>
                <a:cubicBezTo>
                  <a:pt x="19059" y="16099"/>
                  <a:pt x="18192" y="15288"/>
                  <a:pt x="17211" y="15288"/>
                </a:cubicBezTo>
                <a:lnTo>
                  <a:pt x="11435" y="15288"/>
                </a:lnTo>
                <a:lnTo>
                  <a:pt x="11435" y="14015"/>
                </a:lnTo>
                <a:lnTo>
                  <a:pt x="13283" y="14015"/>
                </a:lnTo>
                <a:cubicBezTo>
                  <a:pt x="14381" y="14015"/>
                  <a:pt x="15248" y="13145"/>
                  <a:pt x="15248" y="12103"/>
                </a:cubicBezTo>
                <a:lnTo>
                  <a:pt x="15248" y="9497"/>
                </a:lnTo>
                <a:cubicBezTo>
                  <a:pt x="15248" y="8398"/>
                  <a:pt x="14381" y="7644"/>
                  <a:pt x="13283" y="7644"/>
                </a:cubicBezTo>
                <a:lnTo>
                  <a:pt x="11435" y="7644"/>
                </a:lnTo>
                <a:lnTo>
                  <a:pt x="11435" y="6312"/>
                </a:lnTo>
                <a:lnTo>
                  <a:pt x="17211" y="6312"/>
                </a:lnTo>
                <a:cubicBezTo>
                  <a:pt x="18251" y="6312"/>
                  <a:pt x="19059" y="5444"/>
                  <a:pt x="19059" y="4459"/>
                </a:cubicBezTo>
                <a:lnTo>
                  <a:pt x="19059" y="3764"/>
                </a:lnTo>
                <a:lnTo>
                  <a:pt x="19694" y="3764"/>
                </a:lnTo>
                <a:cubicBezTo>
                  <a:pt x="20792" y="3764"/>
                  <a:pt x="21600" y="2897"/>
                  <a:pt x="21600" y="1912"/>
                </a:cubicBezTo>
                <a:cubicBezTo>
                  <a:pt x="21600" y="811"/>
                  <a:pt x="20735" y="0"/>
                  <a:pt x="19694" y="0"/>
                </a:cubicBezTo>
                <a:lnTo>
                  <a:pt x="17211" y="0"/>
                </a:lnTo>
                <a:cubicBezTo>
                  <a:pt x="16113" y="0"/>
                  <a:pt x="15305" y="869"/>
                  <a:pt x="15305" y="1912"/>
                </a:cubicBezTo>
                <a:cubicBezTo>
                  <a:pt x="15305" y="3012"/>
                  <a:pt x="16172" y="3764"/>
                  <a:pt x="17211" y="3764"/>
                </a:cubicBezTo>
                <a:lnTo>
                  <a:pt x="17846" y="3764"/>
                </a:lnTo>
                <a:lnTo>
                  <a:pt x="17846" y="4459"/>
                </a:lnTo>
                <a:cubicBezTo>
                  <a:pt x="17846" y="4806"/>
                  <a:pt x="17558" y="5097"/>
                  <a:pt x="17211" y="5097"/>
                </a:cubicBezTo>
                <a:lnTo>
                  <a:pt x="11435" y="5097"/>
                </a:lnTo>
                <a:lnTo>
                  <a:pt x="11435" y="3764"/>
                </a:lnTo>
                <a:lnTo>
                  <a:pt x="12071" y="3764"/>
                </a:lnTo>
                <a:cubicBezTo>
                  <a:pt x="13168" y="3764"/>
                  <a:pt x="13919" y="2897"/>
                  <a:pt x="13919" y="1912"/>
                </a:cubicBezTo>
                <a:cubicBezTo>
                  <a:pt x="13919" y="811"/>
                  <a:pt x="13052" y="0"/>
                  <a:pt x="12071" y="0"/>
                </a:cubicBezTo>
                <a:lnTo>
                  <a:pt x="9531" y="0"/>
                </a:lnTo>
                <a:cubicBezTo>
                  <a:pt x="8489" y="0"/>
                  <a:pt x="7681" y="869"/>
                  <a:pt x="7681" y="1912"/>
                </a:cubicBezTo>
                <a:cubicBezTo>
                  <a:pt x="7681" y="3012"/>
                  <a:pt x="8548" y="3764"/>
                  <a:pt x="9531" y="3764"/>
                </a:cubicBezTo>
                <a:lnTo>
                  <a:pt x="10223" y="3764"/>
                </a:lnTo>
                <a:lnTo>
                  <a:pt x="10223" y="5097"/>
                </a:lnTo>
                <a:lnTo>
                  <a:pt x="4447" y="5097"/>
                </a:lnTo>
                <a:cubicBezTo>
                  <a:pt x="4044" y="5097"/>
                  <a:pt x="3754" y="4806"/>
                  <a:pt x="3754" y="4459"/>
                </a:cubicBezTo>
                <a:lnTo>
                  <a:pt x="3754" y="3764"/>
                </a:lnTo>
                <a:lnTo>
                  <a:pt x="4447" y="3764"/>
                </a:lnTo>
                <a:cubicBezTo>
                  <a:pt x="5487" y="3764"/>
                  <a:pt x="6295" y="2897"/>
                  <a:pt x="6295" y="1912"/>
                </a:cubicBezTo>
                <a:cubicBezTo>
                  <a:pt x="6295" y="811"/>
                  <a:pt x="5430" y="0"/>
                  <a:pt x="44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6412" name="Google Shape;6412;p44"/>
          <p:cNvGrpSpPr/>
          <p:nvPr/>
        </p:nvGrpSpPr>
        <p:grpSpPr>
          <a:xfrm>
            <a:off x="5038263" y="9319327"/>
            <a:ext cx="886826" cy="886229"/>
            <a:chOff x="0" y="-1"/>
            <a:chExt cx="886825" cy="886228"/>
          </a:xfrm>
        </p:grpSpPr>
        <p:sp>
          <p:nvSpPr>
            <p:cNvPr id="6413" name="Google Shape;6413;p44"/>
            <p:cNvSpPr/>
            <p:nvPr/>
          </p:nvSpPr>
          <p:spPr>
            <a:xfrm>
              <a:off x="0" y="-1"/>
              <a:ext cx="886825" cy="886228"/>
            </a:xfrm>
            <a:custGeom>
              <a:rect b="b" l="l" r="r" t="t"/>
              <a:pathLst>
                <a:path extrusionOk="0" h="21600" w="21600">
                  <a:moveTo>
                    <a:pt x="6972" y="8977"/>
                  </a:moveTo>
                  <a:cubicBezTo>
                    <a:pt x="7315" y="8977"/>
                    <a:pt x="7600" y="9264"/>
                    <a:pt x="7600" y="9607"/>
                  </a:cubicBezTo>
                  <a:lnTo>
                    <a:pt x="7600" y="12122"/>
                  </a:lnTo>
                  <a:cubicBezTo>
                    <a:pt x="7600" y="12465"/>
                    <a:pt x="7315" y="12752"/>
                    <a:pt x="6972" y="12752"/>
                  </a:cubicBezTo>
                  <a:lnTo>
                    <a:pt x="4458" y="12752"/>
                  </a:lnTo>
                  <a:cubicBezTo>
                    <a:pt x="4115" y="12752"/>
                    <a:pt x="3829" y="12465"/>
                    <a:pt x="3829" y="12122"/>
                  </a:cubicBezTo>
                  <a:lnTo>
                    <a:pt x="3829" y="9607"/>
                  </a:lnTo>
                  <a:cubicBezTo>
                    <a:pt x="3829" y="9264"/>
                    <a:pt x="4115" y="8977"/>
                    <a:pt x="4458" y="8977"/>
                  </a:cubicBezTo>
                  <a:close/>
                  <a:moveTo>
                    <a:pt x="12000" y="6461"/>
                  </a:moveTo>
                  <a:cubicBezTo>
                    <a:pt x="12401" y="6461"/>
                    <a:pt x="12685" y="6748"/>
                    <a:pt x="12685" y="7091"/>
                  </a:cubicBezTo>
                  <a:lnTo>
                    <a:pt x="12685" y="12122"/>
                  </a:lnTo>
                  <a:cubicBezTo>
                    <a:pt x="12685" y="12465"/>
                    <a:pt x="12401" y="12752"/>
                    <a:pt x="12000" y="12752"/>
                  </a:cubicBezTo>
                  <a:lnTo>
                    <a:pt x="9544" y="12752"/>
                  </a:lnTo>
                  <a:cubicBezTo>
                    <a:pt x="9143" y="12752"/>
                    <a:pt x="8858" y="12465"/>
                    <a:pt x="8858" y="12122"/>
                  </a:cubicBezTo>
                  <a:lnTo>
                    <a:pt x="8858" y="7091"/>
                  </a:lnTo>
                  <a:cubicBezTo>
                    <a:pt x="8858" y="6748"/>
                    <a:pt x="9143" y="6461"/>
                    <a:pt x="9544" y="6461"/>
                  </a:cubicBezTo>
                  <a:close/>
                  <a:moveTo>
                    <a:pt x="17029" y="3946"/>
                  </a:moveTo>
                  <a:cubicBezTo>
                    <a:pt x="17372" y="3946"/>
                    <a:pt x="17657" y="4231"/>
                    <a:pt x="17657" y="4574"/>
                  </a:cubicBezTo>
                  <a:lnTo>
                    <a:pt x="17657" y="12122"/>
                  </a:lnTo>
                  <a:cubicBezTo>
                    <a:pt x="17657" y="12465"/>
                    <a:pt x="17372" y="12752"/>
                    <a:pt x="17029" y="12752"/>
                  </a:cubicBezTo>
                  <a:lnTo>
                    <a:pt x="14515" y="12752"/>
                  </a:lnTo>
                  <a:cubicBezTo>
                    <a:pt x="14171" y="12752"/>
                    <a:pt x="13886" y="12465"/>
                    <a:pt x="13886" y="12122"/>
                  </a:cubicBezTo>
                  <a:lnTo>
                    <a:pt x="13886" y="4574"/>
                  </a:lnTo>
                  <a:cubicBezTo>
                    <a:pt x="13886" y="4231"/>
                    <a:pt x="14171" y="3946"/>
                    <a:pt x="14515" y="3946"/>
                  </a:cubicBezTo>
                  <a:close/>
                  <a:moveTo>
                    <a:pt x="10115" y="15268"/>
                  </a:moveTo>
                  <a:lnTo>
                    <a:pt x="10115" y="16525"/>
                  </a:lnTo>
                  <a:lnTo>
                    <a:pt x="9372" y="16525"/>
                  </a:lnTo>
                  <a:lnTo>
                    <a:pt x="9887" y="15268"/>
                  </a:lnTo>
                  <a:close/>
                  <a:moveTo>
                    <a:pt x="11601" y="15268"/>
                  </a:moveTo>
                  <a:lnTo>
                    <a:pt x="12114" y="16525"/>
                  </a:lnTo>
                  <a:lnTo>
                    <a:pt x="11372" y="16525"/>
                  </a:lnTo>
                  <a:lnTo>
                    <a:pt x="11372" y="15268"/>
                  </a:lnTo>
                  <a:close/>
                  <a:moveTo>
                    <a:pt x="10801" y="0"/>
                  </a:moveTo>
                  <a:cubicBezTo>
                    <a:pt x="10458" y="0"/>
                    <a:pt x="10172" y="287"/>
                    <a:pt x="10172" y="686"/>
                  </a:cubicBezTo>
                  <a:lnTo>
                    <a:pt x="10172" y="1316"/>
                  </a:lnTo>
                  <a:lnTo>
                    <a:pt x="629" y="1316"/>
                  </a:lnTo>
                  <a:cubicBezTo>
                    <a:pt x="287" y="1316"/>
                    <a:pt x="0" y="1601"/>
                    <a:pt x="0" y="1944"/>
                  </a:cubicBezTo>
                  <a:cubicBezTo>
                    <a:pt x="0" y="2287"/>
                    <a:pt x="287" y="2574"/>
                    <a:pt x="629" y="2574"/>
                  </a:cubicBezTo>
                  <a:lnTo>
                    <a:pt x="1315" y="2574"/>
                  </a:lnTo>
                  <a:lnTo>
                    <a:pt x="1315" y="14010"/>
                  </a:lnTo>
                  <a:lnTo>
                    <a:pt x="686" y="14010"/>
                  </a:lnTo>
                  <a:cubicBezTo>
                    <a:pt x="287" y="14010"/>
                    <a:pt x="0" y="14295"/>
                    <a:pt x="0" y="14696"/>
                  </a:cubicBezTo>
                  <a:cubicBezTo>
                    <a:pt x="0" y="15039"/>
                    <a:pt x="287" y="15324"/>
                    <a:pt x="686" y="15324"/>
                  </a:cubicBezTo>
                  <a:lnTo>
                    <a:pt x="8572" y="15324"/>
                  </a:lnTo>
                  <a:lnTo>
                    <a:pt x="6457" y="20756"/>
                  </a:lnTo>
                  <a:cubicBezTo>
                    <a:pt x="6286" y="21099"/>
                    <a:pt x="6457" y="21442"/>
                    <a:pt x="6800" y="21556"/>
                  </a:cubicBezTo>
                  <a:cubicBezTo>
                    <a:pt x="6871" y="21585"/>
                    <a:pt x="6948" y="21600"/>
                    <a:pt x="7030" y="21600"/>
                  </a:cubicBezTo>
                  <a:cubicBezTo>
                    <a:pt x="7284" y="21600"/>
                    <a:pt x="7558" y="21460"/>
                    <a:pt x="7600" y="21157"/>
                  </a:cubicBezTo>
                  <a:lnTo>
                    <a:pt x="8973" y="17841"/>
                  </a:lnTo>
                  <a:lnTo>
                    <a:pt x="10172" y="17841"/>
                  </a:lnTo>
                  <a:lnTo>
                    <a:pt x="10172" y="19671"/>
                  </a:lnTo>
                  <a:cubicBezTo>
                    <a:pt x="10172" y="20014"/>
                    <a:pt x="10458" y="20299"/>
                    <a:pt x="10801" y="20299"/>
                  </a:cubicBezTo>
                  <a:cubicBezTo>
                    <a:pt x="11144" y="20299"/>
                    <a:pt x="11428" y="20014"/>
                    <a:pt x="11428" y="19671"/>
                  </a:cubicBezTo>
                  <a:lnTo>
                    <a:pt x="11428" y="17841"/>
                  </a:lnTo>
                  <a:lnTo>
                    <a:pt x="12685" y="17841"/>
                  </a:lnTo>
                  <a:lnTo>
                    <a:pt x="14000" y="21157"/>
                  </a:lnTo>
                  <a:cubicBezTo>
                    <a:pt x="14131" y="21460"/>
                    <a:pt x="14358" y="21600"/>
                    <a:pt x="14586" y="21600"/>
                  </a:cubicBezTo>
                  <a:cubicBezTo>
                    <a:pt x="14659" y="21600"/>
                    <a:pt x="14731" y="21585"/>
                    <a:pt x="14800" y="21556"/>
                  </a:cubicBezTo>
                  <a:cubicBezTo>
                    <a:pt x="15143" y="21386"/>
                    <a:pt x="15315" y="21043"/>
                    <a:pt x="15143" y="20756"/>
                  </a:cubicBezTo>
                  <a:lnTo>
                    <a:pt x="13028" y="15324"/>
                  </a:lnTo>
                  <a:lnTo>
                    <a:pt x="20914" y="15324"/>
                  </a:lnTo>
                  <a:cubicBezTo>
                    <a:pt x="21315" y="15324"/>
                    <a:pt x="21600" y="15039"/>
                    <a:pt x="21600" y="14696"/>
                  </a:cubicBezTo>
                  <a:cubicBezTo>
                    <a:pt x="21600" y="14295"/>
                    <a:pt x="21315" y="14010"/>
                    <a:pt x="20914" y="14010"/>
                  </a:cubicBezTo>
                  <a:lnTo>
                    <a:pt x="20287" y="14010"/>
                  </a:lnTo>
                  <a:lnTo>
                    <a:pt x="20287" y="2574"/>
                  </a:lnTo>
                  <a:lnTo>
                    <a:pt x="20914" y="2574"/>
                  </a:lnTo>
                  <a:cubicBezTo>
                    <a:pt x="21315" y="2574"/>
                    <a:pt x="21600" y="2287"/>
                    <a:pt x="21600" y="1944"/>
                  </a:cubicBezTo>
                  <a:cubicBezTo>
                    <a:pt x="21600" y="1601"/>
                    <a:pt x="21315" y="1316"/>
                    <a:pt x="20914" y="1316"/>
                  </a:cubicBezTo>
                  <a:lnTo>
                    <a:pt x="11428" y="1316"/>
                  </a:lnTo>
                  <a:lnTo>
                    <a:pt x="11428" y="686"/>
                  </a:lnTo>
                  <a:cubicBezTo>
                    <a:pt x="11428" y="287"/>
                    <a:pt x="11144" y="0"/>
                    <a:pt x="1080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14" name="Google Shape;6414;p44"/>
            <p:cNvSpPr/>
            <p:nvPr/>
          </p:nvSpPr>
          <p:spPr>
            <a:xfrm>
              <a:off x="415300" y="316706"/>
              <a:ext cx="51607" cy="154891"/>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15" name="Google Shape;6415;p44"/>
            <p:cNvSpPr/>
            <p:nvPr/>
          </p:nvSpPr>
          <p:spPr>
            <a:xfrm>
              <a:off x="208804" y="419917"/>
              <a:ext cx="51607" cy="51680"/>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16" name="Google Shape;6416;p44"/>
            <p:cNvSpPr/>
            <p:nvPr/>
          </p:nvSpPr>
          <p:spPr>
            <a:xfrm>
              <a:off x="621722" y="213495"/>
              <a:ext cx="53990" cy="258102"/>
            </a:xfrm>
            <a:prstGeom prst="rect">
              <a:avLst/>
            </a:pr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417" name="Google Shape;6417;p44"/>
          <p:cNvGrpSpPr/>
          <p:nvPr/>
        </p:nvGrpSpPr>
        <p:grpSpPr>
          <a:xfrm>
            <a:off x="10747932" y="7143112"/>
            <a:ext cx="668664" cy="879751"/>
            <a:chOff x="-1" y="0"/>
            <a:chExt cx="668663" cy="879750"/>
          </a:xfrm>
        </p:grpSpPr>
        <p:sp>
          <p:nvSpPr>
            <p:cNvPr id="6418" name="Google Shape;6418;p44"/>
            <p:cNvSpPr/>
            <p:nvPr/>
          </p:nvSpPr>
          <p:spPr>
            <a:xfrm>
              <a:off x="-1" y="0"/>
              <a:ext cx="668663" cy="619340"/>
            </a:xfrm>
            <a:custGeom>
              <a:rect b="b" l="l" r="r" t="t"/>
              <a:pathLst>
                <a:path extrusionOk="0" h="21600" w="21526">
                  <a:moveTo>
                    <a:pt x="10803" y="0"/>
                  </a:moveTo>
                  <a:cubicBezTo>
                    <a:pt x="4987" y="0"/>
                    <a:pt x="-74" y="5153"/>
                    <a:pt x="0" y="11780"/>
                  </a:cubicBezTo>
                  <a:cubicBezTo>
                    <a:pt x="0" y="15216"/>
                    <a:pt x="1436" y="18655"/>
                    <a:pt x="4232" y="20946"/>
                  </a:cubicBezTo>
                  <a:cubicBezTo>
                    <a:pt x="4534" y="21273"/>
                    <a:pt x="4759" y="21353"/>
                    <a:pt x="4836" y="21600"/>
                  </a:cubicBezTo>
                  <a:lnTo>
                    <a:pt x="9897" y="21600"/>
                  </a:lnTo>
                  <a:lnTo>
                    <a:pt x="9897" y="17917"/>
                  </a:lnTo>
                  <a:lnTo>
                    <a:pt x="5742" y="17917"/>
                  </a:lnTo>
                  <a:cubicBezTo>
                    <a:pt x="5289" y="17917"/>
                    <a:pt x="4910" y="17510"/>
                    <a:pt x="4910" y="17019"/>
                  </a:cubicBezTo>
                  <a:lnTo>
                    <a:pt x="4910" y="15136"/>
                  </a:lnTo>
                  <a:cubicBezTo>
                    <a:pt x="4910" y="12598"/>
                    <a:pt x="6346" y="10471"/>
                    <a:pt x="8309" y="9409"/>
                  </a:cubicBezTo>
                  <a:cubicBezTo>
                    <a:pt x="7780" y="8835"/>
                    <a:pt x="7478" y="8017"/>
                    <a:pt x="7478" y="6952"/>
                  </a:cubicBezTo>
                  <a:cubicBezTo>
                    <a:pt x="7478" y="4989"/>
                    <a:pt x="8990" y="3353"/>
                    <a:pt x="10803" y="3353"/>
                  </a:cubicBezTo>
                  <a:cubicBezTo>
                    <a:pt x="12538" y="3353"/>
                    <a:pt x="14049" y="4989"/>
                    <a:pt x="14049" y="6952"/>
                  </a:cubicBezTo>
                  <a:cubicBezTo>
                    <a:pt x="14049" y="7854"/>
                    <a:pt x="13672" y="8672"/>
                    <a:pt x="13219" y="9409"/>
                  </a:cubicBezTo>
                  <a:cubicBezTo>
                    <a:pt x="15183" y="10471"/>
                    <a:pt x="16619" y="12598"/>
                    <a:pt x="16619" y="15136"/>
                  </a:cubicBezTo>
                  <a:lnTo>
                    <a:pt x="16619" y="17019"/>
                  </a:lnTo>
                  <a:cubicBezTo>
                    <a:pt x="16619" y="17510"/>
                    <a:pt x="16240" y="17917"/>
                    <a:pt x="15787" y="17917"/>
                  </a:cubicBezTo>
                  <a:lnTo>
                    <a:pt x="11632" y="17917"/>
                  </a:lnTo>
                  <a:lnTo>
                    <a:pt x="11632" y="21600"/>
                  </a:lnTo>
                  <a:lnTo>
                    <a:pt x="16693" y="21600"/>
                  </a:lnTo>
                  <a:cubicBezTo>
                    <a:pt x="16770" y="21517"/>
                    <a:pt x="16995" y="21273"/>
                    <a:pt x="17297" y="21109"/>
                  </a:cubicBezTo>
                  <a:cubicBezTo>
                    <a:pt x="20092" y="18655"/>
                    <a:pt x="21526" y="15136"/>
                    <a:pt x="21526" y="11700"/>
                  </a:cubicBezTo>
                  <a:cubicBezTo>
                    <a:pt x="21526" y="5236"/>
                    <a:pt x="16693"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19" name="Google Shape;6419;p44"/>
            <p:cNvSpPr/>
            <p:nvPr/>
          </p:nvSpPr>
          <p:spPr>
            <a:xfrm>
              <a:off x="281583" y="152433"/>
              <a:ext cx="105595" cy="105595"/>
            </a:xfrm>
            <a:custGeom>
              <a:rect b="b" l="l" r="r" t="t"/>
              <a:pathLst>
                <a:path extrusionOk="0" h="21600" w="21600">
                  <a:moveTo>
                    <a:pt x="11044" y="0"/>
                  </a:moveTo>
                  <a:cubicBezTo>
                    <a:pt x="4798" y="0"/>
                    <a:pt x="0" y="4798"/>
                    <a:pt x="0" y="11044"/>
                  </a:cubicBezTo>
                  <a:cubicBezTo>
                    <a:pt x="0" y="16802"/>
                    <a:pt x="4798" y="21600"/>
                    <a:pt x="11044" y="21600"/>
                  </a:cubicBezTo>
                  <a:cubicBezTo>
                    <a:pt x="16802" y="21600"/>
                    <a:pt x="21600" y="16802"/>
                    <a:pt x="21600" y="11044"/>
                  </a:cubicBezTo>
                  <a:cubicBezTo>
                    <a:pt x="21600" y="4798"/>
                    <a:pt x="16802" y="0"/>
                    <a:pt x="110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20" name="Google Shape;6420;p44"/>
            <p:cNvSpPr/>
            <p:nvPr/>
          </p:nvSpPr>
          <p:spPr>
            <a:xfrm>
              <a:off x="154915" y="670944"/>
              <a:ext cx="361313" cy="105595"/>
            </a:xfrm>
            <a:custGeom>
              <a:rect b="b" l="l" r="r" t="t"/>
              <a:pathLst>
                <a:path extrusionOk="0" h="21600" w="21600">
                  <a:moveTo>
                    <a:pt x="0" y="0"/>
                  </a:moveTo>
                  <a:lnTo>
                    <a:pt x="0" y="5271"/>
                  </a:lnTo>
                  <a:cubicBezTo>
                    <a:pt x="0" y="14395"/>
                    <a:pt x="2101" y="21600"/>
                    <a:pt x="4625" y="21600"/>
                  </a:cubicBezTo>
                  <a:lnTo>
                    <a:pt x="16828" y="21600"/>
                  </a:lnTo>
                  <a:cubicBezTo>
                    <a:pt x="19494" y="21600"/>
                    <a:pt x="21600" y="14395"/>
                    <a:pt x="21600" y="527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21" name="Google Shape;6421;p44"/>
            <p:cNvSpPr/>
            <p:nvPr/>
          </p:nvSpPr>
          <p:spPr>
            <a:xfrm>
              <a:off x="206521" y="312015"/>
              <a:ext cx="258028" cy="154817"/>
            </a:xfrm>
            <a:custGeom>
              <a:rect b="b" l="l" r="r" t="t"/>
              <a:pathLst>
                <a:path extrusionOk="0" h="21600" w="21600">
                  <a:moveTo>
                    <a:pt x="10803" y="0"/>
                  </a:moveTo>
                  <a:cubicBezTo>
                    <a:pt x="4912" y="0"/>
                    <a:pt x="0" y="7522"/>
                    <a:pt x="0" y="17995"/>
                  </a:cubicBezTo>
                  <a:lnTo>
                    <a:pt x="0" y="21600"/>
                  </a:lnTo>
                  <a:lnTo>
                    <a:pt x="21600" y="21600"/>
                  </a:lnTo>
                  <a:lnTo>
                    <a:pt x="21600" y="17995"/>
                  </a:lnTo>
                  <a:cubicBezTo>
                    <a:pt x="21600" y="8177"/>
                    <a:pt x="16694"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22" name="Google Shape;6422;p44"/>
            <p:cNvSpPr/>
            <p:nvPr/>
          </p:nvSpPr>
          <p:spPr>
            <a:xfrm>
              <a:off x="208656" y="828144"/>
              <a:ext cx="258275" cy="51606"/>
            </a:xfrm>
            <a:custGeom>
              <a:rect b="b" l="l" r="r" t="t"/>
              <a:pathLst>
                <a:path extrusionOk="0" h="21600" w="21423">
                  <a:moveTo>
                    <a:pt x="14" y="0"/>
                  </a:moveTo>
                  <a:cubicBezTo>
                    <a:pt x="-177" y="11782"/>
                    <a:pt x="1571" y="21600"/>
                    <a:pt x="4103" y="21600"/>
                  </a:cubicBezTo>
                  <a:lnTo>
                    <a:pt x="16945" y="21600"/>
                  </a:lnTo>
                  <a:cubicBezTo>
                    <a:pt x="19477" y="21600"/>
                    <a:pt x="21423" y="11782"/>
                    <a:pt x="214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
        <p:nvSpPr>
          <p:cNvPr id="6423" name="Google Shape;6423;p44"/>
          <p:cNvSpPr/>
          <p:nvPr/>
        </p:nvSpPr>
        <p:spPr>
          <a:xfrm>
            <a:off x="10638232" y="8251272"/>
            <a:ext cx="885616" cy="883921"/>
          </a:xfrm>
          <a:custGeom>
            <a:rect b="b" l="l" r="r" t="t"/>
            <a:pathLst>
              <a:path extrusionOk="0" h="21600" w="20643">
                <a:moveTo>
                  <a:pt x="15873" y="2566"/>
                </a:moveTo>
                <a:cubicBezTo>
                  <a:pt x="16487" y="2566"/>
                  <a:pt x="17104" y="2810"/>
                  <a:pt x="17567" y="3297"/>
                </a:cubicBezTo>
                <a:cubicBezTo>
                  <a:pt x="18442" y="4214"/>
                  <a:pt x="18442" y="5819"/>
                  <a:pt x="17513" y="6795"/>
                </a:cubicBezTo>
                <a:lnTo>
                  <a:pt x="15436" y="8973"/>
                </a:lnTo>
                <a:cubicBezTo>
                  <a:pt x="15052" y="9375"/>
                  <a:pt x="14505" y="9604"/>
                  <a:pt x="13958" y="9661"/>
                </a:cubicBezTo>
                <a:lnTo>
                  <a:pt x="14233" y="9375"/>
                </a:lnTo>
                <a:cubicBezTo>
                  <a:pt x="14889" y="8685"/>
                  <a:pt x="14889" y="7483"/>
                  <a:pt x="14233" y="6737"/>
                </a:cubicBezTo>
                <a:cubicBezTo>
                  <a:pt x="13877" y="6393"/>
                  <a:pt x="13412" y="6222"/>
                  <a:pt x="12953" y="6222"/>
                </a:cubicBezTo>
                <a:cubicBezTo>
                  <a:pt x="12495" y="6222"/>
                  <a:pt x="12044" y="6393"/>
                  <a:pt x="11716" y="6737"/>
                </a:cubicBezTo>
                <a:lnTo>
                  <a:pt x="11443" y="7024"/>
                </a:lnTo>
                <a:cubicBezTo>
                  <a:pt x="11497" y="6451"/>
                  <a:pt x="11716" y="5878"/>
                  <a:pt x="12099" y="5476"/>
                </a:cubicBezTo>
                <a:lnTo>
                  <a:pt x="14177" y="3297"/>
                </a:lnTo>
                <a:cubicBezTo>
                  <a:pt x="14642" y="2810"/>
                  <a:pt x="15257" y="2566"/>
                  <a:pt x="15873" y="2566"/>
                </a:cubicBezTo>
                <a:close/>
                <a:moveTo>
                  <a:pt x="6686" y="11783"/>
                </a:moveTo>
                <a:lnTo>
                  <a:pt x="6411" y="12012"/>
                </a:lnTo>
                <a:cubicBezTo>
                  <a:pt x="5755" y="12756"/>
                  <a:pt x="5755" y="13961"/>
                  <a:pt x="6411" y="14705"/>
                </a:cubicBezTo>
                <a:cubicBezTo>
                  <a:pt x="6767" y="15049"/>
                  <a:pt x="7232" y="15222"/>
                  <a:pt x="7698" y="15222"/>
                </a:cubicBezTo>
                <a:cubicBezTo>
                  <a:pt x="8161" y="15222"/>
                  <a:pt x="8626" y="15049"/>
                  <a:pt x="8982" y="14705"/>
                </a:cubicBezTo>
                <a:lnTo>
                  <a:pt x="9201" y="14419"/>
                </a:lnTo>
                <a:cubicBezTo>
                  <a:pt x="9310" y="15049"/>
                  <a:pt x="9038" y="15624"/>
                  <a:pt x="8600" y="16083"/>
                </a:cubicBezTo>
                <a:lnTo>
                  <a:pt x="6576" y="18203"/>
                </a:lnTo>
                <a:cubicBezTo>
                  <a:pt x="6083" y="18690"/>
                  <a:pt x="5469" y="18934"/>
                  <a:pt x="4853" y="18934"/>
                </a:cubicBezTo>
                <a:cubicBezTo>
                  <a:pt x="4238" y="18934"/>
                  <a:pt x="3624" y="18690"/>
                  <a:pt x="3131" y="18203"/>
                </a:cubicBezTo>
                <a:cubicBezTo>
                  <a:pt x="2200" y="17229"/>
                  <a:pt x="2200" y="15624"/>
                  <a:pt x="3131" y="14649"/>
                </a:cubicBezTo>
                <a:lnTo>
                  <a:pt x="5208" y="12470"/>
                </a:lnTo>
                <a:cubicBezTo>
                  <a:pt x="5592" y="12012"/>
                  <a:pt x="6139" y="11839"/>
                  <a:pt x="6686" y="11783"/>
                </a:cubicBezTo>
                <a:close/>
                <a:moveTo>
                  <a:pt x="15790" y="0"/>
                </a:moveTo>
                <a:cubicBezTo>
                  <a:pt x="14561" y="0"/>
                  <a:pt x="13330" y="488"/>
                  <a:pt x="12372" y="1463"/>
                </a:cubicBezTo>
                <a:lnTo>
                  <a:pt x="10350" y="3585"/>
                </a:lnTo>
                <a:cubicBezTo>
                  <a:pt x="8982" y="5017"/>
                  <a:pt x="8545" y="7253"/>
                  <a:pt x="9310" y="9088"/>
                </a:cubicBezTo>
                <a:lnTo>
                  <a:pt x="8763" y="9661"/>
                </a:lnTo>
                <a:cubicBezTo>
                  <a:pt x="8189" y="9408"/>
                  <a:pt x="7564" y="9281"/>
                  <a:pt x="6932" y="9281"/>
                </a:cubicBezTo>
                <a:cubicBezTo>
                  <a:pt x="5703" y="9281"/>
                  <a:pt x="4453" y="9765"/>
                  <a:pt x="3514" y="10751"/>
                </a:cubicBezTo>
                <a:lnTo>
                  <a:pt x="1435" y="12929"/>
                </a:lnTo>
                <a:cubicBezTo>
                  <a:pt x="-478" y="14820"/>
                  <a:pt x="-478" y="18088"/>
                  <a:pt x="1435" y="20095"/>
                </a:cubicBezTo>
                <a:cubicBezTo>
                  <a:pt x="2393" y="21098"/>
                  <a:pt x="3624" y="21600"/>
                  <a:pt x="4853" y="21600"/>
                </a:cubicBezTo>
                <a:cubicBezTo>
                  <a:pt x="6083" y="21600"/>
                  <a:pt x="7314" y="21098"/>
                  <a:pt x="8270" y="20095"/>
                </a:cubicBezTo>
                <a:lnTo>
                  <a:pt x="10350" y="17917"/>
                </a:lnTo>
                <a:cubicBezTo>
                  <a:pt x="11716" y="16483"/>
                  <a:pt x="12099" y="14247"/>
                  <a:pt x="11334" y="12412"/>
                </a:cubicBezTo>
                <a:lnTo>
                  <a:pt x="11881" y="11839"/>
                </a:lnTo>
                <a:cubicBezTo>
                  <a:pt x="12492" y="12112"/>
                  <a:pt x="13129" y="12245"/>
                  <a:pt x="13761" y="12245"/>
                </a:cubicBezTo>
                <a:cubicBezTo>
                  <a:pt x="14993" y="12245"/>
                  <a:pt x="16208" y="11735"/>
                  <a:pt x="17185" y="10751"/>
                </a:cubicBezTo>
                <a:lnTo>
                  <a:pt x="19207" y="8629"/>
                </a:lnTo>
                <a:cubicBezTo>
                  <a:pt x="21122" y="6622"/>
                  <a:pt x="21122" y="3470"/>
                  <a:pt x="19207" y="1463"/>
                </a:cubicBezTo>
                <a:cubicBezTo>
                  <a:pt x="18251" y="488"/>
                  <a:pt x="17020" y="0"/>
                  <a:pt x="157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nvGrpSpPr>
          <p:cNvPr id="6424" name="Google Shape;6424;p44"/>
          <p:cNvGrpSpPr/>
          <p:nvPr/>
        </p:nvGrpSpPr>
        <p:grpSpPr>
          <a:xfrm>
            <a:off x="10637671" y="9322565"/>
            <a:ext cx="886826" cy="879752"/>
            <a:chOff x="0" y="74"/>
            <a:chExt cx="886825" cy="879751"/>
          </a:xfrm>
        </p:grpSpPr>
        <p:sp>
          <p:nvSpPr>
            <p:cNvPr id="6425" name="Google Shape;6425;p44"/>
            <p:cNvSpPr/>
            <p:nvPr/>
          </p:nvSpPr>
          <p:spPr>
            <a:xfrm>
              <a:off x="0" y="307398"/>
              <a:ext cx="886825" cy="572427"/>
            </a:xfrm>
            <a:custGeom>
              <a:rect b="b" l="l" r="r" t="t"/>
              <a:pathLst>
                <a:path extrusionOk="0" h="21600" w="21600">
                  <a:moveTo>
                    <a:pt x="10743" y="0"/>
                  </a:moveTo>
                  <a:cubicBezTo>
                    <a:pt x="9658" y="0"/>
                    <a:pt x="8744" y="975"/>
                    <a:pt x="8399" y="2568"/>
                  </a:cubicBezTo>
                  <a:cubicBezTo>
                    <a:pt x="8171" y="3276"/>
                    <a:pt x="8171" y="4072"/>
                    <a:pt x="8285" y="4957"/>
                  </a:cubicBezTo>
                  <a:cubicBezTo>
                    <a:pt x="8858" y="5401"/>
                    <a:pt x="9430" y="5665"/>
                    <a:pt x="10115" y="5755"/>
                  </a:cubicBezTo>
                  <a:lnTo>
                    <a:pt x="10115" y="7702"/>
                  </a:lnTo>
                  <a:lnTo>
                    <a:pt x="4458" y="7702"/>
                  </a:lnTo>
                  <a:cubicBezTo>
                    <a:pt x="3372" y="7702"/>
                    <a:pt x="2572" y="9031"/>
                    <a:pt x="2572" y="10624"/>
                  </a:cubicBezTo>
                  <a:lnTo>
                    <a:pt x="2572" y="11774"/>
                  </a:lnTo>
                  <a:cubicBezTo>
                    <a:pt x="1143" y="12128"/>
                    <a:pt x="0" y="14165"/>
                    <a:pt x="0" y="16553"/>
                  </a:cubicBezTo>
                  <a:cubicBezTo>
                    <a:pt x="0" y="19212"/>
                    <a:pt x="1429" y="21600"/>
                    <a:pt x="3201" y="21600"/>
                  </a:cubicBezTo>
                  <a:cubicBezTo>
                    <a:pt x="4915" y="21600"/>
                    <a:pt x="6343" y="19389"/>
                    <a:pt x="6343" y="16553"/>
                  </a:cubicBezTo>
                  <a:cubicBezTo>
                    <a:pt x="6343" y="14252"/>
                    <a:pt x="5314" y="12128"/>
                    <a:pt x="3887" y="11774"/>
                  </a:cubicBezTo>
                  <a:lnTo>
                    <a:pt x="3887" y="10624"/>
                  </a:lnTo>
                  <a:cubicBezTo>
                    <a:pt x="3887" y="10093"/>
                    <a:pt x="4172" y="9649"/>
                    <a:pt x="4514" y="9649"/>
                  </a:cubicBezTo>
                  <a:lnTo>
                    <a:pt x="10172" y="9649"/>
                  </a:lnTo>
                  <a:lnTo>
                    <a:pt x="10172" y="11597"/>
                  </a:lnTo>
                  <a:cubicBezTo>
                    <a:pt x="8744" y="12041"/>
                    <a:pt x="7658" y="14075"/>
                    <a:pt x="7658" y="16466"/>
                  </a:cubicBezTo>
                  <a:cubicBezTo>
                    <a:pt x="7658" y="19122"/>
                    <a:pt x="9087" y="21513"/>
                    <a:pt x="10801" y="21513"/>
                  </a:cubicBezTo>
                  <a:cubicBezTo>
                    <a:pt x="12515" y="21513"/>
                    <a:pt x="13942" y="19299"/>
                    <a:pt x="13942" y="16466"/>
                  </a:cubicBezTo>
                  <a:cubicBezTo>
                    <a:pt x="13942" y="14165"/>
                    <a:pt x="12858" y="12041"/>
                    <a:pt x="11428" y="11597"/>
                  </a:cubicBezTo>
                  <a:lnTo>
                    <a:pt x="11428" y="9649"/>
                  </a:lnTo>
                  <a:lnTo>
                    <a:pt x="17144" y="9649"/>
                  </a:lnTo>
                  <a:cubicBezTo>
                    <a:pt x="17486" y="9649"/>
                    <a:pt x="17771" y="10093"/>
                    <a:pt x="17771" y="10624"/>
                  </a:cubicBezTo>
                  <a:lnTo>
                    <a:pt x="17771" y="11774"/>
                  </a:lnTo>
                  <a:cubicBezTo>
                    <a:pt x="16344" y="12128"/>
                    <a:pt x="15315" y="14165"/>
                    <a:pt x="15315" y="16553"/>
                  </a:cubicBezTo>
                  <a:cubicBezTo>
                    <a:pt x="15315" y="19212"/>
                    <a:pt x="16743" y="21600"/>
                    <a:pt x="18457" y="21600"/>
                  </a:cubicBezTo>
                  <a:cubicBezTo>
                    <a:pt x="20171" y="21600"/>
                    <a:pt x="21600" y="19389"/>
                    <a:pt x="21600" y="16553"/>
                  </a:cubicBezTo>
                  <a:cubicBezTo>
                    <a:pt x="21371" y="14429"/>
                    <a:pt x="20287" y="12305"/>
                    <a:pt x="18858" y="11864"/>
                  </a:cubicBezTo>
                  <a:lnTo>
                    <a:pt x="18858" y="10711"/>
                  </a:lnTo>
                  <a:cubicBezTo>
                    <a:pt x="18858" y="9118"/>
                    <a:pt x="18000" y="7879"/>
                    <a:pt x="17029" y="7879"/>
                  </a:cubicBezTo>
                  <a:lnTo>
                    <a:pt x="11314" y="7879"/>
                  </a:lnTo>
                  <a:lnTo>
                    <a:pt x="11314" y="5842"/>
                  </a:lnTo>
                  <a:cubicBezTo>
                    <a:pt x="11944" y="5755"/>
                    <a:pt x="12515" y="5401"/>
                    <a:pt x="13086" y="5134"/>
                  </a:cubicBezTo>
                  <a:cubicBezTo>
                    <a:pt x="13315" y="3984"/>
                    <a:pt x="13142" y="2745"/>
                    <a:pt x="12800" y="1770"/>
                  </a:cubicBezTo>
                  <a:cubicBezTo>
                    <a:pt x="12286" y="621"/>
                    <a:pt x="11601" y="0"/>
                    <a:pt x="107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26" name="Google Shape;6426;p44"/>
            <p:cNvSpPr/>
            <p:nvPr/>
          </p:nvSpPr>
          <p:spPr>
            <a:xfrm>
              <a:off x="387152" y="154890"/>
              <a:ext cx="105520" cy="105595"/>
            </a:xfrm>
            <a:custGeom>
              <a:rect b="b" l="l" r="r" t="t"/>
              <a:pathLst>
                <a:path extrusionOk="0" h="21600" w="21600">
                  <a:moveTo>
                    <a:pt x="11036" y="0"/>
                  </a:moveTo>
                  <a:cubicBezTo>
                    <a:pt x="4314" y="0"/>
                    <a:pt x="0" y="4798"/>
                    <a:pt x="0" y="11044"/>
                  </a:cubicBezTo>
                  <a:cubicBezTo>
                    <a:pt x="0" y="16802"/>
                    <a:pt x="4802" y="21600"/>
                    <a:pt x="11036" y="21600"/>
                  </a:cubicBezTo>
                  <a:cubicBezTo>
                    <a:pt x="16798" y="21600"/>
                    <a:pt x="21600" y="16802"/>
                    <a:pt x="21600" y="11044"/>
                  </a:cubicBezTo>
                  <a:cubicBezTo>
                    <a:pt x="21600" y="4798"/>
                    <a:pt x="16798" y="0"/>
                    <a:pt x="110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27" name="Google Shape;6427;p44"/>
            <p:cNvSpPr/>
            <p:nvPr/>
          </p:nvSpPr>
          <p:spPr>
            <a:xfrm>
              <a:off x="208804" y="74"/>
              <a:ext cx="462216" cy="403536"/>
            </a:xfrm>
            <a:custGeom>
              <a:rect b="b" l="l" r="r" t="t"/>
              <a:pathLst>
                <a:path extrusionOk="0" h="21600" w="21600">
                  <a:moveTo>
                    <a:pt x="10854" y="0"/>
                  </a:moveTo>
                  <a:cubicBezTo>
                    <a:pt x="4823" y="0"/>
                    <a:pt x="0" y="5525"/>
                    <a:pt x="0" y="12432"/>
                  </a:cubicBezTo>
                  <a:cubicBezTo>
                    <a:pt x="0" y="15948"/>
                    <a:pt x="1427" y="19340"/>
                    <a:pt x="3727" y="21600"/>
                  </a:cubicBezTo>
                  <a:cubicBezTo>
                    <a:pt x="3727" y="20847"/>
                    <a:pt x="3838" y="20093"/>
                    <a:pt x="4165" y="19340"/>
                  </a:cubicBezTo>
                  <a:cubicBezTo>
                    <a:pt x="4604" y="17455"/>
                    <a:pt x="5919" y="15824"/>
                    <a:pt x="7346" y="14943"/>
                  </a:cubicBezTo>
                  <a:cubicBezTo>
                    <a:pt x="6577" y="13939"/>
                    <a:pt x="6031" y="12556"/>
                    <a:pt x="6031" y="11177"/>
                  </a:cubicBezTo>
                  <a:cubicBezTo>
                    <a:pt x="6031" y="8163"/>
                    <a:pt x="8223" y="5652"/>
                    <a:pt x="10854" y="5652"/>
                  </a:cubicBezTo>
                  <a:cubicBezTo>
                    <a:pt x="13377" y="5652"/>
                    <a:pt x="15569" y="8163"/>
                    <a:pt x="15569" y="11177"/>
                  </a:cubicBezTo>
                  <a:cubicBezTo>
                    <a:pt x="15569" y="12556"/>
                    <a:pt x="15131" y="13939"/>
                    <a:pt x="14254" y="14943"/>
                  </a:cubicBezTo>
                  <a:cubicBezTo>
                    <a:pt x="15239" y="15446"/>
                    <a:pt x="16008" y="16327"/>
                    <a:pt x="16665" y="17455"/>
                  </a:cubicBezTo>
                  <a:cubicBezTo>
                    <a:pt x="17431" y="18710"/>
                    <a:pt x="17870" y="20093"/>
                    <a:pt x="17981" y="21600"/>
                  </a:cubicBezTo>
                  <a:cubicBezTo>
                    <a:pt x="20173" y="19340"/>
                    <a:pt x="21600" y="16199"/>
                    <a:pt x="21600" y="12432"/>
                  </a:cubicBezTo>
                  <a:cubicBezTo>
                    <a:pt x="21600" y="5525"/>
                    <a:pt x="16885" y="0"/>
                    <a:pt x="1085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428" name="Google Shape;6428;p44"/>
          <p:cNvGrpSpPr/>
          <p:nvPr/>
        </p:nvGrpSpPr>
        <p:grpSpPr>
          <a:xfrm>
            <a:off x="16216584" y="7140357"/>
            <a:ext cx="879634" cy="885186"/>
            <a:chOff x="0" y="0"/>
            <a:chExt cx="879633" cy="885185"/>
          </a:xfrm>
        </p:grpSpPr>
        <p:sp>
          <p:nvSpPr>
            <p:cNvPr id="6429" name="Google Shape;6429;p44"/>
            <p:cNvSpPr/>
            <p:nvPr/>
          </p:nvSpPr>
          <p:spPr>
            <a:xfrm>
              <a:off x="254664" y="207612"/>
              <a:ext cx="363696" cy="295634"/>
            </a:xfrm>
            <a:custGeom>
              <a:rect b="b" l="l" r="r" t="t"/>
              <a:pathLst>
                <a:path extrusionOk="0" h="21600" w="21600">
                  <a:moveTo>
                    <a:pt x="10729" y="0"/>
                  </a:moveTo>
                  <a:cubicBezTo>
                    <a:pt x="4878" y="0"/>
                    <a:pt x="0" y="6001"/>
                    <a:pt x="0" y="13199"/>
                  </a:cubicBezTo>
                  <a:cubicBezTo>
                    <a:pt x="0" y="16453"/>
                    <a:pt x="840" y="19201"/>
                    <a:pt x="2371" y="21600"/>
                  </a:cubicBezTo>
                  <a:cubicBezTo>
                    <a:pt x="3627" y="19712"/>
                    <a:pt x="4878" y="17998"/>
                    <a:pt x="6550" y="16627"/>
                  </a:cubicBezTo>
                  <a:cubicBezTo>
                    <a:pt x="5577" y="15256"/>
                    <a:pt x="4878" y="13368"/>
                    <a:pt x="4878" y="11486"/>
                  </a:cubicBezTo>
                  <a:cubicBezTo>
                    <a:pt x="4878" y="7372"/>
                    <a:pt x="7664" y="3945"/>
                    <a:pt x="11008" y="3945"/>
                  </a:cubicBezTo>
                  <a:cubicBezTo>
                    <a:pt x="14214" y="3945"/>
                    <a:pt x="17000" y="7372"/>
                    <a:pt x="17000" y="11486"/>
                  </a:cubicBezTo>
                  <a:cubicBezTo>
                    <a:pt x="17000" y="13368"/>
                    <a:pt x="16306" y="15256"/>
                    <a:pt x="15329" y="16627"/>
                  </a:cubicBezTo>
                  <a:cubicBezTo>
                    <a:pt x="17000" y="17655"/>
                    <a:pt x="18257" y="19369"/>
                    <a:pt x="19092" y="21600"/>
                  </a:cubicBezTo>
                  <a:cubicBezTo>
                    <a:pt x="20764" y="19201"/>
                    <a:pt x="21600" y="16453"/>
                    <a:pt x="21600" y="13199"/>
                  </a:cubicBezTo>
                  <a:cubicBezTo>
                    <a:pt x="21600" y="6001"/>
                    <a:pt x="16722" y="0"/>
                    <a:pt x="107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30" name="Google Shape;6430;p44"/>
            <p:cNvSpPr/>
            <p:nvPr/>
          </p:nvSpPr>
          <p:spPr>
            <a:xfrm>
              <a:off x="386098" y="313206"/>
              <a:ext cx="105520" cy="105520"/>
            </a:xfrm>
            <a:custGeom>
              <a:rect b="b" l="l" r="r" t="t"/>
              <a:pathLst>
                <a:path extrusionOk="0" h="21600" w="21600">
                  <a:moveTo>
                    <a:pt x="11036" y="0"/>
                  </a:moveTo>
                  <a:cubicBezTo>
                    <a:pt x="4802" y="0"/>
                    <a:pt x="0" y="4802"/>
                    <a:pt x="0" y="10564"/>
                  </a:cubicBezTo>
                  <a:cubicBezTo>
                    <a:pt x="0" y="16798"/>
                    <a:pt x="4802" y="21600"/>
                    <a:pt x="11036" y="21600"/>
                  </a:cubicBezTo>
                  <a:cubicBezTo>
                    <a:pt x="16798" y="21600"/>
                    <a:pt x="21600" y="16798"/>
                    <a:pt x="21600" y="10564"/>
                  </a:cubicBezTo>
                  <a:cubicBezTo>
                    <a:pt x="21600" y="4802"/>
                    <a:pt x="16798" y="0"/>
                    <a:pt x="110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31" name="Google Shape;6431;p44"/>
            <p:cNvSpPr/>
            <p:nvPr/>
          </p:nvSpPr>
          <p:spPr>
            <a:xfrm>
              <a:off x="53747" y="0"/>
              <a:ext cx="769861" cy="777730"/>
            </a:xfrm>
            <a:custGeom>
              <a:rect b="b" l="l" r="r" t="t"/>
              <a:pathLst>
                <a:path extrusionOk="0" h="21600" w="21544">
                  <a:moveTo>
                    <a:pt x="10809" y="4463"/>
                  </a:moveTo>
                  <a:cubicBezTo>
                    <a:pt x="14421" y="4463"/>
                    <a:pt x="17244" y="7265"/>
                    <a:pt x="17244" y="10848"/>
                  </a:cubicBezTo>
                  <a:cubicBezTo>
                    <a:pt x="17244" y="14301"/>
                    <a:pt x="14421" y="17298"/>
                    <a:pt x="10809" y="17298"/>
                  </a:cubicBezTo>
                  <a:cubicBezTo>
                    <a:pt x="6937" y="17298"/>
                    <a:pt x="4310" y="14107"/>
                    <a:pt x="4310" y="10848"/>
                  </a:cubicBezTo>
                  <a:cubicBezTo>
                    <a:pt x="4310" y="7265"/>
                    <a:pt x="7265" y="4463"/>
                    <a:pt x="10809" y="4463"/>
                  </a:cubicBezTo>
                  <a:close/>
                  <a:moveTo>
                    <a:pt x="10745" y="0"/>
                  </a:moveTo>
                  <a:cubicBezTo>
                    <a:pt x="10580" y="0"/>
                    <a:pt x="10415" y="33"/>
                    <a:pt x="10284" y="97"/>
                  </a:cubicBezTo>
                  <a:lnTo>
                    <a:pt x="8315" y="1727"/>
                  </a:lnTo>
                  <a:lnTo>
                    <a:pt x="5756" y="1400"/>
                  </a:lnTo>
                  <a:cubicBezTo>
                    <a:pt x="5720" y="1394"/>
                    <a:pt x="5685" y="1390"/>
                    <a:pt x="5652" y="1390"/>
                  </a:cubicBezTo>
                  <a:cubicBezTo>
                    <a:pt x="5360" y="1390"/>
                    <a:pt x="5091" y="1624"/>
                    <a:pt x="5033" y="1857"/>
                  </a:cubicBezTo>
                  <a:lnTo>
                    <a:pt x="4047" y="4203"/>
                  </a:lnTo>
                  <a:lnTo>
                    <a:pt x="1684" y="5179"/>
                  </a:lnTo>
                  <a:cubicBezTo>
                    <a:pt x="1357" y="5309"/>
                    <a:pt x="1159" y="5570"/>
                    <a:pt x="1290" y="5896"/>
                  </a:cubicBezTo>
                  <a:lnTo>
                    <a:pt x="1619" y="8438"/>
                  </a:lnTo>
                  <a:lnTo>
                    <a:pt x="44" y="10393"/>
                  </a:lnTo>
                  <a:cubicBezTo>
                    <a:pt x="-23" y="10717"/>
                    <a:pt x="-23" y="11044"/>
                    <a:pt x="108" y="11305"/>
                  </a:cubicBezTo>
                  <a:lnTo>
                    <a:pt x="1684" y="13195"/>
                  </a:lnTo>
                  <a:lnTo>
                    <a:pt x="1357" y="15735"/>
                  </a:lnTo>
                  <a:cubicBezTo>
                    <a:pt x="1290" y="16061"/>
                    <a:pt x="1488" y="16386"/>
                    <a:pt x="1750" y="16452"/>
                  </a:cubicBezTo>
                  <a:lnTo>
                    <a:pt x="4114" y="17428"/>
                  </a:lnTo>
                  <a:lnTo>
                    <a:pt x="5097" y="19840"/>
                  </a:lnTo>
                  <a:cubicBezTo>
                    <a:pt x="5262" y="20111"/>
                    <a:pt x="5472" y="20247"/>
                    <a:pt x="5689" y="20247"/>
                  </a:cubicBezTo>
                  <a:cubicBezTo>
                    <a:pt x="5733" y="20247"/>
                    <a:pt x="5777" y="20241"/>
                    <a:pt x="5820" y="20231"/>
                  </a:cubicBezTo>
                  <a:lnTo>
                    <a:pt x="8382" y="19906"/>
                  </a:lnTo>
                  <a:lnTo>
                    <a:pt x="10351" y="21470"/>
                  </a:lnTo>
                  <a:cubicBezTo>
                    <a:pt x="10547" y="21534"/>
                    <a:pt x="10613" y="21600"/>
                    <a:pt x="10745" y="21600"/>
                  </a:cubicBezTo>
                  <a:cubicBezTo>
                    <a:pt x="10941" y="21600"/>
                    <a:pt x="11072" y="21534"/>
                    <a:pt x="11203" y="21470"/>
                  </a:cubicBezTo>
                  <a:lnTo>
                    <a:pt x="13175" y="19906"/>
                  </a:lnTo>
                  <a:lnTo>
                    <a:pt x="15669" y="20231"/>
                  </a:lnTo>
                  <a:cubicBezTo>
                    <a:pt x="15996" y="20231"/>
                    <a:pt x="16390" y="20036"/>
                    <a:pt x="16457" y="19840"/>
                  </a:cubicBezTo>
                  <a:lnTo>
                    <a:pt x="17440" y="17428"/>
                  </a:lnTo>
                  <a:lnTo>
                    <a:pt x="19806" y="16452"/>
                  </a:lnTo>
                  <a:cubicBezTo>
                    <a:pt x="20133" y="16322"/>
                    <a:pt x="20264" y="16061"/>
                    <a:pt x="20200" y="15735"/>
                  </a:cubicBezTo>
                  <a:lnTo>
                    <a:pt x="19870" y="13195"/>
                  </a:lnTo>
                  <a:lnTo>
                    <a:pt x="21446" y="11305"/>
                  </a:lnTo>
                  <a:cubicBezTo>
                    <a:pt x="21577" y="11044"/>
                    <a:pt x="21577" y="10587"/>
                    <a:pt x="21446" y="10393"/>
                  </a:cubicBezTo>
                  <a:lnTo>
                    <a:pt x="19870" y="8438"/>
                  </a:lnTo>
                  <a:lnTo>
                    <a:pt x="20200" y="5896"/>
                  </a:lnTo>
                  <a:cubicBezTo>
                    <a:pt x="20264" y="5570"/>
                    <a:pt x="20068" y="5245"/>
                    <a:pt x="19806" y="5179"/>
                  </a:cubicBezTo>
                  <a:lnTo>
                    <a:pt x="17440" y="4203"/>
                  </a:lnTo>
                  <a:lnTo>
                    <a:pt x="16457" y="1857"/>
                  </a:lnTo>
                  <a:cubicBezTo>
                    <a:pt x="16286" y="1574"/>
                    <a:pt x="16063" y="1388"/>
                    <a:pt x="15792" y="1388"/>
                  </a:cubicBezTo>
                  <a:cubicBezTo>
                    <a:pt x="15752" y="1388"/>
                    <a:pt x="15711" y="1392"/>
                    <a:pt x="15669" y="1400"/>
                  </a:cubicBezTo>
                  <a:lnTo>
                    <a:pt x="13175" y="1727"/>
                  </a:lnTo>
                  <a:lnTo>
                    <a:pt x="11203" y="97"/>
                  </a:lnTo>
                  <a:cubicBezTo>
                    <a:pt x="11072" y="33"/>
                    <a:pt x="10909" y="0"/>
                    <a:pt x="107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32" name="Google Shape;6432;p44"/>
            <p:cNvSpPr/>
            <p:nvPr/>
          </p:nvSpPr>
          <p:spPr>
            <a:xfrm>
              <a:off x="339184" y="468022"/>
              <a:ext cx="199422" cy="103212"/>
            </a:xfrm>
            <a:custGeom>
              <a:rect b="b" l="l" r="r" t="t"/>
              <a:pathLst>
                <a:path extrusionOk="0" h="21600" w="21600">
                  <a:moveTo>
                    <a:pt x="10921" y="0"/>
                  </a:moveTo>
                  <a:cubicBezTo>
                    <a:pt x="5840" y="0"/>
                    <a:pt x="1524" y="6873"/>
                    <a:pt x="0" y="15226"/>
                  </a:cubicBezTo>
                  <a:cubicBezTo>
                    <a:pt x="3299" y="19153"/>
                    <a:pt x="6606" y="21600"/>
                    <a:pt x="10921" y="21600"/>
                  </a:cubicBezTo>
                  <a:cubicBezTo>
                    <a:pt x="14986" y="21600"/>
                    <a:pt x="18551" y="19153"/>
                    <a:pt x="21600" y="15226"/>
                  </a:cubicBezTo>
                  <a:cubicBezTo>
                    <a:pt x="20326" y="6390"/>
                    <a:pt x="16002" y="0"/>
                    <a:pt x="1092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33" name="Google Shape;6433;p44"/>
            <p:cNvSpPr/>
            <p:nvPr/>
          </p:nvSpPr>
          <p:spPr>
            <a:xfrm>
              <a:off x="597210" y="620530"/>
              <a:ext cx="282423" cy="258921"/>
            </a:xfrm>
            <a:custGeom>
              <a:rect b="b" l="l" r="r" t="t"/>
              <a:pathLst>
                <a:path extrusionOk="0" h="21600" w="21490">
                  <a:moveTo>
                    <a:pt x="16245" y="0"/>
                  </a:moveTo>
                  <a:cubicBezTo>
                    <a:pt x="15531" y="783"/>
                    <a:pt x="14999" y="1367"/>
                    <a:pt x="14103" y="1758"/>
                  </a:cubicBezTo>
                  <a:lnTo>
                    <a:pt x="9106" y="3914"/>
                  </a:lnTo>
                  <a:lnTo>
                    <a:pt x="7140" y="9200"/>
                  </a:lnTo>
                  <a:cubicBezTo>
                    <a:pt x="6250" y="11741"/>
                    <a:pt x="3927" y="13114"/>
                    <a:pt x="1609" y="13114"/>
                  </a:cubicBezTo>
                  <a:lnTo>
                    <a:pt x="895" y="13114"/>
                  </a:lnTo>
                  <a:lnTo>
                    <a:pt x="0" y="12915"/>
                  </a:lnTo>
                  <a:lnTo>
                    <a:pt x="6607" y="20942"/>
                  </a:lnTo>
                  <a:cubicBezTo>
                    <a:pt x="7009" y="21383"/>
                    <a:pt x="7610" y="21600"/>
                    <a:pt x="8188" y="21600"/>
                  </a:cubicBezTo>
                  <a:cubicBezTo>
                    <a:pt x="8380" y="21600"/>
                    <a:pt x="8567" y="21575"/>
                    <a:pt x="8749" y="21525"/>
                  </a:cubicBezTo>
                  <a:cubicBezTo>
                    <a:pt x="9281" y="21134"/>
                    <a:pt x="9995" y="20743"/>
                    <a:pt x="9995" y="19767"/>
                  </a:cubicBezTo>
                  <a:lnTo>
                    <a:pt x="11786" y="10176"/>
                  </a:lnTo>
                  <a:lnTo>
                    <a:pt x="19815" y="8219"/>
                  </a:lnTo>
                  <a:cubicBezTo>
                    <a:pt x="20013" y="8306"/>
                    <a:pt x="20189" y="8343"/>
                    <a:pt x="20353" y="8343"/>
                  </a:cubicBezTo>
                  <a:cubicBezTo>
                    <a:pt x="20926" y="8343"/>
                    <a:pt x="21283" y="7852"/>
                    <a:pt x="21424" y="7243"/>
                  </a:cubicBezTo>
                  <a:cubicBezTo>
                    <a:pt x="21600" y="6653"/>
                    <a:pt x="21424" y="5871"/>
                    <a:pt x="20886" y="5088"/>
                  </a:cubicBezTo>
                  <a:lnTo>
                    <a:pt x="16245"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34" name="Google Shape;6434;p44"/>
            <p:cNvSpPr/>
            <p:nvPr/>
          </p:nvSpPr>
          <p:spPr>
            <a:xfrm>
              <a:off x="0" y="625221"/>
              <a:ext cx="282888" cy="259964"/>
            </a:xfrm>
            <a:custGeom>
              <a:rect b="b" l="l" r="r" t="t"/>
              <a:pathLst>
                <a:path extrusionOk="0" h="21600" w="21520">
                  <a:moveTo>
                    <a:pt x="5279" y="0"/>
                  </a:moveTo>
                  <a:lnTo>
                    <a:pt x="634" y="5259"/>
                  </a:lnTo>
                  <a:cubicBezTo>
                    <a:pt x="-80" y="5259"/>
                    <a:pt x="-80" y="6237"/>
                    <a:pt x="101" y="6825"/>
                  </a:cubicBezTo>
                  <a:cubicBezTo>
                    <a:pt x="458" y="7604"/>
                    <a:pt x="815" y="8186"/>
                    <a:pt x="1704" y="8384"/>
                  </a:cubicBezTo>
                  <a:lnTo>
                    <a:pt x="9737" y="10333"/>
                  </a:lnTo>
                  <a:lnTo>
                    <a:pt x="11522" y="19880"/>
                  </a:lnTo>
                  <a:cubicBezTo>
                    <a:pt x="11703" y="20468"/>
                    <a:pt x="12235" y="21247"/>
                    <a:pt x="12949" y="21439"/>
                  </a:cubicBezTo>
                  <a:cubicBezTo>
                    <a:pt x="13108" y="21557"/>
                    <a:pt x="13295" y="21600"/>
                    <a:pt x="13493" y="21600"/>
                  </a:cubicBezTo>
                  <a:cubicBezTo>
                    <a:pt x="13980" y="21600"/>
                    <a:pt x="14535" y="21328"/>
                    <a:pt x="14915" y="21049"/>
                  </a:cubicBezTo>
                  <a:lnTo>
                    <a:pt x="21520" y="13061"/>
                  </a:lnTo>
                  <a:lnTo>
                    <a:pt x="20449" y="13253"/>
                  </a:lnTo>
                  <a:lnTo>
                    <a:pt x="20092" y="13253"/>
                  </a:lnTo>
                  <a:cubicBezTo>
                    <a:pt x="17589" y="13253"/>
                    <a:pt x="15629" y="11694"/>
                    <a:pt x="14377" y="9355"/>
                  </a:cubicBezTo>
                  <a:lnTo>
                    <a:pt x="12417" y="3898"/>
                  </a:lnTo>
                  <a:lnTo>
                    <a:pt x="7596" y="1751"/>
                  </a:lnTo>
                  <a:cubicBezTo>
                    <a:pt x="6706" y="1361"/>
                    <a:pt x="5993" y="780"/>
                    <a:pt x="52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435" name="Google Shape;6435;p44"/>
          <p:cNvGrpSpPr/>
          <p:nvPr/>
        </p:nvGrpSpPr>
        <p:grpSpPr>
          <a:xfrm>
            <a:off x="16215530" y="8304940"/>
            <a:ext cx="882134" cy="776542"/>
            <a:chOff x="-1" y="-1"/>
            <a:chExt cx="882132" cy="776540"/>
          </a:xfrm>
        </p:grpSpPr>
        <p:sp>
          <p:nvSpPr>
            <p:cNvPr id="6436" name="Google Shape;6436;p44"/>
            <p:cNvSpPr/>
            <p:nvPr/>
          </p:nvSpPr>
          <p:spPr>
            <a:xfrm>
              <a:off x="232261" y="361312"/>
              <a:ext cx="415301" cy="415227"/>
            </a:xfrm>
            <a:custGeom>
              <a:rect b="b" l="l" r="r" t="t"/>
              <a:pathLst>
                <a:path extrusionOk="0" h="21600" w="21600">
                  <a:moveTo>
                    <a:pt x="10860" y="0"/>
                  </a:moveTo>
                  <a:cubicBezTo>
                    <a:pt x="6224" y="0"/>
                    <a:pt x="5616" y="2808"/>
                    <a:pt x="3908" y="12814"/>
                  </a:cubicBezTo>
                  <a:cubicBezTo>
                    <a:pt x="3664" y="14523"/>
                    <a:pt x="3296" y="16599"/>
                    <a:pt x="2932" y="18915"/>
                  </a:cubicBezTo>
                  <a:lnTo>
                    <a:pt x="1344" y="18915"/>
                  </a:lnTo>
                  <a:cubicBezTo>
                    <a:pt x="612" y="18915"/>
                    <a:pt x="0" y="19528"/>
                    <a:pt x="0" y="20260"/>
                  </a:cubicBezTo>
                  <a:cubicBezTo>
                    <a:pt x="0" y="20992"/>
                    <a:pt x="612" y="21600"/>
                    <a:pt x="1344" y="21600"/>
                  </a:cubicBezTo>
                  <a:lnTo>
                    <a:pt x="20256" y="21600"/>
                  </a:lnTo>
                  <a:cubicBezTo>
                    <a:pt x="20988" y="21480"/>
                    <a:pt x="21600" y="20868"/>
                    <a:pt x="21600" y="20136"/>
                  </a:cubicBezTo>
                  <a:cubicBezTo>
                    <a:pt x="21600" y="19404"/>
                    <a:pt x="20988" y="18795"/>
                    <a:pt x="20256" y="18795"/>
                  </a:cubicBezTo>
                  <a:lnTo>
                    <a:pt x="18792" y="18795"/>
                  </a:lnTo>
                  <a:cubicBezTo>
                    <a:pt x="18304" y="16475"/>
                    <a:pt x="17940" y="14523"/>
                    <a:pt x="17696" y="12694"/>
                  </a:cubicBezTo>
                  <a:cubicBezTo>
                    <a:pt x="15988" y="2929"/>
                    <a:pt x="15376" y="0"/>
                    <a:pt x="108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37" name="Google Shape;6437;p44"/>
            <p:cNvSpPr/>
            <p:nvPr/>
          </p:nvSpPr>
          <p:spPr>
            <a:xfrm>
              <a:off x="621721" y="-1"/>
              <a:ext cx="206497" cy="206498"/>
            </a:xfrm>
            <a:custGeom>
              <a:rect b="b" l="l" r="r" t="t"/>
              <a:pathLst>
                <a:path extrusionOk="0" h="21600" w="21600">
                  <a:moveTo>
                    <a:pt x="10796" y="0"/>
                  </a:moveTo>
                  <a:cubicBezTo>
                    <a:pt x="4907" y="0"/>
                    <a:pt x="0" y="4907"/>
                    <a:pt x="0" y="10804"/>
                  </a:cubicBezTo>
                  <a:cubicBezTo>
                    <a:pt x="0" y="16443"/>
                    <a:pt x="4907" y="21600"/>
                    <a:pt x="10796" y="21600"/>
                  </a:cubicBezTo>
                  <a:cubicBezTo>
                    <a:pt x="16693" y="21600"/>
                    <a:pt x="21600" y="16443"/>
                    <a:pt x="21600" y="10804"/>
                  </a:cubicBezTo>
                  <a:cubicBezTo>
                    <a:pt x="21600" y="4907"/>
                    <a:pt x="16693" y="0"/>
                    <a:pt x="107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38" name="Google Shape;6438;p44"/>
            <p:cNvSpPr/>
            <p:nvPr/>
          </p:nvSpPr>
          <p:spPr>
            <a:xfrm>
              <a:off x="53988" y="-1"/>
              <a:ext cx="204114" cy="206498"/>
            </a:xfrm>
            <a:custGeom>
              <a:rect b="b" l="l" r="r" t="t"/>
              <a:pathLst>
                <a:path extrusionOk="0" h="21600" w="21600">
                  <a:moveTo>
                    <a:pt x="10678" y="0"/>
                  </a:moveTo>
                  <a:cubicBezTo>
                    <a:pt x="4720" y="0"/>
                    <a:pt x="0" y="4907"/>
                    <a:pt x="0" y="10804"/>
                  </a:cubicBezTo>
                  <a:cubicBezTo>
                    <a:pt x="0" y="16693"/>
                    <a:pt x="4720" y="21600"/>
                    <a:pt x="10678" y="21600"/>
                  </a:cubicBezTo>
                  <a:cubicBezTo>
                    <a:pt x="16635" y="21600"/>
                    <a:pt x="21600" y="16693"/>
                    <a:pt x="21600" y="10804"/>
                  </a:cubicBezTo>
                  <a:cubicBezTo>
                    <a:pt x="21600" y="4907"/>
                    <a:pt x="16635" y="0"/>
                    <a:pt x="106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39" name="Google Shape;6439;p44"/>
            <p:cNvSpPr/>
            <p:nvPr/>
          </p:nvSpPr>
          <p:spPr>
            <a:xfrm>
              <a:off x="0" y="206496"/>
              <a:ext cx="312090" cy="154817"/>
            </a:xfrm>
            <a:custGeom>
              <a:rect b="b" l="l" r="r" t="t"/>
              <a:pathLst>
                <a:path extrusionOk="0" h="21600" w="21600">
                  <a:moveTo>
                    <a:pt x="2927" y="0"/>
                  </a:moveTo>
                  <a:cubicBezTo>
                    <a:pt x="1299" y="3595"/>
                    <a:pt x="0" y="8831"/>
                    <a:pt x="0" y="14078"/>
                  </a:cubicBezTo>
                  <a:lnTo>
                    <a:pt x="0" y="18005"/>
                  </a:lnTo>
                  <a:cubicBezTo>
                    <a:pt x="0" y="19969"/>
                    <a:pt x="814" y="21600"/>
                    <a:pt x="1788" y="21600"/>
                  </a:cubicBezTo>
                  <a:lnTo>
                    <a:pt x="19652" y="21600"/>
                  </a:lnTo>
                  <a:cubicBezTo>
                    <a:pt x="20786" y="21600"/>
                    <a:pt x="21600" y="19969"/>
                    <a:pt x="21600" y="18005"/>
                  </a:cubicBezTo>
                  <a:lnTo>
                    <a:pt x="21600" y="14078"/>
                  </a:lnTo>
                  <a:cubicBezTo>
                    <a:pt x="21600" y="8509"/>
                    <a:pt x="20461" y="3595"/>
                    <a:pt x="18678" y="0"/>
                  </a:cubicBezTo>
                  <a:cubicBezTo>
                    <a:pt x="16724" y="4249"/>
                    <a:pt x="13802" y="7200"/>
                    <a:pt x="10720" y="7200"/>
                  </a:cubicBezTo>
                  <a:cubicBezTo>
                    <a:pt x="7798" y="7200"/>
                    <a:pt x="4876" y="4249"/>
                    <a:pt x="292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40" name="Google Shape;6440;p44"/>
            <p:cNvSpPr/>
            <p:nvPr/>
          </p:nvSpPr>
          <p:spPr>
            <a:xfrm>
              <a:off x="572498" y="206496"/>
              <a:ext cx="309633" cy="154817"/>
            </a:xfrm>
            <a:custGeom>
              <a:rect b="b" l="l" r="r" t="t"/>
              <a:pathLst>
                <a:path extrusionOk="0" h="21600" w="21600">
                  <a:moveTo>
                    <a:pt x="2779" y="0"/>
                  </a:moveTo>
                  <a:cubicBezTo>
                    <a:pt x="1143" y="3595"/>
                    <a:pt x="0" y="8831"/>
                    <a:pt x="0" y="14078"/>
                  </a:cubicBezTo>
                  <a:lnTo>
                    <a:pt x="0" y="17673"/>
                  </a:lnTo>
                  <a:cubicBezTo>
                    <a:pt x="0" y="19969"/>
                    <a:pt x="816" y="21600"/>
                    <a:pt x="1797" y="21600"/>
                  </a:cubicBezTo>
                  <a:lnTo>
                    <a:pt x="19803" y="21600"/>
                  </a:lnTo>
                  <a:cubicBezTo>
                    <a:pt x="20784" y="21600"/>
                    <a:pt x="21600" y="19969"/>
                    <a:pt x="21600" y="17673"/>
                  </a:cubicBezTo>
                  <a:lnTo>
                    <a:pt x="21600" y="14078"/>
                  </a:lnTo>
                  <a:cubicBezTo>
                    <a:pt x="21600" y="8509"/>
                    <a:pt x="20618" y="3595"/>
                    <a:pt x="18821" y="0"/>
                  </a:cubicBezTo>
                  <a:cubicBezTo>
                    <a:pt x="16691" y="4249"/>
                    <a:pt x="13912" y="7200"/>
                    <a:pt x="10800" y="7200"/>
                  </a:cubicBezTo>
                  <a:cubicBezTo>
                    <a:pt x="7527" y="7200"/>
                    <a:pt x="4909" y="4249"/>
                    <a:pt x="27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41" name="Google Shape;6441;p44"/>
            <p:cNvSpPr/>
            <p:nvPr/>
          </p:nvSpPr>
          <p:spPr>
            <a:xfrm>
              <a:off x="584190" y="412917"/>
              <a:ext cx="297941" cy="157201"/>
            </a:xfrm>
            <a:custGeom>
              <a:rect b="b" l="l" r="r" t="t"/>
              <a:pathLst>
                <a:path extrusionOk="0" h="21600" w="21600">
                  <a:moveTo>
                    <a:pt x="0" y="0"/>
                  </a:moveTo>
                  <a:cubicBezTo>
                    <a:pt x="1020" y="5802"/>
                    <a:pt x="1701" y="12575"/>
                    <a:pt x="2554" y="21600"/>
                  </a:cubicBezTo>
                  <a:lnTo>
                    <a:pt x="19732" y="21600"/>
                  </a:lnTo>
                  <a:cubicBezTo>
                    <a:pt x="20752" y="21600"/>
                    <a:pt x="21600" y="19994"/>
                    <a:pt x="21600" y="17732"/>
                  </a:cubicBezTo>
                  <a:lnTo>
                    <a:pt x="21600" y="3868"/>
                  </a:lnTo>
                  <a:cubicBezTo>
                    <a:pt x="21433" y="1617"/>
                    <a:pt x="20752" y="0"/>
                    <a:pt x="1973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42" name="Google Shape;6442;p44"/>
            <p:cNvSpPr/>
            <p:nvPr/>
          </p:nvSpPr>
          <p:spPr>
            <a:xfrm>
              <a:off x="-1" y="412917"/>
              <a:ext cx="300325" cy="154892"/>
            </a:xfrm>
            <a:custGeom>
              <a:rect b="b" l="l" r="r" t="t"/>
              <a:pathLst>
                <a:path extrusionOk="0" h="21600" w="21600">
                  <a:moveTo>
                    <a:pt x="1858" y="0"/>
                  </a:moveTo>
                  <a:cubicBezTo>
                    <a:pt x="846" y="0"/>
                    <a:pt x="0" y="1641"/>
                    <a:pt x="0" y="3603"/>
                  </a:cubicBezTo>
                  <a:lnTo>
                    <a:pt x="0" y="17997"/>
                  </a:lnTo>
                  <a:cubicBezTo>
                    <a:pt x="0" y="20292"/>
                    <a:pt x="846" y="21600"/>
                    <a:pt x="1858" y="21600"/>
                  </a:cubicBezTo>
                  <a:lnTo>
                    <a:pt x="19072" y="21600"/>
                  </a:lnTo>
                  <a:cubicBezTo>
                    <a:pt x="19913" y="12763"/>
                    <a:pt x="20422" y="5888"/>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443" name="Google Shape;6443;p44"/>
          <p:cNvGrpSpPr/>
          <p:nvPr/>
        </p:nvGrpSpPr>
        <p:grpSpPr>
          <a:xfrm>
            <a:off x="16410261" y="9322565"/>
            <a:ext cx="492675" cy="879752"/>
            <a:chOff x="-1" y="74"/>
            <a:chExt cx="492674" cy="879751"/>
          </a:xfrm>
        </p:grpSpPr>
        <p:sp>
          <p:nvSpPr>
            <p:cNvPr id="6444" name="Google Shape;6444;p44"/>
            <p:cNvSpPr/>
            <p:nvPr/>
          </p:nvSpPr>
          <p:spPr>
            <a:xfrm>
              <a:off x="293250" y="237027"/>
              <a:ext cx="199423" cy="312017"/>
            </a:xfrm>
            <a:custGeom>
              <a:rect b="b" l="l" r="r" t="t"/>
              <a:pathLst>
                <a:path extrusionOk="0" h="21600" w="21600">
                  <a:moveTo>
                    <a:pt x="0" y="0"/>
                  </a:moveTo>
                  <a:lnTo>
                    <a:pt x="4073" y="17868"/>
                  </a:lnTo>
                  <a:lnTo>
                    <a:pt x="8896" y="20950"/>
                  </a:lnTo>
                  <a:cubicBezTo>
                    <a:pt x="9405" y="21275"/>
                    <a:pt x="10171" y="21600"/>
                    <a:pt x="10679" y="21600"/>
                  </a:cubicBezTo>
                  <a:lnTo>
                    <a:pt x="18551" y="21600"/>
                  </a:lnTo>
                  <a:cubicBezTo>
                    <a:pt x="20334" y="21600"/>
                    <a:pt x="21600" y="20791"/>
                    <a:pt x="21600" y="19651"/>
                  </a:cubicBezTo>
                  <a:lnTo>
                    <a:pt x="21600" y="14455"/>
                  </a:lnTo>
                  <a:cubicBezTo>
                    <a:pt x="21600" y="13965"/>
                    <a:pt x="21092" y="13481"/>
                    <a:pt x="20584" y="13156"/>
                  </a:cubicBezTo>
                  <a:lnTo>
                    <a:pt x="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45" name="Google Shape;6445;p44"/>
            <p:cNvSpPr/>
            <p:nvPr/>
          </p:nvSpPr>
          <p:spPr>
            <a:xfrm>
              <a:off x="26637" y="74"/>
              <a:ext cx="260568" cy="154817"/>
            </a:xfrm>
            <a:custGeom>
              <a:rect b="b" l="l" r="r" t="t"/>
              <a:pathLst>
                <a:path extrusionOk="0" h="21600" w="21423">
                  <a:moveTo>
                    <a:pt x="2052" y="0"/>
                  </a:moveTo>
                  <a:cubicBezTo>
                    <a:pt x="1281" y="0"/>
                    <a:pt x="895" y="332"/>
                    <a:pt x="320" y="1642"/>
                  </a:cubicBezTo>
                  <a:cubicBezTo>
                    <a:pt x="-66" y="2296"/>
                    <a:pt x="-66" y="3605"/>
                    <a:pt x="124" y="4914"/>
                  </a:cubicBezTo>
                  <a:lnTo>
                    <a:pt x="3405" y="21600"/>
                  </a:lnTo>
                  <a:lnTo>
                    <a:pt x="17873" y="21600"/>
                  </a:lnTo>
                  <a:lnTo>
                    <a:pt x="21344" y="4914"/>
                  </a:lnTo>
                  <a:cubicBezTo>
                    <a:pt x="21534" y="3605"/>
                    <a:pt x="21344" y="2296"/>
                    <a:pt x="21148" y="1642"/>
                  </a:cubicBezTo>
                  <a:cubicBezTo>
                    <a:pt x="20377" y="655"/>
                    <a:pt x="19605" y="0"/>
                    <a:pt x="1903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46" name="Google Shape;6446;p44"/>
            <p:cNvSpPr/>
            <p:nvPr/>
          </p:nvSpPr>
          <p:spPr>
            <a:xfrm>
              <a:off x="-1" y="206496"/>
              <a:ext cx="309709" cy="673329"/>
            </a:xfrm>
            <a:custGeom>
              <a:rect b="b" l="l" r="r" t="t"/>
              <a:pathLst>
                <a:path extrusionOk="0" h="21600" w="21600">
                  <a:moveTo>
                    <a:pt x="5074" y="0"/>
                  </a:moveTo>
                  <a:lnTo>
                    <a:pt x="0" y="15654"/>
                  </a:lnTo>
                  <a:cubicBezTo>
                    <a:pt x="0" y="15881"/>
                    <a:pt x="0" y="16106"/>
                    <a:pt x="327" y="16333"/>
                  </a:cubicBezTo>
                  <a:lnTo>
                    <a:pt x="9328" y="21299"/>
                  </a:lnTo>
                  <a:cubicBezTo>
                    <a:pt x="9655" y="21526"/>
                    <a:pt x="10148" y="21600"/>
                    <a:pt x="10803" y="21600"/>
                  </a:cubicBezTo>
                  <a:cubicBezTo>
                    <a:pt x="11291" y="21600"/>
                    <a:pt x="11784" y="21526"/>
                    <a:pt x="12111" y="21299"/>
                  </a:cubicBezTo>
                  <a:lnTo>
                    <a:pt x="21112" y="16333"/>
                  </a:lnTo>
                  <a:cubicBezTo>
                    <a:pt x="21600" y="16106"/>
                    <a:pt x="21600" y="15955"/>
                    <a:pt x="21600" y="15654"/>
                  </a:cubicBezTo>
                  <a:lnTo>
                    <a:pt x="1652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447" name="Google Shape;6447;p44"/>
          <p:cNvGrpSpPr/>
          <p:nvPr/>
        </p:nvGrpSpPr>
        <p:grpSpPr>
          <a:xfrm>
            <a:off x="19563563" y="9322527"/>
            <a:ext cx="884517" cy="879827"/>
            <a:chOff x="0" y="0"/>
            <a:chExt cx="884515" cy="879825"/>
          </a:xfrm>
        </p:grpSpPr>
        <p:sp>
          <p:nvSpPr>
            <p:cNvPr id="6448" name="Google Shape;6448;p44"/>
            <p:cNvSpPr/>
            <p:nvPr/>
          </p:nvSpPr>
          <p:spPr>
            <a:xfrm>
              <a:off x="154890" y="678019"/>
              <a:ext cx="53915" cy="53989"/>
            </a:xfrm>
            <a:custGeom>
              <a:rect b="b" l="l" r="r" t="t"/>
              <a:pathLst>
                <a:path extrusionOk="0" h="21600" w="21600">
                  <a:moveTo>
                    <a:pt x="11277" y="0"/>
                  </a:moveTo>
                  <a:cubicBezTo>
                    <a:pt x="4684" y="0"/>
                    <a:pt x="0" y="4707"/>
                    <a:pt x="0" y="10338"/>
                  </a:cubicBezTo>
                  <a:cubicBezTo>
                    <a:pt x="0" y="16893"/>
                    <a:pt x="4684" y="21600"/>
                    <a:pt x="11277" y="21600"/>
                  </a:cubicBezTo>
                  <a:cubicBezTo>
                    <a:pt x="16916" y="21600"/>
                    <a:pt x="21600" y="16893"/>
                    <a:pt x="21600" y="10338"/>
                  </a:cubicBezTo>
                  <a:cubicBezTo>
                    <a:pt x="21600" y="4707"/>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49" name="Google Shape;6449;p44"/>
            <p:cNvSpPr/>
            <p:nvPr/>
          </p:nvSpPr>
          <p:spPr>
            <a:xfrm>
              <a:off x="0" y="105593"/>
              <a:ext cx="671911" cy="774232"/>
            </a:xfrm>
            <a:custGeom>
              <a:rect b="b" l="l" r="r" t="t"/>
              <a:pathLst>
                <a:path extrusionOk="0" h="21600" w="21405">
                  <a:moveTo>
                    <a:pt x="7390" y="4436"/>
                  </a:moveTo>
                  <a:cubicBezTo>
                    <a:pt x="7606" y="4436"/>
                    <a:pt x="7812" y="4483"/>
                    <a:pt x="7924" y="4581"/>
                  </a:cubicBezTo>
                  <a:cubicBezTo>
                    <a:pt x="8222" y="4843"/>
                    <a:pt x="8222" y="5366"/>
                    <a:pt x="7924" y="5564"/>
                  </a:cubicBezTo>
                  <a:lnTo>
                    <a:pt x="6951" y="6480"/>
                  </a:lnTo>
                  <a:lnTo>
                    <a:pt x="7924" y="7396"/>
                  </a:lnTo>
                  <a:cubicBezTo>
                    <a:pt x="8222" y="7658"/>
                    <a:pt x="8222" y="8117"/>
                    <a:pt x="7924" y="8379"/>
                  </a:cubicBezTo>
                  <a:cubicBezTo>
                    <a:pt x="7812" y="8510"/>
                    <a:pt x="7606" y="8574"/>
                    <a:pt x="7390" y="8574"/>
                  </a:cubicBezTo>
                  <a:cubicBezTo>
                    <a:pt x="7176" y="8574"/>
                    <a:pt x="6951" y="8510"/>
                    <a:pt x="6801" y="8379"/>
                  </a:cubicBezTo>
                  <a:lnTo>
                    <a:pt x="5831" y="7462"/>
                  </a:lnTo>
                  <a:lnTo>
                    <a:pt x="4785" y="8379"/>
                  </a:lnTo>
                  <a:cubicBezTo>
                    <a:pt x="4636" y="8510"/>
                    <a:pt x="4429" y="8574"/>
                    <a:pt x="4223" y="8574"/>
                  </a:cubicBezTo>
                  <a:cubicBezTo>
                    <a:pt x="4019" y="8574"/>
                    <a:pt x="3812" y="8510"/>
                    <a:pt x="3663" y="8379"/>
                  </a:cubicBezTo>
                  <a:cubicBezTo>
                    <a:pt x="3364" y="8117"/>
                    <a:pt x="3364" y="7658"/>
                    <a:pt x="3663" y="7396"/>
                  </a:cubicBezTo>
                  <a:lnTo>
                    <a:pt x="4709" y="6480"/>
                  </a:lnTo>
                  <a:lnTo>
                    <a:pt x="3663" y="5564"/>
                  </a:lnTo>
                  <a:cubicBezTo>
                    <a:pt x="3364" y="5366"/>
                    <a:pt x="3364" y="4843"/>
                    <a:pt x="3663" y="4581"/>
                  </a:cubicBezTo>
                  <a:cubicBezTo>
                    <a:pt x="3774" y="4483"/>
                    <a:pt x="3981" y="4436"/>
                    <a:pt x="4197" y="4436"/>
                  </a:cubicBezTo>
                  <a:cubicBezTo>
                    <a:pt x="4410" y="4436"/>
                    <a:pt x="4636" y="4483"/>
                    <a:pt x="4785" y="4581"/>
                  </a:cubicBezTo>
                  <a:lnTo>
                    <a:pt x="5831" y="5497"/>
                  </a:lnTo>
                  <a:lnTo>
                    <a:pt x="6801" y="4581"/>
                  </a:lnTo>
                  <a:cubicBezTo>
                    <a:pt x="6951" y="4483"/>
                    <a:pt x="7176" y="4436"/>
                    <a:pt x="7390" y="4436"/>
                  </a:cubicBezTo>
                  <a:close/>
                  <a:moveTo>
                    <a:pt x="15959" y="4319"/>
                  </a:moveTo>
                  <a:cubicBezTo>
                    <a:pt x="16163" y="4319"/>
                    <a:pt x="16369" y="4386"/>
                    <a:pt x="16518" y="4517"/>
                  </a:cubicBezTo>
                  <a:lnTo>
                    <a:pt x="18238" y="6021"/>
                  </a:lnTo>
                  <a:cubicBezTo>
                    <a:pt x="18312" y="6218"/>
                    <a:pt x="18312" y="6742"/>
                    <a:pt x="18013" y="7003"/>
                  </a:cubicBezTo>
                  <a:cubicBezTo>
                    <a:pt x="17902" y="7101"/>
                    <a:pt x="17695" y="7151"/>
                    <a:pt x="17482" y="7151"/>
                  </a:cubicBezTo>
                  <a:cubicBezTo>
                    <a:pt x="17266" y="7151"/>
                    <a:pt x="17040" y="7101"/>
                    <a:pt x="16891" y="7003"/>
                  </a:cubicBezTo>
                  <a:lnTo>
                    <a:pt x="16668" y="6742"/>
                  </a:lnTo>
                  <a:lnTo>
                    <a:pt x="16668" y="9359"/>
                  </a:lnTo>
                  <a:cubicBezTo>
                    <a:pt x="16668" y="10604"/>
                    <a:pt x="15546" y="11453"/>
                    <a:pt x="14201" y="11453"/>
                  </a:cubicBezTo>
                  <a:lnTo>
                    <a:pt x="7475" y="11453"/>
                  </a:lnTo>
                  <a:cubicBezTo>
                    <a:pt x="7027" y="11453"/>
                    <a:pt x="6652" y="11782"/>
                    <a:pt x="6652" y="12239"/>
                  </a:cubicBezTo>
                  <a:lnTo>
                    <a:pt x="6652" y="14597"/>
                  </a:lnTo>
                  <a:cubicBezTo>
                    <a:pt x="7549" y="14923"/>
                    <a:pt x="8296" y="15644"/>
                    <a:pt x="8296" y="16624"/>
                  </a:cubicBezTo>
                  <a:cubicBezTo>
                    <a:pt x="8296" y="17869"/>
                    <a:pt x="7176" y="18785"/>
                    <a:pt x="5905" y="18785"/>
                  </a:cubicBezTo>
                  <a:cubicBezTo>
                    <a:pt x="4560" y="18785"/>
                    <a:pt x="3440" y="17802"/>
                    <a:pt x="3440" y="16624"/>
                  </a:cubicBezTo>
                  <a:cubicBezTo>
                    <a:pt x="3440" y="15708"/>
                    <a:pt x="4111" y="14923"/>
                    <a:pt x="5157" y="14597"/>
                  </a:cubicBezTo>
                  <a:lnTo>
                    <a:pt x="5157" y="12239"/>
                  </a:lnTo>
                  <a:cubicBezTo>
                    <a:pt x="5157" y="10996"/>
                    <a:pt x="6280" y="10080"/>
                    <a:pt x="7549" y="10080"/>
                  </a:cubicBezTo>
                  <a:lnTo>
                    <a:pt x="14277" y="10080"/>
                  </a:lnTo>
                  <a:cubicBezTo>
                    <a:pt x="14725" y="10080"/>
                    <a:pt x="15097" y="9752"/>
                    <a:pt x="15097" y="9359"/>
                  </a:cubicBezTo>
                  <a:lnTo>
                    <a:pt x="15097" y="6742"/>
                  </a:lnTo>
                  <a:lnTo>
                    <a:pt x="14874" y="7003"/>
                  </a:lnTo>
                  <a:cubicBezTo>
                    <a:pt x="14725" y="7101"/>
                    <a:pt x="14519" y="7151"/>
                    <a:pt x="14315" y="7151"/>
                  </a:cubicBezTo>
                  <a:cubicBezTo>
                    <a:pt x="14108" y="7151"/>
                    <a:pt x="13902" y="7101"/>
                    <a:pt x="13752" y="7003"/>
                  </a:cubicBezTo>
                  <a:cubicBezTo>
                    <a:pt x="13453" y="6742"/>
                    <a:pt x="13453" y="6218"/>
                    <a:pt x="13752" y="6021"/>
                  </a:cubicBezTo>
                  <a:lnTo>
                    <a:pt x="15396" y="4517"/>
                  </a:lnTo>
                  <a:cubicBezTo>
                    <a:pt x="15546" y="4386"/>
                    <a:pt x="15752" y="4319"/>
                    <a:pt x="15959" y="4319"/>
                  </a:cubicBezTo>
                  <a:close/>
                  <a:moveTo>
                    <a:pt x="17482" y="14661"/>
                  </a:moveTo>
                  <a:cubicBezTo>
                    <a:pt x="17695" y="14661"/>
                    <a:pt x="17902" y="14728"/>
                    <a:pt x="18013" y="14858"/>
                  </a:cubicBezTo>
                  <a:cubicBezTo>
                    <a:pt x="18312" y="15054"/>
                    <a:pt x="18312" y="15577"/>
                    <a:pt x="18013" y="15839"/>
                  </a:cubicBezTo>
                  <a:lnTo>
                    <a:pt x="17040" y="16691"/>
                  </a:lnTo>
                  <a:lnTo>
                    <a:pt x="18013" y="17607"/>
                  </a:lnTo>
                  <a:cubicBezTo>
                    <a:pt x="18312" y="17869"/>
                    <a:pt x="18312" y="18326"/>
                    <a:pt x="18013" y="18588"/>
                  </a:cubicBezTo>
                  <a:cubicBezTo>
                    <a:pt x="17902" y="18718"/>
                    <a:pt x="17695" y="18785"/>
                    <a:pt x="17482" y="18785"/>
                  </a:cubicBezTo>
                  <a:cubicBezTo>
                    <a:pt x="17266" y="18785"/>
                    <a:pt x="17040" y="18718"/>
                    <a:pt x="16891" y="18588"/>
                  </a:cubicBezTo>
                  <a:lnTo>
                    <a:pt x="15921" y="17671"/>
                  </a:lnTo>
                  <a:lnTo>
                    <a:pt x="14874" y="18588"/>
                  </a:lnTo>
                  <a:cubicBezTo>
                    <a:pt x="14725" y="18718"/>
                    <a:pt x="14519" y="18785"/>
                    <a:pt x="14315" y="18785"/>
                  </a:cubicBezTo>
                  <a:cubicBezTo>
                    <a:pt x="14108" y="18785"/>
                    <a:pt x="13902" y="18718"/>
                    <a:pt x="13752" y="18588"/>
                  </a:cubicBezTo>
                  <a:cubicBezTo>
                    <a:pt x="13453" y="18326"/>
                    <a:pt x="13453" y="17869"/>
                    <a:pt x="13752" y="17607"/>
                  </a:cubicBezTo>
                  <a:lnTo>
                    <a:pt x="14725" y="16691"/>
                  </a:lnTo>
                  <a:lnTo>
                    <a:pt x="13752" y="15839"/>
                  </a:lnTo>
                  <a:cubicBezTo>
                    <a:pt x="13453" y="15577"/>
                    <a:pt x="13453" y="15054"/>
                    <a:pt x="13752" y="14858"/>
                  </a:cubicBezTo>
                  <a:cubicBezTo>
                    <a:pt x="13866" y="14728"/>
                    <a:pt x="14070" y="14661"/>
                    <a:pt x="14286" y="14661"/>
                  </a:cubicBezTo>
                  <a:cubicBezTo>
                    <a:pt x="14500" y="14661"/>
                    <a:pt x="14725" y="14728"/>
                    <a:pt x="14874" y="14858"/>
                  </a:cubicBezTo>
                  <a:lnTo>
                    <a:pt x="15921" y="15708"/>
                  </a:lnTo>
                  <a:lnTo>
                    <a:pt x="16891" y="14858"/>
                  </a:lnTo>
                  <a:cubicBezTo>
                    <a:pt x="17040" y="14728"/>
                    <a:pt x="17266" y="14661"/>
                    <a:pt x="17482" y="14661"/>
                  </a:cubicBezTo>
                  <a:close/>
                  <a:moveTo>
                    <a:pt x="2467" y="0"/>
                  </a:moveTo>
                  <a:cubicBezTo>
                    <a:pt x="1046" y="0"/>
                    <a:pt x="0" y="983"/>
                    <a:pt x="0" y="2161"/>
                  </a:cubicBezTo>
                  <a:lnTo>
                    <a:pt x="0" y="19504"/>
                  </a:lnTo>
                  <a:cubicBezTo>
                    <a:pt x="0" y="20748"/>
                    <a:pt x="1122" y="21600"/>
                    <a:pt x="2467" y="21600"/>
                  </a:cubicBezTo>
                  <a:lnTo>
                    <a:pt x="18986" y="21600"/>
                  </a:lnTo>
                  <a:cubicBezTo>
                    <a:pt x="20404" y="21600"/>
                    <a:pt x="21377" y="20617"/>
                    <a:pt x="21377" y="19504"/>
                  </a:cubicBezTo>
                  <a:lnTo>
                    <a:pt x="21377" y="2161"/>
                  </a:lnTo>
                  <a:cubicBezTo>
                    <a:pt x="21600" y="983"/>
                    <a:pt x="20480" y="0"/>
                    <a:pt x="19059" y="0"/>
                  </a:cubicBezTo>
                  <a:lnTo>
                    <a:pt x="17415" y="0"/>
                  </a:lnTo>
                  <a:cubicBezTo>
                    <a:pt x="17415" y="1571"/>
                    <a:pt x="15921" y="2879"/>
                    <a:pt x="14127" y="2879"/>
                  </a:cubicBezTo>
                  <a:lnTo>
                    <a:pt x="7399" y="2879"/>
                  </a:lnTo>
                  <a:cubicBezTo>
                    <a:pt x="5606" y="2879"/>
                    <a:pt x="4111" y="1571"/>
                    <a:pt x="411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50" name="Google Shape;6450;p44"/>
            <p:cNvSpPr/>
            <p:nvPr/>
          </p:nvSpPr>
          <p:spPr>
            <a:xfrm>
              <a:off x="178347" y="0"/>
              <a:ext cx="316708" cy="159583"/>
            </a:xfrm>
            <a:custGeom>
              <a:rect b="b" l="l" r="r" t="t"/>
              <a:pathLst>
                <a:path extrusionOk="0" h="21600" w="21600">
                  <a:moveTo>
                    <a:pt x="10879" y="0"/>
                  </a:moveTo>
                  <a:cubicBezTo>
                    <a:pt x="9441" y="0"/>
                    <a:pt x="7999" y="2228"/>
                    <a:pt x="7359" y="4768"/>
                  </a:cubicBezTo>
                  <a:lnTo>
                    <a:pt x="7039" y="7308"/>
                  </a:lnTo>
                  <a:lnTo>
                    <a:pt x="3677" y="7308"/>
                  </a:lnTo>
                  <a:cubicBezTo>
                    <a:pt x="1600" y="7308"/>
                    <a:pt x="0" y="10483"/>
                    <a:pt x="0" y="14292"/>
                  </a:cubicBezTo>
                  <a:cubicBezTo>
                    <a:pt x="0" y="18425"/>
                    <a:pt x="1600" y="21600"/>
                    <a:pt x="3677" y="21600"/>
                  </a:cubicBezTo>
                  <a:lnTo>
                    <a:pt x="18080" y="21600"/>
                  </a:lnTo>
                  <a:cubicBezTo>
                    <a:pt x="20000" y="21600"/>
                    <a:pt x="21600" y="18425"/>
                    <a:pt x="21600" y="14292"/>
                  </a:cubicBezTo>
                  <a:cubicBezTo>
                    <a:pt x="21600" y="10483"/>
                    <a:pt x="20000" y="7308"/>
                    <a:pt x="18080" y="7308"/>
                  </a:cubicBezTo>
                  <a:lnTo>
                    <a:pt x="14561" y="7308"/>
                  </a:lnTo>
                  <a:lnTo>
                    <a:pt x="14241" y="4768"/>
                  </a:lnTo>
                  <a:cubicBezTo>
                    <a:pt x="13758" y="2228"/>
                    <a:pt x="12479" y="0"/>
                    <a:pt x="108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51" name="Google Shape;6451;p44"/>
            <p:cNvSpPr/>
            <p:nvPr/>
          </p:nvSpPr>
          <p:spPr>
            <a:xfrm>
              <a:off x="724932" y="363695"/>
              <a:ext cx="154892" cy="314325"/>
            </a:xfrm>
            <a:custGeom>
              <a:rect b="b" l="l" r="r" t="t"/>
              <a:pathLst>
                <a:path extrusionOk="0" h="21600" w="21600">
                  <a:moveTo>
                    <a:pt x="0" y="0"/>
                  </a:moveTo>
                  <a:lnTo>
                    <a:pt x="0" y="21600"/>
                  </a:lnTo>
                  <a:lnTo>
                    <a:pt x="332" y="21600"/>
                  </a:lnTo>
                  <a:cubicBezTo>
                    <a:pt x="3271" y="20474"/>
                    <a:pt x="6875" y="19829"/>
                    <a:pt x="11132" y="19829"/>
                  </a:cubicBezTo>
                  <a:cubicBezTo>
                    <a:pt x="15058" y="19829"/>
                    <a:pt x="18651" y="20474"/>
                    <a:pt x="21600" y="21600"/>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52" name="Google Shape;6452;p44"/>
            <p:cNvSpPr/>
            <p:nvPr/>
          </p:nvSpPr>
          <p:spPr>
            <a:xfrm>
              <a:off x="729624" y="208804"/>
              <a:ext cx="154891" cy="103212"/>
            </a:xfrm>
            <a:custGeom>
              <a:rect b="b" l="l" r="r" t="t"/>
              <a:pathLst>
                <a:path extrusionOk="0" h="21600" w="21600">
                  <a:moveTo>
                    <a:pt x="10800" y="0"/>
                  </a:moveTo>
                  <a:cubicBezTo>
                    <a:pt x="4580" y="0"/>
                    <a:pt x="0" y="7371"/>
                    <a:pt x="0" y="16208"/>
                  </a:cubicBezTo>
                  <a:lnTo>
                    <a:pt x="0" y="21600"/>
                  </a:lnTo>
                  <a:lnTo>
                    <a:pt x="21600" y="21600"/>
                  </a:lnTo>
                  <a:lnTo>
                    <a:pt x="21600" y="16208"/>
                  </a:lnTo>
                  <a:cubicBezTo>
                    <a:pt x="21268" y="7371"/>
                    <a:pt x="16366"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53" name="Google Shape;6453;p44"/>
            <p:cNvSpPr/>
            <p:nvPr/>
          </p:nvSpPr>
          <p:spPr>
            <a:xfrm>
              <a:off x="741389" y="703859"/>
              <a:ext cx="129052" cy="129052"/>
            </a:xfrm>
            <a:custGeom>
              <a:rect b="b" l="l" r="r" t="t"/>
              <a:pathLst>
                <a:path extrusionOk="0" h="21600" w="21600">
                  <a:moveTo>
                    <a:pt x="10993" y="0"/>
                  </a:moveTo>
                  <a:cubicBezTo>
                    <a:pt x="6681" y="0"/>
                    <a:pt x="2356" y="2742"/>
                    <a:pt x="0" y="5497"/>
                  </a:cubicBezTo>
                  <a:lnTo>
                    <a:pt x="7067" y="19244"/>
                  </a:lnTo>
                  <a:cubicBezTo>
                    <a:pt x="7466" y="20815"/>
                    <a:pt x="9423" y="21600"/>
                    <a:pt x="10993" y="21600"/>
                  </a:cubicBezTo>
                  <a:cubicBezTo>
                    <a:pt x="12177" y="21600"/>
                    <a:pt x="13748" y="20815"/>
                    <a:pt x="14919" y="19244"/>
                  </a:cubicBezTo>
                  <a:lnTo>
                    <a:pt x="21600" y="5497"/>
                  </a:lnTo>
                  <a:cubicBezTo>
                    <a:pt x="19244" y="1957"/>
                    <a:pt x="15318" y="0"/>
                    <a:pt x="109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454" name="Google Shape;6454;p44"/>
          <p:cNvGrpSpPr/>
          <p:nvPr/>
        </p:nvGrpSpPr>
        <p:grpSpPr>
          <a:xfrm>
            <a:off x="6158179" y="7143115"/>
            <a:ext cx="877443" cy="879752"/>
            <a:chOff x="-1" y="74"/>
            <a:chExt cx="877442" cy="879751"/>
          </a:xfrm>
        </p:grpSpPr>
        <p:sp>
          <p:nvSpPr>
            <p:cNvPr id="6455" name="Google Shape;6455;p44"/>
            <p:cNvSpPr/>
            <p:nvPr/>
          </p:nvSpPr>
          <p:spPr>
            <a:xfrm>
              <a:off x="49296" y="290866"/>
              <a:ext cx="828145" cy="588959"/>
            </a:xfrm>
            <a:custGeom>
              <a:rect b="b" l="l" r="r" t="t"/>
              <a:pathLst>
                <a:path extrusionOk="0" h="21600" w="21600">
                  <a:moveTo>
                    <a:pt x="20460" y="0"/>
                  </a:moveTo>
                  <a:cubicBezTo>
                    <a:pt x="20371" y="0"/>
                    <a:pt x="20279" y="27"/>
                    <a:pt x="20192" y="90"/>
                  </a:cubicBezTo>
                  <a:cubicBezTo>
                    <a:pt x="19825" y="175"/>
                    <a:pt x="19642" y="691"/>
                    <a:pt x="19765" y="1295"/>
                  </a:cubicBezTo>
                  <a:cubicBezTo>
                    <a:pt x="20069" y="2671"/>
                    <a:pt x="20254" y="4047"/>
                    <a:pt x="20254" y="5424"/>
                  </a:cubicBezTo>
                  <a:cubicBezTo>
                    <a:pt x="20254" y="13341"/>
                    <a:pt x="15664" y="19792"/>
                    <a:pt x="10096" y="19792"/>
                  </a:cubicBezTo>
                  <a:cubicBezTo>
                    <a:pt x="6914" y="19792"/>
                    <a:pt x="3916" y="17471"/>
                    <a:pt x="2080" y="14029"/>
                  </a:cubicBezTo>
                  <a:lnTo>
                    <a:pt x="3364" y="14029"/>
                  </a:lnTo>
                  <a:cubicBezTo>
                    <a:pt x="3731" y="14029"/>
                    <a:pt x="4038" y="13598"/>
                    <a:pt x="4038" y="13082"/>
                  </a:cubicBezTo>
                  <a:cubicBezTo>
                    <a:pt x="4038" y="12566"/>
                    <a:pt x="3731" y="12134"/>
                    <a:pt x="3364" y="12134"/>
                  </a:cubicBezTo>
                  <a:lnTo>
                    <a:pt x="672" y="12134"/>
                  </a:lnTo>
                  <a:cubicBezTo>
                    <a:pt x="305" y="12134"/>
                    <a:pt x="0" y="12566"/>
                    <a:pt x="0" y="13082"/>
                  </a:cubicBezTo>
                  <a:lnTo>
                    <a:pt x="0" y="16867"/>
                  </a:lnTo>
                  <a:cubicBezTo>
                    <a:pt x="0" y="17383"/>
                    <a:pt x="305" y="17815"/>
                    <a:pt x="672" y="17815"/>
                  </a:cubicBezTo>
                  <a:cubicBezTo>
                    <a:pt x="1039" y="17815"/>
                    <a:pt x="1346" y="17383"/>
                    <a:pt x="1346" y="16867"/>
                  </a:cubicBezTo>
                  <a:lnTo>
                    <a:pt x="1346" y="15750"/>
                  </a:lnTo>
                  <a:cubicBezTo>
                    <a:pt x="3486" y="19363"/>
                    <a:pt x="6730" y="21600"/>
                    <a:pt x="10096" y="21600"/>
                  </a:cubicBezTo>
                  <a:cubicBezTo>
                    <a:pt x="16336" y="21600"/>
                    <a:pt x="21600" y="14286"/>
                    <a:pt x="21600" y="5424"/>
                  </a:cubicBezTo>
                  <a:cubicBezTo>
                    <a:pt x="21600" y="3875"/>
                    <a:pt x="21355" y="2239"/>
                    <a:pt x="21048" y="606"/>
                  </a:cubicBezTo>
                  <a:cubicBezTo>
                    <a:pt x="21002" y="279"/>
                    <a:pt x="20743" y="0"/>
                    <a:pt x="2046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56" name="Google Shape;6456;p44"/>
            <p:cNvSpPr/>
            <p:nvPr/>
          </p:nvSpPr>
          <p:spPr>
            <a:xfrm>
              <a:off x="-1" y="74"/>
              <a:ext cx="825836" cy="589405"/>
            </a:xfrm>
            <a:custGeom>
              <a:rect b="b" l="l" r="r" t="t"/>
              <a:pathLst>
                <a:path extrusionOk="0" h="21600" w="21600">
                  <a:moveTo>
                    <a:pt x="11474" y="0"/>
                  </a:moveTo>
                  <a:cubicBezTo>
                    <a:pt x="5216" y="0"/>
                    <a:pt x="0" y="7308"/>
                    <a:pt x="0" y="16077"/>
                  </a:cubicBezTo>
                  <a:cubicBezTo>
                    <a:pt x="0" y="17711"/>
                    <a:pt x="245" y="19343"/>
                    <a:pt x="553" y="20890"/>
                  </a:cubicBezTo>
                  <a:cubicBezTo>
                    <a:pt x="604" y="21398"/>
                    <a:pt x="873" y="21600"/>
                    <a:pt x="1176" y="21600"/>
                  </a:cubicBezTo>
                  <a:cubicBezTo>
                    <a:pt x="1233" y="21600"/>
                    <a:pt x="1291" y="21592"/>
                    <a:pt x="1350" y="21578"/>
                  </a:cubicBezTo>
                  <a:cubicBezTo>
                    <a:pt x="1718" y="21494"/>
                    <a:pt x="1903" y="20890"/>
                    <a:pt x="1841" y="20375"/>
                  </a:cubicBezTo>
                  <a:cubicBezTo>
                    <a:pt x="1535" y="18999"/>
                    <a:pt x="1289" y="17624"/>
                    <a:pt x="1289" y="16077"/>
                  </a:cubicBezTo>
                  <a:cubicBezTo>
                    <a:pt x="1289" y="8252"/>
                    <a:pt x="5892" y="1804"/>
                    <a:pt x="11474" y="1804"/>
                  </a:cubicBezTo>
                  <a:cubicBezTo>
                    <a:pt x="14727" y="1804"/>
                    <a:pt x="17734" y="4039"/>
                    <a:pt x="19574" y="7480"/>
                  </a:cubicBezTo>
                  <a:lnTo>
                    <a:pt x="18225" y="7480"/>
                  </a:lnTo>
                  <a:cubicBezTo>
                    <a:pt x="17857" y="7480"/>
                    <a:pt x="17549" y="7909"/>
                    <a:pt x="17549" y="8424"/>
                  </a:cubicBezTo>
                  <a:cubicBezTo>
                    <a:pt x="17549" y="9028"/>
                    <a:pt x="17857" y="9456"/>
                    <a:pt x="18225" y="9456"/>
                  </a:cubicBezTo>
                  <a:lnTo>
                    <a:pt x="20924" y="9456"/>
                  </a:lnTo>
                  <a:cubicBezTo>
                    <a:pt x="21292" y="9456"/>
                    <a:pt x="21600" y="9028"/>
                    <a:pt x="21600" y="8424"/>
                  </a:cubicBezTo>
                  <a:lnTo>
                    <a:pt x="21600" y="4727"/>
                  </a:lnTo>
                  <a:cubicBezTo>
                    <a:pt x="21600" y="4126"/>
                    <a:pt x="21292" y="3695"/>
                    <a:pt x="20924" y="3695"/>
                  </a:cubicBezTo>
                  <a:cubicBezTo>
                    <a:pt x="20556" y="3695"/>
                    <a:pt x="20250" y="4126"/>
                    <a:pt x="20250" y="4727"/>
                  </a:cubicBezTo>
                  <a:lnTo>
                    <a:pt x="20250" y="5758"/>
                  </a:lnTo>
                  <a:cubicBezTo>
                    <a:pt x="18102" y="2235"/>
                    <a:pt x="14849" y="0"/>
                    <a:pt x="1147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57" name="Google Shape;6457;p44"/>
            <p:cNvSpPr/>
            <p:nvPr/>
          </p:nvSpPr>
          <p:spPr>
            <a:xfrm>
              <a:off x="157199" y="157199"/>
              <a:ext cx="563043" cy="563118"/>
            </a:xfrm>
            <a:custGeom>
              <a:rect b="b" l="l" r="r" t="t"/>
              <a:pathLst>
                <a:path extrusionOk="0" h="21600" w="21600">
                  <a:moveTo>
                    <a:pt x="10710" y="5850"/>
                  </a:moveTo>
                  <a:cubicBezTo>
                    <a:pt x="11250" y="5850"/>
                    <a:pt x="11701" y="6301"/>
                    <a:pt x="11701" y="6930"/>
                  </a:cubicBezTo>
                  <a:lnTo>
                    <a:pt x="11701" y="9812"/>
                  </a:lnTo>
                  <a:lnTo>
                    <a:pt x="12781" y="9812"/>
                  </a:lnTo>
                  <a:cubicBezTo>
                    <a:pt x="13321" y="9812"/>
                    <a:pt x="13770" y="10260"/>
                    <a:pt x="13770" y="10800"/>
                  </a:cubicBezTo>
                  <a:cubicBezTo>
                    <a:pt x="13770" y="11431"/>
                    <a:pt x="13321" y="11880"/>
                    <a:pt x="12781" y="11880"/>
                  </a:cubicBezTo>
                  <a:lnTo>
                    <a:pt x="10710" y="11880"/>
                  </a:lnTo>
                  <a:cubicBezTo>
                    <a:pt x="10170" y="11880"/>
                    <a:pt x="9719" y="11431"/>
                    <a:pt x="9719" y="10800"/>
                  </a:cubicBezTo>
                  <a:lnTo>
                    <a:pt x="9719" y="6930"/>
                  </a:lnTo>
                  <a:cubicBezTo>
                    <a:pt x="9719" y="6301"/>
                    <a:pt x="10170" y="5850"/>
                    <a:pt x="10710" y="5850"/>
                  </a:cubicBezTo>
                  <a:close/>
                  <a:moveTo>
                    <a:pt x="9810" y="0"/>
                  </a:moveTo>
                  <a:cubicBezTo>
                    <a:pt x="7559" y="271"/>
                    <a:pt x="5491" y="1171"/>
                    <a:pt x="3871" y="2522"/>
                  </a:cubicBezTo>
                  <a:lnTo>
                    <a:pt x="5851" y="4502"/>
                  </a:lnTo>
                  <a:cubicBezTo>
                    <a:pt x="6211" y="4862"/>
                    <a:pt x="6211" y="5581"/>
                    <a:pt x="5851" y="5850"/>
                  </a:cubicBezTo>
                  <a:cubicBezTo>
                    <a:pt x="5671" y="6030"/>
                    <a:pt x="5422" y="6121"/>
                    <a:pt x="5174" y="6121"/>
                  </a:cubicBezTo>
                  <a:cubicBezTo>
                    <a:pt x="4928" y="6121"/>
                    <a:pt x="4679" y="6030"/>
                    <a:pt x="4499" y="5850"/>
                  </a:cubicBezTo>
                  <a:lnTo>
                    <a:pt x="2520" y="3870"/>
                  </a:lnTo>
                  <a:cubicBezTo>
                    <a:pt x="1168" y="5490"/>
                    <a:pt x="269" y="7561"/>
                    <a:pt x="0" y="9812"/>
                  </a:cubicBezTo>
                  <a:lnTo>
                    <a:pt x="2971" y="9812"/>
                  </a:lnTo>
                  <a:cubicBezTo>
                    <a:pt x="3511" y="9812"/>
                    <a:pt x="3959" y="10260"/>
                    <a:pt x="3959" y="10800"/>
                  </a:cubicBezTo>
                  <a:cubicBezTo>
                    <a:pt x="3959" y="11340"/>
                    <a:pt x="3511" y="11791"/>
                    <a:pt x="2971" y="11791"/>
                  </a:cubicBezTo>
                  <a:lnTo>
                    <a:pt x="0" y="11791"/>
                  </a:lnTo>
                  <a:cubicBezTo>
                    <a:pt x="269" y="14039"/>
                    <a:pt x="1168" y="16110"/>
                    <a:pt x="2520" y="17818"/>
                  </a:cubicBezTo>
                  <a:lnTo>
                    <a:pt x="4499" y="15750"/>
                  </a:lnTo>
                  <a:cubicBezTo>
                    <a:pt x="4679" y="15570"/>
                    <a:pt x="4951" y="15479"/>
                    <a:pt x="5208" y="15479"/>
                  </a:cubicBezTo>
                  <a:cubicBezTo>
                    <a:pt x="5468" y="15479"/>
                    <a:pt x="5714" y="15570"/>
                    <a:pt x="5851" y="15750"/>
                  </a:cubicBezTo>
                  <a:cubicBezTo>
                    <a:pt x="6211" y="16110"/>
                    <a:pt x="6211" y="16738"/>
                    <a:pt x="5851" y="17098"/>
                  </a:cubicBezTo>
                  <a:lnTo>
                    <a:pt x="3871" y="19169"/>
                  </a:lnTo>
                  <a:cubicBezTo>
                    <a:pt x="5491" y="20520"/>
                    <a:pt x="7559" y="21420"/>
                    <a:pt x="9810" y="21600"/>
                  </a:cubicBezTo>
                  <a:lnTo>
                    <a:pt x="9810" y="18718"/>
                  </a:lnTo>
                  <a:cubicBezTo>
                    <a:pt x="9810" y="18090"/>
                    <a:pt x="10259" y="17638"/>
                    <a:pt x="10799" y="17638"/>
                  </a:cubicBezTo>
                  <a:cubicBezTo>
                    <a:pt x="11430" y="17638"/>
                    <a:pt x="11881" y="18090"/>
                    <a:pt x="11881" y="18718"/>
                  </a:cubicBezTo>
                  <a:lnTo>
                    <a:pt x="11881" y="21600"/>
                  </a:lnTo>
                  <a:cubicBezTo>
                    <a:pt x="14130" y="21420"/>
                    <a:pt x="16109" y="20520"/>
                    <a:pt x="17820" y="19169"/>
                  </a:cubicBezTo>
                  <a:lnTo>
                    <a:pt x="15749" y="17098"/>
                  </a:lnTo>
                  <a:cubicBezTo>
                    <a:pt x="15481" y="16738"/>
                    <a:pt x="15481" y="16110"/>
                    <a:pt x="15749" y="15750"/>
                  </a:cubicBezTo>
                  <a:cubicBezTo>
                    <a:pt x="15929" y="15570"/>
                    <a:pt x="16201" y="15479"/>
                    <a:pt x="16458" y="15479"/>
                  </a:cubicBezTo>
                  <a:cubicBezTo>
                    <a:pt x="16718" y="15479"/>
                    <a:pt x="16966" y="15570"/>
                    <a:pt x="17101" y="15750"/>
                  </a:cubicBezTo>
                  <a:lnTo>
                    <a:pt x="19169" y="17818"/>
                  </a:lnTo>
                  <a:cubicBezTo>
                    <a:pt x="20520" y="16110"/>
                    <a:pt x="21420" y="14039"/>
                    <a:pt x="21600" y="11791"/>
                  </a:cubicBezTo>
                  <a:lnTo>
                    <a:pt x="18720" y="11791"/>
                  </a:lnTo>
                  <a:cubicBezTo>
                    <a:pt x="18180" y="11791"/>
                    <a:pt x="17729" y="11340"/>
                    <a:pt x="17729" y="10800"/>
                  </a:cubicBezTo>
                  <a:cubicBezTo>
                    <a:pt x="17729" y="10260"/>
                    <a:pt x="18180" y="9812"/>
                    <a:pt x="18720" y="9812"/>
                  </a:cubicBezTo>
                  <a:lnTo>
                    <a:pt x="21600" y="9812"/>
                  </a:lnTo>
                  <a:cubicBezTo>
                    <a:pt x="21420" y="7561"/>
                    <a:pt x="20520" y="5490"/>
                    <a:pt x="19169" y="3870"/>
                  </a:cubicBezTo>
                  <a:lnTo>
                    <a:pt x="17101" y="5850"/>
                  </a:lnTo>
                  <a:cubicBezTo>
                    <a:pt x="16966" y="6030"/>
                    <a:pt x="16718" y="6121"/>
                    <a:pt x="16458" y="6121"/>
                  </a:cubicBezTo>
                  <a:cubicBezTo>
                    <a:pt x="16201" y="6121"/>
                    <a:pt x="15929" y="6030"/>
                    <a:pt x="15749" y="5850"/>
                  </a:cubicBezTo>
                  <a:cubicBezTo>
                    <a:pt x="15481" y="5490"/>
                    <a:pt x="15481" y="4862"/>
                    <a:pt x="15749" y="4502"/>
                  </a:cubicBezTo>
                  <a:lnTo>
                    <a:pt x="17820" y="2522"/>
                  </a:lnTo>
                  <a:cubicBezTo>
                    <a:pt x="16109" y="1171"/>
                    <a:pt x="14130" y="271"/>
                    <a:pt x="11881" y="0"/>
                  </a:cubicBezTo>
                  <a:lnTo>
                    <a:pt x="11881" y="2971"/>
                  </a:lnTo>
                  <a:cubicBezTo>
                    <a:pt x="11881" y="3511"/>
                    <a:pt x="11430" y="3962"/>
                    <a:pt x="10799" y="3962"/>
                  </a:cubicBezTo>
                  <a:cubicBezTo>
                    <a:pt x="10259" y="3962"/>
                    <a:pt x="9810" y="3511"/>
                    <a:pt x="9810" y="2971"/>
                  </a:cubicBezTo>
                  <a:lnTo>
                    <a:pt x="981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458" name="Google Shape;6458;p44"/>
          <p:cNvGrpSpPr/>
          <p:nvPr/>
        </p:nvGrpSpPr>
        <p:grpSpPr>
          <a:xfrm>
            <a:off x="6197141" y="8253336"/>
            <a:ext cx="799458" cy="879826"/>
            <a:chOff x="0" y="0"/>
            <a:chExt cx="799457" cy="879825"/>
          </a:xfrm>
        </p:grpSpPr>
        <p:sp>
          <p:nvSpPr>
            <p:cNvPr id="6459" name="Google Shape;6459;p44"/>
            <p:cNvSpPr/>
            <p:nvPr/>
          </p:nvSpPr>
          <p:spPr>
            <a:xfrm>
              <a:off x="422064" y="565425"/>
              <a:ext cx="53915" cy="105595"/>
            </a:xfrm>
            <a:custGeom>
              <a:rect b="b" l="l" r="r" t="t"/>
              <a:pathLst>
                <a:path extrusionOk="0" h="21600" w="21600">
                  <a:moveTo>
                    <a:pt x="0" y="0"/>
                  </a:moveTo>
                  <a:lnTo>
                    <a:pt x="0" y="21600"/>
                  </a:lnTo>
                  <a:lnTo>
                    <a:pt x="11277" y="21600"/>
                  </a:lnTo>
                  <a:cubicBezTo>
                    <a:pt x="16916" y="21600"/>
                    <a:pt x="21600" y="19193"/>
                    <a:pt x="21600" y="15842"/>
                  </a:cubicBezTo>
                  <a:lnTo>
                    <a:pt x="21600" y="5286"/>
                  </a:lnTo>
                  <a:cubicBezTo>
                    <a:pt x="21600" y="2407"/>
                    <a:pt x="16916" y="0"/>
                    <a:pt x="1127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60" name="Google Shape;6460;p44"/>
            <p:cNvSpPr/>
            <p:nvPr/>
          </p:nvSpPr>
          <p:spPr>
            <a:xfrm>
              <a:off x="318779" y="408226"/>
              <a:ext cx="53989" cy="105595"/>
            </a:xfrm>
            <a:custGeom>
              <a:rect b="b" l="l" r="r" t="t"/>
              <a:pathLst>
                <a:path extrusionOk="0" h="21600" w="21600">
                  <a:moveTo>
                    <a:pt x="11262" y="0"/>
                  </a:moveTo>
                  <a:cubicBezTo>
                    <a:pt x="5631" y="0"/>
                    <a:pt x="0" y="2407"/>
                    <a:pt x="0" y="5758"/>
                  </a:cubicBezTo>
                  <a:lnTo>
                    <a:pt x="0" y="16314"/>
                  </a:lnTo>
                  <a:cubicBezTo>
                    <a:pt x="0" y="19193"/>
                    <a:pt x="5631" y="21600"/>
                    <a:pt x="11262"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61" name="Google Shape;6461;p44"/>
            <p:cNvSpPr/>
            <p:nvPr/>
          </p:nvSpPr>
          <p:spPr>
            <a:xfrm>
              <a:off x="0" y="0"/>
              <a:ext cx="799457" cy="879825"/>
            </a:xfrm>
            <a:custGeom>
              <a:rect b="b" l="l" r="r" t="t"/>
              <a:pathLst>
                <a:path extrusionOk="0" h="21600" w="21460">
                  <a:moveTo>
                    <a:pt x="12841" y="1210"/>
                  </a:moveTo>
                  <a:cubicBezTo>
                    <a:pt x="13658" y="1210"/>
                    <a:pt x="14288" y="1786"/>
                    <a:pt x="14288" y="2477"/>
                  </a:cubicBezTo>
                  <a:cubicBezTo>
                    <a:pt x="14288" y="3227"/>
                    <a:pt x="13658" y="3803"/>
                    <a:pt x="12841" y="3803"/>
                  </a:cubicBezTo>
                  <a:lnTo>
                    <a:pt x="12841" y="3112"/>
                  </a:lnTo>
                  <a:cubicBezTo>
                    <a:pt x="12841" y="2766"/>
                    <a:pt x="12525" y="2477"/>
                    <a:pt x="12147" y="2477"/>
                  </a:cubicBezTo>
                  <a:lnTo>
                    <a:pt x="9377" y="2477"/>
                  </a:lnTo>
                  <a:cubicBezTo>
                    <a:pt x="8999" y="2477"/>
                    <a:pt x="8683" y="2766"/>
                    <a:pt x="8683" y="3112"/>
                  </a:cubicBezTo>
                  <a:lnTo>
                    <a:pt x="8683" y="3803"/>
                  </a:lnTo>
                  <a:cubicBezTo>
                    <a:pt x="7866" y="3687"/>
                    <a:pt x="7236" y="3112"/>
                    <a:pt x="7236" y="2477"/>
                  </a:cubicBezTo>
                  <a:cubicBezTo>
                    <a:pt x="7236" y="1786"/>
                    <a:pt x="7866" y="1210"/>
                    <a:pt x="8683" y="1210"/>
                  </a:cubicBezTo>
                  <a:close/>
                  <a:moveTo>
                    <a:pt x="10698" y="7547"/>
                  </a:moveTo>
                  <a:cubicBezTo>
                    <a:pt x="11140" y="7547"/>
                    <a:pt x="11456" y="7834"/>
                    <a:pt x="11456" y="8179"/>
                  </a:cubicBezTo>
                  <a:lnTo>
                    <a:pt x="11456" y="8814"/>
                  </a:lnTo>
                  <a:lnTo>
                    <a:pt x="12147" y="8814"/>
                  </a:lnTo>
                  <a:cubicBezTo>
                    <a:pt x="13345" y="8814"/>
                    <a:pt x="14162" y="9677"/>
                    <a:pt x="14162" y="10713"/>
                  </a:cubicBezTo>
                  <a:cubicBezTo>
                    <a:pt x="14162" y="11059"/>
                    <a:pt x="13848" y="11348"/>
                    <a:pt x="13470" y="11348"/>
                  </a:cubicBezTo>
                  <a:cubicBezTo>
                    <a:pt x="13093" y="11348"/>
                    <a:pt x="12777" y="11059"/>
                    <a:pt x="12777" y="10713"/>
                  </a:cubicBezTo>
                  <a:cubicBezTo>
                    <a:pt x="12777" y="10311"/>
                    <a:pt x="12463" y="10022"/>
                    <a:pt x="12085" y="10022"/>
                  </a:cubicBezTo>
                  <a:lnTo>
                    <a:pt x="11330" y="10022"/>
                  </a:lnTo>
                  <a:lnTo>
                    <a:pt x="11330" y="12556"/>
                  </a:lnTo>
                  <a:lnTo>
                    <a:pt x="12085" y="12556"/>
                  </a:lnTo>
                  <a:cubicBezTo>
                    <a:pt x="13219" y="12556"/>
                    <a:pt x="14100" y="13421"/>
                    <a:pt x="14100" y="14457"/>
                  </a:cubicBezTo>
                  <a:lnTo>
                    <a:pt x="14100" y="15724"/>
                  </a:lnTo>
                  <a:cubicBezTo>
                    <a:pt x="14100" y="16819"/>
                    <a:pt x="13155" y="17626"/>
                    <a:pt x="12085" y="17626"/>
                  </a:cubicBezTo>
                  <a:lnTo>
                    <a:pt x="11330" y="17626"/>
                  </a:lnTo>
                  <a:lnTo>
                    <a:pt x="11330" y="18258"/>
                  </a:lnTo>
                  <a:cubicBezTo>
                    <a:pt x="11330" y="18604"/>
                    <a:pt x="11014" y="18892"/>
                    <a:pt x="10636" y="18892"/>
                  </a:cubicBezTo>
                  <a:cubicBezTo>
                    <a:pt x="10258" y="18892"/>
                    <a:pt x="9942" y="18604"/>
                    <a:pt x="9942" y="18258"/>
                  </a:cubicBezTo>
                  <a:lnTo>
                    <a:pt x="9942" y="17741"/>
                  </a:lnTo>
                  <a:lnTo>
                    <a:pt x="9187" y="17741"/>
                  </a:lnTo>
                  <a:cubicBezTo>
                    <a:pt x="8053" y="17741"/>
                    <a:pt x="7172" y="16876"/>
                    <a:pt x="7172" y="15839"/>
                  </a:cubicBezTo>
                  <a:cubicBezTo>
                    <a:pt x="7172" y="15494"/>
                    <a:pt x="7488" y="15207"/>
                    <a:pt x="7866" y="15207"/>
                  </a:cubicBezTo>
                  <a:cubicBezTo>
                    <a:pt x="8243" y="15207"/>
                    <a:pt x="8557" y="15494"/>
                    <a:pt x="8557" y="15839"/>
                  </a:cubicBezTo>
                  <a:cubicBezTo>
                    <a:pt x="8557" y="16243"/>
                    <a:pt x="8935" y="16530"/>
                    <a:pt x="9313" y="16530"/>
                  </a:cubicBezTo>
                  <a:lnTo>
                    <a:pt x="10006" y="16530"/>
                  </a:lnTo>
                  <a:lnTo>
                    <a:pt x="10006" y="13940"/>
                  </a:lnTo>
                  <a:lnTo>
                    <a:pt x="9313" y="13940"/>
                  </a:lnTo>
                  <a:lnTo>
                    <a:pt x="9313" y="13881"/>
                  </a:lnTo>
                  <a:cubicBezTo>
                    <a:pt x="8117" y="13881"/>
                    <a:pt x="7236" y="13017"/>
                    <a:pt x="7236" y="11980"/>
                  </a:cubicBezTo>
                  <a:lnTo>
                    <a:pt x="7236" y="10713"/>
                  </a:lnTo>
                  <a:cubicBezTo>
                    <a:pt x="7236" y="9620"/>
                    <a:pt x="8179" y="8814"/>
                    <a:pt x="9313" y="8814"/>
                  </a:cubicBezTo>
                  <a:lnTo>
                    <a:pt x="10006" y="8814"/>
                  </a:lnTo>
                  <a:lnTo>
                    <a:pt x="10006" y="8179"/>
                  </a:lnTo>
                  <a:cubicBezTo>
                    <a:pt x="10006" y="7834"/>
                    <a:pt x="10320" y="7547"/>
                    <a:pt x="10698" y="7547"/>
                  </a:cubicBezTo>
                  <a:close/>
                  <a:moveTo>
                    <a:pt x="8683" y="0"/>
                  </a:moveTo>
                  <a:cubicBezTo>
                    <a:pt x="7172" y="0"/>
                    <a:pt x="5913" y="1210"/>
                    <a:pt x="5913" y="2536"/>
                  </a:cubicBezTo>
                  <a:cubicBezTo>
                    <a:pt x="5913" y="3918"/>
                    <a:pt x="7172" y="5070"/>
                    <a:pt x="8683" y="5070"/>
                  </a:cubicBezTo>
                  <a:lnTo>
                    <a:pt x="8683" y="5300"/>
                  </a:lnTo>
                  <a:cubicBezTo>
                    <a:pt x="7488" y="5530"/>
                    <a:pt x="6480" y="5991"/>
                    <a:pt x="5535" y="6567"/>
                  </a:cubicBezTo>
                  <a:lnTo>
                    <a:pt x="4591" y="5587"/>
                  </a:lnTo>
                  <a:lnTo>
                    <a:pt x="5095" y="5126"/>
                  </a:lnTo>
                  <a:cubicBezTo>
                    <a:pt x="5347" y="4954"/>
                    <a:pt x="5347" y="4494"/>
                    <a:pt x="5157" y="4263"/>
                  </a:cubicBezTo>
                  <a:lnTo>
                    <a:pt x="3330" y="2362"/>
                  </a:lnTo>
                  <a:cubicBezTo>
                    <a:pt x="3188" y="2199"/>
                    <a:pt x="2986" y="2130"/>
                    <a:pt x="2792" y="2130"/>
                  </a:cubicBezTo>
                  <a:cubicBezTo>
                    <a:pt x="2642" y="2130"/>
                    <a:pt x="2497" y="2172"/>
                    <a:pt x="2387" y="2247"/>
                  </a:cubicBezTo>
                  <a:lnTo>
                    <a:pt x="246" y="3918"/>
                  </a:lnTo>
                  <a:cubicBezTo>
                    <a:pt x="-70" y="4148"/>
                    <a:pt x="-70" y="4550"/>
                    <a:pt x="182" y="4781"/>
                  </a:cubicBezTo>
                  <a:lnTo>
                    <a:pt x="2009" y="6739"/>
                  </a:lnTo>
                  <a:cubicBezTo>
                    <a:pt x="2109" y="6892"/>
                    <a:pt x="2295" y="6964"/>
                    <a:pt x="2487" y="6964"/>
                  </a:cubicBezTo>
                  <a:cubicBezTo>
                    <a:pt x="2658" y="6964"/>
                    <a:pt x="2834" y="6905"/>
                    <a:pt x="2952" y="6797"/>
                  </a:cubicBezTo>
                  <a:lnTo>
                    <a:pt x="3456" y="6393"/>
                  </a:lnTo>
                  <a:lnTo>
                    <a:pt x="4402" y="7373"/>
                  </a:lnTo>
                  <a:cubicBezTo>
                    <a:pt x="2764" y="8870"/>
                    <a:pt x="1757" y="10944"/>
                    <a:pt x="1757" y="13249"/>
                  </a:cubicBezTo>
                  <a:cubicBezTo>
                    <a:pt x="1757" y="17797"/>
                    <a:pt x="5787" y="21600"/>
                    <a:pt x="10698" y="21600"/>
                  </a:cubicBezTo>
                  <a:cubicBezTo>
                    <a:pt x="15673" y="21600"/>
                    <a:pt x="19705" y="17913"/>
                    <a:pt x="19705" y="13249"/>
                  </a:cubicBezTo>
                  <a:cubicBezTo>
                    <a:pt x="19705" y="10944"/>
                    <a:pt x="18698" y="8870"/>
                    <a:pt x="16997" y="7373"/>
                  </a:cubicBezTo>
                  <a:lnTo>
                    <a:pt x="17942" y="6393"/>
                  </a:lnTo>
                  <a:lnTo>
                    <a:pt x="18508" y="6797"/>
                  </a:lnTo>
                  <a:cubicBezTo>
                    <a:pt x="18656" y="6905"/>
                    <a:pt x="18820" y="6964"/>
                    <a:pt x="18975" y="6964"/>
                  </a:cubicBezTo>
                  <a:cubicBezTo>
                    <a:pt x="19151" y="6964"/>
                    <a:pt x="19319" y="6892"/>
                    <a:pt x="19453" y="6739"/>
                  </a:cubicBezTo>
                  <a:lnTo>
                    <a:pt x="21278" y="4781"/>
                  </a:lnTo>
                  <a:cubicBezTo>
                    <a:pt x="21530" y="4494"/>
                    <a:pt x="21530" y="4148"/>
                    <a:pt x="21216" y="3918"/>
                  </a:cubicBezTo>
                  <a:lnTo>
                    <a:pt x="19075" y="2247"/>
                  </a:lnTo>
                  <a:cubicBezTo>
                    <a:pt x="18937" y="2172"/>
                    <a:pt x="18788" y="2130"/>
                    <a:pt x="18642" y="2130"/>
                  </a:cubicBezTo>
                  <a:cubicBezTo>
                    <a:pt x="18454" y="2130"/>
                    <a:pt x="18272" y="2199"/>
                    <a:pt x="18130" y="2362"/>
                  </a:cubicBezTo>
                  <a:lnTo>
                    <a:pt x="16303" y="4263"/>
                  </a:lnTo>
                  <a:cubicBezTo>
                    <a:pt x="16051" y="4550"/>
                    <a:pt x="16051" y="4954"/>
                    <a:pt x="16367" y="5126"/>
                  </a:cubicBezTo>
                  <a:lnTo>
                    <a:pt x="16933" y="5587"/>
                  </a:lnTo>
                  <a:lnTo>
                    <a:pt x="15989" y="6567"/>
                  </a:lnTo>
                  <a:cubicBezTo>
                    <a:pt x="15044" y="5932"/>
                    <a:pt x="14036" y="5530"/>
                    <a:pt x="12841" y="5300"/>
                  </a:cubicBezTo>
                  <a:lnTo>
                    <a:pt x="12841" y="5070"/>
                  </a:lnTo>
                  <a:cubicBezTo>
                    <a:pt x="14352" y="5070"/>
                    <a:pt x="15611" y="3918"/>
                    <a:pt x="15611" y="2536"/>
                  </a:cubicBezTo>
                  <a:cubicBezTo>
                    <a:pt x="15611" y="1210"/>
                    <a:pt x="14352" y="0"/>
                    <a:pt x="1284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462" name="Google Shape;6462;p44"/>
          <p:cNvGrpSpPr/>
          <p:nvPr/>
        </p:nvGrpSpPr>
        <p:grpSpPr>
          <a:xfrm>
            <a:off x="6153527" y="9322602"/>
            <a:ext cx="886753" cy="879752"/>
            <a:chOff x="74" y="74"/>
            <a:chExt cx="886751" cy="879751"/>
          </a:xfrm>
        </p:grpSpPr>
        <p:sp>
          <p:nvSpPr>
            <p:cNvPr id="6463" name="Google Shape;6463;p44"/>
            <p:cNvSpPr/>
            <p:nvPr/>
          </p:nvSpPr>
          <p:spPr>
            <a:xfrm>
              <a:off x="370695" y="74"/>
              <a:ext cx="152509" cy="152434"/>
            </a:xfrm>
            <a:custGeom>
              <a:rect b="b" l="l" r="r" t="t"/>
              <a:pathLst>
                <a:path extrusionOk="0" h="21600" w="21600">
                  <a:moveTo>
                    <a:pt x="10631" y="0"/>
                  </a:moveTo>
                  <a:cubicBezTo>
                    <a:pt x="4651" y="0"/>
                    <a:pt x="0" y="4653"/>
                    <a:pt x="0" y="10636"/>
                  </a:cubicBezTo>
                  <a:cubicBezTo>
                    <a:pt x="0" y="16619"/>
                    <a:pt x="4651" y="21600"/>
                    <a:pt x="10631" y="21600"/>
                  </a:cubicBezTo>
                  <a:cubicBezTo>
                    <a:pt x="16622" y="21600"/>
                    <a:pt x="21600" y="16619"/>
                    <a:pt x="21600" y="10636"/>
                  </a:cubicBezTo>
                  <a:cubicBezTo>
                    <a:pt x="21600" y="4653"/>
                    <a:pt x="16622" y="0"/>
                    <a:pt x="106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64" name="Google Shape;6464;p44"/>
            <p:cNvSpPr/>
            <p:nvPr/>
          </p:nvSpPr>
          <p:spPr>
            <a:xfrm>
              <a:off x="74" y="326164"/>
              <a:ext cx="886751" cy="553661"/>
            </a:xfrm>
            <a:custGeom>
              <a:rect b="b" l="l" r="r" t="t"/>
              <a:pathLst>
                <a:path extrusionOk="0" h="21600" w="21600">
                  <a:moveTo>
                    <a:pt x="6343" y="0"/>
                  </a:moveTo>
                  <a:cubicBezTo>
                    <a:pt x="3942" y="915"/>
                    <a:pt x="2570" y="2379"/>
                    <a:pt x="2570" y="4303"/>
                  </a:cubicBezTo>
                  <a:cubicBezTo>
                    <a:pt x="2570" y="6133"/>
                    <a:pt x="3771" y="7414"/>
                    <a:pt x="5600" y="8329"/>
                  </a:cubicBezTo>
                  <a:lnTo>
                    <a:pt x="3428" y="15560"/>
                  </a:lnTo>
                  <a:lnTo>
                    <a:pt x="3200" y="15560"/>
                  </a:lnTo>
                  <a:cubicBezTo>
                    <a:pt x="1428" y="15560"/>
                    <a:pt x="0" y="16748"/>
                    <a:pt x="0" y="18489"/>
                  </a:cubicBezTo>
                  <a:cubicBezTo>
                    <a:pt x="0" y="20226"/>
                    <a:pt x="1371" y="21507"/>
                    <a:pt x="3200" y="21507"/>
                  </a:cubicBezTo>
                  <a:cubicBezTo>
                    <a:pt x="5084" y="21507"/>
                    <a:pt x="6343" y="20226"/>
                    <a:pt x="6343" y="18489"/>
                  </a:cubicBezTo>
                  <a:cubicBezTo>
                    <a:pt x="6343" y="17390"/>
                    <a:pt x="5714" y="16292"/>
                    <a:pt x="4742" y="15833"/>
                  </a:cubicBezTo>
                  <a:lnTo>
                    <a:pt x="6857" y="8785"/>
                  </a:lnTo>
                  <a:cubicBezTo>
                    <a:pt x="7885" y="9151"/>
                    <a:pt x="9028" y="9244"/>
                    <a:pt x="10171" y="9334"/>
                  </a:cubicBezTo>
                  <a:lnTo>
                    <a:pt x="10171" y="15650"/>
                  </a:lnTo>
                  <a:cubicBezTo>
                    <a:pt x="8629" y="15833"/>
                    <a:pt x="7656" y="17114"/>
                    <a:pt x="7656" y="18579"/>
                  </a:cubicBezTo>
                  <a:cubicBezTo>
                    <a:pt x="7656" y="20319"/>
                    <a:pt x="9028" y="21600"/>
                    <a:pt x="10800" y="21600"/>
                  </a:cubicBezTo>
                  <a:cubicBezTo>
                    <a:pt x="12572" y="21600"/>
                    <a:pt x="13943" y="20319"/>
                    <a:pt x="13943" y="18579"/>
                  </a:cubicBezTo>
                  <a:cubicBezTo>
                    <a:pt x="13943" y="17114"/>
                    <a:pt x="12857" y="15833"/>
                    <a:pt x="11429" y="15650"/>
                  </a:cubicBezTo>
                  <a:lnTo>
                    <a:pt x="11429" y="9334"/>
                  </a:lnTo>
                  <a:cubicBezTo>
                    <a:pt x="12572" y="9334"/>
                    <a:pt x="13715" y="9151"/>
                    <a:pt x="14743" y="8785"/>
                  </a:cubicBezTo>
                  <a:lnTo>
                    <a:pt x="16858" y="15833"/>
                  </a:lnTo>
                  <a:cubicBezTo>
                    <a:pt x="15886" y="16292"/>
                    <a:pt x="15201" y="17390"/>
                    <a:pt x="15201" y="18489"/>
                  </a:cubicBezTo>
                  <a:cubicBezTo>
                    <a:pt x="15201" y="20226"/>
                    <a:pt x="16572" y="21507"/>
                    <a:pt x="18344" y="21507"/>
                  </a:cubicBezTo>
                  <a:cubicBezTo>
                    <a:pt x="20172" y="21507"/>
                    <a:pt x="21600" y="20226"/>
                    <a:pt x="21600" y="18489"/>
                  </a:cubicBezTo>
                  <a:cubicBezTo>
                    <a:pt x="21600" y="16748"/>
                    <a:pt x="20172" y="15560"/>
                    <a:pt x="18400" y="15560"/>
                  </a:cubicBezTo>
                  <a:lnTo>
                    <a:pt x="18172" y="15560"/>
                  </a:lnTo>
                  <a:lnTo>
                    <a:pt x="16000" y="8329"/>
                  </a:lnTo>
                  <a:cubicBezTo>
                    <a:pt x="17829" y="7504"/>
                    <a:pt x="19030" y="6133"/>
                    <a:pt x="19030" y="4303"/>
                  </a:cubicBezTo>
                  <a:cubicBezTo>
                    <a:pt x="19030" y="2379"/>
                    <a:pt x="17658" y="915"/>
                    <a:pt x="15201" y="0"/>
                  </a:cubicBezTo>
                  <a:lnTo>
                    <a:pt x="15201" y="4210"/>
                  </a:lnTo>
                  <a:cubicBezTo>
                    <a:pt x="15201" y="4759"/>
                    <a:pt x="14914" y="5218"/>
                    <a:pt x="14571" y="5218"/>
                  </a:cubicBezTo>
                  <a:lnTo>
                    <a:pt x="7029" y="5218"/>
                  </a:lnTo>
                  <a:cubicBezTo>
                    <a:pt x="6628" y="5218"/>
                    <a:pt x="6343" y="4759"/>
                    <a:pt x="6343" y="4210"/>
                  </a:cubicBezTo>
                  <a:lnTo>
                    <a:pt x="634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65" name="Google Shape;6465;p44"/>
            <p:cNvSpPr/>
            <p:nvPr/>
          </p:nvSpPr>
          <p:spPr>
            <a:xfrm>
              <a:off x="316781" y="204187"/>
              <a:ext cx="258028" cy="206423"/>
            </a:xfrm>
            <a:custGeom>
              <a:rect b="b" l="l" r="r" t="t"/>
              <a:pathLst>
                <a:path extrusionOk="0" h="21600" w="21600">
                  <a:moveTo>
                    <a:pt x="10797" y="0"/>
                  </a:moveTo>
                  <a:cubicBezTo>
                    <a:pt x="4906" y="0"/>
                    <a:pt x="0" y="5891"/>
                    <a:pt x="0" y="13496"/>
                  </a:cubicBezTo>
                  <a:lnTo>
                    <a:pt x="0" y="21600"/>
                  </a:lnTo>
                  <a:lnTo>
                    <a:pt x="21600" y="21600"/>
                  </a:lnTo>
                  <a:lnTo>
                    <a:pt x="21600" y="13496"/>
                  </a:lnTo>
                  <a:cubicBezTo>
                    <a:pt x="21600" y="6132"/>
                    <a:pt x="16694"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466" name="Google Shape;6466;p44"/>
          <p:cNvGrpSpPr/>
          <p:nvPr/>
        </p:nvGrpSpPr>
        <p:grpSpPr>
          <a:xfrm>
            <a:off x="11761167" y="7141923"/>
            <a:ext cx="882058" cy="882058"/>
            <a:chOff x="74" y="74"/>
            <a:chExt cx="882057" cy="882057"/>
          </a:xfrm>
        </p:grpSpPr>
        <p:sp>
          <p:nvSpPr>
            <p:cNvPr id="6467" name="Google Shape;6467;p44"/>
            <p:cNvSpPr/>
            <p:nvPr/>
          </p:nvSpPr>
          <p:spPr>
            <a:xfrm>
              <a:off x="335546" y="335546"/>
              <a:ext cx="206422" cy="204114"/>
            </a:xfrm>
            <a:custGeom>
              <a:rect b="b" l="l" r="r" t="t"/>
              <a:pathLst>
                <a:path extrusionOk="0" h="21600" w="21600">
                  <a:moveTo>
                    <a:pt x="10800" y="0"/>
                  </a:moveTo>
                  <a:cubicBezTo>
                    <a:pt x="4909" y="0"/>
                    <a:pt x="0" y="4965"/>
                    <a:pt x="0" y="10670"/>
                  </a:cubicBezTo>
                  <a:cubicBezTo>
                    <a:pt x="0" y="16635"/>
                    <a:pt x="4909" y="21600"/>
                    <a:pt x="10800" y="21600"/>
                  </a:cubicBezTo>
                  <a:cubicBezTo>
                    <a:pt x="16691" y="21600"/>
                    <a:pt x="21600" y="16635"/>
                    <a:pt x="21600" y="10670"/>
                  </a:cubicBezTo>
                  <a:cubicBezTo>
                    <a:pt x="21600" y="4965"/>
                    <a:pt x="1669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68" name="Google Shape;6468;p44"/>
            <p:cNvSpPr/>
            <p:nvPr/>
          </p:nvSpPr>
          <p:spPr>
            <a:xfrm>
              <a:off x="100902" y="74"/>
              <a:ext cx="258102" cy="258028"/>
            </a:xfrm>
            <a:custGeom>
              <a:rect b="b" l="l" r="r" t="t"/>
              <a:pathLst>
                <a:path extrusionOk="0" h="21600" w="21600">
                  <a:moveTo>
                    <a:pt x="10800" y="0"/>
                  </a:moveTo>
                  <a:cubicBezTo>
                    <a:pt x="4911" y="0"/>
                    <a:pt x="0" y="4906"/>
                    <a:pt x="0" y="10797"/>
                  </a:cubicBezTo>
                  <a:cubicBezTo>
                    <a:pt x="0" y="16688"/>
                    <a:pt x="4911" y="21600"/>
                    <a:pt x="10800" y="21600"/>
                  </a:cubicBezTo>
                  <a:cubicBezTo>
                    <a:pt x="17082" y="21600"/>
                    <a:pt x="21600" y="16688"/>
                    <a:pt x="21600" y="10797"/>
                  </a:cubicBezTo>
                  <a:cubicBezTo>
                    <a:pt x="21600" y="4906"/>
                    <a:pt x="16689"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69" name="Google Shape;6469;p44"/>
            <p:cNvSpPr/>
            <p:nvPr/>
          </p:nvSpPr>
          <p:spPr>
            <a:xfrm>
              <a:off x="516202" y="74"/>
              <a:ext cx="258027" cy="258028"/>
            </a:xfrm>
            <a:custGeom>
              <a:rect b="b" l="l" r="r" t="t"/>
              <a:pathLst>
                <a:path extrusionOk="0" h="21600" w="21600">
                  <a:moveTo>
                    <a:pt x="10797" y="0"/>
                  </a:moveTo>
                  <a:cubicBezTo>
                    <a:pt x="4906" y="0"/>
                    <a:pt x="0" y="4906"/>
                    <a:pt x="0" y="10797"/>
                  </a:cubicBezTo>
                  <a:cubicBezTo>
                    <a:pt x="0" y="16688"/>
                    <a:pt x="4906" y="21600"/>
                    <a:pt x="10797" y="21600"/>
                  </a:cubicBezTo>
                  <a:cubicBezTo>
                    <a:pt x="16694" y="21600"/>
                    <a:pt x="21600" y="16688"/>
                    <a:pt x="21600" y="10797"/>
                  </a:cubicBezTo>
                  <a:cubicBezTo>
                    <a:pt x="21600" y="4906"/>
                    <a:pt x="16694"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70" name="Google Shape;6470;p44"/>
            <p:cNvSpPr/>
            <p:nvPr/>
          </p:nvSpPr>
          <p:spPr>
            <a:xfrm>
              <a:off x="373077" y="579498"/>
              <a:ext cx="124360" cy="75064"/>
            </a:xfrm>
            <a:custGeom>
              <a:rect b="b" l="l" r="r" t="t"/>
              <a:pathLst>
                <a:path extrusionOk="0" h="21600" w="21600">
                  <a:moveTo>
                    <a:pt x="0" y="0"/>
                  </a:moveTo>
                  <a:lnTo>
                    <a:pt x="10994" y="21600"/>
                  </a:lnTo>
                  <a:lnTo>
                    <a:pt x="21600" y="0"/>
                  </a:lnTo>
                  <a:cubicBezTo>
                    <a:pt x="18742" y="2700"/>
                    <a:pt x="15081" y="3386"/>
                    <a:pt x="10994" y="3386"/>
                  </a:cubicBezTo>
                  <a:cubicBezTo>
                    <a:pt x="7334" y="3386"/>
                    <a:pt x="3660" y="203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71" name="Google Shape;6471;p44"/>
            <p:cNvSpPr/>
            <p:nvPr/>
          </p:nvSpPr>
          <p:spPr>
            <a:xfrm>
              <a:off x="206495" y="563116"/>
              <a:ext cx="208806" cy="316707"/>
            </a:xfrm>
            <a:custGeom>
              <a:rect b="b" l="l" r="r" t="t"/>
              <a:pathLst>
                <a:path extrusionOk="0" h="21600" w="21600">
                  <a:moveTo>
                    <a:pt x="9706" y="0"/>
                  </a:moveTo>
                  <a:cubicBezTo>
                    <a:pt x="3644" y="3037"/>
                    <a:pt x="0" y="7679"/>
                    <a:pt x="0" y="12641"/>
                  </a:cubicBezTo>
                  <a:lnTo>
                    <a:pt x="0" y="19838"/>
                  </a:lnTo>
                  <a:cubicBezTo>
                    <a:pt x="0" y="20798"/>
                    <a:pt x="1209" y="21600"/>
                    <a:pt x="2912" y="21600"/>
                  </a:cubicBezTo>
                  <a:lnTo>
                    <a:pt x="21600" y="21600"/>
                  </a:lnTo>
                  <a:lnTo>
                    <a:pt x="21600" y="9599"/>
                  </a:lnTo>
                  <a:lnTo>
                    <a:pt x="970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72" name="Google Shape;6472;p44"/>
            <p:cNvSpPr/>
            <p:nvPr/>
          </p:nvSpPr>
          <p:spPr>
            <a:xfrm>
              <a:off x="464596" y="565424"/>
              <a:ext cx="208731" cy="316707"/>
            </a:xfrm>
            <a:custGeom>
              <a:rect b="b" l="l" r="r" t="t"/>
              <a:pathLst>
                <a:path extrusionOk="0" h="21600" w="21600">
                  <a:moveTo>
                    <a:pt x="11890" y="0"/>
                  </a:moveTo>
                  <a:lnTo>
                    <a:pt x="0" y="9599"/>
                  </a:lnTo>
                  <a:lnTo>
                    <a:pt x="0" y="21600"/>
                  </a:lnTo>
                  <a:lnTo>
                    <a:pt x="18934" y="21600"/>
                  </a:lnTo>
                  <a:cubicBezTo>
                    <a:pt x="20390" y="21600"/>
                    <a:pt x="21600" y="20803"/>
                    <a:pt x="21600" y="19843"/>
                  </a:cubicBezTo>
                  <a:lnTo>
                    <a:pt x="21600" y="12641"/>
                  </a:lnTo>
                  <a:cubicBezTo>
                    <a:pt x="21361" y="7522"/>
                    <a:pt x="17716" y="2880"/>
                    <a:pt x="1189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73" name="Google Shape;6473;p44"/>
            <p:cNvSpPr/>
            <p:nvPr/>
          </p:nvSpPr>
          <p:spPr>
            <a:xfrm>
              <a:off x="471596" y="248718"/>
              <a:ext cx="410535" cy="323781"/>
            </a:xfrm>
            <a:custGeom>
              <a:rect b="b" l="l" r="r" t="t"/>
              <a:pathLst>
                <a:path extrusionOk="0" h="21600" w="21600">
                  <a:moveTo>
                    <a:pt x="14442" y="7511"/>
                  </a:moveTo>
                  <a:cubicBezTo>
                    <a:pt x="15308" y="7511"/>
                    <a:pt x="15923" y="8296"/>
                    <a:pt x="15923" y="9235"/>
                  </a:cubicBezTo>
                  <a:cubicBezTo>
                    <a:pt x="15923" y="10174"/>
                    <a:pt x="15308" y="10954"/>
                    <a:pt x="14442" y="10954"/>
                  </a:cubicBezTo>
                  <a:lnTo>
                    <a:pt x="11727" y="10954"/>
                  </a:lnTo>
                  <a:cubicBezTo>
                    <a:pt x="10986" y="10954"/>
                    <a:pt x="10367" y="10174"/>
                    <a:pt x="10367" y="9235"/>
                  </a:cubicBezTo>
                  <a:cubicBezTo>
                    <a:pt x="10367" y="8296"/>
                    <a:pt x="10986" y="7511"/>
                    <a:pt x="11727" y="7511"/>
                  </a:cubicBezTo>
                  <a:close/>
                  <a:moveTo>
                    <a:pt x="16170" y="0"/>
                  </a:moveTo>
                  <a:cubicBezTo>
                    <a:pt x="14442" y="2663"/>
                    <a:pt x="11973" y="4228"/>
                    <a:pt x="9133" y="4228"/>
                  </a:cubicBezTo>
                  <a:cubicBezTo>
                    <a:pt x="6296" y="4228"/>
                    <a:pt x="3828" y="2504"/>
                    <a:pt x="2100" y="313"/>
                  </a:cubicBezTo>
                  <a:cubicBezTo>
                    <a:pt x="1360" y="1098"/>
                    <a:pt x="619" y="1878"/>
                    <a:pt x="0" y="2817"/>
                  </a:cubicBezTo>
                  <a:cubicBezTo>
                    <a:pt x="3703" y="3756"/>
                    <a:pt x="6418" y="7824"/>
                    <a:pt x="6418" y="12991"/>
                  </a:cubicBezTo>
                  <a:cubicBezTo>
                    <a:pt x="6418" y="14556"/>
                    <a:pt x="6171" y="15967"/>
                    <a:pt x="5677" y="17218"/>
                  </a:cubicBezTo>
                  <a:cubicBezTo>
                    <a:pt x="7284" y="18470"/>
                    <a:pt x="8639" y="19876"/>
                    <a:pt x="9873" y="21600"/>
                  </a:cubicBezTo>
                  <a:lnTo>
                    <a:pt x="20244" y="21600"/>
                  </a:lnTo>
                  <a:cubicBezTo>
                    <a:pt x="20985" y="21600"/>
                    <a:pt x="21600" y="20815"/>
                    <a:pt x="21600" y="19876"/>
                  </a:cubicBezTo>
                  <a:lnTo>
                    <a:pt x="21600" y="12991"/>
                  </a:lnTo>
                  <a:cubicBezTo>
                    <a:pt x="21479" y="7511"/>
                    <a:pt x="19257" y="2817"/>
                    <a:pt x="161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74" name="Google Shape;6474;p44"/>
            <p:cNvSpPr/>
            <p:nvPr/>
          </p:nvSpPr>
          <p:spPr>
            <a:xfrm>
              <a:off x="74" y="246409"/>
              <a:ext cx="405844" cy="323707"/>
            </a:xfrm>
            <a:custGeom>
              <a:rect b="b" l="l" r="r" t="t"/>
              <a:pathLst>
                <a:path extrusionOk="0" h="21600" w="21600">
                  <a:moveTo>
                    <a:pt x="9611" y="7667"/>
                  </a:moveTo>
                  <a:cubicBezTo>
                    <a:pt x="10360" y="7667"/>
                    <a:pt x="10986" y="8452"/>
                    <a:pt x="10986" y="9391"/>
                  </a:cubicBezTo>
                  <a:cubicBezTo>
                    <a:pt x="10986" y="10330"/>
                    <a:pt x="10360" y="11111"/>
                    <a:pt x="9611" y="11111"/>
                  </a:cubicBezTo>
                  <a:lnTo>
                    <a:pt x="6864" y="11111"/>
                  </a:lnTo>
                  <a:cubicBezTo>
                    <a:pt x="5993" y="11111"/>
                    <a:pt x="5366" y="10330"/>
                    <a:pt x="5366" y="9391"/>
                  </a:cubicBezTo>
                  <a:cubicBezTo>
                    <a:pt x="5366" y="8452"/>
                    <a:pt x="5993" y="7667"/>
                    <a:pt x="6864" y="7667"/>
                  </a:cubicBezTo>
                  <a:close/>
                  <a:moveTo>
                    <a:pt x="5243" y="0"/>
                  </a:moveTo>
                  <a:cubicBezTo>
                    <a:pt x="2120" y="2817"/>
                    <a:pt x="0" y="7513"/>
                    <a:pt x="0" y="12676"/>
                  </a:cubicBezTo>
                  <a:lnTo>
                    <a:pt x="0" y="19568"/>
                  </a:lnTo>
                  <a:cubicBezTo>
                    <a:pt x="0" y="20820"/>
                    <a:pt x="373" y="21600"/>
                    <a:pt x="1248" y="21600"/>
                  </a:cubicBezTo>
                  <a:lnTo>
                    <a:pt x="11609" y="21600"/>
                  </a:lnTo>
                  <a:cubicBezTo>
                    <a:pt x="12734" y="19722"/>
                    <a:pt x="14109" y="18157"/>
                    <a:pt x="15857" y="17217"/>
                  </a:cubicBezTo>
                  <a:cubicBezTo>
                    <a:pt x="15358" y="15811"/>
                    <a:pt x="15108" y="14554"/>
                    <a:pt x="15108" y="12989"/>
                  </a:cubicBezTo>
                  <a:cubicBezTo>
                    <a:pt x="15108" y="7980"/>
                    <a:pt x="17855" y="3757"/>
                    <a:pt x="21600" y="2817"/>
                  </a:cubicBezTo>
                  <a:cubicBezTo>
                    <a:pt x="20974" y="1719"/>
                    <a:pt x="20225" y="939"/>
                    <a:pt x="19476" y="154"/>
                  </a:cubicBezTo>
                  <a:cubicBezTo>
                    <a:pt x="17728" y="2504"/>
                    <a:pt x="15231" y="4070"/>
                    <a:pt x="12484" y="4070"/>
                  </a:cubicBezTo>
                  <a:cubicBezTo>
                    <a:pt x="9611" y="4070"/>
                    <a:pt x="7114" y="2504"/>
                    <a:pt x="524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475" name="Google Shape;6475;p44"/>
          <p:cNvGrpSpPr/>
          <p:nvPr/>
        </p:nvGrpSpPr>
        <p:grpSpPr>
          <a:xfrm>
            <a:off x="11762357" y="8255681"/>
            <a:ext cx="879752" cy="875137"/>
            <a:chOff x="74" y="-1"/>
            <a:chExt cx="879751" cy="875135"/>
          </a:xfrm>
        </p:grpSpPr>
        <p:sp>
          <p:nvSpPr>
            <p:cNvPr id="6476" name="Google Shape;6476;p44"/>
            <p:cNvSpPr/>
            <p:nvPr/>
          </p:nvSpPr>
          <p:spPr>
            <a:xfrm>
              <a:off x="394189" y="394152"/>
              <a:ext cx="49223" cy="49298"/>
            </a:xfrm>
            <a:custGeom>
              <a:rect b="b" l="l" r="r" t="t"/>
              <a:pathLst>
                <a:path extrusionOk="0" h="21600" w="19720">
                  <a:moveTo>
                    <a:pt x="10218" y="0"/>
                  </a:moveTo>
                  <a:cubicBezTo>
                    <a:pt x="7742" y="0"/>
                    <a:pt x="5176" y="1044"/>
                    <a:pt x="2819" y="3100"/>
                  </a:cubicBezTo>
                  <a:cubicBezTo>
                    <a:pt x="-940" y="7211"/>
                    <a:pt x="-940" y="14389"/>
                    <a:pt x="2819" y="18500"/>
                  </a:cubicBezTo>
                  <a:cubicBezTo>
                    <a:pt x="4699" y="20556"/>
                    <a:pt x="7294" y="21600"/>
                    <a:pt x="9860" y="21600"/>
                  </a:cubicBezTo>
                  <a:cubicBezTo>
                    <a:pt x="12456" y="21600"/>
                    <a:pt x="15021" y="20556"/>
                    <a:pt x="16901" y="18500"/>
                  </a:cubicBezTo>
                  <a:cubicBezTo>
                    <a:pt x="20660" y="14389"/>
                    <a:pt x="20660" y="7211"/>
                    <a:pt x="16901" y="3100"/>
                  </a:cubicBezTo>
                  <a:cubicBezTo>
                    <a:pt x="15021" y="1044"/>
                    <a:pt x="12694" y="0"/>
                    <a:pt x="102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77" name="Google Shape;6477;p44"/>
            <p:cNvSpPr/>
            <p:nvPr/>
          </p:nvSpPr>
          <p:spPr>
            <a:xfrm>
              <a:off x="289768" y="290345"/>
              <a:ext cx="256334" cy="258029"/>
            </a:xfrm>
            <a:custGeom>
              <a:rect b="b" l="l" r="r" t="t"/>
              <a:pathLst>
                <a:path extrusionOk="0" h="21600" w="19665">
                  <a:moveTo>
                    <a:pt x="9990" y="4420"/>
                  </a:moveTo>
                  <a:cubicBezTo>
                    <a:pt x="11521" y="4420"/>
                    <a:pt x="13052" y="5056"/>
                    <a:pt x="14132" y="6334"/>
                  </a:cubicBezTo>
                  <a:cubicBezTo>
                    <a:pt x="16651" y="8690"/>
                    <a:pt x="16651" y="13010"/>
                    <a:pt x="14132" y="15366"/>
                  </a:cubicBezTo>
                  <a:cubicBezTo>
                    <a:pt x="13052" y="16644"/>
                    <a:pt x="11521" y="17280"/>
                    <a:pt x="9990" y="17280"/>
                  </a:cubicBezTo>
                  <a:cubicBezTo>
                    <a:pt x="8459" y="17280"/>
                    <a:pt x="6928" y="16644"/>
                    <a:pt x="5848" y="15366"/>
                  </a:cubicBezTo>
                  <a:cubicBezTo>
                    <a:pt x="3512" y="13010"/>
                    <a:pt x="3512" y="8690"/>
                    <a:pt x="5848" y="6334"/>
                  </a:cubicBezTo>
                  <a:cubicBezTo>
                    <a:pt x="6928" y="5056"/>
                    <a:pt x="8459" y="4420"/>
                    <a:pt x="9990" y="4420"/>
                  </a:cubicBezTo>
                  <a:close/>
                  <a:moveTo>
                    <a:pt x="10036" y="0"/>
                  </a:moveTo>
                  <a:cubicBezTo>
                    <a:pt x="7516" y="0"/>
                    <a:pt x="4951" y="1128"/>
                    <a:pt x="2969" y="3385"/>
                  </a:cubicBezTo>
                  <a:cubicBezTo>
                    <a:pt x="-990" y="7512"/>
                    <a:pt x="-990" y="14388"/>
                    <a:pt x="2969" y="18508"/>
                  </a:cubicBezTo>
                  <a:cubicBezTo>
                    <a:pt x="4860" y="20571"/>
                    <a:pt x="7425" y="21600"/>
                    <a:pt x="9967" y="21600"/>
                  </a:cubicBezTo>
                  <a:cubicBezTo>
                    <a:pt x="12509" y="21600"/>
                    <a:pt x="15029" y="20571"/>
                    <a:pt x="16828" y="18508"/>
                  </a:cubicBezTo>
                  <a:cubicBezTo>
                    <a:pt x="20610" y="14388"/>
                    <a:pt x="20610" y="7512"/>
                    <a:pt x="16828" y="3385"/>
                  </a:cubicBezTo>
                  <a:cubicBezTo>
                    <a:pt x="15029" y="1128"/>
                    <a:pt x="12555" y="0"/>
                    <a:pt x="100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78" name="Google Shape;6478;p44"/>
            <p:cNvSpPr/>
            <p:nvPr/>
          </p:nvSpPr>
          <p:spPr>
            <a:xfrm>
              <a:off x="527894" y="28148"/>
              <a:ext cx="351931" cy="354314"/>
            </a:xfrm>
            <a:custGeom>
              <a:rect b="b" l="l" r="r" t="t"/>
              <a:pathLst>
                <a:path extrusionOk="0" h="21600" w="21600">
                  <a:moveTo>
                    <a:pt x="16147" y="0"/>
                  </a:moveTo>
                  <a:cubicBezTo>
                    <a:pt x="15732" y="0"/>
                    <a:pt x="15334" y="145"/>
                    <a:pt x="15119" y="431"/>
                  </a:cubicBezTo>
                  <a:lnTo>
                    <a:pt x="0" y="15017"/>
                  </a:lnTo>
                  <a:cubicBezTo>
                    <a:pt x="1874" y="16447"/>
                    <a:pt x="3602" y="18735"/>
                    <a:pt x="8926" y="21600"/>
                  </a:cubicBezTo>
                  <a:lnTo>
                    <a:pt x="21024" y="12157"/>
                  </a:lnTo>
                  <a:cubicBezTo>
                    <a:pt x="21312" y="11871"/>
                    <a:pt x="21600" y="11445"/>
                    <a:pt x="21600" y="10873"/>
                  </a:cubicBezTo>
                  <a:cubicBezTo>
                    <a:pt x="21600" y="7009"/>
                    <a:pt x="19872" y="3146"/>
                    <a:pt x="17281" y="431"/>
                  </a:cubicBezTo>
                  <a:cubicBezTo>
                    <a:pt x="16993" y="145"/>
                    <a:pt x="16559" y="0"/>
                    <a:pt x="1614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79" name="Google Shape;6479;p44"/>
            <p:cNvSpPr/>
            <p:nvPr/>
          </p:nvSpPr>
          <p:spPr>
            <a:xfrm>
              <a:off x="398843" y="544277"/>
              <a:ext cx="260470" cy="305017"/>
            </a:xfrm>
            <a:custGeom>
              <a:rect b="b" l="l" r="r" t="t"/>
              <a:pathLst>
                <a:path extrusionOk="0" h="21600" w="18302">
                  <a:moveTo>
                    <a:pt x="10716" y="0"/>
                  </a:moveTo>
                  <a:cubicBezTo>
                    <a:pt x="10387" y="169"/>
                    <a:pt x="10387" y="332"/>
                    <a:pt x="10224" y="664"/>
                  </a:cubicBezTo>
                  <a:cubicBezTo>
                    <a:pt x="7880" y="2879"/>
                    <a:pt x="4495" y="4045"/>
                    <a:pt x="1230" y="4045"/>
                  </a:cubicBezTo>
                  <a:cubicBezTo>
                    <a:pt x="816" y="4045"/>
                    <a:pt x="408" y="4029"/>
                    <a:pt x="0" y="3987"/>
                  </a:cubicBezTo>
                  <a:cubicBezTo>
                    <a:pt x="2967" y="8807"/>
                    <a:pt x="7090" y="19770"/>
                    <a:pt x="7420" y="20435"/>
                  </a:cubicBezTo>
                  <a:cubicBezTo>
                    <a:pt x="7587" y="21099"/>
                    <a:pt x="8409" y="21600"/>
                    <a:pt x="9068" y="21600"/>
                  </a:cubicBezTo>
                  <a:cubicBezTo>
                    <a:pt x="9895" y="21600"/>
                    <a:pt x="10387" y="21268"/>
                    <a:pt x="10716" y="20435"/>
                  </a:cubicBezTo>
                  <a:lnTo>
                    <a:pt x="12694" y="13959"/>
                  </a:lnTo>
                  <a:lnTo>
                    <a:pt x="16650" y="13959"/>
                  </a:lnTo>
                  <a:cubicBezTo>
                    <a:pt x="21600" y="13959"/>
                    <a:pt x="14180" y="3322"/>
                    <a:pt x="107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80" name="Google Shape;6480;p44"/>
            <p:cNvSpPr/>
            <p:nvPr/>
          </p:nvSpPr>
          <p:spPr>
            <a:xfrm>
              <a:off x="579499" y="401226"/>
              <a:ext cx="267486" cy="265178"/>
            </a:xfrm>
            <a:custGeom>
              <a:rect b="b" l="l" r="r" t="t"/>
              <a:pathLst>
                <a:path extrusionOk="0" h="21600" w="21600">
                  <a:moveTo>
                    <a:pt x="1515" y="0"/>
                  </a:moveTo>
                  <a:cubicBezTo>
                    <a:pt x="1708" y="2481"/>
                    <a:pt x="1137" y="5350"/>
                    <a:pt x="0" y="7831"/>
                  </a:cubicBezTo>
                  <a:cubicBezTo>
                    <a:pt x="3788" y="11652"/>
                    <a:pt x="6819" y="15856"/>
                    <a:pt x="9285" y="21018"/>
                  </a:cubicBezTo>
                  <a:cubicBezTo>
                    <a:pt x="9411" y="21406"/>
                    <a:pt x="9826" y="21600"/>
                    <a:pt x="10313" y="21600"/>
                  </a:cubicBezTo>
                  <a:cubicBezTo>
                    <a:pt x="11269" y="21600"/>
                    <a:pt x="12508" y="20878"/>
                    <a:pt x="12508" y="19489"/>
                  </a:cubicBezTo>
                  <a:lnTo>
                    <a:pt x="12508" y="14903"/>
                  </a:lnTo>
                  <a:lnTo>
                    <a:pt x="19892" y="12611"/>
                  </a:lnTo>
                  <a:cubicBezTo>
                    <a:pt x="21029" y="12034"/>
                    <a:pt x="21600" y="11464"/>
                    <a:pt x="21600" y="10506"/>
                  </a:cubicBezTo>
                  <a:cubicBezTo>
                    <a:pt x="21600" y="9553"/>
                    <a:pt x="21029" y="8789"/>
                    <a:pt x="20085" y="8595"/>
                  </a:cubicBezTo>
                  <a:cubicBezTo>
                    <a:pt x="19135" y="8213"/>
                    <a:pt x="6819" y="3439"/>
                    <a:pt x="151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81" name="Google Shape;6481;p44"/>
            <p:cNvSpPr/>
            <p:nvPr/>
          </p:nvSpPr>
          <p:spPr>
            <a:xfrm>
              <a:off x="25756" y="523203"/>
              <a:ext cx="356705" cy="351931"/>
            </a:xfrm>
            <a:custGeom>
              <a:rect b="b" l="l" r="r" t="t"/>
              <a:pathLst>
                <a:path extrusionOk="0" h="21600" w="21466">
                  <a:moveTo>
                    <a:pt x="14973" y="0"/>
                  </a:moveTo>
                  <a:lnTo>
                    <a:pt x="287" y="14973"/>
                  </a:lnTo>
                  <a:cubicBezTo>
                    <a:pt x="-134" y="15695"/>
                    <a:pt x="-134" y="16847"/>
                    <a:pt x="570" y="17276"/>
                  </a:cubicBezTo>
                  <a:cubicBezTo>
                    <a:pt x="3393" y="20156"/>
                    <a:pt x="7063" y="21600"/>
                    <a:pt x="10877" y="21600"/>
                  </a:cubicBezTo>
                  <a:cubicBezTo>
                    <a:pt x="11441" y="21600"/>
                    <a:pt x="11867" y="21454"/>
                    <a:pt x="12149" y="21166"/>
                  </a:cubicBezTo>
                  <a:lnTo>
                    <a:pt x="21466" y="9072"/>
                  </a:lnTo>
                  <a:cubicBezTo>
                    <a:pt x="18925" y="3885"/>
                    <a:pt x="16523" y="2016"/>
                    <a:pt x="1497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82" name="Google Shape;6482;p44"/>
            <p:cNvSpPr/>
            <p:nvPr/>
          </p:nvSpPr>
          <p:spPr>
            <a:xfrm>
              <a:off x="398843" y="-1"/>
              <a:ext cx="309708" cy="251029"/>
            </a:xfrm>
            <a:custGeom>
              <a:rect b="b" l="l" r="r" t="t"/>
              <a:pathLst>
                <a:path extrusionOk="0" h="21600" w="21600">
                  <a:moveTo>
                    <a:pt x="14729" y="0"/>
                  </a:moveTo>
                  <a:cubicBezTo>
                    <a:pt x="13908" y="0"/>
                    <a:pt x="13420" y="205"/>
                    <a:pt x="13093" y="609"/>
                  </a:cubicBezTo>
                  <a:lnTo>
                    <a:pt x="0" y="20793"/>
                  </a:lnTo>
                  <a:cubicBezTo>
                    <a:pt x="467" y="20748"/>
                    <a:pt x="940" y="20722"/>
                    <a:pt x="1413" y="20722"/>
                  </a:cubicBezTo>
                  <a:cubicBezTo>
                    <a:pt x="2950" y="20722"/>
                    <a:pt x="4518" y="20985"/>
                    <a:pt x="5895" y="21600"/>
                  </a:cubicBezTo>
                  <a:cubicBezTo>
                    <a:pt x="6876" y="19985"/>
                    <a:pt x="20457" y="3633"/>
                    <a:pt x="21600" y="2223"/>
                  </a:cubicBezTo>
                  <a:cubicBezTo>
                    <a:pt x="19310" y="1012"/>
                    <a:pt x="17180" y="0"/>
                    <a:pt x="147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83" name="Google Shape;6483;p44"/>
            <p:cNvSpPr/>
            <p:nvPr/>
          </p:nvSpPr>
          <p:spPr>
            <a:xfrm>
              <a:off x="74" y="387152"/>
              <a:ext cx="251028" cy="319017"/>
            </a:xfrm>
            <a:custGeom>
              <a:rect b="b" l="l" r="r" t="t"/>
              <a:pathLst>
                <a:path extrusionOk="0" h="21600" w="21600">
                  <a:moveTo>
                    <a:pt x="20793" y="0"/>
                  </a:moveTo>
                  <a:lnTo>
                    <a:pt x="602" y="12862"/>
                  </a:lnTo>
                  <a:cubicBezTo>
                    <a:pt x="199" y="13180"/>
                    <a:pt x="0" y="13659"/>
                    <a:pt x="0" y="14294"/>
                  </a:cubicBezTo>
                  <a:cubicBezTo>
                    <a:pt x="0" y="16835"/>
                    <a:pt x="602" y="19376"/>
                    <a:pt x="2217" y="21600"/>
                  </a:cubicBezTo>
                  <a:lnTo>
                    <a:pt x="21600" y="6353"/>
                  </a:lnTo>
                  <a:cubicBezTo>
                    <a:pt x="20588" y="4286"/>
                    <a:pt x="20389" y="2062"/>
                    <a:pt x="2079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484" name="Google Shape;6484;p44"/>
          <p:cNvGrpSpPr/>
          <p:nvPr/>
        </p:nvGrpSpPr>
        <p:grpSpPr>
          <a:xfrm>
            <a:off x="11762357" y="9322565"/>
            <a:ext cx="879752" cy="879752"/>
            <a:chOff x="74" y="74"/>
            <a:chExt cx="879751" cy="879751"/>
          </a:xfrm>
        </p:grpSpPr>
        <p:sp>
          <p:nvSpPr>
            <p:cNvPr id="6485" name="Google Shape;6485;p44"/>
            <p:cNvSpPr/>
            <p:nvPr/>
          </p:nvSpPr>
          <p:spPr>
            <a:xfrm>
              <a:off x="485671" y="239336"/>
              <a:ext cx="394154" cy="462215"/>
            </a:xfrm>
            <a:custGeom>
              <a:rect b="b" l="l" r="r" t="t"/>
              <a:pathLst>
                <a:path extrusionOk="0" h="21600" w="21600">
                  <a:moveTo>
                    <a:pt x="19029" y="0"/>
                  </a:moveTo>
                  <a:lnTo>
                    <a:pt x="0" y="9650"/>
                  </a:lnTo>
                  <a:lnTo>
                    <a:pt x="16842" y="21600"/>
                  </a:lnTo>
                  <a:cubicBezTo>
                    <a:pt x="19800" y="18092"/>
                    <a:pt x="21600" y="14035"/>
                    <a:pt x="21600" y="9319"/>
                  </a:cubicBezTo>
                  <a:cubicBezTo>
                    <a:pt x="21600" y="6031"/>
                    <a:pt x="20572" y="2961"/>
                    <a:pt x="190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86" name="Google Shape;6486;p44"/>
            <p:cNvSpPr/>
            <p:nvPr/>
          </p:nvSpPr>
          <p:spPr>
            <a:xfrm>
              <a:off x="464597" y="74"/>
              <a:ext cx="340165" cy="396462"/>
            </a:xfrm>
            <a:custGeom>
              <a:rect b="b" l="l" r="r" t="t"/>
              <a:pathLst>
                <a:path extrusionOk="0" h="21600" w="21600">
                  <a:moveTo>
                    <a:pt x="0" y="0"/>
                  </a:moveTo>
                  <a:lnTo>
                    <a:pt x="0" y="21600"/>
                  </a:lnTo>
                  <a:lnTo>
                    <a:pt x="21600" y="10865"/>
                  </a:lnTo>
                  <a:cubicBezTo>
                    <a:pt x="16834" y="4731"/>
                    <a:pt x="8937" y="511"/>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87" name="Google Shape;6487;p44"/>
            <p:cNvSpPr/>
            <p:nvPr/>
          </p:nvSpPr>
          <p:spPr>
            <a:xfrm>
              <a:off x="74" y="74"/>
              <a:ext cx="762465" cy="879751"/>
            </a:xfrm>
            <a:custGeom>
              <a:rect b="b" l="l" r="r" t="t"/>
              <a:pathLst>
                <a:path extrusionOk="0" h="21600" w="21600">
                  <a:moveTo>
                    <a:pt x="11763" y="0"/>
                  </a:moveTo>
                  <a:cubicBezTo>
                    <a:pt x="5316" y="346"/>
                    <a:pt x="0" y="5127"/>
                    <a:pt x="0" y="10771"/>
                  </a:cubicBezTo>
                  <a:cubicBezTo>
                    <a:pt x="0" y="16704"/>
                    <a:pt x="5647" y="21600"/>
                    <a:pt x="12493" y="21600"/>
                  </a:cubicBezTo>
                  <a:cubicBezTo>
                    <a:pt x="16083" y="21600"/>
                    <a:pt x="19339" y="20218"/>
                    <a:pt x="21600" y="18144"/>
                  </a:cubicBezTo>
                  <a:lnTo>
                    <a:pt x="12029" y="11290"/>
                  </a:lnTo>
                  <a:cubicBezTo>
                    <a:pt x="11828" y="11231"/>
                    <a:pt x="11763" y="10944"/>
                    <a:pt x="11763" y="10771"/>
                  </a:cubicBezTo>
                  <a:lnTo>
                    <a:pt x="1176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488" name="Google Shape;6488;p44"/>
          <p:cNvGrpSpPr/>
          <p:nvPr/>
        </p:nvGrpSpPr>
        <p:grpSpPr>
          <a:xfrm>
            <a:off x="17368326" y="7143746"/>
            <a:ext cx="825838" cy="878411"/>
            <a:chOff x="74" y="74"/>
            <a:chExt cx="825836" cy="878409"/>
          </a:xfrm>
        </p:grpSpPr>
        <p:sp>
          <p:nvSpPr>
            <p:cNvPr id="6489" name="Google Shape;6489;p44"/>
            <p:cNvSpPr/>
            <p:nvPr/>
          </p:nvSpPr>
          <p:spPr>
            <a:xfrm>
              <a:off x="410608" y="74"/>
              <a:ext cx="51607" cy="131360"/>
            </a:xfrm>
            <a:custGeom>
              <a:rect b="b" l="l" r="r" t="t"/>
              <a:pathLst>
                <a:path extrusionOk="0" h="21600" w="21600">
                  <a:moveTo>
                    <a:pt x="10816" y="0"/>
                  </a:moveTo>
                  <a:cubicBezTo>
                    <a:pt x="4925" y="0"/>
                    <a:pt x="0" y="1922"/>
                    <a:pt x="0" y="4237"/>
                  </a:cubicBezTo>
                  <a:lnTo>
                    <a:pt x="0" y="17351"/>
                  </a:lnTo>
                  <a:cubicBezTo>
                    <a:pt x="0" y="19665"/>
                    <a:pt x="4925" y="21600"/>
                    <a:pt x="10816" y="21600"/>
                  </a:cubicBezTo>
                  <a:cubicBezTo>
                    <a:pt x="16706" y="21600"/>
                    <a:pt x="21600" y="19665"/>
                    <a:pt x="21600" y="17351"/>
                  </a:cubicBezTo>
                  <a:lnTo>
                    <a:pt x="21600" y="4237"/>
                  </a:lnTo>
                  <a:cubicBezTo>
                    <a:pt x="21600" y="1922"/>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90" name="Google Shape;6490;p44"/>
            <p:cNvSpPr/>
            <p:nvPr/>
          </p:nvSpPr>
          <p:spPr>
            <a:xfrm>
              <a:off x="570153" y="55775"/>
              <a:ext cx="101481" cy="101425"/>
            </a:xfrm>
            <a:custGeom>
              <a:rect b="b" l="l" r="r" t="t"/>
              <a:pathLst>
                <a:path extrusionOk="0" h="21600" w="20758">
                  <a:moveTo>
                    <a:pt x="15834" y="0"/>
                  </a:moveTo>
                  <a:cubicBezTo>
                    <a:pt x="14402" y="0"/>
                    <a:pt x="12955" y="365"/>
                    <a:pt x="11996" y="1126"/>
                  </a:cubicBezTo>
                  <a:lnTo>
                    <a:pt x="1439" y="12608"/>
                  </a:lnTo>
                  <a:cubicBezTo>
                    <a:pt x="-480" y="14606"/>
                    <a:pt x="-480" y="18111"/>
                    <a:pt x="1439" y="20109"/>
                  </a:cubicBezTo>
                  <a:cubicBezTo>
                    <a:pt x="2399" y="21108"/>
                    <a:pt x="3602" y="21600"/>
                    <a:pt x="4851" y="21600"/>
                  </a:cubicBezTo>
                  <a:cubicBezTo>
                    <a:pt x="6116" y="21600"/>
                    <a:pt x="7441" y="21108"/>
                    <a:pt x="8644" y="20109"/>
                  </a:cubicBezTo>
                  <a:lnTo>
                    <a:pt x="19673" y="8611"/>
                  </a:lnTo>
                  <a:cubicBezTo>
                    <a:pt x="21120" y="6613"/>
                    <a:pt x="21120" y="3124"/>
                    <a:pt x="19673" y="1126"/>
                  </a:cubicBezTo>
                  <a:cubicBezTo>
                    <a:pt x="18713" y="365"/>
                    <a:pt x="17281" y="0"/>
                    <a:pt x="158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91" name="Google Shape;6491;p44"/>
            <p:cNvSpPr/>
            <p:nvPr/>
          </p:nvSpPr>
          <p:spPr>
            <a:xfrm>
              <a:off x="720315" y="363695"/>
              <a:ext cx="105595" cy="53914"/>
            </a:xfrm>
            <a:custGeom>
              <a:rect b="b" l="l" r="r" t="t"/>
              <a:pathLst>
                <a:path extrusionOk="0" h="21600" w="21600">
                  <a:moveTo>
                    <a:pt x="5758" y="0"/>
                  </a:moveTo>
                  <a:cubicBezTo>
                    <a:pt x="2392" y="0"/>
                    <a:pt x="0" y="4684"/>
                    <a:pt x="0" y="10323"/>
                  </a:cubicBezTo>
                  <a:cubicBezTo>
                    <a:pt x="0" y="16916"/>
                    <a:pt x="2392" y="21600"/>
                    <a:pt x="5758" y="21600"/>
                  </a:cubicBezTo>
                  <a:lnTo>
                    <a:pt x="16314" y="21600"/>
                  </a:lnTo>
                  <a:cubicBezTo>
                    <a:pt x="19193" y="21600"/>
                    <a:pt x="21600" y="16916"/>
                    <a:pt x="21600" y="10323"/>
                  </a:cubicBezTo>
                  <a:cubicBezTo>
                    <a:pt x="21600" y="4684"/>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92" name="Google Shape;6492;p44"/>
            <p:cNvSpPr/>
            <p:nvPr/>
          </p:nvSpPr>
          <p:spPr>
            <a:xfrm>
              <a:off x="74" y="363695"/>
              <a:ext cx="105595" cy="51606"/>
            </a:xfrm>
            <a:custGeom>
              <a:rect b="b" l="l" r="r" t="t"/>
              <a:pathLst>
                <a:path extrusionOk="0" h="21600" w="21600">
                  <a:moveTo>
                    <a:pt x="5271" y="0"/>
                  </a:moveTo>
                  <a:cubicBezTo>
                    <a:pt x="2392" y="0"/>
                    <a:pt x="0" y="4894"/>
                    <a:pt x="0" y="10784"/>
                  </a:cubicBezTo>
                  <a:cubicBezTo>
                    <a:pt x="0" y="17673"/>
                    <a:pt x="2392" y="21600"/>
                    <a:pt x="5271" y="21600"/>
                  </a:cubicBezTo>
                  <a:lnTo>
                    <a:pt x="16314" y="21600"/>
                  </a:lnTo>
                  <a:cubicBezTo>
                    <a:pt x="19193" y="21600"/>
                    <a:pt x="21600" y="17673"/>
                    <a:pt x="21600" y="10784"/>
                  </a:cubicBezTo>
                  <a:cubicBezTo>
                    <a:pt x="21600" y="4894"/>
                    <a:pt x="19193" y="0"/>
                    <a:pt x="163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93" name="Google Shape;6493;p44"/>
            <p:cNvSpPr/>
            <p:nvPr/>
          </p:nvSpPr>
          <p:spPr>
            <a:xfrm>
              <a:off x="206533" y="55775"/>
              <a:ext cx="101424" cy="101425"/>
            </a:xfrm>
            <a:custGeom>
              <a:rect b="b" l="l" r="r" t="t"/>
              <a:pathLst>
                <a:path extrusionOk="0" h="21600" w="20762">
                  <a:moveTo>
                    <a:pt x="5038" y="0"/>
                  </a:moveTo>
                  <a:cubicBezTo>
                    <a:pt x="3712" y="0"/>
                    <a:pt x="2401" y="365"/>
                    <a:pt x="1441" y="1126"/>
                  </a:cubicBezTo>
                  <a:cubicBezTo>
                    <a:pt x="-480" y="3124"/>
                    <a:pt x="-480" y="7121"/>
                    <a:pt x="1441" y="8611"/>
                  </a:cubicBezTo>
                  <a:lnTo>
                    <a:pt x="12004" y="20109"/>
                  </a:lnTo>
                  <a:cubicBezTo>
                    <a:pt x="12965" y="21108"/>
                    <a:pt x="14398" y="21600"/>
                    <a:pt x="15846" y="21600"/>
                  </a:cubicBezTo>
                  <a:cubicBezTo>
                    <a:pt x="17279" y="21600"/>
                    <a:pt x="18727" y="21108"/>
                    <a:pt x="19687" y="20109"/>
                  </a:cubicBezTo>
                  <a:cubicBezTo>
                    <a:pt x="21120" y="18111"/>
                    <a:pt x="21120" y="14606"/>
                    <a:pt x="19687" y="12608"/>
                  </a:cubicBezTo>
                  <a:lnTo>
                    <a:pt x="8636" y="1126"/>
                  </a:lnTo>
                  <a:cubicBezTo>
                    <a:pt x="7675" y="365"/>
                    <a:pt x="6364" y="0"/>
                    <a:pt x="50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94" name="Google Shape;6494;p44"/>
            <p:cNvSpPr/>
            <p:nvPr/>
          </p:nvSpPr>
          <p:spPr>
            <a:xfrm>
              <a:off x="49881" y="156752"/>
              <a:ext cx="104499" cy="77372"/>
            </a:xfrm>
            <a:custGeom>
              <a:rect b="b" l="l" r="r" t="t"/>
              <a:pathLst>
                <a:path extrusionOk="0" h="21600" w="20467">
                  <a:moveTo>
                    <a:pt x="5194" y="0"/>
                  </a:moveTo>
                  <a:cubicBezTo>
                    <a:pt x="3313" y="0"/>
                    <a:pt x="1344" y="1684"/>
                    <a:pt x="352" y="4054"/>
                  </a:cubicBezTo>
                  <a:cubicBezTo>
                    <a:pt x="-567" y="7339"/>
                    <a:pt x="352" y="11912"/>
                    <a:pt x="2642" y="13887"/>
                  </a:cubicBezTo>
                  <a:lnTo>
                    <a:pt x="13216" y="21101"/>
                  </a:lnTo>
                  <a:cubicBezTo>
                    <a:pt x="13814" y="21434"/>
                    <a:pt x="14470" y="21600"/>
                    <a:pt x="15126" y="21600"/>
                  </a:cubicBezTo>
                  <a:cubicBezTo>
                    <a:pt x="17051" y="21600"/>
                    <a:pt x="19093" y="20249"/>
                    <a:pt x="20114" y="17816"/>
                  </a:cubicBezTo>
                  <a:cubicBezTo>
                    <a:pt x="21033" y="14532"/>
                    <a:pt x="20114" y="9293"/>
                    <a:pt x="17810" y="7983"/>
                  </a:cubicBezTo>
                  <a:lnTo>
                    <a:pt x="7236" y="790"/>
                  </a:lnTo>
                  <a:cubicBezTo>
                    <a:pt x="6609" y="249"/>
                    <a:pt x="5909" y="0"/>
                    <a:pt x="51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95" name="Google Shape;6495;p44"/>
            <p:cNvSpPr/>
            <p:nvPr/>
          </p:nvSpPr>
          <p:spPr>
            <a:xfrm>
              <a:off x="669221" y="157645"/>
              <a:ext cx="104498" cy="79830"/>
            </a:xfrm>
            <a:custGeom>
              <a:rect b="b" l="l" r="r" t="t"/>
              <a:pathLst>
                <a:path extrusionOk="0" h="21600" w="20466">
                  <a:moveTo>
                    <a:pt x="15622" y="0"/>
                  </a:moveTo>
                  <a:cubicBezTo>
                    <a:pt x="14732" y="0"/>
                    <a:pt x="13770" y="363"/>
                    <a:pt x="12763" y="1149"/>
                  </a:cubicBezTo>
                  <a:lnTo>
                    <a:pt x="2656" y="8140"/>
                  </a:lnTo>
                  <a:cubicBezTo>
                    <a:pt x="352" y="10034"/>
                    <a:pt x="-567" y="13843"/>
                    <a:pt x="352" y="17671"/>
                  </a:cubicBezTo>
                  <a:cubicBezTo>
                    <a:pt x="1358" y="19968"/>
                    <a:pt x="3079" y="21600"/>
                    <a:pt x="5004" y="21600"/>
                  </a:cubicBezTo>
                  <a:cubicBezTo>
                    <a:pt x="5734" y="21600"/>
                    <a:pt x="6492" y="21358"/>
                    <a:pt x="7250" y="20834"/>
                  </a:cubicBezTo>
                  <a:lnTo>
                    <a:pt x="17810" y="13843"/>
                  </a:lnTo>
                  <a:cubicBezTo>
                    <a:pt x="20114" y="11949"/>
                    <a:pt x="21033" y="8140"/>
                    <a:pt x="20114" y="4332"/>
                  </a:cubicBezTo>
                  <a:cubicBezTo>
                    <a:pt x="19166" y="1713"/>
                    <a:pt x="17576" y="0"/>
                    <a:pt x="1562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96" name="Google Shape;6496;p44"/>
            <p:cNvSpPr/>
            <p:nvPr/>
          </p:nvSpPr>
          <p:spPr>
            <a:xfrm>
              <a:off x="140816" y="152507"/>
              <a:ext cx="527895" cy="725976"/>
            </a:xfrm>
            <a:custGeom>
              <a:rect b="b" l="l" r="r" t="t"/>
              <a:pathLst>
                <a:path extrusionOk="0" h="21600" w="21600">
                  <a:moveTo>
                    <a:pt x="10753" y="0"/>
                  </a:moveTo>
                  <a:cubicBezTo>
                    <a:pt x="9601" y="0"/>
                    <a:pt x="8641" y="698"/>
                    <a:pt x="8641" y="1606"/>
                  </a:cubicBezTo>
                  <a:lnTo>
                    <a:pt x="8641" y="3142"/>
                  </a:lnTo>
                  <a:cubicBezTo>
                    <a:pt x="8641" y="2304"/>
                    <a:pt x="7678" y="1606"/>
                    <a:pt x="6432" y="1606"/>
                  </a:cubicBezTo>
                  <a:cubicBezTo>
                    <a:pt x="5280" y="1606"/>
                    <a:pt x="4321" y="2304"/>
                    <a:pt x="4321" y="3142"/>
                  </a:cubicBezTo>
                  <a:lnTo>
                    <a:pt x="4321" y="4748"/>
                  </a:lnTo>
                  <a:cubicBezTo>
                    <a:pt x="4705" y="4748"/>
                    <a:pt x="4991" y="4608"/>
                    <a:pt x="5375" y="4608"/>
                  </a:cubicBezTo>
                  <a:lnTo>
                    <a:pt x="10655" y="4608"/>
                  </a:lnTo>
                  <a:cubicBezTo>
                    <a:pt x="12959" y="4608"/>
                    <a:pt x="14878" y="6004"/>
                    <a:pt x="14878" y="7679"/>
                  </a:cubicBezTo>
                  <a:cubicBezTo>
                    <a:pt x="14878" y="9075"/>
                    <a:pt x="13632" y="10192"/>
                    <a:pt x="11905" y="10542"/>
                  </a:cubicBezTo>
                  <a:cubicBezTo>
                    <a:pt x="12383" y="11240"/>
                    <a:pt x="12672" y="12146"/>
                    <a:pt x="12672" y="12983"/>
                  </a:cubicBezTo>
                  <a:cubicBezTo>
                    <a:pt x="12672" y="13473"/>
                    <a:pt x="12191" y="13821"/>
                    <a:pt x="11615" y="13821"/>
                  </a:cubicBezTo>
                  <a:cubicBezTo>
                    <a:pt x="11039" y="13821"/>
                    <a:pt x="10561" y="13473"/>
                    <a:pt x="10561" y="12983"/>
                  </a:cubicBezTo>
                  <a:cubicBezTo>
                    <a:pt x="10561" y="10890"/>
                    <a:pt x="8160" y="9146"/>
                    <a:pt x="5280" y="9146"/>
                  </a:cubicBezTo>
                  <a:lnTo>
                    <a:pt x="10561" y="9146"/>
                  </a:lnTo>
                  <a:cubicBezTo>
                    <a:pt x="11713" y="9146"/>
                    <a:pt x="12672" y="8446"/>
                    <a:pt x="12672" y="7608"/>
                  </a:cubicBezTo>
                  <a:cubicBezTo>
                    <a:pt x="12672" y="6702"/>
                    <a:pt x="11713" y="6004"/>
                    <a:pt x="10561" y="6004"/>
                  </a:cubicBezTo>
                  <a:lnTo>
                    <a:pt x="5280" y="6004"/>
                  </a:lnTo>
                  <a:cubicBezTo>
                    <a:pt x="2401" y="6004"/>
                    <a:pt x="0" y="7748"/>
                    <a:pt x="0" y="9844"/>
                  </a:cubicBezTo>
                  <a:lnTo>
                    <a:pt x="0" y="11448"/>
                  </a:lnTo>
                  <a:cubicBezTo>
                    <a:pt x="0" y="13542"/>
                    <a:pt x="1633" y="15427"/>
                    <a:pt x="4223" y="16333"/>
                  </a:cubicBezTo>
                  <a:lnTo>
                    <a:pt x="4223" y="18429"/>
                  </a:lnTo>
                  <a:cubicBezTo>
                    <a:pt x="2977" y="18429"/>
                    <a:pt x="2017" y="19127"/>
                    <a:pt x="2017" y="19965"/>
                  </a:cubicBezTo>
                  <a:lnTo>
                    <a:pt x="2017" y="20802"/>
                  </a:lnTo>
                  <a:cubicBezTo>
                    <a:pt x="2017" y="21221"/>
                    <a:pt x="2495" y="21569"/>
                    <a:pt x="3071" y="21569"/>
                  </a:cubicBezTo>
                  <a:lnTo>
                    <a:pt x="17855" y="21569"/>
                  </a:lnTo>
                  <a:cubicBezTo>
                    <a:pt x="18047" y="21591"/>
                    <a:pt x="18218" y="21600"/>
                    <a:pt x="18370" y="21600"/>
                  </a:cubicBezTo>
                  <a:cubicBezTo>
                    <a:pt x="19211" y="21600"/>
                    <a:pt x="19488" y="21296"/>
                    <a:pt x="19488" y="20942"/>
                  </a:cubicBezTo>
                  <a:lnTo>
                    <a:pt x="19488" y="20173"/>
                  </a:lnTo>
                  <a:cubicBezTo>
                    <a:pt x="19488" y="19267"/>
                    <a:pt x="18623" y="18569"/>
                    <a:pt x="17374" y="18569"/>
                  </a:cubicBezTo>
                  <a:lnTo>
                    <a:pt x="17374" y="16475"/>
                  </a:lnTo>
                  <a:cubicBezTo>
                    <a:pt x="19872" y="15636"/>
                    <a:pt x="21600" y="13681"/>
                    <a:pt x="21600" y="11588"/>
                  </a:cubicBezTo>
                  <a:lnTo>
                    <a:pt x="21600" y="4748"/>
                  </a:lnTo>
                  <a:cubicBezTo>
                    <a:pt x="21600" y="3840"/>
                    <a:pt x="20640" y="3142"/>
                    <a:pt x="19391" y="3142"/>
                  </a:cubicBezTo>
                  <a:cubicBezTo>
                    <a:pt x="18239" y="3142"/>
                    <a:pt x="17279" y="3840"/>
                    <a:pt x="17279" y="4748"/>
                  </a:cubicBezTo>
                  <a:lnTo>
                    <a:pt x="17279" y="3142"/>
                  </a:lnTo>
                  <a:cubicBezTo>
                    <a:pt x="17279" y="2304"/>
                    <a:pt x="16320" y="1606"/>
                    <a:pt x="15070" y="1606"/>
                  </a:cubicBezTo>
                  <a:cubicBezTo>
                    <a:pt x="13919" y="1606"/>
                    <a:pt x="12959" y="2304"/>
                    <a:pt x="12959" y="3142"/>
                  </a:cubicBezTo>
                  <a:lnTo>
                    <a:pt x="12959" y="1606"/>
                  </a:lnTo>
                  <a:cubicBezTo>
                    <a:pt x="12959" y="698"/>
                    <a:pt x="11999" y="0"/>
                    <a:pt x="107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497" name="Google Shape;6497;p44"/>
          <p:cNvGrpSpPr/>
          <p:nvPr/>
        </p:nvGrpSpPr>
        <p:grpSpPr>
          <a:xfrm>
            <a:off x="17338988" y="8249801"/>
            <a:ext cx="884442" cy="886826"/>
            <a:chOff x="74" y="0"/>
            <a:chExt cx="884441" cy="886825"/>
          </a:xfrm>
        </p:grpSpPr>
        <p:sp>
          <p:nvSpPr>
            <p:cNvPr id="6498" name="Google Shape;6498;p44"/>
            <p:cNvSpPr/>
            <p:nvPr/>
          </p:nvSpPr>
          <p:spPr>
            <a:xfrm>
              <a:off x="74" y="312015"/>
              <a:ext cx="105520" cy="570118"/>
            </a:xfrm>
            <a:custGeom>
              <a:rect b="b" l="l" r="r" t="t"/>
              <a:pathLst>
                <a:path extrusionOk="0" h="21600" w="21600">
                  <a:moveTo>
                    <a:pt x="6235" y="0"/>
                  </a:moveTo>
                  <a:cubicBezTo>
                    <a:pt x="3354" y="0"/>
                    <a:pt x="960" y="446"/>
                    <a:pt x="960" y="979"/>
                  </a:cubicBezTo>
                  <a:cubicBezTo>
                    <a:pt x="0" y="8089"/>
                    <a:pt x="0" y="13511"/>
                    <a:pt x="0" y="20624"/>
                  </a:cubicBezTo>
                  <a:cubicBezTo>
                    <a:pt x="0" y="21245"/>
                    <a:pt x="2393" y="21600"/>
                    <a:pt x="5762" y="21600"/>
                  </a:cubicBezTo>
                  <a:cubicBezTo>
                    <a:pt x="8643" y="21600"/>
                    <a:pt x="11036" y="21245"/>
                    <a:pt x="11036" y="20624"/>
                  </a:cubicBezTo>
                  <a:lnTo>
                    <a:pt x="11036" y="3823"/>
                  </a:lnTo>
                  <a:lnTo>
                    <a:pt x="21600" y="3823"/>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499" name="Google Shape;6499;p44"/>
            <p:cNvSpPr/>
            <p:nvPr/>
          </p:nvSpPr>
          <p:spPr>
            <a:xfrm>
              <a:off x="100902" y="520820"/>
              <a:ext cx="366004" cy="366005"/>
            </a:xfrm>
            <a:custGeom>
              <a:rect b="b" l="l" r="r" t="t"/>
              <a:pathLst>
                <a:path extrusionOk="0" h="21600" w="21600">
                  <a:moveTo>
                    <a:pt x="9141" y="0"/>
                  </a:moveTo>
                  <a:lnTo>
                    <a:pt x="9141" y="3046"/>
                  </a:lnTo>
                  <a:lnTo>
                    <a:pt x="7616" y="3046"/>
                  </a:lnTo>
                  <a:cubicBezTo>
                    <a:pt x="3463" y="3046"/>
                    <a:pt x="0" y="6509"/>
                    <a:pt x="0" y="10802"/>
                  </a:cubicBezTo>
                  <a:cubicBezTo>
                    <a:pt x="0" y="11769"/>
                    <a:pt x="694" y="12463"/>
                    <a:pt x="1525" y="12463"/>
                  </a:cubicBezTo>
                  <a:lnTo>
                    <a:pt x="9141" y="12463"/>
                  </a:lnTo>
                  <a:lnTo>
                    <a:pt x="9141" y="15509"/>
                  </a:lnTo>
                  <a:lnTo>
                    <a:pt x="4711" y="15509"/>
                  </a:lnTo>
                  <a:cubicBezTo>
                    <a:pt x="2079" y="15509"/>
                    <a:pt x="141" y="17583"/>
                    <a:pt x="141" y="20079"/>
                  </a:cubicBezTo>
                  <a:cubicBezTo>
                    <a:pt x="141" y="20910"/>
                    <a:pt x="831" y="21600"/>
                    <a:pt x="1802" y="21600"/>
                  </a:cubicBezTo>
                  <a:cubicBezTo>
                    <a:pt x="2632" y="21600"/>
                    <a:pt x="3327" y="20910"/>
                    <a:pt x="3327" y="20079"/>
                  </a:cubicBezTo>
                  <a:cubicBezTo>
                    <a:pt x="3327" y="19108"/>
                    <a:pt x="4017" y="18414"/>
                    <a:pt x="4847" y="18414"/>
                  </a:cubicBezTo>
                  <a:lnTo>
                    <a:pt x="9418" y="18414"/>
                  </a:lnTo>
                  <a:lnTo>
                    <a:pt x="9418" y="20079"/>
                  </a:lnTo>
                  <a:cubicBezTo>
                    <a:pt x="9418" y="20910"/>
                    <a:pt x="10108" y="21600"/>
                    <a:pt x="10938" y="21600"/>
                  </a:cubicBezTo>
                  <a:cubicBezTo>
                    <a:pt x="11769" y="21600"/>
                    <a:pt x="12463" y="20910"/>
                    <a:pt x="12463" y="20079"/>
                  </a:cubicBezTo>
                  <a:lnTo>
                    <a:pt x="12463" y="18414"/>
                  </a:lnTo>
                  <a:lnTo>
                    <a:pt x="17034" y="18414"/>
                  </a:lnTo>
                  <a:cubicBezTo>
                    <a:pt x="17864" y="18414"/>
                    <a:pt x="18554" y="19108"/>
                    <a:pt x="18554" y="20079"/>
                  </a:cubicBezTo>
                  <a:cubicBezTo>
                    <a:pt x="18554" y="20910"/>
                    <a:pt x="19249" y="21600"/>
                    <a:pt x="20079" y="21600"/>
                  </a:cubicBezTo>
                  <a:cubicBezTo>
                    <a:pt x="20910" y="21600"/>
                    <a:pt x="21600" y="20910"/>
                    <a:pt x="21600" y="20079"/>
                  </a:cubicBezTo>
                  <a:cubicBezTo>
                    <a:pt x="21600" y="17447"/>
                    <a:pt x="19526" y="15509"/>
                    <a:pt x="17170" y="15509"/>
                  </a:cubicBezTo>
                  <a:lnTo>
                    <a:pt x="12600" y="15509"/>
                  </a:lnTo>
                  <a:lnTo>
                    <a:pt x="12600" y="12463"/>
                  </a:lnTo>
                  <a:lnTo>
                    <a:pt x="19939" y="12463"/>
                  </a:lnTo>
                  <a:lnTo>
                    <a:pt x="19939" y="12187"/>
                  </a:lnTo>
                  <a:cubicBezTo>
                    <a:pt x="20769" y="12187"/>
                    <a:pt x="21464" y="11492"/>
                    <a:pt x="21464" y="10662"/>
                  </a:cubicBezTo>
                  <a:cubicBezTo>
                    <a:pt x="21464" y="6509"/>
                    <a:pt x="18001" y="2909"/>
                    <a:pt x="13848" y="2909"/>
                  </a:cubicBezTo>
                  <a:lnTo>
                    <a:pt x="12323" y="2909"/>
                  </a:lnTo>
                  <a:lnTo>
                    <a:pt x="12323"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00" name="Google Shape;6500;p44"/>
            <p:cNvSpPr/>
            <p:nvPr/>
          </p:nvSpPr>
          <p:spPr>
            <a:xfrm>
              <a:off x="513819" y="0"/>
              <a:ext cx="314400" cy="105594"/>
            </a:xfrm>
            <a:custGeom>
              <a:rect b="b" l="l" r="r" t="t"/>
              <a:pathLst>
                <a:path extrusionOk="0" h="21600" w="21600">
                  <a:moveTo>
                    <a:pt x="3709" y="0"/>
                  </a:moveTo>
                  <a:cubicBezTo>
                    <a:pt x="1612" y="0"/>
                    <a:pt x="0" y="4798"/>
                    <a:pt x="0" y="11044"/>
                  </a:cubicBezTo>
                  <a:cubicBezTo>
                    <a:pt x="322" y="16802"/>
                    <a:pt x="1934" y="21600"/>
                    <a:pt x="3709" y="21600"/>
                  </a:cubicBezTo>
                  <a:lnTo>
                    <a:pt x="19825" y="21600"/>
                  </a:lnTo>
                  <a:cubicBezTo>
                    <a:pt x="20792" y="21600"/>
                    <a:pt x="21600" y="19193"/>
                    <a:pt x="21600" y="16314"/>
                  </a:cubicBezTo>
                  <a:lnTo>
                    <a:pt x="21600" y="5758"/>
                  </a:lnTo>
                  <a:cubicBezTo>
                    <a:pt x="21600" y="2407"/>
                    <a:pt x="20792" y="0"/>
                    <a:pt x="198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01" name="Google Shape;6501;p44"/>
            <p:cNvSpPr/>
            <p:nvPr/>
          </p:nvSpPr>
          <p:spPr>
            <a:xfrm>
              <a:off x="567808" y="159582"/>
              <a:ext cx="312016" cy="105520"/>
            </a:xfrm>
            <a:custGeom>
              <a:rect b="b" l="l" r="r" t="t"/>
              <a:pathLst>
                <a:path extrusionOk="0" h="21600" w="21600">
                  <a:moveTo>
                    <a:pt x="3573" y="0"/>
                  </a:moveTo>
                  <a:cubicBezTo>
                    <a:pt x="1624" y="0"/>
                    <a:pt x="0" y="4802"/>
                    <a:pt x="0" y="10564"/>
                  </a:cubicBezTo>
                  <a:cubicBezTo>
                    <a:pt x="0" y="16798"/>
                    <a:pt x="1624" y="21600"/>
                    <a:pt x="3573" y="21600"/>
                  </a:cubicBezTo>
                  <a:lnTo>
                    <a:pt x="19816" y="21600"/>
                  </a:lnTo>
                  <a:cubicBezTo>
                    <a:pt x="20950" y="21600"/>
                    <a:pt x="21600" y="19207"/>
                    <a:pt x="21600" y="16326"/>
                  </a:cubicBezTo>
                  <a:lnTo>
                    <a:pt x="21600" y="5274"/>
                  </a:lnTo>
                  <a:cubicBezTo>
                    <a:pt x="21600" y="2393"/>
                    <a:pt x="20950" y="0"/>
                    <a:pt x="19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02" name="Google Shape;6502;p44"/>
            <p:cNvSpPr/>
            <p:nvPr/>
          </p:nvSpPr>
          <p:spPr>
            <a:xfrm>
              <a:off x="518511" y="466906"/>
              <a:ext cx="363696" cy="105520"/>
            </a:xfrm>
            <a:custGeom>
              <a:rect b="b" l="l" r="r" t="t"/>
              <a:pathLst>
                <a:path extrusionOk="0" h="21600" w="21600">
                  <a:moveTo>
                    <a:pt x="0" y="0"/>
                  </a:moveTo>
                  <a:lnTo>
                    <a:pt x="0" y="21600"/>
                  </a:lnTo>
                  <a:lnTo>
                    <a:pt x="21600" y="21600"/>
                  </a:lnTo>
                  <a:lnTo>
                    <a:pt x="21600" y="0"/>
                  </a:lnTo>
                  <a:lnTo>
                    <a:pt x="12264" y="0"/>
                  </a:lnTo>
                  <a:lnTo>
                    <a:pt x="12264" y="5274"/>
                  </a:lnTo>
                  <a:cubicBezTo>
                    <a:pt x="12264" y="8643"/>
                    <a:pt x="11565" y="11036"/>
                    <a:pt x="10729" y="11036"/>
                  </a:cubicBezTo>
                  <a:cubicBezTo>
                    <a:pt x="9893" y="11036"/>
                    <a:pt x="9199" y="8643"/>
                    <a:pt x="9199" y="5274"/>
                  </a:cubicBezTo>
                  <a:lnTo>
                    <a:pt x="919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03" name="Google Shape;6503;p44"/>
            <p:cNvSpPr/>
            <p:nvPr/>
          </p:nvSpPr>
          <p:spPr>
            <a:xfrm>
              <a:off x="464597" y="312015"/>
              <a:ext cx="417610" cy="100903"/>
            </a:xfrm>
            <a:custGeom>
              <a:rect b="b" l="l" r="r" t="t"/>
              <a:pathLst>
                <a:path extrusionOk="0" h="21600" w="21600">
                  <a:moveTo>
                    <a:pt x="0" y="0"/>
                  </a:moveTo>
                  <a:lnTo>
                    <a:pt x="0" y="21600"/>
                  </a:lnTo>
                  <a:lnTo>
                    <a:pt x="21600" y="21600"/>
                  </a:lnTo>
                  <a:lnTo>
                    <a:pt x="21600" y="5532"/>
                  </a:lnTo>
                  <a:cubicBezTo>
                    <a:pt x="21477" y="2519"/>
                    <a:pt x="20991" y="0"/>
                    <a:pt x="201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04" name="Google Shape;6504;p44"/>
            <p:cNvSpPr/>
            <p:nvPr/>
          </p:nvSpPr>
          <p:spPr>
            <a:xfrm>
              <a:off x="518511" y="626414"/>
              <a:ext cx="366004" cy="260411"/>
            </a:xfrm>
            <a:custGeom>
              <a:rect b="b" l="l" r="r" t="t"/>
              <a:pathLst>
                <a:path extrusionOk="0" h="21600" w="21600">
                  <a:moveTo>
                    <a:pt x="0" y="0"/>
                  </a:moveTo>
                  <a:lnTo>
                    <a:pt x="0" y="19463"/>
                  </a:lnTo>
                  <a:cubicBezTo>
                    <a:pt x="0" y="20630"/>
                    <a:pt x="694" y="21600"/>
                    <a:pt x="1525" y="21600"/>
                  </a:cubicBezTo>
                  <a:cubicBezTo>
                    <a:pt x="2356" y="21600"/>
                    <a:pt x="3046" y="20630"/>
                    <a:pt x="3046" y="19463"/>
                  </a:cubicBezTo>
                  <a:lnTo>
                    <a:pt x="3046" y="8759"/>
                  </a:lnTo>
                  <a:lnTo>
                    <a:pt x="18414" y="8759"/>
                  </a:lnTo>
                  <a:lnTo>
                    <a:pt x="18414" y="19463"/>
                  </a:lnTo>
                  <a:cubicBezTo>
                    <a:pt x="18414" y="20630"/>
                    <a:pt x="19108" y="21600"/>
                    <a:pt x="20079" y="21600"/>
                  </a:cubicBezTo>
                  <a:cubicBezTo>
                    <a:pt x="20910" y="21600"/>
                    <a:pt x="21600" y="20630"/>
                    <a:pt x="21600" y="19463"/>
                  </a:cubicBezTo>
                  <a:lnTo>
                    <a:pt x="21600" y="0"/>
                  </a:lnTo>
                  <a:lnTo>
                    <a:pt x="12187" y="0"/>
                  </a:lnTo>
                  <a:lnTo>
                    <a:pt x="12187" y="2143"/>
                  </a:lnTo>
                  <a:cubicBezTo>
                    <a:pt x="12187" y="3311"/>
                    <a:pt x="11492" y="4280"/>
                    <a:pt x="10662" y="4280"/>
                  </a:cubicBezTo>
                  <a:cubicBezTo>
                    <a:pt x="9831" y="4280"/>
                    <a:pt x="9141" y="3311"/>
                    <a:pt x="9141" y="2143"/>
                  </a:cubicBezTo>
                  <a:lnTo>
                    <a:pt x="914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05" name="Google Shape;6505;p44"/>
            <p:cNvSpPr/>
            <p:nvPr/>
          </p:nvSpPr>
          <p:spPr>
            <a:xfrm>
              <a:off x="157273" y="157199"/>
              <a:ext cx="258028" cy="309708"/>
            </a:xfrm>
            <a:custGeom>
              <a:rect b="b" l="l" r="r" t="t"/>
              <a:pathLst>
                <a:path extrusionOk="0" h="21600" w="21600">
                  <a:moveTo>
                    <a:pt x="10797" y="0"/>
                  </a:moveTo>
                  <a:cubicBezTo>
                    <a:pt x="4906" y="0"/>
                    <a:pt x="0" y="4093"/>
                    <a:pt x="0" y="9000"/>
                  </a:cubicBezTo>
                  <a:lnTo>
                    <a:pt x="0" y="19798"/>
                  </a:lnTo>
                  <a:cubicBezTo>
                    <a:pt x="0" y="20779"/>
                    <a:pt x="979" y="21600"/>
                    <a:pt x="2157" y="21600"/>
                  </a:cubicBezTo>
                  <a:lnTo>
                    <a:pt x="19443" y="21600"/>
                  </a:lnTo>
                  <a:cubicBezTo>
                    <a:pt x="20621" y="21600"/>
                    <a:pt x="21600" y="20779"/>
                    <a:pt x="21600" y="19798"/>
                  </a:cubicBezTo>
                  <a:lnTo>
                    <a:pt x="21600" y="9000"/>
                  </a:lnTo>
                  <a:cubicBezTo>
                    <a:pt x="21600" y="4093"/>
                    <a:pt x="16688"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506" name="Google Shape;6506;p44"/>
          <p:cNvGrpSpPr/>
          <p:nvPr/>
        </p:nvGrpSpPr>
        <p:grpSpPr>
          <a:xfrm>
            <a:off x="17349562" y="9477419"/>
            <a:ext cx="863368" cy="570045"/>
            <a:chOff x="74" y="74"/>
            <a:chExt cx="863367" cy="570044"/>
          </a:xfrm>
        </p:grpSpPr>
        <p:sp>
          <p:nvSpPr>
            <p:cNvPr id="6507" name="Google Shape;6507;p44"/>
            <p:cNvSpPr/>
            <p:nvPr/>
          </p:nvSpPr>
          <p:spPr>
            <a:xfrm>
              <a:off x="74" y="74"/>
              <a:ext cx="863367" cy="265103"/>
            </a:xfrm>
            <a:custGeom>
              <a:rect b="b" l="l" r="r" t="t"/>
              <a:pathLst>
                <a:path extrusionOk="0" h="21600" w="21600">
                  <a:moveTo>
                    <a:pt x="10800" y="0"/>
                  </a:moveTo>
                  <a:cubicBezTo>
                    <a:pt x="5164" y="0"/>
                    <a:pt x="587" y="18924"/>
                    <a:pt x="0" y="21600"/>
                  </a:cubicBezTo>
                  <a:cubicBezTo>
                    <a:pt x="2288" y="16249"/>
                    <a:pt x="6632" y="10515"/>
                    <a:pt x="10800" y="10515"/>
                  </a:cubicBezTo>
                  <a:cubicBezTo>
                    <a:pt x="14439" y="10515"/>
                    <a:pt x="18723" y="15102"/>
                    <a:pt x="21600" y="21600"/>
                  </a:cubicBezTo>
                  <a:cubicBezTo>
                    <a:pt x="21013" y="18924"/>
                    <a:pt x="16434"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08" name="Google Shape;6508;p44"/>
            <p:cNvSpPr/>
            <p:nvPr/>
          </p:nvSpPr>
          <p:spPr>
            <a:xfrm>
              <a:off x="405917" y="255793"/>
              <a:ext cx="51606" cy="53915"/>
            </a:xfrm>
            <a:custGeom>
              <a:rect b="b" l="l" r="r" t="t"/>
              <a:pathLst>
                <a:path extrusionOk="0" h="21600" w="21600">
                  <a:moveTo>
                    <a:pt x="10816" y="0"/>
                  </a:moveTo>
                  <a:cubicBezTo>
                    <a:pt x="4925" y="0"/>
                    <a:pt x="0" y="4684"/>
                    <a:pt x="0" y="10323"/>
                  </a:cubicBezTo>
                  <a:cubicBezTo>
                    <a:pt x="0" y="16916"/>
                    <a:pt x="4925" y="21600"/>
                    <a:pt x="10816" y="21600"/>
                  </a:cubicBezTo>
                  <a:cubicBezTo>
                    <a:pt x="16706" y="21600"/>
                    <a:pt x="21600" y="16916"/>
                    <a:pt x="21600" y="10323"/>
                  </a:cubicBezTo>
                  <a:cubicBezTo>
                    <a:pt x="21600" y="4684"/>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09" name="Google Shape;6509;p44"/>
            <p:cNvSpPr/>
            <p:nvPr/>
          </p:nvSpPr>
          <p:spPr>
            <a:xfrm>
              <a:off x="302706" y="183039"/>
              <a:ext cx="258028" cy="232263"/>
            </a:xfrm>
            <a:custGeom>
              <a:rect b="b" l="l" r="r" t="t"/>
              <a:pathLst>
                <a:path extrusionOk="0" h="21600" w="21600">
                  <a:moveTo>
                    <a:pt x="10803" y="2181"/>
                  </a:moveTo>
                  <a:cubicBezTo>
                    <a:pt x="14531" y="2181"/>
                    <a:pt x="17280" y="5457"/>
                    <a:pt x="17280" y="9162"/>
                  </a:cubicBezTo>
                  <a:cubicBezTo>
                    <a:pt x="17280" y="13310"/>
                    <a:pt x="14138" y="16364"/>
                    <a:pt x="10803" y="16364"/>
                  </a:cubicBezTo>
                  <a:cubicBezTo>
                    <a:pt x="7069" y="16364"/>
                    <a:pt x="4320" y="13089"/>
                    <a:pt x="4320" y="9162"/>
                  </a:cubicBezTo>
                  <a:cubicBezTo>
                    <a:pt x="4127" y="5457"/>
                    <a:pt x="7069" y="2181"/>
                    <a:pt x="10803" y="2181"/>
                  </a:cubicBezTo>
                  <a:close/>
                  <a:moveTo>
                    <a:pt x="10803" y="0"/>
                  </a:moveTo>
                  <a:cubicBezTo>
                    <a:pt x="8247" y="0"/>
                    <a:pt x="6090" y="222"/>
                    <a:pt x="3728" y="436"/>
                  </a:cubicBezTo>
                  <a:cubicBezTo>
                    <a:pt x="1178" y="2618"/>
                    <a:pt x="0" y="5893"/>
                    <a:pt x="0" y="9598"/>
                  </a:cubicBezTo>
                  <a:cubicBezTo>
                    <a:pt x="0" y="16150"/>
                    <a:pt x="4912" y="21600"/>
                    <a:pt x="10803" y="21600"/>
                  </a:cubicBezTo>
                  <a:cubicBezTo>
                    <a:pt x="16694" y="21600"/>
                    <a:pt x="21600" y="16150"/>
                    <a:pt x="21600" y="9598"/>
                  </a:cubicBezTo>
                  <a:cubicBezTo>
                    <a:pt x="21600" y="5893"/>
                    <a:pt x="20029" y="2618"/>
                    <a:pt x="17872" y="436"/>
                  </a:cubicBezTo>
                  <a:cubicBezTo>
                    <a:pt x="15709" y="222"/>
                    <a:pt x="13159" y="0"/>
                    <a:pt x="108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10" name="Google Shape;6510;p44"/>
            <p:cNvSpPr/>
            <p:nvPr/>
          </p:nvSpPr>
          <p:spPr>
            <a:xfrm>
              <a:off x="11765" y="204187"/>
              <a:ext cx="839910" cy="365931"/>
            </a:xfrm>
            <a:custGeom>
              <a:rect b="b" l="l" r="r" t="t"/>
              <a:pathLst>
                <a:path extrusionOk="0" h="21600" w="21600">
                  <a:moveTo>
                    <a:pt x="6638" y="0"/>
                  </a:moveTo>
                  <a:cubicBezTo>
                    <a:pt x="4466" y="1108"/>
                    <a:pt x="2112" y="3600"/>
                    <a:pt x="0" y="6923"/>
                  </a:cubicBezTo>
                  <a:cubicBezTo>
                    <a:pt x="1327" y="10523"/>
                    <a:pt x="5552" y="21600"/>
                    <a:pt x="10801" y="21600"/>
                  </a:cubicBezTo>
                  <a:cubicBezTo>
                    <a:pt x="15989" y="21464"/>
                    <a:pt x="20332" y="10523"/>
                    <a:pt x="21600" y="6923"/>
                  </a:cubicBezTo>
                  <a:cubicBezTo>
                    <a:pt x="19488" y="3600"/>
                    <a:pt x="17136" y="1108"/>
                    <a:pt x="14964" y="0"/>
                  </a:cubicBezTo>
                  <a:cubicBezTo>
                    <a:pt x="15265" y="1521"/>
                    <a:pt x="15506" y="3046"/>
                    <a:pt x="15506" y="4844"/>
                  </a:cubicBezTo>
                  <a:cubicBezTo>
                    <a:pt x="15506" y="10664"/>
                    <a:pt x="13394" y="15508"/>
                    <a:pt x="10801" y="15508"/>
                  </a:cubicBezTo>
                  <a:cubicBezTo>
                    <a:pt x="8265" y="15508"/>
                    <a:pt x="6155" y="10664"/>
                    <a:pt x="6155" y="4844"/>
                  </a:cubicBezTo>
                  <a:cubicBezTo>
                    <a:pt x="6155" y="3046"/>
                    <a:pt x="6276" y="1521"/>
                    <a:pt x="66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511" name="Google Shape;6511;p44"/>
          <p:cNvGrpSpPr/>
          <p:nvPr/>
        </p:nvGrpSpPr>
        <p:grpSpPr>
          <a:xfrm>
            <a:off x="20702841" y="7172862"/>
            <a:ext cx="884443" cy="820103"/>
            <a:chOff x="74" y="0"/>
            <a:chExt cx="884441" cy="820102"/>
          </a:xfrm>
        </p:grpSpPr>
        <p:sp>
          <p:nvSpPr>
            <p:cNvPr id="6512" name="Google Shape;6512;p44"/>
            <p:cNvSpPr/>
            <p:nvPr/>
          </p:nvSpPr>
          <p:spPr>
            <a:xfrm>
              <a:off x="415300" y="0"/>
              <a:ext cx="51606" cy="129051"/>
            </a:xfrm>
            <a:custGeom>
              <a:rect b="b" l="l" r="r" t="t"/>
              <a:pathLst>
                <a:path extrusionOk="0" h="21600" w="21600">
                  <a:moveTo>
                    <a:pt x="10816" y="0"/>
                  </a:moveTo>
                  <a:cubicBezTo>
                    <a:pt x="4925" y="0"/>
                    <a:pt x="0" y="1969"/>
                    <a:pt x="0" y="4325"/>
                  </a:cubicBezTo>
                  <a:lnTo>
                    <a:pt x="0" y="16889"/>
                  </a:lnTo>
                  <a:cubicBezTo>
                    <a:pt x="0" y="19643"/>
                    <a:pt x="4925" y="21600"/>
                    <a:pt x="10816" y="21600"/>
                  </a:cubicBezTo>
                  <a:cubicBezTo>
                    <a:pt x="16706" y="21600"/>
                    <a:pt x="21600" y="19643"/>
                    <a:pt x="21600" y="16889"/>
                  </a:cubicBezTo>
                  <a:lnTo>
                    <a:pt x="21600" y="4325"/>
                  </a:lnTo>
                  <a:cubicBezTo>
                    <a:pt x="21600" y="1969"/>
                    <a:pt x="16706" y="0"/>
                    <a:pt x="1081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13" name="Google Shape;6513;p44"/>
            <p:cNvSpPr/>
            <p:nvPr/>
          </p:nvSpPr>
          <p:spPr>
            <a:xfrm>
              <a:off x="211224" y="101498"/>
              <a:ext cx="100829" cy="103211"/>
            </a:xfrm>
            <a:custGeom>
              <a:rect b="b" l="l" r="r" t="t"/>
              <a:pathLst>
                <a:path extrusionOk="0" h="21600" w="20640">
                  <a:moveTo>
                    <a:pt x="5038" y="0"/>
                  </a:moveTo>
                  <a:cubicBezTo>
                    <a:pt x="3712" y="0"/>
                    <a:pt x="2401" y="608"/>
                    <a:pt x="1441" y="1839"/>
                  </a:cubicBezTo>
                  <a:cubicBezTo>
                    <a:pt x="-480" y="3803"/>
                    <a:pt x="-480" y="7247"/>
                    <a:pt x="1441" y="9210"/>
                  </a:cubicBezTo>
                  <a:lnTo>
                    <a:pt x="12004" y="20494"/>
                  </a:lnTo>
                  <a:cubicBezTo>
                    <a:pt x="12965" y="21242"/>
                    <a:pt x="14276" y="21600"/>
                    <a:pt x="15602" y="21600"/>
                  </a:cubicBezTo>
                  <a:cubicBezTo>
                    <a:pt x="16928" y="21600"/>
                    <a:pt x="18239" y="21242"/>
                    <a:pt x="19199" y="20494"/>
                  </a:cubicBezTo>
                  <a:cubicBezTo>
                    <a:pt x="21120" y="18530"/>
                    <a:pt x="21120" y="14603"/>
                    <a:pt x="19199" y="13138"/>
                  </a:cubicBezTo>
                  <a:lnTo>
                    <a:pt x="8636" y="1839"/>
                  </a:lnTo>
                  <a:cubicBezTo>
                    <a:pt x="7675" y="608"/>
                    <a:pt x="6364" y="0"/>
                    <a:pt x="503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14" name="Google Shape;6514;p44"/>
            <p:cNvSpPr/>
            <p:nvPr/>
          </p:nvSpPr>
          <p:spPr>
            <a:xfrm>
              <a:off x="569558" y="102317"/>
              <a:ext cx="101499" cy="102392"/>
            </a:xfrm>
            <a:custGeom>
              <a:rect b="b" l="l" r="r" t="t"/>
              <a:pathLst>
                <a:path extrusionOk="0" h="21600" w="20762">
                  <a:moveTo>
                    <a:pt x="15682" y="0"/>
                  </a:moveTo>
                  <a:cubicBezTo>
                    <a:pt x="14494" y="0"/>
                    <a:pt x="13245" y="518"/>
                    <a:pt x="12118" y="1681"/>
                  </a:cubicBezTo>
                  <a:lnTo>
                    <a:pt x="1074" y="13070"/>
                  </a:lnTo>
                  <a:cubicBezTo>
                    <a:pt x="-358" y="14547"/>
                    <a:pt x="-358" y="18505"/>
                    <a:pt x="1074" y="20485"/>
                  </a:cubicBezTo>
                  <a:cubicBezTo>
                    <a:pt x="2034" y="21239"/>
                    <a:pt x="3481" y="21600"/>
                    <a:pt x="4867" y="21600"/>
                  </a:cubicBezTo>
                  <a:cubicBezTo>
                    <a:pt x="6238" y="21600"/>
                    <a:pt x="7563" y="21239"/>
                    <a:pt x="8279" y="20485"/>
                  </a:cubicBezTo>
                  <a:lnTo>
                    <a:pt x="19323" y="9111"/>
                  </a:lnTo>
                  <a:cubicBezTo>
                    <a:pt x="21242" y="7132"/>
                    <a:pt x="21242" y="3660"/>
                    <a:pt x="19323" y="1681"/>
                  </a:cubicBezTo>
                  <a:cubicBezTo>
                    <a:pt x="18302" y="644"/>
                    <a:pt x="17023" y="0"/>
                    <a:pt x="156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15" name="Google Shape;6515;p44"/>
            <p:cNvSpPr/>
            <p:nvPr/>
          </p:nvSpPr>
          <p:spPr>
            <a:xfrm>
              <a:off x="778921" y="359003"/>
              <a:ext cx="105594" cy="361239"/>
            </a:xfrm>
            <a:custGeom>
              <a:rect b="b" l="l" r="r" t="t"/>
              <a:pathLst>
                <a:path extrusionOk="0" h="21600" w="21600">
                  <a:moveTo>
                    <a:pt x="0" y="0"/>
                  </a:moveTo>
                  <a:lnTo>
                    <a:pt x="0" y="21600"/>
                  </a:lnTo>
                  <a:lnTo>
                    <a:pt x="15842" y="21600"/>
                  </a:lnTo>
                  <a:cubicBezTo>
                    <a:pt x="19208" y="21600"/>
                    <a:pt x="21600" y="20901"/>
                    <a:pt x="21600" y="20059"/>
                  </a:cubicBezTo>
                  <a:lnTo>
                    <a:pt x="21600" y="1403"/>
                  </a:lnTo>
                  <a:cubicBezTo>
                    <a:pt x="20640" y="699"/>
                    <a:pt x="18249" y="0"/>
                    <a:pt x="1584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16" name="Google Shape;6516;p44"/>
            <p:cNvSpPr/>
            <p:nvPr/>
          </p:nvSpPr>
          <p:spPr>
            <a:xfrm>
              <a:off x="74" y="361014"/>
              <a:ext cx="105520" cy="361611"/>
            </a:xfrm>
            <a:custGeom>
              <a:rect b="b" l="l" r="r" t="t"/>
              <a:pathLst>
                <a:path extrusionOk="0" h="21600" w="21600">
                  <a:moveTo>
                    <a:pt x="4908" y="0"/>
                  </a:moveTo>
                  <a:cubicBezTo>
                    <a:pt x="1997" y="0"/>
                    <a:pt x="0" y="663"/>
                    <a:pt x="0" y="1561"/>
                  </a:cubicBezTo>
                  <a:lnTo>
                    <a:pt x="0" y="20057"/>
                  </a:lnTo>
                  <a:cubicBezTo>
                    <a:pt x="0" y="20897"/>
                    <a:pt x="2393" y="21600"/>
                    <a:pt x="5762" y="21600"/>
                  </a:cubicBezTo>
                  <a:lnTo>
                    <a:pt x="21600" y="21600"/>
                  </a:lnTo>
                  <a:lnTo>
                    <a:pt x="21600" y="18"/>
                  </a:lnTo>
                  <a:lnTo>
                    <a:pt x="5762" y="18"/>
                  </a:lnTo>
                  <a:cubicBezTo>
                    <a:pt x="5472" y="4"/>
                    <a:pt x="5183" y="0"/>
                    <a:pt x="490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17" name="Google Shape;6517;p44"/>
            <p:cNvSpPr/>
            <p:nvPr/>
          </p:nvSpPr>
          <p:spPr>
            <a:xfrm>
              <a:off x="295632" y="387152"/>
              <a:ext cx="426993" cy="309633"/>
            </a:xfrm>
            <a:custGeom>
              <a:rect b="b" l="l" r="r" t="t"/>
              <a:pathLst>
                <a:path extrusionOk="0" h="21600" w="21600">
                  <a:moveTo>
                    <a:pt x="6174" y="0"/>
                  </a:moveTo>
                  <a:cubicBezTo>
                    <a:pt x="5462" y="0"/>
                    <a:pt x="4513" y="816"/>
                    <a:pt x="4038" y="1964"/>
                  </a:cubicBezTo>
                  <a:lnTo>
                    <a:pt x="0" y="12930"/>
                  </a:lnTo>
                  <a:cubicBezTo>
                    <a:pt x="595" y="13418"/>
                    <a:pt x="1424" y="13584"/>
                    <a:pt x="2136" y="13584"/>
                  </a:cubicBezTo>
                  <a:cubicBezTo>
                    <a:pt x="4038" y="13584"/>
                    <a:pt x="5816" y="12275"/>
                    <a:pt x="6766" y="9818"/>
                  </a:cubicBezTo>
                  <a:lnTo>
                    <a:pt x="7598" y="7361"/>
                  </a:lnTo>
                  <a:lnTo>
                    <a:pt x="10209" y="7361"/>
                  </a:lnTo>
                  <a:cubicBezTo>
                    <a:pt x="10921" y="7361"/>
                    <a:pt x="11512" y="7688"/>
                    <a:pt x="11987" y="8343"/>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18" name="Google Shape;6518;p44"/>
            <p:cNvSpPr/>
            <p:nvPr/>
          </p:nvSpPr>
          <p:spPr>
            <a:xfrm>
              <a:off x="152582" y="258101"/>
              <a:ext cx="523129" cy="562001"/>
            </a:xfrm>
            <a:custGeom>
              <a:rect b="b" l="l" r="r" t="t"/>
              <a:pathLst>
                <a:path extrusionOk="0" h="21600" w="21600">
                  <a:moveTo>
                    <a:pt x="6780" y="0"/>
                  </a:moveTo>
                  <a:cubicBezTo>
                    <a:pt x="5618" y="0"/>
                    <a:pt x="4551" y="630"/>
                    <a:pt x="3874" y="1623"/>
                  </a:cubicBezTo>
                  <a:lnTo>
                    <a:pt x="2906" y="3426"/>
                  </a:lnTo>
                  <a:cubicBezTo>
                    <a:pt x="2807" y="3787"/>
                    <a:pt x="2324" y="4058"/>
                    <a:pt x="1937" y="4058"/>
                  </a:cubicBezTo>
                  <a:lnTo>
                    <a:pt x="0" y="4058"/>
                  </a:lnTo>
                  <a:lnTo>
                    <a:pt x="0" y="17854"/>
                  </a:lnTo>
                  <a:lnTo>
                    <a:pt x="4843" y="17854"/>
                  </a:lnTo>
                  <a:lnTo>
                    <a:pt x="7942" y="20739"/>
                  </a:lnTo>
                  <a:cubicBezTo>
                    <a:pt x="8508" y="21265"/>
                    <a:pt x="9387" y="21600"/>
                    <a:pt x="10236" y="21600"/>
                  </a:cubicBezTo>
                  <a:cubicBezTo>
                    <a:pt x="10546" y="21600"/>
                    <a:pt x="10854" y="21557"/>
                    <a:pt x="11140" y="21460"/>
                  </a:cubicBezTo>
                  <a:lnTo>
                    <a:pt x="20244" y="18755"/>
                  </a:lnTo>
                  <a:cubicBezTo>
                    <a:pt x="20730" y="18664"/>
                    <a:pt x="21213" y="18303"/>
                    <a:pt x="21600" y="18034"/>
                  </a:cubicBezTo>
                  <a:lnTo>
                    <a:pt x="13947" y="10910"/>
                  </a:lnTo>
                  <a:lnTo>
                    <a:pt x="13464" y="10910"/>
                  </a:lnTo>
                  <a:lnTo>
                    <a:pt x="13366" y="10999"/>
                  </a:lnTo>
                  <a:cubicBezTo>
                    <a:pt x="12397" y="12894"/>
                    <a:pt x="10267" y="14156"/>
                    <a:pt x="8136" y="14428"/>
                  </a:cubicBezTo>
                  <a:cubicBezTo>
                    <a:pt x="7994" y="14433"/>
                    <a:pt x="7856" y="14439"/>
                    <a:pt x="7718" y="14439"/>
                  </a:cubicBezTo>
                  <a:cubicBezTo>
                    <a:pt x="6288" y="14439"/>
                    <a:pt x="5218" y="14018"/>
                    <a:pt x="4068" y="13526"/>
                  </a:cubicBezTo>
                  <a:cubicBezTo>
                    <a:pt x="3388" y="13254"/>
                    <a:pt x="3195" y="12625"/>
                    <a:pt x="3582" y="12172"/>
                  </a:cubicBezTo>
                  <a:lnTo>
                    <a:pt x="7263" y="5140"/>
                  </a:lnTo>
                  <a:cubicBezTo>
                    <a:pt x="8037" y="3787"/>
                    <a:pt x="9492" y="2977"/>
                    <a:pt x="11041" y="2977"/>
                  </a:cubicBezTo>
                  <a:lnTo>
                    <a:pt x="15690" y="2977"/>
                  </a:lnTo>
                  <a:cubicBezTo>
                    <a:pt x="15884" y="2436"/>
                    <a:pt x="16176" y="1803"/>
                    <a:pt x="16176" y="990"/>
                  </a:cubicBezTo>
                  <a:cubicBezTo>
                    <a:pt x="16176" y="449"/>
                    <a:pt x="15690" y="0"/>
                    <a:pt x="1501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519" name="Google Shape;6519;p44"/>
          <p:cNvGrpSpPr/>
          <p:nvPr/>
        </p:nvGrpSpPr>
        <p:grpSpPr>
          <a:xfrm>
            <a:off x="7272047" y="7141923"/>
            <a:ext cx="880117" cy="882058"/>
            <a:chOff x="0" y="0"/>
            <a:chExt cx="880115" cy="882057"/>
          </a:xfrm>
        </p:grpSpPr>
        <p:sp>
          <p:nvSpPr>
            <p:cNvPr id="6520" name="Google Shape;6520;p44"/>
            <p:cNvSpPr/>
            <p:nvPr/>
          </p:nvSpPr>
          <p:spPr>
            <a:xfrm>
              <a:off x="75429" y="0"/>
              <a:ext cx="258027" cy="258027"/>
            </a:xfrm>
            <a:custGeom>
              <a:rect b="b" l="l" r="r" t="t"/>
              <a:pathLst>
                <a:path extrusionOk="0" h="21600" w="21600">
                  <a:moveTo>
                    <a:pt x="10797" y="0"/>
                  </a:moveTo>
                  <a:cubicBezTo>
                    <a:pt x="4906" y="0"/>
                    <a:pt x="0" y="4906"/>
                    <a:pt x="0" y="10797"/>
                  </a:cubicBezTo>
                  <a:cubicBezTo>
                    <a:pt x="0" y="16694"/>
                    <a:pt x="4906" y="21600"/>
                    <a:pt x="10797" y="21600"/>
                  </a:cubicBezTo>
                  <a:cubicBezTo>
                    <a:pt x="16688" y="21600"/>
                    <a:pt x="21600" y="16694"/>
                    <a:pt x="21600" y="10797"/>
                  </a:cubicBezTo>
                  <a:cubicBezTo>
                    <a:pt x="21600" y="4906"/>
                    <a:pt x="16688"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21" name="Google Shape;6521;p44"/>
            <p:cNvSpPr/>
            <p:nvPr/>
          </p:nvSpPr>
          <p:spPr>
            <a:xfrm>
              <a:off x="415592" y="105519"/>
              <a:ext cx="307287" cy="202401"/>
            </a:xfrm>
            <a:custGeom>
              <a:rect b="b" l="l" r="r" t="t"/>
              <a:pathLst>
                <a:path extrusionOk="0" h="21600" w="21436">
                  <a:moveTo>
                    <a:pt x="1797" y="0"/>
                  </a:moveTo>
                  <a:cubicBezTo>
                    <a:pt x="816" y="0"/>
                    <a:pt x="0" y="1256"/>
                    <a:pt x="0" y="2758"/>
                  </a:cubicBezTo>
                  <a:cubicBezTo>
                    <a:pt x="0" y="4260"/>
                    <a:pt x="488" y="5261"/>
                    <a:pt x="1636" y="5261"/>
                  </a:cubicBezTo>
                  <a:lnTo>
                    <a:pt x="12436" y="5261"/>
                  </a:lnTo>
                  <a:cubicBezTo>
                    <a:pt x="13418" y="5261"/>
                    <a:pt x="14239" y="6517"/>
                    <a:pt x="14239" y="8019"/>
                  </a:cubicBezTo>
                  <a:lnTo>
                    <a:pt x="14239" y="12525"/>
                  </a:lnTo>
                  <a:lnTo>
                    <a:pt x="13584" y="11523"/>
                  </a:lnTo>
                  <a:cubicBezTo>
                    <a:pt x="13335" y="11023"/>
                    <a:pt x="12888" y="10768"/>
                    <a:pt x="12416" y="10768"/>
                  </a:cubicBezTo>
                  <a:cubicBezTo>
                    <a:pt x="11948" y="10768"/>
                    <a:pt x="11455" y="11023"/>
                    <a:pt x="11127" y="11523"/>
                  </a:cubicBezTo>
                  <a:cubicBezTo>
                    <a:pt x="10639" y="12525"/>
                    <a:pt x="10639" y="14273"/>
                    <a:pt x="11127" y="15274"/>
                  </a:cubicBezTo>
                  <a:lnTo>
                    <a:pt x="14894" y="21036"/>
                  </a:lnTo>
                  <a:cubicBezTo>
                    <a:pt x="15221" y="21409"/>
                    <a:pt x="15668" y="21600"/>
                    <a:pt x="16119" y="21600"/>
                  </a:cubicBezTo>
                  <a:cubicBezTo>
                    <a:pt x="16571" y="21600"/>
                    <a:pt x="17018" y="21409"/>
                    <a:pt x="17345" y="21036"/>
                  </a:cubicBezTo>
                  <a:lnTo>
                    <a:pt x="20945" y="15274"/>
                  </a:lnTo>
                  <a:cubicBezTo>
                    <a:pt x="21600" y="14273"/>
                    <a:pt x="21600" y="12525"/>
                    <a:pt x="20945" y="11523"/>
                  </a:cubicBezTo>
                  <a:cubicBezTo>
                    <a:pt x="20701" y="11023"/>
                    <a:pt x="20249" y="10768"/>
                    <a:pt x="19782" y="10768"/>
                  </a:cubicBezTo>
                  <a:cubicBezTo>
                    <a:pt x="19309" y="10768"/>
                    <a:pt x="18821" y="11023"/>
                    <a:pt x="18494" y="11523"/>
                  </a:cubicBezTo>
                  <a:lnTo>
                    <a:pt x="18000" y="12525"/>
                  </a:lnTo>
                  <a:lnTo>
                    <a:pt x="18000" y="8019"/>
                  </a:lnTo>
                  <a:cubicBezTo>
                    <a:pt x="18000" y="3505"/>
                    <a:pt x="15548" y="0"/>
                    <a:pt x="1260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22" name="Google Shape;6522;p44"/>
            <p:cNvSpPr/>
            <p:nvPr/>
          </p:nvSpPr>
          <p:spPr>
            <a:xfrm>
              <a:off x="96540" y="566392"/>
              <a:ext cx="314361" cy="205752"/>
            </a:xfrm>
            <a:custGeom>
              <a:rect b="b" l="l" r="r" t="t"/>
              <a:pathLst>
                <a:path extrusionOk="0" h="21600" w="21440">
                  <a:moveTo>
                    <a:pt x="5396" y="0"/>
                  </a:moveTo>
                  <a:cubicBezTo>
                    <a:pt x="4924" y="0"/>
                    <a:pt x="4426" y="219"/>
                    <a:pt x="4000" y="876"/>
                  </a:cubicBezTo>
                  <a:lnTo>
                    <a:pt x="480" y="6293"/>
                  </a:lnTo>
                  <a:cubicBezTo>
                    <a:pt x="-160" y="7278"/>
                    <a:pt x="-160" y="9256"/>
                    <a:pt x="480" y="9991"/>
                  </a:cubicBezTo>
                  <a:cubicBezTo>
                    <a:pt x="800" y="10483"/>
                    <a:pt x="1237" y="10734"/>
                    <a:pt x="1679" y="10734"/>
                  </a:cubicBezTo>
                  <a:cubicBezTo>
                    <a:pt x="2115" y="10734"/>
                    <a:pt x="2557" y="10483"/>
                    <a:pt x="2877" y="9991"/>
                  </a:cubicBezTo>
                  <a:lnTo>
                    <a:pt x="3517" y="9256"/>
                  </a:lnTo>
                  <a:lnTo>
                    <a:pt x="3517" y="13438"/>
                  </a:lnTo>
                  <a:cubicBezTo>
                    <a:pt x="3517" y="18121"/>
                    <a:pt x="5919" y="21569"/>
                    <a:pt x="8636" y="21569"/>
                  </a:cubicBezTo>
                  <a:lnTo>
                    <a:pt x="19200" y="21569"/>
                  </a:lnTo>
                  <a:cubicBezTo>
                    <a:pt x="19322" y="21584"/>
                    <a:pt x="19444" y="21600"/>
                    <a:pt x="19556" y="21600"/>
                  </a:cubicBezTo>
                  <a:cubicBezTo>
                    <a:pt x="20770" y="21600"/>
                    <a:pt x="21440" y="20451"/>
                    <a:pt x="21440" y="19106"/>
                  </a:cubicBezTo>
                  <a:cubicBezTo>
                    <a:pt x="21440" y="17379"/>
                    <a:pt x="20638" y="16151"/>
                    <a:pt x="19678" y="16151"/>
                  </a:cubicBezTo>
                  <a:lnTo>
                    <a:pt x="9119" y="16151"/>
                  </a:lnTo>
                  <a:cubicBezTo>
                    <a:pt x="8159" y="16151"/>
                    <a:pt x="7357" y="14916"/>
                    <a:pt x="7357" y="13438"/>
                  </a:cubicBezTo>
                  <a:lnTo>
                    <a:pt x="7357" y="9256"/>
                  </a:lnTo>
                  <a:lnTo>
                    <a:pt x="7839" y="9991"/>
                  </a:lnTo>
                  <a:cubicBezTo>
                    <a:pt x="8159" y="10483"/>
                    <a:pt x="8636" y="10734"/>
                    <a:pt x="9099" y="10734"/>
                  </a:cubicBezTo>
                  <a:cubicBezTo>
                    <a:pt x="9556" y="10734"/>
                    <a:pt x="9998" y="10483"/>
                    <a:pt x="10236" y="9991"/>
                  </a:cubicBezTo>
                  <a:cubicBezTo>
                    <a:pt x="10876" y="9256"/>
                    <a:pt x="10876" y="7278"/>
                    <a:pt x="10236" y="6293"/>
                  </a:cubicBezTo>
                  <a:lnTo>
                    <a:pt x="6717" y="876"/>
                  </a:lnTo>
                  <a:cubicBezTo>
                    <a:pt x="6397" y="633"/>
                    <a:pt x="6239" y="633"/>
                    <a:pt x="6077" y="141"/>
                  </a:cubicBezTo>
                  <a:cubicBezTo>
                    <a:pt x="5863" y="55"/>
                    <a:pt x="5635" y="0"/>
                    <a:pt x="539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23" name="Google Shape;6523;p44"/>
            <p:cNvSpPr/>
            <p:nvPr/>
          </p:nvSpPr>
          <p:spPr>
            <a:xfrm>
              <a:off x="539877" y="361237"/>
              <a:ext cx="265176" cy="255719"/>
            </a:xfrm>
            <a:custGeom>
              <a:rect b="b" l="l" r="r" t="t"/>
              <a:pathLst>
                <a:path extrusionOk="0" h="21600" w="21600">
                  <a:moveTo>
                    <a:pt x="10894" y="0"/>
                  </a:moveTo>
                  <a:cubicBezTo>
                    <a:pt x="4780" y="0"/>
                    <a:pt x="0" y="4957"/>
                    <a:pt x="0" y="10901"/>
                  </a:cubicBezTo>
                  <a:cubicBezTo>
                    <a:pt x="0" y="16650"/>
                    <a:pt x="4780" y="21600"/>
                    <a:pt x="10894" y="21600"/>
                  </a:cubicBezTo>
                  <a:cubicBezTo>
                    <a:pt x="16626" y="21600"/>
                    <a:pt x="21600" y="16650"/>
                    <a:pt x="21600" y="10901"/>
                  </a:cubicBezTo>
                  <a:cubicBezTo>
                    <a:pt x="21600" y="4957"/>
                    <a:pt x="16820" y="0"/>
                    <a:pt x="1089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24" name="Google Shape;6524;p44"/>
            <p:cNvSpPr/>
            <p:nvPr/>
          </p:nvSpPr>
          <p:spPr>
            <a:xfrm>
              <a:off x="0" y="253335"/>
              <a:ext cx="410901" cy="262793"/>
            </a:xfrm>
            <a:custGeom>
              <a:rect b="b" l="l" r="r" t="t"/>
              <a:pathLst>
                <a:path extrusionOk="0" h="21600" w="21495">
                  <a:moveTo>
                    <a:pt x="4067" y="0"/>
                  </a:moveTo>
                  <a:cubicBezTo>
                    <a:pt x="1613" y="3281"/>
                    <a:pt x="16" y="7908"/>
                    <a:pt x="16" y="13117"/>
                  </a:cubicBezTo>
                  <a:lnTo>
                    <a:pt x="16" y="19476"/>
                  </a:lnTo>
                  <a:cubicBezTo>
                    <a:pt x="-105" y="20633"/>
                    <a:pt x="507" y="21600"/>
                    <a:pt x="1243" y="21600"/>
                  </a:cubicBezTo>
                  <a:lnTo>
                    <a:pt x="20143" y="21600"/>
                  </a:lnTo>
                  <a:cubicBezTo>
                    <a:pt x="20880" y="21600"/>
                    <a:pt x="21495" y="20633"/>
                    <a:pt x="21495" y="19476"/>
                  </a:cubicBezTo>
                  <a:lnTo>
                    <a:pt x="21495" y="13117"/>
                  </a:lnTo>
                  <a:cubicBezTo>
                    <a:pt x="21495" y="7908"/>
                    <a:pt x="20023" y="3281"/>
                    <a:pt x="17568" y="0"/>
                  </a:cubicBezTo>
                  <a:cubicBezTo>
                    <a:pt x="15847" y="2895"/>
                    <a:pt x="13393" y="4627"/>
                    <a:pt x="10818" y="4627"/>
                  </a:cubicBezTo>
                  <a:cubicBezTo>
                    <a:pt x="8239" y="4627"/>
                    <a:pt x="5785" y="3085"/>
                    <a:pt x="406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25" name="Google Shape;6525;p44"/>
            <p:cNvSpPr/>
            <p:nvPr/>
          </p:nvSpPr>
          <p:spPr>
            <a:xfrm>
              <a:off x="462506" y="614646"/>
              <a:ext cx="417609" cy="267411"/>
            </a:xfrm>
            <a:custGeom>
              <a:rect b="b" l="l" r="r" t="t"/>
              <a:pathLst>
                <a:path extrusionOk="0" h="21600" w="21600">
                  <a:moveTo>
                    <a:pt x="3882" y="0"/>
                  </a:moveTo>
                  <a:cubicBezTo>
                    <a:pt x="1456" y="3224"/>
                    <a:pt x="0" y="7579"/>
                    <a:pt x="0" y="12884"/>
                  </a:cubicBezTo>
                  <a:lnTo>
                    <a:pt x="0" y="19519"/>
                  </a:lnTo>
                  <a:cubicBezTo>
                    <a:pt x="0" y="20656"/>
                    <a:pt x="605" y="21600"/>
                    <a:pt x="1333" y="21600"/>
                  </a:cubicBezTo>
                  <a:lnTo>
                    <a:pt x="20263" y="21600"/>
                  </a:lnTo>
                  <a:cubicBezTo>
                    <a:pt x="20991" y="21600"/>
                    <a:pt x="21600" y="20656"/>
                    <a:pt x="21600" y="19519"/>
                  </a:cubicBezTo>
                  <a:lnTo>
                    <a:pt x="21600" y="12884"/>
                  </a:lnTo>
                  <a:cubicBezTo>
                    <a:pt x="21477" y="7579"/>
                    <a:pt x="20021" y="3224"/>
                    <a:pt x="17594" y="0"/>
                  </a:cubicBezTo>
                  <a:cubicBezTo>
                    <a:pt x="15896" y="2845"/>
                    <a:pt x="13469" y="4547"/>
                    <a:pt x="10677" y="4547"/>
                  </a:cubicBezTo>
                  <a:cubicBezTo>
                    <a:pt x="8008" y="4547"/>
                    <a:pt x="5581" y="2845"/>
                    <a:pt x="3882"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526" name="Google Shape;6526;p44"/>
          <p:cNvGrpSpPr/>
          <p:nvPr/>
        </p:nvGrpSpPr>
        <p:grpSpPr>
          <a:xfrm>
            <a:off x="7272954" y="8253672"/>
            <a:ext cx="883903" cy="879154"/>
            <a:chOff x="0" y="0"/>
            <a:chExt cx="883901" cy="879153"/>
          </a:xfrm>
        </p:grpSpPr>
        <p:sp>
          <p:nvSpPr>
            <p:cNvPr id="6527" name="Google Shape;6527;p44"/>
            <p:cNvSpPr/>
            <p:nvPr/>
          </p:nvSpPr>
          <p:spPr>
            <a:xfrm>
              <a:off x="470983" y="309706"/>
              <a:ext cx="206422" cy="100829"/>
            </a:xfrm>
            <a:custGeom>
              <a:rect b="b" l="l" r="r" t="t"/>
              <a:pathLst>
                <a:path extrusionOk="0" h="21600" w="21600">
                  <a:moveTo>
                    <a:pt x="10800" y="0"/>
                  </a:moveTo>
                  <a:cubicBezTo>
                    <a:pt x="4909" y="0"/>
                    <a:pt x="0" y="10050"/>
                    <a:pt x="0" y="21600"/>
                  </a:cubicBezTo>
                  <a:lnTo>
                    <a:pt x="21600" y="21600"/>
                  </a:lnTo>
                  <a:cubicBezTo>
                    <a:pt x="21600" y="9540"/>
                    <a:pt x="16691"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28" name="Google Shape;6528;p44"/>
            <p:cNvSpPr/>
            <p:nvPr/>
          </p:nvSpPr>
          <p:spPr>
            <a:xfrm>
              <a:off x="520205" y="152507"/>
              <a:ext cx="105595" cy="105520"/>
            </a:xfrm>
            <a:custGeom>
              <a:rect b="b" l="l" r="r" t="t"/>
              <a:pathLst>
                <a:path extrusionOk="0" h="21600" w="21600">
                  <a:moveTo>
                    <a:pt x="11044" y="0"/>
                  </a:moveTo>
                  <a:cubicBezTo>
                    <a:pt x="4798" y="0"/>
                    <a:pt x="0" y="4802"/>
                    <a:pt x="0" y="11036"/>
                  </a:cubicBezTo>
                  <a:cubicBezTo>
                    <a:pt x="0" y="16798"/>
                    <a:pt x="4798" y="21600"/>
                    <a:pt x="11044" y="21600"/>
                  </a:cubicBezTo>
                  <a:cubicBezTo>
                    <a:pt x="16802" y="21600"/>
                    <a:pt x="21600" y="16798"/>
                    <a:pt x="21600" y="11036"/>
                  </a:cubicBezTo>
                  <a:cubicBezTo>
                    <a:pt x="21600" y="4802"/>
                    <a:pt x="16802" y="0"/>
                    <a:pt x="110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29" name="Google Shape;6529;p44"/>
            <p:cNvSpPr/>
            <p:nvPr/>
          </p:nvSpPr>
          <p:spPr>
            <a:xfrm>
              <a:off x="262178" y="0"/>
              <a:ext cx="621723" cy="621722"/>
            </a:xfrm>
            <a:custGeom>
              <a:rect b="b" l="l" r="r" t="t"/>
              <a:pathLst>
                <a:path extrusionOk="0" h="21600" w="21600">
                  <a:moveTo>
                    <a:pt x="10677" y="3586"/>
                  </a:moveTo>
                  <a:cubicBezTo>
                    <a:pt x="12633" y="3586"/>
                    <a:pt x="14263" y="5216"/>
                    <a:pt x="14263" y="7172"/>
                  </a:cubicBezTo>
                  <a:cubicBezTo>
                    <a:pt x="14263" y="8069"/>
                    <a:pt x="13857" y="8964"/>
                    <a:pt x="13285" y="9616"/>
                  </a:cubicBezTo>
                  <a:cubicBezTo>
                    <a:pt x="14915" y="10514"/>
                    <a:pt x="15976" y="12227"/>
                    <a:pt x="15976" y="14263"/>
                  </a:cubicBezTo>
                  <a:lnTo>
                    <a:pt x="15976" y="15241"/>
                  </a:lnTo>
                  <a:lnTo>
                    <a:pt x="16219" y="15241"/>
                  </a:lnTo>
                  <a:cubicBezTo>
                    <a:pt x="16219" y="15730"/>
                    <a:pt x="15813" y="16139"/>
                    <a:pt x="15324" y="16139"/>
                  </a:cubicBezTo>
                  <a:lnTo>
                    <a:pt x="6357" y="16139"/>
                  </a:lnTo>
                  <a:cubicBezTo>
                    <a:pt x="5787" y="16139"/>
                    <a:pt x="5379" y="15730"/>
                    <a:pt x="5379" y="15241"/>
                  </a:cubicBezTo>
                  <a:lnTo>
                    <a:pt x="5379" y="14263"/>
                  </a:lnTo>
                  <a:cubicBezTo>
                    <a:pt x="5379" y="12227"/>
                    <a:pt x="6520" y="10514"/>
                    <a:pt x="8149" y="9616"/>
                  </a:cubicBezTo>
                  <a:cubicBezTo>
                    <a:pt x="7580" y="8964"/>
                    <a:pt x="7172" y="8069"/>
                    <a:pt x="7172" y="7172"/>
                  </a:cubicBezTo>
                  <a:cubicBezTo>
                    <a:pt x="7172" y="5216"/>
                    <a:pt x="8801" y="3586"/>
                    <a:pt x="10677" y="3586"/>
                  </a:cubicBezTo>
                  <a:close/>
                  <a:moveTo>
                    <a:pt x="10840" y="0"/>
                  </a:moveTo>
                  <a:cubicBezTo>
                    <a:pt x="4890" y="0"/>
                    <a:pt x="0" y="4809"/>
                    <a:pt x="0" y="10840"/>
                  </a:cubicBezTo>
                  <a:cubicBezTo>
                    <a:pt x="0" y="16871"/>
                    <a:pt x="4809" y="21600"/>
                    <a:pt x="10840" y="21600"/>
                  </a:cubicBezTo>
                  <a:cubicBezTo>
                    <a:pt x="16708" y="21600"/>
                    <a:pt x="21600" y="16871"/>
                    <a:pt x="21600" y="10840"/>
                  </a:cubicBezTo>
                  <a:cubicBezTo>
                    <a:pt x="21600" y="4809"/>
                    <a:pt x="16708" y="0"/>
                    <a:pt x="1084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30" name="Google Shape;6530;p44"/>
            <p:cNvSpPr/>
            <p:nvPr/>
          </p:nvSpPr>
          <p:spPr>
            <a:xfrm>
              <a:off x="215227" y="457448"/>
              <a:ext cx="211151" cy="215879"/>
            </a:xfrm>
            <a:custGeom>
              <a:rect b="b" l="l" r="r" t="t"/>
              <a:pathLst>
                <a:path extrusionOk="0" h="21600" w="20903">
                  <a:moveTo>
                    <a:pt x="3018" y="0"/>
                  </a:moveTo>
                  <a:lnTo>
                    <a:pt x="2090" y="939"/>
                  </a:lnTo>
                  <a:cubicBezTo>
                    <a:pt x="-697" y="3994"/>
                    <a:pt x="-697" y="8926"/>
                    <a:pt x="2090" y="11743"/>
                  </a:cubicBezTo>
                  <a:lnTo>
                    <a:pt x="9292" y="19253"/>
                  </a:lnTo>
                  <a:cubicBezTo>
                    <a:pt x="10921" y="20661"/>
                    <a:pt x="12779" y="21600"/>
                    <a:pt x="14865" y="21600"/>
                  </a:cubicBezTo>
                  <a:cubicBezTo>
                    <a:pt x="16959" y="21600"/>
                    <a:pt x="19045" y="20661"/>
                    <a:pt x="20439" y="19253"/>
                  </a:cubicBezTo>
                  <a:lnTo>
                    <a:pt x="20903" y="18314"/>
                  </a:lnTo>
                  <a:cubicBezTo>
                    <a:pt x="12779" y="14790"/>
                    <a:pt x="6505" y="7980"/>
                    <a:pt x="301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31" name="Google Shape;6531;p44"/>
            <p:cNvSpPr/>
            <p:nvPr/>
          </p:nvSpPr>
          <p:spPr>
            <a:xfrm>
              <a:off x="0" y="591190"/>
              <a:ext cx="290327" cy="287963"/>
            </a:xfrm>
            <a:custGeom>
              <a:rect b="b" l="l" r="r" t="t"/>
              <a:pathLst>
                <a:path extrusionOk="0" h="21600" w="21048">
                  <a:moveTo>
                    <a:pt x="13053" y="0"/>
                  </a:moveTo>
                  <a:lnTo>
                    <a:pt x="1656" y="11791"/>
                  </a:lnTo>
                  <a:cubicBezTo>
                    <a:pt x="-552" y="14076"/>
                    <a:pt x="-552" y="17774"/>
                    <a:pt x="1656" y="19885"/>
                  </a:cubicBezTo>
                  <a:cubicBezTo>
                    <a:pt x="2676" y="21030"/>
                    <a:pt x="4123" y="21600"/>
                    <a:pt x="5570" y="21600"/>
                  </a:cubicBezTo>
                  <a:cubicBezTo>
                    <a:pt x="7017" y="21600"/>
                    <a:pt x="8464" y="21030"/>
                    <a:pt x="9484" y="19885"/>
                  </a:cubicBezTo>
                  <a:lnTo>
                    <a:pt x="21048" y="8094"/>
                  </a:lnTo>
                  <a:cubicBezTo>
                    <a:pt x="20535" y="7921"/>
                    <a:pt x="20195" y="7390"/>
                    <a:pt x="19688" y="7038"/>
                  </a:cubicBezTo>
                  <a:lnTo>
                    <a:pt x="14413" y="1408"/>
                  </a:lnTo>
                  <a:cubicBezTo>
                    <a:pt x="13906" y="1056"/>
                    <a:pt x="13565" y="531"/>
                    <a:pt x="1305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532" name="Google Shape;6532;p44"/>
          <p:cNvGrpSpPr/>
          <p:nvPr/>
        </p:nvGrpSpPr>
        <p:grpSpPr>
          <a:xfrm>
            <a:off x="7270031" y="9322527"/>
            <a:ext cx="882134" cy="879752"/>
            <a:chOff x="74" y="0"/>
            <a:chExt cx="882132" cy="879750"/>
          </a:xfrm>
        </p:grpSpPr>
        <p:sp>
          <p:nvSpPr>
            <p:cNvPr id="6533" name="Google Shape;6533;p44"/>
            <p:cNvSpPr/>
            <p:nvPr/>
          </p:nvSpPr>
          <p:spPr>
            <a:xfrm>
              <a:off x="103285" y="309707"/>
              <a:ext cx="262793" cy="258028"/>
            </a:xfrm>
            <a:custGeom>
              <a:rect b="b" l="l" r="r" t="t"/>
              <a:pathLst>
                <a:path extrusionOk="0" h="21600" w="21600">
                  <a:moveTo>
                    <a:pt x="10797" y="0"/>
                  </a:moveTo>
                  <a:cubicBezTo>
                    <a:pt x="5013" y="0"/>
                    <a:pt x="0" y="4906"/>
                    <a:pt x="0" y="10803"/>
                  </a:cubicBezTo>
                  <a:cubicBezTo>
                    <a:pt x="0" y="16694"/>
                    <a:pt x="5013" y="21600"/>
                    <a:pt x="10797" y="21600"/>
                  </a:cubicBezTo>
                  <a:cubicBezTo>
                    <a:pt x="16581" y="21600"/>
                    <a:pt x="21600" y="16694"/>
                    <a:pt x="21600" y="10803"/>
                  </a:cubicBezTo>
                  <a:cubicBezTo>
                    <a:pt x="21600" y="4906"/>
                    <a:pt x="16777" y="0"/>
                    <a:pt x="107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34" name="Google Shape;6534;p44"/>
            <p:cNvSpPr/>
            <p:nvPr/>
          </p:nvSpPr>
          <p:spPr>
            <a:xfrm>
              <a:off x="415739" y="0"/>
              <a:ext cx="466467" cy="464524"/>
            </a:xfrm>
            <a:custGeom>
              <a:rect b="b" l="l" r="r" t="t"/>
              <a:pathLst>
                <a:path extrusionOk="0" h="21600" w="21473">
                  <a:moveTo>
                    <a:pt x="10671" y="6001"/>
                  </a:moveTo>
                  <a:cubicBezTo>
                    <a:pt x="11429" y="6001"/>
                    <a:pt x="11967" y="6544"/>
                    <a:pt x="11967" y="7199"/>
                  </a:cubicBezTo>
                  <a:cubicBezTo>
                    <a:pt x="11967" y="7853"/>
                    <a:pt x="11429" y="8400"/>
                    <a:pt x="10671" y="8400"/>
                  </a:cubicBezTo>
                  <a:cubicBezTo>
                    <a:pt x="10023" y="8400"/>
                    <a:pt x="9485" y="7853"/>
                    <a:pt x="9485" y="7199"/>
                  </a:cubicBezTo>
                  <a:cubicBezTo>
                    <a:pt x="9485" y="6544"/>
                    <a:pt x="10023" y="6001"/>
                    <a:pt x="10671" y="6001"/>
                  </a:cubicBezTo>
                  <a:close/>
                  <a:moveTo>
                    <a:pt x="10671" y="9602"/>
                  </a:moveTo>
                  <a:cubicBezTo>
                    <a:pt x="11429" y="9602"/>
                    <a:pt x="11967" y="10146"/>
                    <a:pt x="11967" y="10911"/>
                  </a:cubicBezTo>
                  <a:lnTo>
                    <a:pt x="11967" y="15599"/>
                  </a:lnTo>
                  <a:cubicBezTo>
                    <a:pt x="11967" y="16364"/>
                    <a:pt x="11429" y="16908"/>
                    <a:pt x="10671" y="16908"/>
                  </a:cubicBezTo>
                  <a:cubicBezTo>
                    <a:pt x="10023" y="16908"/>
                    <a:pt x="9485" y="16364"/>
                    <a:pt x="9485" y="15599"/>
                  </a:cubicBezTo>
                  <a:lnTo>
                    <a:pt x="9485" y="10911"/>
                  </a:lnTo>
                  <a:cubicBezTo>
                    <a:pt x="9485" y="10146"/>
                    <a:pt x="10023" y="9602"/>
                    <a:pt x="10671" y="9602"/>
                  </a:cubicBezTo>
                  <a:close/>
                  <a:moveTo>
                    <a:pt x="10671" y="0"/>
                  </a:moveTo>
                  <a:cubicBezTo>
                    <a:pt x="4731" y="0"/>
                    <a:pt x="89" y="4910"/>
                    <a:pt x="89" y="10693"/>
                  </a:cubicBezTo>
                  <a:cubicBezTo>
                    <a:pt x="89" y="12656"/>
                    <a:pt x="411" y="14401"/>
                    <a:pt x="1385" y="16036"/>
                  </a:cubicBezTo>
                  <a:lnTo>
                    <a:pt x="89" y="19962"/>
                  </a:lnTo>
                  <a:cubicBezTo>
                    <a:pt x="-127" y="20402"/>
                    <a:pt x="89" y="20838"/>
                    <a:pt x="305" y="21164"/>
                  </a:cubicBezTo>
                  <a:cubicBezTo>
                    <a:pt x="521" y="21493"/>
                    <a:pt x="1169" y="21600"/>
                    <a:pt x="1491" y="21600"/>
                  </a:cubicBezTo>
                  <a:lnTo>
                    <a:pt x="6026" y="20509"/>
                  </a:lnTo>
                  <a:cubicBezTo>
                    <a:pt x="7432" y="21382"/>
                    <a:pt x="9053" y="21600"/>
                    <a:pt x="10887" y="21600"/>
                  </a:cubicBezTo>
                  <a:cubicBezTo>
                    <a:pt x="16828" y="21600"/>
                    <a:pt x="21473" y="16690"/>
                    <a:pt x="21473" y="10800"/>
                  </a:cubicBezTo>
                  <a:cubicBezTo>
                    <a:pt x="21363" y="4910"/>
                    <a:pt x="16612" y="0"/>
                    <a:pt x="1067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35" name="Google Shape;6535;p44"/>
            <p:cNvSpPr/>
            <p:nvPr/>
          </p:nvSpPr>
          <p:spPr>
            <a:xfrm>
              <a:off x="74" y="556042"/>
              <a:ext cx="469215" cy="323708"/>
            </a:xfrm>
            <a:custGeom>
              <a:rect b="b" l="l" r="r" t="t"/>
              <a:pathLst>
                <a:path extrusionOk="0" h="21600" w="21600">
                  <a:moveTo>
                    <a:pt x="4645" y="0"/>
                  </a:moveTo>
                  <a:cubicBezTo>
                    <a:pt x="1944" y="2817"/>
                    <a:pt x="0" y="7513"/>
                    <a:pt x="0" y="12681"/>
                  </a:cubicBezTo>
                  <a:lnTo>
                    <a:pt x="0" y="19722"/>
                  </a:lnTo>
                  <a:cubicBezTo>
                    <a:pt x="0" y="20974"/>
                    <a:pt x="538" y="21600"/>
                    <a:pt x="1186" y="21600"/>
                  </a:cubicBezTo>
                  <a:lnTo>
                    <a:pt x="20410" y="21600"/>
                  </a:lnTo>
                  <a:cubicBezTo>
                    <a:pt x="21058" y="21600"/>
                    <a:pt x="21600" y="20820"/>
                    <a:pt x="21600" y="19722"/>
                  </a:cubicBezTo>
                  <a:lnTo>
                    <a:pt x="21600" y="12681"/>
                  </a:lnTo>
                  <a:cubicBezTo>
                    <a:pt x="21600" y="7513"/>
                    <a:pt x="19872" y="2971"/>
                    <a:pt x="16955" y="0"/>
                  </a:cubicBezTo>
                  <a:cubicBezTo>
                    <a:pt x="15553" y="2504"/>
                    <a:pt x="13174" y="4070"/>
                    <a:pt x="10798" y="4070"/>
                  </a:cubicBezTo>
                  <a:cubicBezTo>
                    <a:pt x="8316" y="4070"/>
                    <a:pt x="6047" y="2504"/>
                    <a:pt x="464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536" name="Google Shape;6536;p44"/>
          <p:cNvGrpSpPr/>
          <p:nvPr/>
        </p:nvGrpSpPr>
        <p:grpSpPr>
          <a:xfrm>
            <a:off x="12860023" y="7222866"/>
            <a:ext cx="882133" cy="720246"/>
            <a:chOff x="0" y="74"/>
            <a:chExt cx="882131" cy="720244"/>
          </a:xfrm>
        </p:grpSpPr>
        <p:sp>
          <p:nvSpPr>
            <p:cNvPr id="6537" name="Google Shape;6537;p44"/>
            <p:cNvSpPr/>
            <p:nvPr/>
          </p:nvSpPr>
          <p:spPr>
            <a:xfrm>
              <a:off x="750771" y="309707"/>
              <a:ext cx="131360" cy="53989"/>
            </a:xfrm>
            <a:custGeom>
              <a:rect b="b" l="l" r="r" t="t"/>
              <a:pathLst>
                <a:path extrusionOk="0" h="21600" w="21600">
                  <a:moveTo>
                    <a:pt x="4237" y="0"/>
                  </a:moveTo>
                  <a:cubicBezTo>
                    <a:pt x="1922" y="0"/>
                    <a:pt x="0" y="4707"/>
                    <a:pt x="0" y="11262"/>
                  </a:cubicBezTo>
                  <a:cubicBezTo>
                    <a:pt x="0" y="16893"/>
                    <a:pt x="1922" y="21600"/>
                    <a:pt x="4237" y="21600"/>
                  </a:cubicBezTo>
                  <a:lnTo>
                    <a:pt x="17363" y="21600"/>
                  </a:lnTo>
                  <a:cubicBezTo>
                    <a:pt x="19678" y="21600"/>
                    <a:pt x="21600" y="16893"/>
                    <a:pt x="21600" y="11262"/>
                  </a:cubicBezTo>
                  <a:cubicBezTo>
                    <a:pt x="21220" y="4707"/>
                    <a:pt x="19678" y="0"/>
                    <a:pt x="1736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38" name="Google Shape;6538;p44"/>
            <p:cNvSpPr/>
            <p:nvPr/>
          </p:nvSpPr>
          <p:spPr>
            <a:xfrm>
              <a:off x="723181" y="415301"/>
              <a:ext cx="104999" cy="100903"/>
            </a:xfrm>
            <a:custGeom>
              <a:rect b="b" l="l" r="r" t="t"/>
              <a:pathLst>
                <a:path extrusionOk="0" h="21600" w="20564">
                  <a:moveTo>
                    <a:pt x="5170" y="0"/>
                  </a:moveTo>
                  <a:cubicBezTo>
                    <a:pt x="3916" y="0"/>
                    <a:pt x="2647" y="510"/>
                    <a:pt x="1728" y="1514"/>
                  </a:cubicBezTo>
                  <a:cubicBezTo>
                    <a:pt x="-576" y="3523"/>
                    <a:pt x="-576" y="6536"/>
                    <a:pt x="1728" y="9039"/>
                  </a:cubicBezTo>
                  <a:lnTo>
                    <a:pt x="12288" y="20086"/>
                  </a:lnTo>
                  <a:cubicBezTo>
                    <a:pt x="13207" y="21090"/>
                    <a:pt x="14475" y="21600"/>
                    <a:pt x="15744" y="21600"/>
                  </a:cubicBezTo>
                  <a:cubicBezTo>
                    <a:pt x="16999" y="21600"/>
                    <a:pt x="18267" y="21090"/>
                    <a:pt x="19186" y="20086"/>
                  </a:cubicBezTo>
                  <a:cubicBezTo>
                    <a:pt x="21024" y="18077"/>
                    <a:pt x="21024" y="14570"/>
                    <a:pt x="19186" y="12561"/>
                  </a:cubicBezTo>
                  <a:lnTo>
                    <a:pt x="8612" y="1514"/>
                  </a:lnTo>
                  <a:cubicBezTo>
                    <a:pt x="7694" y="510"/>
                    <a:pt x="6439" y="0"/>
                    <a:pt x="517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39" name="Google Shape;6539;p44"/>
            <p:cNvSpPr/>
            <p:nvPr/>
          </p:nvSpPr>
          <p:spPr>
            <a:xfrm>
              <a:off x="726700" y="154890"/>
              <a:ext cx="101480" cy="102617"/>
            </a:xfrm>
            <a:custGeom>
              <a:rect b="b" l="l" r="r" t="t"/>
              <a:pathLst>
                <a:path extrusionOk="0" h="21600" w="20758">
                  <a:moveTo>
                    <a:pt x="15724" y="0"/>
                  </a:moveTo>
                  <a:cubicBezTo>
                    <a:pt x="14399" y="0"/>
                    <a:pt x="13073" y="486"/>
                    <a:pt x="12114" y="1489"/>
                  </a:cubicBezTo>
                  <a:lnTo>
                    <a:pt x="1085" y="12352"/>
                  </a:lnTo>
                  <a:cubicBezTo>
                    <a:pt x="-362" y="14327"/>
                    <a:pt x="-362" y="17775"/>
                    <a:pt x="1085" y="19750"/>
                  </a:cubicBezTo>
                  <a:cubicBezTo>
                    <a:pt x="2045" y="20989"/>
                    <a:pt x="3477" y="21600"/>
                    <a:pt x="4863" y="21600"/>
                  </a:cubicBezTo>
                  <a:cubicBezTo>
                    <a:pt x="6249" y="21600"/>
                    <a:pt x="7559" y="20989"/>
                    <a:pt x="8275" y="19750"/>
                  </a:cubicBezTo>
                  <a:lnTo>
                    <a:pt x="19319" y="8888"/>
                  </a:lnTo>
                  <a:cubicBezTo>
                    <a:pt x="21238" y="6913"/>
                    <a:pt x="21238" y="2963"/>
                    <a:pt x="19319" y="1489"/>
                  </a:cubicBezTo>
                  <a:cubicBezTo>
                    <a:pt x="18359" y="486"/>
                    <a:pt x="17034" y="0"/>
                    <a:pt x="1572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40" name="Google Shape;6540;p44"/>
            <p:cNvSpPr/>
            <p:nvPr/>
          </p:nvSpPr>
          <p:spPr>
            <a:xfrm>
              <a:off x="0" y="154890"/>
              <a:ext cx="314398" cy="312017"/>
            </a:xfrm>
            <a:custGeom>
              <a:rect b="b" l="l" r="r" t="t"/>
              <a:pathLst>
                <a:path extrusionOk="0" h="21600" w="21600">
                  <a:moveTo>
                    <a:pt x="12734" y="0"/>
                  </a:moveTo>
                  <a:cubicBezTo>
                    <a:pt x="10478" y="0"/>
                    <a:pt x="8385" y="1464"/>
                    <a:pt x="7577" y="3737"/>
                  </a:cubicBezTo>
                  <a:lnTo>
                    <a:pt x="7255" y="3737"/>
                  </a:lnTo>
                  <a:cubicBezTo>
                    <a:pt x="3387" y="3737"/>
                    <a:pt x="0" y="6985"/>
                    <a:pt x="0" y="10718"/>
                  </a:cubicBezTo>
                  <a:cubicBezTo>
                    <a:pt x="0" y="14615"/>
                    <a:pt x="3223" y="17868"/>
                    <a:pt x="7255" y="17868"/>
                  </a:cubicBezTo>
                  <a:lnTo>
                    <a:pt x="7577" y="17868"/>
                  </a:lnTo>
                  <a:cubicBezTo>
                    <a:pt x="8385" y="19816"/>
                    <a:pt x="10319" y="21600"/>
                    <a:pt x="12734"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41" name="Google Shape;6541;p44"/>
            <p:cNvSpPr/>
            <p:nvPr/>
          </p:nvSpPr>
          <p:spPr>
            <a:xfrm>
              <a:off x="565424" y="74"/>
              <a:ext cx="105595" cy="621650"/>
            </a:xfrm>
            <a:custGeom>
              <a:rect b="b" l="l" r="r" t="t"/>
              <a:pathLst>
                <a:path extrusionOk="0" h="21600" w="21600">
                  <a:moveTo>
                    <a:pt x="11044" y="0"/>
                  </a:moveTo>
                  <a:cubicBezTo>
                    <a:pt x="4798" y="0"/>
                    <a:pt x="0" y="815"/>
                    <a:pt x="0" y="1793"/>
                  </a:cubicBezTo>
                  <a:lnTo>
                    <a:pt x="0" y="19727"/>
                  </a:lnTo>
                  <a:cubicBezTo>
                    <a:pt x="0" y="20785"/>
                    <a:pt x="4798" y="21600"/>
                    <a:pt x="11044" y="21600"/>
                  </a:cubicBezTo>
                  <a:cubicBezTo>
                    <a:pt x="17274" y="21437"/>
                    <a:pt x="21600" y="20705"/>
                    <a:pt x="21600" y="19727"/>
                  </a:cubicBezTo>
                  <a:lnTo>
                    <a:pt x="21600" y="1793"/>
                  </a:lnTo>
                  <a:cubicBezTo>
                    <a:pt x="21600" y="815"/>
                    <a:pt x="16802" y="0"/>
                    <a:pt x="110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42" name="Google Shape;6542;p44"/>
            <p:cNvSpPr/>
            <p:nvPr/>
          </p:nvSpPr>
          <p:spPr>
            <a:xfrm>
              <a:off x="154890" y="513820"/>
              <a:ext cx="152434" cy="206498"/>
            </a:xfrm>
            <a:custGeom>
              <a:rect b="b" l="l" r="r" t="t"/>
              <a:pathLst>
                <a:path extrusionOk="0" h="21600" w="21600">
                  <a:moveTo>
                    <a:pt x="0" y="0"/>
                  </a:moveTo>
                  <a:lnTo>
                    <a:pt x="0" y="13740"/>
                  </a:lnTo>
                  <a:cubicBezTo>
                    <a:pt x="0" y="18406"/>
                    <a:pt x="4981" y="21600"/>
                    <a:pt x="10964" y="21600"/>
                  </a:cubicBezTo>
                  <a:cubicBezTo>
                    <a:pt x="16947" y="21600"/>
                    <a:pt x="21600" y="17916"/>
                    <a:pt x="21600" y="13740"/>
                  </a:cubicBezTo>
                  <a:lnTo>
                    <a:pt x="21600" y="249"/>
                  </a:lnTo>
                  <a:lnTo>
                    <a:pt x="3324" y="249"/>
                  </a:lnTo>
                  <a:cubicBezTo>
                    <a:pt x="2659" y="249"/>
                    <a:pt x="1330" y="249"/>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43" name="Google Shape;6543;p44"/>
            <p:cNvSpPr/>
            <p:nvPr/>
          </p:nvSpPr>
          <p:spPr>
            <a:xfrm>
              <a:off x="363694" y="63371"/>
              <a:ext cx="154817" cy="487982"/>
            </a:xfrm>
            <a:custGeom>
              <a:rect b="b" l="l" r="r" t="t"/>
              <a:pathLst>
                <a:path extrusionOk="0" h="21600" w="21600">
                  <a:moveTo>
                    <a:pt x="21600" y="0"/>
                  </a:moveTo>
                  <a:lnTo>
                    <a:pt x="18327" y="1038"/>
                  </a:lnTo>
                  <a:cubicBezTo>
                    <a:pt x="13413" y="2597"/>
                    <a:pt x="6868" y="3530"/>
                    <a:pt x="0" y="3843"/>
                  </a:cubicBezTo>
                  <a:lnTo>
                    <a:pt x="0" y="17862"/>
                  </a:lnTo>
                  <a:cubicBezTo>
                    <a:pt x="6868" y="18070"/>
                    <a:pt x="13413" y="19006"/>
                    <a:pt x="18327" y="20562"/>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544" name="Google Shape;6544;p44"/>
          <p:cNvGrpSpPr/>
          <p:nvPr/>
        </p:nvGrpSpPr>
        <p:grpSpPr>
          <a:xfrm>
            <a:off x="12858906" y="8252145"/>
            <a:ext cx="884443" cy="882133"/>
            <a:chOff x="74" y="0"/>
            <a:chExt cx="884441" cy="882131"/>
          </a:xfrm>
        </p:grpSpPr>
        <p:sp>
          <p:nvSpPr>
            <p:cNvPr id="6545" name="Google Shape;6545;p44"/>
            <p:cNvSpPr/>
            <p:nvPr/>
          </p:nvSpPr>
          <p:spPr>
            <a:xfrm>
              <a:off x="520894" y="518510"/>
              <a:ext cx="363621" cy="363621"/>
            </a:xfrm>
            <a:custGeom>
              <a:rect b="b" l="l" r="r" t="t"/>
              <a:pathLst>
                <a:path extrusionOk="0" h="21600" w="21600">
                  <a:moveTo>
                    <a:pt x="10590" y="5852"/>
                  </a:moveTo>
                  <a:cubicBezTo>
                    <a:pt x="11567" y="5852"/>
                    <a:pt x="12262" y="6551"/>
                    <a:pt x="12262" y="7524"/>
                  </a:cubicBezTo>
                  <a:lnTo>
                    <a:pt x="12262" y="9059"/>
                  </a:lnTo>
                  <a:lnTo>
                    <a:pt x="13797" y="9059"/>
                  </a:lnTo>
                  <a:cubicBezTo>
                    <a:pt x="14633" y="9059"/>
                    <a:pt x="15327" y="9754"/>
                    <a:pt x="15327" y="10590"/>
                  </a:cubicBezTo>
                  <a:cubicBezTo>
                    <a:pt x="15327" y="11426"/>
                    <a:pt x="14633" y="12125"/>
                    <a:pt x="13797" y="12125"/>
                  </a:cubicBezTo>
                  <a:lnTo>
                    <a:pt x="10590" y="12125"/>
                  </a:lnTo>
                  <a:cubicBezTo>
                    <a:pt x="9754" y="12125"/>
                    <a:pt x="9059" y="11426"/>
                    <a:pt x="9059" y="10590"/>
                  </a:cubicBezTo>
                  <a:lnTo>
                    <a:pt x="9059" y="7524"/>
                  </a:lnTo>
                  <a:cubicBezTo>
                    <a:pt x="9059" y="6551"/>
                    <a:pt x="9754" y="5852"/>
                    <a:pt x="10590" y="5852"/>
                  </a:cubicBezTo>
                  <a:close/>
                  <a:moveTo>
                    <a:pt x="10869" y="0"/>
                  </a:moveTo>
                  <a:cubicBezTo>
                    <a:pt x="4879" y="0"/>
                    <a:pt x="0" y="4875"/>
                    <a:pt x="0" y="10731"/>
                  </a:cubicBezTo>
                  <a:cubicBezTo>
                    <a:pt x="0" y="16721"/>
                    <a:pt x="4879" y="21600"/>
                    <a:pt x="10869" y="21600"/>
                  </a:cubicBezTo>
                  <a:cubicBezTo>
                    <a:pt x="16725" y="21600"/>
                    <a:pt x="21600" y="16721"/>
                    <a:pt x="21600" y="10731"/>
                  </a:cubicBezTo>
                  <a:cubicBezTo>
                    <a:pt x="21463" y="4738"/>
                    <a:pt x="16725" y="0"/>
                    <a:pt x="108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46" name="Google Shape;6546;p44"/>
            <p:cNvSpPr/>
            <p:nvPr/>
          </p:nvSpPr>
          <p:spPr>
            <a:xfrm>
              <a:off x="2382" y="260409"/>
              <a:ext cx="776540" cy="516129"/>
            </a:xfrm>
            <a:custGeom>
              <a:rect b="b" l="l" r="r" t="t"/>
              <a:pathLst>
                <a:path extrusionOk="0" h="21600" w="21600">
                  <a:moveTo>
                    <a:pt x="5025" y="2063"/>
                  </a:moveTo>
                  <a:cubicBezTo>
                    <a:pt x="5483" y="2063"/>
                    <a:pt x="5808" y="2552"/>
                    <a:pt x="5808" y="3141"/>
                  </a:cubicBezTo>
                  <a:cubicBezTo>
                    <a:pt x="5808" y="3730"/>
                    <a:pt x="5483" y="4223"/>
                    <a:pt x="5025" y="4223"/>
                  </a:cubicBezTo>
                  <a:lnTo>
                    <a:pt x="3590" y="4223"/>
                  </a:lnTo>
                  <a:cubicBezTo>
                    <a:pt x="3198" y="4223"/>
                    <a:pt x="2873" y="3730"/>
                    <a:pt x="2873" y="3141"/>
                  </a:cubicBezTo>
                  <a:cubicBezTo>
                    <a:pt x="2873" y="2552"/>
                    <a:pt x="3198" y="2063"/>
                    <a:pt x="3590" y="2063"/>
                  </a:cubicBezTo>
                  <a:close/>
                  <a:moveTo>
                    <a:pt x="9398" y="2063"/>
                  </a:moveTo>
                  <a:cubicBezTo>
                    <a:pt x="9789" y="2063"/>
                    <a:pt x="10116" y="2552"/>
                    <a:pt x="10116" y="3141"/>
                  </a:cubicBezTo>
                  <a:cubicBezTo>
                    <a:pt x="10116" y="3730"/>
                    <a:pt x="9725" y="4223"/>
                    <a:pt x="9398" y="4223"/>
                  </a:cubicBezTo>
                  <a:lnTo>
                    <a:pt x="7896" y="4223"/>
                  </a:lnTo>
                  <a:cubicBezTo>
                    <a:pt x="7504" y="4223"/>
                    <a:pt x="7179" y="3730"/>
                    <a:pt x="7179" y="3141"/>
                  </a:cubicBezTo>
                  <a:cubicBezTo>
                    <a:pt x="7179" y="2552"/>
                    <a:pt x="7504" y="2063"/>
                    <a:pt x="7896" y="2063"/>
                  </a:cubicBezTo>
                  <a:close/>
                  <a:moveTo>
                    <a:pt x="13770" y="2063"/>
                  </a:moveTo>
                  <a:cubicBezTo>
                    <a:pt x="14162" y="2063"/>
                    <a:pt x="14487" y="2552"/>
                    <a:pt x="14487" y="3141"/>
                  </a:cubicBezTo>
                  <a:cubicBezTo>
                    <a:pt x="14487" y="3730"/>
                    <a:pt x="14162" y="4223"/>
                    <a:pt x="13770" y="4223"/>
                  </a:cubicBezTo>
                  <a:lnTo>
                    <a:pt x="12335" y="4223"/>
                  </a:lnTo>
                  <a:cubicBezTo>
                    <a:pt x="11877" y="4223"/>
                    <a:pt x="11552" y="3730"/>
                    <a:pt x="11552" y="3141"/>
                  </a:cubicBezTo>
                  <a:cubicBezTo>
                    <a:pt x="11552" y="2552"/>
                    <a:pt x="11877" y="2063"/>
                    <a:pt x="12335" y="2063"/>
                  </a:cubicBezTo>
                  <a:close/>
                  <a:moveTo>
                    <a:pt x="18077" y="2063"/>
                  </a:moveTo>
                  <a:cubicBezTo>
                    <a:pt x="18534" y="2063"/>
                    <a:pt x="18860" y="2552"/>
                    <a:pt x="18860" y="3141"/>
                  </a:cubicBezTo>
                  <a:cubicBezTo>
                    <a:pt x="18860" y="3730"/>
                    <a:pt x="18534" y="4223"/>
                    <a:pt x="18077" y="4223"/>
                  </a:cubicBezTo>
                  <a:lnTo>
                    <a:pt x="16641" y="4223"/>
                  </a:lnTo>
                  <a:cubicBezTo>
                    <a:pt x="16250" y="4223"/>
                    <a:pt x="15925" y="3730"/>
                    <a:pt x="15925" y="3141"/>
                  </a:cubicBezTo>
                  <a:cubicBezTo>
                    <a:pt x="15925" y="2552"/>
                    <a:pt x="16250" y="2063"/>
                    <a:pt x="16641" y="2063"/>
                  </a:cubicBezTo>
                  <a:close/>
                  <a:moveTo>
                    <a:pt x="5025" y="6482"/>
                  </a:moveTo>
                  <a:cubicBezTo>
                    <a:pt x="5483" y="6482"/>
                    <a:pt x="5808" y="6971"/>
                    <a:pt x="5808" y="7560"/>
                  </a:cubicBezTo>
                  <a:cubicBezTo>
                    <a:pt x="5808" y="8249"/>
                    <a:pt x="5483" y="8642"/>
                    <a:pt x="5025" y="8642"/>
                  </a:cubicBezTo>
                  <a:lnTo>
                    <a:pt x="3590" y="8642"/>
                  </a:lnTo>
                  <a:cubicBezTo>
                    <a:pt x="3198" y="8642"/>
                    <a:pt x="2873" y="8249"/>
                    <a:pt x="2873" y="7560"/>
                  </a:cubicBezTo>
                  <a:cubicBezTo>
                    <a:pt x="2873" y="6875"/>
                    <a:pt x="3198" y="6482"/>
                    <a:pt x="3590" y="6482"/>
                  </a:cubicBezTo>
                  <a:close/>
                  <a:moveTo>
                    <a:pt x="9398" y="6482"/>
                  </a:moveTo>
                  <a:cubicBezTo>
                    <a:pt x="9789" y="6482"/>
                    <a:pt x="10116" y="6971"/>
                    <a:pt x="10116" y="7560"/>
                  </a:cubicBezTo>
                  <a:cubicBezTo>
                    <a:pt x="10116" y="8249"/>
                    <a:pt x="9725" y="8642"/>
                    <a:pt x="9398" y="8642"/>
                  </a:cubicBezTo>
                  <a:lnTo>
                    <a:pt x="7896" y="8642"/>
                  </a:lnTo>
                  <a:cubicBezTo>
                    <a:pt x="7504" y="8642"/>
                    <a:pt x="7179" y="8249"/>
                    <a:pt x="7179" y="7560"/>
                  </a:cubicBezTo>
                  <a:cubicBezTo>
                    <a:pt x="7179" y="6875"/>
                    <a:pt x="7504" y="6482"/>
                    <a:pt x="7896" y="6482"/>
                  </a:cubicBezTo>
                  <a:close/>
                  <a:moveTo>
                    <a:pt x="13770" y="6482"/>
                  </a:moveTo>
                  <a:cubicBezTo>
                    <a:pt x="14162" y="6482"/>
                    <a:pt x="14487" y="6971"/>
                    <a:pt x="14487" y="7560"/>
                  </a:cubicBezTo>
                  <a:cubicBezTo>
                    <a:pt x="14487" y="8249"/>
                    <a:pt x="14162" y="8642"/>
                    <a:pt x="13770" y="8642"/>
                  </a:cubicBezTo>
                  <a:lnTo>
                    <a:pt x="12335" y="8642"/>
                  </a:lnTo>
                  <a:cubicBezTo>
                    <a:pt x="11877" y="8642"/>
                    <a:pt x="11552" y="8249"/>
                    <a:pt x="11552" y="7560"/>
                  </a:cubicBezTo>
                  <a:cubicBezTo>
                    <a:pt x="11552" y="6875"/>
                    <a:pt x="11877" y="6482"/>
                    <a:pt x="12335" y="6482"/>
                  </a:cubicBezTo>
                  <a:close/>
                  <a:moveTo>
                    <a:pt x="18077" y="6482"/>
                  </a:moveTo>
                  <a:cubicBezTo>
                    <a:pt x="18534" y="6482"/>
                    <a:pt x="18860" y="6971"/>
                    <a:pt x="18860" y="7560"/>
                  </a:cubicBezTo>
                  <a:cubicBezTo>
                    <a:pt x="18860" y="8249"/>
                    <a:pt x="18534" y="8642"/>
                    <a:pt x="18077" y="8642"/>
                  </a:cubicBezTo>
                  <a:lnTo>
                    <a:pt x="16641" y="8642"/>
                  </a:lnTo>
                  <a:cubicBezTo>
                    <a:pt x="16250" y="8642"/>
                    <a:pt x="15925" y="8249"/>
                    <a:pt x="15925" y="7560"/>
                  </a:cubicBezTo>
                  <a:cubicBezTo>
                    <a:pt x="15925" y="6875"/>
                    <a:pt x="16250" y="6482"/>
                    <a:pt x="16641" y="6482"/>
                  </a:cubicBezTo>
                  <a:close/>
                  <a:moveTo>
                    <a:pt x="5025" y="10802"/>
                  </a:moveTo>
                  <a:cubicBezTo>
                    <a:pt x="5483" y="10802"/>
                    <a:pt x="5808" y="11291"/>
                    <a:pt x="5808" y="11880"/>
                  </a:cubicBezTo>
                  <a:cubicBezTo>
                    <a:pt x="5808" y="12469"/>
                    <a:pt x="5483" y="12961"/>
                    <a:pt x="5025" y="12961"/>
                  </a:cubicBezTo>
                  <a:lnTo>
                    <a:pt x="3590" y="12961"/>
                  </a:lnTo>
                  <a:cubicBezTo>
                    <a:pt x="3198" y="12961"/>
                    <a:pt x="2873" y="12469"/>
                    <a:pt x="2873" y="11880"/>
                  </a:cubicBezTo>
                  <a:cubicBezTo>
                    <a:pt x="2873" y="11291"/>
                    <a:pt x="3198" y="10802"/>
                    <a:pt x="3590" y="10802"/>
                  </a:cubicBezTo>
                  <a:close/>
                  <a:moveTo>
                    <a:pt x="9398" y="10802"/>
                  </a:moveTo>
                  <a:cubicBezTo>
                    <a:pt x="9789" y="10802"/>
                    <a:pt x="10116" y="11291"/>
                    <a:pt x="10116" y="11880"/>
                  </a:cubicBezTo>
                  <a:cubicBezTo>
                    <a:pt x="10116" y="12469"/>
                    <a:pt x="9725" y="12961"/>
                    <a:pt x="9398" y="12961"/>
                  </a:cubicBezTo>
                  <a:lnTo>
                    <a:pt x="7896" y="12961"/>
                  </a:lnTo>
                  <a:cubicBezTo>
                    <a:pt x="7504" y="12961"/>
                    <a:pt x="7179" y="12469"/>
                    <a:pt x="7179" y="11880"/>
                  </a:cubicBezTo>
                  <a:cubicBezTo>
                    <a:pt x="7179" y="11291"/>
                    <a:pt x="7504" y="10802"/>
                    <a:pt x="7896" y="10802"/>
                  </a:cubicBezTo>
                  <a:close/>
                  <a:moveTo>
                    <a:pt x="13770" y="10802"/>
                  </a:moveTo>
                  <a:cubicBezTo>
                    <a:pt x="14162" y="10802"/>
                    <a:pt x="14487" y="11291"/>
                    <a:pt x="14487" y="11880"/>
                  </a:cubicBezTo>
                  <a:cubicBezTo>
                    <a:pt x="14487" y="12469"/>
                    <a:pt x="14162" y="12961"/>
                    <a:pt x="13770" y="12961"/>
                  </a:cubicBezTo>
                  <a:lnTo>
                    <a:pt x="12335" y="12961"/>
                  </a:lnTo>
                  <a:cubicBezTo>
                    <a:pt x="11877" y="12961"/>
                    <a:pt x="11552" y="12469"/>
                    <a:pt x="11552" y="11880"/>
                  </a:cubicBezTo>
                  <a:cubicBezTo>
                    <a:pt x="11552" y="11291"/>
                    <a:pt x="11877" y="10802"/>
                    <a:pt x="12335" y="10802"/>
                  </a:cubicBezTo>
                  <a:close/>
                  <a:moveTo>
                    <a:pt x="5025" y="15121"/>
                  </a:moveTo>
                  <a:cubicBezTo>
                    <a:pt x="5483" y="15121"/>
                    <a:pt x="5808" y="15613"/>
                    <a:pt x="5808" y="16202"/>
                  </a:cubicBezTo>
                  <a:cubicBezTo>
                    <a:pt x="5808" y="16791"/>
                    <a:pt x="5483" y="17281"/>
                    <a:pt x="5025" y="17281"/>
                  </a:cubicBezTo>
                  <a:lnTo>
                    <a:pt x="3590" y="17281"/>
                  </a:lnTo>
                  <a:cubicBezTo>
                    <a:pt x="3198" y="17281"/>
                    <a:pt x="2873" y="16791"/>
                    <a:pt x="2873" y="16202"/>
                  </a:cubicBezTo>
                  <a:cubicBezTo>
                    <a:pt x="2873" y="15613"/>
                    <a:pt x="3198" y="15121"/>
                    <a:pt x="3590" y="15121"/>
                  </a:cubicBezTo>
                  <a:close/>
                  <a:moveTo>
                    <a:pt x="9398" y="15121"/>
                  </a:moveTo>
                  <a:cubicBezTo>
                    <a:pt x="9789" y="15121"/>
                    <a:pt x="10116" y="15613"/>
                    <a:pt x="10116" y="16202"/>
                  </a:cubicBezTo>
                  <a:cubicBezTo>
                    <a:pt x="10116" y="16791"/>
                    <a:pt x="9725" y="17281"/>
                    <a:pt x="9398" y="17281"/>
                  </a:cubicBezTo>
                  <a:lnTo>
                    <a:pt x="7896" y="17281"/>
                  </a:lnTo>
                  <a:cubicBezTo>
                    <a:pt x="7504" y="17281"/>
                    <a:pt x="7179" y="16791"/>
                    <a:pt x="7179" y="16202"/>
                  </a:cubicBezTo>
                  <a:cubicBezTo>
                    <a:pt x="7179" y="15613"/>
                    <a:pt x="7504" y="15121"/>
                    <a:pt x="7896" y="15121"/>
                  </a:cubicBezTo>
                  <a:close/>
                  <a:moveTo>
                    <a:pt x="0" y="0"/>
                  </a:moveTo>
                  <a:lnTo>
                    <a:pt x="0" y="18362"/>
                  </a:lnTo>
                  <a:cubicBezTo>
                    <a:pt x="0" y="20129"/>
                    <a:pt x="980" y="21600"/>
                    <a:pt x="2218" y="21600"/>
                  </a:cubicBezTo>
                  <a:lnTo>
                    <a:pt x="13443" y="21600"/>
                  </a:lnTo>
                  <a:cubicBezTo>
                    <a:pt x="13182" y="20618"/>
                    <a:pt x="13052" y="19540"/>
                    <a:pt x="13052" y="18362"/>
                  </a:cubicBezTo>
                  <a:cubicBezTo>
                    <a:pt x="13052" y="18066"/>
                    <a:pt x="13118" y="17673"/>
                    <a:pt x="13118" y="17281"/>
                  </a:cubicBezTo>
                  <a:lnTo>
                    <a:pt x="12335" y="17281"/>
                  </a:lnTo>
                  <a:cubicBezTo>
                    <a:pt x="11877" y="17281"/>
                    <a:pt x="11552" y="16791"/>
                    <a:pt x="11552" y="16202"/>
                  </a:cubicBezTo>
                  <a:cubicBezTo>
                    <a:pt x="11552" y="15613"/>
                    <a:pt x="11877" y="15121"/>
                    <a:pt x="12335" y="15121"/>
                  </a:cubicBezTo>
                  <a:lnTo>
                    <a:pt x="13443" y="15121"/>
                  </a:lnTo>
                  <a:cubicBezTo>
                    <a:pt x="14357" y="11291"/>
                    <a:pt x="16707" y="8542"/>
                    <a:pt x="19512" y="8542"/>
                  </a:cubicBezTo>
                  <a:cubicBezTo>
                    <a:pt x="20231" y="8542"/>
                    <a:pt x="20948" y="8838"/>
                    <a:pt x="21600" y="923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47" name="Google Shape;6547;p44"/>
            <p:cNvSpPr/>
            <p:nvPr/>
          </p:nvSpPr>
          <p:spPr>
            <a:xfrm>
              <a:off x="74" y="0"/>
              <a:ext cx="778848" cy="211188"/>
            </a:xfrm>
            <a:custGeom>
              <a:rect b="b" l="l" r="r" t="t"/>
              <a:pathLst>
                <a:path extrusionOk="0" h="21600" w="21600">
                  <a:moveTo>
                    <a:pt x="3579" y="0"/>
                  </a:moveTo>
                  <a:cubicBezTo>
                    <a:pt x="3123" y="0"/>
                    <a:pt x="2798" y="1203"/>
                    <a:pt x="2798" y="2643"/>
                  </a:cubicBezTo>
                  <a:lnTo>
                    <a:pt x="2798" y="5278"/>
                  </a:lnTo>
                  <a:lnTo>
                    <a:pt x="2082" y="5278"/>
                  </a:lnTo>
                  <a:cubicBezTo>
                    <a:pt x="845" y="5278"/>
                    <a:pt x="0" y="8881"/>
                    <a:pt x="0" y="13199"/>
                  </a:cubicBezTo>
                  <a:lnTo>
                    <a:pt x="0" y="21600"/>
                  </a:lnTo>
                  <a:lnTo>
                    <a:pt x="21536" y="21600"/>
                  </a:lnTo>
                  <a:lnTo>
                    <a:pt x="21536" y="13199"/>
                  </a:lnTo>
                  <a:lnTo>
                    <a:pt x="21600" y="13199"/>
                  </a:lnTo>
                  <a:cubicBezTo>
                    <a:pt x="21600" y="8637"/>
                    <a:pt x="20625" y="5278"/>
                    <a:pt x="19454" y="5278"/>
                  </a:cubicBezTo>
                  <a:lnTo>
                    <a:pt x="18738" y="5278"/>
                  </a:lnTo>
                  <a:lnTo>
                    <a:pt x="18738" y="2643"/>
                  </a:lnTo>
                  <a:cubicBezTo>
                    <a:pt x="18738" y="1203"/>
                    <a:pt x="18413" y="0"/>
                    <a:pt x="18023" y="0"/>
                  </a:cubicBezTo>
                  <a:cubicBezTo>
                    <a:pt x="17633" y="0"/>
                    <a:pt x="17306" y="1203"/>
                    <a:pt x="17306" y="2643"/>
                  </a:cubicBezTo>
                  <a:lnTo>
                    <a:pt x="17306" y="5278"/>
                  </a:lnTo>
                  <a:lnTo>
                    <a:pt x="14444" y="5278"/>
                  </a:lnTo>
                  <a:lnTo>
                    <a:pt x="14444" y="2643"/>
                  </a:lnTo>
                  <a:cubicBezTo>
                    <a:pt x="14444" y="1203"/>
                    <a:pt x="14118" y="0"/>
                    <a:pt x="13727" y="0"/>
                  </a:cubicBezTo>
                  <a:cubicBezTo>
                    <a:pt x="13337" y="0"/>
                    <a:pt x="13013" y="1203"/>
                    <a:pt x="13013" y="2643"/>
                  </a:cubicBezTo>
                  <a:lnTo>
                    <a:pt x="13013" y="5278"/>
                  </a:lnTo>
                  <a:lnTo>
                    <a:pt x="8587" y="5278"/>
                  </a:lnTo>
                  <a:lnTo>
                    <a:pt x="8587" y="2643"/>
                  </a:lnTo>
                  <a:cubicBezTo>
                    <a:pt x="8587" y="1203"/>
                    <a:pt x="8263" y="0"/>
                    <a:pt x="7873" y="0"/>
                  </a:cubicBezTo>
                  <a:cubicBezTo>
                    <a:pt x="7482" y="0"/>
                    <a:pt x="7156" y="1203"/>
                    <a:pt x="7156" y="2643"/>
                  </a:cubicBezTo>
                  <a:lnTo>
                    <a:pt x="7156" y="5278"/>
                  </a:lnTo>
                  <a:lnTo>
                    <a:pt x="4294" y="5278"/>
                  </a:lnTo>
                  <a:lnTo>
                    <a:pt x="4294" y="2643"/>
                  </a:lnTo>
                  <a:cubicBezTo>
                    <a:pt x="4294" y="1203"/>
                    <a:pt x="3969" y="0"/>
                    <a:pt x="357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548" name="Google Shape;6548;p44"/>
          <p:cNvGrpSpPr/>
          <p:nvPr/>
        </p:nvGrpSpPr>
        <p:grpSpPr>
          <a:xfrm>
            <a:off x="12860023" y="9321414"/>
            <a:ext cx="882133" cy="882133"/>
            <a:chOff x="0" y="74"/>
            <a:chExt cx="882131" cy="882132"/>
          </a:xfrm>
        </p:grpSpPr>
        <p:sp>
          <p:nvSpPr>
            <p:cNvPr id="6549" name="Google Shape;6549;p44"/>
            <p:cNvSpPr/>
            <p:nvPr/>
          </p:nvSpPr>
          <p:spPr>
            <a:xfrm>
              <a:off x="337854" y="74"/>
              <a:ext cx="204114" cy="204114"/>
            </a:xfrm>
            <a:custGeom>
              <a:rect b="b" l="l" r="r" t="t"/>
              <a:pathLst>
                <a:path extrusionOk="0" h="21600" w="21600">
                  <a:moveTo>
                    <a:pt x="10678" y="0"/>
                  </a:moveTo>
                  <a:cubicBezTo>
                    <a:pt x="4965" y="0"/>
                    <a:pt x="0" y="4965"/>
                    <a:pt x="0" y="10922"/>
                  </a:cubicBezTo>
                  <a:cubicBezTo>
                    <a:pt x="0" y="16635"/>
                    <a:pt x="4965" y="21600"/>
                    <a:pt x="10678" y="21600"/>
                  </a:cubicBezTo>
                  <a:cubicBezTo>
                    <a:pt x="16635" y="21600"/>
                    <a:pt x="21600" y="16635"/>
                    <a:pt x="21600" y="10922"/>
                  </a:cubicBezTo>
                  <a:cubicBezTo>
                    <a:pt x="21600" y="4965"/>
                    <a:pt x="16880" y="0"/>
                    <a:pt x="10678"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50" name="Google Shape;6550;p44"/>
            <p:cNvSpPr/>
            <p:nvPr/>
          </p:nvSpPr>
          <p:spPr>
            <a:xfrm>
              <a:off x="258101" y="199495"/>
              <a:ext cx="363621" cy="213497"/>
            </a:xfrm>
            <a:custGeom>
              <a:rect b="b" l="l" r="r" t="t"/>
              <a:pathLst>
                <a:path extrusionOk="0" h="21600" w="21600">
                  <a:moveTo>
                    <a:pt x="3623" y="0"/>
                  </a:moveTo>
                  <a:cubicBezTo>
                    <a:pt x="1393" y="3322"/>
                    <a:pt x="0" y="8310"/>
                    <a:pt x="0" y="13531"/>
                  </a:cubicBezTo>
                  <a:lnTo>
                    <a:pt x="0" y="18986"/>
                  </a:lnTo>
                  <a:cubicBezTo>
                    <a:pt x="0" y="20410"/>
                    <a:pt x="694" y="21600"/>
                    <a:pt x="1531" y="21600"/>
                  </a:cubicBezTo>
                  <a:lnTo>
                    <a:pt x="19928" y="21600"/>
                  </a:lnTo>
                  <a:cubicBezTo>
                    <a:pt x="20906" y="21600"/>
                    <a:pt x="21600" y="20410"/>
                    <a:pt x="21600" y="18986"/>
                  </a:cubicBezTo>
                  <a:lnTo>
                    <a:pt x="21600" y="14006"/>
                  </a:lnTo>
                  <a:cubicBezTo>
                    <a:pt x="21600" y="8544"/>
                    <a:pt x="20207" y="3556"/>
                    <a:pt x="17840" y="234"/>
                  </a:cubicBezTo>
                  <a:cubicBezTo>
                    <a:pt x="16164" y="3556"/>
                    <a:pt x="13797" y="5929"/>
                    <a:pt x="10731" y="5929"/>
                  </a:cubicBezTo>
                  <a:cubicBezTo>
                    <a:pt x="7945" y="5929"/>
                    <a:pt x="5295" y="3556"/>
                    <a:pt x="3623"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51" name="Google Shape;6551;p44"/>
            <p:cNvSpPr/>
            <p:nvPr/>
          </p:nvSpPr>
          <p:spPr>
            <a:xfrm>
              <a:off x="673326" y="567807"/>
              <a:ext cx="208805" cy="312016"/>
            </a:xfrm>
            <a:custGeom>
              <a:rect b="b" l="l" r="r" t="t"/>
              <a:pathLst>
                <a:path extrusionOk="0" h="21600" w="21600">
                  <a:moveTo>
                    <a:pt x="0" y="0"/>
                  </a:moveTo>
                  <a:lnTo>
                    <a:pt x="0" y="21600"/>
                  </a:lnTo>
                  <a:lnTo>
                    <a:pt x="18935" y="21600"/>
                  </a:lnTo>
                  <a:cubicBezTo>
                    <a:pt x="20391" y="21600"/>
                    <a:pt x="21600" y="20791"/>
                    <a:pt x="21600" y="19816"/>
                  </a:cubicBezTo>
                  <a:lnTo>
                    <a:pt x="21600" y="1624"/>
                  </a:lnTo>
                  <a:cubicBezTo>
                    <a:pt x="21361" y="815"/>
                    <a:pt x="20391" y="0"/>
                    <a:pt x="1893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52" name="Google Shape;6552;p44"/>
            <p:cNvSpPr/>
            <p:nvPr/>
          </p:nvSpPr>
          <p:spPr>
            <a:xfrm>
              <a:off x="0" y="671018"/>
              <a:ext cx="208805" cy="208805"/>
            </a:xfrm>
            <a:custGeom>
              <a:rect b="b" l="l" r="r" t="t"/>
              <a:pathLst>
                <a:path extrusionOk="0" h="21600" w="21600">
                  <a:moveTo>
                    <a:pt x="2673" y="0"/>
                  </a:moveTo>
                  <a:cubicBezTo>
                    <a:pt x="1217" y="0"/>
                    <a:pt x="0" y="1456"/>
                    <a:pt x="0" y="2673"/>
                  </a:cubicBezTo>
                  <a:lnTo>
                    <a:pt x="0" y="18935"/>
                  </a:lnTo>
                  <a:cubicBezTo>
                    <a:pt x="0" y="20629"/>
                    <a:pt x="1217" y="21600"/>
                    <a:pt x="2673" y="21600"/>
                  </a:cubicBezTo>
                  <a:lnTo>
                    <a:pt x="21600"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53" name="Google Shape;6553;p44"/>
            <p:cNvSpPr/>
            <p:nvPr/>
          </p:nvSpPr>
          <p:spPr>
            <a:xfrm>
              <a:off x="258101" y="466905"/>
              <a:ext cx="363621" cy="415301"/>
            </a:xfrm>
            <a:custGeom>
              <a:rect b="b" l="l" r="r" t="t"/>
              <a:pathLst>
                <a:path extrusionOk="0" h="21600" w="21600">
                  <a:moveTo>
                    <a:pt x="10904" y="5333"/>
                  </a:moveTo>
                  <a:cubicBezTo>
                    <a:pt x="11152" y="5333"/>
                    <a:pt x="11417" y="5391"/>
                    <a:pt x="11705" y="5492"/>
                  </a:cubicBezTo>
                  <a:cubicBezTo>
                    <a:pt x="12125" y="5616"/>
                    <a:pt x="12541" y="6224"/>
                    <a:pt x="12541" y="6712"/>
                  </a:cubicBezTo>
                  <a:lnTo>
                    <a:pt x="12541" y="13544"/>
                  </a:lnTo>
                  <a:lnTo>
                    <a:pt x="14076" y="13544"/>
                  </a:lnTo>
                  <a:cubicBezTo>
                    <a:pt x="14912" y="13544"/>
                    <a:pt x="15606" y="14156"/>
                    <a:pt x="15606" y="14888"/>
                  </a:cubicBezTo>
                  <a:cubicBezTo>
                    <a:pt x="15606" y="15620"/>
                    <a:pt x="14770" y="16108"/>
                    <a:pt x="13934" y="16108"/>
                  </a:cubicBezTo>
                  <a:lnTo>
                    <a:pt x="7803" y="16108"/>
                  </a:lnTo>
                  <a:cubicBezTo>
                    <a:pt x="6967" y="16108"/>
                    <a:pt x="6273" y="15500"/>
                    <a:pt x="6273" y="14764"/>
                  </a:cubicBezTo>
                  <a:cubicBezTo>
                    <a:pt x="6273" y="14032"/>
                    <a:pt x="6967" y="13424"/>
                    <a:pt x="7803" y="13424"/>
                  </a:cubicBezTo>
                  <a:lnTo>
                    <a:pt x="9338" y="13424"/>
                  </a:lnTo>
                  <a:lnTo>
                    <a:pt x="9338" y="9884"/>
                  </a:lnTo>
                  <a:lnTo>
                    <a:pt x="8781" y="10372"/>
                  </a:lnTo>
                  <a:cubicBezTo>
                    <a:pt x="8568" y="10558"/>
                    <a:pt x="8188" y="10647"/>
                    <a:pt x="7803" y="10647"/>
                  </a:cubicBezTo>
                  <a:cubicBezTo>
                    <a:pt x="7423" y="10647"/>
                    <a:pt x="7038" y="10558"/>
                    <a:pt x="6830" y="10372"/>
                  </a:cubicBezTo>
                  <a:cubicBezTo>
                    <a:pt x="6273" y="9884"/>
                    <a:pt x="6273" y="8908"/>
                    <a:pt x="6830" y="8544"/>
                  </a:cubicBezTo>
                  <a:lnTo>
                    <a:pt x="9895" y="5736"/>
                  </a:lnTo>
                  <a:cubicBezTo>
                    <a:pt x="10223" y="5449"/>
                    <a:pt x="10546" y="5333"/>
                    <a:pt x="10904" y="5333"/>
                  </a:cubicBezTo>
                  <a:close/>
                  <a:moveTo>
                    <a:pt x="1531" y="0"/>
                  </a:moveTo>
                  <a:cubicBezTo>
                    <a:pt x="694" y="0"/>
                    <a:pt x="0" y="612"/>
                    <a:pt x="0" y="1344"/>
                  </a:cubicBezTo>
                  <a:lnTo>
                    <a:pt x="0" y="21600"/>
                  </a:lnTo>
                  <a:lnTo>
                    <a:pt x="21463" y="21600"/>
                  </a:lnTo>
                  <a:cubicBezTo>
                    <a:pt x="21600" y="12568"/>
                    <a:pt x="21600" y="10372"/>
                    <a:pt x="21600" y="1344"/>
                  </a:cubicBezTo>
                  <a:cubicBezTo>
                    <a:pt x="21600" y="612"/>
                    <a:pt x="20906" y="0"/>
                    <a:pt x="2006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554" name="Google Shape;6554;p44"/>
          <p:cNvGrpSpPr/>
          <p:nvPr/>
        </p:nvGrpSpPr>
        <p:grpSpPr>
          <a:xfrm>
            <a:off x="18450102" y="7143037"/>
            <a:ext cx="880905" cy="879752"/>
            <a:chOff x="0" y="0"/>
            <a:chExt cx="880903" cy="879750"/>
          </a:xfrm>
        </p:grpSpPr>
        <p:sp>
          <p:nvSpPr>
            <p:cNvPr id="6555" name="Google Shape;6555;p44"/>
            <p:cNvSpPr/>
            <p:nvPr/>
          </p:nvSpPr>
          <p:spPr>
            <a:xfrm>
              <a:off x="0" y="220570"/>
              <a:ext cx="400538" cy="436301"/>
            </a:xfrm>
            <a:custGeom>
              <a:rect b="b" l="l" r="r" t="t"/>
              <a:pathLst>
                <a:path extrusionOk="0" h="21600" w="21197">
                  <a:moveTo>
                    <a:pt x="9776" y="0"/>
                  </a:moveTo>
                  <a:lnTo>
                    <a:pt x="1209" y="8129"/>
                  </a:lnTo>
                  <a:cubicBezTo>
                    <a:pt x="-403" y="9637"/>
                    <a:pt x="-403" y="12077"/>
                    <a:pt x="1209" y="13471"/>
                  </a:cubicBezTo>
                  <a:lnTo>
                    <a:pt x="9776" y="21600"/>
                  </a:lnTo>
                  <a:lnTo>
                    <a:pt x="14494" y="17073"/>
                  </a:lnTo>
                  <a:cubicBezTo>
                    <a:pt x="14742" y="16896"/>
                    <a:pt x="15116" y="16811"/>
                    <a:pt x="15471" y="16811"/>
                  </a:cubicBezTo>
                  <a:cubicBezTo>
                    <a:pt x="15830" y="16811"/>
                    <a:pt x="16168" y="16896"/>
                    <a:pt x="16358" y="17073"/>
                  </a:cubicBezTo>
                  <a:lnTo>
                    <a:pt x="18218" y="18813"/>
                  </a:lnTo>
                  <a:cubicBezTo>
                    <a:pt x="18466" y="19045"/>
                    <a:pt x="18840" y="19163"/>
                    <a:pt x="19195" y="19163"/>
                  </a:cubicBezTo>
                  <a:cubicBezTo>
                    <a:pt x="19554" y="19163"/>
                    <a:pt x="19897" y="19045"/>
                    <a:pt x="20082" y="18813"/>
                  </a:cubicBezTo>
                  <a:cubicBezTo>
                    <a:pt x="20578" y="18466"/>
                    <a:pt x="20578" y="17537"/>
                    <a:pt x="20082" y="17073"/>
                  </a:cubicBezTo>
                  <a:lnTo>
                    <a:pt x="18218" y="15329"/>
                  </a:lnTo>
                  <a:cubicBezTo>
                    <a:pt x="17847" y="14982"/>
                    <a:pt x="17847" y="14053"/>
                    <a:pt x="18218" y="13589"/>
                  </a:cubicBezTo>
                  <a:lnTo>
                    <a:pt x="21197" y="10916"/>
                  </a:lnTo>
                  <a:lnTo>
                    <a:pt x="19337" y="9172"/>
                  </a:lnTo>
                  <a:lnTo>
                    <a:pt x="18466" y="9987"/>
                  </a:lnTo>
                  <a:cubicBezTo>
                    <a:pt x="17658" y="10743"/>
                    <a:pt x="16606" y="11119"/>
                    <a:pt x="15550" y="11119"/>
                  </a:cubicBezTo>
                  <a:cubicBezTo>
                    <a:pt x="14494" y="11119"/>
                    <a:pt x="13437" y="10743"/>
                    <a:pt x="12633" y="9987"/>
                  </a:cubicBezTo>
                  <a:cubicBezTo>
                    <a:pt x="11140" y="8594"/>
                    <a:pt x="11140" y="6153"/>
                    <a:pt x="12633" y="4645"/>
                  </a:cubicBezTo>
                  <a:lnTo>
                    <a:pt x="13627" y="3830"/>
                  </a:lnTo>
                  <a:lnTo>
                    <a:pt x="9776"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56" name="Google Shape;6556;p44"/>
            <p:cNvSpPr/>
            <p:nvPr/>
          </p:nvSpPr>
          <p:spPr>
            <a:xfrm>
              <a:off x="222264" y="0"/>
              <a:ext cx="433992" cy="398844"/>
            </a:xfrm>
            <a:custGeom>
              <a:rect b="b" l="l" r="r" t="t"/>
              <a:pathLst>
                <a:path extrusionOk="0" h="21600" w="21600">
                  <a:moveTo>
                    <a:pt x="10844" y="0"/>
                  </a:moveTo>
                  <a:cubicBezTo>
                    <a:pt x="9866" y="0"/>
                    <a:pt x="8873" y="383"/>
                    <a:pt x="8172" y="1145"/>
                  </a:cubicBezTo>
                  <a:lnTo>
                    <a:pt x="0" y="9909"/>
                  </a:lnTo>
                  <a:lnTo>
                    <a:pt x="4555" y="14865"/>
                  </a:lnTo>
                  <a:cubicBezTo>
                    <a:pt x="4903" y="15248"/>
                    <a:pt x="4903" y="16265"/>
                    <a:pt x="4555" y="16644"/>
                  </a:cubicBezTo>
                  <a:lnTo>
                    <a:pt x="2687" y="18551"/>
                  </a:lnTo>
                  <a:cubicBezTo>
                    <a:pt x="2335" y="19059"/>
                    <a:pt x="2335" y="20076"/>
                    <a:pt x="2687" y="20455"/>
                  </a:cubicBezTo>
                  <a:cubicBezTo>
                    <a:pt x="2921" y="20709"/>
                    <a:pt x="3269" y="20838"/>
                    <a:pt x="3621" y="20838"/>
                  </a:cubicBezTo>
                  <a:cubicBezTo>
                    <a:pt x="3969" y="20838"/>
                    <a:pt x="4321" y="20709"/>
                    <a:pt x="4555" y="20455"/>
                  </a:cubicBezTo>
                  <a:lnTo>
                    <a:pt x="6304" y="18551"/>
                  </a:lnTo>
                  <a:cubicBezTo>
                    <a:pt x="6482" y="18362"/>
                    <a:pt x="6801" y="18265"/>
                    <a:pt x="7138" y="18265"/>
                  </a:cubicBezTo>
                  <a:cubicBezTo>
                    <a:pt x="7472" y="18265"/>
                    <a:pt x="7824" y="18362"/>
                    <a:pt x="8057" y="18551"/>
                  </a:cubicBezTo>
                  <a:lnTo>
                    <a:pt x="10741" y="21600"/>
                  </a:lnTo>
                  <a:lnTo>
                    <a:pt x="12494" y="19692"/>
                  </a:lnTo>
                  <a:lnTo>
                    <a:pt x="11678" y="18805"/>
                  </a:lnTo>
                  <a:cubicBezTo>
                    <a:pt x="10159" y="17152"/>
                    <a:pt x="10159" y="14486"/>
                    <a:pt x="11678" y="12962"/>
                  </a:cubicBezTo>
                  <a:cubicBezTo>
                    <a:pt x="12379" y="12135"/>
                    <a:pt x="13368" y="11719"/>
                    <a:pt x="14362" y="11719"/>
                  </a:cubicBezTo>
                  <a:cubicBezTo>
                    <a:pt x="15355" y="11719"/>
                    <a:pt x="16348" y="12135"/>
                    <a:pt x="17049" y="12962"/>
                  </a:cubicBezTo>
                  <a:lnTo>
                    <a:pt x="17983" y="13849"/>
                  </a:lnTo>
                  <a:lnTo>
                    <a:pt x="21600" y="9909"/>
                  </a:lnTo>
                  <a:lnTo>
                    <a:pt x="13428" y="1145"/>
                  </a:lnTo>
                  <a:cubicBezTo>
                    <a:pt x="12787" y="383"/>
                    <a:pt x="11823" y="0"/>
                    <a:pt x="1084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57" name="Google Shape;6557;p44"/>
            <p:cNvSpPr/>
            <p:nvPr/>
          </p:nvSpPr>
          <p:spPr>
            <a:xfrm>
              <a:off x="480365" y="220570"/>
              <a:ext cx="400538" cy="433993"/>
            </a:xfrm>
            <a:custGeom>
              <a:rect b="b" l="l" r="r" t="t"/>
              <a:pathLst>
                <a:path extrusionOk="0" h="21600" w="21197">
                  <a:moveTo>
                    <a:pt x="11421" y="0"/>
                  </a:moveTo>
                  <a:lnTo>
                    <a:pt x="6703" y="4551"/>
                  </a:lnTo>
                  <a:cubicBezTo>
                    <a:pt x="6455" y="4785"/>
                    <a:pt x="6081" y="4903"/>
                    <a:pt x="5710" y="4903"/>
                  </a:cubicBezTo>
                  <a:cubicBezTo>
                    <a:pt x="5336" y="4903"/>
                    <a:pt x="4966" y="4785"/>
                    <a:pt x="4717" y="4551"/>
                  </a:cubicBezTo>
                  <a:lnTo>
                    <a:pt x="2853" y="2802"/>
                  </a:lnTo>
                  <a:cubicBezTo>
                    <a:pt x="2668" y="2568"/>
                    <a:pt x="2325" y="2450"/>
                    <a:pt x="1970" y="2450"/>
                  </a:cubicBezTo>
                  <a:cubicBezTo>
                    <a:pt x="1612" y="2450"/>
                    <a:pt x="1241" y="2568"/>
                    <a:pt x="993" y="2802"/>
                  </a:cubicBezTo>
                  <a:cubicBezTo>
                    <a:pt x="619" y="3269"/>
                    <a:pt x="619" y="4084"/>
                    <a:pt x="993" y="4551"/>
                  </a:cubicBezTo>
                  <a:lnTo>
                    <a:pt x="2853" y="6304"/>
                  </a:lnTo>
                  <a:cubicBezTo>
                    <a:pt x="3350" y="6771"/>
                    <a:pt x="3350" y="7587"/>
                    <a:pt x="2853" y="8054"/>
                  </a:cubicBezTo>
                  <a:lnTo>
                    <a:pt x="0" y="10741"/>
                  </a:lnTo>
                  <a:lnTo>
                    <a:pt x="1860" y="12494"/>
                  </a:lnTo>
                  <a:lnTo>
                    <a:pt x="2731" y="11675"/>
                  </a:lnTo>
                  <a:cubicBezTo>
                    <a:pt x="3535" y="10915"/>
                    <a:pt x="4591" y="10537"/>
                    <a:pt x="5647" y="10537"/>
                  </a:cubicBezTo>
                  <a:cubicBezTo>
                    <a:pt x="6703" y="10537"/>
                    <a:pt x="7760" y="10915"/>
                    <a:pt x="8564" y="11675"/>
                  </a:cubicBezTo>
                  <a:cubicBezTo>
                    <a:pt x="10053" y="13076"/>
                    <a:pt x="10053" y="15644"/>
                    <a:pt x="8564" y="17045"/>
                  </a:cubicBezTo>
                  <a:lnTo>
                    <a:pt x="7570" y="17979"/>
                  </a:lnTo>
                  <a:lnTo>
                    <a:pt x="11421" y="21600"/>
                  </a:lnTo>
                  <a:lnTo>
                    <a:pt x="19988" y="13543"/>
                  </a:lnTo>
                  <a:cubicBezTo>
                    <a:pt x="21600" y="12142"/>
                    <a:pt x="21600" y="9688"/>
                    <a:pt x="19988" y="8172"/>
                  </a:cubicBezTo>
                  <a:lnTo>
                    <a:pt x="11421"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58" name="Google Shape;6558;p44"/>
            <p:cNvSpPr/>
            <p:nvPr/>
          </p:nvSpPr>
          <p:spPr>
            <a:xfrm>
              <a:off x="222264" y="478597"/>
              <a:ext cx="438683" cy="401153"/>
            </a:xfrm>
            <a:custGeom>
              <a:rect b="b" l="l" r="r" t="t"/>
              <a:pathLst>
                <a:path extrusionOk="0" h="21600" w="21600">
                  <a:moveTo>
                    <a:pt x="10974" y="0"/>
                  </a:moveTo>
                  <a:lnTo>
                    <a:pt x="9240" y="1897"/>
                  </a:lnTo>
                  <a:lnTo>
                    <a:pt x="10050" y="2907"/>
                  </a:lnTo>
                  <a:cubicBezTo>
                    <a:pt x="11553" y="4423"/>
                    <a:pt x="11553" y="7073"/>
                    <a:pt x="10050" y="8717"/>
                  </a:cubicBezTo>
                  <a:cubicBezTo>
                    <a:pt x="9185" y="9475"/>
                    <a:pt x="8144" y="9852"/>
                    <a:pt x="7146" y="9852"/>
                  </a:cubicBezTo>
                  <a:cubicBezTo>
                    <a:pt x="6153" y="9852"/>
                    <a:pt x="5199" y="9475"/>
                    <a:pt x="4506" y="8717"/>
                  </a:cubicBezTo>
                  <a:lnTo>
                    <a:pt x="3582" y="7707"/>
                  </a:lnTo>
                  <a:lnTo>
                    <a:pt x="0" y="11748"/>
                  </a:lnTo>
                  <a:lnTo>
                    <a:pt x="8085" y="20337"/>
                  </a:lnTo>
                  <a:cubicBezTo>
                    <a:pt x="8778" y="21223"/>
                    <a:pt x="9819" y="21600"/>
                    <a:pt x="10743" y="21600"/>
                  </a:cubicBezTo>
                  <a:cubicBezTo>
                    <a:pt x="11784" y="21600"/>
                    <a:pt x="12822" y="21223"/>
                    <a:pt x="13515" y="20337"/>
                  </a:cubicBezTo>
                  <a:lnTo>
                    <a:pt x="21600" y="11748"/>
                  </a:lnTo>
                  <a:lnTo>
                    <a:pt x="17097" y="6820"/>
                  </a:lnTo>
                  <a:cubicBezTo>
                    <a:pt x="16749" y="6315"/>
                    <a:pt x="16749" y="5433"/>
                    <a:pt x="17097" y="4928"/>
                  </a:cubicBezTo>
                  <a:lnTo>
                    <a:pt x="18945" y="3031"/>
                  </a:lnTo>
                  <a:cubicBezTo>
                    <a:pt x="19290" y="2526"/>
                    <a:pt x="19290" y="1644"/>
                    <a:pt x="18945" y="1139"/>
                  </a:cubicBezTo>
                  <a:cubicBezTo>
                    <a:pt x="18714" y="886"/>
                    <a:pt x="18366" y="758"/>
                    <a:pt x="18021" y="758"/>
                  </a:cubicBezTo>
                  <a:cubicBezTo>
                    <a:pt x="17673" y="758"/>
                    <a:pt x="17328" y="886"/>
                    <a:pt x="17097" y="1139"/>
                  </a:cubicBezTo>
                  <a:lnTo>
                    <a:pt x="15363" y="3031"/>
                  </a:lnTo>
                  <a:cubicBezTo>
                    <a:pt x="15191" y="3284"/>
                    <a:pt x="14872" y="3412"/>
                    <a:pt x="14542" y="3412"/>
                  </a:cubicBezTo>
                  <a:cubicBezTo>
                    <a:pt x="14208" y="3412"/>
                    <a:pt x="13863" y="3284"/>
                    <a:pt x="13632" y="3031"/>
                  </a:cubicBezTo>
                  <a:lnTo>
                    <a:pt x="10974"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559" name="Google Shape;6559;p44"/>
          <p:cNvGrpSpPr/>
          <p:nvPr/>
        </p:nvGrpSpPr>
        <p:grpSpPr>
          <a:xfrm>
            <a:off x="18477526" y="8280293"/>
            <a:ext cx="828254" cy="825837"/>
            <a:chOff x="-1" y="0"/>
            <a:chExt cx="828252" cy="825835"/>
          </a:xfrm>
        </p:grpSpPr>
        <p:sp>
          <p:nvSpPr>
            <p:cNvPr id="6560" name="Google Shape;6560;p44"/>
            <p:cNvSpPr/>
            <p:nvPr/>
          </p:nvSpPr>
          <p:spPr>
            <a:xfrm>
              <a:off x="464629" y="464522"/>
              <a:ext cx="363622" cy="361313"/>
            </a:xfrm>
            <a:custGeom>
              <a:rect b="b" l="l" r="r" t="t"/>
              <a:pathLst>
                <a:path extrusionOk="0" h="21600" w="21600">
                  <a:moveTo>
                    <a:pt x="10731" y="2947"/>
                  </a:moveTo>
                  <a:cubicBezTo>
                    <a:pt x="11705" y="2947"/>
                    <a:pt x="12404" y="3646"/>
                    <a:pt x="12404" y="4487"/>
                  </a:cubicBezTo>
                  <a:cubicBezTo>
                    <a:pt x="12404" y="5329"/>
                    <a:pt x="11705" y="6032"/>
                    <a:pt x="10731" y="6032"/>
                  </a:cubicBezTo>
                  <a:cubicBezTo>
                    <a:pt x="9895" y="6032"/>
                    <a:pt x="9196" y="5329"/>
                    <a:pt x="9196" y="4487"/>
                  </a:cubicBezTo>
                  <a:cubicBezTo>
                    <a:pt x="9196" y="3646"/>
                    <a:pt x="9895" y="2947"/>
                    <a:pt x="10731" y="2947"/>
                  </a:cubicBezTo>
                  <a:close/>
                  <a:moveTo>
                    <a:pt x="10731" y="7434"/>
                  </a:moveTo>
                  <a:cubicBezTo>
                    <a:pt x="11705" y="7434"/>
                    <a:pt x="12404" y="8138"/>
                    <a:pt x="12404" y="9117"/>
                  </a:cubicBezTo>
                  <a:lnTo>
                    <a:pt x="12404" y="16832"/>
                  </a:lnTo>
                  <a:cubicBezTo>
                    <a:pt x="12404" y="17674"/>
                    <a:pt x="11705" y="18372"/>
                    <a:pt x="10731" y="18372"/>
                  </a:cubicBezTo>
                  <a:cubicBezTo>
                    <a:pt x="9895" y="18372"/>
                    <a:pt x="9196" y="17674"/>
                    <a:pt x="9196" y="16832"/>
                  </a:cubicBezTo>
                  <a:lnTo>
                    <a:pt x="9196" y="9117"/>
                  </a:lnTo>
                  <a:cubicBezTo>
                    <a:pt x="9196" y="8138"/>
                    <a:pt x="9895" y="7434"/>
                    <a:pt x="10731" y="7434"/>
                  </a:cubicBezTo>
                  <a:close/>
                  <a:moveTo>
                    <a:pt x="10731" y="0"/>
                  </a:moveTo>
                  <a:cubicBezTo>
                    <a:pt x="4879" y="0"/>
                    <a:pt x="0" y="4910"/>
                    <a:pt x="0" y="10800"/>
                  </a:cubicBezTo>
                  <a:cubicBezTo>
                    <a:pt x="0" y="16690"/>
                    <a:pt x="4879" y="21600"/>
                    <a:pt x="10731" y="21600"/>
                  </a:cubicBezTo>
                  <a:cubicBezTo>
                    <a:pt x="16725" y="21600"/>
                    <a:pt x="21600" y="16690"/>
                    <a:pt x="21600" y="10800"/>
                  </a:cubicBezTo>
                  <a:cubicBezTo>
                    <a:pt x="21600" y="4630"/>
                    <a:pt x="16725" y="0"/>
                    <a:pt x="10731"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61" name="Google Shape;6561;p44"/>
            <p:cNvSpPr/>
            <p:nvPr/>
          </p:nvSpPr>
          <p:spPr>
            <a:xfrm>
              <a:off x="25" y="178347"/>
              <a:ext cx="103294" cy="645180"/>
            </a:xfrm>
            <a:custGeom>
              <a:rect b="b" l="l" r="r" t="t"/>
              <a:pathLst>
                <a:path extrusionOk="0" h="21600" w="21144">
                  <a:moveTo>
                    <a:pt x="17" y="0"/>
                  </a:moveTo>
                  <a:lnTo>
                    <a:pt x="17" y="18222"/>
                  </a:lnTo>
                  <a:cubicBezTo>
                    <a:pt x="-456" y="20027"/>
                    <a:pt x="9147" y="21600"/>
                    <a:pt x="21144" y="21600"/>
                  </a:cubicBezTo>
                  <a:lnTo>
                    <a:pt x="21144" y="863"/>
                  </a:lnTo>
                  <a:lnTo>
                    <a:pt x="15870" y="863"/>
                  </a:lnTo>
                  <a:cubicBezTo>
                    <a:pt x="9620" y="863"/>
                    <a:pt x="4346" y="628"/>
                    <a:pt x="1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62" name="Google Shape;6562;p44"/>
            <p:cNvSpPr/>
            <p:nvPr/>
          </p:nvSpPr>
          <p:spPr>
            <a:xfrm>
              <a:off x="152615" y="204113"/>
              <a:ext cx="520820" cy="619414"/>
            </a:xfrm>
            <a:custGeom>
              <a:rect b="b" l="l" r="r" t="t"/>
              <a:pathLst>
                <a:path extrusionOk="0" h="21600" w="21600">
                  <a:moveTo>
                    <a:pt x="16248" y="1800"/>
                  </a:moveTo>
                  <a:cubicBezTo>
                    <a:pt x="16832" y="1800"/>
                    <a:pt x="17320" y="2210"/>
                    <a:pt x="17320" y="2701"/>
                  </a:cubicBezTo>
                  <a:cubicBezTo>
                    <a:pt x="17320" y="3191"/>
                    <a:pt x="16832" y="3599"/>
                    <a:pt x="16248" y="3599"/>
                  </a:cubicBezTo>
                  <a:lnTo>
                    <a:pt x="3308" y="3599"/>
                  </a:lnTo>
                  <a:cubicBezTo>
                    <a:pt x="2724" y="3599"/>
                    <a:pt x="2239" y="3191"/>
                    <a:pt x="2239" y="2701"/>
                  </a:cubicBezTo>
                  <a:cubicBezTo>
                    <a:pt x="2239" y="2210"/>
                    <a:pt x="2724" y="1800"/>
                    <a:pt x="3308" y="1800"/>
                  </a:cubicBezTo>
                  <a:close/>
                  <a:moveTo>
                    <a:pt x="16248" y="5401"/>
                  </a:moveTo>
                  <a:cubicBezTo>
                    <a:pt x="16832" y="5401"/>
                    <a:pt x="17320" y="5809"/>
                    <a:pt x="17320" y="6300"/>
                  </a:cubicBezTo>
                  <a:cubicBezTo>
                    <a:pt x="17320" y="6791"/>
                    <a:pt x="16832" y="7201"/>
                    <a:pt x="16248" y="7201"/>
                  </a:cubicBezTo>
                  <a:lnTo>
                    <a:pt x="3308" y="7201"/>
                  </a:lnTo>
                  <a:cubicBezTo>
                    <a:pt x="2724" y="7201"/>
                    <a:pt x="2239" y="6791"/>
                    <a:pt x="2239" y="6300"/>
                  </a:cubicBezTo>
                  <a:cubicBezTo>
                    <a:pt x="2239" y="5809"/>
                    <a:pt x="2724" y="5401"/>
                    <a:pt x="3308" y="5401"/>
                  </a:cubicBezTo>
                  <a:close/>
                  <a:moveTo>
                    <a:pt x="0" y="0"/>
                  </a:moveTo>
                  <a:lnTo>
                    <a:pt x="0" y="21600"/>
                  </a:lnTo>
                  <a:lnTo>
                    <a:pt x="14497" y="21600"/>
                  </a:lnTo>
                  <a:cubicBezTo>
                    <a:pt x="12357" y="20125"/>
                    <a:pt x="10800" y="17835"/>
                    <a:pt x="10800" y="15300"/>
                  </a:cubicBezTo>
                  <a:cubicBezTo>
                    <a:pt x="10800" y="14973"/>
                    <a:pt x="10995" y="14646"/>
                    <a:pt x="10995" y="14399"/>
                  </a:cubicBezTo>
                  <a:lnTo>
                    <a:pt x="3308" y="14399"/>
                  </a:lnTo>
                  <a:cubicBezTo>
                    <a:pt x="2724" y="14399"/>
                    <a:pt x="2239" y="13991"/>
                    <a:pt x="2239" y="13418"/>
                  </a:cubicBezTo>
                  <a:lnTo>
                    <a:pt x="2239" y="9899"/>
                  </a:lnTo>
                  <a:cubicBezTo>
                    <a:pt x="2239" y="9328"/>
                    <a:pt x="2724" y="8917"/>
                    <a:pt x="3308" y="8917"/>
                  </a:cubicBezTo>
                  <a:lnTo>
                    <a:pt x="14497" y="8917"/>
                  </a:lnTo>
                  <a:cubicBezTo>
                    <a:pt x="16053" y="7936"/>
                    <a:pt x="18098" y="7201"/>
                    <a:pt x="20433" y="7201"/>
                  </a:cubicBezTo>
                  <a:cubicBezTo>
                    <a:pt x="20822" y="7201"/>
                    <a:pt x="21211" y="7281"/>
                    <a:pt x="21600" y="7281"/>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63" name="Google Shape;6563;p44"/>
            <p:cNvSpPr/>
            <p:nvPr/>
          </p:nvSpPr>
          <p:spPr>
            <a:xfrm>
              <a:off x="258208" y="513819"/>
              <a:ext cx="197040" cy="51607"/>
            </a:xfrm>
            <a:custGeom>
              <a:rect b="b" l="l" r="r" t="t"/>
              <a:pathLst>
                <a:path extrusionOk="0" h="21600" w="21600">
                  <a:moveTo>
                    <a:pt x="0" y="0"/>
                  </a:moveTo>
                  <a:lnTo>
                    <a:pt x="0" y="21600"/>
                  </a:lnTo>
                  <a:lnTo>
                    <a:pt x="18776" y="21600"/>
                  </a:lnTo>
                  <a:cubicBezTo>
                    <a:pt x="19290" y="14712"/>
                    <a:pt x="20318" y="6857"/>
                    <a:pt x="216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64" name="Google Shape;6564;p44"/>
            <p:cNvSpPr/>
            <p:nvPr/>
          </p:nvSpPr>
          <p:spPr>
            <a:xfrm>
              <a:off x="-1" y="0"/>
              <a:ext cx="671127" cy="152508"/>
            </a:xfrm>
            <a:custGeom>
              <a:rect b="b" l="l" r="r" t="t"/>
              <a:pathLst>
                <a:path extrusionOk="0" h="21600" w="21529">
                  <a:moveTo>
                    <a:pt x="2487" y="0"/>
                  </a:moveTo>
                  <a:cubicBezTo>
                    <a:pt x="1057" y="0"/>
                    <a:pt x="3" y="4989"/>
                    <a:pt x="3" y="10969"/>
                  </a:cubicBezTo>
                  <a:cubicBezTo>
                    <a:pt x="-71" y="16622"/>
                    <a:pt x="1057" y="21600"/>
                    <a:pt x="2487" y="21600"/>
                  </a:cubicBezTo>
                  <a:lnTo>
                    <a:pt x="21529" y="21600"/>
                  </a:lnTo>
                  <a:cubicBezTo>
                    <a:pt x="20172" y="21600"/>
                    <a:pt x="19119" y="16622"/>
                    <a:pt x="19119" y="10969"/>
                  </a:cubicBezTo>
                  <a:cubicBezTo>
                    <a:pt x="19119" y="4651"/>
                    <a:pt x="20249" y="0"/>
                    <a:pt x="21529"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565" name="Google Shape;6565;p44"/>
          <p:cNvGrpSpPr/>
          <p:nvPr/>
        </p:nvGrpSpPr>
        <p:grpSpPr>
          <a:xfrm>
            <a:off x="18503436" y="9322602"/>
            <a:ext cx="774232" cy="879752"/>
            <a:chOff x="-1" y="74"/>
            <a:chExt cx="774231" cy="879751"/>
          </a:xfrm>
        </p:grpSpPr>
        <p:sp>
          <p:nvSpPr>
            <p:cNvPr id="6566" name="Google Shape;6566;p44"/>
            <p:cNvSpPr/>
            <p:nvPr/>
          </p:nvSpPr>
          <p:spPr>
            <a:xfrm>
              <a:off x="-1" y="565425"/>
              <a:ext cx="361313" cy="314400"/>
            </a:xfrm>
            <a:custGeom>
              <a:rect b="b" l="l" r="r" t="t"/>
              <a:pathLst>
                <a:path extrusionOk="0" h="21600" w="21600">
                  <a:moveTo>
                    <a:pt x="7715" y="0"/>
                  </a:moveTo>
                  <a:cubicBezTo>
                    <a:pt x="3508" y="0"/>
                    <a:pt x="0" y="4031"/>
                    <a:pt x="0" y="8866"/>
                  </a:cubicBezTo>
                  <a:lnTo>
                    <a:pt x="0" y="19825"/>
                  </a:lnTo>
                  <a:cubicBezTo>
                    <a:pt x="0" y="20792"/>
                    <a:pt x="703" y="21600"/>
                    <a:pt x="1683" y="21600"/>
                  </a:cubicBezTo>
                  <a:lnTo>
                    <a:pt x="21600" y="21600"/>
                  </a:lnTo>
                  <a:lnTo>
                    <a:pt x="21600" y="13220"/>
                  </a:lnTo>
                  <a:lnTo>
                    <a:pt x="10239"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67" name="Google Shape;6567;p44"/>
            <p:cNvSpPr/>
            <p:nvPr/>
          </p:nvSpPr>
          <p:spPr>
            <a:xfrm>
              <a:off x="288558" y="610031"/>
              <a:ext cx="199422" cy="100829"/>
            </a:xfrm>
            <a:custGeom>
              <a:rect b="b" l="l" r="r" t="t"/>
              <a:pathLst>
                <a:path extrusionOk="0" h="21600" w="21600">
                  <a:moveTo>
                    <a:pt x="21600" y="0"/>
                  </a:moveTo>
                  <a:cubicBezTo>
                    <a:pt x="19826" y="495"/>
                    <a:pt x="18043" y="2010"/>
                    <a:pt x="16010" y="2010"/>
                  </a:cubicBezTo>
                  <a:lnTo>
                    <a:pt x="5340" y="2010"/>
                  </a:lnTo>
                  <a:cubicBezTo>
                    <a:pt x="3557" y="2010"/>
                    <a:pt x="1783" y="1500"/>
                    <a:pt x="0" y="0"/>
                  </a:cubicBezTo>
                  <a:lnTo>
                    <a:pt x="10671" y="21600"/>
                  </a:ln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68" name="Google Shape;6568;p44"/>
            <p:cNvSpPr/>
            <p:nvPr/>
          </p:nvSpPr>
          <p:spPr>
            <a:xfrm>
              <a:off x="415300" y="565425"/>
              <a:ext cx="358930" cy="314400"/>
            </a:xfrm>
            <a:custGeom>
              <a:rect b="b" l="l" r="r" t="t"/>
              <a:pathLst>
                <a:path extrusionOk="0" h="21600" w="21600">
                  <a:moveTo>
                    <a:pt x="10867" y="10478"/>
                  </a:moveTo>
                  <a:cubicBezTo>
                    <a:pt x="11714" y="10478"/>
                    <a:pt x="12422" y="11281"/>
                    <a:pt x="12422" y="12412"/>
                  </a:cubicBezTo>
                  <a:cubicBezTo>
                    <a:pt x="12422" y="13378"/>
                    <a:pt x="11714" y="14187"/>
                    <a:pt x="10867" y="14187"/>
                  </a:cubicBezTo>
                  <a:lnTo>
                    <a:pt x="7762" y="14187"/>
                  </a:lnTo>
                  <a:cubicBezTo>
                    <a:pt x="6776" y="14187"/>
                    <a:pt x="6068" y="13378"/>
                    <a:pt x="6068" y="12412"/>
                  </a:cubicBezTo>
                  <a:cubicBezTo>
                    <a:pt x="6068" y="11281"/>
                    <a:pt x="6776" y="10478"/>
                    <a:pt x="7762" y="10478"/>
                  </a:cubicBezTo>
                  <a:close/>
                  <a:moveTo>
                    <a:pt x="11432" y="0"/>
                  </a:moveTo>
                  <a:lnTo>
                    <a:pt x="0" y="13220"/>
                  </a:lnTo>
                  <a:lnTo>
                    <a:pt x="0" y="21600"/>
                  </a:lnTo>
                  <a:lnTo>
                    <a:pt x="20045" y="21600"/>
                  </a:lnTo>
                  <a:cubicBezTo>
                    <a:pt x="20892" y="21600"/>
                    <a:pt x="21600" y="20792"/>
                    <a:pt x="21600" y="19825"/>
                  </a:cubicBezTo>
                  <a:lnTo>
                    <a:pt x="21600" y="8866"/>
                  </a:lnTo>
                  <a:cubicBezTo>
                    <a:pt x="21600" y="4031"/>
                    <a:pt x="18069" y="0"/>
                    <a:pt x="1383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69" name="Google Shape;6569;p44"/>
            <p:cNvSpPr/>
            <p:nvPr/>
          </p:nvSpPr>
          <p:spPr>
            <a:xfrm>
              <a:off x="53988" y="74"/>
              <a:ext cx="668637" cy="459758"/>
            </a:xfrm>
            <a:custGeom>
              <a:rect b="b" l="l" r="r" t="t"/>
              <a:pathLst>
                <a:path extrusionOk="0" h="21600" w="21600">
                  <a:moveTo>
                    <a:pt x="7503" y="0"/>
                  </a:moveTo>
                  <a:cubicBezTo>
                    <a:pt x="3334" y="0"/>
                    <a:pt x="0" y="4957"/>
                    <a:pt x="0" y="10908"/>
                  </a:cubicBezTo>
                  <a:lnTo>
                    <a:pt x="0" y="15761"/>
                  </a:lnTo>
                  <a:cubicBezTo>
                    <a:pt x="0" y="18626"/>
                    <a:pt x="1364" y="21051"/>
                    <a:pt x="3257" y="21600"/>
                  </a:cubicBezTo>
                  <a:lnTo>
                    <a:pt x="3257" y="9698"/>
                  </a:lnTo>
                  <a:lnTo>
                    <a:pt x="2425" y="9698"/>
                  </a:lnTo>
                  <a:cubicBezTo>
                    <a:pt x="2196" y="9698"/>
                    <a:pt x="1970" y="9806"/>
                    <a:pt x="1667" y="9806"/>
                  </a:cubicBezTo>
                  <a:cubicBezTo>
                    <a:pt x="2045" y="5619"/>
                    <a:pt x="4472" y="2313"/>
                    <a:pt x="7503" y="2313"/>
                  </a:cubicBezTo>
                  <a:lnTo>
                    <a:pt x="14097" y="2313"/>
                  </a:lnTo>
                  <a:cubicBezTo>
                    <a:pt x="17051" y="2313"/>
                    <a:pt x="19478" y="5619"/>
                    <a:pt x="19856" y="9806"/>
                  </a:cubicBezTo>
                  <a:cubicBezTo>
                    <a:pt x="19630" y="9698"/>
                    <a:pt x="19401" y="9698"/>
                    <a:pt x="19098" y="9698"/>
                  </a:cubicBezTo>
                  <a:lnTo>
                    <a:pt x="18263" y="9698"/>
                  </a:lnTo>
                  <a:lnTo>
                    <a:pt x="18263" y="21600"/>
                  </a:lnTo>
                  <a:cubicBezTo>
                    <a:pt x="20159" y="21051"/>
                    <a:pt x="21600" y="18626"/>
                    <a:pt x="21600" y="15761"/>
                  </a:cubicBezTo>
                  <a:lnTo>
                    <a:pt x="21600" y="10908"/>
                  </a:lnTo>
                  <a:cubicBezTo>
                    <a:pt x="21600" y="4849"/>
                    <a:pt x="18189" y="0"/>
                    <a:pt x="1409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70" name="Google Shape;6570;p44"/>
            <p:cNvSpPr/>
            <p:nvPr/>
          </p:nvSpPr>
          <p:spPr>
            <a:xfrm>
              <a:off x="208804" y="103285"/>
              <a:ext cx="206497" cy="154817"/>
            </a:xfrm>
            <a:custGeom>
              <a:rect b="b" l="l" r="r" t="t"/>
              <a:pathLst>
                <a:path extrusionOk="0" h="21600" w="21600">
                  <a:moveTo>
                    <a:pt x="13499" y="0"/>
                  </a:moveTo>
                  <a:cubicBezTo>
                    <a:pt x="6138" y="0"/>
                    <a:pt x="0" y="8177"/>
                    <a:pt x="0" y="17995"/>
                  </a:cubicBezTo>
                  <a:lnTo>
                    <a:pt x="0" y="21600"/>
                  </a:lnTo>
                  <a:lnTo>
                    <a:pt x="13499" y="21600"/>
                  </a:lnTo>
                  <a:cubicBezTo>
                    <a:pt x="17916" y="21278"/>
                    <a:pt x="21600" y="16686"/>
                    <a:pt x="21600" y="10473"/>
                  </a:cubicBezTo>
                  <a:lnTo>
                    <a:pt x="21600" y="0"/>
                  </a:ln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71" name="Google Shape;6571;p44"/>
            <p:cNvSpPr/>
            <p:nvPr/>
          </p:nvSpPr>
          <p:spPr>
            <a:xfrm>
              <a:off x="466905" y="105593"/>
              <a:ext cx="103212" cy="152509"/>
            </a:xfrm>
            <a:custGeom>
              <a:rect b="b" l="l" r="r" t="t"/>
              <a:pathLst>
                <a:path extrusionOk="0" h="21600" w="21600">
                  <a:moveTo>
                    <a:pt x="0" y="0"/>
                  </a:moveTo>
                  <a:lnTo>
                    <a:pt x="0" y="10969"/>
                  </a:lnTo>
                  <a:cubicBezTo>
                    <a:pt x="0" y="16949"/>
                    <a:pt x="7356" y="21600"/>
                    <a:pt x="16192" y="21600"/>
                  </a:cubicBezTo>
                  <a:lnTo>
                    <a:pt x="21600" y="21600"/>
                  </a:lnTo>
                  <a:lnTo>
                    <a:pt x="21600" y="17940"/>
                  </a:lnTo>
                  <a:cubicBezTo>
                    <a:pt x="21600" y="9302"/>
                    <a:pt x="12265" y="1666"/>
                    <a:pt x="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72" name="Google Shape;6572;p44"/>
            <p:cNvSpPr/>
            <p:nvPr/>
          </p:nvSpPr>
          <p:spPr>
            <a:xfrm>
              <a:off x="208804" y="255793"/>
              <a:ext cx="361313" cy="309633"/>
            </a:xfrm>
            <a:custGeom>
              <a:rect b="b" l="l" r="r" t="t"/>
              <a:pathLst>
                <a:path extrusionOk="0" h="21600" w="21600">
                  <a:moveTo>
                    <a:pt x="13885" y="0"/>
                  </a:moveTo>
                  <a:cubicBezTo>
                    <a:pt x="12483" y="2291"/>
                    <a:pt x="10239" y="3600"/>
                    <a:pt x="7715" y="3600"/>
                  </a:cubicBezTo>
                  <a:lnTo>
                    <a:pt x="0" y="3600"/>
                  </a:lnTo>
                  <a:lnTo>
                    <a:pt x="0" y="12597"/>
                  </a:lnTo>
                  <a:cubicBezTo>
                    <a:pt x="0" y="17512"/>
                    <a:pt x="3508" y="21600"/>
                    <a:pt x="7715" y="21600"/>
                  </a:cubicBezTo>
                  <a:lnTo>
                    <a:pt x="13885" y="21600"/>
                  </a:lnTo>
                  <a:cubicBezTo>
                    <a:pt x="18092" y="21600"/>
                    <a:pt x="21600" y="17512"/>
                    <a:pt x="21600" y="12597"/>
                  </a:cubicBezTo>
                  <a:lnTo>
                    <a:pt x="21600" y="3600"/>
                  </a:lnTo>
                  <a:lnTo>
                    <a:pt x="20055" y="3600"/>
                  </a:lnTo>
                  <a:cubicBezTo>
                    <a:pt x="17531" y="3600"/>
                    <a:pt x="15287" y="2291"/>
                    <a:pt x="1388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grpSp>
        <p:nvGrpSpPr>
          <p:cNvPr id="6573" name="Google Shape;6573;p44"/>
          <p:cNvGrpSpPr/>
          <p:nvPr/>
        </p:nvGrpSpPr>
        <p:grpSpPr>
          <a:xfrm>
            <a:off x="20702841" y="8252145"/>
            <a:ext cx="884443" cy="882132"/>
            <a:chOff x="74" y="0"/>
            <a:chExt cx="884441" cy="882131"/>
          </a:xfrm>
        </p:grpSpPr>
        <p:sp>
          <p:nvSpPr>
            <p:cNvPr id="6574" name="Google Shape;6574;p44"/>
            <p:cNvSpPr/>
            <p:nvPr/>
          </p:nvSpPr>
          <p:spPr>
            <a:xfrm>
              <a:off x="309706" y="0"/>
              <a:ext cx="258103" cy="258102"/>
            </a:xfrm>
            <a:custGeom>
              <a:rect b="b" l="l" r="r" t="t"/>
              <a:pathLst>
                <a:path extrusionOk="0" h="21600" w="21600">
                  <a:moveTo>
                    <a:pt x="10800" y="0"/>
                  </a:moveTo>
                  <a:cubicBezTo>
                    <a:pt x="4911" y="0"/>
                    <a:pt x="0" y="4911"/>
                    <a:pt x="0" y="10800"/>
                  </a:cubicBezTo>
                  <a:cubicBezTo>
                    <a:pt x="0" y="16689"/>
                    <a:pt x="4911" y="21600"/>
                    <a:pt x="10800" y="21600"/>
                  </a:cubicBezTo>
                  <a:cubicBezTo>
                    <a:pt x="16689" y="21600"/>
                    <a:pt x="21600" y="16689"/>
                    <a:pt x="21600" y="10800"/>
                  </a:cubicBezTo>
                  <a:cubicBezTo>
                    <a:pt x="21600" y="4911"/>
                    <a:pt x="16689" y="0"/>
                    <a:pt x="10800"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75" name="Google Shape;6575;p44"/>
            <p:cNvSpPr/>
            <p:nvPr/>
          </p:nvSpPr>
          <p:spPr>
            <a:xfrm>
              <a:off x="74" y="516127"/>
              <a:ext cx="884441" cy="366004"/>
            </a:xfrm>
            <a:custGeom>
              <a:rect b="b" l="l" r="r" t="t"/>
              <a:pathLst>
                <a:path extrusionOk="0" h="21600" w="21600">
                  <a:moveTo>
                    <a:pt x="1260" y="0"/>
                  </a:moveTo>
                  <a:cubicBezTo>
                    <a:pt x="573" y="0"/>
                    <a:pt x="0" y="1384"/>
                    <a:pt x="0" y="3046"/>
                  </a:cubicBezTo>
                  <a:cubicBezTo>
                    <a:pt x="0" y="4847"/>
                    <a:pt x="573" y="6232"/>
                    <a:pt x="1260" y="6232"/>
                  </a:cubicBezTo>
                  <a:lnTo>
                    <a:pt x="1260" y="20079"/>
                  </a:lnTo>
                  <a:cubicBezTo>
                    <a:pt x="1260" y="20910"/>
                    <a:pt x="1546" y="21600"/>
                    <a:pt x="1890" y="21600"/>
                  </a:cubicBezTo>
                  <a:lnTo>
                    <a:pt x="19652" y="21600"/>
                  </a:lnTo>
                  <a:cubicBezTo>
                    <a:pt x="20054" y="21600"/>
                    <a:pt x="20340" y="20910"/>
                    <a:pt x="20340" y="20079"/>
                  </a:cubicBezTo>
                  <a:lnTo>
                    <a:pt x="20340" y="6232"/>
                  </a:lnTo>
                  <a:cubicBezTo>
                    <a:pt x="21027" y="6232"/>
                    <a:pt x="21600" y="4847"/>
                    <a:pt x="21600" y="3046"/>
                  </a:cubicBezTo>
                  <a:cubicBezTo>
                    <a:pt x="21485" y="1384"/>
                    <a:pt x="20913" y="0"/>
                    <a:pt x="20225"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76" name="Google Shape;6576;p44"/>
            <p:cNvSpPr/>
            <p:nvPr/>
          </p:nvSpPr>
          <p:spPr>
            <a:xfrm>
              <a:off x="603030" y="105593"/>
              <a:ext cx="222880" cy="361313"/>
            </a:xfrm>
            <a:custGeom>
              <a:rect b="b" l="l" r="r" t="t"/>
              <a:pathLst>
                <a:path extrusionOk="0" h="21600" w="21600">
                  <a:moveTo>
                    <a:pt x="1364" y="0"/>
                  </a:moveTo>
                  <a:cubicBezTo>
                    <a:pt x="1364" y="561"/>
                    <a:pt x="1819" y="984"/>
                    <a:pt x="1819" y="1545"/>
                  </a:cubicBezTo>
                  <a:cubicBezTo>
                    <a:pt x="1819" y="3085"/>
                    <a:pt x="1133" y="4768"/>
                    <a:pt x="0" y="6170"/>
                  </a:cubicBezTo>
                  <a:cubicBezTo>
                    <a:pt x="7044" y="9255"/>
                    <a:pt x="11590" y="14166"/>
                    <a:pt x="11590" y="19917"/>
                  </a:cubicBezTo>
                  <a:lnTo>
                    <a:pt x="11590" y="21600"/>
                  </a:lnTo>
                  <a:lnTo>
                    <a:pt x="21600" y="21600"/>
                  </a:lnTo>
                  <a:lnTo>
                    <a:pt x="17955" y="3366"/>
                  </a:lnTo>
                  <a:cubicBezTo>
                    <a:pt x="17046" y="1402"/>
                    <a:pt x="13864" y="0"/>
                    <a:pt x="10457"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77" name="Google Shape;6577;p44"/>
            <p:cNvSpPr/>
            <p:nvPr/>
          </p:nvSpPr>
          <p:spPr>
            <a:xfrm>
              <a:off x="51679" y="105593"/>
              <a:ext cx="222880" cy="361313"/>
            </a:xfrm>
            <a:custGeom>
              <a:rect b="b" l="l" r="r" t="t"/>
              <a:pathLst>
                <a:path extrusionOk="0" h="21600" w="21600">
                  <a:moveTo>
                    <a:pt x="11143" y="0"/>
                  </a:moveTo>
                  <a:cubicBezTo>
                    <a:pt x="7729" y="0"/>
                    <a:pt x="4778" y="1402"/>
                    <a:pt x="3637" y="3508"/>
                  </a:cubicBezTo>
                  <a:lnTo>
                    <a:pt x="0" y="21600"/>
                  </a:lnTo>
                  <a:lnTo>
                    <a:pt x="9779" y="21600"/>
                  </a:lnTo>
                  <a:lnTo>
                    <a:pt x="9779" y="19917"/>
                  </a:lnTo>
                  <a:lnTo>
                    <a:pt x="10003" y="19917"/>
                  </a:lnTo>
                  <a:cubicBezTo>
                    <a:pt x="10003" y="14166"/>
                    <a:pt x="14549" y="9117"/>
                    <a:pt x="21600" y="6170"/>
                  </a:cubicBezTo>
                  <a:cubicBezTo>
                    <a:pt x="20460" y="4768"/>
                    <a:pt x="20005" y="3085"/>
                    <a:pt x="20005" y="1545"/>
                  </a:cubicBezTo>
                  <a:cubicBezTo>
                    <a:pt x="20005" y="984"/>
                    <a:pt x="20005" y="423"/>
                    <a:pt x="2023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78" name="Google Shape;6578;p44"/>
            <p:cNvSpPr/>
            <p:nvPr/>
          </p:nvSpPr>
          <p:spPr>
            <a:xfrm>
              <a:off x="459906" y="248718"/>
              <a:ext cx="211113" cy="211114"/>
            </a:xfrm>
            <a:custGeom>
              <a:rect b="b" l="l" r="r" t="t"/>
              <a:pathLst>
                <a:path extrusionOk="0" h="21600" w="21600">
                  <a:moveTo>
                    <a:pt x="11284" y="0"/>
                  </a:moveTo>
                  <a:cubicBezTo>
                    <a:pt x="11040" y="236"/>
                    <a:pt x="10796" y="480"/>
                    <a:pt x="10080" y="960"/>
                  </a:cubicBezTo>
                  <a:cubicBezTo>
                    <a:pt x="10080" y="1440"/>
                    <a:pt x="9836" y="1920"/>
                    <a:pt x="9600" y="2156"/>
                  </a:cubicBezTo>
                  <a:lnTo>
                    <a:pt x="0" y="14644"/>
                  </a:lnTo>
                  <a:lnTo>
                    <a:pt x="0" y="21600"/>
                  </a:lnTo>
                  <a:lnTo>
                    <a:pt x="20884" y="21600"/>
                  </a:lnTo>
                  <a:lnTo>
                    <a:pt x="20884" y="19444"/>
                  </a:lnTo>
                  <a:lnTo>
                    <a:pt x="21600" y="19444"/>
                  </a:lnTo>
                  <a:cubicBezTo>
                    <a:pt x="21600" y="11520"/>
                    <a:pt x="17760" y="4556"/>
                    <a:pt x="11284"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sp>
          <p:nvSpPr>
            <p:cNvPr id="6579" name="Google Shape;6579;p44"/>
            <p:cNvSpPr/>
            <p:nvPr/>
          </p:nvSpPr>
          <p:spPr>
            <a:xfrm>
              <a:off x="201804" y="251026"/>
              <a:ext cx="211189" cy="218188"/>
            </a:xfrm>
            <a:custGeom>
              <a:rect b="b" l="l" r="r" t="t"/>
              <a:pathLst>
                <a:path extrusionOk="0" h="21600" w="21600">
                  <a:moveTo>
                    <a:pt x="10076" y="0"/>
                  </a:moveTo>
                  <a:cubicBezTo>
                    <a:pt x="4082" y="4180"/>
                    <a:pt x="0" y="11154"/>
                    <a:pt x="0" y="19049"/>
                  </a:cubicBezTo>
                  <a:lnTo>
                    <a:pt x="0" y="21600"/>
                  </a:lnTo>
                  <a:lnTo>
                    <a:pt x="20876" y="21600"/>
                  </a:lnTo>
                  <a:lnTo>
                    <a:pt x="20876" y="14169"/>
                  </a:lnTo>
                  <a:lnTo>
                    <a:pt x="21600" y="14169"/>
                  </a:lnTo>
                  <a:lnTo>
                    <a:pt x="11996" y="2094"/>
                  </a:lnTo>
                  <a:cubicBezTo>
                    <a:pt x="11516" y="1858"/>
                    <a:pt x="11516" y="1165"/>
                    <a:pt x="11280" y="929"/>
                  </a:cubicBezTo>
                  <a:cubicBezTo>
                    <a:pt x="11036" y="700"/>
                    <a:pt x="10320" y="464"/>
                    <a:pt x="10076" y="0"/>
                  </a:cubicBezTo>
                  <a:close/>
                </a:path>
              </a:pathLst>
            </a:custGeom>
            <a:solidFill>
              <a:srgbClr val="5F7D9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3600"/>
                <a:buFont typeface="Arial"/>
                <a:buNone/>
              </a:pPr>
              <a:r>
                <a:t/>
              </a:r>
              <a:endParaRPr b="1" i="0" sz="3600" u="none" cap="none" strike="noStrike">
                <a:solidFill>
                  <a:srgbClr val="FDFDFD"/>
                </a:solidFill>
                <a:latin typeface="Arial"/>
                <a:ea typeface="Arial"/>
                <a:cs typeface="Arial"/>
                <a:sym typeface="Arial"/>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83" name="Shape 6583"/>
        <p:cNvGrpSpPr/>
        <p:nvPr/>
      </p:nvGrpSpPr>
      <p:grpSpPr>
        <a:xfrm>
          <a:off x="0" y="0"/>
          <a:ext cx="0" cy="0"/>
          <a:chOff x="0" y="0"/>
          <a:chExt cx="0" cy="0"/>
        </a:xfrm>
      </p:grpSpPr>
      <p:sp>
        <p:nvSpPr>
          <p:cNvPr id="6584" name="Google Shape;6584;p45"/>
          <p:cNvSpPr/>
          <p:nvPr/>
        </p:nvSpPr>
        <p:spPr>
          <a:xfrm>
            <a:off x="17671498" y="10226133"/>
            <a:ext cx="1097161" cy="1182945"/>
          </a:xfrm>
          <a:custGeom>
            <a:rect b="b" l="l" r="r" t="t"/>
            <a:pathLst>
              <a:path extrusionOk="0" h="21546" w="21517">
                <a:moveTo>
                  <a:pt x="15399" y="9326"/>
                </a:moveTo>
                <a:cubicBezTo>
                  <a:pt x="15206" y="8618"/>
                  <a:pt x="14677" y="8061"/>
                  <a:pt x="13995" y="7778"/>
                </a:cubicBezTo>
                <a:cubicBezTo>
                  <a:pt x="14249" y="7410"/>
                  <a:pt x="14392" y="6986"/>
                  <a:pt x="14392" y="6523"/>
                </a:cubicBezTo>
                <a:cubicBezTo>
                  <a:pt x="14392" y="5249"/>
                  <a:pt x="13272" y="4211"/>
                  <a:pt x="11898" y="4211"/>
                </a:cubicBezTo>
                <a:cubicBezTo>
                  <a:pt x="10524" y="4211"/>
                  <a:pt x="9394" y="5249"/>
                  <a:pt x="9394" y="6523"/>
                </a:cubicBezTo>
                <a:cubicBezTo>
                  <a:pt x="9394" y="6986"/>
                  <a:pt x="9546" y="7410"/>
                  <a:pt x="9801" y="7778"/>
                </a:cubicBezTo>
                <a:cubicBezTo>
                  <a:pt x="9109" y="8061"/>
                  <a:pt x="8579" y="8618"/>
                  <a:pt x="8396" y="9326"/>
                </a:cubicBezTo>
                <a:lnTo>
                  <a:pt x="7969" y="10892"/>
                </a:lnTo>
                <a:cubicBezTo>
                  <a:pt x="7887" y="11213"/>
                  <a:pt x="7958" y="11543"/>
                  <a:pt x="8182" y="11798"/>
                </a:cubicBezTo>
                <a:cubicBezTo>
                  <a:pt x="8396" y="12053"/>
                  <a:pt x="8722" y="12204"/>
                  <a:pt x="9068" y="12204"/>
                </a:cubicBezTo>
                <a:lnTo>
                  <a:pt x="14717" y="12204"/>
                </a:lnTo>
                <a:cubicBezTo>
                  <a:pt x="15074" y="12204"/>
                  <a:pt x="15399" y="12053"/>
                  <a:pt x="15613" y="11798"/>
                </a:cubicBezTo>
                <a:cubicBezTo>
                  <a:pt x="15827" y="11543"/>
                  <a:pt x="15908" y="11213"/>
                  <a:pt x="15817" y="10892"/>
                </a:cubicBezTo>
                <a:lnTo>
                  <a:pt x="15399" y="9326"/>
                </a:lnTo>
                <a:close/>
                <a:moveTo>
                  <a:pt x="11898" y="5466"/>
                </a:moveTo>
                <a:cubicBezTo>
                  <a:pt x="12519" y="5466"/>
                  <a:pt x="13028" y="5938"/>
                  <a:pt x="13028" y="6523"/>
                </a:cubicBezTo>
                <a:cubicBezTo>
                  <a:pt x="13028" y="7099"/>
                  <a:pt x="12519" y="7571"/>
                  <a:pt x="11898" y="7571"/>
                </a:cubicBezTo>
                <a:cubicBezTo>
                  <a:pt x="11267" y="7571"/>
                  <a:pt x="10758" y="7099"/>
                  <a:pt x="10758" y="6523"/>
                </a:cubicBezTo>
                <a:cubicBezTo>
                  <a:pt x="10758" y="5938"/>
                  <a:pt x="11267" y="5466"/>
                  <a:pt x="11898" y="5466"/>
                </a:cubicBezTo>
                <a:close/>
                <a:moveTo>
                  <a:pt x="9363" y="10939"/>
                </a:moveTo>
                <a:lnTo>
                  <a:pt x="9709" y="9637"/>
                </a:lnTo>
                <a:cubicBezTo>
                  <a:pt x="9842" y="9165"/>
                  <a:pt x="10289" y="8835"/>
                  <a:pt x="10819" y="8835"/>
                </a:cubicBezTo>
                <a:lnTo>
                  <a:pt x="12977" y="8835"/>
                </a:lnTo>
                <a:cubicBezTo>
                  <a:pt x="13496" y="8835"/>
                  <a:pt x="13954" y="9165"/>
                  <a:pt x="14076" y="9637"/>
                </a:cubicBezTo>
                <a:lnTo>
                  <a:pt x="14432" y="10939"/>
                </a:lnTo>
                <a:lnTo>
                  <a:pt x="9363" y="10939"/>
                </a:lnTo>
                <a:close/>
                <a:moveTo>
                  <a:pt x="18606" y="2456"/>
                </a:moveTo>
                <a:cubicBezTo>
                  <a:pt x="16967" y="1041"/>
                  <a:pt x="14738" y="154"/>
                  <a:pt x="12478" y="21"/>
                </a:cubicBezTo>
                <a:cubicBezTo>
                  <a:pt x="11175" y="-54"/>
                  <a:pt x="9842" y="69"/>
                  <a:pt x="8620" y="380"/>
                </a:cubicBezTo>
                <a:cubicBezTo>
                  <a:pt x="7144" y="758"/>
                  <a:pt x="5872" y="1390"/>
                  <a:pt x="4854" y="2267"/>
                </a:cubicBezTo>
                <a:cubicBezTo>
                  <a:pt x="3052" y="3796"/>
                  <a:pt x="2126" y="5976"/>
                  <a:pt x="2085" y="8731"/>
                </a:cubicBezTo>
                <a:cubicBezTo>
                  <a:pt x="2085" y="8760"/>
                  <a:pt x="2075" y="8788"/>
                  <a:pt x="2055" y="8816"/>
                </a:cubicBezTo>
                <a:lnTo>
                  <a:pt x="192" y="12147"/>
                </a:lnTo>
                <a:cubicBezTo>
                  <a:pt x="-83" y="12647"/>
                  <a:pt x="-63" y="13223"/>
                  <a:pt x="253" y="13704"/>
                </a:cubicBezTo>
                <a:cubicBezTo>
                  <a:pt x="568" y="14176"/>
                  <a:pt x="1108" y="14459"/>
                  <a:pt x="1719" y="14459"/>
                </a:cubicBezTo>
                <a:lnTo>
                  <a:pt x="2167" y="14459"/>
                </a:lnTo>
                <a:lnTo>
                  <a:pt x="2167" y="16535"/>
                </a:lnTo>
                <a:cubicBezTo>
                  <a:pt x="2167" y="17819"/>
                  <a:pt x="3286" y="18857"/>
                  <a:pt x="4671" y="18857"/>
                </a:cubicBezTo>
                <a:lnTo>
                  <a:pt x="6961" y="18857"/>
                </a:lnTo>
                <a:lnTo>
                  <a:pt x="6961" y="20914"/>
                </a:lnTo>
                <a:cubicBezTo>
                  <a:pt x="6961" y="21263"/>
                  <a:pt x="7266" y="21546"/>
                  <a:pt x="7643" y="21546"/>
                </a:cubicBezTo>
                <a:lnTo>
                  <a:pt x="16916" y="21546"/>
                </a:lnTo>
                <a:cubicBezTo>
                  <a:pt x="17293" y="21546"/>
                  <a:pt x="17598" y="21263"/>
                  <a:pt x="17598" y="20914"/>
                </a:cubicBezTo>
                <a:lnTo>
                  <a:pt x="17598" y="16771"/>
                </a:lnTo>
                <a:cubicBezTo>
                  <a:pt x="18514" y="16120"/>
                  <a:pt x="21517" y="13629"/>
                  <a:pt x="21517" y="8929"/>
                </a:cubicBezTo>
                <a:cubicBezTo>
                  <a:pt x="21517" y="6344"/>
                  <a:pt x="20509" y="4107"/>
                  <a:pt x="18606" y="2456"/>
                </a:cubicBezTo>
                <a:close/>
                <a:moveTo>
                  <a:pt x="16763" y="15771"/>
                </a:moveTo>
                <a:cubicBezTo>
                  <a:pt x="16427" y="16007"/>
                  <a:pt x="16234" y="16384"/>
                  <a:pt x="16234" y="16771"/>
                </a:cubicBezTo>
                <a:lnTo>
                  <a:pt x="16234" y="20282"/>
                </a:lnTo>
                <a:lnTo>
                  <a:pt x="8325" y="20282"/>
                </a:lnTo>
                <a:lnTo>
                  <a:pt x="8325" y="18847"/>
                </a:lnTo>
                <a:cubicBezTo>
                  <a:pt x="8325" y="18158"/>
                  <a:pt x="7714" y="17592"/>
                  <a:pt x="6971" y="17592"/>
                </a:cubicBezTo>
                <a:lnTo>
                  <a:pt x="4671" y="17592"/>
                </a:lnTo>
                <a:cubicBezTo>
                  <a:pt x="4040" y="17592"/>
                  <a:pt x="3531" y="17120"/>
                  <a:pt x="3531" y="16535"/>
                </a:cubicBezTo>
                <a:lnTo>
                  <a:pt x="3531" y="13827"/>
                </a:lnTo>
                <a:cubicBezTo>
                  <a:pt x="3531" y="13478"/>
                  <a:pt x="3225" y="13204"/>
                  <a:pt x="2849" y="13204"/>
                </a:cubicBezTo>
                <a:lnTo>
                  <a:pt x="1719" y="13204"/>
                </a:lnTo>
                <a:cubicBezTo>
                  <a:pt x="1535" y="13204"/>
                  <a:pt x="1444" y="13091"/>
                  <a:pt x="1413" y="13044"/>
                </a:cubicBezTo>
                <a:cubicBezTo>
                  <a:pt x="1383" y="12997"/>
                  <a:pt x="1322" y="12874"/>
                  <a:pt x="1403" y="12732"/>
                </a:cubicBezTo>
                <a:lnTo>
                  <a:pt x="3266" y="9401"/>
                </a:lnTo>
                <a:cubicBezTo>
                  <a:pt x="3378" y="9194"/>
                  <a:pt x="3439" y="8977"/>
                  <a:pt x="3449" y="8750"/>
                </a:cubicBezTo>
                <a:cubicBezTo>
                  <a:pt x="3480" y="6353"/>
                  <a:pt x="4263" y="4475"/>
                  <a:pt x="5770" y="3192"/>
                </a:cubicBezTo>
                <a:cubicBezTo>
                  <a:pt x="6635" y="2456"/>
                  <a:pt x="7714" y="1918"/>
                  <a:pt x="8987" y="1597"/>
                </a:cubicBezTo>
                <a:cubicBezTo>
                  <a:pt x="10351" y="1248"/>
                  <a:pt x="11592" y="1229"/>
                  <a:pt x="12397" y="1286"/>
                </a:cubicBezTo>
                <a:cubicBezTo>
                  <a:pt x="14341" y="1399"/>
                  <a:pt x="16265" y="2164"/>
                  <a:pt x="17669" y="3381"/>
                </a:cubicBezTo>
                <a:cubicBezTo>
                  <a:pt x="19298" y="4787"/>
                  <a:pt x="20153" y="6702"/>
                  <a:pt x="20153" y="8929"/>
                </a:cubicBezTo>
                <a:cubicBezTo>
                  <a:pt x="20153" y="13053"/>
                  <a:pt x="17557" y="15214"/>
                  <a:pt x="16763" y="15771"/>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585" name="Google Shape;6585;p45"/>
          <p:cNvSpPr/>
          <p:nvPr/>
        </p:nvSpPr>
        <p:spPr>
          <a:xfrm>
            <a:off x="19350884" y="10225902"/>
            <a:ext cx="1183175" cy="1183176"/>
          </a:xfrm>
          <a:custGeom>
            <a:rect b="b" l="l" r="r" t="t"/>
            <a:pathLst>
              <a:path extrusionOk="0" h="21600" w="21600">
                <a:moveTo>
                  <a:pt x="20124" y="0"/>
                </a:moveTo>
                <a:lnTo>
                  <a:pt x="1476" y="0"/>
                </a:lnTo>
                <a:cubicBezTo>
                  <a:pt x="662" y="0"/>
                  <a:pt x="0" y="662"/>
                  <a:pt x="0" y="1476"/>
                </a:cubicBezTo>
                <a:lnTo>
                  <a:pt x="0" y="20124"/>
                </a:lnTo>
                <a:cubicBezTo>
                  <a:pt x="0" y="20938"/>
                  <a:pt x="662" y="21600"/>
                  <a:pt x="1476" y="21600"/>
                </a:cubicBezTo>
                <a:lnTo>
                  <a:pt x="20124" y="21600"/>
                </a:lnTo>
                <a:cubicBezTo>
                  <a:pt x="20938" y="21600"/>
                  <a:pt x="21600" y="20938"/>
                  <a:pt x="21600" y="20124"/>
                </a:cubicBezTo>
                <a:lnTo>
                  <a:pt x="21600" y="1476"/>
                </a:lnTo>
                <a:cubicBezTo>
                  <a:pt x="21600" y="662"/>
                  <a:pt x="20938" y="0"/>
                  <a:pt x="20124" y="0"/>
                </a:cubicBezTo>
                <a:close/>
                <a:moveTo>
                  <a:pt x="20332" y="1476"/>
                </a:moveTo>
                <a:lnTo>
                  <a:pt x="20332" y="10161"/>
                </a:lnTo>
                <a:lnTo>
                  <a:pt x="17853" y="10161"/>
                </a:lnTo>
                <a:cubicBezTo>
                  <a:pt x="17475" y="10161"/>
                  <a:pt x="17125" y="10370"/>
                  <a:pt x="16936" y="10710"/>
                </a:cubicBezTo>
                <a:cubicBezTo>
                  <a:pt x="16756" y="11041"/>
                  <a:pt x="16765" y="11448"/>
                  <a:pt x="16964" y="11770"/>
                </a:cubicBezTo>
                <a:cubicBezTo>
                  <a:pt x="17087" y="11968"/>
                  <a:pt x="17153" y="12196"/>
                  <a:pt x="17153" y="12432"/>
                </a:cubicBezTo>
                <a:cubicBezTo>
                  <a:pt x="17153" y="12782"/>
                  <a:pt x="17011" y="13104"/>
                  <a:pt x="16765" y="13340"/>
                </a:cubicBezTo>
                <a:cubicBezTo>
                  <a:pt x="16510" y="13586"/>
                  <a:pt x="16179" y="13709"/>
                  <a:pt x="15838" y="13700"/>
                </a:cubicBezTo>
                <a:cubicBezTo>
                  <a:pt x="15195" y="13671"/>
                  <a:pt x="14665" y="13151"/>
                  <a:pt x="14618" y="12517"/>
                </a:cubicBezTo>
                <a:cubicBezTo>
                  <a:pt x="14608" y="12252"/>
                  <a:pt x="14665" y="11997"/>
                  <a:pt x="14807" y="11770"/>
                </a:cubicBezTo>
                <a:cubicBezTo>
                  <a:pt x="15006" y="11448"/>
                  <a:pt x="15015" y="11032"/>
                  <a:pt x="14826" y="10701"/>
                </a:cubicBezTo>
                <a:cubicBezTo>
                  <a:pt x="14637" y="10370"/>
                  <a:pt x="14286" y="10161"/>
                  <a:pt x="13908" y="10161"/>
                </a:cubicBezTo>
                <a:lnTo>
                  <a:pt x="11429" y="10161"/>
                </a:lnTo>
                <a:lnTo>
                  <a:pt x="11429" y="8042"/>
                </a:lnTo>
                <a:cubicBezTo>
                  <a:pt x="11798" y="8193"/>
                  <a:pt x="12196" y="8269"/>
                  <a:pt x="12602" y="8241"/>
                </a:cubicBezTo>
                <a:cubicBezTo>
                  <a:pt x="13217" y="8203"/>
                  <a:pt x="13804" y="7929"/>
                  <a:pt x="14249" y="7474"/>
                </a:cubicBezTo>
                <a:cubicBezTo>
                  <a:pt x="14684" y="7030"/>
                  <a:pt x="14939" y="6434"/>
                  <a:pt x="14968" y="5809"/>
                </a:cubicBezTo>
                <a:cubicBezTo>
                  <a:pt x="14987" y="5119"/>
                  <a:pt x="14741" y="4456"/>
                  <a:pt x="14258" y="3955"/>
                </a:cubicBezTo>
                <a:cubicBezTo>
                  <a:pt x="13776" y="3453"/>
                  <a:pt x="13132" y="3179"/>
                  <a:pt x="12432" y="3179"/>
                </a:cubicBezTo>
                <a:cubicBezTo>
                  <a:pt x="12091" y="3179"/>
                  <a:pt x="11751" y="3255"/>
                  <a:pt x="11429" y="3387"/>
                </a:cubicBezTo>
                <a:lnTo>
                  <a:pt x="11429" y="1258"/>
                </a:lnTo>
                <a:lnTo>
                  <a:pt x="20124" y="1258"/>
                </a:lnTo>
                <a:cubicBezTo>
                  <a:pt x="20238" y="1258"/>
                  <a:pt x="20332" y="1353"/>
                  <a:pt x="20332" y="1476"/>
                </a:cubicBezTo>
                <a:close/>
                <a:moveTo>
                  <a:pt x="1476" y="1258"/>
                </a:moveTo>
                <a:lnTo>
                  <a:pt x="10171" y="1258"/>
                </a:lnTo>
                <a:lnTo>
                  <a:pt x="10171" y="3737"/>
                </a:lnTo>
                <a:cubicBezTo>
                  <a:pt x="10171" y="4125"/>
                  <a:pt x="10370" y="4475"/>
                  <a:pt x="10710" y="4664"/>
                </a:cubicBezTo>
                <a:cubicBezTo>
                  <a:pt x="11041" y="4844"/>
                  <a:pt x="11448" y="4835"/>
                  <a:pt x="11770" y="4636"/>
                </a:cubicBezTo>
                <a:cubicBezTo>
                  <a:pt x="11968" y="4513"/>
                  <a:pt x="12196" y="4447"/>
                  <a:pt x="12432" y="4447"/>
                </a:cubicBezTo>
                <a:cubicBezTo>
                  <a:pt x="12782" y="4447"/>
                  <a:pt x="13104" y="4589"/>
                  <a:pt x="13350" y="4835"/>
                </a:cubicBezTo>
                <a:cubicBezTo>
                  <a:pt x="13586" y="5090"/>
                  <a:pt x="13709" y="5412"/>
                  <a:pt x="13700" y="5762"/>
                </a:cubicBezTo>
                <a:cubicBezTo>
                  <a:pt x="13671" y="6405"/>
                  <a:pt x="13151" y="6935"/>
                  <a:pt x="12517" y="6973"/>
                </a:cubicBezTo>
                <a:cubicBezTo>
                  <a:pt x="12252" y="6992"/>
                  <a:pt x="11997" y="6935"/>
                  <a:pt x="11770" y="6793"/>
                </a:cubicBezTo>
                <a:cubicBezTo>
                  <a:pt x="11448" y="6594"/>
                  <a:pt x="11032" y="6585"/>
                  <a:pt x="10701" y="6774"/>
                </a:cubicBezTo>
                <a:cubicBezTo>
                  <a:pt x="10370" y="6954"/>
                  <a:pt x="10171" y="7304"/>
                  <a:pt x="10171" y="7692"/>
                </a:cubicBezTo>
                <a:lnTo>
                  <a:pt x="10171" y="10161"/>
                </a:lnTo>
                <a:lnTo>
                  <a:pt x="8042" y="10161"/>
                </a:lnTo>
                <a:cubicBezTo>
                  <a:pt x="8203" y="9802"/>
                  <a:pt x="8269" y="9404"/>
                  <a:pt x="8241" y="8998"/>
                </a:cubicBezTo>
                <a:cubicBezTo>
                  <a:pt x="8203" y="8373"/>
                  <a:pt x="7929" y="7787"/>
                  <a:pt x="7484" y="7351"/>
                </a:cubicBezTo>
                <a:cubicBezTo>
                  <a:pt x="7030" y="6916"/>
                  <a:pt x="6434" y="6661"/>
                  <a:pt x="5809" y="6632"/>
                </a:cubicBezTo>
                <a:cubicBezTo>
                  <a:pt x="5119" y="6604"/>
                  <a:pt x="4456" y="6859"/>
                  <a:pt x="3955" y="7342"/>
                </a:cubicBezTo>
                <a:cubicBezTo>
                  <a:pt x="3463" y="7824"/>
                  <a:pt x="3179" y="8468"/>
                  <a:pt x="3179" y="9168"/>
                </a:cubicBezTo>
                <a:cubicBezTo>
                  <a:pt x="3179" y="9509"/>
                  <a:pt x="3255" y="9849"/>
                  <a:pt x="3387" y="10161"/>
                </a:cubicBezTo>
                <a:lnTo>
                  <a:pt x="1268" y="10161"/>
                </a:lnTo>
                <a:lnTo>
                  <a:pt x="1268" y="1476"/>
                </a:lnTo>
                <a:cubicBezTo>
                  <a:pt x="1268" y="1353"/>
                  <a:pt x="1362" y="1258"/>
                  <a:pt x="1476" y="1258"/>
                </a:cubicBezTo>
                <a:close/>
                <a:moveTo>
                  <a:pt x="1268" y="20124"/>
                </a:moveTo>
                <a:lnTo>
                  <a:pt x="1268" y="11429"/>
                </a:lnTo>
                <a:lnTo>
                  <a:pt x="3737" y="11429"/>
                </a:lnTo>
                <a:cubicBezTo>
                  <a:pt x="4125" y="11429"/>
                  <a:pt x="4475" y="11221"/>
                  <a:pt x="4664" y="10890"/>
                </a:cubicBezTo>
                <a:cubicBezTo>
                  <a:pt x="4844" y="10559"/>
                  <a:pt x="4835" y="10152"/>
                  <a:pt x="4636" y="9830"/>
                </a:cubicBezTo>
                <a:cubicBezTo>
                  <a:pt x="4513" y="9632"/>
                  <a:pt x="4447" y="9404"/>
                  <a:pt x="4447" y="9168"/>
                </a:cubicBezTo>
                <a:cubicBezTo>
                  <a:pt x="4447" y="8818"/>
                  <a:pt x="4589" y="8496"/>
                  <a:pt x="4835" y="8250"/>
                </a:cubicBezTo>
                <a:cubicBezTo>
                  <a:pt x="5090" y="8014"/>
                  <a:pt x="5412" y="7891"/>
                  <a:pt x="5762" y="7900"/>
                </a:cubicBezTo>
                <a:cubicBezTo>
                  <a:pt x="6405" y="7919"/>
                  <a:pt x="6935" y="8439"/>
                  <a:pt x="6982" y="9083"/>
                </a:cubicBezTo>
                <a:cubicBezTo>
                  <a:pt x="6992" y="9348"/>
                  <a:pt x="6935" y="9603"/>
                  <a:pt x="6793" y="9821"/>
                </a:cubicBezTo>
                <a:cubicBezTo>
                  <a:pt x="6594" y="10152"/>
                  <a:pt x="6585" y="10559"/>
                  <a:pt x="6774" y="10899"/>
                </a:cubicBezTo>
                <a:cubicBezTo>
                  <a:pt x="6954" y="11230"/>
                  <a:pt x="7314" y="11429"/>
                  <a:pt x="7692" y="11429"/>
                </a:cubicBezTo>
                <a:lnTo>
                  <a:pt x="10171" y="11429"/>
                </a:lnTo>
                <a:lnTo>
                  <a:pt x="10171" y="13558"/>
                </a:lnTo>
                <a:cubicBezTo>
                  <a:pt x="9802" y="13397"/>
                  <a:pt x="9404" y="13331"/>
                  <a:pt x="8998" y="13359"/>
                </a:cubicBezTo>
                <a:cubicBezTo>
                  <a:pt x="8373" y="13397"/>
                  <a:pt x="7796" y="13671"/>
                  <a:pt x="7351" y="14116"/>
                </a:cubicBezTo>
                <a:cubicBezTo>
                  <a:pt x="6916" y="14570"/>
                  <a:pt x="6661" y="15166"/>
                  <a:pt x="6632" y="15781"/>
                </a:cubicBezTo>
                <a:cubicBezTo>
                  <a:pt x="6613" y="16481"/>
                  <a:pt x="6859" y="17134"/>
                  <a:pt x="7342" y="17636"/>
                </a:cubicBezTo>
                <a:cubicBezTo>
                  <a:pt x="7824" y="18137"/>
                  <a:pt x="8468" y="18412"/>
                  <a:pt x="9168" y="18412"/>
                </a:cubicBezTo>
                <a:cubicBezTo>
                  <a:pt x="9509" y="18412"/>
                  <a:pt x="9849" y="18345"/>
                  <a:pt x="10171" y="18213"/>
                </a:cubicBezTo>
                <a:lnTo>
                  <a:pt x="10171" y="20332"/>
                </a:lnTo>
                <a:lnTo>
                  <a:pt x="1476" y="20332"/>
                </a:lnTo>
                <a:cubicBezTo>
                  <a:pt x="1362" y="20332"/>
                  <a:pt x="1268" y="20238"/>
                  <a:pt x="1268" y="20124"/>
                </a:cubicBezTo>
                <a:close/>
                <a:moveTo>
                  <a:pt x="20124" y="20332"/>
                </a:moveTo>
                <a:lnTo>
                  <a:pt x="11429" y="20332"/>
                </a:lnTo>
                <a:lnTo>
                  <a:pt x="11429" y="17853"/>
                </a:lnTo>
                <a:cubicBezTo>
                  <a:pt x="11429" y="17475"/>
                  <a:pt x="11221" y="17125"/>
                  <a:pt x="10890" y="16936"/>
                </a:cubicBezTo>
                <a:cubicBezTo>
                  <a:pt x="10559" y="16756"/>
                  <a:pt x="10152" y="16756"/>
                  <a:pt x="9830" y="16964"/>
                </a:cubicBezTo>
                <a:cubicBezTo>
                  <a:pt x="9632" y="17087"/>
                  <a:pt x="9404" y="17153"/>
                  <a:pt x="9168" y="17153"/>
                </a:cubicBezTo>
                <a:cubicBezTo>
                  <a:pt x="8818" y="17153"/>
                  <a:pt x="8496" y="17011"/>
                  <a:pt x="8250" y="16756"/>
                </a:cubicBezTo>
                <a:cubicBezTo>
                  <a:pt x="8014" y="16510"/>
                  <a:pt x="7891" y="16179"/>
                  <a:pt x="7900" y="15829"/>
                </a:cubicBezTo>
                <a:cubicBezTo>
                  <a:pt x="7929" y="15195"/>
                  <a:pt x="8439" y="14665"/>
                  <a:pt x="9083" y="14618"/>
                </a:cubicBezTo>
                <a:cubicBezTo>
                  <a:pt x="9348" y="14599"/>
                  <a:pt x="9603" y="14665"/>
                  <a:pt x="9821" y="14807"/>
                </a:cubicBezTo>
                <a:cubicBezTo>
                  <a:pt x="10152" y="15006"/>
                  <a:pt x="10559" y="15015"/>
                  <a:pt x="10899" y="14826"/>
                </a:cubicBezTo>
                <a:cubicBezTo>
                  <a:pt x="11230" y="14637"/>
                  <a:pt x="11429" y="14286"/>
                  <a:pt x="11429" y="13908"/>
                </a:cubicBezTo>
                <a:lnTo>
                  <a:pt x="11429" y="11429"/>
                </a:lnTo>
                <a:lnTo>
                  <a:pt x="13558" y="11429"/>
                </a:lnTo>
                <a:cubicBezTo>
                  <a:pt x="13397" y="11798"/>
                  <a:pt x="13331" y="12196"/>
                  <a:pt x="13359" y="12602"/>
                </a:cubicBezTo>
                <a:cubicBezTo>
                  <a:pt x="13397" y="13217"/>
                  <a:pt x="13671" y="13804"/>
                  <a:pt x="14116" y="14249"/>
                </a:cubicBezTo>
                <a:cubicBezTo>
                  <a:pt x="14570" y="14684"/>
                  <a:pt x="15166" y="14939"/>
                  <a:pt x="15791" y="14958"/>
                </a:cubicBezTo>
                <a:cubicBezTo>
                  <a:pt x="15819" y="14968"/>
                  <a:pt x="15857" y="14968"/>
                  <a:pt x="15885" y="14968"/>
                </a:cubicBezTo>
                <a:cubicBezTo>
                  <a:pt x="16548" y="14968"/>
                  <a:pt x="17163" y="14712"/>
                  <a:pt x="17636" y="14258"/>
                </a:cubicBezTo>
                <a:cubicBezTo>
                  <a:pt x="18137" y="13776"/>
                  <a:pt x="18412" y="13123"/>
                  <a:pt x="18412" y="12432"/>
                </a:cubicBezTo>
                <a:cubicBezTo>
                  <a:pt x="18412" y="12082"/>
                  <a:pt x="18345" y="11741"/>
                  <a:pt x="18213" y="11429"/>
                </a:cubicBezTo>
                <a:lnTo>
                  <a:pt x="20332" y="11429"/>
                </a:lnTo>
                <a:lnTo>
                  <a:pt x="20332" y="20124"/>
                </a:lnTo>
                <a:cubicBezTo>
                  <a:pt x="20332" y="20238"/>
                  <a:pt x="20238" y="20332"/>
                  <a:pt x="20124" y="20332"/>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586" name="Google Shape;6586;p45"/>
          <p:cNvSpPr/>
          <p:nvPr/>
        </p:nvSpPr>
        <p:spPr>
          <a:xfrm>
            <a:off x="15906144" y="10225902"/>
            <a:ext cx="1183085" cy="1183176"/>
          </a:xfrm>
          <a:custGeom>
            <a:rect b="b" l="l" r="r" t="t"/>
            <a:pathLst>
              <a:path extrusionOk="0" h="21600" w="21499">
                <a:moveTo>
                  <a:pt x="13594" y="13851"/>
                </a:moveTo>
                <a:lnTo>
                  <a:pt x="11381" y="12565"/>
                </a:lnTo>
                <a:lnTo>
                  <a:pt x="11381" y="10029"/>
                </a:lnTo>
                <a:cubicBezTo>
                  <a:pt x="11381" y="9679"/>
                  <a:pt x="11098" y="9395"/>
                  <a:pt x="10750" y="9395"/>
                </a:cubicBezTo>
                <a:cubicBezTo>
                  <a:pt x="10402" y="9395"/>
                  <a:pt x="10119" y="9679"/>
                  <a:pt x="10119" y="10029"/>
                </a:cubicBezTo>
                <a:lnTo>
                  <a:pt x="10119" y="12574"/>
                </a:lnTo>
                <a:lnTo>
                  <a:pt x="7925" y="13851"/>
                </a:lnTo>
                <a:cubicBezTo>
                  <a:pt x="7624" y="14022"/>
                  <a:pt x="7520" y="14409"/>
                  <a:pt x="7690" y="14712"/>
                </a:cubicBezTo>
                <a:cubicBezTo>
                  <a:pt x="7812" y="14920"/>
                  <a:pt x="8019" y="15034"/>
                  <a:pt x="8236" y="15034"/>
                </a:cubicBezTo>
                <a:cubicBezTo>
                  <a:pt x="8349" y="15034"/>
                  <a:pt x="8453" y="15006"/>
                  <a:pt x="8556" y="14949"/>
                </a:cubicBezTo>
                <a:lnTo>
                  <a:pt x="10759" y="13671"/>
                </a:lnTo>
                <a:lnTo>
                  <a:pt x="12963" y="14949"/>
                </a:lnTo>
                <a:cubicBezTo>
                  <a:pt x="13057" y="15006"/>
                  <a:pt x="13170" y="15034"/>
                  <a:pt x="13273" y="15034"/>
                </a:cubicBezTo>
                <a:cubicBezTo>
                  <a:pt x="13490" y="15034"/>
                  <a:pt x="13707" y="14920"/>
                  <a:pt x="13820" y="14712"/>
                </a:cubicBezTo>
                <a:cubicBezTo>
                  <a:pt x="13998" y="14409"/>
                  <a:pt x="13895" y="14022"/>
                  <a:pt x="13594" y="13851"/>
                </a:cubicBezTo>
                <a:close/>
                <a:moveTo>
                  <a:pt x="21465" y="20294"/>
                </a:moveTo>
                <a:lnTo>
                  <a:pt x="21079" y="18714"/>
                </a:lnTo>
                <a:cubicBezTo>
                  <a:pt x="20900" y="18005"/>
                  <a:pt x="20411" y="17447"/>
                  <a:pt x="19780" y="17163"/>
                </a:cubicBezTo>
                <a:cubicBezTo>
                  <a:pt x="20015" y="16794"/>
                  <a:pt x="20147" y="16368"/>
                  <a:pt x="20147" y="15904"/>
                </a:cubicBezTo>
                <a:cubicBezTo>
                  <a:pt x="20147" y="14627"/>
                  <a:pt x="19111" y="13586"/>
                  <a:pt x="17840" y="13586"/>
                </a:cubicBezTo>
                <a:cubicBezTo>
                  <a:pt x="16569" y="13586"/>
                  <a:pt x="15533" y="14627"/>
                  <a:pt x="15533" y="15904"/>
                </a:cubicBezTo>
                <a:cubicBezTo>
                  <a:pt x="15533" y="16368"/>
                  <a:pt x="15665" y="16794"/>
                  <a:pt x="15900" y="17163"/>
                </a:cubicBezTo>
                <a:cubicBezTo>
                  <a:pt x="15260" y="17447"/>
                  <a:pt x="14771" y="18005"/>
                  <a:pt x="14601" y="18714"/>
                </a:cubicBezTo>
                <a:lnTo>
                  <a:pt x="14206" y="20294"/>
                </a:lnTo>
                <a:cubicBezTo>
                  <a:pt x="14130" y="20607"/>
                  <a:pt x="14196" y="20938"/>
                  <a:pt x="14403" y="21193"/>
                </a:cubicBezTo>
                <a:cubicBezTo>
                  <a:pt x="14601" y="21449"/>
                  <a:pt x="14902" y="21600"/>
                  <a:pt x="15223" y="21600"/>
                </a:cubicBezTo>
                <a:lnTo>
                  <a:pt x="20448" y="21600"/>
                </a:lnTo>
                <a:cubicBezTo>
                  <a:pt x="20778" y="21600"/>
                  <a:pt x="21079" y="21449"/>
                  <a:pt x="21277" y="21193"/>
                </a:cubicBezTo>
                <a:cubicBezTo>
                  <a:pt x="21475" y="20938"/>
                  <a:pt x="21550" y="20607"/>
                  <a:pt x="21465" y="20294"/>
                </a:cubicBezTo>
                <a:close/>
                <a:moveTo>
                  <a:pt x="17840" y="14845"/>
                </a:moveTo>
                <a:cubicBezTo>
                  <a:pt x="18415" y="14845"/>
                  <a:pt x="18885" y="15318"/>
                  <a:pt x="18885" y="15904"/>
                </a:cubicBezTo>
                <a:cubicBezTo>
                  <a:pt x="18885" y="16481"/>
                  <a:pt x="18415" y="16955"/>
                  <a:pt x="17840" y="16955"/>
                </a:cubicBezTo>
                <a:cubicBezTo>
                  <a:pt x="17256" y="16955"/>
                  <a:pt x="16786" y="16481"/>
                  <a:pt x="16786" y="15904"/>
                </a:cubicBezTo>
                <a:cubicBezTo>
                  <a:pt x="16786" y="15318"/>
                  <a:pt x="17256" y="14845"/>
                  <a:pt x="17840" y="14845"/>
                </a:cubicBezTo>
                <a:close/>
                <a:moveTo>
                  <a:pt x="15496" y="20332"/>
                </a:moveTo>
                <a:lnTo>
                  <a:pt x="15816" y="19027"/>
                </a:lnTo>
                <a:cubicBezTo>
                  <a:pt x="15938" y="18553"/>
                  <a:pt x="16352" y="18222"/>
                  <a:pt x="16842" y="18222"/>
                </a:cubicBezTo>
                <a:lnTo>
                  <a:pt x="18838" y="18222"/>
                </a:lnTo>
                <a:cubicBezTo>
                  <a:pt x="19318" y="18222"/>
                  <a:pt x="19742" y="18553"/>
                  <a:pt x="19855" y="19027"/>
                </a:cubicBezTo>
                <a:lnTo>
                  <a:pt x="20185" y="20332"/>
                </a:lnTo>
                <a:lnTo>
                  <a:pt x="15496" y="20332"/>
                </a:lnTo>
                <a:close/>
                <a:moveTo>
                  <a:pt x="6899" y="18714"/>
                </a:moveTo>
                <a:cubicBezTo>
                  <a:pt x="6729" y="18005"/>
                  <a:pt x="6240" y="17447"/>
                  <a:pt x="5600" y="17163"/>
                </a:cubicBezTo>
                <a:cubicBezTo>
                  <a:pt x="5835" y="16794"/>
                  <a:pt x="5976" y="16368"/>
                  <a:pt x="5976" y="15904"/>
                </a:cubicBezTo>
                <a:cubicBezTo>
                  <a:pt x="5976" y="14627"/>
                  <a:pt x="4940" y="13586"/>
                  <a:pt x="3660" y="13586"/>
                </a:cubicBezTo>
                <a:cubicBezTo>
                  <a:pt x="2389" y="13586"/>
                  <a:pt x="1353" y="14627"/>
                  <a:pt x="1353" y="15904"/>
                </a:cubicBezTo>
                <a:cubicBezTo>
                  <a:pt x="1353" y="16368"/>
                  <a:pt x="1485" y="16794"/>
                  <a:pt x="1720" y="17163"/>
                </a:cubicBezTo>
                <a:cubicBezTo>
                  <a:pt x="1089" y="17447"/>
                  <a:pt x="600" y="18005"/>
                  <a:pt x="421" y="18714"/>
                </a:cubicBezTo>
                <a:lnTo>
                  <a:pt x="35" y="20294"/>
                </a:lnTo>
                <a:cubicBezTo>
                  <a:pt x="-50" y="20607"/>
                  <a:pt x="25" y="20938"/>
                  <a:pt x="223" y="21193"/>
                </a:cubicBezTo>
                <a:cubicBezTo>
                  <a:pt x="421" y="21449"/>
                  <a:pt x="722" y="21600"/>
                  <a:pt x="1052" y="21600"/>
                </a:cubicBezTo>
                <a:lnTo>
                  <a:pt x="6277" y="21600"/>
                </a:lnTo>
                <a:cubicBezTo>
                  <a:pt x="6598" y="21600"/>
                  <a:pt x="6899" y="21449"/>
                  <a:pt x="7106" y="21193"/>
                </a:cubicBezTo>
                <a:cubicBezTo>
                  <a:pt x="7304" y="20938"/>
                  <a:pt x="7370" y="20607"/>
                  <a:pt x="7294" y="20294"/>
                </a:cubicBezTo>
                <a:lnTo>
                  <a:pt x="6899" y="18714"/>
                </a:lnTo>
                <a:close/>
                <a:moveTo>
                  <a:pt x="3660" y="14845"/>
                </a:moveTo>
                <a:cubicBezTo>
                  <a:pt x="4244" y="14845"/>
                  <a:pt x="4714" y="15318"/>
                  <a:pt x="4714" y="15904"/>
                </a:cubicBezTo>
                <a:cubicBezTo>
                  <a:pt x="4714" y="16481"/>
                  <a:pt x="4244" y="16955"/>
                  <a:pt x="3660" y="16955"/>
                </a:cubicBezTo>
                <a:cubicBezTo>
                  <a:pt x="3085" y="16955"/>
                  <a:pt x="2615" y="16481"/>
                  <a:pt x="2615" y="15904"/>
                </a:cubicBezTo>
                <a:cubicBezTo>
                  <a:pt x="2615" y="15318"/>
                  <a:pt x="3085" y="14845"/>
                  <a:pt x="3660" y="14845"/>
                </a:cubicBezTo>
                <a:close/>
                <a:moveTo>
                  <a:pt x="1315" y="20332"/>
                </a:moveTo>
                <a:lnTo>
                  <a:pt x="1645" y="19027"/>
                </a:lnTo>
                <a:cubicBezTo>
                  <a:pt x="1758" y="18553"/>
                  <a:pt x="2182" y="18222"/>
                  <a:pt x="2662" y="18222"/>
                </a:cubicBezTo>
                <a:lnTo>
                  <a:pt x="4658" y="18222"/>
                </a:lnTo>
                <a:cubicBezTo>
                  <a:pt x="5148" y="18222"/>
                  <a:pt x="5562" y="18553"/>
                  <a:pt x="5684" y="19027"/>
                </a:cubicBezTo>
                <a:lnTo>
                  <a:pt x="6004" y="20332"/>
                </a:lnTo>
                <a:lnTo>
                  <a:pt x="1315" y="20332"/>
                </a:lnTo>
                <a:close/>
                <a:moveTo>
                  <a:pt x="14385" y="6708"/>
                </a:moveTo>
                <a:lnTo>
                  <a:pt x="13989" y="5128"/>
                </a:lnTo>
                <a:cubicBezTo>
                  <a:pt x="13810" y="4418"/>
                  <a:pt x="13321" y="3860"/>
                  <a:pt x="12690" y="3576"/>
                </a:cubicBezTo>
                <a:cubicBezTo>
                  <a:pt x="12925" y="3207"/>
                  <a:pt x="13057" y="2782"/>
                  <a:pt x="13057" y="2318"/>
                </a:cubicBezTo>
                <a:cubicBezTo>
                  <a:pt x="13057" y="1041"/>
                  <a:pt x="12021" y="0"/>
                  <a:pt x="10750" y="0"/>
                </a:cubicBezTo>
                <a:cubicBezTo>
                  <a:pt x="9479" y="0"/>
                  <a:pt x="8443" y="1041"/>
                  <a:pt x="8443" y="2318"/>
                </a:cubicBezTo>
                <a:cubicBezTo>
                  <a:pt x="8443" y="2782"/>
                  <a:pt x="8575" y="3207"/>
                  <a:pt x="8810" y="3576"/>
                </a:cubicBezTo>
                <a:cubicBezTo>
                  <a:pt x="8179" y="3860"/>
                  <a:pt x="7690" y="4418"/>
                  <a:pt x="7511" y="5128"/>
                </a:cubicBezTo>
                <a:lnTo>
                  <a:pt x="7125" y="6708"/>
                </a:lnTo>
                <a:cubicBezTo>
                  <a:pt x="7040" y="7020"/>
                  <a:pt x="7115" y="7351"/>
                  <a:pt x="7313" y="7607"/>
                </a:cubicBezTo>
                <a:cubicBezTo>
                  <a:pt x="7511" y="7862"/>
                  <a:pt x="7812" y="8014"/>
                  <a:pt x="8142" y="8014"/>
                </a:cubicBezTo>
                <a:lnTo>
                  <a:pt x="13358" y="8014"/>
                </a:lnTo>
                <a:cubicBezTo>
                  <a:pt x="13688" y="8014"/>
                  <a:pt x="13989" y="7862"/>
                  <a:pt x="14187" y="7607"/>
                </a:cubicBezTo>
                <a:cubicBezTo>
                  <a:pt x="14394" y="7351"/>
                  <a:pt x="14460" y="7020"/>
                  <a:pt x="14385" y="6708"/>
                </a:cubicBezTo>
                <a:close/>
                <a:moveTo>
                  <a:pt x="10750" y="1258"/>
                </a:moveTo>
                <a:cubicBezTo>
                  <a:pt x="11334" y="1258"/>
                  <a:pt x="11805" y="1731"/>
                  <a:pt x="11805" y="2318"/>
                </a:cubicBezTo>
                <a:cubicBezTo>
                  <a:pt x="11805" y="2895"/>
                  <a:pt x="11334" y="3368"/>
                  <a:pt x="10750" y="3368"/>
                </a:cubicBezTo>
                <a:cubicBezTo>
                  <a:pt x="10176" y="3368"/>
                  <a:pt x="9705" y="2895"/>
                  <a:pt x="9705" y="2318"/>
                </a:cubicBezTo>
                <a:cubicBezTo>
                  <a:pt x="9705" y="1731"/>
                  <a:pt x="10176" y="1258"/>
                  <a:pt x="10750" y="1258"/>
                </a:cubicBezTo>
                <a:close/>
                <a:moveTo>
                  <a:pt x="8405" y="6746"/>
                </a:moveTo>
                <a:lnTo>
                  <a:pt x="8735" y="5440"/>
                </a:lnTo>
                <a:cubicBezTo>
                  <a:pt x="8848" y="4967"/>
                  <a:pt x="9272" y="4636"/>
                  <a:pt x="9752" y="4636"/>
                </a:cubicBezTo>
                <a:lnTo>
                  <a:pt x="11748" y="4636"/>
                </a:lnTo>
                <a:cubicBezTo>
                  <a:pt x="12238" y="4636"/>
                  <a:pt x="12652" y="4967"/>
                  <a:pt x="12765" y="5440"/>
                </a:cubicBezTo>
                <a:lnTo>
                  <a:pt x="13095" y="6746"/>
                </a:lnTo>
                <a:lnTo>
                  <a:pt x="8405" y="6746"/>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587" name="Google Shape;6587;p45"/>
          <p:cNvSpPr/>
          <p:nvPr/>
        </p:nvSpPr>
        <p:spPr>
          <a:xfrm>
            <a:off x="14183748" y="10225902"/>
            <a:ext cx="1183085" cy="1183176"/>
          </a:xfrm>
          <a:custGeom>
            <a:rect b="b" l="l" r="r" t="t"/>
            <a:pathLst>
              <a:path extrusionOk="0" h="21600" w="21499">
                <a:moveTo>
                  <a:pt x="3650" y="12659"/>
                </a:moveTo>
                <a:cubicBezTo>
                  <a:pt x="3999" y="12659"/>
                  <a:pt x="4281" y="12375"/>
                  <a:pt x="4281" y="12025"/>
                </a:cubicBezTo>
                <a:lnTo>
                  <a:pt x="4281" y="11391"/>
                </a:lnTo>
                <a:lnTo>
                  <a:pt x="10119" y="11391"/>
                </a:lnTo>
                <a:lnTo>
                  <a:pt x="10119" y="12025"/>
                </a:lnTo>
                <a:cubicBezTo>
                  <a:pt x="10119" y="12375"/>
                  <a:pt x="10402" y="12659"/>
                  <a:pt x="10750" y="12659"/>
                </a:cubicBezTo>
                <a:cubicBezTo>
                  <a:pt x="11098" y="12659"/>
                  <a:pt x="11381" y="12375"/>
                  <a:pt x="11381" y="12025"/>
                </a:cubicBezTo>
                <a:lnTo>
                  <a:pt x="11381" y="11391"/>
                </a:lnTo>
                <a:lnTo>
                  <a:pt x="17219" y="11391"/>
                </a:lnTo>
                <a:lnTo>
                  <a:pt x="17219" y="12025"/>
                </a:lnTo>
                <a:cubicBezTo>
                  <a:pt x="17219" y="12375"/>
                  <a:pt x="17501" y="12659"/>
                  <a:pt x="17850" y="12659"/>
                </a:cubicBezTo>
                <a:cubicBezTo>
                  <a:pt x="18198" y="12659"/>
                  <a:pt x="18480" y="12375"/>
                  <a:pt x="18480" y="12025"/>
                </a:cubicBezTo>
                <a:lnTo>
                  <a:pt x="18480" y="11174"/>
                </a:lnTo>
                <a:cubicBezTo>
                  <a:pt x="18480" y="10597"/>
                  <a:pt x="18010" y="10124"/>
                  <a:pt x="17426" y="10124"/>
                </a:cubicBezTo>
                <a:lnTo>
                  <a:pt x="11381" y="10124"/>
                </a:lnTo>
                <a:lnTo>
                  <a:pt x="11381" y="9319"/>
                </a:lnTo>
                <a:cubicBezTo>
                  <a:pt x="11381" y="8969"/>
                  <a:pt x="11098" y="8685"/>
                  <a:pt x="10750" y="8685"/>
                </a:cubicBezTo>
                <a:cubicBezTo>
                  <a:pt x="10402" y="8685"/>
                  <a:pt x="10119" y="8969"/>
                  <a:pt x="10119" y="9319"/>
                </a:cubicBezTo>
                <a:lnTo>
                  <a:pt x="10119" y="10124"/>
                </a:lnTo>
                <a:lnTo>
                  <a:pt x="4074" y="10124"/>
                </a:lnTo>
                <a:cubicBezTo>
                  <a:pt x="3500" y="10124"/>
                  <a:pt x="3029" y="10597"/>
                  <a:pt x="3029" y="11174"/>
                </a:cubicBezTo>
                <a:lnTo>
                  <a:pt x="3029" y="12025"/>
                </a:lnTo>
                <a:cubicBezTo>
                  <a:pt x="3029" y="12375"/>
                  <a:pt x="3311" y="12659"/>
                  <a:pt x="3650" y="12659"/>
                </a:cubicBezTo>
                <a:close/>
                <a:moveTo>
                  <a:pt x="21465" y="20294"/>
                </a:moveTo>
                <a:lnTo>
                  <a:pt x="21079" y="18714"/>
                </a:lnTo>
                <a:cubicBezTo>
                  <a:pt x="20900" y="18005"/>
                  <a:pt x="20411" y="17447"/>
                  <a:pt x="19780" y="17163"/>
                </a:cubicBezTo>
                <a:cubicBezTo>
                  <a:pt x="20015" y="16794"/>
                  <a:pt x="20147" y="16368"/>
                  <a:pt x="20147" y="15904"/>
                </a:cubicBezTo>
                <a:cubicBezTo>
                  <a:pt x="20147" y="14627"/>
                  <a:pt x="19111" y="13586"/>
                  <a:pt x="17840" y="13586"/>
                </a:cubicBezTo>
                <a:cubicBezTo>
                  <a:pt x="16569" y="13586"/>
                  <a:pt x="15533" y="14627"/>
                  <a:pt x="15533" y="15904"/>
                </a:cubicBezTo>
                <a:cubicBezTo>
                  <a:pt x="15533" y="16368"/>
                  <a:pt x="15665" y="16794"/>
                  <a:pt x="15900" y="17163"/>
                </a:cubicBezTo>
                <a:cubicBezTo>
                  <a:pt x="15270" y="17447"/>
                  <a:pt x="14780" y="18005"/>
                  <a:pt x="14601" y="18714"/>
                </a:cubicBezTo>
                <a:lnTo>
                  <a:pt x="14300" y="19925"/>
                </a:lnTo>
                <a:lnTo>
                  <a:pt x="13998" y="18714"/>
                </a:lnTo>
                <a:cubicBezTo>
                  <a:pt x="13820" y="18005"/>
                  <a:pt x="13330" y="17447"/>
                  <a:pt x="12699" y="17163"/>
                </a:cubicBezTo>
                <a:cubicBezTo>
                  <a:pt x="12934" y="16794"/>
                  <a:pt x="13066" y="16368"/>
                  <a:pt x="13066" y="15904"/>
                </a:cubicBezTo>
                <a:cubicBezTo>
                  <a:pt x="13066" y="14627"/>
                  <a:pt x="12031" y="13586"/>
                  <a:pt x="10759" y="13586"/>
                </a:cubicBezTo>
                <a:cubicBezTo>
                  <a:pt x="9488" y="13586"/>
                  <a:pt x="8453" y="14627"/>
                  <a:pt x="8453" y="15904"/>
                </a:cubicBezTo>
                <a:cubicBezTo>
                  <a:pt x="8453" y="16368"/>
                  <a:pt x="8584" y="16794"/>
                  <a:pt x="8820" y="17163"/>
                </a:cubicBezTo>
                <a:cubicBezTo>
                  <a:pt x="8189" y="17447"/>
                  <a:pt x="7699" y="18005"/>
                  <a:pt x="7520" y="18714"/>
                </a:cubicBezTo>
                <a:lnTo>
                  <a:pt x="7210" y="19954"/>
                </a:lnTo>
                <a:lnTo>
                  <a:pt x="6908" y="18714"/>
                </a:lnTo>
                <a:cubicBezTo>
                  <a:pt x="6729" y="18005"/>
                  <a:pt x="6240" y="17447"/>
                  <a:pt x="5609" y="17163"/>
                </a:cubicBezTo>
                <a:cubicBezTo>
                  <a:pt x="5835" y="16794"/>
                  <a:pt x="5976" y="16368"/>
                  <a:pt x="5976" y="15904"/>
                </a:cubicBezTo>
                <a:cubicBezTo>
                  <a:pt x="5976" y="14627"/>
                  <a:pt x="4940" y="13586"/>
                  <a:pt x="3660" y="13586"/>
                </a:cubicBezTo>
                <a:cubicBezTo>
                  <a:pt x="2389" y="13586"/>
                  <a:pt x="1353" y="14627"/>
                  <a:pt x="1353" y="15904"/>
                </a:cubicBezTo>
                <a:cubicBezTo>
                  <a:pt x="1353" y="16368"/>
                  <a:pt x="1494" y="16794"/>
                  <a:pt x="1720" y="17163"/>
                </a:cubicBezTo>
                <a:cubicBezTo>
                  <a:pt x="1089" y="17447"/>
                  <a:pt x="600" y="18005"/>
                  <a:pt x="421" y="18714"/>
                </a:cubicBezTo>
                <a:lnTo>
                  <a:pt x="35" y="20294"/>
                </a:lnTo>
                <a:cubicBezTo>
                  <a:pt x="-50" y="20607"/>
                  <a:pt x="25" y="20938"/>
                  <a:pt x="223" y="21193"/>
                </a:cubicBezTo>
                <a:cubicBezTo>
                  <a:pt x="421" y="21449"/>
                  <a:pt x="722" y="21600"/>
                  <a:pt x="1052" y="21600"/>
                </a:cubicBezTo>
                <a:lnTo>
                  <a:pt x="6277" y="21600"/>
                </a:lnTo>
                <a:cubicBezTo>
                  <a:pt x="6598" y="21600"/>
                  <a:pt x="6899" y="21449"/>
                  <a:pt x="7106" y="21193"/>
                </a:cubicBezTo>
                <a:cubicBezTo>
                  <a:pt x="7144" y="21136"/>
                  <a:pt x="7181" y="21080"/>
                  <a:pt x="7210" y="21023"/>
                </a:cubicBezTo>
                <a:cubicBezTo>
                  <a:pt x="7238" y="21080"/>
                  <a:pt x="7276" y="21136"/>
                  <a:pt x="7323" y="21193"/>
                </a:cubicBezTo>
                <a:cubicBezTo>
                  <a:pt x="7520" y="21449"/>
                  <a:pt x="7822" y="21600"/>
                  <a:pt x="8151" y="21600"/>
                </a:cubicBezTo>
                <a:lnTo>
                  <a:pt x="13368" y="21600"/>
                </a:lnTo>
                <a:cubicBezTo>
                  <a:pt x="13697" y="21600"/>
                  <a:pt x="13998" y="21449"/>
                  <a:pt x="14196" y="21193"/>
                </a:cubicBezTo>
                <a:cubicBezTo>
                  <a:pt x="14234" y="21146"/>
                  <a:pt x="14272" y="21089"/>
                  <a:pt x="14300" y="21042"/>
                </a:cubicBezTo>
                <a:cubicBezTo>
                  <a:pt x="14328" y="21089"/>
                  <a:pt x="14366" y="21146"/>
                  <a:pt x="14403" y="21193"/>
                </a:cubicBezTo>
                <a:cubicBezTo>
                  <a:pt x="14601" y="21449"/>
                  <a:pt x="14902" y="21600"/>
                  <a:pt x="15223" y="21600"/>
                </a:cubicBezTo>
                <a:lnTo>
                  <a:pt x="20448" y="21600"/>
                </a:lnTo>
                <a:cubicBezTo>
                  <a:pt x="20778" y="21600"/>
                  <a:pt x="21079" y="21449"/>
                  <a:pt x="21277" y="21193"/>
                </a:cubicBezTo>
                <a:cubicBezTo>
                  <a:pt x="21475" y="20938"/>
                  <a:pt x="21550" y="20607"/>
                  <a:pt x="21465" y="20294"/>
                </a:cubicBezTo>
                <a:close/>
                <a:moveTo>
                  <a:pt x="3660" y="14845"/>
                </a:moveTo>
                <a:cubicBezTo>
                  <a:pt x="4244" y="14845"/>
                  <a:pt x="4714" y="15318"/>
                  <a:pt x="4714" y="15904"/>
                </a:cubicBezTo>
                <a:cubicBezTo>
                  <a:pt x="4714" y="16481"/>
                  <a:pt x="4244" y="16955"/>
                  <a:pt x="3660" y="16955"/>
                </a:cubicBezTo>
                <a:cubicBezTo>
                  <a:pt x="3085" y="16955"/>
                  <a:pt x="2615" y="16481"/>
                  <a:pt x="2615" y="15904"/>
                </a:cubicBezTo>
                <a:cubicBezTo>
                  <a:pt x="2615" y="15318"/>
                  <a:pt x="3085" y="14845"/>
                  <a:pt x="3660" y="14845"/>
                </a:cubicBezTo>
                <a:close/>
                <a:moveTo>
                  <a:pt x="1325" y="20332"/>
                </a:moveTo>
                <a:lnTo>
                  <a:pt x="1645" y="19027"/>
                </a:lnTo>
                <a:cubicBezTo>
                  <a:pt x="1758" y="18553"/>
                  <a:pt x="2182" y="18222"/>
                  <a:pt x="2662" y="18222"/>
                </a:cubicBezTo>
                <a:lnTo>
                  <a:pt x="4667" y="18222"/>
                </a:lnTo>
                <a:cubicBezTo>
                  <a:pt x="5148" y="18222"/>
                  <a:pt x="5562" y="18553"/>
                  <a:pt x="5684" y="19027"/>
                </a:cubicBezTo>
                <a:lnTo>
                  <a:pt x="6004" y="20332"/>
                </a:lnTo>
                <a:lnTo>
                  <a:pt x="1325" y="20332"/>
                </a:lnTo>
                <a:close/>
                <a:moveTo>
                  <a:pt x="10759" y="14845"/>
                </a:moveTo>
                <a:cubicBezTo>
                  <a:pt x="11343" y="14845"/>
                  <a:pt x="11814" y="15318"/>
                  <a:pt x="11814" y="15904"/>
                </a:cubicBezTo>
                <a:cubicBezTo>
                  <a:pt x="11814" y="16481"/>
                  <a:pt x="11343" y="16955"/>
                  <a:pt x="10759" y="16955"/>
                </a:cubicBezTo>
                <a:cubicBezTo>
                  <a:pt x="10185" y="16955"/>
                  <a:pt x="9714" y="16481"/>
                  <a:pt x="9714" y="15904"/>
                </a:cubicBezTo>
                <a:cubicBezTo>
                  <a:pt x="9714" y="15318"/>
                  <a:pt x="10185" y="14845"/>
                  <a:pt x="10759" y="14845"/>
                </a:cubicBezTo>
                <a:close/>
                <a:moveTo>
                  <a:pt x="8415" y="20332"/>
                </a:moveTo>
                <a:lnTo>
                  <a:pt x="8744" y="19027"/>
                </a:lnTo>
                <a:cubicBezTo>
                  <a:pt x="8857" y="18553"/>
                  <a:pt x="9281" y="18222"/>
                  <a:pt x="9761" y="18222"/>
                </a:cubicBezTo>
                <a:lnTo>
                  <a:pt x="11757" y="18222"/>
                </a:lnTo>
                <a:cubicBezTo>
                  <a:pt x="12247" y="18222"/>
                  <a:pt x="12661" y="18553"/>
                  <a:pt x="12774" y="19027"/>
                </a:cubicBezTo>
                <a:lnTo>
                  <a:pt x="13104" y="20332"/>
                </a:lnTo>
                <a:lnTo>
                  <a:pt x="8415" y="20332"/>
                </a:lnTo>
                <a:close/>
                <a:moveTo>
                  <a:pt x="17840" y="14845"/>
                </a:moveTo>
                <a:cubicBezTo>
                  <a:pt x="18415" y="14845"/>
                  <a:pt x="18885" y="15318"/>
                  <a:pt x="18885" y="15904"/>
                </a:cubicBezTo>
                <a:cubicBezTo>
                  <a:pt x="18885" y="16481"/>
                  <a:pt x="18415" y="16955"/>
                  <a:pt x="17840" y="16955"/>
                </a:cubicBezTo>
                <a:cubicBezTo>
                  <a:pt x="17256" y="16955"/>
                  <a:pt x="16786" y="16481"/>
                  <a:pt x="16786" y="15904"/>
                </a:cubicBezTo>
                <a:cubicBezTo>
                  <a:pt x="16786" y="15318"/>
                  <a:pt x="17256" y="14845"/>
                  <a:pt x="17840" y="14845"/>
                </a:cubicBezTo>
                <a:close/>
                <a:moveTo>
                  <a:pt x="15496" y="20332"/>
                </a:moveTo>
                <a:lnTo>
                  <a:pt x="15825" y="19027"/>
                </a:lnTo>
                <a:cubicBezTo>
                  <a:pt x="15938" y="18553"/>
                  <a:pt x="16352" y="18222"/>
                  <a:pt x="16842" y="18222"/>
                </a:cubicBezTo>
                <a:lnTo>
                  <a:pt x="18838" y="18222"/>
                </a:lnTo>
                <a:cubicBezTo>
                  <a:pt x="19318" y="18222"/>
                  <a:pt x="19742" y="18553"/>
                  <a:pt x="19855" y="19027"/>
                </a:cubicBezTo>
                <a:lnTo>
                  <a:pt x="20185" y="20332"/>
                </a:lnTo>
                <a:lnTo>
                  <a:pt x="15496" y="20332"/>
                </a:lnTo>
                <a:close/>
                <a:moveTo>
                  <a:pt x="8151" y="8014"/>
                </a:moveTo>
                <a:lnTo>
                  <a:pt x="13368" y="8014"/>
                </a:lnTo>
                <a:cubicBezTo>
                  <a:pt x="13697" y="8014"/>
                  <a:pt x="13998" y="7862"/>
                  <a:pt x="14196" y="7607"/>
                </a:cubicBezTo>
                <a:cubicBezTo>
                  <a:pt x="14403" y="7351"/>
                  <a:pt x="14469" y="7020"/>
                  <a:pt x="14394" y="6708"/>
                </a:cubicBezTo>
                <a:lnTo>
                  <a:pt x="13998" y="5128"/>
                </a:lnTo>
                <a:cubicBezTo>
                  <a:pt x="13820" y="4418"/>
                  <a:pt x="13330" y="3860"/>
                  <a:pt x="12699" y="3576"/>
                </a:cubicBezTo>
                <a:cubicBezTo>
                  <a:pt x="12934" y="3207"/>
                  <a:pt x="13066" y="2782"/>
                  <a:pt x="13066" y="2318"/>
                </a:cubicBezTo>
                <a:cubicBezTo>
                  <a:pt x="13066" y="1041"/>
                  <a:pt x="12031" y="0"/>
                  <a:pt x="10759" y="0"/>
                </a:cubicBezTo>
                <a:cubicBezTo>
                  <a:pt x="9488" y="0"/>
                  <a:pt x="8453" y="1041"/>
                  <a:pt x="8453" y="2318"/>
                </a:cubicBezTo>
                <a:cubicBezTo>
                  <a:pt x="8453" y="2782"/>
                  <a:pt x="8584" y="3207"/>
                  <a:pt x="8820" y="3576"/>
                </a:cubicBezTo>
                <a:cubicBezTo>
                  <a:pt x="8189" y="3860"/>
                  <a:pt x="7699" y="4418"/>
                  <a:pt x="7520" y="5128"/>
                </a:cubicBezTo>
                <a:lnTo>
                  <a:pt x="7125" y="6708"/>
                </a:lnTo>
                <a:cubicBezTo>
                  <a:pt x="7050" y="7020"/>
                  <a:pt x="7125" y="7351"/>
                  <a:pt x="7323" y="7607"/>
                </a:cubicBezTo>
                <a:cubicBezTo>
                  <a:pt x="7520" y="7862"/>
                  <a:pt x="7822" y="8014"/>
                  <a:pt x="8151" y="8014"/>
                </a:cubicBezTo>
                <a:close/>
                <a:moveTo>
                  <a:pt x="10759" y="1258"/>
                </a:moveTo>
                <a:cubicBezTo>
                  <a:pt x="11343" y="1258"/>
                  <a:pt x="11814" y="1731"/>
                  <a:pt x="11814" y="2318"/>
                </a:cubicBezTo>
                <a:cubicBezTo>
                  <a:pt x="11814" y="2895"/>
                  <a:pt x="11343" y="3368"/>
                  <a:pt x="10759" y="3368"/>
                </a:cubicBezTo>
                <a:cubicBezTo>
                  <a:pt x="10185" y="3368"/>
                  <a:pt x="9714" y="2895"/>
                  <a:pt x="9714" y="2318"/>
                </a:cubicBezTo>
                <a:cubicBezTo>
                  <a:pt x="9714" y="1731"/>
                  <a:pt x="10185" y="1258"/>
                  <a:pt x="10759" y="1258"/>
                </a:cubicBezTo>
                <a:close/>
                <a:moveTo>
                  <a:pt x="8744" y="5440"/>
                </a:moveTo>
                <a:cubicBezTo>
                  <a:pt x="8857" y="4967"/>
                  <a:pt x="9281" y="4636"/>
                  <a:pt x="9761" y="4636"/>
                </a:cubicBezTo>
                <a:lnTo>
                  <a:pt x="11757" y="4636"/>
                </a:lnTo>
                <a:cubicBezTo>
                  <a:pt x="12247" y="4636"/>
                  <a:pt x="12661" y="4967"/>
                  <a:pt x="12774" y="5440"/>
                </a:cubicBezTo>
                <a:lnTo>
                  <a:pt x="13104" y="6746"/>
                </a:lnTo>
                <a:lnTo>
                  <a:pt x="8415" y="6746"/>
                </a:lnTo>
                <a:lnTo>
                  <a:pt x="8744" y="5440"/>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588" name="Google Shape;6588;p45"/>
          <p:cNvSpPr/>
          <p:nvPr/>
        </p:nvSpPr>
        <p:spPr>
          <a:xfrm>
            <a:off x="12462148" y="10226974"/>
            <a:ext cx="1181500" cy="1182104"/>
          </a:xfrm>
          <a:custGeom>
            <a:rect b="b" l="l" r="r" t="t"/>
            <a:pathLst>
              <a:path extrusionOk="0" h="21531" w="21470">
                <a:moveTo>
                  <a:pt x="6014" y="18382"/>
                </a:moveTo>
                <a:lnTo>
                  <a:pt x="3964" y="20437"/>
                </a:lnTo>
                <a:cubicBezTo>
                  <a:pt x="3719" y="20692"/>
                  <a:pt x="3719" y="21088"/>
                  <a:pt x="3964" y="21333"/>
                </a:cubicBezTo>
                <a:cubicBezTo>
                  <a:pt x="4086" y="21456"/>
                  <a:pt x="4246" y="21522"/>
                  <a:pt x="4406" y="21522"/>
                </a:cubicBezTo>
                <a:cubicBezTo>
                  <a:pt x="4566" y="21522"/>
                  <a:pt x="4725" y="21456"/>
                  <a:pt x="4848" y="21333"/>
                </a:cubicBezTo>
                <a:lnTo>
                  <a:pt x="6907" y="19278"/>
                </a:lnTo>
                <a:cubicBezTo>
                  <a:pt x="7152" y="19033"/>
                  <a:pt x="7152" y="18627"/>
                  <a:pt x="6907" y="18382"/>
                </a:cubicBezTo>
                <a:cubicBezTo>
                  <a:pt x="6663" y="18137"/>
                  <a:pt x="6258" y="18137"/>
                  <a:pt x="6014" y="18382"/>
                </a:cubicBezTo>
                <a:close/>
                <a:moveTo>
                  <a:pt x="5026" y="16496"/>
                </a:moveTo>
                <a:cubicBezTo>
                  <a:pt x="4782" y="16251"/>
                  <a:pt x="4377" y="16251"/>
                  <a:pt x="4133" y="16496"/>
                </a:cubicBezTo>
                <a:lnTo>
                  <a:pt x="183" y="20456"/>
                </a:lnTo>
                <a:cubicBezTo>
                  <a:pt x="-61" y="20701"/>
                  <a:pt x="-61" y="21097"/>
                  <a:pt x="183" y="21342"/>
                </a:cubicBezTo>
                <a:cubicBezTo>
                  <a:pt x="306" y="21465"/>
                  <a:pt x="466" y="21531"/>
                  <a:pt x="625" y="21531"/>
                </a:cubicBezTo>
                <a:cubicBezTo>
                  <a:pt x="795" y="21531"/>
                  <a:pt x="955" y="21465"/>
                  <a:pt x="1077" y="21342"/>
                </a:cubicBezTo>
                <a:lnTo>
                  <a:pt x="5026" y="17392"/>
                </a:lnTo>
                <a:cubicBezTo>
                  <a:pt x="5271" y="17137"/>
                  <a:pt x="5271" y="16741"/>
                  <a:pt x="5026" y="16496"/>
                </a:cubicBezTo>
                <a:close/>
                <a:moveTo>
                  <a:pt x="644" y="17741"/>
                </a:moveTo>
                <a:cubicBezTo>
                  <a:pt x="804" y="17741"/>
                  <a:pt x="964" y="17684"/>
                  <a:pt x="1086" y="17562"/>
                </a:cubicBezTo>
                <a:lnTo>
                  <a:pt x="3146" y="15497"/>
                </a:lnTo>
                <a:cubicBezTo>
                  <a:pt x="3390" y="15252"/>
                  <a:pt x="3390" y="14856"/>
                  <a:pt x="3146" y="14611"/>
                </a:cubicBezTo>
                <a:cubicBezTo>
                  <a:pt x="2892" y="14366"/>
                  <a:pt x="2497" y="14366"/>
                  <a:pt x="2252" y="14611"/>
                </a:cubicBezTo>
                <a:lnTo>
                  <a:pt x="202" y="16666"/>
                </a:lnTo>
                <a:cubicBezTo>
                  <a:pt x="-52" y="16911"/>
                  <a:pt x="-52" y="17317"/>
                  <a:pt x="202" y="17562"/>
                </a:cubicBezTo>
                <a:cubicBezTo>
                  <a:pt x="325" y="17684"/>
                  <a:pt x="484" y="17741"/>
                  <a:pt x="644" y="17741"/>
                </a:cubicBezTo>
                <a:close/>
                <a:moveTo>
                  <a:pt x="14712" y="9934"/>
                </a:moveTo>
                <a:cubicBezTo>
                  <a:pt x="15511" y="9934"/>
                  <a:pt x="16320" y="9633"/>
                  <a:pt x="16931" y="9010"/>
                </a:cubicBezTo>
                <a:cubicBezTo>
                  <a:pt x="17524" y="8416"/>
                  <a:pt x="17853" y="7624"/>
                  <a:pt x="17853" y="6785"/>
                </a:cubicBezTo>
                <a:cubicBezTo>
                  <a:pt x="17853" y="5946"/>
                  <a:pt x="17524" y="5154"/>
                  <a:pt x="16931" y="4551"/>
                </a:cubicBezTo>
                <a:cubicBezTo>
                  <a:pt x="15709" y="3325"/>
                  <a:pt x="13715" y="3325"/>
                  <a:pt x="12483" y="4551"/>
                </a:cubicBezTo>
                <a:cubicBezTo>
                  <a:pt x="11891" y="5154"/>
                  <a:pt x="11562" y="5946"/>
                  <a:pt x="11562" y="6785"/>
                </a:cubicBezTo>
                <a:cubicBezTo>
                  <a:pt x="11562" y="7624"/>
                  <a:pt x="11891" y="8416"/>
                  <a:pt x="12483" y="9010"/>
                </a:cubicBezTo>
                <a:cubicBezTo>
                  <a:pt x="13095" y="9633"/>
                  <a:pt x="13903" y="9934"/>
                  <a:pt x="14712" y="9934"/>
                </a:cubicBezTo>
                <a:close/>
                <a:moveTo>
                  <a:pt x="13377" y="5446"/>
                </a:moveTo>
                <a:cubicBezTo>
                  <a:pt x="13743" y="5079"/>
                  <a:pt x="14223" y="4890"/>
                  <a:pt x="14712" y="4890"/>
                </a:cubicBezTo>
                <a:cubicBezTo>
                  <a:pt x="15192" y="4890"/>
                  <a:pt x="15671" y="5079"/>
                  <a:pt x="16047" y="5446"/>
                </a:cubicBezTo>
                <a:cubicBezTo>
                  <a:pt x="16395" y="5805"/>
                  <a:pt x="16593" y="6276"/>
                  <a:pt x="16593" y="6785"/>
                </a:cubicBezTo>
                <a:cubicBezTo>
                  <a:pt x="16593" y="7285"/>
                  <a:pt x="16395" y="7766"/>
                  <a:pt x="16047" y="8124"/>
                </a:cubicBezTo>
                <a:cubicBezTo>
                  <a:pt x="15304" y="8860"/>
                  <a:pt x="14110" y="8860"/>
                  <a:pt x="13377" y="8124"/>
                </a:cubicBezTo>
                <a:cubicBezTo>
                  <a:pt x="13019" y="7766"/>
                  <a:pt x="12822" y="7285"/>
                  <a:pt x="12822" y="6785"/>
                </a:cubicBezTo>
                <a:cubicBezTo>
                  <a:pt x="12822" y="6276"/>
                  <a:pt x="13019" y="5805"/>
                  <a:pt x="13377" y="5446"/>
                </a:cubicBezTo>
                <a:close/>
                <a:moveTo>
                  <a:pt x="21445" y="1609"/>
                </a:moveTo>
                <a:cubicBezTo>
                  <a:pt x="21398" y="751"/>
                  <a:pt x="20721" y="72"/>
                  <a:pt x="19865" y="25"/>
                </a:cubicBezTo>
                <a:cubicBezTo>
                  <a:pt x="18144" y="-69"/>
                  <a:pt x="14778" y="25"/>
                  <a:pt x="11562" y="1694"/>
                </a:cubicBezTo>
                <a:cubicBezTo>
                  <a:pt x="9916" y="2543"/>
                  <a:pt x="8186" y="3995"/>
                  <a:pt x="6794" y="5654"/>
                </a:cubicBezTo>
                <a:cubicBezTo>
                  <a:pt x="6785" y="5673"/>
                  <a:pt x="6766" y="5701"/>
                  <a:pt x="6747" y="5720"/>
                </a:cubicBezTo>
                <a:lnTo>
                  <a:pt x="3606" y="5965"/>
                </a:lnTo>
                <a:cubicBezTo>
                  <a:pt x="3089" y="6003"/>
                  <a:pt x="2619" y="6276"/>
                  <a:pt x="2337" y="6710"/>
                </a:cubicBezTo>
                <a:lnTo>
                  <a:pt x="193" y="9963"/>
                </a:lnTo>
                <a:cubicBezTo>
                  <a:pt x="-23" y="10293"/>
                  <a:pt x="-61" y="10698"/>
                  <a:pt x="99" y="11066"/>
                </a:cubicBezTo>
                <a:cubicBezTo>
                  <a:pt x="259" y="11424"/>
                  <a:pt x="588" y="11679"/>
                  <a:pt x="973" y="11735"/>
                </a:cubicBezTo>
                <a:lnTo>
                  <a:pt x="3625" y="12150"/>
                </a:lnTo>
                <a:cubicBezTo>
                  <a:pt x="3616" y="12197"/>
                  <a:pt x="3606" y="12254"/>
                  <a:pt x="3597" y="12301"/>
                </a:cubicBezTo>
                <a:cubicBezTo>
                  <a:pt x="3512" y="12829"/>
                  <a:pt x="3682" y="13376"/>
                  <a:pt x="4067" y="13753"/>
                </a:cubicBezTo>
                <a:lnTo>
                  <a:pt x="7753" y="17458"/>
                </a:lnTo>
                <a:cubicBezTo>
                  <a:pt x="8073" y="17769"/>
                  <a:pt x="8496" y="17948"/>
                  <a:pt x="8938" y="17948"/>
                </a:cubicBezTo>
                <a:cubicBezTo>
                  <a:pt x="9023" y="17948"/>
                  <a:pt x="9117" y="17939"/>
                  <a:pt x="9202" y="17929"/>
                </a:cubicBezTo>
                <a:cubicBezTo>
                  <a:pt x="9258" y="17920"/>
                  <a:pt x="9305" y="17911"/>
                  <a:pt x="9361" y="17901"/>
                </a:cubicBezTo>
                <a:lnTo>
                  <a:pt x="9775" y="20550"/>
                </a:lnTo>
                <a:cubicBezTo>
                  <a:pt x="9832" y="20946"/>
                  <a:pt x="10085" y="21276"/>
                  <a:pt x="10443" y="21427"/>
                </a:cubicBezTo>
                <a:cubicBezTo>
                  <a:pt x="10593" y="21503"/>
                  <a:pt x="10753" y="21531"/>
                  <a:pt x="10904" y="21531"/>
                </a:cubicBezTo>
                <a:cubicBezTo>
                  <a:pt x="11129" y="21531"/>
                  <a:pt x="11346" y="21465"/>
                  <a:pt x="11543" y="21342"/>
                </a:cubicBezTo>
                <a:lnTo>
                  <a:pt x="14787" y="19193"/>
                </a:lnTo>
                <a:cubicBezTo>
                  <a:pt x="15220" y="18901"/>
                  <a:pt x="15493" y="18439"/>
                  <a:pt x="15530" y="17920"/>
                </a:cubicBezTo>
                <a:lnTo>
                  <a:pt x="15775" y="14771"/>
                </a:lnTo>
                <a:cubicBezTo>
                  <a:pt x="15793" y="14752"/>
                  <a:pt x="15812" y="14733"/>
                  <a:pt x="15831" y="14714"/>
                </a:cubicBezTo>
                <a:cubicBezTo>
                  <a:pt x="17495" y="13328"/>
                  <a:pt x="18934" y="11584"/>
                  <a:pt x="19781" y="9944"/>
                </a:cubicBezTo>
                <a:cubicBezTo>
                  <a:pt x="21454" y="6710"/>
                  <a:pt x="21539" y="3335"/>
                  <a:pt x="21445" y="1609"/>
                </a:cubicBezTo>
                <a:close/>
                <a:moveTo>
                  <a:pt x="14091" y="18137"/>
                </a:moveTo>
                <a:lnTo>
                  <a:pt x="10988" y="20192"/>
                </a:lnTo>
                <a:lnTo>
                  <a:pt x="10584" y="17609"/>
                </a:lnTo>
                <a:cubicBezTo>
                  <a:pt x="11900" y="17222"/>
                  <a:pt x="13198" y="16600"/>
                  <a:pt x="14430" y="15770"/>
                </a:cubicBezTo>
                <a:lnTo>
                  <a:pt x="14279" y="17826"/>
                </a:lnTo>
                <a:cubicBezTo>
                  <a:pt x="14270" y="17948"/>
                  <a:pt x="14195" y="18061"/>
                  <a:pt x="14091" y="18137"/>
                </a:cubicBezTo>
                <a:close/>
                <a:moveTo>
                  <a:pt x="8647" y="16562"/>
                </a:moveTo>
                <a:lnTo>
                  <a:pt x="4951" y="12866"/>
                </a:lnTo>
                <a:cubicBezTo>
                  <a:pt x="4857" y="12772"/>
                  <a:pt x="4819" y="12640"/>
                  <a:pt x="4838" y="12508"/>
                </a:cubicBezTo>
                <a:cubicBezTo>
                  <a:pt x="4951" y="11848"/>
                  <a:pt x="5120" y="11226"/>
                  <a:pt x="5327" y="10632"/>
                </a:cubicBezTo>
                <a:lnTo>
                  <a:pt x="10866" y="16185"/>
                </a:lnTo>
                <a:cubicBezTo>
                  <a:pt x="10161" y="16440"/>
                  <a:pt x="9531" y="16591"/>
                  <a:pt x="8995" y="16685"/>
                </a:cubicBezTo>
                <a:cubicBezTo>
                  <a:pt x="8872" y="16704"/>
                  <a:pt x="8741" y="16657"/>
                  <a:pt x="8647" y="16562"/>
                </a:cubicBezTo>
                <a:close/>
                <a:moveTo>
                  <a:pt x="3700" y="7219"/>
                </a:moveTo>
                <a:lnTo>
                  <a:pt x="5750" y="7059"/>
                </a:lnTo>
                <a:cubicBezTo>
                  <a:pt x="4923" y="8303"/>
                  <a:pt x="4302" y="9604"/>
                  <a:pt x="3917" y="10915"/>
                </a:cubicBezTo>
                <a:lnTo>
                  <a:pt x="1331" y="10519"/>
                </a:lnTo>
                <a:lnTo>
                  <a:pt x="3390" y="7408"/>
                </a:lnTo>
                <a:cubicBezTo>
                  <a:pt x="3456" y="7294"/>
                  <a:pt x="3569" y="7228"/>
                  <a:pt x="3700" y="7219"/>
                </a:cubicBezTo>
                <a:close/>
                <a:moveTo>
                  <a:pt x="15032" y="13753"/>
                </a:moveTo>
                <a:cubicBezTo>
                  <a:pt x="14016" y="14601"/>
                  <a:pt x="13029" y="15214"/>
                  <a:pt x="12117" y="15657"/>
                </a:cubicBezTo>
                <a:lnTo>
                  <a:pt x="5863" y="9387"/>
                </a:lnTo>
                <a:cubicBezTo>
                  <a:pt x="6437" y="8190"/>
                  <a:pt x="7152" y="7200"/>
                  <a:pt x="7763" y="6465"/>
                </a:cubicBezTo>
                <a:cubicBezTo>
                  <a:pt x="9042" y="4919"/>
                  <a:pt x="10640" y="3589"/>
                  <a:pt x="12135" y="2816"/>
                </a:cubicBezTo>
                <a:cubicBezTo>
                  <a:pt x="15098" y="1279"/>
                  <a:pt x="18210" y="1204"/>
                  <a:pt x="19799" y="1289"/>
                </a:cubicBezTo>
                <a:cubicBezTo>
                  <a:pt x="20016" y="1298"/>
                  <a:pt x="20175" y="1468"/>
                  <a:pt x="20194" y="1675"/>
                </a:cubicBezTo>
                <a:cubicBezTo>
                  <a:pt x="20279" y="3278"/>
                  <a:pt x="20194" y="6399"/>
                  <a:pt x="18671" y="9359"/>
                </a:cubicBezTo>
                <a:cubicBezTo>
                  <a:pt x="17890" y="10868"/>
                  <a:pt x="16565" y="12461"/>
                  <a:pt x="15032" y="13753"/>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589" name="Google Shape;6589;p45"/>
          <p:cNvSpPr/>
          <p:nvPr/>
        </p:nvSpPr>
        <p:spPr>
          <a:xfrm>
            <a:off x="10738917" y="10225902"/>
            <a:ext cx="1183175" cy="1182320"/>
          </a:xfrm>
          <a:custGeom>
            <a:rect b="b" l="l" r="r" t="t"/>
            <a:pathLst>
              <a:path extrusionOk="0" h="21535" w="21600">
                <a:moveTo>
                  <a:pt x="14050" y="11423"/>
                </a:moveTo>
                <a:cubicBezTo>
                  <a:pt x="13880" y="10715"/>
                  <a:pt x="13388" y="10159"/>
                  <a:pt x="12744" y="9876"/>
                </a:cubicBezTo>
                <a:cubicBezTo>
                  <a:pt x="12981" y="9508"/>
                  <a:pt x="13123" y="9083"/>
                  <a:pt x="13123" y="8621"/>
                </a:cubicBezTo>
                <a:cubicBezTo>
                  <a:pt x="13123" y="7348"/>
                  <a:pt x="12082" y="6310"/>
                  <a:pt x="10795" y="6310"/>
                </a:cubicBezTo>
                <a:cubicBezTo>
                  <a:pt x="9518" y="6310"/>
                  <a:pt x="8477" y="7348"/>
                  <a:pt x="8477" y="8621"/>
                </a:cubicBezTo>
                <a:cubicBezTo>
                  <a:pt x="8477" y="9083"/>
                  <a:pt x="8610" y="9508"/>
                  <a:pt x="8846" y="9876"/>
                </a:cubicBezTo>
                <a:cubicBezTo>
                  <a:pt x="8212" y="10159"/>
                  <a:pt x="7720" y="10715"/>
                  <a:pt x="7541" y="11423"/>
                </a:cubicBezTo>
                <a:lnTo>
                  <a:pt x="7153" y="12988"/>
                </a:lnTo>
                <a:cubicBezTo>
                  <a:pt x="7068" y="13309"/>
                  <a:pt x="7143" y="13639"/>
                  <a:pt x="7342" y="13894"/>
                </a:cubicBezTo>
                <a:cubicBezTo>
                  <a:pt x="7541" y="14148"/>
                  <a:pt x="7843" y="14299"/>
                  <a:pt x="8175" y="14299"/>
                </a:cubicBezTo>
                <a:lnTo>
                  <a:pt x="13425" y="14299"/>
                </a:lnTo>
                <a:cubicBezTo>
                  <a:pt x="13747" y="14299"/>
                  <a:pt x="14050" y="14148"/>
                  <a:pt x="14258" y="13894"/>
                </a:cubicBezTo>
                <a:cubicBezTo>
                  <a:pt x="14457" y="13639"/>
                  <a:pt x="14523" y="13309"/>
                  <a:pt x="14447" y="12988"/>
                </a:cubicBezTo>
                <a:lnTo>
                  <a:pt x="14050" y="11423"/>
                </a:lnTo>
                <a:close/>
                <a:moveTo>
                  <a:pt x="10795" y="7565"/>
                </a:moveTo>
                <a:cubicBezTo>
                  <a:pt x="11382" y="7565"/>
                  <a:pt x="11855" y="8036"/>
                  <a:pt x="11855" y="8621"/>
                </a:cubicBezTo>
                <a:cubicBezTo>
                  <a:pt x="11855" y="9197"/>
                  <a:pt x="11382" y="9668"/>
                  <a:pt x="10795" y="9668"/>
                </a:cubicBezTo>
                <a:cubicBezTo>
                  <a:pt x="10218" y="9668"/>
                  <a:pt x="9745" y="9197"/>
                  <a:pt x="9745" y="8621"/>
                </a:cubicBezTo>
                <a:cubicBezTo>
                  <a:pt x="9745" y="8036"/>
                  <a:pt x="10218" y="7565"/>
                  <a:pt x="10795" y="7565"/>
                </a:cubicBezTo>
                <a:close/>
                <a:moveTo>
                  <a:pt x="8439" y="13035"/>
                </a:moveTo>
                <a:lnTo>
                  <a:pt x="8771" y="11734"/>
                </a:lnTo>
                <a:cubicBezTo>
                  <a:pt x="8884" y="11262"/>
                  <a:pt x="9310" y="10932"/>
                  <a:pt x="9792" y="10932"/>
                </a:cubicBezTo>
                <a:lnTo>
                  <a:pt x="11798" y="10932"/>
                </a:lnTo>
                <a:cubicBezTo>
                  <a:pt x="12290" y="10932"/>
                  <a:pt x="12706" y="11262"/>
                  <a:pt x="12829" y="11734"/>
                </a:cubicBezTo>
                <a:lnTo>
                  <a:pt x="13151" y="13035"/>
                </a:lnTo>
                <a:lnTo>
                  <a:pt x="8439" y="13035"/>
                </a:lnTo>
                <a:close/>
                <a:moveTo>
                  <a:pt x="20124" y="0"/>
                </a:moveTo>
                <a:lnTo>
                  <a:pt x="1476" y="0"/>
                </a:lnTo>
                <a:cubicBezTo>
                  <a:pt x="662" y="0"/>
                  <a:pt x="0" y="660"/>
                  <a:pt x="0" y="1471"/>
                </a:cubicBezTo>
                <a:lnTo>
                  <a:pt x="0" y="3150"/>
                </a:lnTo>
                <a:cubicBezTo>
                  <a:pt x="0" y="3896"/>
                  <a:pt x="549" y="4509"/>
                  <a:pt x="1258" y="4612"/>
                </a:cubicBezTo>
                <a:lnTo>
                  <a:pt x="1258" y="15771"/>
                </a:lnTo>
                <a:cubicBezTo>
                  <a:pt x="1258" y="16582"/>
                  <a:pt x="1921" y="17242"/>
                  <a:pt x="2744" y="17242"/>
                </a:cubicBezTo>
                <a:lnTo>
                  <a:pt x="10161" y="17242"/>
                </a:lnTo>
                <a:lnTo>
                  <a:pt x="10161" y="18355"/>
                </a:lnTo>
                <a:lnTo>
                  <a:pt x="3037" y="20298"/>
                </a:lnTo>
                <a:cubicBezTo>
                  <a:pt x="2696" y="20383"/>
                  <a:pt x="2498" y="20732"/>
                  <a:pt x="2592" y="21072"/>
                </a:cubicBezTo>
                <a:cubicBezTo>
                  <a:pt x="2668" y="21345"/>
                  <a:pt x="2924" y="21534"/>
                  <a:pt x="3207" y="21534"/>
                </a:cubicBezTo>
                <a:cubicBezTo>
                  <a:pt x="3255" y="21534"/>
                  <a:pt x="10767" y="19497"/>
                  <a:pt x="10767" y="19497"/>
                </a:cubicBezTo>
                <a:lnTo>
                  <a:pt x="18232" y="21515"/>
                </a:lnTo>
                <a:cubicBezTo>
                  <a:pt x="18563" y="21600"/>
                  <a:pt x="18913" y="21402"/>
                  <a:pt x="19008" y="21072"/>
                </a:cubicBezTo>
                <a:cubicBezTo>
                  <a:pt x="19093" y="20732"/>
                  <a:pt x="18894" y="20383"/>
                  <a:pt x="18563" y="20298"/>
                </a:cubicBezTo>
                <a:lnTo>
                  <a:pt x="11429" y="18365"/>
                </a:lnTo>
                <a:lnTo>
                  <a:pt x="11429" y="17242"/>
                </a:lnTo>
                <a:lnTo>
                  <a:pt x="18856" y="17242"/>
                </a:lnTo>
                <a:cubicBezTo>
                  <a:pt x="19670" y="17242"/>
                  <a:pt x="20332" y="16582"/>
                  <a:pt x="20332" y="15771"/>
                </a:cubicBezTo>
                <a:lnTo>
                  <a:pt x="20332" y="4612"/>
                </a:lnTo>
                <a:cubicBezTo>
                  <a:pt x="21051" y="4509"/>
                  <a:pt x="21600" y="3896"/>
                  <a:pt x="21600" y="3150"/>
                </a:cubicBezTo>
                <a:lnTo>
                  <a:pt x="21600" y="1471"/>
                </a:lnTo>
                <a:cubicBezTo>
                  <a:pt x="21600" y="660"/>
                  <a:pt x="20938" y="0"/>
                  <a:pt x="20124" y="0"/>
                </a:cubicBezTo>
                <a:close/>
                <a:moveTo>
                  <a:pt x="20332" y="3150"/>
                </a:moveTo>
                <a:cubicBezTo>
                  <a:pt x="20332" y="3264"/>
                  <a:pt x="20238" y="3358"/>
                  <a:pt x="20124" y="3358"/>
                </a:cubicBezTo>
                <a:lnTo>
                  <a:pt x="1476" y="3358"/>
                </a:lnTo>
                <a:cubicBezTo>
                  <a:pt x="1353" y="3358"/>
                  <a:pt x="1258" y="3264"/>
                  <a:pt x="1258" y="3150"/>
                </a:cubicBezTo>
                <a:lnTo>
                  <a:pt x="1258" y="1471"/>
                </a:lnTo>
                <a:cubicBezTo>
                  <a:pt x="1258" y="1349"/>
                  <a:pt x="1353" y="1254"/>
                  <a:pt x="1476" y="1254"/>
                </a:cubicBezTo>
                <a:lnTo>
                  <a:pt x="20124" y="1254"/>
                </a:lnTo>
                <a:cubicBezTo>
                  <a:pt x="20238" y="1254"/>
                  <a:pt x="20332" y="1349"/>
                  <a:pt x="20332" y="1471"/>
                </a:cubicBezTo>
                <a:lnTo>
                  <a:pt x="20332" y="3150"/>
                </a:lnTo>
                <a:close/>
                <a:moveTo>
                  <a:pt x="18856" y="15978"/>
                </a:moveTo>
                <a:lnTo>
                  <a:pt x="2744" y="15978"/>
                </a:lnTo>
                <a:cubicBezTo>
                  <a:pt x="2621" y="15978"/>
                  <a:pt x="2526" y="15884"/>
                  <a:pt x="2526" y="15771"/>
                </a:cubicBezTo>
                <a:lnTo>
                  <a:pt x="2526" y="4622"/>
                </a:lnTo>
                <a:lnTo>
                  <a:pt x="19064" y="4622"/>
                </a:lnTo>
                <a:lnTo>
                  <a:pt x="19064" y="15771"/>
                </a:lnTo>
                <a:cubicBezTo>
                  <a:pt x="19064" y="15884"/>
                  <a:pt x="18970" y="15978"/>
                  <a:pt x="18856" y="15978"/>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590" name="Google Shape;6590;p45"/>
          <p:cNvSpPr/>
          <p:nvPr/>
        </p:nvSpPr>
        <p:spPr>
          <a:xfrm>
            <a:off x="3849939" y="10225415"/>
            <a:ext cx="1181980" cy="1183662"/>
          </a:xfrm>
          <a:custGeom>
            <a:rect b="b" l="l" r="r" t="t"/>
            <a:pathLst>
              <a:path extrusionOk="0" h="21510" w="21529">
                <a:moveTo>
                  <a:pt x="20893" y="5110"/>
                </a:moveTo>
                <a:cubicBezTo>
                  <a:pt x="20619" y="5110"/>
                  <a:pt x="20365" y="4931"/>
                  <a:pt x="20289" y="4648"/>
                </a:cubicBezTo>
                <a:lnTo>
                  <a:pt x="19422" y="1398"/>
                </a:lnTo>
                <a:lnTo>
                  <a:pt x="16169" y="2274"/>
                </a:lnTo>
                <a:cubicBezTo>
                  <a:pt x="15839" y="2359"/>
                  <a:pt x="15491" y="2161"/>
                  <a:pt x="15396" y="1822"/>
                </a:cubicBezTo>
                <a:cubicBezTo>
                  <a:pt x="15311" y="1493"/>
                  <a:pt x="15509" y="1144"/>
                  <a:pt x="15849" y="1050"/>
                </a:cubicBezTo>
                <a:lnTo>
                  <a:pt x="19705" y="23"/>
                </a:lnTo>
                <a:cubicBezTo>
                  <a:pt x="20035" y="-71"/>
                  <a:pt x="20384" y="136"/>
                  <a:pt x="20478" y="466"/>
                </a:cubicBezTo>
                <a:lnTo>
                  <a:pt x="21506" y="4319"/>
                </a:lnTo>
                <a:cubicBezTo>
                  <a:pt x="21600" y="4658"/>
                  <a:pt x="21393" y="4997"/>
                  <a:pt x="21063" y="5091"/>
                </a:cubicBezTo>
                <a:cubicBezTo>
                  <a:pt x="21006" y="5110"/>
                  <a:pt x="20949" y="5110"/>
                  <a:pt x="20893" y="5110"/>
                </a:cubicBezTo>
                <a:close/>
                <a:moveTo>
                  <a:pt x="632" y="13541"/>
                </a:moveTo>
                <a:cubicBezTo>
                  <a:pt x="283" y="13541"/>
                  <a:pt x="0" y="13258"/>
                  <a:pt x="0" y="12910"/>
                </a:cubicBezTo>
                <a:cubicBezTo>
                  <a:pt x="0" y="12561"/>
                  <a:pt x="283" y="12278"/>
                  <a:pt x="632" y="12278"/>
                </a:cubicBezTo>
                <a:cubicBezTo>
                  <a:pt x="4337" y="12278"/>
                  <a:pt x="8382" y="10931"/>
                  <a:pt x="12002" y="8482"/>
                </a:cubicBezTo>
                <a:cubicBezTo>
                  <a:pt x="15330" y="6231"/>
                  <a:pt x="17989" y="3273"/>
                  <a:pt x="19290" y="372"/>
                </a:cubicBezTo>
                <a:cubicBezTo>
                  <a:pt x="19432" y="61"/>
                  <a:pt x="19809" y="-90"/>
                  <a:pt x="20120" y="61"/>
                </a:cubicBezTo>
                <a:cubicBezTo>
                  <a:pt x="20440" y="202"/>
                  <a:pt x="20582" y="569"/>
                  <a:pt x="20440" y="890"/>
                </a:cubicBezTo>
                <a:cubicBezTo>
                  <a:pt x="19045" y="3998"/>
                  <a:pt x="16226" y="7145"/>
                  <a:pt x="12709" y="9528"/>
                </a:cubicBezTo>
                <a:cubicBezTo>
                  <a:pt x="8881" y="12118"/>
                  <a:pt x="4592" y="13541"/>
                  <a:pt x="632" y="13541"/>
                </a:cubicBezTo>
                <a:close/>
                <a:moveTo>
                  <a:pt x="19592" y="21510"/>
                </a:moveTo>
                <a:lnTo>
                  <a:pt x="17074" y="21510"/>
                </a:lnTo>
                <a:cubicBezTo>
                  <a:pt x="16726" y="21510"/>
                  <a:pt x="16443" y="21227"/>
                  <a:pt x="16443" y="20879"/>
                </a:cubicBezTo>
                <a:lnTo>
                  <a:pt x="16443" y="8237"/>
                </a:lnTo>
                <a:cubicBezTo>
                  <a:pt x="16443" y="7653"/>
                  <a:pt x="16914" y="7182"/>
                  <a:pt x="17489" y="7182"/>
                </a:cubicBezTo>
                <a:lnTo>
                  <a:pt x="19177" y="7182"/>
                </a:lnTo>
                <a:cubicBezTo>
                  <a:pt x="19752" y="7182"/>
                  <a:pt x="20223" y="7653"/>
                  <a:pt x="20223" y="8237"/>
                </a:cubicBezTo>
                <a:lnTo>
                  <a:pt x="20223" y="20879"/>
                </a:lnTo>
                <a:cubicBezTo>
                  <a:pt x="20223" y="21227"/>
                  <a:pt x="19941" y="21510"/>
                  <a:pt x="19592" y="21510"/>
                </a:cubicBezTo>
                <a:close/>
                <a:moveTo>
                  <a:pt x="17706" y="20248"/>
                </a:moveTo>
                <a:lnTo>
                  <a:pt x="18960" y="20248"/>
                </a:lnTo>
                <a:lnTo>
                  <a:pt x="18960" y="8444"/>
                </a:lnTo>
                <a:lnTo>
                  <a:pt x="17706" y="8444"/>
                </a:lnTo>
                <a:lnTo>
                  <a:pt x="17706" y="20248"/>
                </a:lnTo>
                <a:close/>
                <a:moveTo>
                  <a:pt x="19177" y="8444"/>
                </a:moveTo>
                <a:close/>
                <a:moveTo>
                  <a:pt x="14548" y="21510"/>
                </a:moveTo>
                <a:lnTo>
                  <a:pt x="12021" y="21510"/>
                </a:lnTo>
                <a:cubicBezTo>
                  <a:pt x="11682" y="21510"/>
                  <a:pt x="11399" y="21227"/>
                  <a:pt x="11399" y="20879"/>
                </a:cubicBezTo>
                <a:lnTo>
                  <a:pt x="11399" y="12439"/>
                </a:lnTo>
                <a:cubicBezTo>
                  <a:pt x="11399" y="11855"/>
                  <a:pt x="11870" y="11384"/>
                  <a:pt x="12445" y="11384"/>
                </a:cubicBezTo>
                <a:lnTo>
                  <a:pt x="14123" y="11384"/>
                </a:lnTo>
                <a:cubicBezTo>
                  <a:pt x="14708" y="11384"/>
                  <a:pt x="15179" y="11855"/>
                  <a:pt x="15179" y="12439"/>
                </a:cubicBezTo>
                <a:lnTo>
                  <a:pt x="15179" y="20879"/>
                </a:lnTo>
                <a:cubicBezTo>
                  <a:pt x="15179" y="21227"/>
                  <a:pt x="14897" y="21510"/>
                  <a:pt x="14548" y="21510"/>
                </a:cubicBezTo>
                <a:close/>
                <a:moveTo>
                  <a:pt x="12653" y="20248"/>
                </a:moveTo>
                <a:lnTo>
                  <a:pt x="13916" y="20248"/>
                </a:lnTo>
                <a:lnTo>
                  <a:pt x="13916" y="12646"/>
                </a:lnTo>
                <a:lnTo>
                  <a:pt x="12653" y="12646"/>
                </a:lnTo>
                <a:lnTo>
                  <a:pt x="12653" y="20248"/>
                </a:lnTo>
                <a:close/>
                <a:moveTo>
                  <a:pt x="14123" y="12646"/>
                </a:moveTo>
                <a:close/>
                <a:moveTo>
                  <a:pt x="9504" y="21510"/>
                </a:moveTo>
                <a:lnTo>
                  <a:pt x="6977" y="21510"/>
                </a:lnTo>
                <a:cubicBezTo>
                  <a:pt x="6628" y="21510"/>
                  <a:pt x="6345" y="21227"/>
                  <a:pt x="6345" y="20879"/>
                </a:cubicBezTo>
                <a:lnTo>
                  <a:pt x="6345" y="14746"/>
                </a:lnTo>
                <a:cubicBezTo>
                  <a:pt x="6345" y="14172"/>
                  <a:pt x="6817" y="13701"/>
                  <a:pt x="7401" y="13701"/>
                </a:cubicBezTo>
                <a:lnTo>
                  <a:pt x="9079" y="13701"/>
                </a:lnTo>
                <a:cubicBezTo>
                  <a:pt x="9664" y="13701"/>
                  <a:pt x="10135" y="14172"/>
                  <a:pt x="10135" y="14746"/>
                </a:cubicBezTo>
                <a:lnTo>
                  <a:pt x="10135" y="20879"/>
                </a:lnTo>
                <a:cubicBezTo>
                  <a:pt x="10135" y="21227"/>
                  <a:pt x="9852" y="21510"/>
                  <a:pt x="9504" y="21510"/>
                </a:cubicBezTo>
                <a:close/>
                <a:moveTo>
                  <a:pt x="7609" y="20248"/>
                </a:moveTo>
                <a:lnTo>
                  <a:pt x="8872" y="20248"/>
                </a:lnTo>
                <a:lnTo>
                  <a:pt x="8872" y="14954"/>
                </a:lnTo>
                <a:lnTo>
                  <a:pt x="7609" y="14954"/>
                </a:lnTo>
                <a:lnTo>
                  <a:pt x="7609" y="20248"/>
                </a:lnTo>
                <a:close/>
                <a:moveTo>
                  <a:pt x="9079" y="14954"/>
                </a:moveTo>
                <a:close/>
                <a:moveTo>
                  <a:pt x="4460" y="21510"/>
                </a:moveTo>
                <a:lnTo>
                  <a:pt x="1933" y="21510"/>
                </a:lnTo>
                <a:cubicBezTo>
                  <a:pt x="1584" y="21510"/>
                  <a:pt x="1301" y="21227"/>
                  <a:pt x="1301" y="20879"/>
                </a:cubicBezTo>
                <a:lnTo>
                  <a:pt x="1301" y="16263"/>
                </a:lnTo>
                <a:cubicBezTo>
                  <a:pt x="1301" y="15679"/>
                  <a:pt x="1773" y="15208"/>
                  <a:pt x="2357" y="15208"/>
                </a:cubicBezTo>
                <a:lnTo>
                  <a:pt x="4035" y="15208"/>
                </a:lnTo>
                <a:cubicBezTo>
                  <a:pt x="4620" y="15208"/>
                  <a:pt x="5091" y="15679"/>
                  <a:pt x="5091" y="16263"/>
                </a:cubicBezTo>
                <a:lnTo>
                  <a:pt x="5091" y="20879"/>
                </a:lnTo>
                <a:cubicBezTo>
                  <a:pt x="5091" y="21227"/>
                  <a:pt x="4808" y="21510"/>
                  <a:pt x="4460" y="21510"/>
                </a:cubicBezTo>
                <a:close/>
                <a:moveTo>
                  <a:pt x="2564" y="20248"/>
                </a:moveTo>
                <a:lnTo>
                  <a:pt x="3828" y="20248"/>
                </a:lnTo>
                <a:lnTo>
                  <a:pt x="3828" y="16470"/>
                </a:lnTo>
                <a:lnTo>
                  <a:pt x="2564" y="16470"/>
                </a:lnTo>
                <a:lnTo>
                  <a:pt x="2564" y="20248"/>
                </a:lnTo>
                <a:close/>
                <a:moveTo>
                  <a:pt x="4035" y="16470"/>
                </a:moveTo>
                <a:close/>
                <a:moveTo>
                  <a:pt x="20893" y="21510"/>
                </a:moveTo>
                <a:lnTo>
                  <a:pt x="632" y="21510"/>
                </a:lnTo>
                <a:cubicBezTo>
                  <a:pt x="283" y="21510"/>
                  <a:pt x="0" y="21227"/>
                  <a:pt x="0" y="20879"/>
                </a:cubicBezTo>
                <a:cubicBezTo>
                  <a:pt x="0" y="20530"/>
                  <a:pt x="283" y="20248"/>
                  <a:pt x="632" y="20248"/>
                </a:cubicBezTo>
                <a:lnTo>
                  <a:pt x="20893" y="20248"/>
                </a:lnTo>
                <a:cubicBezTo>
                  <a:pt x="21242" y="20248"/>
                  <a:pt x="21525" y="20530"/>
                  <a:pt x="21525" y="20879"/>
                </a:cubicBezTo>
                <a:cubicBezTo>
                  <a:pt x="21525" y="21227"/>
                  <a:pt x="21242" y="21510"/>
                  <a:pt x="20893" y="2151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591" name="Google Shape;6591;p45"/>
          <p:cNvSpPr/>
          <p:nvPr/>
        </p:nvSpPr>
        <p:spPr>
          <a:xfrm>
            <a:off x="9015929" y="10225902"/>
            <a:ext cx="1184363" cy="1183176"/>
          </a:xfrm>
          <a:custGeom>
            <a:rect b="b" l="l" r="r" t="t"/>
            <a:pathLst>
              <a:path extrusionOk="0" h="21600" w="21473">
                <a:moveTo>
                  <a:pt x="21283" y="19935"/>
                </a:moveTo>
                <a:lnTo>
                  <a:pt x="13845" y="9281"/>
                </a:lnTo>
                <a:cubicBezTo>
                  <a:pt x="13779" y="9187"/>
                  <a:pt x="13704" y="9111"/>
                  <a:pt x="13619" y="9045"/>
                </a:cubicBezTo>
                <a:lnTo>
                  <a:pt x="13619" y="6746"/>
                </a:lnTo>
                <a:lnTo>
                  <a:pt x="18857" y="6746"/>
                </a:lnTo>
                <a:cubicBezTo>
                  <a:pt x="19092" y="6746"/>
                  <a:pt x="19299" y="6623"/>
                  <a:pt x="19412" y="6424"/>
                </a:cubicBezTo>
                <a:cubicBezTo>
                  <a:pt x="19525" y="6225"/>
                  <a:pt x="19515" y="5980"/>
                  <a:pt x="19393" y="5781"/>
                </a:cubicBezTo>
                <a:lnTo>
                  <a:pt x="18293" y="4002"/>
                </a:lnTo>
                <a:lnTo>
                  <a:pt x="19393" y="2233"/>
                </a:lnTo>
                <a:cubicBezTo>
                  <a:pt x="19515" y="2034"/>
                  <a:pt x="19525" y="1788"/>
                  <a:pt x="19412" y="1589"/>
                </a:cubicBezTo>
                <a:cubicBezTo>
                  <a:pt x="19299" y="1391"/>
                  <a:pt x="19092" y="1258"/>
                  <a:pt x="18857" y="1258"/>
                </a:cubicBezTo>
                <a:lnTo>
                  <a:pt x="13619" y="1258"/>
                </a:lnTo>
                <a:lnTo>
                  <a:pt x="13619" y="634"/>
                </a:lnTo>
                <a:cubicBezTo>
                  <a:pt x="13619" y="284"/>
                  <a:pt x="13337" y="0"/>
                  <a:pt x="12989" y="0"/>
                </a:cubicBezTo>
                <a:cubicBezTo>
                  <a:pt x="12641" y="0"/>
                  <a:pt x="12359" y="284"/>
                  <a:pt x="12359" y="634"/>
                </a:cubicBezTo>
                <a:lnTo>
                  <a:pt x="12359" y="9045"/>
                </a:lnTo>
                <a:cubicBezTo>
                  <a:pt x="12274" y="9111"/>
                  <a:pt x="12199" y="9187"/>
                  <a:pt x="12133" y="9281"/>
                </a:cubicBezTo>
                <a:lnTo>
                  <a:pt x="8635" y="14296"/>
                </a:lnTo>
                <a:lnTo>
                  <a:pt x="7281" y="12413"/>
                </a:lnTo>
                <a:cubicBezTo>
                  <a:pt x="7084" y="12139"/>
                  <a:pt x="6773" y="11978"/>
                  <a:pt x="6435" y="11978"/>
                </a:cubicBezTo>
                <a:cubicBezTo>
                  <a:pt x="6096" y="11978"/>
                  <a:pt x="5777" y="12139"/>
                  <a:pt x="5579" y="12413"/>
                </a:cubicBezTo>
                <a:lnTo>
                  <a:pt x="200" y="19925"/>
                </a:lnTo>
                <a:cubicBezTo>
                  <a:pt x="-35" y="20247"/>
                  <a:pt x="-63" y="20673"/>
                  <a:pt x="116" y="21023"/>
                </a:cubicBezTo>
                <a:cubicBezTo>
                  <a:pt x="294" y="21382"/>
                  <a:pt x="652" y="21600"/>
                  <a:pt x="1047" y="21600"/>
                </a:cubicBezTo>
                <a:lnTo>
                  <a:pt x="20427" y="21600"/>
                </a:lnTo>
                <a:cubicBezTo>
                  <a:pt x="20813" y="21600"/>
                  <a:pt x="21170" y="21382"/>
                  <a:pt x="21349" y="21032"/>
                </a:cubicBezTo>
                <a:cubicBezTo>
                  <a:pt x="21537" y="20682"/>
                  <a:pt x="21509" y="20266"/>
                  <a:pt x="21283" y="19935"/>
                </a:cubicBezTo>
                <a:close/>
                <a:moveTo>
                  <a:pt x="5955" y="20332"/>
                </a:moveTo>
                <a:lnTo>
                  <a:pt x="10008" y="14532"/>
                </a:lnTo>
                <a:lnTo>
                  <a:pt x="11043" y="15507"/>
                </a:lnTo>
                <a:cubicBezTo>
                  <a:pt x="11287" y="15734"/>
                  <a:pt x="11663" y="15734"/>
                  <a:pt x="11898" y="15507"/>
                </a:cubicBezTo>
                <a:lnTo>
                  <a:pt x="12989" y="14485"/>
                </a:lnTo>
                <a:lnTo>
                  <a:pt x="14080" y="15507"/>
                </a:lnTo>
                <a:cubicBezTo>
                  <a:pt x="14202" y="15620"/>
                  <a:pt x="14353" y="15677"/>
                  <a:pt x="14503" y="15677"/>
                </a:cubicBezTo>
                <a:cubicBezTo>
                  <a:pt x="14663" y="15677"/>
                  <a:pt x="14813" y="15620"/>
                  <a:pt x="14936" y="15507"/>
                </a:cubicBezTo>
                <a:lnTo>
                  <a:pt x="15970" y="14532"/>
                </a:lnTo>
                <a:lnTo>
                  <a:pt x="20023" y="20332"/>
                </a:lnTo>
                <a:lnTo>
                  <a:pt x="5955" y="20332"/>
                </a:lnTo>
                <a:close/>
                <a:moveTo>
                  <a:pt x="4695" y="19935"/>
                </a:moveTo>
                <a:cubicBezTo>
                  <a:pt x="4611" y="20058"/>
                  <a:pt x="4554" y="20190"/>
                  <a:pt x="4526" y="20332"/>
                </a:cubicBezTo>
                <a:lnTo>
                  <a:pt x="1460" y="20332"/>
                </a:lnTo>
                <a:lnTo>
                  <a:pt x="6435" y="13397"/>
                </a:lnTo>
                <a:lnTo>
                  <a:pt x="7864" y="15393"/>
                </a:lnTo>
                <a:lnTo>
                  <a:pt x="4695" y="19935"/>
                </a:lnTo>
                <a:close/>
                <a:moveTo>
                  <a:pt x="12989" y="10256"/>
                </a:moveTo>
                <a:lnTo>
                  <a:pt x="15246" y="13482"/>
                </a:lnTo>
                <a:lnTo>
                  <a:pt x="14503" y="14173"/>
                </a:lnTo>
                <a:lnTo>
                  <a:pt x="13422" y="13151"/>
                </a:lnTo>
                <a:cubicBezTo>
                  <a:pt x="13177" y="12934"/>
                  <a:pt x="12801" y="12934"/>
                  <a:pt x="12557" y="13151"/>
                </a:cubicBezTo>
                <a:lnTo>
                  <a:pt x="11475" y="14173"/>
                </a:lnTo>
                <a:lnTo>
                  <a:pt x="10732" y="13482"/>
                </a:lnTo>
                <a:lnTo>
                  <a:pt x="12989" y="10256"/>
                </a:lnTo>
                <a:close/>
                <a:moveTo>
                  <a:pt x="17729" y="2526"/>
                </a:moveTo>
                <a:lnTo>
                  <a:pt x="17023" y="3671"/>
                </a:lnTo>
                <a:cubicBezTo>
                  <a:pt x="16892" y="3879"/>
                  <a:pt x="16892" y="4135"/>
                  <a:pt x="17023" y="4343"/>
                </a:cubicBezTo>
                <a:lnTo>
                  <a:pt x="17729" y="5478"/>
                </a:lnTo>
                <a:lnTo>
                  <a:pt x="13619" y="5478"/>
                </a:lnTo>
                <a:lnTo>
                  <a:pt x="13619" y="2526"/>
                </a:lnTo>
                <a:lnTo>
                  <a:pt x="17729" y="2526"/>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592" name="Google Shape;6592;p45"/>
          <p:cNvSpPr/>
          <p:nvPr/>
        </p:nvSpPr>
        <p:spPr>
          <a:xfrm>
            <a:off x="7295491" y="10225902"/>
            <a:ext cx="1180450" cy="1183176"/>
          </a:xfrm>
          <a:custGeom>
            <a:rect b="b" l="l" r="r" t="t"/>
            <a:pathLst>
              <a:path extrusionOk="0" h="21600" w="21600">
                <a:moveTo>
                  <a:pt x="9423" y="9035"/>
                </a:moveTo>
                <a:lnTo>
                  <a:pt x="10805" y="8316"/>
                </a:lnTo>
                <a:lnTo>
                  <a:pt x="12177" y="9035"/>
                </a:lnTo>
                <a:cubicBezTo>
                  <a:pt x="12271" y="9083"/>
                  <a:pt x="12366" y="9111"/>
                  <a:pt x="12470" y="9111"/>
                </a:cubicBezTo>
                <a:cubicBezTo>
                  <a:pt x="12602" y="9111"/>
                  <a:pt x="12735" y="9064"/>
                  <a:pt x="12839" y="8988"/>
                </a:cubicBezTo>
                <a:cubicBezTo>
                  <a:pt x="13038" y="8846"/>
                  <a:pt x="13132" y="8610"/>
                  <a:pt x="13094" y="8364"/>
                </a:cubicBezTo>
                <a:lnTo>
                  <a:pt x="12829" y="6831"/>
                </a:lnTo>
                <a:lnTo>
                  <a:pt x="13946" y="5752"/>
                </a:lnTo>
                <a:cubicBezTo>
                  <a:pt x="14116" y="5582"/>
                  <a:pt x="14182" y="5327"/>
                  <a:pt x="14107" y="5100"/>
                </a:cubicBezTo>
                <a:cubicBezTo>
                  <a:pt x="14031" y="4873"/>
                  <a:pt x="13832" y="4702"/>
                  <a:pt x="13596" y="4674"/>
                </a:cubicBezTo>
                <a:lnTo>
                  <a:pt x="12054" y="4447"/>
                </a:lnTo>
                <a:lnTo>
                  <a:pt x="11363" y="3056"/>
                </a:lnTo>
                <a:cubicBezTo>
                  <a:pt x="11259" y="2838"/>
                  <a:pt x="11041" y="2696"/>
                  <a:pt x="10805" y="2696"/>
                </a:cubicBezTo>
                <a:cubicBezTo>
                  <a:pt x="10559" y="2696"/>
                  <a:pt x="10341" y="2838"/>
                  <a:pt x="10237" y="3056"/>
                </a:cubicBezTo>
                <a:lnTo>
                  <a:pt x="9546" y="4447"/>
                </a:lnTo>
                <a:lnTo>
                  <a:pt x="8004" y="4674"/>
                </a:lnTo>
                <a:cubicBezTo>
                  <a:pt x="7768" y="4702"/>
                  <a:pt x="7569" y="4873"/>
                  <a:pt x="7493" y="5100"/>
                </a:cubicBezTo>
                <a:cubicBezTo>
                  <a:pt x="7418" y="5327"/>
                  <a:pt x="7484" y="5582"/>
                  <a:pt x="7654" y="5752"/>
                </a:cubicBezTo>
                <a:lnTo>
                  <a:pt x="8771" y="6831"/>
                </a:lnTo>
                <a:lnTo>
                  <a:pt x="8506" y="8364"/>
                </a:lnTo>
                <a:cubicBezTo>
                  <a:pt x="8468" y="8610"/>
                  <a:pt x="8562" y="8846"/>
                  <a:pt x="8761" y="8988"/>
                </a:cubicBezTo>
                <a:cubicBezTo>
                  <a:pt x="8950" y="9130"/>
                  <a:pt x="9215" y="9149"/>
                  <a:pt x="9423" y="9035"/>
                </a:cubicBezTo>
                <a:close/>
                <a:moveTo>
                  <a:pt x="10530" y="5308"/>
                </a:moveTo>
                <a:lnTo>
                  <a:pt x="10805" y="4759"/>
                </a:lnTo>
                <a:lnTo>
                  <a:pt x="11070" y="5308"/>
                </a:lnTo>
                <a:cubicBezTo>
                  <a:pt x="11164" y="5497"/>
                  <a:pt x="11335" y="5620"/>
                  <a:pt x="11543" y="5648"/>
                </a:cubicBezTo>
                <a:lnTo>
                  <a:pt x="12139" y="5743"/>
                </a:lnTo>
                <a:lnTo>
                  <a:pt x="11713" y="6159"/>
                </a:lnTo>
                <a:cubicBezTo>
                  <a:pt x="11562" y="6311"/>
                  <a:pt x="11495" y="6519"/>
                  <a:pt x="11524" y="6717"/>
                </a:cubicBezTo>
                <a:lnTo>
                  <a:pt x="11628" y="7314"/>
                </a:lnTo>
                <a:lnTo>
                  <a:pt x="11098" y="7039"/>
                </a:lnTo>
                <a:cubicBezTo>
                  <a:pt x="11003" y="6992"/>
                  <a:pt x="10899" y="6963"/>
                  <a:pt x="10805" y="6963"/>
                </a:cubicBezTo>
                <a:cubicBezTo>
                  <a:pt x="10701" y="6963"/>
                  <a:pt x="10597" y="6992"/>
                  <a:pt x="10502" y="7039"/>
                </a:cubicBezTo>
                <a:lnTo>
                  <a:pt x="9972" y="7314"/>
                </a:lnTo>
                <a:lnTo>
                  <a:pt x="10076" y="6717"/>
                </a:lnTo>
                <a:cubicBezTo>
                  <a:pt x="10105" y="6519"/>
                  <a:pt x="10038" y="6311"/>
                  <a:pt x="9887" y="6159"/>
                </a:cubicBezTo>
                <a:lnTo>
                  <a:pt x="9461" y="5743"/>
                </a:lnTo>
                <a:lnTo>
                  <a:pt x="10057" y="5648"/>
                </a:lnTo>
                <a:cubicBezTo>
                  <a:pt x="10265" y="5620"/>
                  <a:pt x="10436" y="5497"/>
                  <a:pt x="10530" y="5308"/>
                </a:cubicBezTo>
                <a:close/>
                <a:moveTo>
                  <a:pt x="20124" y="1703"/>
                </a:moveTo>
                <a:lnTo>
                  <a:pt x="19348" y="1703"/>
                </a:lnTo>
                <a:lnTo>
                  <a:pt x="19433" y="1268"/>
                </a:lnTo>
                <a:cubicBezTo>
                  <a:pt x="19490" y="956"/>
                  <a:pt x="19405" y="634"/>
                  <a:pt x="19206" y="388"/>
                </a:cubicBezTo>
                <a:cubicBezTo>
                  <a:pt x="18998" y="142"/>
                  <a:pt x="18695" y="0"/>
                  <a:pt x="18383" y="0"/>
                </a:cubicBezTo>
                <a:lnTo>
                  <a:pt x="3217" y="0"/>
                </a:lnTo>
                <a:cubicBezTo>
                  <a:pt x="2905" y="0"/>
                  <a:pt x="2602" y="142"/>
                  <a:pt x="2394" y="388"/>
                </a:cubicBezTo>
                <a:cubicBezTo>
                  <a:pt x="2195" y="634"/>
                  <a:pt x="2110" y="956"/>
                  <a:pt x="2167" y="1268"/>
                </a:cubicBezTo>
                <a:lnTo>
                  <a:pt x="2252" y="1703"/>
                </a:lnTo>
                <a:lnTo>
                  <a:pt x="1476" y="1703"/>
                </a:lnTo>
                <a:cubicBezTo>
                  <a:pt x="662" y="1703"/>
                  <a:pt x="0" y="2365"/>
                  <a:pt x="0" y="3179"/>
                </a:cubicBezTo>
                <a:lnTo>
                  <a:pt x="0" y="5308"/>
                </a:lnTo>
                <a:cubicBezTo>
                  <a:pt x="0" y="6566"/>
                  <a:pt x="738" y="7701"/>
                  <a:pt x="1883" y="8203"/>
                </a:cubicBezTo>
                <a:lnTo>
                  <a:pt x="4381" y="9300"/>
                </a:lnTo>
                <a:cubicBezTo>
                  <a:pt x="5450" y="10843"/>
                  <a:pt x="7058" y="11959"/>
                  <a:pt x="8903" y="12423"/>
                </a:cubicBezTo>
                <a:lnTo>
                  <a:pt x="8903" y="15233"/>
                </a:lnTo>
                <a:cubicBezTo>
                  <a:pt x="8108" y="15233"/>
                  <a:pt x="7389" y="15630"/>
                  <a:pt x="6963" y="16302"/>
                </a:cubicBezTo>
                <a:lnTo>
                  <a:pt x="5998" y="17806"/>
                </a:lnTo>
                <a:lnTo>
                  <a:pt x="5327" y="17806"/>
                </a:lnTo>
                <a:cubicBezTo>
                  <a:pt x="4532" y="17806"/>
                  <a:pt x="3803" y="18203"/>
                  <a:pt x="3378" y="18875"/>
                </a:cubicBezTo>
                <a:lnTo>
                  <a:pt x="2668" y="19973"/>
                </a:lnTo>
                <a:cubicBezTo>
                  <a:pt x="2460" y="20304"/>
                  <a:pt x="2441" y="20711"/>
                  <a:pt x="2630" y="21051"/>
                </a:cubicBezTo>
                <a:cubicBezTo>
                  <a:pt x="2810" y="21392"/>
                  <a:pt x="3170" y="21600"/>
                  <a:pt x="3557" y="21600"/>
                </a:cubicBezTo>
                <a:lnTo>
                  <a:pt x="18043" y="21600"/>
                </a:lnTo>
                <a:cubicBezTo>
                  <a:pt x="18430" y="21600"/>
                  <a:pt x="18790" y="21392"/>
                  <a:pt x="18970" y="21051"/>
                </a:cubicBezTo>
                <a:cubicBezTo>
                  <a:pt x="19159" y="20711"/>
                  <a:pt x="19140" y="20304"/>
                  <a:pt x="18932" y="19973"/>
                </a:cubicBezTo>
                <a:lnTo>
                  <a:pt x="18222" y="18875"/>
                </a:lnTo>
                <a:cubicBezTo>
                  <a:pt x="17797" y="18203"/>
                  <a:pt x="17068" y="17806"/>
                  <a:pt x="16273" y="17806"/>
                </a:cubicBezTo>
                <a:lnTo>
                  <a:pt x="15602" y="17806"/>
                </a:lnTo>
                <a:lnTo>
                  <a:pt x="14637" y="16302"/>
                </a:lnTo>
                <a:cubicBezTo>
                  <a:pt x="14211" y="15630"/>
                  <a:pt x="13492" y="15233"/>
                  <a:pt x="12697" y="15233"/>
                </a:cubicBezTo>
                <a:lnTo>
                  <a:pt x="12697" y="12423"/>
                </a:lnTo>
                <a:cubicBezTo>
                  <a:pt x="14542" y="11959"/>
                  <a:pt x="16150" y="10843"/>
                  <a:pt x="17219" y="9300"/>
                </a:cubicBezTo>
                <a:lnTo>
                  <a:pt x="19717" y="8203"/>
                </a:lnTo>
                <a:cubicBezTo>
                  <a:pt x="20862" y="7701"/>
                  <a:pt x="21600" y="6566"/>
                  <a:pt x="21600" y="5308"/>
                </a:cubicBezTo>
                <a:lnTo>
                  <a:pt x="21600" y="3179"/>
                </a:lnTo>
                <a:cubicBezTo>
                  <a:pt x="21600" y="2365"/>
                  <a:pt x="20938" y="1703"/>
                  <a:pt x="20124" y="1703"/>
                </a:cubicBezTo>
                <a:close/>
                <a:moveTo>
                  <a:pt x="13577" y="16983"/>
                </a:moveTo>
                <a:lnTo>
                  <a:pt x="14078" y="17759"/>
                </a:lnTo>
                <a:lnTo>
                  <a:pt x="7531" y="17759"/>
                </a:lnTo>
                <a:lnTo>
                  <a:pt x="8023" y="16983"/>
                </a:lnTo>
                <a:cubicBezTo>
                  <a:pt x="8222" y="16680"/>
                  <a:pt x="8553" y="16491"/>
                  <a:pt x="8912" y="16491"/>
                </a:cubicBezTo>
                <a:lnTo>
                  <a:pt x="12688" y="16491"/>
                </a:lnTo>
                <a:cubicBezTo>
                  <a:pt x="13047" y="16491"/>
                  <a:pt x="13378" y="16680"/>
                  <a:pt x="13577" y="16983"/>
                </a:cubicBezTo>
                <a:close/>
                <a:moveTo>
                  <a:pt x="17163" y="19556"/>
                </a:moveTo>
                <a:lnTo>
                  <a:pt x="17664" y="20332"/>
                </a:lnTo>
                <a:lnTo>
                  <a:pt x="3936" y="20332"/>
                </a:lnTo>
                <a:lnTo>
                  <a:pt x="4437" y="19556"/>
                </a:lnTo>
                <a:cubicBezTo>
                  <a:pt x="4636" y="19254"/>
                  <a:pt x="4967" y="19064"/>
                  <a:pt x="5327" y="19064"/>
                </a:cubicBezTo>
                <a:lnTo>
                  <a:pt x="16273" y="19064"/>
                </a:lnTo>
                <a:cubicBezTo>
                  <a:pt x="16633" y="19064"/>
                  <a:pt x="16964" y="19254"/>
                  <a:pt x="17163" y="19556"/>
                </a:cubicBezTo>
                <a:close/>
                <a:moveTo>
                  <a:pt x="10171" y="15233"/>
                </a:moveTo>
                <a:lnTo>
                  <a:pt x="10171" y="12631"/>
                </a:lnTo>
                <a:cubicBezTo>
                  <a:pt x="10379" y="12650"/>
                  <a:pt x="10587" y="12659"/>
                  <a:pt x="10805" y="12659"/>
                </a:cubicBezTo>
                <a:cubicBezTo>
                  <a:pt x="11013" y="12659"/>
                  <a:pt x="11221" y="12650"/>
                  <a:pt x="11429" y="12631"/>
                </a:cubicBezTo>
                <a:lnTo>
                  <a:pt x="11429" y="15233"/>
                </a:lnTo>
                <a:lnTo>
                  <a:pt x="10171" y="15233"/>
                </a:lnTo>
                <a:close/>
                <a:moveTo>
                  <a:pt x="10805" y="11391"/>
                </a:moveTo>
                <a:cubicBezTo>
                  <a:pt x="7645" y="11391"/>
                  <a:pt x="4939" y="9140"/>
                  <a:pt x="4352" y="6046"/>
                </a:cubicBezTo>
                <a:lnTo>
                  <a:pt x="3453" y="1258"/>
                </a:lnTo>
                <a:lnTo>
                  <a:pt x="18147" y="1258"/>
                </a:lnTo>
                <a:lnTo>
                  <a:pt x="17248" y="6046"/>
                </a:lnTo>
                <a:cubicBezTo>
                  <a:pt x="16661" y="9140"/>
                  <a:pt x="13955" y="11391"/>
                  <a:pt x="10805" y="11391"/>
                </a:cubicBezTo>
                <a:close/>
                <a:moveTo>
                  <a:pt x="2394" y="7049"/>
                </a:moveTo>
                <a:cubicBezTo>
                  <a:pt x="1712" y="6746"/>
                  <a:pt x="1268" y="6065"/>
                  <a:pt x="1268" y="5308"/>
                </a:cubicBezTo>
                <a:lnTo>
                  <a:pt x="1268" y="3179"/>
                </a:lnTo>
                <a:cubicBezTo>
                  <a:pt x="1268" y="3065"/>
                  <a:pt x="1362" y="2971"/>
                  <a:pt x="1476" y="2971"/>
                </a:cubicBezTo>
                <a:lnTo>
                  <a:pt x="2488" y="2971"/>
                </a:lnTo>
                <a:lnTo>
                  <a:pt x="3113" y="6282"/>
                </a:lnTo>
                <a:cubicBezTo>
                  <a:pt x="3188" y="6699"/>
                  <a:pt x="3302" y="7115"/>
                  <a:pt x="3453" y="7512"/>
                </a:cubicBezTo>
                <a:lnTo>
                  <a:pt x="2394" y="7049"/>
                </a:lnTo>
                <a:close/>
                <a:moveTo>
                  <a:pt x="20332" y="5308"/>
                </a:moveTo>
                <a:cubicBezTo>
                  <a:pt x="20332" y="6065"/>
                  <a:pt x="19888" y="6746"/>
                  <a:pt x="19206" y="7049"/>
                </a:cubicBezTo>
                <a:lnTo>
                  <a:pt x="18147" y="7512"/>
                </a:lnTo>
                <a:cubicBezTo>
                  <a:pt x="18298" y="7115"/>
                  <a:pt x="18412" y="6699"/>
                  <a:pt x="18487" y="6282"/>
                </a:cubicBezTo>
                <a:lnTo>
                  <a:pt x="19112" y="2971"/>
                </a:lnTo>
                <a:lnTo>
                  <a:pt x="20124" y="2971"/>
                </a:lnTo>
                <a:cubicBezTo>
                  <a:pt x="20238" y="2971"/>
                  <a:pt x="20332" y="3065"/>
                  <a:pt x="20332" y="3179"/>
                </a:cubicBezTo>
                <a:lnTo>
                  <a:pt x="20332" y="5308"/>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593" name="Google Shape;6593;p45"/>
          <p:cNvSpPr/>
          <p:nvPr/>
        </p:nvSpPr>
        <p:spPr>
          <a:xfrm>
            <a:off x="5571735" y="10225902"/>
            <a:ext cx="1183176" cy="1183176"/>
          </a:xfrm>
          <a:custGeom>
            <a:rect b="b" l="l" r="r" t="t"/>
            <a:pathLst>
              <a:path extrusionOk="0" h="21600" w="21600">
                <a:moveTo>
                  <a:pt x="19727" y="17806"/>
                </a:moveTo>
                <a:cubicBezTo>
                  <a:pt x="19509" y="16671"/>
                  <a:pt x="19055" y="15592"/>
                  <a:pt x="18383" y="14637"/>
                </a:cubicBezTo>
                <a:cubicBezTo>
                  <a:pt x="17428" y="13284"/>
                  <a:pt x="16112" y="12252"/>
                  <a:pt x="14561" y="11666"/>
                </a:cubicBezTo>
                <a:cubicBezTo>
                  <a:pt x="14201" y="11533"/>
                  <a:pt x="13965" y="11183"/>
                  <a:pt x="13965" y="10795"/>
                </a:cubicBezTo>
                <a:cubicBezTo>
                  <a:pt x="13965" y="10417"/>
                  <a:pt x="14201" y="10067"/>
                  <a:pt x="14561" y="9925"/>
                </a:cubicBezTo>
                <a:cubicBezTo>
                  <a:pt x="16112" y="9338"/>
                  <a:pt x="17428" y="8316"/>
                  <a:pt x="18383" y="6954"/>
                </a:cubicBezTo>
                <a:cubicBezTo>
                  <a:pt x="19055" y="5998"/>
                  <a:pt x="19509" y="4929"/>
                  <a:pt x="19727" y="3794"/>
                </a:cubicBezTo>
                <a:cubicBezTo>
                  <a:pt x="20758" y="3784"/>
                  <a:pt x="21600" y="2933"/>
                  <a:pt x="21600" y="1892"/>
                </a:cubicBezTo>
                <a:cubicBezTo>
                  <a:pt x="21600" y="852"/>
                  <a:pt x="20748" y="0"/>
                  <a:pt x="19708" y="0"/>
                </a:cubicBezTo>
                <a:lnTo>
                  <a:pt x="1902" y="0"/>
                </a:lnTo>
                <a:cubicBezTo>
                  <a:pt x="852" y="0"/>
                  <a:pt x="0" y="852"/>
                  <a:pt x="0" y="1892"/>
                </a:cubicBezTo>
                <a:cubicBezTo>
                  <a:pt x="0" y="2933"/>
                  <a:pt x="842" y="3784"/>
                  <a:pt x="1873" y="3794"/>
                </a:cubicBezTo>
                <a:cubicBezTo>
                  <a:pt x="2091" y="4929"/>
                  <a:pt x="2545" y="5998"/>
                  <a:pt x="3217" y="6954"/>
                </a:cubicBezTo>
                <a:cubicBezTo>
                  <a:pt x="4172" y="8316"/>
                  <a:pt x="5497" y="9338"/>
                  <a:pt x="7039" y="9925"/>
                </a:cubicBezTo>
                <a:cubicBezTo>
                  <a:pt x="7399" y="10067"/>
                  <a:pt x="7635" y="10417"/>
                  <a:pt x="7635" y="10795"/>
                </a:cubicBezTo>
                <a:cubicBezTo>
                  <a:pt x="7635" y="11183"/>
                  <a:pt x="7399" y="11533"/>
                  <a:pt x="7039" y="11666"/>
                </a:cubicBezTo>
                <a:cubicBezTo>
                  <a:pt x="5497" y="12252"/>
                  <a:pt x="4172" y="13284"/>
                  <a:pt x="3217" y="14637"/>
                </a:cubicBezTo>
                <a:cubicBezTo>
                  <a:pt x="2545" y="15592"/>
                  <a:pt x="2091" y="16671"/>
                  <a:pt x="1873" y="17806"/>
                </a:cubicBezTo>
                <a:cubicBezTo>
                  <a:pt x="842" y="17816"/>
                  <a:pt x="0" y="18658"/>
                  <a:pt x="0" y="19698"/>
                </a:cubicBezTo>
                <a:cubicBezTo>
                  <a:pt x="0" y="20748"/>
                  <a:pt x="852" y="21600"/>
                  <a:pt x="1902" y="21600"/>
                </a:cubicBezTo>
                <a:lnTo>
                  <a:pt x="19708" y="21600"/>
                </a:lnTo>
                <a:cubicBezTo>
                  <a:pt x="20748" y="21600"/>
                  <a:pt x="21600" y="20748"/>
                  <a:pt x="21600" y="19698"/>
                </a:cubicBezTo>
                <a:cubicBezTo>
                  <a:pt x="21600" y="18658"/>
                  <a:pt x="20758" y="17816"/>
                  <a:pt x="19727" y="17806"/>
                </a:cubicBezTo>
                <a:close/>
                <a:moveTo>
                  <a:pt x="19708" y="20332"/>
                </a:moveTo>
                <a:lnTo>
                  <a:pt x="1902" y="20332"/>
                </a:lnTo>
                <a:cubicBezTo>
                  <a:pt x="1552" y="20332"/>
                  <a:pt x="1268" y="20048"/>
                  <a:pt x="1268" y="19698"/>
                </a:cubicBezTo>
                <a:cubicBezTo>
                  <a:pt x="1268" y="19348"/>
                  <a:pt x="1552" y="19064"/>
                  <a:pt x="1902" y="19064"/>
                </a:cubicBezTo>
                <a:lnTo>
                  <a:pt x="19708" y="19064"/>
                </a:lnTo>
                <a:cubicBezTo>
                  <a:pt x="20048" y="19064"/>
                  <a:pt x="20332" y="19348"/>
                  <a:pt x="20332" y="19698"/>
                </a:cubicBezTo>
                <a:cubicBezTo>
                  <a:pt x="20332" y="20048"/>
                  <a:pt x="20048" y="20332"/>
                  <a:pt x="19708" y="20332"/>
                </a:cubicBezTo>
                <a:close/>
                <a:moveTo>
                  <a:pt x="8903" y="10795"/>
                </a:moveTo>
                <a:cubicBezTo>
                  <a:pt x="8903" y="9887"/>
                  <a:pt x="8335" y="9064"/>
                  <a:pt x="7484" y="8742"/>
                </a:cubicBezTo>
                <a:cubicBezTo>
                  <a:pt x="6178" y="8250"/>
                  <a:pt x="5062" y="7380"/>
                  <a:pt x="4258" y="6225"/>
                </a:cubicBezTo>
                <a:cubicBezTo>
                  <a:pt x="3737" y="5488"/>
                  <a:pt x="3368" y="4664"/>
                  <a:pt x="3170" y="3794"/>
                </a:cubicBezTo>
                <a:lnTo>
                  <a:pt x="18430" y="3794"/>
                </a:lnTo>
                <a:cubicBezTo>
                  <a:pt x="18232" y="4664"/>
                  <a:pt x="17863" y="5488"/>
                  <a:pt x="17342" y="6225"/>
                </a:cubicBezTo>
                <a:cubicBezTo>
                  <a:pt x="16538" y="7380"/>
                  <a:pt x="15422" y="8250"/>
                  <a:pt x="14116" y="8742"/>
                </a:cubicBezTo>
                <a:cubicBezTo>
                  <a:pt x="13265" y="9064"/>
                  <a:pt x="12697" y="9887"/>
                  <a:pt x="12697" y="10795"/>
                </a:cubicBezTo>
                <a:cubicBezTo>
                  <a:pt x="12697" y="11704"/>
                  <a:pt x="13265" y="12536"/>
                  <a:pt x="14116" y="12848"/>
                </a:cubicBezTo>
                <a:cubicBezTo>
                  <a:pt x="15422" y="13350"/>
                  <a:pt x="16538" y="14220"/>
                  <a:pt x="17342" y="15365"/>
                </a:cubicBezTo>
                <a:cubicBezTo>
                  <a:pt x="17863" y="16112"/>
                  <a:pt x="18232" y="16936"/>
                  <a:pt x="18430" y="17806"/>
                </a:cubicBezTo>
                <a:lnTo>
                  <a:pt x="16538" y="17806"/>
                </a:lnTo>
                <a:lnTo>
                  <a:pt x="13038" y="14542"/>
                </a:lnTo>
                <a:cubicBezTo>
                  <a:pt x="12442" y="13927"/>
                  <a:pt x="11656" y="13586"/>
                  <a:pt x="10814" y="13586"/>
                </a:cubicBezTo>
                <a:lnTo>
                  <a:pt x="10805" y="13586"/>
                </a:lnTo>
                <a:cubicBezTo>
                  <a:pt x="9963" y="13586"/>
                  <a:pt x="9177" y="13927"/>
                  <a:pt x="8591" y="14542"/>
                </a:cubicBezTo>
                <a:lnTo>
                  <a:pt x="5071" y="17806"/>
                </a:lnTo>
                <a:lnTo>
                  <a:pt x="3170" y="17806"/>
                </a:lnTo>
                <a:cubicBezTo>
                  <a:pt x="3368" y="16936"/>
                  <a:pt x="3737" y="16112"/>
                  <a:pt x="4258" y="15365"/>
                </a:cubicBezTo>
                <a:cubicBezTo>
                  <a:pt x="5062" y="14220"/>
                  <a:pt x="6178" y="13350"/>
                  <a:pt x="7484" y="12848"/>
                </a:cubicBezTo>
                <a:cubicBezTo>
                  <a:pt x="8335" y="12536"/>
                  <a:pt x="8903" y="11704"/>
                  <a:pt x="8903" y="10795"/>
                </a:cubicBezTo>
                <a:close/>
                <a:moveTo>
                  <a:pt x="1268" y="1892"/>
                </a:moveTo>
                <a:cubicBezTo>
                  <a:pt x="1268" y="1542"/>
                  <a:pt x="1552" y="1258"/>
                  <a:pt x="1902" y="1258"/>
                </a:cubicBezTo>
                <a:lnTo>
                  <a:pt x="19708" y="1258"/>
                </a:lnTo>
                <a:cubicBezTo>
                  <a:pt x="20048" y="1258"/>
                  <a:pt x="20332" y="1542"/>
                  <a:pt x="20332" y="1892"/>
                </a:cubicBezTo>
                <a:cubicBezTo>
                  <a:pt x="20332" y="2242"/>
                  <a:pt x="20048" y="2526"/>
                  <a:pt x="19708" y="2526"/>
                </a:cubicBezTo>
                <a:lnTo>
                  <a:pt x="1902" y="2526"/>
                </a:lnTo>
                <a:cubicBezTo>
                  <a:pt x="1552" y="2526"/>
                  <a:pt x="1268" y="2242"/>
                  <a:pt x="1268" y="1892"/>
                </a:cubicBezTo>
                <a:close/>
                <a:moveTo>
                  <a:pt x="6926" y="17806"/>
                </a:moveTo>
                <a:lnTo>
                  <a:pt x="9461" y="15460"/>
                </a:lnTo>
                <a:cubicBezTo>
                  <a:pt x="9471" y="15441"/>
                  <a:pt x="9480" y="15431"/>
                  <a:pt x="9490" y="15422"/>
                </a:cubicBezTo>
                <a:cubicBezTo>
                  <a:pt x="9840" y="15053"/>
                  <a:pt x="10313" y="14845"/>
                  <a:pt x="10805" y="14845"/>
                </a:cubicBezTo>
                <a:lnTo>
                  <a:pt x="10814" y="14845"/>
                </a:lnTo>
                <a:cubicBezTo>
                  <a:pt x="11306" y="14845"/>
                  <a:pt x="11779" y="15053"/>
                  <a:pt x="12129" y="15431"/>
                </a:cubicBezTo>
                <a:cubicBezTo>
                  <a:pt x="12139" y="15441"/>
                  <a:pt x="12148" y="15450"/>
                  <a:pt x="12158" y="15460"/>
                </a:cubicBezTo>
                <a:lnTo>
                  <a:pt x="14674" y="17806"/>
                </a:lnTo>
                <a:lnTo>
                  <a:pt x="6926" y="17806"/>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594" name="Google Shape;6594;p45"/>
          <p:cNvSpPr/>
          <p:nvPr/>
        </p:nvSpPr>
        <p:spPr>
          <a:xfrm>
            <a:off x="19215594" y="8573820"/>
            <a:ext cx="1183864" cy="1183175"/>
          </a:xfrm>
          <a:custGeom>
            <a:rect b="b" l="l" r="r" t="t"/>
            <a:pathLst>
              <a:path extrusionOk="0" h="21600" w="21563">
                <a:moveTo>
                  <a:pt x="16934" y="14384"/>
                </a:moveTo>
                <a:lnTo>
                  <a:pt x="10738" y="14384"/>
                </a:lnTo>
                <a:cubicBezTo>
                  <a:pt x="10389" y="14384"/>
                  <a:pt x="10106" y="14668"/>
                  <a:pt x="10106" y="15018"/>
                </a:cubicBezTo>
                <a:cubicBezTo>
                  <a:pt x="10106" y="15368"/>
                  <a:pt x="10389" y="15651"/>
                  <a:pt x="10738" y="15651"/>
                </a:cubicBezTo>
                <a:lnTo>
                  <a:pt x="16934" y="15651"/>
                </a:lnTo>
                <a:cubicBezTo>
                  <a:pt x="17284" y="15651"/>
                  <a:pt x="17567" y="15368"/>
                  <a:pt x="17567" y="15018"/>
                </a:cubicBezTo>
                <a:cubicBezTo>
                  <a:pt x="17567" y="14668"/>
                  <a:pt x="17284" y="14384"/>
                  <a:pt x="16934" y="14384"/>
                </a:cubicBezTo>
                <a:close/>
                <a:moveTo>
                  <a:pt x="16934" y="11859"/>
                </a:moveTo>
                <a:lnTo>
                  <a:pt x="10738" y="11859"/>
                </a:lnTo>
                <a:cubicBezTo>
                  <a:pt x="10389" y="11859"/>
                  <a:pt x="10106" y="12143"/>
                  <a:pt x="10106" y="12493"/>
                </a:cubicBezTo>
                <a:cubicBezTo>
                  <a:pt x="10106" y="12843"/>
                  <a:pt x="10389" y="13126"/>
                  <a:pt x="10738" y="13126"/>
                </a:cubicBezTo>
                <a:lnTo>
                  <a:pt x="16934" y="13126"/>
                </a:lnTo>
                <a:cubicBezTo>
                  <a:pt x="17284" y="13126"/>
                  <a:pt x="17567" y="12843"/>
                  <a:pt x="17567" y="12493"/>
                </a:cubicBezTo>
                <a:cubicBezTo>
                  <a:pt x="17567" y="12143"/>
                  <a:pt x="17284" y="11859"/>
                  <a:pt x="16934" y="11859"/>
                </a:cubicBezTo>
                <a:close/>
                <a:moveTo>
                  <a:pt x="10738" y="10592"/>
                </a:moveTo>
                <a:lnTo>
                  <a:pt x="13137" y="10592"/>
                </a:lnTo>
                <a:cubicBezTo>
                  <a:pt x="13487" y="10592"/>
                  <a:pt x="13770" y="10308"/>
                  <a:pt x="13770" y="9958"/>
                </a:cubicBezTo>
                <a:cubicBezTo>
                  <a:pt x="13770" y="9608"/>
                  <a:pt x="13487" y="9325"/>
                  <a:pt x="13137" y="9325"/>
                </a:cubicBezTo>
                <a:lnTo>
                  <a:pt x="10738" y="9325"/>
                </a:lnTo>
                <a:cubicBezTo>
                  <a:pt x="10389" y="9325"/>
                  <a:pt x="10106" y="9608"/>
                  <a:pt x="10106" y="9958"/>
                </a:cubicBezTo>
                <a:cubicBezTo>
                  <a:pt x="10106" y="10308"/>
                  <a:pt x="10389" y="10592"/>
                  <a:pt x="10738" y="10592"/>
                </a:cubicBezTo>
                <a:close/>
                <a:moveTo>
                  <a:pt x="19579" y="17770"/>
                </a:moveTo>
                <a:cubicBezTo>
                  <a:pt x="20844" y="16361"/>
                  <a:pt x="21553" y="14554"/>
                  <a:pt x="21562" y="12654"/>
                </a:cubicBezTo>
                <a:cubicBezTo>
                  <a:pt x="21581" y="10582"/>
                  <a:pt x="20778" y="8625"/>
                  <a:pt x="19314" y="7150"/>
                </a:cubicBezTo>
                <a:cubicBezTo>
                  <a:pt x="18115" y="5930"/>
                  <a:pt x="16585" y="5173"/>
                  <a:pt x="14932" y="4937"/>
                </a:cubicBezTo>
                <a:cubicBezTo>
                  <a:pt x="14545" y="3934"/>
                  <a:pt x="13950" y="3026"/>
                  <a:pt x="13166" y="2251"/>
                </a:cubicBezTo>
                <a:cubicBezTo>
                  <a:pt x="11711" y="804"/>
                  <a:pt x="9785" y="0"/>
                  <a:pt x="7726" y="0"/>
                </a:cubicBezTo>
                <a:cubicBezTo>
                  <a:pt x="5657" y="0"/>
                  <a:pt x="3712" y="813"/>
                  <a:pt x="2248" y="2298"/>
                </a:cubicBezTo>
                <a:cubicBezTo>
                  <a:pt x="784" y="3773"/>
                  <a:pt x="-19" y="5731"/>
                  <a:pt x="0" y="7802"/>
                </a:cubicBezTo>
                <a:cubicBezTo>
                  <a:pt x="9" y="9703"/>
                  <a:pt x="718" y="11509"/>
                  <a:pt x="1983" y="12918"/>
                </a:cubicBezTo>
                <a:lnTo>
                  <a:pt x="1719" y="15585"/>
                </a:lnTo>
                <a:cubicBezTo>
                  <a:pt x="1681" y="15982"/>
                  <a:pt x="1860" y="16361"/>
                  <a:pt x="2191" y="16578"/>
                </a:cubicBezTo>
                <a:cubicBezTo>
                  <a:pt x="2371" y="16692"/>
                  <a:pt x="2569" y="16749"/>
                  <a:pt x="2767" y="16749"/>
                </a:cubicBezTo>
                <a:cubicBezTo>
                  <a:pt x="2947" y="16749"/>
                  <a:pt x="3126" y="16701"/>
                  <a:pt x="3287" y="16616"/>
                </a:cubicBezTo>
                <a:lnTo>
                  <a:pt x="5761" y="15226"/>
                </a:lnTo>
                <a:cubicBezTo>
                  <a:pt x="6044" y="15302"/>
                  <a:pt x="6337" y="15368"/>
                  <a:pt x="6630" y="15406"/>
                </a:cubicBezTo>
                <a:cubicBezTo>
                  <a:pt x="6998" y="16342"/>
                  <a:pt x="7546" y="17202"/>
                  <a:pt x="8264" y="17950"/>
                </a:cubicBezTo>
                <a:cubicBezTo>
                  <a:pt x="9662" y="19415"/>
                  <a:pt x="11551" y="20267"/>
                  <a:pt x="13572" y="20333"/>
                </a:cubicBezTo>
                <a:cubicBezTo>
                  <a:pt x="14327" y="20352"/>
                  <a:pt x="15083" y="20276"/>
                  <a:pt x="15810" y="20077"/>
                </a:cubicBezTo>
                <a:lnTo>
                  <a:pt x="18275" y="21468"/>
                </a:lnTo>
                <a:cubicBezTo>
                  <a:pt x="18436" y="21553"/>
                  <a:pt x="18615" y="21600"/>
                  <a:pt x="18795" y="21600"/>
                </a:cubicBezTo>
                <a:cubicBezTo>
                  <a:pt x="18993" y="21600"/>
                  <a:pt x="19191" y="21543"/>
                  <a:pt x="19371" y="21430"/>
                </a:cubicBezTo>
                <a:cubicBezTo>
                  <a:pt x="19702" y="21212"/>
                  <a:pt x="19881" y="20834"/>
                  <a:pt x="19843" y="20437"/>
                </a:cubicBezTo>
                <a:lnTo>
                  <a:pt x="19579" y="17770"/>
                </a:lnTo>
                <a:close/>
                <a:moveTo>
                  <a:pt x="18294" y="17609"/>
                </a:moveTo>
                <a:lnTo>
                  <a:pt x="18540" y="20163"/>
                </a:lnTo>
                <a:lnTo>
                  <a:pt x="16198" y="18848"/>
                </a:lnTo>
                <a:cubicBezTo>
                  <a:pt x="16103" y="18791"/>
                  <a:pt x="15990" y="18772"/>
                  <a:pt x="15886" y="18772"/>
                </a:cubicBezTo>
                <a:cubicBezTo>
                  <a:pt x="15829" y="18772"/>
                  <a:pt x="15763" y="18772"/>
                  <a:pt x="15706" y="18791"/>
                </a:cubicBezTo>
                <a:cubicBezTo>
                  <a:pt x="15026" y="18999"/>
                  <a:pt x="14327" y="19094"/>
                  <a:pt x="13619" y="19065"/>
                </a:cubicBezTo>
                <a:cubicBezTo>
                  <a:pt x="11929" y="19009"/>
                  <a:pt x="10351" y="18299"/>
                  <a:pt x="9171" y="17070"/>
                </a:cubicBezTo>
                <a:cubicBezTo>
                  <a:pt x="8000" y="15841"/>
                  <a:pt x="7357" y="14233"/>
                  <a:pt x="7367" y="12540"/>
                </a:cubicBezTo>
                <a:cubicBezTo>
                  <a:pt x="7386" y="10819"/>
                  <a:pt x="8066" y="9211"/>
                  <a:pt x="9284" y="8001"/>
                </a:cubicBezTo>
                <a:cubicBezTo>
                  <a:pt x="10502" y="6790"/>
                  <a:pt x="12117" y="6119"/>
                  <a:pt x="13836" y="6119"/>
                </a:cubicBezTo>
                <a:cubicBezTo>
                  <a:pt x="15565" y="6119"/>
                  <a:pt x="17199" y="6800"/>
                  <a:pt x="18417" y="8039"/>
                </a:cubicBezTo>
                <a:cubicBezTo>
                  <a:pt x="19645" y="9277"/>
                  <a:pt x="20315" y="10913"/>
                  <a:pt x="20297" y="12644"/>
                </a:cubicBezTo>
                <a:cubicBezTo>
                  <a:pt x="20287" y="14318"/>
                  <a:pt x="19635" y="15907"/>
                  <a:pt x="18474" y="17108"/>
                </a:cubicBezTo>
                <a:cubicBezTo>
                  <a:pt x="18341" y="17240"/>
                  <a:pt x="18275" y="17429"/>
                  <a:pt x="18294" y="17609"/>
                </a:cubicBezTo>
                <a:close/>
                <a:moveTo>
                  <a:pt x="5364" y="13996"/>
                </a:moveTo>
                <a:lnTo>
                  <a:pt x="3022" y="15311"/>
                </a:lnTo>
                <a:lnTo>
                  <a:pt x="3268" y="12758"/>
                </a:lnTo>
                <a:cubicBezTo>
                  <a:pt x="3287" y="12578"/>
                  <a:pt x="3221" y="12389"/>
                  <a:pt x="3088" y="12256"/>
                </a:cubicBezTo>
                <a:cubicBezTo>
                  <a:pt x="1927" y="11055"/>
                  <a:pt x="1275" y="9467"/>
                  <a:pt x="1265" y="7793"/>
                </a:cubicBezTo>
                <a:cubicBezTo>
                  <a:pt x="1247" y="6062"/>
                  <a:pt x="1917" y="4426"/>
                  <a:pt x="3145" y="3187"/>
                </a:cubicBezTo>
                <a:cubicBezTo>
                  <a:pt x="4363" y="1948"/>
                  <a:pt x="5997" y="1267"/>
                  <a:pt x="7726" y="1267"/>
                </a:cubicBezTo>
                <a:cubicBezTo>
                  <a:pt x="9445" y="1267"/>
                  <a:pt x="11060" y="1939"/>
                  <a:pt x="12278" y="3149"/>
                </a:cubicBezTo>
                <a:cubicBezTo>
                  <a:pt x="12788" y="3660"/>
                  <a:pt x="13213" y="4237"/>
                  <a:pt x="13525" y="4861"/>
                </a:cubicBezTo>
                <a:cubicBezTo>
                  <a:pt x="11589" y="4937"/>
                  <a:pt x="9775" y="5731"/>
                  <a:pt x="8396" y="7102"/>
                </a:cubicBezTo>
                <a:cubicBezTo>
                  <a:pt x="6932" y="8549"/>
                  <a:pt x="6120" y="10478"/>
                  <a:pt x="6111" y="12531"/>
                </a:cubicBezTo>
                <a:cubicBezTo>
                  <a:pt x="6101" y="13041"/>
                  <a:pt x="6148" y="13552"/>
                  <a:pt x="6243" y="14044"/>
                </a:cubicBezTo>
                <a:cubicBezTo>
                  <a:pt x="6111" y="14015"/>
                  <a:pt x="5988" y="13978"/>
                  <a:pt x="5856" y="13940"/>
                </a:cubicBezTo>
                <a:cubicBezTo>
                  <a:pt x="5695" y="13892"/>
                  <a:pt x="5516" y="13911"/>
                  <a:pt x="5364" y="13996"/>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595" name="Google Shape;6595;p45"/>
          <p:cNvSpPr/>
          <p:nvPr/>
        </p:nvSpPr>
        <p:spPr>
          <a:xfrm>
            <a:off x="17522361" y="8573820"/>
            <a:ext cx="1185359" cy="1183175"/>
          </a:xfrm>
          <a:custGeom>
            <a:rect b="b" l="l" r="r" t="t"/>
            <a:pathLst>
              <a:path extrusionOk="0" h="21600" w="21491">
                <a:moveTo>
                  <a:pt x="11822" y="13372"/>
                </a:moveTo>
                <a:cubicBezTo>
                  <a:pt x="11822" y="13022"/>
                  <a:pt x="11539" y="12739"/>
                  <a:pt x="11191" y="12739"/>
                </a:cubicBezTo>
                <a:lnTo>
                  <a:pt x="10297" y="12739"/>
                </a:lnTo>
                <a:cubicBezTo>
                  <a:pt x="9949" y="12739"/>
                  <a:pt x="9666" y="13022"/>
                  <a:pt x="9666" y="13372"/>
                </a:cubicBezTo>
                <a:cubicBezTo>
                  <a:pt x="9666" y="13722"/>
                  <a:pt x="9949" y="14006"/>
                  <a:pt x="10297" y="14006"/>
                </a:cubicBezTo>
                <a:lnTo>
                  <a:pt x="10560" y="14006"/>
                </a:lnTo>
                <a:lnTo>
                  <a:pt x="10560" y="17590"/>
                </a:lnTo>
                <a:cubicBezTo>
                  <a:pt x="10560" y="17940"/>
                  <a:pt x="10843" y="18224"/>
                  <a:pt x="11191" y="18224"/>
                </a:cubicBezTo>
                <a:cubicBezTo>
                  <a:pt x="11539" y="18224"/>
                  <a:pt x="11822" y="17940"/>
                  <a:pt x="11822" y="17590"/>
                </a:cubicBezTo>
                <a:lnTo>
                  <a:pt x="11822" y="13372"/>
                </a:lnTo>
                <a:close/>
                <a:moveTo>
                  <a:pt x="21318" y="482"/>
                </a:moveTo>
                <a:cubicBezTo>
                  <a:pt x="21120" y="180"/>
                  <a:pt x="20800" y="0"/>
                  <a:pt x="20443" y="0"/>
                </a:cubicBezTo>
                <a:lnTo>
                  <a:pt x="15059" y="0"/>
                </a:lnTo>
                <a:cubicBezTo>
                  <a:pt x="14645" y="0"/>
                  <a:pt x="14269" y="255"/>
                  <a:pt x="14099" y="634"/>
                </a:cubicBezTo>
                <a:lnTo>
                  <a:pt x="10749" y="8351"/>
                </a:lnTo>
                <a:lnTo>
                  <a:pt x="7389" y="634"/>
                </a:lnTo>
                <a:cubicBezTo>
                  <a:pt x="7229" y="255"/>
                  <a:pt x="6852" y="0"/>
                  <a:pt x="6429" y="0"/>
                </a:cubicBezTo>
                <a:lnTo>
                  <a:pt x="1055" y="0"/>
                </a:lnTo>
                <a:cubicBezTo>
                  <a:pt x="697" y="0"/>
                  <a:pt x="368" y="180"/>
                  <a:pt x="170" y="482"/>
                </a:cubicBezTo>
                <a:cubicBezTo>
                  <a:pt x="-18" y="785"/>
                  <a:pt x="-56" y="1154"/>
                  <a:pt x="85" y="1485"/>
                </a:cubicBezTo>
                <a:lnTo>
                  <a:pt x="5139" y="13108"/>
                </a:lnTo>
                <a:cubicBezTo>
                  <a:pt x="4829" y="13836"/>
                  <a:pt x="4659" y="14640"/>
                  <a:pt x="4659" y="15481"/>
                </a:cubicBezTo>
                <a:cubicBezTo>
                  <a:pt x="4659" y="18857"/>
                  <a:pt x="7389" y="21600"/>
                  <a:pt x="10749" y="21600"/>
                </a:cubicBezTo>
                <a:cubicBezTo>
                  <a:pt x="14099" y="21600"/>
                  <a:pt x="16829" y="18857"/>
                  <a:pt x="16829" y="15481"/>
                </a:cubicBezTo>
                <a:cubicBezTo>
                  <a:pt x="16829" y="14640"/>
                  <a:pt x="16659" y="13836"/>
                  <a:pt x="16349" y="13108"/>
                </a:cubicBezTo>
                <a:lnTo>
                  <a:pt x="21403" y="1485"/>
                </a:lnTo>
                <a:cubicBezTo>
                  <a:pt x="21544" y="1154"/>
                  <a:pt x="21516" y="775"/>
                  <a:pt x="21318" y="482"/>
                </a:cubicBezTo>
                <a:close/>
                <a:moveTo>
                  <a:pt x="15200" y="1267"/>
                </a:moveTo>
                <a:lnTo>
                  <a:pt x="16970" y="1267"/>
                </a:lnTo>
                <a:lnTo>
                  <a:pt x="13224" y="9902"/>
                </a:lnTo>
                <a:cubicBezTo>
                  <a:pt x="12735" y="9675"/>
                  <a:pt x="12198" y="9514"/>
                  <a:pt x="11652" y="9438"/>
                </a:cubicBezTo>
                <a:lnTo>
                  <a:pt x="15200" y="1267"/>
                </a:lnTo>
                <a:close/>
                <a:moveTo>
                  <a:pt x="10749" y="20333"/>
                </a:moveTo>
                <a:cubicBezTo>
                  <a:pt x="8085" y="20333"/>
                  <a:pt x="5920" y="18158"/>
                  <a:pt x="5920" y="15481"/>
                </a:cubicBezTo>
                <a:cubicBezTo>
                  <a:pt x="5920" y="12805"/>
                  <a:pt x="8085" y="10630"/>
                  <a:pt x="10749" y="10630"/>
                </a:cubicBezTo>
                <a:cubicBezTo>
                  <a:pt x="13412" y="10630"/>
                  <a:pt x="15577" y="12805"/>
                  <a:pt x="15577" y="15481"/>
                </a:cubicBezTo>
                <a:cubicBezTo>
                  <a:pt x="15577" y="18158"/>
                  <a:pt x="13412" y="20333"/>
                  <a:pt x="10749" y="20333"/>
                </a:cubicBezTo>
                <a:close/>
                <a:moveTo>
                  <a:pt x="9845" y="9438"/>
                </a:moveTo>
                <a:cubicBezTo>
                  <a:pt x="9290" y="9514"/>
                  <a:pt x="8763" y="9675"/>
                  <a:pt x="8264" y="9902"/>
                </a:cubicBezTo>
                <a:lnTo>
                  <a:pt x="4518" y="1267"/>
                </a:lnTo>
                <a:lnTo>
                  <a:pt x="6297" y="1267"/>
                </a:lnTo>
                <a:lnTo>
                  <a:pt x="9845" y="9438"/>
                </a:lnTo>
                <a:close/>
                <a:moveTo>
                  <a:pt x="1375" y="1267"/>
                </a:moveTo>
                <a:lnTo>
                  <a:pt x="3144" y="1267"/>
                </a:lnTo>
                <a:lnTo>
                  <a:pt x="7172" y="10535"/>
                </a:lnTo>
                <a:cubicBezTo>
                  <a:pt x="6702" y="10876"/>
                  <a:pt x="6278" y="11292"/>
                  <a:pt x="5930" y="11755"/>
                </a:cubicBezTo>
                <a:lnTo>
                  <a:pt x="1375" y="1267"/>
                </a:lnTo>
                <a:close/>
                <a:moveTo>
                  <a:pt x="15568" y="11755"/>
                </a:moveTo>
                <a:cubicBezTo>
                  <a:pt x="15210" y="11292"/>
                  <a:pt x="14786" y="10876"/>
                  <a:pt x="14316" y="10535"/>
                </a:cubicBezTo>
                <a:lnTo>
                  <a:pt x="18344" y="1267"/>
                </a:lnTo>
                <a:lnTo>
                  <a:pt x="20123" y="1267"/>
                </a:lnTo>
                <a:lnTo>
                  <a:pt x="15568" y="11755"/>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596" name="Google Shape;6596;p45"/>
          <p:cNvSpPr/>
          <p:nvPr/>
        </p:nvSpPr>
        <p:spPr>
          <a:xfrm>
            <a:off x="15830969" y="8573820"/>
            <a:ext cx="1183175" cy="1183175"/>
          </a:xfrm>
          <a:custGeom>
            <a:rect b="b" l="l" r="r" t="t"/>
            <a:pathLst>
              <a:path extrusionOk="0" h="21600" w="21600">
                <a:moveTo>
                  <a:pt x="12020" y="13543"/>
                </a:moveTo>
                <a:lnTo>
                  <a:pt x="12020" y="8057"/>
                </a:lnTo>
                <a:cubicBezTo>
                  <a:pt x="12020" y="7708"/>
                  <a:pt x="11736" y="7424"/>
                  <a:pt x="11386" y="7424"/>
                </a:cubicBezTo>
                <a:lnTo>
                  <a:pt x="10214" y="7424"/>
                </a:lnTo>
                <a:cubicBezTo>
                  <a:pt x="9864" y="7424"/>
                  <a:pt x="9580" y="7708"/>
                  <a:pt x="9580" y="8057"/>
                </a:cubicBezTo>
                <a:cubicBezTo>
                  <a:pt x="9580" y="8407"/>
                  <a:pt x="9864" y="8691"/>
                  <a:pt x="10214" y="8691"/>
                </a:cubicBezTo>
                <a:lnTo>
                  <a:pt x="10753" y="8691"/>
                </a:lnTo>
                <a:lnTo>
                  <a:pt x="10753" y="13543"/>
                </a:lnTo>
                <a:cubicBezTo>
                  <a:pt x="10753" y="13892"/>
                  <a:pt x="11036" y="14176"/>
                  <a:pt x="11386" y="14176"/>
                </a:cubicBezTo>
                <a:cubicBezTo>
                  <a:pt x="11736" y="14176"/>
                  <a:pt x="12020" y="13892"/>
                  <a:pt x="12020" y="13543"/>
                </a:cubicBezTo>
                <a:close/>
                <a:moveTo>
                  <a:pt x="18432" y="3168"/>
                </a:moveTo>
                <a:cubicBezTo>
                  <a:pt x="16399" y="1125"/>
                  <a:pt x="13684" y="0"/>
                  <a:pt x="10800" y="0"/>
                </a:cubicBezTo>
                <a:cubicBezTo>
                  <a:pt x="7916" y="0"/>
                  <a:pt x="5201" y="1125"/>
                  <a:pt x="3168" y="3168"/>
                </a:cubicBezTo>
                <a:cubicBezTo>
                  <a:pt x="1125" y="5211"/>
                  <a:pt x="0" y="7916"/>
                  <a:pt x="0" y="10800"/>
                </a:cubicBezTo>
                <a:cubicBezTo>
                  <a:pt x="0" y="13684"/>
                  <a:pt x="1125" y="16399"/>
                  <a:pt x="3168" y="18432"/>
                </a:cubicBezTo>
                <a:cubicBezTo>
                  <a:pt x="5201" y="20475"/>
                  <a:pt x="7916" y="21600"/>
                  <a:pt x="10800" y="21600"/>
                </a:cubicBezTo>
                <a:cubicBezTo>
                  <a:pt x="13684" y="21600"/>
                  <a:pt x="16399" y="20475"/>
                  <a:pt x="18432" y="18432"/>
                </a:cubicBezTo>
                <a:cubicBezTo>
                  <a:pt x="20475" y="16399"/>
                  <a:pt x="21600" y="13684"/>
                  <a:pt x="21600" y="10800"/>
                </a:cubicBezTo>
                <a:cubicBezTo>
                  <a:pt x="21600" y="7916"/>
                  <a:pt x="20475" y="5211"/>
                  <a:pt x="18432" y="3168"/>
                </a:cubicBezTo>
                <a:close/>
                <a:moveTo>
                  <a:pt x="10800" y="16465"/>
                </a:moveTo>
                <a:cubicBezTo>
                  <a:pt x="7679" y="16465"/>
                  <a:pt x="5135" y="13921"/>
                  <a:pt x="5135" y="10800"/>
                </a:cubicBezTo>
                <a:cubicBezTo>
                  <a:pt x="5135" y="7679"/>
                  <a:pt x="7679" y="5145"/>
                  <a:pt x="10800" y="5145"/>
                </a:cubicBezTo>
                <a:cubicBezTo>
                  <a:pt x="13921" y="5145"/>
                  <a:pt x="16455" y="7679"/>
                  <a:pt x="16455" y="10800"/>
                </a:cubicBezTo>
                <a:cubicBezTo>
                  <a:pt x="16455" y="13921"/>
                  <a:pt x="13921" y="16465"/>
                  <a:pt x="10800" y="16465"/>
                </a:cubicBezTo>
                <a:close/>
                <a:moveTo>
                  <a:pt x="11434" y="3906"/>
                </a:moveTo>
                <a:lnTo>
                  <a:pt x="11434" y="1296"/>
                </a:lnTo>
                <a:cubicBezTo>
                  <a:pt x="12691" y="1371"/>
                  <a:pt x="13902" y="1702"/>
                  <a:pt x="15008" y="2241"/>
                </a:cubicBezTo>
                <a:lnTo>
                  <a:pt x="13703" y="4511"/>
                </a:lnTo>
                <a:cubicBezTo>
                  <a:pt x="12994" y="4189"/>
                  <a:pt x="12237" y="3981"/>
                  <a:pt x="11434" y="3906"/>
                </a:cubicBezTo>
                <a:close/>
                <a:moveTo>
                  <a:pt x="10166" y="3906"/>
                </a:moveTo>
                <a:cubicBezTo>
                  <a:pt x="9363" y="3981"/>
                  <a:pt x="8596" y="4189"/>
                  <a:pt x="7897" y="4511"/>
                </a:cubicBezTo>
                <a:lnTo>
                  <a:pt x="6592" y="2241"/>
                </a:lnTo>
                <a:cubicBezTo>
                  <a:pt x="7698" y="1702"/>
                  <a:pt x="8909" y="1371"/>
                  <a:pt x="10166" y="1296"/>
                </a:cubicBezTo>
                <a:lnTo>
                  <a:pt x="10166" y="3906"/>
                </a:lnTo>
                <a:close/>
                <a:moveTo>
                  <a:pt x="3906" y="10166"/>
                </a:moveTo>
                <a:lnTo>
                  <a:pt x="1286" y="10166"/>
                </a:lnTo>
                <a:cubicBezTo>
                  <a:pt x="1371" y="8909"/>
                  <a:pt x="1693" y="7698"/>
                  <a:pt x="2241" y="6592"/>
                </a:cubicBezTo>
                <a:lnTo>
                  <a:pt x="4511" y="7906"/>
                </a:lnTo>
                <a:cubicBezTo>
                  <a:pt x="4189" y="8606"/>
                  <a:pt x="3981" y="9363"/>
                  <a:pt x="3906" y="10166"/>
                </a:cubicBezTo>
                <a:close/>
                <a:moveTo>
                  <a:pt x="3906" y="11434"/>
                </a:moveTo>
                <a:cubicBezTo>
                  <a:pt x="3981" y="12237"/>
                  <a:pt x="4189" y="13004"/>
                  <a:pt x="4511" y="13703"/>
                </a:cubicBezTo>
                <a:lnTo>
                  <a:pt x="2241" y="15008"/>
                </a:lnTo>
                <a:cubicBezTo>
                  <a:pt x="1693" y="13902"/>
                  <a:pt x="1371" y="12691"/>
                  <a:pt x="1286" y="11434"/>
                </a:cubicBezTo>
                <a:lnTo>
                  <a:pt x="3906" y="11434"/>
                </a:lnTo>
                <a:close/>
                <a:moveTo>
                  <a:pt x="10166" y="17694"/>
                </a:moveTo>
                <a:lnTo>
                  <a:pt x="10166" y="20314"/>
                </a:lnTo>
                <a:cubicBezTo>
                  <a:pt x="8909" y="20229"/>
                  <a:pt x="7698" y="19907"/>
                  <a:pt x="6592" y="19359"/>
                </a:cubicBezTo>
                <a:lnTo>
                  <a:pt x="7897" y="17089"/>
                </a:lnTo>
                <a:cubicBezTo>
                  <a:pt x="8596" y="17411"/>
                  <a:pt x="9363" y="17628"/>
                  <a:pt x="10166" y="17694"/>
                </a:cubicBezTo>
                <a:close/>
                <a:moveTo>
                  <a:pt x="11434" y="17694"/>
                </a:moveTo>
                <a:cubicBezTo>
                  <a:pt x="12237" y="17628"/>
                  <a:pt x="12994" y="17411"/>
                  <a:pt x="13703" y="17089"/>
                </a:cubicBezTo>
                <a:lnTo>
                  <a:pt x="15008" y="19359"/>
                </a:lnTo>
                <a:cubicBezTo>
                  <a:pt x="13902" y="19907"/>
                  <a:pt x="12691" y="20229"/>
                  <a:pt x="11434" y="20314"/>
                </a:cubicBezTo>
                <a:lnTo>
                  <a:pt x="11434" y="17694"/>
                </a:lnTo>
                <a:close/>
                <a:moveTo>
                  <a:pt x="17694" y="11434"/>
                </a:moveTo>
                <a:lnTo>
                  <a:pt x="20314" y="11434"/>
                </a:lnTo>
                <a:cubicBezTo>
                  <a:pt x="20229" y="12691"/>
                  <a:pt x="19907" y="13902"/>
                  <a:pt x="19359" y="15008"/>
                </a:cubicBezTo>
                <a:lnTo>
                  <a:pt x="17089" y="13703"/>
                </a:lnTo>
                <a:cubicBezTo>
                  <a:pt x="17411" y="13004"/>
                  <a:pt x="17619" y="12237"/>
                  <a:pt x="17694" y="11434"/>
                </a:cubicBezTo>
                <a:close/>
                <a:moveTo>
                  <a:pt x="17694" y="10166"/>
                </a:moveTo>
                <a:cubicBezTo>
                  <a:pt x="17619" y="9363"/>
                  <a:pt x="17411" y="8606"/>
                  <a:pt x="17089" y="7906"/>
                </a:cubicBezTo>
                <a:lnTo>
                  <a:pt x="19359" y="6592"/>
                </a:lnTo>
                <a:cubicBezTo>
                  <a:pt x="19907" y="7698"/>
                  <a:pt x="20229" y="8909"/>
                  <a:pt x="20314" y="10166"/>
                </a:cubicBezTo>
                <a:lnTo>
                  <a:pt x="17694" y="10166"/>
                </a:lnTo>
                <a:close/>
                <a:moveTo>
                  <a:pt x="16455" y="6809"/>
                </a:moveTo>
                <a:cubicBezTo>
                  <a:pt x="16001" y="6166"/>
                  <a:pt x="15434" y="5599"/>
                  <a:pt x="14791" y="5145"/>
                </a:cubicBezTo>
                <a:lnTo>
                  <a:pt x="16105" y="2875"/>
                </a:lnTo>
                <a:cubicBezTo>
                  <a:pt x="16616" y="3225"/>
                  <a:pt x="17098" y="3613"/>
                  <a:pt x="17543" y="4057"/>
                </a:cubicBezTo>
                <a:cubicBezTo>
                  <a:pt x="17987" y="4502"/>
                  <a:pt x="18375" y="4984"/>
                  <a:pt x="18725" y="5495"/>
                </a:cubicBezTo>
                <a:lnTo>
                  <a:pt x="16455" y="6809"/>
                </a:lnTo>
                <a:close/>
                <a:moveTo>
                  <a:pt x="5495" y="2875"/>
                </a:moveTo>
                <a:lnTo>
                  <a:pt x="6809" y="5145"/>
                </a:lnTo>
                <a:cubicBezTo>
                  <a:pt x="6166" y="5599"/>
                  <a:pt x="5599" y="6166"/>
                  <a:pt x="5145" y="6809"/>
                </a:cubicBezTo>
                <a:lnTo>
                  <a:pt x="2875" y="5495"/>
                </a:lnTo>
                <a:cubicBezTo>
                  <a:pt x="3215" y="4984"/>
                  <a:pt x="3613" y="4502"/>
                  <a:pt x="4057" y="4057"/>
                </a:cubicBezTo>
                <a:cubicBezTo>
                  <a:pt x="4502" y="3613"/>
                  <a:pt x="4984" y="3225"/>
                  <a:pt x="5495" y="2875"/>
                </a:cubicBezTo>
                <a:close/>
                <a:moveTo>
                  <a:pt x="5145" y="14800"/>
                </a:moveTo>
                <a:cubicBezTo>
                  <a:pt x="5599" y="15434"/>
                  <a:pt x="6166" y="16001"/>
                  <a:pt x="6809" y="16455"/>
                </a:cubicBezTo>
                <a:lnTo>
                  <a:pt x="5495" y="18725"/>
                </a:lnTo>
                <a:cubicBezTo>
                  <a:pt x="4984" y="18385"/>
                  <a:pt x="4502" y="17987"/>
                  <a:pt x="4057" y="17543"/>
                </a:cubicBezTo>
                <a:cubicBezTo>
                  <a:pt x="3613" y="17098"/>
                  <a:pt x="3215" y="16616"/>
                  <a:pt x="2875" y="16105"/>
                </a:cubicBezTo>
                <a:lnTo>
                  <a:pt x="5145" y="14800"/>
                </a:lnTo>
                <a:close/>
                <a:moveTo>
                  <a:pt x="16105" y="18725"/>
                </a:moveTo>
                <a:lnTo>
                  <a:pt x="14791" y="16455"/>
                </a:lnTo>
                <a:cubicBezTo>
                  <a:pt x="15434" y="16001"/>
                  <a:pt x="16001" y="15434"/>
                  <a:pt x="16455" y="14800"/>
                </a:cubicBezTo>
                <a:lnTo>
                  <a:pt x="18725" y="16105"/>
                </a:lnTo>
                <a:cubicBezTo>
                  <a:pt x="18375" y="16616"/>
                  <a:pt x="17987" y="17098"/>
                  <a:pt x="17543" y="17543"/>
                </a:cubicBezTo>
                <a:cubicBezTo>
                  <a:pt x="17098" y="17987"/>
                  <a:pt x="16616" y="18385"/>
                  <a:pt x="16105" y="18725"/>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597" name="Google Shape;6597;p45"/>
          <p:cNvSpPr/>
          <p:nvPr/>
        </p:nvSpPr>
        <p:spPr>
          <a:xfrm>
            <a:off x="14138217" y="8572520"/>
            <a:ext cx="1183708" cy="1184475"/>
          </a:xfrm>
          <a:custGeom>
            <a:rect b="b" l="l" r="r" t="t"/>
            <a:pathLst>
              <a:path extrusionOk="0" h="21574" w="21461">
                <a:moveTo>
                  <a:pt x="20831" y="16670"/>
                </a:moveTo>
                <a:lnTo>
                  <a:pt x="19985" y="16670"/>
                </a:lnTo>
                <a:cubicBezTo>
                  <a:pt x="19910" y="16349"/>
                  <a:pt x="19788" y="16056"/>
                  <a:pt x="19619" y="15782"/>
                </a:cubicBezTo>
                <a:lnTo>
                  <a:pt x="20211" y="15187"/>
                </a:lnTo>
                <a:cubicBezTo>
                  <a:pt x="20455" y="14931"/>
                  <a:pt x="20455" y="14535"/>
                  <a:pt x="20211" y="14289"/>
                </a:cubicBezTo>
                <a:cubicBezTo>
                  <a:pt x="19966" y="14043"/>
                  <a:pt x="19572" y="14043"/>
                  <a:pt x="19327" y="14289"/>
                </a:cubicBezTo>
                <a:lnTo>
                  <a:pt x="18726" y="14894"/>
                </a:lnTo>
                <a:cubicBezTo>
                  <a:pt x="18463" y="14724"/>
                  <a:pt x="18162" y="14591"/>
                  <a:pt x="17842" y="14525"/>
                </a:cubicBezTo>
                <a:lnTo>
                  <a:pt x="17842" y="13675"/>
                </a:lnTo>
                <a:cubicBezTo>
                  <a:pt x="17842" y="13325"/>
                  <a:pt x="17560" y="13042"/>
                  <a:pt x="17212" y="13042"/>
                </a:cubicBezTo>
                <a:cubicBezTo>
                  <a:pt x="16865" y="13042"/>
                  <a:pt x="16583" y="13325"/>
                  <a:pt x="16583" y="13675"/>
                </a:cubicBezTo>
                <a:lnTo>
                  <a:pt x="16583" y="14525"/>
                </a:lnTo>
                <a:cubicBezTo>
                  <a:pt x="16272" y="14591"/>
                  <a:pt x="15972" y="14724"/>
                  <a:pt x="15699" y="14894"/>
                </a:cubicBezTo>
                <a:lnTo>
                  <a:pt x="15098" y="14298"/>
                </a:lnTo>
                <a:cubicBezTo>
                  <a:pt x="14853" y="14043"/>
                  <a:pt x="14458" y="14053"/>
                  <a:pt x="14214" y="14298"/>
                </a:cubicBezTo>
                <a:cubicBezTo>
                  <a:pt x="13970" y="14544"/>
                  <a:pt x="13970" y="14941"/>
                  <a:pt x="14214" y="15187"/>
                </a:cubicBezTo>
                <a:lnTo>
                  <a:pt x="14806" y="15791"/>
                </a:lnTo>
                <a:cubicBezTo>
                  <a:pt x="14637" y="16065"/>
                  <a:pt x="14515" y="16358"/>
                  <a:pt x="14440" y="16680"/>
                </a:cubicBezTo>
                <a:lnTo>
                  <a:pt x="13603" y="16680"/>
                </a:lnTo>
                <a:cubicBezTo>
                  <a:pt x="13255" y="16680"/>
                  <a:pt x="12973" y="16963"/>
                  <a:pt x="12973" y="17313"/>
                </a:cubicBezTo>
                <a:cubicBezTo>
                  <a:pt x="12973" y="17662"/>
                  <a:pt x="13255" y="17946"/>
                  <a:pt x="13603" y="17946"/>
                </a:cubicBezTo>
                <a:lnTo>
                  <a:pt x="14449" y="17946"/>
                </a:lnTo>
                <a:cubicBezTo>
                  <a:pt x="14515" y="18257"/>
                  <a:pt x="14637" y="18560"/>
                  <a:pt x="14816" y="18834"/>
                </a:cubicBezTo>
                <a:lnTo>
                  <a:pt x="14214" y="19429"/>
                </a:lnTo>
                <a:cubicBezTo>
                  <a:pt x="13970" y="19684"/>
                  <a:pt x="13970" y="20081"/>
                  <a:pt x="14223" y="20327"/>
                </a:cubicBezTo>
                <a:cubicBezTo>
                  <a:pt x="14346" y="20450"/>
                  <a:pt x="14505" y="20516"/>
                  <a:pt x="14665" y="20516"/>
                </a:cubicBezTo>
                <a:cubicBezTo>
                  <a:pt x="14825" y="20516"/>
                  <a:pt x="14985" y="20450"/>
                  <a:pt x="15107" y="20327"/>
                </a:cubicBezTo>
                <a:lnTo>
                  <a:pt x="15709" y="19722"/>
                </a:lnTo>
                <a:cubicBezTo>
                  <a:pt x="15981" y="19902"/>
                  <a:pt x="16272" y="20024"/>
                  <a:pt x="16592" y="20091"/>
                </a:cubicBezTo>
                <a:lnTo>
                  <a:pt x="16592" y="20941"/>
                </a:lnTo>
                <a:cubicBezTo>
                  <a:pt x="16592" y="21291"/>
                  <a:pt x="16874" y="21574"/>
                  <a:pt x="17222" y="21574"/>
                </a:cubicBezTo>
                <a:cubicBezTo>
                  <a:pt x="17570" y="21574"/>
                  <a:pt x="17852" y="21291"/>
                  <a:pt x="17852" y="20941"/>
                </a:cubicBezTo>
                <a:lnTo>
                  <a:pt x="17852" y="20091"/>
                </a:lnTo>
                <a:cubicBezTo>
                  <a:pt x="18162" y="20024"/>
                  <a:pt x="18463" y="19892"/>
                  <a:pt x="18735" y="19722"/>
                </a:cubicBezTo>
                <a:lnTo>
                  <a:pt x="19327" y="20317"/>
                </a:lnTo>
                <a:cubicBezTo>
                  <a:pt x="19450" y="20440"/>
                  <a:pt x="19619" y="20506"/>
                  <a:pt x="19778" y="20506"/>
                </a:cubicBezTo>
                <a:cubicBezTo>
                  <a:pt x="19938" y="20506"/>
                  <a:pt x="20098" y="20440"/>
                  <a:pt x="20220" y="20317"/>
                </a:cubicBezTo>
                <a:cubicBezTo>
                  <a:pt x="20465" y="20072"/>
                  <a:pt x="20465" y="19675"/>
                  <a:pt x="20220" y="19429"/>
                </a:cubicBezTo>
                <a:lnTo>
                  <a:pt x="19619" y="18824"/>
                </a:lnTo>
                <a:cubicBezTo>
                  <a:pt x="19797" y="18550"/>
                  <a:pt x="19919" y="18257"/>
                  <a:pt x="19985" y="17936"/>
                </a:cubicBezTo>
                <a:lnTo>
                  <a:pt x="20831" y="17936"/>
                </a:lnTo>
                <a:cubicBezTo>
                  <a:pt x="21179" y="17936"/>
                  <a:pt x="21461" y="17653"/>
                  <a:pt x="21461" y="17303"/>
                </a:cubicBezTo>
                <a:cubicBezTo>
                  <a:pt x="21461" y="16954"/>
                  <a:pt x="21179" y="16670"/>
                  <a:pt x="20831" y="16670"/>
                </a:cubicBezTo>
                <a:close/>
                <a:moveTo>
                  <a:pt x="17222" y="18900"/>
                </a:moveTo>
                <a:lnTo>
                  <a:pt x="17212" y="18900"/>
                </a:lnTo>
                <a:cubicBezTo>
                  <a:pt x="16799" y="18900"/>
                  <a:pt x="16395" y="18739"/>
                  <a:pt x="16094" y="18437"/>
                </a:cubicBezTo>
                <a:cubicBezTo>
                  <a:pt x="15803" y="18135"/>
                  <a:pt x="15633" y="17738"/>
                  <a:pt x="15633" y="17313"/>
                </a:cubicBezTo>
                <a:cubicBezTo>
                  <a:pt x="15633" y="16887"/>
                  <a:pt x="15793" y="16481"/>
                  <a:pt x="16094" y="16179"/>
                </a:cubicBezTo>
                <a:cubicBezTo>
                  <a:pt x="16395" y="15886"/>
                  <a:pt x="16789" y="15716"/>
                  <a:pt x="17212" y="15716"/>
                </a:cubicBezTo>
                <a:cubicBezTo>
                  <a:pt x="18087" y="15716"/>
                  <a:pt x="18801" y="16424"/>
                  <a:pt x="18801" y="17303"/>
                </a:cubicBezTo>
                <a:cubicBezTo>
                  <a:pt x="18801" y="17728"/>
                  <a:pt x="18641" y="18135"/>
                  <a:pt x="18340" y="18437"/>
                </a:cubicBezTo>
                <a:cubicBezTo>
                  <a:pt x="18040" y="18730"/>
                  <a:pt x="17645" y="18900"/>
                  <a:pt x="17222" y="18900"/>
                </a:cubicBezTo>
                <a:close/>
                <a:moveTo>
                  <a:pt x="12842" y="12068"/>
                </a:moveTo>
                <a:lnTo>
                  <a:pt x="14045" y="12569"/>
                </a:lnTo>
                <a:cubicBezTo>
                  <a:pt x="14581" y="12796"/>
                  <a:pt x="15192" y="12541"/>
                  <a:pt x="15417" y="12002"/>
                </a:cubicBezTo>
                <a:lnTo>
                  <a:pt x="16009" y="10557"/>
                </a:lnTo>
                <a:cubicBezTo>
                  <a:pt x="16122" y="10292"/>
                  <a:pt x="16122" y="10009"/>
                  <a:pt x="16009" y="9744"/>
                </a:cubicBezTo>
                <a:cubicBezTo>
                  <a:pt x="15906" y="9489"/>
                  <a:pt x="15699" y="9281"/>
                  <a:pt x="15445" y="9177"/>
                </a:cubicBezTo>
                <a:lnTo>
                  <a:pt x="14242" y="8676"/>
                </a:lnTo>
                <a:cubicBezTo>
                  <a:pt x="14280" y="8280"/>
                  <a:pt x="14280" y="7883"/>
                  <a:pt x="14242" y="7495"/>
                </a:cubicBezTo>
                <a:lnTo>
                  <a:pt x="15445" y="6994"/>
                </a:lnTo>
                <a:cubicBezTo>
                  <a:pt x="15981" y="6768"/>
                  <a:pt x="16235" y="6154"/>
                  <a:pt x="16009" y="5615"/>
                </a:cubicBezTo>
                <a:lnTo>
                  <a:pt x="15417" y="4169"/>
                </a:lnTo>
                <a:cubicBezTo>
                  <a:pt x="15304" y="3905"/>
                  <a:pt x="15107" y="3706"/>
                  <a:pt x="14844" y="3602"/>
                </a:cubicBezTo>
                <a:cubicBezTo>
                  <a:pt x="14590" y="3489"/>
                  <a:pt x="14299" y="3489"/>
                  <a:pt x="14045" y="3602"/>
                </a:cubicBezTo>
                <a:lnTo>
                  <a:pt x="12842" y="4103"/>
                </a:lnTo>
                <a:cubicBezTo>
                  <a:pt x="12588" y="3791"/>
                  <a:pt x="12315" y="3517"/>
                  <a:pt x="12005" y="3262"/>
                </a:cubicBezTo>
                <a:lnTo>
                  <a:pt x="12503" y="2053"/>
                </a:lnTo>
                <a:cubicBezTo>
                  <a:pt x="12729" y="1514"/>
                  <a:pt x="12475" y="900"/>
                  <a:pt x="11939" y="673"/>
                </a:cubicBezTo>
                <a:lnTo>
                  <a:pt x="10501" y="78"/>
                </a:lnTo>
                <a:cubicBezTo>
                  <a:pt x="10238" y="-26"/>
                  <a:pt x="9956" y="-26"/>
                  <a:pt x="9693" y="78"/>
                </a:cubicBezTo>
                <a:cubicBezTo>
                  <a:pt x="9439" y="182"/>
                  <a:pt x="9232" y="390"/>
                  <a:pt x="9129" y="645"/>
                </a:cubicBezTo>
                <a:lnTo>
                  <a:pt x="8631" y="1854"/>
                </a:lnTo>
                <a:cubicBezTo>
                  <a:pt x="8236" y="1826"/>
                  <a:pt x="7841" y="1826"/>
                  <a:pt x="7456" y="1864"/>
                </a:cubicBezTo>
                <a:lnTo>
                  <a:pt x="6958" y="654"/>
                </a:lnTo>
                <a:cubicBezTo>
                  <a:pt x="6845" y="390"/>
                  <a:pt x="6647" y="191"/>
                  <a:pt x="6384" y="78"/>
                </a:cubicBezTo>
                <a:cubicBezTo>
                  <a:pt x="6130" y="-26"/>
                  <a:pt x="5848" y="-26"/>
                  <a:pt x="5585" y="78"/>
                </a:cubicBezTo>
                <a:lnTo>
                  <a:pt x="4147" y="683"/>
                </a:lnTo>
                <a:cubicBezTo>
                  <a:pt x="3884" y="787"/>
                  <a:pt x="3687" y="994"/>
                  <a:pt x="3583" y="1250"/>
                </a:cubicBezTo>
                <a:cubicBezTo>
                  <a:pt x="3470" y="1514"/>
                  <a:pt x="3470" y="1798"/>
                  <a:pt x="3583" y="2053"/>
                </a:cubicBezTo>
                <a:lnTo>
                  <a:pt x="4081" y="3262"/>
                </a:lnTo>
                <a:cubicBezTo>
                  <a:pt x="3771" y="3517"/>
                  <a:pt x="3499" y="3801"/>
                  <a:pt x="3245" y="4103"/>
                </a:cubicBezTo>
                <a:lnTo>
                  <a:pt x="2042" y="3602"/>
                </a:lnTo>
                <a:cubicBezTo>
                  <a:pt x="1788" y="3498"/>
                  <a:pt x="1497" y="3498"/>
                  <a:pt x="1243" y="3602"/>
                </a:cubicBezTo>
                <a:cubicBezTo>
                  <a:pt x="980" y="3706"/>
                  <a:pt x="782" y="3914"/>
                  <a:pt x="669" y="4169"/>
                </a:cubicBezTo>
                <a:lnTo>
                  <a:pt x="77" y="5624"/>
                </a:lnTo>
                <a:cubicBezTo>
                  <a:pt x="-139" y="6154"/>
                  <a:pt x="115" y="6777"/>
                  <a:pt x="641" y="6994"/>
                </a:cubicBezTo>
                <a:lnTo>
                  <a:pt x="1854" y="7495"/>
                </a:lnTo>
                <a:cubicBezTo>
                  <a:pt x="1816" y="7892"/>
                  <a:pt x="1816" y="8289"/>
                  <a:pt x="1854" y="8676"/>
                </a:cubicBezTo>
                <a:lnTo>
                  <a:pt x="641" y="9187"/>
                </a:lnTo>
                <a:cubicBezTo>
                  <a:pt x="387" y="9291"/>
                  <a:pt x="190" y="9489"/>
                  <a:pt x="77" y="9754"/>
                </a:cubicBezTo>
                <a:cubicBezTo>
                  <a:pt x="-26" y="10009"/>
                  <a:pt x="-26" y="10302"/>
                  <a:pt x="77" y="10557"/>
                </a:cubicBezTo>
                <a:lnTo>
                  <a:pt x="679" y="12002"/>
                </a:lnTo>
                <a:cubicBezTo>
                  <a:pt x="782" y="12267"/>
                  <a:pt x="989" y="12465"/>
                  <a:pt x="1243" y="12579"/>
                </a:cubicBezTo>
                <a:cubicBezTo>
                  <a:pt x="1506" y="12683"/>
                  <a:pt x="1788" y="12683"/>
                  <a:pt x="2042" y="12579"/>
                </a:cubicBezTo>
                <a:lnTo>
                  <a:pt x="3245" y="12078"/>
                </a:lnTo>
                <a:cubicBezTo>
                  <a:pt x="3499" y="12380"/>
                  <a:pt x="3781" y="12664"/>
                  <a:pt x="4081" y="12909"/>
                </a:cubicBezTo>
                <a:lnTo>
                  <a:pt x="3583" y="14119"/>
                </a:lnTo>
                <a:cubicBezTo>
                  <a:pt x="3480" y="14383"/>
                  <a:pt x="3480" y="14667"/>
                  <a:pt x="3583" y="14931"/>
                </a:cubicBezTo>
                <a:cubicBezTo>
                  <a:pt x="3687" y="15187"/>
                  <a:pt x="3893" y="15385"/>
                  <a:pt x="4147" y="15498"/>
                </a:cubicBezTo>
                <a:lnTo>
                  <a:pt x="5595" y="16094"/>
                </a:lnTo>
                <a:cubicBezTo>
                  <a:pt x="5717" y="16150"/>
                  <a:pt x="5858" y="16179"/>
                  <a:pt x="5989" y="16179"/>
                </a:cubicBezTo>
                <a:cubicBezTo>
                  <a:pt x="6403" y="16179"/>
                  <a:pt x="6788" y="15933"/>
                  <a:pt x="6958" y="15527"/>
                </a:cubicBezTo>
                <a:lnTo>
                  <a:pt x="7456" y="14317"/>
                </a:lnTo>
                <a:cubicBezTo>
                  <a:pt x="7851" y="14355"/>
                  <a:pt x="8245" y="14355"/>
                  <a:pt x="8631" y="14317"/>
                </a:cubicBezTo>
                <a:lnTo>
                  <a:pt x="9129" y="15527"/>
                </a:lnTo>
                <a:cubicBezTo>
                  <a:pt x="9242" y="15782"/>
                  <a:pt x="9439" y="15990"/>
                  <a:pt x="9702" y="16094"/>
                </a:cubicBezTo>
                <a:cubicBezTo>
                  <a:pt x="9956" y="16198"/>
                  <a:pt x="10247" y="16198"/>
                  <a:pt x="10501" y="16094"/>
                </a:cubicBezTo>
                <a:lnTo>
                  <a:pt x="11939" y="15498"/>
                </a:lnTo>
                <a:cubicBezTo>
                  <a:pt x="12475" y="15272"/>
                  <a:pt x="12729" y="14657"/>
                  <a:pt x="12513" y="14119"/>
                </a:cubicBezTo>
                <a:lnTo>
                  <a:pt x="12015" y="12909"/>
                </a:lnTo>
                <a:cubicBezTo>
                  <a:pt x="12315" y="12654"/>
                  <a:pt x="12588" y="12380"/>
                  <a:pt x="12842" y="12068"/>
                </a:cubicBezTo>
                <a:close/>
                <a:moveTo>
                  <a:pt x="11949" y="11171"/>
                </a:moveTo>
                <a:cubicBezTo>
                  <a:pt x="11704" y="11483"/>
                  <a:pt x="11422" y="11766"/>
                  <a:pt x="11112" y="12012"/>
                </a:cubicBezTo>
                <a:cubicBezTo>
                  <a:pt x="10746" y="12305"/>
                  <a:pt x="10614" y="12815"/>
                  <a:pt x="10793" y="13250"/>
                </a:cubicBezTo>
                <a:lnTo>
                  <a:pt x="11272" y="14402"/>
                </a:lnTo>
                <a:lnTo>
                  <a:pt x="10219" y="14846"/>
                </a:lnTo>
                <a:lnTo>
                  <a:pt x="9740" y="13684"/>
                </a:lnTo>
                <a:cubicBezTo>
                  <a:pt x="9561" y="13250"/>
                  <a:pt x="9110" y="12985"/>
                  <a:pt x="8640" y="13042"/>
                </a:cubicBezTo>
                <a:cubicBezTo>
                  <a:pt x="8245" y="13089"/>
                  <a:pt x="7841" y="13089"/>
                  <a:pt x="7456" y="13042"/>
                </a:cubicBezTo>
                <a:cubicBezTo>
                  <a:pt x="6986" y="12985"/>
                  <a:pt x="6535" y="13250"/>
                  <a:pt x="6356" y="13684"/>
                </a:cubicBezTo>
                <a:lnTo>
                  <a:pt x="5877" y="14846"/>
                </a:lnTo>
                <a:lnTo>
                  <a:pt x="4824" y="14412"/>
                </a:lnTo>
                <a:lnTo>
                  <a:pt x="5303" y="13250"/>
                </a:lnTo>
                <a:cubicBezTo>
                  <a:pt x="5482" y="12815"/>
                  <a:pt x="5350" y="12305"/>
                  <a:pt x="4984" y="12012"/>
                </a:cubicBezTo>
                <a:cubicBezTo>
                  <a:pt x="4664" y="11766"/>
                  <a:pt x="4382" y="11483"/>
                  <a:pt x="4138" y="11171"/>
                </a:cubicBezTo>
                <a:cubicBezTo>
                  <a:pt x="3846" y="10802"/>
                  <a:pt x="3348" y="10670"/>
                  <a:pt x="2916" y="10850"/>
                </a:cubicBezTo>
                <a:lnTo>
                  <a:pt x="1760" y="11331"/>
                </a:lnTo>
                <a:lnTo>
                  <a:pt x="1318" y="10273"/>
                </a:lnTo>
                <a:lnTo>
                  <a:pt x="2474" y="9791"/>
                </a:lnTo>
                <a:cubicBezTo>
                  <a:pt x="2906" y="9612"/>
                  <a:pt x="3170" y="9158"/>
                  <a:pt x="3113" y="8686"/>
                </a:cubicBezTo>
                <a:cubicBezTo>
                  <a:pt x="3066" y="8289"/>
                  <a:pt x="3066" y="7892"/>
                  <a:pt x="3113" y="7495"/>
                </a:cubicBezTo>
                <a:cubicBezTo>
                  <a:pt x="3170" y="7023"/>
                  <a:pt x="2906" y="6569"/>
                  <a:pt x="2474" y="6390"/>
                </a:cubicBezTo>
                <a:lnTo>
                  <a:pt x="1318" y="5908"/>
                </a:lnTo>
                <a:lnTo>
                  <a:pt x="1760" y="4850"/>
                </a:lnTo>
                <a:lnTo>
                  <a:pt x="2906" y="5331"/>
                </a:lnTo>
                <a:cubicBezTo>
                  <a:pt x="3348" y="5511"/>
                  <a:pt x="3846" y="5379"/>
                  <a:pt x="4138" y="5010"/>
                </a:cubicBezTo>
                <a:cubicBezTo>
                  <a:pt x="4382" y="4689"/>
                  <a:pt x="4664" y="4405"/>
                  <a:pt x="4974" y="4160"/>
                </a:cubicBezTo>
                <a:cubicBezTo>
                  <a:pt x="5350" y="3867"/>
                  <a:pt x="5482" y="3366"/>
                  <a:pt x="5303" y="2931"/>
                </a:cubicBezTo>
                <a:lnTo>
                  <a:pt x="4824" y="1769"/>
                </a:lnTo>
                <a:lnTo>
                  <a:pt x="5877" y="1325"/>
                </a:lnTo>
                <a:lnTo>
                  <a:pt x="6356" y="2487"/>
                </a:lnTo>
                <a:cubicBezTo>
                  <a:pt x="6535" y="2922"/>
                  <a:pt x="6986" y="3187"/>
                  <a:pt x="7446" y="3130"/>
                </a:cubicBezTo>
                <a:cubicBezTo>
                  <a:pt x="7841" y="3083"/>
                  <a:pt x="8245" y="3083"/>
                  <a:pt x="8640" y="3130"/>
                </a:cubicBezTo>
                <a:cubicBezTo>
                  <a:pt x="9101" y="3187"/>
                  <a:pt x="9552" y="2922"/>
                  <a:pt x="9730" y="2487"/>
                </a:cubicBezTo>
                <a:lnTo>
                  <a:pt x="10210" y="1325"/>
                </a:lnTo>
                <a:lnTo>
                  <a:pt x="11263" y="1769"/>
                </a:lnTo>
                <a:lnTo>
                  <a:pt x="10783" y="2922"/>
                </a:lnTo>
                <a:cubicBezTo>
                  <a:pt x="10605" y="3366"/>
                  <a:pt x="10736" y="3867"/>
                  <a:pt x="11112" y="4160"/>
                </a:cubicBezTo>
                <a:cubicBezTo>
                  <a:pt x="11422" y="4405"/>
                  <a:pt x="11704" y="4689"/>
                  <a:pt x="11949" y="5001"/>
                </a:cubicBezTo>
                <a:cubicBezTo>
                  <a:pt x="12240" y="5379"/>
                  <a:pt x="12748" y="5511"/>
                  <a:pt x="13180" y="5331"/>
                </a:cubicBezTo>
                <a:lnTo>
                  <a:pt x="14336" y="4850"/>
                </a:lnTo>
                <a:lnTo>
                  <a:pt x="14769" y="5908"/>
                </a:lnTo>
                <a:lnTo>
                  <a:pt x="13612" y="6390"/>
                </a:lnTo>
                <a:cubicBezTo>
                  <a:pt x="13180" y="6569"/>
                  <a:pt x="12917" y="7023"/>
                  <a:pt x="12973" y="7486"/>
                </a:cubicBezTo>
                <a:cubicBezTo>
                  <a:pt x="13020" y="7883"/>
                  <a:pt x="13020" y="8289"/>
                  <a:pt x="12973" y="8686"/>
                </a:cubicBezTo>
                <a:cubicBezTo>
                  <a:pt x="12917" y="9149"/>
                  <a:pt x="13180" y="9602"/>
                  <a:pt x="13612" y="9782"/>
                </a:cubicBezTo>
                <a:lnTo>
                  <a:pt x="14769" y="10264"/>
                </a:lnTo>
                <a:lnTo>
                  <a:pt x="14336" y="11322"/>
                </a:lnTo>
                <a:lnTo>
                  <a:pt x="13180" y="10840"/>
                </a:lnTo>
                <a:cubicBezTo>
                  <a:pt x="12748" y="10661"/>
                  <a:pt x="12240" y="10793"/>
                  <a:pt x="11949" y="11171"/>
                </a:cubicBezTo>
                <a:close/>
                <a:moveTo>
                  <a:pt x="8067" y="5048"/>
                </a:moveTo>
                <a:cubicBezTo>
                  <a:pt x="7258" y="5039"/>
                  <a:pt x="6497" y="5350"/>
                  <a:pt x="5924" y="5917"/>
                </a:cubicBezTo>
                <a:cubicBezTo>
                  <a:pt x="5350" y="6484"/>
                  <a:pt x="5021" y="7250"/>
                  <a:pt x="5021" y="8062"/>
                </a:cubicBezTo>
                <a:cubicBezTo>
                  <a:pt x="5003" y="9735"/>
                  <a:pt x="6347" y="11114"/>
                  <a:pt x="8020" y="11133"/>
                </a:cubicBezTo>
                <a:cubicBezTo>
                  <a:pt x="8029" y="11133"/>
                  <a:pt x="8039" y="11133"/>
                  <a:pt x="8048" y="11133"/>
                </a:cubicBezTo>
                <a:cubicBezTo>
                  <a:pt x="9702" y="11133"/>
                  <a:pt x="11056" y="9782"/>
                  <a:pt x="11075" y="8109"/>
                </a:cubicBezTo>
                <a:cubicBezTo>
                  <a:pt x="11084" y="6437"/>
                  <a:pt x="9740" y="5057"/>
                  <a:pt x="8067" y="5048"/>
                </a:cubicBezTo>
                <a:close/>
                <a:moveTo>
                  <a:pt x="8048" y="9867"/>
                </a:moveTo>
                <a:cubicBezTo>
                  <a:pt x="8039" y="9867"/>
                  <a:pt x="8039" y="9867"/>
                  <a:pt x="8029" y="9867"/>
                </a:cubicBezTo>
                <a:cubicBezTo>
                  <a:pt x="7052" y="9857"/>
                  <a:pt x="6271" y="9054"/>
                  <a:pt x="6271" y="8072"/>
                </a:cubicBezTo>
                <a:cubicBezTo>
                  <a:pt x="6281" y="7599"/>
                  <a:pt x="6469" y="7155"/>
                  <a:pt x="6807" y="6815"/>
                </a:cubicBezTo>
                <a:cubicBezTo>
                  <a:pt x="7136" y="6494"/>
                  <a:pt x="7578" y="6314"/>
                  <a:pt x="8048" y="6314"/>
                </a:cubicBezTo>
                <a:cubicBezTo>
                  <a:pt x="8048" y="6314"/>
                  <a:pt x="8057" y="6314"/>
                  <a:pt x="8057" y="6314"/>
                </a:cubicBezTo>
                <a:cubicBezTo>
                  <a:pt x="9035" y="6314"/>
                  <a:pt x="9824" y="7117"/>
                  <a:pt x="9815" y="8100"/>
                </a:cubicBezTo>
                <a:cubicBezTo>
                  <a:pt x="9806" y="9073"/>
                  <a:pt x="9016" y="9867"/>
                  <a:pt x="8048" y="9867"/>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598" name="Google Shape;6598;p45"/>
          <p:cNvSpPr/>
          <p:nvPr/>
        </p:nvSpPr>
        <p:spPr>
          <a:xfrm>
            <a:off x="12586398" y="8573820"/>
            <a:ext cx="902377" cy="1183175"/>
          </a:xfrm>
          <a:custGeom>
            <a:rect b="b" l="l" r="r" t="t"/>
            <a:pathLst>
              <a:path extrusionOk="0" h="21600" w="21600">
                <a:moveTo>
                  <a:pt x="7540" y="16068"/>
                </a:moveTo>
                <a:lnTo>
                  <a:pt x="5627" y="17524"/>
                </a:lnTo>
                <a:lnTo>
                  <a:pt x="5180" y="17184"/>
                </a:lnTo>
                <a:cubicBezTo>
                  <a:pt x="4857" y="16928"/>
                  <a:pt x="4322" y="16928"/>
                  <a:pt x="4000" y="17184"/>
                </a:cubicBezTo>
                <a:cubicBezTo>
                  <a:pt x="3677" y="17429"/>
                  <a:pt x="3677" y="17827"/>
                  <a:pt x="4000" y="18073"/>
                </a:cubicBezTo>
                <a:lnTo>
                  <a:pt x="5043" y="18867"/>
                </a:lnTo>
                <a:cubicBezTo>
                  <a:pt x="5204" y="18990"/>
                  <a:pt x="5416" y="19047"/>
                  <a:pt x="5627" y="19047"/>
                </a:cubicBezTo>
                <a:cubicBezTo>
                  <a:pt x="5838" y="19047"/>
                  <a:pt x="6049" y="18990"/>
                  <a:pt x="6223" y="18867"/>
                </a:cubicBezTo>
                <a:lnTo>
                  <a:pt x="8719" y="16957"/>
                </a:lnTo>
                <a:cubicBezTo>
                  <a:pt x="9042" y="16711"/>
                  <a:pt x="9042" y="16313"/>
                  <a:pt x="8719" y="16068"/>
                </a:cubicBezTo>
                <a:cubicBezTo>
                  <a:pt x="8397" y="15822"/>
                  <a:pt x="7875" y="15822"/>
                  <a:pt x="7540" y="16068"/>
                </a:cubicBezTo>
                <a:close/>
                <a:moveTo>
                  <a:pt x="7540" y="11850"/>
                </a:moveTo>
                <a:lnTo>
                  <a:pt x="5627" y="13306"/>
                </a:lnTo>
                <a:lnTo>
                  <a:pt x="5180" y="12966"/>
                </a:lnTo>
                <a:cubicBezTo>
                  <a:pt x="4857" y="12720"/>
                  <a:pt x="4322" y="12720"/>
                  <a:pt x="4000" y="12966"/>
                </a:cubicBezTo>
                <a:cubicBezTo>
                  <a:pt x="3677" y="13212"/>
                  <a:pt x="3677" y="13609"/>
                  <a:pt x="4000" y="13855"/>
                </a:cubicBezTo>
                <a:lnTo>
                  <a:pt x="5043" y="14649"/>
                </a:lnTo>
                <a:cubicBezTo>
                  <a:pt x="5204" y="14772"/>
                  <a:pt x="5416" y="14838"/>
                  <a:pt x="5627" y="14838"/>
                </a:cubicBezTo>
                <a:cubicBezTo>
                  <a:pt x="5838" y="14838"/>
                  <a:pt x="6049" y="14772"/>
                  <a:pt x="6223" y="14649"/>
                </a:cubicBezTo>
                <a:lnTo>
                  <a:pt x="8719" y="12739"/>
                </a:lnTo>
                <a:cubicBezTo>
                  <a:pt x="9042" y="12493"/>
                  <a:pt x="9042" y="12096"/>
                  <a:pt x="8719" y="11850"/>
                </a:cubicBezTo>
                <a:cubicBezTo>
                  <a:pt x="8397" y="11604"/>
                  <a:pt x="7875" y="11604"/>
                  <a:pt x="7540" y="11850"/>
                </a:cubicBezTo>
                <a:close/>
                <a:moveTo>
                  <a:pt x="7540" y="7310"/>
                </a:moveTo>
                <a:lnTo>
                  <a:pt x="5627" y="8767"/>
                </a:lnTo>
                <a:lnTo>
                  <a:pt x="5180" y="8426"/>
                </a:lnTo>
                <a:cubicBezTo>
                  <a:pt x="4857" y="8171"/>
                  <a:pt x="4322" y="8171"/>
                  <a:pt x="4000" y="8426"/>
                </a:cubicBezTo>
                <a:cubicBezTo>
                  <a:pt x="3677" y="8672"/>
                  <a:pt x="3677" y="9069"/>
                  <a:pt x="4000" y="9315"/>
                </a:cubicBezTo>
                <a:lnTo>
                  <a:pt x="5043" y="10110"/>
                </a:lnTo>
                <a:cubicBezTo>
                  <a:pt x="5204" y="10233"/>
                  <a:pt x="5416" y="10289"/>
                  <a:pt x="5627" y="10289"/>
                </a:cubicBezTo>
                <a:cubicBezTo>
                  <a:pt x="5838" y="10289"/>
                  <a:pt x="6049" y="10233"/>
                  <a:pt x="6223" y="10110"/>
                </a:cubicBezTo>
                <a:lnTo>
                  <a:pt x="8719" y="8199"/>
                </a:lnTo>
                <a:cubicBezTo>
                  <a:pt x="9042" y="7953"/>
                  <a:pt x="9042" y="7556"/>
                  <a:pt x="8719" y="7310"/>
                </a:cubicBezTo>
                <a:cubicBezTo>
                  <a:pt x="8397" y="7064"/>
                  <a:pt x="7875" y="7064"/>
                  <a:pt x="7540" y="7310"/>
                </a:cubicBezTo>
                <a:close/>
                <a:moveTo>
                  <a:pt x="17004" y="16834"/>
                </a:moveTo>
                <a:lnTo>
                  <a:pt x="11688" y="16834"/>
                </a:lnTo>
                <a:cubicBezTo>
                  <a:pt x="11229" y="16834"/>
                  <a:pt x="10856" y="17117"/>
                  <a:pt x="10856" y="17467"/>
                </a:cubicBezTo>
                <a:cubicBezTo>
                  <a:pt x="10856" y="17817"/>
                  <a:pt x="11229" y="18101"/>
                  <a:pt x="11688" y="18101"/>
                </a:cubicBezTo>
                <a:lnTo>
                  <a:pt x="17004" y="18101"/>
                </a:lnTo>
                <a:cubicBezTo>
                  <a:pt x="17464" y="18101"/>
                  <a:pt x="17836" y="17817"/>
                  <a:pt x="17836" y="17467"/>
                </a:cubicBezTo>
                <a:cubicBezTo>
                  <a:pt x="17836" y="17117"/>
                  <a:pt x="17464" y="16834"/>
                  <a:pt x="17004" y="16834"/>
                </a:cubicBezTo>
                <a:close/>
                <a:moveTo>
                  <a:pt x="11688" y="13883"/>
                </a:moveTo>
                <a:lnTo>
                  <a:pt x="16979" y="13883"/>
                </a:lnTo>
                <a:cubicBezTo>
                  <a:pt x="17439" y="13883"/>
                  <a:pt x="17812" y="13599"/>
                  <a:pt x="17812" y="13249"/>
                </a:cubicBezTo>
                <a:cubicBezTo>
                  <a:pt x="17812" y="12899"/>
                  <a:pt x="17439" y="12616"/>
                  <a:pt x="16979" y="12616"/>
                </a:cubicBezTo>
                <a:lnTo>
                  <a:pt x="11688" y="12616"/>
                </a:lnTo>
                <a:cubicBezTo>
                  <a:pt x="11229" y="12616"/>
                  <a:pt x="10856" y="12899"/>
                  <a:pt x="10856" y="13249"/>
                </a:cubicBezTo>
                <a:cubicBezTo>
                  <a:pt x="10856" y="13599"/>
                  <a:pt x="11229" y="13883"/>
                  <a:pt x="11688" y="13883"/>
                </a:cubicBezTo>
                <a:close/>
                <a:moveTo>
                  <a:pt x="11688" y="9665"/>
                </a:moveTo>
                <a:lnTo>
                  <a:pt x="16979" y="9665"/>
                </a:lnTo>
                <a:cubicBezTo>
                  <a:pt x="17439" y="9665"/>
                  <a:pt x="17812" y="9381"/>
                  <a:pt x="17812" y="9032"/>
                </a:cubicBezTo>
                <a:cubicBezTo>
                  <a:pt x="17812" y="8682"/>
                  <a:pt x="17439" y="8398"/>
                  <a:pt x="16979" y="8398"/>
                </a:cubicBezTo>
                <a:lnTo>
                  <a:pt x="11688" y="8398"/>
                </a:lnTo>
                <a:cubicBezTo>
                  <a:pt x="11229" y="8398"/>
                  <a:pt x="10856" y="8682"/>
                  <a:pt x="10856" y="9032"/>
                </a:cubicBezTo>
                <a:cubicBezTo>
                  <a:pt x="10856" y="9381"/>
                  <a:pt x="11229" y="9665"/>
                  <a:pt x="11688" y="9665"/>
                </a:cubicBezTo>
                <a:close/>
                <a:moveTo>
                  <a:pt x="21029" y="5003"/>
                </a:moveTo>
                <a:lnTo>
                  <a:pt x="15029" y="435"/>
                </a:lnTo>
                <a:cubicBezTo>
                  <a:pt x="14669" y="161"/>
                  <a:pt x="14185" y="0"/>
                  <a:pt x="13663" y="0"/>
                </a:cubicBezTo>
                <a:lnTo>
                  <a:pt x="1938" y="0"/>
                </a:lnTo>
                <a:cubicBezTo>
                  <a:pt x="869" y="0"/>
                  <a:pt x="0" y="671"/>
                  <a:pt x="0" y="1485"/>
                </a:cubicBezTo>
                <a:lnTo>
                  <a:pt x="0" y="20125"/>
                </a:lnTo>
                <a:cubicBezTo>
                  <a:pt x="0" y="20938"/>
                  <a:pt x="869" y="21600"/>
                  <a:pt x="1938" y="21600"/>
                </a:cubicBezTo>
                <a:lnTo>
                  <a:pt x="19662" y="21600"/>
                </a:lnTo>
                <a:cubicBezTo>
                  <a:pt x="20731" y="21600"/>
                  <a:pt x="21600" y="20938"/>
                  <a:pt x="21600" y="20125"/>
                </a:cubicBezTo>
                <a:lnTo>
                  <a:pt x="21600" y="6043"/>
                </a:lnTo>
                <a:cubicBezTo>
                  <a:pt x="21600" y="5655"/>
                  <a:pt x="21401" y="5287"/>
                  <a:pt x="21029" y="5003"/>
                </a:cubicBezTo>
                <a:close/>
                <a:moveTo>
                  <a:pt x="18768" y="5069"/>
                </a:moveTo>
                <a:lnTo>
                  <a:pt x="15228" y="5069"/>
                </a:lnTo>
                <a:cubicBezTo>
                  <a:pt x="15079" y="5069"/>
                  <a:pt x="14955" y="4974"/>
                  <a:pt x="14955" y="4851"/>
                </a:cubicBezTo>
                <a:lnTo>
                  <a:pt x="14955" y="2166"/>
                </a:lnTo>
                <a:lnTo>
                  <a:pt x="18768" y="5069"/>
                </a:lnTo>
                <a:close/>
                <a:moveTo>
                  <a:pt x="19662" y="20333"/>
                </a:moveTo>
                <a:lnTo>
                  <a:pt x="1938" y="20333"/>
                </a:lnTo>
                <a:cubicBezTo>
                  <a:pt x="1789" y="20333"/>
                  <a:pt x="1664" y="20238"/>
                  <a:pt x="1664" y="20125"/>
                </a:cubicBezTo>
                <a:lnTo>
                  <a:pt x="1664" y="1485"/>
                </a:lnTo>
                <a:cubicBezTo>
                  <a:pt x="1664" y="1362"/>
                  <a:pt x="1789" y="1267"/>
                  <a:pt x="1938" y="1267"/>
                </a:cubicBezTo>
                <a:lnTo>
                  <a:pt x="13290" y="1267"/>
                </a:lnTo>
                <a:lnTo>
                  <a:pt x="13290" y="4851"/>
                </a:lnTo>
                <a:cubicBezTo>
                  <a:pt x="13290" y="5665"/>
                  <a:pt x="14160" y="6327"/>
                  <a:pt x="15228" y="6327"/>
                </a:cubicBezTo>
                <a:lnTo>
                  <a:pt x="19936" y="6327"/>
                </a:lnTo>
                <a:lnTo>
                  <a:pt x="19936" y="20125"/>
                </a:lnTo>
                <a:cubicBezTo>
                  <a:pt x="19936" y="20238"/>
                  <a:pt x="19811" y="20333"/>
                  <a:pt x="19662" y="20333"/>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599" name="Google Shape;6599;p45"/>
          <p:cNvSpPr/>
          <p:nvPr/>
        </p:nvSpPr>
        <p:spPr>
          <a:xfrm>
            <a:off x="10895277" y="8573820"/>
            <a:ext cx="899650" cy="1183175"/>
          </a:xfrm>
          <a:custGeom>
            <a:rect b="b" l="l" r="r" t="t"/>
            <a:pathLst>
              <a:path extrusionOk="0" h="21600" w="21600">
                <a:moveTo>
                  <a:pt x="14520" y="16077"/>
                </a:moveTo>
                <a:lnTo>
                  <a:pt x="7092" y="16077"/>
                </a:lnTo>
                <a:cubicBezTo>
                  <a:pt x="6633" y="16077"/>
                  <a:pt x="6260" y="16361"/>
                  <a:pt x="6260" y="16711"/>
                </a:cubicBezTo>
                <a:cubicBezTo>
                  <a:pt x="6260" y="17051"/>
                  <a:pt x="6633" y="17335"/>
                  <a:pt x="7092" y="17335"/>
                </a:cubicBezTo>
                <a:lnTo>
                  <a:pt x="14520" y="17335"/>
                </a:lnTo>
                <a:cubicBezTo>
                  <a:pt x="14967" y="17335"/>
                  <a:pt x="15340" y="17051"/>
                  <a:pt x="15340" y="16711"/>
                </a:cubicBezTo>
                <a:cubicBezTo>
                  <a:pt x="15340" y="16361"/>
                  <a:pt x="14967" y="16077"/>
                  <a:pt x="14520" y="16077"/>
                </a:cubicBezTo>
                <a:close/>
                <a:moveTo>
                  <a:pt x="15079" y="11925"/>
                </a:moveTo>
                <a:cubicBezTo>
                  <a:pt x="14843" y="11216"/>
                  <a:pt x="14197" y="10649"/>
                  <a:pt x="13365" y="10365"/>
                </a:cubicBezTo>
                <a:cubicBezTo>
                  <a:pt x="13675" y="10006"/>
                  <a:pt x="13849" y="9580"/>
                  <a:pt x="13849" y="9117"/>
                </a:cubicBezTo>
                <a:cubicBezTo>
                  <a:pt x="13849" y="7840"/>
                  <a:pt x="12483" y="6790"/>
                  <a:pt x="10806" y="6790"/>
                </a:cubicBezTo>
                <a:cubicBezTo>
                  <a:pt x="9117" y="6790"/>
                  <a:pt x="7751" y="7840"/>
                  <a:pt x="7751" y="9117"/>
                </a:cubicBezTo>
                <a:cubicBezTo>
                  <a:pt x="7751" y="9580"/>
                  <a:pt x="7937" y="10006"/>
                  <a:pt x="8247" y="10365"/>
                </a:cubicBezTo>
                <a:cubicBezTo>
                  <a:pt x="7403" y="10649"/>
                  <a:pt x="6757" y="11216"/>
                  <a:pt x="6533" y="11925"/>
                </a:cubicBezTo>
                <a:lnTo>
                  <a:pt x="6012" y="13495"/>
                </a:lnTo>
                <a:cubicBezTo>
                  <a:pt x="5912" y="13817"/>
                  <a:pt x="5999" y="14148"/>
                  <a:pt x="6260" y="14403"/>
                </a:cubicBezTo>
                <a:cubicBezTo>
                  <a:pt x="6533" y="14658"/>
                  <a:pt x="6931" y="14810"/>
                  <a:pt x="7353" y="14810"/>
                </a:cubicBezTo>
                <a:lnTo>
                  <a:pt x="14247" y="14810"/>
                </a:lnTo>
                <a:cubicBezTo>
                  <a:pt x="14682" y="14810"/>
                  <a:pt x="15079" y="14658"/>
                  <a:pt x="15340" y="14403"/>
                </a:cubicBezTo>
                <a:cubicBezTo>
                  <a:pt x="15601" y="14148"/>
                  <a:pt x="15700" y="13817"/>
                  <a:pt x="15588" y="13495"/>
                </a:cubicBezTo>
                <a:lnTo>
                  <a:pt x="15079" y="11925"/>
                </a:lnTo>
                <a:close/>
                <a:moveTo>
                  <a:pt x="10806" y="8057"/>
                </a:moveTo>
                <a:cubicBezTo>
                  <a:pt x="11564" y="8057"/>
                  <a:pt x="12185" y="8530"/>
                  <a:pt x="12185" y="9117"/>
                </a:cubicBezTo>
                <a:cubicBezTo>
                  <a:pt x="12185" y="9694"/>
                  <a:pt x="11564" y="10166"/>
                  <a:pt x="10806" y="10166"/>
                </a:cubicBezTo>
                <a:cubicBezTo>
                  <a:pt x="10036" y="10166"/>
                  <a:pt x="9415" y="9694"/>
                  <a:pt x="9415" y="9117"/>
                </a:cubicBezTo>
                <a:cubicBezTo>
                  <a:pt x="9415" y="8530"/>
                  <a:pt x="10036" y="8057"/>
                  <a:pt x="10806" y="8057"/>
                </a:cubicBezTo>
                <a:close/>
                <a:moveTo>
                  <a:pt x="7713" y="13543"/>
                </a:moveTo>
                <a:lnTo>
                  <a:pt x="8136" y="12237"/>
                </a:lnTo>
                <a:cubicBezTo>
                  <a:pt x="8297" y="11765"/>
                  <a:pt x="8844" y="11434"/>
                  <a:pt x="9490" y="11434"/>
                </a:cubicBezTo>
                <a:lnTo>
                  <a:pt x="12123" y="11434"/>
                </a:lnTo>
                <a:cubicBezTo>
                  <a:pt x="12756" y="11434"/>
                  <a:pt x="13315" y="11765"/>
                  <a:pt x="13464" y="12237"/>
                </a:cubicBezTo>
                <a:lnTo>
                  <a:pt x="13899" y="13543"/>
                </a:lnTo>
                <a:lnTo>
                  <a:pt x="7713" y="13543"/>
                </a:lnTo>
                <a:close/>
                <a:moveTo>
                  <a:pt x="21041" y="5003"/>
                </a:moveTo>
                <a:lnTo>
                  <a:pt x="15042" y="435"/>
                </a:lnTo>
                <a:cubicBezTo>
                  <a:pt x="14669" y="161"/>
                  <a:pt x="14185" y="0"/>
                  <a:pt x="13663" y="0"/>
                </a:cubicBezTo>
                <a:lnTo>
                  <a:pt x="1938" y="0"/>
                </a:lnTo>
                <a:cubicBezTo>
                  <a:pt x="869" y="0"/>
                  <a:pt x="0" y="671"/>
                  <a:pt x="0" y="1485"/>
                </a:cubicBezTo>
                <a:lnTo>
                  <a:pt x="0" y="20125"/>
                </a:lnTo>
                <a:cubicBezTo>
                  <a:pt x="0" y="20938"/>
                  <a:pt x="869" y="21600"/>
                  <a:pt x="1938" y="21600"/>
                </a:cubicBezTo>
                <a:lnTo>
                  <a:pt x="19662" y="21600"/>
                </a:lnTo>
                <a:cubicBezTo>
                  <a:pt x="20731" y="21600"/>
                  <a:pt x="21600" y="20938"/>
                  <a:pt x="21600" y="20125"/>
                </a:cubicBezTo>
                <a:lnTo>
                  <a:pt x="21600" y="6043"/>
                </a:lnTo>
                <a:cubicBezTo>
                  <a:pt x="21600" y="5655"/>
                  <a:pt x="21401" y="5287"/>
                  <a:pt x="21041" y="5003"/>
                </a:cubicBezTo>
                <a:close/>
                <a:moveTo>
                  <a:pt x="18768" y="5069"/>
                </a:moveTo>
                <a:lnTo>
                  <a:pt x="15240" y="5069"/>
                </a:lnTo>
                <a:cubicBezTo>
                  <a:pt x="15079" y="5069"/>
                  <a:pt x="14955" y="4974"/>
                  <a:pt x="14955" y="4851"/>
                </a:cubicBezTo>
                <a:lnTo>
                  <a:pt x="14955" y="2166"/>
                </a:lnTo>
                <a:lnTo>
                  <a:pt x="18768" y="5069"/>
                </a:lnTo>
                <a:close/>
                <a:moveTo>
                  <a:pt x="19662" y="20333"/>
                </a:moveTo>
                <a:lnTo>
                  <a:pt x="1938" y="20333"/>
                </a:lnTo>
                <a:cubicBezTo>
                  <a:pt x="1789" y="20333"/>
                  <a:pt x="1664" y="20238"/>
                  <a:pt x="1664" y="20125"/>
                </a:cubicBezTo>
                <a:lnTo>
                  <a:pt x="1664" y="1485"/>
                </a:lnTo>
                <a:cubicBezTo>
                  <a:pt x="1664" y="1362"/>
                  <a:pt x="1789" y="1267"/>
                  <a:pt x="1938" y="1267"/>
                </a:cubicBezTo>
                <a:lnTo>
                  <a:pt x="13290" y="1267"/>
                </a:lnTo>
                <a:lnTo>
                  <a:pt x="13290" y="4851"/>
                </a:lnTo>
                <a:cubicBezTo>
                  <a:pt x="13290" y="5665"/>
                  <a:pt x="14160" y="6327"/>
                  <a:pt x="15240" y="6327"/>
                </a:cubicBezTo>
                <a:lnTo>
                  <a:pt x="19948" y="6327"/>
                </a:lnTo>
                <a:lnTo>
                  <a:pt x="19948" y="20125"/>
                </a:lnTo>
                <a:cubicBezTo>
                  <a:pt x="19948" y="20238"/>
                  <a:pt x="19824" y="20333"/>
                  <a:pt x="19662" y="20333"/>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00" name="Google Shape;6600;p45"/>
          <p:cNvSpPr/>
          <p:nvPr/>
        </p:nvSpPr>
        <p:spPr>
          <a:xfrm>
            <a:off x="9061029" y="8573820"/>
            <a:ext cx="1183176" cy="1182320"/>
          </a:xfrm>
          <a:custGeom>
            <a:rect b="b" l="l" r="r" t="t"/>
            <a:pathLst>
              <a:path extrusionOk="0" h="21535" w="21600">
                <a:moveTo>
                  <a:pt x="13543" y="11653"/>
                </a:moveTo>
                <a:lnTo>
                  <a:pt x="8653" y="9023"/>
                </a:lnTo>
                <a:cubicBezTo>
                  <a:pt x="8587" y="8985"/>
                  <a:pt x="8540" y="8919"/>
                  <a:pt x="8540" y="8834"/>
                </a:cubicBezTo>
                <a:lnTo>
                  <a:pt x="8540" y="8033"/>
                </a:lnTo>
                <a:lnTo>
                  <a:pt x="8937" y="8429"/>
                </a:lnTo>
                <a:cubicBezTo>
                  <a:pt x="9060" y="8551"/>
                  <a:pt x="9221" y="8617"/>
                  <a:pt x="9391" y="8617"/>
                </a:cubicBezTo>
                <a:cubicBezTo>
                  <a:pt x="9552" y="8617"/>
                  <a:pt x="9712" y="8551"/>
                  <a:pt x="9835" y="8429"/>
                </a:cubicBezTo>
                <a:cubicBezTo>
                  <a:pt x="10081" y="8184"/>
                  <a:pt x="10081" y="7788"/>
                  <a:pt x="9835" y="7543"/>
                </a:cubicBezTo>
                <a:lnTo>
                  <a:pt x="8360" y="6062"/>
                </a:lnTo>
                <a:cubicBezTo>
                  <a:pt x="8114" y="5817"/>
                  <a:pt x="7708" y="5817"/>
                  <a:pt x="7462" y="6062"/>
                </a:cubicBezTo>
                <a:lnTo>
                  <a:pt x="5986" y="7543"/>
                </a:lnTo>
                <a:cubicBezTo>
                  <a:pt x="5740" y="7788"/>
                  <a:pt x="5740" y="8184"/>
                  <a:pt x="5986" y="8429"/>
                </a:cubicBezTo>
                <a:cubicBezTo>
                  <a:pt x="6232" y="8674"/>
                  <a:pt x="6639" y="8674"/>
                  <a:pt x="6885" y="8429"/>
                </a:cubicBezTo>
                <a:lnTo>
                  <a:pt x="7282" y="8033"/>
                </a:lnTo>
                <a:lnTo>
                  <a:pt x="7282" y="8834"/>
                </a:lnTo>
                <a:cubicBezTo>
                  <a:pt x="7282" y="9381"/>
                  <a:pt x="7575" y="9871"/>
                  <a:pt x="8057" y="10135"/>
                </a:cubicBezTo>
                <a:lnTo>
                  <a:pt x="12947" y="12766"/>
                </a:lnTo>
                <a:cubicBezTo>
                  <a:pt x="13013" y="12803"/>
                  <a:pt x="13060" y="12879"/>
                  <a:pt x="13060" y="12954"/>
                </a:cubicBezTo>
                <a:lnTo>
                  <a:pt x="13060" y="14086"/>
                </a:lnTo>
                <a:cubicBezTo>
                  <a:pt x="13060" y="14435"/>
                  <a:pt x="13344" y="14717"/>
                  <a:pt x="13684" y="14717"/>
                </a:cubicBezTo>
                <a:cubicBezTo>
                  <a:pt x="14034" y="14717"/>
                  <a:pt x="14318" y="14435"/>
                  <a:pt x="14318" y="14086"/>
                </a:cubicBezTo>
                <a:lnTo>
                  <a:pt x="14318" y="12954"/>
                </a:lnTo>
                <a:cubicBezTo>
                  <a:pt x="14318" y="12408"/>
                  <a:pt x="14025" y="11917"/>
                  <a:pt x="13543" y="11653"/>
                </a:cubicBezTo>
                <a:close/>
                <a:moveTo>
                  <a:pt x="15595" y="6053"/>
                </a:moveTo>
                <a:cubicBezTo>
                  <a:pt x="15472" y="5874"/>
                  <a:pt x="15273" y="5761"/>
                  <a:pt x="15056" y="5761"/>
                </a:cubicBezTo>
                <a:cubicBezTo>
                  <a:pt x="14848" y="5761"/>
                  <a:pt x="14640" y="5874"/>
                  <a:pt x="14526" y="6053"/>
                </a:cubicBezTo>
                <a:lnTo>
                  <a:pt x="12625" y="8995"/>
                </a:lnTo>
                <a:cubicBezTo>
                  <a:pt x="12502" y="9192"/>
                  <a:pt x="12493" y="9438"/>
                  <a:pt x="12606" y="9645"/>
                </a:cubicBezTo>
                <a:cubicBezTo>
                  <a:pt x="12720" y="9843"/>
                  <a:pt x="12928" y="9966"/>
                  <a:pt x="13164" y="9966"/>
                </a:cubicBezTo>
                <a:lnTo>
                  <a:pt x="16957" y="9966"/>
                </a:lnTo>
                <a:cubicBezTo>
                  <a:pt x="17193" y="9966"/>
                  <a:pt x="17401" y="9843"/>
                  <a:pt x="17515" y="9645"/>
                </a:cubicBezTo>
                <a:cubicBezTo>
                  <a:pt x="17628" y="9438"/>
                  <a:pt x="17619" y="9192"/>
                  <a:pt x="17486" y="8995"/>
                </a:cubicBezTo>
                <a:lnTo>
                  <a:pt x="15595" y="6053"/>
                </a:lnTo>
                <a:close/>
                <a:moveTo>
                  <a:pt x="14318" y="8712"/>
                </a:moveTo>
                <a:lnTo>
                  <a:pt x="15056" y="7561"/>
                </a:lnTo>
                <a:lnTo>
                  <a:pt x="15803" y="8712"/>
                </a:lnTo>
                <a:lnTo>
                  <a:pt x="14318" y="8712"/>
                </a:lnTo>
                <a:close/>
                <a:moveTo>
                  <a:pt x="5693" y="10937"/>
                </a:moveTo>
                <a:cubicBezTo>
                  <a:pt x="4653" y="10937"/>
                  <a:pt x="3802" y="11785"/>
                  <a:pt x="3802" y="12832"/>
                </a:cubicBezTo>
                <a:cubicBezTo>
                  <a:pt x="3802" y="13869"/>
                  <a:pt x="4653" y="14717"/>
                  <a:pt x="5693" y="14717"/>
                </a:cubicBezTo>
                <a:cubicBezTo>
                  <a:pt x="6743" y="14717"/>
                  <a:pt x="7594" y="13869"/>
                  <a:pt x="7594" y="12832"/>
                </a:cubicBezTo>
                <a:cubicBezTo>
                  <a:pt x="7594" y="11785"/>
                  <a:pt x="6743" y="10937"/>
                  <a:pt x="5693" y="10937"/>
                </a:cubicBezTo>
                <a:close/>
                <a:moveTo>
                  <a:pt x="5693" y="13463"/>
                </a:moveTo>
                <a:cubicBezTo>
                  <a:pt x="5343" y="13463"/>
                  <a:pt x="5060" y="13181"/>
                  <a:pt x="5060" y="12832"/>
                </a:cubicBezTo>
                <a:cubicBezTo>
                  <a:pt x="5060" y="12483"/>
                  <a:pt x="5343" y="12200"/>
                  <a:pt x="5693" y="12200"/>
                </a:cubicBezTo>
                <a:cubicBezTo>
                  <a:pt x="6043" y="12200"/>
                  <a:pt x="6327" y="12483"/>
                  <a:pt x="6327" y="12832"/>
                </a:cubicBezTo>
                <a:cubicBezTo>
                  <a:pt x="6327" y="13181"/>
                  <a:pt x="6043" y="13463"/>
                  <a:pt x="5693" y="13463"/>
                </a:cubicBezTo>
                <a:close/>
                <a:moveTo>
                  <a:pt x="20125" y="0"/>
                </a:moveTo>
                <a:lnTo>
                  <a:pt x="1475" y="0"/>
                </a:lnTo>
                <a:cubicBezTo>
                  <a:pt x="662" y="0"/>
                  <a:pt x="0" y="669"/>
                  <a:pt x="0" y="1480"/>
                </a:cubicBezTo>
                <a:lnTo>
                  <a:pt x="0" y="3158"/>
                </a:lnTo>
                <a:cubicBezTo>
                  <a:pt x="0" y="3894"/>
                  <a:pt x="558" y="4516"/>
                  <a:pt x="1267" y="4610"/>
                </a:cubicBezTo>
                <a:lnTo>
                  <a:pt x="1267" y="15773"/>
                </a:lnTo>
                <a:cubicBezTo>
                  <a:pt x="1267" y="16584"/>
                  <a:pt x="1929" y="17244"/>
                  <a:pt x="2743" y="17244"/>
                </a:cubicBezTo>
                <a:lnTo>
                  <a:pt x="10166" y="17244"/>
                </a:lnTo>
                <a:lnTo>
                  <a:pt x="10166" y="18347"/>
                </a:lnTo>
                <a:lnTo>
                  <a:pt x="3045" y="20289"/>
                </a:lnTo>
                <a:cubicBezTo>
                  <a:pt x="2705" y="20384"/>
                  <a:pt x="2506" y="20733"/>
                  <a:pt x="2601" y="21072"/>
                </a:cubicBezTo>
                <a:cubicBezTo>
                  <a:pt x="2676" y="21345"/>
                  <a:pt x="2932" y="21534"/>
                  <a:pt x="3206" y="21534"/>
                </a:cubicBezTo>
                <a:cubicBezTo>
                  <a:pt x="3263" y="21534"/>
                  <a:pt x="10772" y="19498"/>
                  <a:pt x="10772" y="19498"/>
                </a:cubicBezTo>
                <a:lnTo>
                  <a:pt x="15973" y="20902"/>
                </a:lnTo>
                <a:lnTo>
                  <a:pt x="18224" y="21515"/>
                </a:lnTo>
                <a:cubicBezTo>
                  <a:pt x="18564" y="21600"/>
                  <a:pt x="18914" y="21402"/>
                  <a:pt x="18999" y="21063"/>
                </a:cubicBezTo>
                <a:cubicBezTo>
                  <a:pt x="19094" y="20733"/>
                  <a:pt x="18895" y="20384"/>
                  <a:pt x="18555" y="20289"/>
                </a:cubicBezTo>
                <a:lnTo>
                  <a:pt x="11434" y="18366"/>
                </a:lnTo>
                <a:lnTo>
                  <a:pt x="11434" y="17244"/>
                </a:lnTo>
                <a:lnTo>
                  <a:pt x="18857" y="17244"/>
                </a:lnTo>
                <a:cubicBezTo>
                  <a:pt x="19671" y="17244"/>
                  <a:pt x="20333" y="16584"/>
                  <a:pt x="20333" y="15773"/>
                </a:cubicBezTo>
                <a:lnTo>
                  <a:pt x="20333" y="4610"/>
                </a:lnTo>
                <a:cubicBezTo>
                  <a:pt x="21042" y="4516"/>
                  <a:pt x="21600" y="3894"/>
                  <a:pt x="21600" y="3158"/>
                </a:cubicBezTo>
                <a:lnTo>
                  <a:pt x="21600" y="1480"/>
                </a:lnTo>
                <a:cubicBezTo>
                  <a:pt x="21600" y="669"/>
                  <a:pt x="20938" y="0"/>
                  <a:pt x="20125" y="0"/>
                </a:cubicBezTo>
                <a:close/>
                <a:moveTo>
                  <a:pt x="20333" y="3158"/>
                </a:moveTo>
                <a:cubicBezTo>
                  <a:pt x="20333" y="3272"/>
                  <a:pt x="20238" y="3366"/>
                  <a:pt x="20125" y="3366"/>
                </a:cubicBezTo>
                <a:lnTo>
                  <a:pt x="1475" y="3366"/>
                </a:lnTo>
                <a:cubicBezTo>
                  <a:pt x="1362" y="3366"/>
                  <a:pt x="1267" y="3272"/>
                  <a:pt x="1267" y="3158"/>
                </a:cubicBezTo>
                <a:lnTo>
                  <a:pt x="1267" y="1480"/>
                </a:lnTo>
                <a:cubicBezTo>
                  <a:pt x="1267" y="1358"/>
                  <a:pt x="1362" y="1263"/>
                  <a:pt x="1475" y="1263"/>
                </a:cubicBezTo>
                <a:lnTo>
                  <a:pt x="20125" y="1263"/>
                </a:lnTo>
                <a:cubicBezTo>
                  <a:pt x="20238" y="1263"/>
                  <a:pt x="20333" y="1358"/>
                  <a:pt x="20333" y="1480"/>
                </a:cubicBezTo>
                <a:lnTo>
                  <a:pt x="20333" y="3158"/>
                </a:lnTo>
                <a:close/>
                <a:moveTo>
                  <a:pt x="18857" y="15981"/>
                </a:moveTo>
                <a:lnTo>
                  <a:pt x="2743" y="15981"/>
                </a:lnTo>
                <a:cubicBezTo>
                  <a:pt x="2629" y="15981"/>
                  <a:pt x="2535" y="15887"/>
                  <a:pt x="2535" y="15773"/>
                </a:cubicBezTo>
                <a:lnTo>
                  <a:pt x="2535" y="4629"/>
                </a:lnTo>
                <a:lnTo>
                  <a:pt x="19065" y="4629"/>
                </a:lnTo>
                <a:lnTo>
                  <a:pt x="19065" y="15773"/>
                </a:lnTo>
                <a:cubicBezTo>
                  <a:pt x="19065" y="15887"/>
                  <a:pt x="18971" y="15981"/>
                  <a:pt x="18857" y="15981"/>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01" name="Google Shape;6601;p45"/>
          <p:cNvSpPr/>
          <p:nvPr/>
        </p:nvSpPr>
        <p:spPr>
          <a:xfrm>
            <a:off x="7412349" y="8573820"/>
            <a:ext cx="1095566" cy="1183175"/>
          </a:xfrm>
          <a:custGeom>
            <a:rect b="b" l="l" r="r" t="t"/>
            <a:pathLst>
              <a:path extrusionOk="0" h="21600" w="21539">
                <a:moveTo>
                  <a:pt x="12228" y="5882"/>
                </a:moveTo>
                <a:cubicBezTo>
                  <a:pt x="12492" y="5636"/>
                  <a:pt x="12492" y="5239"/>
                  <a:pt x="12228" y="4993"/>
                </a:cubicBezTo>
                <a:cubicBezTo>
                  <a:pt x="11964" y="4738"/>
                  <a:pt x="11527" y="4738"/>
                  <a:pt x="11262" y="4993"/>
                </a:cubicBezTo>
                <a:lnTo>
                  <a:pt x="8498" y="7566"/>
                </a:lnTo>
                <a:lnTo>
                  <a:pt x="7695" y="6828"/>
                </a:lnTo>
                <a:cubicBezTo>
                  <a:pt x="7430" y="6573"/>
                  <a:pt x="6993" y="6573"/>
                  <a:pt x="6729" y="6828"/>
                </a:cubicBezTo>
                <a:cubicBezTo>
                  <a:pt x="6465" y="7074"/>
                  <a:pt x="6465" y="7471"/>
                  <a:pt x="6729" y="7717"/>
                </a:cubicBezTo>
                <a:lnTo>
                  <a:pt x="8010" y="8909"/>
                </a:lnTo>
                <a:cubicBezTo>
                  <a:pt x="8142" y="9032"/>
                  <a:pt x="8325" y="9098"/>
                  <a:pt x="8498" y="9098"/>
                </a:cubicBezTo>
                <a:cubicBezTo>
                  <a:pt x="8670" y="9098"/>
                  <a:pt x="8843" y="9032"/>
                  <a:pt x="8975" y="8909"/>
                </a:cubicBezTo>
                <a:lnTo>
                  <a:pt x="12228" y="5882"/>
                </a:lnTo>
                <a:close/>
                <a:moveTo>
                  <a:pt x="19557" y="10327"/>
                </a:moveTo>
                <a:lnTo>
                  <a:pt x="21448" y="6090"/>
                </a:lnTo>
                <a:cubicBezTo>
                  <a:pt x="21600" y="5759"/>
                  <a:pt x="21559" y="5391"/>
                  <a:pt x="21346" y="5097"/>
                </a:cubicBezTo>
                <a:cubicBezTo>
                  <a:pt x="21132" y="4804"/>
                  <a:pt x="20787" y="4634"/>
                  <a:pt x="20401" y="4634"/>
                </a:cubicBezTo>
                <a:lnTo>
                  <a:pt x="16731" y="4634"/>
                </a:lnTo>
                <a:lnTo>
                  <a:pt x="16731" y="2733"/>
                </a:lnTo>
                <a:cubicBezTo>
                  <a:pt x="16731" y="1920"/>
                  <a:pt x="16020" y="1258"/>
                  <a:pt x="15145" y="1258"/>
                </a:cubicBezTo>
                <a:lnTo>
                  <a:pt x="3964" y="1258"/>
                </a:lnTo>
                <a:cubicBezTo>
                  <a:pt x="3680" y="530"/>
                  <a:pt x="2927" y="0"/>
                  <a:pt x="2043" y="0"/>
                </a:cubicBezTo>
                <a:cubicBezTo>
                  <a:pt x="925" y="0"/>
                  <a:pt x="0" y="861"/>
                  <a:pt x="0" y="1901"/>
                </a:cubicBezTo>
                <a:lnTo>
                  <a:pt x="0" y="19699"/>
                </a:lnTo>
                <a:cubicBezTo>
                  <a:pt x="0" y="20749"/>
                  <a:pt x="925" y="21600"/>
                  <a:pt x="2043" y="21600"/>
                </a:cubicBezTo>
                <a:cubicBezTo>
                  <a:pt x="3171" y="21600"/>
                  <a:pt x="4086" y="20749"/>
                  <a:pt x="4086" y="19699"/>
                </a:cubicBezTo>
                <a:lnTo>
                  <a:pt x="4086" y="12644"/>
                </a:lnTo>
                <a:lnTo>
                  <a:pt x="11334" y="12644"/>
                </a:lnTo>
                <a:lnTo>
                  <a:pt x="11334" y="14545"/>
                </a:lnTo>
                <a:cubicBezTo>
                  <a:pt x="11334" y="15358"/>
                  <a:pt x="12045" y="16020"/>
                  <a:pt x="12930" y="16020"/>
                </a:cubicBezTo>
                <a:lnTo>
                  <a:pt x="20401" y="16020"/>
                </a:lnTo>
                <a:cubicBezTo>
                  <a:pt x="20787" y="16020"/>
                  <a:pt x="21132" y="15841"/>
                  <a:pt x="21346" y="15547"/>
                </a:cubicBezTo>
                <a:cubicBezTo>
                  <a:pt x="21559" y="15254"/>
                  <a:pt x="21600" y="14885"/>
                  <a:pt x="21448" y="14554"/>
                </a:cubicBezTo>
                <a:lnTo>
                  <a:pt x="19557" y="10327"/>
                </a:lnTo>
                <a:close/>
                <a:moveTo>
                  <a:pt x="4086" y="2525"/>
                </a:moveTo>
                <a:lnTo>
                  <a:pt x="15145" y="2525"/>
                </a:lnTo>
                <a:cubicBezTo>
                  <a:pt x="15267" y="2525"/>
                  <a:pt x="15369" y="2620"/>
                  <a:pt x="15369" y="2733"/>
                </a:cubicBezTo>
                <a:lnTo>
                  <a:pt x="15369" y="11169"/>
                </a:lnTo>
                <a:cubicBezTo>
                  <a:pt x="15369" y="11282"/>
                  <a:pt x="15267" y="11377"/>
                  <a:pt x="15145" y="11377"/>
                </a:cubicBezTo>
                <a:lnTo>
                  <a:pt x="4086" y="11377"/>
                </a:lnTo>
                <a:lnTo>
                  <a:pt x="4086" y="2525"/>
                </a:lnTo>
                <a:close/>
                <a:moveTo>
                  <a:pt x="18195" y="10564"/>
                </a:moveTo>
                <a:lnTo>
                  <a:pt x="20065" y="14753"/>
                </a:lnTo>
                <a:lnTo>
                  <a:pt x="13722" y="14753"/>
                </a:lnTo>
                <a:cubicBezTo>
                  <a:pt x="13722" y="14753"/>
                  <a:pt x="16335" y="12228"/>
                  <a:pt x="16487" y="11954"/>
                </a:cubicBezTo>
                <a:cubicBezTo>
                  <a:pt x="16629" y="11717"/>
                  <a:pt x="16731" y="11453"/>
                  <a:pt x="16731" y="11169"/>
                </a:cubicBezTo>
                <a:lnTo>
                  <a:pt x="16731" y="5892"/>
                </a:lnTo>
                <a:lnTo>
                  <a:pt x="20065" y="5892"/>
                </a:lnTo>
                <a:lnTo>
                  <a:pt x="18195" y="10081"/>
                </a:lnTo>
                <a:cubicBezTo>
                  <a:pt x="18124" y="10233"/>
                  <a:pt x="18124" y="10412"/>
                  <a:pt x="18195" y="10564"/>
                </a:cubicBezTo>
                <a:close/>
                <a:moveTo>
                  <a:pt x="13976" y="12644"/>
                </a:moveTo>
                <a:lnTo>
                  <a:pt x="12696" y="13921"/>
                </a:lnTo>
                <a:lnTo>
                  <a:pt x="12696" y="12644"/>
                </a:lnTo>
                <a:lnTo>
                  <a:pt x="13976" y="12644"/>
                </a:lnTo>
                <a:close/>
                <a:moveTo>
                  <a:pt x="2724" y="19699"/>
                </a:moveTo>
                <a:cubicBezTo>
                  <a:pt x="2724" y="20049"/>
                  <a:pt x="2419" y="20333"/>
                  <a:pt x="2043" y="20333"/>
                </a:cubicBezTo>
                <a:cubicBezTo>
                  <a:pt x="1667" y="20333"/>
                  <a:pt x="1362" y="20049"/>
                  <a:pt x="1362" y="19699"/>
                </a:cubicBezTo>
                <a:lnTo>
                  <a:pt x="1362" y="1901"/>
                </a:lnTo>
                <a:cubicBezTo>
                  <a:pt x="1362" y="1551"/>
                  <a:pt x="1667" y="1267"/>
                  <a:pt x="2043" y="1267"/>
                </a:cubicBezTo>
                <a:cubicBezTo>
                  <a:pt x="2419" y="1267"/>
                  <a:pt x="2724" y="1551"/>
                  <a:pt x="2724" y="1901"/>
                </a:cubicBezTo>
                <a:lnTo>
                  <a:pt x="2724" y="19699"/>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02" name="Google Shape;6602;p45"/>
          <p:cNvSpPr/>
          <p:nvPr/>
        </p:nvSpPr>
        <p:spPr>
          <a:xfrm>
            <a:off x="5676316" y="8574261"/>
            <a:ext cx="1182661" cy="1182734"/>
          </a:xfrm>
          <a:custGeom>
            <a:rect b="b" l="l" r="r" t="t"/>
            <a:pathLst>
              <a:path extrusionOk="0" h="21592" w="21591">
                <a:moveTo>
                  <a:pt x="17931" y="12324"/>
                </a:moveTo>
                <a:lnTo>
                  <a:pt x="10006" y="11520"/>
                </a:lnTo>
                <a:lnTo>
                  <a:pt x="8360" y="3728"/>
                </a:lnTo>
                <a:cubicBezTo>
                  <a:pt x="8303" y="3444"/>
                  <a:pt x="8124" y="3198"/>
                  <a:pt x="7878" y="3047"/>
                </a:cubicBezTo>
                <a:cubicBezTo>
                  <a:pt x="7641" y="2895"/>
                  <a:pt x="7339" y="2848"/>
                  <a:pt x="7064" y="2924"/>
                </a:cubicBezTo>
                <a:cubicBezTo>
                  <a:pt x="2903" y="4021"/>
                  <a:pt x="0" y="7794"/>
                  <a:pt x="0" y="12097"/>
                </a:cubicBezTo>
                <a:cubicBezTo>
                  <a:pt x="0" y="14632"/>
                  <a:pt x="984" y="17015"/>
                  <a:pt x="2780" y="18812"/>
                </a:cubicBezTo>
                <a:cubicBezTo>
                  <a:pt x="4568" y="20599"/>
                  <a:pt x="6951" y="21592"/>
                  <a:pt x="9485" y="21592"/>
                </a:cubicBezTo>
                <a:cubicBezTo>
                  <a:pt x="12020" y="21592"/>
                  <a:pt x="14403" y="20599"/>
                  <a:pt x="16200" y="18812"/>
                </a:cubicBezTo>
                <a:cubicBezTo>
                  <a:pt x="17637" y="17365"/>
                  <a:pt x="18564" y="15539"/>
                  <a:pt x="18867" y="13535"/>
                </a:cubicBezTo>
                <a:cubicBezTo>
                  <a:pt x="18914" y="13251"/>
                  <a:pt x="18839" y="12958"/>
                  <a:pt x="18659" y="12731"/>
                </a:cubicBezTo>
                <a:cubicBezTo>
                  <a:pt x="18489" y="12504"/>
                  <a:pt x="18214" y="12352"/>
                  <a:pt x="17931" y="12324"/>
                </a:cubicBezTo>
                <a:close/>
                <a:moveTo>
                  <a:pt x="9485" y="20325"/>
                </a:moveTo>
                <a:cubicBezTo>
                  <a:pt x="4956" y="20325"/>
                  <a:pt x="1258" y="16636"/>
                  <a:pt x="1258" y="12097"/>
                </a:cubicBezTo>
                <a:cubicBezTo>
                  <a:pt x="1258" y="8447"/>
                  <a:pt x="3679" y="5231"/>
                  <a:pt x="7168" y="4210"/>
                </a:cubicBezTo>
                <a:lnTo>
                  <a:pt x="8871" y="12229"/>
                </a:lnTo>
                <a:cubicBezTo>
                  <a:pt x="8890" y="12352"/>
                  <a:pt x="8956" y="12466"/>
                  <a:pt x="9041" y="12551"/>
                </a:cubicBezTo>
                <a:lnTo>
                  <a:pt x="14838" y="18348"/>
                </a:lnTo>
                <a:cubicBezTo>
                  <a:pt x="13344" y="19625"/>
                  <a:pt x="11471" y="20325"/>
                  <a:pt x="9485" y="20325"/>
                </a:cubicBezTo>
                <a:close/>
                <a:moveTo>
                  <a:pt x="15737" y="17450"/>
                </a:moveTo>
                <a:lnTo>
                  <a:pt x="11188" y="12910"/>
                </a:lnTo>
                <a:lnTo>
                  <a:pt x="17581" y="13563"/>
                </a:lnTo>
                <a:cubicBezTo>
                  <a:pt x="17325" y="15010"/>
                  <a:pt x="16692" y="16343"/>
                  <a:pt x="15737" y="17450"/>
                </a:cubicBezTo>
                <a:close/>
                <a:moveTo>
                  <a:pt x="18867" y="2820"/>
                </a:moveTo>
                <a:cubicBezTo>
                  <a:pt x="17108" y="1032"/>
                  <a:pt x="14744" y="30"/>
                  <a:pt x="12219" y="1"/>
                </a:cubicBezTo>
                <a:cubicBezTo>
                  <a:pt x="11680" y="-8"/>
                  <a:pt x="11131" y="30"/>
                  <a:pt x="10601" y="115"/>
                </a:cubicBezTo>
                <a:cubicBezTo>
                  <a:pt x="10318" y="162"/>
                  <a:pt x="10062" y="323"/>
                  <a:pt x="9902" y="559"/>
                </a:cubicBezTo>
                <a:cubicBezTo>
                  <a:pt x="9741" y="796"/>
                  <a:pt x="9675" y="1089"/>
                  <a:pt x="9741" y="1373"/>
                </a:cubicBezTo>
                <a:lnTo>
                  <a:pt x="11481" y="9619"/>
                </a:lnTo>
                <a:cubicBezTo>
                  <a:pt x="11538" y="9884"/>
                  <a:pt x="11765" y="10092"/>
                  <a:pt x="12039" y="10111"/>
                </a:cubicBezTo>
                <a:lnTo>
                  <a:pt x="20418" y="10972"/>
                </a:lnTo>
                <a:cubicBezTo>
                  <a:pt x="20456" y="10972"/>
                  <a:pt x="20494" y="10972"/>
                  <a:pt x="20522" y="10972"/>
                </a:cubicBezTo>
                <a:cubicBezTo>
                  <a:pt x="20777" y="10972"/>
                  <a:pt x="21023" y="10887"/>
                  <a:pt x="21212" y="10726"/>
                </a:cubicBezTo>
                <a:cubicBezTo>
                  <a:pt x="21430" y="10537"/>
                  <a:pt x="21562" y="10262"/>
                  <a:pt x="21581" y="9969"/>
                </a:cubicBezTo>
                <a:cubicBezTo>
                  <a:pt x="21591" y="9818"/>
                  <a:pt x="21591" y="9667"/>
                  <a:pt x="21591" y="9506"/>
                </a:cubicBezTo>
                <a:cubicBezTo>
                  <a:pt x="21600" y="6981"/>
                  <a:pt x="20626" y="4607"/>
                  <a:pt x="18867" y="2820"/>
                </a:cubicBezTo>
                <a:close/>
                <a:moveTo>
                  <a:pt x="20323" y="9686"/>
                </a:moveTo>
                <a:lnTo>
                  <a:pt x="12625" y="8901"/>
                </a:lnTo>
                <a:lnTo>
                  <a:pt x="11027" y="1335"/>
                </a:lnTo>
                <a:cubicBezTo>
                  <a:pt x="11415" y="1278"/>
                  <a:pt x="11812" y="1259"/>
                  <a:pt x="12209" y="1259"/>
                </a:cubicBezTo>
                <a:cubicBezTo>
                  <a:pt x="14394" y="1288"/>
                  <a:pt x="16436" y="2158"/>
                  <a:pt x="17968" y="3709"/>
                </a:cubicBezTo>
                <a:cubicBezTo>
                  <a:pt x="19491" y="5260"/>
                  <a:pt x="20333" y="7321"/>
                  <a:pt x="20323" y="9506"/>
                </a:cubicBezTo>
                <a:cubicBezTo>
                  <a:pt x="20323" y="9563"/>
                  <a:pt x="20323" y="9629"/>
                  <a:pt x="20323" y="9686"/>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03" name="Google Shape;6603;p45"/>
          <p:cNvSpPr/>
          <p:nvPr/>
        </p:nvSpPr>
        <p:spPr>
          <a:xfrm>
            <a:off x="3983173" y="8712856"/>
            <a:ext cx="1183978" cy="905102"/>
          </a:xfrm>
          <a:custGeom>
            <a:rect b="b" l="l" r="r" t="t"/>
            <a:pathLst>
              <a:path extrusionOk="0" h="21600" w="21417">
                <a:moveTo>
                  <a:pt x="21123" y="18509"/>
                </a:moveTo>
                <a:lnTo>
                  <a:pt x="19445" y="15542"/>
                </a:lnTo>
                <a:lnTo>
                  <a:pt x="19445" y="3029"/>
                </a:lnTo>
                <a:cubicBezTo>
                  <a:pt x="19445" y="1360"/>
                  <a:pt x="18413" y="0"/>
                  <a:pt x="17147" y="0"/>
                </a:cubicBezTo>
                <a:lnTo>
                  <a:pt x="4269" y="0"/>
                </a:lnTo>
                <a:cubicBezTo>
                  <a:pt x="3003" y="0"/>
                  <a:pt x="1971" y="1360"/>
                  <a:pt x="1971" y="3029"/>
                </a:cubicBezTo>
                <a:lnTo>
                  <a:pt x="1971" y="15542"/>
                </a:lnTo>
                <a:lnTo>
                  <a:pt x="293" y="18509"/>
                </a:lnTo>
                <a:cubicBezTo>
                  <a:pt x="-45" y="19102"/>
                  <a:pt x="-92" y="19881"/>
                  <a:pt x="161" y="20537"/>
                </a:cubicBezTo>
                <a:cubicBezTo>
                  <a:pt x="405" y="21192"/>
                  <a:pt x="912" y="21600"/>
                  <a:pt x="1465" y="21600"/>
                </a:cubicBezTo>
                <a:lnTo>
                  <a:pt x="19951" y="21600"/>
                </a:lnTo>
                <a:cubicBezTo>
                  <a:pt x="20514" y="21600"/>
                  <a:pt x="21011" y="21192"/>
                  <a:pt x="21264" y="20537"/>
                </a:cubicBezTo>
                <a:cubicBezTo>
                  <a:pt x="21508" y="19881"/>
                  <a:pt x="21461" y="19102"/>
                  <a:pt x="21123" y="18509"/>
                </a:cubicBezTo>
                <a:close/>
                <a:moveTo>
                  <a:pt x="3228" y="3029"/>
                </a:moveTo>
                <a:cubicBezTo>
                  <a:pt x="3228" y="2263"/>
                  <a:pt x="3697" y="1644"/>
                  <a:pt x="4269" y="1644"/>
                </a:cubicBezTo>
                <a:lnTo>
                  <a:pt x="17147" y="1644"/>
                </a:lnTo>
                <a:cubicBezTo>
                  <a:pt x="17719" y="1644"/>
                  <a:pt x="18188" y="2263"/>
                  <a:pt x="18188" y="3029"/>
                </a:cubicBezTo>
                <a:lnTo>
                  <a:pt x="18188" y="14985"/>
                </a:lnTo>
                <a:lnTo>
                  <a:pt x="15083" y="14985"/>
                </a:lnTo>
                <a:lnTo>
                  <a:pt x="14483" y="11808"/>
                </a:lnTo>
                <a:cubicBezTo>
                  <a:pt x="14249" y="10571"/>
                  <a:pt x="13583" y="9595"/>
                  <a:pt x="12729" y="9137"/>
                </a:cubicBezTo>
                <a:cubicBezTo>
                  <a:pt x="13020" y="8605"/>
                  <a:pt x="13189" y="7950"/>
                  <a:pt x="13189" y="7233"/>
                </a:cubicBezTo>
                <a:cubicBezTo>
                  <a:pt x="13189" y="5428"/>
                  <a:pt x="12082" y="3969"/>
                  <a:pt x="10713" y="3969"/>
                </a:cubicBezTo>
                <a:cubicBezTo>
                  <a:pt x="9343" y="3969"/>
                  <a:pt x="8227" y="5428"/>
                  <a:pt x="8227" y="7233"/>
                </a:cubicBezTo>
                <a:cubicBezTo>
                  <a:pt x="8227" y="7950"/>
                  <a:pt x="8396" y="8605"/>
                  <a:pt x="8687" y="9137"/>
                </a:cubicBezTo>
                <a:cubicBezTo>
                  <a:pt x="7833" y="9595"/>
                  <a:pt x="7167" y="10571"/>
                  <a:pt x="6933" y="11808"/>
                </a:cubicBezTo>
                <a:lnTo>
                  <a:pt x="6333" y="14985"/>
                </a:lnTo>
                <a:lnTo>
                  <a:pt x="3228" y="14985"/>
                </a:lnTo>
                <a:lnTo>
                  <a:pt x="3228" y="3029"/>
                </a:lnTo>
                <a:close/>
                <a:moveTo>
                  <a:pt x="10713" y="8865"/>
                </a:moveTo>
                <a:cubicBezTo>
                  <a:pt x="10028" y="8865"/>
                  <a:pt x="9475" y="8136"/>
                  <a:pt x="9475" y="7245"/>
                </a:cubicBezTo>
                <a:cubicBezTo>
                  <a:pt x="9475" y="6343"/>
                  <a:pt x="10028" y="5613"/>
                  <a:pt x="10713" y="5613"/>
                </a:cubicBezTo>
                <a:cubicBezTo>
                  <a:pt x="11388" y="5613"/>
                  <a:pt x="11941" y="6343"/>
                  <a:pt x="11941" y="7245"/>
                </a:cubicBezTo>
                <a:cubicBezTo>
                  <a:pt x="11941" y="8136"/>
                  <a:pt x="11388" y="8865"/>
                  <a:pt x="10713" y="8865"/>
                </a:cubicBezTo>
                <a:close/>
                <a:moveTo>
                  <a:pt x="9794" y="10509"/>
                </a:moveTo>
                <a:lnTo>
                  <a:pt x="11622" y="10509"/>
                </a:lnTo>
                <a:cubicBezTo>
                  <a:pt x="12410" y="10509"/>
                  <a:pt x="13086" y="11214"/>
                  <a:pt x="13273" y="12203"/>
                </a:cubicBezTo>
                <a:lnTo>
                  <a:pt x="13798" y="14985"/>
                </a:lnTo>
                <a:lnTo>
                  <a:pt x="7618" y="14985"/>
                </a:lnTo>
                <a:lnTo>
                  <a:pt x="8143" y="12203"/>
                </a:lnTo>
                <a:cubicBezTo>
                  <a:pt x="8340" y="11214"/>
                  <a:pt x="9015" y="10509"/>
                  <a:pt x="9794" y="10509"/>
                </a:cubicBezTo>
                <a:close/>
                <a:moveTo>
                  <a:pt x="20139" y="19795"/>
                </a:moveTo>
                <a:cubicBezTo>
                  <a:pt x="20120" y="19844"/>
                  <a:pt x="20064" y="19943"/>
                  <a:pt x="19951" y="19943"/>
                </a:cubicBezTo>
                <a:lnTo>
                  <a:pt x="1465" y="19943"/>
                </a:lnTo>
                <a:cubicBezTo>
                  <a:pt x="1352" y="19943"/>
                  <a:pt x="1296" y="19844"/>
                  <a:pt x="1277" y="19795"/>
                </a:cubicBezTo>
                <a:cubicBezTo>
                  <a:pt x="1259" y="19733"/>
                  <a:pt x="1230" y="19622"/>
                  <a:pt x="1296" y="19498"/>
                </a:cubicBezTo>
                <a:lnTo>
                  <a:pt x="2919" y="16642"/>
                </a:lnTo>
                <a:lnTo>
                  <a:pt x="18507" y="16642"/>
                </a:lnTo>
                <a:lnTo>
                  <a:pt x="20120" y="19498"/>
                </a:lnTo>
                <a:cubicBezTo>
                  <a:pt x="20186" y="19622"/>
                  <a:pt x="20157" y="19733"/>
                  <a:pt x="20139" y="19795"/>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04" name="Google Shape;6604;p45"/>
          <p:cNvSpPr/>
          <p:nvPr/>
        </p:nvSpPr>
        <p:spPr>
          <a:xfrm>
            <a:off x="19104784" y="6921764"/>
            <a:ext cx="1184694" cy="1183149"/>
          </a:xfrm>
          <a:custGeom>
            <a:rect b="b" l="l" r="r" t="t"/>
            <a:pathLst>
              <a:path extrusionOk="0" h="21550" w="21479">
                <a:moveTo>
                  <a:pt x="21385" y="9547"/>
                </a:moveTo>
                <a:cubicBezTo>
                  <a:pt x="21207" y="9066"/>
                  <a:pt x="20670" y="8330"/>
                  <a:pt x="19494" y="8320"/>
                </a:cubicBezTo>
                <a:cubicBezTo>
                  <a:pt x="19645" y="7594"/>
                  <a:pt x="19184" y="6990"/>
                  <a:pt x="18601" y="6857"/>
                </a:cubicBezTo>
                <a:cubicBezTo>
                  <a:pt x="19062" y="6197"/>
                  <a:pt x="19062" y="5282"/>
                  <a:pt x="18535" y="4612"/>
                </a:cubicBezTo>
                <a:cubicBezTo>
                  <a:pt x="18384" y="4413"/>
                  <a:pt x="18205" y="4262"/>
                  <a:pt x="18008" y="4140"/>
                </a:cubicBezTo>
                <a:cubicBezTo>
                  <a:pt x="18497" y="3479"/>
                  <a:pt x="18507" y="2536"/>
                  <a:pt x="17970" y="1847"/>
                </a:cubicBezTo>
                <a:cubicBezTo>
                  <a:pt x="17406" y="1130"/>
                  <a:pt x="16427" y="931"/>
                  <a:pt x="15647" y="1328"/>
                </a:cubicBezTo>
                <a:cubicBezTo>
                  <a:pt x="15581" y="1111"/>
                  <a:pt x="15477" y="903"/>
                  <a:pt x="15327" y="724"/>
                </a:cubicBezTo>
                <a:cubicBezTo>
                  <a:pt x="15016" y="327"/>
                  <a:pt x="14574" y="73"/>
                  <a:pt x="14075" y="16"/>
                </a:cubicBezTo>
                <a:cubicBezTo>
                  <a:pt x="13567" y="-50"/>
                  <a:pt x="13078" y="92"/>
                  <a:pt x="12683" y="403"/>
                </a:cubicBezTo>
                <a:lnTo>
                  <a:pt x="10162" y="2394"/>
                </a:lnTo>
                <a:cubicBezTo>
                  <a:pt x="10096" y="2196"/>
                  <a:pt x="10002" y="2017"/>
                  <a:pt x="9870" y="1847"/>
                </a:cubicBezTo>
                <a:cubicBezTo>
                  <a:pt x="9231" y="1035"/>
                  <a:pt x="8055" y="894"/>
                  <a:pt x="7255" y="1535"/>
                </a:cubicBezTo>
                <a:lnTo>
                  <a:pt x="3605" y="4413"/>
                </a:lnTo>
                <a:cubicBezTo>
                  <a:pt x="3059" y="4838"/>
                  <a:pt x="2739" y="5480"/>
                  <a:pt x="2720" y="6169"/>
                </a:cubicBezTo>
                <a:lnTo>
                  <a:pt x="2617" y="10490"/>
                </a:lnTo>
                <a:lnTo>
                  <a:pt x="557" y="12114"/>
                </a:lnTo>
                <a:cubicBezTo>
                  <a:pt x="246" y="12349"/>
                  <a:pt x="58" y="12699"/>
                  <a:pt x="11" y="13095"/>
                </a:cubicBezTo>
                <a:cubicBezTo>
                  <a:pt x="-36" y="13482"/>
                  <a:pt x="67" y="13869"/>
                  <a:pt x="312" y="14180"/>
                </a:cubicBezTo>
                <a:lnTo>
                  <a:pt x="801" y="14812"/>
                </a:lnTo>
                <a:cubicBezTo>
                  <a:pt x="670" y="15143"/>
                  <a:pt x="651" y="15520"/>
                  <a:pt x="782" y="15879"/>
                </a:cubicBezTo>
                <a:lnTo>
                  <a:pt x="2608" y="20814"/>
                </a:lnTo>
                <a:cubicBezTo>
                  <a:pt x="2880" y="21550"/>
                  <a:pt x="3699" y="21550"/>
                  <a:pt x="3906" y="21550"/>
                </a:cubicBezTo>
                <a:cubicBezTo>
                  <a:pt x="4075" y="21550"/>
                  <a:pt x="4254" y="21512"/>
                  <a:pt x="4423" y="21456"/>
                </a:cubicBezTo>
                <a:lnTo>
                  <a:pt x="7001" y="20493"/>
                </a:lnTo>
                <a:lnTo>
                  <a:pt x="9607" y="20889"/>
                </a:lnTo>
                <a:cubicBezTo>
                  <a:pt x="10134" y="20974"/>
                  <a:pt x="10670" y="20918"/>
                  <a:pt x="11169" y="20729"/>
                </a:cubicBezTo>
                <a:lnTo>
                  <a:pt x="19645" y="17596"/>
                </a:lnTo>
                <a:cubicBezTo>
                  <a:pt x="20623" y="17228"/>
                  <a:pt x="21112" y="16133"/>
                  <a:pt x="20755" y="15162"/>
                </a:cubicBezTo>
                <a:cubicBezTo>
                  <a:pt x="20670" y="14926"/>
                  <a:pt x="20548" y="14727"/>
                  <a:pt x="20388" y="14558"/>
                </a:cubicBezTo>
                <a:cubicBezTo>
                  <a:pt x="21065" y="14067"/>
                  <a:pt x="21357" y="13170"/>
                  <a:pt x="21056" y="12359"/>
                </a:cubicBezTo>
                <a:cubicBezTo>
                  <a:pt x="20971" y="12123"/>
                  <a:pt x="20849" y="11925"/>
                  <a:pt x="20689" y="11746"/>
                </a:cubicBezTo>
                <a:cubicBezTo>
                  <a:pt x="21564" y="11340"/>
                  <a:pt x="21564" y="10019"/>
                  <a:pt x="21385" y="9547"/>
                </a:cubicBezTo>
                <a:close/>
                <a:moveTo>
                  <a:pt x="19203" y="16407"/>
                </a:moveTo>
                <a:lnTo>
                  <a:pt x="10736" y="19549"/>
                </a:lnTo>
                <a:cubicBezTo>
                  <a:pt x="10435" y="19663"/>
                  <a:pt x="10115" y="19691"/>
                  <a:pt x="9795" y="19644"/>
                </a:cubicBezTo>
                <a:lnTo>
                  <a:pt x="7029" y="19219"/>
                </a:lnTo>
                <a:cubicBezTo>
                  <a:pt x="6916" y="19200"/>
                  <a:pt x="6813" y="19219"/>
                  <a:pt x="6709" y="19248"/>
                </a:cubicBezTo>
                <a:lnTo>
                  <a:pt x="3981" y="20267"/>
                </a:lnTo>
                <a:cubicBezTo>
                  <a:pt x="3849" y="20314"/>
                  <a:pt x="3755" y="20248"/>
                  <a:pt x="3708" y="20144"/>
                </a:cubicBezTo>
                <a:lnTo>
                  <a:pt x="2561" y="17049"/>
                </a:lnTo>
                <a:lnTo>
                  <a:pt x="3407" y="18125"/>
                </a:lnTo>
                <a:cubicBezTo>
                  <a:pt x="3652" y="18436"/>
                  <a:pt x="4000" y="18634"/>
                  <a:pt x="4386" y="18672"/>
                </a:cubicBezTo>
                <a:cubicBezTo>
                  <a:pt x="4442" y="18681"/>
                  <a:pt x="4508" y="18691"/>
                  <a:pt x="4564" y="18691"/>
                </a:cubicBezTo>
                <a:cubicBezTo>
                  <a:pt x="4894" y="18691"/>
                  <a:pt x="5204" y="18578"/>
                  <a:pt x="5467" y="18370"/>
                </a:cubicBezTo>
                <a:lnTo>
                  <a:pt x="7631" y="16662"/>
                </a:lnTo>
                <a:lnTo>
                  <a:pt x="10237" y="16247"/>
                </a:lnTo>
                <a:cubicBezTo>
                  <a:pt x="10764" y="16162"/>
                  <a:pt x="11263" y="15945"/>
                  <a:pt x="11677" y="15614"/>
                </a:cubicBezTo>
                <a:lnTo>
                  <a:pt x="13426" y="14246"/>
                </a:lnTo>
                <a:cubicBezTo>
                  <a:pt x="13577" y="14359"/>
                  <a:pt x="13756" y="14388"/>
                  <a:pt x="14000" y="14312"/>
                </a:cubicBezTo>
                <a:lnTo>
                  <a:pt x="19071" y="12425"/>
                </a:lnTo>
                <a:cubicBezTo>
                  <a:pt x="19391" y="12302"/>
                  <a:pt x="19758" y="12472"/>
                  <a:pt x="19880" y="12793"/>
                </a:cubicBezTo>
                <a:cubicBezTo>
                  <a:pt x="20002" y="13123"/>
                  <a:pt x="19833" y="13482"/>
                  <a:pt x="19504" y="13605"/>
                </a:cubicBezTo>
                <a:lnTo>
                  <a:pt x="14047" y="15643"/>
                </a:lnTo>
                <a:cubicBezTo>
                  <a:pt x="13718" y="15765"/>
                  <a:pt x="13558" y="16124"/>
                  <a:pt x="13680" y="16454"/>
                </a:cubicBezTo>
                <a:cubicBezTo>
                  <a:pt x="13793" y="16794"/>
                  <a:pt x="14113" y="16973"/>
                  <a:pt x="14489" y="16822"/>
                </a:cubicBezTo>
                <a:lnTo>
                  <a:pt x="18770" y="15228"/>
                </a:lnTo>
                <a:cubicBezTo>
                  <a:pt x="19090" y="15105"/>
                  <a:pt x="19457" y="15275"/>
                  <a:pt x="19579" y="15596"/>
                </a:cubicBezTo>
                <a:cubicBezTo>
                  <a:pt x="19692" y="15926"/>
                  <a:pt x="19532" y="16284"/>
                  <a:pt x="19203" y="16407"/>
                </a:cubicBezTo>
                <a:close/>
                <a:moveTo>
                  <a:pt x="1338" y="13104"/>
                </a:moveTo>
                <a:lnTo>
                  <a:pt x="3624" y="11293"/>
                </a:lnTo>
                <a:cubicBezTo>
                  <a:pt x="3774" y="11179"/>
                  <a:pt x="3859" y="11000"/>
                  <a:pt x="3868" y="10811"/>
                </a:cubicBezTo>
                <a:lnTo>
                  <a:pt x="3981" y="6206"/>
                </a:lnTo>
                <a:cubicBezTo>
                  <a:pt x="3990" y="5886"/>
                  <a:pt x="4141" y="5602"/>
                  <a:pt x="4386" y="5404"/>
                </a:cubicBezTo>
                <a:lnTo>
                  <a:pt x="8026" y="2526"/>
                </a:lnTo>
                <a:cubicBezTo>
                  <a:pt x="8139" y="2441"/>
                  <a:pt x="8591" y="2243"/>
                  <a:pt x="8882" y="2630"/>
                </a:cubicBezTo>
                <a:cubicBezTo>
                  <a:pt x="9165" y="3007"/>
                  <a:pt x="8911" y="3385"/>
                  <a:pt x="8779" y="3489"/>
                </a:cubicBezTo>
                <a:lnTo>
                  <a:pt x="6493" y="5291"/>
                </a:lnTo>
                <a:cubicBezTo>
                  <a:pt x="6220" y="5508"/>
                  <a:pt x="6173" y="5904"/>
                  <a:pt x="6380" y="6178"/>
                </a:cubicBezTo>
                <a:cubicBezTo>
                  <a:pt x="6596" y="6452"/>
                  <a:pt x="6992" y="6499"/>
                  <a:pt x="7264" y="6282"/>
                </a:cubicBezTo>
                <a:cubicBezTo>
                  <a:pt x="7274" y="6282"/>
                  <a:pt x="7274" y="6282"/>
                  <a:pt x="7274" y="6282"/>
                </a:cubicBezTo>
                <a:lnTo>
                  <a:pt x="13464" y="1394"/>
                </a:lnTo>
                <a:cubicBezTo>
                  <a:pt x="13596" y="1290"/>
                  <a:pt x="14057" y="1158"/>
                  <a:pt x="14311" y="1469"/>
                </a:cubicBezTo>
                <a:cubicBezTo>
                  <a:pt x="14612" y="1847"/>
                  <a:pt x="14367" y="2281"/>
                  <a:pt x="14235" y="2385"/>
                </a:cubicBezTo>
                <a:lnTo>
                  <a:pt x="9757" y="5923"/>
                </a:lnTo>
                <a:cubicBezTo>
                  <a:pt x="9485" y="6140"/>
                  <a:pt x="9428" y="6537"/>
                  <a:pt x="9654" y="6810"/>
                </a:cubicBezTo>
                <a:cubicBezTo>
                  <a:pt x="9955" y="7169"/>
                  <a:pt x="10388" y="7027"/>
                  <a:pt x="10538" y="6914"/>
                </a:cubicBezTo>
                <a:lnTo>
                  <a:pt x="16098" y="2526"/>
                </a:lnTo>
                <a:cubicBezTo>
                  <a:pt x="16371" y="2309"/>
                  <a:pt x="16766" y="2356"/>
                  <a:pt x="16982" y="2630"/>
                </a:cubicBezTo>
                <a:cubicBezTo>
                  <a:pt x="17199" y="2904"/>
                  <a:pt x="17152" y="3300"/>
                  <a:pt x="16879" y="3517"/>
                </a:cubicBezTo>
                <a:lnTo>
                  <a:pt x="11639" y="7641"/>
                </a:lnTo>
                <a:cubicBezTo>
                  <a:pt x="11366" y="7858"/>
                  <a:pt x="11310" y="8263"/>
                  <a:pt x="11535" y="8528"/>
                </a:cubicBezTo>
                <a:cubicBezTo>
                  <a:pt x="11808" y="8839"/>
                  <a:pt x="12166" y="8811"/>
                  <a:pt x="12420" y="8641"/>
                </a:cubicBezTo>
                <a:lnTo>
                  <a:pt x="16672" y="5282"/>
                </a:lnTo>
                <a:cubicBezTo>
                  <a:pt x="16945" y="5074"/>
                  <a:pt x="17340" y="5121"/>
                  <a:pt x="17547" y="5385"/>
                </a:cubicBezTo>
                <a:cubicBezTo>
                  <a:pt x="17763" y="5659"/>
                  <a:pt x="17716" y="6055"/>
                  <a:pt x="17443" y="6272"/>
                </a:cubicBezTo>
                <a:lnTo>
                  <a:pt x="12862" y="9887"/>
                </a:lnTo>
                <a:cubicBezTo>
                  <a:pt x="12589" y="10104"/>
                  <a:pt x="12533" y="10509"/>
                  <a:pt x="12758" y="10774"/>
                </a:cubicBezTo>
                <a:cubicBezTo>
                  <a:pt x="13031" y="11076"/>
                  <a:pt x="13436" y="11038"/>
                  <a:pt x="13643" y="10877"/>
                </a:cubicBezTo>
                <a:lnTo>
                  <a:pt x="17236" y="8046"/>
                </a:lnTo>
                <a:cubicBezTo>
                  <a:pt x="17368" y="7943"/>
                  <a:pt x="17848" y="7811"/>
                  <a:pt x="18111" y="8150"/>
                </a:cubicBezTo>
                <a:cubicBezTo>
                  <a:pt x="18412" y="8528"/>
                  <a:pt x="18140" y="8933"/>
                  <a:pt x="18008" y="9037"/>
                </a:cubicBezTo>
                <a:lnTo>
                  <a:pt x="10905" y="14624"/>
                </a:lnTo>
                <a:cubicBezTo>
                  <a:pt x="10651" y="14822"/>
                  <a:pt x="10350" y="14944"/>
                  <a:pt x="10040" y="15001"/>
                </a:cubicBezTo>
                <a:lnTo>
                  <a:pt x="7274" y="15445"/>
                </a:lnTo>
                <a:cubicBezTo>
                  <a:pt x="7161" y="15463"/>
                  <a:pt x="7067" y="15501"/>
                  <a:pt x="6982" y="15567"/>
                </a:cubicBezTo>
                <a:lnTo>
                  <a:pt x="4687" y="17379"/>
                </a:lnTo>
                <a:cubicBezTo>
                  <a:pt x="4630" y="17426"/>
                  <a:pt x="4564" y="17426"/>
                  <a:pt x="4536" y="17426"/>
                </a:cubicBezTo>
                <a:cubicBezTo>
                  <a:pt x="4508" y="17417"/>
                  <a:pt x="4442" y="17407"/>
                  <a:pt x="4395" y="17341"/>
                </a:cubicBezTo>
                <a:lnTo>
                  <a:pt x="1300" y="13397"/>
                </a:lnTo>
                <a:cubicBezTo>
                  <a:pt x="1234" y="13303"/>
                  <a:pt x="1234" y="13180"/>
                  <a:pt x="1338" y="13104"/>
                </a:cubicBezTo>
                <a:close/>
                <a:moveTo>
                  <a:pt x="19372" y="9622"/>
                </a:moveTo>
                <a:cubicBezTo>
                  <a:pt x="19532" y="9566"/>
                  <a:pt x="20049" y="9594"/>
                  <a:pt x="20181" y="9990"/>
                </a:cubicBezTo>
                <a:cubicBezTo>
                  <a:pt x="20341" y="10500"/>
                  <a:pt x="19965" y="10745"/>
                  <a:pt x="19805" y="10802"/>
                </a:cubicBezTo>
                <a:lnTo>
                  <a:pt x="15995" y="12227"/>
                </a:lnTo>
                <a:lnTo>
                  <a:pt x="18789" y="10028"/>
                </a:lnTo>
                <a:cubicBezTo>
                  <a:pt x="18902" y="9934"/>
                  <a:pt x="19005" y="9839"/>
                  <a:pt x="19090" y="9726"/>
                </a:cubicBezTo>
                <a:lnTo>
                  <a:pt x="19372" y="9622"/>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05" name="Google Shape;6605;p45"/>
          <p:cNvSpPr/>
          <p:nvPr/>
        </p:nvSpPr>
        <p:spPr>
          <a:xfrm>
            <a:off x="17422059" y="6921738"/>
            <a:ext cx="1183446" cy="1183175"/>
          </a:xfrm>
          <a:custGeom>
            <a:rect b="b" l="l" r="r" t="t"/>
            <a:pathLst>
              <a:path extrusionOk="0" h="21600" w="21506">
                <a:moveTo>
                  <a:pt x="20037" y="2535"/>
                </a:moveTo>
                <a:lnTo>
                  <a:pt x="13022" y="2535"/>
                </a:lnTo>
                <a:lnTo>
                  <a:pt x="13022" y="1475"/>
                </a:lnTo>
                <a:cubicBezTo>
                  <a:pt x="13022" y="662"/>
                  <a:pt x="12363" y="0"/>
                  <a:pt x="11553" y="0"/>
                </a:cubicBezTo>
                <a:lnTo>
                  <a:pt x="1469" y="0"/>
                </a:lnTo>
                <a:cubicBezTo>
                  <a:pt x="659" y="0"/>
                  <a:pt x="0" y="662"/>
                  <a:pt x="0" y="1475"/>
                </a:cubicBezTo>
                <a:lnTo>
                  <a:pt x="0" y="5608"/>
                </a:lnTo>
                <a:cubicBezTo>
                  <a:pt x="0" y="6431"/>
                  <a:pt x="659" y="7093"/>
                  <a:pt x="1469" y="7093"/>
                </a:cubicBezTo>
                <a:lnTo>
                  <a:pt x="3239" y="7093"/>
                </a:lnTo>
                <a:lnTo>
                  <a:pt x="3239" y="9032"/>
                </a:lnTo>
                <a:cubicBezTo>
                  <a:pt x="3239" y="9268"/>
                  <a:pt x="3371" y="9485"/>
                  <a:pt x="3578" y="9589"/>
                </a:cubicBezTo>
                <a:cubicBezTo>
                  <a:pt x="3663" y="9637"/>
                  <a:pt x="3766" y="9665"/>
                  <a:pt x="3870" y="9665"/>
                </a:cubicBezTo>
                <a:cubicBezTo>
                  <a:pt x="3992" y="9665"/>
                  <a:pt x="4124" y="9627"/>
                  <a:pt x="4228" y="9552"/>
                </a:cubicBezTo>
                <a:lnTo>
                  <a:pt x="7721" y="7093"/>
                </a:lnTo>
                <a:lnTo>
                  <a:pt x="8484" y="7093"/>
                </a:lnTo>
                <a:lnTo>
                  <a:pt x="8484" y="8143"/>
                </a:lnTo>
                <a:cubicBezTo>
                  <a:pt x="8484" y="8956"/>
                  <a:pt x="9143" y="9618"/>
                  <a:pt x="9953" y="9618"/>
                </a:cubicBezTo>
                <a:lnTo>
                  <a:pt x="13785" y="9618"/>
                </a:lnTo>
                <a:lnTo>
                  <a:pt x="17278" y="12077"/>
                </a:lnTo>
                <a:cubicBezTo>
                  <a:pt x="17391" y="12152"/>
                  <a:pt x="17514" y="12190"/>
                  <a:pt x="17636" y="12190"/>
                </a:cubicBezTo>
                <a:cubicBezTo>
                  <a:pt x="17740" y="12190"/>
                  <a:pt x="17843" y="12171"/>
                  <a:pt x="17928" y="12124"/>
                </a:cubicBezTo>
                <a:cubicBezTo>
                  <a:pt x="18135" y="12011"/>
                  <a:pt x="18267" y="11793"/>
                  <a:pt x="18267" y="11557"/>
                </a:cubicBezTo>
                <a:lnTo>
                  <a:pt x="18267" y="9618"/>
                </a:lnTo>
                <a:lnTo>
                  <a:pt x="20037" y="9618"/>
                </a:lnTo>
                <a:cubicBezTo>
                  <a:pt x="20847" y="9618"/>
                  <a:pt x="21506" y="8956"/>
                  <a:pt x="21506" y="8143"/>
                </a:cubicBezTo>
                <a:lnTo>
                  <a:pt x="21506" y="4010"/>
                </a:lnTo>
                <a:cubicBezTo>
                  <a:pt x="21506" y="3196"/>
                  <a:pt x="20847" y="2535"/>
                  <a:pt x="20037" y="2535"/>
                </a:cubicBezTo>
                <a:close/>
                <a:moveTo>
                  <a:pt x="20244" y="8143"/>
                </a:moveTo>
                <a:cubicBezTo>
                  <a:pt x="20244" y="8256"/>
                  <a:pt x="20150" y="8351"/>
                  <a:pt x="20037" y="8351"/>
                </a:cubicBezTo>
                <a:lnTo>
                  <a:pt x="17636" y="8351"/>
                </a:lnTo>
                <a:cubicBezTo>
                  <a:pt x="17288" y="8351"/>
                  <a:pt x="17015" y="8634"/>
                  <a:pt x="17015" y="8984"/>
                </a:cubicBezTo>
                <a:lnTo>
                  <a:pt x="17015" y="10346"/>
                </a:lnTo>
                <a:lnTo>
                  <a:pt x="14340" y="8464"/>
                </a:lnTo>
                <a:cubicBezTo>
                  <a:pt x="14237" y="8398"/>
                  <a:pt x="14105" y="8351"/>
                  <a:pt x="13983" y="8351"/>
                </a:cubicBezTo>
                <a:lnTo>
                  <a:pt x="9953" y="8351"/>
                </a:lnTo>
                <a:cubicBezTo>
                  <a:pt x="9840" y="8351"/>
                  <a:pt x="9746" y="8256"/>
                  <a:pt x="9746" y="8143"/>
                </a:cubicBezTo>
                <a:lnTo>
                  <a:pt x="9746" y="7093"/>
                </a:lnTo>
                <a:lnTo>
                  <a:pt x="11553" y="7093"/>
                </a:lnTo>
                <a:cubicBezTo>
                  <a:pt x="12363" y="7093"/>
                  <a:pt x="13022" y="6431"/>
                  <a:pt x="13022" y="5608"/>
                </a:cubicBezTo>
                <a:lnTo>
                  <a:pt x="13022" y="3802"/>
                </a:lnTo>
                <a:lnTo>
                  <a:pt x="20037" y="3802"/>
                </a:lnTo>
                <a:cubicBezTo>
                  <a:pt x="20150" y="3802"/>
                  <a:pt x="20244" y="3896"/>
                  <a:pt x="20244" y="4010"/>
                </a:cubicBezTo>
                <a:lnTo>
                  <a:pt x="20244" y="8143"/>
                </a:lnTo>
                <a:close/>
                <a:moveTo>
                  <a:pt x="4501" y="7812"/>
                </a:moveTo>
                <a:lnTo>
                  <a:pt x="4501" y="6459"/>
                </a:lnTo>
                <a:cubicBezTo>
                  <a:pt x="4501" y="6109"/>
                  <a:pt x="4218" y="5826"/>
                  <a:pt x="3870" y="5826"/>
                </a:cubicBezTo>
                <a:lnTo>
                  <a:pt x="1469" y="5826"/>
                </a:lnTo>
                <a:cubicBezTo>
                  <a:pt x="1356" y="5826"/>
                  <a:pt x="1262" y="5731"/>
                  <a:pt x="1262" y="5608"/>
                </a:cubicBezTo>
                <a:lnTo>
                  <a:pt x="1262" y="1475"/>
                </a:lnTo>
                <a:cubicBezTo>
                  <a:pt x="1262" y="1362"/>
                  <a:pt x="1356" y="1267"/>
                  <a:pt x="1469" y="1267"/>
                </a:cubicBezTo>
                <a:lnTo>
                  <a:pt x="11553" y="1267"/>
                </a:lnTo>
                <a:cubicBezTo>
                  <a:pt x="11666" y="1267"/>
                  <a:pt x="11760" y="1362"/>
                  <a:pt x="11760" y="1475"/>
                </a:cubicBezTo>
                <a:lnTo>
                  <a:pt x="11760" y="5608"/>
                </a:lnTo>
                <a:cubicBezTo>
                  <a:pt x="11760" y="5731"/>
                  <a:pt x="11666" y="5826"/>
                  <a:pt x="11553" y="5826"/>
                </a:cubicBezTo>
                <a:lnTo>
                  <a:pt x="7523" y="5826"/>
                </a:lnTo>
                <a:cubicBezTo>
                  <a:pt x="7401" y="5826"/>
                  <a:pt x="7269" y="5863"/>
                  <a:pt x="7166" y="5939"/>
                </a:cubicBezTo>
                <a:lnTo>
                  <a:pt x="4501" y="7812"/>
                </a:lnTo>
                <a:close/>
                <a:moveTo>
                  <a:pt x="21082" y="18716"/>
                </a:moveTo>
                <a:cubicBezTo>
                  <a:pt x="20903" y="18006"/>
                  <a:pt x="20414" y="17439"/>
                  <a:pt x="19783" y="17155"/>
                </a:cubicBezTo>
                <a:cubicBezTo>
                  <a:pt x="20018" y="16796"/>
                  <a:pt x="20150" y="16361"/>
                  <a:pt x="20150" y="15907"/>
                </a:cubicBezTo>
                <a:cubicBezTo>
                  <a:pt x="20150" y="14621"/>
                  <a:pt x="19114" y="13580"/>
                  <a:pt x="17843" y="13580"/>
                </a:cubicBezTo>
                <a:cubicBezTo>
                  <a:pt x="16572" y="13580"/>
                  <a:pt x="15527" y="14621"/>
                  <a:pt x="15527" y="15907"/>
                </a:cubicBezTo>
                <a:cubicBezTo>
                  <a:pt x="15527" y="16361"/>
                  <a:pt x="15668" y="16796"/>
                  <a:pt x="15903" y="17155"/>
                </a:cubicBezTo>
                <a:cubicBezTo>
                  <a:pt x="15263" y="17439"/>
                  <a:pt x="14774" y="18006"/>
                  <a:pt x="14604" y="18716"/>
                </a:cubicBezTo>
                <a:lnTo>
                  <a:pt x="14359" y="19699"/>
                </a:lnTo>
                <a:lnTo>
                  <a:pt x="13917" y="16815"/>
                </a:lnTo>
                <a:cubicBezTo>
                  <a:pt x="13794" y="16049"/>
                  <a:pt x="13324" y="15425"/>
                  <a:pt x="12674" y="15094"/>
                </a:cubicBezTo>
                <a:cubicBezTo>
                  <a:pt x="12928" y="14725"/>
                  <a:pt x="13069" y="14280"/>
                  <a:pt x="13069" y="13798"/>
                </a:cubicBezTo>
                <a:cubicBezTo>
                  <a:pt x="13069" y="12512"/>
                  <a:pt x="12034" y="11471"/>
                  <a:pt x="10762" y="11471"/>
                </a:cubicBezTo>
                <a:cubicBezTo>
                  <a:pt x="9491" y="11471"/>
                  <a:pt x="8456" y="12512"/>
                  <a:pt x="8456" y="13798"/>
                </a:cubicBezTo>
                <a:cubicBezTo>
                  <a:pt x="8456" y="14280"/>
                  <a:pt x="8597" y="14725"/>
                  <a:pt x="8851" y="15094"/>
                </a:cubicBezTo>
                <a:cubicBezTo>
                  <a:pt x="8201" y="15425"/>
                  <a:pt x="7731" y="16049"/>
                  <a:pt x="7608" y="16815"/>
                </a:cubicBezTo>
                <a:lnTo>
                  <a:pt x="7166" y="19746"/>
                </a:lnTo>
                <a:lnTo>
                  <a:pt x="6902" y="18716"/>
                </a:lnTo>
                <a:cubicBezTo>
                  <a:pt x="6732" y="18006"/>
                  <a:pt x="6243" y="17439"/>
                  <a:pt x="5603" y="17155"/>
                </a:cubicBezTo>
                <a:cubicBezTo>
                  <a:pt x="5838" y="16796"/>
                  <a:pt x="5979" y="16370"/>
                  <a:pt x="5979" y="15907"/>
                </a:cubicBezTo>
                <a:cubicBezTo>
                  <a:pt x="5979" y="14621"/>
                  <a:pt x="4943" y="13580"/>
                  <a:pt x="3663" y="13580"/>
                </a:cubicBezTo>
                <a:cubicBezTo>
                  <a:pt x="2392" y="13580"/>
                  <a:pt x="1356" y="14621"/>
                  <a:pt x="1356" y="15907"/>
                </a:cubicBezTo>
                <a:cubicBezTo>
                  <a:pt x="1356" y="16370"/>
                  <a:pt x="1488" y="16796"/>
                  <a:pt x="1723" y="17155"/>
                </a:cubicBezTo>
                <a:cubicBezTo>
                  <a:pt x="1092" y="17439"/>
                  <a:pt x="603" y="18006"/>
                  <a:pt x="424" y="18716"/>
                </a:cubicBezTo>
                <a:lnTo>
                  <a:pt x="38" y="20285"/>
                </a:lnTo>
                <a:cubicBezTo>
                  <a:pt x="-47" y="20607"/>
                  <a:pt x="28" y="20938"/>
                  <a:pt x="226" y="21193"/>
                </a:cubicBezTo>
                <a:cubicBezTo>
                  <a:pt x="424" y="21449"/>
                  <a:pt x="725" y="21600"/>
                  <a:pt x="1055" y="21600"/>
                </a:cubicBezTo>
                <a:lnTo>
                  <a:pt x="6280" y="21600"/>
                </a:lnTo>
                <a:cubicBezTo>
                  <a:pt x="6601" y="21600"/>
                  <a:pt x="6902" y="21449"/>
                  <a:pt x="7109" y="21193"/>
                </a:cubicBezTo>
                <a:cubicBezTo>
                  <a:pt x="7137" y="21156"/>
                  <a:pt x="7166" y="21108"/>
                  <a:pt x="7194" y="21061"/>
                </a:cubicBezTo>
                <a:cubicBezTo>
                  <a:pt x="7222" y="21118"/>
                  <a:pt x="7260" y="21174"/>
                  <a:pt x="7307" y="21231"/>
                </a:cubicBezTo>
                <a:cubicBezTo>
                  <a:pt x="7505" y="21468"/>
                  <a:pt x="7796" y="21600"/>
                  <a:pt x="8098" y="21600"/>
                </a:cubicBezTo>
                <a:lnTo>
                  <a:pt x="13418" y="21600"/>
                </a:lnTo>
                <a:cubicBezTo>
                  <a:pt x="13728" y="21600"/>
                  <a:pt x="14020" y="21468"/>
                  <a:pt x="14218" y="21231"/>
                </a:cubicBezTo>
                <a:cubicBezTo>
                  <a:pt x="14256" y="21184"/>
                  <a:pt x="14293" y="21127"/>
                  <a:pt x="14322" y="21080"/>
                </a:cubicBezTo>
                <a:cubicBezTo>
                  <a:pt x="14350" y="21118"/>
                  <a:pt x="14378" y="21156"/>
                  <a:pt x="14406" y="21193"/>
                </a:cubicBezTo>
                <a:cubicBezTo>
                  <a:pt x="14604" y="21449"/>
                  <a:pt x="14905" y="21600"/>
                  <a:pt x="15226" y="21600"/>
                </a:cubicBezTo>
                <a:lnTo>
                  <a:pt x="20451" y="21600"/>
                </a:lnTo>
                <a:cubicBezTo>
                  <a:pt x="20781" y="21600"/>
                  <a:pt x="21082" y="21449"/>
                  <a:pt x="21280" y="21193"/>
                </a:cubicBezTo>
                <a:cubicBezTo>
                  <a:pt x="21478" y="20938"/>
                  <a:pt x="21553" y="20607"/>
                  <a:pt x="21468" y="20285"/>
                </a:cubicBezTo>
                <a:lnTo>
                  <a:pt x="21082" y="18716"/>
                </a:lnTo>
                <a:close/>
                <a:moveTo>
                  <a:pt x="3663" y="14848"/>
                </a:moveTo>
                <a:cubicBezTo>
                  <a:pt x="4247" y="14848"/>
                  <a:pt x="4717" y="15320"/>
                  <a:pt x="4717" y="15907"/>
                </a:cubicBezTo>
                <a:cubicBezTo>
                  <a:pt x="4717" y="16484"/>
                  <a:pt x="4247" y="16957"/>
                  <a:pt x="3663" y="16957"/>
                </a:cubicBezTo>
                <a:cubicBezTo>
                  <a:pt x="3088" y="16957"/>
                  <a:pt x="2618" y="16484"/>
                  <a:pt x="2618" y="15907"/>
                </a:cubicBezTo>
                <a:cubicBezTo>
                  <a:pt x="2618" y="15320"/>
                  <a:pt x="3088" y="14848"/>
                  <a:pt x="3663" y="14848"/>
                </a:cubicBezTo>
                <a:close/>
                <a:moveTo>
                  <a:pt x="1318" y="20333"/>
                </a:moveTo>
                <a:lnTo>
                  <a:pt x="1648" y="19018"/>
                </a:lnTo>
                <a:cubicBezTo>
                  <a:pt x="1761" y="18555"/>
                  <a:pt x="2185" y="18224"/>
                  <a:pt x="2665" y="18224"/>
                </a:cubicBezTo>
                <a:lnTo>
                  <a:pt x="4661" y="18224"/>
                </a:lnTo>
                <a:cubicBezTo>
                  <a:pt x="5151" y="18224"/>
                  <a:pt x="5565" y="18555"/>
                  <a:pt x="5687" y="19018"/>
                </a:cubicBezTo>
                <a:lnTo>
                  <a:pt x="6007" y="20333"/>
                </a:lnTo>
                <a:lnTo>
                  <a:pt x="1318" y="20333"/>
                </a:lnTo>
                <a:close/>
                <a:moveTo>
                  <a:pt x="10762" y="12739"/>
                </a:moveTo>
                <a:cubicBezTo>
                  <a:pt x="11337" y="12739"/>
                  <a:pt x="11808" y="13212"/>
                  <a:pt x="11808" y="13798"/>
                </a:cubicBezTo>
                <a:cubicBezTo>
                  <a:pt x="11808" y="14375"/>
                  <a:pt x="11337" y="14848"/>
                  <a:pt x="10762" y="14848"/>
                </a:cubicBezTo>
                <a:cubicBezTo>
                  <a:pt x="10179" y="14848"/>
                  <a:pt x="9708" y="14375"/>
                  <a:pt x="9708" y="13798"/>
                </a:cubicBezTo>
                <a:cubicBezTo>
                  <a:pt x="9708" y="13212"/>
                  <a:pt x="10179" y="12739"/>
                  <a:pt x="10762" y="12739"/>
                </a:cubicBezTo>
                <a:close/>
                <a:moveTo>
                  <a:pt x="8343" y="20333"/>
                </a:moveTo>
                <a:lnTo>
                  <a:pt x="8851" y="17013"/>
                </a:lnTo>
                <a:cubicBezTo>
                  <a:pt x="8936" y="16493"/>
                  <a:pt x="9369" y="16115"/>
                  <a:pt x="9896" y="16115"/>
                </a:cubicBezTo>
                <a:lnTo>
                  <a:pt x="11629" y="16115"/>
                </a:lnTo>
                <a:cubicBezTo>
                  <a:pt x="12156" y="16115"/>
                  <a:pt x="12589" y="16493"/>
                  <a:pt x="12674" y="17013"/>
                </a:cubicBezTo>
                <a:lnTo>
                  <a:pt x="13173" y="20333"/>
                </a:lnTo>
                <a:lnTo>
                  <a:pt x="8343" y="20333"/>
                </a:lnTo>
                <a:close/>
                <a:moveTo>
                  <a:pt x="17843" y="14848"/>
                </a:moveTo>
                <a:cubicBezTo>
                  <a:pt x="18418" y="14848"/>
                  <a:pt x="18888" y="15320"/>
                  <a:pt x="18888" y="15907"/>
                </a:cubicBezTo>
                <a:cubicBezTo>
                  <a:pt x="18888" y="16484"/>
                  <a:pt x="18418" y="16957"/>
                  <a:pt x="17843" y="16957"/>
                </a:cubicBezTo>
                <a:cubicBezTo>
                  <a:pt x="17259" y="16957"/>
                  <a:pt x="16789" y="16484"/>
                  <a:pt x="16789" y="15907"/>
                </a:cubicBezTo>
                <a:cubicBezTo>
                  <a:pt x="16789" y="15320"/>
                  <a:pt x="17259" y="14848"/>
                  <a:pt x="17843" y="14848"/>
                </a:cubicBezTo>
                <a:close/>
                <a:moveTo>
                  <a:pt x="15499" y="20333"/>
                </a:moveTo>
                <a:lnTo>
                  <a:pt x="15819" y="19018"/>
                </a:lnTo>
                <a:cubicBezTo>
                  <a:pt x="15941" y="18555"/>
                  <a:pt x="16355" y="18224"/>
                  <a:pt x="16845" y="18224"/>
                </a:cubicBezTo>
                <a:lnTo>
                  <a:pt x="18841" y="18224"/>
                </a:lnTo>
                <a:cubicBezTo>
                  <a:pt x="19321" y="18224"/>
                  <a:pt x="19745" y="18555"/>
                  <a:pt x="19858" y="19018"/>
                </a:cubicBezTo>
                <a:lnTo>
                  <a:pt x="20188" y="20333"/>
                </a:lnTo>
                <a:lnTo>
                  <a:pt x="15499" y="20333"/>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06" name="Google Shape;6606;p45"/>
          <p:cNvSpPr/>
          <p:nvPr/>
        </p:nvSpPr>
        <p:spPr>
          <a:xfrm>
            <a:off x="15738531" y="6921738"/>
            <a:ext cx="1183803" cy="1180450"/>
          </a:xfrm>
          <a:custGeom>
            <a:rect b="b" l="l" r="r" t="t"/>
            <a:pathLst>
              <a:path extrusionOk="0" h="21600" w="21562">
                <a:moveTo>
                  <a:pt x="17512" y="13958"/>
                </a:moveTo>
                <a:lnTo>
                  <a:pt x="14972" y="16508"/>
                </a:lnTo>
                <a:lnTo>
                  <a:pt x="14264" y="15797"/>
                </a:lnTo>
                <a:cubicBezTo>
                  <a:pt x="14019" y="15550"/>
                  <a:pt x="13613" y="15550"/>
                  <a:pt x="13368" y="15797"/>
                </a:cubicBezTo>
                <a:cubicBezTo>
                  <a:pt x="13122" y="16044"/>
                  <a:pt x="13122" y="16451"/>
                  <a:pt x="13368" y="16698"/>
                </a:cubicBezTo>
                <a:lnTo>
                  <a:pt x="14519" y="17855"/>
                </a:lnTo>
                <a:cubicBezTo>
                  <a:pt x="14642" y="17978"/>
                  <a:pt x="14812" y="18035"/>
                  <a:pt x="14972" y="18035"/>
                </a:cubicBezTo>
                <a:cubicBezTo>
                  <a:pt x="15133" y="18035"/>
                  <a:pt x="15293" y="17978"/>
                  <a:pt x="15416" y="17855"/>
                </a:cubicBezTo>
                <a:lnTo>
                  <a:pt x="18399" y="14849"/>
                </a:lnTo>
                <a:cubicBezTo>
                  <a:pt x="18645" y="14602"/>
                  <a:pt x="18645" y="14204"/>
                  <a:pt x="18399" y="13958"/>
                </a:cubicBezTo>
                <a:cubicBezTo>
                  <a:pt x="18154" y="13711"/>
                  <a:pt x="17757" y="13711"/>
                  <a:pt x="17512" y="13958"/>
                </a:cubicBezTo>
                <a:close/>
                <a:moveTo>
                  <a:pt x="16200" y="10222"/>
                </a:moveTo>
                <a:cubicBezTo>
                  <a:pt x="15926" y="7756"/>
                  <a:pt x="13859" y="5907"/>
                  <a:pt x="11395" y="5907"/>
                </a:cubicBezTo>
                <a:lnTo>
                  <a:pt x="11338" y="5907"/>
                </a:lnTo>
                <a:cubicBezTo>
                  <a:pt x="11867" y="5281"/>
                  <a:pt x="12188" y="4466"/>
                  <a:pt x="12188" y="3584"/>
                </a:cubicBezTo>
                <a:cubicBezTo>
                  <a:pt x="12188" y="1602"/>
                  <a:pt x="10592" y="0"/>
                  <a:pt x="8619" y="0"/>
                </a:cubicBezTo>
                <a:cubicBezTo>
                  <a:pt x="6655" y="0"/>
                  <a:pt x="5050" y="1602"/>
                  <a:pt x="5050" y="3584"/>
                </a:cubicBezTo>
                <a:cubicBezTo>
                  <a:pt x="5050" y="4466"/>
                  <a:pt x="5371" y="5281"/>
                  <a:pt x="5900" y="5907"/>
                </a:cubicBezTo>
                <a:lnTo>
                  <a:pt x="5843" y="5907"/>
                </a:lnTo>
                <a:cubicBezTo>
                  <a:pt x="3370" y="5907"/>
                  <a:pt x="1303" y="7766"/>
                  <a:pt x="1038" y="10241"/>
                </a:cubicBezTo>
                <a:lnTo>
                  <a:pt x="9" y="19969"/>
                </a:lnTo>
                <a:cubicBezTo>
                  <a:pt x="-38" y="20386"/>
                  <a:pt x="104" y="20804"/>
                  <a:pt x="377" y="21116"/>
                </a:cubicBezTo>
                <a:cubicBezTo>
                  <a:pt x="661" y="21420"/>
                  <a:pt x="1057" y="21600"/>
                  <a:pt x="1472" y="21600"/>
                </a:cubicBezTo>
                <a:lnTo>
                  <a:pt x="15765" y="21600"/>
                </a:lnTo>
                <a:cubicBezTo>
                  <a:pt x="15784" y="21600"/>
                  <a:pt x="15794" y="21600"/>
                  <a:pt x="15803" y="21600"/>
                </a:cubicBezTo>
                <a:cubicBezTo>
                  <a:pt x="15832" y="21600"/>
                  <a:pt x="15860" y="21600"/>
                  <a:pt x="15888" y="21600"/>
                </a:cubicBezTo>
                <a:cubicBezTo>
                  <a:pt x="19013" y="21600"/>
                  <a:pt x="21562" y="19049"/>
                  <a:pt x="21562" y="15901"/>
                </a:cubicBezTo>
                <a:cubicBezTo>
                  <a:pt x="21562" y="12867"/>
                  <a:pt x="19183" y="10383"/>
                  <a:pt x="16200" y="10222"/>
                </a:cubicBezTo>
                <a:close/>
                <a:moveTo>
                  <a:pt x="15888" y="20339"/>
                </a:moveTo>
                <a:cubicBezTo>
                  <a:pt x="13453" y="20339"/>
                  <a:pt x="11479" y="18348"/>
                  <a:pt x="11479" y="15901"/>
                </a:cubicBezTo>
                <a:cubicBezTo>
                  <a:pt x="11479" y="13464"/>
                  <a:pt x="13453" y="11473"/>
                  <a:pt x="15888" y="11473"/>
                </a:cubicBezTo>
                <a:cubicBezTo>
                  <a:pt x="18314" y="11473"/>
                  <a:pt x="20297" y="13464"/>
                  <a:pt x="20297" y="15901"/>
                </a:cubicBezTo>
                <a:cubicBezTo>
                  <a:pt x="20297" y="18348"/>
                  <a:pt x="18314" y="20339"/>
                  <a:pt x="15888" y="20339"/>
                </a:cubicBezTo>
                <a:close/>
                <a:moveTo>
                  <a:pt x="6306" y="3584"/>
                </a:moveTo>
                <a:cubicBezTo>
                  <a:pt x="6306" y="2304"/>
                  <a:pt x="7345" y="1261"/>
                  <a:pt x="8619" y="1261"/>
                </a:cubicBezTo>
                <a:cubicBezTo>
                  <a:pt x="9893" y="1261"/>
                  <a:pt x="10932" y="2304"/>
                  <a:pt x="10932" y="3584"/>
                </a:cubicBezTo>
                <a:cubicBezTo>
                  <a:pt x="10932" y="4864"/>
                  <a:pt x="9893" y="5907"/>
                  <a:pt x="8619" y="5907"/>
                </a:cubicBezTo>
                <a:cubicBezTo>
                  <a:pt x="7345" y="5907"/>
                  <a:pt x="6306" y="4864"/>
                  <a:pt x="6306" y="3584"/>
                </a:cubicBezTo>
                <a:close/>
                <a:moveTo>
                  <a:pt x="1472" y="20339"/>
                </a:moveTo>
                <a:cubicBezTo>
                  <a:pt x="1388" y="20339"/>
                  <a:pt x="1340" y="20291"/>
                  <a:pt x="1312" y="20263"/>
                </a:cubicBezTo>
                <a:cubicBezTo>
                  <a:pt x="1293" y="20244"/>
                  <a:pt x="1255" y="20187"/>
                  <a:pt x="1265" y="20102"/>
                </a:cubicBezTo>
                <a:lnTo>
                  <a:pt x="2294" y="10373"/>
                </a:lnTo>
                <a:cubicBezTo>
                  <a:pt x="2492" y="8553"/>
                  <a:pt x="4012" y="7168"/>
                  <a:pt x="5843" y="7168"/>
                </a:cubicBezTo>
                <a:lnTo>
                  <a:pt x="11395" y="7168"/>
                </a:lnTo>
                <a:cubicBezTo>
                  <a:pt x="13198" y="7168"/>
                  <a:pt x="14699" y="8505"/>
                  <a:pt x="14935" y="10288"/>
                </a:cubicBezTo>
                <a:cubicBezTo>
                  <a:pt x="12263" y="10743"/>
                  <a:pt x="10214" y="13095"/>
                  <a:pt x="10214" y="15901"/>
                </a:cubicBezTo>
                <a:cubicBezTo>
                  <a:pt x="10214" y="17693"/>
                  <a:pt x="11036" y="19286"/>
                  <a:pt x="12329" y="20339"/>
                </a:cubicBezTo>
                <a:lnTo>
                  <a:pt x="1472" y="20339"/>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07" name="Google Shape;6607;p45"/>
          <p:cNvSpPr/>
          <p:nvPr/>
        </p:nvSpPr>
        <p:spPr>
          <a:xfrm>
            <a:off x="14054711" y="6920940"/>
            <a:ext cx="1184746" cy="1183474"/>
          </a:xfrm>
          <a:custGeom>
            <a:rect b="b" l="l" r="r" t="t"/>
            <a:pathLst>
              <a:path extrusionOk="0" h="21408" w="21237">
                <a:moveTo>
                  <a:pt x="20693" y="548"/>
                </a:moveTo>
                <a:cubicBezTo>
                  <a:pt x="19959" y="-183"/>
                  <a:pt x="18777" y="-183"/>
                  <a:pt x="18052" y="548"/>
                </a:cubicBezTo>
                <a:lnTo>
                  <a:pt x="12935" y="5704"/>
                </a:lnTo>
                <a:cubicBezTo>
                  <a:pt x="12926" y="5714"/>
                  <a:pt x="12926" y="5714"/>
                  <a:pt x="12917" y="5714"/>
                </a:cubicBezTo>
                <a:cubicBezTo>
                  <a:pt x="13168" y="5301"/>
                  <a:pt x="13317" y="4823"/>
                  <a:pt x="13317" y="4308"/>
                </a:cubicBezTo>
                <a:cubicBezTo>
                  <a:pt x="13317" y="2808"/>
                  <a:pt x="12107" y="1589"/>
                  <a:pt x="10619" y="1589"/>
                </a:cubicBezTo>
                <a:cubicBezTo>
                  <a:pt x="9131" y="1589"/>
                  <a:pt x="7921" y="2808"/>
                  <a:pt x="7921" y="4308"/>
                </a:cubicBezTo>
                <a:cubicBezTo>
                  <a:pt x="7921" y="4823"/>
                  <a:pt x="8061" y="5301"/>
                  <a:pt x="8312" y="5714"/>
                </a:cubicBezTo>
                <a:cubicBezTo>
                  <a:pt x="8312" y="5714"/>
                  <a:pt x="8303" y="5714"/>
                  <a:pt x="8303" y="5704"/>
                </a:cubicBezTo>
                <a:lnTo>
                  <a:pt x="3186" y="548"/>
                </a:lnTo>
                <a:cubicBezTo>
                  <a:pt x="2452" y="-183"/>
                  <a:pt x="1270" y="-183"/>
                  <a:pt x="545" y="548"/>
                </a:cubicBezTo>
                <a:cubicBezTo>
                  <a:pt x="-181" y="1280"/>
                  <a:pt x="-181" y="2480"/>
                  <a:pt x="545" y="3211"/>
                </a:cubicBezTo>
                <a:lnTo>
                  <a:pt x="6266" y="8967"/>
                </a:lnTo>
                <a:lnTo>
                  <a:pt x="6266" y="19495"/>
                </a:lnTo>
                <a:cubicBezTo>
                  <a:pt x="6266" y="20517"/>
                  <a:pt x="7075" y="21379"/>
                  <a:pt x="8079" y="21408"/>
                </a:cubicBezTo>
                <a:cubicBezTo>
                  <a:pt x="8582" y="21417"/>
                  <a:pt x="9066" y="21229"/>
                  <a:pt x="9428" y="20873"/>
                </a:cubicBezTo>
                <a:cubicBezTo>
                  <a:pt x="9791" y="20517"/>
                  <a:pt x="9996" y="20039"/>
                  <a:pt x="9996" y="19523"/>
                </a:cubicBezTo>
                <a:lnTo>
                  <a:pt x="9996" y="14967"/>
                </a:lnTo>
                <a:lnTo>
                  <a:pt x="11242" y="14967"/>
                </a:lnTo>
                <a:lnTo>
                  <a:pt x="11242" y="19495"/>
                </a:lnTo>
                <a:cubicBezTo>
                  <a:pt x="11242" y="20517"/>
                  <a:pt x="12052" y="21379"/>
                  <a:pt x="13056" y="21408"/>
                </a:cubicBezTo>
                <a:cubicBezTo>
                  <a:pt x="13075" y="21408"/>
                  <a:pt x="13093" y="21408"/>
                  <a:pt x="13103" y="21408"/>
                </a:cubicBezTo>
                <a:cubicBezTo>
                  <a:pt x="13596" y="21408"/>
                  <a:pt x="14052" y="21220"/>
                  <a:pt x="14405" y="20873"/>
                </a:cubicBezTo>
                <a:cubicBezTo>
                  <a:pt x="14768" y="20517"/>
                  <a:pt x="14972" y="20039"/>
                  <a:pt x="14972" y="19523"/>
                </a:cubicBezTo>
                <a:lnTo>
                  <a:pt x="14972" y="8967"/>
                </a:lnTo>
                <a:lnTo>
                  <a:pt x="20693" y="3211"/>
                </a:lnTo>
                <a:cubicBezTo>
                  <a:pt x="21419" y="2480"/>
                  <a:pt x="21419" y="1280"/>
                  <a:pt x="20693" y="548"/>
                </a:cubicBezTo>
                <a:close/>
                <a:moveTo>
                  <a:pt x="19810" y="2320"/>
                </a:moveTo>
                <a:lnTo>
                  <a:pt x="13912" y="8264"/>
                </a:lnTo>
                <a:cubicBezTo>
                  <a:pt x="13791" y="8386"/>
                  <a:pt x="13726" y="8545"/>
                  <a:pt x="13726" y="8714"/>
                </a:cubicBezTo>
                <a:lnTo>
                  <a:pt x="13726" y="19523"/>
                </a:lnTo>
                <a:cubicBezTo>
                  <a:pt x="13726" y="19692"/>
                  <a:pt x="13661" y="19851"/>
                  <a:pt x="13540" y="19973"/>
                </a:cubicBezTo>
                <a:cubicBezTo>
                  <a:pt x="13419" y="20095"/>
                  <a:pt x="13261" y="20151"/>
                  <a:pt x="13084" y="20151"/>
                </a:cubicBezTo>
                <a:cubicBezTo>
                  <a:pt x="12759" y="20142"/>
                  <a:pt x="12479" y="19851"/>
                  <a:pt x="12479" y="19495"/>
                </a:cubicBezTo>
                <a:lnTo>
                  <a:pt x="12479" y="14339"/>
                </a:lnTo>
                <a:cubicBezTo>
                  <a:pt x="12479" y="13992"/>
                  <a:pt x="12210" y="13711"/>
                  <a:pt x="11866" y="13711"/>
                </a:cubicBezTo>
                <a:lnTo>
                  <a:pt x="9372" y="13711"/>
                </a:lnTo>
                <a:cubicBezTo>
                  <a:pt x="9028" y="13711"/>
                  <a:pt x="8749" y="13992"/>
                  <a:pt x="8749" y="14339"/>
                </a:cubicBezTo>
                <a:lnTo>
                  <a:pt x="8749" y="19523"/>
                </a:lnTo>
                <a:cubicBezTo>
                  <a:pt x="8749" y="19692"/>
                  <a:pt x="8684" y="19851"/>
                  <a:pt x="8563" y="19973"/>
                </a:cubicBezTo>
                <a:cubicBezTo>
                  <a:pt x="8442" y="20095"/>
                  <a:pt x="8284" y="20151"/>
                  <a:pt x="8107" y="20151"/>
                </a:cubicBezTo>
                <a:cubicBezTo>
                  <a:pt x="7772" y="20142"/>
                  <a:pt x="7503" y="19851"/>
                  <a:pt x="7503" y="19495"/>
                </a:cubicBezTo>
                <a:lnTo>
                  <a:pt x="7503" y="8714"/>
                </a:lnTo>
                <a:cubicBezTo>
                  <a:pt x="7503" y="8545"/>
                  <a:pt x="7438" y="8386"/>
                  <a:pt x="7326" y="8264"/>
                </a:cubicBezTo>
                <a:lnTo>
                  <a:pt x="1428" y="2320"/>
                </a:lnTo>
                <a:cubicBezTo>
                  <a:pt x="1177" y="2076"/>
                  <a:pt x="1177" y="1683"/>
                  <a:pt x="1428" y="1439"/>
                </a:cubicBezTo>
                <a:cubicBezTo>
                  <a:pt x="1670" y="1195"/>
                  <a:pt x="2061" y="1195"/>
                  <a:pt x="2303" y="1439"/>
                </a:cubicBezTo>
                <a:lnTo>
                  <a:pt x="7419" y="6595"/>
                </a:lnTo>
                <a:cubicBezTo>
                  <a:pt x="7698" y="6867"/>
                  <a:pt x="8061" y="7026"/>
                  <a:pt x="8452" y="7026"/>
                </a:cubicBezTo>
                <a:lnTo>
                  <a:pt x="12786" y="7026"/>
                </a:lnTo>
                <a:cubicBezTo>
                  <a:pt x="13177" y="7026"/>
                  <a:pt x="13540" y="6867"/>
                  <a:pt x="13810" y="6595"/>
                </a:cubicBezTo>
                <a:lnTo>
                  <a:pt x="18926" y="1439"/>
                </a:lnTo>
                <a:cubicBezTo>
                  <a:pt x="19177" y="1195"/>
                  <a:pt x="19568" y="1195"/>
                  <a:pt x="19810" y="1439"/>
                </a:cubicBezTo>
                <a:cubicBezTo>
                  <a:pt x="20052" y="1683"/>
                  <a:pt x="20052" y="2076"/>
                  <a:pt x="19810" y="2320"/>
                </a:cubicBezTo>
                <a:close/>
                <a:moveTo>
                  <a:pt x="10619" y="2845"/>
                </a:moveTo>
                <a:cubicBezTo>
                  <a:pt x="11419" y="2845"/>
                  <a:pt x="12070" y="3501"/>
                  <a:pt x="12070" y="4308"/>
                </a:cubicBezTo>
                <a:cubicBezTo>
                  <a:pt x="12070" y="5114"/>
                  <a:pt x="11419" y="5770"/>
                  <a:pt x="10619" y="5770"/>
                </a:cubicBezTo>
                <a:cubicBezTo>
                  <a:pt x="9819" y="5770"/>
                  <a:pt x="9168" y="5114"/>
                  <a:pt x="9168" y="4308"/>
                </a:cubicBezTo>
                <a:cubicBezTo>
                  <a:pt x="9168" y="3501"/>
                  <a:pt x="9819" y="2845"/>
                  <a:pt x="10619" y="2845"/>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08" name="Google Shape;6608;p45"/>
          <p:cNvSpPr/>
          <p:nvPr/>
        </p:nvSpPr>
        <p:spPr>
          <a:xfrm>
            <a:off x="12372147" y="6921738"/>
            <a:ext cx="1183175" cy="1182676"/>
          </a:xfrm>
          <a:custGeom>
            <a:rect b="b" l="l" r="r" t="t"/>
            <a:pathLst>
              <a:path extrusionOk="0" h="21591" w="21600">
                <a:moveTo>
                  <a:pt x="18998" y="4311"/>
                </a:moveTo>
                <a:cubicBezTo>
                  <a:pt x="19310" y="3866"/>
                  <a:pt x="19490" y="3327"/>
                  <a:pt x="19490" y="2741"/>
                </a:cubicBezTo>
                <a:cubicBezTo>
                  <a:pt x="19490" y="1229"/>
                  <a:pt x="18260" y="0"/>
                  <a:pt x="16756" y="0"/>
                </a:cubicBezTo>
                <a:cubicBezTo>
                  <a:pt x="15242" y="0"/>
                  <a:pt x="14012" y="1229"/>
                  <a:pt x="14012" y="2741"/>
                </a:cubicBezTo>
                <a:cubicBezTo>
                  <a:pt x="14012" y="3309"/>
                  <a:pt x="14182" y="3838"/>
                  <a:pt x="14485" y="4282"/>
                </a:cubicBezTo>
                <a:cubicBezTo>
                  <a:pt x="13492" y="4396"/>
                  <a:pt x="12602" y="4972"/>
                  <a:pt x="12101" y="5842"/>
                </a:cubicBezTo>
                <a:lnTo>
                  <a:pt x="10786" y="8044"/>
                </a:lnTo>
                <a:lnTo>
                  <a:pt x="9509" y="5842"/>
                </a:lnTo>
                <a:cubicBezTo>
                  <a:pt x="9007" y="4972"/>
                  <a:pt x="8108" y="4396"/>
                  <a:pt x="7124" y="4282"/>
                </a:cubicBezTo>
                <a:cubicBezTo>
                  <a:pt x="7418" y="3838"/>
                  <a:pt x="7597" y="3309"/>
                  <a:pt x="7597" y="2741"/>
                </a:cubicBezTo>
                <a:cubicBezTo>
                  <a:pt x="7597" y="1229"/>
                  <a:pt x="6367" y="0"/>
                  <a:pt x="4854" y="0"/>
                </a:cubicBezTo>
                <a:cubicBezTo>
                  <a:pt x="3340" y="0"/>
                  <a:pt x="2110" y="1229"/>
                  <a:pt x="2110" y="2741"/>
                </a:cubicBezTo>
                <a:cubicBezTo>
                  <a:pt x="2110" y="3327"/>
                  <a:pt x="2290" y="3866"/>
                  <a:pt x="2602" y="4311"/>
                </a:cubicBezTo>
                <a:cubicBezTo>
                  <a:pt x="1126" y="4575"/>
                  <a:pt x="0" y="5870"/>
                  <a:pt x="0" y="7421"/>
                </a:cubicBezTo>
                <a:lnTo>
                  <a:pt x="0" y="19662"/>
                </a:lnTo>
                <a:cubicBezTo>
                  <a:pt x="0" y="20693"/>
                  <a:pt x="833" y="21562"/>
                  <a:pt x="1845" y="21591"/>
                </a:cubicBezTo>
                <a:cubicBezTo>
                  <a:pt x="2365" y="21600"/>
                  <a:pt x="2857" y="21411"/>
                  <a:pt x="3226" y="21052"/>
                </a:cubicBezTo>
                <a:cubicBezTo>
                  <a:pt x="3595" y="20693"/>
                  <a:pt x="3794" y="20210"/>
                  <a:pt x="3794" y="19691"/>
                </a:cubicBezTo>
                <a:lnTo>
                  <a:pt x="3794" y="14255"/>
                </a:lnTo>
                <a:lnTo>
                  <a:pt x="5062" y="14255"/>
                </a:lnTo>
                <a:lnTo>
                  <a:pt x="5062" y="19662"/>
                </a:lnTo>
                <a:cubicBezTo>
                  <a:pt x="5062" y="20693"/>
                  <a:pt x="5894" y="21562"/>
                  <a:pt x="6907" y="21591"/>
                </a:cubicBezTo>
                <a:cubicBezTo>
                  <a:pt x="6926" y="21591"/>
                  <a:pt x="6945" y="21591"/>
                  <a:pt x="6963" y="21591"/>
                </a:cubicBezTo>
                <a:cubicBezTo>
                  <a:pt x="7465" y="21591"/>
                  <a:pt x="7929" y="21401"/>
                  <a:pt x="8288" y="21052"/>
                </a:cubicBezTo>
                <a:cubicBezTo>
                  <a:pt x="8657" y="20693"/>
                  <a:pt x="8865" y="20210"/>
                  <a:pt x="8865" y="19691"/>
                </a:cubicBezTo>
                <a:lnTo>
                  <a:pt x="8865" y="12119"/>
                </a:lnTo>
                <a:cubicBezTo>
                  <a:pt x="8865" y="12119"/>
                  <a:pt x="9130" y="12544"/>
                  <a:pt x="9225" y="12686"/>
                </a:cubicBezTo>
                <a:cubicBezTo>
                  <a:pt x="9632" y="13319"/>
                  <a:pt x="10161" y="13546"/>
                  <a:pt x="10805" y="13546"/>
                </a:cubicBezTo>
                <a:cubicBezTo>
                  <a:pt x="11448" y="13546"/>
                  <a:pt x="12035" y="13225"/>
                  <a:pt x="12385" y="12686"/>
                </a:cubicBezTo>
                <a:lnTo>
                  <a:pt x="12744" y="12119"/>
                </a:lnTo>
                <a:lnTo>
                  <a:pt x="12744" y="19691"/>
                </a:lnTo>
                <a:cubicBezTo>
                  <a:pt x="12744" y="20210"/>
                  <a:pt x="12943" y="20693"/>
                  <a:pt x="13321" y="21052"/>
                </a:cubicBezTo>
                <a:cubicBezTo>
                  <a:pt x="13690" y="21411"/>
                  <a:pt x="14173" y="21600"/>
                  <a:pt x="14693" y="21591"/>
                </a:cubicBezTo>
                <a:cubicBezTo>
                  <a:pt x="15715" y="21562"/>
                  <a:pt x="16538" y="20693"/>
                  <a:pt x="16538" y="19662"/>
                </a:cubicBezTo>
                <a:lnTo>
                  <a:pt x="16538" y="14255"/>
                </a:lnTo>
                <a:lnTo>
                  <a:pt x="17806" y="14255"/>
                </a:lnTo>
                <a:lnTo>
                  <a:pt x="17806" y="19691"/>
                </a:lnTo>
                <a:cubicBezTo>
                  <a:pt x="17806" y="20210"/>
                  <a:pt x="18014" y="20693"/>
                  <a:pt x="18383" y="21052"/>
                </a:cubicBezTo>
                <a:cubicBezTo>
                  <a:pt x="18743" y="21401"/>
                  <a:pt x="19206" y="21591"/>
                  <a:pt x="19708" y="21591"/>
                </a:cubicBezTo>
                <a:cubicBezTo>
                  <a:pt x="19727" y="21591"/>
                  <a:pt x="19736" y="21591"/>
                  <a:pt x="19755" y="21591"/>
                </a:cubicBezTo>
                <a:cubicBezTo>
                  <a:pt x="20777" y="21562"/>
                  <a:pt x="21600" y="20693"/>
                  <a:pt x="21600" y="19662"/>
                </a:cubicBezTo>
                <a:lnTo>
                  <a:pt x="21600" y="7421"/>
                </a:lnTo>
                <a:cubicBezTo>
                  <a:pt x="21600" y="5870"/>
                  <a:pt x="20474" y="4575"/>
                  <a:pt x="18998" y="4311"/>
                </a:cubicBezTo>
                <a:close/>
                <a:moveTo>
                  <a:pt x="20342" y="19662"/>
                </a:moveTo>
                <a:cubicBezTo>
                  <a:pt x="20342" y="20021"/>
                  <a:pt x="20058" y="20314"/>
                  <a:pt x="19727" y="20324"/>
                </a:cubicBezTo>
                <a:cubicBezTo>
                  <a:pt x="19547" y="20324"/>
                  <a:pt x="19386" y="20267"/>
                  <a:pt x="19263" y="20144"/>
                </a:cubicBezTo>
                <a:cubicBezTo>
                  <a:pt x="19140" y="20021"/>
                  <a:pt x="19074" y="19861"/>
                  <a:pt x="19074" y="19691"/>
                </a:cubicBezTo>
                <a:lnTo>
                  <a:pt x="19074" y="13622"/>
                </a:lnTo>
                <a:cubicBezTo>
                  <a:pt x="19074" y="13272"/>
                  <a:pt x="18790" y="12988"/>
                  <a:pt x="18440" y="12988"/>
                </a:cubicBezTo>
                <a:lnTo>
                  <a:pt x="15904" y="12988"/>
                </a:lnTo>
                <a:cubicBezTo>
                  <a:pt x="15554" y="12988"/>
                  <a:pt x="15270" y="13272"/>
                  <a:pt x="15270" y="13622"/>
                </a:cubicBezTo>
                <a:lnTo>
                  <a:pt x="15270" y="19662"/>
                </a:lnTo>
                <a:cubicBezTo>
                  <a:pt x="15270" y="20021"/>
                  <a:pt x="14996" y="20314"/>
                  <a:pt x="14665" y="20324"/>
                </a:cubicBezTo>
                <a:cubicBezTo>
                  <a:pt x="14485" y="20324"/>
                  <a:pt x="14324" y="20267"/>
                  <a:pt x="14201" y="20144"/>
                </a:cubicBezTo>
                <a:cubicBezTo>
                  <a:pt x="14078" y="20021"/>
                  <a:pt x="14012" y="19861"/>
                  <a:pt x="14012" y="19691"/>
                </a:cubicBezTo>
                <a:lnTo>
                  <a:pt x="14012" y="9954"/>
                </a:lnTo>
                <a:cubicBezTo>
                  <a:pt x="14012" y="9670"/>
                  <a:pt x="13823" y="9425"/>
                  <a:pt x="13558" y="9349"/>
                </a:cubicBezTo>
                <a:cubicBezTo>
                  <a:pt x="13284" y="9264"/>
                  <a:pt x="12990" y="9377"/>
                  <a:pt x="12839" y="9614"/>
                </a:cubicBezTo>
                <a:lnTo>
                  <a:pt x="11316" y="12005"/>
                </a:lnTo>
                <a:cubicBezTo>
                  <a:pt x="11202" y="12185"/>
                  <a:pt x="11013" y="12279"/>
                  <a:pt x="10805" y="12279"/>
                </a:cubicBezTo>
                <a:cubicBezTo>
                  <a:pt x="10587" y="12279"/>
                  <a:pt x="10398" y="12185"/>
                  <a:pt x="10284" y="12005"/>
                </a:cubicBezTo>
                <a:cubicBezTo>
                  <a:pt x="10161" y="11807"/>
                  <a:pt x="10161" y="11561"/>
                  <a:pt x="10275" y="11362"/>
                </a:cubicBezTo>
                <a:lnTo>
                  <a:pt x="13189" y="6485"/>
                </a:lnTo>
                <a:cubicBezTo>
                  <a:pt x="13189" y="6475"/>
                  <a:pt x="13189" y="6475"/>
                  <a:pt x="13189" y="6475"/>
                </a:cubicBezTo>
                <a:cubicBezTo>
                  <a:pt x="13530" y="5889"/>
                  <a:pt x="14163" y="5530"/>
                  <a:pt x="14835" y="5530"/>
                </a:cubicBezTo>
                <a:lnTo>
                  <a:pt x="18440" y="5530"/>
                </a:lnTo>
                <a:cubicBezTo>
                  <a:pt x="19490" y="5530"/>
                  <a:pt x="20342" y="6381"/>
                  <a:pt x="20342" y="7421"/>
                </a:cubicBezTo>
                <a:lnTo>
                  <a:pt x="20342" y="19662"/>
                </a:lnTo>
                <a:close/>
                <a:moveTo>
                  <a:pt x="8052" y="9349"/>
                </a:moveTo>
                <a:cubicBezTo>
                  <a:pt x="7777" y="9425"/>
                  <a:pt x="7597" y="9670"/>
                  <a:pt x="7597" y="9954"/>
                </a:cubicBezTo>
                <a:lnTo>
                  <a:pt x="7597" y="19691"/>
                </a:lnTo>
                <a:cubicBezTo>
                  <a:pt x="7597" y="19861"/>
                  <a:pt x="7531" y="20021"/>
                  <a:pt x="7408" y="20144"/>
                </a:cubicBezTo>
                <a:cubicBezTo>
                  <a:pt x="7285" y="20267"/>
                  <a:pt x="7115" y="20324"/>
                  <a:pt x="6945" y="20324"/>
                </a:cubicBezTo>
                <a:cubicBezTo>
                  <a:pt x="6604" y="20314"/>
                  <a:pt x="6330" y="20021"/>
                  <a:pt x="6330" y="19662"/>
                </a:cubicBezTo>
                <a:lnTo>
                  <a:pt x="6330" y="13622"/>
                </a:lnTo>
                <a:cubicBezTo>
                  <a:pt x="6330" y="13272"/>
                  <a:pt x="6046" y="12988"/>
                  <a:pt x="5696" y="12988"/>
                </a:cubicBezTo>
                <a:lnTo>
                  <a:pt x="3170" y="12988"/>
                </a:lnTo>
                <a:cubicBezTo>
                  <a:pt x="2819" y="12988"/>
                  <a:pt x="2536" y="13272"/>
                  <a:pt x="2536" y="13622"/>
                </a:cubicBezTo>
                <a:lnTo>
                  <a:pt x="2536" y="19691"/>
                </a:lnTo>
                <a:cubicBezTo>
                  <a:pt x="2536" y="19861"/>
                  <a:pt x="2460" y="20021"/>
                  <a:pt x="2337" y="20144"/>
                </a:cubicBezTo>
                <a:cubicBezTo>
                  <a:pt x="2214" y="20267"/>
                  <a:pt x="2053" y="20324"/>
                  <a:pt x="1883" y="20324"/>
                </a:cubicBezTo>
                <a:cubicBezTo>
                  <a:pt x="1542" y="20314"/>
                  <a:pt x="1268" y="20021"/>
                  <a:pt x="1268" y="19662"/>
                </a:cubicBezTo>
                <a:lnTo>
                  <a:pt x="1268" y="7421"/>
                </a:lnTo>
                <a:cubicBezTo>
                  <a:pt x="1268" y="6381"/>
                  <a:pt x="2119" y="5530"/>
                  <a:pt x="3170" y="5530"/>
                </a:cubicBezTo>
                <a:lnTo>
                  <a:pt x="6765" y="5530"/>
                </a:lnTo>
                <a:cubicBezTo>
                  <a:pt x="7446" y="5530"/>
                  <a:pt x="8070" y="5889"/>
                  <a:pt x="8411" y="6475"/>
                </a:cubicBezTo>
                <a:lnTo>
                  <a:pt x="10038" y="9292"/>
                </a:lnTo>
                <a:lnTo>
                  <a:pt x="9319" y="10493"/>
                </a:lnTo>
                <a:lnTo>
                  <a:pt x="8761" y="9614"/>
                </a:lnTo>
                <a:cubicBezTo>
                  <a:pt x="8610" y="9377"/>
                  <a:pt x="8326" y="9264"/>
                  <a:pt x="8052" y="9349"/>
                </a:cubicBezTo>
                <a:close/>
                <a:moveTo>
                  <a:pt x="4854" y="1267"/>
                </a:moveTo>
                <a:cubicBezTo>
                  <a:pt x="5667" y="1267"/>
                  <a:pt x="6330" y="1928"/>
                  <a:pt x="6330" y="2741"/>
                </a:cubicBezTo>
                <a:cubicBezTo>
                  <a:pt x="6330" y="3554"/>
                  <a:pt x="5667" y="4216"/>
                  <a:pt x="4854" y="4216"/>
                </a:cubicBezTo>
                <a:cubicBezTo>
                  <a:pt x="4040" y="4216"/>
                  <a:pt x="3378" y="3554"/>
                  <a:pt x="3378" y="2741"/>
                </a:cubicBezTo>
                <a:cubicBezTo>
                  <a:pt x="3378" y="1928"/>
                  <a:pt x="4040" y="1267"/>
                  <a:pt x="4854" y="1267"/>
                </a:cubicBezTo>
                <a:close/>
                <a:moveTo>
                  <a:pt x="16756" y="1267"/>
                </a:moveTo>
                <a:cubicBezTo>
                  <a:pt x="17570" y="1267"/>
                  <a:pt x="18232" y="1928"/>
                  <a:pt x="18232" y="2741"/>
                </a:cubicBezTo>
                <a:cubicBezTo>
                  <a:pt x="18232" y="3554"/>
                  <a:pt x="17570" y="4216"/>
                  <a:pt x="16756" y="4216"/>
                </a:cubicBezTo>
                <a:cubicBezTo>
                  <a:pt x="15933" y="4216"/>
                  <a:pt x="15270" y="3554"/>
                  <a:pt x="15270" y="2741"/>
                </a:cubicBezTo>
                <a:cubicBezTo>
                  <a:pt x="15270" y="1928"/>
                  <a:pt x="15933" y="1267"/>
                  <a:pt x="16756" y="1267"/>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09" name="Google Shape;6609;p45"/>
          <p:cNvSpPr/>
          <p:nvPr/>
        </p:nvSpPr>
        <p:spPr>
          <a:xfrm>
            <a:off x="10743441" y="6921738"/>
            <a:ext cx="1073889" cy="1182676"/>
          </a:xfrm>
          <a:custGeom>
            <a:rect b="b" l="l" r="r" t="t"/>
            <a:pathLst>
              <a:path extrusionOk="0" h="21591" w="21541">
                <a:moveTo>
                  <a:pt x="20590" y="3583"/>
                </a:moveTo>
                <a:lnTo>
                  <a:pt x="21361" y="2458"/>
                </a:lnTo>
                <a:cubicBezTo>
                  <a:pt x="21590" y="2136"/>
                  <a:pt x="21600" y="1720"/>
                  <a:pt x="21392" y="1390"/>
                </a:cubicBezTo>
                <a:cubicBezTo>
                  <a:pt x="21194" y="1049"/>
                  <a:pt x="20798" y="851"/>
                  <a:pt x="20382" y="851"/>
                </a:cubicBezTo>
                <a:lnTo>
                  <a:pt x="14022" y="851"/>
                </a:lnTo>
                <a:lnTo>
                  <a:pt x="14022" y="633"/>
                </a:lnTo>
                <a:cubicBezTo>
                  <a:pt x="14022" y="284"/>
                  <a:pt x="13709" y="0"/>
                  <a:pt x="13324" y="0"/>
                </a:cubicBezTo>
                <a:cubicBezTo>
                  <a:pt x="12939" y="0"/>
                  <a:pt x="12627" y="284"/>
                  <a:pt x="12627" y="633"/>
                </a:cubicBezTo>
                <a:lnTo>
                  <a:pt x="12627" y="6787"/>
                </a:lnTo>
                <a:lnTo>
                  <a:pt x="7412" y="6787"/>
                </a:lnTo>
                <a:cubicBezTo>
                  <a:pt x="7714" y="6362"/>
                  <a:pt x="7891" y="5861"/>
                  <a:pt x="7891" y="5313"/>
                </a:cubicBezTo>
                <a:cubicBezTo>
                  <a:pt x="7891" y="3800"/>
                  <a:pt x="6537" y="2571"/>
                  <a:pt x="4872" y="2571"/>
                </a:cubicBezTo>
                <a:cubicBezTo>
                  <a:pt x="3206" y="2571"/>
                  <a:pt x="1853" y="3800"/>
                  <a:pt x="1853" y="5313"/>
                </a:cubicBezTo>
                <a:cubicBezTo>
                  <a:pt x="1853" y="5861"/>
                  <a:pt x="2030" y="6371"/>
                  <a:pt x="2342" y="6797"/>
                </a:cubicBezTo>
                <a:cubicBezTo>
                  <a:pt x="1031" y="6901"/>
                  <a:pt x="0" y="7893"/>
                  <a:pt x="0" y="9113"/>
                </a:cubicBezTo>
                <a:lnTo>
                  <a:pt x="0" y="19662"/>
                </a:lnTo>
                <a:cubicBezTo>
                  <a:pt x="0" y="20693"/>
                  <a:pt x="906" y="21562"/>
                  <a:pt x="2030" y="21591"/>
                </a:cubicBezTo>
                <a:cubicBezTo>
                  <a:pt x="2602" y="21600"/>
                  <a:pt x="3133" y="21411"/>
                  <a:pt x="3550" y="21052"/>
                </a:cubicBezTo>
                <a:cubicBezTo>
                  <a:pt x="3956" y="20693"/>
                  <a:pt x="4174" y="20210"/>
                  <a:pt x="4174" y="19691"/>
                </a:cubicBezTo>
                <a:lnTo>
                  <a:pt x="4174" y="15512"/>
                </a:lnTo>
                <a:lnTo>
                  <a:pt x="5569" y="15512"/>
                </a:lnTo>
                <a:lnTo>
                  <a:pt x="5569" y="19662"/>
                </a:lnTo>
                <a:cubicBezTo>
                  <a:pt x="5569" y="20693"/>
                  <a:pt x="6485" y="21562"/>
                  <a:pt x="7599" y="21591"/>
                </a:cubicBezTo>
                <a:cubicBezTo>
                  <a:pt x="7620" y="21591"/>
                  <a:pt x="7641" y="21591"/>
                  <a:pt x="7661" y="21591"/>
                </a:cubicBezTo>
                <a:cubicBezTo>
                  <a:pt x="8203" y="21591"/>
                  <a:pt x="8723" y="21401"/>
                  <a:pt x="9119" y="21052"/>
                </a:cubicBezTo>
                <a:cubicBezTo>
                  <a:pt x="9525" y="20693"/>
                  <a:pt x="9743" y="20210"/>
                  <a:pt x="9743" y="19691"/>
                </a:cubicBezTo>
                <a:lnTo>
                  <a:pt x="9743" y="10587"/>
                </a:lnTo>
                <a:lnTo>
                  <a:pt x="12627" y="10587"/>
                </a:lnTo>
                <a:lnTo>
                  <a:pt x="12627" y="20957"/>
                </a:lnTo>
                <a:cubicBezTo>
                  <a:pt x="12627" y="21307"/>
                  <a:pt x="12939" y="21591"/>
                  <a:pt x="13324" y="21591"/>
                </a:cubicBezTo>
                <a:cubicBezTo>
                  <a:pt x="13709" y="21591"/>
                  <a:pt x="14022" y="21307"/>
                  <a:pt x="14022" y="20957"/>
                </a:cubicBezTo>
                <a:lnTo>
                  <a:pt x="14022" y="10587"/>
                </a:lnTo>
                <a:lnTo>
                  <a:pt x="14251" y="10587"/>
                </a:lnTo>
                <a:cubicBezTo>
                  <a:pt x="15406" y="10587"/>
                  <a:pt x="16343" y="9737"/>
                  <a:pt x="16343" y="8687"/>
                </a:cubicBezTo>
                <a:cubicBezTo>
                  <a:pt x="16343" y="7638"/>
                  <a:pt x="15406" y="6787"/>
                  <a:pt x="14251" y="6787"/>
                </a:cubicBezTo>
                <a:lnTo>
                  <a:pt x="14022" y="6787"/>
                </a:lnTo>
                <a:lnTo>
                  <a:pt x="14022" y="6324"/>
                </a:lnTo>
                <a:lnTo>
                  <a:pt x="20382" y="6324"/>
                </a:lnTo>
                <a:cubicBezTo>
                  <a:pt x="20798" y="6324"/>
                  <a:pt x="21194" y="6116"/>
                  <a:pt x="21392" y="5785"/>
                </a:cubicBezTo>
                <a:cubicBezTo>
                  <a:pt x="21600" y="5454"/>
                  <a:pt x="21590" y="5038"/>
                  <a:pt x="21361" y="4717"/>
                </a:cubicBezTo>
                <a:lnTo>
                  <a:pt x="20590" y="3583"/>
                </a:lnTo>
                <a:close/>
                <a:moveTo>
                  <a:pt x="14948" y="8687"/>
                </a:moveTo>
                <a:cubicBezTo>
                  <a:pt x="14948" y="9037"/>
                  <a:pt x="14636" y="9321"/>
                  <a:pt x="14251" y="9321"/>
                </a:cubicBezTo>
                <a:lnTo>
                  <a:pt x="9056" y="9321"/>
                </a:lnTo>
                <a:cubicBezTo>
                  <a:pt x="8671" y="9321"/>
                  <a:pt x="8359" y="9604"/>
                  <a:pt x="8359" y="9954"/>
                </a:cubicBezTo>
                <a:lnTo>
                  <a:pt x="8359" y="19691"/>
                </a:lnTo>
                <a:cubicBezTo>
                  <a:pt x="8359" y="19861"/>
                  <a:pt x="8286" y="20021"/>
                  <a:pt x="8140" y="20144"/>
                </a:cubicBezTo>
                <a:cubicBezTo>
                  <a:pt x="8005" y="20267"/>
                  <a:pt x="7828" y="20324"/>
                  <a:pt x="7641" y="20324"/>
                </a:cubicBezTo>
                <a:cubicBezTo>
                  <a:pt x="7266" y="20314"/>
                  <a:pt x="6964" y="20021"/>
                  <a:pt x="6964" y="19662"/>
                </a:cubicBezTo>
                <a:lnTo>
                  <a:pt x="6964" y="14888"/>
                </a:lnTo>
                <a:cubicBezTo>
                  <a:pt x="6964" y="14539"/>
                  <a:pt x="6652" y="14255"/>
                  <a:pt x="6267" y="14255"/>
                </a:cubicBezTo>
                <a:lnTo>
                  <a:pt x="3477" y="14255"/>
                </a:lnTo>
                <a:cubicBezTo>
                  <a:pt x="3092" y="14255"/>
                  <a:pt x="2790" y="14539"/>
                  <a:pt x="2790" y="14888"/>
                </a:cubicBezTo>
                <a:lnTo>
                  <a:pt x="2790" y="19691"/>
                </a:lnTo>
                <a:cubicBezTo>
                  <a:pt x="2790" y="19861"/>
                  <a:pt x="2707" y="20021"/>
                  <a:pt x="2571" y="20144"/>
                </a:cubicBezTo>
                <a:cubicBezTo>
                  <a:pt x="2436" y="20267"/>
                  <a:pt x="2259" y="20324"/>
                  <a:pt x="2072" y="20324"/>
                </a:cubicBezTo>
                <a:cubicBezTo>
                  <a:pt x="1697" y="20314"/>
                  <a:pt x="1395" y="20021"/>
                  <a:pt x="1395" y="19662"/>
                </a:cubicBezTo>
                <a:lnTo>
                  <a:pt x="1395" y="9113"/>
                </a:lnTo>
                <a:cubicBezTo>
                  <a:pt x="1395" y="8527"/>
                  <a:pt x="1915" y="8054"/>
                  <a:pt x="2550" y="8054"/>
                </a:cubicBezTo>
                <a:lnTo>
                  <a:pt x="14251" y="8054"/>
                </a:lnTo>
                <a:cubicBezTo>
                  <a:pt x="14636" y="8054"/>
                  <a:pt x="14948" y="8338"/>
                  <a:pt x="14948" y="8687"/>
                </a:cubicBezTo>
                <a:close/>
                <a:moveTo>
                  <a:pt x="3248" y="5313"/>
                </a:moveTo>
                <a:cubicBezTo>
                  <a:pt x="3248" y="4500"/>
                  <a:pt x="3976" y="3838"/>
                  <a:pt x="4872" y="3838"/>
                </a:cubicBezTo>
                <a:cubicBezTo>
                  <a:pt x="5767" y="3838"/>
                  <a:pt x="6496" y="4500"/>
                  <a:pt x="6496" y="5313"/>
                </a:cubicBezTo>
                <a:cubicBezTo>
                  <a:pt x="6496" y="6126"/>
                  <a:pt x="5767" y="6787"/>
                  <a:pt x="4872" y="6787"/>
                </a:cubicBezTo>
                <a:cubicBezTo>
                  <a:pt x="3976" y="6787"/>
                  <a:pt x="3248" y="6126"/>
                  <a:pt x="3248" y="5313"/>
                </a:cubicBezTo>
                <a:close/>
                <a:moveTo>
                  <a:pt x="19175" y="3923"/>
                </a:moveTo>
                <a:lnTo>
                  <a:pt x="19966" y="5057"/>
                </a:lnTo>
                <a:lnTo>
                  <a:pt x="14022" y="5057"/>
                </a:lnTo>
                <a:lnTo>
                  <a:pt x="14022" y="2108"/>
                </a:lnTo>
                <a:lnTo>
                  <a:pt x="19966" y="2108"/>
                </a:lnTo>
                <a:lnTo>
                  <a:pt x="19175" y="3252"/>
                </a:lnTo>
                <a:cubicBezTo>
                  <a:pt x="19039" y="3460"/>
                  <a:pt x="19039" y="3715"/>
                  <a:pt x="19175" y="3923"/>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10" name="Google Shape;6610;p45"/>
          <p:cNvSpPr/>
          <p:nvPr/>
        </p:nvSpPr>
        <p:spPr>
          <a:xfrm>
            <a:off x="9006562" y="6921738"/>
            <a:ext cx="1180947" cy="1183175"/>
          </a:xfrm>
          <a:custGeom>
            <a:rect b="b" l="l" r="r" t="t"/>
            <a:pathLst>
              <a:path extrusionOk="0" h="21600" w="21510">
                <a:moveTo>
                  <a:pt x="12408" y="10876"/>
                </a:moveTo>
                <a:lnTo>
                  <a:pt x="9780" y="13514"/>
                </a:lnTo>
                <a:lnTo>
                  <a:pt x="9102" y="12833"/>
                </a:lnTo>
                <a:cubicBezTo>
                  <a:pt x="8857" y="12587"/>
                  <a:pt x="8452" y="12587"/>
                  <a:pt x="8207" y="12833"/>
                </a:cubicBezTo>
                <a:cubicBezTo>
                  <a:pt x="7962" y="13079"/>
                  <a:pt x="7962" y="13476"/>
                  <a:pt x="8207" y="13722"/>
                </a:cubicBezTo>
                <a:lnTo>
                  <a:pt x="9337" y="14857"/>
                </a:lnTo>
                <a:cubicBezTo>
                  <a:pt x="9460" y="14980"/>
                  <a:pt x="9620" y="15046"/>
                  <a:pt x="9780" y="15046"/>
                </a:cubicBezTo>
                <a:cubicBezTo>
                  <a:pt x="9940" y="15046"/>
                  <a:pt x="10100" y="14980"/>
                  <a:pt x="10232" y="14857"/>
                </a:cubicBezTo>
                <a:lnTo>
                  <a:pt x="13303" y="11774"/>
                </a:lnTo>
                <a:cubicBezTo>
                  <a:pt x="13548" y="11528"/>
                  <a:pt x="13548" y="11122"/>
                  <a:pt x="13303" y="10876"/>
                </a:cubicBezTo>
                <a:cubicBezTo>
                  <a:pt x="13058" y="10630"/>
                  <a:pt x="12653" y="10630"/>
                  <a:pt x="12408" y="10876"/>
                </a:cubicBezTo>
                <a:close/>
                <a:moveTo>
                  <a:pt x="21480" y="20285"/>
                </a:moveTo>
                <a:lnTo>
                  <a:pt x="21084" y="18716"/>
                </a:lnTo>
                <a:cubicBezTo>
                  <a:pt x="20914" y="18006"/>
                  <a:pt x="20425" y="17439"/>
                  <a:pt x="19784" y="17155"/>
                </a:cubicBezTo>
                <a:cubicBezTo>
                  <a:pt x="20020" y="16796"/>
                  <a:pt x="20151" y="16361"/>
                  <a:pt x="20151" y="15907"/>
                </a:cubicBezTo>
                <a:cubicBezTo>
                  <a:pt x="20151" y="14621"/>
                  <a:pt x="19115" y="13580"/>
                  <a:pt x="17844" y="13580"/>
                </a:cubicBezTo>
                <a:cubicBezTo>
                  <a:pt x="16572" y="13580"/>
                  <a:pt x="15536" y="14621"/>
                  <a:pt x="15536" y="15907"/>
                </a:cubicBezTo>
                <a:cubicBezTo>
                  <a:pt x="15536" y="16361"/>
                  <a:pt x="15668" y="16796"/>
                  <a:pt x="15903" y="17155"/>
                </a:cubicBezTo>
                <a:cubicBezTo>
                  <a:pt x="15272" y="17439"/>
                  <a:pt x="14782" y="18006"/>
                  <a:pt x="14603" y="18716"/>
                </a:cubicBezTo>
                <a:lnTo>
                  <a:pt x="14217" y="20285"/>
                </a:lnTo>
                <a:cubicBezTo>
                  <a:pt x="14132" y="20607"/>
                  <a:pt x="14207" y="20938"/>
                  <a:pt x="14405" y="21193"/>
                </a:cubicBezTo>
                <a:cubicBezTo>
                  <a:pt x="14603" y="21449"/>
                  <a:pt x="14904" y="21600"/>
                  <a:pt x="15234" y="21600"/>
                </a:cubicBezTo>
                <a:lnTo>
                  <a:pt x="20462" y="21600"/>
                </a:lnTo>
                <a:cubicBezTo>
                  <a:pt x="20783" y="21600"/>
                  <a:pt x="21084" y="21449"/>
                  <a:pt x="21282" y="21193"/>
                </a:cubicBezTo>
                <a:cubicBezTo>
                  <a:pt x="21489" y="20938"/>
                  <a:pt x="21555" y="20607"/>
                  <a:pt x="21480" y="20285"/>
                </a:cubicBezTo>
                <a:close/>
                <a:moveTo>
                  <a:pt x="17844" y="14848"/>
                </a:moveTo>
                <a:cubicBezTo>
                  <a:pt x="18428" y="14848"/>
                  <a:pt x="18899" y="15320"/>
                  <a:pt x="18899" y="15907"/>
                </a:cubicBezTo>
                <a:cubicBezTo>
                  <a:pt x="18899" y="16484"/>
                  <a:pt x="18428" y="16957"/>
                  <a:pt x="17844" y="16957"/>
                </a:cubicBezTo>
                <a:cubicBezTo>
                  <a:pt x="17269" y="16957"/>
                  <a:pt x="16798" y="16484"/>
                  <a:pt x="16798" y="15907"/>
                </a:cubicBezTo>
                <a:cubicBezTo>
                  <a:pt x="16798" y="15320"/>
                  <a:pt x="17269" y="14848"/>
                  <a:pt x="17844" y="14848"/>
                </a:cubicBezTo>
                <a:close/>
                <a:moveTo>
                  <a:pt x="15498" y="20333"/>
                </a:moveTo>
                <a:lnTo>
                  <a:pt x="15828" y="19018"/>
                </a:lnTo>
                <a:cubicBezTo>
                  <a:pt x="15941" y="18555"/>
                  <a:pt x="16365" y="18224"/>
                  <a:pt x="16845" y="18224"/>
                </a:cubicBezTo>
                <a:lnTo>
                  <a:pt x="18842" y="18224"/>
                </a:lnTo>
                <a:cubicBezTo>
                  <a:pt x="19332" y="18224"/>
                  <a:pt x="19746" y="18555"/>
                  <a:pt x="19869" y="19018"/>
                </a:cubicBezTo>
                <a:lnTo>
                  <a:pt x="20189" y="20333"/>
                </a:lnTo>
                <a:lnTo>
                  <a:pt x="15498" y="20333"/>
                </a:lnTo>
                <a:close/>
                <a:moveTo>
                  <a:pt x="6907" y="18716"/>
                </a:moveTo>
                <a:cubicBezTo>
                  <a:pt x="6728" y="18006"/>
                  <a:pt x="6238" y="17439"/>
                  <a:pt x="5607" y="17155"/>
                </a:cubicBezTo>
                <a:cubicBezTo>
                  <a:pt x="5842" y="16796"/>
                  <a:pt x="5974" y="16370"/>
                  <a:pt x="5974" y="15907"/>
                </a:cubicBezTo>
                <a:cubicBezTo>
                  <a:pt x="5974" y="14621"/>
                  <a:pt x="4938" y="13580"/>
                  <a:pt x="3666" y="13580"/>
                </a:cubicBezTo>
                <a:cubicBezTo>
                  <a:pt x="2385" y="13580"/>
                  <a:pt x="1349" y="14621"/>
                  <a:pt x="1349" y="15907"/>
                </a:cubicBezTo>
                <a:cubicBezTo>
                  <a:pt x="1349" y="16370"/>
                  <a:pt x="1490" y="16796"/>
                  <a:pt x="1726" y="17155"/>
                </a:cubicBezTo>
                <a:cubicBezTo>
                  <a:pt x="1085" y="17439"/>
                  <a:pt x="596" y="18006"/>
                  <a:pt x="426" y="18716"/>
                </a:cubicBezTo>
                <a:lnTo>
                  <a:pt x="30" y="20285"/>
                </a:lnTo>
                <a:cubicBezTo>
                  <a:pt x="-45" y="20607"/>
                  <a:pt x="21" y="20938"/>
                  <a:pt x="219" y="21193"/>
                </a:cubicBezTo>
                <a:cubicBezTo>
                  <a:pt x="426" y="21449"/>
                  <a:pt x="727" y="21600"/>
                  <a:pt x="1048" y="21600"/>
                </a:cubicBezTo>
                <a:lnTo>
                  <a:pt x="6276" y="21600"/>
                </a:lnTo>
                <a:cubicBezTo>
                  <a:pt x="6606" y="21600"/>
                  <a:pt x="6907" y="21449"/>
                  <a:pt x="7105" y="21193"/>
                </a:cubicBezTo>
                <a:cubicBezTo>
                  <a:pt x="7303" y="20938"/>
                  <a:pt x="7378" y="20607"/>
                  <a:pt x="7293" y="20285"/>
                </a:cubicBezTo>
                <a:lnTo>
                  <a:pt x="6907" y="18716"/>
                </a:lnTo>
                <a:close/>
                <a:moveTo>
                  <a:pt x="3666" y="14848"/>
                </a:moveTo>
                <a:cubicBezTo>
                  <a:pt x="4241" y="14848"/>
                  <a:pt x="4712" y="15320"/>
                  <a:pt x="4712" y="15907"/>
                </a:cubicBezTo>
                <a:cubicBezTo>
                  <a:pt x="4712" y="16484"/>
                  <a:pt x="4241" y="16957"/>
                  <a:pt x="3666" y="16957"/>
                </a:cubicBezTo>
                <a:cubicBezTo>
                  <a:pt x="3082" y="16957"/>
                  <a:pt x="2611" y="16484"/>
                  <a:pt x="2611" y="15907"/>
                </a:cubicBezTo>
                <a:cubicBezTo>
                  <a:pt x="2611" y="15320"/>
                  <a:pt x="3082" y="14848"/>
                  <a:pt x="3666" y="14848"/>
                </a:cubicBezTo>
                <a:close/>
                <a:moveTo>
                  <a:pt x="1321" y="20333"/>
                </a:moveTo>
                <a:lnTo>
                  <a:pt x="1641" y="19018"/>
                </a:lnTo>
                <a:cubicBezTo>
                  <a:pt x="1764" y="18555"/>
                  <a:pt x="2178" y="18224"/>
                  <a:pt x="2668" y="18224"/>
                </a:cubicBezTo>
                <a:lnTo>
                  <a:pt x="4665" y="18224"/>
                </a:lnTo>
                <a:cubicBezTo>
                  <a:pt x="5145" y="18224"/>
                  <a:pt x="5569" y="18555"/>
                  <a:pt x="5682" y="19018"/>
                </a:cubicBezTo>
                <a:lnTo>
                  <a:pt x="6012" y="20333"/>
                </a:lnTo>
                <a:lnTo>
                  <a:pt x="1321" y="20333"/>
                </a:lnTo>
                <a:close/>
                <a:moveTo>
                  <a:pt x="14386" y="6705"/>
                </a:moveTo>
                <a:lnTo>
                  <a:pt x="14000" y="5135"/>
                </a:lnTo>
                <a:cubicBezTo>
                  <a:pt x="13821" y="4426"/>
                  <a:pt x="13331" y="3858"/>
                  <a:pt x="12700" y="3575"/>
                </a:cubicBezTo>
                <a:cubicBezTo>
                  <a:pt x="12926" y="3215"/>
                  <a:pt x="13068" y="2780"/>
                  <a:pt x="13068" y="2326"/>
                </a:cubicBezTo>
                <a:cubicBezTo>
                  <a:pt x="13068" y="1040"/>
                  <a:pt x="12031" y="0"/>
                  <a:pt x="10750" y="0"/>
                </a:cubicBezTo>
                <a:cubicBezTo>
                  <a:pt x="9479" y="0"/>
                  <a:pt x="8442" y="1040"/>
                  <a:pt x="8442" y="2326"/>
                </a:cubicBezTo>
                <a:cubicBezTo>
                  <a:pt x="8442" y="2780"/>
                  <a:pt x="8584" y="3215"/>
                  <a:pt x="8810" y="3575"/>
                </a:cubicBezTo>
                <a:cubicBezTo>
                  <a:pt x="8179" y="3858"/>
                  <a:pt x="7689" y="4426"/>
                  <a:pt x="7510" y="5135"/>
                </a:cubicBezTo>
                <a:lnTo>
                  <a:pt x="7124" y="6705"/>
                </a:lnTo>
                <a:cubicBezTo>
                  <a:pt x="7048" y="7027"/>
                  <a:pt x="7114" y="7358"/>
                  <a:pt x="7312" y="7613"/>
                </a:cubicBezTo>
                <a:cubicBezTo>
                  <a:pt x="7510" y="7868"/>
                  <a:pt x="7821" y="8020"/>
                  <a:pt x="8141" y="8020"/>
                </a:cubicBezTo>
                <a:lnTo>
                  <a:pt x="13369" y="8020"/>
                </a:lnTo>
                <a:cubicBezTo>
                  <a:pt x="13689" y="8020"/>
                  <a:pt x="13991" y="7868"/>
                  <a:pt x="14198" y="7613"/>
                </a:cubicBezTo>
                <a:cubicBezTo>
                  <a:pt x="14396" y="7358"/>
                  <a:pt x="14462" y="7027"/>
                  <a:pt x="14386" y="6705"/>
                </a:cubicBezTo>
                <a:close/>
                <a:moveTo>
                  <a:pt x="10750" y="1267"/>
                </a:moveTo>
                <a:cubicBezTo>
                  <a:pt x="11334" y="1267"/>
                  <a:pt x="11805" y="1740"/>
                  <a:pt x="11805" y="2326"/>
                </a:cubicBezTo>
                <a:cubicBezTo>
                  <a:pt x="11805" y="2903"/>
                  <a:pt x="11334" y="3376"/>
                  <a:pt x="10750" y="3376"/>
                </a:cubicBezTo>
                <a:cubicBezTo>
                  <a:pt x="10176" y="3376"/>
                  <a:pt x="9705" y="2903"/>
                  <a:pt x="9705" y="2326"/>
                </a:cubicBezTo>
                <a:cubicBezTo>
                  <a:pt x="9705" y="1740"/>
                  <a:pt x="10176" y="1267"/>
                  <a:pt x="10750" y="1267"/>
                </a:cubicBezTo>
                <a:close/>
                <a:moveTo>
                  <a:pt x="8414" y="6752"/>
                </a:moveTo>
                <a:lnTo>
                  <a:pt x="8734" y="5438"/>
                </a:lnTo>
                <a:cubicBezTo>
                  <a:pt x="8857" y="4974"/>
                  <a:pt x="9271" y="4643"/>
                  <a:pt x="9752" y="4643"/>
                </a:cubicBezTo>
                <a:lnTo>
                  <a:pt x="11758" y="4643"/>
                </a:lnTo>
                <a:cubicBezTo>
                  <a:pt x="12239" y="4643"/>
                  <a:pt x="12653" y="4974"/>
                  <a:pt x="12776" y="5438"/>
                </a:cubicBezTo>
                <a:lnTo>
                  <a:pt x="13096" y="6752"/>
                </a:lnTo>
                <a:lnTo>
                  <a:pt x="8414" y="6752"/>
                </a:lnTo>
                <a:close/>
                <a:moveTo>
                  <a:pt x="12314" y="19727"/>
                </a:moveTo>
                <a:cubicBezTo>
                  <a:pt x="11278" y="19936"/>
                  <a:pt x="10232" y="19936"/>
                  <a:pt x="9196" y="19727"/>
                </a:cubicBezTo>
                <a:cubicBezTo>
                  <a:pt x="8857" y="19661"/>
                  <a:pt x="8527" y="19879"/>
                  <a:pt x="8461" y="20219"/>
                </a:cubicBezTo>
                <a:cubicBezTo>
                  <a:pt x="8386" y="20569"/>
                  <a:pt x="8612" y="20900"/>
                  <a:pt x="8951" y="20966"/>
                </a:cubicBezTo>
                <a:cubicBezTo>
                  <a:pt x="9545" y="21089"/>
                  <a:pt x="10147" y="21156"/>
                  <a:pt x="10750" y="21156"/>
                </a:cubicBezTo>
                <a:cubicBezTo>
                  <a:pt x="11363" y="21156"/>
                  <a:pt x="11965" y="21089"/>
                  <a:pt x="12559" y="20966"/>
                </a:cubicBezTo>
                <a:cubicBezTo>
                  <a:pt x="12898" y="20900"/>
                  <a:pt x="13124" y="20569"/>
                  <a:pt x="13049" y="20219"/>
                </a:cubicBezTo>
                <a:cubicBezTo>
                  <a:pt x="12983" y="19879"/>
                  <a:pt x="12653" y="19661"/>
                  <a:pt x="12314" y="19727"/>
                </a:cubicBezTo>
                <a:close/>
                <a:moveTo>
                  <a:pt x="18531" y="12067"/>
                </a:moveTo>
                <a:cubicBezTo>
                  <a:pt x="18531" y="12417"/>
                  <a:pt x="18814" y="12701"/>
                  <a:pt x="19153" y="12701"/>
                </a:cubicBezTo>
                <a:lnTo>
                  <a:pt x="19162" y="12701"/>
                </a:lnTo>
                <a:cubicBezTo>
                  <a:pt x="19501" y="12701"/>
                  <a:pt x="19784" y="12417"/>
                  <a:pt x="19784" y="12067"/>
                </a:cubicBezTo>
                <a:cubicBezTo>
                  <a:pt x="19784" y="9646"/>
                  <a:pt x="18842" y="7377"/>
                  <a:pt x="17137" y="5674"/>
                </a:cubicBezTo>
                <a:cubicBezTo>
                  <a:pt x="16892" y="5428"/>
                  <a:pt x="16496" y="5428"/>
                  <a:pt x="16252" y="5674"/>
                </a:cubicBezTo>
                <a:cubicBezTo>
                  <a:pt x="16007" y="5920"/>
                  <a:pt x="16007" y="6317"/>
                  <a:pt x="16252" y="6563"/>
                </a:cubicBezTo>
                <a:cubicBezTo>
                  <a:pt x="17712" y="8039"/>
                  <a:pt x="18522" y="9987"/>
                  <a:pt x="18531" y="12067"/>
                </a:cubicBezTo>
                <a:close/>
                <a:moveTo>
                  <a:pt x="2348" y="12701"/>
                </a:moveTo>
                <a:lnTo>
                  <a:pt x="2357" y="12701"/>
                </a:lnTo>
                <a:cubicBezTo>
                  <a:pt x="2696" y="12701"/>
                  <a:pt x="2979" y="12417"/>
                  <a:pt x="2979" y="12067"/>
                </a:cubicBezTo>
                <a:cubicBezTo>
                  <a:pt x="2988" y="9987"/>
                  <a:pt x="3798" y="8039"/>
                  <a:pt x="5258" y="6563"/>
                </a:cubicBezTo>
                <a:cubicBezTo>
                  <a:pt x="5503" y="6317"/>
                  <a:pt x="5503" y="5920"/>
                  <a:pt x="5258" y="5674"/>
                </a:cubicBezTo>
                <a:cubicBezTo>
                  <a:pt x="5014" y="5428"/>
                  <a:pt x="4618" y="5428"/>
                  <a:pt x="4364" y="5674"/>
                </a:cubicBezTo>
                <a:cubicBezTo>
                  <a:pt x="2668" y="7377"/>
                  <a:pt x="1726" y="9646"/>
                  <a:pt x="1726" y="12067"/>
                </a:cubicBezTo>
                <a:cubicBezTo>
                  <a:pt x="1726" y="12417"/>
                  <a:pt x="1999" y="12701"/>
                  <a:pt x="2348" y="12701"/>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11" name="Google Shape;6611;p45"/>
          <p:cNvSpPr/>
          <p:nvPr/>
        </p:nvSpPr>
        <p:spPr>
          <a:xfrm>
            <a:off x="7321093" y="6921738"/>
            <a:ext cx="1185187" cy="1183175"/>
          </a:xfrm>
          <a:custGeom>
            <a:rect b="b" l="l" r="r" t="t"/>
            <a:pathLst>
              <a:path extrusionOk="0" h="21600" w="21537">
                <a:moveTo>
                  <a:pt x="21528" y="19954"/>
                </a:moveTo>
                <a:lnTo>
                  <a:pt x="20632" y="12124"/>
                </a:lnTo>
                <a:cubicBezTo>
                  <a:pt x="20490" y="10885"/>
                  <a:pt x="19651" y="9883"/>
                  <a:pt x="18528" y="9495"/>
                </a:cubicBezTo>
                <a:cubicBezTo>
                  <a:pt x="18896" y="9032"/>
                  <a:pt x="19113" y="8445"/>
                  <a:pt x="19113" y="7802"/>
                </a:cubicBezTo>
                <a:cubicBezTo>
                  <a:pt x="19113" y="6298"/>
                  <a:pt x="17887" y="5060"/>
                  <a:pt x="16378" y="5060"/>
                </a:cubicBezTo>
                <a:cubicBezTo>
                  <a:pt x="15152" y="5060"/>
                  <a:pt x="14105" y="5882"/>
                  <a:pt x="13765" y="7008"/>
                </a:cubicBezTo>
                <a:cubicBezTo>
                  <a:pt x="13510" y="6819"/>
                  <a:pt x="13237" y="6667"/>
                  <a:pt x="12944" y="6563"/>
                </a:cubicBezTo>
                <a:cubicBezTo>
                  <a:pt x="13322" y="6090"/>
                  <a:pt x="13548" y="5495"/>
                  <a:pt x="13548" y="4851"/>
                </a:cubicBezTo>
                <a:cubicBezTo>
                  <a:pt x="13548" y="3338"/>
                  <a:pt x="12322" y="2109"/>
                  <a:pt x="10813" y="2109"/>
                </a:cubicBezTo>
                <a:cubicBezTo>
                  <a:pt x="9304" y="2109"/>
                  <a:pt x="8077" y="3338"/>
                  <a:pt x="8077" y="4851"/>
                </a:cubicBezTo>
                <a:cubicBezTo>
                  <a:pt x="8077" y="4861"/>
                  <a:pt x="8077" y="4861"/>
                  <a:pt x="8077" y="4870"/>
                </a:cubicBezTo>
                <a:cubicBezTo>
                  <a:pt x="7842" y="4700"/>
                  <a:pt x="7587" y="4558"/>
                  <a:pt x="7323" y="4464"/>
                </a:cubicBezTo>
                <a:cubicBezTo>
                  <a:pt x="7700" y="3991"/>
                  <a:pt x="7926" y="3395"/>
                  <a:pt x="7926" y="2743"/>
                </a:cubicBezTo>
                <a:cubicBezTo>
                  <a:pt x="7926" y="1229"/>
                  <a:pt x="6700" y="0"/>
                  <a:pt x="5191" y="0"/>
                </a:cubicBezTo>
                <a:cubicBezTo>
                  <a:pt x="3682" y="0"/>
                  <a:pt x="2456" y="1229"/>
                  <a:pt x="2456" y="2743"/>
                </a:cubicBezTo>
                <a:cubicBezTo>
                  <a:pt x="2456" y="3395"/>
                  <a:pt x="2682" y="3991"/>
                  <a:pt x="3059" y="4464"/>
                </a:cubicBezTo>
                <a:cubicBezTo>
                  <a:pt x="2673" y="4606"/>
                  <a:pt x="2324" y="4823"/>
                  <a:pt x="2012" y="5107"/>
                </a:cubicBezTo>
                <a:cubicBezTo>
                  <a:pt x="1428" y="5646"/>
                  <a:pt x="1079" y="6384"/>
                  <a:pt x="1013" y="7178"/>
                </a:cubicBezTo>
                <a:lnTo>
                  <a:pt x="3" y="20002"/>
                </a:lnTo>
                <a:cubicBezTo>
                  <a:pt x="-25" y="20418"/>
                  <a:pt x="116" y="20825"/>
                  <a:pt x="390" y="21127"/>
                </a:cubicBezTo>
                <a:cubicBezTo>
                  <a:pt x="673" y="21420"/>
                  <a:pt x="1060" y="21600"/>
                  <a:pt x="1475" y="21600"/>
                </a:cubicBezTo>
                <a:lnTo>
                  <a:pt x="20066" y="21600"/>
                </a:lnTo>
                <a:cubicBezTo>
                  <a:pt x="20481" y="21600"/>
                  <a:pt x="20886" y="21420"/>
                  <a:pt x="21160" y="21099"/>
                </a:cubicBezTo>
                <a:cubicBezTo>
                  <a:pt x="21443" y="20787"/>
                  <a:pt x="21575" y="20371"/>
                  <a:pt x="21528" y="19954"/>
                </a:cubicBezTo>
                <a:close/>
                <a:moveTo>
                  <a:pt x="20226" y="20257"/>
                </a:moveTo>
                <a:cubicBezTo>
                  <a:pt x="20198" y="20285"/>
                  <a:pt x="20151" y="20333"/>
                  <a:pt x="20066" y="20333"/>
                </a:cubicBezTo>
                <a:lnTo>
                  <a:pt x="12699" y="20333"/>
                </a:lnTo>
                <a:cubicBezTo>
                  <a:pt x="12614" y="20333"/>
                  <a:pt x="12567" y="20285"/>
                  <a:pt x="12539" y="20257"/>
                </a:cubicBezTo>
                <a:cubicBezTo>
                  <a:pt x="12520" y="20238"/>
                  <a:pt x="12482" y="20181"/>
                  <a:pt x="12492" y="20096"/>
                </a:cubicBezTo>
                <a:lnTo>
                  <a:pt x="13388" y="12266"/>
                </a:lnTo>
                <a:cubicBezTo>
                  <a:pt x="13492" y="11311"/>
                  <a:pt x="14303" y="10592"/>
                  <a:pt x="15265" y="10592"/>
                </a:cubicBezTo>
                <a:lnTo>
                  <a:pt x="17500" y="10592"/>
                </a:lnTo>
                <a:cubicBezTo>
                  <a:pt x="18462" y="10592"/>
                  <a:pt x="19264" y="11311"/>
                  <a:pt x="19377" y="12266"/>
                </a:cubicBezTo>
                <a:lnTo>
                  <a:pt x="20273" y="20096"/>
                </a:lnTo>
                <a:cubicBezTo>
                  <a:pt x="20283" y="20181"/>
                  <a:pt x="20245" y="20238"/>
                  <a:pt x="20226" y="20257"/>
                </a:cubicBezTo>
                <a:close/>
                <a:moveTo>
                  <a:pt x="1314" y="20267"/>
                </a:moveTo>
                <a:cubicBezTo>
                  <a:pt x="1296" y="20238"/>
                  <a:pt x="1258" y="20181"/>
                  <a:pt x="1258" y="20106"/>
                </a:cubicBezTo>
                <a:lnTo>
                  <a:pt x="2267" y="7273"/>
                </a:lnTo>
                <a:cubicBezTo>
                  <a:pt x="2343" y="6298"/>
                  <a:pt x="3173" y="5532"/>
                  <a:pt x="4154" y="5532"/>
                </a:cubicBezTo>
                <a:lnTo>
                  <a:pt x="6219" y="5532"/>
                </a:lnTo>
                <a:cubicBezTo>
                  <a:pt x="7068" y="5532"/>
                  <a:pt x="7794" y="6100"/>
                  <a:pt x="8030" y="6885"/>
                </a:cubicBezTo>
                <a:cubicBezTo>
                  <a:pt x="7889" y="6979"/>
                  <a:pt x="7747" y="7083"/>
                  <a:pt x="7625" y="7197"/>
                </a:cubicBezTo>
                <a:cubicBezTo>
                  <a:pt x="7040" y="7736"/>
                  <a:pt x="6681" y="8464"/>
                  <a:pt x="6606" y="9249"/>
                </a:cubicBezTo>
                <a:lnTo>
                  <a:pt x="5634" y="19983"/>
                </a:lnTo>
                <a:cubicBezTo>
                  <a:pt x="5625" y="20106"/>
                  <a:pt x="5634" y="20219"/>
                  <a:pt x="5644" y="20333"/>
                </a:cubicBezTo>
                <a:lnTo>
                  <a:pt x="1475" y="20333"/>
                </a:lnTo>
                <a:cubicBezTo>
                  <a:pt x="1390" y="20333"/>
                  <a:pt x="1343" y="20285"/>
                  <a:pt x="1314" y="20267"/>
                </a:cubicBezTo>
                <a:close/>
                <a:moveTo>
                  <a:pt x="5191" y="1267"/>
                </a:moveTo>
                <a:cubicBezTo>
                  <a:pt x="6002" y="1267"/>
                  <a:pt x="6663" y="1929"/>
                  <a:pt x="6663" y="2743"/>
                </a:cubicBezTo>
                <a:cubicBezTo>
                  <a:pt x="6663" y="3556"/>
                  <a:pt x="6002" y="4218"/>
                  <a:pt x="5191" y="4218"/>
                </a:cubicBezTo>
                <a:cubicBezTo>
                  <a:pt x="4380" y="4218"/>
                  <a:pt x="3720" y="3556"/>
                  <a:pt x="3720" y="2743"/>
                </a:cubicBezTo>
                <a:cubicBezTo>
                  <a:pt x="3720" y="1929"/>
                  <a:pt x="4380" y="1267"/>
                  <a:pt x="5191" y="1267"/>
                </a:cubicBezTo>
                <a:close/>
                <a:moveTo>
                  <a:pt x="10813" y="3376"/>
                </a:moveTo>
                <a:cubicBezTo>
                  <a:pt x="11624" y="3376"/>
                  <a:pt x="12284" y="4038"/>
                  <a:pt x="12284" y="4851"/>
                </a:cubicBezTo>
                <a:cubicBezTo>
                  <a:pt x="12284" y="5665"/>
                  <a:pt x="11624" y="6327"/>
                  <a:pt x="10813" y="6327"/>
                </a:cubicBezTo>
                <a:cubicBezTo>
                  <a:pt x="10002" y="6327"/>
                  <a:pt x="9341" y="5665"/>
                  <a:pt x="9341" y="4851"/>
                </a:cubicBezTo>
                <a:cubicBezTo>
                  <a:pt x="9341" y="4038"/>
                  <a:pt x="10002" y="3376"/>
                  <a:pt x="10813" y="3376"/>
                </a:cubicBezTo>
                <a:close/>
                <a:moveTo>
                  <a:pt x="16378" y="6327"/>
                </a:moveTo>
                <a:cubicBezTo>
                  <a:pt x="17189" y="6327"/>
                  <a:pt x="17849" y="6989"/>
                  <a:pt x="17849" y="7802"/>
                </a:cubicBezTo>
                <a:cubicBezTo>
                  <a:pt x="17849" y="8615"/>
                  <a:pt x="17189" y="9277"/>
                  <a:pt x="16378" y="9277"/>
                </a:cubicBezTo>
                <a:cubicBezTo>
                  <a:pt x="15567" y="9277"/>
                  <a:pt x="14906" y="8615"/>
                  <a:pt x="14906" y="7802"/>
                </a:cubicBezTo>
                <a:cubicBezTo>
                  <a:pt x="14906" y="6989"/>
                  <a:pt x="15567" y="6327"/>
                  <a:pt x="16378" y="6327"/>
                </a:cubicBezTo>
                <a:close/>
                <a:moveTo>
                  <a:pt x="6898" y="20106"/>
                </a:moveTo>
                <a:lnTo>
                  <a:pt x="7870" y="9363"/>
                </a:lnTo>
                <a:cubicBezTo>
                  <a:pt x="7955" y="8379"/>
                  <a:pt x="8766" y="7641"/>
                  <a:pt x="9747" y="7641"/>
                </a:cubicBezTo>
                <a:lnTo>
                  <a:pt x="11869" y="7641"/>
                </a:lnTo>
                <a:cubicBezTo>
                  <a:pt x="12860" y="7641"/>
                  <a:pt x="13671" y="8379"/>
                  <a:pt x="13756" y="9363"/>
                </a:cubicBezTo>
                <a:lnTo>
                  <a:pt x="13784" y="9694"/>
                </a:lnTo>
                <a:cubicBezTo>
                  <a:pt x="12897" y="10166"/>
                  <a:pt x="12256" y="11055"/>
                  <a:pt x="12133" y="12124"/>
                </a:cubicBezTo>
                <a:lnTo>
                  <a:pt x="11237" y="19954"/>
                </a:lnTo>
                <a:cubicBezTo>
                  <a:pt x="11218" y="20077"/>
                  <a:pt x="11218" y="20210"/>
                  <a:pt x="11237" y="20333"/>
                </a:cubicBezTo>
                <a:lnTo>
                  <a:pt x="7106" y="20333"/>
                </a:lnTo>
                <a:cubicBezTo>
                  <a:pt x="6908" y="20333"/>
                  <a:pt x="6889" y="20181"/>
                  <a:pt x="6898" y="20106"/>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12" name="Google Shape;6612;p45"/>
          <p:cNvSpPr/>
          <p:nvPr/>
        </p:nvSpPr>
        <p:spPr>
          <a:xfrm>
            <a:off x="5638840" y="6921738"/>
            <a:ext cx="1182995" cy="1183175"/>
          </a:xfrm>
          <a:custGeom>
            <a:rect b="b" l="l" r="r" t="t"/>
            <a:pathLst>
              <a:path extrusionOk="0" h="21600" w="21547">
                <a:moveTo>
                  <a:pt x="3657" y="8436"/>
                </a:moveTo>
                <a:cubicBezTo>
                  <a:pt x="3818" y="8436"/>
                  <a:pt x="3969" y="8379"/>
                  <a:pt x="4091" y="8265"/>
                </a:cubicBezTo>
                <a:lnTo>
                  <a:pt x="7234" y="5343"/>
                </a:lnTo>
                <a:lnTo>
                  <a:pt x="10102" y="7575"/>
                </a:lnTo>
                <a:cubicBezTo>
                  <a:pt x="10517" y="7897"/>
                  <a:pt x="11084" y="7868"/>
                  <a:pt x="11471" y="7518"/>
                </a:cubicBezTo>
                <a:lnTo>
                  <a:pt x="17255" y="2099"/>
                </a:lnTo>
                <a:lnTo>
                  <a:pt x="17255" y="3452"/>
                </a:lnTo>
                <a:cubicBezTo>
                  <a:pt x="17255" y="3802"/>
                  <a:pt x="17538" y="4085"/>
                  <a:pt x="17887" y="4085"/>
                </a:cubicBezTo>
                <a:cubicBezTo>
                  <a:pt x="18237" y="4085"/>
                  <a:pt x="18520" y="3802"/>
                  <a:pt x="18520" y="3452"/>
                </a:cubicBezTo>
                <a:lnTo>
                  <a:pt x="18520" y="634"/>
                </a:lnTo>
                <a:cubicBezTo>
                  <a:pt x="18520" y="284"/>
                  <a:pt x="18237" y="0"/>
                  <a:pt x="17887" y="0"/>
                </a:cubicBezTo>
                <a:lnTo>
                  <a:pt x="14962" y="0"/>
                </a:lnTo>
                <a:cubicBezTo>
                  <a:pt x="14613" y="0"/>
                  <a:pt x="14330" y="284"/>
                  <a:pt x="14330" y="634"/>
                </a:cubicBezTo>
                <a:cubicBezTo>
                  <a:pt x="14330" y="984"/>
                  <a:pt x="14613" y="1267"/>
                  <a:pt x="14962" y="1267"/>
                </a:cubicBezTo>
                <a:lnTo>
                  <a:pt x="16293" y="1267"/>
                </a:lnTo>
                <a:lnTo>
                  <a:pt x="10735" y="6469"/>
                </a:lnTo>
                <a:lnTo>
                  <a:pt x="7866" y="4237"/>
                </a:lnTo>
                <a:cubicBezTo>
                  <a:pt x="7460" y="3915"/>
                  <a:pt x="6884" y="3944"/>
                  <a:pt x="6507" y="4294"/>
                </a:cubicBezTo>
                <a:lnTo>
                  <a:pt x="3233" y="7339"/>
                </a:lnTo>
                <a:cubicBezTo>
                  <a:pt x="2978" y="7575"/>
                  <a:pt x="2959" y="7982"/>
                  <a:pt x="3195" y="8237"/>
                </a:cubicBezTo>
                <a:cubicBezTo>
                  <a:pt x="3327" y="8370"/>
                  <a:pt x="3497" y="8436"/>
                  <a:pt x="3657" y="8436"/>
                </a:cubicBezTo>
                <a:close/>
                <a:moveTo>
                  <a:pt x="21539" y="20418"/>
                </a:moveTo>
                <a:lnTo>
                  <a:pt x="20926" y="15207"/>
                </a:lnTo>
                <a:cubicBezTo>
                  <a:pt x="20841" y="14432"/>
                  <a:pt x="20369" y="13779"/>
                  <a:pt x="19709" y="13429"/>
                </a:cubicBezTo>
                <a:cubicBezTo>
                  <a:pt x="19973" y="13051"/>
                  <a:pt x="20124" y="12597"/>
                  <a:pt x="20124" y="12105"/>
                </a:cubicBezTo>
                <a:cubicBezTo>
                  <a:pt x="20124" y="10828"/>
                  <a:pt x="19086" y="9788"/>
                  <a:pt x="17812" y="9788"/>
                </a:cubicBezTo>
                <a:cubicBezTo>
                  <a:pt x="16538" y="9788"/>
                  <a:pt x="15500" y="10828"/>
                  <a:pt x="15500" y="12105"/>
                </a:cubicBezTo>
                <a:cubicBezTo>
                  <a:pt x="15500" y="12597"/>
                  <a:pt x="15651" y="13051"/>
                  <a:pt x="15915" y="13429"/>
                </a:cubicBezTo>
                <a:cubicBezTo>
                  <a:pt x="15255" y="13779"/>
                  <a:pt x="14783" y="14432"/>
                  <a:pt x="14698" y="15207"/>
                </a:cubicBezTo>
                <a:lnTo>
                  <a:pt x="14292" y="18630"/>
                </a:lnTo>
                <a:lnTo>
                  <a:pt x="13896" y="15207"/>
                </a:lnTo>
                <a:cubicBezTo>
                  <a:pt x="13801" y="14432"/>
                  <a:pt x="13330" y="13779"/>
                  <a:pt x="12669" y="13429"/>
                </a:cubicBezTo>
                <a:cubicBezTo>
                  <a:pt x="12933" y="13051"/>
                  <a:pt x="13084" y="12597"/>
                  <a:pt x="13084" y="12105"/>
                </a:cubicBezTo>
                <a:cubicBezTo>
                  <a:pt x="13084" y="10828"/>
                  <a:pt x="12046" y="9788"/>
                  <a:pt x="10772" y="9788"/>
                </a:cubicBezTo>
                <a:cubicBezTo>
                  <a:pt x="9498" y="9788"/>
                  <a:pt x="8460" y="10828"/>
                  <a:pt x="8460" y="12105"/>
                </a:cubicBezTo>
                <a:cubicBezTo>
                  <a:pt x="8460" y="12597"/>
                  <a:pt x="8611" y="13051"/>
                  <a:pt x="8876" y="13429"/>
                </a:cubicBezTo>
                <a:cubicBezTo>
                  <a:pt x="8215" y="13779"/>
                  <a:pt x="7743" y="14432"/>
                  <a:pt x="7658" y="15207"/>
                </a:cubicBezTo>
                <a:lnTo>
                  <a:pt x="7252" y="18630"/>
                </a:lnTo>
                <a:lnTo>
                  <a:pt x="6856" y="15207"/>
                </a:lnTo>
                <a:cubicBezTo>
                  <a:pt x="6762" y="14432"/>
                  <a:pt x="6290" y="13779"/>
                  <a:pt x="5639" y="13429"/>
                </a:cubicBezTo>
                <a:cubicBezTo>
                  <a:pt x="5894" y="13051"/>
                  <a:pt x="6054" y="12597"/>
                  <a:pt x="6054" y="12105"/>
                </a:cubicBezTo>
                <a:cubicBezTo>
                  <a:pt x="6054" y="10828"/>
                  <a:pt x="5016" y="9788"/>
                  <a:pt x="3733" y="9788"/>
                </a:cubicBezTo>
                <a:cubicBezTo>
                  <a:pt x="2459" y="9788"/>
                  <a:pt x="1421" y="10828"/>
                  <a:pt x="1421" y="12105"/>
                </a:cubicBezTo>
                <a:cubicBezTo>
                  <a:pt x="1421" y="12597"/>
                  <a:pt x="1572" y="13051"/>
                  <a:pt x="1836" y="13429"/>
                </a:cubicBezTo>
                <a:cubicBezTo>
                  <a:pt x="1185" y="13779"/>
                  <a:pt x="713" y="14432"/>
                  <a:pt x="619" y="15207"/>
                </a:cubicBezTo>
                <a:lnTo>
                  <a:pt x="5" y="20418"/>
                </a:lnTo>
                <a:cubicBezTo>
                  <a:pt x="-23" y="20720"/>
                  <a:pt x="71" y="21023"/>
                  <a:pt x="270" y="21241"/>
                </a:cubicBezTo>
                <a:cubicBezTo>
                  <a:pt x="468" y="21468"/>
                  <a:pt x="751" y="21600"/>
                  <a:pt x="1053" y="21600"/>
                </a:cubicBezTo>
                <a:lnTo>
                  <a:pt x="6422" y="21600"/>
                </a:lnTo>
                <a:cubicBezTo>
                  <a:pt x="6715" y="21600"/>
                  <a:pt x="7007" y="21468"/>
                  <a:pt x="7205" y="21241"/>
                </a:cubicBezTo>
                <a:cubicBezTo>
                  <a:pt x="7224" y="21222"/>
                  <a:pt x="7243" y="21203"/>
                  <a:pt x="7252" y="21184"/>
                </a:cubicBezTo>
                <a:cubicBezTo>
                  <a:pt x="7271" y="21203"/>
                  <a:pt x="7290" y="21222"/>
                  <a:pt x="7300" y="21241"/>
                </a:cubicBezTo>
                <a:cubicBezTo>
                  <a:pt x="7507" y="21468"/>
                  <a:pt x="7790" y="21600"/>
                  <a:pt x="8092" y="21600"/>
                </a:cubicBezTo>
                <a:lnTo>
                  <a:pt x="13452" y="21600"/>
                </a:lnTo>
                <a:cubicBezTo>
                  <a:pt x="13754" y="21600"/>
                  <a:pt x="14047" y="21468"/>
                  <a:pt x="14245" y="21241"/>
                </a:cubicBezTo>
                <a:cubicBezTo>
                  <a:pt x="14264" y="21222"/>
                  <a:pt x="14273" y="21203"/>
                  <a:pt x="14292" y="21184"/>
                </a:cubicBezTo>
                <a:cubicBezTo>
                  <a:pt x="14311" y="21203"/>
                  <a:pt x="14320" y="21222"/>
                  <a:pt x="14339" y="21241"/>
                </a:cubicBezTo>
                <a:cubicBezTo>
                  <a:pt x="14537" y="21468"/>
                  <a:pt x="14830" y="21600"/>
                  <a:pt x="15132" y="21600"/>
                </a:cubicBezTo>
                <a:lnTo>
                  <a:pt x="20492" y="21600"/>
                </a:lnTo>
                <a:cubicBezTo>
                  <a:pt x="20794" y="21600"/>
                  <a:pt x="21077" y="21468"/>
                  <a:pt x="21284" y="21241"/>
                </a:cubicBezTo>
                <a:cubicBezTo>
                  <a:pt x="21483" y="21023"/>
                  <a:pt x="21577" y="20720"/>
                  <a:pt x="21539" y="20418"/>
                </a:cubicBezTo>
                <a:close/>
                <a:moveTo>
                  <a:pt x="3733" y="11055"/>
                </a:moveTo>
                <a:cubicBezTo>
                  <a:pt x="4318" y="11055"/>
                  <a:pt x="4790" y="11528"/>
                  <a:pt x="4790" y="12105"/>
                </a:cubicBezTo>
                <a:cubicBezTo>
                  <a:pt x="4790" y="12691"/>
                  <a:pt x="4318" y="13164"/>
                  <a:pt x="3733" y="13164"/>
                </a:cubicBezTo>
                <a:cubicBezTo>
                  <a:pt x="3157" y="13164"/>
                  <a:pt x="2685" y="12691"/>
                  <a:pt x="2685" y="12105"/>
                </a:cubicBezTo>
                <a:cubicBezTo>
                  <a:pt x="2685" y="11528"/>
                  <a:pt x="3157" y="11055"/>
                  <a:pt x="3733" y="11055"/>
                </a:cubicBezTo>
                <a:close/>
                <a:moveTo>
                  <a:pt x="1289" y="20333"/>
                </a:moveTo>
                <a:lnTo>
                  <a:pt x="1874" y="15358"/>
                </a:lnTo>
                <a:cubicBezTo>
                  <a:pt x="1930" y="14829"/>
                  <a:pt x="2383" y="14432"/>
                  <a:pt x="2912" y="14432"/>
                </a:cubicBezTo>
                <a:lnTo>
                  <a:pt x="4554" y="14432"/>
                </a:lnTo>
                <a:cubicBezTo>
                  <a:pt x="5092" y="14432"/>
                  <a:pt x="5535" y="14829"/>
                  <a:pt x="5601" y="15358"/>
                </a:cubicBezTo>
                <a:lnTo>
                  <a:pt x="6186" y="20333"/>
                </a:lnTo>
                <a:lnTo>
                  <a:pt x="1289" y="20333"/>
                </a:lnTo>
                <a:close/>
                <a:moveTo>
                  <a:pt x="10772" y="11055"/>
                </a:moveTo>
                <a:cubicBezTo>
                  <a:pt x="11357" y="11055"/>
                  <a:pt x="11829" y="11528"/>
                  <a:pt x="11829" y="12105"/>
                </a:cubicBezTo>
                <a:cubicBezTo>
                  <a:pt x="11829" y="12691"/>
                  <a:pt x="11357" y="13164"/>
                  <a:pt x="10772" y="13164"/>
                </a:cubicBezTo>
                <a:cubicBezTo>
                  <a:pt x="10197" y="13164"/>
                  <a:pt x="9725" y="12691"/>
                  <a:pt x="9725" y="12105"/>
                </a:cubicBezTo>
                <a:cubicBezTo>
                  <a:pt x="9725" y="11528"/>
                  <a:pt x="10197" y="11055"/>
                  <a:pt x="10772" y="11055"/>
                </a:cubicBezTo>
                <a:close/>
                <a:moveTo>
                  <a:pt x="8328" y="20333"/>
                </a:moveTo>
                <a:lnTo>
                  <a:pt x="8913" y="15358"/>
                </a:lnTo>
                <a:cubicBezTo>
                  <a:pt x="8970" y="14829"/>
                  <a:pt x="9423" y="14432"/>
                  <a:pt x="9951" y="14432"/>
                </a:cubicBezTo>
                <a:lnTo>
                  <a:pt x="11593" y="14432"/>
                </a:lnTo>
                <a:cubicBezTo>
                  <a:pt x="12131" y="14432"/>
                  <a:pt x="12575" y="14829"/>
                  <a:pt x="12641" y="15358"/>
                </a:cubicBezTo>
                <a:lnTo>
                  <a:pt x="13216" y="20333"/>
                </a:lnTo>
                <a:lnTo>
                  <a:pt x="8328" y="20333"/>
                </a:lnTo>
                <a:close/>
                <a:moveTo>
                  <a:pt x="17812" y="11055"/>
                </a:moveTo>
                <a:cubicBezTo>
                  <a:pt x="18387" y="11055"/>
                  <a:pt x="18859" y="11528"/>
                  <a:pt x="18859" y="12105"/>
                </a:cubicBezTo>
                <a:cubicBezTo>
                  <a:pt x="18859" y="12691"/>
                  <a:pt x="18387" y="13164"/>
                  <a:pt x="17812" y="13164"/>
                </a:cubicBezTo>
                <a:cubicBezTo>
                  <a:pt x="17236" y="13164"/>
                  <a:pt x="16755" y="12691"/>
                  <a:pt x="16755" y="12105"/>
                </a:cubicBezTo>
                <a:cubicBezTo>
                  <a:pt x="16755" y="11528"/>
                  <a:pt x="17236" y="11055"/>
                  <a:pt x="17812" y="11055"/>
                </a:cubicBezTo>
                <a:close/>
                <a:moveTo>
                  <a:pt x="15368" y="20333"/>
                </a:moveTo>
                <a:lnTo>
                  <a:pt x="15943" y="15358"/>
                </a:lnTo>
                <a:cubicBezTo>
                  <a:pt x="16010" y="14829"/>
                  <a:pt x="16462" y="14432"/>
                  <a:pt x="16991" y="14432"/>
                </a:cubicBezTo>
                <a:lnTo>
                  <a:pt x="18633" y="14432"/>
                </a:lnTo>
                <a:cubicBezTo>
                  <a:pt x="19161" y="14432"/>
                  <a:pt x="19614" y="14829"/>
                  <a:pt x="19680" y="15358"/>
                </a:cubicBezTo>
                <a:lnTo>
                  <a:pt x="20256" y="20333"/>
                </a:lnTo>
                <a:lnTo>
                  <a:pt x="15368" y="20333"/>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13" name="Google Shape;6613;p45"/>
          <p:cNvSpPr/>
          <p:nvPr/>
        </p:nvSpPr>
        <p:spPr>
          <a:xfrm>
            <a:off x="4096301" y="6920528"/>
            <a:ext cx="901374" cy="1184386"/>
          </a:xfrm>
          <a:custGeom>
            <a:rect b="b" l="l" r="r" t="t"/>
            <a:pathLst>
              <a:path extrusionOk="0" h="21572" w="21576">
                <a:moveTo>
                  <a:pt x="13739" y="5667"/>
                </a:moveTo>
                <a:lnTo>
                  <a:pt x="8792" y="9426"/>
                </a:lnTo>
                <a:lnTo>
                  <a:pt x="7602" y="8519"/>
                </a:lnTo>
                <a:cubicBezTo>
                  <a:pt x="7267" y="8264"/>
                  <a:pt x="6746" y="8264"/>
                  <a:pt x="6424" y="8519"/>
                </a:cubicBezTo>
                <a:cubicBezTo>
                  <a:pt x="6101" y="8765"/>
                  <a:pt x="6101" y="9162"/>
                  <a:pt x="6424" y="9407"/>
                </a:cubicBezTo>
                <a:lnTo>
                  <a:pt x="8209" y="10767"/>
                </a:lnTo>
                <a:cubicBezTo>
                  <a:pt x="8370" y="10890"/>
                  <a:pt x="8581" y="10956"/>
                  <a:pt x="8792" y="10956"/>
                </a:cubicBezTo>
                <a:cubicBezTo>
                  <a:pt x="9015" y="10956"/>
                  <a:pt x="9226" y="10890"/>
                  <a:pt x="9387" y="10767"/>
                </a:cubicBezTo>
                <a:lnTo>
                  <a:pt x="14917" y="6555"/>
                </a:lnTo>
                <a:cubicBezTo>
                  <a:pt x="15240" y="6309"/>
                  <a:pt x="15240" y="5913"/>
                  <a:pt x="14917" y="5667"/>
                </a:cubicBezTo>
                <a:cubicBezTo>
                  <a:pt x="14595" y="5422"/>
                  <a:pt x="14062" y="5422"/>
                  <a:pt x="13739" y="5667"/>
                </a:cubicBezTo>
                <a:close/>
                <a:moveTo>
                  <a:pt x="18476" y="2456"/>
                </a:moveTo>
                <a:cubicBezTo>
                  <a:pt x="16480" y="907"/>
                  <a:pt x="13814" y="38"/>
                  <a:pt x="10962" y="0"/>
                </a:cubicBezTo>
                <a:cubicBezTo>
                  <a:pt x="8085" y="-28"/>
                  <a:pt x="5357" y="794"/>
                  <a:pt x="3287" y="2333"/>
                </a:cubicBezTo>
                <a:cubicBezTo>
                  <a:pt x="1204" y="3863"/>
                  <a:pt x="50" y="5913"/>
                  <a:pt x="1" y="8104"/>
                </a:cubicBezTo>
                <a:cubicBezTo>
                  <a:pt x="-24" y="9672"/>
                  <a:pt x="534" y="11211"/>
                  <a:pt x="1613" y="12533"/>
                </a:cubicBezTo>
                <a:cubicBezTo>
                  <a:pt x="2667" y="13827"/>
                  <a:pt x="4155" y="14866"/>
                  <a:pt x="5928" y="15556"/>
                </a:cubicBezTo>
                <a:cubicBezTo>
                  <a:pt x="6027" y="15594"/>
                  <a:pt x="6089" y="15660"/>
                  <a:pt x="6089" y="15745"/>
                </a:cubicBezTo>
                <a:lnTo>
                  <a:pt x="6089" y="20099"/>
                </a:lnTo>
                <a:cubicBezTo>
                  <a:pt x="6089" y="20911"/>
                  <a:pt x="6957" y="21572"/>
                  <a:pt x="8023" y="21572"/>
                </a:cubicBezTo>
                <a:lnTo>
                  <a:pt x="13553" y="21572"/>
                </a:lnTo>
                <a:cubicBezTo>
                  <a:pt x="14620" y="21572"/>
                  <a:pt x="15488" y="20911"/>
                  <a:pt x="15488" y="20099"/>
                </a:cubicBezTo>
                <a:lnTo>
                  <a:pt x="15488" y="15745"/>
                </a:lnTo>
                <a:cubicBezTo>
                  <a:pt x="15488" y="15660"/>
                  <a:pt x="15550" y="15594"/>
                  <a:pt x="15649" y="15556"/>
                </a:cubicBezTo>
                <a:cubicBezTo>
                  <a:pt x="17397" y="14876"/>
                  <a:pt x="18873" y="13846"/>
                  <a:pt x="19927" y="12581"/>
                </a:cubicBezTo>
                <a:cubicBezTo>
                  <a:pt x="21006" y="11277"/>
                  <a:pt x="21576" y="9766"/>
                  <a:pt x="21576" y="8217"/>
                </a:cubicBezTo>
                <a:cubicBezTo>
                  <a:pt x="21576" y="6045"/>
                  <a:pt x="20472" y="3995"/>
                  <a:pt x="18476" y="2456"/>
                </a:cubicBezTo>
                <a:close/>
                <a:moveTo>
                  <a:pt x="13826" y="16519"/>
                </a:moveTo>
                <a:lnTo>
                  <a:pt x="13826" y="17775"/>
                </a:lnTo>
                <a:lnTo>
                  <a:pt x="7751" y="17775"/>
                </a:lnTo>
                <a:lnTo>
                  <a:pt x="7751" y="16519"/>
                </a:lnTo>
                <a:lnTo>
                  <a:pt x="13826" y="16519"/>
                </a:lnTo>
                <a:close/>
                <a:moveTo>
                  <a:pt x="13553" y="20306"/>
                </a:moveTo>
                <a:lnTo>
                  <a:pt x="8023" y="20306"/>
                </a:lnTo>
                <a:cubicBezTo>
                  <a:pt x="7875" y="20306"/>
                  <a:pt x="7751" y="20212"/>
                  <a:pt x="7751" y="20099"/>
                </a:cubicBezTo>
                <a:lnTo>
                  <a:pt x="7751" y="19041"/>
                </a:lnTo>
                <a:lnTo>
                  <a:pt x="13826" y="19041"/>
                </a:lnTo>
                <a:lnTo>
                  <a:pt x="13826" y="20099"/>
                </a:lnTo>
                <a:cubicBezTo>
                  <a:pt x="13826" y="20212"/>
                  <a:pt x="13702" y="20306"/>
                  <a:pt x="13553" y="20306"/>
                </a:cubicBezTo>
                <a:close/>
                <a:moveTo>
                  <a:pt x="18526" y="11910"/>
                </a:moveTo>
                <a:cubicBezTo>
                  <a:pt x="17633" y="12987"/>
                  <a:pt x="16381" y="13856"/>
                  <a:pt x="14893" y="14422"/>
                </a:cubicBezTo>
                <a:cubicBezTo>
                  <a:pt x="14434" y="14602"/>
                  <a:pt x="14099" y="14895"/>
                  <a:pt x="13938" y="15254"/>
                </a:cubicBezTo>
                <a:lnTo>
                  <a:pt x="7639" y="15254"/>
                </a:lnTo>
                <a:cubicBezTo>
                  <a:pt x="7478" y="14895"/>
                  <a:pt x="7143" y="14602"/>
                  <a:pt x="6684" y="14422"/>
                </a:cubicBezTo>
                <a:cubicBezTo>
                  <a:pt x="5184" y="13846"/>
                  <a:pt x="3919" y="12958"/>
                  <a:pt x="3026" y="11872"/>
                </a:cubicBezTo>
                <a:cubicBezTo>
                  <a:pt x="2109" y="10748"/>
                  <a:pt x="1638" y="9454"/>
                  <a:pt x="1662" y="8123"/>
                </a:cubicBezTo>
                <a:cubicBezTo>
                  <a:pt x="1700" y="6272"/>
                  <a:pt x="2679" y="4534"/>
                  <a:pt x="4440" y="3240"/>
                </a:cubicBezTo>
                <a:cubicBezTo>
                  <a:pt x="6163" y="1965"/>
                  <a:pt x="8408" y="1266"/>
                  <a:pt x="10788" y="1266"/>
                </a:cubicBezTo>
                <a:cubicBezTo>
                  <a:pt x="10838" y="1266"/>
                  <a:pt x="10888" y="1266"/>
                  <a:pt x="10937" y="1266"/>
                </a:cubicBezTo>
                <a:cubicBezTo>
                  <a:pt x="13343" y="1294"/>
                  <a:pt x="15599" y="2031"/>
                  <a:pt x="17286" y="3344"/>
                </a:cubicBezTo>
                <a:cubicBezTo>
                  <a:pt x="18984" y="4647"/>
                  <a:pt x="19914" y="6385"/>
                  <a:pt x="19914" y="8217"/>
                </a:cubicBezTo>
                <a:cubicBezTo>
                  <a:pt x="19914" y="9530"/>
                  <a:pt x="19431" y="10805"/>
                  <a:pt x="18526" y="1191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14" name="Google Shape;6614;p45"/>
          <p:cNvSpPr/>
          <p:nvPr/>
        </p:nvSpPr>
        <p:spPr>
          <a:xfrm>
            <a:off x="19116477" y="5266930"/>
            <a:ext cx="1183085" cy="1183175"/>
          </a:xfrm>
          <a:custGeom>
            <a:rect b="b" l="l" r="r" t="t"/>
            <a:pathLst>
              <a:path extrusionOk="0" h="21600" w="21499">
                <a:moveTo>
                  <a:pt x="21465" y="20285"/>
                </a:moveTo>
                <a:lnTo>
                  <a:pt x="21079" y="18716"/>
                </a:lnTo>
                <a:cubicBezTo>
                  <a:pt x="20900" y="18006"/>
                  <a:pt x="20411" y="17439"/>
                  <a:pt x="19780" y="17155"/>
                </a:cubicBezTo>
                <a:cubicBezTo>
                  <a:pt x="20015" y="16796"/>
                  <a:pt x="20147" y="16361"/>
                  <a:pt x="20147" y="15897"/>
                </a:cubicBezTo>
                <a:cubicBezTo>
                  <a:pt x="20147" y="15434"/>
                  <a:pt x="20015" y="14999"/>
                  <a:pt x="19770" y="14640"/>
                </a:cubicBezTo>
                <a:cubicBezTo>
                  <a:pt x="20467" y="13240"/>
                  <a:pt x="20825" y="11698"/>
                  <a:pt x="20825" y="10119"/>
                </a:cubicBezTo>
                <a:cubicBezTo>
                  <a:pt x="20825" y="7424"/>
                  <a:pt x="19780" y="4880"/>
                  <a:pt x="17878" y="2970"/>
                </a:cubicBezTo>
                <a:cubicBezTo>
                  <a:pt x="15976" y="1059"/>
                  <a:pt x="13443" y="0"/>
                  <a:pt x="10750" y="0"/>
                </a:cubicBezTo>
                <a:cubicBezTo>
                  <a:pt x="8057" y="0"/>
                  <a:pt x="5524" y="1059"/>
                  <a:pt x="3622" y="2970"/>
                </a:cubicBezTo>
                <a:cubicBezTo>
                  <a:pt x="1720" y="4880"/>
                  <a:pt x="675" y="7424"/>
                  <a:pt x="675" y="10119"/>
                </a:cubicBezTo>
                <a:cubicBezTo>
                  <a:pt x="675" y="11698"/>
                  <a:pt x="1033" y="13240"/>
                  <a:pt x="1730" y="14640"/>
                </a:cubicBezTo>
                <a:cubicBezTo>
                  <a:pt x="1494" y="14999"/>
                  <a:pt x="1353" y="15434"/>
                  <a:pt x="1353" y="15897"/>
                </a:cubicBezTo>
                <a:cubicBezTo>
                  <a:pt x="1353" y="16361"/>
                  <a:pt x="1494" y="16796"/>
                  <a:pt x="1720" y="17155"/>
                </a:cubicBezTo>
                <a:cubicBezTo>
                  <a:pt x="1089" y="17439"/>
                  <a:pt x="600" y="18006"/>
                  <a:pt x="421" y="18716"/>
                </a:cubicBezTo>
                <a:lnTo>
                  <a:pt x="35" y="20285"/>
                </a:lnTo>
                <a:cubicBezTo>
                  <a:pt x="-50" y="20607"/>
                  <a:pt x="25" y="20929"/>
                  <a:pt x="223" y="21193"/>
                </a:cubicBezTo>
                <a:cubicBezTo>
                  <a:pt x="421" y="21449"/>
                  <a:pt x="722" y="21600"/>
                  <a:pt x="1052" y="21600"/>
                </a:cubicBezTo>
                <a:lnTo>
                  <a:pt x="6277" y="21600"/>
                </a:lnTo>
                <a:cubicBezTo>
                  <a:pt x="6598" y="21600"/>
                  <a:pt x="6899" y="21449"/>
                  <a:pt x="7106" y="21193"/>
                </a:cubicBezTo>
                <a:cubicBezTo>
                  <a:pt x="7144" y="21137"/>
                  <a:pt x="7172" y="21089"/>
                  <a:pt x="7200" y="21033"/>
                </a:cubicBezTo>
                <a:cubicBezTo>
                  <a:pt x="7228" y="21089"/>
                  <a:pt x="7266" y="21137"/>
                  <a:pt x="7304" y="21193"/>
                </a:cubicBezTo>
                <a:cubicBezTo>
                  <a:pt x="7502" y="21449"/>
                  <a:pt x="7803" y="21600"/>
                  <a:pt x="8132" y="21600"/>
                </a:cubicBezTo>
                <a:lnTo>
                  <a:pt x="13358" y="21600"/>
                </a:lnTo>
                <a:cubicBezTo>
                  <a:pt x="13678" y="21600"/>
                  <a:pt x="13980" y="21449"/>
                  <a:pt x="14177" y="21193"/>
                </a:cubicBezTo>
                <a:cubicBezTo>
                  <a:pt x="14224" y="21137"/>
                  <a:pt x="14262" y="21080"/>
                  <a:pt x="14290" y="21014"/>
                </a:cubicBezTo>
                <a:cubicBezTo>
                  <a:pt x="14319" y="21080"/>
                  <a:pt x="14356" y="21137"/>
                  <a:pt x="14403" y="21193"/>
                </a:cubicBezTo>
                <a:cubicBezTo>
                  <a:pt x="14601" y="21449"/>
                  <a:pt x="14902" y="21600"/>
                  <a:pt x="15232" y="21600"/>
                </a:cubicBezTo>
                <a:lnTo>
                  <a:pt x="20448" y="21600"/>
                </a:lnTo>
                <a:cubicBezTo>
                  <a:pt x="20778" y="21600"/>
                  <a:pt x="21079" y="21449"/>
                  <a:pt x="21277" y="21193"/>
                </a:cubicBezTo>
                <a:cubicBezTo>
                  <a:pt x="21475" y="20929"/>
                  <a:pt x="21550" y="20607"/>
                  <a:pt x="21465" y="20285"/>
                </a:cubicBezTo>
                <a:close/>
                <a:moveTo>
                  <a:pt x="17840" y="16957"/>
                </a:moveTo>
                <a:cubicBezTo>
                  <a:pt x="17256" y="16957"/>
                  <a:pt x="16786" y="16484"/>
                  <a:pt x="16786" y="15897"/>
                </a:cubicBezTo>
                <a:cubicBezTo>
                  <a:pt x="16786" y="15320"/>
                  <a:pt x="17256" y="14848"/>
                  <a:pt x="17840" y="14848"/>
                </a:cubicBezTo>
                <a:cubicBezTo>
                  <a:pt x="18415" y="14848"/>
                  <a:pt x="18885" y="15320"/>
                  <a:pt x="18885" y="15897"/>
                </a:cubicBezTo>
                <a:cubicBezTo>
                  <a:pt x="18885" y="16484"/>
                  <a:pt x="18415" y="16957"/>
                  <a:pt x="17840" y="16957"/>
                </a:cubicBezTo>
                <a:close/>
                <a:moveTo>
                  <a:pt x="15825" y="19018"/>
                </a:moveTo>
                <a:cubicBezTo>
                  <a:pt x="15938" y="18545"/>
                  <a:pt x="16352" y="18224"/>
                  <a:pt x="16842" y="18224"/>
                </a:cubicBezTo>
                <a:lnTo>
                  <a:pt x="18838" y="18224"/>
                </a:lnTo>
                <a:cubicBezTo>
                  <a:pt x="19318" y="18224"/>
                  <a:pt x="19742" y="18545"/>
                  <a:pt x="19855" y="19018"/>
                </a:cubicBezTo>
                <a:lnTo>
                  <a:pt x="20185" y="20333"/>
                </a:lnTo>
                <a:lnTo>
                  <a:pt x="15496" y="20333"/>
                </a:lnTo>
                <a:lnTo>
                  <a:pt x="15825" y="19018"/>
                </a:lnTo>
                <a:close/>
                <a:moveTo>
                  <a:pt x="3660" y="14848"/>
                </a:moveTo>
                <a:cubicBezTo>
                  <a:pt x="4244" y="14848"/>
                  <a:pt x="4714" y="15320"/>
                  <a:pt x="4714" y="15897"/>
                </a:cubicBezTo>
                <a:cubicBezTo>
                  <a:pt x="4714" y="16484"/>
                  <a:pt x="4244" y="16957"/>
                  <a:pt x="3660" y="16957"/>
                </a:cubicBezTo>
                <a:cubicBezTo>
                  <a:pt x="3085" y="16957"/>
                  <a:pt x="2615" y="16484"/>
                  <a:pt x="2615" y="15897"/>
                </a:cubicBezTo>
                <a:cubicBezTo>
                  <a:pt x="2615" y="15320"/>
                  <a:pt x="3085" y="14848"/>
                  <a:pt x="3660" y="14848"/>
                </a:cubicBezTo>
                <a:close/>
                <a:moveTo>
                  <a:pt x="2662" y="18224"/>
                </a:moveTo>
                <a:lnTo>
                  <a:pt x="4667" y="18224"/>
                </a:lnTo>
                <a:cubicBezTo>
                  <a:pt x="5148" y="18224"/>
                  <a:pt x="5562" y="18545"/>
                  <a:pt x="5684" y="19018"/>
                </a:cubicBezTo>
                <a:lnTo>
                  <a:pt x="6004" y="20333"/>
                </a:lnTo>
                <a:lnTo>
                  <a:pt x="1325" y="20333"/>
                </a:lnTo>
                <a:lnTo>
                  <a:pt x="1645" y="19018"/>
                </a:lnTo>
                <a:cubicBezTo>
                  <a:pt x="1758" y="18545"/>
                  <a:pt x="2182" y="18224"/>
                  <a:pt x="2662" y="18224"/>
                </a:cubicBezTo>
                <a:close/>
                <a:moveTo>
                  <a:pt x="10741" y="16957"/>
                </a:moveTo>
                <a:cubicBezTo>
                  <a:pt x="10166" y="16957"/>
                  <a:pt x="9695" y="16484"/>
                  <a:pt x="9695" y="15897"/>
                </a:cubicBezTo>
                <a:cubicBezTo>
                  <a:pt x="9695" y="15320"/>
                  <a:pt x="10166" y="14848"/>
                  <a:pt x="10741" y="14848"/>
                </a:cubicBezTo>
                <a:cubicBezTo>
                  <a:pt x="11324" y="14848"/>
                  <a:pt x="11795" y="15320"/>
                  <a:pt x="11795" y="15897"/>
                </a:cubicBezTo>
                <a:cubicBezTo>
                  <a:pt x="11795" y="16484"/>
                  <a:pt x="11324" y="16957"/>
                  <a:pt x="10741" y="16957"/>
                </a:cubicBezTo>
                <a:close/>
                <a:moveTo>
                  <a:pt x="11739" y="18224"/>
                </a:moveTo>
                <a:cubicBezTo>
                  <a:pt x="12228" y="18224"/>
                  <a:pt x="12643" y="18545"/>
                  <a:pt x="12765" y="19018"/>
                </a:cubicBezTo>
                <a:lnTo>
                  <a:pt x="13085" y="20333"/>
                </a:lnTo>
                <a:lnTo>
                  <a:pt x="8396" y="20333"/>
                </a:lnTo>
                <a:lnTo>
                  <a:pt x="8726" y="19018"/>
                </a:lnTo>
                <a:cubicBezTo>
                  <a:pt x="8839" y="18545"/>
                  <a:pt x="9262" y="18224"/>
                  <a:pt x="9743" y="18224"/>
                </a:cubicBezTo>
                <a:lnTo>
                  <a:pt x="11739" y="18224"/>
                </a:lnTo>
                <a:close/>
                <a:moveTo>
                  <a:pt x="14290" y="19954"/>
                </a:moveTo>
                <a:lnTo>
                  <a:pt x="13980" y="18716"/>
                </a:lnTo>
                <a:cubicBezTo>
                  <a:pt x="13810" y="18006"/>
                  <a:pt x="13321" y="17439"/>
                  <a:pt x="12680" y="17155"/>
                </a:cubicBezTo>
                <a:cubicBezTo>
                  <a:pt x="12916" y="16796"/>
                  <a:pt x="13057" y="16361"/>
                  <a:pt x="13057" y="15897"/>
                </a:cubicBezTo>
                <a:cubicBezTo>
                  <a:pt x="13057" y="14621"/>
                  <a:pt x="12012" y="13580"/>
                  <a:pt x="10741" y="13580"/>
                </a:cubicBezTo>
                <a:cubicBezTo>
                  <a:pt x="9469" y="13580"/>
                  <a:pt x="8434" y="14621"/>
                  <a:pt x="8434" y="15897"/>
                </a:cubicBezTo>
                <a:cubicBezTo>
                  <a:pt x="8434" y="16361"/>
                  <a:pt x="8566" y="16796"/>
                  <a:pt x="8801" y="17155"/>
                </a:cubicBezTo>
                <a:cubicBezTo>
                  <a:pt x="8170" y="17439"/>
                  <a:pt x="7680" y="18006"/>
                  <a:pt x="7502" y="18716"/>
                </a:cubicBezTo>
                <a:lnTo>
                  <a:pt x="7200" y="19917"/>
                </a:lnTo>
                <a:lnTo>
                  <a:pt x="6908" y="18716"/>
                </a:lnTo>
                <a:cubicBezTo>
                  <a:pt x="6729" y="18006"/>
                  <a:pt x="6240" y="17439"/>
                  <a:pt x="5609" y="17155"/>
                </a:cubicBezTo>
                <a:cubicBezTo>
                  <a:pt x="5835" y="16796"/>
                  <a:pt x="5976" y="16361"/>
                  <a:pt x="5976" y="15897"/>
                </a:cubicBezTo>
                <a:cubicBezTo>
                  <a:pt x="5976" y="14621"/>
                  <a:pt x="4940" y="13580"/>
                  <a:pt x="3660" y="13580"/>
                </a:cubicBezTo>
                <a:cubicBezTo>
                  <a:pt x="3330" y="13580"/>
                  <a:pt x="3010" y="13656"/>
                  <a:pt x="2718" y="13788"/>
                </a:cubicBezTo>
                <a:cubicBezTo>
                  <a:pt x="2285" y="12833"/>
                  <a:pt x="2031" y="11802"/>
                  <a:pt x="1956" y="10753"/>
                </a:cubicBezTo>
                <a:lnTo>
                  <a:pt x="2596" y="10753"/>
                </a:lnTo>
                <a:cubicBezTo>
                  <a:pt x="2944" y="10753"/>
                  <a:pt x="3227" y="10469"/>
                  <a:pt x="3227" y="10119"/>
                </a:cubicBezTo>
                <a:cubicBezTo>
                  <a:pt x="3227" y="9779"/>
                  <a:pt x="2944" y="9495"/>
                  <a:pt x="2596" y="9495"/>
                </a:cubicBezTo>
                <a:lnTo>
                  <a:pt x="1956" y="9495"/>
                </a:lnTo>
                <a:cubicBezTo>
                  <a:pt x="2097" y="7528"/>
                  <a:pt x="2878" y="5731"/>
                  <a:pt x="4093" y="4331"/>
                </a:cubicBezTo>
                <a:lnTo>
                  <a:pt x="4536" y="4776"/>
                </a:lnTo>
                <a:cubicBezTo>
                  <a:pt x="4667" y="4899"/>
                  <a:pt x="4827" y="4965"/>
                  <a:pt x="4987" y="4965"/>
                </a:cubicBezTo>
                <a:cubicBezTo>
                  <a:pt x="5148" y="4965"/>
                  <a:pt x="5308" y="4899"/>
                  <a:pt x="5430" y="4776"/>
                </a:cubicBezTo>
                <a:cubicBezTo>
                  <a:pt x="5675" y="4530"/>
                  <a:pt x="5675" y="4133"/>
                  <a:pt x="5430" y="3887"/>
                </a:cubicBezTo>
                <a:lnTo>
                  <a:pt x="4978" y="3433"/>
                </a:lnTo>
                <a:cubicBezTo>
                  <a:pt x="6381" y="2213"/>
                  <a:pt x="8161" y="1428"/>
                  <a:pt x="10119" y="1286"/>
                </a:cubicBezTo>
                <a:lnTo>
                  <a:pt x="10119" y="1929"/>
                </a:lnTo>
                <a:cubicBezTo>
                  <a:pt x="10119" y="2279"/>
                  <a:pt x="10402" y="2563"/>
                  <a:pt x="10750" y="2563"/>
                </a:cubicBezTo>
                <a:cubicBezTo>
                  <a:pt x="11098" y="2563"/>
                  <a:pt x="11381" y="2279"/>
                  <a:pt x="11381" y="1929"/>
                </a:cubicBezTo>
                <a:lnTo>
                  <a:pt x="11381" y="1286"/>
                </a:lnTo>
                <a:cubicBezTo>
                  <a:pt x="13339" y="1428"/>
                  <a:pt x="15119" y="2213"/>
                  <a:pt x="16522" y="3433"/>
                </a:cubicBezTo>
                <a:lnTo>
                  <a:pt x="16070" y="3887"/>
                </a:lnTo>
                <a:cubicBezTo>
                  <a:pt x="15825" y="4133"/>
                  <a:pt x="15825" y="4530"/>
                  <a:pt x="16070" y="4776"/>
                </a:cubicBezTo>
                <a:cubicBezTo>
                  <a:pt x="16192" y="4899"/>
                  <a:pt x="16352" y="4965"/>
                  <a:pt x="16522" y="4965"/>
                </a:cubicBezTo>
                <a:cubicBezTo>
                  <a:pt x="16682" y="4965"/>
                  <a:pt x="16842" y="4899"/>
                  <a:pt x="16964" y="4776"/>
                </a:cubicBezTo>
                <a:lnTo>
                  <a:pt x="17416" y="4331"/>
                </a:lnTo>
                <a:cubicBezTo>
                  <a:pt x="18631" y="5731"/>
                  <a:pt x="19403" y="7528"/>
                  <a:pt x="19544" y="9495"/>
                </a:cubicBezTo>
                <a:lnTo>
                  <a:pt x="18904" y="9495"/>
                </a:lnTo>
                <a:cubicBezTo>
                  <a:pt x="18556" y="9495"/>
                  <a:pt x="18273" y="9779"/>
                  <a:pt x="18273" y="10119"/>
                </a:cubicBezTo>
                <a:cubicBezTo>
                  <a:pt x="18273" y="10469"/>
                  <a:pt x="18556" y="10753"/>
                  <a:pt x="18904" y="10753"/>
                </a:cubicBezTo>
                <a:lnTo>
                  <a:pt x="19544" y="10753"/>
                </a:lnTo>
                <a:cubicBezTo>
                  <a:pt x="19469" y="11802"/>
                  <a:pt x="19215" y="12833"/>
                  <a:pt x="18782" y="13788"/>
                </a:cubicBezTo>
                <a:cubicBezTo>
                  <a:pt x="18490" y="13656"/>
                  <a:pt x="18179" y="13580"/>
                  <a:pt x="17840" y="13580"/>
                </a:cubicBezTo>
                <a:cubicBezTo>
                  <a:pt x="16569" y="13580"/>
                  <a:pt x="15533" y="14621"/>
                  <a:pt x="15533" y="15897"/>
                </a:cubicBezTo>
                <a:cubicBezTo>
                  <a:pt x="15533" y="16361"/>
                  <a:pt x="15665" y="16796"/>
                  <a:pt x="15900" y="17155"/>
                </a:cubicBezTo>
                <a:cubicBezTo>
                  <a:pt x="15270" y="17439"/>
                  <a:pt x="14771" y="18006"/>
                  <a:pt x="14601" y="18716"/>
                </a:cubicBezTo>
                <a:lnTo>
                  <a:pt x="14290" y="19954"/>
                </a:lnTo>
                <a:close/>
                <a:moveTo>
                  <a:pt x="14290" y="8152"/>
                </a:moveTo>
                <a:lnTo>
                  <a:pt x="11381" y="9221"/>
                </a:lnTo>
                <a:lnTo>
                  <a:pt x="11381" y="4530"/>
                </a:lnTo>
                <a:cubicBezTo>
                  <a:pt x="11381" y="4180"/>
                  <a:pt x="11098" y="3896"/>
                  <a:pt x="10750" y="3896"/>
                </a:cubicBezTo>
                <a:cubicBezTo>
                  <a:pt x="10402" y="3896"/>
                  <a:pt x="10119" y="4180"/>
                  <a:pt x="10119" y="4530"/>
                </a:cubicBezTo>
                <a:lnTo>
                  <a:pt x="10119" y="9675"/>
                </a:lnTo>
                <a:lnTo>
                  <a:pt x="9027" y="10081"/>
                </a:lnTo>
                <a:cubicBezTo>
                  <a:pt x="8697" y="10195"/>
                  <a:pt x="8528" y="10564"/>
                  <a:pt x="8650" y="10885"/>
                </a:cubicBezTo>
                <a:cubicBezTo>
                  <a:pt x="8744" y="11140"/>
                  <a:pt x="8980" y="11301"/>
                  <a:pt x="9243" y="11301"/>
                </a:cubicBezTo>
                <a:cubicBezTo>
                  <a:pt x="9309" y="11301"/>
                  <a:pt x="9385" y="11292"/>
                  <a:pt x="9451" y="11263"/>
                </a:cubicBezTo>
                <a:lnTo>
                  <a:pt x="10119" y="11027"/>
                </a:lnTo>
                <a:lnTo>
                  <a:pt x="10119" y="11727"/>
                </a:lnTo>
                <a:cubicBezTo>
                  <a:pt x="10119" y="12077"/>
                  <a:pt x="10402" y="12360"/>
                  <a:pt x="10750" y="12360"/>
                </a:cubicBezTo>
                <a:cubicBezTo>
                  <a:pt x="11098" y="12360"/>
                  <a:pt x="11381" y="12077"/>
                  <a:pt x="11381" y="11727"/>
                </a:cubicBezTo>
                <a:lnTo>
                  <a:pt x="11381" y="10564"/>
                </a:lnTo>
                <a:lnTo>
                  <a:pt x="14723" y="9344"/>
                </a:lnTo>
                <a:cubicBezTo>
                  <a:pt x="15053" y="9230"/>
                  <a:pt x="15223" y="8861"/>
                  <a:pt x="15100" y="8530"/>
                </a:cubicBezTo>
                <a:cubicBezTo>
                  <a:pt x="14978" y="8209"/>
                  <a:pt x="14620" y="8039"/>
                  <a:pt x="14290" y="8152"/>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15" name="Google Shape;6615;p45"/>
          <p:cNvSpPr/>
          <p:nvPr/>
        </p:nvSpPr>
        <p:spPr>
          <a:xfrm>
            <a:off x="17446403" y="5266930"/>
            <a:ext cx="1182747" cy="1183175"/>
          </a:xfrm>
          <a:custGeom>
            <a:rect b="b" l="l" r="r" t="t"/>
            <a:pathLst>
              <a:path extrusionOk="0" h="21600" w="21201">
                <a:moveTo>
                  <a:pt x="7325" y="9363"/>
                </a:moveTo>
                <a:lnTo>
                  <a:pt x="13872" y="9363"/>
                </a:lnTo>
                <a:cubicBezTo>
                  <a:pt x="14234" y="9363"/>
                  <a:pt x="14559" y="9202"/>
                  <a:pt x="14782" y="8918"/>
                </a:cubicBezTo>
                <a:cubicBezTo>
                  <a:pt x="14996" y="8634"/>
                  <a:pt x="15070" y="8265"/>
                  <a:pt x="14986" y="7916"/>
                </a:cubicBezTo>
                <a:lnTo>
                  <a:pt x="14504" y="5920"/>
                </a:lnTo>
                <a:cubicBezTo>
                  <a:pt x="14262" y="4956"/>
                  <a:pt x="13566" y="4227"/>
                  <a:pt x="12674" y="3944"/>
                </a:cubicBezTo>
                <a:cubicBezTo>
                  <a:pt x="12943" y="3537"/>
                  <a:pt x="13092" y="3055"/>
                  <a:pt x="13092" y="2544"/>
                </a:cubicBezTo>
                <a:cubicBezTo>
                  <a:pt x="13092" y="1144"/>
                  <a:pt x="11978" y="0"/>
                  <a:pt x="10603" y="0"/>
                </a:cubicBezTo>
                <a:cubicBezTo>
                  <a:pt x="9229" y="0"/>
                  <a:pt x="8105" y="1144"/>
                  <a:pt x="8105" y="2544"/>
                </a:cubicBezTo>
                <a:cubicBezTo>
                  <a:pt x="8105" y="3055"/>
                  <a:pt x="8263" y="3537"/>
                  <a:pt x="8523" y="3944"/>
                </a:cubicBezTo>
                <a:cubicBezTo>
                  <a:pt x="7641" y="4227"/>
                  <a:pt x="6935" y="4956"/>
                  <a:pt x="6703" y="5920"/>
                </a:cubicBezTo>
                <a:lnTo>
                  <a:pt x="6220" y="7916"/>
                </a:lnTo>
                <a:cubicBezTo>
                  <a:pt x="6127" y="8265"/>
                  <a:pt x="6202" y="8634"/>
                  <a:pt x="6424" y="8918"/>
                </a:cubicBezTo>
                <a:cubicBezTo>
                  <a:pt x="6647" y="9202"/>
                  <a:pt x="6972" y="9363"/>
                  <a:pt x="7325" y="9363"/>
                </a:cubicBezTo>
                <a:close/>
                <a:moveTo>
                  <a:pt x="10603" y="1267"/>
                </a:moveTo>
                <a:cubicBezTo>
                  <a:pt x="11290" y="1267"/>
                  <a:pt x="11848" y="1835"/>
                  <a:pt x="11848" y="2544"/>
                </a:cubicBezTo>
                <a:cubicBezTo>
                  <a:pt x="11848" y="3244"/>
                  <a:pt x="11290" y="3811"/>
                  <a:pt x="10603" y="3811"/>
                </a:cubicBezTo>
                <a:cubicBezTo>
                  <a:pt x="9916" y="3811"/>
                  <a:pt x="9350" y="3244"/>
                  <a:pt x="9350" y="2544"/>
                </a:cubicBezTo>
                <a:cubicBezTo>
                  <a:pt x="9350" y="1835"/>
                  <a:pt x="9916" y="1267"/>
                  <a:pt x="10603" y="1267"/>
                </a:cubicBezTo>
                <a:close/>
                <a:moveTo>
                  <a:pt x="7910" y="6223"/>
                </a:moveTo>
                <a:cubicBezTo>
                  <a:pt x="8077" y="5551"/>
                  <a:pt x="8662" y="5078"/>
                  <a:pt x="9350" y="5078"/>
                </a:cubicBezTo>
                <a:lnTo>
                  <a:pt x="11857" y="5078"/>
                </a:lnTo>
                <a:cubicBezTo>
                  <a:pt x="12535" y="5078"/>
                  <a:pt x="13129" y="5551"/>
                  <a:pt x="13296" y="6223"/>
                </a:cubicBezTo>
                <a:lnTo>
                  <a:pt x="13751" y="8095"/>
                </a:lnTo>
                <a:lnTo>
                  <a:pt x="7446" y="8095"/>
                </a:lnTo>
                <a:lnTo>
                  <a:pt x="7910" y="6223"/>
                </a:lnTo>
                <a:close/>
                <a:moveTo>
                  <a:pt x="20790" y="10374"/>
                </a:moveTo>
                <a:cubicBezTo>
                  <a:pt x="20447" y="9920"/>
                  <a:pt x="19917" y="9627"/>
                  <a:pt x="19342" y="9589"/>
                </a:cubicBezTo>
                <a:cubicBezTo>
                  <a:pt x="18775" y="9552"/>
                  <a:pt x="18218" y="9769"/>
                  <a:pt x="17809" y="10185"/>
                </a:cubicBezTo>
                <a:lnTo>
                  <a:pt x="15479" y="12550"/>
                </a:lnTo>
                <a:cubicBezTo>
                  <a:pt x="15126" y="12124"/>
                  <a:pt x="14596" y="11850"/>
                  <a:pt x="14002" y="11850"/>
                </a:cubicBezTo>
                <a:lnTo>
                  <a:pt x="11532" y="11850"/>
                </a:lnTo>
                <a:cubicBezTo>
                  <a:pt x="11495" y="11850"/>
                  <a:pt x="11458" y="11831"/>
                  <a:pt x="11430" y="11802"/>
                </a:cubicBezTo>
                <a:lnTo>
                  <a:pt x="11170" y="11462"/>
                </a:lnTo>
                <a:cubicBezTo>
                  <a:pt x="10770" y="10951"/>
                  <a:pt x="10167" y="10649"/>
                  <a:pt x="9517" y="10649"/>
                </a:cubicBezTo>
                <a:lnTo>
                  <a:pt x="7706" y="10649"/>
                </a:lnTo>
                <a:cubicBezTo>
                  <a:pt x="7028" y="10649"/>
                  <a:pt x="6369" y="10895"/>
                  <a:pt x="5858" y="11339"/>
                </a:cubicBezTo>
                <a:lnTo>
                  <a:pt x="3611" y="13278"/>
                </a:lnTo>
                <a:cubicBezTo>
                  <a:pt x="3165" y="12824"/>
                  <a:pt x="2450" y="12710"/>
                  <a:pt x="1874" y="13051"/>
                </a:cubicBezTo>
                <a:lnTo>
                  <a:pt x="723" y="13722"/>
                </a:lnTo>
                <a:cubicBezTo>
                  <a:pt x="35" y="14138"/>
                  <a:pt x="-206" y="15037"/>
                  <a:pt x="193" y="15746"/>
                </a:cubicBezTo>
                <a:lnTo>
                  <a:pt x="3091" y="20862"/>
                </a:lnTo>
                <a:cubicBezTo>
                  <a:pt x="3360" y="21335"/>
                  <a:pt x="3852" y="21600"/>
                  <a:pt x="4354" y="21600"/>
                </a:cubicBezTo>
                <a:cubicBezTo>
                  <a:pt x="4595" y="21600"/>
                  <a:pt x="4846" y="21534"/>
                  <a:pt x="5069" y="21401"/>
                </a:cubicBezTo>
                <a:lnTo>
                  <a:pt x="6220" y="20720"/>
                </a:lnTo>
                <a:cubicBezTo>
                  <a:pt x="6759" y="20408"/>
                  <a:pt x="7019" y="19794"/>
                  <a:pt x="6926" y="19207"/>
                </a:cubicBezTo>
                <a:lnTo>
                  <a:pt x="13417" y="19207"/>
                </a:lnTo>
                <a:cubicBezTo>
                  <a:pt x="14169" y="19207"/>
                  <a:pt x="14903" y="18895"/>
                  <a:pt x="15441" y="18347"/>
                </a:cubicBezTo>
                <a:lnTo>
                  <a:pt x="20623" y="13041"/>
                </a:lnTo>
                <a:cubicBezTo>
                  <a:pt x="21329" y="12323"/>
                  <a:pt x="21394" y="11178"/>
                  <a:pt x="20790" y="10374"/>
                </a:cubicBezTo>
                <a:close/>
                <a:moveTo>
                  <a:pt x="19741" y="12152"/>
                </a:moveTo>
                <a:lnTo>
                  <a:pt x="14559" y="17458"/>
                </a:lnTo>
                <a:cubicBezTo>
                  <a:pt x="14253" y="17760"/>
                  <a:pt x="13835" y="17940"/>
                  <a:pt x="13417" y="17940"/>
                </a:cubicBezTo>
                <a:lnTo>
                  <a:pt x="6313" y="17940"/>
                </a:lnTo>
                <a:lnTo>
                  <a:pt x="4428" y="14611"/>
                </a:lnTo>
                <a:lnTo>
                  <a:pt x="4289" y="14356"/>
                </a:lnTo>
                <a:lnTo>
                  <a:pt x="6657" y="12304"/>
                </a:lnTo>
                <a:cubicBezTo>
                  <a:pt x="6954" y="12058"/>
                  <a:pt x="7325" y="11916"/>
                  <a:pt x="7706" y="11916"/>
                </a:cubicBezTo>
                <a:lnTo>
                  <a:pt x="9517" y="11916"/>
                </a:lnTo>
                <a:cubicBezTo>
                  <a:pt x="9786" y="11916"/>
                  <a:pt x="10037" y="12039"/>
                  <a:pt x="10204" y="12247"/>
                </a:cubicBezTo>
                <a:lnTo>
                  <a:pt x="10464" y="12587"/>
                </a:lnTo>
                <a:cubicBezTo>
                  <a:pt x="10724" y="12918"/>
                  <a:pt x="11114" y="13108"/>
                  <a:pt x="11532" y="13108"/>
                </a:cubicBezTo>
                <a:lnTo>
                  <a:pt x="14002" y="13108"/>
                </a:lnTo>
                <a:cubicBezTo>
                  <a:pt x="14383" y="13108"/>
                  <a:pt x="14689" y="13429"/>
                  <a:pt x="14689" y="13807"/>
                </a:cubicBezTo>
                <a:cubicBezTo>
                  <a:pt x="14689" y="14195"/>
                  <a:pt x="14383" y="14507"/>
                  <a:pt x="14002" y="14507"/>
                </a:cubicBezTo>
                <a:lnTo>
                  <a:pt x="9303" y="14507"/>
                </a:lnTo>
                <a:cubicBezTo>
                  <a:pt x="8987" y="14507"/>
                  <a:pt x="8718" y="14753"/>
                  <a:pt x="8690" y="15065"/>
                </a:cubicBezTo>
                <a:cubicBezTo>
                  <a:pt x="8690" y="15094"/>
                  <a:pt x="8690" y="15112"/>
                  <a:pt x="8690" y="15141"/>
                </a:cubicBezTo>
                <a:cubicBezTo>
                  <a:pt x="8690" y="15491"/>
                  <a:pt x="8960" y="15765"/>
                  <a:pt x="9303" y="15765"/>
                </a:cubicBezTo>
                <a:lnTo>
                  <a:pt x="14002" y="15765"/>
                </a:lnTo>
                <a:cubicBezTo>
                  <a:pt x="15042" y="15765"/>
                  <a:pt x="15887" y="14933"/>
                  <a:pt x="15934" y="13883"/>
                </a:cubicBezTo>
                <a:lnTo>
                  <a:pt x="18692" y="11074"/>
                </a:lnTo>
                <a:cubicBezTo>
                  <a:pt x="18840" y="10923"/>
                  <a:pt x="19045" y="10838"/>
                  <a:pt x="19267" y="10857"/>
                </a:cubicBezTo>
                <a:cubicBezTo>
                  <a:pt x="19481" y="10866"/>
                  <a:pt x="19676" y="10970"/>
                  <a:pt x="19806" y="11150"/>
                </a:cubicBezTo>
                <a:cubicBezTo>
                  <a:pt x="20038" y="11453"/>
                  <a:pt x="20010" y="11878"/>
                  <a:pt x="19741" y="12152"/>
                </a:cubicBezTo>
                <a:close/>
                <a:moveTo>
                  <a:pt x="5598" y="19623"/>
                </a:moveTo>
                <a:lnTo>
                  <a:pt x="4456" y="20304"/>
                </a:lnTo>
                <a:cubicBezTo>
                  <a:pt x="4354" y="20361"/>
                  <a:pt x="4224" y="20323"/>
                  <a:pt x="4168" y="20229"/>
                </a:cubicBezTo>
                <a:lnTo>
                  <a:pt x="1271" y="15112"/>
                </a:lnTo>
                <a:cubicBezTo>
                  <a:pt x="1215" y="15008"/>
                  <a:pt x="1243" y="14885"/>
                  <a:pt x="1345" y="14819"/>
                </a:cubicBezTo>
                <a:lnTo>
                  <a:pt x="2496" y="14148"/>
                </a:lnTo>
                <a:cubicBezTo>
                  <a:pt x="2524" y="14129"/>
                  <a:pt x="2561" y="14119"/>
                  <a:pt x="2598" y="14119"/>
                </a:cubicBezTo>
                <a:cubicBezTo>
                  <a:pt x="2663" y="14119"/>
                  <a:pt x="2738" y="14157"/>
                  <a:pt x="2775" y="14223"/>
                </a:cubicBezTo>
                <a:lnTo>
                  <a:pt x="5672" y="19340"/>
                </a:lnTo>
                <a:cubicBezTo>
                  <a:pt x="5737" y="19444"/>
                  <a:pt x="5700" y="19567"/>
                  <a:pt x="5598" y="19623"/>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16" name="Google Shape;6616;p45"/>
          <p:cNvSpPr/>
          <p:nvPr/>
        </p:nvSpPr>
        <p:spPr>
          <a:xfrm>
            <a:off x="15775945" y="5266930"/>
            <a:ext cx="1183175" cy="1183175"/>
          </a:xfrm>
          <a:custGeom>
            <a:rect b="b" l="l" r="r" t="t"/>
            <a:pathLst>
              <a:path extrusionOk="0" h="21600" w="21600">
                <a:moveTo>
                  <a:pt x="14268" y="11784"/>
                </a:moveTo>
                <a:cubicBezTo>
                  <a:pt x="14069" y="10970"/>
                  <a:pt x="13501" y="10337"/>
                  <a:pt x="12763" y="10043"/>
                </a:cubicBezTo>
                <a:cubicBezTo>
                  <a:pt x="13047" y="9637"/>
                  <a:pt x="13217" y="9136"/>
                  <a:pt x="13217" y="8596"/>
                </a:cubicBezTo>
                <a:cubicBezTo>
                  <a:pt x="13217" y="7197"/>
                  <a:pt x="12082" y="6062"/>
                  <a:pt x="10682" y="6062"/>
                </a:cubicBezTo>
                <a:cubicBezTo>
                  <a:pt x="9291" y="6062"/>
                  <a:pt x="8156" y="7197"/>
                  <a:pt x="8156" y="8596"/>
                </a:cubicBezTo>
                <a:cubicBezTo>
                  <a:pt x="8156" y="9136"/>
                  <a:pt x="8326" y="9637"/>
                  <a:pt x="8610" y="10043"/>
                </a:cubicBezTo>
                <a:cubicBezTo>
                  <a:pt x="7872" y="10337"/>
                  <a:pt x="7304" y="10970"/>
                  <a:pt x="7096" y="11784"/>
                </a:cubicBezTo>
                <a:lnTo>
                  <a:pt x="6661" y="13543"/>
                </a:lnTo>
                <a:cubicBezTo>
                  <a:pt x="6576" y="13883"/>
                  <a:pt x="6651" y="14223"/>
                  <a:pt x="6859" y="14498"/>
                </a:cubicBezTo>
                <a:cubicBezTo>
                  <a:pt x="7068" y="14763"/>
                  <a:pt x="7389" y="14923"/>
                  <a:pt x="7730" y="14923"/>
                </a:cubicBezTo>
                <a:lnTo>
                  <a:pt x="13634" y="14923"/>
                </a:lnTo>
                <a:cubicBezTo>
                  <a:pt x="13984" y="14923"/>
                  <a:pt x="14296" y="14763"/>
                  <a:pt x="14514" y="14498"/>
                </a:cubicBezTo>
                <a:cubicBezTo>
                  <a:pt x="14722" y="14223"/>
                  <a:pt x="14797" y="13883"/>
                  <a:pt x="14712" y="13543"/>
                </a:cubicBezTo>
                <a:lnTo>
                  <a:pt x="14268" y="11784"/>
                </a:lnTo>
                <a:close/>
                <a:moveTo>
                  <a:pt x="10682" y="7329"/>
                </a:moveTo>
                <a:cubicBezTo>
                  <a:pt x="11382" y="7329"/>
                  <a:pt x="11950" y="7897"/>
                  <a:pt x="11950" y="8596"/>
                </a:cubicBezTo>
                <a:cubicBezTo>
                  <a:pt x="11950" y="9296"/>
                  <a:pt x="11382" y="9864"/>
                  <a:pt x="10682" y="9864"/>
                </a:cubicBezTo>
                <a:cubicBezTo>
                  <a:pt x="9991" y="9864"/>
                  <a:pt x="9423" y="9296"/>
                  <a:pt x="9423" y="8596"/>
                </a:cubicBezTo>
                <a:cubicBezTo>
                  <a:pt x="9423" y="7897"/>
                  <a:pt x="9991" y="7329"/>
                  <a:pt x="10682" y="7329"/>
                </a:cubicBezTo>
                <a:close/>
                <a:moveTo>
                  <a:pt x="7938" y="13656"/>
                </a:moveTo>
                <a:lnTo>
                  <a:pt x="8326" y="12086"/>
                </a:lnTo>
                <a:cubicBezTo>
                  <a:pt x="8468" y="11519"/>
                  <a:pt x="8969" y="11122"/>
                  <a:pt x="9556" y="11122"/>
                </a:cubicBezTo>
                <a:lnTo>
                  <a:pt x="11817" y="11122"/>
                </a:lnTo>
                <a:cubicBezTo>
                  <a:pt x="12394" y="11122"/>
                  <a:pt x="12905" y="11519"/>
                  <a:pt x="13047" y="12086"/>
                </a:cubicBezTo>
                <a:lnTo>
                  <a:pt x="13435" y="13656"/>
                </a:lnTo>
                <a:lnTo>
                  <a:pt x="7938" y="13656"/>
                </a:lnTo>
                <a:close/>
                <a:moveTo>
                  <a:pt x="21259" y="8946"/>
                </a:moveTo>
                <a:cubicBezTo>
                  <a:pt x="21032" y="8729"/>
                  <a:pt x="20739" y="8606"/>
                  <a:pt x="20417" y="8596"/>
                </a:cubicBezTo>
                <a:lnTo>
                  <a:pt x="18535" y="8596"/>
                </a:lnTo>
                <a:cubicBezTo>
                  <a:pt x="18374" y="8010"/>
                  <a:pt x="18137" y="7443"/>
                  <a:pt x="17844" y="6913"/>
                </a:cubicBezTo>
                <a:lnTo>
                  <a:pt x="19178" y="5580"/>
                </a:lnTo>
                <a:cubicBezTo>
                  <a:pt x="19642" y="5126"/>
                  <a:pt x="19642" y="4369"/>
                  <a:pt x="19178" y="3915"/>
                </a:cubicBezTo>
                <a:lnTo>
                  <a:pt x="17721" y="2449"/>
                </a:lnTo>
                <a:cubicBezTo>
                  <a:pt x="17494" y="2222"/>
                  <a:pt x="17201" y="2099"/>
                  <a:pt x="16888" y="2099"/>
                </a:cubicBezTo>
                <a:cubicBezTo>
                  <a:pt x="16567" y="2099"/>
                  <a:pt x="16273" y="2222"/>
                  <a:pt x="16046" y="2449"/>
                </a:cubicBezTo>
                <a:lnTo>
                  <a:pt x="14712" y="3773"/>
                </a:lnTo>
                <a:cubicBezTo>
                  <a:pt x="14182" y="3480"/>
                  <a:pt x="13615" y="3244"/>
                  <a:pt x="13028" y="3074"/>
                </a:cubicBezTo>
                <a:lnTo>
                  <a:pt x="13038" y="1192"/>
                </a:lnTo>
                <a:cubicBezTo>
                  <a:pt x="13038" y="870"/>
                  <a:pt x="12915" y="577"/>
                  <a:pt x="12688" y="350"/>
                </a:cubicBezTo>
                <a:cubicBezTo>
                  <a:pt x="12470" y="132"/>
                  <a:pt x="12167" y="9"/>
                  <a:pt x="11855" y="9"/>
                </a:cubicBezTo>
                <a:lnTo>
                  <a:pt x="9783" y="0"/>
                </a:lnTo>
                <a:cubicBezTo>
                  <a:pt x="9130" y="0"/>
                  <a:pt x="8600" y="530"/>
                  <a:pt x="8600" y="1182"/>
                </a:cubicBezTo>
                <a:lnTo>
                  <a:pt x="8600" y="3064"/>
                </a:lnTo>
                <a:cubicBezTo>
                  <a:pt x="8014" y="3225"/>
                  <a:pt x="7446" y="3461"/>
                  <a:pt x="6907" y="3754"/>
                </a:cubicBezTo>
                <a:lnTo>
                  <a:pt x="5582" y="2421"/>
                </a:lnTo>
                <a:cubicBezTo>
                  <a:pt x="5119" y="1967"/>
                  <a:pt x="4371" y="1958"/>
                  <a:pt x="3907" y="2421"/>
                </a:cubicBezTo>
                <a:lnTo>
                  <a:pt x="2441" y="3877"/>
                </a:lnTo>
                <a:cubicBezTo>
                  <a:pt x="1987" y="4341"/>
                  <a:pt x="1977" y="5088"/>
                  <a:pt x="2441" y="5551"/>
                </a:cubicBezTo>
                <a:lnTo>
                  <a:pt x="3766" y="6885"/>
                </a:lnTo>
                <a:cubicBezTo>
                  <a:pt x="3472" y="7414"/>
                  <a:pt x="3236" y="7982"/>
                  <a:pt x="3065" y="8568"/>
                </a:cubicBezTo>
                <a:lnTo>
                  <a:pt x="1183" y="8568"/>
                </a:lnTo>
                <a:cubicBezTo>
                  <a:pt x="870" y="8568"/>
                  <a:pt x="577" y="8691"/>
                  <a:pt x="350" y="8909"/>
                </a:cubicBezTo>
                <a:cubicBezTo>
                  <a:pt x="123" y="9136"/>
                  <a:pt x="0" y="9429"/>
                  <a:pt x="0" y="9741"/>
                </a:cubicBezTo>
                <a:lnTo>
                  <a:pt x="0" y="11812"/>
                </a:lnTo>
                <a:cubicBezTo>
                  <a:pt x="0" y="12124"/>
                  <a:pt x="123" y="12427"/>
                  <a:pt x="341" y="12644"/>
                </a:cubicBezTo>
                <a:cubicBezTo>
                  <a:pt x="568" y="12871"/>
                  <a:pt x="861" y="12994"/>
                  <a:pt x="1183" y="12994"/>
                </a:cubicBezTo>
                <a:lnTo>
                  <a:pt x="3056" y="13004"/>
                </a:lnTo>
                <a:cubicBezTo>
                  <a:pt x="3226" y="13590"/>
                  <a:pt x="3463" y="14148"/>
                  <a:pt x="3756" y="14687"/>
                </a:cubicBezTo>
                <a:lnTo>
                  <a:pt x="2422" y="16011"/>
                </a:lnTo>
                <a:cubicBezTo>
                  <a:pt x="2195" y="16238"/>
                  <a:pt x="2072" y="16531"/>
                  <a:pt x="2072" y="16853"/>
                </a:cubicBezTo>
                <a:cubicBezTo>
                  <a:pt x="2072" y="17165"/>
                  <a:pt x="2195" y="17458"/>
                  <a:pt x="2422" y="17685"/>
                </a:cubicBezTo>
                <a:lnTo>
                  <a:pt x="3879" y="19151"/>
                </a:lnTo>
                <a:cubicBezTo>
                  <a:pt x="4097" y="19378"/>
                  <a:pt x="4399" y="19501"/>
                  <a:pt x="4712" y="19501"/>
                </a:cubicBezTo>
                <a:cubicBezTo>
                  <a:pt x="5033" y="19501"/>
                  <a:pt x="5327" y="19378"/>
                  <a:pt x="5554" y="19151"/>
                </a:cubicBezTo>
                <a:lnTo>
                  <a:pt x="6888" y="17827"/>
                </a:lnTo>
                <a:cubicBezTo>
                  <a:pt x="7418" y="18120"/>
                  <a:pt x="7985" y="18356"/>
                  <a:pt x="8572" y="18526"/>
                </a:cubicBezTo>
                <a:lnTo>
                  <a:pt x="8562" y="20408"/>
                </a:lnTo>
                <a:cubicBezTo>
                  <a:pt x="8562" y="21061"/>
                  <a:pt x="9092" y="21591"/>
                  <a:pt x="9745" y="21591"/>
                </a:cubicBezTo>
                <a:lnTo>
                  <a:pt x="11808" y="21600"/>
                </a:lnTo>
                <a:lnTo>
                  <a:pt x="11817" y="21600"/>
                </a:lnTo>
                <a:cubicBezTo>
                  <a:pt x="12129" y="21600"/>
                  <a:pt x="12423" y="21477"/>
                  <a:pt x="12650" y="21250"/>
                </a:cubicBezTo>
                <a:cubicBezTo>
                  <a:pt x="12877" y="21023"/>
                  <a:pt x="13000" y="20730"/>
                  <a:pt x="13000" y="20418"/>
                </a:cubicBezTo>
                <a:lnTo>
                  <a:pt x="13000" y="18536"/>
                </a:lnTo>
                <a:cubicBezTo>
                  <a:pt x="13586" y="18366"/>
                  <a:pt x="14154" y="18139"/>
                  <a:pt x="14684" y="17836"/>
                </a:cubicBezTo>
                <a:lnTo>
                  <a:pt x="16018" y="19170"/>
                </a:lnTo>
                <a:cubicBezTo>
                  <a:pt x="16235" y="19396"/>
                  <a:pt x="16538" y="19519"/>
                  <a:pt x="16850" y="19519"/>
                </a:cubicBezTo>
                <a:cubicBezTo>
                  <a:pt x="17172" y="19519"/>
                  <a:pt x="17465" y="19396"/>
                  <a:pt x="17693" y="19179"/>
                </a:cubicBezTo>
                <a:lnTo>
                  <a:pt x="19150" y="17713"/>
                </a:lnTo>
                <a:cubicBezTo>
                  <a:pt x="19377" y="17496"/>
                  <a:pt x="19500" y="17193"/>
                  <a:pt x="19500" y="16881"/>
                </a:cubicBezTo>
                <a:cubicBezTo>
                  <a:pt x="19500" y="16569"/>
                  <a:pt x="19377" y="16266"/>
                  <a:pt x="19159" y="16049"/>
                </a:cubicBezTo>
                <a:lnTo>
                  <a:pt x="17825" y="14715"/>
                </a:lnTo>
                <a:cubicBezTo>
                  <a:pt x="18128" y="14176"/>
                  <a:pt x="18364" y="13618"/>
                  <a:pt x="18525" y="13032"/>
                </a:cubicBezTo>
                <a:lnTo>
                  <a:pt x="20417" y="13032"/>
                </a:lnTo>
                <a:cubicBezTo>
                  <a:pt x="20730" y="13032"/>
                  <a:pt x="21023" y="12909"/>
                  <a:pt x="21250" y="12691"/>
                </a:cubicBezTo>
                <a:cubicBezTo>
                  <a:pt x="21477" y="12464"/>
                  <a:pt x="21600" y="12171"/>
                  <a:pt x="21600" y="11850"/>
                </a:cubicBezTo>
                <a:lnTo>
                  <a:pt x="21600" y="9788"/>
                </a:lnTo>
                <a:cubicBezTo>
                  <a:pt x="21600" y="9467"/>
                  <a:pt x="21477" y="9173"/>
                  <a:pt x="21259" y="8946"/>
                </a:cubicBezTo>
                <a:close/>
                <a:moveTo>
                  <a:pt x="20342" y="11774"/>
                </a:moveTo>
                <a:lnTo>
                  <a:pt x="18478" y="11774"/>
                </a:lnTo>
                <a:cubicBezTo>
                  <a:pt x="17948" y="11774"/>
                  <a:pt x="17475" y="12133"/>
                  <a:pt x="17333" y="12635"/>
                </a:cubicBezTo>
                <a:cubicBezTo>
                  <a:pt x="17191" y="13164"/>
                  <a:pt x="16983" y="13665"/>
                  <a:pt x="16709" y="14138"/>
                </a:cubicBezTo>
                <a:cubicBezTo>
                  <a:pt x="16453" y="14602"/>
                  <a:pt x="16529" y="15188"/>
                  <a:pt x="16898" y="15557"/>
                </a:cubicBezTo>
                <a:lnTo>
                  <a:pt x="18213" y="16881"/>
                </a:lnTo>
                <a:lnTo>
                  <a:pt x="16850" y="18233"/>
                </a:lnTo>
                <a:lnTo>
                  <a:pt x="15535" y="16919"/>
                </a:lnTo>
                <a:cubicBezTo>
                  <a:pt x="15166" y="16540"/>
                  <a:pt x="14580" y="16465"/>
                  <a:pt x="14116" y="16720"/>
                </a:cubicBezTo>
                <a:cubicBezTo>
                  <a:pt x="13643" y="16985"/>
                  <a:pt x="13142" y="17193"/>
                  <a:pt x="12612" y="17344"/>
                </a:cubicBezTo>
                <a:cubicBezTo>
                  <a:pt x="12101" y="17477"/>
                  <a:pt x="11751" y="17950"/>
                  <a:pt x="11751" y="18479"/>
                </a:cubicBezTo>
                <a:lnTo>
                  <a:pt x="11741" y="20342"/>
                </a:lnTo>
                <a:lnTo>
                  <a:pt x="9821" y="20342"/>
                </a:lnTo>
                <a:lnTo>
                  <a:pt x="9821" y="18470"/>
                </a:lnTo>
                <a:cubicBezTo>
                  <a:pt x="9821" y="17950"/>
                  <a:pt x="9471" y="17477"/>
                  <a:pt x="8960" y="17335"/>
                </a:cubicBezTo>
                <a:cubicBezTo>
                  <a:pt x="8439" y="17184"/>
                  <a:pt x="7929" y="16975"/>
                  <a:pt x="7455" y="16711"/>
                </a:cubicBezTo>
                <a:cubicBezTo>
                  <a:pt x="6992" y="16446"/>
                  <a:pt x="6415" y="16522"/>
                  <a:pt x="6036" y="16900"/>
                </a:cubicBezTo>
                <a:lnTo>
                  <a:pt x="4712" y="18214"/>
                </a:lnTo>
                <a:lnTo>
                  <a:pt x="3359" y="16853"/>
                </a:lnTo>
                <a:lnTo>
                  <a:pt x="4683" y="15538"/>
                </a:lnTo>
                <a:cubicBezTo>
                  <a:pt x="5052" y="15160"/>
                  <a:pt x="5137" y="14583"/>
                  <a:pt x="4873" y="14119"/>
                </a:cubicBezTo>
                <a:cubicBezTo>
                  <a:pt x="4608" y="13647"/>
                  <a:pt x="4399" y="13136"/>
                  <a:pt x="4258" y="12616"/>
                </a:cubicBezTo>
                <a:cubicBezTo>
                  <a:pt x="4116" y="12105"/>
                  <a:pt x="3643" y="11746"/>
                  <a:pt x="3113" y="11746"/>
                </a:cubicBezTo>
                <a:lnTo>
                  <a:pt x="1249" y="11746"/>
                </a:lnTo>
                <a:lnTo>
                  <a:pt x="1258" y="9816"/>
                </a:lnTo>
                <a:lnTo>
                  <a:pt x="3122" y="9826"/>
                </a:lnTo>
                <a:cubicBezTo>
                  <a:pt x="3652" y="9826"/>
                  <a:pt x="4116" y="9467"/>
                  <a:pt x="4258" y="8956"/>
                </a:cubicBezTo>
                <a:cubicBezTo>
                  <a:pt x="4409" y="8436"/>
                  <a:pt x="4617" y="7935"/>
                  <a:pt x="4891" y="7462"/>
                </a:cubicBezTo>
                <a:cubicBezTo>
                  <a:pt x="5147" y="6998"/>
                  <a:pt x="5071" y="6412"/>
                  <a:pt x="4693" y="6043"/>
                </a:cubicBezTo>
                <a:lnTo>
                  <a:pt x="3378" y="4719"/>
                </a:lnTo>
                <a:lnTo>
                  <a:pt x="4740" y="3357"/>
                </a:lnTo>
                <a:lnTo>
                  <a:pt x="6065" y="4681"/>
                </a:lnTo>
                <a:cubicBezTo>
                  <a:pt x="6434" y="5060"/>
                  <a:pt x="7020" y="5135"/>
                  <a:pt x="7474" y="4880"/>
                </a:cubicBezTo>
                <a:cubicBezTo>
                  <a:pt x="7957" y="4615"/>
                  <a:pt x="8458" y="4398"/>
                  <a:pt x="8979" y="4256"/>
                </a:cubicBezTo>
                <a:cubicBezTo>
                  <a:pt x="9490" y="4114"/>
                  <a:pt x="9849" y="3650"/>
                  <a:pt x="9849" y="3121"/>
                </a:cubicBezTo>
                <a:lnTo>
                  <a:pt x="9859" y="1258"/>
                </a:lnTo>
                <a:lnTo>
                  <a:pt x="11779" y="1258"/>
                </a:lnTo>
                <a:lnTo>
                  <a:pt x="11779" y="3121"/>
                </a:lnTo>
                <a:cubicBezTo>
                  <a:pt x="11770" y="3650"/>
                  <a:pt x="12129" y="4123"/>
                  <a:pt x="12640" y="4265"/>
                </a:cubicBezTo>
                <a:cubicBezTo>
                  <a:pt x="13161" y="4407"/>
                  <a:pt x="13671" y="4625"/>
                  <a:pt x="14145" y="4889"/>
                </a:cubicBezTo>
                <a:cubicBezTo>
                  <a:pt x="14599" y="5154"/>
                  <a:pt x="15185" y="5069"/>
                  <a:pt x="15564" y="4700"/>
                </a:cubicBezTo>
                <a:lnTo>
                  <a:pt x="16879" y="3386"/>
                </a:lnTo>
                <a:lnTo>
                  <a:pt x="18241" y="4747"/>
                </a:lnTo>
                <a:lnTo>
                  <a:pt x="16917" y="6062"/>
                </a:lnTo>
                <a:cubicBezTo>
                  <a:pt x="16548" y="6431"/>
                  <a:pt x="16463" y="7017"/>
                  <a:pt x="16727" y="7481"/>
                </a:cubicBezTo>
                <a:cubicBezTo>
                  <a:pt x="16992" y="7953"/>
                  <a:pt x="17201" y="8464"/>
                  <a:pt x="17342" y="8984"/>
                </a:cubicBezTo>
                <a:cubicBezTo>
                  <a:pt x="17484" y="9495"/>
                  <a:pt x="17948" y="9854"/>
                  <a:pt x="18478" y="9854"/>
                </a:cubicBezTo>
                <a:lnTo>
                  <a:pt x="20342" y="9854"/>
                </a:lnTo>
                <a:lnTo>
                  <a:pt x="20342" y="11774"/>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17" name="Google Shape;6617;p45"/>
          <p:cNvSpPr/>
          <p:nvPr/>
        </p:nvSpPr>
        <p:spPr>
          <a:xfrm>
            <a:off x="14246355" y="5266930"/>
            <a:ext cx="901873" cy="1183175"/>
          </a:xfrm>
          <a:custGeom>
            <a:rect b="b" l="l" r="r" t="t"/>
            <a:pathLst>
              <a:path extrusionOk="0" h="21600" w="21588">
                <a:moveTo>
                  <a:pt x="13380" y="13013"/>
                </a:moveTo>
                <a:lnTo>
                  <a:pt x="8556" y="11623"/>
                </a:lnTo>
                <a:cubicBezTo>
                  <a:pt x="7601" y="11339"/>
                  <a:pt x="6957" y="10630"/>
                  <a:pt x="6957" y="9845"/>
                </a:cubicBezTo>
                <a:lnTo>
                  <a:pt x="6957" y="7660"/>
                </a:lnTo>
                <a:lnTo>
                  <a:pt x="7502" y="8076"/>
                </a:lnTo>
                <a:cubicBezTo>
                  <a:pt x="7663" y="8199"/>
                  <a:pt x="7874" y="8256"/>
                  <a:pt x="8085" y="8256"/>
                </a:cubicBezTo>
                <a:cubicBezTo>
                  <a:pt x="8296" y="8256"/>
                  <a:pt x="8506" y="8199"/>
                  <a:pt x="8668" y="8076"/>
                </a:cubicBezTo>
                <a:cubicBezTo>
                  <a:pt x="8990" y="7830"/>
                  <a:pt x="8990" y="7424"/>
                  <a:pt x="8668" y="7178"/>
                </a:cubicBezTo>
                <a:lnTo>
                  <a:pt x="6709" y="5684"/>
                </a:lnTo>
                <a:cubicBezTo>
                  <a:pt x="6386" y="5438"/>
                  <a:pt x="5853" y="5438"/>
                  <a:pt x="5531" y="5684"/>
                </a:cubicBezTo>
                <a:lnTo>
                  <a:pt x="3584" y="7168"/>
                </a:lnTo>
                <a:cubicBezTo>
                  <a:pt x="3261" y="7414"/>
                  <a:pt x="3261" y="7821"/>
                  <a:pt x="3584" y="8067"/>
                </a:cubicBezTo>
                <a:cubicBezTo>
                  <a:pt x="3906" y="8313"/>
                  <a:pt x="4427" y="8313"/>
                  <a:pt x="4749" y="8067"/>
                </a:cubicBezTo>
                <a:lnTo>
                  <a:pt x="5295" y="7651"/>
                </a:lnTo>
                <a:lnTo>
                  <a:pt x="5295" y="9845"/>
                </a:lnTo>
                <a:cubicBezTo>
                  <a:pt x="5295" y="11150"/>
                  <a:pt x="6374" y="12342"/>
                  <a:pt x="7973" y="12805"/>
                </a:cubicBezTo>
                <a:lnTo>
                  <a:pt x="12797" y="14195"/>
                </a:lnTo>
                <a:cubicBezTo>
                  <a:pt x="13751" y="14479"/>
                  <a:pt x="14396" y="15188"/>
                  <a:pt x="14396" y="15973"/>
                </a:cubicBezTo>
                <a:lnTo>
                  <a:pt x="14396" y="18432"/>
                </a:lnTo>
                <a:cubicBezTo>
                  <a:pt x="14396" y="18782"/>
                  <a:pt x="14768" y="19065"/>
                  <a:pt x="15227" y="19065"/>
                </a:cubicBezTo>
                <a:cubicBezTo>
                  <a:pt x="15686" y="19065"/>
                  <a:pt x="16058" y="18782"/>
                  <a:pt x="16058" y="18432"/>
                </a:cubicBezTo>
                <a:lnTo>
                  <a:pt x="16058" y="15973"/>
                </a:lnTo>
                <a:cubicBezTo>
                  <a:pt x="16058" y="14668"/>
                  <a:pt x="14979" y="13476"/>
                  <a:pt x="13380" y="13013"/>
                </a:cubicBezTo>
                <a:close/>
                <a:moveTo>
                  <a:pt x="20695" y="1948"/>
                </a:moveTo>
                <a:cubicBezTo>
                  <a:pt x="20125" y="1513"/>
                  <a:pt x="19356" y="1267"/>
                  <a:pt x="18538" y="1267"/>
                </a:cubicBezTo>
                <a:lnTo>
                  <a:pt x="17161" y="1267"/>
                </a:lnTo>
                <a:lnTo>
                  <a:pt x="17161" y="1059"/>
                </a:lnTo>
                <a:cubicBezTo>
                  <a:pt x="17161" y="473"/>
                  <a:pt x="16541" y="0"/>
                  <a:pt x="15785" y="0"/>
                </a:cubicBezTo>
                <a:lnTo>
                  <a:pt x="5828" y="0"/>
                </a:lnTo>
                <a:cubicBezTo>
                  <a:pt x="5059" y="0"/>
                  <a:pt x="4439" y="473"/>
                  <a:pt x="4439" y="1059"/>
                </a:cubicBezTo>
                <a:lnTo>
                  <a:pt x="4439" y="1267"/>
                </a:lnTo>
                <a:lnTo>
                  <a:pt x="3063" y="1267"/>
                </a:lnTo>
                <a:cubicBezTo>
                  <a:pt x="1389" y="1267"/>
                  <a:pt x="25" y="2308"/>
                  <a:pt x="13" y="3584"/>
                </a:cubicBezTo>
                <a:lnTo>
                  <a:pt x="0" y="19274"/>
                </a:lnTo>
                <a:cubicBezTo>
                  <a:pt x="-12" y="19898"/>
                  <a:pt x="310" y="20475"/>
                  <a:pt x="881" y="20919"/>
                </a:cubicBezTo>
                <a:cubicBezTo>
                  <a:pt x="1464" y="21354"/>
                  <a:pt x="2220" y="21600"/>
                  <a:pt x="3038" y="21600"/>
                </a:cubicBezTo>
                <a:lnTo>
                  <a:pt x="18525" y="21600"/>
                </a:lnTo>
                <a:cubicBezTo>
                  <a:pt x="20199" y="21600"/>
                  <a:pt x="21563" y="20560"/>
                  <a:pt x="21563" y="19283"/>
                </a:cubicBezTo>
                <a:lnTo>
                  <a:pt x="21588" y="3594"/>
                </a:lnTo>
                <a:cubicBezTo>
                  <a:pt x="21588" y="2970"/>
                  <a:pt x="21266" y="2383"/>
                  <a:pt x="20695" y="1948"/>
                </a:cubicBezTo>
                <a:close/>
                <a:moveTo>
                  <a:pt x="6101" y="1267"/>
                </a:moveTo>
                <a:lnTo>
                  <a:pt x="15500" y="1267"/>
                </a:lnTo>
                <a:lnTo>
                  <a:pt x="15500" y="2535"/>
                </a:lnTo>
                <a:lnTo>
                  <a:pt x="6101" y="2535"/>
                </a:lnTo>
                <a:lnTo>
                  <a:pt x="6101" y="1267"/>
                </a:lnTo>
                <a:close/>
                <a:moveTo>
                  <a:pt x="19902" y="19274"/>
                </a:moveTo>
                <a:cubicBezTo>
                  <a:pt x="19902" y="19860"/>
                  <a:pt x="19282" y="20333"/>
                  <a:pt x="18525" y="20333"/>
                </a:cubicBezTo>
                <a:lnTo>
                  <a:pt x="3038" y="20333"/>
                </a:lnTo>
                <a:cubicBezTo>
                  <a:pt x="2666" y="20333"/>
                  <a:pt x="2319" y="20219"/>
                  <a:pt x="2059" y="20021"/>
                </a:cubicBezTo>
                <a:cubicBezTo>
                  <a:pt x="1798" y="19822"/>
                  <a:pt x="1650" y="19557"/>
                  <a:pt x="1650" y="19274"/>
                </a:cubicBezTo>
                <a:lnTo>
                  <a:pt x="1674" y="3584"/>
                </a:lnTo>
                <a:cubicBezTo>
                  <a:pt x="1674" y="3007"/>
                  <a:pt x="2294" y="2535"/>
                  <a:pt x="3063" y="2535"/>
                </a:cubicBezTo>
                <a:lnTo>
                  <a:pt x="4439" y="2535"/>
                </a:lnTo>
                <a:lnTo>
                  <a:pt x="4439" y="2743"/>
                </a:lnTo>
                <a:cubicBezTo>
                  <a:pt x="4439" y="3329"/>
                  <a:pt x="5059" y="3802"/>
                  <a:pt x="5828" y="3802"/>
                </a:cubicBezTo>
                <a:lnTo>
                  <a:pt x="15785" y="3802"/>
                </a:lnTo>
                <a:cubicBezTo>
                  <a:pt x="16541" y="3802"/>
                  <a:pt x="17161" y="3329"/>
                  <a:pt x="17161" y="2743"/>
                </a:cubicBezTo>
                <a:lnTo>
                  <a:pt x="17161" y="2535"/>
                </a:lnTo>
                <a:lnTo>
                  <a:pt x="18538" y="2535"/>
                </a:lnTo>
                <a:cubicBezTo>
                  <a:pt x="18910" y="2535"/>
                  <a:pt x="19257" y="2639"/>
                  <a:pt x="19517" y="2837"/>
                </a:cubicBezTo>
                <a:cubicBezTo>
                  <a:pt x="19778" y="3045"/>
                  <a:pt x="19926" y="3310"/>
                  <a:pt x="19926" y="3584"/>
                </a:cubicBezTo>
                <a:lnTo>
                  <a:pt x="19902" y="19274"/>
                </a:lnTo>
                <a:close/>
                <a:moveTo>
                  <a:pt x="18029" y="5485"/>
                </a:moveTo>
                <a:cubicBezTo>
                  <a:pt x="17695" y="5239"/>
                  <a:pt x="17174" y="5239"/>
                  <a:pt x="16851" y="5485"/>
                </a:cubicBezTo>
                <a:lnTo>
                  <a:pt x="15487" y="6525"/>
                </a:lnTo>
                <a:lnTo>
                  <a:pt x="14111" y="5485"/>
                </a:lnTo>
                <a:cubicBezTo>
                  <a:pt x="13789" y="5239"/>
                  <a:pt x="13268" y="5239"/>
                  <a:pt x="12946" y="5485"/>
                </a:cubicBezTo>
                <a:cubicBezTo>
                  <a:pt x="12611" y="5731"/>
                  <a:pt x="12611" y="6128"/>
                  <a:pt x="12946" y="6374"/>
                </a:cubicBezTo>
                <a:lnTo>
                  <a:pt x="14309" y="7424"/>
                </a:lnTo>
                <a:lnTo>
                  <a:pt x="12946" y="8464"/>
                </a:lnTo>
                <a:cubicBezTo>
                  <a:pt x="12611" y="8710"/>
                  <a:pt x="12611" y="9117"/>
                  <a:pt x="12946" y="9363"/>
                </a:cubicBezTo>
                <a:cubicBezTo>
                  <a:pt x="13107" y="9485"/>
                  <a:pt x="13318" y="9542"/>
                  <a:pt x="13528" y="9542"/>
                </a:cubicBezTo>
                <a:cubicBezTo>
                  <a:pt x="13739" y="9542"/>
                  <a:pt x="13950" y="9485"/>
                  <a:pt x="14111" y="9363"/>
                </a:cubicBezTo>
                <a:lnTo>
                  <a:pt x="15487" y="8313"/>
                </a:lnTo>
                <a:lnTo>
                  <a:pt x="16851" y="9363"/>
                </a:lnTo>
                <a:cubicBezTo>
                  <a:pt x="17013" y="9485"/>
                  <a:pt x="17223" y="9542"/>
                  <a:pt x="17434" y="9542"/>
                </a:cubicBezTo>
                <a:cubicBezTo>
                  <a:pt x="17645" y="9542"/>
                  <a:pt x="17856" y="9485"/>
                  <a:pt x="18029" y="9363"/>
                </a:cubicBezTo>
                <a:cubicBezTo>
                  <a:pt x="18352" y="9117"/>
                  <a:pt x="18352" y="8710"/>
                  <a:pt x="18029" y="8464"/>
                </a:cubicBezTo>
                <a:lnTo>
                  <a:pt x="16653" y="7424"/>
                </a:lnTo>
                <a:lnTo>
                  <a:pt x="18029" y="6374"/>
                </a:lnTo>
                <a:cubicBezTo>
                  <a:pt x="18352" y="6128"/>
                  <a:pt x="18352" y="5731"/>
                  <a:pt x="18029" y="5485"/>
                </a:cubicBezTo>
                <a:close/>
                <a:moveTo>
                  <a:pt x="6349" y="14422"/>
                </a:moveTo>
                <a:cubicBezTo>
                  <a:pt x="4675" y="14422"/>
                  <a:pt x="3311" y="15462"/>
                  <a:pt x="3311" y="16749"/>
                </a:cubicBezTo>
                <a:cubicBezTo>
                  <a:pt x="3311" y="18025"/>
                  <a:pt x="4675" y="19065"/>
                  <a:pt x="6349" y="19065"/>
                </a:cubicBezTo>
                <a:cubicBezTo>
                  <a:pt x="8035" y="19065"/>
                  <a:pt x="9399" y="18025"/>
                  <a:pt x="9399" y="16749"/>
                </a:cubicBezTo>
                <a:cubicBezTo>
                  <a:pt x="9399" y="15462"/>
                  <a:pt x="8035" y="14422"/>
                  <a:pt x="6349" y="14422"/>
                </a:cubicBezTo>
                <a:close/>
                <a:moveTo>
                  <a:pt x="6349" y="17798"/>
                </a:moveTo>
                <a:cubicBezTo>
                  <a:pt x="5593" y="17798"/>
                  <a:pt x="4973" y="17325"/>
                  <a:pt x="4973" y="16749"/>
                </a:cubicBezTo>
                <a:cubicBezTo>
                  <a:pt x="4973" y="16162"/>
                  <a:pt x="5593" y="15689"/>
                  <a:pt x="6349" y="15689"/>
                </a:cubicBezTo>
                <a:cubicBezTo>
                  <a:pt x="7118" y="15689"/>
                  <a:pt x="7738" y="16162"/>
                  <a:pt x="7738" y="16749"/>
                </a:cubicBezTo>
                <a:cubicBezTo>
                  <a:pt x="7738" y="17325"/>
                  <a:pt x="7118" y="17798"/>
                  <a:pt x="6349" y="17798"/>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18" name="Google Shape;6618;p45"/>
          <p:cNvSpPr/>
          <p:nvPr/>
        </p:nvSpPr>
        <p:spPr>
          <a:xfrm>
            <a:off x="12435461" y="5266930"/>
            <a:ext cx="1183175" cy="1183175"/>
          </a:xfrm>
          <a:custGeom>
            <a:rect b="b" l="l" r="r" t="t"/>
            <a:pathLst>
              <a:path extrusionOk="0" h="21600" w="21600">
                <a:moveTo>
                  <a:pt x="4549" y="10280"/>
                </a:moveTo>
                <a:lnTo>
                  <a:pt x="8833" y="9438"/>
                </a:lnTo>
                <a:cubicBezTo>
                  <a:pt x="8937" y="9419"/>
                  <a:pt x="9022" y="9372"/>
                  <a:pt x="9107" y="9315"/>
                </a:cubicBezTo>
                <a:lnTo>
                  <a:pt x="13155" y="6100"/>
                </a:lnTo>
                <a:lnTo>
                  <a:pt x="15585" y="8776"/>
                </a:lnTo>
                <a:lnTo>
                  <a:pt x="12947" y="13543"/>
                </a:lnTo>
                <a:lnTo>
                  <a:pt x="8956" y="11859"/>
                </a:lnTo>
                <a:cubicBezTo>
                  <a:pt x="8691" y="11746"/>
                  <a:pt x="8379" y="11831"/>
                  <a:pt x="8209" y="12058"/>
                </a:cubicBezTo>
                <a:lnTo>
                  <a:pt x="3925" y="17666"/>
                </a:lnTo>
                <a:cubicBezTo>
                  <a:pt x="3717" y="17950"/>
                  <a:pt x="3773" y="18347"/>
                  <a:pt x="4048" y="18555"/>
                </a:cubicBezTo>
                <a:cubicBezTo>
                  <a:pt x="4161" y="18640"/>
                  <a:pt x="4294" y="18687"/>
                  <a:pt x="4426" y="18687"/>
                </a:cubicBezTo>
                <a:cubicBezTo>
                  <a:pt x="4625" y="18687"/>
                  <a:pt x="4804" y="18602"/>
                  <a:pt x="4937" y="18432"/>
                </a:cubicBezTo>
                <a:lnTo>
                  <a:pt x="8918" y="13221"/>
                </a:lnTo>
                <a:lnTo>
                  <a:pt x="12975" y="14923"/>
                </a:lnTo>
                <a:cubicBezTo>
                  <a:pt x="13278" y="15046"/>
                  <a:pt x="13618" y="14933"/>
                  <a:pt x="13779" y="14649"/>
                </a:cubicBezTo>
                <a:lnTo>
                  <a:pt x="16484" y="9769"/>
                </a:lnTo>
                <a:lnTo>
                  <a:pt x="18091" y="11557"/>
                </a:lnTo>
                <a:lnTo>
                  <a:pt x="17543" y="11547"/>
                </a:lnTo>
                <a:cubicBezTo>
                  <a:pt x="17543" y="11547"/>
                  <a:pt x="17543" y="11547"/>
                  <a:pt x="17533" y="11547"/>
                </a:cubicBezTo>
                <a:cubicBezTo>
                  <a:pt x="17193" y="11547"/>
                  <a:pt x="16909" y="11821"/>
                  <a:pt x="16900" y="12171"/>
                </a:cubicBezTo>
                <a:cubicBezTo>
                  <a:pt x="16900" y="12521"/>
                  <a:pt x="17184" y="12805"/>
                  <a:pt x="17533" y="12814"/>
                </a:cubicBezTo>
                <a:lnTo>
                  <a:pt x="19557" y="12833"/>
                </a:lnTo>
                <a:cubicBezTo>
                  <a:pt x="19557" y="12833"/>
                  <a:pt x="19557" y="12833"/>
                  <a:pt x="19557" y="12833"/>
                </a:cubicBezTo>
                <a:cubicBezTo>
                  <a:pt x="19907" y="12833"/>
                  <a:pt x="20191" y="12559"/>
                  <a:pt x="20191" y="12209"/>
                </a:cubicBezTo>
                <a:lnTo>
                  <a:pt x="20210" y="10185"/>
                </a:lnTo>
                <a:cubicBezTo>
                  <a:pt x="20219" y="9835"/>
                  <a:pt x="19936" y="9552"/>
                  <a:pt x="19586" y="9542"/>
                </a:cubicBezTo>
                <a:cubicBezTo>
                  <a:pt x="19586" y="9542"/>
                  <a:pt x="19586" y="9542"/>
                  <a:pt x="19586" y="9542"/>
                </a:cubicBezTo>
                <a:cubicBezTo>
                  <a:pt x="19236" y="9542"/>
                  <a:pt x="18952" y="9826"/>
                  <a:pt x="18952" y="10166"/>
                </a:cubicBezTo>
                <a:lnTo>
                  <a:pt x="18943" y="10611"/>
                </a:lnTo>
                <a:lnTo>
                  <a:pt x="17127" y="8596"/>
                </a:lnTo>
                <a:lnTo>
                  <a:pt x="19113" y="5012"/>
                </a:lnTo>
                <a:lnTo>
                  <a:pt x="19264" y="5419"/>
                </a:lnTo>
                <a:cubicBezTo>
                  <a:pt x="19359" y="5674"/>
                  <a:pt x="19595" y="5835"/>
                  <a:pt x="19860" y="5835"/>
                </a:cubicBezTo>
                <a:cubicBezTo>
                  <a:pt x="19926" y="5835"/>
                  <a:pt x="20002" y="5826"/>
                  <a:pt x="20068" y="5797"/>
                </a:cubicBezTo>
                <a:cubicBezTo>
                  <a:pt x="20399" y="5684"/>
                  <a:pt x="20569" y="5315"/>
                  <a:pt x="20446" y="4984"/>
                </a:cubicBezTo>
                <a:lnTo>
                  <a:pt x="19756" y="3083"/>
                </a:lnTo>
                <a:cubicBezTo>
                  <a:pt x="19642" y="2761"/>
                  <a:pt x="19274" y="2591"/>
                  <a:pt x="18952" y="2705"/>
                </a:cubicBezTo>
                <a:lnTo>
                  <a:pt x="17042" y="3395"/>
                </a:lnTo>
                <a:cubicBezTo>
                  <a:pt x="16720" y="3518"/>
                  <a:pt x="16550" y="3877"/>
                  <a:pt x="16663" y="4208"/>
                </a:cubicBezTo>
                <a:cubicBezTo>
                  <a:pt x="16786" y="4539"/>
                  <a:pt x="17146" y="4710"/>
                  <a:pt x="17477" y="4587"/>
                </a:cubicBezTo>
                <a:lnTo>
                  <a:pt x="18016" y="4398"/>
                </a:lnTo>
                <a:lnTo>
                  <a:pt x="16228" y="7613"/>
                </a:lnTo>
                <a:lnTo>
                  <a:pt x="13694" y="4804"/>
                </a:lnTo>
                <a:cubicBezTo>
                  <a:pt x="13467" y="4558"/>
                  <a:pt x="13089" y="4530"/>
                  <a:pt x="12833" y="4738"/>
                </a:cubicBezTo>
                <a:lnTo>
                  <a:pt x="8436" y="8228"/>
                </a:lnTo>
                <a:lnTo>
                  <a:pt x="4312" y="9041"/>
                </a:lnTo>
                <a:cubicBezTo>
                  <a:pt x="3963" y="9107"/>
                  <a:pt x="3745" y="9438"/>
                  <a:pt x="3811" y="9779"/>
                </a:cubicBezTo>
                <a:cubicBezTo>
                  <a:pt x="3877" y="10129"/>
                  <a:pt x="4208" y="10346"/>
                  <a:pt x="4549" y="10280"/>
                </a:cubicBezTo>
                <a:close/>
                <a:moveTo>
                  <a:pt x="20966" y="20333"/>
                </a:moveTo>
                <a:lnTo>
                  <a:pt x="1475" y="20333"/>
                </a:lnTo>
                <a:cubicBezTo>
                  <a:pt x="1362" y="20333"/>
                  <a:pt x="1267" y="20238"/>
                  <a:pt x="1267" y="20115"/>
                </a:cubicBezTo>
                <a:lnTo>
                  <a:pt x="1267" y="15982"/>
                </a:lnTo>
                <a:lnTo>
                  <a:pt x="1939" y="15982"/>
                </a:lnTo>
                <a:cubicBezTo>
                  <a:pt x="2289" y="15982"/>
                  <a:pt x="2572" y="15699"/>
                  <a:pt x="2572" y="15349"/>
                </a:cubicBezTo>
                <a:cubicBezTo>
                  <a:pt x="2572" y="15008"/>
                  <a:pt x="2289" y="14725"/>
                  <a:pt x="1939" y="14725"/>
                </a:cubicBezTo>
                <a:lnTo>
                  <a:pt x="1267" y="14725"/>
                </a:lnTo>
                <a:lnTo>
                  <a:pt x="1267" y="10289"/>
                </a:lnTo>
                <a:lnTo>
                  <a:pt x="1939" y="10289"/>
                </a:lnTo>
                <a:cubicBezTo>
                  <a:pt x="2289" y="10289"/>
                  <a:pt x="2572" y="10006"/>
                  <a:pt x="2572" y="9656"/>
                </a:cubicBezTo>
                <a:cubicBezTo>
                  <a:pt x="2572" y="9306"/>
                  <a:pt x="2289" y="9032"/>
                  <a:pt x="1939" y="9032"/>
                </a:cubicBezTo>
                <a:lnTo>
                  <a:pt x="1267" y="9032"/>
                </a:lnTo>
                <a:lnTo>
                  <a:pt x="1267" y="4615"/>
                </a:lnTo>
                <a:lnTo>
                  <a:pt x="1939" y="4615"/>
                </a:lnTo>
                <a:cubicBezTo>
                  <a:pt x="2289" y="4615"/>
                  <a:pt x="2572" y="4331"/>
                  <a:pt x="2572" y="3981"/>
                </a:cubicBezTo>
                <a:cubicBezTo>
                  <a:pt x="2572" y="3632"/>
                  <a:pt x="2289" y="3348"/>
                  <a:pt x="1939" y="3348"/>
                </a:cubicBezTo>
                <a:lnTo>
                  <a:pt x="1267" y="3348"/>
                </a:lnTo>
                <a:lnTo>
                  <a:pt x="1267" y="634"/>
                </a:lnTo>
                <a:cubicBezTo>
                  <a:pt x="1267" y="284"/>
                  <a:pt x="984" y="0"/>
                  <a:pt x="634" y="0"/>
                </a:cubicBezTo>
                <a:cubicBezTo>
                  <a:pt x="284" y="0"/>
                  <a:pt x="0" y="284"/>
                  <a:pt x="0" y="634"/>
                </a:cubicBezTo>
                <a:lnTo>
                  <a:pt x="0" y="20115"/>
                </a:lnTo>
                <a:cubicBezTo>
                  <a:pt x="0" y="20938"/>
                  <a:pt x="662" y="21600"/>
                  <a:pt x="1475" y="21600"/>
                </a:cubicBezTo>
                <a:lnTo>
                  <a:pt x="20966" y="21600"/>
                </a:lnTo>
                <a:cubicBezTo>
                  <a:pt x="21316" y="21600"/>
                  <a:pt x="21600" y="21316"/>
                  <a:pt x="21600" y="20966"/>
                </a:cubicBezTo>
                <a:cubicBezTo>
                  <a:pt x="21600" y="20616"/>
                  <a:pt x="21316" y="20333"/>
                  <a:pt x="20966" y="20333"/>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19" name="Google Shape;6619;p45"/>
          <p:cNvSpPr/>
          <p:nvPr/>
        </p:nvSpPr>
        <p:spPr>
          <a:xfrm>
            <a:off x="10765218" y="5266930"/>
            <a:ext cx="1183175" cy="1183175"/>
          </a:xfrm>
          <a:custGeom>
            <a:rect b="b" l="l" r="r" t="t"/>
            <a:pathLst>
              <a:path extrusionOk="0" h="21600" w="21600">
                <a:moveTo>
                  <a:pt x="13728" y="15935"/>
                </a:moveTo>
                <a:cubicBezTo>
                  <a:pt x="13577" y="15320"/>
                  <a:pt x="13161" y="14829"/>
                  <a:pt x="12621" y="14564"/>
                </a:cubicBezTo>
                <a:cubicBezTo>
                  <a:pt x="12801" y="14252"/>
                  <a:pt x="12905" y="13883"/>
                  <a:pt x="12905" y="13495"/>
                </a:cubicBezTo>
                <a:cubicBezTo>
                  <a:pt x="12905" y="12332"/>
                  <a:pt x="11959" y="11386"/>
                  <a:pt x="10795" y="11386"/>
                </a:cubicBezTo>
                <a:cubicBezTo>
                  <a:pt x="9641" y="11386"/>
                  <a:pt x="8695" y="12332"/>
                  <a:pt x="8695" y="13495"/>
                </a:cubicBezTo>
                <a:cubicBezTo>
                  <a:pt x="8695" y="13883"/>
                  <a:pt x="8799" y="14252"/>
                  <a:pt x="8979" y="14564"/>
                </a:cubicBezTo>
                <a:cubicBezTo>
                  <a:pt x="8439" y="14829"/>
                  <a:pt x="8023" y="15320"/>
                  <a:pt x="7872" y="15935"/>
                </a:cubicBezTo>
                <a:lnTo>
                  <a:pt x="7531" y="17316"/>
                </a:lnTo>
                <a:cubicBezTo>
                  <a:pt x="7455" y="17619"/>
                  <a:pt x="7522" y="17931"/>
                  <a:pt x="7711" y="18177"/>
                </a:cubicBezTo>
                <a:cubicBezTo>
                  <a:pt x="7910" y="18422"/>
                  <a:pt x="8193" y="18555"/>
                  <a:pt x="8506" y="18555"/>
                </a:cubicBezTo>
                <a:lnTo>
                  <a:pt x="13094" y="18555"/>
                </a:lnTo>
                <a:cubicBezTo>
                  <a:pt x="13407" y="18555"/>
                  <a:pt x="13690" y="18422"/>
                  <a:pt x="13889" y="18177"/>
                </a:cubicBezTo>
                <a:cubicBezTo>
                  <a:pt x="14078" y="17931"/>
                  <a:pt x="14145" y="17619"/>
                  <a:pt x="14069" y="17316"/>
                </a:cubicBezTo>
                <a:lnTo>
                  <a:pt x="13728" y="15935"/>
                </a:lnTo>
                <a:close/>
                <a:moveTo>
                  <a:pt x="10795" y="12654"/>
                </a:moveTo>
                <a:cubicBezTo>
                  <a:pt x="11268" y="12654"/>
                  <a:pt x="11647" y="13032"/>
                  <a:pt x="11647" y="13495"/>
                </a:cubicBezTo>
                <a:cubicBezTo>
                  <a:pt x="11647" y="13959"/>
                  <a:pt x="11268" y="14337"/>
                  <a:pt x="10795" y="14337"/>
                </a:cubicBezTo>
                <a:cubicBezTo>
                  <a:pt x="10332" y="14337"/>
                  <a:pt x="9953" y="13959"/>
                  <a:pt x="9953" y="13495"/>
                </a:cubicBezTo>
                <a:cubicBezTo>
                  <a:pt x="9953" y="13032"/>
                  <a:pt x="10332" y="12654"/>
                  <a:pt x="10795" y="12654"/>
                </a:cubicBezTo>
                <a:close/>
                <a:moveTo>
                  <a:pt x="8837" y="17297"/>
                </a:moveTo>
                <a:lnTo>
                  <a:pt x="9102" y="16247"/>
                </a:lnTo>
                <a:cubicBezTo>
                  <a:pt x="9196" y="15869"/>
                  <a:pt x="9537" y="15604"/>
                  <a:pt x="9925" y="15604"/>
                </a:cubicBezTo>
                <a:lnTo>
                  <a:pt x="11675" y="15604"/>
                </a:lnTo>
                <a:cubicBezTo>
                  <a:pt x="12063" y="15604"/>
                  <a:pt x="12404" y="15869"/>
                  <a:pt x="12498" y="16247"/>
                </a:cubicBezTo>
                <a:lnTo>
                  <a:pt x="12763" y="17297"/>
                </a:lnTo>
                <a:lnTo>
                  <a:pt x="8837" y="17297"/>
                </a:lnTo>
                <a:close/>
                <a:moveTo>
                  <a:pt x="19746" y="8313"/>
                </a:moveTo>
                <a:lnTo>
                  <a:pt x="19746" y="1475"/>
                </a:lnTo>
                <a:cubicBezTo>
                  <a:pt x="19746" y="662"/>
                  <a:pt x="19083" y="0"/>
                  <a:pt x="18270" y="0"/>
                </a:cubicBezTo>
                <a:lnTo>
                  <a:pt x="5866" y="0"/>
                </a:lnTo>
                <a:cubicBezTo>
                  <a:pt x="5052" y="0"/>
                  <a:pt x="4390" y="662"/>
                  <a:pt x="4390" y="1475"/>
                </a:cubicBezTo>
                <a:lnTo>
                  <a:pt x="4390" y="2951"/>
                </a:lnTo>
                <a:lnTo>
                  <a:pt x="3330" y="2951"/>
                </a:lnTo>
                <a:cubicBezTo>
                  <a:pt x="2517" y="2951"/>
                  <a:pt x="1854" y="3613"/>
                  <a:pt x="1854" y="4426"/>
                </a:cubicBezTo>
                <a:lnTo>
                  <a:pt x="1854" y="5826"/>
                </a:lnTo>
                <a:cubicBezTo>
                  <a:pt x="795" y="6043"/>
                  <a:pt x="0" y="6979"/>
                  <a:pt x="0" y="8095"/>
                </a:cubicBezTo>
                <a:lnTo>
                  <a:pt x="0" y="19274"/>
                </a:lnTo>
                <a:cubicBezTo>
                  <a:pt x="0" y="20550"/>
                  <a:pt x="1041" y="21600"/>
                  <a:pt x="2318" y="21600"/>
                </a:cubicBezTo>
                <a:lnTo>
                  <a:pt x="19282" y="21600"/>
                </a:lnTo>
                <a:cubicBezTo>
                  <a:pt x="20559" y="21600"/>
                  <a:pt x="21600" y="20550"/>
                  <a:pt x="21600" y="19274"/>
                </a:cubicBezTo>
                <a:lnTo>
                  <a:pt x="21600" y="10592"/>
                </a:lnTo>
                <a:cubicBezTo>
                  <a:pt x="21600" y="9467"/>
                  <a:pt x="20805" y="8530"/>
                  <a:pt x="19746" y="8313"/>
                </a:cubicBezTo>
                <a:close/>
                <a:moveTo>
                  <a:pt x="20332" y="19274"/>
                </a:moveTo>
                <a:cubicBezTo>
                  <a:pt x="20332" y="19860"/>
                  <a:pt x="19859" y="20333"/>
                  <a:pt x="19282" y="20333"/>
                </a:cubicBezTo>
                <a:lnTo>
                  <a:pt x="2318" y="20333"/>
                </a:lnTo>
                <a:cubicBezTo>
                  <a:pt x="1741" y="20333"/>
                  <a:pt x="1268" y="19860"/>
                  <a:pt x="1268" y="19274"/>
                </a:cubicBezTo>
                <a:lnTo>
                  <a:pt x="1268" y="8095"/>
                </a:lnTo>
                <a:cubicBezTo>
                  <a:pt x="1268" y="7518"/>
                  <a:pt x="1741" y="7046"/>
                  <a:pt x="2318" y="7046"/>
                </a:cubicBezTo>
                <a:lnTo>
                  <a:pt x="5686" y="7046"/>
                </a:lnTo>
                <a:cubicBezTo>
                  <a:pt x="6008" y="7046"/>
                  <a:pt x="6311" y="7187"/>
                  <a:pt x="6509" y="7443"/>
                </a:cubicBezTo>
                <a:lnTo>
                  <a:pt x="7739" y="8975"/>
                </a:lnTo>
                <a:cubicBezTo>
                  <a:pt x="7739" y="8975"/>
                  <a:pt x="7739" y="8975"/>
                  <a:pt x="7739" y="8975"/>
                </a:cubicBezTo>
                <a:cubicBezTo>
                  <a:pt x="8023" y="9334"/>
                  <a:pt x="8439" y="9533"/>
                  <a:pt x="8894" y="9533"/>
                </a:cubicBezTo>
                <a:lnTo>
                  <a:pt x="19282" y="9533"/>
                </a:lnTo>
                <a:cubicBezTo>
                  <a:pt x="19859" y="9533"/>
                  <a:pt x="20332" y="10006"/>
                  <a:pt x="20332" y="10592"/>
                </a:cubicBezTo>
                <a:lnTo>
                  <a:pt x="20332" y="19274"/>
                </a:lnTo>
                <a:close/>
                <a:moveTo>
                  <a:pt x="3330" y="4218"/>
                </a:moveTo>
                <a:lnTo>
                  <a:pt x="15734" y="4218"/>
                </a:lnTo>
                <a:cubicBezTo>
                  <a:pt x="15857" y="4218"/>
                  <a:pt x="15952" y="4312"/>
                  <a:pt x="15952" y="4426"/>
                </a:cubicBezTo>
                <a:lnTo>
                  <a:pt x="15952" y="8265"/>
                </a:lnTo>
                <a:lnTo>
                  <a:pt x="8894" y="8265"/>
                </a:lnTo>
                <a:cubicBezTo>
                  <a:pt x="8827" y="8265"/>
                  <a:pt x="8771" y="8237"/>
                  <a:pt x="8723" y="8190"/>
                </a:cubicBezTo>
                <a:lnTo>
                  <a:pt x="7493" y="6648"/>
                </a:lnTo>
                <a:cubicBezTo>
                  <a:pt x="7058" y="6100"/>
                  <a:pt x="6396" y="5778"/>
                  <a:pt x="5686" y="5778"/>
                </a:cubicBezTo>
                <a:lnTo>
                  <a:pt x="3122" y="5778"/>
                </a:lnTo>
                <a:lnTo>
                  <a:pt x="3122" y="4426"/>
                </a:lnTo>
                <a:cubicBezTo>
                  <a:pt x="3122" y="4312"/>
                  <a:pt x="3217" y="4218"/>
                  <a:pt x="3330" y="4218"/>
                </a:cubicBezTo>
                <a:close/>
                <a:moveTo>
                  <a:pt x="5866" y="1267"/>
                </a:moveTo>
                <a:lnTo>
                  <a:pt x="18270" y="1267"/>
                </a:lnTo>
                <a:cubicBezTo>
                  <a:pt x="18383" y="1267"/>
                  <a:pt x="18478" y="1362"/>
                  <a:pt x="18478" y="1475"/>
                </a:cubicBezTo>
                <a:lnTo>
                  <a:pt x="18478" y="8265"/>
                </a:lnTo>
                <a:lnTo>
                  <a:pt x="17210" y="8265"/>
                </a:lnTo>
                <a:lnTo>
                  <a:pt x="17210" y="4426"/>
                </a:lnTo>
                <a:cubicBezTo>
                  <a:pt x="17210" y="3613"/>
                  <a:pt x="16548" y="2951"/>
                  <a:pt x="15734" y="2951"/>
                </a:cubicBezTo>
                <a:lnTo>
                  <a:pt x="5648" y="2951"/>
                </a:lnTo>
                <a:lnTo>
                  <a:pt x="5648" y="1475"/>
                </a:lnTo>
                <a:cubicBezTo>
                  <a:pt x="5648" y="1362"/>
                  <a:pt x="5743" y="1267"/>
                  <a:pt x="5866" y="1267"/>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20" name="Google Shape;6620;p45"/>
          <p:cNvSpPr/>
          <p:nvPr/>
        </p:nvSpPr>
        <p:spPr>
          <a:xfrm>
            <a:off x="9094975" y="5266930"/>
            <a:ext cx="1183176" cy="1183175"/>
          </a:xfrm>
          <a:custGeom>
            <a:rect b="b" l="l" r="r" t="t"/>
            <a:pathLst>
              <a:path extrusionOk="0" h="21600" w="21600">
                <a:moveTo>
                  <a:pt x="21581" y="6421"/>
                </a:moveTo>
                <a:cubicBezTo>
                  <a:pt x="21581" y="5457"/>
                  <a:pt x="20862" y="4634"/>
                  <a:pt x="19898" y="4511"/>
                </a:cubicBezTo>
                <a:cubicBezTo>
                  <a:pt x="19349" y="4435"/>
                  <a:pt x="18801" y="4606"/>
                  <a:pt x="18375" y="4974"/>
                </a:cubicBezTo>
                <a:cubicBezTo>
                  <a:pt x="17959" y="5343"/>
                  <a:pt x="17723" y="5873"/>
                  <a:pt x="17723" y="6421"/>
                </a:cubicBezTo>
                <a:lnTo>
                  <a:pt x="17723" y="9495"/>
                </a:lnTo>
                <a:cubicBezTo>
                  <a:pt x="17685" y="9495"/>
                  <a:pt x="17647" y="9495"/>
                  <a:pt x="17600" y="9495"/>
                </a:cubicBezTo>
                <a:cubicBezTo>
                  <a:pt x="17108" y="9495"/>
                  <a:pt x="16635" y="9694"/>
                  <a:pt x="16285" y="10043"/>
                </a:cubicBezTo>
                <a:lnTo>
                  <a:pt x="14621" y="11698"/>
                </a:lnTo>
                <a:cubicBezTo>
                  <a:pt x="14611" y="11717"/>
                  <a:pt x="14583" y="11727"/>
                  <a:pt x="14564" y="11727"/>
                </a:cubicBezTo>
                <a:cubicBezTo>
                  <a:pt x="14554" y="11717"/>
                  <a:pt x="14536" y="11717"/>
                  <a:pt x="14526" y="11717"/>
                </a:cubicBezTo>
                <a:lnTo>
                  <a:pt x="13779" y="11670"/>
                </a:lnTo>
                <a:cubicBezTo>
                  <a:pt x="13164" y="11613"/>
                  <a:pt x="12559" y="11821"/>
                  <a:pt x="12124" y="12266"/>
                </a:cubicBezTo>
                <a:lnTo>
                  <a:pt x="11093" y="13287"/>
                </a:lnTo>
                <a:cubicBezTo>
                  <a:pt x="10989" y="13391"/>
                  <a:pt x="10895" y="13505"/>
                  <a:pt x="10800" y="13628"/>
                </a:cubicBezTo>
                <a:cubicBezTo>
                  <a:pt x="10715" y="13505"/>
                  <a:pt x="10611" y="13391"/>
                  <a:pt x="10507" y="13287"/>
                </a:cubicBezTo>
                <a:lnTo>
                  <a:pt x="9485" y="12266"/>
                </a:lnTo>
                <a:cubicBezTo>
                  <a:pt x="9041" y="11821"/>
                  <a:pt x="8436" y="11613"/>
                  <a:pt x="7821" y="11670"/>
                </a:cubicBezTo>
                <a:lnTo>
                  <a:pt x="7074" y="11717"/>
                </a:lnTo>
                <a:cubicBezTo>
                  <a:pt x="7064" y="11717"/>
                  <a:pt x="7055" y="11717"/>
                  <a:pt x="7036" y="11727"/>
                </a:cubicBezTo>
                <a:cubicBezTo>
                  <a:pt x="7017" y="11727"/>
                  <a:pt x="6998" y="11717"/>
                  <a:pt x="6979" y="11698"/>
                </a:cubicBezTo>
                <a:lnTo>
                  <a:pt x="5324" y="10043"/>
                </a:lnTo>
                <a:cubicBezTo>
                  <a:pt x="4965" y="9694"/>
                  <a:pt x="4502" y="9495"/>
                  <a:pt x="4000" y="9495"/>
                </a:cubicBezTo>
                <a:cubicBezTo>
                  <a:pt x="3963" y="9495"/>
                  <a:pt x="3915" y="9495"/>
                  <a:pt x="3877" y="9495"/>
                </a:cubicBezTo>
                <a:lnTo>
                  <a:pt x="3877" y="6421"/>
                </a:lnTo>
                <a:cubicBezTo>
                  <a:pt x="3877" y="5873"/>
                  <a:pt x="3641" y="5343"/>
                  <a:pt x="3225" y="4974"/>
                </a:cubicBezTo>
                <a:cubicBezTo>
                  <a:pt x="2809" y="4606"/>
                  <a:pt x="2251" y="4435"/>
                  <a:pt x="1702" y="4511"/>
                </a:cubicBezTo>
                <a:cubicBezTo>
                  <a:pt x="747" y="4634"/>
                  <a:pt x="19" y="5457"/>
                  <a:pt x="19" y="6421"/>
                </a:cubicBezTo>
                <a:lnTo>
                  <a:pt x="0" y="13391"/>
                </a:lnTo>
                <a:cubicBezTo>
                  <a:pt x="0" y="14119"/>
                  <a:pt x="293" y="14829"/>
                  <a:pt x="813" y="15349"/>
                </a:cubicBezTo>
                <a:lnTo>
                  <a:pt x="4851" y="19387"/>
                </a:lnTo>
                <a:lnTo>
                  <a:pt x="4851" y="20541"/>
                </a:lnTo>
                <a:cubicBezTo>
                  <a:pt x="4851" y="21127"/>
                  <a:pt x="5324" y="21600"/>
                  <a:pt x="5911" y="21600"/>
                </a:cubicBezTo>
                <a:lnTo>
                  <a:pt x="10384" y="21600"/>
                </a:lnTo>
                <a:cubicBezTo>
                  <a:pt x="10526" y="21600"/>
                  <a:pt x="10668" y="21562"/>
                  <a:pt x="10800" y="21505"/>
                </a:cubicBezTo>
                <a:cubicBezTo>
                  <a:pt x="10932" y="21562"/>
                  <a:pt x="11074" y="21600"/>
                  <a:pt x="11226" y="21600"/>
                </a:cubicBezTo>
                <a:lnTo>
                  <a:pt x="15689" y="21600"/>
                </a:lnTo>
                <a:cubicBezTo>
                  <a:pt x="16276" y="21600"/>
                  <a:pt x="16749" y="21127"/>
                  <a:pt x="16749" y="20541"/>
                </a:cubicBezTo>
                <a:lnTo>
                  <a:pt x="16749" y="19387"/>
                </a:lnTo>
                <a:lnTo>
                  <a:pt x="20787" y="15349"/>
                </a:lnTo>
                <a:cubicBezTo>
                  <a:pt x="21307" y="14829"/>
                  <a:pt x="21600" y="14119"/>
                  <a:pt x="21600" y="13391"/>
                </a:cubicBezTo>
                <a:lnTo>
                  <a:pt x="21581" y="6421"/>
                </a:lnTo>
                <a:close/>
                <a:moveTo>
                  <a:pt x="19898" y="14450"/>
                </a:moveTo>
                <a:lnTo>
                  <a:pt x="15670" y="18678"/>
                </a:lnTo>
                <a:cubicBezTo>
                  <a:pt x="15547" y="18801"/>
                  <a:pt x="15481" y="18961"/>
                  <a:pt x="15481" y="19132"/>
                </a:cubicBezTo>
                <a:lnTo>
                  <a:pt x="15481" y="20333"/>
                </a:lnTo>
                <a:lnTo>
                  <a:pt x="11434" y="20333"/>
                </a:lnTo>
                <a:lnTo>
                  <a:pt x="11434" y="15529"/>
                </a:lnTo>
                <a:cubicBezTo>
                  <a:pt x="11434" y="15018"/>
                  <a:pt x="11632" y="14545"/>
                  <a:pt x="11992" y="14186"/>
                </a:cubicBezTo>
                <a:lnTo>
                  <a:pt x="13013" y="13155"/>
                </a:lnTo>
                <a:cubicBezTo>
                  <a:pt x="13183" y="12985"/>
                  <a:pt x="13420" y="12909"/>
                  <a:pt x="13656" y="12937"/>
                </a:cubicBezTo>
                <a:cubicBezTo>
                  <a:pt x="13665" y="12937"/>
                  <a:pt x="13684" y="12937"/>
                  <a:pt x="13694" y="12937"/>
                </a:cubicBezTo>
                <a:lnTo>
                  <a:pt x="14441" y="12985"/>
                </a:lnTo>
                <a:cubicBezTo>
                  <a:pt x="14838" y="13022"/>
                  <a:pt x="15235" y="12881"/>
                  <a:pt x="15519" y="12597"/>
                </a:cubicBezTo>
                <a:lnTo>
                  <a:pt x="17174" y="10932"/>
                </a:lnTo>
                <a:cubicBezTo>
                  <a:pt x="17411" y="10705"/>
                  <a:pt x="17798" y="10705"/>
                  <a:pt x="18035" y="10932"/>
                </a:cubicBezTo>
                <a:cubicBezTo>
                  <a:pt x="18271" y="11169"/>
                  <a:pt x="18271" y="11557"/>
                  <a:pt x="18035" y="11793"/>
                </a:cubicBezTo>
                <a:lnTo>
                  <a:pt x="15670" y="14157"/>
                </a:lnTo>
                <a:cubicBezTo>
                  <a:pt x="15425" y="14403"/>
                  <a:pt x="15425" y="14800"/>
                  <a:pt x="15670" y="15046"/>
                </a:cubicBezTo>
                <a:cubicBezTo>
                  <a:pt x="15916" y="15302"/>
                  <a:pt x="16313" y="15302"/>
                  <a:pt x="16559" y="15046"/>
                </a:cubicBezTo>
                <a:lnTo>
                  <a:pt x="18924" y="12691"/>
                </a:lnTo>
                <a:cubicBezTo>
                  <a:pt x="19283" y="12332"/>
                  <a:pt x="19472" y="11869"/>
                  <a:pt x="19472" y="11367"/>
                </a:cubicBezTo>
                <a:cubicBezTo>
                  <a:pt x="19472" y="10895"/>
                  <a:pt x="19302" y="10450"/>
                  <a:pt x="18990" y="10110"/>
                </a:cubicBezTo>
                <a:lnTo>
                  <a:pt x="18990" y="6421"/>
                </a:lnTo>
                <a:cubicBezTo>
                  <a:pt x="18990" y="6232"/>
                  <a:pt x="19065" y="6053"/>
                  <a:pt x="19217" y="5930"/>
                </a:cubicBezTo>
                <a:cubicBezTo>
                  <a:pt x="19359" y="5797"/>
                  <a:pt x="19548" y="5740"/>
                  <a:pt x="19737" y="5769"/>
                </a:cubicBezTo>
                <a:cubicBezTo>
                  <a:pt x="20068" y="5807"/>
                  <a:pt x="20314" y="6090"/>
                  <a:pt x="20314" y="6421"/>
                </a:cubicBezTo>
                <a:lnTo>
                  <a:pt x="20333" y="13391"/>
                </a:lnTo>
                <a:cubicBezTo>
                  <a:pt x="20333" y="13788"/>
                  <a:pt x="20172" y="14176"/>
                  <a:pt x="19898" y="14450"/>
                </a:cubicBezTo>
                <a:close/>
                <a:moveTo>
                  <a:pt x="1702" y="14450"/>
                </a:moveTo>
                <a:cubicBezTo>
                  <a:pt x="1428" y="14176"/>
                  <a:pt x="1267" y="13788"/>
                  <a:pt x="1267" y="13391"/>
                </a:cubicBezTo>
                <a:lnTo>
                  <a:pt x="1286" y="6421"/>
                </a:lnTo>
                <a:cubicBezTo>
                  <a:pt x="1286" y="6090"/>
                  <a:pt x="1532" y="5807"/>
                  <a:pt x="1863" y="5769"/>
                </a:cubicBezTo>
                <a:cubicBezTo>
                  <a:pt x="2052" y="5740"/>
                  <a:pt x="2241" y="5797"/>
                  <a:pt x="2383" y="5930"/>
                </a:cubicBezTo>
                <a:cubicBezTo>
                  <a:pt x="2535" y="6053"/>
                  <a:pt x="2610" y="6232"/>
                  <a:pt x="2610" y="6421"/>
                </a:cubicBezTo>
                <a:lnTo>
                  <a:pt x="2610" y="10110"/>
                </a:lnTo>
                <a:cubicBezTo>
                  <a:pt x="2298" y="10450"/>
                  <a:pt x="2128" y="10895"/>
                  <a:pt x="2128" y="11367"/>
                </a:cubicBezTo>
                <a:cubicBezTo>
                  <a:pt x="2128" y="11859"/>
                  <a:pt x="2326" y="12332"/>
                  <a:pt x="2676" y="12691"/>
                </a:cubicBezTo>
                <a:lnTo>
                  <a:pt x="5041" y="15046"/>
                </a:lnTo>
                <a:cubicBezTo>
                  <a:pt x="5287" y="15302"/>
                  <a:pt x="5684" y="15302"/>
                  <a:pt x="5930" y="15046"/>
                </a:cubicBezTo>
                <a:cubicBezTo>
                  <a:pt x="6185" y="14800"/>
                  <a:pt x="6185" y="14403"/>
                  <a:pt x="5930" y="14157"/>
                </a:cubicBezTo>
                <a:lnTo>
                  <a:pt x="3575" y="11793"/>
                </a:lnTo>
                <a:cubicBezTo>
                  <a:pt x="3338" y="11557"/>
                  <a:pt x="3338" y="11169"/>
                  <a:pt x="3575" y="10932"/>
                </a:cubicBezTo>
                <a:cubicBezTo>
                  <a:pt x="3811" y="10705"/>
                  <a:pt x="4189" y="10705"/>
                  <a:pt x="4426" y="10932"/>
                </a:cubicBezTo>
                <a:lnTo>
                  <a:pt x="6081" y="12597"/>
                </a:lnTo>
                <a:cubicBezTo>
                  <a:pt x="6374" y="12881"/>
                  <a:pt x="6762" y="13022"/>
                  <a:pt x="7168" y="12985"/>
                </a:cubicBezTo>
                <a:lnTo>
                  <a:pt x="7906" y="12937"/>
                </a:lnTo>
                <a:cubicBezTo>
                  <a:pt x="7925" y="12937"/>
                  <a:pt x="7935" y="12937"/>
                  <a:pt x="7944" y="12937"/>
                </a:cubicBezTo>
                <a:cubicBezTo>
                  <a:pt x="8180" y="12909"/>
                  <a:pt x="8417" y="12985"/>
                  <a:pt x="8587" y="13155"/>
                </a:cubicBezTo>
                <a:lnTo>
                  <a:pt x="9608" y="14186"/>
                </a:lnTo>
                <a:cubicBezTo>
                  <a:pt x="9968" y="14545"/>
                  <a:pt x="10166" y="15018"/>
                  <a:pt x="10166" y="15529"/>
                </a:cubicBezTo>
                <a:lnTo>
                  <a:pt x="10166" y="20333"/>
                </a:lnTo>
                <a:lnTo>
                  <a:pt x="6119" y="20333"/>
                </a:lnTo>
                <a:lnTo>
                  <a:pt x="6119" y="19132"/>
                </a:lnTo>
                <a:cubicBezTo>
                  <a:pt x="6119" y="18961"/>
                  <a:pt x="6053" y="18801"/>
                  <a:pt x="5930" y="18678"/>
                </a:cubicBezTo>
                <a:lnTo>
                  <a:pt x="1702" y="14450"/>
                </a:lnTo>
                <a:close/>
                <a:moveTo>
                  <a:pt x="7471" y="9363"/>
                </a:moveTo>
                <a:lnTo>
                  <a:pt x="14138" y="9363"/>
                </a:lnTo>
                <a:cubicBezTo>
                  <a:pt x="14498" y="9363"/>
                  <a:pt x="14829" y="9202"/>
                  <a:pt x="15056" y="8918"/>
                </a:cubicBezTo>
                <a:cubicBezTo>
                  <a:pt x="15283" y="8634"/>
                  <a:pt x="15358" y="8265"/>
                  <a:pt x="15264" y="7916"/>
                </a:cubicBezTo>
                <a:lnTo>
                  <a:pt x="14772" y="5920"/>
                </a:lnTo>
                <a:cubicBezTo>
                  <a:pt x="14536" y="4956"/>
                  <a:pt x="13817" y="4227"/>
                  <a:pt x="12918" y="3944"/>
                </a:cubicBezTo>
                <a:cubicBezTo>
                  <a:pt x="13183" y="3537"/>
                  <a:pt x="13335" y="3055"/>
                  <a:pt x="13335" y="2544"/>
                </a:cubicBezTo>
                <a:cubicBezTo>
                  <a:pt x="13335" y="1144"/>
                  <a:pt x="12200" y="0"/>
                  <a:pt x="10800" y="0"/>
                </a:cubicBezTo>
                <a:cubicBezTo>
                  <a:pt x="9400" y="0"/>
                  <a:pt x="8265" y="1144"/>
                  <a:pt x="8265" y="2544"/>
                </a:cubicBezTo>
                <a:cubicBezTo>
                  <a:pt x="8265" y="3055"/>
                  <a:pt x="8417" y="3537"/>
                  <a:pt x="8691" y="3944"/>
                </a:cubicBezTo>
                <a:cubicBezTo>
                  <a:pt x="7783" y="4227"/>
                  <a:pt x="7074" y="4956"/>
                  <a:pt x="6828" y="5920"/>
                </a:cubicBezTo>
                <a:lnTo>
                  <a:pt x="6336" y="7916"/>
                </a:lnTo>
                <a:cubicBezTo>
                  <a:pt x="6242" y="8265"/>
                  <a:pt x="6327" y="8634"/>
                  <a:pt x="6544" y="8918"/>
                </a:cubicBezTo>
                <a:cubicBezTo>
                  <a:pt x="6771" y="9202"/>
                  <a:pt x="7102" y="9363"/>
                  <a:pt x="7471" y="9363"/>
                </a:cubicBezTo>
                <a:close/>
                <a:moveTo>
                  <a:pt x="10800" y="1267"/>
                </a:moveTo>
                <a:cubicBezTo>
                  <a:pt x="11500" y="1267"/>
                  <a:pt x="12077" y="1835"/>
                  <a:pt x="12077" y="2544"/>
                </a:cubicBezTo>
                <a:cubicBezTo>
                  <a:pt x="12077" y="3244"/>
                  <a:pt x="11500" y="3811"/>
                  <a:pt x="10800" y="3811"/>
                </a:cubicBezTo>
                <a:cubicBezTo>
                  <a:pt x="10100" y="3811"/>
                  <a:pt x="9533" y="3244"/>
                  <a:pt x="9533" y="2544"/>
                </a:cubicBezTo>
                <a:cubicBezTo>
                  <a:pt x="9533" y="1835"/>
                  <a:pt x="10100" y="1267"/>
                  <a:pt x="10800" y="1267"/>
                </a:cubicBezTo>
                <a:close/>
                <a:moveTo>
                  <a:pt x="8057" y="6223"/>
                </a:moveTo>
                <a:cubicBezTo>
                  <a:pt x="8228" y="5551"/>
                  <a:pt x="8833" y="5078"/>
                  <a:pt x="9523" y="5078"/>
                </a:cubicBezTo>
                <a:lnTo>
                  <a:pt x="12077" y="5078"/>
                </a:lnTo>
                <a:cubicBezTo>
                  <a:pt x="12767" y="5078"/>
                  <a:pt x="13372" y="5551"/>
                  <a:pt x="13543" y="6223"/>
                </a:cubicBezTo>
                <a:lnTo>
                  <a:pt x="14006" y="8095"/>
                </a:lnTo>
                <a:lnTo>
                  <a:pt x="7594" y="8095"/>
                </a:lnTo>
                <a:lnTo>
                  <a:pt x="8057" y="6223"/>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21" name="Google Shape;6621;p45"/>
          <p:cNvSpPr/>
          <p:nvPr/>
        </p:nvSpPr>
        <p:spPr>
          <a:xfrm>
            <a:off x="7424033" y="5479574"/>
            <a:ext cx="1184574" cy="760614"/>
          </a:xfrm>
          <a:custGeom>
            <a:rect b="b" l="l" r="r" t="t"/>
            <a:pathLst>
              <a:path extrusionOk="0" h="21600" w="21428">
                <a:moveTo>
                  <a:pt x="19546" y="6910"/>
                </a:moveTo>
                <a:cubicBezTo>
                  <a:pt x="19198" y="6910"/>
                  <a:pt x="18917" y="7352"/>
                  <a:pt x="18917" y="7897"/>
                </a:cubicBezTo>
                <a:lnTo>
                  <a:pt x="18917" y="10756"/>
                </a:lnTo>
                <a:cubicBezTo>
                  <a:pt x="18917" y="12391"/>
                  <a:pt x="19761" y="13717"/>
                  <a:pt x="20793" y="13717"/>
                </a:cubicBezTo>
                <a:cubicBezTo>
                  <a:pt x="21141" y="13717"/>
                  <a:pt x="21422" y="13275"/>
                  <a:pt x="21422" y="12730"/>
                </a:cubicBezTo>
                <a:cubicBezTo>
                  <a:pt x="21422" y="12185"/>
                  <a:pt x="21141" y="11743"/>
                  <a:pt x="20793" y="11743"/>
                </a:cubicBezTo>
                <a:cubicBezTo>
                  <a:pt x="20456" y="11743"/>
                  <a:pt x="20174" y="11301"/>
                  <a:pt x="20174" y="10756"/>
                </a:cubicBezTo>
                <a:lnTo>
                  <a:pt x="20174" y="7897"/>
                </a:lnTo>
                <a:cubicBezTo>
                  <a:pt x="20174" y="7352"/>
                  <a:pt x="19893" y="6910"/>
                  <a:pt x="19546" y="6910"/>
                </a:cubicBezTo>
                <a:close/>
                <a:moveTo>
                  <a:pt x="20531" y="19302"/>
                </a:moveTo>
                <a:cubicBezTo>
                  <a:pt x="20277" y="19493"/>
                  <a:pt x="19996" y="19596"/>
                  <a:pt x="19714" y="19596"/>
                </a:cubicBezTo>
                <a:lnTo>
                  <a:pt x="17575" y="19611"/>
                </a:lnTo>
                <a:cubicBezTo>
                  <a:pt x="17641" y="19316"/>
                  <a:pt x="17678" y="18992"/>
                  <a:pt x="17678" y="18653"/>
                </a:cubicBezTo>
                <a:cubicBezTo>
                  <a:pt x="17678" y="17902"/>
                  <a:pt x="17500" y="17209"/>
                  <a:pt x="17200" y="16694"/>
                </a:cubicBezTo>
                <a:cubicBezTo>
                  <a:pt x="17500" y="16163"/>
                  <a:pt x="17678" y="15485"/>
                  <a:pt x="17678" y="14734"/>
                </a:cubicBezTo>
                <a:cubicBezTo>
                  <a:pt x="17678" y="13968"/>
                  <a:pt x="17491" y="13290"/>
                  <a:pt x="17200" y="12760"/>
                </a:cubicBezTo>
                <a:cubicBezTo>
                  <a:pt x="17491" y="12244"/>
                  <a:pt x="17678" y="11551"/>
                  <a:pt x="17678" y="10800"/>
                </a:cubicBezTo>
                <a:cubicBezTo>
                  <a:pt x="17678" y="10196"/>
                  <a:pt x="17556" y="9621"/>
                  <a:pt x="17359" y="9150"/>
                </a:cubicBezTo>
                <a:cubicBezTo>
                  <a:pt x="17556" y="8693"/>
                  <a:pt x="17678" y="8118"/>
                  <a:pt x="17678" y="7514"/>
                </a:cubicBezTo>
                <a:lnTo>
                  <a:pt x="17678" y="4936"/>
                </a:lnTo>
                <a:cubicBezTo>
                  <a:pt x="17678" y="4803"/>
                  <a:pt x="17660" y="4685"/>
                  <a:pt x="17631" y="4568"/>
                </a:cubicBezTo>
                <a:cubicBezTo>
                  <a:pt x="17538" y="4199"/>
                  <a:pt x="17312" y="3949"/>
                  <a:pt x="17050" y="3949"/>
                </a:cubicBezTo>
                <a:cubicBezTo>
                  <a:pt x="16702" y="3949"/>
                  <a:pt x="16421" y="4391"/>
                  <a:pt x="16421" y="4936"/>
                </a:cubicBezTo>
                <a:lnTo>
                  <a:pt x="16421" y="7514"/>
                </a:lnTo>
                <a:cubicBezTo>
                  <a:pt x="16421" y="8045"/>
                  <a:pt x="16149" y="8472"/>
                  <a:pt x="15811" y="8472"/>
                </a:cubicBezTo>
                <a:cubicBezTo>
                  <a:pt x="15483" y="8472"/>
                  <a:pt x="15211" y="8045"/>
                  <a:pt x="15211" y="7514"/>
                </a:cubicBezTo>
                <a:lnTo>
                  <a:pt x="15211" y="3610"/>
                </a:lnTo>
                <a:cubicBezTo>
                  <a:pt x="15211" y="3183"/>
                  <a:pt x="15314" y="2770"/>
                  <a:pt x="15520" y="2446"/>
                </a:cubicBezTo>
                <a:cubicBezTo>
                  <a:pt x="15717" y="2136"/>
                  <a:pt x="15980" y="1974"/>
                  <a:pt x="16252" y="1974"/>
                </a:cubicBezTo>
                <a:lnTo>
                  <a:pt x="19161" y="1974"/>
                </a:lnTo>
                <a:cubicBezTo>
                  <a:pt x="19470" y="1974"/>
                  <a:pt x="19771" y="2181"/>
                  <a:pt x="19968" y="2564"/>
                </a:cubicBezTo>
                <a:lnTo>
                  <a:pt x="20315" y="3227"/>
                </a:lnTo>
                <a:cubicBezTo>
                  <a:pt x="20540" y="3654"/>
                  <a:pt x="20934" y="3698"/>
                  <a:pt x="21197" y="3359"/>
                </a:cubicBezTo>
                <a:cubicBezTo>
                  <a:pt x="21469" y="3006"/>
                  <a:pt x="21507" y="2387"/>
                  <a:pt x="21281" y="1974"/>
                </a:cubicBezTo>
                <a:lnTo>
                  <a:pt x="20934" y="1311"/>
                </a:lnTo>
                <a:cubicBezTo>
                  <a:pt x="20493" y="471"/>
                  <a:pt x="19846" y="0"/>
                  <a:pt x="19161" y="0"/>
                </a:cubicBezTo>
                <a:lnTo>
                  <a:pt x="16252" y="0"/>
                </a:lnTo>
                <a:cubicBezTo>
                  <a:pt x="15642" y="0"/>
                  <a:pt x="15060" y="383"/>
                  <a:pt x="14629" y="1061"/>
                </a:cubicBezTo>
                <a:cubicBezTo>
                  <a:pt x="14197" y="1739"/>
                  <a:pt x="13953" y="2652"/>
                  <a:pt x="13953" y="3610"/>
                </a:cubicBezTo>
                <a:lnTo>
                  <a:pt x="13953" y="3934"/>
                </a:lnTo>
                <a:lnTo>
                  <a:pt x="11964" y="3934"/>
                </a:lnTo>
                <a:cubicBezTo>
                  <a:pt x="11485" y="3934"/>
                  <a:pt x="11044" y="4214"/>
                  <a:pt x="10716" y="4685"/>
                </a:cubicBezTo>
                <a:cubicBezTo>
                  <a:pt x="10378" y="4214"/>
                  <a:pt x="9947" y="3934"/>
                  <a:pt x="9468" y="3934"/>
                </a:cubicBezTo>
                <a:lnTo>
                  <a:pt x="7469" y="3934"/>
                </a:lnTo>
                <a:lnTo>
                  <a:pt x="7469" y="3610"/>
                </a:lnTo>
                <a:cubicBezTo>
                  <a:pt x="7469" y="2652"/>
                  <a:pt x="7235" y="1739"/>
                  <a:pt x="6803" y="1061"/>
                </a:cubicBezTo>
                <a:cubicBezTo>
                  <a:pt x="6362" y="383"/>
                  <a:pt x="5790" y="0"/>
                  <a:pt x="5171" y="0"/>
                </a:cubicBezTo>
                <a:lnTo>
                  <a:pt x="2262" y="0"/>
                </a:lnTo>
                <a:cubicBezTo>
                  <a:pt x="1577" y="0"/>
                  <a:pt x="929" y="471"/>
                  <a:pt x="498" y="1311"/>
                </a:cubicBezTo>
                <a:lnTo>
                  <a:pt x="141" y="1974"/>
                </a:lnTo>
                <a:cubicBezTo>
                  <a:pt x="-75" y="2387"/>
                  <a:pt x="-37" y="3006"/>
                  <a:pt x="226" y="3359"/>
                </a:cubicBezTo>
                <a:cubicBezTo>
                  <a:pt x="498" y="3698"/>
                  <a:pt x="892" y="3654"/>
                  <a:pt x="1108" y="3227"/>
                </a:cubicBezTo>
                <a:lnTo>
                  <a:pt x="1464" y="2564"/>
                </a:lnTo>
                <a:cubicBezTo>
                  <a:pt x="1661" y="2181"/>
                  <a:pt x="1952" y="1974"/>
                  <a:pt x="2262" y="1974"/>
                </a:cubicBezTo>
                <a:lnTo>
                  <a:pt x="5171" y="1974"/>
                </a:lnTo>
                <a:cubicBezTo>
                  <a:pt x="5452" y="1974"/>
                  <a:pt x="5715" y="2136"/>
                  <a:pt x="5912" y="2446"/>
                </a:cubicBezTo>
                <a:cubicBezTo>
                  <a:pt x="6109" y="2770"/>
                  <a:pt x="6221" y="3183"/>
                  <a:pt x="6221" y="3610"/>
                </a:cubicBezTo>
                <a:lnTo>
                  <a:pt x="6212" y="7514"/>
                </a:lnTo>
                <a:cubicBezTo>
                  <a:pt x="6212" y="8045"/>
                  <a:pt x="5949" y="8472"/>
                  <a:pt x="5612" y="8472"/>
                </a:cubicBezTo>
                <a:cubicBezTo>
                  <a:pt x="5274" y="8472"/>
                  <a:pt x="5002" y="8045"/>
                  <a:pt x="5002" y="7514"/>
                </a:cubicBezTo>
                <a:lnTo>
                  <a:pt x="5002" y="4936"/>
                </a:lnTo>
                <a:cubicBezTo>
                  <a:pt x="5002" y="4391"/>
                  <a:pt x="4730" y="3949"/>
                  <a:pt x="4382" y="3949"/>
                </a:cubicBezTo>
                <a:cubicBezTo>
                  <a:pt x="4110" y="3949"/>
                  <a:pt x="3885" y="4199"/>
                  <a:pt x="3791" y="4568"/>
                </a:cubicBezTo>
                <a:cubicBezTo>
                  <a:pt x="3763" y="4685"/>
                  <a:pt x="3754" y="4803"/>
                  <a:pt x="3754" y="4936"/>
                </a:cubicBezTo>
                <a:lnTo>
                  <a:pt x="3754" y="7514"/>
                </a:lnTo>
                <a:cubicBezTo>
                  <a:pt x="3754" y="8118"/>
                  <a:pt x="3866" y="8693"/>
                  <a:pt x="4073" y="9150"/>
                </a:cubicBezTo>
                <a:cubicBezTo>
                  <a:pt x="3866" y="9621"/>
                  <a:pt x="3754" y="10196"/>
                  <a:pt x="3754" y="10800"/>
                </a:cubicBezTo>
                <a:cubicBezTo>
                  <a:pt x="3754" y="11551"/>
                  <a:pt x="3932" y="12244"/>
                  <a:pt x="4232" y="12760"/>
                </a:cubicBezTo>
                <a:cubicBezTo>
                  <a:pt x="3932" y="13290"/>
                  <a:pt x="3754" y="13968"/>
                  <a:pt x="3754" y="14734"/>
                </a:cubicBezTo>
                <a:cubicBezTo>
                  <a:pt x="3754" y="15485"/>
                  <a:pt x="3932" y="16163"/>
                  <a:pt x="4232" y="16694"/>
                </a:cubicBezTo>
                <a:cubicBezTo>
                  <a:pt x="3932" y="17209"/>
                  <a:pt x="3754" y="17902"/>
                  <a:pt x="3754" y="18653"/>
                </a:cubicBezTo>
                <a:cubicBezTo>
                  <a:pt x="3754" y="18992"/>
                  <a:pt x="3791" y="19316"/>
                  <a:pt x="3857" y="19611"/>
                </a:cubicBezTo>
                <a:lnTo>
                  <a:pt x="1708" y="19596"/>
                </a:lnTo>
                <a:cubicBezTo>
                  <a:pt x="1436" y="19596"/>
                  <a:pt x="1155" y="19493"/>
                  <a:pt x="901" y="19302"/>
                </a:cubicBezTo>
                <a:cubicBezTo>
                  <a:pt x="592" y="19066"/>
                  <a:pt x="216" y="19272"/>
                  <a:pt x="66" y="19758"/>
                </a:cubicBezTo>
                <a:cubicBezTo>
                  <a:pt x="-84" y="20259"/>
                  <a:pt x="47" y="20849"/>
                  <a:pt x="357" y="21084"/>
                </a:cubicBezTo>
                <a:cubicBezTo>
                  <a:pt x="779" y="21394"/>
                  <a:pt x="1239" y="21571"/>
                  <a:pt x="1708" y="21571"/>
                </a:cubicBezTo>
                <a:lnTo>
                  <a:pt x="9468" y="21600"/>
                </a:lnTo>
                <a:cubicBezTo>
                  <a:pt x="9947" y="21600"/>
                  <a:pt x="10378" y="21305"/>
                  <a:pt x="10716" y="20849"/>
                </a:cubicBezTo>
                <a:cubicBezTo>
                  <a:pt x="11044" y="21305"/>
                  <a:pt x="11485" y="21600"/>
                  <a:pt x="11964" y="21600"/>
                </a:cubicBezTo>
                <a:lnTo>
                  <a:pt x="19724" y="21571"/>
                </a:lnTo>
                <a:cubicBezTo>
                  <a:pt x="20184" y="21571"/>
                  <a:pt x="20653" y="21394"/>
                  <a:pt x="21066" y="21084"/>
                </a:cubicBezTo>
                <a:cubicBezTo>
                  <a:pt x="21385" y="20849"/>
                  <a:pt x="21516" y="20259"/>
                  <a:pt x="21366" y="19758"/>
                </a:cubicBezTo>
                <a:cubicBezTo>
                  <a:pt x="21216" y="19272"/>
                  <a:pt x="20840" y="19066"/>
                  <a:pt x="20531" y="19302"/>
                </a:cubicBezTo>
                <a:close/>
                <a:moveTo>
                  <a:pt x="11964" y="19626"/>
                </a:moveTo>
                <a:cubicBezTo>
                  <a:pt x="11617" y="19626"/>
                  <a:pt x="11345" y="19184"/>
                  <a:pt x="11345" y="18653"/>
                </a:cubicBezTo>
                <a:cubicBezTo>
                  <a:pt x="11345" y="18108"/>
                  <a:pt x="11617" y="17681"/>
                  <a:pt x="11964" y="17681"/>
                </a:cubicBezTo>
                <a:lnTo>
                  <a:pt x="15802" y="17681"/>
                </a:lnTo>
                <a:cubicBezTo>
                  <a:pt x="16139" y="17681"/>
                  <a:pt x="16421" y="18108"/>
                  <a:pt x="16421" y="18653"/>
                </a:cubicBezTo>
                <a:cubicBezTo>
                  <a:pt x="16421" y="19184"/>
                  <a:pt x="16139" y="19626"/>
                  <a:pt x="15802" y="19626"/>
                </a:cubicBezTo>
                <a:lnTo>
                  <a:pt x="11964" y="19626"/>
                </a:lnTo>
                <a:close/>
                <a:moveTo>
                  <a:pt x="5630" y="19626"/>
                </a:moveTo>
                <a:cubicBezTo>
                  <a:pt x="5283" y="19626"/>
                  <a:pt x="5002" y="19184"/>
                  <a:pt x="5002" y="18653"/>
                </a:cubicBezTo>
                <a:cubicBezTo>
                  <a:pt x="5002" y="18108"/>
                  <a:pt x="5283" y="17681"/>
                  <a:pt x="5630" y="17681"/>
                </a:cubicBezTo>
                <a:lnTo>
                  <a:pt x="9468" y="17681"/>
                </a:lnTo>
                <a:cubicBezTo>
                  <a:pt x="9806" y="17681"/>
                  <a:pt x="10087" y="18108"/>
                  <a:pt x="10087" y="18638"/>
                </a:cubicBezTo>
                <a:cubicBezTo>
                  <a:pt x="10087" y="18638"/>
                  <a:pt x="10087" y="18653"/>
                  <a:pt x="10087" y="18653"/>
                </a:cubicBezTo>
                <a:cubicBezTo>
                  <a:pt x="10087" y="18653"/>
                  <a:pt x="10087" y="18653"/>
                  <a:pt x="10087" y="18653"/>
                </a:cubicBezTo>
                <a:cubicBezTo>
                  <a:pt x="10087" y="19184"/>
                  <a:pt x="9806" y="19626"/>
                  <a:pt x="9468" y="19626"/>
                </a:cubicBezTo>
                <a:lnTo>
                  <a:pt x="5630" y="19626"/>
                </a:lnTo>
                <a:close/>
                <a:moveTo>
                  <a:pt x="7469" y="5908"/>
                </a:moveTo>
                <a:lnTo>
                  <a:pt x="9468" y="5908"/>
                </a:lnTo>
                <a:cubicBezTo>
                  <a:pt x="9806" y="5908"/>
                  <a:pt x="10087" y="6336"/>
                  <a:pt x="10087" y="6866"/>
                </a:cubicBezTo>
                <a:cubicBezTo>
                  <a:pt x="10087" y="6866"/>
                  <a:pt x="10087" y="6881"/>
                  <a:pt x="10087" y="6881"/>
                </a:cubicBezTo>
                <a:cubicBezTo>
                  <a:pt x="10087" y="6881"/>
                  <a:pt x="10087" y="6881"/>
                  <a:pt x="10087" y="6881"/>
                </a:cubicBezTo>
                <a:cubicBezTo>
                  <a:pt x="10087" y="7426"/>
                  <a:pt x="9806" y="7853"/>
                  <a:pt x="9468" y="7853"/>
                </a:cubicBezTo>
                <a:lnTo>
                  <a:pt x="7460" y="7853"/>
                </a:lnTo>
                <a:cubicBezTo>
                  <a:pt x="7469" y="7750"/>
                  <a:pt x="7469" y="7632"/>
                  <a:pt x="7469" y="7514"/>
                </a:cubicBezTo>
                <a:lnTo>
                  <a:pt x="7469" y="5908"/>
                </a:lnTo>
                <a:close/>
                <a:moveTo>
                  <a:pt x="13953" y="7514"/>
                </a:moveTo>
                <a:cubicBezTo>
                  <a:pt x="13953" y="7632"/>
                  <a:pt x="13963" y="7750"/>
                  <a:pt x="13972" y="7853"/>
                </a:cubicBezTo>
                <a:lnTo>
                  <a:pt x="11964" y="7853"/>
                </a:lnTo>
                <a:cubicBezTo>
                  <a:pt x="11617" y="7853"/>
                  <a:pt x="11345" y="7411"/>
                  <a:pt x="11345" y="6881"/>
                </a:cubicBezTo>
                <a:cubicBezTo>
                  <a:pt x="11345" y="6336"/>
                  <a:pt x="11617" y="5908"/>
                  <a:pt x="11964" y="5908"/>
                </a:cubicBezTo>
                <a:lnTo>
                  <a:pt x="13953" y="5908"/>
                </a:lnTo>
                <a:lnTo>
                  <a:pt x="13953" y="7514"/>
                </a:lnTo>
                <a:close/>
                <a:moveTo>
                  <a:pt x="5002" y="14734"/>
                </a:moveTo>
                <a:cubicBezTo>
                  <a:pt x="5002" y="14189"/>
                  <a:pt x="5283" y="13762"/>
                  <a:pt x="5630" y="13762"/>
                </a:cubicBezTo>
                <a:lnTo>
                  <a:pt x="9468" y="13762"/>
                </a:lnTo>
                <a:cubicBezTo>
                  <a:pt x="9806" y="13762"/>
                  <a:pt x="10087" y="14189"/>
                  <a:pt x="10087" y="14719"/>
                </a:cubicBezTo>
                <a:cubicBezTo>
                  <a:pt x="10087" y="14719"/>
                  <a:pt x="10087" y="14719"/>
                  <a:pt x="10087" y="14734"/>
                </a:cubicBezTo>
                <a:cubicBezTo>
                  <a:pt x="10087" y="14734"/>
                  <a:pt x="10087" y="14734"/>
                  <a:pt x="10087" y="14734"/>
                </a:cubicBezTo>
                <a:cubicBezTo>
                  <a:pt x="10087" y="15264"/>
                  <a:pt x="9806" y="15706"/>
                  <a:pt x="9468" y="15706"/>
                </a:cubicBezTo>
                <a:lnTo>
                  <a:pt x="5630" y="15706"/>
                </a:lnTo>
                <a:cubicBezTo>
                  <a:pt x="5283" y="15706"/>
                  <a:pt x="5002" y="15264"/>
                  <a:pt x="5002" y="14734"/>
                </a:cubicBezTo>
                <a:close/>
                <a:moveTo>
                  <a:pt x="5086" y="10329"/>
                </a:moveTo>
                <a:cubicBezTo>
                  <a:pt x="5255" y="10402"/>
                  <a:pt x="5424" y="10446"/>
                  <a:pt x="5612" y="10446"/>
                </a:cubicBezTo>
                <a:cubicBezTo>
                  <a:pt x="6043" y="10446"/>
                  <a:pt x="6437" y="10211"/>
                  <a:pt x="6756" y="9828"/>
                </a:cubicBezTo>
                <a:lnTo>
                  <a:pt x="9468" y="9828"/>
                </a:lnTo>
                <a:cubicBezTo>
                  <a:pt x="9806" y="9828"/>
                  <a:pt x="10087" y="10255"/>
                  <a:pt x="10087" y="10785"/>
                </a:cubicBezTo>
                <a:cubicBezTo>
                  <a:pt x="10087" y="10800"/>
                  <a:pt x="10087" y="10800"/>
                  <a:pt x="10087" y="10800"/>
                </a:cubicBezTo>
                <a:cubicBezTo>
                  <a:pt x="10087" y="10800"/>
                  <a:pt x="10087" y="10800"/>
                  <a:pt x="10087" y="10800"/>
                </a:cubicBezTo>
                <a:cubicBezTo>
                  <a:pt x="10087" y="11345"/>
                  <a:pt x="9806" y="11772"/>
                  <a:pt x="9468" y="11772"/>
                </a:cubicBezTo>
                <a:lnTo>
                  <a:pt x="5630" y="11772"/>
                </a:lnTo>
                <a:cubicBezTo>
                  <a:pt x="5283" y="11772"/>
                  <a:pt x="5002" y="11330"/>
                  <a:pt x="5002" y="10800"/>
                </a:cubicBezTo>
                <a:cubicBezTo>
                  <a:pt x="5002" y="10623"/>
                  <a:pt x="5039" y="10461"/>
                  <a:pt x="5086" y="10329"/>
                </a:cubicBezTo>
                <a:close/>
                <a:moveTo>
                  <a:pt x="14676" y="9828"/>
                </a:moveTo>
                <a:cubicBezTo>
                  <a:pt x="14985" y="10211"/>
                  <a:pt x="15389" y="10446"/>
                  <a:pt x="15811" y="10446"/>
                </a:cubicBezTo>
                <a:cubicBezTo>
                  <a:pt x="15999" y="10446"/>
                  <a:pt x="16177" y="10402"/>
                  <a:pt x="16346" y="10329"/>
                </a:cubicBezTo>
                <a:cubicBezTo>
                  <a:pt x="16393" y="10461"/>
                  <a:pt x="16421" y="10623"/>
                  <a:pt x="16421" y="10800"/>
                </a:cubicBezTo>
                <a:cubicBezTo>
                  <a:pt x="16421" y="11330"/>
                  <a:pt x="16139" y="11772"/>
                  <a:pt x="15802" y="11772"/>
                </a:cubicBezTo>
                <a:lnTo>
                  <a:pt x="11964" y="11772"/>
                </a:lnTo>
                <a:cubicBezTo>
                  <a:pt x="11617" y="11772"/>
                  <a:pt x="11345" y="11330"/>
                  <a:pt x="11345" y="10800"/>
                </a:cubicBezTo>
                <a:cubicBezTo>
                  <a:pt x="11345" y="10255"/>
                  <a:pt x="11617" y="9828"/>
                  <a:pt x="11964" y="9828"/>
                </a:cubicBezTo>
                <a:lnTo>
                  <a:pt x="14676" y="9828"/>
                </a:lnTo>
                <a:close/>
                <a:moveTo>
                  <a:pt x="15802" y="15706"/>
                </a:moveTo>
                <a:lnTo>
                  <a:pt x="11964" y="15706"/>
                </a:lnTo>
                <a:cubicBezTo>
                  <a:pt x="11617" y="15706"/>
                  <a:pt x="11345" y="15264"/>
                  <a:pt x="11345" y="14734"/>
                </a:cubicBezTo>
                <a:cubicBezTo>
                  <a:pt x="11345" y="14189"/>
                  <a:pt x="11617" y="13762"/>
                  <a:pt x="11964" y="13762"/>
                </a:cubicBezTo>
                <a:lnTo>
                  <a:pt x="15802" y="13762"/>
                </a:lnTo>
                <a:cubicBezTo>
                  <a:pt x="16139" y="13762"/>
                  <a:pt x="16421" y="14189"/>
                  <a:pt x="16421" y="14734"/>
                </a:cubicBezTo>
                <a:cubicBezTo>
                  <a:pt x="16421" y="15264"/>
                  <a:pt x="16139" y="15706"/>
                  <a:pt x="15802" y="15706"/>
                </a:cubicBezTo>
                <a:close/>
                <a:moveTo>
                  <a:pt x="629" y="13717"/>
                </a:moveTo>
                <a:cubicBezTo>
                  <a:pt x="1671" y="13717"/>
                  <a:pt x="2515" y="12391"/>
                  <a:pt x="2515" y="10756"/>
                </a:cubicBezTo>
                <a:lnTo>
                  <a:pt x="2515" y="7897"/>
                </a:lnTo>
                <a:cubicBezTo>
                  <a:pt x="2515" y="7352"/>
                  <a:pt x="2234" y="6910"/>
                  <a:pt x="1886" y="6910"/>
                </a:cubicBezTo>
                <a:cubicBezTo>
                  <a:pt x="1539" y="6910"/>
                  <a:pt x="1258" y="7352"/>
                  <a:pt x="1258" y="7897"/>
                </a:cubicBezTo>
                <a:lnTo>
                  <a:pt x="1258" y="10756"/>
                </a:lnTo>
                <a:cubicBezTo>
                  <a:pt x="1258" y="11301"/>
                  <a:pt x="976" y="11743"/>
                  <a:pt x="629" y="11743"/>
                </a:cubicBezTo>
                <a:cubicBezTo>
                  <a:pt x="282" y="11743"/>
                  <a:pt x="0" y="12185"/>
                  <a:pt x="0" y="12730"/>
                </a:cubicBezTo>
                <a:cubicBezTo>
                  <a:pt x="0" y="13275"/>
                  <a:pt x="282" y="13717"/>
                  <a:pt x="629" y="13717"/>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22" name="Google Shape;6622;p45"/>
          <p:cNvSpPr/>
          <p:nvPr/>
        </p:nvSpPr>
        <p:spPr>
          <a:xfrm>
            <a:off x="5754874" y="5268493"/>
            <a:ext cx="1182406" cy="1181614"/>
          </a:xfrm>
          <a:custGeom>
            <a:rect b="b" l="l" r="r" t="t"/>
            <a:pathLst>
              <a:path extrusionOk="0" h="21522" w="21195">
                <a:moveTo>
                  <a:pt x="5008" y="7226"/>
                </a:moveTo>
                <a:cubicBezTo>
                  <a:pt x="5100" y="7226"/>
                  <a:pt x="5193" y="7207"/>
                  <a:pt x="5277" y="7169"/>
                </a:cubicBezTo>
                <a:lnTo>
                  <a:pt x="15107" y="2504"/>
                </a:lnTo>
                <a:lnTo>
                  <a:pt x="14949" y="2947"/>
                </a:lnTo>
                <a:cubicBezTo>
                  <a:pt x="14828" y="3277"/>
                  <a:pt x="14995" y="3635"/>
                  <a:pt x="15320" y="3758"/>
                </a:cubicBezTo>
                <a:cubicBezTo>
                  <a:pt x="15395" y="3776"/>
                  <a:pt x="15460" y="3795"/>
                  <a:pt x="15534" y="3795"/>
                </a:cubicBezTo>
                <a:cubicBezTo>
                  <a:pt x="15784" y="3795"/>
                  <a:pt x="16026" y="3635"/>
                  <a:pt x="16119" y="3371"/>
                </a:cubicBezTo>
                <a:lnTo>
                  <a:pt x="16778" y="1505"/>
                </a:lnTo>
                <a:cubicBezTo>
                  <a:pt x="16833" y="1354"/>
                  <a:pt x="16824" y="1175"/>
                  <a:pt x="16750" y="1025"/>
                </a:cubicBezTo>
                <a:cubicBezTo>
                  <a:pt x="16685" y="874"/>
                  <a:pt x="16555" y="761"/>
                  <a:pt x="16397" y="704"/>
                </a:cubicBezTo>
                <a:lnTo>
                  <a:pt x="14559" y="35"/>
                </a:lnTo>
                <a:cubicBezTo>
                  <a:pt x="14244" y="-78"/>
                  <a:pt x="13882" y="92"/>
                  <a:pt x="13770" y="421"/>
                </a:cubicBezTo>
                <a:cubicBezTo>
                  <a:pt x="13650" y="742"/>
                  <a:pt x="13817" y="1109"/>
                  <a:pt x="14141" y="1223"/>
                </a:cubicBezTo>
                <a:lnTo>
                  <a:pt x="14559" y="1373"/>
                </a:lnTo>
                <a:lnTo>
                  <a:pt x="4748" y="6029"/>
                </a:lnTo>
                <a:cubicBezTo>
                  <a:pt x="4441" y="6180"/>
                  <a:pt x="4302" y="6547"/>
                  <a:pt x="4451" y="6868"/>
                </a:cubicBezTo>
                <a:cubicBezTo>
                  <a:pt x="4553" y="7094"/>
                  <a:pt x="4776" y="7226"/>
                  <a:pt x="5008" y="7226"/>
                </a:cubicBezTo>
                <a:close/>
                <a:moveTo>
                  <a:pt x="20788" y="10336"/>
                </a:moveTo>
                <a:cubicBezTo>
                  <a:pt x="20435" y="9883"/>
                  <a:pt x="19906" y="9591"/>
                  <a:pt x="19340" y="9553"/>
                </a:cubicBezTo>
                <a:cubicBezTo>
                  <a:pt x="18764" y="9516"/>
                  <a:pt x="18207" y="9732"/>
                  <a:pt x="17808" y="10147"/>
                </a:cubicBezTo>
                <a:lnTo>
                  <a:pt x="17427" y="10524"/>
                </a:lnTo>
                <a:lnTo>
                  <a:pt x="17427" y="6189"/>
                </a:lnTo>
                <a:cubicBezTo>
                  <a:pt x="17427" y="5614"/>
                  <a:pt x="16963" y="5143"/>
                  <a:pt x="16397" y="5143"/>
                </a:cubicBezTo>
                <a:lnTo>
                  <a:pt x="14736" y="5143"/>
                </a:lnTo>
                <a:cubicBezTo>
                  <a:pt x="14169" y="5143"/>
                  <a:pt x="13705" y="5614"/>
                  <a:pt x="13705" y="6189"/>
                </a:cubicBezTo>
                <a:lnTo>
                  <a:pt x="13705" y="11806"/>
                </a:lnTo>
                <a:lnTo>
                  <a:pt x="12461" y="11806"/>
                </a:lnTo>
                <a:lnTo>
                  <a:pt x="12461" y="7876"/>
                </a:lnTo>
                <a:cubicBezTo>
                  <a:pt x="12461" y="7292"/>
                  <a:pt x="11997" y="6820"/>
                  <a:pt x="11431" y="6820"/>
                </a:cubicBezTo>
                <a:lnTo>
                  <a:pt x="9770" y="6820"/>
                </a:lnTo>
                <a:cubicBezTo>
                  <a:pt x="9203" y="6820"/>
                  <a:pt x="8739" y="7292"/>
                  <a:pt x="8739" y="7876"/>
                </a:cubicBezTo>
                <a:lnTo>
                  <a:pt x="8739" y="10609"/>
                </a:lnTo>
                <a:lnTo>
                  <a:pt x="7700" y="10609"/>
                </a:lnTo>
                <a:cubicBezTo>
                  <a:pt x="7635" y="10609"/>
                  <a:pt x="7560" y="10618"/>
                  <a:pt x="7495" y="10618"/>
                </a:cubicBezTo>
                <a:lnTo>
                  <a:pt x="7495" y="9553"/>
                </a:lnTo>
                <a:cubicBezTo>
                  <a:pt x="7495" y="8969"/>
                  <a:pt x="7031" y="8498"/>
                  <a:pt x="6456" y="8498"/>
                </a:cubicBezTo>
                <a:lnTo>
                  <a:pt x="4803" y="8498"/>
                </a:lnTo>
                <a:cubicBezTo>
                  <a:pt x="4228" y="8498"/>
                  <a:pt x="3764" y="8969"/>
                  <a:pt x="3764" y="9553"/>
                </a:cubicBezTo>
                <a:lnTo>
                  <a:pt x="3764" y="13097"/>
                </a:lnTo>
                <a:lnTo>
                  <a:pt x="3615" y="13229"/>
                </a:lnTo>
                <a:cubicBezTo>
                  <a:pt x="3160" y="12776"/>
                  <a:pt x="2446" y="12663"/>
                  <a:pt x="1870" y="13003"/>
                </a:cubicBezTo>
                <a:lnTo>
                  <a:pt x="729" y="13672"/>
                </a:lnTo>
                <a:cubicBezTo>
                  <a:pt x="32" y="14086"/>
                  <a:pt x="-209" y="14982"/>
                  <a:pt x="199" y="15688"/>
                </a:cubicBezTo>
                <a:lnTo>
                  <a:pt x="3096" y="20787"/>
                </a:lnTo>
                <a:cubicBezTo>
                  <a:pt x="3365" y="21258"/>
                  <a:pt x="3847" y="21522"/>
                  <a:pt x="4349" y="21522"/>
                </a:cubicBezTo>
                <a:cubicBezTo>
                  <a:pt x="4599" y="21522"/>
                  <a:pt x="4850" y="21456"/>
                  <a:pt x="5073" y="21324"/>
                </a:cubicBezTo>
                <a:lnTo>
                  <a:pt x="6224" y="20646"/>
                </a:lnTo>
                <a:cubicBezTo>
                  <a:pt x="6753" y="20335"/>
                  <a:pt x="7022" y="19722"/>
                  <a:pt x="6929" y="19138"/>
                </a:cubicBezTo>
                <a:lnTo>
                  <a:pt x="13408" y="19138"/>
                </a:lnTo>
                <a:cubicBezTo>
                  <a:pt x="14160" y="19138"/>
                  <a:pt x="14903" y="18827"/>
                  <a:pt x="15432" y="18280"/>
                </a:cubicBezTo>
                <a:lnTo>
                  <a:pt x="20621" y="12993"/>
                </a:lnTo>
                <a:cubicBezTo>
                  <a:pt x="21317" y="12277"/>
                  <a:pt x="21391" y="11137"/>
                  <a:pt x="20788" y="10336"/>
                </a:cubicBezTo>
                <a:close/>
                <a:moveTo>
                  <a:pt x="19739" y="12107"/>
                </a:moveTo>
                <a:lnTo>
                  <a:pt x="14550" y="17394"/>
                </a:lnTo>
                <a:cubicBezTo>
                  <a:pt x="14253" y="17696"/>
                  <a:pt x="13835" y="17875"/>
                  <a:pt x="13408" y="17875"/>
                </a:cubicBezTo>
                <a:lnTo>
                  <a:pt x="6316" y="17875"/>
                </a:lnTo>
                <a:lnTo>
                  <a:pt x="4432" y="14558"/>
                </a:lnTo>
                <a:lnTo>
                  <a:pt x="4284" y="14303"/>
                </a:lnTo>
                <a:lnTo>
                  <a:pt x="6660" y="12258"/>
                </a:lnTo>
                <a:cubicBezTo>
                  <a:pt x="6948" y="12013"/>
                  <a:pt x="7319" y="11872"/>
                  <a:pt x="7700" y="11872"/>
                </a:cubicBezTo>
                <a:lnTo>
                  <a:pt x="9519" y="11872"/>
                </a:lnTo>
                <a:cubicBezTo>
                  <a:pt x="9788" y="11872"/>
                  <a:pt x="10029" y="11994"/>
                  <a:pt x="10197" y="12202"/>
                </a:cubicBezTo>
                <a:lnTo>
                  <a:pt x="10456" y="12541"/>
                </a:lnTo>
                <a:cubicBezTo>
                  <a:pt x="10716" y="12871"/>
                  <a:pt x="11106" y="13059"/>
                  <a:pt x="11533" y="13059"/>
                </a:cubicBezTo>
                <a:lnTo>
                  <a:pt x="14002" y="13059"/>
                </a:lnTo>
                <a:cubicBezTo>
                  <a:pt x="14374" y="13059"/>
                  <a:pt x="14680" y="13380"/>
                  <a:pt x="14680" y="13757"/>
                </a:cubicBezTo>
                <a:cubicBezTo>
                  <a:pt x="14680" y="14143"/>
                  <a:pt x="14374" y="14454"/>
                  <a:pt x="14002" y="14454"/>
                </a:cubicBezTo>
                <a:lnTo>
                  <a:pt x="9305" y="14454"/>
                </a:lnTo>
                <a:cubicBezTo>
                  <a:pt x="8981" y="14454"/>
                  <a:pt x="8721" y="14699"/>
                  <a:pt x="8683" y="15010"/>
                </a:cubicBezTo>
                <a:cubicBezTo>
                  <a:pt x="8683" y="15038"/>
                  <a:pt x="8683" y="15057"/>
                  <a:pt x="8683" y="15085"/>
                </a:cubicBezTo>
                <a:cubicBezTo>
                  <a:pt x="8683" y="15434"/>
                  <a:pt x="8962" y="15707"/>
                  <a:pt x="9305" y="15707"/>
                </a:cubicBezTo>
                <a:lnTo>
                  <a:pt x="14002" y="15707"/>
                </a:lnTo>
                <a:cubicBezTo>
                  <a:pt x="15033" y="15707"/>
                  <a:pt x="15887" y="14878"/>
                  <a:pt x="15924" y="13832"/>
                </a:cubicBezTo>
                <a:lnTo>
                  <a:pt x="18681" y="11033"/>
                </a:lnTo>
                <a:cubicBezTo>
                  <a:pt x="18838" y="10882"/>
                  <a:pt x="19043" y="10797"/>
                  <a:pt x="19256" y="10816"/>
                </a:cubicBezTo>
                <a:cubicBezTo>
                  <a:pt x="19479" y="10826"/>
                  <a:pt x="19664" y="10929"/>
                  <a:pt x="19804" y="11108"/>
                </a:cubicBezTo>
                <a:cubicBezTo>
                  <a:pt x="20026" y="11410"/>
                  <a:pt x="19999" y="11834"/>
                  <a:pt x="19739" y="12107"/>
                </a:cubicBezTo>
                <a:close/>
                <a:moveTo>
                  <a:pt x="5602" y="19552"/>
                </a:moveTo>
                <a:lnTo>
                  <a:pt x="4451" y="20231"/>
                </a:lnTo>
                <a:cubicBezTo>
                  <a:pt x="4349" y="20287"/>
                  <a:pt x="4228" y="20250"/>
                  <a:pt x="4172" y="20156"/>
                </a:cubicBezTo>
                <a:lnTo>
                  <a:pt x="1267" y="15057"/>
                </a:lnTo>
                <a:cubicBezTo>
                  <a:pt x="1211" y="14953"/>
                  <a:pt x="1248" y="14831"/>
                  <a:pt x="1350" y="14765"/>
                </a:cubicBezTo>
                <a:lnTo>
                  <a:pt x="2492" y="14096"/>
                </a:lnTo>
                <a:cubicBezTo>
                  <a:pt x="2529" y="14077"/>
                  <a:pt x="2566" y="14068"/>
                  <a:pt x="2594" y="14068"/>
                </a:cubicBezTo>
                <a:cubicBezTo>
                  <a:pt x="2669" y="14068"/>
                  <a:pt x="2743" y="14105"/>
                  <a:pt x="2780" y="14171"/>
                </a:cubicBezTo>
                <a:lnTo>
                  <a:pt x="5676" y="19270"/>
                </a:lnTo>
                <a:cubicBezTo>
                  <a:pt x="5732" y="19373"/>
                  <a:pt x="5695" y="19496"/>
                  <a:pt x="5602" y="19552"/>
                </a:cubicBezTo>
                <a:close/>
                <a:moveTo>
                  <a:pt x="16193" y="6396"/>
                </a:moveTo>
                <a:lnTo>
                  <a:pt x="16193" y="11787"/>
                </a:lnTo>
                <a:lnTo>
                  <a:pt x="15478" y="12503"/>
                </a:lnTo>
                <a:cubicBezTo>
                  <a:pt x="15330" y="12324"/>
                  <a:pt x="15153" y="12173"/>
                  <a:pt x="14949" y="12060"/>
                </a:cubicBezTo>
                <a:lnTo>
                  <a:pt x="14949" y="6396"/>
                </a:lnTo>
                <a:lnTo>
                  <a:pt x="16193" y="6396"/>
                </a:lnTo>
                <a:close/>
                <a:moveTo>
                  <a:pt x="11218" y="8083"/>
                </a:moveTo>
                <a:lnTo>
                  <a:pt x="11218" y="11485"/>
                </a:lnTo>
                <a:lnTo>
                  <a:pt x="11171" y="11419"/>
                </a:lnTo>
                <a:cubicBezTo>
                  <a:pt x="10865" y="11033"/>
                  <a:pt x="10447" y="10769"/>
                  <a:pt x="9983" y="10665"/>
                </a:cubicBezTo>
                <a:lnTo>
                  <a:pt x="9983" y="8083"/>
                </a:lnTo>
                <a:lnTo>
                  <a:pt x="11218" y="8083"/>
                </a:lnTo>
                <a:close/>
                <a:moveTo>
                  <a:pt x="5008" y="9761"/>
                </a:moveTo>
                <a:lnTo>
                  <a:pt x="6252" y="9761"/>
                </a:lnTo>
                <a:lnTo>
                  <a:pt x="6252" y="11014"/>
                </a:lnTo>
                <a:cubicBezTo>
                  <a:pt x="6112" y="11099"/>
                  <a:pt x="5982" y="11193"/>
                  <a:pt x="5852" y="11297"/>
                </a:cubicBezTo>
                <a:lnTo>
                  <a:pt x="5008" y="12032"/>
                </a:lnTo>
                <a:lnTo>
                  <a:pt x="5008" y="9761"/>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23" name="Google Shape;6623;p45"/>
          <p:cNvSpPr/>
          <p:nvPr/>
        </p:nvSpPr>
        <p:spPr>
          <a:xfrm>
            <a:off x="4084211" y="5266930"/>
            <a:ext cx="1183247" cy="1183085"/>
          </a:xfrm>
          <a:custGeom>
            <a:rect b="b" l="l" r="r" t="t"/>
            <a:pathLst>
              <a:path extrusionOk="0" h="21600" w="21554">
                <a:moveTo>
                  <a:pt x="8592" y="0"/>
                </a:moveTo>
                <a:cubicBezTo>
                  <a:pt x="6619" y="0"/>
                  <a:pt x="5013" y="1603"/>
                  <a:pt x="5013" y="3579"/>
                </a:cubicBezTo>
                <a:cubicBezTo>
                  <a:pt x="5013" y="4469"/>
                  <a:pt x="5336" y="5279"/>
                  <a:pt x="5874" y="5913"/>
                </a:cubicBezTo>
                <a:lnTo>
                  <a:pt x="5816" y="5913"/>
                </a:lnTo>
                <a:cubicBezTo>
                  <a:pt x="3334" y="5913"/>
                  <a:pt x="1265" y="7770"/>
                  <a:pt x="1001" y="10238"/>
                </a:cubicBezTo>
                <a:lnTo>
                  <a:pt x="11" y="19499"/>
                </a:lnTo>
                <a:cubicBezTo>
                  <a:pt x="-46" y="20028"/>
                  <a:pt x="136" y="20572"/>
                  <a:pt x="495" y="20970"/>
                </a:cubicBezTo>
                <a:cubicBezTo>
                  <a:pt x="854" y="21367"/>
                  <a:pt x="1360" y="21600"/>
                  <a:pt x="1897" y="21600"/>
                </a:cubicBezTo>
                <a:lnTo>
                  <a:pt x="15872" y="21600"/>
                </a:lnTo>
                <a:cubicBezTo>
                  <a:pt x="19005" y="21600"/>
                  <a:pt x="21554" y="19037"/>
                  <a:pt x="21554" y="15897"/>
                </a:cubicBezTo>
                <a:cubicBezTo>
                  <a:pt x="21554" y="12871"/>
                  <a:pt x="19167" y="10370"/>
                  <a:pt x="16175" y="10209"/>
                </a:cubicBezTo>
                <a:cubicBezTo>
                  <a:pt x="15902" y="7750"/>
                  <a:pt x="13848" y="5913"/>
                  <a:pt x="11375" y="5913"/>
                </a:cubicBezTo>
                <a:lnTo>
                  <a:pt x="11317" y="5913"/>
                </a:lnTo>
                <a:cubicBezTo>
                  <a:pt x="11846" y="5279"/>
                  <a:pt x="12163" y="4468"/>
                  <a:pt x="12163" y="3579"/>
                </a:cubicBezTo>
                <a:cubicBezTo>
                  <a:pt x="12163" y="1603"/>
                  <a:pt x="10564" y="0"/>
                  <a:pt x="8592" y="0"/>
                </a:cubicBezTo>
                <a:close/>
                <a:moveTo>
                  <a:pt x="8592" y="1268"/>
                </a:moveTo>
                <a:cubicBezTo>
                  <a:pt x="9875" y="1268"/>
                  <a:pt x="10912" y="2303"/>
                  <a:pt x="10912" y="3579"/>
                </a:cubicBezTo>
                <a:cubicBezTo>
                  <a:pt x="10912" y="4856"/>
                  <a:pt x="9875" y="5913"/>
                  <a:pt x="8592" y="5913"/>
                </a:cubicBezTo>
                <a:cubicBezTo>
                  <a:pt x="7318" y="5913"/>
                  <a:pt x="6278" y="4856"/>
                  <a:pt x="6278" y="3579"/>
                </a:cubicBezTo>
                <a:cubicBezTo>
                  <a:pt x="6278" y="2303"/>
                  <a:pt x="7318" y="1268"/>
                  <a:pt x="8592" y="1268"/>
                </a:cubicBezTo>
                <a:close/>
                <a:moveTo>
                  <a:pt x="5816" y="7166"/>
                </a:moveTo>
                <a:lnTo>
                  <a:pt x="11375" y="7166"/>
                </a:lnTo>
                <a:cubicBezTo>
                  <a:pt x="13178" y="7166"/>
                  <a:pt x="14689" y="8502"/>
                  <a:pt x="14925" y="10289"/>
                </a:cubicBezTo>
                <a:cubicBezTo>
                  <a:pt x="12235" y="10743"/>
                  <a:pt x="10190" y="13089"/>
                  <a:pt x="10190" y="15897"/>
                </a:cubicBezTo>
                <a:cubicBezTo>
                  <a:pt x="10190" y="17685"/>
                  <a:pt x="11015" y="19282"/>
                  <a:pt x="12308" y="20332"/>
                </a:cubicBezTo>
                <a:lnTo>
                  <a:pt x="1897" y="20332"/>
                </a:lnTo>
                <a:cubicBezTo>
                  <a:pt x="1718" y="20332"/>
                  <a:pt x="1550" y="20254"/>
                  <a:pt x="1428" y="20122"/>
                </a:cubicBezTo>
                <a:cubicBezTo>
                  <a:pt x="1305" y="19980"/>
                  <a:pt x="1250" y="19816"/>
                  <a:pt x="1269" y="19636"/>
                </a:cubicBezTo>
                <a:lnTo>
                  <a:pt x="2259" y="10376"/>
                </a:lnTo>
                <a:cubicBezTo>
                  <a:pt x="2448" y="8551"/>
                  <a:pt x="3985" y="7166"/>
                  <a:pt x="5816" y="7166"/>
                </a:cubicBezTo>
                <a:close/>
                <a:moveTo>
                  <a:pt x="15872" y="11470"/>
                </a:moveTo>
                <a:cubicBezTo>
                  <a:pt x="18307" y="11470"/>
                  <a:pt x="20289" y="13457"/>
                  <a:pt x="20289" y="15897"/>
                </a:cubicBezTo>
                <a:cubicBezTo>
                  <a:pt x="20289" y="18347"/>
                  <a:pt x="18307" y="20332"/>
                  <a:pt x="15872" y="20332"/>
                </a:cubicBezTo>
                <a:cubicBezTo>
                  <a:pt x="13428" y="20332"/>
                  <a:pt x="11447" y="18347"/>
                  <a:pt x="11447" y="15897"/>
                </a:cubicBezTo>
                <a:cubicBezTo>
                  <a:pt x="11447" y="13457"/>
                  <a:pt x="13428" y="11470"/>
                  <a:pt x="15872" y="11470"/>
                </a:cubicBezTo>
                <a:close/>
                <a:moveTo>
                  <a:pt x="15872" y="13586"/>
                </a:moveTo>
                <a:cubicBezTo>
                  <a:pt x="15524" y="13586"/>
                  <a:pt x="15243" y="13868"/>
                  <a:pt x="15243" y="14216"/>
                </a:cubicBezTo>
                <a:lnTo>
                  <a:pt x="15243" y="15274"/>
                </a:lnTo>
                <a:lnTo>
                  <a:pt x="14187" y="15274"/>
                </a:lnTo>
                <a:cubicBezTo>
                  <a:pt x="13839" y="15274"/>
                  <a:pt x="13558" y="15558"/>
                  <a:pt x="13558" y="15897"/>
                </a:cubicBezTo>
                <a:cubicBezTo>
                  <a:pt x="13558" y="16246"/>
                  <a:pt x="13839" y="16528"/>
                  <a:pt x="14187" y="16528"/>
                </a:cubicBezTo>
                <a:lnTo>
                  <a:pt x="15243" y="16528"/>
                </a:lnTo>
                <a:lnTo>
                  <a:pt x="15243" y="17586"/>
                </a:lnTo>
                <a:cubicBezTo>
                  <a:pt x="15243" y="17935"/>
                  <a:pt x="15524" y="18216"/>
                  <a:pt x="15872" y="18216"/>
                </a:cubicBezTo>
                <a:cubicBezTo>
                  <a:pt x="16220" y="18216"/>
                  <a:pt x="16493" y="17935"/>
                  <a:pt x="16493" y="17586"/>
                </a:cubicBezTo>
                <a:lnTo>
                  <a:pt x="16493" y="16528"/>
                </a:lnTo>
                <a:lnTo>
                  <a:pt x="17549" y="16528"/>
                </a:lnTo>
                <a:cubicBezTo>
                  <a:pt x="17897" y="16528"/>
                  <a:pt x="18178" y="16246"/>
                  <a:pt x="18178" y="15897"/>
                </a:cubicBezTo>
                <a:cubicBezTo>
                  <a:pt x="18178" y="15558"/>
                  <a:pt x="17897" y="15274"/>
                  <a:pt x="17549" y="15274"/>
                </a:cubicBezTo>
                <a:lnTo>
                  <a:pt x="16493" y="15274"/>
                </a:lnTo>
                <a:lnTo>
                  <a:pt x="16493" y="14216"/>
                </a:lnTo>
                <a:cubicBezTo>
                  <a:pt x="16493" y="13868"/>
                  <a:pt x="16220" y="13586"/>
                  <a:pt x="15872" y="13586"/>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24" name="Google Shape;6624;p45"/>
          <p:cNvSpPr/>
          <p:nvPr/>
        </p:nvSpPr>
        <p:spPr>
          <a:xfrm>
            <a:off x="19085783" y="3613789"/>
            <a:ext cx="1184626" cy="1183175"/>
          </a:xfrm>
          <a:custGeom>
            <a:rect b="b" l="l" r="r" t="t"/>
            <a:pathLst>
              <a:path extrusionOk="0" h="21600" w="21235">
                <a:moveTo>
                  <a:pt x="8426" y="4674"/>
                </a:moveTo>
                <a:lnTo>
                  <a:pt x="8119" y="6500"/>
                </a:lnTo>
                <a:cubicBezTo>
                  <a:pt x="8073" y="6746"/>
                  <a:pt x="8175" y="6982"/>
                  <a:pt x="8361" y="7124"/>
                </a:cubicBezTo>
                <a:cubicBezTo>
                  <a:pt x="8556" y="7266"/>
                  <a:pt x="8807" y="7285"/>
                  <a:pt x="9021" y="7172"/>
                </a:cubicBezTo>
                <a:lnTo>
                  <a:pt x="10639" y="6301"/>
                </a:lnTo>
                <a:lnTo>
                  <a:pt x="12257" y="7172"/>
                </a:lnTo>
                <a:cubicBezTo>
                  <a:pt x="12350" y="7219"/>
                  <a:pt x="12452" y="7247"/>
                  <a:pt x="12545" y="7247"/>
                </a:cubicBezTo>
                <a:cubicBezTo>
                  <a:pt x="12676" y="7247"/>
                  <a:pt x="12806" y="7200"/>
                  <a:pt x="12908" y="7124"/>
                </a:cubicBezTo>
                <a:cubicBezTo>
                  <a:pt x="13103" y="6982"/>
                  <a:pt x="13196" y="6746"/>
                  <a:pt x="13159" y="6500"/>
                </a:cubicBezTo>
                <a:lnTo>
                  <a:pt x="12852" y="4674"/>
                </a:lnTo>
                <a:lnTo>
                  <a:pt x="14163" y="3368"/>
                </a:lnTo>
                <a:cubicBezTo>
                  <a:pt x="14331" y="3198"/>
                  <a:pt x="14396" y="2952"/>
                  <a:pt x="14321" y="2725"/>
                </a:cubicBezTo>
                <a:cubicBezTo>
                  <a:pt x="14247" y="2488"/>
                  <a:pt x="14052" y="2327"/>
                  <a:pt x="13819" y="2290"/>
                </a:cubicBezTo>
                <a:lnTo>
                  <a:pt x="12006" y="2025"/>
                </a:lnTo>
                <a:lnTo>
                  <a:pt x="11197" y="350"/>
                </a:lnTo>
                <a:cubicBezTo>
                  <a:pt x="11095" y="132"/>
                  <a:pt x="10872" y="0"/>
                  <a:pt x="10639" y="0"/>
                </a:cubicBezTo>
                <a:cubicBezTo>
                  <a:pt x="10397" y="0"/>
                  <a:pt x="10184" y="132"/>
                  <a:pt x="10081" y="350"/>
                </a:cubicBezTo>
                <a:lnTo>
                  <a:pt x="9272" y="2025"/>
                </a:lnTo>
                <a:lnTo>
                  <a:pt x="7459" y="2290"/>
                </a:lnTo>
                <a:cubicBezTo>
                  <a:pt x="7227" y="2327"/>
                  <a:pt x="7031" y="2488"/>
                  <a:pt x="6957" y="2725"/>
                </a:cubicBezTo>
                <a:cubicBezTo>
                  <a:pt x="6883" y="2952"/>
                  <a:pt x="6948" y="3198"/>
                  <a:pt x="7115" y="3368"/>
                </a:cubicBezTo>
                <a:lnTo>
                  <a:pt x="8426" y="4674"/>
                </a:lnTo>
                <a:close/>
                <a:moveTo>
                  <a:pt x="10239" y="2886"/>
                </a:moveTo>
                <a:lnTo>
                  <a:pt x="10639" y="2063"/>
                </a:lnTo>
                <a:lnTo>
                  <a:pt x="11039" y="2886"/>
                </a:lnTo>
                <a:cubicBezTo>
                  <a:pt x="11123" y="3065"/>
                  <a:pt x="11299" y="3198"/>
                  <a:pt x="11504" y="3226"/>
                </a:cubicBezTo>
                <a:lnTo>
                  <a:pt x="12387" y="3359"/>
                </a:lnTo>
                <a:lnTo>
                  <a:pt x="11746" y="3993"/>
                </a:lnTo>
                <a:cubicBezTo>
                  <a:pt x="11606" y="4144"/>
                  <a:pt x="11532" y="4352"/>
                  <a:pt x="11569" y="4551"/>
                </a:cubicBezTo>
                <a:lnTo>
                  <a:pt x="11718" y="5459"/>
                </a:lnTo>
                <a:lnTo>
                  <a:pt x="10927" y="5033"/>
                </a:lnTo>
                <a:cubicBezTo>
                  <a:pt x="10835" y="4986"/>
                  <a:pt x="10742" y="4958"/>
                  <a:pt x="10639" y="4958"/>
                </a:cubicBezTo>
                <a:cubicBezTo>
                  <a:pt x="10537" y="4958"/>
                  <a:pt x="10435" y="4986"/>
                  <a:pt x="10351" y="5033"/>
                </a:cubicBezTo>
                <a:lnTo>
                  <a:pt x="9551" y="5459"/>
                </a:lnTo>
                <a:lnTo>
                  <a:pt x="9709" y="4551"/>
                </a:lnTo>
                <a:cubicBezTo>
                  <a:pt x="9737" y="4352"/>
                  <a:pt x="9672" y="4144"/>
                  <a:pt x="9523" y="3993"/>
                </a:cubicBezTo>
                <a:lnTo>
                  <a:pt x="8882" y="3359"/>
                </a:lnTo>
                <a:lnTo>
                  <a:pt x="9775" y="3226"/>
                </a:lnTo>
                <a:cubicBezTo>
                  <a:pt x="9979" y="3198"/>
                  <a:pt x="10146" y="3065"/>
                  <a:pt x="10239" y="2886"/>
                </a:cubicBezTo>
                <a:close/>
                <a:moveTo>
                  <a:pt x="20691" y="7389"/>
                </a:moveTo>
                <a:cubicBezTo>
                  <a:pt x="19956" y="6651"/>
                  <a:pt x="18775" y="6651"/>
                  <a:pt x="18050" y="7389"/>
                </a:cubicBezTo>
                <a:lnTo>
                  <a:pt x="12927" y="12593"/>
                </a:lnTo>
                <a:cubicBezTo>
                  <a:pt x="12927" y="12602"/>
                  <a:pt x="12927" y="12602"/>
                  <a:pt x="12917" y="12602"/>
                </a:cubicBezTo>
                <a:cubicBezTo>
                  <a:pt x="13168" y="12186"/>
                  <a:pt x="13317" y="11704"/>
                  <a:pt x="13317" y="11183"/>
                </a:cubicBezTo>
                <a:cubicBezTo>
                  <a:pt x="13317" y="9669"/>
                  <a:pt x="12099" y="8439"/>
                  <a:pt x="10621" y="8439"/>
                </a:cubicBezTo>
                <a:cubicBezTo>
                  <a:pt x="9133" y="8439"/>
                  <a:pt x="7924" y="9669"/>
                  <a:pt x="7924" y="11183"/>
                </a:cubicBezTo>
                <a:cubicBezTo>
                  <a:pt x="7924" y="11704"/>
                  <a:pt x="8064" y="12186"/>
                  <a:pt x="8315" y="12602"/>
                </a:cubicBezTo>
                <a:cubicBezTo>
                  <a:pt x="8315" y="12602"/>
                  <a:pt x="8305" y="12602"/>
                  <a:pt x="8305" y="12593"/>
                </a:cubicBezTo>
                <a:lnTo>
                  <a:pt x="3191" y="7389"/>
                </a:lnTo>
                <a:cubicBezTo>
                  <a:pt x="2457" y="6651"/>
                  <a:pt x="1276" y="6651"/>
                  <a:pt x="551" y="7389"/>
                </a:cubicBezTo>
                <a:cubicBezTo>
                  <a:pt x="-184" y="8127"/>
                  <a:pt x="-184" y="9338"/>
                  <a:pt x="551" y="10076"/>
                </a:cubicBezTo>
                <a:lnTo>
                  <a:pt x="6260" y="15895"/>
                </a:lnTo>
                <a:lnTo>
                  <a:pt x="6260" y="20124"/>
                </a:lnTo>
                <a:cubicBezTo>
                  <a:pt x="6260" y="20938"/>
                  <a:pt x="6911" y="21600"/>
                  <a:pt x="7710" y="21600"/>
                </a:cubicBezTo>
                <a:lnTo>
                  <a:pt x="13522" y="21600"/>
                </a:lnTo>
                <a:cubicBezTo>
                  <a:pt x="14321" y="21600"/>
                  <a:pt x="14972" y="20938"/>
                  <a:pt x="14972" y="20124"/>
                </a:cubicBezTo>
                <a:lnTo>
                  <a:pt x="14972" y="15895"/>
                </a:lnTo>
                <a:lnTo>
                  <a:pt x="20691" y="10076"/>
                </a:lnTo>
                <a:cubicBezTo>
                  <a:pt x="21416" y="9338"/>
                  <a:pt x="21416" y="8127"/>
                  <a:pt x="20691" y="7389"/>
                </a:cubicBezTo>
                <a:close/>
                <a:moveTo>
                  <a:pt x="19807" y="9177"/>
                </a:moveTo>
                <a:lnTo>
                  <a:pt x="13912" y="15185"/>
                </a:lnTo>
                <a:cubicBezTo>
                  <a:pt x="13791" y="15299"/>
                  <a:pt x="13726" y="15460"/>
                  <a:pt x="13726" y="15630"/>
                </a:cubicBezTo>
                <a:lnTo>
                  <a:pt x="13726" y="20124"/>
                </a:lnTo>
                <a:cubicBezTo>
                  <a:pt x="13726" y="20247"/>
                  <a:pt x="13633" y="20342"/>
                  <a:pt x="13522" y="20342"/>
                </a:cubicBezTo>
                <a:lnTo>
                  <a:pt x="7710" y="20342"/>
                </a:lnTo>
                <a:cubicBezTo>
                  <a:pt x="7599" y="20342"/>
                  <a:pt x="7506" y="20247"/>
                  <a:pt x="7506" y="20124"/>
                </a:cubicBezTo>
                <a:lnTo>
                  <a:pt x="7506" y="15630"/>
                </a:lnTo>
                <a:cubicBezTo>
                  <a:pt x="7506" y="15460"/>
                  <a:pt x="7441" y="15299"/>
                  <a:pt x="7329" y="15185"/>
                </a:cubicBezTo>
                <a:lnTo>
                  <a:pt x="1425" y="9177"/>
                </a:lnTo>
                <a:cubicBezTo>
                  <a:pt x="1183" y="8931"/>
                  <a:pt x="1183" y="8534"/>
                  <a:pt x="1425" y="8288"/>
                </a:cubicBezTo>
                <a:cubicBezTo>
                  <a:pt x="1545" y="8165"/>
                  <a:pt x="1713" y="8099"/>
                  <a:pt x="1871" y="8099"/>
                </a:cubicBezTo>
                <a:cubicBezTo>
                  <a:pt x="2029" y="8099"/>
                  <a:pt x="2187" y="8165"/>
                  <a:pt x="2308" y="8288"/>
                </a:cubicBezTo>
                <a:lnTo>
                  <a:pt x="7422" y="13492"/>
                </a:lnTo>
                <a:cubicBezTo>
                  <a:pt x="7701" y="13766"/>
                  <a:pt x="8064" y="13927"/>
                  <a:pt x="8454" y="13927"/>
                </a:cubicBezTo>
                <a:lnTo>
                  <a:pt x="12787" y="13927"/>
                </a:lnTo>
                <a:cubicBezTo>
                  <a:pt x="13168" y="13927"/>
                  <a:pt x="13540" y="13766"/>
                  <a:pt x="13810" y="13492"/>
                </a:cubicBezTo>
                <a:lnTo>
                  <a:pt x="18924" y="8288"/>
                </a:lnTo>
                <a:cubicBezTo>
                  <a:pt x="19166" y="8042"/>
                  <a:pt x="19566" y="8042"/>
                  <a:pt x="19807" y="8288"/>
                </a:cubicBezTo>
                <a:cubicBezTo>
                  <a:pt x="20049" y="8534"/>
                  <a:pt x="20049" y="8931"/>
                  <a:pt x="19807" y="9177"/>
                </a:cubicBezTo>
                <a:close/>
                <a:moveTo>
                  <a:pt x="9170" y="11183"/>
                </a:moveTo>
                <a:cubicBezTo>
                  <a:pt x="9170" y="10370"/>
                  <a:pt x="9821" y="9707"/>
                  <a:pt x="10621" y="9707"/>
                </a:cubicBezTo>
                <a:cubicBezTo>
                  <a:pt x="11420" y="9707"/>
                  <a:pt x="12071" y="10370"/>
                  <a:pt x="12071" y="11183"/>
                </a:cubicBezTo>
                <a:cubicBezTo>
                  <a:pt x="12071" y="11997"/>
                  <a:pt x="11420" y="12659"/>
                  <a:pt x="10621" y="12659"/>
                </a:cubicBezTo>
                <a:cubicBezTo>
                  <a:pt x="9821" y="12659"/>
                  <a:pt x="9170" y="11997"/>
                  <a:pt x="9170" y="11183"/>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25" name="Google Shape;6625;p45"/>
          <p:cNvSpPr/>
          <p:nvPr/>
        </p:nvSpPr>
        <p:spPr>
          <a:xfrm>
            <a:off x="17422939" y="3614697"/>
            <a:ext cx="1183175" cy="1183175"/>
          </a:xfrm>
          <a:custGeom>
            <a:rect b="b" l="l" r="r" t="t"/>
            <a:pathLst>
              <a:path extrusionOk="0" h="21600" w="21600">
                <a:moveTo>
                  <a:pt x="20966" y="10171"/>
                </a:moveTo>
                <a:lnTo>
                  <a:pt x="20475" y="10171"/>
                </a:lnTo>
                <a:cubicBezTo>
                  <a:pt x="20333" y="7815"/>
                  <a:pt x="19340" y="5620"/>
                  <a:pt x="17656" y="3936"/>
                </a:cubicBezTo>
                <a:cubicBezTo>
                  <a:pt x="15973" y="2261"/>
                  <a:pt x="13788" y="1268"/>
                  <a:pt x="11434" y="1116"/>
                </a:cubicBezTo>
                <a:lnTo>
                  <a:pt x="11434" y="634"/>
                </a:lnTo>
                <a:cubicBezTo>
                  <a:pt x="11434" y="284"/>
                  <a:pt x="11150" y="0"/>
                  <a:pt x="10800" y="0"/>
                </a:cubicBezTo>
                <a:cubicBezTo>
                  <a:pt x="10450" y="0"/>
                  <a:pt x="10166" y="284"/>
                  <a:pt x="10166" y="634"/>
                </a:cubicBezTo>
                <a:lnTo>
                  <a:pt x="10166" y="1116"/>
                </a:lnTo>
                <a:cubicBezTo>
                  <a:pt x="7812" y="1268"/>
                  <a:pt x="5627" y="2261"/>
                  <a:pt x="3944" y="3936"/>
                </a:cubicBezTo>
                <a:cubicBezTo>
                  <a:pt x="2260" y="5620"/>
                  <a:pt x="1267" y="7815"/>
                  <a:pt x="1116" y="10171"/>
                </a:cubicBezTo>
                <a:lnTo>
                  <a:pt x="634" y="10171"/>
                </a:lnTo>
                <a:cubicBezTo>
                  <a:pt x="284" y="10171"/>
                  <a:pt x="0" y="10455"/>
                  <a:pt x="0" y="10805"/>
                </a:cubicBezTo>
                <a:cubicBezTo>
                  <a:pt x="0" y="11155"/>
                  <a:pt x="284" y="11439"/>
                  <a:pt x="634" y="11439"/>
                </a:cubicBezTo>
                <a:lnTo>
                  <a:pt x="1116" y="11439"/>
                </a:lnTo>
                <a:cubicBezTo>
                  <a:pt x="1267" y="13785"/>
                  <a:pt x="2260" y="15980"/>
                  <a:pt x="3944" y="17664"/>
                </a:cubicBezTo>
                <a:cubicBezTo>
                  <a:pt x="5627" y="19348"/>
                  <a:pt x="7812" y="20332"/>
                  <a:pt x="10166" y="20484"/>
                </a:cubicBezTo>
                <a:lnTo>
                  <a:pt x="10166" y="20966"/>
                </a:lnTo>
                <a:cubicBezTo>
                  <a:pt x="10166" y="21316"/>
                  <a:pt x="10450" y="21600"/>
                  <a:pt x="10800" y="21600"/>
                </a:cubicBezTo>
                <a:cubicBezTo>
                  <a:pt x="11150" y="21600"/>
                  <a:pt x="11434" y="21316"/>
                  <a:pt x="11434" y="20966"/>
                </a:cubicBezTo>
                <a:lnTo>
                  <a:pt x="11434" y="20484"/>
                </a:lnTo>
                <a:cubicBezTo>
                  <a:pt x="13788" y="20332"/>
                  <a:pt x="15973" y="19348"/>
                  <a:pt x="17656" y="17664"/>
                </a:cubicBezTo>
                <a:cubicBezTo>
                  <a:pt x="19340" y="15980"/>
                  <a:pt x="20333" y="13785"/>
                  <a:pt x="20475" y="11439"/>
                </a:cubicBezTo>
                <a:lnTo>
                  <a:pt x="20966" y="11439"/>
                </a:lnTo>
                <a:cubicBezTo>
                  <a:pt x="21316" y="11439"/>
                  <a:pt x="21600" y="11155"/>
                  <a:pt x="21600" y="10805"/>
                </a:cubicBezTo>
                <a:cubicBezTo>
                  <a:pt x="21600" y="10455"/>
                  <a:pt x="21316" y="10171"/>
                  <a:pt x="20966" y="10171"/>
                </a:cubicBezTo>
                <a:close/>
                <a:moveTo>
                  <a:pt x="11434" y="19216"/>
                </a:moveTo>
                <a:lnTo>
                  <a:pt x="11434" y="18856"/>
                </a:lnTo>
                <a:cubicBezTo>
                  <a:pt x="11434" y="18516"/>
                  <a:pt x="11150" y="18232"/>
                  <a:pt x="10800" y="18232"/>
                </a:cubicBezTo>
                <a:cubicBezTo>
                  <a:pt x="10450" y="18232"/>
                  <a:pt x="10166" y="18516"/>
                  <a:pt x="10166" y="18856"/>
                </a:cubicBezTo>
                <a:lnTo>
                  <a:pt x="10166" y="19216"/>
                </a:lnTo>
                <a:cubicBezTo>
                  <a:pt x="6015" y="18904"/>
                  <a:pt x="2695" y="15583"/>
                  <a:pt x="2393" y="11439"/>
                </a:cubicBezTo>
                <a:lnTo>
                  <a:pt x="2743" y="11439"/>
                </a:lnTo>
                <a:cubicBezTo>
                  <a:pt x="3092" y="11439"/>
                  <a:pt x="3376" y="11155"/>
                  <a:pt x="3376" y="10805"/>
                </a:cubicBezTo>
                <a:cubicBezTo>
                  <a:pt x="3376" y="10455"/>
                  <a:pt x="3092" y="10171"/>
                  <a:pt x="2743" y="10171"/>
                </a:cubicBezTo>
                <a:lnTo>
                  <a:pt x="2393" y="10171"/>
                </a:lnTo>
                <a:cubicBezTo>
                  <a:pt x="2695" y="6017"/>
                  <a:pt x="6015" y="2696"/>
                  <a:pt x="10166" y="2384"/>
                </a:cubicBezTo>
                <a:lnTo>
                  <a:pt x="10166" y="2744"/>
                </a:lnTo>
                <a:cubicBezTo>
                  <a:pt x="10166" y="3094"/>
                  <a:pt x="10450" y="3378"/>
                  <a:pt x="10800" y="3378"/>
                </a:cubicBezTo>
                <a:cubicBezTo>
                  <a:pt x="11150" y="3378"/>
                  <a:pt x="11434" y="3094"/>
                  <a:pt x="11434" y="2744"/>
                </a:cubicBezTo>
                <a:lnTo>
                  <a:pt x="11434" y="2384"/>
                </a:lnTo>
                <a:cubicBezTo>
                  <a:pt x="15576" y="2696"/>
                  <a:pt x="18905" y="6017"/>
                  <a:pt x="19207" y="10171"/>
                </a:cubicBezTo>
                <a:lnTo>
                  <a:pt x="18857" y="10171"/>
                </a:lnTo>
                <a:cubicBezTo>
                  <a:pt x="18508" y="10171"/>
                  <a:pt x="18224" y="10455"/>
                  <a:pt x="18224" y="10805"/>
                </a:cubicBezTo>
                <a:cubicBezTo>
                  <a:pt x="18224" y="11155"/>
                  <a:pt x="18508" y="11439"/>
                  <a:pt x="18857" y="11439"/>
                </a:cubicBezTo>
                <a:lnTo>
                  <a:pt x="19207" y="11439"/>
                </a:lnTo>
                <a:cubicBezTo>
                  <a:pt x="18905" y="15583"/>
                  <a:pt x="15576" y="18904"/>
                  <a:pt x="11434" y="19216"/>
                </a:cubicBezTo>
                <a:close/>
                <a:moveTo>
                  <a:pt x="14772" y="11618"/>
                </a:moveTo>
                <a:cubicBezTo>
                  <a:pt x="14526" y="10653"/>
                  <a:pt x="13817" y="9925"/>
                  <a:pt x="12909" y="9641"/>
                </a:cubicBezTo>
                <a:cubicBezTo>
                  <a:pt x="13183" y="9234"/>
                  <a:pt x="13335" y="8752"/>
                  <a:pt x="13335" y="8231"/>
                </a:cubicBezTo>
                <a:cubicBezTo>
                  <a:pt x="13335" y="6831"/>
                  <a:pt x="12200" y="5696"/>
                  <a:pt x="10800" y="5696"/>
                </a:cubicBezTo>
                <a:cubicBezTo>
                  <a:pt x="9400" y="5696"/>
                  <a:pt x="8265" y="6831"/>
                  <a:pt x="8265" y="8231"/>
                </a:cubicBezTo>
                <a:cubicBezTo>
                  <a:pt x="8265" y="8752"/>
                  <a:pt x="8417" y="9234"/>
                  <a:pt x="8682" y="9641"/>
                </a:cubicBezTo>
                <a:cubicBezTo>
                  <a:pt x="7783" y="9925"/>
                  <a:pt x="7064" y="10653"/>
                  <a:pt x="6828" y="11618"/>
                </a:cubicBezTo>
                <a:lnTo>
                  <a:pt x="6336" y="13615"/>
                </a:lnTo>
                <a:cubicBezTo>
                  <a:pt x="6242" y="13965"/>
                  <a:pt x="6327" y="14324"/>
                  <a:pt x="6544" y="14618"/>
                </a:cubicBezTo>
                <a:cubicBezTo>
                  <a:pt x="6771" y="14901"/>
                  <a:pt x="7102" y="15062"/>
                  <a:pt x="7462" y="15062"/>
                </a:cubicBezTo>
                <a:lnTo>
                  <a:pt x="14129" y="15062"/>
                </a:lnTo>
                <a:cubicBezTo>
                  <a:pt x="14498" y="15062"/>
                  <a:pt x="14829" y="14901"/>
                  <a:pt x="15056" y="14618"/>
                </a:cubicBezTo>
                <a:cubicBezTo>
                  <a:pt x="15273" y="14324"/>
                  <a:pt x="15358" y="13965"/>
                  <a:pt x="15264" y="13615"/>
                </a:cubicBezTo>
                <a:lnTo>
                  <a:pt x="14772" y="11618"/>
                </a:lnTo>
                <a:close/>
                <a:moveTo>
                  <a:pt x="10800" y="6963"/>
                </a:moveTo>
                <a:cubicBezTo>
                  <a:pt x="11500" y="6963"/>
                  <a:pt x="12077" y="7531"/>
                  <a:pt x="12077" y="8231"/>
                </a:cubicBezTo>
                <a:cubicBezTo>
                  <a:pt x="12077" y="8941"/>
                  <a:pt x="11500" y="9509"/>
                  <a:pt x="10800" y="9509"/>
                </a:cubicBezTo>
                <a:cubicBezTo>
                  <a:pt x="10100" y="9509"/>
                  <a:pt x="9523" y="8941"/>
                  <a:pt x="9523" y="8231"/>
                </a:cubicBezTo>
                <a:cubicBezTo>
                  <a:pt x="9523" y="7531"/>
                  <a:pt x="10100" y="6963"/>
                  <a:pt x="10800" y="6963"/>
                </a:cubicBezTo>
                <a:close/>
                <a:moveTo>
                  <a:pt x="7594" y="13794"/>
                </a:moveTo>
                <a:lnTo>
                  <a:pt x="8057" y="11921"/>
                </a:lnTo>
                <a:cubicBezTo>
                  <a:pt x="8228" y="11249"/>
                  <a:pt x="8833" y="10776"/>
                  <a:pt x="9523" y="10776"/>
                </a:cubicBezTo>
                <a:lnTo>
                  <a:pt x="12077" y="10776"/>
                </a:lnTo>
                <a:cubicBezTo>
                  <a:pt x="12767" y="10776"/>
                  <a:pt x="13372" y="11249"/>
                  <a:pt x="13543" y="11921"/>
                </a:cubicBezTo>
                <a:lnTo>
                  <a:pt x="14006" y="13794"/>
                </a:lnTo>
                <a:lnTo>
                  <a:pt x="7594" y="13794"/>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26" name="Google Shape;6626;p45"/>
          <p:cNvSpPr/>
          <p:nvPr/>
        </p:nvSpPr>
        <p:spPr>
          <a:xfrm>
            <a:off x="15760109" y="3653658"/>
            <a:ext cx="1181691" cy="1103134"/>
          </a:xfrm>
          <a:custGeom>
            <a:rect b="b" l="l" r="r" t="t"/>
            <a:pathLst>
              <a:path extrusionOk="0" h="21581" w="21573">
                <a:moveTo>
                  <a:pt x="14032" y="11982"/>
                </a:moveTo>
                <a:cubicBezTo>
                  <a:pt x="13862" y="11222"/>
                  <a:pt x="13371" y="10624"/>
                  <a:pt x="12728" y="10320"/>
                </a:cubicBezTo>
                <a:cubicBezTo>
                  <a:pt x="12965" y="9925"/>
                  <a:pt x="13097" y="9468"/>
                  <a:pt x="13097" y="8972"/>
                </a:cubicBezTo>
                <a:cubicBezTo>
                  <a:pt x="13097" y="7603"/>
                  <a:pt x="12058" y="6488"/>
                  <a:pt x="10782" y="6488"/>
                </a:cubicBezTo>
                <a:cubicBezTo>
                  <a:pt x="9506" y="6488"/>
                  <a:pt x="8467" y="7603"/>
                  <a:pt x="8467" y="8972"/>
                </a:cubicBezTo>
                <a:cubicBezTo>
                  <a:pt x="8467" y="9468"/>
                  <a:pt x="8599" y="9925"/>
                  <a:pt x="8836" y="10320"/>
                </a:cubicBezTo>
                <a:cubicBezTo>
                  <a:pt x="8202" y="10624"/>
                  <a:pt x="7711" y="11222"/>
                  <a:pt x="7532" y="11982"/>
                </a:cubicBezTo>
                <a:lnTo>
                  <a:pt x="7144" y="13675"/>
                </a:lnTo>
                <a:cubicBezTo>
                  <a:pt x="7059" y="14009"/>
                  <a:pt x="7135" y="14364"/>
                  <a:pt x="7333" y="14638"/>
                </a:cubicBezTo>
                <a:cubicBezTo>
                  <a:pt x="7532" y="14911"/>
                  <a:pt x="7834" y="15074"/>
                  <a:pt x="8165" y="15074"/>
                </a:cubicBezTo>
                <a:lnTo>
                  <a:pt x="13409" y="15074"/>
                </a:lnTo>
                <a:cubicBezTo>
                  <a:pt x="13730" y="15074"/>
                  <a:pt x="14032" y="14911"/>
                  <a:pt x="14231" y="14638"/>
                </a:cubicBezTo>
                <a:cubicBezTo>
                  <a:pt x="14439" y="14364"/>
                  <a:pt x="14505" y="14009"/>
                  <a:pt x="14429" y="13675"/>
                </a:cubicBezTo>
                <a:lnTo>
                  <a:pt x="14032" y="11982"/>
                </a:lnTo>
                <a:close/>
                <a:moveTo>
                  <a:pt x="10782" y="7847"/>
                </a:moveTo>
                <a:cubicBezTo>
                  <a:pt x="11368" y="7847"/>
                  <a:pt x="11840" y="8353"/>
                  <a:pt x="11840" y="8972"/>
                </a:cubicBezTo>
                <a:cubicBezTo>
                  <a:pt x="11840" y="9590"/>
                  <a:pt x="11368" y="10097"/>
                  <a:pt x="10782" y="10097"/>
                </a:cubicBezTo>
                <a:cubicBezTo>
                  <a:pt x="10206" y="10097"/>
                  <a:pt x="9733" y="9590"/>
                  <a:pt x="9733" y="8972"/>
                </a:cubicBezTo>
                <a:cubicBezTo>
                  <a:pt x="9733" y="8353"/>
                  <a:pt x="10206" y="7847"/>
                  <a:pt x="10782" y="7847"/>
                </a:cubicBezTo>
                <a:close/>
                <a:moveTo>
                  <a:pt x="8429" y="13715"/>
                </a:moveTo>
                <a:lnTo>
                  <a:pt x="8760" y="12317"/>
                </a:lnTo>
                <a:cubicBezTo>
                  <a:pt x="8873" y="11810"/>
                  <a:pt x="9299" y="11455"/>
                  <a:pt x="9780" y="11455"/>
                </a:cubicBezTo>
                <a:lnTo>
                  <a:pt x="11784" y="11455"/>
                </a:lnTo>
                <a:cubicBezTo>
                  <a:pt x="12275" y="11455"/>
                  <a:pt x="12691" y="11810"/>
                  <a:pt x="12804" y="12317"/>
                </a:cubicBezTo>
                <a:lnTo>
                  <a:pt x="13135" y="13715"/>
                </a:lnTo>
                <a:lnTo>
                  <a:pt x="8429" y="13715"/>
                </a:lnTo>
                <a:close/>
                <a:moveTo>
                  <a:pt x="19116" y="10269"/>
                </a:moveTo>
                <a:cubicBezTo>
                  <a:pt x="18700" y="10259"/>
                  <a:pt x="18294" y="10350"/>
                  <a:pt x="17925" y="10543"/>
                </a:cubicBezTo>
                <a:lnTo>
                  <a:pt x="17925" y="5759"/>
                </a:lnTo>
                <a:cubicBezTo>
                  <a:pt x="17925" y="4745"/>
                  <a:pt x="17160" y="3924"/>
                  <a:pt x="16215" y="3924"/>
                </a:cubicBezTo>
                <a:lnTo>
                  <a:pt x="13040" y="3924"/>
                </a:lnTo>
                <a:cubicBezTo>
                  <a:pt x="13220" y="3529"/>
                  <a:pt x="13314" y="3093"/>
                  <a:pt x="13305" y="2647"/>
                </a:cubicBezTo>
                <a:cubicBezTo>
                  <a:pt x="13286" y="1947"/>
                  <a:pt x="13031" y="1289"/>
                  <a:pt x="12568" y="802"/>
                </a:cubicBezTo>
                <a:cubicBezTo>
                  <a:pt x="12105" y="305"/>
                  <a:pt x="11491" y="22"/>
                  <a:pt x="10848" y="1"/>
                </a:cubicBezTo>
                <a:cubicBezTo>
                  <a:pt x="10158" y="-19"/>
                  <a:pt x="9506" y="255"/>
                  <a:pt x="9025" y="772"/>
                </a:cubicBezTo>
                <a:cubicBezTo>
                  <a:pt x="8533" y="1289"/>
                  <a:pt x="8259" y="1978"/>
                  <a:pt x="8259" y="2708"/>
                </a:cubicBezTo>
                <a:cubicBezTo>
                  <a:pt x="8259" y="3133"/>
                  <a:pt x="8354" y="3549"/>
                  <a:pt x="8524" y="3924"/>
                </a:cubicBezTo>
                <a:lnTo>
                  <a:pt x="5358" y="3924"/>
                </a:lnTo>
                <a:cubicBezTo>
                  <a:pt x="4413" y="3924"/>
                  <a:pt x="3639" y="4745"/>
                  <a:pt x="3639" y="5759"/>
                </a:cubicBezTo>
                <a:lnTo>
                  <a:pt x="3639" y="10553"/>
                </a:lnTo>
                <a:cubicBezTo>
                  <a:pt x="3280" y="10360"/>
                  <a:pt x="2873" y="10259"/>
                  <a:pt x="2448" y="10269"/>
                </a:cubicBezTo>
                <a:cubicBezTo>
                  <a:pt x="1106" y="10310"/>
                  <a:pt x="29" y="11475"/>
                  <a:pt x="1" y="12915"/>
                </a:cubicBezTo>
                <a:cubicBezTo>
                  <a:pt x="-18" y="13644"/>
                  <a:pt x="237" y="14344"/>
                  <a:pt x="710" y="14871"/>
                </a:cubicBezTo>
                <a:cubicBezTo>
                  <a:pt x="1191" y="15398"/>
                  <a:pt x="1834" y="15682"/>
                  <a:pt x="2514" y="15682"/>
                </a:cubicBezTo>
                <a:cubicBezTo>
                  <a:pt x="2911" y="15682"/>
                  <a:pt x="3299" y="15591"/>
                  <a:pt x="3639" y="15398"/>
                </a:cubicBezTo>
                <a:lnTo>
                  <a:pt x="3639" y="19746"/>
                </a:lnTo>
                <a:cubicBezTo>
                  <a:pt x="3639" y="20760"/>
                  <a:pt x="4413" y="21581"/>
                  <a:pt x="5358" y="21581"/>
                </a:cubicBezTo>
                <a:lnTo>
                  <a:pt x="9223" y="21581"/>
                </a:lnTo>
                <a:cubicBezTo>
                  <a:pt x="9582" y="21581"/>
                  <a:pt x="9913" y="21348"/>
                  <a:pt x="10054" y="20993"/>
                </a:cubicBezTo>
                <a:cubicBezTo>
                  <a:pt x="10196" y="20638"/>
                  <a:pt x="10121" y="20233"/>
                  <a:pt x="9875" y="19949"/>
                </a:cubicBezTo>
                <a:cubicBezTo>
                  <a:pt x="9639" y="19686"/>
                  <a:pt x="9516" y="19341"/>
                  <a:pt x="9525" y="18986"/>
                </a:cubicBezTo>
                <a:cubicBezTo>
                  <a:pt x="9544" y="18277"/>
                  <a:pt x="10092" y="17679"/>
                  <a:pt x="10754" y="17668"/>
                </a:cubicBezTo>
                <a:cubicBezTo>
                  <a:pt x="11094" y="17658"/>
                  <a:pt x="11415" y="17790"/>
                  <a:pt x="11661" y="18054"/>
                </a:cubicBezTo>
                <a:cubicBezTo>
                  <a:pt x="11906" y="18307"/>
                  <a:pt x="12039" y="18652"/>
                  <a:pt x="12039" y="19017"/>
                </a:cubicBezTo>
                <a:cubicBezTo>
                  <a:pt x="12039" y="19361"/>
                  <a:pt x="11916" y="19696"/>
                  <a:pt x="11699" y="19949"/>
                </a:cubicBezTo>
                <a:cubicBezTo>
                  <a:pt x="11443" y="20233"/>
                  <a:pt x="11377" y="20638"/>
                  <a:pt x="11519" y="20993"/>
                </a:cubicBezTo>
                <a:cubicBezTo>
                  <a:pt x="11661" y="21358"/>
                  <a:pt x="11982" y="21581"/>
                  <a:pt x="12351" y="21581"/>
                </a:cubicBezTo>
                <a:lnTo>
                  <a:pt x="16215" y="21581"/>
                </a:lnTo>
                <a:cubicBezTo>
                  <a:pt x="17160" y="21581"/>
                  <a:pt x="17925" y="20760"/>
                  <a:pt x="17925" y="19746"/>
                </a:cubicBezTo>
                <a:lnTo>
                  <a:pt x="17925" y="15398"/>
                </a:lnTo>
                <a:cubicBezTo>
                  <a:pt x="18275" y="15580"/>
                  <a:pt x="18653" y="15682"/>
                  <a:pt x="19050" y="15682"/>
                </a:cubicBezTo>
                <a:cubicBezTo>
                  <a:pt x="19730" y="15682"/>
                  <a:pt x="20373" y="15388"/>
                  <a:pt x="20854" y="14861"/>
                </a:cubicBezTo>
                <a:cubicBezTo>
                  <a:pt x="21336" y="14334"/>
                  <a:pt x="21582" y="13644"/>
                  <a:pt x="21573" y="12905"/>
                </a:cubicBezTo>
                <a:cubicBezTo>
                  <a:pt x="21535" y="11465"/>
                  <a:pt x="20458" y="10300"/>
                  <a:pt x="19116" y="10269"/>
                </a:cubicBezTo>
                <a:close/>
                <a:moveTo>
                  <a:pt x="19947" y="13918"/>
                </a:moveTo>
                <a:cubicBezTo>
                  <a:pt x="19711" y="14182"/>
                  <a:pt x="19390" y="14324"/>
                  <a:pt x="19050" y="14324"/>
                </a:cubicBezTo>
                <a:cubicBezTo>
                  <a:pt x="18728" y="14324"/>
                  <a:pt x="18417" y="14192"/>
                  <a:pt x="18180" y="13949"/>
                </a:cubicBezTo>
                <a:cubicBezTo>
                  <a:pt x="17925" y="13685"/>
                  <a:pt x="17538" y="13614"/>
                  <a:pt x="17207" y="13766"/>
                </a:cubicBezTo>
                <a:cubicBezTo>
                  <a:pt x="16876" y="13918"/>
                  <a:pt x="16659" y="14263"/>
                  <a:pt x="16659" y="14658"/>
                </a:cubicBezTo>
                <a:lnTo>
                  <a:pt x="16659" y="19746"/>
                </a:lnTo>
                <a:cubicBezTo>
                  <a:pt x="16659" y="20010"/>
                  <a:pt x="16461" y="20223"/>
                  <a:pt x="16215" y="20223"/>
                </a:cubicBezTo>
                <a:lnTo>
                  <a:pt x="13040" y="20223"/>
                </a:lnTo>
                <a:cubicBezTo>
                  <a:pt x="13210" y="19858"/>
                  <a:pt x="13305" y="19442"/>
                  <a:pt x="13305" y="19017"/>
                </a:cubicBezTo>
                <a:cubicBezTo>
                  <a:pt x="13305" y="18277"/>
                  <a:pt x="13040" y="17598"/>
                  <a:pt x="12549" y="17081"/>
                </a:cubicBezTo>
                <a:cubicBezTo>
                  <a:pt x="12058" y="16564"/>
                  <a:pt x="11406" y="16290"/>
                  <a:pt x="10725" y="16310"/>
                </a:cubicBezTo>
                <a:cubicBezTo>
                  <a:pt x="10073" y="16331"/>
                  <a:pt x="9459" y="16604"/>
                  <a:pt x="9006" y="17101"/>
                </a:cubicBezTo>
                <a:cubicBezTo>
                  <a:pt x="8543" y="17598"/>
                  <a:pt x="8278" y="18256"/>
                  <a:pt x="8259" y="18956"/>
                </a:cubicBezTo>
                <a:cubicBezTo>
                  <a:pt x="8250" y="19402"/>
                  <a:pt x="8344" y="19838"/>
                  <a:pt x="8524" y="20223"/>
                </a:cubicBezTo>
                <a:lnTo>
                  <a:pt x="5358" y="20223"/>
                </a:lnTo>
                <a:cubicBezTo>
                  <a:pt x="5103" y="20223"/>
                  <a:pt x="4905" y="20010"/>
                  <a:pt x="4905" y="19746"/>
                </a:cubicBezTo>
                <a:lnTo>
                  <a:pt x="4905" y="14658"/>
                </a:lnTo>
                <a:cubicBezTo>
                  <a:pt x="4905" y="14273"/>
                  <a:pt x="4697" y="13928"/>
                  <a:pt x="4357" y="13776"/>
                </a:cubicBezTo>
                <a:cubicBezTo>
                  <a:pt x="4026" y="13614"/>
                  <a:pt x="3648" y="13695"/>
                  <a:pt x="3384" y="13959"/>
                </a:cubicBezTo>
                <a:cubicBezTo>
                  <a:pt x="3147" y="14202"/>
                  <a:pt x="2845" y="14324"/>
                  <a:pt x="2514" y="14324"/>
                </a:cubicBezTo>
                <a:cubicBezTo>
                  <a:pt x="2174" y="14324"/>
                  <a:pt x="1853" y="14182"/>
                  <a:pt x="1617" y="13918"/>
                </a:cubicBezTo>
                <a:cubicBezTo>
                  <a:pt x="1380" y="13655"/>
                  <a:pt x="1248" y="13310"/>
                  <a:pt x="1258" y="12945"/>
                </a:cubicBezTo>
                <a:cubicBezTo>
                  <a:pt x="1276" y="12236"/>
                  <a:pt x="1825" y="11648"/>
                  <a:pt x="2486" y="11627"/>
                </a:cubicBezTo>
                <a:cubicBezTo>
                  <a:pt x="2817" y="11617"/>
                  <a:pt x="3138" y="11749"/>
                  <a:pt x="3384" y="12002"/>
                </a:cubicBezTo>
                <a:cubicBezTo>
                  <a:pt x="3648" y="12266"/>
                  <a:pt x="4026" y="12337"/>
                  <a:pt x="4357" y="12185"/>
                </a:cubicBezTo>
                <a:cubicBezTo>
                  <a:pt x="4688" y="12033"/>
                  <a:pt x="4905" y="11688"/>
                  <a:pt x="4905" y="11293"/>
                </a:cubicBezTo>
                <a:lnTo>
                  <a:pt x="4905" y="5759"/>
                </a:lnTo>
                <a:cubicBezTo>
                  <a:pt x="4905" y="5495"/>
                  <a:pt x="5103" y="5272"/>
                  <a:pt x="5358" y="5272"/>
                </a:cubicBezTo>
                <a:lnTo>
                  <a:pt x="9223" y="5272"/>
                </a:lnTo>
                <a:cubicBezTo>
                  <a:pt x="9582" y="5272"/>
                  <a:pt x="9903" y="5049"/>
                  <a:pt x="10045" y="4694"/>
                </a:cubicBezTo>
                <a:cubicBezTo>
                  <a:pt x="10196" y="4329"/>
                  <a:pt x="10121" y="3924"/>
                  <a:pt x="9875" y="3640"/>
                </a:cubicBezTo>
                <a:cubicBezTo>
                  <a:pt x="9648" y="3387"/>
                  <a:pt x="9525" y="3052"/>
                  <a:pt x="9525" y="2708"/>
                </a:cubicBezTo>
                <a:cubicBezTo>
                  <a:pt x="9525" y="2343"/>
                  <a:pt x="9658" y="1998"/>
                  <a:pt x="9903" y="1745"/>
                </a:cubicBezTo>
                <a:cubicBezTo>
                  <a:pt x="10149" y="1491"/>
                  <a:pt x="10470" y="1349"/>
                  <a:pt x="10810" y="1360"/>
                </a:cubicBezTo>
                <a:cubicBezTo>
                  <a:pt x="11472" y="1380"/>
                  <a:pt x="12029" y="1968"/>
                  <a:pt x="12039" y="2677"/>
                </a:cubicBezTo>
                <a:cubicBezTo>
                  <a:pt x="12048" y="3042"/>
                  <a:pt x="11925" y="3377"/>
                  <a:pt x="11689" y="3640"/>
                </a:cubicBezTo>
                <a:cubicBezTo>
                  <a:pt x="11443" y="3924"/>
                  <a:pt x="11377" y="4329"/>
                  <a:pt x="11519" y="4684"/>
                </a:cubicBezTo>
                <a:cubicBezTo>
                  <a:pt x="11661" y="5049"/>
                  <a:pt x="11982" y="5272"/>
                  <a:pt x="12351" y="5272"/>
                </a:cubicBezTo>
                <a:lnTo>
                  <a:pt x="16215" y="5272"/>
                </a:lnTo>
                <a:cubicBezTo>
                  <a:pt x="16461" y="5272"/>
                  <a:pt x="16659" y="5495"/>
                  <a:pt x="16659" y="5759"/>
                </a:cubicBezTo>
                <a:lnTo>
                  <a:pt x="16659" y="11293"/>
                </a:lnTo>
                <a:cubicBezTo>
                  <a:pt x="16659" y="11678"/>
                  <a:pt x="16876" y="12023"/>
                  <a:pt x="17207" y="12175"/>
                </a:cubicBezTo>
                <a:cubicBezTo>
                  <a:pt x="17538" y="12327"/>
                  <a:pt x="17925" y="12256"/>
                  <a:pt x="18180" y="11992"/>
                </a:cubicBezTo>
                <a:cubicBezTo>
                  <a:pt x="18426" y="11749"/>
                  <a:pt x="18747" y="11607"/>
                  <a:pt x="19078" y="11617"/>
                </a:cubicBezTo>
                <a:cubicBezTo>
                  <a:pt x="19739" y="11637"/>
                  <a:pt x="20288" y="12236"/>
                  <a:pt x="20306" y="12935"/>
                </a:cubicBezTo>
                <a:cubicBezTo>
                  <a:pt x="20316" y="13310"/>
                  <a:pt x="20184" y="13655"/>
                  <a:pt x="19947" y="13918"/>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27" name="Google Shape;6627;p45"/>
          <p:cNvSpPr/>
          <p:nvPr/>
        </p:nvSpPr>
        <p:spPr>
          <a:xfrm>
            <a:off x="14096831" y="3693909"/>
            <a:ext cx="1181109" cy="1022329"/>
          </a:xfrm>
          <a:custGeom>
            <a:rect b="b" l="l" r="r" t="t"/>
            <a:pathLst>
              <a:path extrusionOk="0" h="21600" w="21513">
                <a:moveTo>
                  <a:pt x="21499" y="19662"/>
                </a:moveTo>
                <a:lnTo>
                  <a:pt x="20228" y="8583"/>
                </a:lnTo>
                <a:cubicBezTo>
                  <a:pt x="20039" y="6875"/>
                  <a:pt x="18843" y="5572"/>
                  <a:pt x="17402" y="5408"/>
                </a:cubicBezTo>
                <a:cubicBezTo>
                  <a:pt x="17741" y="4850"/>
                  <a:pt x="17939" y="4171"/>
                  <a:pt x="17939" y="3427"/>
                </a:cubicBezTo>
                <a:cubicBezTo>
                  <a:pt x="17939" y="1544"/>
                  <a:pt x="16620" y="0"/>
                  <a:pt x="14990" y="0"/>
                </a:cubicBezTo>
                <a:cubicBezTo>
                  <a:pt x="13361" y="0"/>
                  <a:pt x="12042" y="1544"/>
                  <a:pt x="12042" y="3427"/>
                </a:cubicBezTo>
                <a:cubicBezTo>
                  <a:pt x="12042" y="4160"/>
                  <a:pt x="12240" y="4839"/>
                  <a:pt x="12569" y="5386"/>
                </a:cubicBezTo>
                <a:lnTo>
                  <a:pt x="8943" y="5386"/>
                </a:lnTo>
                <a:cubicBezTo>
                  <a:pt x="9272" y="4839"/>
                  <a:pt x="9470" y="4160"/>
                  <a:pt x="9470" y="3427"/>
                </a:cubicBezTo>
                <a:cubicBezTo>
                  <a:pt x="9470" y="1544"/>
                  <a:pt x="8142" y="0"/>
                  <a:pt x="6522" y="0"/>
                </a:cubicBezTo>
                <a:cubicBezTo>
                  <a:pt x="4892" y="0"/>
                  <a:pt x="3573" y="1544"/>
                  <a:pt x="3573" y="3427"/>
                </a:cubicBezTo>
                <a:cubicBezTo>
                  <a:pt x="3573" y="4171"/>
                  <a:pt x="3771" y="4850"/>
                  <a:pt x="4110" y="5408"/>
                </a:cubicBezTo>
                <a:cubicBezTo>
                  <a:pt x="2669" y="5572"/>
                  <a:pt x="1473" y="6875"/>
                  <a:pt x="1284" y="8583"/>
                </a:cubicBezTo>
                <a:lnTo>
                  <a:pt x="13" y="19662"/>
                </a:lnTo>
                <a:cubicBezTo>
                  <a:pt x="-44" y="20155"/>
                  <a:pt x="88" y="20648"/>
                  <a:pt x="361" y="21020"/>
                </a:cubicBezTo>
                <a:cubicBezTo>
                  <a:pt x="644" y="21392"/>
                  <a:pt x="1049" y="21600"/>
                  <a:pt x="1473" y="21600"/>
                </a:cubicBezTo>
                <a:lnTo>
                  <a:pt x="20030" y="21600"/>
                </a:lnTo>
                <a:cubicBezTo>
                  <a:pt x="20463" y="21600"/>
                  <a:pt x="20868" y="21392"/>
                  <a:pt x="21142" y="21020"/>
                </a:cubicBezTo>
                <a:cubicBezTo>
                  <a:pt x="21424" y="20648"/>
                  <a:pt x="21556" y="20155"/>
                  <a:pt x="21499" y="19662"/>
                </a:cubicBezTo>
                <a:close/>
                <a:moveTo>
                  <a:pt x="14990" y="1467"/>
                </a:moveTo>
                <a:cubicBezTo>
                  <a:pt x="15923" y="1467"/>
                  <a:pt x="16676" y="2354"/>
                  <a:pt x="16676" y="3427"/>
                </a:cubicBezTo>
                <a:cubicBezTo>
                  <a:pt x="16676" y="4510"/>
                  <a:pt x="15923" y="5386"/>
                  <a:pt x="14990" y="5386"/>
                </a:cubicBezTo>
                <a:cubicBezTo>
                  <a:pt x="14058" y="5386"/>
                  <a:pt x="13304" y="4510"/>
                  <a:pt x="13304" y="3427"/>
                </a:cubicBezTo>
                <a:cubicBezTo>
                  <a:pt x="13304" y="2354"/>
                  <a:pt x="14058" y="1467"/>
                  <a:pt x="14990" y="1467"/>
                </a:cubicBezTo>
                <a:close/>
                <a:moveTo>
                  <a:pt x="6522" y="1467"/>
                </a:moveTo>
                <a:cubicBezTo>
                  <a:pt x="7445" y="1467"/>
                  <a:pt x="8208" y="2354"/>
                  <a:pt x="8208" y="3427"/>
                </a:cubicBezTo>
                <a:cubicBezTo>
                  <a:pt x="8208" y="4510"/>
                  <a:pt x="7445" y="5386"/>
                  <a:pt x="6522" y="5386"/>
                </a:cubicBezTo>
                <a:cubicBezTo>
                  <a:pt x="5589" y="5386"/>
                  <a:pt x="4836" y="4510"/>
                  <a:pt x="4836" y="3427"/>
                </a:cubicBezTo>
                <a:cubicBezTo>
                  <a:pt x="4836" y="2354"/>
                  <a:pt x="5589" y="1467"/>
                  <a:pt x="6522" y="1467"/>
                </a:cubicBezTo>
                <a:close/>
                <a:moveTo>
                  <a:pt x="1312" y="20045"/>
                </a:moveTo>
                <a:cubicBezTo>
                  <a:pt x="1294" y="20024"/>
                  <a:pt x="1256" y="19947"/>
                  <a:pt x="1265" y="19859"/>
                </a:cubicBezTo>
                <a:lnTo>
                  <a:pt x="2537" y="8769"/>
                </a:lnTo>
                <a:cubicBezTo>
                  <a:pt x="2660" y="7685"/>
                  <a:pt x="3470" y="6864"/>
                  <a:pt x="4412" y="6864"/>
                </a:cubicBezTo>
                <a:lnTo>
                  <a:pt x="10120" y="6864"/>
                </a:lnTo>
                <a:lnTo>
                  <a:pt x="10120" y="10795"/>
                </a:lnTo>
                <a:cubicBezTo>
                  <a:pt x="9762" y="10608"/>
                  <a:pt x="9357" y="10532"/>
                  <a:pt x="8961" y="10565"/>
                </a:cubicBezTo>
                <a:cubicBezTo>
                  <a:pt x="8340" y="10608"/>
                  <a:pt x="7746" y="10926"/>
                  <a:pt x="7313" y="11451"/>
                </a:cubicBezTo>
                <a:cubicBezTo>
                  <a:pt x="6870" y="11977"/>
                  <a:pt x="6616" y="12656"/>
                  <a:pt x="6597" y="13378"/>
                </a:cubicBezTo>
                <a:cubicBezTo>
                  <a:pt x="6569" y="14188"/>
                  <a:pt x="6823" y="14955"/>
                  <a:pt x="7304" y="15535"/>
                </a:cubicBezTo>
                <a:cubicBezTo>
                  <a:pt x="7784" y="16115"/>
                  <a:pt x="8425" y="16433"/>
                  <a:pt x="9122" y="16433"/>
                </a:cubicBezTo>
                <a:cubicBezTo>
                  <a:pt x="9470" y="16433"/>
                  <a:pt x="9809" y="16356"/>
                  <a:pt x="10120" y="16192"/>
                </a:cubicBezTo>
                <a:lnTo>
                  <a:pt x="10120" y="20133"/>
                </a:lnTo>
                <a:lnTo>
                  <a:pt x="1473" y="20133"/>
                </a:lnTo>
                <a:cubicBezTo>
                  <a:pt x="1388" y="20133"/>
                  <a:pt x="1341" y="20078"/>
                  <a:pt x="1312" y="20045"/>
                </a:cubicBezTo>
                <a:close/>
                <a:moveTo>
                  <a:pt x="20190" y="20045"/>
                </a:moveTo>
                <a:cubicBezTo>
                  <a:pt x="20171" y="20078"/>
                  <a:pt x="20115" y="20133"/>
                  <a:pt x="20030" y="20133"/>
                </a:cubicBezTo>
                <a:lnTo>
                  <a:pt x="11382" y="20133"/>
                </a:lnTo>
                <a:lnTo>
                  <a:pt x="11382" y="15787"/>
                </a:lnTo>
                <a:cubicBezTo>
                  <a:pt x="11382" y="15349"/>
                  <a:pt x="11175" y="14933"/>
                  <a:pt x="10845" y="14714"/>
                </a:cubicBezTo>
                <a:cubicBezTo>
                  <a:pt x="10516" y="14506"/>
                  <a:pt x="10111" y="14517"/>
                  <a:pt x="9790" y="14747"/>
                </a:cubicBezTo>
                <a:cubicBezTo>
                  <a:pt x="9583" y="14889"/>
                  <a:pt x="9357" y="14966"/>
                  <a:pt x="9122" y="14966"/>
                </a:cubicBezTo>
                <a:cubicBezTo>
                  <a:pt x="8773" y="14966"/>
                  <a:pt x="8453" y="14801"/>
                  <a:pt x="8208" y="14517"/>
                </a:cubicBezTo>
                <a:cubicBezTo>
                  <a:pt x="7972" y="14221"/>
                  <a:pt x="7850" y="13838"/>
                  <a:pt x="7859" y="13444"/>
                </a:cubicBezTo>
                <a:cubicBezTo>
                  <a:pt x="7888" y="12699"/>
                  <a:pt x="8406" y="12075"/>
                  <a:pt x="9037" y="12032"/>
                </a:cubicBezTo>
                <a:cubicBezTo>
                  <a:pt x="9301" y="12010"/>
                  <a:pt x="9555" y="12086"/>
                  <a:pt x="9781" y="12240"/>
                </a:cubicBezTo>
                <a:cubicBezTo>
                  <a:pt x="10111" y="12470"/>
                  <a:pt x="10516" y="12480"/>
                  <a:pt x="10855" y="12272"/>
                </a:cubicBezTo>
                <a:cubicBezTo>
                  <a:pt x="11185" y="12054"/>
                  <a:pt x="11382" y="11648"/>
                  <a:pt x="11382" y="11200"/>
                </a:cubicBezTo>
                <a:lnTo>
                  <a:pt x="11382" y="6864"/>
                </a:lnTo>
                <a:lnTo>
                  <a:pt x="17100" y="6864"/>
                </a:lnTo>
                <a:cubicBezTo>
                  <a:pt x="18042" y="6864"/>
                  <a:pt x="18852" y="7685"/>
                  <a:pt x="18975" y="8769"/>
                </a:cubicBezTo>
                <a:lnTo>
                  <a:pt x="20247" y="19859"/>
                </a:lnTo>
                <a:cubicBezTo>
                  <a:pt x="20256" y="19947"/>
                  <a:pt x="20218" y="20024"/>
                  <a:pt x="20190" y="20045"/>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28" name="Google Shape;6628;p45"/>
          <p:cNvSpPr/>
          <p:nvPr/>
        </p:nvSpPr>
        <p:spPr>
          <a:xfrm>
            <a:off x="12433593" y="3669372"/>
            <a:ext cx="1180449" cy="1074127"/>
          </a:xfrm>
          <a:custGeom>
            <a:rect b="b" l="l" r="r" t="t"/>
            <a:pathLst>
              <a:path extrusionOk="0" h="21600" w="21600">
                <a:moveTo>
                  <a:pt x="19490" y="8477"/>
                </a:moveTo>
                <a:cubicBezTo>
                  <a:pt x="19386" y="8477"/>
                  <a:pt x="19291" y="8488"/>
                  <a:pt x="19187" y="8498"/>
                </a:cubicBezTo>
                <a:lnTo>
                  <a:pt x="16784" y="3904"/>
                </a:lnTo>
                <a:cubicBezTo>
                  <a:pt x="17125" y="3487"/>
                  <a:pt x="17342" y="2934"/>
                  <a:pt x="17342" y="2328"/>
                </a:cubicBezTo>
                <a:cubicBezTo>
                  <a:pt x="17342" y="1044"/>
                  <a:pt x="16396" y="0"/>
                  <a:pt x="15233" y="0"/>
                </a:cubicBezTo>
                <a:cubicBezTo>
                  <a:pt x="14286" y="0"/>
                  <a:pt x="13482" y="689"/>
                  <a:pt x="13217" y="1639"/>
                </a:cubicBezTo>
                <a:lnTo>
                  <a:pt x="8430" y="1639"/>
                </a:lnTo>
                <a:cubicBezTo>
                  <a:pt x="8156" y="689"/>
                  <a:pt x="7361" y="0"/>
                  <a:pt x="6415" y="0"/>
                </a:cubicBezTo>
                <a:cubicBezTo>
                  <a:pt x="5251" y="0"/>
                  <a:pt x="4305" y="1044"/>
                  <a:pt x="4305" y="2328"/>
                </a:cubicBezTo>
                <a:cubicBezTo>
                  <a:pt x="4305" y="2923"/>
                  <a:pt x="4504" y="3456"/>
                  <a:pt x="4835" y="3873"/>
                </a:cubicBezTo>
                <a:lnTo>
                  <a:pt x="2413" y="8498"/>
                </a:lnTo>
                <a:cubicBezTo>
                  <a:pt x="2318" y="8488"/>
                  <a:pt x="2214" y="8477"/>
                  <a:pt x="2110" y="8477"/>
                </a:cubicBezTo>
                <a:cubicBezTo>
                  <a:pt x="946" y="8477"/>
                  <a:pt x="0" y="9521"/>
                  <a:pt x="0" y="10805"/>
                </a:cubicBezTo>
                <a:cubicBezTo>
                  <a:pt x="0" y="12089"/>
                  <a:pt x="946" y="13133"/>
                  <a:pt x="2110" y="13133"/>
                </a:cubicBezTo>
                <a:cubicBezTo>
                  <a:pt x="2214" y="13133"/>
                  <a:pt x="2318" y="13123"/>
                  <a:pt x="2413" y="13102"/>
                </a:cubicBezTo>
                <a:lnTo>
                  <a:pt x="4835" y="17737"/>
                </a:lnTo>
                <a:cubicBezTo>
                  <a:pt x="4504" y="18144"/>
                  <a:pt x="4305" y="18687"/>
                  <a:pt x="4305" y="19272"/>
                </a:cubicBezTo>
                <a:cubicBezTo>
                  <a:pt x="4305" y="20556"/>
                  <a:pt x="5251" y="21600"/>
                  <a:pt x="6415" y="21600"/>
                </a:cubicBezTo>
                <a:cubicBezTo>
                  <a:pt x="7361" y="21600"/>
                  <a:pt x="8156" y="20911"/>
                  <a:pt x="8430" y="19971"/>
                </a:cubicBezTo>
                <a:lnTo>
                  <a:pt x="13217" y="19971"/>
                </a:lnTo>
                <a:cubicBezTo>
                  <a:pt x="13482" y="20911"/>
                  <a:pt x="14286" y="21600"/>
                  <a:pt x="15233" y="21600"/>
                </a:cubicBezTo>
                <a:cubicBezTo>
                  <a:pt x="16396" y="21600"/>
                  <a:pt x="17342" y="20556"/>
                  <a:pt x="17342" y="19272"/>
                </a:cubicBezTo>
                <a:cubicBezTo>
                  <a:pt x="17342" y="18666"/>
                  <a:pt x="17125" y="18113"/>
                  <a:pt x="16784" y="17696"/>
                </a:cubicBezTo>
                <a:lnTo>
                  <a:pt x="19187" y="13102"/>
                </a:lnTo>
                <a:cubicBezTo>
                  <a:pt x="19291" y="13123"/>
                  <a:pt x="19386" y="13133"/>
                  <a:pt x="19490" y="13133"/>
                </a:cubicBezTo>
                <a:cubicBezTo>
                  <a:pt x="20654" y="13133"/>
                  <a:pt x="21600" y="12089"/>
                  <a:pt x="21600" y="10805"/>
                </a:cubicBezTo>
                <a:cubicBezTo>
                  <a:pt x="21600" y="9521"/>
                  <a:pt x="20654" y="8477"/>
                  <a:pt x="19490" y="8477"/>
                </a:cubicBezTo>
                <a:close/>
                <a:moveTo>
                  <a:pt x="19490" y="11734"/>
                </a:moveTo>
                <a:cubicBezTo>
                  <a:pt x="19027" y="11734"/>
                  <a:pt x="18648" y="11317"/>
                  <a:pt x="18648" y="10805"/>
                </a:cubicBezTo>
                <a:cubicBezTo>
                  <a:pt x="18648" y="10294"/>
                  <a:pt x="19027" y="9876"/>
                  <a:pt x="19490" y="9876"/>
                </a:cubicBezTo>
                <a:cubicBezTo>
                  <a:pt x="19954" y="9876"/>
                  <a:pt x="20332" y="10294"/>
                  <a:pt x="20332" y="10805"/>
                </a:cubicBezTo>
                <a:cubicBezTo>
                  <a:pt x="20332" y="11317"/>
                  <a:pt x="19954" y="11734"/>
                  <a:pt x="19490" y="11734"/>
                </a:cubicBezTo>
                <a:close/>
                <a:moveTo>
                  <a:pt x="16075" y="19272"/>
                </a:moveTo>
                <a:cubicBezTo>
                  <a:pt x="16075" y="19794"/>
                  <a:pt x="15696" y="20212"/>
                  <a:pt x="15233" y="20212"/>
                </a:cubicBezTo>
                <a:cubicBezTo>
                  <a:pt x="14769" y="20212"/>
                  <a:pt x="14391" y="19794"/>
                  <a:pt x="14391" y="19272"/>
                </a:cubicBezTo>
                <a:cubicBezTo>
                  <a:pt x="14391" y="18760"/>
                  <a:pt x="14769" y="18343"/>
                  <a:pt x="15233" y="18343"/>
                </a:cubicBezTo>
                <a:cubicBezTo>
                  <a:pt x="15696" y="18343"/>
                  <a:pt x="16075" y="18760"/>
                  <a:pt x="16075" y="19272"/>
                </a:cubicBezTo>
                <a:close/>
                <a:moveTo>
                  <a:pt x="7257" y="19272"/>
                </a:moveTo>
                <a:cubicBezTo>
                  <a:pt x="7257" y="19794"/>
                  <a:pt x="6878" y="20212"/>
                  <a:pt x="6415" y="20212"/>
                </a:cubicBezTo>
                <a:cubicBezTo>
                  <a:pt x="5951" y="20212"/>
                  <a:pt x="5573" y="19794"/>
                  <a:pt x="5573" y="19272"/>
                </a:cubicBezTo>
                <a:cubicBezTo>
                  <a:pt x="5573" y="18760"/>
                  <a:pt x="5951" y="18343"/>
                  <a:pt x="6415" y="18343"/>
                </a:cubicBezTo>
                <a:cubicBezTo>
                  <a:pt x="6878" y="18343"/>
                  <a:pt x="7257" y="18760"/>
                  <a:pt x="7257" y="19272"/>
                </a:cubicBezTo>
                <a:close/>
                <a:moveTo>
                  <a:pt x="1268" y="10805"/>
                </a:moveTo>
                <a:cubicBezTo>
                  <a:pt x="1268" y="10294"/>
                  <a:pt x="1646" y="9876"/>
                  <a:pt x="2110" y="9876"/>
                </a:cubicBezTo>
                <a:cubicBezTo>
                  <a:pt x="2573" y="9876"/>
                  <a:pt x="2952" y="10294"/>
                  <a:pt x="2952" y="10805"/>
                </a:cubicBezTo>
                <a:cubicBezTo>
                  <a:pt x="2952" y="11317"/>
                  <a:pt x="2573" y="11734"/>
                  <a:pt x="2110" y="11734"/>
                </a:cubicBezTo>
                <a:cubicBezTo>
                  <a:pt x="1646" y="11734"/>
                  <a:pt x="1268" y="11317"/>
                  <a:pt x="1268" y="10805"/>
                </a:cubicBezTo>
                <a:close/>
                <a:moveTo>
                  <a:pt x="5573" y="2328"/>
                </a:moveTo>
                <a:cubicBezTo>
                  <a:pt x="5573" y="1817"/>
                  <a:pt x="5951" y="1399"/>
                  <a:pt x="6415" y="1399"/>
                </a:cubicBezTo>
                <a:cubicBezTo>
                  <a:pt x="6878" y="1399"/>
                  <a:pt x="7257" y="1817"/>
                  <a:pt x="7257" y="2328"/>
                </a:cubicBezTo>
                <a:cubicBezTo>
                  <a:pt x="7257" y="2840"/>
                  <a:pt x="6878" y="3257"/>
                  <a:pt x="6415" y="3257"/>
                </a:cubicBezTo>
                <a:cubicBezTo>
                  <a:pt x="5951" y="3257"/>
                  <a:pt x="5573" y="2840"/>
                  <a:pt x="5573" y="2328"/>
                </a:cubicBezTo>
                <a:close/>
                <a:moveTo>
                  <a:pt x="14391" y="2328"/>
                </a:moveTo>
                <a:cubicBezTo>
                  <a:pt x="14391" y="1817"/>
                  <a:pt x="14769" y="1399"/>
                  <a:pt x="15233" y="1399"/>
                </a:cubicBezTo>
                <a:cubicBezTo>
                  <a:pt x="15696" y="1399"/>
                  <a:pt x="16075" y="1817"/>
                  <a:pt x="16075" y="2328"/>
                </a:cubicBezTo>
                <a:cubicBezTo>
                  <a:pt x="16075" y="2840"/>
                  <a:pt x="15696" y="3257"/>
                  <a:pt x="15233" y="3257"/>
                </a:cubicBezTo>
                <a:cubicBezTo>
                  <a:pt x="14769" y="3257"/>
                  <a:pt x="14391" y="2840"/>
                  <a:pt x="14391" y="2328"/>
                </a:cubicBezTo>
                <a:close/>
                <a:moveTo>
                  <a:pt x="12697" y="10805"/>
                </a:moveTo>
                <a:cubicBezTo>
                  <a:pt x="12697" y="11954"/>
                  <a:pt x="11845" y="12893"/>
                  <a:pt x="10805" y="12893"/>
                </a:cubicBezTo>
                <a:cubicBezTo>
                  <a:pt x="9755" y="12893"/>
                  <a:pt x="8903" y="11954"/>
                  <a:pt x="8903" y="10805"/>
                </a:cubicBezTo>
                <a:cubicBezTo>
                  <a:pt x="8903" y="9646"/>
                  <a:pt x="9755" y="8707"/>
                  <a:pt x="10805" y="8707"/>
                </a:cubicBezTo>
                <a:cubicBezTo>
                  <a:pt x="11845" y="8707"/>
                  <a:pt x="12697" y="9646"/>
                  <a:pt x="12697" y="10805"/>
                </a:cubicBezTo>
                <a:close/>
                <a:moveTo>
                  <a:pt x="13681" y="3904"/>
                </a:moveTo>
                <a:lnTo>
                  <a:pt x="11817" y="7496"/>
                </a:lnTo>
                <a:cubicBezTo>
                  <a:pt x="11495" y="7371"/>
                  <a:pt x="11155" y="7308"/>
                  <a:pt x="10805" y="7308"/>
                </a:cubicBezTo>
                <a:cubicBezTo>
                  <a:pt x="10464" y="7308"/>
                  <a:pt x="10133" y="7371"/>
                  <a:pt x="9821" y="7485"/>
                </a:cubicBezTo>
                <a:lnTo>
                  <a:pt x="7966" y="3904"/>
                </a:lnTo>
                <a:cubicBezTo>
                  <a:pt x="8165" y="3654"/>
                  <a:pt x="8326" y="3362"/>
                  <a:pt x="8420" y="3038"/>
                </a:cubicBezTo>
                <a:lnTo>
                  <a:pt x="13217" y="3038"/>
                </a:lnTo>
                <a:cubicBezTo>
                  <a:pt x="13312" y="3362"/>
                  <a:pt x="13473" y="3654"/>
                  <a:pt x="13681" y="3904"/>
                </a:cubicBezTo>
                <a:close/>
                <a:moveTo>
                  <a:pt x="7966" y="17696"/>
                </a:moveTo>
                <a:lnTo>
                  <a:pt x="9821" y="14125"/>
                </a:lnTo>
                <a:cubicBezTo>
                  <a:pt x="10133" y="14229"/>
                  <a:pt x="10464" y="14292"/>
                  <a:pt x="10805" y="14292"/>
                </a:cubicBezTo>
                <a:cubicBezTo>
                  <a:pt x="11155" y="14292"/>
                  <a:pt x="11495" y="14229"/>
                  <a:pt x="11817" y="14115"/>
                </a:cubicBezTo>
                <a:lnTo>
                  <a:pt x="13681" y="17696"/>
                </a:lnTo>
                <a:cubicBezTo>
                  <a:pt x="13473" y="17946"/>
                  <a:pt x="13312" y="18238"/>
                  <a:pt x="13217" y="18572"/>
                </a:cubicBezTo>
                <a:lnTo>
                  <a:pt x="8420" y="18572"/>
                </a:lnTo>
                <a:cubicBezTo>
                  <a:pt x="8326" y="18238"/>
                  <a:pt x="8165" y="17946"/>
                  <a:pt x="7966" y="17696"/>
                </a:cubicBezTo>
                <a:close/>
                <a:moveTo>
                  <a:pt x="17484" y="10106"/>
                </a:moveTo>
                <a:lnTo>
                  <a:pt x="13899" y="10106"/>
                </a:lnTo>
                <a:cubicBezTo>
                  <a:pt x="13766" y="9354"/>
                  <a:pt x="13407" y="8686"/>
                  <a:pt x="12905" y="8195"/>
                </a:cubicBezTo>
                <a:lnTo>
                  <a:pt x="14778" y="4604"/>
                </a:lnTo>
                <a:cubicBezTo>
                  <a:pt x="14920" y="4635"/>
                  <a:pt x="15072" y="4656"/>
                  <a:pt x="15233" y="4656"/>
                </a:cubicBezTo>
                <a:cubicBezTo>
                  <a:pt x="15384" y="4656"/>
                  <a:pt x="15535" y="4635"/>
                  <a:pt x="15687" y="4604"/>
                </a:cubicBezTo>
                <a:lnTo>
                  <a:pt x="18043" y="9114"/>
                </a:lnTo>
                <a:cubicBezTo>
                  <a:pt x="17787" y="9375"/>
                  <a:pt x="17588" y="9719"/>
                  <a:pt x="17484" y="10106"/>
                </a:cubicBezTo>
                <a:close/>
                <a:moveTo>
                  <a:pt x="5923" y="4594"/>
                </a:moveTo>
                <a:cubicBezTo>
                  <a:pt x="6074" y="4635"/>
                  <a:pt x="6244" y="4656"/>
                  <a:pt x="6415" y="4656"/>
                </a:cubicBezTo>
                <a:cubicBezTo>
                  <a:pt x="6566" y="4656"/>
                  <a:pt x="6717" y="4635"/>
                  <a:pt x="6869" y="4604"/>
                </a:cubicBezTo>
                <a:lnTo>
                  <a:pt x="8723" y="8174"/>
                </a:lnTo>
                <a:cubicBezTo>
                  <a:pt x="8212" y="8665"/>
                  <a:pt x="7843" y="9344"/>
                  <a:pt x="7701" y="10106"/>
                </a:cubicBezTo>
                <a:lnTo>
                  <a:pt x="4125" y="10106"/>
                </a:lnTo>
                <a:cubicBezTo>
                  <a:pt x="4012" y="9719"/>
                  <a:pt x="3813" y="9375"/>
                  <a:pt x="3557" y="9114"/>
                </a:cubicBezTo>
                <a:lnTo>
                  <a:pt x="5923" y="4594"/>
                </a:lnTo>
                <a:close/>
                <a:moveTo>
                  <a:pt x="4125" y="11505"/>
                </a:moveTo>
                <a:lnTo>
                  <a:pt x="7701" y="11505"/>
                </a:lnTo>
                <a:cubicBezTo>
                  <a:pt x="7843" y="12267"/>
                  <a:pt x="8212" y="12935"/>
                  <a:pt x="8723" y="13436"/>
                </a:cubicBezTo>
                <a:lnTo>
                  <a:pt x="6869" y="17006"/>
                </a:lnTo>
                <a:cubicBezTo>
                  <a:pt x="6717" y="16965"/>
                  <a:pt x="6566" y="16944"/>
                  <a:pt x="6415" y="16944"/>
                </a:cubicBezTo>
                <a:cubicBezTo>
                  <a:pt x="6244" y="16944"/>
                  <a:pt x="6074" y="16975"/>
                  <a:pt x="5923" y="17017"/>
                </a:cubicBezTo>
                <a:lnTo>
                  <a:pt x="3557" y="12496"/>
                </a:lnTo>
                <a:cubicBezTo>
                  <a:pt x="3813" y="12225"/>
                  <a:pt x="4012" y="11881"/>
                  <a:pt x="4125" y="11505"/>
                </a:cubicBezTo>
                <a:close/>
                <a:moveTo>
                  <a:pt x="15687" y="17006"/>
                </a:moveTo>
                <a:cubicBezTo>
                  <a:pt x="15535" y="16965"/>
                  <a:pt x="15384" y="16944"/>
                  <a:pt x="15233" y="16944"/>
                </a:cubicBezTo>
                <a:cubicBezTo>
                  <a:pt x="15072" y="16944"/>
                  <a:pt x="14920" y="16965"/>
                  <a:pt x="14778" y="17006"/>
                </a:cubicBezTo>
                <a:lnTo>
                  <a:pt x="12905" y="13405"/>
                </a:lnTo>
                <a:cubicBezTo>
                  <a:pt x="13407" y="12914"/>
                  <a:pt x="13766" y="12246"/>
                  <a:pt x="13899" y="11505"/>
                </a:cubicBezTo>
                <a:lnTo>
                  <a:pt x="17484" y="11505"/>
                </a:lnTo>
                <a:cubicBezTo>
                  <a:pt x="17588" y="11881"/>
                  <a:pt x="17787" y="12225"/>
                  <a:pt x="18043" y="12496"/>
                </a:cubicBezTo>
                <a:lnTo>
                  <a:pt x="15687" y="17006"/>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29" name="Google Shape;6629;p45"/>
          <p:cNvSpPr/>
          <p:nvPr/>
        </p:nvSpPr>
        <p:spPr>
          <a:xfrm>
            <a:off x="10768456" y="3613940"/>
            <a:ext cx="1183583" cy="1183175"/>
          </a:xfrm>
          <a:custGeom>
            <a:rect b="b" l="l" r="r" t="t"/>
            <a:pathLst>
              <a:path extrusionOk="0" h="21600" w="21508">
                <a:moveTo>
                  <a:pt x="3655" y="12659"/>
                </a:moveTo>
                <a:cubicBezTo>
                  <a:pt x="4004" y="12659"/>
                  <a:pt x="4286" y="12375"/>
                  <a:pt x="4286" y="12025"/>
                </a:cubicBezTo>
                <a:lnTo>
                  <a:pt x="4286" y="11391"/>
                </a:lnTo>
                <a:lnTo>
                  <a:pt x="10127" y="11391"/>
                </a:lnTo>
                <a:lnTo>
                  <a:pt x="10127" y="12025"/>
                </a:lnTo>
                <a:cubicBezTo>
                  <a:pt x="10127" y="12375"/>
                  <a:pt x="10409" y="12659"/>
                  <a:pt x="10758" y="12659"/>
                </a:cubicBezTo>
                <a:cubicBezTo>
                  <a:pt x="11106" y="12659"/>
                  <a:pt x="11389" y="12375"/>
                  <a:pt x="11389" y="12025"/>
                </a:cubicBezTo>
                <a:lnTo>
                  <a:pt x="11389" y="11391"/>
                </a:lnTo>
                <a:lnTo>
                  <a:pt x="17229" y="11391"/>
                </a:lnTo>
                <a:lnTo>
                  <a:pt x="17229" y="12025"/>
                </a:lnTo>
                <a:cubicBezTo>
                  <a:pt x="17229" y="12375"/>
                  <a:pt x="17512" y="12659"/>
                  <a:pt x="17851" y="12659"/>
                </a:cubicBezTo>
                <a:cubicBezTo>
                  <a:pt x="18199" y="12659"/>
                  <a:pt x="18482" y="12375"/>
                  <a:pt x="18482" y="12025"/>
                </a:cubicBezTo>
                <a:lnTo>
                  <a:pt x="18482" y="11183"/>
                </a:lnTo>
                <a:cubicBezTo>
                  <a:pt x="18482" y="10597"/>
                  <a:pt x="18011" y="10124"/>
                  <a:pt x="17436" y="10124"/>
                </a:cubicBezTo>
                <a:lnTo>
                  <a:pt x="11389" y="10124"/>
                </a:lnTo>
                <a:lnTo>
                  <a:pt x="11389" y="9102"/>
                </a:lnTo>
                <a:cubicBezTo>
                  <a:pt x="12124" y="9017"/>
                  <a:pt x="12698" y="8392"/>
                  <a:pt x="12698" y="7626"/>
                </a:cubicBezTo>
                <a:lnTo>
                  <a:pt x="12698" y="6888"/>
                </a:lnTo>
                <a:cubicBezTo>
                  <a:pt x="12698" y="6396"/>
                  <a:pt x="12905" y="5932"/>
                  <a:pt x="13263" y="5629"/>
                </a:cubicBezTo>
                <a:cubicBezTo>
                  <a:pt x="13866" y="5109"/>
                  <a:pt x="14497" y="4012"/>
                  <a:pt x="14497" y="3094"/>
                </a:cubicBezTo>
                <a:cubicBezTo>
                  <a:pt x="14497" y="2110"/>
                  <a:pt x="14139" y="1306"/>
                  <a:pt x="13471" y="776"/>
                </a:cubicBezTo>
                <a:cubicBezTo>
                  <a:pt x="12840" y="255"/>
                  <a:pt x="11916" y="0"/>
                  <a:pt x="10758" y="0"/>
                </a:cubicBezTo>
                <a:cubicBezTo>
                  <a:pt x="9608" y="0"/>
                  <a:pt x="8695" y="265"/>
                  <a:pt x="8035" y="785"/>
                </a:cubicBezTo>
                <a:cubicBezTo>
                  <a:pt x="7367" y="1325"/>
                  <a:pt x="7018" y="2091"/>
                  <a:pt x="7018" y="3018"/>
                </a:cubicBezTo>
                <a:cubicBezTo>
                  <a:pt x="7018" y="4021"/>
                  <a:pt x="7649" y="5109"/>
                  <a:pt x="8243" y="5629"/>
                </a:cubicBezTo>
                <a:cubicBezTo>
                  <a:pt x="8610" y="5942"/>
                  <a:pt x="8817" y="6405"/>
                  <a:pt x="8817" y="6897"/>
                </a:cubicBezTo>
                <a:lnTo>
                  <a:pt x="8817" y="7626"/>
                </a:lnTo>
                <a:cubicBezTo>
                  <a:pt x="8817" y="8392"/>
                  <a:pt x="9392" y="9017"/>
                  <a:pt x="10127" y="9102"/>
                </a:cubicBezTo>
                <a:lnTo>
                  <a:pt x="10127" y="10124"/>
                </a:lnTo>
                <a:lnTo>
                  <a:pt x="4079" y="10124"/>
                </a:lnTo>
                <a:cubicBezTo>
                  <a:pt x="3495" y="10124"/>
                  <a:pt x="3024" y="10597"/>
                  <a:pt x="3024" y="11183"/>
                </a:cubicBezTo>
                <a:lnTo>
                  <a:pt x="3024" y="12025"/>
                </a:lnTo>
                <a:cubicBezTo>
                  <a:pt x="3024" y="12375"/>
                  <a:pt x="3307" y="12659"/>
                  <a:pt x="3655" y="12659"/>
                </a:cubicBezTo>
                <a:close/>
                <a:moveTo>
                  <a:pt x="8280" y="3018"/>
                </a:moveTo>
                <a:cubicBezTo>
                  <a:pt x="8280" y="2223"/>
                  <a:pt x="8704" y="1268"/>
                  <a:pt x="10758" y="1268"/>
                </a:cubicBezTo>
                <a:cubicBezTo>
                  <a:pt x="11624" y="1268"/>
                  <a:pt x="12274" y="1429"/>
                  <a:pt x="12689" y="1760"/>
                </a:cubicBezTo>
                <a:cubicBezTo>
                  <a:pt x="13056" y="2053"/>
                  <a:pt x="13235" y="2488"/>
                  <a:pt x="13235" y="3094"/>
                </a:cubicBezTo>
                <a:cubicBezTo>
                  <a:pt x="13235" y="3586"/>
                  <a:pt x="12802" y="4352"/>
                  <a:pt x="12444" y="4664"/>
                </a:cubicBezTo>
                <a:cubicBezTo>
                  <a:pt x="12218" y="4863"/>
                  <a:pt x="12020" y="5090"/>
                  <a:pt x="11869" y="5346"/>
                </a:cubicBezTo>
                <a:lnTo>
                  <a:pt x="9637" y="5346"/>
                </a:lnTo>
                <a:cubicBezTo>
                  <a:pt x="9486" y="5090"/>
                  <a:pt x="9298" y="4863"/>
                  <a:pt x="9072" y="4674"/>
                </a:cubicBezTo>
                <a:cubicBezTo>
                  <a:pt x="8695" y="4343"/>
                  <a:pt x="8280" y="3567"/>
                  <a:pt x="8280" y="3018"/>
                </a:cubicBezTo>
                <a:close/>
                <a:moveTo>
                  <a:pt x="10061" y="6604"/>
                </a:moveTo>
                <a:lnTo>
                  <a:pt x="11455" y="6604"/>
                </a:lnTo>
                <a:cubicBezTo>
                  <a:pt x="11445" y="6699"/>
                  <a:pt x="11436" y="6793"/>
                  <a:pt x="11436" y="6888"/>
                </a:cubicBezTo>
                <a:lnTo>
                  <a:pt x="11436" y="7626"/>
                </a:lnTo>
                <a:cubicBezTo>
                  <a:pt x="11436" y="7749"/>
                  <a:pt x="11342" y="7843"/>
                  <a:pt x="11229" y="7843"/>
                </a:cubicBezTo>
                <a:lnTo>
                  <a:pt x="10287" y="7843"/>
                </a:lnTo>
                <a:cubicBezTo>
                  <a:pt x="10164" y="7843"/>
                  <a:pt x="10070" y="7749"/>
                  <a:pt x="10070" y="7626"/>
                </a:cubicBezTo>
                <a:lnTo>
                  <a:pt x="10070" y="6897"/>
                </a:lnTo>
                <a:cubicBezTo>
                  <a:pt x="10070" y="6803"/>
                  <a:pt x="10070" y="6708"/>
                  <a:pt x="10061" y="6604"/>
                </a:cubicBezTo>
                <a:close/>
                <a:moveTo>
                  <a:pt x="21478" y="20294"/>
                </a:moveTo>
                <a:lnTo>
                  <a:pt x="21091" y="18724"/>
                </a:lnTo>
                <a:cubicBezTo>
                  <a:pt x="20912" y="18014"/>
                  <a:pt x="20423" y="17447"/>
                  <a:pt x="19791" y="17163"/>
                </a:cubicBezTo>
                <a:cubicBezTo>
                  <a:pt x="20018" y="16803"/>
                  <a:pt x="20159" y="16368"/>
                  <a:pt x="20159" y="15904"/>
                </a:cubicBezTo>
                <a:cubicBezTo>
                  <a:pt x="20159" y="14627"/>
                  <a:pt x="19123" y="13586"/>
                  <a:pt x="17851" y="13586"/>
                </a:cubicBezTo>
                <a:cubicBezTo>
                  <a:pt x="16570" y="13586"/>
                  <a:pt x="15534" y="14627"/>
                  <a:pt x="15534" y="15904"/>
                </a:cubicBezTo>
                <a:cubicBezTo>
                  <a:pt x="15534" y="16368"/>
                  <a:pt x="15675" y="16803"/>
                  <a:pt x="15901" y="17163"/>
                </a:cubicBezTo>
                <a:cubicBezTo>
                  <a:pt x="15270" y="17447"/>
                  <a:pt x="14780" y="18014"/>
                  <a:pt x="14601" y="18724"/>
                </a:cubicBezTo>
                <a:lnTo>
                  <a:pt x="14309" y="19925"/>
                </a:lnTo>
                <a:lnTo>
                  <a:pt x="14008" y="18724"/>
                </a:lnTo>
                <a:cubicBezTo>
                  <a:pt x="13829" y="18014"/>
                  <a:pt x="13339" y="17447"/>
                  <a:pt x="12708" y="17163"/>
                </a:cubicBezTo>
                <a:cubicBezTo>
                  <a:pt x="12943" y="16803"/>
                  <a:pt x="13075" y="16368"/>
                  <a:pt x="13075" y="15904"/>
                </a:cubicBezTo>
                <a:cubicBezTo>
                  <a:pt x="13075" y="14627"/>
                  <a:pt x="12039" y="13586"/>
                  <a:pt x="10767" y="13586"/>
                </a:cubicBezTo>
                <a:cubicBezTo>
                  <a:pt x="9486" y="13586"/>
                  <a:pt x="8450" y="14627"/>
                  <a:pt x="8450" y="15904"/>
                </a:cubicBezTo>
                <a:cubicBezTo>
                  <a:pt x="8450" y="16368"/>
                  <a:pt x="8591" y="16803"/>
                  <a:pt x="8827" y="17163"/>
                </a:cubicBezTo>
                <a:cubicBezTo>
                  <a:pt x="8186" y="17447"/>
                  <a:pt x="7696" y="18014"/>
                  <a:pt x="7527" y="18724"/>
                </a:cubicBezTo>
                <a:lnTo>
                  <a:pt x="7216" y="19963"/>
                </a:lnTo>
                <a:lnTo>
                  <a:pt x="6905" y="18724"/>
                </a:lnTo>
                <a:cubicBezTo>
                  <a:pt x="6726" y="18014"/>
                  <a:pt x="6236" y="17447"/>
                  <a:pt x="5605" y="17163"/>
                </a:cubicBezTo>
                <a:cubicBezTo>
                  <a:pt x="5840" y="16803"/>
                  <a:pt x="5972" y="16368"/>
                  <a:pt x="5972" y="15904"/>
                </a:cubicBezTo>
                <a:cubicBezTo>
                  <a:pt x="5972" y="14627"/>
                  <a:pt x="4936" y="13586"/>
                  <a:pt x="3664" y="13586"/>
                </a:cubicBezTo>
                <a:cubicBezTo>
                  <a:pt x="2393" y="13586"/>
                  <a:pt x="1357" y="14627"/>
                  <a:pt x="1357" y="15904"/>
                </a:cubicBezTo>
                <a:cubicBezTo>
                  <a:pt x="1357" y="16368"/>
                  <a:pt x="1488" y="16803"/>
                  <a:pt x="1724" y="17163"/>
                </a:cubicBezTo>
                <a:cubicBezTo>
                  <a:pt x="1093" y="17447"/>
                  <a:pt x="603" y="18014"/>
                  <a:pt x="424" y="18724"/>
                </a:cubicBezTo>
                <a:lnTo>
                  <a:pt x="28" y="20294"/>
                </a:lnTo>
                <a:cubicBezTo>
                  <a:pt x="-47" y="20607"/>
                  <a:pt x="28" y="20938"/>
                  <a:pt x="226" y="21203"/>
                </a:cubicBezTo>
                <a:cubicBezTo>
                  <a:pt x="424" y="21458"/>
                  <a:pt x="725" y="21600"/>
                  <a:pt x="1055" y="21600"/>
                </a:cubicBezTo>
                <a:lnTo>
                  <a:pt x="6274" y="21600"/>
                </a:lnTo>
                <a:cubicBezTo>
                  <a:pt x="6604" y="21600"/>
                  <a:pt x="6905" y="21458"/>
                  <a:pt x="7103" y="21203"/>
                </a:cubicBezTo>
                <a:cubicBezTo>
                  <a:pt x="7150" y="21146"/>
                  <a:pt x="7188" y="21089"/>
                  <a:pt x="7216" y="21023"/>
                </a:cubicBezTo>
                <a:cubicBezTo>
                  <a:pt x="7244" y="21089"/>
                  <a:pt x="7282" y="21146"/>
                  <a:pt x="7319" y="21203"/>
                </a:cubicBezTo>
                <a:cubicBezTo>
                  <a:pt x="7527" y="21458"/>
                  <a:pt x="7828" y="21600"/>
                  <a:pt x="8148" y="21600"/>
                </a:cubicBezTo>
                <a:lnTo>
                  <a:pt x="13376" y="21600"/>
                </a:lnTo>
                <a:cubicBezTo>
                  <a:pt x="13706" y="21600"/>
                  <a:pt x="14008" y="21458"/>
                  <a:pt x="14205" y="21203"/>
                </a:cubicBezTo>
                <a:cubicBezTo>
                  <a:pt x="14243" y="21146"/>
                  <a:pt x="14281" y="21099"/>
                  <a:pt x="14309" y="21042"/>
                </a:cubicBezTo>
                <a:cubicBezTo>
                  <a:pt x="14337" y="21099"/>
                  <a:pt x="14366" y="21146"/>
                  <a:pt x="14403" y="21203"/>
                </a:cubicBezTo>
                <a:cubicBezTo>
                  <a:pt x="14610" y="21458"/>
                  <a:pt x="14912" y="21600"/>
                  <a:pt x="15232" y="21600"/>
                </a:cubicBezTo>
                <a:lnTo>
                  <a:pt x="20460" y="21600"/>
                </a:lnTo>
                <a:cubicBezTo>
                  <a:pt x="20781" y="21600"/>
                  <a:pt x="21082" y="21458"/>
                  <a:pt x="21289" y="21203"/>
                </a:cubicBezTo>
                <a:cubicBezTo>
                  <a:pt x="21487" y="20938"/>
                  <a:pt x="21553" y="20607"/>
                  <a:pt x="21478" y="20294"/>
                </a:cubicBezTo>
                <a:close/>
                <a:moveTo>
                  <a:pt x="3664" y="14854"/>
                </a:moveTo>
                <a:cubicBezTo>
                  <a:pt x="4249" y="14854"/>
                  <a:pt x="4720" y="15327"/>
                  <a:pt x="4720" y="15904"/>
                </a:cubicBezTo>
                <a:cubicBezTo>
                  <a:pt x="4720" y="16491"/>
                  <a:pt x="4249" y="16964"/>
                  <a:pt x="3664" y="16964"/>
                </a:cubicBezTo>
                <a:cubicBezTo>
                  <a:pt x="3090" y="16964"/>
                  <a:pt x="2619" y="16491"/>
                  <a:pt x="2619" y="15904"/>
                </a:cubicBezTo>
                <a:cubicBezTo>
                  <a:pt x="2619" y="15327"/>
                  <a:pt x="3090" y="14854"/>
                  <a:pt x="3664" y="14854"/>
                </a:cubicBezTo>
                <a:close/>
                <a:moveTo>
                  <a:pt x="1319" y="20342"/>
                </a:moveTo>
                <a:lnTo>
                  <a:pt x="1649" y="19027"/>
                </a:lnTo>
                <a:cubicBezTo>
                  <a:pt x="1762" y="18553"/>
                  <a:pt x="2186" y="18232"/>
                  <a:pt x="2666" y="18232"/>
                </a:cubicBezTo>
                <a:lnTo>
                  <a:pt x="4663" y="18232"/>
                </a:lnTo>
                <a:cubicBezTo>
                  <a:pt x="5143" y="18232"/>
                  <a:pt x="5567" y="18553"/>
                  <a:pt x="5680" y="19027"/>
                </a:cubicBezTo>
                <a:lnTo>
                  <a:pt x="6010" y="20342"/>
                </a:lnTo>
                <a:lnTo>
                  <a:pt x="1319" y="20342"/>
                </a:lnTo>
                <a:close/>
                <a:moveTo>
                  <a:pt x="10767" y="14854"/>
                </a:moveTo>
                <a:cubicBezTo>
                  <a:pt x="11342" y="14854"/>
                  <a:pt x="11813" y="15327"/>
                  <a:pt x="11813" y="15904"/>
                </a:cubicBezTo>
                <a:cubicBezTo>
                  <a:pt x="11813" y="16491"/>
                  <a:pt x="11342" y="16964"/>
                  <a:pt x="10767" y="16964"/>
                </a:cubicBezTo>
                <a:cubicBezTo>
                  <a:pt x="10183" y="16964"/>
                  <a:pt x="9712" y="16491"/>
                  <a:pt x="9712" y="15904"/>
                </a:cubicBezTo>
                <a:cubicBezTo>
                  <a:pt x="9712" y="15327"/>
                  <a:pt x="10183" y="14854"/>
                  <a:pt x="10767" y="14854"/>
                </a:cubicBezTo>
                <a:close/>
                <a:moveTo>
                  <a:pt x="8422" y="20342"/>
                </a:moveTo>
                <a:lnTo>
                  <a:pt x="8742" y="19027"/>
                </a:lnTo>
                <a:cubicBezTo>
                  <a:pt x="8864" y="18553"/>
                  <a:pt x="9279" y="18232"/>
                  <a:pt x="9769" y="18232"/>
                </a:cubicBezTo>
                <a:lnTo>
                  <a:pt x="11766" y="18232"/>
                </a:lnTo>
                <a:cubicBezTo>
                  <a:pt x="12246" y="18232"/>
                  <a:pt x="12670" y="18553"/>
                  <a:pt x="12783" y="19027"/>
                </a:cubicBezTo>
                <a:lnTo>
                  <a:pt x="13113" y="20342"/>
                </a:lnTo>
                <a:lnTo>
                  <a:pt x="8422" y="20342"/>
                </a:lnTo>
                <a:close/>
                <a:moveTo>
                  <a:pt x="17851" y="14854"/>
                </a:moveTo>
                <a:cubicBezTo>
                  <a:pt x="18426" y="14854"/>
                  <a:pt x="18897" y="15327"/>
                  <a:pt x="18897" y="15904"/>
                </a:cubicBezTo>
                <a:cubicBezTo>
                  <a:pt x="18897" y="16491"/>
                  <a:pt x="18426" y="16964"/>
                  <a:pt x="17851" y="16964"/>
                </a:cubicBezTo>
                <a:cubicBezTo>
                  <a:pt x="17267" y="16964"/>
                  <a:pt x="16796" y="16491"/>
                  <a:pt x="16796" y="15904"/>
                </a:cubicBezTo>
                <a:cubicBezTo>
                  <a:pt x="16796" y="15327"/>
                  <a:pt x="17267" y="14854"/>
                  <a:pt x="17851" y="14854"/>
                </a:cubicBezTo>
                <a:close/>
                <a:moveTo>
                  <a:pt x="15505" y="20342"/>
                </a:moveTo>
                <a:lnTo>
                  <a:pt x="15826" y="19027"/>
                </a:lnTo>
                <a:cubicBezTo>
                  <a:pt x="15948" y="18553"/>
                  <a:pt x="16363" y="18232"/>
                  <a:pt x="16843" y="18232"/>
                </a:cubicBezTo>
                <a:lnTo>
                  <a:pt x="18849" y="18232"/>
                </a:lnTo>
                <a:cubicBezTo>
                  <a:pt x="19330" y="18232"/>
                  <a:pt x="19744" y="18553"/>
                  <a:pt x="19867" y="19027"/>
                </a:cubicBezTo>
                <a:lnTo>
                  <a:pt x="20187" y="20342"/>
                </a:lnTo>
                <a:lnTo>
                  <a:pt x="15505" y="20342"/>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30" name="Google Shape;6630;p45"/>
          <p:cNvSpPr/>
          <p:nvPr/>
        </p:nvSpPr>
        <p:spPr>
          <a:xfrm>
            <a:off x="7441566" y="3614091"/>
            <a:ext cx="1183085" cy="1183175"/>
          </a:xfrm>
          <a:custGeom>
            <a:rect b="b" l="l" r="r" t="t"/>
            <a:pathLst>
              <a:path extrusionOk="0" h="21600" w="21499">
                <a:moveTo>
                  <a:pt x="10750" y="0"/>
                </a:moveTo>
                <a:cubicBezTo>
                  <a:pt x="10590" y="0"/>
                  <a:pt x="10430" y="66"/>
                  <a:pt x="10307" y="189"/>
                </a:cubicBezTo>
                <a:lnTo>
                  <a:pt x="8208" y="2299"/>
                </a:lnTo>
                <a:cubicBezTo>
                  <a:pt x="7963" y="2545"/>
                  <a:pt x="7963" y="2942"/>
                  <a:pt x="8208" y="3188"/>
                </a:cubicBezTo>
                <a:cubicBezTo>
                  <a:pt x="8453" y="3434"/>
                  <a:pt x="8848" y="3434"/>
                  <a:pt x="9093" y="3188"/>
                </a:cubicBezTo>
                <a:lnTo>
                  <a:pt x="10119" y="2157"/>
                </a:lnTo>
                <a:lnTo>
                  <a:pt x="10119" y="7597"/>
                </a:lnTo>
                <a:lnTo>
                  <a:pt x="5336" y="7597"/>
                </a:lnTo>
                <a:cubicBezTo>
                  <a:pt x="4065" y="7597"/>
                  <a:pt x="3029" y="8638"/>
                  <a:pt x="3029" y="9915"/>
                </a:cubicBezTo>
                <a:lnTo>
                  <a:pt x="3029" y="11599"/>
                </a:lnTo>
                <a:cubicBezTo>
                  <a:pt x="3029" y="11950"/>
                  <a:pt x="3311" y="12233"/>
                  <a:pt x="3650" y="12233"/>
                </a:cubicBezTo>
                <a:cubicBezTo>
                  <a:pt x="3999" y="12233"/>
                  <a:pt x="4281" y="11950"/>
                  <a:pt x="4281" y="11599"/>
                </a:cubicBezTo>
                <a:lnTo>
                  <a:pt x="4281" y="9915"/>
                </a:lnTo>
                <a:cubicBezTo>
                  <a:pt x="4281" y="9338"/>
                  <a:pt x="4752" y="8865"/>
                  <a:pt x="5336" y="8865"/>
                </a:cubicBezTo>
                <a:lnTo>
                  <a:pt x="10119" y="8865"/>
                </a:lnTo>
                <a:lnTo>
                  <a:pt x="10119" y="11599"/>
                </a:lnTo>
                <a:cubicBezTo>
                  <a:pt x="10119" y="11950"/>
                  <a:pt x="10402" y="12233"/>
                  <a:pt x="10750" y="12233"/>
                </a:cubicBezTo>
                <a:cubicBezTo>
                  <a:pt x="11098" y="12233"/>
                  <a:pt x="11381" y="11950"/>
                  <a:pt x="11381" y="11599"/>
                </a:cubicBezTo>
                <a:lnTo>
                  <a:pt x="11381" y="8865"/>
                </a:lnTo>
                <a:lnTo>
                  <a:pt x="16164" y="8865"/>
                </a:lnTo>
                <a:cubicBezTo>
                  <a:pt x="16748" y="8865"/>
                  <a:pt x="17219" y="9338"/>
                  <a:pt x="17219" y="9915"/>
                </a:cubicBezTo>
                <a:lnTo>
                  <a:pt x="17219" y="11599"/>
                </a:lnTo>
                <a:cubicBezTo>
                  <a:pt x="17219" y="11950"/>
                  <a:pt x="17501" y="12233"/>
                  <a:pt x="17850" y="12233"/>
                </a:cubicBezTo>
                <a:cubicBezTo>
                  <a:pt x="18198" y="12233"/>
                  <a:pt x="18480" y="11950"/>
                  <a:pt x="18480" y="11599"/>
                </a:cubicBezTo>
                <a:lnTo>
                  <a:pt x="18480" y="9915"/>
                </a:lnTo>
                <a:cubicBezTo>
                  <a:pt x="18480" y="8638"/>
                  <a:pt x="17445" y="7597"/>
                  <a:pt x="16164" y="7597"/>
                </a:cubicBezTo>
                <a:lnTo>
                  <a:pt x="11381" y="7597"/>
                </a:lnTo>
                <a:lnTo>
                  <a:pt x="11381" y="2157"/>
                </a:lnTo>
                <a:lnTo>
                  <a:pt x="12407" y="3188"/>
                </a:lnTo>
                <a:cubicBezTo>
                  <a:pt x="12530" y="3311"/>
                  <a:pt x="12690" y="3378"/>
                  <a:pt x="12850" y="3378"/>
                </a:cubicBezTo>
                <a:cubicBezTo>
                  <a:pt x="13010" y="3378"/>
                  <a:pt x="13170" y="3311"/>
                  <a:pt x="13292" y="3188"/>
                </a:cubicBezTo>
                <a:cubicBezTo>
                  <a:pt x="13547" y="2942"/>
                  <a:pt x="13547" y="2545"/>
                  <a:pt x="13292" y="2299"/>
                </a:cubicBezTo>
                <a:lnTo>
                  <a:pt x="11193" y="189"/>
                </a:lnTo>
                <a:cubicBezTo>
                  <a:pt x="11070" y="66"/>
                  <a:pt x="10910" y="0"/>
                  <a:pt x="10750" y="0"/>
                </a:cubicBezTo>
                <a:close/>
                <a:moveTo>
                  <a:pt x="3660" y="13586"/>
                </a:moveTo>
                <a:cubicBezTo>
                  <a:pt x="2389" y="13586"/>
                  <a:pt x="1353" y="14627"/>
                  <a:pt x="1353" y="15904"/>
                </a:cubicBezTo>
                <a:cubicBezTo>
                  <a:pt x="1353" y="16368"/>
                  <a:pt x="1494" y="16803"/>
                  <a:pt x="1720" y="17163"/>
                </a:cubicBezTo>
                <a:cubicBezTo>
                  <a:pt x="1089" y="17447"/>
                  <a:pt x="600" y="18014"/>
                  <a:pt x="421" y="18724"/>
                </a:cubicBezTo>
                <a:lnTo>
                  <a:pt x="35" y="20294"/>
                </a:lnTo>
                <a:cubicBezTo>
                  <a:pt x="-50" y="20607"/>
                  <a:pt x="25" y="20938"/>
                  <a:pt x="223" y="21203"/>
                </a:cubicBezTo>
                <a:cubicBezTo>
                  <a:pt x="421" y="21458"/>
                  <a:pt x="722" y="21600"/>
                  <a:pt x="1052" y="21600"/>
                </a:cubicBezTo>
                <a:lnTo>
                  <a:pt x="6277" y="21600"/>
                </a:lnTo>
                <a:cubicBezTo>
                  <a:pt x="6598" y="21600"/>
                  <a:pt x="6899" y="21458"/>
                  <a:pt x="7106" y="21203"/>
                </a:cubicBezTo>
                <a:cubicBezTo>
                  <a:pt x="7144" y="21146"/>
                  <a:pt x="7181" y="21089"/>
                  <a:pt x="7210" y="21032"/>
                </a:cubicBezTo>
                <a:cubicBezTo>
                  <a:pt x="7238" y="21089"/>
                  <a:pt x="7276" y="21146"/>
                  <a:pt x="7313" y="21203"/>
                </a:cubicBezTo>
                <a:cubicBezTo>
                  <a:pt x="7511" y="21458"/>
                  <a:pt x="7812" y="21600"/>
                  <a:pt x="8142" y="21600"/>
                </a:cubicBezTo>
                <a:lnTo>
                  <a:pt x="13368" y="21600"/>
                </a:lnTo>
                <a:cubicBezTo>
                  <a:pt x="13688" y="21600"/>
                  <a:pt x="13989" y="21458"/>
                  <a:pt x="14187" y="21203"/>
                </a:cubicBezTo>
                <a:cubicBezTo>
                  <a:pt x="14234" y="21146"/>
                  <a:pt x="14262" y="21089"/>
                  <a:pt x="14300" y="21032"/>
                </a:cubicBezTo>
                <a:cubicBezTo>
                  <a:pt x="14328" y="21089"/>
                  <a:pt x="14356" y="21146"/>
                  <a:pt x="14403" y="21203"/>
                </a:cubicBezTo>
                <a:cubicBezTo>
                  <a:pt x="14601" y="21458"/>
                  <a:pt x="14902" y="21600"/>
                  <a:pt x="15232" y="21600"/>
                </a:cubicBezTo>
                <a:lnTo>
                  <a:pt x="20448" y="21600"/>
                </a:lnTo>
                <a:cubicBezTo>
                  <a:pt x="20778" y="21600"/>
                  <a:pt x="21079" y="21458"/>
                  <a:pt x="21277" y="21203"/>
                </a:cubicBezTo>
                <a:cubicBezTo>
                  <a:pt x="21475" y="20938"/>
                  <a:pt x="21550" y="20607"/>
                  <a:pt x="21465" y="20294"/>
                </a:cubicBezTo>
                <a:lnTo>
                  <a:pt x="21079" y="18724"/>
                </a:lnTo>
                <a:cubicBezTo>
                  <a:pt x="20900" y="18014"/>
                  <a:pt x="20411" y="17447"/>
                  <a:pt x="19780" y="17163"/>
                </a:cubicBezTo>
                <a:cubicBezTo>
                  <a:pt x="20015" y="16803"/>
                  <a:pt x="20147" y="16368"/>
                  <a:pt x="20147" y="15904"/>
                </a:cubicBezTo>
                <a:cubicBezTo>
                  <a:pt x="20147" y="14627"/>
                  <a:pt x="19111" y="13586"/>
                  <a:pt x="17840" y="13586"/>
                </a:cubicBezTo>
                <a:cubicBezTo>
                  <a:pt x="16569" y="13586"/>
                  <a:pt x="15533" y="14627"/>
                  <a:pt x="15533" y="15904"/>
                </a:cubicBezTo>
                <a:cubicBezTo>
                  <a:pt x="15533" y="16368"/>
                  <a:pt x="15665" y="16803"/>
                  <a:pt x="15900" y="17163"/>
                </a:cubicBezTo>
                <a:cubicBezTo>
                  <a:pt x="15270" y="17447"/>
                  <a:pt x="14771" y="18014"/>
                  <a:pt x="14601" y="18724"/>
                </a:cubicBezTo>
                <a:lnTo>
                  <a:pt x="14300" y="19944"/>
                </a:lnTo>
                <a:lnTo>
                  <a:pt x="13989" y="18724"/>
                </a:lnTo>
                <a:cubicBezTo>
                  <a:pt x="13820" y="18014"/>
                  <a:pt x="13330" y="17447"/>
                  <a:pt x="12690" y="17163"/>
                </a:cubicBezTo>
                <a:cubicBezTo>
                  <a:pt x="12925" y="16803"/>
                  <a:pt x="13057" y="16368"/>
                  <a:pt x="13057" y="15904"/>
                </a:cubicBezTo>
                <a:cubicBezTo>
                  <a:pt x="13057" y="14627"/>
                  <a:pt x="12021" y="13586"/>
                  <a:pt x="10750" y="13586"/>
                </a:cubicBezTo>
                <a:cubicBezTo>
                  <a:pt x="9479" y="13586"/>
                  <a:pt x="8443" y="14627"/>
                  <a:pt x="8443" y="15904"/>
                </a:cubicBezTo>
                <a:cubicBezTo>
                  <a:pt x="8443" y="16368"/>
                  <a:pt x="8575" y="16803"/>
                  <a:pt x="8810" y="17163"/>
                </a:cubicBezTo>
                <a:cubicBezTo>
                  <a:pt x="8179" y="17447"/>
                  <a:pt x="7690" y="18014"/>
                  <a:pt x="7511" y="18724"/>
                </a:cubicBezTo>
                <a:lnTo>
                  <a:pt x="7210" y="19944"/>
                </a:lnTo>
                <a:lnTo>
                  <a:pt x="6908" y="18724"/>
                </a:lnTo>
                <a:cubicBezTo>
                  <a:pt x="6729" y="18014"/>
                  <a:pt x="6240" y="17447"/>
                  <a:pt x="5609" y="17163"/>
                </a:cubicBezTo>
                <a:cubicBezTo>
                  <a:pt x="5835" y="16803"/>
                  <a:pt x="5976" y="16368"/>
                  <a:pt x="5976" y="15904"/>
                </a:cubicBezTo>
                <a:cubicBezTo>
                  <a:pt x="5976" y="14627"/>
                  <a:pt x="4940" y="13586"/>
                  <a:pt x="3660" y="13586"/>
                </a:cubicBezTo>
                <a:close/>
                <a:moveTo>
                  <a:pt x="3660" y="14854"/>
                </a:moveTo>
                <a:cubicBezTo>
                  <a:pt x="4244" y="14854"/>
                  <a:pt x="4714" y="15327"/>
                  <a:pt x="4714" y="15904"/>
                </a:cubicBezTo>
                <a:cubicBezTo>
                  <a:pt x="4714" y="16491"/>
                  <a:pt x="4244" y="16964"/>
                  <a:pt x="3660" y="16964"/>
                </a:cubicBezTo>
                <a:cubicBezTo>
                  <a:pt x="3085" y="16964"/>
                  <a:pt x="2615" y="16491"/>
                  <a:pt x="2615" y="15904"/>
                </a:cubicBezTo>
                <a:cubicBezTo>
                  <a:pt x="2615" y="15327"/>
                  <a:pt x="3085" y="14854"/>
                  <a:pt x="3660" y="14854"/>
                </a:cubicBezTo>
                <a:close/>
                <a:moveTo>
                  <a:pt x="10750" y="14854"/>
                </a:moveTo>
                <a:cubicBezTo>
                  <a:pt x="11334" y="14854"/>
                  <a:pt x="11805" y="15327"/>
                  <a:pt x="11805" y="15904"/>
                </a:cubicBezTo>
                <a:cubicBezTo>
                  <a:pt x="11805" y="16491"/>
                  <a:pt x="11334" y="16964"/>
                  <a:pt x="10750" y="16964"/>
                </a:cubicBezTo>
                <a:cubicBezTo>
                  <a:pt x="10176" y="16964"/>
                  <a:pt x="9705" y="16491"/>
                  <a:pt x="9705" y="15904"/>
                </a:cubicBezTo>
                <a:cubicBezTo>
                  <a:pt x="9705" y="15327"/>
                  <a:pt x="10176" y="14854"/>
                  <a:pt x="10750" y="14854"/>
                </a:cubicBezTo>
                <a:close/>
                <a:moveTo>
                  <a:pt x="17840" y="14854"/>
                </a:moveTo>
                <a:cubicBezTo>
                  <a:pt x="18415" y="14854"/>
                  <a:pt x="18885" y="15327"/>
                  <a:pt x="18885" y="15904"/>
                </a:cubicBezTo>
                <a:cubicBezTo>
                  <a:pt x="18885" y="16491"/>
                  <a:pt x="18415" y="16964"/>
                  <a:pt x="17840" y="16964"/>
                </a:cubicBezTo>
                <a:cubicBezTo>
                  <a:pt x="17256" y="16964"/>
                  <a:pt x="16786" y="16491"/>
                  <a:pt x="16786" y="15904"/>
                </a:cubicBezTo>
                <a:cubicBezTo>
                  <a:pt x="16786" y="15327"/>
                  <a:pt x="17256" y="14854"/>
                  <a:pt x="17840" y="14854"/>
                </a:cubicBezTo>
                <a:close/>
                <a:moveTo>
                  <a:pt x="2662" y="18232"/>
                </a:moveTo>
                <a:lnTo>
                  <a:pt x="4667" y="18232"/>
                </a:lnTo>
                <a:cubicBezTo>
                  <a:pt x="5148" y="18232"/>
                  <a:pt x="5562" y="18553"/>
                  <a:pt x="5684" y="19027"/>
                </a:cubicBezTo>
                <a:lnTo>
                  <a:pt x="6004" y="20342"/>
                </a:lnTo>
                <a:lnTo>
                  <a:pt x="1325" y="20342"/>
                </a:lnTo>
                <a:lnTo>
                  <a:pt x="1645" y="19027"/>
                </a:lnTo>
                <a:cubicBezTo>
                  <a:pt x="1758" y="18553"/>
                  <a:pt x="2182" y="18232"/>
                  <a:pt x="2662" y="18232"/>
                </a:cubicBezTo>
                <a:close/>
                <a:moveTo>
                  <a:pt x="9752" y="18232"/>
                </a:moveTo>
                <a:lnTo>
                  <a:pt x="11748" y="18232"/>
                </a:lnTo>
                <a:cubicBezTo>
                  <a:pt x="12238" y="18232"/>
                  <a:pt x="12652" y="18553"/>
                  <a:pt x="12765" y="19027"/>
                </a:cubicBezTo>
                <a:lnTo>
                  <a:pt x="13095" y="20342"/>
                </a:lnTo>
                <a:lnTo>
                  <a:pt x="8405" y="20342"/>
                </a:lnTo>
                <a:lnTo>
                  <a:pt x="8735" y="19027"/>
                </a:lnTo>
                <a:cubicBezTo>
                  <a:pt x="8848" y="18553"/>
                  <a:pt x="9272" y="18232"/>
                  <a:pt x="9752" y="18232"/>
                </a:cubicBezTo>
                <a:close/>
                <a:moveTo>
                  <a:pt x="16842" y="18232"/>
                </a:moveTo>
                <a:lnTo>
                  <a:pt x="18838" y="18232"/>
                </a:lnTo>
                <a:cubicBezTo>
                  <a:pt x="19318" y="18232"/>
                  <a:pt x="19742" y="18553"/>
                  <a:pt x="19855" y="19027"/>
                </a:cubicBezTo>
                <a:lnTo>
                  <a:pt x="20185" y="20342"/>
                </a:lnTo>
                <a:lnTo>
                  <a:pt x="15496" y="20342"/>
                </a:lnTo>
                <a:lnTo>
                  <a:pt x="15825" y="19027"/>
                </a:lnTo>
                <a:cubicBezTo>
                  <a:pt x="15938" y="18553"/>
                  <a:pt x="16352" y="18232"/>
                  <a:pt x="16842" y="18232"/>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31" name="Google Shape;6631;p45"/>
          <p:cNvSpPr/>
          <p:nvPr/>
        </p:nvSpPr>
        <p:spPr>
          <a:xfrm>
            <a:off x="5777952" y="3614242"/>
            <a:ext cx="1183175" cy="1183176"/>
          </a:xfrm>
          <a:custGeom>
            <a:rect b="b" l="l" r="r" t="t"/>
            <a:pathLst>
              <a:path extrusionOk="0" h="21600" w="21600">
                <a:moveTo>
                  <a:pt x="17579" y="0"/>
                </a:moveTo>
                <a:cubicBezTo>
                  <a:pt x="17229" y="0"/>
                  <a:pt x="16945" y="284"/>
                  <a:pt x="16945" y="634"/>
                </a:cubicBezTo>
                <a:lnTo>
                  <a:pt x="16945" y="842"/>
                </a:lnTo>
                <a:lnTo>
                  <a:pt x="12593" y="842"/>
                </a:lnTo>
                <a:cubicBezTo>
                  <a:pt x="12177" y="842"/>
                  <a:pt x="11808" y="1079"/>
                  <a:pt x="11637" y="1457"/>
                </a:cubicBezTo>
                <a:cubicBezTo>
                  <a:pt x="11458" y="1845"/>
                  <a:pt x="11524" y="2271"/>
                  <a:pt x="11798" y="2592"/>
                </a:cubicBezTo>
                <a:lnTo>
                  <a:pt x="12659" y="3586"/>
                </a:lnTo>
                <a:lnTo>
                  <a:pt x="11798" y="4579"/>
                </a:lnTo>
                <a:cubicBezTo>
                  <a:pt x="11524" y="4901"/>
                  <a:pt x="11458" y="5336"/>
                  <a:pt x="11637" y="5715"/>
                </a:cubicBezTo>
                <a:cubicBezTo>
                  <a:pt x="11808" y="6093"/>
                  <a:pt x="12177" y="6330"/>
                  <a:pt x="12593" y="6330"/>
                </a:cubicBezTo>
                <a:lnTo>
                  <a:pt x="16945" y="6330"/>
                </a:lnTo>
                <a:lnTo>
                  <a:pt x="16945" y="8780"/>
                </a:lnTo>
                <a:lnTo>
                  <a:pt x="14608" y="8780"/>
                </a:lnTo>
                <a:cubicBezTo>
                  <a:pt x="14031" y="8780"/>
                  <a:pt x="13558" y="9253"/>
                  <a:pt x="13558" y="9830"/>
                </a:cubicBezTo>
                <a:lnTo>
                  <a:pt x="13558" y="12612"/>
                </a:lnTo>
                <a:lnTo>
                  <a:pt x="7834" y="12612"/>
                </a:lnTo>
                <a:cubicBezTo>
                  <a:pt x="7247" y="12612"/>
                  <a:pt x="6774" y="13085"/>
                  <a:pt x="6774" y="13671"/>
                </a:cubicBezTo>
                <a:lnTo>
                  <a:pt x="6774" y="16330"/>
                </a:lnTo>
                <a:lnTo>
                  <a:pt x="6282" y="16330"/>
                </a:lnTo>
                <a:lnTo>
                  <a:pt x="6008" y="12337"/>
                </a:lnTo>
                <a:cubicBezTo>
                  <a:pt x="5951" y="11524"/>
                  <a:pt x="5488" y="10833"/>
                  <a:pt x="4816" y="10464"/>
                </a:cubicBezTo>
                <a:cubicBezTo>
                  <a:pt x="4967" y="10190"/>
                  <a:pt x="5062" y="9878"/>
                  <a:pt x="5062" y="9537"/>
                </a:cubicBezTo>
                <a:cubicBezTo>
                  <a:pt x="5062" y="8487"/>
                  <a:pt x="4210" y="7635"/>
                  <a:pt x="3160" y="7635"/>
                </a:cubicBezTo>
                <a:cubicBezTo>
                  <a:pt x="2119" y="7635"/>
                  <a:pt x="1258" y="8487"/>
                  <a:pt x="1258" y="9537"/>
                </a:cubicBezTo>
                <a:cubicBezTo>
                  <a:pt x="1258" y="9878"/>
                  <a:pt x="1353" y="10190"/>
                  <a:pt x="1504" y="10464"/>
                </a:cubicBezTo>
                <a:cubicBezTo>
                  <a:pt x="842" y="10833"/>
                  <a:pt x="369" y="11524"/>
                  <a:pt x="312" y="12337"/>
                </a:cubicBezTo>
                <a:cubicBezTo>
                  <a:pt x="312" y="12337"/>
                  <a:pt x="0" y="16955"/>
                  <a:pt x="0" y="16964"/>
                </a:cubicBezTo>
                <a:lnTo>
                  <a:pt x="0" y="20966"/>
                </a:lnTo>
                <a:cubicBezTo>
                  <a:pt x="0" y="21316"/>
                  <a:pt x="284" y="21600"/>
                  <a:pt x="634" y="21600"/>
                </a:cubicBezTo>
                <a:lnTo>
                  <a:pt x="20966" y="21600"/>
                </a:lnTo>
                <a:cubicBezTo>
                  <a:pt x="21316" y="21600"/>
                  <a:pt x="21600" y="21316"/>
                  <a:pt x="21600" y="20966"/>
                </a:cubicBezTo>
                <a:lnTo>
                  <a:pt x="21600" y="9414"/>
                </a:lnTo>
                <a:cubicBezTo>
                  <a:pt x="21600" y="9064"/>
                  <a:pt x="21316" y="8780"/>
                  <a:pt x="20966" y="8780"/>
                </a:cubicBezTo>
                <a:lnTo>
                  <a:pt x="18213" y="8780"/>
                </a:lnTo>
                <a:lnTo>
                  <a:pt x="18213" y="634"/>
                </a:lnTo>
                <a:cubicBezTo>
                  <a:pt x="18213" y="284"/>
                  <a:pt x="17929" y="0"/>
                  <a:pt x="17579" y="0"/>
                </a:cubicBezTo>
                <a:close/>
                <a:moveTo>
                  <a:pt x="13057" y="2110"/>
                </a:moveTo>
                <a:lnTo>
                  <a:pt x="16945" y="2110"/>
                </a:lnTo>
                <a:lnTo>
                  <a:pt x="16945" y="5062"/>
                </a:lnTo>
                <a:lnTo>
                  <a:pt x="13057" y="5062"/>
                </a:lnTo>
                <a:lnTo>
                  <a:pt x="13974" y="4002"/>
                </a:lnTo>
                <a:cubicBezTo>
                  <a:pt x="14182" y="3766"/>
                  <a:pt x="14182" y="3406"/>
                  <a:pt x="13974" y="3170"/>
                </a:cubicBezTo>
                <a:lnTo>
                  <a:pt x="13057" y="2110"/>
                </a:lnTo>
                <a:close/>
                <a:moveTo>
                  <a:pt x="3160" y="8903"/>
                </a:moveTo>
                <a:cubicBezTo>
                  <a:pt x="3510" y="8903"/>
                  <a:pt x="3794" y="9187"/>
                  <a:pt x="3794" y="9537"/>
                </a:cubicBezTo>
                <a:cubicBezTo>
                  <a:pt x="3794" y="9887"/>
                  <a:pt x="3510" y="10171"/>
                  <a:pt x="3160" y="10171"/>
                </a:cubicBezTo>
                <a:cubicBezTo>
                  <a:pt x="2810" y="10171"/>
                  <a:pt x="2526" y="9887"/>
                  <a:pt x="2526" y="9537"/>
                </a:cubicBezTo>
                <a:cubicBezTo>
                  <a:pt x="2526" y="9187"/>
                  <a:pt x="2810" y="8903"/>
                  <a:pt x="3160" y="8903"/>
                </a:cubicBezTo>
                <a:close/>
                <a:moveTo>
                  <a:pt x="14826" y="10038"/>
                </a:moveTo>
                <a:lnTo>
                  <a:pt x="20332" y="10038"/>
                </a:lnTo>
                <a:lnTo>
                  <a:pt x="20332" y="20342"/>
                </a:lnTo>
                <a:lnTo>
                  <a:pt x="14826" y="20342"/>
                </a:lnTo>
                <a:lnTo>
                  <a:pt x="14826" y="10038"/>
                </a:lnTo>
                <a:close/>
                <a:moveTo>
                  <a:pt x="2630" y="11439"/>
                </a:moveTo>
                <a:lnTo>
                  <a:pt x="3699" y="11439"/>
                </a:lnTo>
                <a:cubicBezTo>
                  <a:pt x="4248" y="11439"/>
                  <a:pt x="4712" y="11874"/>
                  <a:pt x="4750" y="12423"/>
                </a:cubicBezTo>
                <a:lnTo>
                  <a:pt x="5014" y="16330"/>
                </a:lnTo>
                <a:lnTo>
                  <a:pt x="1306" y="16330"/>
                </a:lnTo>
                <a:lnTo>
                  <a:pt x="1580" y="12423"/>
                </a:lnTo>
                <a:cubicBezTo>
                  <a:pt x="1618" y="11874"/>
                  <a:pt x="2072" y="11439"/>
                  <a:pt x="2630" y="11439"/>
                </a:cubicBezTo>
                <a:close/>
                <a:moveTo>
                  <a:pt x="8042" y="13880"/>
                </a:moveTo>
                <a:lnTo>
                  <a:pt x="13558" y="13880"/>
                </a:lnTo>
                <a:lnTo>
                  <a:pt x="13558" y="20342"/>
                </a:lnTo>
                <a:lnTo>
                  <a:pt x="8042" y="20342"/>
                </a:lnTo>
                <a:lnTo>
                  <a:pt x="8042" y="13880"/>
                </a:lnTo>
                <a:close/>
                <a:moveTo>
                  <a:pt x="5771" y="17598"/>
                </a:moveTo>
                <a:lnTo>
                  <a:pt x="6774" y="17598"/>
                </a:lnTo>
                <a:lnTo>
                  <a:pt x="6774" y="20342"/>
                </a:lnTo>
                <a:lnTo>
                  <a:pt x="1258" y="20342"/>
                </a:lnTo>
                <a:lnTo>
                  <a:pt x="1258" y="17598"/>
                </a:lnTo>
                <a:lnTo>
                  <a:pt x="5696" y="17598"/>
                </a:lnTo>
                <a:cubicBezTo>
                  <a:pt x="5715" y="17598"/>
                  <a:pt x="5743" y="17598"/>
                  <a:pt x="5771" y="17598"/>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32" name="Google Shape;6632;p45"/>
          <p:cNvSpPr/>
          <p:nvPr/>
        </p:nvSpPr>
        <p:spPr>
          <a:xfrm>
            <a:off x="9225020" y="3614394"/>
            <a:ext cx="943317" cy="1183175"/>
          </a:xfrm>
          <a:custGeom>
            <a:rect b="b" l="l" r="r" t="t"/>
            <a:pathLst>
              <a:path extrusionOk="0" h="21600" w="21477">
                <a:moveTo>
                  <a:pt x="7268" y="5440"/>
                </a:moveTo>
                <a:lnTo>
                  <a:pt x="6891" y="7181"/>
                </a:lnTo>
                <a:cubicBezTo>
                  <a:pt x="6808" y="7578"/>
                  <a:pt x="7008" y="7976"/>
                  <a:pt x="7421" y="8212"/>
                </a:cubicBezTo>
                <a:cubicBezTo>
                  <a:pt x="7645" y="8345"/>
                  <a:pt x="7916" y="8411"/>
                  <a:pt x="8187" y="8411"/>
                </a:cubicBezTo>
                <a:cubicBezTo>
                  <a:pt x="8399" y="8411"/>
                  <a:pt x="8611" y="8373"/>
                  <a:pt x="8800" y="8288"/>
                </a:cubicBezTo>
                <a:lnTo>
                  <a:pt x="10732" y="7474"/>
                </a:lnTo>
                <a:lnTo>
                  <a:pt x="12676" y="8288"/>
                </a:lnTo>
                <a:cubicBezTo>
                  <a:pt x="13124" y="8477"/>
                  <a:pt x="13655" y="8449"/>
                  <a:pt x="14055" y="8212"/>
                </a:cubicBezTo>
                <a:cubicBezTo>
                  <a:pt x="14468" y="7976"/>
                  <a:pt x="14668" y="7578"/>
                  <a:pt x="14585" y="7181"/>
                </a:cubicBezTo>
                <a:lnTo>
                  <a:pt x="14208" y="5440"/>
                </a:lnTo>
                <a:lnTo>
                  <a:pt x="15776" y="4220"/>
                </a:lnTo>
                <a:cubicBezTo>
                  <a:pt x="16141" y="3936"/>
                  <a:pt x="16271" y="3520"/>
                  <a:pt x="16117" y="3132"/>
                </a:cubicBezTo>
                <a:cubicBezTo>
                  <a:pt x="15952" y="2753"/>
                  <a:pt x="15552" y="2479"/>
                  <a:pt x="15057" y="2422"/>
                </a:cubicBezTo>
                <a:lnTo>
                  <a:pt x="12889" y="2167"/>
                </a:lnTo>
                <a:lnTo>
                  <a:pt x="11911" y="587"/>
                </a:lnTo>
                <a:cubicBezTo>
                  <a:pt x="11698" y="227"/>
                  <a:pt x="11239" y="0"/>
                  <a:pt x="10732" y="0"/>
                </a:cubicBezTo>
                <a:cubicBezTo>
                  <a:pt x="10237" y="0"/>
                  <a:pt x="9778" y="227"/>
                  <a:pt x="9554" y="587"/>
                </a:cubicBezTo>
                <a:lnTo>
                  <a:pt x="8587" y="2167"/>
                </a:lnTo>
                <a:lnTo>
                  <a:pt x="6419" y="2422"/>
                </a:lnTo>
                <a:cubicBezTo>
                  <a:pt x="5924" y="2479"/>
                  <a:pt x="5524" y="2753"/>
                  <a:pt x="5359" y="3132"/>
                </a:cubicBezTo>
                <a:cubicBezTo>
                  <a:pt x="5205" y="3520"/>
                  <a:pt x="5335" y="3936"/>
                  <a:pt x="5700" y="4220"/>
                </a:cubicBezTo>
                <a:lnTo>
                  <a:pt x="7268" y="5440"/>
                </a:lnTo>
                <a:close/>
                <a:moveTo>
                  <a:pt x="9224" y="3368"/>
                </a:moveTo>
                <a:cubicBezTo>
                  <a:pt x="9483" y="3340"/>
                  <a:pt x="9707" y="3207"/>
                  <a:pt x="9825" y="3028"/>
                </a:cubicBezTo>
                <a:lnTo>
                  <a:pt x="10732" y="1533"/>
                </a:lnTo>
                <a:lnTo>
                  <a:pt x="11651" y="3028"/>
                </a:lnTo>
                <a:cubicBezTo>
                  <a:pt x="11769" y="3207"/>
                  <a:pt x="11993" y="3340"/>
                  <a:pt x="12252" y="3368"/>
                </a:cubicBezTo>
                <a:lnTo>
                  <a:pt x="14303" y="3605"/>
                </a:lnTo>
                <a:lnTo>
                  <a:pt x="12818" y="4768"/>
                </a:lnTo>
                <a:cubicBezTo>
                  <a:pt x="12629" y="4920"/>
                  <a:pt x="12547" y="5128"/>
                  <a:pt x="12594" y="5327"/>
                </a:cubicBezTo>
                <a:lnTo>
                  <a:pt x="12936" y="6973"/>
                </a:lnTo>
                <a:lnTo>
                  <a:pt x="11109" y="6197"/>
                </a:lnTo>
                <a:cubicBezTo>
                  <a:pt x="10874" y="6102"/>
                  <a:pt x="10602" y="6102"/>
                  <a:pt x="10367" y="6197"/>
                </a:cubicBezTo>
                <a:lnTo>
                  <a:pt x="8540" y="6973"/>
                </a:lnTo>
                <a:lnTo>
                  <a:pt x="8882" y="5327"/>
                </a:lnTo>
                <a:cubicBezTo>
                  <a:pt x="8929" y="5128"/>
                  <a:pt x="8847" y="4920"/>
                  <a:pt x="8658" y="4768"/>
                </a:cubicBezTo>
                <a:lnTo>
                  <a:pt x="7173" y="3605"/>
                </a:lnTo>
                <a:lnTo>
                  <a:pt x="9224" y="3368"/>
                </a:lnTo>
                <a:close/>
                <a:moveTo>
                  <a:pt x="21456" y="19916"/>
                </a:moveTo>
                <a:lnTo>
                  <a:pt x="20360" y="13861"/>
                </a:lnTo>
                <a:cubicBezTo>
                  <a:pt x="20159" y="12706"/>
                  <a:pt x="19440" y="11656"/>
                  <a:pt x="18333" y="10890"/>
                </a:cubicBezTo>
                <a:cubicBezTo>
                  <a:pt x="17237" y="10124"/>
                  <a:pt x="15835" y="9707"/>
                  <a:pt x="14385" y="9707"/>
                </a:cubicBezTo>
                <a:lnTo>
                  <a:pt x="7091" y="9707"/>
                </a:lnTo>
                <a:cubicBezTo>
                  <a:pt x="5641" y="9707"/>
                  <a:pt x="4239" y="10124"/>
                  <a:pt x="3131" y="10890"/>
                </a:cubicBezTo>
                <a:cubicBezTo>
                  <a:pt x="2036" y="11656"/>
                  <a:pt x="1317" y="12706"/>
                  <a:pt x="1116" y="13861"/>
                </a:cubicBezTo>
                <a:lnTo>
                  <a:pt x="20" y="19916"/>
                </a:lnTo>
                <a:cubicBezTo>
                  <a:pt x="-62" y="20342"/>
                  <a:pt x="103" y="20767"/>
                  <a:pt x="445" y="21089"/>
                </a:cubicBezTo>
                <a:cubicBezTo>
                  <a:pt x="798" y="21420"/>
                  <a:pt x="1305" y="21600"/>
                  <a:pt x="1835" y="21600"/>
                </a:cubicBezTo>
                <a:lnTo>
                  <a:pt x="19641" y="21600"/>
                </a:lnTo>
                <a:cubicBezTo>
                  <a:pt x="20171" y="21600"/>
                  <a:pt x="20678" y="21420"/>
                  <a:pt x="21031" y="21089"/>
                </a:cubicBezTo>
                <a:cubicBezTo>
                  <a:pt x="21373" y="20767"/>
                  <a:pt x="21538" y="20342"/>
                  <a:pt x="21456" y="19916"/>
                </a:cubicBezTo>
                <a:close/>
                <a:moveTo>
                  <a:pt x="11310" y="10975"/>
                </a:moveTo>
                <a:lnTo>
                  <a:pt x="12665" y="16075"/>
                </a:lnTo>
                <a:lnTo>
                  <a:pt x="10732" y="17522"/>
                </a:lnTo>
                <a:lnTo>
                  <a:pt x="8811" y="16075"/>
                </a:lnTo>
                <a:lnTo>
                  <a:pt x="10166" y="10975"/>
                </a:lnTo>
                <a:lnTo>
                  <a:pt x="11310" y="10975"/>
                </a:lnTo>
                <a:close/>
                <a:moveTo>
                  <a:pt x="19829" y="20266"/>
                </a:moveTo>
                <a:cubicBezTo>
                  <a:pt x="19806" y="20294"/>
                  <a:pt x="19735" y="20342"/>
                  <a:pt x="19641" y="20342"/>
                </a:cubicBezTo>
                <a:lnTo>
                  <a:pt x="1835" y="20342"/>
                </a:lnTo>
                <a:cubicBezTo>
                  <a:pt x="1729" y="20342"/>
                  <a:pt x="1670" y="20294"/>
                  <a:pt x="1635" y="20266"/>
                </a:cubicBezTo>
                <a:cubicBezTo>
                  <a:pt x="1611" y="20238"/>
                  <a:pt x="1564" y="20181"/>
                  <a:pt x="1576" y="20096"/>
                </a:cubicBezTo>
                <a:lnTo>
                  <a:pt x="2672" y="14040"/>
                </a:lnTo>
                <a:cubicBezTo>
                  <a:pt x="2825" y="13189"/>
                  <a:pt x="3355" y="12413"/>
                  <a:pt x="4168" y="11845"/>
                </a:cubicBezTo>
                <a:cubicBezTo>
                  <a:pt x="4982" y="11278"/>
                  <a:pt x="6019" y="10975"/>
                  <a:pt x="7091" y="10975"/>
                </a:cubicBezTo>
                <a:lnTo>
                  <a:pt x="8552" y="10975"/>
                </a:lnTo>
                <a:lnTo>
                  <a:pt x="7244" y="15923"/>
                </a:lnTo>
                <a:cubicBezTo>
                  <a:pt x="7150" y="16283"/>
                  <a:pt x="7291" y="16661"/>
                  <a:pt x="7621" y="16907"/>
                </a:cubicBezTo>
                <a:lnTo>
                  <a:pt x="9837" y="18582"/>
                </a:lnTo>
                <a:cubicBezTo>
                  <a:pt x="10084" y="18771"/>
                  <a:pt x="10414" y="18875"/>
                  <a:pt x="10732" y="18875"/>
                </a:cubicBezTo>
                <a:cubicBezTo>
                  <a:pt x="11062" y="18875"/>
                  <a:pt x="11392" y="18771"/>
                  <a:pt x="11639" y="18582"/>
                </a:cubicBezTo>
                <a:lnTo>
                  <a:pt x="13855" y="16907"/>
                </a:lnTo>
                <a:cubicBezTo>
                  <a:pt x="13855" y="16907"/>
                  <a:pt x="13855" y="16907"/>
                  <a:pt x="13855" y="16907"/>
                </a:cubicBezTo>
                <a:cubicBezTo>
                  <a:pt x="14185" y="16661"/>
                  <a:pt x="14326" y="16283"/>
                  <a:pt x="14232" y="15923"/>
                </a:cubicBezTo>
                <a:lnTo>
                  <a:pt x="12924" y="10975"/>
                </a:lnTo>
                <a:lnTo>
                  <a:pt x="14385" y="10975"/>
                </a:lnTo>
                <a:cubicBezTo>
                  <a:pt x="15457" y="10975"/>
                  <a:pt x="16494" y="11278"/>
                  <a:pt x="17308" y="11845"/>
                </a:cubicBezTo>
                <a:cubicBezTo>
                  <a:pt x="18121" y="12413"/>
                  <a:pt x="18651" y="13189"/>
                  <a:pt x="18804" y="14040"/>
                </a:cubicBezTo>
                <a:lnTo>
                  <a:pt x="19900" y="20096"/>
                </a:lnTo>
                <a:cubicBezTo>
                  <a:pt x="19912" y="20181"/>
                  <a:pt x="19865" y="20238"/>
                  <a:pt x="19829" y="20266"/>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33" name="Google Shape;6633;p45"/>
          <p:cNvSpPr/>
          <p:nvPr/>
        </p:nvSpPr>
        <p:spPr>
          <a:xfrm>
            <a:off x="4113871" y="3614545"/>
            <a:ext cx="1184198" cy="1183175"/>
          </a:xfrm>
          <a:custGeom>
            <a:rect b="b" l="l" r="r" t="t"/>
            <a:pathLst>
              <a:path extrusionOk="0" h="21600" w="21421">
                <a:moveTo>
                  <a:pt x="7086" y="0"/>
                </a:moveTo>
                <a:cubicBezTo>
                  <a:pt x="6232" y="0"/>
                  <a:pt x="5501" y="615"/>
                  <a:pt x="5341" y="1466"/>
                </a:cubicBezTo>
                <a:lnTo>
                  <a:pt x="3362" y="12460"/>
                </a:lnTo>
                <a:cubicBezTo>
                  <a:pt x="3250" y="13104"/>
                  <a:pt x="2856" y="13653"/>
                  <a:pt x="2293" y="13965"/>
                </a:cubicBezTo>
                <a:lnTo>
                  <a:pt x="333" y="15034"/>
                </a:lnTo>
                <a:cubicBezTo>
                  <a:pt x="24" y="15204"/>
                  <a:pt x="-89" y="15592"/>
                  <a:pt x="80" y="15895"/>
                </a:cubicBezTo>
                <a:cubicBezTo>
                  <a:pt x="192" y="16103"/>
                  <a:pt x="408" y="16226"/>
                  <a:pt x="633" y="16226"/>
                </a:cubicBezTo>
                <a:cubicBezTo>
                  <a:pt x="736" y="16226"/>
                  <a:pt x="840" y="16198"/>
                  <a:pt x="933" y="16150"/>
                </a:cubicBezTo>
                <a:lnTo>
                  <a:pt x="2894" y="15072"/>
                </a:lnTo>
                <a:cubicBezTo>
                  <a:pt x="3794" y="14580"/>
                  <a:pt x="4413" y="13709"/>
                  <a:pt x="4601" y="12688"/>
                </a:cubicBezTo>
                <a:lnTo>
                  <a:pt x="6580" y="1694"/>
                </a:lnTo>
                <a:cubicBezTo>
                  <a:pt x="6626" y="1448"/>
                  <a:pt x="6833" y="1268"/>
                  <a:pt x="7086" y="1268"/>
                </a:cubicBezTo>
                <a:cubicBezTo>
                  <a:pt x="7367" y="1268"/>
                  <a:pt x="7592" y="1495"/>
                  <a:pt x="7592" y="1779"/>
                </a:cubicBezTo>
                <a:lnTo>
                  <a:pt x="7592" y="8014"/>
                </a:lnTo>
                <a:cubicBezTo>
                  <a:pt x="6852" y="8269"/>
                  <a:pt x="6317" y="8979"/>
                  <a:pt x="6317" y="9811"/>
                </a:cubicBezTo>
                <a:lnTo>
                  <a:pt x="6317" y="14258"/>
                </a:lnTo>
                <a:cubicBezTo>
                  <a:pt x="6317" y="14608"/>
                  <a:pt x="6598" y="14892"/>
                  <a:pt x="6945" y="14892"/>
                </a:cubicBezTo>
                <a:cubicBezTo>
                  <a:pt x="7292" y="14892"/>
                  <a:pt x="7574" y="14608"/>
                  <a:pt x="7574" y="14258"/>
                </a:cubicBezTo>
                <a:lnTo>
                  <a:pt x="7574" y="9811"/>
                </a:lnTo>
                <a:cubicBezTo>
                  <a:pt x="7574" y="9461"/>
                  <a:pt x="7855" y="9177"/>
                  <a:pt x="8202" y="9177"/>
                </a:cubicBezTo>
                <a:cubicBezTo>
                  <a:pt x="8549" y="9177"/>
                  <a:pt x="8830" y="9461"/>
                  <a:pt x="8830" y="9811"/>
                </a:cubicBezTo>
                <a:lnTo>
                  <a:pt x="8830" y="16311"/>
                </a:lnTo>
                <a:cubicBezTo>
                  <a:pt x="8830" y="16784"/>
                  <a:pt x="8596" y="17229"/>
                  <a:pt x="8202" y="17503"/>
                </a:cubicBezTo>
                <a:lnTo>
                  <a:pt x="6983" y="18345"/>
                </a:lnTo>
                <a:cubicBezTo>
                  <a:pt x="6683" y="18553"/>
                  <a:pt x="6326" y="18629"/>
                  <a:pt x="5970" y="18582"/>
                </a:cubicBezTo>
                <a:lnTo>
                  <a:pt x="5060" y="18449"/>
                </a:lnTo>
                <a:cubicBezTo>
                  <a:pt x="4582" y="18383"/>
                  <a:pt x="4113" y="18459"/>
                  <a:pt x="3681" y="18686"/>
                </a:cubicBezTo>
                <a:lnTo>
                  <a:pt x="342" y="20408"/>
                </a:lnTo>
                <a:cubicBezTo>
                  <a:pt x="33" y="20569"/>
                  <a:pt x="-89" y="20947"/>
                  <a:pt x="70" y="21259"/>
                </a:cubicBezTo>
                <a:cubicBezTo>
                  <a:pt x="183" y="21477"/>
                  <a:pt x="408" y="21600"/>
                  <a:pt x="633" y="21600"/>
                </a:cubicBezTo>
                <a:cubicBezTo>
                  <a:pt x="727" y="21600"/>
                  <a:pt x="830" y="21581"/>
                  <a:pt x="915" y="21534"/>
                </a:cubicBezTo>
                <a:lnTo>
                  <a:pt x="4254" y="19812"/>
                </a:lnTo>
                <a:cubicBezTo>
                  <a:pt x="4450" y="19708"/>
                  <a:pt x="4666" y="19670"/>
                  <a:pt x="4882" y="19708"/>
                </a:cubicBezTo>
                <a:lnTo>
                  <a:pt x="5792" y="19831"/>
                </a:lnTo>
                <a:cubicBezTo>
                  <a:pt x="6458" y="19935"/>
                  <a:pt x="7133" y="19774"/>
                  <a:pt x="7686" y="19386"/>
                </a:cubicBezTo>
                <a:lnTo>
                  <a:pt x="8915" y="18544"/>
                </a:lnTo>
                <a:cubicBezTo>
                  <a:pt x="9646" y="18043"/>
                  <a:pt x="10087" y="17201"/>
                  <a:pt x="10087" y="16311"/>
                </a:cubicBezTo>
                <a:lnTo>
                  <a:pt x="10087" y="9811"/>
                </a:lnTo>
                <a:cubicBezTo>
                  <a:pt x="10087" y="8998"/>
                  <a:pt x="9571" y="8298"/>
                  <a:pt x="8849" y="8023"/>
                </a:cubicBezTo>
                <a:lnTo>
                  <a:pt x="8849" y="1779"/>
                </a:lnTo>
                <a:cubicBezTo>
                  <a:pt x="8849" y="804"/>
                  <a:pt x="8061" y="0"/>
                  <a:pt x="7086" y="0"/>
                </a:cubicBezTo>
                <a:close/>
                <a:moveTo>
                  <a:pt x="14336" y="0"/>
                </a:moveTo>
                <a:cubicBezTo>
                  <a:pt x="13370" y="0"/>
                  <a:pt x="12573" y="804"/>
                  <a:pt x="12573" y="1779"/>
                </a:cubicBezTo>
                <a:lnTo>
                  <a:pt x="12573" y="8023"/>
                </a:lnTo>
                <a:cubicBezTo>
                  <a:pt x="11851" y="8298"/>
                  <a:pt x="11335" y="8998"/>
                  <a:pt x="11335" y="9811"/>
                </a:cubicBezTo>
                <a:lnTo>
                  <a:pt x="11335" y="16311"/>
                </a:lnTo>
                <a:cubicBezTo>
                  <a:pt x="11335" y="17201"/>
                  <a:pt x="11776" y="18043"/>
                  <a:pt x="12516" y="18544"/>
                </a:cubicBezTo>
                <a:lnTo>
                  <a:pt x="13736" y="19386"/>
                </a:lnTo>
                <a:cubicBezTo>
                  <a:pt x="14289" y="19774"/>
                  <a:pt x="14964" y="19935"/>
                  <a:pt x="15630" y="19831"/>
                </a:cubicBezTo>
                <a:lnTo>
                  <a:pt x="16540" y="19708"/>
                </a:lnTo>
                <a:cubicBezTo>
                  <a:pt x="16756" y="19670"/>
                  <a:pt x="16972" y="19708"/>
                  <a:pt x="17168" y="19812"/>
                </a:cubicBezTo>
                <a:lnTo>
                  <a:pt x="20507" y="21534"/>
                </a:lnTo>
                <a:cubicBezTo>
                  <a:pt x="20601" y="21581"/>
                  <a:pt x="20695" y="21600"/>
                  <a:pt x="20789" y="21600"/>
                </a:cubicBezTo>
                <a:cubicBezTo>
                  <a:pt x="21023" y="21600"/>
                  <a:pt x="21239" y="21477"/>
                  <a:pt x="21352" y="21259"/>
                </a:cubicBezTo>
                <a:cubicBezTo>
                  <a:pt x="21511" y="20947"/>
                  <a:pt x="21389" y="20569"/>
                  <a:pt x="21080" y="20408"/>
                </a:cubicBezTo>
                <a:lnTo>
                  <a:pt x="17741" y="18686"/>
                </a:lnTo>
                <a:cubicBezTo>
                  <a:pt x="17309" y="18459"/>
                  <a:pt x="16840" y="18383"/>
                  <a:pt x="16362" y="18449"/>
                </a:cubicBezTo>
                <a:lnTo>
                  <a:pt x="15452" y="18582"/>
                </a:lnTo>
                <a:cubicBezTo>
                  <a:pt x="15096" y="18629"/>
                  <a:pt x="14739" y="18553"/>
                  <a:pt x="14439" y="18345"/>
                </a:cubicBezTo>
                <a:lnTo>
                  <a:pt x="13220" y="17503"/>
                </a:lnTo>
                <a:cubicBezTo>
                  <a:pt x="12826" y="17229"/>
                  <a:pt x="12592" y="16784"/>
                  <a:pt x="12592" y="16311"/>
                </a:cubicBezTo>
                <a:lnTo>
                  <a:pt x="12592" y="9811"/>
                </a:lnTo>
                <a:cubicBezTo>
                  <a:pt x="12592" y="9461"/>
                  <a:pt x="12873" y="9177"/>
                  <a:pt x="13220" y="9177"/>
                </a:cubicBezTo>
                <a:cubicBezTo>
                  <a:pt x="13567" y="9177"/>
                  <a:pt x="13848" y="9461"/>
                  <a:pt x="13848" y="9811"/>
                </a:cubicBezTo>
                <a:lnTo>
                  <a:pt x="13848" y="14258"/>
                </a:lnTo>
                <a:cubicBezTo>
                  <a:pt x="13848" y="14608"/>
                  <a:pt x="14130" y="14892"/>
                  <a:pt x="14477" y="14892"/>
                </a:cubicBezTo>
                <a:cubicBezTo>
                  <a:pt x="14824" y="14892"/>
                  <a:pt x="15105" y="14608"/>
                  <a:pt x="15105" y="14258"/>
                </a:cubicBezTo>
                <a:lnTo>
                  <a:pt x="15105" y="9811"/>
                </a:lnTo>
                <a:cubicBezTo>
                  <a:pt x="15105" y="8979"/>
                  <a:pt x="14570" y="8269"/>
                  <a:pt x="13830" y="8014"/>
                </a:cubicBezTo>
                <a:lnTo>
                  <a:pt x="13830" y="1779"/>
                </a:lnTo>
                <a:cubicBezTo>
                  <a:pt x="13830" y="1495"/>
                  <a:pt x="14055" y="1268"/>
                  <a:pt x="14336" y="1268"/>
                </a:cubicBezTo>
                <a:cubicBezTo>
                  <a:pt x="14589" y="1268"/>
                  <a:pt x="14796" y="1448"/>
                  <a:pt x="14842" y="1694"/>
                </a:cubicBezTo>
                <a:lnTo>
                  <a:pt x="16821" y="12688"/>
                </a:lnTo>
                <a:cubicBezTo>
                  <a:pt x="17009" y="13709"/>
                  <a:pt x="17628" y="14580"/>
                  <a:pt x="18538" y="15072"/>
                </a:cubicBezTo>
                <a:lnTo>
                  <a:pt x="20489" y="16150"/>
                </a:lnTo>
                <a:cubicBezTo>
                  <a:pt x="20592" y="16198"/>
                  <a:pt x="20686" y="16226"/>
                  <a:pt x="20789" y="16226"/>
                </a:cubicBezTo>
                <a:cubicBezTo>
                  <a:pt x="21014" y="16226"/>
                  <a:pt x="21230" y="16103"/>
                  <a:pt x="21342" y="15895"/>
                </a:cubicBezTo>
                <a:cubicBezTo>
                  <a:pt x="21511" y="15592"/>
                  <a:pt x="21398" y="15204"/>
                  <a:pt x="21089" y="15034"/>
                </a:cubicBezTo>
                <a:lnTo>
                  <a:pt x="19138" y="13965"/>
                </a:lnTo>
                <a:cubicBezTo>
                  <a:pt x="18566" y="13653"/>
                  <a:pt x="18172" y="13104"/>
                  <a:pt x="18060" y="12460"/>
                </a:cubicBezTo>
                <a:lnTo>
                  <a:pt x="16081" y="1466"/>
                </a:lnTo>
                <a:cubicBezTo>
                  <a:pt x="15930" y="615"/>
                  <a:pt x="15199" y="0"/>
                  <a:pt x="14336" y="0"/>
                </a:cubicBezTo>
                <a:close/>
                <a:moveTo>
                  <a:pt x="1768" y="804"/>
                </a:moveTo>
                <a:cubicBezTo>
                  <a:pt x="1562" y="785"/>
                  <a:pt x="1355" y="870"/>
                  <a:pt x="1224" y="1041"/>
                </a:cubicBezTo>
                <a:cubicBezTo>
                  <a:pt x="1008" y="1315"/>
                  <a:pt x="1055" y="1712"/>
                  <a:pt x="1327" y="1930"/>
                </a:cubicBezTo>
                <a:lnTo>
                  <a:pt x="2500" y="2857"/>
                </a:lnTo>
                <a:cubicBezTo>
                  <a:pt x="2622" y="2952"/>
                  <a:pt x="2753" y="2999"/>
                  <a:pt x="2894" y="2999"/>
                </a:cubicBezTo>
                <a:cubicBezTo>
                  <a:pt x="3072" y="2999"/>
                  <a:pt x="3259" y="2914"/>
                  <a:pt x="3381" y="2753"/>
                </a:cubicBezTo>
                <a:cubicBezTo>
                  <a:pt x="3597" y="2479"/>
                  <a:pt x="3550" y="2081"/>
                  <a:pt x="3278" y="1864"/>
                </a:cubicBezTo>
                <a:lnTo>
                  <a:pt x="2106" y="937"/>
                </a:lnTo>
                <a:cubicBezTo>
                  <a:pt x="2003" y="852"/>
                  <a:pt x="1881" y="814"/>
                  <a:pt x="1768" y="804"/>
                </a:cubicBezTo>
                <a:close/>
                <a:moveTo>
                  <a:pt x="19663" y="804"/>
                </a:moveTo>
                <a:cubicBezTo>
                  <a:pt x="19541" y="814"/>
                  <a:pt x="19419" y="852"/>
                  <a:pt x="19316" y="937"/>
                </a:cubicBezTo>
                <a:lnTo>
                  <a:pt x="18144" y="1864"/>
                </a:lnTo>
                <a:cubicBezTo>
                  <a:pt x="17872" y="2081"/>
                  <a:pt x="17825" y="2479"/>
                  <a:pt x="18041" y="2753"/>
                </a:cubicBezTo>
                <a:cubicBezTo>
                  <a:pt x="18163" y="2914"/>
                  <a:pt x="18350" y="2999"/>
                  <a:pt x="18538" y="2999"/>
                </a:cubicBezTo>
                <a:cubicBezTo>
                  <a:pt x="18669" y="2999"/>
                  <a:pt x="18810" y="2952"/>
                  <a:pt x="18922" y="2857"/>
                </a:cubicBezTo>
                <a:lnTo>
                  <a:pt x="20095" y="1930"/>
                </a:lnTo>
                <a:cubicBezTo>
                  <a:pt x="20367" y="1712"/>
                  <a:pt x="20414" y="1315"/>
                  <a:pt x="20198" y="1041"/>
                </a:cubicBezTo>
                <a:cubicBezTo>
                  <a:pt x="20067" y="870"/>
                  <a:pt x="19860" y="785"/>
                  <a:pt x="19663" y="804"/>
                </a:cubicBezTo>
                <a:close/>
                <a:moveTo>
                  <a:pt x="614" y="4645"/>
                </a:moveTo>
                <a:cubicBezTo>
                  <a:pt x="314" y="4655"/>
                  <a:pt x="61" y="4863"/>
                  <a:pt x="14" y="5166"/>
                </a:cubicBezTo>
                <a:cubicBezTo>
                  <a:pt x="-42" y="5516"/>
                  <a:pt x="183" y="5838"/>
                  <a:pt x="530" y="5894"/>
                </a:cubicBezTo>
                <a:lnTo>
                  <a:pt x="2237" y="6197"/>
                </a:lnTo>
                <a:cubicBezTo>
                  <a:pt x="2275" y="6197"/>
                  <a:pt x="2312" y="6207"/>
                  <a:pt x="2350" y="6207"/>
                </a:cubicBezTo>
                <a:cubicBezTo>
                  <a:pt x="2650" y="6207"/>
                  <a:pt x="2912" y="5989"/>
                  <a:pt x="2969" y="5677"/>
                </a:cubicBezTo>
                <a:cubicBezTo>
                  <a:pt x="3025" y="5336"/>
                  <a:pt x="2790" y="5005"/>
                  <a:pt x="2453" y="4948"/>
                </a:cubicBezTo>
                <a:lnTo>
                  <a:pt x="736" y="4655"/>
                </a:lnTo>
                <a:cubicBezTo>
                  <a:pt x="699" y="4645"/>
                  <a:pt x="652" y="4636"/>
                  <a:pt x="614" y="4645"/>
                </a:cubicBezTo>
                <a:close/>
                <a:moveTo>
                  <a:pt x="20817" y="4645"/>
                </a:moveTo>
                <a:cubicBezTo>
                  <a:pt x="20770" y="4636"/>
                  <a:pt x="20733" y="4645"/>
                  <a:pt x="20686" y="4655"/>
                </a:cubicBezTo>
                <a:lnTo>
                  <a:pt x="18969" y="4948"/>
                </a:lnTo>
                <a:cubicBezTo>
                  <a:pt x="18632" y="5005"/>
                  <a:pt x="18397" y="5336"/>
                  <a:pt x="18463" y="5677"/>
                </a:cubicBezTo>
                <a:cubicBezTo>
                  <a:pt x="18510" y="5989"/>
                  <a:pt x="18772" y="6207"/>
                  <a:pt x="19072" y="6207"/>
                </a:cubicBezTo>
                <a:cubicBezTo>
                  <a:pt x="19110" y="6207"/>
                  <a:pt x="19147" y="6197"/>
                  <a:pt x="19185" y="6197"/>
                </a:cubicBezTo>
                <a:lnTo>
                  <a:pt x="20901" y="5894"/>
                </a:lnTo>
                <a:cubicBezTo>
                  <a:pt x="21239" y="5838"/>
                  <a:pt x="21473" y="5516"/>
                  <a:pt x="21408" y="5166"/>
                </a:cubicBezTo>
                <a:cubicBezTo>
                  <a:pt x="21361" y="4863"/>
                  <a:pt x="21108" y="4655"/>
                  <a:pt x="20817" y="4645"/>
                </a:cubicBezTo>
                <a:close/>
                <a:moveTo>
                  <a:pt x="1852" y="8269"/>
                </a:moveTo>
                <a:cubicBezTo>
                  <a:pt x="1796" y="8269"/>
                  <a:pt x="1731" y="8288"/>
                  <a:pt x="1674" y="8307"/>
                </a:cubicBezTo>
                <a:lnTo>
                  <a:pt x="417" y="8771"/>
                </a:lnTo>
                <a:cubicBezTo>
                  <a:pt x="89" y="8894"/>
                  <a:pt x="-80" y="9253"/>
                  <a:pt x="42" y="9584"/>
                </a:cubicBezTo>
                <a:cubicBezTo>
                  <a:pt x="136" y="9840"/>
                  <a:pt x="380" y="10001"/>
                  <a:pt x="633" y="10001"/>
                </a:cubicBezTo>
                <a:cubicBezTo>
                  <a:pt x="699" y="10001"/>
                  <a:pt x="774" y="9991"/>
                  <a:pt x="849" y="9963"/>
                </a:cubicBezTo>
                <a:lnTo>
                  <a:pt x="2106" y="9499"/>
                </a:lnTo>
                <a:cubicBezTo>
                  <a:pt x="2425" y="9376"/>
                  <a:pt x="2593" y="9017"/>
                  <a:pt x="2471" y="8685"/>
                </a:cubicBezTo>
                <a:cubicBezTo>
                  <a:pt x="2378" y="8420"/>
                  <a:pt x="2124" y="8260"/>
                  <a:pt x="1852" y="8269"/>
                </a:cubicBezTo>
                <a:close/>
                <a:moveTo>
                  <a:pt x="19504" y="8269"/>
                </a:moveTo>
                <a:cubicBezTo>
                  <a:pt x="19260" y="8279"/>
                  <a:pt x="19035" y="8439"/>
                  <a:pt x="18951" y="8685"/>
                </a:cubicBezTo>
                <a:cubicBezTo>
                  <a:pt x="18829" y="9017"/>
                  <a:pt x="18997" y="9376"/>
                  <a:pt x="19326" y="9499"/>
                </a:cubicBezTo>
                <a:lnTo>
                  <a:pt x="20573" y="9963"/>
                </a:lnTo>
                <a:cubicBezTo>
                  <a:pt x="20648" y="9991"/>
                  <a:pt x="20723" y="10001"/>
                  <a:pt x="20789" y="10001"/>
                </a:cubicBezTo>
                <a:cubicBezTo>
                  <a:pt x="21051" y="10001"/>
                  <a:pt x="21286" y="9840"/>
                  <a:pt x="21380" y="9584"/>
                </a:cubicBezTo>
                <a:cubicBezTo>
                  <a:pt x="21502" y="9253"/>
                  <a:pt x="21333" y="8894"/>
                  <a:pt x="21005" y="8771"/>
                </a:cubicBezTo>
                <a:lnTo>
                  <a:pt x="19757" y="8307"/>
                </a:lnTo>
                <a:cubicBezTo>
                  <a:pt x="19673" y="8279"/>
                  <a:pt x="19588" y="8269"/>
                  <a:pt x="19504" y="8269"/>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37" name="Shape 6637"/>
        <p:cNvGrpSpPr/>
        <p:nvPr/>
      </p:nvGrpSpPr>
      <p:grpSpPr>
        <a:xfrm>
          <a:off x="0" y="0"/>
          <a:ext cx="0" cy="0"/>
          <a:chOff x="0" y="0"/>
          <a:chExt cx="0" cy="0"/>
        </a:xfrm>
      </p:grpSpPr>
      <p:sp>
        <p:nvSpPr>
          <p:cNvPr id="6638" name="Google Shape;6638;p46"/>
          <p:cNvSpPr/>
          <p:nvPr/>
        </p:nvSpPr>
        <p:spPr>
          <a:xfrm>
            <a:off x="19365288" y="9621542"/>
            <a:ext cx="1034122" cy="1256337"/>
          </a:xfrm>
          <a:custGeom>
            <a:rect b="b" l="l" r="r" t="t"/>
            <a:pathLst>
              <a:path extrusionOk="0" h="21504" w="21019">
                <a:moveTo>
                  <a:pt x="20074" y="15394"/>
                </a:moveTo>
                <a:lnTo>
                  <a:pt x="15619" y="10768"/>
                </a:lnTo>
                <a:cubicBezTo>
                  <a:pt x="15619" y="10768"/>
                  <a:pt x="20088" y="6130"/>
                  <a:pt x="20088" y="6130"/>
                </a:cubicBezTo>
                <a:cubicBezTo>
                  <a:pt x="20816" y="5330"/>
                  <a:pt x="21133" y="4333"/>
                  <a:pt x="20981" y="3313"/>
                </a:cubicBezTo>
                <a:cubicBezTo>
                  <a:pt x="20830" y="2304"/>
                  <a:pt x="20225" y="1400"/>
                  <a:pt x="19276" y="785"/>
                </a:cubicBezTo>
                <a:cubicBezTo>
                  <a:pt x="18328" y="171"/>
                  <a:pt x="17145" y="-96"/>
                  <a:pt x="15963" y="32"/>
                </a:cubicBezTo>
                <a:cubicBezTo>
                  <a:pt x="14780" y="159"/>
                  <a:pt x="13722" y="681"/>
                  <a:pt x="12993" y="1469"/>
                </a:cubicBezTo>
                <a:lnTo>
                  <a:pt x="8964" y="5724"/>
                </a:lnTo>
                <a:lnTo>
                  <a:pt x="8964" y="3776"/>
                </a:lnTo>
                <a:cubicBezTo>
                  <a:pt x="8964" y="1701"/>
                  <a:pt x="6957" y="8"/>
                  <a:pt x="4482" y="8"/>
                </a:cubicBezTo>
                <a:cubicBezTo>
                  <a:pt x="2021" y="8"/>
                  <a:pt x="0" y="1701"/>
                  <a:pt x="0" y="3776"/>
                </a:cubicBezTo>
                <a:lnTo>
                  <a:pt x="0" y="17724"/>
                </a:lnTo>
                <a:cubicBezTo>
                  <a:pt x="0" y="19811"/>
                  <a:pt x="2021" y="21504"/>
                  <a:pt x="4482" y="21504"/>
                </a:cubicBezTo>
                <a:cubicBezTo>
                  <a:pt x="6957" y="21504"/>
                  <a:pt x="8964" y="19811"/>
                  <a:pt x="8964" y="17724"/>
                </a:cubicBezTo>
                <a:lnTo>
                  <a:pt x="8964" y="15811"/>
                </a:lnTo>
                <a:lnTo>
                  <a:pt x="12993" y="20020"/>
                </a:lnTo>
                <a:cubicBezTo>
                  <a:pt x="13873" y="20982"/>
                  <a:pt x="15207" y="21492"/>
                  <a:pt x="16540" y="21492"/>
                </a:cubicBezTo>
                <a:cubicBezTo>
                  <a:pt x="17503" y="21492"/>
                  <a:pt x="18451" y="21237"/>
                  <a:pt x="19276" y="20704"/>
                </a:cubicBezTo>
                <a:cubicBezTo>
                  <a:pt x="21229" y="19440"/>
                  <a:pt x="21600" y="17063"/>
                  <a:pt x="20088" y="15405"/>
                </a:cubicBezTo>
                <a:cubicBezTo>
                  <a:pt x="20088" y="15405"/>
                  <a:pt x="20074" y="15394"/>
                  <a:pt x="20074" y="15394"/>
                </a:cubicBezTo>
                <a:close/>
                <a:moveTo>
                  <a:pt x="18355" y="19707"/>
                </a:moveTo>
                <a:cubicBezTo>
                  <a:pt x="17049" y="20553"/>
                  <a:pt x="15179" y="20356"/>
                  <a:pt x="14175" y="19255"/>
                </a:cubicBezTo>
                <a:cubicBezTo>
                  <a:pt x="14162" y="19243"/>
                  <a:pt x="14162" y="19243"/>
                  <a:pt x="14162" y="19243"/>
                </a:cubicBezTo>
                <a:lnTo>
                  <a:pt x="8799" y="13620"/>
                </a:lnTo>
                <a:cubicBezTo>
                  <a:pt x="8607" y="13423"/>
                  <a:pt x="8277" y="13342"/>
                  <a:pt x="7975" y="13423"/>
                </a:cubicBezTo>
                <a:cubicBezTo>
                  <a:pt x="7672" y="13516"/>
                  <a:pt x="7480" y="13747"/>
                  <a:pt x="7480" y="14026"/>
                </a:cubicBezTo>
                <a:lnTo>
                  <a:pt x="7480" y="17724"/>
                </a:lnTo>
                <a:cubicBezTo>
                  <a:pt x="7480" y="19116"/>
                  <a:pt x="6132" y="20240"/>
                  <a:pt x="4482" y="20240"/>
                </a:cubicBezTo>
                <a:cubicBezTo>
                  <a:pt x="2846" y="20240"/>
                  <a:pt x="1499" y="19116"/>
                  <a:pt x="1499" y="17724"/>
                </a:cubicBezTo>
                <a:lnTo>
                  <a:pt x="1499" y="3776"/>
                </a:lnTo>
                <a:cubicBezTo>
                  <a:pt x="1499" y="2397"/>
                  <a:pt x="2846" y="1261"/>
                  <a:pt x="4482" y="1261"/>
                </a:cubicBezTo>
                <a:cubicBezTo>
                  <a:pt x="6132" y="1261"/>
                  <a:pt x="7480" y="2397"/>
                  <a:pt x="7480" y="3776"/>
                </a:cubicBezTo>
                <a:lnTo>
                  <a:pt x="7480" y="7521"/>
                </a:lnTo>
                <a:cubicBezTo>
                  <a:pt x="7480" y="7788"/>
                  <a:pt x="7672" y="8032"/>
                  <a:pt x="7975" y="8124"/>
                </a:cubicBezTo>
                <a:cubicBezTo>
                  <a:pt x="8277" y="8205"/>
                  <a:pt x="8607" y="8124"/>
                  <a:pt x="8799" y="7916"/>
                </a:cubicBezTo>
                <a:lnTo>
                  <a:pt x="14162" y="2258"/>
                </a:lnTo>
                <a:cubicBezTo>
                  <a:pt x="14162" y="2246"/>
                  <a:pt x="14162" y="2246"/>
                  <a:pt x="14175" y="2246"/>
                </a:cubicBezTo>
                <a:cubicBezTo>
                  <a:pt x="14657" y="1713"/>
                  <a:pt x="15358" y="1365"/>
                  <a:pt x="16155" y="1284"/>
                </a:cubicBezTo>
                <a:cubicBezTo>
                  <a:pt x="16939" y="1203"/>
                  <a:pt x="17723" y="1376"/>
                  <a:pt x="18355" y="1782"/>
                </a:cubicBezTo>
                <a:cubicBezTo>
                  <a:pt x="19648" y="2629"/>
                  <a:pt x="19909" y="4263"/>
                  <a:pt x="18905" y="5353"/>
                </a:cubicBezTo>
                <a:lnTo>
                  <a:pt x="14079" y="10374"/>
                </a:lnTo>
                <a:cubicBezTo>
                  <a:pt x="13859" y="10605"/>
                  <a:pt x="13859" y="10930"/>
                  <a:pt x="14079" y="11162"/>
                </a:cubicBezTo>
                <a:lnTo>
                  <a:pt x="18905" y="16182"/>
                </a:lnTo>
                <a:cubicBezTo>
                  <a:pt x="19909" y="17284"/>
                  <a:pt x="19661" y="18861"/>
                  <a:pt x="18355" y="19707"/>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39" name="Google Shape;6639;p46"/>
          <p:cNvSpPr/>
          <p:nvPr/>
        </p:nvSpPr>
        <p:spPr>
          <a:xfrm>
            <a:off x="17858517" y="9622836"/>
            <a:ext cx="969378" cy="1255043"/>
          </a:xfrm>
          <a:custGeom>
            <a:rect b="b" l="l" r="r" t="t"/>
            <a:pathLst>
              <a:path extrusionOk="0" h="21430" w="21472">
                <a:moveTo>
                  <a:pt x="11616" y="15443"/>
                </a:moveTo>
                <a:cubicBezTo>
                  <a:pt x="11616" y="14796"/>
                  <a:pt x="11017" y="14230"/>
                  <a:pt x="10133" y="14057"/>
                </a:cubicBezTo>
                <a:cubicBezTo>
                  <a:pt x="9354" y="13906"/>
                  <a:pt x="8650" y="14068"/>
                  <a:pt x="8155" y="14519"/>
                </a:cubicBezTo>
                <a:cubicBezTo>
                  <a:pt x="5145" y="17269"/>
                  <a:pt x="4710" y="17662"/>
                  <a:pt x="4246" y="18136"/>
                </a:cubicBezTo>
                <a:cubicBezTo>
                  <a:pt x="3871" y="18541"/>
                  <a:pt x="3871" y="18911"/>
                  <a:pt x="3931" y="19153"/>
                </a:cubicBezTo>
                <a:cubicBezTo>
                  <a:pt x="4066" y="19604"/>
                  <a:pt x="4516" y="19985"/>
                  <a:pt x="5339" y="20344"/>
                </a:cubicBezTo>
                <a:cubicBezTo>
                  <a:pt x="6133" y="20679"/>
                  <a:pt x="6987" y="20956"/>
                  <a:pt x="7886" y="21164"/>
                </a:cubicBezTo>
                <a:cubicBezTo>
                  <a:pt x="8500" y="21314"/>
                  <a:pt x="9144" y="21430"/>
                  <a:pt x="9713" y="21430"/>
                </a:cubicBezTo>
                <a:cubicBezTo>
                  <a:pt x="10163" y="21430"/>
                  <a:pt x="10582" y="21349"/>
                  <a:pt x="10927" y="21153"/>
                </a:cubicBezTo>
                <a:cubicBezTo>
                  <a:pt x="11211" y="20991"/>
                  <a:pt x="11571" y="20656"/>
                  <a:pt x="11571" y="20055"/>
                </a:cubicBezTo>
                <a:cubicBezTo>
                  <a:pt x="11571" y="18853"/>
                  <a:pt x="11616" y="19327"/>
                  <a:pt x="11616" y="15443"/>
                </a:cubicBezTo>
                <a:close/>
                <a:moveTo>
                  <a:pt x="9938" y="20159"/>
                </a:moveTo>
                <a:cubicBezTo>
                  <a:pt x="9833" y="20182"/>
                  <a:pt x="9474" y="20228"/>
                  <a:pt x="8350" y="19962"/>
                </a:cubicBezTo>
                <a:cubicBezTo>
                  <a:pt x="7571" y="19789"/>
                  <a:pt x="6822" y="19546"/>
                  <a:pt x="6133" y="19246"/>
                </a:cubicBezTo>
                <a:cubicBezTo>
                  <a:pt x="5729" y="19072"/>
                  <a:pt x="5579" y="18945"/>
                  <a:pt x="5534" y="18899"/>
                </a:cubicBezTo>
                <a:cubicBezTo>
                  <a:pt x="5549" y="18899"/>
                  <a:pt x="5549" y="18887"/>
                  <a:pt x="5564" y="18876"/>
                </a:cubicBezTo>
                <a:cubicBezTo>
                  <a:pt x="5984" y="18437"/>
                  <a:pt x="6418" y="18055"/>
                  <a:pt x="9399" y="15328"/>
                </a:cubicBezTo>
                <a:cubicBezTo>
                  <a:pt x="9459" y="15270"/>
                  <a:pt x="9504" y="15235"/>
                  <a:pt x="9728" y="15270"/>
                </a:cubicBezTo>
                <a:cubicBezTo>
                  <a:pt x="9893" y="15305"/>
                  <a:pt x="9983" y="15374"/>
                  <a:pt x="9983" y="15443"/>
                </a:cubicBezTo>
                <a:cubicBezTo>
                  <a:pt x="9983" y="18009"/>
                  <a:pt x="9968" y="20066"/>
                  <a:pt x="9938" y="20159"/>
                </a:cubicBezTo>
                <a:close/>
                <a:moveTo>
                  <a:pt x="21352" y="15363"/>
                </a:moveTo>
                <a:cubicBezTo>
                  <a:pt x="21053" y="14808"/>
                  <a:pt x="20289" y="14611"/>
                  <a:pt x="19824" y="14496"/>
                </a:cubicBezTo>
                <a:cubicBezTo>
                  <a:pt x="18102" y="14057"/>
                  <a:pt x="16394" y="13606"/>
                  <a:pt x="14671" y="13167"/>
                </a:cubicBezTo>
                <a:cubicBezTo>
                  <a:pt x="13803" y="12947"/>
                  <a:pt x="12934" y="13178"/>
                  <a:pt x="12425" y="13779"/>
                </a:cubicBezTo>
                <a:cubicBezTo>
                  <a:pt x="11975" y="14299"/>
                  <a:pt x="11960" y="14877"/>
                  <a:pt x="12365" y="15397"/>
                </a:cubicBezTo>
                <a:cubicBezTo>
                  <a:pt x="13683" y="17073"/>
                  <a:pt x="14597" y="18194"/>
                  <a:pt x="14911" y="18587"/>
                </a:cubicBezTo>
                <a:cubicBezTo>
                  <a:pt x="15435" y="19234"/>
                  <a:pt x="15870" y="19800"/>
                  <a:pt x="16709" y="19904"/>
                </a:cubicBezTo>
                <a:cubicBezTo>
                  <a:pt x="16798" y="19916"/>
                  <a:pt x="16873" y="19928"/>
                  <a:pt x="16963" y="19928"/>
                </a:cubicBezTo>
                <a:cubicBezTo>
                  <a:pt x="17577" y="19928"/>
                  <a:pt x="18102" y="19639"/>
                  <a:pt x="18446" y="19419"/>
                </a:cubicBezTo>
                <a:cubicBezTo>
                  <a:pt x="19420" y="18795"/>
                  <a:pt x="20603" y="17628"/>
                  <a:pt x="21142" y="16761"/>
                </a:cubicBezTo>
                <a:cubicBezTo>
                  <a:pt x="21367" y="16426"/>
                  <a:pt x="21472" y="16114"/>
                  <a:pt x="21472" y="15836"/>
                </a:cubicBezTo>
                <a:cubicBezTo>
                  <a:pt x="21472" y="15663"/>
                  <a:pt x="21427" y="15513"/>
                  <a:pt x="21352" y="15363"/>
                </a:cubicBezTo>
                <a:close/>
                <a:moveTo>
                  <a:pt x="19689" y="16218"/>
                </a:moveTo>
                <a:cubicBezTo>
                  <a:pt x="19240" y="16934"/>
                  <a:pt x="18207" y="17928"/>
                  <a:pt x="17413" y="18448"/>
                </a:cubicBezTo>
                <a:cubicBezTo>
                  <a:pt x="17158" y="18610"/>
                  <a:pt x="17023" y="18656"/>
                  <a:pt x="16978" y="18668"/>
                </a:cubicBezTo>
                <a:cubicBezTo>
                  <a:pt x="16724" y="18541"/>
                  <a:pt x="14761" y="16033"/>
                  <a:pt x="13743" y="14739"/>
                </a:cubicBezTo>
                <a:cubicBezTo>
                  <a:pt x="13698" y="14669"/>
                  <a:pt x="13668" y="14611"/>
                  <a:pt x="13788" y="14473"/>
                </a:cubicBezTo>
                <a:cubicBezTo>
                  <a:pt x="13908" y="14334"/>
                  <a:pt x="14012" y="14322"/>
                  <a:pt x="14147" y="14357"/>
                </a:cubicBezTo>
                <a:cubicBezTo>
                  <a:pt x="19435" y="15709"/>
                  <a:pt x="19689" y="15767"/>
                  <a:pt x="19839" y="15860"/>
                </a:cubicBezTo>
                <a:cubicBezTo>
                  <a:pt x="19839" y="15894"/>
                  <a:pt x="19809" y="16010"/>
                  <a:pt x="19689" y="16218"/>
                </a:cubicBezTo>
                <a:close/>
                <a:moveTo>
                  <a:pt x="21098" y="9411"/>
                </a:moveTo>
                <a:cubicBezTo>
                  <a:pt x="20603" y="8463"/>
                  <a:pt x="19495" y="7192"/>
                  <a:pt x="18551" y="6521"/>
                </a:cubicBezTo>
                <a:cubicBezTo>
                  <a:pt x="18072" y="6175"/>
                  <a:pt x="17503" y="6001"/>
                  <a:pt x="16948" y="6025"/>
                </a:cubicBezTo>
                <a:cubicBezTo>
                  <a:pt x="16514" y="6036"/>
                  <a:pt x="16124" y="6186"/>
                  <a:pt x="15825" y="6452"/>
                </a:cubicBezTo>
                <a:cubicBezTo>
                  <a:pt x="15765" y="6498"/>
                  <a:pt x="11945" y="10335"/>
                  <a:pt x="11840" y="10844"/>
                </a:cubicBezTo>
                <a:cubicBezTo>
                  <a:pt x="11736" y="11341"/>
                  <a:pt x="11975" y="11861"/>
                  <a:pt x="12455" y="12219"/>
                </a:cubicBezTo>
                <a:cubicBezTo>
                  <a:pt x="12844" y="12508"/>
                  <a:pt x="13338" y="12658"/>
                  <a:pt x="13848" y="12658"/>
                </a:cubicBezTo>
                <a:cubicBezTo>
                  <a:pt x="13997" y="12658"/>
                  <a:pt x="14147" y="12647"/>
                  <a:pt x="14282" y="12624"/>
                </a:cubicBezTo>
                <a:cubicBezTo>
                  <a:pt x="14492" y="12589"/>
                  <a:pt x="19989" y="11503"/>
                  <a:pt x="20049" y="11491"/>
                </a:cubicBezTo>
                <a:cubicBezTo>
                  <a:pt x="20663" y="11375"/>
                  <a:pt x="20978" y="11075"/>
                  <a:pt x="21112" y="10855"/>
                </a:cubicBezTo>
                <a:cubicBezTo>
                  <a:pt x="21382" y="10462"/>
                  <a:pt x="21367" y="9965"/>
                  <a:pt x="21098" y="9411"/>
                </a:cubicBezTo>
                <a:close/>
                <a:moveTo>
                  <a:pt x="19674" y="10266"/>
                </a:moveTo>
                <a:cubicBezTo>
                  <a:pt x="19615" y="10289"/>
                  <a:pt x="14147" y="11352"/>
                  <a:pt x="13952" y="11387"/>
                </a:cubicBezTo>
                <a:cubicBezTo>
                  <a:pt x="13803" y="11410"/>
                  <a:pt x="13683" y="11387"/>
                  <a:pt x="13578" y="11318"/>
                </a:cubicBezTo>
                <a:cubicBezTo>
                  <a:pt x="13503" y="11260"/>
                  <a:pt x="13458" y="11179"/>
                  <a:pt x="13443" y="11098"/>
                </a:cubicBezTo>
                <a:cubicBezTo>
                  <a:pt x="13893" y="10509"/>
                  <a:pt x="16739" y="7585"/>
                  <a:pt x="17053" y="7273"/>
                </a:cubicBezTo>
                <a:cubicBezTo>
                  <a:pt x="17113" y="7273"/>
                  <a:pt x="17278" y="7307"/>
                  <a:pt x="17443" y="7434"/>
                </a:cubicBezTo>
                <a:cubicBezTo>
                  <a:pt x="18207" y="7989"/>
                  <a:pt x="19180" y="9099"/>
                  <a:pt x="19570" y="9873"/>
                </a:cubicBezTo>
                <a:cubicBezTo>
                  <a:pt x="19689" y="10093"/>
                  <a:pt x="19689" y="10231"/>
                  <a:pt x="19674" y="10266"/>
                </a:cubicBezTo>
                <a:close/>
                <a:moveTo>
                  <a:pt x="9444" y="12531"/>
                </a:moveTo>
                <a:cubicBezTo>
                  <a:pt x="9384" y="11907"/>
                  <a:pt x="8964" y="11445"/>
                  <a:pt x="8260" y="11214"/>
                </a:cubicBezTo>
                <a:cubicBezTo>
                  <a:pt x="5190" y="10243"/>
                  <a:pt x="3767" y="9781"/>
                  <a:pt x="2643" y="9469"/>
                </a:cubicBezTo>
                <a:cubicBezTo>
                  <a:pt x="2194" y="9341"/>
                  <a:pt x="1729" y="9365"/>
                  <a:pt x="1325" y="9538"/>
                </a:cubicBezTo>
                <a:cubicBezTo>
                  <a:pt x="980" y="9677"/>
                  <a:pt x="516" y="9989"/>
                  <a:pt x="291" y="10694"/>
                </a:cubicBezTo>
                <a:cubicBezTo>
                  <a:pt x="-38" y="11687"/>
                  <a:pt x="-128" y="13386"/>
                  <a:pt x="232" y="14461"/>
                </a:cubicBezTo>
                <a:cubicBezTo>
                  <a:pt x="426" y="15097"/>
                  <a:pt x="1115" y="15513"/>
                  <a:pt x="1894" y="15513"/>
                </a:cubicBezTo>
                <a:cubicBezTo>
                  <a:pt x="2014" y="15513"/>
                  <a:pt x="2149" y="15501"/>
                  <a:pt x="2269" y="15478"/>
                </a:cubicBezTo>
                <a:cubicBezTo>
                  <a:pt x="2703" y="15409"/>
                  <a:pt x="7257" y="14276"/>
                  <a:pt x="8170" y="14057"/>
                </a:cubicBezTo>
                <a:cubicBezTo>
                  <a:pt x="8994" y="13860"/>
                  <a:pt x="9489" y="13248"/>
                  <a:pt x="9444" y="12531"/>
                </a:cubicBezTo>
                <a:close/>
                <a:moveTo>
                  <a:pt x="7676" y="12866"/>
                </a:moveTo>
                <a:cubicBezTo>
                  <a:pt x="5624" y="13375"/>
                  <a:pt x="2239" y="14195"/>
                  <a:pt x="1909" y="14253"/>
                </a:cubicBezTo>
                <a:cubicBezTo>
                  <a:pt x="1909" y="14253"/>
                  <a:pt x="1834" y="14265"/>
                  <a:pt x="1804" y="14149"/>
                </a:cubicBezTo>
                <a:cubicBezTo>
                  <a:pt x="1550" y="13363"/>
                  <a:pt x="1580" y="11884"/>
                  <a:pt x="1864" y="10994"/>
                </a:cubicBezTo>
                <a:cubicBezTo>
                  <a:pt x="1909" y="10878"/>
                  <a:pt x="1954" y="10798"/>
                  <a:pt x="1984" y="10740"/>
                </a:cubicBezTo>
                <a:cubicBezTo>
                  <a:pt x="2029" y="10694"/>
                  <a:pt x="2059" y="10659"/>
                  <a:pt x="2074" y="10647"/>
                </a:cubicBezTo>
                <a:cubicBezTo>
                  <a:pt x="2089" y="10647"/>
                  <a:pt x="2089" y="10647"/>
                  <a:pt x="2104" y="10647"/>
                </a:cubicBezTo>
                <a:cubicBezTo>
                  <a:pt x="3257" y="10971"/>
                  <a:pt x="4875" y="11491"/>
                  <a:pt x="7631" y="12381"/>
                </a:cubicBezTo>
                <a:cubicBezTo>
                  <a:pt x="7721" y="12404"/>
                  <a:pt x="7796" y="12427"/>
                  <a:pt x="7811" y="12612"/>
                </a:cubicBezTo>
                <a:cubicBezTo>
                  <a:pt x="7826" y="12739"/>
                  <a:pt x="7781" y="12843"/>
                  <a:pt x="7676" y="12866"/>
                </a:cubicBezTo>
                <a:close/>
                <a:moveTo>
                  <a:pt x="11076" y="1517"/>
                </a:moveTo>
                <a:cubicBezTo>
                  <a:pt x="11046" y="1124"/>
                  <a:pt x="10957" y="223"/>
                  <a:pt x="9564" y="26"/>
                </a:cubicBezTo>
                <a:cubicBezTo>
                  <a:pt x="8111" y="-170"/>
                  <a:pt x="4516" y="766"/>
                  <a:pt x="3257" y="1309"/>
                </a:cubicBezTo>
                <a:cubicBezTo>
                  <a:pt x="2688" y="1564"/>
                  <a:pt x="2269" y="1956"/>
                  <a:pt x="2134" y="2373"/>
                </a:cubicBezTo>
                <a:cubicBezTo>
                  <a:pt x="2044" y="2685"/>
                  <a:pt x="2119" y="2997"/>
                  <a:pt x="2344" y="3262"/>
                </a:cubicBezTo>
                <a:cubicBezTo>
                  <a:pt x="2928" y="3933"/>
                  <a:pt x="7631" y="9850"/>
                  <a:pt x="8395" y="10462"/>
                </a:cubicBezTo>
                <a:cubicBezTo>
                  <a:pt x="8874" y="10855"/>
                  <a:pt x="9564" y="11029"/>
                  <a:pt x="10223" y="10913"/>
                </a:cubicBezTo>
                <a:cubicBezTo>
                  <a:pt x="10867" y="10786"/>
                  <a:pt x="11361" y="10405"/>
                  <a:pt x="11556" y="9885"/>
                </a:cubicBezTo>
                <a:cubicBezTo>
                  <a:pt x="11855" y="9076"/>
                  <a:pt x="11271" y="3782"/>
                  <a:pt x="11076" y="1517"/>
                </a:cubicBezTo>
                <a:close/>
                <a:moveTo>
                  <a:pt x="9983" y="9538"/>
                </a:moveTo>
                <a:cubicBezTo>
                  <a:pt x="9968" y="9596"/>
                  <a:pt x="9923" y="9677"/>
                  <a:pt x="9833" y="9688"/>
                </a:cubicBezTo>
                <a:cubicBezTo>
                  <a:pt x="9758" y="9700"/>
                  <a:pt x="9653" y="9665"/>
                  <a:pt x="9564" y="9596"/>
                </a:cubicBezTo>
                <a:cubicBezTo>
                  <a:pt x="8994" y="9122"/>
                  <a:pt x="4396" y="3390"/>
                  <a:pt x="3752" y="2627"/>
                </a:cubicBezTo>
                <a:cubicBezTo>
                  <a:pt x="3797" y="2569"/>
                  <a:pt x="3886" y="2477"/>
                  <a:pt x="4051" y="2407"/>
                </a:cubicBezTo>
                <a:cubicBezTo>
                  <a:pt x="5354" y="1841"/>
                  <a:pt x="8485" y="1147"/>
                  <a:pt x="9279" y="1263"/>
                </a:cubicBezTo>
                <a:cubicBezTo>
                  <a:pt x="9354" y="1275"/>
                  <a:pt x="9384" y="1286"/>
                  <a:pt x="9399" y="1286"/>
                </a:cubicBezTo>
                <a:cubicBezTo>
                  <a:pt x="9429" y="1344"/>
                  <a:pt x="9444" y="1506"/>
                  <a:pt x="9459" y="1598"/>
                </a:cubicBezTo>
                <a:cubicBezTo>
                  <a:pt x="9534" y="2396"/>
                  <a:pt x="10178" y="8821"/>
                  <a:pt x="9983" y="9538"/>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40" name="Google Shape;6640;p46"/>
          <p:cNvSpPr/>
          <p:nvPr/>
        </p:nvSpPr>
        <p:spPr>
          <a:xfrm>
            <a:off x="16066730" y="9621949"/>
            <a:ext cx="1256349" cy="1255930"/>
          </a:xfrm>
          <a:custGeom>
            <a:rect b="b" l="l" r="r" t="t"/>
            <a:pathLst>
              <a:path extrusionOk="0" h="21600" w="21452">
                <a:moveTo>
                  <a:pt x="18846" y="2645"/>
                </a:moveTo>
                <a:cubicBezTo>
                  <a:pt x="16958" y="909"/>
                  <a:pt x="14202" y="0"/>
                  <a:pt x="10878" y="0"/>
                </a:cubicBezTo>
                <a:cubicBezTo>
                  <a:pt x="7959" y="0"/>
                  <a:pt x="5434" y="664"/>
                  <a:pt x="3570" y="1934"/>
                </a:cubicBezTo>
                <a:cubicBezTo>
                  <a:pt x="1346" y="3449"/>
                  <a:pt x="211" y="5709"/>
                  <a:pt x="26" y="8365"/>
                </a:cubicBezTo>
                <a:cubicBezTo>
                  <a:pt x="-125" y="10509"/>
                  <a:pt x="385" y="12245"/>
                  <a:pt x="1659" y="13794"/>
                </a:cubicBezTo>
                <a:cubicBezTo>
                  <a:pt x="1879" y="14062"/>
                  <a:pt x="2272" y="14109"/>
                  <a:pt x="2539" y="13887"/>
                </a:cubicBezTo>
                <a:lnTo>
                  <a:pt x="4994" y="11930"/>
                </a:lnTo>
                <a:cubicBezTo>
                  <a:pt x="5249" y="11732"/>
                  <a:pt x="5307" y="11371"/>
                  <a:pt x="5133" y="11103"/>
                </a:cubicBezTo>
                <a:cubicBezTo>
                  <a:pt x="4542" y="10159"/>
                  <a:pt x="4276" y="9309"/>
                  <a:pt x="4322" y="8528"/>
                </a:cubicBezTo>
                <a:cubicBezTo>
                  <a:pt x="4380" y="7561"/>
                  <a:pt x="5040" y="6559"/>
                  <a:pt x="6129" y="5790"/>
                </a:cubicBezTo>
                <a:cubicBezTo>
                  <a:pt x="7392" y="4917"/>
                  <a:pt x="9083" y="4427"/>
                  <a:pt x="10901" y="4427"/>
                </a:cubicBezTo>
                <a:cubicBezTo>
                  <a:pt x="13229" y="4427"/>
                  <a:pt x="14700" y="5266"/>
                  <a:pt x="15510" y="5965"/>
                </a:cubicBezTo>
                <a:cubicBezTo>
                  <a:pt x="16506" y="6804"/>
                  <a:pt x="17097" y="7911"/>
                  <a:pt x="17143" y="8983"/>
                </a:cubicBezTo>
                <a:cubicBezTo>
                  <a:pt x="17201" y="10532"/>
                  <a:pt x="16124" y="11534"/>
                  <a:pt x="14260" y="11685"/>
                </a:cubicBezTo>
                <a:cubicBezTo>
                  <a:pt x="13449" y="11744"/>
                  <a:pt x="12673" y="11557"/>
                  <a:pt x="12279" y="11208"/>
                </a:cubicBezTo>
                <a:cubicBezTo>
                  <a:pt x="12117" y="11068"/>
                  <a:pt x="12047" y="10917"/>
                  <a:pt x="12036" y="10730"/>
                </a:cubicBezTo>
                <a:lnTo>
                  <a:pt x="12036" y="6955"/>
                </a:lnTo>
                <a:cubicBezTo>
                  <a:pt x="12036" y="6792"/>
                  <a:pt x="11966" y="6629"/>
                  <a:pt x="11851" y="6513"/>
                </a:cubicBezTo>
                <a:cubicBezTo>
                  <a:pt x="11735" y="6384"/>
                  <a:pt x="11573" y="6326"/>
                  <a:pt x="11410" y="6326"/>
                </a:cubicBezTo>
                <a:lnTo>
                  <a:pt x="8260" y="6326"/>
                </a:lnTo>
                <a:cubicBezTo>
                  <a:pt x="7913" y="6326"/>
                  <a:pt x="7635" y="6617"/>
                  <a:pt x="7635" y="6967"/>
                </a:cubicBezTo>
                <a:lnTo>
                  <a:pt x="7646" y="15134"/>
                </a:lnTo>
                <a:cubicBezTo>
                  <a:pt x="7635" y="15915"/>
                  <a:pt x="7484" y="16474"/>
                  <a:pt x="7218" y="16730"/>
                </a:cubicBezTo>
                <a:cubicBezTo>
                  <a:pt x="6975" y="16975"/>
                  <a:pt x="6627" y="16986"/>
                  <a:pt x="6210" y="16975"/>
                </a:cubicBezTo>
                <a:cubicBezTo>
                  <a:pt x="6152" y="16975"/>
                  <a:pt x="6094" y="16975"/>
                  <a:pt x="6048" y="16975"/>
                </a:cubicBezTo>
                <a:cubicBezTo>
                  <a:pt x="5724" y="16975"/>
                  <a:pt x="5365" y="16812"/>
                  <a:pt x="4948" y="16614"/>
                </a:cubicBezTo>
                <a:lnTo>
                  <a:pt x="4844" y="16567"/>
                </a:lnTo>
                <a:cubicBezTo>
                  <a:pt x="4658" y="16485"/>
                  <a:pt x="4438" y="16497"/>
                  <a:pt x="4264" y="16602"/>
                </a:cubicBezTo>
                <a:cubicBezTo>
                  <a:pt x="4091" y="16707"/>
                  <a:pt x="3975" y="16882"/>
                  <a:pt x="3963" y="17091"/>
                </a:cubicBezTo>
                <a:cubicBezTo>
                  <a:pt x="3905" y="17720"/>
                  <a:pt x="3859" y="18827"/>
                  <a:pt x="3859" y="19293"/>
                </a:cubicBezTo>
                <a:cubicBezTo>
                  <a:pt x="3859" y="19748"/>
                  <a:pt x="3871" y="20703"/>
                  <a:pt x="4763" y="21099"/>
                </a:cubicBezTo>
                <a:cubicBezTo>
                  <a:pt x="5538" y="21449"/>
                  <a:pt x="6917" y="21600"/>
                  <a:pt x="7646" y="21600"/>
                </a:cubicBezTo>
                <a:cubicBezTo>
                  <a:pt x="9001" y="21600"/>
                  <a:pt x="10067" y="21134"/>
                  <a:pt x="10808" y="20225"/>
                </a:cubicBezTo>
                <a:cubicBezTo>
                  <a:pt x="11607" y="19247"/>
                  <a:pt x="12001" y="17814"/>
                  <a:pt x="12036" y="15845"/>
                </a:cubicBezTo>
                <a:lnTo>
                  <a:pt x="12036" y="15740"/>
                </a:lnTo>
                <a:cubicBezTo>
                  <a:pt x="12708" y="15868"/>
                  <a:pt x="13541" y="16008"/>
                  <a:pt x="14433" y="15984"/>
                </a:cubicBezTo>
                <a:cubicBezTo>
                  <a:pt x="16553" y="15938"/>
                  <a:pt x="18360" y="15087"/>
                  <a:pt x="19633" y="13596"/>
                </a:cubicBezTo>
                <a:cubicBezTo>
                  <a:pt x="20826" y="12221"/>
                  <a:pt x="21475" y="10404"/>
                  <a:pt x="21452" y="8482"/>
                </a:cubicBezTo>
                <a:cubicBezTo>
                  <a:pt x="21429" y="6245"/>
                  <a:pt x="20502" y="4171"/>
                  <a:pt x="18846" y="2645"/>
                </a:cubicBezTo>
                <a:close/>
                <a:moveTo>
                  <a:pt x="14399" y="14726"/>
                </a:moveTo>
                <a:cubicBezTo>
                  <a:pt x="13484" y="14738"/>
                  <a:pt x="12615" y="14563"/>
                  <a:pt x="11908" y="14423"/>
                </a:cubicBezTo>
                <a:cubicBezTo>
                  <a:pt x="11781" y="14400"/>
                  <a:pt x="11654" y="14377"/>
                  <a:pt x="11538" y="14353"/>
                </a:cubicBezTo>
                <a:cubicBezTo>
                  <a:pt x="11353" y="14318"/>
                  <a:pt x="11167" y="14365"/>
                  <a:pt x="11017" y="14482"/>
                </a:cubicBezTo>
                <a:cubicBezTo>
                  <a:pt x="10878" y="14598"/>
                  <a:pt x="10797" y="14773"/>
                  <a:pt x="10785" y="14959"/>
                </a:cubicBezTo>
                <a:lnTo>
                  <a:pt x="10773" y="15821"/>
                </a:lnTo>
                <a:cubicBezTo>
                  <a:pt x="10716" y="19864"/>
                  <a:pt x="8967" y="20330"/>
                  <a:pt x="7646" y="20330"/>
                </a:cubicBezTo>
                <a:cubicBezTo>
                  <a:pt x="7021" y="20330"/>
                  <a:pt x="5816" y="20179"/>
                  <a:pt x="5272" y="19946"/>
                </a:cubicBezTo>
                <a:cubicBezTo>
                  <a:pt x="5203" y="19911"/>
                  <a:pt x="5122" y="19876"/>
                  <a:pt x="5110" y="19282"/>
                </a:cubicBezTo>
                <a:cubicBezTo>
                  <a:pt x="5110" y="19025"/>
                  <a:pt x="5133" y="18548"/>
                  <a:pt x="5156" y="18070"/>
                </a:cubicBezTo>
                <a:cubicBezTo>
                  <a:pt x="5434" y="18175"/>
                  <a:pt x="5735" y="18233"/>
                  <a:pt x="6048" y="18245"/>
                </a:cubicBezTo>
                <a:cubicBezTo>
                  <a:pt x="6094" y="18245"/>
                  <a:pt x="6141" y="18245"/>
                  <a:pt x="6187" y="18245"/>
                </a:cubicBezTo>
                <a:cubicBezTo>
                  <a:pt x="6627" y="18245"/>
                  <a:pt x="7449" y="18268"/>
                  <a:pt x="8086" y="17650"/>
                </a:cubicBezTo>
                <a:cubicBezTo>
                  <a:pt x="8619" y="17126"/>
                  <a:pt x="8886" y="16311"/>
                  <a:pt x="8897" y="15146"/>
                </a:cubicBezTo>
                <a:lnTo>
                  <a:pt x="8886" y="7596"/>
                </a:lnTo>
                <a:lnTo>
                  <a:pt x="10773" y="7584"/>
                </a:lnTo>
                <a:lnTo>
                  <a:pt x="10773" y="10765"/>
                </a:lnTo>
                <a:cubicBezTo>
                  <a:pt x="10797" y="11301"/>
                  <a:pt x="11017" y="11779"/>
                  <a:pt x="11434" y="12151"/>
                </a:cubicBezTo>
                <a:cubicBezTo>
                  <a:pt x="12094" y="12746"/>
                  <a:pt x="13182" y="13037"/>
                  <a:pt x="14352" y="12944"/>
                </a:cubicBezTo>
                <a:cubicBezTo>
                  <a:pt x="15649" y="12839"/>
                  <a:pt x="16715" y="12384"/>
                  <a:pt x="17433" y="11627"/>
                </a:cubicBezTo>
                <a:cubicBezTo>
                  <a:pt x="18093" y="10928"/>
                  <a:pt x="18441" y="9961"/>
                  <a:pt x="18394" y="8936"/>
                </a:cubicBezTo>
                <a:cubicBezTo>
                  <a:pt x="18336" y="7503"/>
                  <a:pt x="17584" y="6070"/>
                  <a:pt x="16333" y="4998"/>
                </a:cubicBezTo>
                <a:cubicBezTo>
                  <a:pt x="15348" y="4159"/>
                  <a:pt x="13611" y="3157"/>
                  <a:pt x="10901" y="3157"/>
                </a:cubicBezTo>
                <a:cubicBezTo>
                  <a:pt x="8828" y="3157"/>
                  <a:pt x="6870" y="3728"/>
                  <a:pt x="5411" y="4753"/>
                </a:cubicBezTo>
                <a:cubicBezTo>
                  <a:pt x="3998" y="5755"/>
                  <a:pt x="3141" y="7095"/>
                  <a:pt x="3060" y="8458"/>
                </a:cubicBezTo>
                <a:cubicBezTo>
                  <a:pt x="3014" y="9367"/>
                  <a:pt x="3245" y="10299"/>
                  <a:pt x="3790" y="11278"/>
                </a:cubicBezTo>
                <a:lnTo>
                  <a:pt x="2261" y="12489"/>
                </a:lnTo>
                <a:cubicBezTo>
                  <a:pt x="1473" y="11336"/>
                  <a:pt x="1161" y="10031"/>
                  <a:pt x="1276" y="8458"/>
                </a:cubicBezTo>
                <a:cubicBezTo>
                  <a:pt x="1751" y="1957"/>
                  <a:pt x="8156" y="1258"/>
                  <a:pt x="10878" y="1258"/>
                </a:cubicBezTo>
                <a:cubicBezTo>
                  <a:pt x="17259" y="1258"/>
                  <a:pt x="20155" y="4893"/>
                  <a:pt x="20189" y="8493"/>
                </a:cubicBezTo>
                <a:cubicBezTo>
                  <a:pt x="20224" y="11522"/>
                  <a:pt x="18244" y="14633"/>
                  <a:pt x="14399" y="14726"/>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41" name="Google Shape;6641;p46"/>
          <p:cNvSpPr/>
          <p:nvPr/>
        </p:nvSpPr>
        <p:spPr>
          <a:xfrm>
            <a:off x="14737066" y="9621949"/>
            <a:ext cx="794015" cy="1255930"/>
          </a:xfrm>
          <a:custGeom>
            <a:rect b="b" l="l" r="r" t="t"/>
            <a:pathLst>
              <a:path extrusionOk="0" h="21600" w="21600">
                <a:moveTo>
                  <a:pt x="13479" y="21600"/>
                </a:moveTo>
                <a:cubicBezTo>
                  <a:pt x="11730" y="21600"/>
                  <a:pt x="9999" y="21390"/>
                  <a:pt x="8323" y="20971"/>
                </a:cubicBezTo>
                <a:cubicBezTo>
                  <a:pt x="6776" y="20586"/>
                  <a:pt x="5653" y="20016"/>
                  <a:pt x="4953" y="19235"/>
                </a:cubicBezTo>
                <a:cubicBezTo>
                  <a:pt x="4291" y="18513"/>
                  <a:pt x="3977" y="17616"/>
                  <a:pt x="3996" y="16497"/>
                </a:cubicBezTo>
                <a:lnTo>
                  <a:pt x="3996" y="9483"/>
                </a:lnTo>
                <a:lnTo>
                  <a:pt x="994" y="9483"/>
                </a:lnTo>
                <a:cubicBezTo>
                  <a:pt x="442" y="9483"/>
                  <a:pt x="0" y="9204"/>
                  <a:pt x="0" y="8854"/>
                </a:cubicBezTo>
                <a:lnTo>
                  <a:pt x="0" y="6023"/>
                </a:lnTo>
                <a:cubicBezTo>
                  <a:pt x="0" y="5744"/>
                  <a:pt x="276" y="5511"/>
                  <a:pt x="681" y="5417"/>
                </a:cubicBezTo>
                <a:cubicBezTo>
                  <a:pt x="4143" y="4683"/>
                  <a:pt x="6040" y="3087"/>
                  <a:pt x="6463" y="559"/>
                </a:cubicBezTo>
                <a:cubicBezTo>
                  <a:pt x="6519" y="233"/>
                  <a:pt x="6961" y="0"/>
                  <a:pt x="7458" y="0"/>
                </a:cubicBezTo>
                <a:lnTo>
                  <a:pt x="12006" y="0"/>
                </a:lnTo>
                <a:cubicBezTo>
                  <a:pt x="12559" y="0"/>
                  <a:pt x="13001" y="280"/>
                  <a:pt x="13001" y="629"/>
                </a:cubicBezTo>
                <a:lnTo>
                  <a:pt x="13001" y="5056"/>
                </a:lnTo>
                <a:lnTo>
                  <a:pt x="19464" y="5056"/>
                </a:lnTo>
                <a:cubicBezTo>
                  <a:pt x="20016" y="5056"/>
                  <a:pt x="20477" y="5336"/>
                  <a:pt x="20477" y="5685"/>
                </a:cubicBezTo>
                <a:lnTo>
                  <a:pt x="20477" y="8854"/>
                </a:lnTo>
                <a:cubicBezTo>
                  <a:pt x="20477" y="9204"/>
                  <a:pt x="20016" y="9483"/>
                  <a:pt x="19464" y="9483"/>
                </a:cubicBezTo>
                <a:lnTo>
                  <a:pt x="13001" y="9483"/>
                </a:lnTo>
                <a:cubicBezTo>
                  <a:pt x="13001" y="11849"/>
                  <a:pt x="13001" y="14202"/>
                  <a:pt x="13001" y="15647"/>
                </a:cubicBezTo>
                <a:cubicBezTo>
                  <a:pt x="13056" y="16485"/>
                  <a:pt x="13645" y="16707"/>
                  <a:pt x="13829" y="16777"/>
                </a:cubicBezTo>
                <a:cubicBezTo>
                  <a:pt x="15247" y="17313"/>
                  <a:pt x="18396" y="16718"/>
                  <a:pt x="20182" y="16183"/>
                </a:cubicBezTo>
                <a:cubicBezTo>
                  <a:pt x="20477" y="16089"/>
                  <a:pt x="20845" y="16101"/>
                  <a:pt x="21140" y="16217"/>
                </a:cubicBezTo>
                <a:cubicBezTo>
                  <a:pt x="21434" y="16334"/>
                  <a:pt x="21600" y="16532"/>
                  <a:pt x="21600" y="16753"/>
                </a:cubicBezTo>
                <a:lnTo>
                  <a:pt x="21600" y="19841"/>
                </a:lnTo>
                <a:cubicBezTo>
                  <a:pt x="21600" y="20074"/>
                  <a:pt x="21379" y="20295"/>
                  <a:pt x="21029" y="20412"/>
                </a:cubicBezTo>
                <a:cubicBezTo>
                  <a:pt x="18893" y="21052"/>
                  <a:pt x="16794" y="21437"/>
                  <a:pt x="14805" y="21565"/>
                </a:cubicBezTo>
                <a:cubicBezTo>
                  <a:pt x="14363" y="21588"/>
                  <a:pt x="13921" y="21600"/>
                  <a:pt x="13479" y="21600"/>
                </a:cubicBezTo>
                <a:close/>
                <a:moveTo>
                  <a:pt x="1989" y="8225"/>
                </a:moveTo>
                <a:lnTo>
                  <a:pt x="4990" y="8225"/>
                </a:lnTo>
                <a:cubicBezTo>
                  <a:pt x="5543" y="8225"/>
                  <a:pt x="6003" y="8505"/>
                  <a:pt x="6003" y="8854"/>
                </a:cubicBezTo>
                <a:lnTo>
                  <a:pt x="6003" y="16497"/>
                </a:lnTo>
                <a:cubicBezTo>
                  <a:pt x="6003" y="16509"/>
                  <a:pt x="6003" y="16509"/>
                  <a:pt x="6003" y="16509"/>
                </a:cubicBezTo>
                <a:cubicBezTo>
                  <a:pt x="5966" y="18268"/>
                  <a:pt x="6869" y="19247"/>
                  <a:pt x="9060" y="19794"/>
                </a:cubicBezTo>
                <a:cubicBezTo>
                  <a:pt x="12356" y="20621"/>
                  <a:pt x="15799" y="20493"/>
                  <a:pt x="19611" y="19433"/>
                </a:cubicBezTo>
                <a:lnTo>
                  <a:pt x="19611" y="17697"/>
                </a:lnTo>
                <a:cubicBezTo>
                  <a:pt x="19151" y="17802"/>
                  <a:pt x="18617" y="17907"/>
                  <a:pt x="18046" y="18000"/>
                </a:cubicBezTo>
                <a:cubicBezTo>
                  <a:pt x="15799" y="18384"/>
                  <a:pt x="14032" y="18338"/>
                  <a:pt x="12798" y="17860"/>
                </a:cubicBezTo>
                <a:cubicBezTo>
                  <a:pt x="12025" y="17569"/>
                  <a:pt x="11085" y="16951"/>
                  <a:pt x="10993" y="15682"/>
                </a:cubicBezTo>
                <a:lnTo>
                  <a:pt x="10993" y="15658"/>
                </a:lnTo>
                <a:cubicBezTo>
                  <a:pt x="10993" y="14167"/>
                  <a:pt x="10993" y="11697"/>
                  <a:pt x="10993" y="9239"/>
                </a:cubicBezTo>
                <a:lnTo>
                  <a:pt x="10993" y="8854"/>
                </a:lnTo>
                <a:cubicBezTo>
                  <a:pt x="10993" y="8505"/>
                  <a:pt x="11454" y="8225"/>
                  <a:pt x="12006" y="8225"/>
                </a:cubicBezTo>
                <a:lnTo>
                  <a:pt x="18470" y="8225"/>
                </a:lnTo>
                <a:lnTo>
                  <a:pt x="18470" y="6315"/>
                </a:lnTo>
                <a:lnTo>
                  <a:pt x="12006" y="6315"/>
                </a:lnTo>
                <a:cubicBezTo>
                  <a:pt x="11730" y="6315"/>
                  <a:pt x="11472" y="6256"/>
                  <a:pt x="11288" y="6140"/>
                </a:cubicBezTo>
                <a:cubicBezTo>
                  <a:pt x="11104" y="6012"/>
                  <a:pt x="10993" y="5860"/>
                  <a:pt x="10993" y="5685"/>
                </a:cubicBezTo>
                <a:lnTo>
                  <a:pt x="10993" y="1258"/>
                </a:lnTo>
                <a:lnTo>
                  <a:pt x="8342" y="1258"/>
                </a:lnTo>
                <a:cubicBezTo>
                  <a:pt x="7660" y="3810"/>
                  <a:pt x="5543" y="5557"/>
                  <a:pt x="1989" y="6454"/>
                </a:cubicBezTo>
                <a:lnTo>
                  <a:pt x="1989" y="8225"/>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42" name="Google Shape;6642;p46"/>
          <p:cNvSpPr/>
          <p:nvPr/>
        </p:nvSpPr>
        <p:spPr>
          <a:xfrm>
            <a:off x="12943744" y="9621949"/>
            <a:ext cx="1255930" cy="1255930"/>
          </a:xfrm>
          <a:custGeom>
            <a:rect b="b" l="l" r="r" t="t"/>
            <a:pathLst>
              <a:path extrusionOk="0" h="21600" w="21600">
                <a:moveTo>
                  <a:pt x="10800" y="0"/>
                </a:moveTo>
                <a:cubicBezTo>
                  <a:pt x="4858" y="0"/>
                  <a:pt x="0" y="4847"/>
                  <a:pt x="0" y="10800"/>
                </a:cubicBezTo>
                <a:cubicBezTo>
                  <a:pt x="0" y="16742"/>
                  <a:pt x="4858" y="21600"/>
                  <a:pt x="10800" y="21600"/>
                </a:cubicBezTo>
                <a:cubicBezTo>
                  <a:pt x="16753" y="21600"/>
                  <a:pt x="21600" y="16742"/>
                  <a:pt x="21600" y="10800"/>
                </a:cubicBezTo>
                <a:cubicBezTo>
                  <a:pt x="21600" y="4847"/>
                  <a:pt x="16753" y="0"/>
                  <a:pt x="10800" y="0"/>
                </a:cubicBezTo>
                <a:close/>
                <a:moveTo>
                  <a:pt x="10800" y="1258"/>
                </a:moveTo>
                <a:cubicBezTo>
                  <a:pt x="12396" y="1258"/>
                  <a:pt x="13911" y="1654"/>
                  <a:pt x="15227" y="2353"/>
                </a:cubicBezTo>
                <a:lnTo>
                  <a:pt x="15227" y="8004"/>
                </a:lnTo>
                <a:lnTo>
                  <a:pt x="8715" y="1491"/>
                </a:lnTo>
                <a:cubicBezTo>
                  <a:pt x="9390" y="1340"/>
                  <a:pt x="10089" y="1258"/>
                  <a:pt x="10800" y="1258"/>
                </a:cubicBezTo>
                <a:close/>
                <a:moveTo>
                  <a:pt x="15227" y="9798"/>
                </a:moveTo>
                <a:lnTo>
                  <a:pt x="15227" y="13957"/>
                </a:lnTo>
                <a:lnTo>
                  <a:pt x="6373" y="13957"/>
                </a:lnTo>
                <a:lnTo>
                  <a:pt x="6373" y="9798"/>
                </a:lnTo>
                <a:lnTo>
                  <a:pt x="10800" y="5359"/>
                </a:lnTo>
                <a:lnTo>
                  <a:pt x="15227" y="9798"/>
                </a:lnTo>
                <a:close/>
                <a:moveTo>
                  <a:pt x="1270" y="10800"/>
                </a:moveTo>
                <a:cubicBezTo>
                  <a:pt x="1270" y="6757"/>
                  <a:pt x="3798" y="3297"/>
                  <a:pt x="7351" y="1911"/>
                </a:cubicBezTo>
                <a:lnTo>
                  <a:pt x="9903" y="4462"/>
                </a:lnTo>
                <a:lnTo>
                  <a:pt x="1491" y="12874"/>
                </a:lnTo>
                <a:cubicBezTo>
                  <a:pt x="1351" y="12210"/>
                  <a:pt x="1270" y="11511"/>
                  <a:pt x="1270" y="10800"/>
                </a:cubicBezTo>
                <a:close/>
                <a:moveTo>
                  <a:pt x="5103" y="18443"/>
                </a:moveTo>
                <a:cubicBezTo>
                  <a:pt x="3682" y="17383"/>
                  <a:pt x="2563" y="15926"/>
                  <a:pt x="1911" y="14249"/>
                </a:cubicBezTo>
                <a:lnTo>
                  <a:pt x="5103" y="11056"/>
                </a:lnTo>
                <a:lnTo>
                  <a:pt x="5103" y="18443"/>
                </a:lnTo>
                <a:close/>
                <a:moveTo>
                  <a:pt x="10800" y="20330"/>
                </a:moveTo>
                <a:cubicBezTo>
                  <a:pt x="9204" y="20330"/>
                  <a:pt x="7701" y="19934"/>
                  <a:pt x="6373" y="19235"/>
                </a:cubicBezTo>
                <a:lnTo>
                  <a:pt x="6373" y="15227"/>
                </a:lnTo>
                <a:lnTo>
                  <a:pt x="19247" y="15227"/>
                </a:lnTo>
                <a:cubicBezTo>
                  <a:pt x="17650" y="18256"/>
                  <a:pt x="14458" y="20330"/>
                  <a:pt x="10800" y="20330"/>
                </a:cubicBezTo>
                <a:close/>
                <a:moveTo>
                  <a:pt x="16497" y="13957"/>
                </a:moveTo>
                <a:lnTo>
                  <a:pt x="16497" y="3157"/>
                </a:lnTo>
                <a:cubicBezTo>
                  <a:pt x="18827" y="4893"/>
                  <a:pt x="20342" y="7666"/>
                  <a:pt x="20342" y="10800"/>
                </a:cubicBezTo>
                <a:cubicBezTo>
                  <a:pt x="20342" y="11907"/>
                  <a:pt x="20144" y="12967"/>
                  <a:pt x="19794" y="13957"/>
                </a:cubicBezTo>
                <a:lnTo>
                  <a:pt x="16497" y="13957"/>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43" name="Google Shape;6643;p46"/>
          <p:cNvSpPr/>
          <p:nvPr/>
        </p:nvSpPr>
        <p:spPr>
          <a:xfrm>
            <a:off x="11151660" y="9621949"/>
            <a:ext cx="1256685" cy="1255930"/>
          </a:xfrm>
          <a:custGeom>
            <a:rect b="b" l="l" r="r" t="t"/>
            <a:pathLst>
              <a:path extrusionOk="0" h="21600" w="21007">
                <a:moveTo>
                  <a:pt x="13577" y="5103"/>
                </a:moveTo>
                <a:cubicBezTo>
                  <a:pt x="12229" y="5103"/>
                  <a:pt x="11118" y="6233"/>
                  <a:pt x="11118" y="7631"/>
                </a:cubicBezTo>
                <a:cubicBezTo>
                  <a:pt x="11118" y="9029"/>
                  <a:pt x="12229" y="10159"/>
                  <a:pt x="13577" y="10159"/>
                </a:cubicBezTo>
                <a:cubicBezTo>
                  <a:pt x="14937" y="10159"/>
                  <a:pt x="16048" y="9029"/>
                  <a:pt x="16048" y="7631"/>
                </a:cubicBezTo>
                <a:cubicBezTo>
                  <a:pt x="16048" y="6233"/>
                  <a:pt x="14937" y="5103"/>
                  <a:pt x="13577" y="5103"/>
                </a:cubicBezTo>
                <a:close/>
                <a:moveTo>
                  <a:pt x="13577" y="8889"/>
                </a:moveTo>
                <a:cubicBezTo>
                  <a:pt x="12898" y="8889"/>
                  <a:pt x="12354" y="8330"/>
                  <a:pt x="12354" y="7631"/>
                </a:cubicBezTo>
                <a:cubicBezTo>
                  <a:pt x="12354" y="6932"/>
                  <a:pt x="12898" y="6361"/>
                  <a:pt x="13577" y="6361"/>
                </a:cubicBezTo>
                <a:cubicBezTo>
                  <a:pt x="14257" y="6361"/>
                  <a:pt x="14813" y="6932"/>
                  <a:pt x="14813" y="7631"/>
                </a:cubicBezTo>
                <a:cubicBezTo>
                  <a:pt x="14813" y="8330"/>
                  <a:pt x="14257" y="8889"/>
                  <a:pt x="13577" y="8889"/>
                </a:cubicBezTo>
                <a:close/>
                <a:moveTo>
                  <a:pt x="7424" y="5103"/>
                </a:moveTo>
                <a:cubicBezTo>
                  <a:pt x="6064" y="5103"/>
                  <a:pt x="4965" y="6233"/>
                  <a:pt x="4965" y="7631"/>
                </a:cubicBezTo>
                <a:cubicBezTo>
                  <a:pt x="4965" y="9029"/>
                  <a:pt x="6064" y="10159"/>
                  <a:pt x="7424" y="10159"/>
                </a:cubicBezTo>
                <a:cubicBezTo>
                  <a:pt x="8784" y="10159"/>
                  <a:pt x="9883" y="9029"/>
                  <a:pt x="9883" y="7631"/>
                </a:cubicBezTo>
                <a:cubicBezTo>
                  <a:pt x="9883" y="6233"/>
                  <a:pt x="8784" y="5103"/>
                  <a:pt x="7424" y="5103"/>
                </a:cubicBezTo>
                <a:close/>
                <a:moveTo>
                  <a:pt x="7424" y="8889"/>
                </a:moveTo>
                <a:cubicBezTo>
                  <a:pt x="6744" y="8889"/>
                  <a:pt x="6200" y="8330"/>
                  <a:pt x="6200" y="7631"/>
                </a:cubicBezTo>
                <a:cubicBezTo>
                  <a:pt x="6200" y="6932"/>
                  <a:pt x="6744" y="6361"/>
                  <a:pt x="7424" y="6361"/>
                </a:cubicBezTo>
                <a:cubicBezTo>
                  <a:pt x="8104" y="6361"/>
                  <a:pt x="8659" y="6932"/>
                  <a:pt x="8659" y="7631"/>
                </a:cubicBezTo>
                <a:cubicBezTo>
                  <a:pt x="8659" y="8330"/>
                  <a:pt x="8104" y="8889"/>
                  <a:pt x="7424" y="8889"/>
                </a:cubicBezTo>
                <a:close/>
                <a:moveTo>
                  <a:pt x="20649" y="10206"/>
                </a:moveTo>
                <a:cubicBezTo>
                  <a:pt x="20400" y="9938"/>
                  <a:pt x="20060" y="9810"/>
                  <a:pt x="19731" y="9810"/>
                </a:cubicBezTo>
                <a:lnTo>
                  <a:pt x="19731" y="1887"/>
                </a:lnTo>
                <a:cubicBezTo>
                  <a:pt x="19731" y="850"/>
                  <a:pt x="18904" y="0"/>
                  <a:pt x="17884" y="0"/>
                </a:cubicBezTo>
                <a:lnTo>
                  <a:pt x="3117" y="0"/>
                </a:lnTo>
                <a:cubicBezTo>
                  <a:pt x="2098" y="0"/>
                  <a:pt x="1270" y="850"/>
                  <a:pt x="1270" y="1887"/>
                </a:cubicBezTo>
                <a:lnTo>
                  <a:pt x="1270" y="9821"/>
                </a:lnTo>
                <a:cubicBezTo>
                  <a:pt x="942" y="9821"/>
                  <a:pt x="613" y="9950"/>
                  <a:pt x="364" y="10206"/>
                </a:cubicBezTo>
                <a:cubicBezTo>
                  <a:pt x="-475" y="11103"/>
                  <a:pt x="398" y="12023"/>
                  <a:pt x="409" y="12035"/>
                </a:cubicBezTo>
                <a:cubicBezTo>
                  <a:pt x="1191" y="13002"/>
                  <a:pt x="2086" y="14109"/>
                  <a:pt x="3707" y="14819"/>
                </a:cubicBezTo>
                <a:cubicBezTo>
                  <a:pt x="3548" y="16019"/>
                  <a:pt x="3559" y="17103"/>
                  <a:pt x="3729" y="18035"/>
                </a:cubicBezTo>
                <a:cubicBezTo>
                  <a:pt x="3911" y="19025"/>
                  <a:pt x="4273" y="19841"/>
                  <a:pt x="4795" y="20447"/>
                </a:cubicBezTo>
                <a:cubicBezTo>
                  <a:pt x="5418" y="21169"/>
                  <a:pt x="6517" y="21600"/>
                  <a:pt x="7549" y="21600"/>
                </a:cubicBezTo>
                <a:cubicBezTo>
                  <a:pt x="7934" y="21600"/>
                  <a:pt x="8319" y="21530"/>
                  <a:pt x="8659" y="21402"/>
                </a:cubicBezTo>
                <a:cubicBezTo>
                  <a:pt x="9441" y="21099"/>
                  <a:pt x="9883" y="20458"/>
                  <a:pt x="9883" y="19654"/>
                </a:cubicBezTo>
                <a:lnTo>
                  <a:pt x="9883" y="15973"/>
                </a:lnTo>
                <a:cubicBezTo>
                  <a:pt x="10280" y="16031"/>
                  <a:pt x="10756" y="16113"/>
                  <a:pt x="11118" y="16183"/>
                </a:cubicBezTo>
                <a:lnTo>
                  <a:pt x="11118" y="19654"/>
                </a:lnTo>
                <a:cubicBezTo>
                  <a:pt x="11118" y="20307"/>
                  <a:pt x="11526" y="20913"/>
                  <a:pt x="12218" y="21262"/>
                </a:cubicBezTo>
                <a:cubicBezTo>
                  <a:pt x="12603" y="21472"/>
                  <a:pt x="13090" y="21588"/>
                  <a:pt x="13623" y="21588"/>
                </a:cubicBezTo>
                <a:cubicBezTo>
                  <a:pt x="14303" y="21588"/>
                  <a:pt x="15028" y="21390"/>
                  <a:pt x="15674" y="20901"/>
                </a:cubicBezTo>
                <a:cubicBezTo>
                  <a:pt x="16388" y="20365"/>
                  <a:pt x="16898" y="19538"/>
                  <a:pt x="17170" y="18513"/>
                </a:cubicBezTo>
                <a:cubicBezTo>
                  <a:pt x="17453" y="17487"/>
                  <a:pt x="17487" y="16241"/>
                  <a:pt x="17295" y="14819"/>
                </a:cubicBezTo>
                <a:cubicBezTo>
                  <a:pt x="18915" y="14109"/>
                  <a:pt x="19822" y="13002"/>
                  <a:pt x="20615" y="12023"/>
                </a:cubicBezTo>
                <a:lnTo>
                  <a:pt x="20717" y="11895"/>
                </a:lnTo>
                <a:cubicBezTo>
                  <a:pt x="21125" y="11394"/>
                  <a:pt x="21102" y="10683"/>
                  <a:pt x="20649" y="10206"/>
                </a:cubicBezTo>
                <a:close/>
                <a:moveTo>
                  <a:pt x="2505" y="1887"/>
                </a:moveTo>
                <a:cubicBezTo>
                  <a:pt x="2505" y="1538"/>
                  <a:pt x="2777" y="1258"/>
                  <a:pt x="3117" y="1258"/>
                </a:cubicBezTo>
                <a:lnTo>
                  <a:pt x="17884" y="1258"/>
                </a:lnTo>
                <a:cubicBezTo>
                  <a:pt x="18224" y="1258"/>
                  <a:pt x="18507" y="1538"/>
                  <a:pt x="18507" y="1887"/>
                </a:cubicBezTo>
                <a:lnTo>
                  <a:pt x="18507" y="10346"/>
                </a:lnTo>
                <a:cubicBezTo>
                  <a:pt x="17057" y="11126"/>
                  <a:pt x="16071" y="11348"/>
                  <a:pt x="15028" y="11429"/>
                </a:cubicBezTo>
                <a:lnTo>
                  <a:pt x="12966" y="11429"/>
                </a:lnTo>
                <a:cubicBezTo>
                  <a:pt x="12263" y="11429"/>
                  <a:pt x="11662" y="11825"/>
                  <a:pt x="11345" y="12419"/>
                </a:cubicBezTo>
                <a:cubicBezTo>
                  <a:pt x="11084" y="12291"/>
                  <a:pt x="10518" y="11988"/>
                  <a:pt x="9996" y="11720"/>
                </a:cubicBezTo>
                <a:cubicBezTo>
                  <a:pt x="9622" y="11522"/>
                  <a:pt x="9192" y="11429"/>
                  <a:pt x="8772" y="11429"/>
                </a:cubicBezTo>
                <a:lnTo>
                  <a:pt x="5985" y="11429"/>
                </a:lnTo>
                <a:cubicBezTo>
                  <a:pt x="4931" y="11348"/>
                  <a:pt x="3956" y="11126"/>
                  <a:pt x="2505" y="10346"/>
                </a:cubicBezTo>
                <a:lnTo>
                  <a:pt x="2505" y="1887"/>
                </a:lnTo>
                <a:close/>
                <a:moveTo>
                  <a:pt x="11844" y="15017"/>
                </a:moveTo>
                <a:lnTo>
                  <a:pt x="9373" y="14598"/>
                </a:lnTo>
                <a:cubicBezTo>
                  <a:pt x="9192" y="14563"/>
                  <a:pt x="9010" y="14621"/>
                  <a:pt x="8874" y="14738"/>
                </a:cubicBezTo>
                <a:cubicBezTo>
                  <a:pt x="8738" y="14854"/>
                  <a:pt x="8659" y="15041"/>
                  <a:pt x="8659" y="15227"/>
                </a:cubicBezTo>
                <a:lnTo>
                  <a:pt x="8659" y="19654"/>
                </a:lnTo>
                <a:cubicBezTo>
                  <a:pt x="8659" y="19841"/>
                  <a:pt x="8602" y="20074"/>
                  <a:pt x="8228" y="20214"/>
                </a:cubicBezTo>
                <a:cubicBezTo>
                  <a:pt x="7481" y="20505"/>
                  <a:pt x="6234" y="20202"/>
                  <a:pt x="5724" y="19608"/>
                </a:cubicBezTo>
                <a:cubicBezTo>
                  <a:pt x="5225" y="19037"/>
                  <a:pt x="4477" y="17616"/>
                  <a:pt x="4999" y="14528"/>
                </a:cubicBezTo>
                <a:cubicBezTo>
                  <a:pt x="5044" y="14225"/>
                  <a:pt x="4885" y="13922"/>
                  <a:pt x="4602" y="13829"/>
                </a:cubicBezTo>
                <a:cubicBezTo>
                  <a:pt x="2981" y="13235"/>
                  <a:pt x="2200" y="12256"/>
                  <a:pt x="1361" y="11219"/>
                </a:cubicBezTo>
                <a:lnTo>
                  <a:pt x="1259" y="11091"/>
                </a:lnTo>
                <a:cubicBezTo>
                  <a:pt x="1259" y="11091"/>
                  <a:pt x="1259" y="11091"/>
                  <a:pt x="1259" y="11091"/>
                </a:cubicBezTo>
                <a:cubicBezTo>
                  <a:pt x="1270" y="11091"/>
                  <a:pt x="1270" y="11091"/>
                  <a:pt x="1270" y="11091"/>
                </a:cubicBezTo>
                <a:cubicBezTo>
                  <a:pt x="1304" y="11115"/>
                  <a:pt x="1327" y="11138"/>
                  <a:pt x="1350" y="11150"/>
                </a:cubicBezTo>
                <a:cubicBezTo>
                  <a:pt x="3321" y="12291"/>
                  <a:pt x="4602" y="12583"/>
                  <a:pt x="5917" y="12687"/>
                </a:cubicBezTo>
                <a:cubicBezTo>
                  <a:pt x="5928" y="12687"/>
                  <a:pt x="5939" y="12687"/>
                  <a:pt x="5962" y="12687"/>
                </a:cubicBezTo>
                <a:lnTo>
                  <a:pt x="8772" y="12687"/>
                </a:lnTo>
                <a:cubicBezTo>
                  <a:pt x="9010" y="12687"/>
                  <a:pt x="9237" y="12746"/>
                  <a:pt x="9441" y="12850"/>
                </a:cubicBezTo>
                <a:cubicBezTo>
                  <a:pt x="10563" y="13433"/>
                  <a:pt x="11130" y="13736"/>
                  <a:pt x="11492" y="13899"/>
                </a:cubicBezTo>
                <a:cubicBezTo>
                  <a:pt x="11492" y="13899"/>
                  <a:pt x="11492" y="13899"/>
                  <a:pt x="11492" y="13899"/>
                </a:cubicBezTo>
                <a:cubicBezTo>
                  <a:pt x="11572" y="13934"/>
                  <a:pt x="11640" y="13957"/>
                  <a:pt x="11708" y="13981"/>
                </a:cubicBezTo>
                <a:cubicBezTo>
                  <a:pt x="12127" y="14132"/>
                  <a:pt x="12376" y="14050"/>
                  <a:pt x="12614" y="13946"/>
                </a:cubicBezTo>
                <a:cubicBezTo>
                  <a:pt x="13147" y="13724"/>
                  <a:pt x="13373" y="13270"/>
                  <a:pt x="13521" y="12967"/>
                </a:cubicBezTo>
                <a:cubicBezTo>
                  <a:pt x="13543" y="12920"/>
                  <a:pt x="13566" y="12862"/>
                  <a:pt x="13600" y="12816"/>
                </a:cubicBezTo>
                <a:cubicBezTo>
                  <a:pt x="13623" y="12885"/>
                  <a:pt x="13645" y="13095"/>
                  <a:pt x="13555" y="13468"/>
                </a:cubicBezTo>
                <a:cubicBezTo>
                  <a:pt x="13464" y="13852"/>
                  <a:pt x="13294" y="14202"/>
                  <a:pt x="13203" y="14318"/>
                </a:cubicBezTo>
                <a:cubicBezTo>
                  <a:pt x="13203" y="14318"/>
                  <a:pt x="13203" y="14330"/>
                  <a:pt x="13203" y="14330"/>
                </a:cubicBezTo>
                <a:cubicBezTo>
                  <a:pt x="13022" y="14575"/>
                  <a:pt x="12535" y="15134"/>
                  <a:pt x="11844" y="15017"/>
                </a:cubicBezTo>
                <a:close/>
                <a:moveTo>
                  <a:pt x="19640" y="11219"/>
                </a:moveTo>
                <a:cubicBezTo>
                  <a:pt x="18813" y="12256"/>
                  <a:pt x="18020" y="13235"/>
                  <a:pt x="16411" y="13817"/>
                </a:cubicBezTo>
                <a:cubicBezTo>
                  <a:pt x="16127" y="13922"/>
                  <a:pt x="15957" y="14225"/>
                  <a:pt x="16014" y="14528"/>
                </a:cubicBezTo>
                <a:cubicBezTo>
                  <a:pt x="16445" y="17126"/>
                  <a:pt x="16071" y="19025"/>
                  <a:pt x="14949" y="19876"/>
                </a:cubicBezTo>
                <a:cubicBezTo>
                  <a:pt x="14201" y="20447"/>
                  <a:pt x="13294" y="20412"/>
                  <a:pt x="12762" y="20132"/>
                </a:cubicBezTo>
                <a:cubicBezTo>
                  <a:pt x="12501" y="20004"/>
                  <a:pt x="12354" y="19817"/>
                  <a:pt x="12354" y="19654"/>
                </a:cubicBezTo>
                <a:lnTo>
                  <a:pt x="12354" y="16276"/>
                </a:lnTo>
                <a:cubicBezTo>
                  <a:pt x="13339" y="16136"/>
                  <a:pt x="13985" y="15367"/>
                  <a:pt x="14189" y="15087"/>
                </a:cubicBezTo>
                <a:cubicBezTo>
                  <a:pt x="14495" y="14668"/>
                  <a:pt x="14960" y="13573"/>
                  <a:pt x="14824" y="12687"/>
                </a:cubicBezTo>
                <a:lnTo>
                  <a:pt x="15051" y="12687"/>
                </a:lnTo>
                <a:cubicBezTo>
                  <a:pt x="15062" y="12687"/>
                  <a:pt x="15085" y="12687"/>
                  <a:pt x="15096" y="12687"/>
                </a:cubicBezTo>
                <a:cubicBezTo>
                  <a:pt x="16411" y="12583"/>
                  <a:pt x="17691" y="12280"/>
                  <a:pt x="19674" y="11138"/>
                </a:cubicBezTo>
                <a:cubicBezTo>
                  <a:pt x="19697" y="11126"/>
                  <a:pt x="19720" y="11103"/>
                  <a:pt x="19742" y="11091"/>
                </a:cubicBezTo>
                <a:cubicBezTo>
                  <a:pt x="19742" y="11091"/>
                  <a:pt x="19754" y="11091"/>
                  <a:pt x="19754" y="11091"/>
                </a:cubicBezTo>
                <a:lnTo>
                  <a:pt x="19640" y="11219"/>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44" name="Google Shape;6644;p46"/>
          <p:cNvSpPr/>
          <p:nvPr/>
        </p:nvSpPr>
        <p:spPr>
          <a:xfrm>
            <a:off x="9360120" y="9621025"/>
            <a:ext cx="1255931" cy="1256853"/>
          </a:xfrm>
          <a:custGeom>
            <a:rect b="b" l="l" r="r" t="t"/>
            <a:pathLst>
              <a:path extrusionOk="0" h="21512" w="21600">
                <a:moveTo>
                  <a:pt x="15868" y="8821"/>
                </a:moveTo>
                <a:lnTo>
                  <a:pt x="5744" y="8821"/>
                </a:lnTo>
                <a:cubicBezTo>
                  <a:pt x="5394" y="8821"/>
                  <a:pt x="5103" y="9100"/>
                  <a:pt x="5103" y="9448"/>
                </a:cubicBezTo>
                <a:lnTo>
                  <a:pt x="5103" y="17011"/>
                </a:lnTo>
                <a:cubicBezTo>
                  <a:pt x="5103" y="17359"/>
                  <a:pt x="5394" y="17649"/>
                  <a:pt x="5744" y="17649"/>
                </a:cubicBezTo>
                <a:lnTo>
                  <a:pt x="6373" y="17649"/>
                </a:lnTo>
                <a:lnTo>
                  <a:pt x="6373" y="19621"/>
                </a:lnTo>
                <a:cubicBezTo>
                  <a:pt x="6373" y="20665"/>
                  <a:pt x="7223" y="21512"/>
                  <a:pt x="8272" y="21512"/>
                </a:cubicBezTo>
                <a:cubicBezTo>
                  <a:pt x="9320" y="21512"/>
                  <a:pt x="10171" y="20665"/>
                  <a:pt x="10171" y="19621"/>
                </a:cubicBezTo>
                <a:lnTo>
                  <a:pt x="10171" y="17649"/>
                </a:lnTo>
                <a:lnTo>
                  <a:pt x="11441" y="17649"/>
                </a:lnTo>
                <a:lnTo>
                  <a:pt x="11441" y="19621"/>
                </a:lnTo>
                <a:cubicBezTo>
                  <a:pt x="11441" y="20665"/>
                  <a:pt x="12291" y="21512"/>
                  <a:pt x="13340" y="21512"/>
                </a:cubicBezTo>
                <a:cubicBezTo>
                  <a:pt x="14377" y="21512"/>
                  <a:pt x="15239" y="20665"/>
                  <a:pt x="15239" y="19621"/>
                </a:cubicBezTo>
                <a:lnTo>
                  <a:pt x="15239" y="17649"/>
                </a:lnTo>
                <a:lnTo>
                  <a:pt x="15868" y="17649"/>
                </a:lnTo>
                <a:cubicBezTo>
                  <a:pt x="16217" y="17649"/>
                  <a:pt x="16497" y="17359"/>
                  <a:pt x="16497" y="17011"/>
                </a:cubicBezTo>
                <a:lnTo>
                  <a:pt x="16497" y="9448"/>
                </a:lnTo>
                <a:cubicBezTo>
                  <a:pt x="16497" y="9100"/>
                  <a:pt x="16217" y="8821"/>
                  <a:pt x="15868" y="8821"/>
                </a:cubicBezTo>
                <a:close/>
                <a:moveTo>
                  <a:pt x="15239" y="16385"/>
                </a:moveTo>
                <a:lnTo>
                  <a:pt x="14598" y="16385"/>
                </a:lnTo>
                <a:cubicBezTo>
                  <a:pt x="14249" y="16385"/>
                  <a:pt x="13969" y="16663"/>
                  <a:pt x="13969" y="17011"/>
                </a:cubicBezTo>
                <a:lnTo>
                  <a:pt x="13969" y="19621"/>
                </a:lnTo>
                <a:cubicBezTo>
                  <a:pt x="13969" y="19969"/>
                  <a:pt x="13689" y="20248"/>
                  <a:pt x="13340" y="20248"/>
                </a:cubicBezTo>
                <a:cubicBezTo>
                  <a:pt x="12990" y="20248"/>
                  <a:pt x="12699" y="19969"/>
                  <a:pt x="12699" y="19621"/>
                </a:cubicBezTo>
                <a:lnTo>
                  <a:pt x="12699" y="17011"/>
                </a:lnTo>
                <a:cubicBezTo>
                  <a:pt x="12699" y="16663"/>
                  <a:pt x="12419" y="16385"/>
                  <a:pt x="12070" y="16385"/>
                </a:cubicBezTo>
                <a:lnTo>
                  <a:pt x="9542" y="16385"/>
                </a:lnTo>
                <a:cubicBezTo>
                  <a:pt x="9192" y="16385"/>
                  <a:pt x="8901" y="16663"/>
                  <a:pt x="8901" y="17011"/>
                </a:cubicBezTo>
                <a:lnTo>
                  <a:pt x="8901" y="19621"/>
                </a:lnTo>
                <a:cubicBezTo>
                  <a:pt x="8901" y="19969"/>
                  <a:pt x="8621" y="20248"/>
                  <a:pt x="8272" y="20248"/>
                </a:cubicBezTo>
                <a:cubicBezTo>
                  <a:pt x="7922" y="20248"/>
                  <a:pt x="7643" y="19969"/>
                  <a:pt x="7643" y="19621"/>
                </a:cubicBezTo>
                <a:lnTo>
                  <a:pt x="7643" y="17011"/>
                </a:lnTo>
                <a:cubicBezTo>
                  <a:pt x="7643" y="16663"/>
                  <a:pt x="7351" y="16385"/>
                  <a:pt x="7002" y="16385"/>
                </a:cubicBezTo>
                <a:lnTo>
                  <a:pt x="6373" y="16385"/>
                </a:lnTo>
                <a:lnTo>
                  <a:pt x="6373" y="10086"/>
                </a:lnTo>
                <a:lnTo>
                  <a:pt x="15239" y="10086"/>
                </a:lnTo>
                <a:lnTo>
                  <a:pt x="15239" y="16385"/>
                </a:lnTo>
                <a:close/>
                <a:moveTo>
                  <a:pt x="12909" y="4413"/>
                </a:moveTo>
                <a:cubicBezTo>
                  <a:pt x="12909" y="4761"/>
                  <a:pt x="12629" y="5039"/>
                  <a:pt x="12280" y="5039"/>
                </a:cubicBezTo>
                <a:cubicBezTo>
                  <a:pt x="11930" y="5039"/>
                  <a:pt x="11650" y="4761"/>
                  <a:pt x="11650" y="4413"/>
                </a:cubicBezTo>
                <a:cubicBezTo>
                  <a:pt x="11650" y="4065"/>
                  <a:pt x="11930" y="3775"/>
                  <a:pt x="12280" y="3775"/>
                </a:cubicBezTo>
                <a:cubicBezTo>
                  <a:pt x="12629" y="3775"/>
                  <a:pt x="12909" y="4065"/>
                  <a:pt x="12909" y="4413"/>
                </a:cubicBezTo>
                <a:close/>
                <a:moveTo>
                  <a:pt x="9961" y="4413"/>
                </a:moveTo>
                <a:cubicBezTo>
                  <a:pt x="9961" y="4761"/>
                  <a:pt x="9682" y="5039"/>
                  <a:pt x="9332" y="5039"/>
                </a:cubicBezTo>
                <a:cubicBezTo>
                  <a:pt x="8983" y="5039"/>
                  <a:pt x="8691" y="4761"/>
                  <a:pt x="8691" y="4413"/>
                </a:cubicBezTo>
                <a:cubicBezTo>
                  <a:pt x="8691" y="4065"/>
                  <a:pt x="8983" y="3775"/>
                  <a:pt x="9332" y="3775"/>
                </a:cubicBezTo>
                <a:cubicBezTo>
                  <a:pt x="9682" y="3775"/>
                  <a:pt x="9961" y="4065"/>
                  <a:pt x="9961" y="4413"/>
                </a:cubicBezTo>
                <a:close/>
                <a:moveTo>
                  <a:pt x="13410" y="1884"/>
                </a:moveTo>
                <a:lnTo>
                  <a:pt x="13899" y="910"/>
                </a:lnTo>
                <a:cubicBezTo>
                  <a:pt x="14062" y="596"/>
                  <a:pt x="13934" y="225"/>
                  <a:pt x="13619" y="63"/>
                </a:cubicBezTo>
                <a:cubicBezTo>
                  <a:pt x="13305" y="-88"/>
                  <a:pt x="12920" y="40"/>
                  <a:pt x="12769" y="353"/>
                </a:cubicBezTo>
                <a:lnTo>
                  <a:pt x="12221" y="1443"/>
                </a:lnTo>
                <a:cubicBezTo>
                  <a:pt x="11767" y="1327"/>
                  <a:pt x="11289" y="1258"/>
                  <a:pt x="10800" y="1258"/>
                </a:cubicBezTo>
                <a:cubicBezTo>
                  <a:pt x="10311" y="1258"/>
                  <a:pt x="9845" y="1327"/>
                  <a:pt x="9390" y="1443"/>
                </a:cubicBezTo>
                <a:lnTo>
                  <a:pt x="8843" y="353"/>
                </a:lnTo>
                <a:cubicBezTo>
                  <a:pt x="8680" y="40"/>
                  <a:pt x="8307" y="-88"/>
                  <a:pt x="7992" y="63"/>
                </a:cubicBezTo>
                <a:cubicBezTo>
                  <a:pt x="7678" y="225"/>
                  <a:pt x="7550" y="596"/>
                  <a:pt x="7701" y="910"/>
                </a:cubicBezTo>
                <a:lnTo>
                  <a:pt x="8202" y="1884"/>
                </a:lnTo>
                <a:cubicBezTo>
                  <a:pt x="6361" y="2835"/>
                  <a:pt x="5103" y="4738"/>
                  <a:pt x="5103" y="6930"/>
                </a:cubicBezTo>
                <a:cubicBezTo>
                  <a:pt x="5103" y="7278"/>
                  <a:pt x="5394" y="7557"/>
                  <a:pt x="5744" y="7557"/>
                </a:cubicBezTo>
                <a:lnTo>
                  <a:pt x="15868" y="7557"/>
                </a:lnTo>
                <a:cubicBezTo>
                  <a:pt x="16217" y="7557"/>
                  <a:pt x="16497" y="7278"/>
                  <a:pt x="16497" y="6930"/>
                </a:cubicBezTo>
                <a:cubicBezTo>
                  <a:pt x="16497" y="4738"/>
                  <a:pt x="15239" y="2835"/>
                  <a:pt x="13410" y="1884"/>
                </a:cubicBezTo>
                <a:close/>
                <a:moveTo>
                  <a:pt x="6419" y="6304"/>
                </a:moveTo>
                <a:cubicBezTo>
                  <a:pt x="6722" y="4169"/>
                  <a:pt x="8575" y="2522"/>
                  <a:pt x="10800" y="2522"/>
                </a:cubicBezTo>
                <a:cubicBezTo>
                  <a:pt x="13037" y="2522"/>
                  <a:pt x="14878" y="4169"/>
                  <a:pt x="15192" y="6304"/>
                </a:cubicBezTo>
                <a:lnTo>
                  <a:pt x="6419" y="6304"/>
                </a:lnTo>
                <a:close/>
                <a:moveTo>
                  <a:pt x="3250" y="9366"/>
                </a:moveTo>
                <a:cubicBezTo>
                  <a:pt x="2889" y="9018"/>
                  <a:pt x="2400" y="8821"/>
                  <a:pt x="1899" y="8821"/>
                </a:cubicBezTo>
                <a:cubicBezTo>
                  <a:pt x="850" y="8821"/>
                  <a:pt x="0" y="9668"/>
                  <a:pt x="0" y="10712"/>
                </a:cubicBezTo>
                <a:lnTo>
                  <a:pt x="0" y="15758"/>
                </a:lnTo>
                <a:cubicBezTo>
                  <a:pt x="0" y="16802"/>
                  <a:pt x="850" y="17649"/>
                  <a:pt x="1899" y="17649"/>
                </a:cubicBezTo>
                <a:cubicBezTo>
                  <a:pt x="2400" y="17649"/>
                  <a:pt x="2889" y="17452"/>
                  <a:pt x="3250" y="17104"/>
                </a:cubicBezTo>
                <a:cubicBezTo>
                  <a:pt x="3635" y="16744"/>
                  <a:pt x="3845" y="16257"/>
                  <a:pt x="3845" y="15758"/>
                </a:cubicBezTo>
                <a:lnTo>
                  <a:pt x="3845" y="10712"/>
                </a:lnTo>
                <a:cubicBezTo>
                  <a:pt x="3845" y="10202"/>
                  <a:pt x="3635" y="9726"/>
                  <a:pt x="3250" y="9366"/>
                </a:cubicBezTo>
                <a:close/>
                <a:moveTo>
                  <a:pt x="2575" y="15758"/>
                </a:moveTo>
                <a:cubicBezTo>
                  <a:pt x="2575" y="16095"/>
                  <a:pt x="2260" y="16385"/>
                  <a:pt x="1899" y="16385"/>
                </a:cubicBezTo>
                <a:cubicBezTo>
                  <a:pt x="1550" y="16385"/>
                  <a:pt x="1270" y="16106"/>
                  <a:pt x="1270" y="15758"/>
                </a:cubicBezTo>
                <a:lnTo>
                  <a:pt x="1270" y="10712"/>
                </a:lnTo>
                <a:cubicBezTo>
                  <a:pt x="1270" y="10364"/>
                  <a:pt x="1550" y="10086"/>
                  <a:pt x="1899" y="10086"/>
                </a:cubicBezTo>
                <a:cubicBezTo>
                  <a:pt x="2260" y="10086"/>
                  <a:pt x="2575" y="10376"/>
                  <a:pt x="2575" y="10712"/>
                </a:cubicBezTo>
                <a:lnTo>
                  <a:pt x="2575" y="15758"/>
                </a:lnTo>
                <a:close/>
                <a:moveTo>
                  <a:pt x="21017" y="9366"/>
                </a:moveTo>
                <a:cubicBezTo>
                  <a:pt x="20645" y="9018"/>
                  <a:pt x="20167" y="8821"/>
                  <a:pt x="19666" y="8821"/>
                </a:cubicBezTo>
                <a:cubicBezTo>
                  <a:pt x="18617" y="8821"/>
                  <a:pt x="17767" y="9668"/>
                  <a:pt x="17767" y="10712"/>
                </a:cubicBezTo>
                <a:lnTo>
                  <a:pt x="17767" y="15758"/>
                </a:lnTo>
                <a:cubicBezTo>
                  <a:pt x="17767" y="16802"/>
                  <a:pt x="18617" y="17649"/>
                  <a:pt x="19666" y="17649"/>
                </a:cubicBezTo>
                <a:cubicBezTo>
                  <a:pt x="20167" y="17649"/>
                  <a:pt x="20645" y="17452"/>
                  <a:pt x="21017" y="17104"/>
                </a:cubicBezTo>
                <a:cubicBezTo>
                  <a:pt x="21402" y="16744"/>
                  <a:pt x="21600" y="16257"/>
                  <a:pt x="21600" y="15758"/>
                </a:cubicBezTo>
                <a:lnTo>
                  <a:pt x="21600" y="10712"/>
                </a:lnTo>
                <a:cubicBezTo>
                  <a:pt x="21600" y="10202"/>
                  <a:pt x="21402" y="9726"/>
                  <a:pt x="21017" y="9366"/>
                </a:cubicBezTo>
                <a:close/>
                <a:moveTo>
                  <a:pt x="20342" y="15758"/>
                </a:moveTo>
                <a:cubicBezTo>
                  <a:pt x="20342" y="16095"/>
                  <a:pt x="20027" y="16385"/>
                  <a:pt x="19666" y="16385"/>
                </a:cubicBezTo>
                <a:cubicBezTo>
                  <a:pt x="19317" y="16385"/>
                  <a:pt x="19037" y="16106"/>
                  <a:pt x="19037" y="15758"/>
                </a:cubicBezTo>
                <a:lnTo>
                  <a:pt x="19037" y="10712"/>
                </a:lnTo>
                <a:cubicBezTo>
                  <a:pt x="19037" y="10364"/>
                  <a:pt x="19317" y="10086"/>
                  <a:pt x="19666" y="10086"/>
                </a:cubicBezTo>
                <a:cubicBezTo>
                  <a:pt x="20027" y="10086"/>
                  <a:pt x="20342" y="10376"/>
                  <a:pt x="20342" y="10712"/>
                </a:cubicBezTo>
                <a:lnTo>
                  <a:pt x="20342" y="15758"/>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45" name="Google Shape;6645;p46"/>
          <p:cNvSpPr/>
          <p:nvPr/>
        </p:nvSpPr>
        <p:spPr>
          <a:xfrm>
            <a:off x="7568153" y="9806111"/>
            <a:ext cx="1256241" cy="887605"/>
          </a:xfrm>
          <a:custGeom>
            <a:rect b="b" l="l" r="r" t="t"/>
            <a:pathLst>
              <a:path extrusionOk="0" h="21600" w="21554">
                <a:moveTo>
                  <a:pt x="6356" y="13552"/>
                </a:moveTo>
                <a:cubicBezTo>
                  <a:pt x="6356" y="14064"/>
                  <a:pt x="6065" y="14477"/>
                  <a:pt x="5705" y="14477"/>
                </a:cubicBezTo>
                <a:cubicBezTo>
                  <a:pt x="5345" y="14477"/>
                  <a:pt x="5055" y="14064"/>
                  <a:pt x="5055" y="13552"/>
                </a:cubicBezTo>
                <a:cubicBezTo>
                  <a:pt x="5055" y="13039"/>
                  <a:pt x="5345" y="12626"/>
                  <a:pt x="5705" y="12626"/>
                </a:cubicBezTo>
                <a:cubicBezTo>
                  <a:pt x="6065" y="12626"/>
                  <a:pt x="6356" y="13039"/>
                  <a:pt x="6356" y="13552"/>
                </a:cubicBezTo>
                <a:close/>
                <a:moveTo>
                  <a:pt x="20880" y="8329"/>
                </a:moveTo>
                <a:lnTo>
                  <a:pt x="21484" y="6693"/>
                </a:lnTo>
                <a:cubicBezTo>
                  <a:pt x="21577" y="6412"/>
                  <a:pt x="21577" y="6082"/>
                  <a:pt x="21461" y="5817"/>
                </a:cubicBezTo>
                <a:cubicBezTo>
                  <a:pt x="21345" y="5553"/>
                  <a:pt x="21135" y="5388"/>
                  <a:pt x="20915" y="5388"/>
                </a:cubicBezTo>
                <a:lnTo>
                  <a:pt x="19590" y="5388"/>
                </a:lnTo>
                <a:cubicBezTo>
                  <a:pt x="17580" y="2000"/>
                  <a:pt x="14315" y="0"/>
                  <a:pt x="10783" y="0"/>
                </a:cubicBezTo>
                <a:cubicBezTo>
                  <a:pt x="7239" y="0"/>
                  <a:pt x="3974" y="2000"/>
                  <a:pt x="1964" y="5388"/>
                </a:cubicBezTo>
                <a:lnTo>
                  <a:pt x="639" y="5388"/>
                </a:lnTo>
                <a:cubicBezTo>
                  <a:pt x="419" y="5388"/>
                  <a:pt x="209" y="5553"/>
                  <a:pt x="93" y="5817"/>
                </a:cubicBezTo>
                <a:cubicBezTo>
                  <a:pt x="-23" y="6082"/>
                  <a:pt x="-23" y="6412"/>
                  <a:pt x="82" y="6693"/>
                </a:cubicBezTo>
                <a:lnTo>
                  <a:pt x="674" y="8329"/>
                </a:lnTo>
                <a:cubicBezTo>
                  <a:pt x="256" y="9833"/>
                  <a:pt x="0" y="12031"/>
                  <a:pt x="0" y="13469"/>
                </a:cubicBezTo>
                <a:cubicBezTo>
                  <a:pt x="0" y="17931"/>
                  <a:pt x="2580" y="21600"/>
                  <a:pt x="5705" y="21600"/>
                </a:cubicBezTo>
                <a:cubicBezTo>
                  <a:pt x="7169" y="21600"/>
                  <a:pt x="8552" y="20807"/>
                  <a:pt x="9621" y="19369"/>
                </a:cubicBezTo>
                <a:lnTo>
                  <a:pt x="10213" y="21055"/>
                </a:lnTo>
                <a:cubicBezTo>
                  <a:pt x="10318" y="21352"/>
                  <a:pt x="10539" y="21550"/>
                  <a:pt x="10783" y="21550"/>
                </a:cubicBezTo>
                <a:cubicBezTo>
                  <a:pt x="11015" y="21550"/>
                  <a:pt x="11236" y="21352"/>
                  <a:pt x="11341" y="21055"/>
                </a:cubicBezTo>
                <a:lnTo>
                  <a:pt x="11933" y="19369"/>
                </a:lnTo>
                <a:cubicBezTo>
                  <a:pt x="13002" y="20807"/>
                  <a:pt x="14385" y="21600"/>
                  <a:pt x="15849" y="21600"/>
                </a:cubicBezTo>
                <a:cubicBezTo>
                  <a:pt x="18974" y="21600"/>
                  <a:pt x="21554" y="17931"/>
                  <a:pt x="21554" y="13469"/>
                </a:cubicBezTo>
                <a:cubicBezTo>
                  <a:pt x="21554" y="12031"/>
                  <a:pt x="21298" y="9833"/>
                  <a:pt x="20880" y="8329"/>
                </a:cubicBezTo>
                <a:close/>
                <a:moveTo>
                  <a:pt x="19881" y="7189"/>
                </a:moveTo>
                <a:lnTo>
                  <a:pt x="19741" y="7569"/>
                </a:lnTo>
                <a:cubicBezTo>
                  <a:pt x="19637" y="7437"/>
                  <a:pt x="19532" y="7305"/>
                  <a:pt x="19427" y="7189"/>
                </a:cubicBezTo>
                <a:lnTo>
                  <a:pt x="19881" y="7189"/>
                </a:lnTo>
                <a:close/>
                <a:moveTo>
                  <a:pt x="2127" y="7189"/>
                </a:moveTo>
                <a:cubicBezTo>
                  <a:pt x="2022" y="7305"/>
                  <a:pt x="1917" y="7437"/>
                  <a:pt x="1813" y="7569"/>
                </a:cubicBezTo>
                <a:lnTo>
                  <a:pt x="1673" y="7189"/>
                </a:lnTo>
                <a:lnTo>
                  <a:pt x="2127" y="7189"/>
                </a:lnTo>
                <a:close/>
                <a:moveTo>
                  <a:pt x="5705" y="19815"/>
                </a:moveTo>
                <a:cubicBezTo>
                  <a:pt x="3265" y="19815"/>
                  <a:pt x="1267" y="16973"/>
                  <a:pt x="1267" y="13469"/>
                </a:cubicBezTo>
                <a:cubicBezTo>
                  <a:pt x="1267" y="10015"/>
                  <a:pt x="3254" y="7189"/>
                  <a:pt x="5705" y="7189"/>
                </a:cubicBezTo>
                <a:cubicBezTo>
                  <a:pt x="8157" y="7189"/>
                  <a:pt x="10144" y="9998"/>
                  <a:pt x="10144" y="13469"/>
                </a:cubicBezTo>
                <a:cubicBezTo>
                  <a:pt x="10144" y="16973"/>
                  <a:pt x="8145" y="19815"/>
                  <a:pt x="5705" y="19815"/>
                </a:cubicBezTo>
                <a:close/>
                <a:moveTo>
                  <a:pt x="10783" y="18642"/>
                </a:moveTo>
                <a:lnTo>
                  <a:pt x="10504" y="17849"/>
                </a:lnTo>
                <a:cubicBezTo>
                  <a:pt x="10597" y="17634"/>
                  <a:pt x="10690" y="17402"/>
                  <a:pt x="10783" y="17171"/>
                </a:cubicBezTo>
                <a:cubicBezTo>
                  <a:pt x="10864" y="17402"/>
                  <a:pt x="10957" y="17634"/>
                  <a:pt x="11050" y="17849"/>
                </a:cubicBezTo>
                <a:lnTo>
                  <a:pt x="10783" y="18642"/>
                </a:lnTo>
                <a:close/>
                <a:moveTo>
                  <a:pt x="10783" y="9767"/>
                </a:moveTo>
                <a:cubicBezTo>
                  <a:pt x="9830" y="7172"/>
                  <a:pt x="7913" y="5388"/>
                  <a:pt x="5705" y="5388"/>
                </a:cubicBezTo>
                <a:lnTo>
                  <a:pt x="3730" y="5388"/>
                </a:lnTo>
                <a:cubicBezTo>
                  <a:pt x="5508" y="3107"/>
                  <a:pt x="8052" y="1801"/>
                  <a:pt x="10783" y="1801"/>
                </a:cubicBezTo>
                <a:cubicBezTo>
                  <a:pt x="13513" y="1801"/>
                  <a:pt x="16046" y="3107"/>
                  <a:pt x="17836" y="5388"/>
                </a:cubicBezTo>
                <a:lnTo>
                  <a:pt x="15849" y="5388"/>
                </a:lnTo>
                <a:cubicBezTo>
                  <a:pt x="13641" y="5388"/>
                  <a:pt x="11724" y="7172"/>
                  <a:pt x="10783" y="9767"/>
                </a:cubicBezTo>
                <a:close/>
                <a:moveTo>
                  <a:pt x="15849" y="19815"/>
                </a:moveTo>
                <a:cubicBezTo>
                  <a:pt x="13409" y="19815"/>
                  <a:pt x="11410" y="16973"/>
                  <a:pt x="11410" y="13469"/>
                </a:cubicBezTo>
                <a:cubicBezTo>
                  <a:pt x="11410" y="9998"/>
                  <a:pt x="13397" y="7189"/>
                  <a:pt x="15849" y="7189"/>
                </a:cubicBezTo>
                <a:cubicBezTo>
                  <a:pt x="18300" y="7189"/>
                  <a:pt x="20287" y="10015"/>
                  <a:pt x="20287" y="13469"/>
                </a:cubicBezTo>
                <a:cubicBezTo>
                  <a:pt x="20287" y="16973"/>
                  <a:pt x="18300" y="19815"/>
                  <a:pt x="15849" y="19815"/>
                </a:cubicBezTo>
                <a:close/>
                <a:moveTo>
                  <a:pt x="15849" y="12577"/>
                </a:moveTo>
                <a:cubicBezTo>
                  <a:pt x="15500" y="12577"/>
                  <a:pt x="15198" y="12973"/>
                  <a:pt x="15198" y="13469"/>
                </a:cubicBezTo>
                <a:cubicBezTo>
                  <a:pt x="15198" y="13965"/>
                  <a:pt x="15500" y="14428"/>
                  <a:pt x="15849" y="14428"/>
                </a:cubicBezTo>
                <a:cubicBezTo>
                  <a:pt x="16197" y="14428"/>
                  <a:pt x="16499" y="13965"/>
                  <a:pt x="16499" y="13469"/>
                </a:cubicBezTo>
                <a:cubicBezTo>
                  <a:pt x="16499" y="12973"/>
                  <a:pt x="16197" y="12577"/>
                  <a:pt x="15849" y="12577"/>
                </a:cubicBezTo>
                <a:close/>
                <a:moveTo>
                  <a:pt x="15849" y="8974"/>
                </a:moveTo>
                <a:cubicBezTo>
                  <a:pt x="14094" y="8974"/>
                  <a:pt x="12677" y="10990"/>
                  <a:pt x="12677" y="13469"/>
                </a:cubicBezTo>
                <a:cubicBezTo>
                  <a:pt x="12677" y="15948"/>
                  <a:pt x="14106" y="18014"/>
                  <a:pt x="15849" y="18014"/>
                </a:cubicBezTo>
                <a:cubicBezTo>
                  <a:pt x="17592" y="18014"/>
                  <a:pt x="19021" y="15948"/>
                  <a:pt x="19021" y="13469"/>
                </a:cubicBezTo>
                <a:cubicBezTo>
                  <a:pt x="19021" y="10990"/>
                  <a:pt x="17603" y="8974"/>
                  <a:pt x="15849" y="8974"/>
                </a:cubicBezTo>
                <a:close/>
                <a:moveTo>
                  <a:pt x="15849" y="16212"/>
                </a:moveTo>
                <a:cubicBezTo>
                  <a:pt x="14815" y="16212"/>
                  <a:pt x="13932" y="14956"/>
                  <a:pt x="13932" y="13469"/>
                </a:cubicBezTo>
                <a:cubicBezTo>
                  <a:pt x="13932" y="11982"/>
                  <a:pt x="14791" y="10775"/>
                  <a:pt x="15849" y="10775"/>
                </a:cubicBezTo>
                <a:cubicBezTo>
                  <a:pt x="16906" y="10775"/>
                  <a:pt x="17766" y="11982"/>
                  <a:pt x="17766" y="13469"/>
                </a:cubicBezTo>
                <a:cubicBezTo>
                  <a:pt x="17766" y="14956"/>
                  <a:pt x="16883" y="16212"/>
                  <a:pt x="15849" y="16212"/>
                </a:cubicBezTo>
                <a:close/>
                <a:moveTo>
                  <a:pt x="5705" y="8974"/>
                </a:moveTo>
                <a:cubicBezTo>
                  <a:pt x="3951" y="8974"/>
                  <a:pt x="2533" y="10990"/>
                  <a:pt x="2533" y="13469"/>
                </a:cubicBezTo>
                <a:cubicBezTo>
                  <a:pt x="2533" y="15948"/>
                  <a:pt x="3962" y="18014"/>
                  <a:pt x="5705" y="18014"/>
                </a:cubicBezTo>
                <a:cubicBezTo>
                  <a:pt x="7448" y="18014"/>
                  <a:pt x="8889" y="15948"/>
                  <a:pt x="8889" y="13469"/>
                </a:cubicBezTo>
                <a:cubicBezTo>
                  <a:pt x="8889" y="10990"/>
                  <a:pt x="7460" y="8974"/>
                  <a:pt x="5705" y="8974"/>
                </a:cubicBezTo>
                <a:close/>
                <a:moveTo>
                  <a:pt x="5705" y="16212"/>
                </a:moveTo>
                <a:cubicBezTo>
                  <a:pt x="4671" y="16212"/>
                  <a:pt x="3788" y="14956"/>
                  <a:pt x="3788" y="13469"/>
                </a:cubicBezTo>
                <a:cubicBezTo>
                  <a:pt x="3788" y="11982"/>
                  <a:pt x="4648" y="10775"/>
                  <a:pt x="5705" y="10775"/>
                </a:cubicBezTo>
                <a:cubicBezTo>
                  <a:pt x="6763" y="10775"/>
                  <a:pt x="7622" y="11982"/>
                  <a:pt x="7622" y="13469"/>
                </a:cubicBezTo>
                <a:cubicBezTo>
                  <a:pt x="7622" y="14956"/>
                  <a:pt x="6739" y="16212"/>
                  <a:pt x="5705" y="16212"/>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46" name="Google Shape;6646;p46"/>
          <p:cNvSpPr/>
          <p:nvPr/>
        </p:nvSpPr>
        <p:spPr>
          <a:xfrm>
            <a:off x="5776495" y="9715539"/>
            <a:ext cx="1255930" cy="1068748"/>
          </a:xfrm>
          <a:custGeom>
            <a:rect b="b" l="l" r="r" t="t"/>
            <a:pathLst>
              <a:path extrusionOk="0" h="21600" w="21600">
                <a:moveTo>
                  <a:pt x="10800" y="0"/>
                </a:moveTo>
                <a:cubicBezTo>
                  <a:pt x="8004" y="0"/>
                  <a:pt x="5732" y="2674"/>
                  <a:pt x="5732" y="5966"/>
                </a:cubicBezTo>
                <a:lnTo>
                  <a:pt x="5732" y="15648"/>
                </a:lnTo>
                <a:cubicBezTo>
                  <a:pt x="5732" y="16059"/>
                  <a:pt x="5452" y="16389"/>
                  <a:pt x="5103" y="16389"/>
                </a:cubicBezTo>
                <a:cubicBezTo>
                  <a:pt x="4753" y="16389"/>
                  <a:pt x="4474" y="16059"/>
                  <a:pt x="4474" y="15648"/>
                </a:cubicBezTo>
                <a:lnTo>
                  <a:pt x="4474" y="12288"/>
                </a:lnTo>
                <a:cubicBezTo>
                  <a:pt x="4474" y="11877"/>
                  <a:pt x="4183" y="11547"/>
                  <a:pt x="3833" y="11547"/>
                </a:cubicBezTo>
                <a:lnTo>
                  <a:pt x="629" y="11547"/>
                </a:lnTo>
                <a:cubicBezTo>
                  <a:pt x="280" y="11547"/>
                  <a:pt x="0" y="11877"/>
                  <a:pt x="0" y="12288"/>
                </a:cubicBezTo>
                <a:lnTo>
                  <a:pt x="0" y="15648"/>
                </a:lnTo>
                <a:cubicBezTo>
                  <a:pt x="0" y="17239"/>
                  <a:pt x="536" y="18734"/>
                  <a:pt x="1503" y="19858"/>
                </a:cubicBezTo>
                <a:cubicBezTo>
                  <a:pt x="2470" y="20983"/>
                  <a:pt x="3751" y="21600"/>
                  <a:pt x="5103" y="21600"/>
                </a:cubicBezTo>
                <a:cubicBezTo>
                  <a:pt x="7899" y="21600"/>
                  <a:pt x="10171" y="18926"/>
                  <a:pt x="10171" y="15648"/>
                </a:cubicBezTo>
                <a:lnTo>
                  <a:pt x="10171" y="5966"/>
                </a:lnTo>
                <a:cubicBezTo>
                  <a:pt x="10171" y="5554"/>
                  <a:pt x="10450" y="5211"/>
                  <a:pt x="10800" y="5211"/>
                </a:cubicBezTo>
                <a:cubicBezTo>
                  <a:pt x="11150" y="5211"/>
                  <a:pt x="11429" y="5554"/>
                  <a:pt x="11429" y="5966"/>
                </a:cubicBezTo>
                <a:lnTo>
                  <a:pt x="11429" y="8393"/>
                </a:lnTo>
                <a:cubicBezTo>
                  <a:pt x="11429" y="8667"/>
                  <a:pt x="11569" y="8928"/>
                  <a:pt x="11779" y="9051"/>
                </a:cubicBezTo>
                <a:lnTo>
                  <a:pt x="13142" y="9861"/>
                </a:lnTo>
                <a:cubicBezTo>
                  <a:pt x="13293" y="9943"/>
                  <a:pt x="13468" y="9957"/>
                  <a:pt x="13631" y="9902"/>
                </a:cubicBezTo>
                <a:lnTo>
                  <a:pt x="15425" y="9189"/>
                </a:lnTo>
                <a:cubicBezTo>
                  <a:pt x="15693" y="9093"/>
                  <a:pt x="15856" y="8805"/>
                  <a:pt x="15856" y="8489"/>
                </a:cubicBezTo>
                <a:lnTo>
                  <a:pt x="15856" y="5966"/>
                </a:lnTo>
                <a:cubicBezTo>
                  <a:pt x="15856" y="2674"/>
                  <a:pt x="13596" y="0"/>
                  <a:pt x="10800" y="0"/>
                </a:cubicBezTo>
                <a:close/>
                <a:moveTo>
                  <a:pt x="14598" y="7954"/>
                </a:moveTo>
                <a:lnTo>
                  <a:pt x="13480" y="8393"/>
                </a:lnTo>
                <a:lnTo>
                  <a:pt x="12699" y="7927"/>
                </a:lnTo>
                <a:lnTo>
                  <a:pt x="12699" y="5966"/>
                </a:lnTo>
                <a:cubicBezTo>
                  <a:pt x="12699" y="4731"/>
                  <a:pt x="11849" y="3730"/>
                  <a:pt x="10800" y="3730"/>
                </a:cubicBezTo>
                <a:cubicBezTo>
                  <a:pt x="9751" y="3730"/>
                  <a:pt x="8901" y="4731"/>
                  <a:pt x="8901" y="5966"/>
                </a:cubicBezTo>
                <a:lnTo>
                  <a:pt x="8901" y="15648"/>
                </a:lnTo>
                <a:cubicBezTo>
                  <a:pt x="8901" y="18117"/>
                  <a:pt x="7200" y="20119"/>
                  <a:pt x="5103" y="20119"/>
                </a:cubicBezTo>
                <a:cubicBezTo>
                  <a:pt x="2983" y="20119"/>
                  <a:pt x="1258" y="18117"/>
                  <a:pt x="1258" y="15648"/>
                </a:cubicBezTo>
                <a:lnTo>
                  <a:pt x="1258" y="13042"/>
                </a:lnTo>
                <a:lnTo>
                  <a:pt x="3204" y="13042"/>
                </a:lnTo>
                <a:lnTo>
                  <a:pt x="3204" y="15648"/>
                </a:lnTo>
                <a:cubicBezTo>
                  <a:pt x="3204" y="16882"/>
                  <a:pt x="4054" y="17883"/>
                  <a:pt x="5103" y="17883"/>
                </a:cubicBezTo>
                <a:cubicBezTo>
                  <a:pt x="6151" y="17883"/>
                  <a:pt x="7002" y="16882"/>
                  <a:pt x="7002" y="15648"/>
                </a:cubicBezTo>
                <a:lnTo>
                  <a:pt x="7002" y="5966"/>
                </a:lnTo>
                <a:cubicBezTo>
                  <a:pt x="7002" y="3497"/>
                  <a:pt x="8703" y="1495"/>
                  <a:pt x="10800" y="1495"/>
                </a:cubicBezTo>
                <a:cubicBezTo>
                  <a:pt x="12897" y="1495"/>
                  <a:pt x="14598" y="3497"/>
                  <a:pt x="14598" y="5966"/>
                </a:cubicBezTo>
                <a:lnTo>
                  <a:pt x="14598" y="7954"/>
                </a:lnTo>
                <a:close/>
                <a:moveTo>
                  <a:pt x="20971" y="11547"/>
                </a:moveTo>
                <a:lnTo>
                  <a:pt x="17755" y="11547"/>
                </a:lnTo>
                <a:cubicBezTo>
                  <a:pt x="17406" y="11547"/>
                  <a:pt x="17126" y="11877"/>
                  <a:pt x="17126" y="12288"/>
                </a:cubicBezTo>
                <a:lnTo>
                  <a:pt x="17126" y="15648"/>
                </a:lnTo>
                <a:cubicBezTo>
                  <a:pt x="17126" y="16059"/>
                  <a:pt x="16847" y="16389"/>
                  <a:pt x="16497" y="16389"/>
                </a:cubicBezTo>
                <a:cubicBezTo>
                  <a:pt x="16148" y="16389"/>
                  <a:pt x="15856" y="16059"/>
                  <a:pt x="15856" y="15648"/>
                </a:cubicBezTo>
                <a:lnTo>
                  <a:pt x="15856" y="11630"/>
                </a:lnTo>
                <a:cubicBezTo>
                  <a:pt x="15856" y="11383"/>
                  <a:pt x="15763" y="11163"/>
                  <a:pt x="15600" y="11026"/>
                </a:cubicBezTo>
                <a:cubicBezTo>
                  <a:pt x="15437" y="10889"/>
                  <a:pt x="15227" y="10848"/>
                  <a:pt x="15029" y="10917"/>
                </a:cubicBezTo>
                <a:lnTo>
                  <a:pt x="13282" y="11602"/>
                </a:lnTo>
                <a:lnTo>
                  <a:pt x="12350" y="11054"/>
                </a:lnTo>
                <a:cubicBezTo>
                  <a:pt x="12151" y="10944"/>
                  <a:pt x="11918" y="10958"/>
                  <a:pt x="11732" y="11095"/>
                </a:cubicBezTo>
                <a:cubicBezTo>
                  <a:pt x="11546" y="11232"/>
                  <a:pt x="11429" y="11465"/>
                  <a:pt x="11429" y="11726"/>
                </a:cubicBezTo>
                <a:lnTo>
                  <a:pt x="11429" y="15648"/>
                </a:lnTo>
                <a:cubicBezTo>
                  <a:pt x="11429" y="18926"/>
                  <a:pt x="13701" y="21600"/>
                  <a:pt x="16497" y="21600"/>
                </a:cubicBezTo>
                <a:cubicBezTo>
                  <a:pt x="17849" y="21600"/>
                  <a:pt x="19118" y="20983"/>
                  <a:pt x="20097" y="19858"/>
                </a:cubicBezTo>
                <a:cubicBezTo>
                  <a:pt x="21064" y="18734"/>
                  <a:pt x="21600" y="17239"/>
                  <a:pt x="21600" y="15648"/>
                </a:cubicBezTo>
                <a:lnTo>
                  <a:pt x="21600" y="12288"/>
                </a:lnTo>
                <a:cubicBezTo>
                  <a:pt x="21600" y="11877"/>
                  <a:pt x="21320" y="11547"/>
                  <a:pt x="20971" y="11547"/>
                </a:cubicBezTo>
                <a:close/>
                <a:moveTo>
                  <a:pt x="20330" y="15648"/>
                </a:moveTo>
                <a:cubicBezTo>
                  <a:pt x="20330" y="18117"/>
                  <a:pt x="18617" y="20119"/>
                  <a:pt x="16497" y="20119"/>
                </a:cubicBezTo>
                <a:cubicBezTo>
                  <a:pt x="14400" y="20119"/>
                  <a:pt x="12699" y="18117"/>
                  <a:pt x="12699" y="15648"/>
                </a:cubicBezTo>
                <a:lnTo>
                  <a:pt x="12699" y="12933"/>
                </a:lnTo>
                <a:cubicBezTo>
                  <a:pt x="12850" y="13001"/>
                  <a:pt x="13083" y="13248"/>
                  <a:pt x="13433" y="13125"/>
                </a:cubicBezTo>
                <a:lnTo>
                  <a:pt x="14598" y="12658"/>
                </a:lnTo>
                <a:lnTo>
                  <a:pt x="14598" y="15648"/>
                </a:lnTo>
                <a:cubicBezTo>
                  <a:pt x="14598" y="16882"/>
                  <a:pt x="15449" y="17883"/>
                  <a:pt x="16497" y="17883"/>
                </a:cubicBezTo>
                <a:cubicBezTo>
                  <a:pt x="17546" y="17883"/>
                  <a:pt x="18396" y="16882"/>
                  <a:pt x="18396" y="15648"/>
                </a:cubicBezTo>
                <a:lnTo>
                  <a:pt x="18396" y="13042"/>
                </a:lnTo>
                <a:lnTo>
                  <a:pt x="20330" y="13042"/>
                </a:lnTo>
                <a:lnTo>
                  <a:pt x="20330" y="15648"/>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47" name="Google Shape;6647;p46"/>
          <p:cNvSpPr/>
          <p:nvPr/>
        </p:nvSpPr>
        <p:spPr>
          <a:xfrm>
            <a:off x="3983173" y="9621949"/>
            <a:ext cx="1255930" cy="1255930"/>
          </a:xfrm>
          <a:custGeom>
            <a:rect b="b" l="l" r="r" t="t"/>
            <a:pathLst>
              <a:path extrusionOk="0" h="21600" w="21600">
                <a:moveTo>
                  <a:pt x="17173" y="12734"/>
                </a:moveTo>
                <a:cubicBezTo>
                  <a:pt x="16183" y="12734"/>
                  <a:pt x="15227" y="13072"/>
                  <a:pt x="14447" y="13678"/>
                </a:cubicBezTo>
                <a:lnTo>
                  <a:pt x="8854" y="10893"/>
                </a:lnTo>
                <a:cubicBezTo>
                  <a:pt x="8854" y="10858"/>
                  <a:pt x="8866" y="10823"/>
                  <a:pt x="8866" y="10800"/>
                </a:cubicBezTo>
                <a:cubicBezTo>
                  <a:pt x="8866" y="10765"/>
                  <a:pt x="8854" y="10730"/>
                  <a:pt x="8854" y="10707"/>
                </a:cubicBezTo>
                <a:lnTo>
                  <a:pt x="14447" y="7911"/>
                </a:lnTo>
                <a:cubicBezTo>
                  <a:pt x="15227" y="8528"/>
                  <a:pt x="16183" y="8854"/>
                  <a:pt x="17173" y="8854"/>
                </a:cubicBezTo>
                <a:cubicBezTo>
                  <a:pt x="19619" y="8854"/>
                  <a:pt x="21600" y="6862"/>
                  <a:pt x="21600" y="4427"/>
                </a:cubicBezTo>
                <a:cubicBezTo>
                  <a:pt x="21600" y="1981"/>
                  <a:pt x="19619" y="0"/>
                  <a:pt x="17173" y="0"/>
                </a:cubicBezTo>
                <a:cubicBezTo>
                  <a:pt x="14726" y="0"/>
                  <a:pt x="12746" y="1981"/>
                  <a:pt x="12746" y="4427"/>
                </a:cubicBezTo>
                <a:cubicBezTo>
                  <a:pt x="12746" y="4450"/>
                  <a:pt x="12746" y="4485"/>
                  <a:pt x="12746" y="4520"/>
                </a:cubicBezTo>
                <a:lnTo>
                  <a:pt x="7153" y="7305"/>
                </a:lnTo>
                <a:cubicBezTo>
                  <a:pt x="6373" y="6699"/>
                  <a:pt x="5429" y="6361"/>
                  <a:pt x="4427" y="6361"/>
                </a:cubicBezTo>
                <a:cubicBezTo>
                  <a:pt x="1992" y="6361"/>
                  <a:pt x="0" y="8353"/>
                  <a:pt x="0" y="10800"/>
                </a:cubicBezTo>
                <a:cubicBezTo>
                  <a:pt x="0" y="13235"/>
                  <a:pt x="1992" y="15227"/>
                  <a:pt x="4427" y="15227"/>
                </a:cubicBezTo>
                <a:cubicBezTo>
                  <a:pt x="5429" y="15227"/>
                  <a:pt x="6373" y="14889"/>
                  <a:pt x="7153" y="14283"/>
                </a:cubicBezTo>
                <a:lnTo>
                  <a:pt x="12746" y="17080"/>
                </a:lnTo>
                <a:cubicBezTo>
                  <a:pt x="12746" y="17103"/>
                  <a:pt x="12746" y="17138"/>
                  <a:pt x="12746" y="17173"/>
                </a:cubicBezTo>
                <a:cubicBezTo>
                  <a:pt x="12746" y="19608"/>
                  <a:pt x="14726" y="21600"/>
                  <a:pt x="17173" y="21600"/>
                </a:cubicBezTo>
                <a:cubicBezTo>
                  <a:pt x="19619" y="21600"/>
                  <a:pt x="21600" y="19608"/>
                  <a:pt x="21600" y="17173"/>
                </a:cubicBezTo>
                <a:cubicBezTo>
                  <a:pt x="21600" y="14726"/>
                  <a:pt x="19619" y="12734"/>
                  <a:pt x="17173" y="12734"/>
                </a:cubicBezTo>
                <a:close/>
                <a:moveTo>
                  <a:pt x="17173" y="20330"/>
                </a:moveTo>
                <a:cubicBezTo>
                  <a:pt x="15425" y="20330"/>
                  <a:pt x="14004" y="18909"/>
                  <a:pt x="14004" y="17173"/>
                </a:cubicBezTo>
                <a:cubicBezTo>
                  <a:pt x="14004" y="17056"/>
                  <a:pt x="14027" y="16928"/>
                  <a:pt x="14050" y="16788"/>
                </a:cubicBezTo>
                <a:cubicBezTo>
                  <a:pt x="14085" y="16520"/>
                  <a:pt x="13946" y="16264"/>
                  <a:pt x="13701" y="16136"/>
                </a:cubicBezTo>
                <a:lnTo>
                  <a:pt x="7340" y="12955"/>
                </a:lnTo>
                <a:cubicBezTo>
                  <a:pt x="7258" y="12920"/>
                  <a:pt x="7153" y="12897"/>
                  <a:pt x="7060" y="12897"/>
                </a:cubicBezTo>
                <a:cubicBezTo>
                  <a:pt x="6897" y="12897"/>
                  <a:pt x="6746" y="12955"/>
                  <a:pt x="6617" y="13072"/>
                </a:cubicBezTo>
                <a:cubicBezTo>
                  <a:pt x="6023" y="13643"/>
                  <a:pt x="5243" y="13957"/>
                  <a:pt x="4427" y="13957"/>
                </a:cubicBezTo>
                <a:cubicBezTo>
                  <a:pt x="2680" y="13957"/>
                  <a:pt x="1270" y="12536"/>
                  <a:pt x="1270" y="10800"/>
                </a:cubicBezTo>
                <a:cubicBezTo>
                  <a:pt x="1270" y="9052"/>
                  <a:pt x="2680" y="7631"/>
                  <a:pt x="4427" y="7631"/>
                </a:cubicBezTo>
                <a:cubicBezTo>
                  <a:pt x="5243" y="7631"/>
                  <a:pt x="6023" y="7946"/>
                  <a:pt x="6617" y="8517"/>
                </a:cubicBezTo>
                <a:cubicBezTo>
                  <a:pt x="6816" y="8703"/>
                  <a:pt x="7107" y="8750"/>
                  <a:pt x="7340" y="8633"/>
                </a:cubicBezTo>
                <a:lnTo>
                  <a:pt x="13701" y="5452"/>
                </a:lnTo>
                <a:cubicBezTo>
                  <a:pt x="13946" y="5336"/>
                  <a:pt x="14085" y="5080"/>
                  <a:pt x="14050" y="4812"/>
                </a:cubicBezTo>
                <a:cubicBezTo>
                  <a:pt x="14027" y="4660"/>
                  <a:pt x="14004" y="4532"/>
                  <a:pt x="14004" y="4427"/>
                </a:cubicBezTo>
                <a:cubicBezTo>
                  <a:pt x="14004" y="2680"/>
                  <a:pt x="15425" y="1258"/>
                  <a:pt x="17173" y="1258"/>
                </a:cubicBezTo>
                <a:cubicBezTo>
                  <a:pt x="18920" y="1258"/>
                  <a:pt x="20342" y="2680"/>
                  <a:pt x="20342" y="4427"/>
                </a:cubicBezTo>
                <a:cubicBezTo>
                  <a:pt x="20342" y="6175"/>
                  <a:pt x="18920" y="7584"/>
                  <a:pt x="17173" y="7584"/>
                </a:cubicBezTo>
                <a:cubicBezTo>
                  <a:pt x="16357" y="7584"/>
                  <a:pt x="15577" y="7270"/>
                  <a:pt x="14983" y="6699"/>
                </a:cubicBezTo>
                <a:cubicBezTo>
                  <a:pt x="14784" y="6513"/>
                  <a:pt x="14505" y="6466"/>
                  <a:pt x="14260" y="6594"/>
                </a:cubicBezTo>
                <a:lnTo>
                  <a:pt x="7899" y="9775"/>
                </a:lnTo>
                <a:cubicBezTo>
                  <a:pt x="7654" y="9891"/>
                  <a:pt x="7526" y="10148"/>
                  <a:pt x="7550" y="10416"/>
                </a:cubicBezTo>
                <a:cubicBezTo>
                  <a:pt x="7573" y="10579"/>
                  <a:pt x="7596" y="10695"/>
                  <a:pt x="7596" y="10800"/>
                </a:cubicBezTo>
                <a:cubicBezTo>
                  <a:pt x="7596" y="10905"/>
                  <a:pt x="7573" y="11021"/>
                  <a:pt x="7550" y="11184"/>
                </a:cubicBezTo>
                <a:cubicBezTo>
                  <a:pt x="7526" y="11441"/>
                  <a:pt x="7654" y="11709"/>
                  <a:pt x="7899" y="11825"/>
                </a:cubicBezTo>
                <a:lnTo>
                  <a:pt x="14260" y="15006"/>
                </a:lnTo>
                <a:cubicBezTo>
                  <a:pt x="14505" y="15122"/>
                  <a:pt x="14784" y="15076"/>
                  <a:pt x="14983" y="14889"/>
                </a:cubicBezTo>
                <a:cubicBezTo>
                  <a:pt x="15577" y="14318"/>
                  <a:pt x="16357" y="14004"/>
                  <a:pt x="17173" y="14004"/>
                </a:cubicBezTo>
                <a:cubicBezTo>
                  <a:pt x="18920" y="14004"/>
                  <a:pt x="20342" y="15425"/>
                  <a:pt x="20342" y="17173"/>
                </a:cubicBezTo>
                <a:cubicBezTo>
                  <a:pt x="20342" y="18909"/>
                  <a:pt x="18920" y="20330"/>
                  <a:pt x="17173" y="2033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48" name="Google Shape;6648;p46"/>
          <p:cNvSpPr/>
          <p:nvPr/>
        </p:nvSpPr>
        <p:spPr>
          <a:xfrm>
            <a:off x="19368844" y="7925237"/>
            <a:ext cx="1031980" cy="1258951"/>
          </a:xfrm>
          <a:custGeom>
            <a:rect b="b" l="l" r="r" t="t"/>
            <a:pathLst>
              <a:path extrusionOk="0" h="21600" w="21589">
                <a:moveTo>
                  <a:pt x="15434" y="7685"/>
                </a:moveTo>
                <a:cubicBezTo>
                  <a:pt x="14157" y="7685"/>
                  <a:pt x="13122" y="8535"/>
                  <a:pt x="13122" y="9572"/>
                </a:cubicBezTo>
                <a:cubicBezTo>
                  <a:pt x="13122" y="9921"/>
                  <a:pt x="13462" y="10212"/>
                  <a:pt x="13888" y="10212"/>
                </a:cubicBezTo>
                <a:lnTo>
                  <a:pt x="16965" y="10212"/>
                </a:lnTo>
                <a:cubicBezTo>
                  <a:pt x="17391" y="10212"/>
                  <a:pt x="17746" y="9921"/>
                  <a:pt x="17746" y="9572"/>
                </a:cubicBezTo>
                <a:cubicBezTo>
                  <a:pt x="17746" y="8535"/>
                  <a:pt x="16710" y="7685"/>
                  <a:pt x="15434" y="7685"/>
                </a:cubicBezTo>
                <a:close/>
                <a:moveTo>
                  <a:pt x="21121" y="4297"/>
                </a:moveTo>
                <a:cubicBezTo>
                  <a:pt x="20710" y="2841"/>
                  <a:pt x="19845" y="2457"/>
                  <a:pt x="18696" y="2329"/>
                </a:cubicBezTo>
                <a:cubicBezTo>
                  <a:pt x="16824" y="2119"/>
                  <a:pt x="15491" y="2049"/>
                  <a:pt x="14611" y="2014"/>
                </a:cubicBezTo>
                <a:cubicBezTo>
                  <a:pt x="14016" y="1980"/>
                  <a:pt x="13391" y="1945"/>
                  <a:pt x="13221" y="1886"/>
                </a:cubicBezTo>
                <a:cubicBezTo>
                  <a:pt x="12541" y="652"/>
                  <a:pt x="11335" y="12"/>
                  <a:pt x="9732" y="12"/>
                </a:cubicBezTo>
                <a:cubicBezTo>
                  <a:pt x="9591" y="12"/>
                  <a:pt x="5421" y="0"/>
                  <a:pt x="5421" y="0"/>
                </a:cubicBezTo>
                <a:cubicBezTo>
                  <a:pt x="5222" y="0"/>
                  <a:pt x="5024" y="70"/>
                  <a:pt x="4868" y="186"/>
                </a:cubicBezTo>
                <a:lnTo>
                  <a:pt x="258" y="3982"/>
                </a:lnTo>
                <a:cubicBezTo>
                  <a:pt x="117" y="4099"/>
                  <a:pt x="46" y="4250"/>
                  <a:pt x="32" y="4402"/>
                </a:cubicBezTo>
                <a:cubicBezTo>
                  <a:pt x="32" y="4425"/>
                  <a:pt x="-11" y="4995"/>
                  <a:pt x="3" y="5822"/>
                </a:cubicBezTo>
                <a:cubicBezTo>
                  <a:pt x="3" y="7231"/>
                  <a:pt x="230" y="9013"/>
                  <a:pt x="613" y="10689"/>
                </a:cubicBezTo>
                <a:cubicBezTo>
                  <a:pt x="868" y="11865"/>
                  <a:pt x="1294" y="13368"/>
                  <a:pt x="1776" y="13798"/>
                </a:cubicBezTo>
                <a:cubicBezTo>
                  <a:pt x="2542" y="14485"/>
                  <a:pt x="5251" y="15266"/>
                  <a:pt x="7733" y="15266"/>
                </a:cubicBezTo>
                <a:cubicBezTo>
                  <a:pt x="8669" y="15266"/>
                  <a:pt x="9406" y="14963"/>
                  <a:pt x="9974" y="14322"/>
                </a:cubicBezTo>
                <a:cubicBezTo>
                  <a:pt x="10328" y="13926"/>
                  <a:pt x="10583" y="13437"/>
                  <a:pt x="10853" y="12878"/>
                </a:cubicBezTo>
                <a:cubicBezTo>
                  <a:pt x="13108" y="14788"/>
                  <a:pt x="14881" y="14590"/>
                  <a:pt x="15888" y="14474"/>
                </a:cubicBezTo>
                <a:cubicBezTo>
                  <a:pt x="15959" y="14462"/>
                  <a:pt x="16029" y="14462"/>
                  <a:pt x="16100" y="14450"/>
                </a:cubicBezTo>
                <a:cubicBezTo>
                  <a:pt x="16100" y="14497"/>
                  <a:pt x="16100" y="14567"/>
                  <a:pt x="16100" y="14660"/>
                </a:cubicBezTo>
                <a:cubicBezTo>
                  <a:pt x="16100" y="16139"/>
                  <a:pt x="16086" y="17408"/>
                  <a:pt x="15774" y="17897"/>
                </a:cubicBezTo>
                <a:cubicBezTo>
                  <a:pt x="15632" y="18118"/>
                  <a:pt x="15434" y="18270"/>
                  <a:pt x="14129" y="18270"/>
                </a:cubicBezTo>
                <a:cubicBezTo>
                  <a:pt x="14058" y="18270"/>
                  <a:pt x="13987" y="18270"/>
                  <a:pt x="13902" y="18270"/>
                </a:cubicBezTo>
                <a:cubicBezTo>
                  <a:pt x="13746" y="18270"/>
                  <a:pt x="13420" y="18281"/>
                  <a:pt x="13306" y="18235"/>
                </a:cubicBezTo>
                <a:cubicBezTo>
                  <a:pt x="13278" y="18188"/>
                  <a:pt x="13278" y="18060"/>
                  <a:pt x="13292" y="18014"/>
                </a:cubicBezTo>
                <a:cubicBezTo>
                  <a:pt x="13321" y="18002"/>
                  <a:pt x="13462" y="17944"/>
                  <a:pt x="13845" y="17944"/>
                </a:cubicBezTo>
                <a:cubicBezTo>
                  <a:pt x="13945" y="17944"/>
                  <a:pt x="14200" y="17932"/>
                  <a:pt x="14242" y="17932"/>
                </a:cubicBezTo>
                <a:cubicBezTo>
                  <a:pt x="14640" y="17920"/>
                  <a:pt x="14966" y="17664"/>
                  <a:pt x="14980" y="17338"/>
                </a:cubicBezTo>
                <a:lnTo>
                  <a:pt x="15108" y="15650"/>
                </a:lnTo>
                <a:cubicBezTo>
                  <a:pt x="15108" y="15487"/>
                  <a:pt x="15037" y="15324"/>
                  <a:pt x="14909" y="15196"/>
                </a:cubicBezTo>
                <a:cubicBezTo>
                  <a:pt x="14767" y="15068"/>
                  <a:pt x="14583" y="14998"/>
                  <a:pt x="14370" y="14986"/>
                </a:cubicBezTo>
                <a:cubicBezTo>
                  <a:pt x="14271" y="14986"/>
                  <a:pt x="11973" y="14893"/>
                  <a:pt x="10598" y="15964"/>
                </a:cubicBezTo>
                <a:cubicBezTo>
                  <a:pt x="9945" y="16477"/>
                  <a:pt x="9605" y="17152"/>
                  <a:pt x="9605" y="17979"/>
                </a:cubicBezTo>
                <a:cubicBezTo>
                  <a:pt x="9605" y="19131"/>
                  <a:pt x="10002" y="20040"/>
                  <a:pt x="10768" y="20657"/>
                </a:cubicBezTo>
                <a:cubicBezTo>
                  <a:pt x="11817" y="21507"/>
                  <a:pt x="13292" y="21600"/>
                  <a:pt x="14214" y="21600"/>
                </a:cubicBezTo>
                <a:cubicBezTo>
                  <a:pt x="14455" y="21600"/>
                  <a:pt x="14696" y="21588"/>
                  <a:pt x="14838" y="21588"/>
                </a:cubicBezTo>
                <a:cubicBezTo>
                  <a:pt x="16483" y="21588"/>
                  <a:pt x="18554" y="21355"/>
                  <a:pt x="19901" y="19574"/>
                </a:cubicBezTo>
                <a:cubicBezTo>
                  <a:pt x="21050" y="18049"/>
                  <a:pt x="21589" y="15545"/>
                  <a:pt x="21589" y="11667"/>
                </a:cubicBezTo>
                <a:cubicBezTo>
                  <a:pt x="21589" y="7487"/>
                  <a:pt x="21461" y="5484"/>
                  <a:pt x="21121" y="4297"/>
                </a:cubicBezTo>
                <a:close/>
                <a:moveTo>
                  <a:pt x="4655" y="2166"/>
                </a:moveTo>
                <a:lnTo>
                  <a:pt x="4655" y="3796"/>
                </a:lnTo>
                <a:lnTo>
                  <a:pt x="2655" y="3796"/>
                </a:lnTo>
                <a:lnTo>
                  <a:pt x="4655" y="2166"/>
                </a:lnTo>
                <a:close/>
                <a:moveTo>
                  <a:pt x="18596" y="18899"/>
                </a:moveTo>
                <a:cubicBezTo>
                  <a:pt x="17831" y="19912"/>
                  <a:pt x="16739" y="20319"/>
                  <a:pt x="14838" y="20319"/>
                </a:cubicBezTo>
                <a:cubicBezTo>
                  <a:pt x="14753" y="20319"/>
                  <a:pt x="14668" y="20331"/>
                  <a:pt x="14583" y="20331"/>
                </a:cubicBezTo>
                <a:cubicBezTo>
                  <a:pt x="13888" y="20342"/>
                  <a:pt x="12597" y="20366"/>
                  <a:pt x="11846" y="19760"/>
                </a:cubicBezTo>
                <a:cubicBezTo>
                  <a:pt x="11378" y="19388"/>
                  <a:pt x="11151" y="18782"/>
                  <a:pt x="11151" y="17979"/>
                </a:cubicBezTo>
                <a:cubicBezTo>
                  <a:pt x="11151" y="17513"/>
                  <a:pt x="11321" y="17152"/>
                  <a:pt x="11661" y="16884"/>
                </a:cubicBezTo>
                <a:cubicBezTo>
                  <a:pt x="12143" y="16511"/>
                  <a:pt x="12909" y="16348"/>
                  <a:pt x="13519" y="16279"/>
                </a:cubicBezTo>
                <a:lnTo>
                  <a:pt x="13491" y="16698"/>
                </a:lnTo>
                <a:cubicBezTo>
                  <a:pt x="11917" y="16814"/>
                  <a:pt x="11746" y="17688"/>
                  <a:pt x="11746" y="18083"/>
                </a:cubicBezTo>
                <a:cubicBezTo>
                  <a:pt x="11746" y="18526"/>
                  <a:pt x="11902" y="18887"/>
                  <a:pt x="12229" y="19143"/>
                </a:cubicBezTo>
                <a:cubicBezTo>
                  <a:pt x="12739" y="19562"/>
                  <a:pt x="13462" y="19539"/>
                  <a:pt x="13945" y="19539"/>
                </a:cubicBezTo>
                <a:cubicBezTo>
                  <a:pt x="14001" y="19539"/>
                  <a:pt x="14072" y="19527"/>
                  <a:pt x="14129" y="19527"/>
                </a:cubicBezTo>
                <a:cubicBezTo>
                  <a:pt x="15320" y="19527"/>
                  <a:pt x="16526" y="19446"/>
                  <a:pt x="17136" y="18479"/>
                </a:cubicBezTo>
                <a:cubicBezTo>
                  <a:pt x="17575" y="17781"/>
                  <a:pt x="17646" y="16779"/>
                  <a:pt x="17646" y="14660"/>
                </a:cubicBezTo>
                <a:cubicBezTo>
                  <a:pt x="17646" y="14218"/>
                  <a:pt x="17590" y="13729"/>
                  <a:pt x="17150" y="13426"/>
                </a:cubicBezTo>
                <a:cubicBezTo>
                  <a:pt x="16710" y="13100"/>
                  <a:pt x="16157" y="13170"/>
                  <a:pt x="15675" y="13216"/>
                </a:cubicBezTo>
                <a:cubicBezTo>
                  <a:pt x="14753" y="13321"/>
                  <a:pt x="13377" y="13484"/>
                  <a:pt x="11321" y="11400"/>
                </a:cubicBezTo>
                <a:cubicBezTo>
                  <a:pt x="11080" y="11027"/>
                  <a:pt x="10442" y="10899"/>
                  <a:pt x="10044" y="11225"/>
                </a:cubicBezTo>
                <a:cubicBezTo>
                  <a:pt x="9917" y="11330"/>
                  <a:pt x="9917" y="11353"/>
                  <a:pt x="9633" y="11970"/>
                </a:cubicBezTo>
                <a:cubicBezTo>
                  <a:pt x="8924" y="13507"/>
                  <a:pt x="8612" y="14008"/>
                  <a:pt x="7733" y="14008"/>
                </a:cubicBezTo>
                <a:cubicBezTo>
                  <a:pt x="5364" y="14008"/>
                  <a:pt x="3279" y="13239"/>
                  <a:pt x="2925" y="12960"/>
                </a:cubicBezTo>
                <a:cubicBezTo>
                  <a:pt x="2797" y="12785"/>
                  <a:pt x="2457" y="11959"/>
                  <a:pt x="2102" y="10328"/>
                </a:cubicBezTo>
                <a:cubicBezTo>
                  <a:pt x="1748" y="8756"/>
                  <a:pt x="1549" y="7115"/>
                  <a:pt x="1535" y="5810"/>
                </a:cubicBezTo>
                <a:cubicBezTo>
                  <a:pt x="1535" y="5531"/>
                  <a:pt x="1535" y="5275"/>
                  <a:pt x="1549" y="5065"/>
                </a:cubicBezTo>
                <a:lnTo>
                  <a:pt x="5421" y="5065"/>
                </a:lnTo>
                <a:cubicBezTo>
                  <a:pt x="5846" y="5065"/>
                  <a:pt x="6187" y="4786"/>
                  <a:pt x="6187" y="4436"/>
                </a:cubicBezTo>
                <a:lnTo>
                  <a:pt x="6187" y="1269"/>
                </a:lnTo>
                <a:cubicBezTo>
                  <a:pt x="7406" y="1269"/>
                  <a:pt x="9633" y="1269"/>
                  <a:pt x="9732" y="1269"/>
                </a:cubicBezTo>
                <a:cubicBezTo>
                  <a:pt x="10725" y="1269"/>
                  <a:pt x="11392" y="1630"/>
                  <a:pt x="11831" y="2410"/>
                </a:cubicBezTo>
                <a:cubicBezTo>
                  <a:pt x="12030" y="2783"/>
                  <a:pt x="12399" y="3027"/>
                  <a:pt x="12938" y="3132"/>
                </a:cubicBezTo>
                <a:cubicBezTo>
                  <a:pt x="13321" y="3214"/>
                  <a:pt x="13803" y="3237"/>
                  <a:pt x="14526" y="3272"/>
                </a:cubicBezTo>
                <a:cubicBezTo>
                  <a:pt x="15434" y="3319"/>
                  <a:pt x="16668" y="3377"/>
                  <a:pt x="18483" y="3586"/>
                </a:cubicBezTo>
                <a:cubicBezTo>
                  <a:pt x="19065" y="3645"/>
                  <a:pt x="19362" y="3680"/>
                  <a:pt x="19618" y="4588"/>
                </a:cubicBezTo>
                <a:cubicBezTo>
                  <a:pt x="19930" y="5659"/>
                  <a:pt x="20043" y="7639"/>
                  <a:pt x="20043" y="11667"/>
                </a:cubicBezTo>
                <a:cubicBezTo>
                  <a:pt x="20043" y="15254"/>
                  <a:pt x="19575" y="17618"/>
                  <a:pt x="18596" y="18899"/>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49" name="Google Shape;6649;p46"/>
          <p:cNvSpPr/>
          <p:nvPr/>
        </p:nvSpPr>
        <p:spPr>
          <a:xfrm>
            <a:off x="17526817" y="8050568"/>
            <a:ext cx="1255794" cy="1006819"/>
          </a:xfrm>
          <a:custGeom>
            <a:rect b="b" l="l" r="r" t="t"/>
            <a:pathLst>
              <a:path extrusionOk="0" h="21249" w="21546">
                <a:moveTo>
                  <a:pt x="21395" y="2908"/>
                </a:moveTo>
                <a:lnTo>
                  <a:pt x="21395" y="2894"/>
                </a:lnTo>
                <a:cubicBezTo>
                  <a:pt x="21395" y="2894"/>
                  <a:pt x="21395" y="2894"/>
                  <a:pt x="21395" y="2894"/>
                </a:cubicBezTo>
                <a:lnTo>
                  <a:pt x="21383" y="2894"/>
                </a:lnTo>
                <a:lnTo>
                  <a:pt x="21383" y="2880"/>
                </a:lnTo>
                <a:cubicBezTo>
                  <a:pt x="21209" y="2651"/>
                  <a:pt x="20988" y="2580"/>
                  <a:pt x="20791" y="2622"/>
                </a:cubicBezTo>
                <a:cubicBezTo>
                  <a:pt x="20698" y="2622"/>
                  <a:pt x="20605" y="2622"/>
                  <a:pt x="20524" y="2622"/>
                </a:cubicBezTo>
                <a:cubicBezTo>
                  <a:pt x="20686" y="2294"/>
                  <a:pt x="20837" y="1936"/>
                  <a:pt x="20953" y="1522"/>
                </a:cubicBezTo>
                <a:cubicBezTo>
                  <a:pt x="21035" y="1236"/>
                  <a:pt x="20965" y="921"/>
                  <a:pt x="20791" y="721"/>
                </a:cubicBezTo>
                <a:cubicBezTo>
                  <a:pt x="20616" y="507"/>
                  <a:pt x="20372" y="435"/>
                  <a:pt x="20140" y="550"/>
                </a:cubicBezTo>
                <a:cubicBezTo>
                  <a:pt x="19919" y="635"/>
                  <a:pt x="18502" y="1264"/>
                  <a:pt x="18002" y="1493"/>
                </a:cubicBezTo>
                <a:cubicBezTo>
                  <a:pt x="17979" y="1507"/>
                  <a:pt x="17967" y="1507"/>
                  <a:pt x="17967" y="1507"/>
                </a:cubicBezTo>
                <a:cubicBezTo>
                  <a:pt x="17944" y="1507"/>
                  <a:pt x="17921" y="1479"/>
                  <a:pt x="17863" y="1422"/>
                </a:cubicBezTo>
                <a:cubicBezTo>
                  <a:pt x="16538" y="64"/>
                  <a:pt x="14772" y="-351"/>
                  <a:pt x="13134" y="307"/>
                </a:cubicBezTo>
                <a:cubicBezTo>
                  <a:pt x="11577" y="936"/>
                  <a:pt x="10403" y="2465"/>
                  <a:pt x="10020" y="4409"/>
                </a:cubicBezTo>
                <a:cubicBezTo>
                  <a:pt x="9904" y="4953"/>
                  <a:pt x="9892" y="5496"/>
                  <a:pt x="9880" y="6025"/>
                </a:cubicBezTo>
                <a:cubicBezTo>
                  <a:pt x="6941" y="5624"/>
                  <a:pt x="4419" y="3995"/>
                  <a:pt x="2374" y="1193"/>
                </a:cubicBezTo>
                <a:cubicBezTo>
                  <a:pt x="2235" y="993"/>
                  <a:pt x="2037" y="907"/>
                  <a:pt x="1828" y="936"/>
                </a:cubicBezTo>
                <a:cubicBezTo>
                  <a:pt x="1631" y="964"/>
                  <a:pt x="1456" y="1107"/>
                  <a:pt x="1352" y="1336"/>
                </a:cubicBezTo>
                <a:cubicBezTo>
                  <a:pt x="876" y="2408"/>
                  <a:pt x="666" y="3452"/>
                  <a:pt x="724" y="4509"/>
                </a:cubicBezTo>
                <a:cubicBezTo>
                  <a:pt x="771" y="5424"/>
                  <a:pt x="980" y="6268"/>
                  <a:pt x="1352" y="7011"/>
                </a:cubicBezTo>
                <a:cubicBezTo>
                  <a:pt x="1189" y="7011"/>
                  <a:pt x="1038" y="7068"/>
                  <a:pt x="910" y="7197"/>
                </a:cubicBezTo>
                <a:cubicBezTo>
                  <a:pt x="759" y="7354"/>
                  <a:pt x="666" y="7583"/>
                  <a:pt x="678" y="7840"/>
                </a:cubicBezTo>
                <a:cubicBezTo>
                  <a:pt x="748" y="9227"/>
                  <a:pt x="1108" y="10428"/>
                  <a:pt x="1747" y="11371"/>
                </a:cubicBezTo>
                <a:cubicBezTo>
                  <a:pt x="1933" y="11643"/>
                  <a:pt x="2130" y="11900"/>
                  <a:pt x="2351" y="12129"/>
                </a:cubicBezTo>
                <a:cubicBezTo>
                  <a:pt x="2305" y="12172"/>
                  <a:pt x="2270" y="12229"/>
                  <a:pt x="2235" y="12286"/>
                </a:cubicBezTo>
                <a:cubicBezTo>
                  <a:pt x="2119" y="12500"/>
                  <a:pt x="2096" y="12772"/>
                  <a:pt x="2177" y="13015"/>
                </a:cubicBezTo>
                <a:cubicBezTo>
                  <a:pt x="2735" y="14745"/>
                  <a:pt x="3664" y="15903"/>
                  <a:pt x="4989" y="16517"/>
                </a:cubicBezTo>
                <a:cubicBezTo>
                  <a:pt x="3664" y="17318"/>
                  <a:pt x="2235" y="17647"/>
                  <a:pt x="666" y="17532"/>
                </a:cubicBezTo>
                <a:cubicBezTo>
                  <a:pt x="388" y="17504"/>
                  <a:pt x="120" y="17732"/>
                  <a:pt x="27" y="18061"/>
                </a:cubicBezTo>
                <a:cubicBezTo>
                  <a:pt x="-54" y="18404"/>
                  <a:pt x="51" y="18776"/>
                  <a:pt x="295" y="18962"/>
                </a:cubicBezTo>
                <a:cubicBezTo>
                  <a:pt x="2351" y="20520"/>
                  <a:pt x="4768" y="21249"/>
                  <a:pt x="7103" y="21249"/>
                </a:cubicBezTo>
                <a:cubicBezTo>
                  <a:pt x="9497" y="21249"/>
                  <a:pt x="11786" y="20448"/>
                  <a:pt x="13784" y="18905"/>
                </a:cubicBezTo>
                <a:cubicBezTo>
                  <a:pt x="14900" y="18047"/>
                  <a:pt x="15887" y="16975"/>
                  <a:pt x="16724" y="15717"/>
                </a:cubicBezTo>
                <a:cubicBezTo>
                  <a:pt x="17154" y="15073"/>
                  <a:pt x="17537" y="14402"/>
                  <a:pt x="17863" y="13687"/>
                </a:cubicBezTo>
                <a:cubicBezTo>
                  <a:pt x="18200" y="12986"/>
                  <a:pt x="18479" y="12243"/>
                  <a:pt x="18723" y="11471"/>
                </a:cubicBezTo>
                <a:cubicBezTo>
                  <a:pt x="19234" y="9799"/>
                  <a:pt x="19501" y="8012"/>
                  <a:pt x="19524" y="6168"/>
                </a:cubicBezTo>
                <a:cubicBezTo>
                  <a:pt x="19536" y="6125"/>
                  <a:pt x="19582" y="6039"/>
                  <a:pt x="19640" y="5953"/>
                </a:cubicBezTo>
                <a:cubicBezTo>
                  <a:pt x="19966" y="5539"/>
                  <a:pt x="20326" y="5138"/>
                  <a:pt x="20663" y="4738"/>
                </a:cubicBezTo>
                <a:cubicBezTo>
                  <a:pt x="20860" y="4524"/>
                  <a:pt x="21058" y="4295"/>
                  <a:pt x="21256" y="4066"/>
                </a:cubicBezTo>
                <a:cubicBezTo>
                  <a:pt x="21441" y="3909"/>
                  <a:pt x="21546" y="3666"/>
                  <a:pt x="21546" y="3409"/>
                </a:cubicBezTo>
                <a:cubicBezTo>
                  <a:pt x="21546" y="3237"/>
                  <a:pt x="21500" y="3066"/>
                  <a:pt x="21395" y="2908"/>
                </a:cubicBezTo>
                <a:close/>
                <a:moveTo>
                  <a:pt x="18734" y="4867"/>
                </a:moveTo>
                <a:cubicBezTo>
                  <a:pt x="18630" y="5010"/>
                  <a:pt x="18269" y="5510"/>
                  <a:pt x="18269" y="6125"/>
                </a:cubicBezTo>
                <a:cubicBezTo>
                  <a:pt x="18246" y="7797"/>
                  <a:pt x="18002" y="9413"/>
                  <a:pt x="17537" y="10928"/>
                </a:cubicBezTo>
                <a:cubicBezTo>
                  <a:pt x="15771" y="16703"/>
                  <a:pt x="11135" y="20191"/>
                  <a:pt x="6011" y="19634"/>
                </a:cubicBezTo>
                <a:cubicBezTo>
                  <a:pt x="5000" y="19519"/>
                  <a:pt x="4036" y="19276"/>
                  <a:pt x="3141" y="18905"/>
                </a:cubicBezTo>
                <a:cubicBezTo>
                  <a:pt x="4512" y="18576"/>
                  <a:pt x="5802" y="17904"/>
                  <a:pt x="7010" y="16846"/>
                </a:cubicBezTo>
                <a:cubicBezTo>
                  <a:pt x="7231" y="16660"/>
                  <a:pt x="7324" y="16331"/>
                  <a:pt x="7266" y="16017"/>
                </a:cubicBezTo>
                <a:cubicBezTo>
                  <a:pt x="7196" y="15702"/>
                  <a:pt x="6987" y="15474"/>
                  <a:pt x="6720" y="15431"/>
                </a:cubicBezTo>
                <a:cubicBezTo>
                  <a:pt x="5361" y="15245"/>
                  <a:pt x="4431" y="14630"/>
                  <a:pt x="3804" y="13501"/>
                </a:cubicBezTo>
                <a:lnTo>
                  <a:pt x="4454" y="13501"/>
                </a:lnTo>
                <a:cubicBezTo>
                  <a:pt x="4768" y="13501"/>
                  <a:pt x="5024" y="13229"/>
                  <a:pt x="5082" y="12872"/>
                </a:cubicBezTo>
                <a:cubicBezTo>
                  <a:pt x="5140" y="12500"/>
                  <a:pt x="4965" y="12143"/>
                  <a:pt x="4687" y="12000"/>
                </a:cubicBezTo>
                <a:cubicBezTo>
                  <a:pt x="3257" y="11314"/>
                  <a:pt x="2409" y="10299"/>
                  <a:pt x="2084" y="8841"/>
                </a:cubicBezTo>
                <a:cubicBezTo>
                  <a:pt x="2467" y="8969"/>
                  <a:pt x="2839" y="9084"/>
                  <a:pt x="3223" y="9212"/>
                </a:cubicBezTo>
                <a:cubicBezTo>
                  <a:pt x="3513" y="9313"/>
                  <a:pt x="3827" y="9127"/>
                  <a:pt x="3955" y="8784"/>
                </a:cubicBezTo>
                <a:cubicBezTo>
                  <a:pt x="4082" y="8426"/>
                  <a:pt x="3989" y="8026"/>
                  <a:pt x="3734" y="7812"/>
                </a:cubicBezTo>
                <a:cubicBezTo>
                  <a:pt x="2630" y="6925"/>
                  <a:pt x="2061" y="5810"/>
                  <a:pt x="1991" y="4409"/>
                </a:cubicBezTo>
                <a:cubicBezTo>
                  <a:pt x="1956" y="3966"/>
                  <a:pt x="2003" y="3537"/>
                  <a:pt x="2107" y="3094"/>
                </a:cubicBezTo>
                <a:cubicBezTo>
                  <a:pt x="4408" y="5867"/>
                  <a:pt x="7208" y="7397"/>
                  <a:pt x="10438" y="7654"/>
                </a:cubicBezTo>
                <a:cubicBezTo>
                  <a:pt x="10787" y="7669"/>
                  <a:pt x="11089" y="7354"/>
                  <a:pt x="11112" y="6925"/>
                </a:cubicBezTo>
                <a:cubicBezTo>
                  <a:pt x="11124" y="6654"/>
                  <a:pt x="11135" y="6382"/>
                  <a:pt x="11135" y="6125"/>
                </a:cubicBezTo>
                <a:cubicBezTo>
                  <a:pt x="11147" y="5639"/>
                  <a:pt x="11158" y="5181"/>
                  <a:pt x="11240" y="4781"/>
                </a:cubicBezTo>
                <a:cubicBezTo>
                  <a:pt x="11530" y="3337"/>
                  <a:pt x="12367" y="2251"/>
                  <a:pt x="13529" y="1779"/>
                </a:cubicBezTo>
                <a:cubicBezTo>
                  <a:pt x="14749" y="1293"/>
                  <a:pt x="16062" y="1593"/>
                  <a:pt x="17049" y="2608"/>
                </a:cubicBezTo>
                <a:cubicBezTo>
                  <a:pt x="17212" y="2780"/>
                  <a:pt x="17712" y="3294"/>
                  <a:pt x="18444" y="2951"/>
                </a:cubicBezTo>
                <a:cubicBezTo>
                  <a:pt x="18513" y="2923"/>
                  <a:pt x="18583" y="2880"/>
                  <a:pt x="18664" y="2851"/>
                </a:cubicBezTo>
                <a:cubicBezTo>
                  <a:pt x="18606" y="2908"/>
                  <a:pt x="18537" y="2980"/>
                  <a:pt x="18479" y="3037"/>
                </a:cubicBezTo>
                <a:cubicBezTo>
                  <a:pt x="18176" y="3208"/>
                  <a:pt x="18037" y="3652"/>
                  <a:pt x="18176" y="4038"/>
                </a:cubicBezTo>
                <a:lnTo>
                  <a:pt x="18188" y="4066"/>
                </a:lnTo>
                <a:cubicBezTo>
                  <a:pt x="18327" y="4452"/>
                  <a:pt x="18688" y="4638"/>
                  <a:pt x="19013" y="4466"/>
                </a:cubicBezTo>
                <a:cubicBezTo>
                  <a:pt x="19013" y="4466"/>
                  <a:pt x="19025" y="4466"/>
                  <a:pt x="19025" y="4466"/>
                </a:cubicBezTo>
                <a:cubicBezTo>
                  <a:pt x="19048" y="4452"/>
                  <a:pt x="19060" y="4452"/>
                  <a:pt x="19083" y="4438"/>
                </a:cubicBezTo>
                <a:cubicBezTo>
                  <a:pt x="18967" y="4581"/>
                  <a:pt x="18850" y="4724"/>
                  <a:pt x="18734" y="4867"/>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50" name="Google Shape;6650;p46"/>
          <p:cNvSpPr/>
          <p:nvPr/>
        </p:nvSpPr>
        <p:spPr>
          <a:xfrm>
            <a:off x="15763544" y="7925237"/>
            <a:ext cx="1177435" cy="1258951"/>
          </a:xfrm>
          <a:custGeom>
            <a:rect b="b" l="l" r="r" t="t"/>
            <a:pathLst>
              <a:path extrusionOk="0" h="21600" w="21600">
                <a:moveTo>
                  <a:pt x="11471" y="3796"/>
                </a:moveTo>
                <a:lnTo>
                  <a:pt x="6065" y="3796"/>
                </a:lnTo>
                <a:cubicBezTo>
                  <a:pt x="4959" y="3796"/>
                  <a:pt x="4039" y="4646"/>
                  <a:pt x="4039" y="5694"/>
                </a:cubicBezTo>
                <a:lnTo>
                  <a:pt x="4039" y="6963"/>
                </a:lnTo>
                <a:cubicBezTo>
                  <a:pt x="4039" y="8011"/>
                  <a:pt x="4959" y="8861"/>
                  <a:pt x="6065" y="8861"/>
                </a:cubicBezTo>
                <a:lnTo>
                  <a:pt x="11471" y="8861"/>
                </a:lnTo>
                <a:cubicBezTo>
                  <a:pt x="12590" y="8861"/>
                  <a:pt x="13497" y="8011"/>
                  <a:pt x="13497" y="6963"/>
                </a:cubicBezTo>
                <a:lnTo>
                  <a:pt x="13497" y="5694"/>
                </a:lnTo>
                <a:cubicBezTo>
                  <a:pt x="13497" y="4646"/>
                  <a:pt x="12590" y="3796"/>
                  <a:pt x="11471" y="3796"/>
                </a:cubicBezTo>
                <a:close/>
                <a:moveTo>
                  <a:pt x="12142" y="6963"/>
                </a:moveTo>
                <a:cubicBezTo>
                  <a:pt x="12142" y="7313"/>
                  <a:pt x="11844" y="7592"/>
                  <a:pt x="11471" y="7592"/>
                </a:cubicBezTo>
                <a:lnTo>
                  <a:pt x="6065" y="7592"/>
                </a:lnTo>
                <a:cubicBezTo>
                  <a:pt x="5692" y="7592"/>
                  <a:pt x="5394" y="7313"/>
                  <a:pt x="5394" y="6963"/>
                </a:cubicBezTo>
                <a:lnTo>
                  <a:pt x="5394" y="5694"/>
                </a:lnTo>
                <a:cubicBezTo>
                  <a:pt x="5394" y="5345"/>
                  <a:pt x="5692" y="5065"/>
                  <a:pt x="6065" y="5065"/>
                </a:cubicBezTo>
                <a:lnTo>
                  <a:pt x="11471" y="5065"/>
                </a:lnTo>
                <a:cubicBezTo>
                  <a:pt x="11844" y="5065"/>
                  <a:pt x="12142" y="5345"/>
                  <a:pt x="12142" y="5694"/>
                </a:cubicBezTo>
                <a:lnTo>
                  <a:pt x="12142" y="6963"/>
                </a:lnTo>
                <a:close/>
                <a:moveTo>
                  <a:pt x="15523" y="12739"/>
                </a:moveTo>
                <a:lnTo>
                  <a:pt x="6065" y="12739"/>
                </a:lnTo>
                <a:cubicBezTo>
                  <a:pt x="4959" y="12739"/>
                  <a:pt x="4039" y="13589"/>
                  <a:pt x="4039" y="14637"/>
                </a:cubicBezTo>
                <a:lnTo>
                  <a:pt x="4039" y="15906"/>
                </a:lnTo>
                <a:cubicBezTo>
                  <a:pt x="4039" y="16954"/>
                  <a:pt x="4959" y="17804"/>
                  <a:pt x="6065" y="17804"/>
                </a:cubicBezTo>
                <a:lnTo>
                  <a:pt x="15523" y="17804"/>
                </a:lnTo>
                <a:cubicBezTo>
                  <a:pt x="16641" y="17804"/>
                  <a:pt x="17548" y="16954"/>
                  <a:pt x="17548" y="15906"/>
                </a:cubicBezTo>
                <a:lnTo>
                  <a:pt x="17548" y="14637"/>
                </a:lnTo>
                <a:cubicBezTo>
                  <a:pt x="17548" y="13589"/>
                  <a:pt x="16641" y="12739"/>
                  <a:pt x="15523" y="12739"/>
                </a:cubicBezTo>
                <a:close/>
                <a:moveTo>
                  <a:pt x="16194" y="15906"/>
                </a:moveTo>
                <a:cubicBezTo>
                  <a:pt x="16194" y="16255"/>
                  <a:pt x="15896" y="16535"/>
                  <a:pt x="15523" y="16535"/>
                </a:cubicBezTo>
                <a:lnTo>
                  <a:pt x="6065" y="16535"/>
                </a:lnTo>
                <a:cubicBezTo>
                  <a:pt x="5692" y="16535"/>
                  <a:pt x="5394" y="16255"/>
                  <a:pt x="5394" y="15906"/>
                </a:cubicBezTo>
                <a:lnTo>
                  <a:pt x="5394" y="14637"/>
                </a:lnTo>
                <a:cubicBezTo>
                  <a:pt x="5394" y="14287"/>
                  <a:pt x="5692" y="14008"/>
                  <a:pt x="6065" y="14008"/>
                </a:cubicBezTo>
                <a:lnTo>
                  <a:pt x="15523" y="14008"/>
                </a:lnTo>
                <a:cubicBezTo>
                  <a:pt x="15896" y="14008"/>
                  <a:pt x="16194" y="14287"/>
                  <a:pt x="16194" y="14637"/>
                </a:cubicBezTo>
                <a:lnTo>
                  <a:pt x="16194" y="15906"/>
                </a:lnTo>
                <a:close/>
                <a:moveTo>
                  <a:pt x="20929" y="7592"/>
                </a:moveTo>
                <a:lnTo>
                  <a:pt x="18220" y="7592"/>
                </a:lnTo>
                <a:cubicBezTo>
                  <a:pt x="17847" y="7592"/>
                  <a:pt x="17548" y="7313"/>
                  <a:pt x="17548" y="6963"/>
                </a:cubicBezTo>
                <a:lnTo>
                  <a:pt x="17548" y="5694"/>
                </a:lnTo>
                <a:cubicBezTo>
                  <a:pt x="17548" y="2562"/>
                  <a:pt x="14827" y="0"/>
                  <a:pt x="11471" y="0"/>
                </a:cubicBezTo>
                <a:lnTo>
                  <a:pt x="6065" y="0"/>
                </a:lnTo>
                <a:cubicBezTo>
                  <a:pt x="2722" y="0"/>
                  <a:pt x="0" y="2562"/>
                  <a:pt x="0" y="5694"/>
                </a:cubicBezTo>
                <a:lnTo>
                  <a:pt x="0" y="15906"/>
                </a:lnTo>
                <a:cubicBezTo>
                  <a:pt x="0" y="19038"/>
                  <a:pt x="2722" y="21600"/>
                  <a:pt x="6065" y="21600"/>
                </a:cubicBezTo>
                <a:lnTo>
                  <a:pt x="15523" y="21600"/>
                </a:lnTo>
                <a:cubicBezTo>
                  <a:pt x="18878" y="21600"/>
                  <a:pt x="21600" y="19038"/>
                  <a:pt x="21600" y="15906"/>
                </a:cubicBezTo>
                <a:lnTo>
                  <a:pt x="21600" y="8232"/>
                </a:lnTo>
                <a:cubicBezTo>
                  <a:pt x="21600" y="7883"/>
                  <a:pt x="21302" y="7592"/>
                  <a:pt x="20929" y="7592"/>
                </a:cubicBezTo>
                <a:close/>
                <a:moveTo>
                  <a:pt x="20245" y="15906"/>
                </a:moveTo>
                <a:cubicBezTo>
                  <a:pt x="20245" y="18340"/>
                  <a:pt x="18133" y="20331"/>
                  <a:pt x="15523" y="20331"/>
                </a:cubicBezTo>
                <a:lnTo>
                  <a:pt x="6065" y="20331"/>
                </a:lnTo>
                <a:cubicBezTo>
                  <a:pt x="3467" y="20331"/>
                  <a:pt x="1342" y="18340"/>
                  <a:pt x="1342" y="15906"/>
                </a:cubicBezTo>
                <a:lnTo>
                  <a:pt x="1342" y="5694"/>
                </a:lnTo>
                <a:cubicBezTo>
                  <a:pt x="1342" y="3260"/>
                  <a:pt x="3467" y="1269"/>
                  <a:pt x="6065" y="1269"/>
                </a:cubicBezTo>
                <a:lnTo>
                  <a:pt x="11471" y="1269"/>
                </a:lnTo>
                <a:cubicBezTo>
                  <a:pt x="14081" y="1269"/>
                  <a:pt x="16194" y="3260"/>
                  <a:pt x="16194" y="5694"/>
                </a:cubicBezTo>
                <a:lnTo>
                  <a:pt x="16194" y="6963"/>
                </a:lnTo>
                <a:cubicBezTo>
                  <a:pt x="16194" y="8011"/>
                  <a:pt x="17101" y="8861"/>
                  <a:pt x="18220" y="8861"/>
                </a:cubicBezTo>
                <a:lnTo>
                  <a:pt x="20245" y="8861"/>
                </a:lnTo>
                <a:lnTo>
                  <a:pt x="20245" y="15906"/>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51" name="Google Shape;6651;p46"/>
          <p:cNvSpPr/>
          <p:nvPr/>
        </p:nvSpPr>
        <p:spPr>
          <a:xfrm>
            <a:off x="13920128" y="8000712"/>
            <a:ext cx="1257719" cy="1107997"/>
          </a:xfrm>
          <a:custGeom>
            <a:rect b="b" l="l" r="r" t="t"/>
            <a:pathLst>
              <a:path extrusionOk="0" h="21600" w="21527">
                <a:moveTo>
                  <a:pt x="18057" y="0"/>
                </a:moveTo>
                <a:cubicBezTo>
                  <a:pt x="17708" y="0"/>
                  <a:pt x="16768" y="53"/>
                  <a:pt x="15747" y="634"/>
                </a:cubicBezTo>
                <a:cubicBezTo>
                  <a:pt x="14412" y="1387"/>
                  <a:pt x="13402" y="2682"/>
                  <a:pt x="12752" y="4479"/>
                </a:cubicBezTo>
                <a:cubicBezTo>
                  <a:pt x="12671" y="4730"/>
                  <a:pt x="12706" y="5007"/>
                  <a:pt x="12845" y="5218"/>
                </a:cubicBezTo>
                <a:cubicBezTo>
                  <a:pt x="12996" y="5430"/>
                  <a:pt x="13228" y="5535"/>
                  <a:pt x="13460" y="5483"/>
                </a:cubicBezTo>
                <a:cubicBezTo>
                  <a:pt x="13634" y="5456"/>
                  <a:pt x="13785" y="5430"/>
                  <a:pt x="13936" y="5430"/>
                </a:cubicBezTo>
                <a:cubicBezTo>
                  <a:pt x="14621" y="5430"/>
                  <a:pt x="15352" y="5905"/>
                  <a:pt x="15352" y="7213"/>
                </a:cubicBezTo>
                <a:cubicBezTo>
                  <a:pt x="15352" y="8191"/>
                  <a:pt x="14784" y="9908"/>
                  <a:pt x="13948" y="11467"/>
                </a:cubicBezTo>
                <a:cubicBezTo>
                  <a:pt x="12938" y="13317"/>
                  <a:pt x="12126" y="13924"/>
                  <a:pt x="11893" y="13924"/>
                </a:cubicBezTo>
                <a:cubicBezTo>
                  <a:pt x="11383" y="13924"/>
                  <a:pt x="10942" y="12934"/>
                  <a:pt x="10675" y="12114"/>
                </a:cubicBezTo>
                <a:cubicBezTo>
                  <a:pt x="10187" y="10622"/>
                  <a:pt x="9827" y="8534"/>
                  <a:pt x="9201" y="5047"/>
                </a:cubicBezTo>
                <a:cubicBezTo>
                  <a:pt x="8945" y="3580"/>
                  <a:pt x="8760" y="2523"/>
                  <a:pt x="8423" y="1757"/>
                </a:cubicBezTo>
                <a:cubicBezTo>
                  <a:pt x="8005" y="819"/>
                  <a:pt x="7355" y="357"/>
                  <a:pt x="6415" y="357"/>
                </a:cubicBezTo>
                <a:cubicBezTo>
                  <a:pt x="5208" y="357"/>
                  <a:pt x="4674" y="846"/>
                  <a:pt x="217" y="5364"/>
                </a:cubicBezTo>
                <a:cubicBezTo>
                  <a:pt x="-38" y="5615"/>
                  <a:pt x="-73" y="6051"/>
                  <a:pt x="136" y="6354"/>
                </a:cubicBezTo>
                <a:lnTo>
                  <a:pt x="414" y="6764"/>
                </a:lnTo>
                <a:cubicBezTo>
                  <a:pt x="623" y="7081"/>
                  <a:pt x="1018" y="7147"/>
                  <a:pt x="1297" y="6923"/>
                </a:cubicBezTo>
                <a:cubicBezTo>
                  <a:pt x="1923" y="6421"/>
                  <a:pt x="2283" y="6170"/>
                  <a:pt x="2573" y="6170"/>
                </a:cubicBezTo>
                <a:cubicBezTo>
                  <a:pt x="3084" y="6170"/>
                  <a:pt x="3571" y="7147"/>
                  <a:pt x="3885" y="7966"/>
                </a:cubicBezTo>
                <a:cubicBezTo>
                  <a:pt x="4384" y="9261"/>
                  <a:pt x="4802" y="11005"/>
                  <a:pt x="5243" y="12854"/>
                </a:cubicBezTo>
                <a:cubicBezTo>
                  <a:pt x="6137" y="16580"/>
                  <a:pt x="7216" y="21600"/>
                  <a:pt x="9862" y="21600"/>
                </a:cubicBezTo>
                <a:cubicBezTo>
                  <a:pt x="12195" y="21600"/>
                  <a:pt x="15584" y="17333"/>
                  <a:pt x="17035" y="15232"/>
                </a:cubicBezTo>
                <a:cubicBezTo>
                  <a:pt x="19844" y="11177"/>
                  <a:pt x="21527" y="7068"/>
                  <a:pt x="21527" y="4241"/>
                </a:cubicBezTo>
                <a:cubicBezTo>
                  <a:pt x="21527" y="1110"/>
                  <a:pt x="19728" y="0"/>
                  <a:pt x="18057" y="0"/>
                </a:cubicBezTo>
                <a:close/>
                <a:moveTo>
                  <a:pt x="16025" y="14321"/>
                </a:moveTo>
                <a:cubicBezTo>
                  <a:pt x="13379" y="18139"/>
                  <a:pt x="10919" y="20134"/>
                  <a:pt x="9862" y="20134"/>
                </a:cubicBezTo>
                <a:cubicBezTo>
                  <a:pt x="8330" y="20134"/>
                  <a:pt x="7309" y="15880"/>
                  <a:pt x="6496" y="12471"/>
                </a:cubicBezTo>
                <a:cubicBezTo>
                  <a:pt x="6032" y="10569"/>
                  <a:pt x="5603" y="8772"/>
                  <a:pt x="5069" y="7372"/>
                </a:cubicBezTo>
                <a:cubicBezTo>
                  <a:pt x="4651" y="6302"/>
                  <a:pt x="3978" y="4888"/>
                  <a:pt x="2805" y="4716"/>
                </a:cubicBezTo>
                <a:cubicBezTo>
                  <a:pt x="5498" y="2034"/>
                  <a:pt x="5858" y="1823"/>
                  <a:pt x="6415" y="1823"/>
                </a:cubicBezTo>
                <a:cubicBezTo>
                  <a:pt x="7251" y="1823"/>
                  <a:pt x="7425" y="2404"/>
                  <a:pt x="7936" y="5337"/>
                </a:cubicBezTo>
                <a:cubicBezTo>
                  <a:pt x="8528" y="8574"/>
                  <a:pt x="8911" y="10939"/>
                  <a:pt x="9468" y="12630"/>
                </a:cubicBezTo>
                <a:cubicBezTo>
                  <a:pt x="9688" y="13317"/>
                  <a:pt x="10373" y="15391"/>
                  <a:pt x="11893" y="15391"/>
                </a:cubicBezTo>
                <a:cubicBezTo>
                  <a:pt x="13147" y="15391"/>
                  <a:pt x="14401" y="13409"/>
                  <a:pt x="15039" y="12233"/>
                </a:cubicBezTo>
                <a:cubicBezTo>
                  <a:pt x="15817" y="10807"/>
                  <a:pt x="16641" y="8732"/>
                  <a:pt x="16641" y="7213"/>
                </a:cubicBezTo>
                <a:cubicBezTo>
                  <a:pt x="16641" y="5245"/>
                  <a:pt x="15550" y="4228"/>
                  <a:pt x="14401" y="4016"/>
                </a:cubicBezTo>
                <a:cubicBezTo>
                  <a:pt x="14888" y="3078"/>
                  <a:pt x="15526" y="2391"/>
                  <a:pt x="16316" y="1955"/>
                </a:cubicBezTo>
                <a:cubicBezTo>
                  <a:pt x="17105" y="1506"/>
                  <a:pt x="17790" y="1466"/>
                  <a:pt x="18057" y="1466"/>
                </a:cubicBezTo>
                <a:cubicBezTo>
                  <a:pt x="19055" y="1466"/>
                  <a:pt x="20239" y="1942"/>
                  <a:pt x="20239" y="4241"/>
                </a:cubicBezTo>
                <a:cubicBezTo>
                  <a:pt x="20239" y="6711"/>
                  <a:pt x="18625" y="10582"/>
                  <a:pt x="16025" y="14321"/>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52" name="Google Shape;6652;p46"/>
          <p:cNvSpPr/>
          <p:nvPr/>
        </p:nvSpPr>
        <p:spPr>
          <a:xfrm>
            <a:off x="12080293" y="8076190"/>
            <a:ext cx="1255930" cy="957044"/>
          </a:xfrm>
          <a:custGeom>
            <a:rect b="b" l="l" r="r" t="t"/>
            <a:pathLst>
              <a:path extrusionOk="0" h="21600" w="21600">
                <a:moveTo>
                  <a:pt x="20960" y="0"/>
                </a:moveTo>
                <a:lnTo>
                  <a:pt x="16535" y="0"/>
                </a:lnTo>
                <a:cubicBezTo>
                  <a:pt x="16185" y="0"/>
                  <a:pt x="15906" y="382"/>
                  <a:pt x="15906" y="841"/>
                </a:cubicBezTo>
                <a:lnTo>
                  <a:pt x="15906" y="14950"/>
                </a:lnTo>
                <a:lnTo>
                  <a:pt x="13694" y="14950"/>
                </a:lnTo>
                <a:lnTo>
                  <a:pt x="13694" y="841"/>
                </a:lnTo>
                <a:cubicBezTo>
                  <a:pt x="13694" y="382"/>
                  <a:pt x="13402" y="0"/>
                  <a:pt x="13053" y="0"/>
                </a:cubicBezTo>
                <a:lnTo>
                  <a:pt x="8547" y="0"/>
                </a:lnTo>
                <a:cubicBezTo>
                  <a:pt x="8198" y="0"/>
                  <a:pt x="7906" y="382"/>
                  <a:pt x="7906" y="841"/>
                </a:cubicBezTo>
                <a:lnTo>
                  <a:pt x="7906" y="14950"/>
                </a:lnTo>
                <a:lnTo>
                  <a:pt x="6963" y="14950"/>
                </a:lnTo>
                <a:cubicBezTo>
                  <a:pt x="6265" y="14950"/>
                  <a:pt x="5694" y="14201"/>
                  <a:pt x="5694" y="13299"/>
                </a:cubicBezTo>
                <a:lnTo>
                  <a:pt x="5694" y="841"/>
                </a:lnTo>
                <a:cubicBezTo>
                  <a:pt x="5694" y="382"/>
                  <a:pt x="5415" y="0"/>
                  <a:pt x="5065" y="0"/>
                </a:cubicBezTo>
                <a:lnTo>
                  <a:pt x="640" y="0"/>
                </a:lnTo>
                <a:cubicBezTo>
                  <a:pt x="291" y="0"/>
                  <a:pt x="0" y="382"/>
                  <a:pt x="0" y="841"/>
                </a:cubicBezTo>
                <a:lnTo>
                  <a:pt x="0" y="12459"/>
                </a:lnTo>
                <a:cubicBezTo>
                  <a:pt x="0" y="17503"/>
                  <a:pt x="3121" y="21600"/>
                  <a:pt x="6963" y="21600"/>
                </a:cubicBezTo>
                <a:lnTo>
                  <a:pt x="20960" y="21600"/>
                </a:lnTo>
                <a:cubicBezTo>
                  <a:pt x="21309" y="21600"/>
                  <a:pt x="21600" y="21218"/>
                  <a:pt x="21600" y="20759"/>
                </a:cubicBezTo>
                <a:lnTo>
                  <a:pt x="21600" y="841"/>
                </a:lnTo>
                <a:cubicBezTo>
                  <a:pt x="21600" y="382"/>
                  <a:pt x="21309" y="0"/>
                  <a:pt x="20960" y="0"/>
                </a:cubicBezTo>
                <a:close/>
                <a:moveTo>
                  <a:pt x="20331" y="19934"/>
                </a:moveTo>
                <a:lnTo>
                  <a:pt x="6963" y="19934"/>
                </a:lnTo>
                <a:cubicBezTo>
                  <a:pt x="3819" y="19934"/>
                  <a:pt x="1269" y="16586"/>
                  <a:pt x="1269" y="12459"/>
                </a:cubicBezTo>
                <a:lnTo>
                  <a:pt x="1269" y="1666"/>
                </a:lnTo>
                <a:lnTo>
                  <a:pt x="4436" y="1666"/>
                </a:lnTo>
                <a:lnTo>
                  <a:pt x="4436" y="13299"/>
                </a:lnTo>
                <a:cubicBezTo>
                  <a:pt x="4436" y="15118"/>
                  <a:pt x="5566" y="16617"/>
                  <a:pt x="6963" y="16617"/>
                </a:cubicBezTo>
                <a:lnTo>
                  <a:pt x="8547" y="16617"/>
                </a:lnTo>
                <a:cubicBezTo>
                  <a:pt x="8896" y="16617"/>
                  <a:pt x="9176" y="16234"/>
                  <a:pt x="9176" y="15776"/>
                </a:cubicBezTo>
                <a:lnTo>
                  <a:pt x="9176" y="1666"/>
                </a:lnTo>
                <a:lnTo>
                  <a:pt x="12424" y="1666"/>
                </a:lnTo>
                <a:lnTo>
                  <a:pt x="12424" y="15776"/>
                </a:lnTo>
                <a:cubicBezTo>
                  <a:pt x="12424" y="16234"/>
                  <a:pt x="12704" y="16617"/>
                  <a:pt x="13053" y="16617"/>
                </a:cubicBezTo>
                <a:lnTo>
                  <a:pt x="16535" y="16617"/>
                </a:lnTo>
                <a:cubicBezTo>
                  <a:pt x="16884" y="16617"/>
                  <a:pt x="17164" y="16234"/>
                  <a:pt x="17164" y="15776"/>
                </a:cubicBezTo>
                <a:lnTo>
                  <a:pt x="17164" y="1666"/>
                </a:lnTo>
                <a:lnTo>
                  <a:pt x="20331" y="1666"/>
                </a:lnTo>
                <a:lnTo>
                  <a:pt x="20331" y="19934"/>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53" name="Google Shape;6653;p46"/>
          <p:cNvSpPr/>
          <p:nvPr/>
        </p:nvSpPr>
        <p:spPr>
          <a:xfrm>
            <a:off x="10238666" y="8148648"/>
            <a:ext cx="1255930" cy="812129"/>
          </a:xfrm>
          <a:custGeom>
            <a:rect b="b" l="l" r="r" t="t"/>
            <a:pathLst>
              <a:path extrusionOk="0" h="21600" w="21600">
                <a:moveTo>
                  <a:pt x="6963" y="21600"/>
                </a:moveTo>
                <a:cubicBezTo>
                  <a:pt x="3121" y="21600"/>
                  <a:pt x="0" y="16756"/>
                  <a:pt x="0" y="10809"/>
                </a:cubicBezTo>
                <a:cubicBezTo>
                  <a:pt x="0" y="4844"/>
                  <a:pt x="3121" y="0"/>
                  <a:pt x="6963" y="0"/>
                </a:cubicBezTo>
                <a:cubicBezTo>
                  <a:pt x="8826" y="0"/>
                  <a:pt x="10573" y="1121"/>
                  <a:pt x="11877" y="3163"/>
                </a:cubicBezTo>
                <a:cubicBezTo>
                  <a:pt x="12133" y="3543"/>
                  <a:pt x="12133" y="4175"/>
                  <a:pt x="11877" y="4555"/>
                </a:cubicBezTo>
                <a:lnTo>
                  <a:pt x="10096" y="7339"/>
                </a:lnTo>
                <a:cubicBezTo>
                  <a:pt x="9851" y="7718"/>
                  <a:pt x="9443" y="7718"/>
                  <a:pt x="9199" y="7339"/>
                </a:cubicBezTo>
                <a:cubicBezTo>
                  <a:pt x="8605" y="6399"/>
                  <a:pt x="7802" y="5893"/>
                  <a:pt x="6963" y="5893"/>
                </a:cubicBezTo>
                <a:cubicBezTo>
                  <a:pt x="5217" y="5893"/>
                  <a:pt x="3796" y="8098"/>
                  <a:pt x="3796" y="10809"/>
                </a:cubicBezTo>
                <a:cubicBezTo>
                  <a:pt x="3796" y="13502"/>
                  <a:pt x="5217" y="15707"/>
                  <a:pt x="6963" y="15707"/>
                </a:cubicBezTo>
                <a:cubicBezTo>
                  <a:pt x="7976" y="15707"/>
                  <a:pt x="8908" y="14966"/>
                  <a:pt x="9490" y="13755"/>
                </a:cubicBezTo>
                <a:lnTo>
                  <a:pt x="7592" y="13755"/>
                </a:lnTo>
                <a:cubicBezTo>
                  <a:pt x="7243" y="13755"/>
                  <a:pt x="6963" y="13303"/>
                  <a:pt x="6963" y="12761"/>
                </a:cubicBezTo>
                <a:lnTo>
                  <a:pt x="6963" y="8839"/>
                </a:lnTo>
                <a:cubicBezTo>
                  <a:pt x="6963" y="8297"/>
                  <a:pt x="7243" y="7863"/>
                  <a:pt x="7592" y="7863"/>
                </a:cubicBezTo>
                <a:lnTo>
                  <a:pt x="13158" y="7863"/>
                </a:lnTo>
                <a:cubicBezTo>
                  <a:pt x="13461" y="7863"/>
                  <a:pt x="13717" y="8188"/>
                  <a:pt x="13787" y="8640"/>
                </a:cubicBezTo>
                <a:cubicBezTo>
                  <a:pt x="13868" y="9345"/>
                  <a:pt x="13926" y="10068"/>
                  <a:pt x="13926" y="10809"/>
                </a:cubicBezTo>
                <a:cubicBezTo>
                  <a:pt x="13926" y="16756"/>
                  <a:pt x="10794" y="21600"/>
                  <a:pt x="6963" y="21600"/>
                </a:cubicBezTo>
                <a:close/>
                <a:moveTo>
                  <a:pt x="6963" y="1970"/>
                </a:moveTo>
                <a:cubicBezTo>
                  <a:pt x="3819" y="1970"/>
                  <a:pt x="1269" y="5929"/>
                  <a:pt x="1269" y="10809"/>
                </a:cubicBezTo>
                <a:cubicBezTo>
                  <a:pt x="1269" y="15671"/>
                  <a:pt x="3819" y="19630"/>
                  <a:pt x="6963" y="19630"/>
                </a:cubicBezTo>
                <a:cubicBezTo>
                  <a:pt x="10107" y="19630"/>
                  <a:pt x="12657" y="15671"/>
                  <a:pt x="12657" y="10809"/>
                </a:cubicBezTo>
                <a:cubicBezTo>
                  <a:pt x="12657" y="10466"/>
                  <a:pt x="12646" y="10140"/>
                  <a:pt x="12622" y="9815"/>
                </a:cubicBezTo>
                <a:lnTo>
                  <a:pt x="8232" y="9815"/>
                </a:lnTo>
                <a:lnTo>
                  <a:pt x="8232" y="11785"/>
                </a:lnTo>
                <a:lnTo>
                  <a:pt x="10538" y="11785"/>
                </a:lnTo>
                <a:cubicBezTo>
                  <a:pt x="10748" y="11785"/>
                  <a:pt x="10934" y="11930"/>
                  <a:pt x="11062" y="12201"/>
                </a:cubicBezTo>
                <a:cubicBezTo>
                  <a:pt x="11178" y="12454"/>
                  <a:pt x="11202" y="12797"/>
                  <a:pt x="11132" y="13087"/>
                </a:cubicBezTo>
                <a:cubicBezTo>
                  <a:pt x="10515" y="15834"/>
                  <a:pt x="8838" y="17678"/>
                  <a:pt x="6963" y="17678"/>
                </a:cubicBezTo>
                <a:cubicBezTo>
                  <a:pt x="4518" y="17678"/>
                  <a:pt x="2538" y="14587"/>
                  <a:pt x="2538" y="10809"/>
                </a:cubicBezTo>
                <a:cubicBezTo>
                  <a:pt x="2538" y="7013"/>
                  <a:pt x="4518" y="3922"/>
                  <a:pt x="6963" y="3922"/>
                </a:cubicBezTo>
                <a:cubicBezTo>
                  <a:pt x="7930" y="3922"/>
                  <a:pt x="8850" y="4410"/>
                  <a:pt x="9618" y="5296"/>
                </a:cubicBezTo>
                <a:lnTo>
                  <a:pt x="10515" y="3886"/>
                </a:lnTo>
                <a:cubicBezTo>
                  <a:pt x="9513" y="2639"/>
                  <a:pt x="8267" y="1970"/>
                  <a:pt x="6963" y="1970"/>
                </a:cubicBezTo>
                <a:close/>
                <a:moveTo>
                  <a:pt x="19702" y="15707"/>
                </a:moveTo>
                <a:lnTo>
                  <a:pt x="17164" y="15707"/>
                </a:lnTo>
                <a:cubicBezTo>
                  <a:pt x="16814" y="15707"/>
                  <a:pt x="16535" y="15274"/>
                  <a:pt x="16535" y="14731"/>
                </a:cubicBezTo>
                <a:lnTo>
                  <a:pt x="16535" y="13755"/>
                </a:lnTo>
                <a:lnTo>
                  <a:pt x="15906" y="13755"/>
                </a:lnTo>
                <a:cubicBezTo>
                  <a:pt x="15557" y="13755"/>
                  <a:pt x="15266" y="13303"/>
                  <a:pt x="15266" y="12761"/>
                </a:cubicBezTo>
                <a:lnTo>
                  <a:pt x="15266" y="8839"/>
                </a:lnTo>
                <a:cubicBezTo>
                  <a:pt x="15266" y="8297"/>
                  <a:pt x="15557" y="7863"/>
                  <a:pt x="15906" y="7863"/>
                </a:cubicBezTo>
                <a:lnTo>
                  <a:pt x="16535" y="7863"/>
                </a:lnTo>
                <a:lnTo>
                  <a:pt x="16535" y="6869"/>
                </a:lnTo>
                <a:cubicBezTo>
                  <a:pt x="16535" y="6326"/>
                  <a:pt x="16814" y="5893"/>
                  <a:pt x="17164" y="5893"/>
                </a:cubicBezTo>
                <a:lnTo>
                  <a:pt x="19702" y="5893"/>
                </a:lnTo>
                <a:cubicBezTo>
                  <a:pt x="20051" y="5893"/>
                  <a:pt x="20331" y="6326"/>
                  <a:pt x="20331" y="6869"/>
                </a:cubicBezTo>
                <a:lnTo>
                  <a:pt x="20331" y="7863"/>
                </a:lnTo>
                <a:lnTo>
                  <a:pt x="20960" y="7863"/>
                </a:lnTo>
                <a:cubicBezTo>
                  <a:pt x="21309" y="7863"/>
                  <a:pt x="21600" y="8297"/>
                  <a:pt x="21600" y="8839"/>
                </a:cubicBezTo>
                <a:lnTo>
                  <a:pt x="21600" y="12761"/>
                </a:lnTo>
                <a:cubicBezTo>
                  <a:pt x="21600" y="13303"/>
                  <a:pt x="21309" y="13755"/>
                  <a:pt x="20960" y="13755"/>
                </a:cubicBezTo>
                <a:lnTo>
                  <a:pt x="20331" y="13755"/>
                </a:lnTo>
                <a:lnTo>
                  <a:pt x="20331" y="14731"/>
                </a:lnTo>
                <a:cubicBezTo>
                  <a:pt x="20331" y="15274"/>
                  <a:pt x="20051" y="15707"/>
                  <a:pt x="19702" y="15707"/>
                </a:cubicBezTo>
                <a:close/>
                <a:moveTo>
                  <a:pt x="17804" y="13755"/>
                </a:moveTo>
                <a:lnTo>
                  <a:pt x="19062" y="13755"/>
                </a:lnTo>
                <a:lnTo>
                  <a:pt x="19062" y="12761"/>
                </a:lnTo>
                <a:cubicBezTo>
                  <a:pt x="19062" y="12219"/>
                  <a:pt x="19353" y="11785"/>
                  <a:pt x="19702" y="11785"/>
                </a:cubicBezTo>
                <a:lnTo>
                  <a:pt x="20331" y="11785"/>
                </a:lnTo>
                <a:lnTo>
                  <a:pt x="20331" y="9815"/>
                </a:lnTo>
                <a:lnTo>
                  <a:pt x="19702" y="9815"/>
                </a:lnTo>
                <a:cubicBezTo>
                  <a:pt x="19353" y="9815"/>
                  <a:pt x="19062" y="9381"/>
                  <a:pt x="19062" y="8839"/>
                </a:cubicBezTo>
                <a:lnTo>
                  <a:pt x="19062" y="7863"/>
                </a:lnTo>
                <a:lnTo>
                  <a:pt x="17804" y="7863"/>
                </a:lnTo>
                <a:lnTo>
                  <a:pt x="17804" y="8839"/>
                </a:lnTo>
                <a:cubicBezTo>
                  <a:pt x="17804" y="9381"/>
                  <a:pt x="17513" y="9815"/>
                  <a:pt x="17164" y="9815"/>
                </a:cubicBezTo>
                <a:lnTo>
                  <a:pt x="16535" y="9815"/>
                </a:lnTo>
                <a:lnTo>
                  <a:pt x="16535" y="11785"/>
                </a:lnTo>
                <a:lnTo>
                  <a:pt x="17164" y="11785"/>
                </a:lnTo>
                <a:cubicBezTo>
                  <a:pt x="17513" y="11785"/>
                  <a:pt x="17804" y="12219"/>
                  <a:pt x="17804" y="12761"/>
                </a:cubicBezTo>
                <a:lnTo>
                  <a:pt x="17804" y="13755"/>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54" name="Google Shape;6654;p46"/>
          <p:cNvSpPr/>
          <p:nvPr/>
        </p:nvSpPr>
        <p:spPr>
          <a:xfrm>
            <a:off x="8988775" y="7925237"/>
            <a:ext cx="663516" cy="1258951"/>
          </a:xfrm>
          <a:custGeom>
            <a:rect b="b" l="l" r="r" t="t"/>
            <a:pathLst>
              <a:path extrusionOk="0" h="21600" w="21578">
                <a:moveTo>
                  <a:pt x="20364" y="5065"/>
                </a:moveTo>
                <a:cubicBezTo>
                  <a:pt x="21026" y="5065"/>
                  <a:pt x="21578" y="4786"/>
                  <a:pt x="21578" y="4436"/>
                </a:cubicBezTo>
                <a:lnTo>
                  <a:pt x="21578" y="640"/>
                </a:lnTo>
                <a:cubicBezTo>
                  <a:pt x="21578" y="291"/>
                  <a:pt x="21026" y="0"/>
                  <a:pt x="20364" y="0"/>
                </a:cubicBezTo>
                <a:lnTo>
                  <a:pt x="13172" y="0"/>
                </a:lnTo>
                <a:cubicBezTo>
                  <a:pt x="8561" y="0"/>
                  <a:pt x="4788" y="1991"/>
                  <a:pt x="4788" y="4436"/>
                </a:cubicBezTo>
                <a:lnTo>
                  <a:pt x="4788" y="7592"/>
                </a:lnTo>
                <a:lnTo>
                  <a:pt x="1191" y="7592"/>
                </a:lnTo>
                <a:cubicBezTo>
                  <a:pt x="530" y="7592"/>
                  <a:pt x="0" y="7883"/>
                  <a:pt x="0" y="8232"/>
                </a:cubicBezTo>
                <a:lnTo>
                  <a:pt x="0" y="12028"/>
                </a:lnTo>
                <a:cubicBezTo>
                  <a:pt x="0" y="12378"/>
                  <a:pt x="530" y="12657"/>
                  <a:pt x="1191" y="12657"/>
                </a:cubicBezTo>
                <a:lnTo>
                  <a:pt x="4788" y="12657"/>
                </a:lnTo>
                <a:lnTo>
                  <a:pt x="4788" y="20960"/>
                </a:lnTo>
                <a:cubicBezTo>
                  <a:pt x="4788" y="21309"/>
                  <a:pt x="5317" y="21600"/>
                  <a:pt x="5979" y="21600"/>
                </a:cubicBezTo>
                <a:lnTo>
                  <a:pt x="13172" y="21600"/>
                </a:lnTo>
                <a:cubicBezTo>
                  <a:pt x="13834" y="21600"/>
                  <a:pt x="14385" y="21309"/>
                  <a:pt x="14385" y="20960"/>
                </a:cubicBezTo>
                <a:lnTo>
                  <a:pt x="14385" y="12657"/>
                </a:lnTo>
                <a:lnTo>
                  <a:pt x="19173" y="12657"/>
                </a:lnTo>
                <a:cubicBezTo>
                  <a:pt x="19747" y="12657"/>
                  <a:pt x="20254" y="12436"/>
                  <a:pt x="20364" y="12133"/>
                </a:cubicBezTo>
                <a:lnTo>
                  <a:pt x="21556" y="8337"/>
                </a:lnTo>
                <a:cubicBezTo>
                  <a:pt x="21600" y="8151"/>
                  <a:pt x="21512" y="7965"/>
                  <a:pt x="21291" y="7813"/>
                </a:cubicBezTo>
                <a:cubicBezTo>
                  <a:pt x="21048" y="7674"/>
                  <a:pt x="20717" y="7592"/>
                  <a:pt x="20364" y="7592"/>
                </a:cubicBezTo>
                <a:lnTo>
                  <a:pt x="14385" y="7592"/>
                </a:lnTo>
                <a:lnTo>
                  <a:pt x="14385" y="5065"/>
                </a:lnTo>
                <a:lnTo>
                  <a:pt x="20364" y="5065"/>
                </a:lnTo>
                <a:close/>
                <a:moveTo>
                  <a:pt x="13172" y="8861"/>
                </a:moveTo>
                <a:lnTo>
                  <a:pt x="18952" y="8861"/>
                </a:lnTo>
                <a:lnTo>
                  <a:pt x="18158" y="11388"/>
                </a:lnTo>
                <a:lnTo>
                  <a:pt x="13172" y="11388"/>
                </a:lnTo>
                <a:cubicBezTo>
                  <a:pt x="12510" y="11388"/>
                  <a:pt x="11980" y="11679"/>
                  <a:pt x="11980" y="12028"/>
                </a:cubicBezTo>
                <a:lnTo>
                  <a:pt x="11980" y="20331"/>
                </a:lnTo>
                <a:lnTo>
                  <a:pt x="7193" y="20331"/>
                </a:lnTo>
                <a:lnTo>
                  <a:pt x="7193" y="12028"/>
                </a:lnTo>
                <a:cubicBezTo>
                  <a:pt x="7193" y="11679"/>
                  <a:pt x="6641" y="11388"/>
                  <a:pt x="5979" y="11388"/>
                </a:cubicBezTo>
                <a:lnTo>
                  <a:pt x="2383" y="11388"/>
                </a:lnTo>
                <a:lnTo>
                  <a:pt x="2383" y="8861"/>
                </a:lnTo>
                <a:lnTo>
                  <a:pt x="5979" y="8861"/>
                </a:lnTo>
                <a:cubicBezTo>
                  <a:pt x="6641" y="8861"/>
                  <a:pt x="7193" y="8582"/>
                  <a:pt x="7193" y="8232"/>
                </a:cubicBezTo>
                <a:lnTo>
                  <a:pt x="7193" y="4436"/>
                </a:lnTo>
                <a:cubicBezTo>
                  <a:pt x="7193" y="2690"/>
                  <a:pt x="9884" y="1269"/>
                  <a:pt x="13172" y="1269"/>
                </a:cubicBezTo>
                <a:lnTo>
                  <a:pt x="19173" y="1269"/>
                </a:lnTo>
                <a:lnTo>
                  <a:pt x="19173" y="3796"/>
                </a:lnTo>
                <a:lnTo>
                  <a:pt x="13172" y="3796"/>
                </a:lnTo>
                <a:cubicBezTo>
                  <a:pt x="12510" y="3796"/>
                  <a:pt x="11980" y="4087"/>
                  <a:pt x="11980" y="4436"/>
                </a:cubicBezTo>
                <a:lnTo>
                  <a:pt x="11980" y="8232"/>
                </a:lnTo>
                <a:cubicBezTo>
                  <a:pt x="11980" y="8582"/>
                  <a:pt x="12510" y="8861"/>
                  <a:pt x="13172" y="8861"/>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55" name="Google Shape;6655;p46"/>
          <p:cNvSpPr/>
          <p:nvPr/>
        </p:nvSpPr>
        <p:spPr>
          <a:xfrm>
            <a:off x="7147148" y="7925237"/>
            <a:ext cx="1258950" cy="1258951"/>
          </a:xfrm>
          <a:custGeom>
            <a:rect b="b" l="l" r="r" t="t"/>
            <a:pathLst>
              <a:path extrusionOk="0" h="21600" w="21600">
                <a:moveTo>
                  <a:pt x="17662" y="7239"/>
                </a:moveTo>
                <a:cubicBezTo>
                  <a:pt x="17476" y="6994"/>
                  <a:pt x="17126" y="6924"/>
                  <a:pt x="16858" y="7076"/>
                </a:cubicBezTo>
                <a:cubicBezTo>
                  <a:pt x="15402" y="7857"/>
                  <a:pt x="13957" y="8568"/>
                  <a:pt x="12548" y="9314"/>
                </a:cubicBezTo>
                <a:lnTo>
                  <a:pt x="10101" y="7064"/>
                </a:lnTo>
                <a:cubicBezTo>
                  <a:pt x="9845" y="6831"/>
                  <a:pt x="9460" y="6843"/>
                  <a:pt x="9216" y="7099"/>
                </a:cubicBezTo>
                <a:cubicBezTo>
                  <a:pt x="7503" y="8894"/>
                  <a:pt x="5755" y="10794"/>
                  <a:pt x="4043" y="12601"/>
                </a:cubicBezTo>
                <a:cubicBezTo>
                  <a:pt x="3821" y="12834"/>
                  <a:pt x="3798" y="13172"/>
                  <a:pt x="3984" y="13417"/>
                </a:cubicBezTo>
                <a:cubicBezTo>
                  <a:pt x="4171" y="13662"/>
                  <a:pt x="4497" y="13743"/>
                  <a:pt x="4777" y="13615"/>
                </a:cubicBezTo>
                <a:cubicBezTo>
                  <a:pt x="4905" y="13545"/>
                  <a:pt x="7876" y="11995"/>
                  <a:pt x="9146" y="11272"/>
                </a:cubicBezTo>
                <a:cubicBezTo>
                  <a:pt x="9926" y="12053"/>
                  <a:pt x="10753" y="12776"/>
                  <a:pt x="11569" y="13510"/>
                </a:cubicBezTo>
                <a:cubicBezTo>
                  <a:pt x="11685" y="13627"/>
                  <a:pt x="11837" y="13673"/>
                  <a:pt x="11988" y="13673"/>
                </a:cubicBezTo>
                <a:cubicBezTo>
                  <a:pt x="12163" y="13673"/>
                  <a:pt x="12326" y="13615"/>
                  <a:pt x="12454" y="13487"/>
                </a:cubicBezTo>
                <a:lnTo>
                  <a:pt x="17616" y="8066"/>
                </a:lnTo>
                <a:cubicBezTo>
                  <a:pt x="17837" y="7833"/>
                  <a:pt x="17849" y="7495"/>
                  <a:pt x="17662" y="7239"/>
                </a:cubicBezTo>
                <a:close/>
                <a:moveTo>
                  <a:pt x="11965" y="12158"/>
                </a:moveTo>
                <a:cubicBezTo>
                  <a:pt x="11173" y="11459"/>
                  <a:pt x="10404" y="10771"/>
                  <a:pt x="9693" y="10025"/>
                </a:cubicBezTo>
                <a:cubicBezTo>
                  <a:pt x="9577" y="9885"/>
                  <a:pt x="9402" y="9815"/>
                  <a:pt x="9239" y="9815"/>
                </a:cubicBezTo>
                <a:cubicBezTo>
                  <a:pt x="9064" y="9815"/>
                  <a:pt x="8889" y="9897"/>
                  <a:pt x="8773" y="10025"/>
                </a:cubicBezTo>
                <a:cubicBezTo>
                  <a:pt x="8517" y="10176"/>
                  <a:pt x="8074" y="10421"/>
                  <a:pt x="7573" y="10701"/>
                </a:cubicBezTo>
                <a:cubicBezTo>
                  <a:pt x="8272" y="9943"/>
                  <a:pt x="8994" y="9174"/>
                  <a:pt x="9705" y="8416"/>
                </a:cubicBezTo>
                <a:lnTo>
                  <a:pt x="12023" y="10549"/>
                </a:lnTo>
                <a:cubicBezTo>
                  <a:pt x="12221" y="10736"/>
                  <a:pt x="12513" y="10771"/>
                  <a:pt x="12757" y="10643"/>
                </a:cubicBezTo>
                <a:cubicBezTo>
                  <a:pt x="13188" y="10398"/>
                  <a:pt x="13631" y="10176"/>
                  <a:pt x="14085" y="9943"/>
                </a:cubicBezTo>
                <a:lnTo>
                  <a:pt x="11965" y="12158"/>
                </a:lnTo>
                <a:close/>
                <a:moveTo>
                  <a:pt x="10800" y="0"/>
                </a:moveTo>
                <a:cubicBezTo>
                  <a:pt x="4089" y="0"/>
                  <a:pt x="0" y="5082"/>
                  <a:pt x="0" y="10141"/>
                </a:cubicBezTo>
                <a:cubicBezTo>
                  <a:pt x="0" y="13126"/>
                  <a:pt x="1584" y="15504"/>
                  <a:pt x="3868" y="17427"/>
                </a:cubicBezTo>
                <a:lnTo>
                  <a:pt x="3868" y="20971"/>
                </a:lnTo>
                <a:cubicBezTo>
                  <a:pt x="3868" y="21204"/>
                  <a:pt x="3996" y="21413"/>
                  <a:pt x="4194" y="21518"/>
                </a:cubicBezTo>
                <a:cubicBezTo>
                  <a:pt x="4287" y="21577"/>
                  <a:pt x="4392" y="21600"/>
                  <a:pt x="4509" y="21600"/>
                </a:cubicBezTo>
                <a:cubicBezTo>
                  <a:pt x="4614" y="21600"/>
                  <a:pt x="4730" y="21577"/>
                  <a:pt x="4823" y="21518"/>
                </a:cubicBezTo>
                <a:lnTo>
                  <a:pt x="8050" y="19630"/>
                </a:lnTo>
                <a:cubicBezTo>
                  <a:pt x="9006" y="19840"/>
                  <a:pt x="9938" y="19945"/>
                  <a:pt x="10835" y="19945"/>
                </a:cubicBezTo>
                <a:cubicBezTo>
                  <a:pt x="16544" y="19945"/>
                  <a:pt x="21600" y="15702"/>
                  <a:pt x="21600" y="9990"/>
                </a:cubicBezTo>
                <a:cubicBezTo>
                  <a:pt x="21600" y="4092"/>
                  <a:pt x="16229" y="0"/>
                  <a:pt x="10800" y="0"/>
                </a:cubicBezTo>
                <a:close/>
                <a:moveTo>
                  <a:pt x="10835" y="18674"/>
                </a:moveTo>
                <a:cubicBezTo>
                  <a:pt x="9961" y="18674"/>
                  <a:pt x="9029" y="18569"/>
                  <a:pt x="8097" y="18348"/>
                </a:cubicBezTo>
                <a:cubicBezTo>
                  <a:pt x="7934" y="18313"/>
                  <a:pt x="7771" y="18336"/>
                  <a:pt x="7631" y="18418"/>
                </a:cubicBezTo>
                <a:lnTo>
                  <a:pt x="5138" y="19875"/>
                </a:lnTo>
                <a:lnTo>
                  <a:pt x="5138" y="17135"/>
                </a:lnTo>
                <a:cubicBezTo>
                  <a:pt x="5138" y="16937"/>
                  <a:pt x="5056" y="16762"/>
                  <a:pt x="4905" y="16634"/>
                </a:cubicBezTo>
                <a:cubicBezTo>
                  <a:pt x="2447" y="14653"/>
                  <a:pt x="1258" y="12531"/>
                  <a:pt x="1258" y="10141"/>
                </a:cubicBezTo>
                <a:cubicBezTo>
                  <a:pt x="1258" y="5770"/>
                  <a:pt x="4835" y="1259"/>
                  <a:pt x="10800" y="1259"/>
                </a:cubicBezTo>
                <a:cubicBezTo>
                  <a:pt x="15402" y="1259"/>
                  <a:pt x="20330" y="4768"/>
                  <a:pt x="20330" y="9990"/>
                </a:cubicBezTo>
                <a:cubicBezTo>
                  <a:pt x="20330" y="14781"/>
                  <a:pt x="16078" y="18674"/>
                  <a:pt x="10835" y="18674"/>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56" name="Google Shape;6656;p46"/>
          <p:cNvSpPr/>
          <p:nvPr/>
        </p:nvSpPr>
        <p:spPr>
          <a:xfrm>
            <a:off x="5679885" y="7925237"/>
            <a:ext cx="883214" cy="1258951"/>
          </a:xfrm>
          <a:custGeom>
            <a:rect b="b" l="l" r="r" t="t"/>
            <a:pathLst>
              <a:path extrusionOk="0" h="21600" w="21566">
                <a:moveTo>
                  <a:pt x="21368" y="233"/>
                </a:moveTo>
                <a:cubicBezTo>
                  <a:pt x="21187" y="93"/>
                  <a:pt x="20938" y="0"/>
                  <a:pt x="20674" y="0"/>
                </a:cubicBezTo>
                <a:lnTo>
                  <a:pt x="893" y="0"/>
                </a:lnTo>
                <a:cubicBezTo>
                  <a:pt x="397" y="0"/>
                  <a:pt x="0" y="291"/>
                  <a:pt x="0" y="640"/>
                </a:cubicBezTo>
                <a:lnTo>
                  <a:pt x="0" y="20960"/>
                </a:lnTo>
                <a:cubicBezTo>
                  <a:pt x="0" y="21227"/>
                  <a:pt x="232" y="21472"/>
                  <a:pt x="595" y="21565"/>
                </a:cubicBezTo>
                <a:cubicBezTo>
                  <a:pt x="695" y="21588"/>
                  <a:pt x="794" y="21600"/>
                  <a:pt x="893" y="21600"/>
                </a:cubicBezTo>
                <a:cubicBezTo>
                  <a:pt x="1158" y="21600"/>
                  <a:pt x="1422" y="21518"/>
                  <a:pt x="1588" y="21367"/>
                </a:cubicBezTo>
                <a:lnTo>
                  <a:pt x="10304" y="13926"/>
                </a:lnTo>
                <a:lnTo>
                  <a:pt x="17068" y="13926"/>
                </a:lnTo>
                <a:cubicBezTo>
                  <a:pt x="17498" y="13926"/>
                  <a:pt x="17862" y="13705"/>
                  <a:pt x="17961" y="13414"/>
                </a:cubicBezTo>
                <a:cubicBezTo>
                  <a:pt x="18110" y="12878"/>
                  <a:pt x="21385" y="1327"/>
                  <a:pt x="21550" y="757"/>
                </a:cubicBezTo>
                <a:cubicBezTo>
                  <a:pt x="21600" y="571"/>
                  <a:pt x="21534" y="384"/>
                  <a:pt x="21368" y="233"/>
                </a:cubicBezTo>
                <a:close/>
                <a:moveTo>
                  <a:pt x="18127" y="6334"/>
                </a:moveTo>
                <a:lnTo>
                  <a:pt x="9890" y="6334"/>
                </a:lnTo>
                <a:cubicBezTo>
                  <a:pt x="9394" y="6334"/>
                  <a:pt x="8981" y="6614"/>
                  <a:pt x="8981" y="6963"/>
                </a:cubicBezTo>
                <a:cubicBezTo>
                  <a:pt x="8981" y="7313"/>
                  <a:pt x="9394" y="7592"/>
                  <a:pt x="9890" y="7592"/>
                </a:cubicBezTo>
                <a:lnTo>
                  <a:pt x="17779" y="7592"/>
                </a:lnTo>
                <a:lnTo>
                  <a:pt x="16341" y="12657"/>
                </a:lnTo>
                <a:lnTo>
                  <a:pt x="9890" y="12657"/>
                </a:lnTo>
                <a:cubicBezTo>
                  <a:pt x="9609" y="12657"/>
                  <a:pt x="9361" y="12739"/>
                  <a:pt x="9196" y="12890"/>
                </a:cubicBezTo>
                <a:lnTo>
                  <a:pt x="1803" y="19201"/>
                </a:lnTo>
                <a:lnTo>
                  <a:pt x="1803" y="1269"/>
                </a:lnTo>
                <a:lnTo>
                  <a:pt x="19566" y="1269"/>
                </a:lnTo>
                <a:lnTo>
                  <a:pt x="18127" y="6334"/>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57" name="Google Shape;6657;p46"/>
          <p:cNvSpPr/>
          <p:nvPr/>
        </p:nvSpPr>
        <p:spPr>
          <a:xfrm>
            <a:off x="3983173" y="7924700"/>
            <a:ext cx="1111015" cy="1257425"/>
          </a:xfrm>
          <a:custGeom>
            <a:rect b="b" l="l" r="r" t="t"/>
            <a:pathLst>
              <a:path extrusionOk="0" h="21420" w="21600">
                <a:moveTo>
                  <a:pt x="20572" y="9100"/>
                </a:moveTo>
                <a:cubicBezTo>
                  <a:pt x="20572" y="9100"/>
                  <a:pt x="20559" y="9100"/>
                  <a:pt x="20559" y="9100"/>
                </a:cubicBezTo>
                <a:lnTo>
                  <a:pt x="3255" y="276"/>
                </a:lnTo>
                <a:cubicBezTo>
                  <a:pt x="2583" y="-82"/>
                  <a:pt x="1779" y="-94"/>
                  <a:pt x="1094" y="253"/>
                </a:cubicBezTo>
                <a:cubicBezTo>
                  <a:pt x="409" y="587"/>
                  <a:pt x="0" y="1200"/>
                  <a:pt x="0" y="1893"/>
                </a:cubicBezTo>
                <a:lnTo>
                  <a:pt x="0" y="19531"/>
                </a:lnTo>
                <a:cubicBezTo>
                  <a:pt x="0" y="20224"/>
                  <a:pt x="409" y="20836"/>
                  <a:pt x="1094" y="21171"/>
                </a:cubicBezTo>
                <a:cubicBezTo>
                  <a:pt x="1766" y="21506"/>
                  <a:pt x="2570" y="21506"/>
                  <a:pt x="3255" y="21148"/>
                </a:cubicBezTo>
                <a:cubicBezTo>
                  <a:pt x="3255" y="21148"/>
                  <a:pt x="20572" y="12335"/>
                  <a:pt x="20572" y="12323"/>
                </a:cubicBezTo>
                <a:cubicBezTo>
                  <a:pt x="21218" y="11988"/>
                  <a:pt x="21600" y="11376"/>
                  <a:pt x="21600" y="10718"/>
                </a:cubicBezTo>
                <a:cubicBezTo>
                  <a:pt x="21600" y="10048"/>
                  <a:pt x="21218" y="9447"/>
                  <a:pt x="20572" y="9100"/>
                </a:cubicBezTo>
                <a:close/>
                <a:moveTo>
                  <a:pt x="14747" y="7587"/>
                </a:moveTo>
                <a:lnTo>
                  <a:pt x="12204" y="9828"/>
                </a:lnTo>
                <a:lnTo>
                  <a:pt x="2675" y="1431"/>
                </a:lnTo>
                <a:lnTo>
                  <a:pt x="14747" y="7587"/>
                </a:lnTo>
                <a:close/>
                <a:moveTo>
                  <a:pt x="1436" y="19300"/>
                </a:moveTo>
                <a:lnTo>
                  <a:pt x="1436" y="2124"/>
                </a:lnTo>
                <a:lnTo>
                  <a:pt x="11189" y="10718"/>
                </a:lnTo>
                <a:lnTo>
                  <a:pt x="1436" y="19300"/>
                </a:lnTo>
                <a:close/>
                <a:moveTo>
                  <a:pt x="2662" y="19993"/>
                </a:moveTo>
                <a:lnTo>
                  <a:pt x="12204" y="11607"/>
                </a:lnTo>
                <a:lnTo>
                  <a:pt x="14747" y="13848"/>
                </a:lnTo>
                <a:lnTo>
                  <a:pt x="2662" y="19993"/>
                </a:lnTo>
                <a:close/>
                <a:moveTo>
                  <a:pt x="19834" y="11249"/>
                </a:moveTo>
                <a:lnTo>
                  <a:pt x="16025" y="13189"/>
                </a:lnTo>
                <a:lnTo>
                  <a:pt x="13205" y="10718"/>
                </a:lnTo>
                <a:lnTo>
                  <a:pt x="16025" y="8234"/>
                </a:lnTo>
                <a:lnTo>
                  <a:pt x="19834" y="10186"/>
                </a:lnTo>
                <a:cubicBezTo>
                  <a:pt x="20137" y="10348"/>
                  <a:pt x="20177" y="10614"/>
                  <a:pt x="20177" y="10718"/>
                </a:cubicBezTo>
                <a:cubicBezTo>
                  <a:pt x="20177" y="10822"/>
                  <a:pt x="20137" y="11087"/>
                  <a:pt x="19834" y="11249"/>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58" name="Google Shape;6658;p46"/>
          <p:cNvSpPr/>
          <p:nvPr/>
        </p:nvSpPr>
        <p:spPr>
          <a:xfrm>
            <a:off x="19141877" y="6267772"/>
            <a:ext cx="1258950" cy="1180455"/>
          </a:xfrm>
          <a:custGeom>
            <a:rect b="b" l="l" r="r" t="t"/>
            <a:pathLst>
              <a:path extrusionOk="0" h="21600" w="21600">
                <a:moveTo>
                  <a:pt x="2853" y="0"/>
                </a:moveTo>
                <a:cubicBezTo>
                  <a:pt x="1281" y="0"/>
                  <a:pt x="0" y="1217"/>
                  <a:pt x="0" y="2708"/>
                </a:cubicBezTo>
                <a:cubicBezTo>
                  <a:pt x="0" y="4186"/>
                  <a:pt x="1281" y="5403"/>
                  <a:pt x="2853" y="5403"/>
                </a:cubicBezTo>
                <a:cubicBezTo>
                  <a:pt x="4425" y="5403"/>
                  <a:pt x="5694" y="4186"/>
                  <a:pt x="5694" y="2708"/>
                </a:cubicBezTo>
                <a:cubicBezTo>
                  <a:pt x="5694" y="1217"/>
                  <a:pt x="4425" y="0"/>
                  <a:pt x="2853" y="0"/>
                </a:cubicBezTo>
                <a:close/>
                <a:moveTo>
                  <a:pt x="2853" y="4049"/>
                </a:moveTo>
                <a:cubicBezTo>
                  <a:pt x="1980" y="4049"/>
                  <a:pt x="1269" y="3441"/>
                  <a:pt x="1269" y="2708"/>
                </a:cubicBezTo>
                <a:cubicBezTo>
                  <a:pt x="1269" y="1963"/>
                  <a:pt x="1980" y="1354"/>
                  <a:pt x="2853" y="1354"/>
                </a:cubicBezTo>
                <a:cubicBezTo>
                  <a:pt x="3726" y="1354"/>
                  <a:pt x="4436" y="1963"/>
                  <a:pt x="4436" y="2708"/>
                </a:cubicBezTo>
                <a:cubicBezTo>
                  <a:pt x="4436" y="3441"/>
                  <a:pt x="3726" y="4049"/>
                  <a:pt x="2853" y="4049"/>
                </a:cubicBezTo>
                <a:close/>
                <a:moveTo>
                  <a:pt x="5065" y="6745"/>
                </a:moveTo>
                <a:lnTo>
                  <a:pt x="640" y="6745"/>
                </a:lnTo>
                <a:cubicBezTo>
                  <a:pt x="291" y="6745"/>
                  <a:pt x="0" y="7055"/>
                  <a:pt x="0" y="7428"/>
                </a:cubicBezTo>
                <a:lnTo>
                  <a:pt x="0" y="20917"/>
                </a:lnTo>
                <a:cubicBezTo>
                  <a:pt x="0" y="21289"/>
                  <a:pt x="291" y="21600"/>
                  <a:pt x="640" y="21600"/>
                </a:cubicBezTo>
                <a:lnTo>
                  <a:pt x="5065" y="21600"/>
                </a:lnTo>
                <a:cubicBezTo>
                  <a:pt x="5415" y="21600"/>
                  <a:pt x="5694" y="21289"/>
                  <a:pt x="5694" y="20917"/>
                </a:cubicBezTo>
                <a:lnTo>
                  <a:pt x="5694" y="7428"/>
                </a:lnTo>
                <a:cubicBezTo>
                  <a:pt x="5694" y="7055"/>
                  <a:pt x="5415" y="6745"/>
                  <a:pt x="5065" y="6745"/>
                </a:cubicBezTo>
                <a:close/>
                <a:moveTo>
                  <a:pt x="4436" y="20246"/>
                </a:moveTo>
                <a:lnTo>
                  <a:pt x="1269" y="20246"/>
                </a:lnTo>
                <a:lnTo>
                  <a:pt x="1269" y="8098"/>
                </a:lnTo>
                <a:lnTo>
                  <a:pt x="4436" y="8098"/>
                </a:lnTo>
                <a:lnTo>
                  <a:pt x="4436" y="20246"/>
                </a:lnTo>
                <a:close/>
                <a:moveTo>
                  <a:pt x="21588" y="13700"/>
                </a:moveTo>
                <a:cubicBezTo>
                  <a:pt x="21588" y="11266"/>
                  <a:pt x="20948" y="9415"/>
                  <a:pt x="19702" y="8223"/>
                </a:cubicBezTo>
                <a:cubicBezTo>
                  <a:pt x="18107" y="6707"/>
                  <a:pt x="16057" y="6757"/>
                  <a:pt x="15242" y="6856"/>
                </a:cubicBezTo>
                <a:cubicBezTo>
                  <a:pt x="14113" y="6981"/>
                  <a:pt x="13321" y="7440"/>
                  <a:pt x="12739" y="7937"/>
                </a:cubicBezTo>
                <a:lnTo>
                  <a:pt x="12739" y="7428"/>
                </a:lnTo>
                <a:cubicBezTo>
                  <a:pt x="12739" y="7055"/>
                  <a:pt x="12459" y="6745"/>
                  <a:pt x="12110" y="6745"/>
                </a:cubicBezTo>
                <a:lnTo>
                  <a:pt x="7592" y="6745"/>
                </a:lnTo>
                <a:cubicBezTo>
                  <a:pt x="7243" y="6745"/>
                  <a:pt x="6963" y="7055"/>
                  <a:pt x="6963" y="7428"/>
                </a:cubicBezTo>
                <a:lnTo>
                  <a:pt x="6963" y="20917"/>
                </a:lnTo>
                <a:cubicBezTo>
                  <a:pt x="6963" y="21289"/>
                  <a:pt x="7243" y="21600"/>
                  <a:pt x="7592" y="21600"/>
                </a:cubicBezTo>
                <a:lnTo>
                  <a:pt x="12110" y="21600"/>
                </a:lnTo>
                <a:cubicBezTo>
                  <a:pt x="12459" y="21600"/>
                  <a:pt x="12739" y="21289"/>
                  <a:pt x="12739" y="20917"/>
                </a:cubicBezTo>
                <a:lnTo>
                  <a:pt x="12739" y="13203"/>
                </a:lnTo>
                <a:cubicBezTo>
                  <a:pt x="12739" y="12520"/>
                  <a:pt x="13577" y="11850"/>
                  <a:pt x="14462" y="11812"/>
                </a:cubicBezTo>
                <a:cubicBezTo>
                  <a:pt x="15079" y="11800"/>
                  <a:pt x="15813" y="12061"/>
                  <a:pt x="15906" y="13452"/>
                </a:cubicBezTo>
                <a:lnTo>
                  <a:pt x="15906" y="20917"/>
                </a:lnTo>
                <a:cubicBezTo>
                  <a:pt x="15906" y="21289"/>
                  <a:pt x="16185" y="21600"/>
                  <a:pt x="16535" y="21600"/>
                </a:cubicBezTo>
                <a:lnTo>
                  <a:pt x="20960" y="21600"/>
                </a:lnTo>
                <a:cubicBezTo>
                  <a:pt x="21134" y="21600"/>
                  <a:pt x="21297" y="21525"/>
                  <a:pt x="21414" y="21401"/>
                </a:cubicBezTo>
                <a:cubicBezTo>
                  <a:pt x="21530" y="21277"/>
                  <a:pt x="21600" y="21103"/>
                  <a:pt x="21600" y="20917"/>
                </a:cubicBezTo>
                <a:lnTo>
                  <a:pt x="21588" y="13700"/>
                </a:lnTo>
                <a:close/>
                <a:moveTo>
                  <a:pt x="17164" y="20246"/>
                </a:moveTo>
                <a:cubicBezTo>
                  <a:pt x="17164" y="20246"/>
                  <a:pt x="17164" y="13402"/>
                  <a:pt x="17164" y="13390"/>
                </a:cubicBezTo>
                <a:cubicBezTo>
                  <a:pt x="17094" y="12173"/>
                  <a:pt x="16628" y="11489"/>
                  <a:pt x="16255" y="11129"/>
                </a:cubicBezTo>
                <a:cubicBezTo>
                  <a:pt x="15766" y="10670"/>
                  <a:pt x="15137" y="10446"/>
                  <a:pt x="14427" y="10471"/>
                </a:cubicBezTo>
                <a:cubicBezTo>
                  <a:pt x="13007" y="10521"/>
                  <a:pt x="11481" y="11626"/>
                  <a:pt x="11481" y="13203"/>
                </a:cubicBezTo>
                <a:lnTo>
                  <a:pt x="11481" y="20246"/>
                </a:lnTo>
                <a:lnTo>
                  <a:pt x="8232" y="20246"/>
                </a:lnTo>
                <a:lnTo>
                  <a:pt x="8232" y="8098"/>
                </a:lnTo>
                <a:lnTo>
                  <a:pt x="11481" y="8098"/>
                </a:lnTo>
                <a:lnTo>
                  <a:pt x="11481" y="9651"/>
                </a:lnTo>
                <a:cubicBezTo>
                  <a:pt x="11481" y="9937"/>
                  <a:pt x="11644" y="10198"/>
                  <a:pt x="11900" y="10285"/>
                </a:cubicBezTo>
                <a:cubicBezTo>
                  <a:pt x="12145" y="10384"/>
                  <a:pt x="12436" y="10297"/>
                  <a:pt x="12599" y="10086"/>
                </a:cubicBezTo>
                <a:cubicBezTo>
                  <a:pt x="13298" y="9167"/>
                  <a:pt x="13903" y="8359"/>
                  <a:pt x="15382" y="8198"/>
                </a:cubicBezTo>
                <a:cubicBezTo>
                  <a:pt x="16022" y="8123"/>
                  <a:pt x="17641" y="8074"/>
                  <a:pt x="18852" y="9229"/>
                </a:cubicBezTo>
                <a:cubicBezTo>
                  <a:pt x="19830" y="10160"/>
                  <a:pt x="20319" y="11663"/>
                  <a:pt x="20331" y="13713"/>
                </a:cubicBezTo>
                <a:lnTo>
                  <a:pt x="20331" y="20246"/>
                </a:lnTo>
                <a:lnTo>
                  <a:pt x="17164" y="20246"/>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59" name="Google Shape;6659;p46"/>
          <p:cNvSpPr/>
          <p:nvPr/>
        </p:nvSpPr>
        <p:spPr>
          <a:xfrm>
            <a:off x="17408934" y="6228526"/>
            <a:ext cx="1258950" cy="1258950"/>
          </a:xfrm>
          <a:custGeom>
            <a:rect b="b" l="l" r="r" t="t"/>
            <a:pathLst>
              <a:path extrusionOk="0" h="21600" w="21600">
                <a:moveTo>
                  <a:pt x="16488" y="21600"/>
                </a:moveTo>
                <a:cubicBezTo>
                  <a:pt x="15429" y="21600"/>
                  <a:pt x="14381" y="21239"/>
                  <a:pt x="13507" y="20599"/>
                </a:cubicBezTo>
                <a:cubicBezTo>
                  <a:pt x="12622" y="20843"/>
                  <a:pt x="11714" y="20960"/>
                  <a:pt x="10806" y="20960"/>
                </a:cubicBezTo>
                <a:cubicBezTo>
                  <a:pt x="8104" y="20960"/>
                  <a:pt x="5554" y="19900"/>
                  <a:pt x="3621" y="17979"/>
                </a:cubicBezTo>
                <a:cubicBezTo>
                  <a:pt x="1700" y="16046"/>
                  <a:pt x="640" y="13496"/>
                  <a:pt x="640" y="10794"/>
                </a:cubicBezTo>
                <a:cubicBezTo>
                  <a:pt x="640" y="9886"/>
                  <a:pt x="757" y="8978"/>
                  <a:pt x="1001" y="8093"/>
                </a:cubicBezTo>
                <a:cubicBezTo>
                  <a:pt x="361" y="7219"/>
                  <a:pt x="0" y="6171"/>
                  <a:pt x="0" y="5100"/>
                </a:cubicBezTo>
                <a:cubicBezTo>
                  <a:pt x="0" y="3761"/>
                  <a:pt x="536" y="2480"/>
                  <a:pt x="1514" y="1502"/>
                </a:cubicBezTo>
                <a:cubicBezTo>
                  <a:pt x="2480" y="536"/>
                  <a:pt x="3761" y="0"/>
                  <a:pt x="5112" y="0"/>
                </a:cubicBezTo>
                <a:cubicBezTo>
                  <a:pt x="6171" y="0"/>
                  <a:pt x="7219" y="361"/>
                  <a:pt x="8093" y="1001"/>
                </a:cubicBezTo>
                <a:cubicBezTo>
                  <a:pt x="8978" y="757"/>
                  <a:pt x="9886" y="640"/>
                  <a:pt x="10806" y="640"/>
                </a:cubicBezTo>
                <a:cubicBezTo>
                  <a:pt x="13496" y="640"/>
                  <a:pt x="16046" y="1700"/>
                  <a:pt x="17979" y="3621"/>
                </a:cubicBezTo>
                <a:cubicBezTo>
                  <a:pt x="19900" y="5554"/>
                  <a:pt x="20960" y="8104"/>
                  <a:pt x="20960" y="10794"/>
                </a:cubicBezTo>
                <a:cubicBezTo>
                  <a:pt x="20960" y="11714"/>
                  <a:pt x="20843" y="12622"/>
                  <a:pt x="20599" y="13507"/>
                </a:cubicBezTo>
                <a:cubicBezTo>
                  <a:pt x="21239" y="14381"/>
                  <a:pt x="21600" y="15429"/>
                  <a:pt x="21600" y="16488"/>
                </a:cubicBezTo>
                <a:cubicBezTo>
                  <a:pt x="21600" y="17839"/>
                  <a:pt x="21064" y="19120"/>
                  <a:pt x="20086" y="20086"/>
                </a:cubicBezTo>
                <a:cubicBezTo>
                  <a:pt x="19120" y="21064"/>
                  <a:pt x="17839" y="21600"/>
                  <a:pt x="16488" y="21600"/>
                </a:cubicBezTo>
                <a:close/>
                <a:moveTo>
                  <a:pt x="13647" y="19260"/>
                </a:moveTo>
                <a:cubicBezTo>
                  <a:pt x="13787" y="19260"/>
                  <a:pt x="13938" y="19318"/>
                  <a:pt x="14055" y="19411"/>
                </a:cubicBezTo>
                <a:cubicBezTo>
                  <a:pt x="14753" y="20016"/>
                  <a:pt x="15603" y="20331"/>
                  <a:pt x="16488" y="20331"/>
                </a:cubicBezTo>
                <a:cubicBezTo>
                  <a:pt x="18573" y="20331"/>
                  <a:pt x="20331" y="18573"/>
                  <a:pt x="20331" y="16488"/>
                </a:cubicBezTo>
                <a:cubicBezTo>
                  <a:pt x="20331" y="15603"/>
                  <a:pt x="20016" y="14753"/>
                  <a:pt x="19411" y="14055"/>
                </a:cubicBezTo>
                <a:cubicBezTo>
                  <a:pt x="19271" y="13880"/>
                  <a:pt x="19225" y="13659"/>
                  <a:pt x="19294" y="13449"/>
                </a:cubicBezTo>
                <a:cubicBezTo>
                  <a:pt x="19562" y="12599"/>
                  <a:pt x="19702" y="11702"/>
                  <a:pt x="19702" y="10794"/>
                </a:cubicBezTo>
                <a:cubicBezTo>
                  <a:pt x="19702" y="5892"/>
                  <a:pt x="15708" y="1898"/>
                  <a:pt x="10806" y="1898"/>
                </a:cubicBezTo>
                <a:cubicBezTo>
                  <a:pt x="9898" y="1898"/>
                  <a:pt x="9001" y="2038"/>
                  <a:pt x="8151" y="2306"/>
                </a:cubicBezTo>
                <a:cubicBezTo>
                  <a:pt x="7941" y="2375"/>
                  <a:pt x="7708" y="2329"/>
                  <a:pt x="7545" y="2189"/>
                </a:cubicBezTo>
                <a:cubicBezTo>
                  <a:pt x="6847" y="1584"/>
                  <a:pt x="5997" y="1269"/>
                  <a:pt x="5112" y="1269"/>
                </a:cubicBezTo>
                <a:cubicBezTo>
                  <a:pt x="3027" y="1269"/>
                  <a:pt x="1269" y="3027"/>
                  <a:pt x="1269" y="5100"/>
                </a:cubicBezTo>
                <a:cubicBezTo>
                  <a:pt x="1269" y="5997"/>
                  <a:pt x="1584" y="6835"/>
                  <a:pt x="2189" y="7545"/>
                </a:cubicBezTo>
                <a:cubicBezTo>
                  <a:pt x="2329" y="7708"/>
                  <a:pt x="2375" y="7941"/>
                  <a:pt x="2306" y="8151"/>
                </a:cubicBezTo>
                <a:cubicBezTo>
                  <a:pt x="2038" y="9001"/>
                  <a:pt x="1898" y="9898"/>
                  <a:pt x="1898" y="10794"/>
                </a:cubicBezTo>
                <a:cubicBezTo>
                  <a:pt x="1898" y="15708"/>
                  <a:pt x="5892" y="19702"/>
                  <a:pt x="10806" y="19702"/>
                </a:cubicBezTo>
                <a:cubicBezTo>
                  <a:pt x="11702" y="19702"/>
                  <a:pt x="12599" y="19562"/>
                  <a:pt x="13449" y="19294"/>
                </a:cubicBezTo>
                <a:cubicBezTo>
                  <a:pt x="13519" y="19271"/>
                  <a:pt x="13577" y="19260"/>
                  <a:pt x="13647" y="19260"/>
                </a:cubicBezTo>
                <a:close/>
                <a:moveTo>
                  <a:pt x="10806" y="17757"/>
                </a:moveTo>
                <a:cubicBezTo>
                  <a:pt x="9420" y="17757"/>
                  <a:pt x="8093" y="17385"/>
                  <a:pt x="7068" y="16698"/>
                </a:cubicBezTo>
                <a:cubicBezTo>
                  <a:pt x="5380" y="15568"/>
                  <a:pt x="5403" y="14497"/>
                  <a:pt x="5729" y="13787"/>
                </a:cubicBezTo>
                <a:cubicBezTo>
                  <a:pt x="6032" y="13111"/>
                  <a:pt x="6684" y="12692"/>
                  <a:pt x="7417" y="12692"/>
                </a:cubicBezTo>
                <a:cubicBezTo>
                  <a:pt x="8174" y="12692"/>
                  <a:pt x="8628" y="13030"/>
                  <a:pt x="9036" y="13321"/>
                </a:cubicBezTo>
                <a:cubicBezTo>
                  <a:pt x="9478" y="13647"/>
                  <a:pt x="9898" y="13938"/>
                  <a:pt x="10876" y="13938"/>
                </a:cubicBezTo>
                <a:cubicBezTo>
                  <a:pt x="11423" y="13938"/>
                  <a:pt x="12704" y="13880"/>
                  <a:pt x="12704" y="13333"/>
                </a:cubicBezTo>
                <a:cubicBezTo>
                  <a:pt x="12704" y="12960"/>
                  <a:pt x="11900" y="12692"/>
                  <a:pt x="10806" y="12692"/>
                </a:cubicBezTo>
                <a:cubicBezTo>
                  <a:pt x="7557" y="12692"/>
                  <a:pt x="5112" y="10794"/>
                  <a:pt x="5112" y="8267"/>
                </a:cubicBezTo>
                <a:cubicBezTo>
                  <a:pt x="5112" y="7033"/>
                  <a:pt x="5694" y="5904"/>
                  <a:pt x="6754" y="5089"/>
                </a:cubicBezTo>
                <a:cubicBezTo>
                  <a:pt x="7802" y="4297"/>
                  <a:pt x="9199" y="3878"/>
                  <a:pt x="10806" y="3878"/>
                </a:cubicBezTo>
                <a:cubicBezTo>
                  <a:pt x="12215" y="3878"/>
                  <a:pt x="13542" y="4238"/>
                  <a:pt x="14532" y="4902"/>
                </a:cubicBezTo>
                <a:cubicBezTo>
                  <a:pt x="15731" y="5694"/>
                  <a:pt x="16220" y="6567"/>
                  <a:pt x="15987" y="7499"/>
                </a:cubicBezTo>
                <a:cubicBezTo>
                  <a:pt x="15766" y="8326"/>
                  <a:pt x="15033" y="8896"/>
                  <a:pt x="14183" y="8896"/>
                </a:cubicBezTo>
                <a:cubicBezTo>
                  <a:pt x="13426" y="8896"/>
                  <a:pt x="12972" y="8570"/>
                  <a:pt x="12564" y="8279"/>
                </a:cubicBezTo>
                <a:cubicBezTo>
                  <a:pt x="12122" y="7953"/>
                  <a:pt x="11702" y="7650"/>
                  <a:pt x="10724" y="7650"/>
                </a:cubicBezTo>
                <a:cubicBezTo>
                  <a:pt x="10177" y="7650"/>
                  <a:pt x="8908" y="7708"/>
                  <a:pt x="8908" y="8267"/>
                </a:cubicBezTo>
                <a:cubicBezTo>
                  <a:pt x="8908" y="8640"/>
                  <a:pt x="9700" y="8896"/>
                  <a:pt x="10806" y="8896"/>
                </a:cubicBezTo>
                <a:cubicBezTo>
                  <a:pt x="14043" y="8896"/>
                  <a:pt x="16488" y="10806"/>
                  <a:pt x="16488" y="13333"/>
                </a:cubicBezTo>
                <a:cubicBezTo>
                  <a:pt x="16488" y="14555"/>
                  <a:pt x="15894" y="15696"/>
                  <a:pt x="14811" y="16523"/>
                </a:cubicBezTo>
                <a:cubicBezTo>
                  <a:pt x="13763" y="17315"/>
                  <a:pt x="12331" y="17757"/>
                  <a:pt x="10806" y="17757"/>
                </a:cubicBezTo>
                <a:close/>
                <a:moveTo>
                  <a:pt x="7417" y="13961"/>
                </a:moveTo>
                <a:cubicBezTo>
                  <a:pt x="7068" y="13961"/>
                  <a:pt x="6917" y="14229"/>
                  <a:pt x="6882" y="14311"/>
                </a:cubicBezTo>
                <a:cubicBezTo>
                  <a:pt x="6812" y="14450"/>
                  <a:pt x="6626" y="14881"/>
                  <a:pt x="7767" y="15638"/>
                </a:cubicBezTo>
                <a:cubicBezTo>
                  <a:pt x="8582" y="16185"/>
                  <a:pt x="9665" y="16488"/>
                  <a:pt x="10806" y="16488"/>
                </a:cubicBezTo>
                <a:cubicBezTo>
                  <a:pt x="12063" y="16488"/>
                  <a:pt x="13216" y="16151"/>
                  <a:pt x="14043" y="15510"/>
                </a:cubicBezTo>
                <a:cubicBezTo>
                  <a:pt x="14811" y="14928"/>
                  <a:pt x="15231" y="14159"/>
                  <a:pt x="15231" y="13333"/>
                </a:cubicBezTo>
                <a:cubicBezTo>
                  <a:pt x="15231" y="11528"/>
                  <a:pt x="13321" y="10165"/>
                  <a:pt x="10806" y="10165"/>
                </a:cubicBezTo>
                <a:cubicBezTo>
                  <a:pt x="9944" y="10165"/>
                  <a:pt x="9245" y="10037"/>
                  <a:pt x="8710" y="9793"/>
                </a:cubicBezTo>
                <a:cubicBezTo>
                  <a:pt x="7778" y="9350"/>
                  <a:pt x="7639" y="8652"/>
                  <a:pt x="7639" y="8267"/>
                </a:cubicBezTo>
                <a:cubicBezTo>
                  <a:pt x="7639" y="7615"/>
                  <a:pt x="7988" y="7080"/>
                  <a:pt x="8617" y="6765"/>
                </a:cubicBezTo>
                <a:cubicBezTo>
                  <a:pt x="9117" y="6509"/>
                  <a:pt x="9804" y="6393"/>
                  <a:pt x="10724" y="6393"/>
                </a:cubicBezTo>
                <a:cubicBezTo>
                  <a:pt x="12122" y="6393"/>
                  <a:pt x="12809" y="6882"/>
                  <a:pt x="13309" y="7254"/>
                </a:cubicBezTo>
                <a:cubicBezTo>
                  <a:pt x="13659" y="7511"/>
                  <a:pt x="13845" y="7639"/>
                  <a:pt x="14183" y="7639"/>
                </a:cubicBezTo>
                <a:cubicBezTo>
                  <a:pt x="14497" y="7639"/>
                  <a:pt x="14695" y="7406"/>
                  <a:pt x="14753" y="7184"/>
                </a:cubicBezTo>
                <a:cubicBezTo>
                  <a:pt x="14788" y="7080"/>
                  <a:pt x="14788" y="6975"/>
                  <a:pt x="14718" y="6824"/>
                </a:cubicBezTo>
                <a:cubicBezTo>
                  <a:pt x="14637" y="6649"/>
                  <a:pt x="14416" y="6346"/>
                  <a:pt x="13833" y="5950"/>
                </a:cubicBezTo>
                <a:cubicBezTo>
                  <a:pt x="13053" y="5438"/>
                  <a:pt x="11947" y="5135"/>
                  <a:pt x="10806" y="5135"/>
                </a:cubicBezTo>
                <a:cubicBezTo>
                  <a:pt x="8232" y="5135"/>
                  <a:pt x="6369" y="6451"/>
                  <a:pt x="6369" y="8267"/>
                </a:cubicBezTo>
                <a:cubicBezTo>
                  <a:pt x="6369" y="10072"/>
                  <a:pt x="8279" y="11435"/>
                  <a:pt x="10806" y="11435"/>
                </a:cubicBezTo>
                <a:cubicBezTo>
                  <a:pt x="11656" y="11435"/>
                  <a:pt x="12366" y="11563"/>
                  <a:pt x="12890" y="11807"/>
                </a:cubicBezTo>
                <a:cubicBezTo>
                  <a:pt x="13822" y="12250"/>
                  <a:pt x="13961" y="12948"/>
                  <a:pt x="13961" y="13333"/>
                </a:cubicBezTo>
                <a:cubicBezTo>
                  <a:pt x="13961" y="13985"/>
                  <a:pt x="13612" y="14520"/>
                  <a:pt x="12983" y="14835"/>
                </a:cubicBezTo>
                <a:cubicBezTo>
                  <a:pt x="12483" y="15091"/>
                  <a:pt x="11796" y="15207"/>
                  <a:pt x="10876" y="15207"/>
                </a:cubicBezTo>
                <a:cubicBezTo>
                  <a:pt x="9490" y="15207"/>
                  <a:pt x="8803" y="14707"/>
                  <a:pt x="8291" y="14346"/>
                </a:cubicBezTo>
                <a:cubicBezTo>
                  <a:pt x="7941" y="14089"/>
                  <a:pt x="7755" y="13961"/>
                  <a:pt x="7417" y="13961"/>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60" name="Google Shape;6660;p46"/>
          <p:cNvSpPr/>
          <p:nvPr/>
        </p:nvSpPr>
        <p:spPr>
          <a:xfrm>
            <a:off x="15675995" y="6228526"/>
            <a:ext cx="1255930" cy="1258950"/>
          </a:xfrm>
          <a:custGeom>
            <a:rect b="b" l="l" r="r" t="t"/>
            <a:pathLst>
              <a:path extrusionOk="0" h="21600" w="21600">
                <a:moveTo>
                  <a:pt x="3214" y="2538"/>
                </a:moveTo>
                <a:cubicBezTo>
                  <a:pt x="2166" y="2538"/>
                  <a:pt x="1316" y="3388"/>
                  <a:pt x="1316" y="4436"/>
                </a:cubicBezTo>
                <a:cubicBezTo>
                  <a:pt x="1316" y="5473"/>
                  <a:pt x="2166" y="6334"/>
                  <a:pt x="3214" y="6334"/>
                </a:cubicBezTo>
                <a:cubicBezTo>
                  <a:pt x="4250" y="6334"/>
                  <a:pt x="5112" y="5473"/>
                  <a:pt x="5112" y="4436"/>
                </a:cubicBezTo>
                <a:cubicBezTo>
                  <a:pt x="5112" y="3388"/>
                  <a:pt x="4250" y="2538"/>
                  <a:pt x="3214" y="2538"/>
                </a:cubicBezTo>
                <a:close/>
                <a:moveTo>
                  <a:pt x="3214" y="5065"/>
                </a:moveTo>
                <a:cubicBezTo>
                  <a:pt x="2864" y="5065"/>
                  <a:pt x="2573" y="4774"/>
                  <a:pt x="2573" y="4436"/>
                </a:cubicBezTo>
                <a:cubicBezTo>
                  <a:pt x="2573" y="4087"/>
                  <a:pt x="2864" y="3796"/>
                  <a:pt x="3214" y="3796"/>
                </a:cubicBezTo>
                <a:cubicBezTo>
                  <a:pt x="3563" y="3796"/>
                  <a:pt x="3843" y="4087"/>
                  <a:pt x="3843" y="4436"/>
                </a:cubicBezTo>
                <a:cubicBezTo>
                  <a:pt x="3843" y="4774"/>
                  <a:pt x="3563" y="5065"/>
                  <a:pt x="3214" y="5065"/>
                </a:cubicBezTo>
                <a:close/>
                <a:moveTo>
                  <a:pt x="8943" y="1269"/>
                </a:moveTo>
                <a:cubicBezTo>
                  <a:pt x="7545" y="1269"/>
                  <a:pt x="6416" y="2399"/>
                  <a:pt x="6416" y="3796"/>
                </a:cubicBezTo>
                <a:cubicBezTo>
                  <a:pt x="6416" y="5193"/>
                  <a:pt x="7545" y="6334"/>
                  <a:pt x="8943" y="6334"/>
                </a:cubicBezTo>
                <a:cubicBezTo>
                  <a:pt x="10340" y="6334"/>
                  <a:pt x="11470" y="5193"/>
                  <a:pt x="11470" y="3796"/>
                </a:cubicBezTo>
                <a:cubicBezTo>
                  <a:pt x="11470" y="2399"/>
                  <a:pt x="10340" y="1269"/>
                  <a:pt x="8943" y="1269"/>
                </a:cubicBezTo>
                <a:close/>
                <a:moveTo>
                  <a:pt x="8943" y="5065"/>
                </a:moveTo>
                <a:cubicBezTo>
                  <a:pt x="8244" y="5065"/>
                  <a:pt x="7674" y="4495"/>
                  <a:pt x="7674" y="3796"/>
                </a:cubicBezTo>
                <a:cubicBezTo>
                  <a:pt x="7674" y="3097"/>
                  <a:pt x="8244" y="2538"/>
                  <a:pt x="8943" y="2538"/>
                </a:cubicBezTo>
                <a:cubicBezTo>
                  <a:pt x="9641" y="2538"/>
                  <a:pt x="10212" y="3097"/>
                  <a:pt x="10212" y="3796"/>
                </a:cubicBezTo>
                <a:cubicBezTo>
                  <a:pt x="10212" y="4495"/>
                  <a:pt x="9641" y="5065"/>
                  <a:pt x="8943" y="5065"/>
                </a:cubicBezTo>
                <a:close/>
                <a:moveTo>
                  <a:pt x="16535" y="0"/>
                </a:moveTo>
                <a:cubicBezTo>
                  <a:pt x="14439" y="0"/>
                  <a:pt x="12739" y="1700"/>
                  <a:pt x="12739" y="3796"/>
                </a:cubicBezTo>
                <a:cubicBezTo>
                  <a:pt x="12739" y="5892"/>
                  <a:pt x="14439" y="7592"/>
                  <a:pt x="16535" y="7592"/>
                </a:cubicBezTo>
                <a:cubicBezTo>
                  <a:pt x="18631" y="7592"/>
                  <a:pt x="20331" y="5892"/>
                  <a:pt x="20331" y="3796"/>
                </a:cubicBezTo>
                <a:cubicBezTo>
                  <a:pt x="20331" y="1700"/>
                  <a:pt x="18631" y="0"/>
                  <a:pt x="16535" y="0"/>
                </a:cubicBezTo>
                <a:close/>
                <a:moveTo>
                  <a:pt x="16535" y="6334"/>
                </a:moveTo>
                <a:cubicBezTo>
                  <a:pt x="15137" y="6334"/>
                  <a:pt x="14008" y="5193"/>
                  <a:pt x="14008" y="3796"/>
                </a:cubicBezTo>
                <a:cubicBezTo>
                  <a:pt x="14008" y="2399"/>
                  <a:pt x="15137" y="1269"/>
                  <a:pt x="16535" y="1269"/>
                </a:cubicBezTo>
                <a:cubicBezTo>
                  <a:pt x="17932" y="1269"/>
                  <a:pt x="19062" y="2399"/>
                  <a:pt x="19062" y="3796"/>
                </a:cubicBezTo>
                <a:cubicBezTo>
                  <a:pt x="19062" y="5193"/>
                  <a:pt x="17932" y="6334"/>
                  <a:pt x="16535" y="6334"/>
                </a:cubicBezTo>
                <a:close/>
                <a:moveTo>
                  <a:pt x="16535" y="7592"/>
                </a:moveTo>
                <a:cubicBezTo>
                  <a:pt x="14986" y="7592"/>
                  <a:pt x="13600" y="8291"/>
                  <a:pt x="12669" y="9397"/>
                </a:cubicBezTo>
                <a:cubicBezTo>
                  <a:pt x="12331" y="7650"/>
                  <a:pt x="10783" y="6334"/>
                  <a:pt x="8943" y="6334"/>
                </a:cubicBezTo>
                <a:cubicBezTo>
                  <a:pt x="7720" y="6334"/>
                  <a:pt x="6626" y="6917"/>
                  <a:pt x="5927" y="7825"/>
                </a:cubicBezTo>
                <a:cubicBezTo>
                  <a:pt x="5799" y="7615"/>
                  <a:pt x="5636" y="7429"/>
                  <a:pt x="5461" y="7254"/>
                </a:cubicBezTo>
                <a:cubicBezTo>
                  <a:pt x="4856" y="6660"/>
                  <a:pt x="4052" y="6334"/>
                  <a:pt x="3214" y="6334"/>
                </a:cubicBezTo>
                <a:cubicBezTo>
                  <a:pt x="2364" y="6334"/>
                  <a:pt x="1560" y="6660"/>
                  <a:pt x="955" y="7254"/>
                </a:cubicBezTo>
                <a:cubicBezTo>
                  <a:pt x="338" y="7848"/>
                  <a:pt x="0" y="8652"/>
                  <a:pt x="0" y="9490"/>
                </a:cubicBezTo>
                <a:lnTo>
                  <a:pt x="0" y="14555"/>
                </a:lnTo>
                <a:cubicBezTo>
                  <a:pt x="0" y="14905"/>
                  <a:pt x="291" y="15184"/>
                  <a:pt x="640" y="15184"/>
                </a:cubicBezTo>
                <a:lnTo>
                  <a:pt x="5147" y="15184"/>
                </a:lnTo>
                <a:lnTo>
                  <a:pt x="5147" y="17082"/>
                </a:lnTo>
                <a:cubicBezTo>
                  <a:pt x="5147" y="17431"/>
                  <a:pt x="5438" y="17711"/>
                  <a:pt x="5776" y="17711"/>
                </a:cubicBezTo>
                <a:lnTo>
                  <a:pt x="11470" y="17711"/>
                </a:lnTo>
                <a:lnTo>
                  <a:pt x="11470" y="20960"/>
                </a:lnTo>
                <a:cubicBezTo>
                  <a:pt x="11470" y="21309"/>
                  <a:pt x="11761" y="21600"/>
                  <a:pt x="12110" y="21600"/>
                </a:cubicBezTo>
                <a:lnTo>
                  <a:pt x="20960" y="21600"/>
                </a:lnTo>
                <a:cubicBezTo>
                  <a:pt x="21309" y="21600"/>
                  <a:pt x="21600" y="21309"/>
                  <a:pt x="21600" y="20960"/>
                </a:cubicBezTo>
                <a:lnTo>
                  <a:pt x="21600" y="12657"/>
                </a:lnTo>
                <a:cubicBezTo>
                  <a:pt x="21600" y="9863"/>
                  <a:pt x="19329" y="7592"/>
                  <a:pt x="16535" y="7592"/>
                </a:cubicBezTo>
                <a:close/>
                <a:moveTo>
                  <a:pt x="5147" y="13915"/>
                </a:moveTo>
                <a:lnTo>
                  <a:pt x="1269" y="13915"/>
                </a:lnTo>
                <a:lnTo>
                  <a:pt x="1269" y="9490"/>
                </a:lnTo>
                <a:cubicBezTo>
                  <a:pt x="1269" y="8465"/>
                  <a:pt x="2154" y="7592"/>
                  <a:pt x="3214" y="7592"/>
                </a:cubicBezTo>
                <a:cubicBezTo>
                  <a:pt x="4262" y="7592"/>
                  <a:pt x="5147" y="8465"/>
                  <a:pt x="5147" y="9490"/>
                </a:cubicBezTo>
                <a:lnTo>
                  <a:pt x="5147" y="13915"/>
                </a:lnTo>
                <a:close/>
                <a:moveTo>
                  <a:pt x="11470" y="16453"/>
                </a:moveTo>
                <a:lnTo>
                  <a:pt x="6416" y="16453"/>
                </a:lnTo>
                <a:lnTo>
                  <a:pt x="6416" y="10119"/>
                </a:lnTo>
                <a:cubicBezTo>
                  <a:pt x="6416" y="8733"/>
                  <a:pt x="7545" y="7592"/>
                  <a:pt x="8943" y="7592"/>
                </a:cubicBezTo>
                <a:cubicBezTo>
                  <a:pt x="10340" y="7592"/>
                  <a:pt x="11470" y="8733"/>
                  <a:pt x="11470" y="10119"/>
                </a:cubicBezTo>
                <a:lnTo>
                  <a:pt x="11470" y="16453"/>
                </a:lnTo>
                <a:close/>
                <a:moveTo>
                  <a:pt x="20331" y="20331"/>
                </a:moveTo>
                <a:lnTo>
                  <a:pt x="12739" y="20331"/>
                </a:lnTo>
                <a:lnTo>
                  <a:pt x="12739" y="12657"/>
                </a:lnTo>
                <a:cubicBezTo>
                  <a:pt x="12739" y="10561"/>
                  <a:pt x="14439" y="8861"/>
                  <a:pt x="16535" y="8861"/>
                </a:cubicBezTo>
                <a:cubicBezTo>
                  <a:pt x="18631" y="8861"/>
                  <a:pt x="20331" y="10561"/>
                  <a:pt x="20331" y="12657"/>
                </a:cubicBezTo>
                <a:lnTo>
                  <a:pt x="20331" y="20331"/>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61" name="Google Shape;6661;p46"/>
          <p:cNvSpPr/>
          <p:nvPr/>
        </p:nvSpPr>
        <p:spPr>
          <a:xfrm>
            <a:off x="13940034" y="6228526"/>
            <a:ext cx="1258950" cy="1258950"/>
          </a:xfrm>
          <a:custGeom>
            <a:rect b="b" l="l" r="r" t="t"/>
            <a:pathLst>
              <a:path extrusionOk="0" h="21600" w="21600">
                <a:moveTo>
                  <a:pt x="20960" y="7639"/>
                </a:moveTo>
                <a:lnTo>
                  <a:pt x="13915" y="7639"/>
                </a:lnTo>
                <a:lnTo>
                  <a:pt x="13915" y="640"/>
                </a:lnTo>
                <a:cubicBezTo>
                  <a:pt x="13915" y="291"/>
                  <a:pt x="13635" y="0"/>
                  <a:pt x="13286" y="0"/>
                </a:cubicBezTo>
                <a:lnTo>
                  <a:pt x="8221" y="0"/>
                </a:lnTo>
                <a:cubicBezTo>
                  <a:pt x="7871" y="0"/>
                  <a:pt x="7592" y="291"/>
                  <a:pt x="7592" y="640"/>
                </a:cubicBezTo>
                <a:lnTo>
                  <a:pt x="7592" y="7639"/>
                </a:lnTo>
                <a:lnTo>
                  <a:pt x="640" y="7639"/>
                </a:lnTo>
                <a:cubicBezTo>
                  <a:pt x="291" y="7639"/>
                  <a:pt x="0" y="7918"/>
                  <a:pt x="0" y="8267"/>
                </a:cubicBezTo>
                <a:lnTo>
                  <a:pt x="0" y="13333"/>
                </a:lnTo>
                <a:cubicBezTo>
                  <a:pt x="0" y="13682"/>
                  <a:pt x="291" y="13961"/>
                  <a:pt x="640" y="13961"/>
                </a:cubicBezTo>
                <a:lnTo>
                  <a:pt x="7592" y="13961"/>
                </a:lnTo>
                <a:lnTo>
                  <a:pt x="7592" y="20960"/>
                </a:lnTo>
                <a:cubicBezTo>
                  <a:pt x="7592" y="21309"/>
                  <a:pt x="7871" y="21600"/>
                  <a:pt x="8221" y="21600"/>
                </a:cubicBezTo>
                <a:lnTo>
                  <a:pt x="13286" y="21600"/>
                </a:lnTo>
                <a:cubicBezTo>
                  <a:pt x="13635" y="21600"/>
                  <a:pt x="13915" y="21309"/>
                  <a:pt x="13915" y="20960"/>
                </a:cubicBezTo>
                <a:lnTo>
                  <a:pt x="13915" y="13961"/>
                </a:lnTo>
                <a:lnTo>
                  <a:pt x="20960" y="13961"/>
                </a:lnTo>
                <a:cubicBezTo>
                  <a:pt x="21309" y="13961"/>
                  <a:pt x="21600" y="13682"/>
                  <a:pt x="21600" y="13333"/>
                </a:cubicBezTo>
                <a:lnTo>
                  <a:pt x="21600" y="8267"/>
                </a:lnTo>
                <a:cubicBezTo>
                  <a:pt x="21600" y="7918"/>
                  <a:pt x="21309" y="7639"/>
                  <a:pt x="20960" y="7639"/>
                </a:cubicBezTo>
                <a:close/>
                <a:moveTo>
                  <a:pt x="20331" y="12692"/>
                </a:moveTo>
                <a:lnTo>
                  <a:pt x="13286" y="12692"/>
                </a:lnTo>
                <a:cubicBezTo>
                  <a:pt x="12937" y="12692"/>
                  <a:pt x="12657" y="12983"/>
                  <a:pt x="12657" y="13333"/>
                </a:cubicBezTo>
                <a:lnTo>
                  <a:pt x="12657" y="20331"/>
                </a:lnTo>
                <a:lnTo>
                  <a:pt x="8861" y="20331"/>
                </a:lnTo>
                <a:lnTo>
                  <a:pt x="8861" y="13333"/>
                </a:lnTo>
                <a:cubicBezTo>
                  <a:pt x="8861" y="12983"/>
                  <a:pt x="8570" y="12692"/>
                  <a:pt x="8221" y="12692"/>
                </a:cubicBezTo>
                <a:lnTo>
                  <a:pt x="1269" y="12692"/>
                </a:lnTo>
                <a:lnTo>
                  <a:pt x="1269" y="8896"/>
                </a:lnTo>
                <a:lnTo>
                  <a:pt x="8221" y="8896"/>
                </a:lnTo>
                <a:cubicBezTo>
                  <a:pt x="8570" y="8896"/>
                  <a:pt x="8861" y="8617"/>
                  <a:pt x="8861" y="8267"/>
                </a:cubicBezTo>
                <a:lnTo>
                  <a:pt x="8861" y="1269"/>
                </a:lnTo>
                <a:lnTo>
                  <a:pt x="12657" y="1269"/>
                </a:lnTo>
                <a:lnTo>
                  <a:pt x="12657" y="8267"/>
                </a:lnTo>
                <a:cubicBezTo>
                  <a:pt x="12657" y="8617"/>
                  <a:pt x="12937" y="8896"/>
                  <a:pt x="13286" y="8896"/>
                </a:cubicBezTo>
                <a:lnTo>
                  <a:pt x="20331" y="8896"/>
                </a:lnTo>
                <a:lnTo>
                  <a:pt x="20331" y="12692"/>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62" name="Google Shape;6662;p46"/>
          <p:cNvSpPr/>
          <p:nvPr/>
        </p:nvSpPr>
        <p:spPr>
          <a:xfrm>
            <a:off x="12206707" y="6228526"/>
            <a:ext cx="1256319" cy="1258950"/>
          </a:xfrm>
          <a:custGeom>
            <a:rect b="b" l="l" r="r" t="t"/>
            <a:pathLst>
              <a:path extrusionOk="0" h="21600" w="21555">
                <a:moveTo>
                  <a:pt x="17372" y="13391"/>
                </a:moveTo>
                <a:lnTo>
                  <a:pt x="15362" y="11376"/>
                </a:lnTo>
                <a:cubicBezTo>
                  <a:pt x="15106" y="11132"/>
                  <a:pt x="14781" y="10992"/>
                  <a:pt x="14421" y="10992"/>
                </a:cubicBezTo>
                <a:cubicBezTo>
                  <a:pt x="14061" y="10992"/>
                  <a:pt x="13724" y="11132"/>
                  <a:pt x="13468" y="11376"/>
                </a:cubicBezTo>
                <a:lnTo>
                  <a:pt x="12968" y="11877"/>
                </a:lnTo>
                <a:cubicBezTo>
                  <a:pt x="12817" y="12028"/>
                  <a:pt x="12620" y="12110"/>
                  <a:pt x="12411" y="12110"/>
                </a:cubicBezTo>
                <a:cubicBezTo>
                  <a:pt x="12202" y="12110"/>
                  <a:pt x="12004" y="12028"/>
                  <a:pt x="11853" y="11877"/>
                </a:cubicBezTo>
                <a:lnTo>
                  <a:pt x="9855" y="9874"/>
                </a:lnTo>
                <a:cubicBezTo>
                  <a:pt x="9541" y="9560"/>
                  <a:pt x="9541" y="9071"/>
                  <a:pt x="9855" y="8756"/>
                </a:cubicBezTo>
                <a:lnTo>
                  <a:pt x="10354" y="8256"/>
                </a:lnTo>
                <a:cubicBezTo>
                  <a:pt x="10610" y="8000"/>
                  <a:pt x="10749" y="7662"/>
                  <a:pt x="10749" y="7301"/>
                </a:cubicBezTo>
                <a:cubicBezTo>
                  <a:pt x="10749" y="6952"/>
                  <a:pt x="10610" y="6614"/>
                  <a:pt x="10354" y="6358"/>
                </a:cubicBezTo>
                <a:lnTo>
                  <a:pt x="8344" y="4343"/>
                </a:lnTo>
                <a:cubicBezTo>
                  <a:pt x="7821" y="3819"/>
                  <a:pt x="6973" y="3819"/>
                  <a:pt x="6450" y="4343"/>
                </a:cubicBezTo>
                <a:lnTo>
                  <a:pt x="5950" y="4844"/>
                </a:lnTo>
                <a:cubicBezTo>
                  <a:pt x="5230" y="5566"/>
                  <a:pt x="4998" y="7091"/>
                  <a:pt x="5323" y="8815"/>
                </a:cubicBezTo>
                <a:cubicBezTo>
                  <a:pt x="5683" y="10678"/>
                  <a:pt x="6624" y="12448"/>
                  <a:pt x="7961" y="13787"/>
                </a:cubicBezTo>
                <a:cubicBezTo>
                  <a:pt x="9297" y="15126"/>
                  <a:pt x="11051" y="16057"/>
                  <a:pt x="12910" y="16418"/>
                </a:cubicBezTo>
                <a:cubicBezTo>
                  <a:pt x="14165" y="16663"/>
                  <a:pt x="15978" y="16686"/>
                  <a:pt x="16872" y="15790"/>
                </a:cubicBezTo>
                <a:lnTo>
                  <a:pt x="17372" y="15289"/>
                </a:lnTo>
                <a:cubicBezTo>
                  <a:pt x="17628" y="15033"/>
                  <a:pt x="17767" y="14695"/>
                  <a:pt x="17767" y="14334"/>
                </a:cubicBezTo>
                <a:cubicBezTo>
                  <a:pt x="17767" y="13985"/>
                  <a:pt x="17628" y="13647"/>
                  <a:pt x="17372" y="13391"/>
                </a:cubicBezTo>
                <a:close/>
                <a:moveTo>
                  <a:pt x="16477" y="14392"/>
                </a:moveTo>
                <a:lnTo>
                  <a:pt x="15978" y="14893"/>
                </a:lnTo>
                <a:cubicBezTo>
                  <a:pt x="15629" y="15242"/>
                  <a:pt x="14549" y="15440"/>
                  <a:pt x="13154" y="15172"/>
                </a:cubicBezTo>
                <a:cubicBezTo>
                  <a:pt x="12213" y="14998"/>
                  <a:pt x="10412" y="14450"/>
                  <a:pt x="8844" y="12890"/>
                </a:cubicBezTo>
                <a:cubicBezTo>
                  <a:pt x="7287" y="11318"/>
                  <a:pt x="6752" y="9513"/>
                  <a:pt x="6566" y="8570"/>
                </a:cubicBezTo>
                <a:cubicBezTo>
                  <a:pt x="6485" y="8116"/>
                  <a:pt x="6438" y="7708"/>
                  <a:pt x="6438" y="7336"/>
                </a:cubicBezTo>
                <a:cubicBezTo>
                  <a:pt x="6438" y="6556"/>
                  <a:pt x="6613" y="5973"/>
                  <a:pt x="6845" y="5741"/>
                </a:cubicBezTo>
                <a:lnTo>
                  <a:pt x="7345" y="5240"/>
                </a:lnTo>
                <a:cubicBezTo>
                  <a:pt x="7356" y="5228"/>
                  <a:pt x="7380" y="5217"/>
                  <a:pt x="7403" y="5217"/>
                </a:cubicBezTo>
                <a:cubicBezTo>
                  <a:pt x="7414" y="5217"/>
                  <a:pt x="7438" y="5228"/>
                  <a:pt x="7449" y="5240"/>
                </a:cubicBezTo>
                <a:lnTo>
                  <a:pt x="9459" y="7254"/>
                </a:lnTo>
                <a:cubicBezTo>
                  <a:pt x="9471" y="7266"/>
                  <a:pt x="9483" y="7289"/>
                  <a:pt x="9483" y="7301"/>
                </a:cubicBezTo>
                <a:cubicBezTo>
                  <a:pt x="9483" y="7324"/>
                  <a:pt x="9471" y="7347"/>
                  <a:pt x="9459" y="7359"/>
                </a:cubicBezTo>
                <a:lnTo>
                  <a:pt x="8960" y="7860"/>
                </a:lnTo>
                <a:cubicBezTo>
                  <a:pt x="8158" y="8663"/>
                  <a:pt x="8158" y="9967"/>
                  <a:pt x="8960" y="10771"/>
                </a:cubicBezTo>
                <a:lnTo>
                  <a:pt x="10958" y="12774"/>
                </a:lnTo>
                <a:cubicBezTo>
                  <a:pt x="11353" y="13170"/>
                  <a:pt x="11865" y="13379"/>
                  <a:pt x="12411" y="13379"/>
                </a:cubicBezTo>
                <a:cubicBezTo>
                  <a:pt x="12957" y="13379"/>
                  <a:pt x="13480" y="13170"/>
                  <a:pt x="13863" y="12774"/>
                </a:cubicBezTo>
                <a:lnTo>
                  <a:pt x="14363" y="12273"/>
                </a:lnTo>
                <a:cubicBezTo>
                  <a:pt x="14398" y="12250"/>
                  <a:pt x="14444" y="12250"/>
                  <a:pt x="14467" y="12273"/>
                </a:cubicBezTo>
                <a:lnTo>
                  <a:pt x="16477" y="14287"/>
                </a:lnTo>
                <a:cubicBezTo>
                  <a:pt x="16489" y="14299"/>
                  <a:pt x="16501" y="14322"/>
                  <a:pt x="16501" y="14334"/>
                </a:cubicBezTo>
                <a:cubicBezTo>
                  <a:pt x="16501" y="14357"/>
                  <a:pt x="16489" y="14381"/>
                  <a:pt x="16477" y="14392"/>
                </a:cubicBezTo>
                <a:close/>
                <a:moveTo>
                  <a:pt x="10772" y="0"/>
                </a:moveTo>
                <a:cubicBezTo>
                  <a:pt x="4847" y="0"/>
                  <a:pt x="1" y="4856"/>
                  <a:pt x="1" y="10794"/>
                </a:cubicBezTo>
                <a:cubicBezTo>
                  <a:pt x="1" y="12681"/>
                  <a:pt x="559" y="14579"/>
                  <a:pt x="1605" y="16314"/>
                </a:cubicBezTo>
                <a:lnTo>
                  <a:pt x="36" y="20750"/>
                </a:lnTo>
                <a:cubicBezTo>
                  <a:pt x="-45" y="20983"/>
                  <a:pt x="13" y="21239"/>
                  <a:pt x="187" y="21402"/>
                </a:cubicBezTo>
                <a:cubicBezTo>
                  <a:pt x="304" y="21530"/>
                  <a:pt x="466" y="21600"/>
                  <a:pt x="641" y="21600"/>
                </a:cubicBezTo>
                <a:cubicBezTo>
                  <a:pt x="699" y="21600"/>
                  <a:pt x="768" y="21588"/>
                  <a:pt x="838" y="21565"/>
                </a:cubicBezTo>
                <a:lnTo>
                  <a:pt x="5311" y="20028"/>
                </a:lnTo>
                <a:cubicBezTo>
                  <a:pt x="7019" y="21064"/>
                  <a:pt x="8867" y="21600"/>
                  <a:pt x="10772" y="21600"/>
                </a:cubicBezTo>
                <a:cubicBezTo>
                  <a:pt x="13642" y="21600"/>
                  <a:pt x="16350" y="20471"/>
                  <a:pt x="18383" y="18421"/>
                </a:cubicBezTo>
                <a:cubicBezTo>
                  <a:pt x="20428" y="16383"/>
                  <a:pt x="21555" y="13670"/>
                  <a:pt x="21555" y="10794"/>
                </a:cubicBezTo>
                <a:cubicBezTo>
                  <a:pt x="21555" y="4856"/>
                  <a:pt x="16710" y="0"/>
                  <a:pt x="10772" y="0"/>
                </a:cubicBezTo>
                <a:close/>
                <a:moveTo>
                  <a:pt x="10772" y="20331"/>
                </a:moveTo>
                <a:cubicBezTo>
                  <a:pt x="9006" y="20331"/>
                  <a:pt x="7310" y="19818"/>
                  <a:pt x="5730" y="18794"/>
                </a:cubicBezTo>
                <a:cubicBezTo>
                  <a:pt x="5625" y="18736"/>
                  <a:pt x="5509" y="18701"/>
                  <a:pt x="5381" y="18701"/>
                </a:cubicBezTo>
                <a:cubicBezTo>
                  <a:pt x="5311" y="18701"/>
                  <a:pt x="5242" y="18712"/>
                  <a:pt x="5184" y="18736"/>
                </a:cubicBezTo>
                <a:lnTo>
                  <a:pt x="1663" y="19935"/>
                </a:lnTo>
                <a:lnTo>
                  <a:pt x="2895" y="16453"/>
                </a:lnTo>
                <a:cubicBezTo>
                  <a:pt x="2964" y="16267"/>
                  <a:pt x="2941" y="16069"/>
                  <a:pt x="2837" y="15906"/>
                </a:cubicBezTo>
                <a:cubicBezTo>
                  <a:pt x="1814" y="14299"/>
                  <a:pt x="1268" y="12529"/>
                  <a:pt x="1268" y="10794"/>
                </a:cubicBezTo>
                <a:cubicBezTo>
                  <a:pt x="1268" y="5543"/>
                  <a:pt x="5532" y="1269"/>
                  <a:pt x="10772" y="1269"/>
                </a:cubicBezTo>
                <a:cubicBezTo>
                  <a:pt x="16024" y="1269"/>
                  <a:pt x="20289" y="5543"/>
                  <a:pt x="20289" y="10794"/>
                </a:cubicBezTo>
                <a:cubicBezTo>
                  <a:pt x="20289" y="16057"/>
                  <a:pt x="16024" y="20331"/>
                  <a:pt x="10772" y="20331"/>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63" name="Google Shape;6663;p46"/>
          <p:cNvSpPr/>
          <p:nvPr/>
        </p:nvSpPr>
        <p:spPr>
          <a:xfrm>
            <a:off x="10472222" y="6267772"/>
            <a:ext cx="1257799" cy="1180455"/>
          </a:xfrm>
          <a:custGeom>
            <a:rect b="b" l="l" r="r" t="t"/>
            <a:pathLst>
              <a:path extrusionOk="0" h="21600" w="21477">
                <a:moveTo>
                  <a:pt x="21333" y="15613"/>
                </a:moveTo>
                <a:cubicBezTo>
                  <a:pt x="21171" y="15265"/>
                  <a:pt x="20870" y="15017"/>
                  <a:pt x="20499" y="14918"/>
                </a:cubicBezTo>
                <a:cubicBezTo>
                  <a:pt x="20499" y="14918"/>
                  <a:pt x="19665" y="14545"/>
                  <a:pt x="19654" y="14545"/>
                </a:cubicBezTo>
                <a:cubicBezTo>
                  <a:pt x="18519" y="14073"/>
                  <a:pt x="17650" y="13104"/>
                  <a:pt x="17256" y="11887"/>
                </a:cubicBezTo>
                <a:cubicBezTo>
                  <a:pt x="17812" y="11738"/>
                  <a:pt x="18357" y="11564"/>
                  <a:pt x="18889" y="11378"/>
                </a:cubicBezTo>
                <a:cubicBezTo>
                  <a:pt x="19874" y="11017"/>
                  <a:pt x="20418" y="9875"/>
                  <a:pt x="20082" y="8806"/>
                </a:cubicBezTo>
                <a:cubicBezTo>
                  <a:pt x="19746" y="7751"/>
                  <a:pt x="18681" y="7179"/>
                  <a:pt x="17696" y="7527"/>
                </a:cubicBezTo>
                <a:cubicBezTo>
                  <a:pt x="17488" y="7602"/>
                  <a:pt x="17279" y="7676"/>
                  <a:pt x="17059" y="7738"/>
                </a:cubicBezTo>
                <a:cubicBezTo>
                  <a:pt x="17083" y="7577"/>
                  <a:pt x="17094" y="7465"/>
                  <a:pt x="17094" y="7453"/>
                </a:cubicBezTo>
                <a:cubicBezTo>
                  <a:pt x="17256" y="5552"/>
                  <a:pt x="16654" y="3639"/>
                  <a:pt x="15450" y="2223"/>
                </a:cubicBezTo>
                <a:cubicBezTo>
                  <a:pt x="14245" y="807"/>
                  <a:pt x="12531" y="0"/>
                  <a:pt x="10736" y="0"/>
                </a:cubicBezTo>
                <a:cubicBezTo>
                  <a:pt x="8952" y="0"/>
                  <a:pt x="7238" y="807"/>
                  <a:pt x="6034" y="2223"/>
                </a:cubicBezTo>
                <a:cubicBezTo>
                  <a:pt x="4818" y="3639"/>
                  <a:pt x="4227" y="5552"/>
                  <a:pt x="4389" y="7453"/>
                </a:cubicBezTo>
                <a:lnTo>
                  <a:pt x="4412" y="7738"/>
                </a:lnTo>
                <a:cubicBezTo>
                  <a:pt x="4204" y="7676"/>
                  <a:pt x="3984" y="7602"/>
                  <a:pt x="3787" y="7527"/>
                </a:cubicBezTo>
                <a:cubicBezTo>
                  <a:pt x="2791" y="7167"/>
                  <a:pt x="1725" y="7751"/>
                  <a:pt x="1389" y="8806"/>
                </a:cubicBezTo>
                <a:cubicBezTo>
                  <a:pt x="1065" y="9875"/>
                  <a:pt x="1598" y="11017"/>
                  <a:pt x="2582" y="11378"/>
                </a:cubicBezTo>
                <a:cubicBezTo>
                  <a:pt x="3127" y="11564"/>
                  <a:pt x="3671" y="11738"/>
                  <a:pt x="4227" y="11887"/>
                </a:cubicBezTo>
                <a:cubicBezTo>
                  <a:pt x="3833" y="13104"/>
                  <a:pt x="2964" y="14073"/>
                  <a:pt x="1841" y="14545"/>
                </a:cubicBezTo>
                <a:cubicBezTo>
                  <a:pt x="1841" y="14545"/>
                  <a:pt x="1829" y="14545"/>
                  <a:pt x="1829" y="14545"/>
                </a:cubicBezTo>
                <a:lnTo>
                  <a:pt x="1019" y="14905"/>
                </a:lnTo>
                <a:cubicBezTo>
                  <a:pt x="602" y="15004"/>
                  <a:pt x="266" y="15290"/>
                  <a:pt x="104" y="15700"/>
                </a:cubicBezTo>
                <a:cubicBezTo>
                  <a:pt x="-70" y="16135"/>
                  <a:pt x="-24" y="16656"/>
                  <a:pt x="231" y="17079"/>
                </a:cubicBezTo>
                <a:cubicBezTo>
                  <a:pt x="416" y="17364"/>
                  <a:pt x="683" y="17613"/>
                  <a:pt x="1042" y="17824"/>
                </a:cubicBezTo>
                <a:cubicBezTo>
                  <a:pt x="1598" y="18135"/>
                  <a:pt x="2270" y="18308"/>
                  <a:pt x="2791" y="18408"/>
                </a:cubicBezTo>
                <a:cubicBezTo>
                  <a:pt x="2849" y="18681"/>
                  <a:pt x="2930" y="19016"/>
                  <a:pt x="3115" y="19315"/>
                </a:cubicBezTo>
                <a:cubicBezTo>
                  <a:pt x="3416" y="19787"/>
                  <a:pt x="3891" y="19985"/>
                  <a:pt x="4447" y="19898"/>
                </a:cubicBezTo>
                <a:cubicBezTo>
                  <a:pt x="6323" y="19588"/>
                  <a:pt x="6520" y="19737"/>
                  <a:pt x="7203" y="20271"/>
                </a:cubicBezTo>
                <a:cubicBezTo>
                  <a:pt x="7586" y="20557"/>
                  <a:pt x="8223" y="21016"/>
                  <a:pt x="8512" y="21153"/>
                </a:cubicBezTo>
                <a:cubicBezTo>
                  <a:pt x="9195" y="21451"/>
                  <a:pt x="9971" y="21600"/>
                  <a:pt x="10736" y="21600"/>
                </a:cubicBezTo>
                <a:cubicBezTo>
                  <a:pt x="11558" y="21600"/>
                  <a:pt x="12392" y="21426"/>
                  <a:pt x="13098" y="21091"/>
                </a:cubicBezTo>
                <a:cubicBezTo>
                  <a:pt x="13226" y="21029"/>
                  <a:pt x="13550" y="20780"/>
                  <a:pt x="13654" y="20706"/>
                </a:cubicBezTo>
                <a:cubicBezTo>
                  <a:pt x="14430" y="20134"/>
                  <a:pt x="15403" y="19439"/>
                  <a:pt x="16770" y="19824"/>
                </a:cubicBezTo>
                <a:cubicBezTo>
                  <a:pt x="17268" y="19960"/>
                  <a:pt x="17696" y="19911"/>
                  <a:pt x="18032" y="19687"/>
                </a:cubicBezTo>
                <a:cubicBezTo>
                  <a:pt x="18507" y="19352"/>
                  <a:pt x="18623" y="18780"/>
                  <a:pt x="18692" y="18408"/>
                </a:cubicBezTo>
                <a:cubicBezTo>
                  <a:pt x="19677" y="18197"/>
                  <a:pt x="20951" y="17886"/>
                  <a:pt x="21368" y="16818"/>
                </a:cubicBezTo>
                <a:cubicBezTo>
                  <a:pt x="21530" y="16408"/>
                  <a:pt x="21507" y="15973"/>
                  <a:pt x="21333" y="15613"/>
                </a:cubicBezTo>
                <a:close/>
                <a:moveTo>
                  <a:pt x="20221" y="16234"/>
                </a:moveTo>
                <a:cubicBezTo>
                  <a:pt x="20221" y="16247"/>
                  <a:pt x="20221" y="16259"/>
                  <a:pt x="20210" y="16296"/>
                </a:cubicBezTo>
                <a:cubicBezTo>
                  <a:pt x="20036" y="16743"/>
                  <a:pt x="18936" y="16979"/>
                  <a:pt x="18345" y="17104"/>
                </a:cubicBezTo>
                <a:cubicBezTo>
                  <a:pt x="18264" y="17128"/>
                  <a:pt x="18194" y="17141"/>
                  <a:pt x="18113" y="17153"/>
                </a:cubicBezTo>
                <a:cubicBezTo>
                  <a:pt x="17604" y="17265"/>
                  <a:pt x="17511" y="17824"/>
                  <a:pt x="17465" y="18110"/>
                </a:cubicBezTo>
                <a:cubicBezTo>
                  <a:pt x="17442" y="18234"/>
                  <a:pt x="17407" y="18470"/>
                  <a:pt x="17349" y="18544"/>
                </a:cubicBezTo>
                <a:cubicBezTo>
                  <a:pt x="17326" y="18544"/>
                  <a:pt x="17256" y="18557"/>
                  <a:pt x="17094" y="18507"/>
                </a:cubicBezTo>
                <a:cubicBezTo>
                  <a:pt x="15160" y="17973"/>
                  <a:pt x="13782" y="18979"/>
                  <a:pt x="12948" y="19588"/>
                </a:cubicBezTo>
                <a:cubicBezTo>
                  <a:pt x="12797" y="19700"/>
                  <a:pt x="12670" y="19799"/>
                  <a:pt x="12554" y="19861"/>
                </a:cubicBezTo>
                <a:cubicBezTo>
                  <a:pt x="11489" y="20370"/>
                  <a:pt x="10110" y="20383"/>
                  <a:pt x="9022" y="19911"/>
                </a:cubicBezTo>
                <a:cubicBezTo>
                  <a:pt x="8535" y="19637"/>
                  <a:pt x="8223" y="19389"/>
                  <a:pt x="7933" y="19165"/>
                </a:cubicBezTo>
                <a:cubicBezTo>
                  <a:pt x="7528" y="18855"/>
                  <a:pt x="7169" y="18569"/>
                  <a:pt x="6590" y="18458"/>
                </a:cubicBezTo>
                <a:cubicBezTo>
                  <a:pt x="6057" y="18346"/>
                  <a:pt x="5385" y="18371"/>
                  <a:pt x="4250" y="18557"/>
                </a:cubicBezTo>
                <a:cubicBezTo>
                  <a:pt x="4204" y="18569"/>
                  <a:pt x="4169" y="18569"/>
                  <a:pt x="4157" y="18569"/>
                </a:cubicBezTo>
                <a:cubicBezTo>
                  <a:pt x="4099" y="18495"/>
                  <a:pt x="4042" y="18197"/>
                  <a:pt x="4018" y="18072"/>
                </a:cubicBezTo>
                <a:cubicBezTo>
                  <a:pt x="3949" y="17762"/>
                  <a:pt x="3845" y="17253"/>
                  <a:pt x="3358" y="17153"/>
                </a:cubicBezTo>
                <a:lnTo>
                  <a:pt x="3312" y="17141"/>
                </a:lnTo>
                <a:cubicBezTo>
                  <a:pt x="3069" y="17091"/>
                  <a:pt x="2768" y="17029"/>
                  <a:pt x="2466" y="16955"/>
                </a:cubicBezTo>
                <a:cubicBezTo>
                  <a:pt x="2177" y="16868"/>
                  <a:pt x="1876" y="16768"/>
                  <a:pt x="1633" y="16632"/>
                </a:cubicBezTo>
                <a:cubicBezTo>
                  <a:pt x="1424" y="16507"/>
                  <a:pt x="1331" y="16408"/>
                  <a:pt x="1285" y="16334"/>
                </a:cubicBezTo>
                <a:cubicBezTo>
                  <a:pt x="1250" y="16284"/>
                  <a:pt x="1262" y="16247"/>
                  <a:pt x="1262" y="16234"/>
                </a:cubicBezTo>
                <a:cubicBezTo>
                  <a:pt x="1262" y="16234"/>
                  <a:pt x="2293" y="15799"/>
                  <a:pt x="2304" y="15799"/>
                </a:cubicBezTo>
                <a:cubicBezTo>
                  <a:pt x="3984" y="15091"/>
                  <a:pt x="5211" y="13539"/>
                  <a:pt x="5593" y="11651"/>
                </a:cubicBezTo>
                <a:lnTo>
                  <a:pt x="5617" y="11539"/>
                </a:lnTo>
                <a:cubicBezTo>
                  <a:pt x="5686" y="11179"/>
                  <a:pt x="5478" y="10831"/>
                  <a:pt x="5142" y="10744"/>
                </a:cubicBezTo>
                <a:cubicBezTo>
                  <a:pt x="4412" y="10558"/>
                  <a:pt x="3694" y="10347"/>
                  <a:pt x="2988" y="10086"/>
                </a:cubicBezTo>
                <a:cubicBezTo>
                  <a:pt x="2652" y="9974"/>
                  <a:pt x="2478" y="9589"/>
                  <a:pt x="2582" y="9241"/>
                </a:cubicBezTo>
                <a:cubicBezTo>
                  <a:pt x="2698" y="8881"/>
                  <a:pt x="3045" y="8695"/>
                  <a:pt x="3381" y="8806"/>
                </a:cubicBezTo>
                <a:cubicBezTo>
                  <a:pt x="3903" y="8993"/>
                  <a:pt x="4435" y="9167"/>
                  <a:pt x="4968" y="9303"/>
                </a:cubicBezTo>
                <a:cubicBezTo>
                  <a:pt x="5165" y="9365"/>
                  <a:pt x="5373" y="9303"/>
                  <a:pt x="5524" y="9167"/>
                </a:cubicBezTo>
                <a:cubicBezTo>
                  <a:pt x="5686" y="9030"/>
                  <a:pt x="5767" y="8806"/>
                  <a:pt x="5744" y="8595"/>
                </a:cubicBezTo>
                <a:lnTo>
                  <a:pt x="5640" y="7341"/>
                </a:lnTo>
                <a:cubicBezTo>
                  <a:pt x="5512" y="5801"/>
                  <a:pt x="5987" y="4273"/>
                  <a:pt x="6960" y="3142"/>
                </a:cubicBezTo>
                <a:cubicBezTo>
                  <a:pt x="7921" y="2000"/>
                  <a:pt x="9300" y="1354"/>
                  <a:pt x="10736" y="1354"/>
                </a:cubicBezTo>
                <a:cubicBezTo>
                  <a:pt x="12172" y="1354"/>
                  <a:pt x="13550" y="2000"/>
                  <a:pt x="14511" y="3142"/>
                </a:cubicBezTo>
                <a:cubicBezTo>
                  <a:pt x="15484" y="4273"/>
                  <a:pt x="15971" y="5801"/>
                  <a:pt x="15832" y="7341"/>
                </a:cubicBezTo>
                <a:cubicBezTo>
                  <a:pt x="15832" y="7378"/>
                  <a:pt x="15762" y="8260"/>
                  <a:pt x="15728" y="8595"/>
                </a:cubicBezTo>
                <a:cubicBezTo>
                  <a:pt x="15716" y="8819"/>
                  <a:pt x="15797" y="9030"/>
                  <a:pt x="15948" y="9167"/>
                </a:cubicBezTo>
                <a:cubicBezTo>
                  <a:pt x="16110" y="9303"/>
                  <a:pt x="16318" y="9365"/>
                  <a:pt x="16515" y="9303"/>
                </a:cubicBezTo>
                <a:cubicBezTo>
                  <a:pt x="17048" y="9167"/>
                  <a:pt x="17569" y="8993"/>
                  <a:pt x="18090" y="8806"/>
                </a:cubicBezTo>
                <a:cubicBezTo>
                  <a:pt x="18426" y="8695"/>
                  <a:pt x="18774" y="8881"/>
                  <a:pt x="18889" y="9241"/>
                </a:cubicBezTo>
                <a:cubicBezTo>
                  <a:pt x="18994" y="9589"/>
                  <a:pt x="18820" y="9974"/>
                  <a:pt x="18496" y="10086"/>
                </a:cubicBezTo>
                <a:cubicBezTo>
                  <a:pt x="17789" y="10347"/>
                  <a:pt x="17071" y="10558"/>
                  <a:pt x="16341" y="10744"/>
                </a:cubicBezTo>
                <a:cubicBezTo>
                  <a:pt x="16017" y="10819"/>
                  <a:pt x="15809" y="11166"/>
                  <a:pt x="15867" y="11527"/>
                </a:cubicBezTo>
                <a:cubicBezTo>
                  <a:pt x="16226" y="13477"/>
                  <a:pt x="17465" y="15079"/>
                  <a:pt x="19202" y="15799"/>
                </a:cubicBezTo>
                <a:cubicBezTo>
                  <a:pt x="20546" y="16371"/>
                  <a:pt x="20140" y="16197"/>
                  <a:pt x="20221" y="16234"/>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64" name="Google Shape;6664;p46"/>
          <p:cNvSpPr/>
          <p:nvPr/>
        </p:nvSpPr>
        <p:spPr>
          <a:xfrm>
            <a:off x="8738194" y="6228526"/>
            <a:ext cx="1255930" cy="1258950"/>
          </a:xfrm>
          <a:custGeom>
            <a:rect b="b" l="l" r="r" t="t"/>
            <a:pathLst>
              <a:path extrusionOk="0" h="21600" w="21600">
                <a:moveTo>
                  <a:pt x="10800" y="0"/>
                </a:moveTo>
                <a:cubicBezTo>
                  <a:pt x="4858" y="0"/>
                  <a:pt x="0" y="4856"/>
                  <a:pt x="0" y="10794"/>
                </a:cubicBezTo>
                <a:cubicBezTo>
                  <a:pt x="0" y="16744"/>
                  <a:pt x="4858" y="21600"/>
                  <a:pt x="10800" y="21600"/>
                </a:cubicBezTo>
                <a:cubicBezTo>
                  <a:pt x="16753" y="21600"/>
                  <a:pt x="21600" y="16744"/>
                  <a:pt x="21600" y="10794"/>
                </a:cubicBezTo>
                <a:cubicBezTo>
                  <a:pt x="21600" y="4856"/>
                  <a:pt x="16753" y="0"/>
                  <a:pt x="10800" y="0"/>
                </a:cubicBezTo>
                <a:close/>
                <a:moveTo>
                  <a:pt x="18128" y="4704"/>
                </a:moveTo>
                <a:cubicBezTo>
                  <a:pt x="19480" y="6323"/>
                  <a:pt x="20295" y="8395"/>
                  <a:pt x="20342" y="10643"/>
                </a:cubicBezTo>
                <a:cubicBezTo>
                  <a:pt x="18641" y="10247"/>
                  <a:pt x="16765" y="10224"/>
                  <a:pt x="14854" y="10573"/>
                </a:cubicBezTo>
                <a:cubicBezTo>
                  <a:pt x="14365" y="10666"/>
                  <a:pt x="13864" y="10783"/>
                  <a:pt x="13363" y="10922"/>
                </a:cubicBezTo>
                <a:cubicBezTo>
                  <a:pt x="13200" y="10468"/>
                  <a:pt x="13025" y="10026"/>
                  <a:pt x="12839" y="9583"/>
                </a:cubicBezTo>
                <a:cubicBezTo>
                  <a:pt x="12652" y="9141"/>
                  <a:pt x="12454" y="8698"/>
                  <a:pt x="12245" y="8267"/>
                </a:cubicBezTo>
                <a:cubicBezTo>
                  <a:pt x="14517" y="7394"/>
                  <a:pt x="16986" y="6102"/>
                  <a:pt x="18128" y="4704"/>
                </a:cubicBezTo>
                <a:close/>
                <a:moveTo>
                  <a:pt x="10800" y="1269"/>
                </a:moveTo>
                <a:cubicBezTo>
                  <a:pt x="13282" y="1269"/>
                  <a:pt x="15542" y="2224"/>
                  <a:pt x="17243" y="3784"/>
                </a:cubicBezTo>
                <a:cubicBezTo>
                  <a:pt x="16579" y="4681"/>
                  <a:pt x="14691" y="5997"/>
                  <a:pt x="11662" y="7126"/>
                </a:cubicBezTo>
                <a:cubicBezTo>
                  <a:pt x="10614" y="5158"/>
                  <a:pt x="9344" y="3354"/>
                  <a:pt x="7876" y="1723"/>
                </a:cubicBezTo>
                <a:cubicBezTo>
                  <a:pt x="8796" y="1432"/>
                  <a:pt x="9786" y="1269"/>
                  <a:pt x="10800" y="1269"/>
                </a:cubicBezTo>
                <a:close/>
                <a:moveTo>
                  <a:pt x="6617" y="2236"/>
                </a:moveTo>
                <a:cubicBezTo>
                  <a:pt x="8120" y="3831"/>
                  <a:pt x="9402" y="5624"/>
                  <a:pt x="10462" y="7545"/>
                </a:cubicBezTo>
                <a:cubicBezTo>
                  <a:pt x="7305" y="8570"/>
                  <a:pt x="4124" y="8989"/>
                  <a:pt x="1491" y="8722"/>
                </a:cubicBezTo>
                <a:cubicBezTo>
                  <a:pt x="2132" y="5869"/>
                  <a:pt x="4054" y="3493"/>
                  <a:pt x="6617" y="2236"/>
                </a:cubicBezTo>
                <a:close/>
                <a:moveTo>
                  <a:pt x="1270" y="10794"/>
                </a:moveTo>
                <a:cubicBezTo>
                  <a:pt x="1270" y="10515"/>
                  <a:pt x="1282" y="10247"/>
                  <a:pt x="1305" y="9967"/>
                </a:cubicBezTo>
                <a:cubicBezTo>
                  <a:pt x="1887" y="10026"/>
                  <a:pt x="2482" y="10061"/>
                  <a:pt x="3111" y="10061"/>
                </a:cubicBezTo>
                <a:cubicBezTo>
                  <a:pt x="5569" y="10061"/>
                  <a:pt x="8342" y="9583"/>
                  <a:pt x="11056" y="8687"/>
                </a:cubicBezTo>
                <a:cubicBezTo>
                  <a:pt x="11464" y="9537"/>
                  <a:pt x="11837" y="10410"/>
                  <a:pt x="12163" y="11307"/>
                </a:cubicBezTo>
                <a:cubicBezTo>
                  <a:pt x="11103" y="11679"/>
                  <a:pt x="10078" y="12168"/>
                  <a:pt x="9111" y="12739"/>
                </a:cubicBezTo>
                <a:cubicBezTo>
                  <a:pt x="6734" y="14148"/>
                  <a:pt x="4998" y="15964"/>
                  <a:pt x="4287" y="17746"/>
                </a:cubicBezTo>
                <a:cubicBezTo>
                  <a:pt x="2423" y="16011"/>
                  <a:pt x="1270" y="13531"/>
                  <a:pt x="1270" y="10794"/>
                </a:cubicBezTo>
                <a:close/>
                <a:moveTo>
                  <a:pt x="10800" y="20331"/>
                </a:moveTo>
                <a:cubicBezTo>
                  <a:pt x="8761" y="20331"/>
                  <a:pt x="6874" y="19690"/>
                  <a:pt x="5324" y="18596"/>
                </a:cubicBezTo>
                <a:cubicBezTo>
                  <a:pt x="5802" y="16966"/>
                  <a:pt x="7433" y="15207"/>
                  <a:pt x="9763" y="13833"/>
                </a:cubicBezTo>
                <a:cubicBezTo>
                  <a:pt x="10579" y="13344"/>
                  <a:pt x="11534" y="12878"/>
                  <a:pt x="12583" y="12506"/>
                </a:cubicBezTo>
                <a:cubicBezTo>
                  <a:pt x="13317" y="14835"/>
                  <a:pt x="13771" y="17280"/>
                  <a:pt x="13922" y="19807"/>
                </a:cubicBezTo>
                <a:cubicBezTo>
                  <a:pt x="12944" y="20144"/>
                  <a:pt x="11895" y="20331"/>
                  <a:pt x="10800" y="20331"/>
                </a:cubicBezTo>
                <a:close/>
                <a:moveTo>
                  <a:pt x="15146" y="19283"/>
                </a:moveTo>
                <a:cubicBezTo>
                  <a:pt x="14971" y="16826"/>
                  <a:pt x="14517" y="14427"/>
                  <a:pt x="13783" y="12122"/>
                </a:cubicBezTo>
                <a:cubicBezTo>
                  <a:pt x="15833" y="11563"/>
                  <a:pt x="18105" y="11376"/>
                  <a:pt x="20272" y="11935"/>
                </a:cubicBezTo>
                <a:cubicBezTo>
                  <a:pt x="19887" y="15137"/>
                  <a:pt x="17907" y="17862"/>
                  <a:pt x="15146" y="19283"/>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65" name="Google Shape;6665;p46"/>
          <p:cNvSpPr/>
          <p:nvPr/>
        </p:nvSpPr>
        <p:spPr>
          <a:xfrm>
            <a:off x="7005254" y="6560622"/>
            <a:ext cx="1255930" cy="594756"/>
          </a:xfrm>
          <a:custGeom>
            <a:rect b="b" l="l" r="r" t="t"/>
            <a:pathLst>
              <a:path extrusionOk="0" h="21600" w="21600">
                <a:moveTo>
                  <a:pt x="20109" y="3177"/>
                </a:moveTo>
                <a:cubicBezTo>
                  <a:pt x="19142" y="1133"/>
                  <a:pt x="17872" y="0"/>
                  <a:pt x="16520" y="0"/>
                </a:cubicBezTo>
                <a:cubicBezTo>
                  <a:pt x="15169" y="0"/>
                  <a:pt x="13887" y="1133"/>
                  <a:pt x="12932" y="3177"/>
                </a:cubicBezTo>
                <a:cubicBezTo>
                  <a:pt x="11965" y="5246"/>
                  <a:pt x="11429" y="7931"/>
                  <a:pt x="11429" y="10788"/>
                </a:cubicBezTo>
                <a:cubicBezTo>
                  <a:pt x="11429" y="13669"/>
                  <a:pt x="11965" y="16354"/>
                  <a:pt x="12932" y="18398"/>
                </a:cubicBezTo>
                <a:cubicBezTo>
                  <a:pt x="13887" y="20467"/>
                  <a:pt x="15169" y="21600"/>
                  <a:pt x="16520" y="21600"/>
                </a:cubicBezTo>
                <a:cubicBezTo>
                  <a:pt x="17872" y="21600"/>
                  <a:pt x="19142" y="20467"/>
                  <a:pt x="20109" y="18398"/>
                </a:cubicBezTo>
                <a:cubicBezTo>
                  <a:pt x="21076" y="16354"/>
                  <a:pt x="21600" y="13669"/>
                  <a:pt x="21600" y="10788"/>
                </a:cubicBezTo>
                <a:cubicBezTo>
                  <a:pt x="21600" y="7931"/>
                  <a:pt x="21076" y="5246"/>
                  <a:pt x="20109" y="3177"/>
                </a:cubicBezTo>
                <a:close/>
                <a:moveTo>
                  <a:pt x="16520" y="18915"/>
                </a:moveTo>
                <a:cubicBezTo>
                  <a:pt x="14412" y="18915"/>
                  <a:pt x="12699" y="15270"/>
                  <a:pt x="12699" y="10788"/>
                </a:cubicBezTo>
                <a:cubicBezTo>
                  <a:pt x="12699" y="6330"/>
                  <a:pt x="14412" y="2685"/>
                  <a:pt x="16520" y="2685"/>
                </a:cubicBezTo>
                <a:cubicBezTo>
                  <a:pt x="18629" y="2685"/>
                  <a:pt x="20342" y="6330"/>
                  <a:pt x="20342" y="10788"/>
                </a:cubicBezTo>
                <a:cubicBezTo>
                  <a:pt x="20342" y="15270"/>
                  <a:pt x="18629" y="18915"/>
                  <a:pt x="16520" y="18915"/>
                </a:cubicBezTo>
                <a:close/>
                <a:moveTo>
                  <a:pt x="5126" y="0"/>
                </a:moveTo>
                <a:cubicBezTo>
                  <a:pt x="3775" y="0"/>
                  <a:pt x="2493" y="1133"/>
                  <a:pt x="1515" y="3177"/>
                </a:cubicBezTo>
                <a:cubicBezTo>
                  <a:pt x="536" y="5246"/>
                  <a:pt x="0" y="7931"/>
                  <a:pt x="0" y="10788"/>
                </a:cubicBezTo>
                <a:cubicBezTo>
                  <a:pt x="0" y="13645"/>
                  <a:pt x="536" y="16354"/>
                  <a:pt x="1515" y="18423"/>
                </a:cubicBezTo>
                <a:cubicBezTo>
                  <a:pt x="2493" y="20467"/>
                  <a:pt x="3775" y="21600"/>
                  <a:pt x="5126" y="21600"/>
                </a:cubicBezTo>
                <a:cubicBezTo>
                  <a:pt x="7911" y="21600"/>
                  <a:pt x="10171" y="16748"/>
                  <a:pt x="10171" y="10788"/>
                </a:cubicBezTo>
                <a:cubicBezTo>
                  <a:pt x="10171" y="4852"/>
                  <a:pt x="7911" y="0"/>
                  <a:pt x="5126" y="0"/>
                </a:cubicBezTo>
                <a:close/>
                <a:moveTo>
                  <a:pt x="5126" y="18915"/>
                </a:moveTo>
                <a:cubicBezTo>
                  <a:pt x="3029" y="18915"/>
                  <a:pt x="1270" y="15196"/>
                  <a:pt x="1270" y="10788"/>
                </a:cubicBezTo>
                <a:cubicBezTo>
                  <a:pt x="1270" y="6404"/>
                  <a:pt x="3029" y="2685"/>
                  <a:pt x="5126" y="2685"/>
                </a:cubicBezTo>
                <a:cubicBezTo>
                  <a:pt x="7212" y="2685"/>
                  <a:pt x="8901" y="6330"/>
                  <a:pt x="8901" y="10788"/>
                </a:cubicBezTo>
                <a:cubicBezTo>
                  <a:pt x="8901" y="15270"/>
                  <a:pt x="7212" y="18915"/>
                  <a:pt x="5126" y="18915"/>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66" name="Google Shape;6666;p46"/>
          <p:cNvSpPr/>
          <p:nvPr/>
        </p:nvSpPr>
        <p:spPr>
          <a:xfrm>
            <a:off x="5269293" y="6268794"/>
            <a:ext cx="1258950" cy="1179434"/>
          </a:xfrm>
          <a:custGeom>
            <a:rect b="b" l="l" r="r" t="t"/>
            <a:pathLst>
              <a:path extrusionOk="0" h="21581" w="21600">
                <a:moveTo>
                  <a:pt x="21390" y="167"/>
                </a:moveTo>
                <a:cubicBezTo>
                  <a:pt x="21250" y="31"/>
                  <a:pt x="21076" y="-19"/>
                  <a:pt x="20889" y="6"/>
                </a:cubicBezTo>
                <a:lnTo>
                  <a:pt x="559" y="2700"/>
                </a:lnTo>
                <a:cubicBezTo>
                  <a:pt x="233" y="2737"/>
                  <a:pt x="0" y="3022"/>
                  <a:pt x="0" y="3370"/>
                </a:cubicBezTo>
                <a:lnTo>
                  <a:pt x="0" y="18204"/>
                </a:lnTo>
                <a:cubicBezTo>
                  <a:pt x="0" y="18540"/>
                  <a:pt x="233" y="18838"/>
                  <a:pt x="559" y="18875"/>
                </a:cubicBezTo>
                <a:lnTo>
                  <a:pt x="20889" y="21569"/>
                </a:lnTo>
                <a:cubicBezTo>
                  <a:pt x="20913" y="21569"/>
                  <a:pt x="20948" y="21581"/>
                  <a:pt x="20971" y="21581"/>
                </a:cubicBezTo>
                <a:cubicBezTo>
                  <a:pt x="21122" y="21581"/>
                  <a:pt x="21274" y="21519"/>
                  <a:pt x="21390" y="21407"/>
                </a:cubicBezTo>
                <a:cubicBezTo>
                  <a:pt x="21530" y="21283"/>
                  <a:pt x="21600" y="21097"/>
                  <a:pt x="21600" y="20898"/>
                </a:cubicBezTo>
                <a:lnTo>
                  <a:pt x="21600" y="676"/>
                </a:lnTo>
                <a:cubicBezTo>
                  <a:pt x="21600" y="478"/>
                  <a:pt x="21530" y="291"/>
                  <a:pt x="21390" y="167"/>
                </a:cubicBezTo>
                <a:close/>
                <a:moveTo>
                  <a:pt x="8901" y="18627"/>
                </a:moveTo>
                <a:lnTo>
                  <a:pt x="1270" y="17609"/>
                </a:lnTo>
                <a:lnTo>
                  <a:pt x="1270" y="11464"/>
                </a:lnTo>
                <a:lnTo>
                  <a:pt x="8901" y="11464"/>
                </a:lnTo>
                <a:lnTo>
                  <a:pt x="8901" y="18627"/>
                </a:lnTo>
                <a:close/>
                <a:moveTo>
                  <a:pt x="8901" y="10111"/>
                </a:moveTo>
                <a:lnTo>
                  <a:pt x="1270" y="10111"/>
                </a:lnTo>
                <a:lnTo>
                  <a:pt x="1270" y="3966"/>
                </a:lnTo>
                <a:lnTo>
                  <a:pt x="8901" y="2948"/>
                </a:lnTo>
                <a:lnTo>
                  <a:pt x="8901" y="10111"/>
                </a:lnTo>
                <a:close/>
                <a:moveTo>
                  <a:pt x="20342" y="20141"/>
                </a:moveTo>
                <a:lnTo>
                  <a:pt x="10171" y="18788"/>
                </a:lnTo>
                <a:lnTo>
                  <a:pt x="10171" y="11464"/>
                </a:lnTo>
                <a:lnTo>
                  <a:pt x="20342" y="11464"/>
                </a:lnTo>
                <a:lnTo>
                  <a:pt x="20342" y="20141"/>
                </a:lnTo>
                <a:close/>
                <a:moveTo>
                  <a:pt x="20342" y="10111"/>
                </a:moveTo>
                <a:lnTo>
                  <a:pt x="10171" y="10111"/>
                </a:lnTo>
                <a:lnTo>
                  <a:pt x="10171" y="2787"/>
                </a:lnTo>
                <a:lnTo>
                  <a:pt x="20342" y="1433"/>
                </a:lnTo>
                <a:lnTo>
                  <a:pt x="20342" y="10111"/>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67" name="Google Shape;6667;p46"/>
          <p:cNvSpPr/>
          <p:nvPr/>
        </p:nvSpPr>
        <p:spPr>
          <a:xfrm>
            <a:off x="3983173" y="6228526"/>
            <a:ext cx="809109" cy="1258950"/>
          </a:xfrm>
          <a:custGeom>
            <a:rect b="b" l="l" r="r" t="t"/>
            <a:pathLst>
              <a:path extrusionOk="0" h="21600" w="21600">
                <a:moveTo>
                  <a:pt x="21600" y="4471"/>
                </a:moveTo>
                <a:lnTo>
                  <a:pt x="21600" y="640"/>
                </a:lnTo>
                <a:cubicBezTo>
                  <a:pt x="21600" y="291"/>
                  <a:pt x="21166" y="0"/>
                  <a:pt x="20624" y="0"/>
                </a:cubicBezTo>
                <a:lnTo>
                  <a:pt x="14731" y="0"/>
                </a:lnTo>
                <a:cubicBezTo>
                  <a:pt x="14370" y="0"/>
                  <a:pt x="14026" y="128"/>
                  <a:pt x="13864" y="338"/>
                </a:cubicBezTo>
                <a:lnTo>
                  <a:pt x="10448" y="4471"/>
                </a:lnTo>
                <a:lnTo>
                  <a:pt x="976" y="4471"/>
                </a:lnTo>
                <a:cubicBezTo>
                  <a:pt x="434" y="4471"/>
                  <a:pt x="0" y="4751"/>
                  <a:pt x="0" y="5100"/>
                </a:cubicBezTo>
                <a:lnTo>
                  <a:pt x="0" y="9537"/>
                </a:lnTo>
                <a:cubicBezTo>
                  <a:pt x="0" y="9886"/>
                  <a:pt x="434" y="10165"/>
                  <a:pt x="976" y="10165"/>
                </a:cubicBezTo>
                <a:lnTo>
                  <a:pt x="5676" y="10165"/>
                </a:lnTo>
                <a:lnTo>
                  <a:pt x="108" y="16826"/>
                </a:lnTo>
                <a:cubicBezTo>
                  <a:pt x="36" y="16919"/>
                  <a:pt x="0" y="17024"/>
                  <a:pt x="0" y="17129"/>
                </a:cubicBezTo>
                <a:lnTo>
                  <a:pt x="0" y="20960"/>
                </a:lnTo>
                <a:cubicBezTo>
                  <a:pt x="0" y="21309"/>
                  <a:pt x="434" y="21600"/>
                  <a:pt x="976" y="21600"/>
                </a:cubicBezTo>
                <a:lnTo>
                  <a:pt x="6869" y="21600"/>
                </a:lnTo>
                <a:cubicBezTo>
                  <a:pt x="7230" y="21600"/>
                  <a:pt x="7574" y="21472"/>
                  <a:pt x="7736" y="21262"/>
                </a:cubicBezTo>
                <a:lnTo>
                  <a:pt x="11171" y="17129"/>
                </a:lnTo>
                <a:lnTo>
                  <a:pt x="20624" y="17129"/>
                </a:lnTo>
                <a:cubicBezTo>
                  <a:pt x="21166" y="17129"/>
                  <a:pt x="21600" y="16838"/>
                  <a:pt x="21600" y="16488"/>
                </a:cubicBezTo>
                <a:lnTo>
                  <a:pt x="21600" y="12063"/>
                </a:lnTo>
                <a:cubicBezTo>
                  <a:pt x="21600" y="11714"/>
                  <a:pt x="21166" y="11435"/>
                  <a:pt x="20624" y="11435"/>
                </a:cubicBezTo>
                <a:lnTo>
                  <a:pt x="15924" y="11435"/>
                </a:lnTo>
                <a:lnTo>
                  <a:pt x="21492" y="4774"/>
                </a:lnTo>
                <a:cubicBezTo>
                  <a:pt x="21564" y="4681"/>
                  <a:pt x="21600" y="4576"/>
                  <a:pt x="21600" y="4471"/>
                </a:cubicBezTo>
                <a:close/>
                <a:moveTo>
                  <a:pt x="19648" y="4308"/>
                </a:moveTo>
                <a:lnTo>
                  <a:pt x="13412" y="11761"/>
                </a:lnTo>
                <a:cubicBezTo>
                  <a:pt x="13249" y="11959"/>
                  <a:pt x="13249" y="12203"/>
                  <a:pt x="13430" y="12389"/>
                </a:cubicBezTo>
                <a:cubicBezTo>
                  <a:pt x="13611" y="12576"/>
                  <a:pt x="13936" y="12692"/>
                  <a:pt x="14279" y="12692"/>
                </a:cubicBezTo>
                <a:lnTo>
                  <a:pt x="19648" y="12692"/>
                </a:lnTo>
                <a:lnTo>
                  <a:pt x="19648" y="15859"/>
                </a:lnTo>
                <a:lnTo>
                  <a:pt x="10574" y="15859"/>
                </a:lnTo>
                <a:cubicBezTo>
                  <a:pt x="10213" y="15859"/>
                  <a:pt x="9887" y="15987"/>
                  <a:pt x="9706" y="16197"/>
                </a:cubicBezTo>
                <a:lnTo>
                  <a:pt x="6290" y="20331"/>
                </a:lnTo>
                <a:lnTo>
                  <a:pt x="1970" y="20331"/>
                </a:lnTo>
                <a:lnTo>
                  <a:pt x="1970" y="17280"/>
                </a:lnTo>
                <a:lnTo>
                  <a:pt x="8188" y="9839"/>
                </a:lnTo>
                <a:cubicBezTo>
                  <a:pt x="8351" y="9641"/>
                  <a:pt x="8351" y="9397"/>
                  <a:pt x="8170" y="9211"/>
                </a:cubicBezTo>
                <a:cubicBezTo>
                  <a:pt x="7989" y="9024"/>
                  <a:pt x="7664" y="8896"/>
                  <a:pt x="7321" y="8896"/>
                </a:cubicBezTo>
                <a:lnTo>
                  <a:pt x="1970" y="8896"/>
                </a:lnTo>
                <a:lnTo>
                  <a:pt x="1970" y="5741"/>
                </a:lnTo>
                <a:lnTo>
                  <a:pt x="11026" y="5741"/>
                </a:lnTo>
                <a:cubicBezTo>
                  <a:pt x="11387" y="5741"/>
                  <a:pt x="11731" y="5613"/>
                  <a:pt x="11894" y="5403"/>
                </a:cubicBezTo>
                <a:lnTo>
                  <a:pt x="15310" y="1269"/>
                </a:lnTo>
                <a:lnTo>
                  <a:pt x="19648" y="1269"/>
                </a:lnTo>
                <a:lnTo>
                  <a:pt x="19648" y="4308"/>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68" name="Google Shape;6668;p46"/>
          <p:cNvSpPr/>
          <p:nvPr/>
        </p:nvSpPr>
        <p:spPr>
          <a:xfrm>
            <a:off x="19141877" y="4571006"/>
            <a:ext cx="1257563" cy="1181752"/>
          </a:xfrm>
          <a:custGeom>
            <a:rect b="b" l="l" r="r" t="t"/>
            <a:pathLst>
              <a:path extrusionOk="0" h="21514" w="21576">
                <a:moveTo>
                  <a:pt x="21414" y="218"/>
                </a:moveTo>
                <a:cubicBezTo>
                  <a:pt x="21228" y="-5"/>
                  <a:pt x="20937" y="-54"/>
                  <a:pt x="20693" y="57"/>
                </a:cubicBezTo>
                <a:lnTo>
                  <a:pt x="384" y="9492"/>
                </a:lnTo>
                <a:cubicBezTo>
                  <a:pt x="163" y="9591"/>
                  <a:pt x="12" y="9826"/>
                  <a:pt x="0" y="10098"/>
                </a:cubicBezTo>
                <a:cubicBezTo>
                  <a:pt x="0" y="10357"/>
                  <a:pt x="140" y="10592"/>
                  <a:pt x="361" y="10703"/>
                </a:cubicBezTo>
                <a:lnTo>
                  <a:pt x="5211" y="13235"/>
                </a:lnTo>
                <a:lnTo>
                  <a:pt x="6409" y="20941"/>
                </a:lnTo>
                <a:cubicBezTo>
                  <a:pt x="6456" y="21225"/>
                  <a:pt x="6665" y="21460"/>
                  <a:pt x="6956" y="21509"/>
                </a:cubicBezTo>
                <a:cubicBezTo>
                  <a:pt x="7153" y="21534"/>
                  <a:pt x="7351" y="21460"/>
                  <a:pt x="7491" y="21311"/>
                </a:cubicBezTo>
                <a:lnTo>
                  <a:pt x="11318" y="17248"/>
                </a:lnTo>
                <a:lnTo>
                  <a:pt x="16784" y="21385"/>
                </a:lnTo>
                <a:cubicBezTo>
                  <a:pt x="16959" y="21521"/>
                  <a:pt x="17180" y="21546"/>
                  <a:pt x="17378" y="21460"/>
                </a:cubicBezTo>
                <a:cubicBezTo>
                  <a:pt x="17587" y="21385"/>
                  <a:pt x="17727" y="21200"/>
                  <a:pt x="17773" y="20978"/>
                </a:cubicBezTo>
                <a:lnTo>
                  <a:pt x="21565" y="798"/>
                </a:lnTo>
                <a:cubicBezTo>
                  <a:pt x="21600" y="601"/>
                  <a:pt x="21553" y="391"/>
                  <a:pt x="21414" y="218"/>
                </a:cubicBezTo>
                <a:close/>
                <a:moveTo>
                  <a:pt x="5711" y="12012"/>
                </a:moveTo>
                <a:lnTo>
                  <a:pt x="2140" y="10147"/>
                </a:lnTo>
                <a:lnTo>
                  <a:pt x="16238" y="3589"/>
                </a:lnTo>
                <a:lnTo>
                  <a:pt x="5711" y="12012"/>
                </a:lnTo>
                <a:close/>
                <a:moveTo>
                  <a:pt x="7689" y="14000"/>
                </a:moveTo>
                <a:lnTo>
                  <a:pt x="7095" y="17125"/>
                </a:lnTo>
                <a:lnTo>
                  <a:pt x="6467" y="13086"/>
                </a:lnTo>
                <a:lnTo>
                  <a:pt x="14214" y="6887"/>
                </a:lnTo>
                <a:lnTo>
                  <a:pt x="7851" y="13654"/>
                </a:lnTo>
                <a:cubicBezTo>
                  <a:pt x="7770" y="13753"/>
                  <a:pt x="7712" y="13877"/>
                  <a:pt x="7689" y="14000"/>
                </a:cubicBezTo>
                <a:close/>
                <a:moveTo>
                  <a:pt x="8072" y="18804"/>
                </a:moveTo>
                <a:lnTo>
                  <a:pt x="8735" y="15285"/>
                </a:lnTo>
                <a:lnTo>
                  <a:pt x="10282" y="16458"/>
                </a:lnTo>
                <a:lnTo>
                  <a:pt x="8072" y="18804"/>
                </a:lnTo>
                <a:close/>
                <a:moveTo>
                  <a:pt x="16726" y="19694"/>
                </a:moveTo>
                <a:lnTo>
                  <a:pt x="9282" y="14050"/>
                </a:lnTo>
                <a:lnTo>
                  <a:pt x="19913" y="2712"/>
                </a:lnTo>
                <a:lnTo>
                  <a:pt x="16726" y="19694"/>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69" name="Google Shape;6669;p46"/>
          <p:cNvSpPr/>
          <p:nvPr/>
        </p:nvSpPr>
        <p:spPr>
          <a:xfrm>
            <a:off x="17626308" y="4534832"/>
            <a:ext cx="1029502" cy="1255930"/>
          </a:xfrm>
          <a:custGeom>
            <a:rect b="b" l="l" r="r" t="t"/>
            <a:pathLst>
              <a:path extrusionOk="0" h="21600" w="21600">
                <a:moveTo>
                  <a:pt x="20861" y="14866"/>
                </a:moveTo>
                <a:cubicBezTo>
                  <a:pt x="20037" y="14458"/>
                  <a:pt x="18317" y="13619"/>
                  <a:pt x="18317" y="11417"/>
                </a:cubicBezTo>
                <a:cubicBezTo>
                  <a:pt x="18317" y="9565"/>
                  <a:pt x="19838" y="8633"/>
                  <a:pt x="20648" y="8132"/>
                </a:cubicBezTo>
                <a:lnTo>
                  <a:pt x="20662" y="8120"/>
                </a:lnTo>
                <a:cubicBezTo>
                  <a:pt x="20989" y="7922"/>
                  <a:pt x="21074" y="7550"/>
                  <a:pt x="20847" y="7270"/>
                </a:cubicBezTo>
                <a:cubicBezTo>
                  <a:pt x="19028" y="5033"/>
                  <a:pt x="15916" y="4963"/>
                  <a:pt x="15305" y="4975"/>
                </a:cubicBezTo>
                <a:cubicBezTo>
                  <a:pt x="14878" y="4975"/>
                  <a:pt x="14495" y="5021"/>
                  <a:pt x="14111" y="5080"/>
                </a:cubicBezTo>
                <a:cubicBezTo>
                  <a:pt x="14253" y="4986"/>
                  <a:pt x="14381" y="4893"/>
                  <a:pt x="14509" y="4788"/>
                </a:cubicBezTo>
                <a:cubicBezTo>
                  <a:pt x="15816" y="3751"/>
                  <a:pt x="16527" y="2237"/>
                  <a:pt x="16470" y="617"/>
                </a:cubicBezTo>
                <a:cubicBezTo>
                  <a:pt x="16456" y="280"/>
                  <a:pt x="16115" y="0"/>
                  <a:pt x="15703" y="0"/>
                </a:cubicBezTo>
                <a:cubicBezTo>
                  <a:pt x="14296" y="0"/>
                  <a:pt x="12704" y="687"/>
                  <a:pt x="11539" y="1794"/>
                </a:cubicBezTo>
                <a:cubicBezTo>
                  <a:pt x="10359" y="2913"/>
                  <a:pt x="9805" y="4252"/>
                  <a:pt x="10033" y="5464"/>
                </a:cubicBezTo>
                <a:cubicBezTo>
                  <a:pt x="10047" y="5569"/>
                  <a:pt x="10089" y="5662"/>
                  <a:pt x="10161" y="5732"/>
                </a:cubicBezTo>
                <a:cubicBezTo>
                  <a:pt x="9962" y="5685"/>
                  <a:pt x="9734" y="5616"/>
                  <a:pt x="9521" y="5546"/>
                </a:cubicBezTo>
                <a:cubicBezTo>
                  <a:pt x="8711" y="5301"/>
                  <a:pt x="7787" y="5021"/>
                  <a:pt x="6906" y="5021"/>
                </a:cubicBezTo>
                <a:cubicBezTo>
                  <a:pt x="6892" y="5021"/>
                  <a:pt x="5130" y="5033"/>
                  <a:pt x="3368" y="5930"/>
                </a:cubicBezTo>
                <a:cubicBezTo>
                  <a:pt x="1833" y="6711"/>
                  <a:pt x="0" y="8353"/>
                  <a:pt x="0" y="11674"/>
                </a:cubicBezTo>
                <a:cubicBezTo>
                  <a:pt x="0" y="13410"/>
                  <a:pt x="824" y="15833"/>
                  <a:pt x="2089" y="17849"/>
                </a:cubicBezTo>
                <a:cubicBezTo>
                  <a:pt x="2970" y="19247"/>
                  <a:pt x="4803" y="21588"/>
                  <a:pt x="7162" y="21600"/>
                </a:cubicBezTo>
                <a:lnTo>
                  <a:pt x="7176" y="21600"/>
                </a:lnTo>
                <a:cubicBezTo>
                  <a:pt x="8896" y="21600"/>
                  <a:pt x="10317" y="20761"/>
                  <a:pt x="11283" y="20761"/>
                </a:cubicBezTo>
                <a:cubicBezTo>
                  <a:pt x="12932" y="20761"/>
                  <a:pt x="13514" y="21600"/>
                  <a:pt x="15305" y="21600"/>
                </a:cubicBezTo>
                <a:cubicBezTo>
                  <a:pt x="16896" y="21600"/>
                  <a:pt x="18445" y="20610"/>
                  <a:pt x="19909" y="18641"/>
                </a:cubicBezTo>
                <a:cubicBezTo>
                  <a:pt x="20435" y="17930"/>
                  <a:pt x="20861" y="17208"/>
                  <a:pt x="21117" y="16742"/>
                </a:cubicBezTo>
                <a:cubicBezTo>
                  <a:pt x="21600" y="15845"/>
                  <a:pt x="21600" y="15717"/>
                  <a:pt x="21600" y="15635"/>
                </a:cubicBezTo>
                <a:cubicBezTo>
                  <a:pt x="21600" y="15227"/>
                  <a:pt x="21216" y="15041"/>
                  <a:pt x="20861" y="14866"/>
                </a:cubicBezTo>
                <a:close/>
                <a:moveTo>
                  <a:pt x="12704" y="2621"/>
                </a:moveTo>
                <a:cubicBezTo>
                  <a:pt x="13329" y="2027"/>
                  <a:pt x="14139" y="1573"/>
                  <a:pt x="14893" y="1375"/>
                </a:cubicBezTo>
                <a:cubicBezTo>
                  <a:pt x="14751" y="2365"/>
                  <a:pt x="14239" y="3250"/>
                  <a:pt x="13443" y="3880"/>
                </a:cubicBezTo>
                <a:cubicBezTo>
                  <a:pt x="12889" y="4322"/>
                  <a:pt x="12221" y="4602"/>
                  <a:pt x="11539" y="4707"/>
                </a:cubicBezTo>
                <a:cubicBezTo>
                  <a:pt x="11610" y="4008"/>
                  <a:pt x="12008" y="3274"/>
                  <a:pt x="12704" y="2621"/>
                </a:cubicBezTo>
                <a:close/>
                <a:moveTo>
                  <a:pt x="18516" y="18093"/>
                </a:moveTo>
                <a:cubicBezTo>
                  <a:pt x="17408" y="19538"/>
                  <a:pt x="16271" y="20342"/>
                  <a:pt x="15305" y="20342"/>
                </a:cubicBezTo>
                <a:cubicBezTo>
                  <a:pt x="13969" y="20342"/>
                  <a:pt x="13344" y="19503"/>
                  <a:pt x="11283" y="19503"/>
                </a:cubicBezTo>
                <a:cubicBezTo>
                  <a:pt x="9891" y="19503"/>
                  <a:pt x="8569" y="20342"/>
                  <a:pt x="7162" y="20330"/>
                </a:cubicBezTo>
                <a:cubicBezTo>
                  <a:pt x="6068" y="20330"/>
                  <a:pt x="4661" y="19153"/>
                  <a:pt x="3467" y="17266"/>
                </a:cubicBezTo>
                <a:cubicBezTo>
                  <a:pt x="2288" y="15414"/>
                  <a:pt x="1535" y="13223"/>
                  <a:pt x="1535" y="11674"/>
                </a:cubicBezTo>
                <a:cubicBezTo>
                  <a:pt x="1535" y="9495"/>
                  <a:pt x="2416" y="7922"/>
                  <a:pt x="4135" y="7025"/>
                </a:cubicBezTo>
                <a:cubicBezTo>
                  <a:pt x="5485" y="6326"/>
                  <a:pt x="6864" y="6291"/>
                  <a:pt x="6921" y="6291"/>
                </a:cubicBezTo>
                <a:cubicBezTo>
                  <a:pt x="8128" y="6291"/>
                  <a:pt x="9791" y="7165"/>
                  <a:pt x="11013" y="7165"/>
                </a:cubicBezTo>
                <a:cubicBezTo>
                  <a:pt x="12107" y="7165"/>
                  <a:pt x="13585" y="6245"/>
                  <a:pt x="15305" y="6245"/>
                </a:cubicBezTo>
                <a:lnTo>
                  <a:pt x="15333" y="6245"/>
                </a:lnTo>
                <a:cubicBezTo>
                  <a:pt x="15759" y="6233"/>
                  <a:pt x="17735" y="6268"/>
                  <a:pt x="19113" y="7515"/>
                </a:cubicBezTo>
                <a:cubicBezTo>
                  <a:pt x="18133" y="8190"/>
                  <a:pt x="16783" y="9402"/>
                  <a:pt x="16783" y="11417"/>
                </a:cubicBezTo>
                <a:cubicBezTo>
                  <a:pt x="16783" y="14155"/>
                  <a:pt x="18886" y="15367"/>
                  <a:pt x="19895" y="15868"/>
                </a:cubicBezTo>
                <a:cubicBezTo>
                  <a:pt x="19639" y="16357"/>
                  <a:pt x="19170" y="17219"/>
                  <a:pt x="18516" y="18093"/>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70" name="Google Shape;6670;p46"/>
          <p:cNvSpPr/>
          <p:nvPr/>
        </p:nvSpPr>
        <p:spPr>
          <a:xfrm>
            <a:off x="16035866" y="4534832"/>
            <a:ext cx="1104373" cy="1255930"/>
          </a:xfrm>
          <a:custGeom>
            <a:rect b="b" l="l" r="r" t="t"/>
            <a:pathLst>
              <a:path extrusionOk="0" h="21600" w="21588">
                <a:moveTo>
                  <a:pt x="16277" y="7934"/>
                </a:moveTo>
                <a:cubicBezTo>
                  <a:pt x="16873" y="8575"/>
                  <a:pt x="17774" y="8913"/>
                  <a:pt x="18926" y="8913"/>
                </a:cubicBezTo>
                <a:cubicBezTo>
                  <a:pt x="19443" y="8913"/>
                  <a:pt x="19999" y="8843"/>
                  <a:pt x="20608" y="8703"/>
                </a:cubicBezTo>
                <a:cubicBezTo>
                  <a:pt x="20846" y="8645"/>
                  <a:pt x="21045" y="8482"/>
                  <a:pt x="21111" y="8260"/>
                </a:cubicBezTo>
                <a:cubicBezTo>
                  <a:pt x="21403" y="7363"/>
                  <a:pt x="21548" y="6501"/>
                  <a:pt x="21588" y="5452"/>
                </a:cubicBezTo>
                <a:lnTo>
                  <a:pt x="21588" y="5417"/>
                </a:lnTo>
                <a:cubicBezTo>
                  <a:pt x="21562" y="4404"/>
                  <a:pt x="21336" y="2959"/>
                  <a:pt x="20317" y="1783"/>
                </a:cubicBezTo>
                <a:cubicBezTo>
                  <a:pt x="19323" y="617"/>
                  <a:pt x="17787" y="0"/>
                  <a:pt x="15880" y="0"/>
                </a:cubicBezTo>
                <a:cubicBezTo>
                  <a:pt x="15880" y="0"/>
                  <a:pt x="15867" y="0"/>
                  <a:pt x="15854" y="0"/>
                </a:cubicBezTo>
                <a:cubicBezTo>
                  <a:pt x="13642" y="58"/>
                  <a:pt x="11894" y="850"/>
                  <a:pt x="10795" y="2307"/>
                </a:cubicBezTo>
                <a:cubicBezTo>
                  <a:pt x="9417" y="4124"/>
                  <a:pt x="9272" y="6769"/>
                  <a:pt x="10411" y="9367"/>
                </a:cubicBezTo>
                <a:cubicBezTo>
                  <a:pt x="10914" y="10497"/>
                  <a:pt x="11854" y="11965"/>
                  <a:pt x="13602" y="12897"/>
                </a:cubicBezTo>
                <a:cubicBezTo>
                  <a:pt x="12569" y="14505"/>
                  <a:pt x="11589" y="15751"/>
                  <a:pt x="10596" y="16683"/>
                </a:cubicBezTo>
                <a:cubicBezTo>
                  <a:pt x="7828" y="13666"/>
                  <a:pt x="6265" y="9845"/>
                  <a:pt x="5272" y="3705"/>
                </a:cubicBezTo>
                <a:cubicBezTo>
                  <a:pt x="5219" y="3402"/>
                  <a:pt x="4915" y="3169"/>
                  <a:pt x="4557" y="3169"/>
                </a:cubicBezTo>
                <a:lnTo>
                  <a:pt x="730" y="3169"/>
                </a:lnTo>
                <a:cubicBezTo>
                  <a:pt x="531" y="3169"/>
                  <a:pt x="332" y="3239"/>
                  <a:pt x="200" y="3367"/>
                </a:cubicBezTo>
                <a:cubicBezTo>
                  <a:pt x="67" y="3495"/>
                  <a:pt x="-12" y="3670"/>
                  <a:pt x="1" y="3845"/>
                </a:cubicBezTo>
                <a:cubicBezTo>
                  <a:pt x="94" y="5021"/>
                  <a:pt x="279" y="6175"/>
                  <a:pt x="637" y="7608"/>
                </a:cubicBezTo>
                <a:cubicBezTo>
                  <a:pt x="1842" y="12629"/>
                  <a:pt x="4491" y="17627"/>
                  <a:pt x="7086" y="19759"/>
                </a:cubicBezTo>
                <a:cubicBezTo>
                  <a:pt x="7934" y="20517"/>
                  <a:pt x="9192" y="21600"/>
                  <a:pt x="10477" y="21600"/>
                </a:cubicBezTo>
                <a:cubicBezTo>
                  <a:pt x="11152" y="21600"/>
                  <a:pt x="11907" y="21297"/>
                  <a:pt x="12781" y="20668"/>
                </a:cubicBezTo>
                <a:cubicBezTo>
                  <a:pt x="13523" y="20132"/>
                  <a:pt x="14357" y="19351"/>
                  <a:pt x="15258" y="18361"/>
                </a:cubicBezTo>
                <a:cubicBezTo>
                  <a:pt x="16661" y="16812"/>
                  <a:pt x="17946" y="15041"/>
                  <a:pt x="18555" y="13981"/>
                </a:cubicBezTo>
                <a:cubicBezTo>
                  <a:pt x="19641" y="13946"/>
                  <a:pt x="19853" y="13922"/>
                  <a:pt x="20992" y="13678"/>
                </a:cubicBezTo>
                <a:cubicBezTo>
                  <a:pt x="21310" y="13608"/>
                  <a:pt x="21535" y="13363"/>
                  <a:pt x="21535" y="13060"/>
                </a:cubicBezTo>
                <a:lnTo>
                  <a:pt x="21535" y="10614"/>
                </a:lnTo>
                <a:cubicBezTo>
                  <a:pt x="21535" y="10427"/>
                  <a:pt x="21442" y="10241"/>
                  <a:pt x="21257" y="10113"/>
                </a:cubicBezTo>
                <a:cubicBezTo>
                  <a:pt x="21085" y="9996"/>
                  <a:pt x="20860" y="9961"/>
                  <a:pt x="20634" y="10008"/>
                </a:cubicBezTo>
                <a:cubicBezTo>
                  <a:pt x="19059" y="10369"/>
                  <a:pt x="17681" y="10217"/>
                  <a:pt x="16661" y="9577"/>
                </a:cubicBezTo>
                <a:cubicBezTo>
                  <a:pt x="15549" y="8878"/>
                  <a:pt x="14887" y="7631"/>
                  <a:pt x="14728" y="5953"/>
                </a:cubicBezTo>
                <a:cubicBezTo>
                  <a:pt x="14728" y="5744"/>
                  <a:pt x="14781" y="4346"/>
                  <a:pt x="15615" y="4252"/>
                </a:cubicBezTo>
                <a:cubicBezTo>
                  <a:pt x="15814" y="4264"/>
                  <a:pt x="15946" y="4334"/>
                  <a:pt x="16065" y="4474"/>
                </a:cubicBezTo>
                <a:cubicBezTo>
                  <a:pt x="16542" y="5045"/>
                  <a:pt x="16476" y="6408"/>
                  <a:pt x="16158" y="7351"/>
                </a:cubicBezTo>
                <a:cubicBezTo>
                  <a:pt x="16092" y="7550"/>
                  <a:pt x="16132" y="7771"/>
                  <a:pt x="16277" y="7934"/>
                </a:cubicBezTo>
                <a:close/>
                <a:moveTo>
                  <a:pt x="15615" y="2983"/>
                </a:moveTo>
                <a:cubicBezTo>
                  <a:pt x="15589" y="2983"/>
                  <a:pt x="15562" y="2983"/>
                  <a:pt x="15536" y="2983"/>
                </a:cubicBezTo>
                <a:cubicBezTo>
                  <a:pt x="14728" y="3041"/>
                  <a:pt x="14066" y="3472"/>
                  <a:pt x="13682" y="4217"/>
                </a:cubicBezTo>
                <a:cubicBezTo>
                  <a:pt x="13337" y="4870"/>
                  <a:pt x="13298" y="5604"/>
                  <a:pt x="13298" y="5977"/>
                </a:cubicBezTo>
                <a:cubicBezTo>
                  <a:pt x="13298" y="5988"/>
                  <a:pt x="13298" y="6012"/>
                  <a:pt x="13298" y="6023"/>
                </a:cubicBezTo>
                <a:cubicBezTo>
                  <a:pt x="13483" y="8097"/>
                  <a:pt x="14357" y="9682"/>
                  <a:pt x="15827" y="10602"/>
                </a:cubicBezTo>
                <a:cubicBezTo>
                  <a:pt x="16993" y="11336"/>
                  <a:pt x="18463" y="11604"/>
                  <a:pt x="20105" y="11394"/>
                </a:cubicBezTo>
                <a:lnTo>
                  <a:pt x="20105" y="12559"/>
                </a:lnTo>
                <a:cubicBezTo>
                  <a:pt x="19482" y="12687"/>
                  <a:pt x="19244" y="12699"/>
                  <a:pt x="18092" y="12722"/>
                </a:cubicBezTo>
                <a:lnTo>
                  <a:pt x="18065" y="12722"/>
                </a:lnTo>
                <a:cubicBezTo>
                  <a:pt x="17787" y="12734"/>
                  <a:pt x="17536" y="12885"/>
                  <a:pt x="17430" y="13107"/>
                </a:cubicBezTo>
                <a:cubicBezTo>
                  <a:pt x="17006" y="13981"/>
                  <a:pt x="15628" y="15926"/>
                  <a:pt x="14132" y="17569"/>
                </a:cubicBezTo>
                <a:cubicBezTo>
                  <a:pt x="12159" y="19759"/>
                  <a:pt x="10940" y="20330"/>
                  <a:pt x="10477" y="20342"/>
                </a:cubicBezTo>
                <a:cubicBezTo>
                  <a:pt x="10464" y="20330"/>
                  <a:pt x="10450" y="20330"/>
                  <a:pt x="10424" y="20330"/>
                </a:cubicBezTo>
                <a:cubicBezTo>
                  <a:pt x="9762" y="20237"/>
                  <a:pt x="9113" y="19759"/>
                  <a:pt x="8093" y="18862"/>
                </a:cubicBezTo>
                <a:cubicBezTo>
                  <a:pt x="8093" y="18862"/>
                  <a:pt x="8080" y="18850"/>
                  <a:pt x="8080" y="18850"/>
                </a:cubicBezTo>
                <a:cubicBezTo>
                  <a:pt x="6928" y="17907"/>
                  <a:pt x="5709" y="16241"/>
                  <a:pt x="4610" y="14167"/>
                </a:cubicBezTo>
                <a:cubicBezTo>
                  <a:pt x="3511" y="12082"/>
                  <a:pt x="2597" y="9658"/>
                  <a:pt x="2041" y="7351"/>
                </a:cubicBezTo>
                <a:cubicBezTo>
                  <a:pt x="1776" y="6256"/>
                  <a:pt x="1604" y="5324"/>
                  <a:pt x="1511" y="4427"/>
                </a:cubicBezTo>
                <a:lnTo>
                  <a:pt x="3935" y="4427"/>
                </a:lnTo>
                <a:cubicBezTo>
                  <a:pt x="4464" y="7515"/>
                  <a:pt x="5126" y="9915"/>
                  <a:pt x="5987" y="11977"/>
                </a:cubicBezTo>
                <a:cubicBezTo>
                  <a:pt x="6967" y="14330"/>
                  <a:pt x="8292" y="16311"/>
                  <a:pt x="10013" y="18035"/>
                </a:cubicBezTo>
                <a:cubicBezTo>
                  <a:pt x="10146" y="18163"/>
                  <a:pt x="10331" y="18245"/>
                  <a:pt x="10530" y="18256"/>
                </a:cubicBezTo>
                <a:cubicBezTo>
                  <a:pt x="10715" y="18268"/>
                  <a:pt x="10914" y="18198"/>
                  <a:pt x="11046" y="18082"/>
                </a:cubicBezTo>
                <a:cubicBezTo>
                  <a:pt x="12437" y="16928"/>
                  <a:pt x="13801" y="15250"/>
                  <a:pt x="15218" y="12944"/>
                </a:cubicBezTo>
                <a:cubicBezTo>
                  <a:pt x="15311" y="12792"/>
                  <a:pt x="15337" y="12606"/>
                  <a:pt x="15271" y="12443"/>
                </a:cubicBezTo>
                <a:cubicBezTo>
                  <a:pt x="15205" y="12280"/>
                  <a:pt x="15072" y="12140"/>
                  <a:pt x="14887" y="12070"/>
                </a:cubicBezTo>
                <a:cubicBezTo>
                  <a:pt x="13139" y="11359"/>
                  <a:pt x="12212" y="9961"/>
                  <a:pt x="11761" y="8913"/>
                </a:cubicBezTo>
                <a:cubicBezTo>
                  <a:pt x="10795" y="6734"/>
                  <a:pt x="10887" y="4462"/>
                  <a:pt x="12000" y="3006"/>
                </a:cubicBezTo>
                <a:cubicBezTo>
                  <a:pt x="12821" y="1911"/>
                  <a:pt x="14172" y="1317"/>
                  <a:pt x="15893" y="1270"/>
                </a:cubicBezTo>
                <a:cubicBezTo>
                  <a:pt x="19641" y="1270"/>
                  <a:pt x="20118" y="4159"/>
                  <a:pt x="20144" y="5429"/>
                </a:cubicBezTo>
                <a:cubicBezTo>
                  <a:pt x="20118" y="6233"/>
                  <a:pt x="20025" y="6885"/>
                  <a:pt x="19840" y="7561"/>
                </a:cubicBezTo>
                <a:cubicBezTo>
                  <a:pt x="19151" y="7678"/>
                  <a:pt x="18237" y="7724"/>
                  <a:pt x="17641" y="7340"/>
                </a:cubicBezTo>
                <a:cubicBezTo>
                  <a:pt x="17973" y="6151"/>
                  <a:pt x="17973" y="4625"/>
                  <a:pt x="17244" y="3740"/>
                </a:cubicBezTo>
                <a:cubicBezTo>
                  <a:pt x="16847" y="3262"/>
                  <a:pt x="16291" y="2994"/>
                  <a:pt x="15615" y="2983"/>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71" name="Google Shape;6671;p46"/>
          <p:cNvSpPr/>
          <p:nvPr/>
        </p:nvSpPr>
        <p:spPr>
          <a:xfrm>
            <a:off x="14290245" y="4609555"/>
            <a:ext cx="1258950" cy="1105732"/>
          </a:xfrm>
          <a:custGeom>
            <a:rect b="b" l="l" r="r" t="t"/>
            <a:pathLst>
              <a:path extrusionOk="0" h="21556" w="21600">
                <a:moveTo>
                  <a:pt x="21309" y="10181"/>
                </a:moveTo>
                <a:lnTo>
                  <a:pt x="18281" y="7906"/>
                </a:lnTo>
                <a:lnTo>
                  <a:pt x="21309" y="5630"/>
                </a:lnTo>
                <a:cubicBezTo>
                  <a:pt x="21495" y="5498"/>
                  <a:pt x="21600" y="5260"/>
                  <a:pt x="21600" y="5009"/>
                </a:cubicBezTo>
                <a:cubicBezTo>
                  <a:pt x="21588" y="4771"/>
                  <a:pt x="21472" y="4546"/>
                  <a:pt x="21286" y="4414"/>
                </a:cubicBezTo>
                <a:lnTo>
                  <a:pt x="14916" y="101"/>
                </a:lnTo>
                <a:cubicBezTo>
                  <a:pt x="14707" y="-44"/>
                  <a:pt x="14450" y="-31"/>
                  <a:pt x="14241" y="128"/>
                </a:cubicBezTo>
                <a:lnTo>
                  <a:pt x="10806" y="2734"/>
                </a:lnTo>
                <a:lnTo>
                  <a:pt x="7359" y="128"/>
                </a:lnTo>
                <a:cubicBezTo>
                  <a:pt x="7150" y="-31"/>
                  <a:pt x="6893" y="-44"/>
                  <a:pt x="6684" y="101"/>
                </a:cubicBezTo>
                <a:lnTo>
                  <a:pt x="314" y="4414"/>
                </a:lnTo>
                <a:cubicBezTo>
                  <a:pt x="128" y="4546"/>
                  <a:pt x="12" y="4771"/>
                  <a:pt x="0" y="5009"/>
                </a:cubicBezTo>
                <a:cubicBezTo>
                  <a:pt x="0" y="5260"/>
                  <a:pt x="105" y="5498"/>
                  <a:pt x="291" y="5630"/>
                </a:cubicBezTo>
                <a:lnTo>
                  <a:pt x="3330" y="7906"/>
                </a:lnTo>
                <a:lnTo>
                  <a:pt x="291" y="10181"/>
                </a:lnTo>
                <a:cubicBezTo>
                  <a:pt x="105" y="10313"/>
                  <a:pt x="0" y="10551"/>
                  <a:pt x="0" y="10802"/>
                </a:cubicBezTo>
                <a:cubicBezTo>
                  <a:pt x="12" y="11040"/>
                  <a:pt x="128" y="11265"/>
                  <a:pt x="314" y="11398"/>
                </a:cubicBezTo>
                <a:lnTo>
                  <a:pt x="3843" y="13792"/>
                </a:lnTo>
                <a:lnTo>
                  <a:pt x="3843" y="16490"/>
                </a:lnTo>
                <a:cubicBezTo>
                  <a:pt x="3831" y="16728"/>
                  <a:pt x="3924" y="16979"/>
                  <a:pt x="4145" y="17138"/>
                </a:cubicBezTo>
                <a:cubicBezTo>
                  <a:pt x="4145" y="17151"/>
                  <a:pt x="4157" y="17151"/>
                  <a:pt x="4157" y="17151"/>
                </a:cubicBezTo>
                <a:cubicBezTo>
                  <a:pt x="4157" y="17151"/>
                  <a:pt x="4169" y="17151"/>
                  <a:pt x="4169" y="17151"/>
                </a:cubicBezTo>
                <a:lnTo>
                  <a:pt x="10480" y="21450"/>
                </a:lnTo>
                <a:cubicBezTo>
                  <a:pt x="10573" y="21530"/>
                  <a:pt x="10689" y="21556"/>
                  <a:pt x="10806" y="21556"/>
                </a:cubicBezTo>
                <a:cubicBezTo>
                  <a:pt x="10922" y="21556"/>
                  <a:pt x="11039" y="21516"/>
                  <a:pt x="11132" y="21450"/>
                </a:cubicBezTo>
                <a:lnTo>
                  <a:pt x="17455" y="17138"/>
                </a:lnTo>
                <a:cubicBezTo>
                  <a:pt x="17641" y="17019"/>
                  <a:pt x="17757" y="16781"/>
                  <a:pt x="17757" y="16530"/>
                </a:cubicBezTo>
                <a:lnTo>
                  <a:pt x="17757" y="13792"/>
                </a:lnTo>
                <a:lnTo>
                  <a:pt x="21286" y="11398"/>
                </a:lnTo>
                <a:cubicBezTo>
                  <a:pt x="21472" y="11265"/>
                  <a:pt x="21588" y="11040"/>
                  <a:pt x="21600" y="10789"/>
                </a:cubicBezTo>
                <a:cubicBezTo>
                  <a:pt x="21600" y="10551"/>
                  <a:pt x="21495" y="10313"/>
                  <a:pt x="21309" y="10181"/>
                </a:cubicBezTo>
                <a:close/>
                <a:moveTo>
                  <a:pt x="14613" y="1570"/>
                </a:moveTo>
                <a:lnTo>
                  <a:pt x="19772" y="5062"/>
                </a:lnTo>
                <a:lnTo>
                  <a:pt x="17117" y="7059"/>
                </a:lnTo>
                <a:cubicBezTo>
                  <a:pt x="16151" y="6398"/>
                  <a:pt x="13391" y="4519"/>
                  <a:pt x="11982" y="3567"/>
                </a:cubicBezTo>
                <a:lnTo>
                  <a:pt x="14613" y="1570"/>
                </a:lnTo>
                <a:close/>
                <a:moveTo>
                  <a:pt x="1828" y="5062"/>
                </a:moveTo>
                <a:lnTo>
                  <a:pt x="6987" y="1570"/>
                </a:lnTo>
                <a:lnTo>
                  <a:pt x="9618" y="3567"/>
                </a:lnTo>
                <a:lnTo>
                  <a:pt x="4495" y="7059"/>
                </a:lnTo>
                <a:lnTo>
                  <a:pt x="1828" y="5062"/>
                </a:lnTo>
                <a:close/>
                <a:moveTo>
                  <a:pt x="4704" y="12694"/>
                </a:moveTo>
                <a:lnTo>
                  <a:pt x="1828" y="10749"/>
                </a:lnTo>
                <a:lnTo>
                  <a:pt x="4495" y="8752"/>
                </a:lnTo>
                <a:lnTo>
                  <a:pt x="9618" y="12244"/>
                </a:lnTo>
                <a:lnTo>
                  <a:pt x="6987" y="14241"/>
                </a:lnTo>
                <a:lnTo>
                  <a:pt x="4879" y="12813"/>
                </a:lnTo>
                <a:cubicBezTo>
                  <a:pt x="4832" y="12773"/>
                  <a:pt x="4774" y="12733"/>
                  <a:pt x="4704" y="12694"/>
                </a:cubicBezTo>
                <a:close/>
                <a:moveTo>
                  <a:pt x="10165" y="19572"/>
                </a:moveTo>
                <a:cubicBezTo>
                  <a:pt x="8710" y="18580"/>
                  <a:pt x="6020" y="16741"/>
                  <a:pt x="5112" y="16120"/>
                </a:cubicBezTo>
                <a:lnTo>
                  <a:pt x="5112" y="14638"/>
                </a:lnTo>
                <a:lnTo>
                  <a:pt x="6684" y="15710"/>
                </a:lnTo>
                <a:cubicBezTo>
                  <a:pt x="6777" y="15776"/>
                  <a:pt x="6893" y="15815"/>
                  <a:pt x="7010" y="15815"/>
                </a:cubicBezTo>
                <a:cubicBezTo>
                  <a:pt x="7126" y="15815"/>
                  <a:pt x="7254" y="15776"/>
                  <a:pt x="7359" y="15683"/>
                </a:cubicBezTo>
                <a:lnTo>
                  <a:pt x="10165" y="13554"/>
                </a:lnTo>
                <a:lnTo>
                  <a:pt x="10165" y="19572"/>
                </a:lnTo>
                <a:close/>
                <a:moveTo>
                  <a:pt x="10806" y="11384"/>
                </a:moveTo>
                <a:lnTo>
                  <a:pt x="5706" y="7906"/>
                </a:lnTo>
                <a:lnTo>
                  <a:pt x="10806" y="4427"/>
                </a:lnTo>
                <a:lnTo>
                  <a:pt x="15894" y="7906"/>
                </a:lnTo>
                <a:lnTo>
                  <a:pt x="10806" y="11384"/>
                </a:lnTo>
                <a:close/>
                <a:moveTo>
                  <a:pt x="16500" y="16120"/>
                </a:moveTo>
                <a:lnTo>
                  <a:pt x="11435" y="19572"/>
                </a:lnTo>
                <a:lnTo>
                  <a:pt x="11435" y="13554"/>
                </a:lnTo>
                <a:lnTo>
                  <a:pt x="14241" y="15683"/>
                </a:lnTo>
                <a:cubicBezTo>
                  <a:pt x="14357" y="15776"/>
                  <a:pt x="14474" y="15815"/>
                  <a:pt x="14602" y="15815"/>
                </a:cubicBezTo>
                <a:cubicBezTo>
                  <a:pt x="14707" y="15815"/>
                  <a:pt x="14823" y="15776"/>
                  <a:pt x="14916" y="15710"/>
                </a:cubicBezTo>
                <a:lnTo>
                  <a:pt x="16500" y="14638"/>
                </a:lnTo>
                <a:lnTo>
                  <a:pt x="16500" y="16120"/>
                </a:lnTo>
                <a:close/>
                <a:moveTo>
                  <a:pt x="16896" y="12694"/>
                </a:moveTo>
                <a:cubicBezTo>
                  <a:pt x="16826" y="12733"/>
                  <a:pt x="16768" y="12773"/>
                  <a:pt x="16721" y="12813"/>
                </a:cubicBezTo>
                <a:lnTo>
                  <a:pt x="14613" y="14241"/>
                </a:lnTo>
                <a:lnTo>
                  <a:pt x="11982" y="12244"/>
                </a:lnTo>
                <a:lnTo>
                  <a:pt x="17117" y="8752"/>
                </a:lnTo>
                <a:lnTo>
                  <a:pt x="19772" y="10749"/>
                </a:lnTo>
                <a:lnTo>
                  <a:pt x="16896" y="12694"/>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72" name="Google Shape;6672;p46"/>
          <p:cNvSpPr/>
          <p:nvPr/>
        </p:nvSpPr>
        <p:spPr>
          <a:xfrm>
            <a:off x="12547668" y="4610310"/>
            <a:ext cx="1257371" cy="1104977"/>
          </a:xfrm>
          <a:custGeom>
            <a:rect b="b" l="l" r="r" t="t"/>
            <a:pathLst>
              <a:path extrusionOk="0" h="21600" w="21521">
                <a:moveTo>
                  <a:pt x="21442" y="15504"/>
                </a:moveTo>
                <a:lnTo>
                  <a:pt x="14257" y="384"/>
                </a:lnTo>
                <a:cubicBezTo>
                  <a:pt x="14153" y="146"/>
                  <a:pt x="13932" y="0"/>
                  <a:pt x="13700" y="0"/>
                </a:cubicBezTo>
                <a:lnTo>
                  <a:pt x="7816" y="0"/>
                </a:lnTo>
                <a:cubicBezTo>
                  <a:pt x="7595" y="0"/>
                  <a:pt x="7375" y="146"/>
                  <a:pt x="7270" y="384"/>
                </a:cubicBezTo>
                <a:lnTo>
                  <a:pt x="74" y="15504"/>
                </a:lnTo>
                <a:cubicBezTo>
                  <a:pt x="-42" y="15743"/>
                  <a:pt x="-19" y="16034"/>
                  <a:pt x="120" y="16260"/>
                </a:cubicBezTo>
                <a:lnTo>
                  <a:pt x="3243" y="21295"/>
                </a:lnTo>
                <a:cubicBezTo>
                  <a:pt x="3370" y="21494"/>
                  <a:pt x="3556" y="21600"/>
                  <a:pt x="3765" y="21600"/>
                </a:cubicBezTo>
                <a:lnTo>
                  <a:pt x="17763" y="21600"/>
                </a:lnTo>
                <a:cubicBezTo>
                  <a:pt x="17960" y="21600"/>
                  <a:pt x="18157" y="21494"/>
                  <a:pt x="18273" y="21295"/>
                </a:cubicBezTo>
                <a:lnTo>
                  <a:pt x="21407" y="16260"/>
                </a:lnTo>
                <a:cubicBezTo>
                  <a:pt x="21546" y="16034"/>
                  <a:pt x="21558" y="15743"/>
                  <a:pt x="21442" y="15504"/>
                </a:cubicBezTo>
                <a:close/>
                <a:moveTo>
                  <a:pt x="3614" y="19400"/>
                </a:moveTo>
                <a:lnTo>
                  <a:pt x="1374" y="15796"/>
                </a:lnTo>
                <a:lnTo>
                  <a:pt x="7827" y="2213"/>
                </a:lnTo>
                <a:lnTo>
                  <a:pt x="9905" y="6467"/>
                </a:lnTo>
                <a:lnTo>
                  <a:pt x="3614" y="19400"/>
                </a:lnTo>
                <a:close/>
                <a:moveTo>
                  <a:pt x="10625" y="7951"/>
                </a:moveTo>
                <a:lnTo>
                  <a:pt x="14130" y="15120"/>
                </a:lnTo>
                <a:lnTo>
                  <a:pt x="7131" y="15120"/>
                </a:lnTo>
                <a:lnTo>
                  <a:pt x="10625" y="7951"/>
                </a:lnTo>
                <a:close/>
                <a:moveTo>
                  <a:pt x="17438" y="20169"/>
                </a:moveTo>
                <a:lnTo>
                  <a:pt x="4682" y="20169"/>
                </a:lnTo>
                <a:lnTo>
                  <a:pt x="6435" y="16564"/>
                </a:lnTo>
                <a:lnTo>
                  <a:pt x="19678" y="16564"/>
                </a:lnTo>
                <a:lnTo>
                  <a:pt x="17438" y="20169"/>
                </a:lnTo>
                <a:close/>
                <a:moveTo>
                  <a:pt x="15569" y="15120"/>
                </a:moveTo>
                <a:lnTo>
                  <a:pt x="8895" y="1444"/>
                </a:lnTo>
                <a:lnTo>
                  <a:pt x="13329" y="1444"/>
                </a:lnTo>
                <a:lnTo>
                  <a:pt x="19829" y="15120"/>
                </a:lnTo>
                <a:lnTo>
                  <a:pt x="15569" y="15120"/>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73" name="Google Shape;6673;p46"/>
          <p:cNvSpPr/>
          <p:nvPr/>
        </p:nvSpPr>
        <p:spPr>
          <a:xfrm>
            <a:off x="10806250" y="4534832"/>
            <a:ext cx="1255930" cy="1255930"/>
          </a:xfrm>
          <a:custGeom>
            <a:rect b="b" l="l" r="r" t="t"/>
            <a:pathLst>
              <a:path extrusionOk="0" h="21600" w="21600">
                <a:moveTo>
                  <a:pt x="16707" y="12769"/>
                </a:moveTo>
                <a:cubicBezTo>
                  <a:pt x="12967" y="11045"/>
                  <a:pt x="8668" y="10532"/>
                  <a:pt x="4625" y="11348"/>
                </a:cubicBezTo>
                <a:cubicBezTo>
                  <a:pt x="4287" y="11406"/>
                  <a:pt x="3950" y="11184"/>
                  <a:pt x="3880" y="10847"/>
                </a:cubicBezTo>
                <a:cubicBezTo>
                  <a:pt x="3810" y="10497"/>
                  <a:pt x="4031" y="10171"/>
                  <a:pt x="4381" y="10101"/>
                </a:cubicBezTo>
                <a:cubicBezTo>
                  <a:pt x="8680" y="9239"/>
                  <a:pt x="13247" y="9775"/>
                  <a:pt x="17243" y="11616"/>
                </a:cubicBezTo>
                <a:cubicBezTo>
                  <a:pt x="17557" y="11755"/>
                  <a:pt x="17697" y="12140"/>
                  <a:pt x="17546" y="12454"/>
                </a:cubicBezTo>
                <a:cubicBezTo>
                  <a:pt x="17406" y="12769"/>
                  <a:pt x="17033" y="12909"/>
                  <a:pt x="16707" y="12769"/>
                </a:cubicBezTo>
                <a:close/>
                <a:moveTo>
                  <a:pt x="15390" y="15635"/>
                </a:moveTo>
                <a:cubicBezTo>
                  <a:pt x="12245" y="14190"/>
                  <a:pt x="8633" y="13771"/>
                  <a:pt x="5243" y="14447"/>
                </a:cubicBezTo>
                <a:cubicBezTo>
                  <a:pt x="4905" y="14517"/>
                  <a:pt x="4567" y="14295"/>
                  <a:pt x="4497" y="13946"/>
                </a:cubicBezTo>
                <a:cubicBezTo>
                  <a:pt x="4439" y="13608"/>
                  <a:pt x="4660" y="13270"/>
                  <a:pt x="4998" y="13200"/>
                </a:cubicBezTo>
                <a:cubicBezTo>
                  <a:pt x="8645" y="12478"/>
                  <a:pt x="12524" y="12932"/>
                  <a:pt x="15915" y="14493"/>
                </a:cubicBezTo>
                <a:cubicBezTo>
                  <a:pt x="16241" y="14633"/>
                  <a:pt x="16381" y="15006"/>
                  <a:pt x="16229" y="15332"/>
                </a:cubicBezTo>
                <a:cubicBezTo>
                  <a:pt x="16078" y="15647"/>
                  <a:pt x="15705" y="15786"/>
                  <a:pt x="15390" y="15635"/>
                </a:cubicBezTo>
                <a:close/>
                <a:moveTo>
                  <a:pt x="18035" y="9891"/>
                </a:moveTo>
                <a:cubicBezTo>
                  <a:pt x="13678" y="7887"/>
                  <a:pt x="8715" y="7305"/>
                  <a:pt x="4031" y="8237"/>
                </a:cubicBezTo>
                <a:cubicBezTo>
                  <a:pt x="3682" y="8307"/>
                  <a:pt x="3355" y="8085"/>
                  <a:pt x="3285" y="7736"/>
                </a:cubicBezTo>
                <a:cubicBezTo>
                  <a:pt x="3216" y="7398"/>
                  <a:pt x="3437" y="7060"/>
                  <a:pt x="3786" y="6990"/>
                </a:cubicBezTo>
                <a:cubicBezTo>
                  <a:pt x="8726" y="6012"/>
                  <a:pt x="13969" y="6629"/>
                  <a:pt x="18559" y="8738"/>
                </a:cubicBezTo>
                <a:cubicBezTo>
                  <a:pt x="18885" y="8889"/>
                  <a:pt x="19014" y="9262"/>
                  <a:pt x="18874" y="9577"/>
                </a:cubicBezTo>
                <a:cubicBezTo>
                  <a:pt x="18722" y="9891"/>
                  <a:pt x="18350" y="10031"/>
                  <a:pt x="18035" y="9891"/>
                </a:cubicBezTo>
                <a:close/>
                <a:moveTo>
                  <a:pt x="10800" y="0"/>
                </a:moveTo>
                <a:cubicBezTo>
                  <a:pt x="4847" y="0"/>
                  <a:pt x="0" y="4858"/>
                  <a:pt x="0" y="10800"/>
                </a:cubicBezTo>
                <a:cubicBezTo>
                  <a:pt x="0" y="16753"/>
                  <a:pt x="4847" y="21600"/>
                  <a:pt x="10800" y="21600"/>
                </a:cubicBezTo>
                <a:cubicBezTo>
                  <a:pt x="16742" y="21600"/>
                  <a:pt x="21600" y="16753"/>
                  <a:pt x="21600" y="10800"/>
                </a:cubicBezTo>
                <a:cubicBezTo>
                  <a:pt x="21600" y="4858"/>
                  <a:pt x="16742" y="0"/>
                  <a:pt x="10800" y="0"/>
                </a:cubicBezTo>
                <a:close/>
                <a:moveTo>
                  <a:pt x="10800" y="20342"/>
                </a:moveTo>
                <a:cubicBezTo>
                  <a:pt x="5546" y="20342"/>
                  <a:pt x="1258" y="16066"/>
                  <a:pt x="1258" y="10800"/>
                </a:cubicBezTo>
                <a:cubicBezTo>
                  <a:pt x="1258" y="5546"/>
                  <a:pt x="5546" y="1270"/>
                  <a:pt x="10800" y="1270"/>
                </a:cubicBezTo>
                <a:cubicBezTo>
                  <a:pt x="16054" y="1270"/>
                  <a:pt x="20330" y="5546"/>
                  <a:pt x="20330" y="10800"/>
                </a:cubicBezTo>
                <a:cubicBezTo>
                  <a:pt x="20330" y="16066"/>
                  <a:pt x="16054" y="20342"/>
                  <a:pt x="10800" y="20342"/>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74" name="Google Shape;6674;p46"/>
          <p:cNvSpPr/>
          <p:nvPr/>
        </p:nvSpPr>
        <p:spPr>
          <a:xfrm>
            <a:off x="9251435" y="4571061"/>
            <a:ext cx="1029501" cy="1183472"/>
          </a:xfrm>
          <a:custGeom>
            <a:rect b="b" l="l" r="r" t="t"/>
            <a:pathLst>
              <a:path extrusionOk="0" h="21600" w="21600">
                <a:moveTo>
                  <a:pt x="16516" y="17988"/>
                </a:moveTo>
                <a:cubicBezTo>
                  <a:pt x="16516" y="17814"/>
                  <a:pt x="21600" y="17777"/>
                  <a:pt x="21600" y="9711"/>
                </a:cubicBezTo>
                <a:cubicBezTo>
                  <a:pt x="21600" y="1645"/>
                  <a:pt x="13889" y="0"/>
                  <a:pt x="10807" y="0"/>
                </a:cubicBezTo>
                <a:cubicBezTo>
                  <a:pt x="7711" y="0"/>
                  <a:pt x="0" y="1658"/>
                  <a:pt x="0" y="9711"/>
                </a:cubicBezTo>
                <a:cubicBezTo>
                  <a:pt x="0" y="17777"/>
                  <a:pt x="7683" y="19386"/>
                  <a:pt x="10779" y="19386"/>
                </a:cubicBezTo>
                <a:cubicBezTo>
                  <a:pt x="12412" y="19386"/>
                  <a:pt x="13093" y="19138"/>
                  <a:pt x="13264" y="19138"/>
                </a:cubicBezTo>
                <a:cubicBezTo>
                  <a:pt x="13591" y="19138"/>
                  <a:pt x="14258" y="21600"/>
                  <a:pt x="17893" y="21600"/>
                </a:cubicBezTo>
                <a:cubicBezTo>
                  <a:pt x="18362" y="21600"/>
                  <a:pt x="18817" y="21563"/>
                  <a:pt x="19243" y="21538"/>
                </a:cubicBezTo>
                <a:cubicBezTo>
                  <a:pt x="19243" y="20932"/>
                  <a:pt x="19243" y="20301"/>
                  <a:pt x="19243" y="19819"/>
                </a:cubicBezTo>
                <a:cubicBezTo>
                  <a:pt x="19157" y="19794"/>
                  <a:pt x="19072" y="19769"/>
                  <a:pt x="19072" y="19769"/>
                </a:cubicBezTo>
                <a:cubicBezTo>
                  <a:pt x="17112" y="19237"/>
                  <a:pt x="16516" y="18062"/>
                  <a:pt x="16516" y="17988"/>
                </a:cubicBezTo>
                <a:close/>
                <a:moveTo>
                  <a:pt x="14883" y="15155"/>
                </a:moveTo>
                <a:cubicBezTo>
                  <a:pt x="13449" y="13880"/>
                  <a:pt x="11773" y="13225"/>
                  <a:pt x="9770" y="13225"/>
                </a:cubicBezTo>
                <a:cubicBezTo>
                  <a:pt x="9685" y="13225"/>
                  <a:pt x="9586" y="13225"/>
                  <a:pt x="9486" y="13225"/>
                </a:cubicBezTo>
                <a:lnTo>
                  <a:pt x="9486" y="15130"/>
                </a:lnTo>
                <a:cubicBezTo>
                  <a:pt x="9927" y="15192"/>
                  <a:pt x="11233" y="15452"/>
                  <a:pt x="12142" y="16849"/>
                </a:cubicBezTo>
                <a:cubicBezTo>
                  <a:pt x="11744" y="16973"/>
                  <a:pt x="11347" y="17023"/>
                  <a:pt x="10935" y="17023"/>
                </a:cubicBezTo>
                <a:cubicBezTo>
                  <a:pt x="10736" y="17023"/>
                  <a:pt x="5325" y="17295"/>
                  <a:pt x="5325" y="9513"/>
                </a:cubicBezTo>
                <a:cubicBezTo>
                  <a:pt x="5325" y="3489"/>
                  <a:pt x="9174" y="2437"/>
                  <a:pt x="10850" y="2437"/>
                </a:cubicBezTo>
                <a:cubicBezTo>
                  <a:pt x="12639" y="2437"/>
                  <a:pt x="16431" y="3439"/>
                  <a:pt x="16431" y="9885"/>
                </a:cubicBezTo>
                <a:cubicBezTo>
                  <a:pt x="16431" y="13274"/>
                  <a:pt x="15692" y="14041"/>
                  <a:pt x="14883" y="15155"/>
                </a:cubicBezTo>
                <a:close/>
              </a:path>
            </a:pathLst>
          </a:custGeom>
          <a:noFill/>
          <a:ln cap="rnd" cmpd="sng" w="39675">
            <a:solidFill>
              <a:srgbClr val="000000"/>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75" name="Google Shape;6675;p46"/>
          <p:cNvSpPr/>
          <p:nvPr/>
        </p:nvSpPr>
        <p:spPr>
          <a:xfrm>
            <a:off x="7470188" y="4574081"/>
            <a:ext cx="1255931" cy="1177435"/>
          </a:xfrm>
          <a:custGeom>
            <a:rect b="b" l="l" r="r" t="t"/>
            <a:pathLst>
              <a:path extrusionOk="0" h="21600" w="21600">
                <a:moveTo>
                  <a:pt x="15961" y="5729"/>
                </a:moveTo>
                <a:cubicBezTo>
                  <a:pt x="15157" y="4760"/>
                  <a:pt x="13608" y="3592"/>
                  <a:pt x="10800" y="3567"/>
                </a:cubicBezTo>
                <a:cubicBezTo>
                  <a:pt x="10101" y="3567"/>
                  <a:pt x="8551" y="3778"/>
                  <a:pt x="7130" y="4598"/>
                </a:cubicBezTo>
                <a:cubicBezTo>
                  <a:pt x="5266" y="5667"/>
                  <a:pt x="4287" y="7395"/>
                  <a:pt x="4287" y="9594"/>
                </a:cubicBezTo>
                <a:cubicBezTo>
                  <a:pt x="4287" y="11334"/>
                  <a:pt x="4998" y="12900"/>
                  <a:pt x="6291" y="13994"/>
                </a:cubicBezTo>
                <a:cubicBezTo>
                  <a:pt x="7491" y="15013"/>
                  <a:pt x="9087" y="15572"/>
                  <a:pt x="10800" y="15572"/>
                </a:cubicBezTo>
                <a:cubicBezTo>
                  <a:pt x="12617" y="15572"/>
                  <a:pt x="14283" y="14963"/>
                  <a:pt x="15472" y="13857"/>
                </a:cubicBezTo>
                <a:cubicBezTo>
                  <a:pt x="16649" y="12751"/>
                  <a:pt x="17301" y="11235"/>
                  <a:pt x="17301" y="9570"/>
                </a:cubicBezTo>
                <a:cubicBezTo>
                  <a:pt x="17301" y="8911"/>
                  <a:pt x="17173" y="7208"/>
                  <a:pt x="15961" y="5729"/>
                </a:cubicBezTo>
                <a:close/>
                <a:moveTo>
                  <a:pt x="10800" y="14218"/>
                </a:moveTo>
                <a:cubicBezTo>
                  <a:pt x="8190" y="14218"/>
                  <a:pt x="5546" y="12627"/>
                  <a:pt x="5546" y="9594"/>
                </a:cubicBezTo>
                <a:cubicBezTo>
                  <a:pt x="5546" y="7892"/>
                  <a:pt x="6280" y="6612"/>
                  <a:pt x="7736" y="5791"/>
                </a:cubicBezTo>
                <a:cubicBezTo>
                  <a:pt x="8971" y="5071"/>
                  <a:pt x="10357" y="4922"/>
                  <a:pt x="10800" y="4922"/>
                </a:cubicBezTo>
                <a:cubicBezTo>
                  <a:pt x="15891" y="4959"/>
                  <a:pt x="16043" y="9097"/>
                  <a:pt x="16043" y="9570"/>
                </a:cubicBezTo>
                <a:cubicBezTo>
                  <a:pt x="16043" y="12267"/>
                  <a:pt x="13829" y="14218"/>
                  <a:pt x="10800" y="14218"/>
                </a:cubicBezTo>
                <a:close/>
                <a:moveTo>
                  <a:pt x="15961" y="5729"/>
                </a:moveTo>
                <a:cubicBezTo>
                  <a:pt x="15157" y="4760"/>
                  <a:pt x="13608" y="3592"/>
                  <a:pt x="10800" y="3567"/>
                </a:cubicBezTo>
                <a:cubicBezTo>
                  <a:pt x="10101" y="3567"/>
                  <a:pt x="8551" y="3778"/>
                  <a:pt x="7130" y="4598"/>
                </a:cubicBezTo>
                <a:cubicBezTo>
                  <a:pt x="5266" y="5667"/>
                  <a:pt x="4287" y="7395"/>
                  <a:pt x="4287" y="9594"/>
                </a:cubicBezTo>
                <a:cubicBezTo>
                  <a:pt x="4287" y="11334"/>
                  <a:pt x="4998" y="12900"/>
                  <a:pt x="6291" y="13994"/>
                </a:cubicBezTo>
                <a:cubicBezTo>
                  <a:pt x="7491" y="15013"/>
                  <a:pt x="9087" y="15572"/>
                  <a:pt x="10800" y="15572"/>
                </a:cubicBezTo>
                <a:cubicBezTo>
                  <a:pt x="12617" y="15572"/>
                  <a:pt x="14283" y="14963"/>
                  <a:pt x="15472" y="13857"/>
                </a:cubicBezTo>
                <a:cubicBezTo>
                  <a:pt x="16649" y="12751"/>
                  <a:pt x="17301" y="11235"/>
                  <a:pt x="17301" y="9570"/>
                </a:cubicBezTo>
                <a:cubicBezTo>
                  <a:pt x="17301" y="8911"/>
                  <a:pt x="17173" y="7208"/>
                  <a:pt x="15961" y="5729"/>
                </a:cubicBezTo>
                <a:close/>
                <a:moveTo>
                  <a:pt x="10800" y="14218"/>
                </a:moveTo>
                <a:cubicBezTo>
                  <a:pt x="8190" y="14218"/>
                  <a:pt x="5546" y="12627"/>
                  <a:pt x="5546" y="9594"/>
                </a:cubicBezTo>
                <a:cubicBezTo>
                  <a:pt x="5546" y="7892"/>
                  <a:pt x="6280" y="6612"/>
                  <a:pt x="7736" y="5791"/>
                </a:cubicBezTo>
                <a:cubicBezTo>
                  <a:pt x="8971" y="5071"/>
                  <a:pt x="10357" y="4922"/>
                  <a:pt x="10800" y="4922"/>
                </a:cubicBezTo>
                <a:cubicBezTo>
                  <a:pt x="15891" y="4959"/>
                  <a:pt x="16043" y="9097"/>
                  <a:pt x="16043" y="9570"/>
                </a:cubicBezTo>
                <a:cubicBezTo>
                  <a:pt x="16043" y="12267"/>
                  <a:pt x="13829" y="14218"/>
                  <a:pt x="10800" y="14218"/>
                </a:cubicBezTo>
                <a:close/>
                <a:moveTo>
                  <a:pt x="10812" y="0"/>
                </a:moveTo>
                <a:cubicBezTo>
                  <a:pt x="6757" y="0"/>
                  <a:pt x="4229" y="1628"/>
                  <a:pt x="2831" y="2995"/>
                </a:cubicBezTo>
                <a:cubicBezTo>
                  <a:pt x="1025" y="4748"/>
                  <a:pt x="0" y="7109"/>
                  <a:pt x="0" y="9495"/>
                </a:cubicBezTo>
                <a:cubicBezTo>
                  <a:pt x="0" y="13000"/>
                  <a:pt x="1969" y="14951"/>
                  <a:pt x="2924" y="15883"/>
                </a:cubicBezTo>
                <a:cubicBezTo>
                  <a:pt x="3029" y="15983"/>
                  <a:pt x="3146" y="16107"/>
                  <a:pt x="3227" y="16194"/>
                </a:cubicBezTo>
                <a:cubicBezTo>
                  <a:pt x="3181" y="16616"/>
                  <a:pt x="3064" y="17772"/>
                  <a:pt x="2761" y="20867"/>
                </a:cubicBezTo>
                <a:cubicBezTo>
                  <a:pt x="2738" y="21115"/>
                  <a:pt x="2843" y="21351"/>
                  <a:pt x="3041" y="21488"/>
                </a:cubicBezTo>
                <a:cubicBezTo>
                  <a:pt x="3146" y="21563"/>
                  <a:pt x="3274" y="21600"/>
                  <a:pt x="3390" y="21600"/>
                </a:cubicBezTo>
                <a:cubicBezTo>
                  <a:pt x="3495" y="21600"/>
                  <a:pt x="3600" y="21575"/>
                  <a:pt x="3693" y="21525"/>
                </a:cubicBezTo>
                <a:cubicBezTo>
                  <a:pt x="7060" y="19562"/>
                  <a:pt x="7992" y="18878"/>
                  <a:pt x="8283" y="18754"/>
                </a:cubicBezTo>
                <a:cubicBezTo>
                  <a:pt x="8295" y="18754"/>
                  <a:pt x="8307" y="18754"/>
                  <a:pt x="8318" y="18766"/>
                </a:cubicBezTo>
                <a:cubicBezTo>
                  <a:pt x="8656" y="18878"/>
                  <a:pt x="9355" y="19102"/>
                  <a:pt x="10800" y="19102"/>
                </a:cubicBezTo>
                <a:cubicBezTo>
                  <a:pt x="13340" y="19102"/>
                  <a:pt x="15950" y="18257"/>
                  <a:pt x="17930" y="16778"/>
                </a:cubicBezTo>
                <a:cubicBezTo>
                  <a:pt x="19049" y="15945"/>
                  <a:pt x="19934" y="14939"/>
                  <a:pt x="20563" y="13783"/>
                </a:cubicBezTo>
                <a:cubicBezTo>
                  <a:pt x="21250" y="12503"/>
                  <a:pt x="21600" y="11073"/>
                  <a:pt x="21600" y="9532"/>
                </a:cubicBezTo>
                <a:cubicBezTo>
                  <a:pt x="21600" y="3567"/>
                  <a:pt x="16113" y="0"/>
                  <a:pt x="10812" y="0"/>
                </a:cubicBezTo>
                <a:close/>
                <a:moveTo>
                  <a:pt x="10800" y="17760"/>
                </a:moveTo>
                <a:cubicBezTo>
                  <a:pt x="9542" y="17760"/>
                  <a:pt x="8971" y="17561"/>
                  <a:pt x="8691" y="17474"/>
                </a:cubicBezTo>
                <a:cubicBezTo>
                  <a:pt x="8563" y="17424"/>
                  <a:pt x="8447" y="17387"/>
                  <a:pt x="8318" y="17387"/>
                </a:cubicBezTo>
                <a:cubicBezTo>
                  <a:pt x="7922" y="17387"/>
                  <a:pt x="7701" y="17524"/>
                  <a:pt x="6885" y="18046"/>
                </a:cubicBezTo>
                <a:cubicBezTo>
                  <a:pt x="6350" y="18381"/>
                  <a:pt x="5522" y="18903"/>
                  <a:pt x="4148" y="19723"/>
                </a:cubicBezTo>
                <a:cubicBezTo>
                  <a:pt x="4462" y="16480"/>
                  <a:pt x="4509" y="16144"/>
                  <a:pt x="4509" y="16132"/>
                </a:cubicBezTo>
                <a:cubicBezTo>
                  <a:pt x="4509" y="16070"/>
                  <a:pt x="4509" y="16007"/>
                  <a:pt x="4509" y="15945"/>
                </a:cubicBezTo>
                <a:cubicBezTo>
                  <a:pt x="4474" y="15572"/>
                  <a:pt x="4206" y="15311"/>
                  <a:pt x="3775" y="14889"/>
                </a:cubicBezTo>
                <a:cubicBezTo>
                  <a:pt x="2901" y="14019"/>
                  <a:pt x="1258" y="12416"/>
                  <a:pt x="1258" y="9495"/>
                </a:cubicBezTo>
                <a:cubicBezTo>
                  <a:pt x="1258" y="7494"/>
                  <a:pt x="2144" y="5493"/>
                  <a:pt x="3682" y="4002"/>
                </a:cubicBezTo>
                <a:cubicBezTo>
                  <a:pt x="4917" y="2784"/>
                  <a:pt x="7165" y="1355"/>
                  <a:pt x="10812" y="1355"/>
                </a:cubicBezTo>
                <a:cubicBezTo>
                  <a:pt x="15495" y="1355"/>
                  <a:pt x="20330" y="4412"/>
                  <a:pt x="20330" y="9532"/>
                </a:cubicBezTo>
                <a:cubicBezTo>
                  <a:pt x="20330" y="15200"/>
                  <a:pt x="14761" y="17760"/>
                  <a:pt x="10800" y="17760"/>
                </a:cubicBezTo>
                <a:close/>
                <a:moveTo>
                  <a:pt x="10800" y="3567"/>
                </a:moveTo>
                <a:cubicBezTo>
                  <a:pt x="10101" y="3567"/>
                  <a:pt x="8551" y="3778"/>
                  <a:pt x="7130" y="4598"/>
                </a:cubicBezTo>
                <a:cubicBezTo>
                  <a:pt x="5266" y="5667"/>
                  <a:pt x="4287" y="7395"/>
                  <a:pt x="4287" y="9594"/>
                </a:cubicBezTo>
                <a:cubicBezTo>
                  <a:pt x="4287" y="11334"/>
                  <a:pt x="4998" y="12900"/>
                  <a:pt x="6291" y="13994"/>
                </a:cubicBezTo>
                <a:cubicBezTo>
                  <a:pt x="7491" y="15013"/>
                  <a:pt x="9087" y="15572"/>
                  <a:pt x="10800" y="15572"/>
                </a:cubicBezTo>
                <a:cubicBezTo>
                  <a:pt x="12617" y="15572"/>
                  <a:pt x="14283" y="14963"/>
                  <a:pt x="15472" y="13857"/>
                </a:cubicBezTo>
                <a:cubicBezTo>
                  <a:pt x="16649" y="12751"/>
                  <a:pt x="17301" y="11235"/>
                  <a:pt x="17301" y="9570"/>
                </a:cubicBezTo>
                <a:cubicBezTo>
                  <a:pt x="17301" y="8911"/>
                  <a:pt x="17173" y="7208"/>
                  <a:pt x="15961" y="5729"/>
                </a:cubicBezTo>
                <a:cubicBezTo>
                  <a:pt x="15157" y="4760"/>
                  <a:pt x="13608" y="3592"/>
                  <a:pt x="10800" y="3567"/>
                </a:cubicBezTo>
                <a:close/>
                <a:moveTo>
                  <a:pt x="10800" y="14218"/>
                </a:moveTo>
                <a:cubicBezTo>
                  <a:pt x="8190" y="14218"/>
                  <a:pt x="5546" y="12627"/>
                  <a:pt x="5546" y="9594"/>
                </a:cubicBezTo>
                <a:cubicBezTo>
                  <a:pt x="5546" y="7892"/>
                  <a:pt x="6280" y="6612"/>
                  <a:pt x="7736" y="5791"/>
                </a:cubicBezTo>
                <a:cubicBezTo>
                  <a:pt x="8971" y="5071"/>
                  <a:pt x="10357" y="4922"/>
                  <a:pt x="10800" y="4922"/>
                </a:cubicBezTo>
                <a:cubicBezTo>
                  <a:pt x="15891" y="4959"/>
                  <a:pt x="16043" y="9097"/>
                  <a:pt x="16043" y="9570"/>
                </a:cubicBezTo>
                <a:cubicBezTo>
                  <a:pt x="16043" y="12267"/>
                  <a:pt x="13829" y="14218"/>
                  <a:pt x="10800" y="14218"/>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76" name="Google Shape;6676;p46"/>
          <p:cNvSpPr/>
          <p:nvPr/>
        </p:nvSpPr>
        <p:spPr>
          <a:xfrm>
            <a:off x="5728190" y="4534832"/>
            <a:ext cx="1255930" cy="1255930"/>
          </a:xfrm>
          <a:custGeom>
            <a:rect b="b" l="l" r="r" t="t"/>
            <a:pathLst>
              <a:path extrusionOk="0" h="21600" w="21600">
                <a:moveTo>
                  <a:pt x="10765" y="2167"/>
                </a:moveTo>
                <a:cubicBezTo>
                  <a:pt x="6979" y="2167"/>
                  <a:pt x="6454" y="6676"/>
                  <a:pt x="6454" y="10474"/>
                </a:cubicBezTo>
                <a:cubicBezTo>
                  <a:pt x="6454" y="14470"/>
                  <a:pt x="6839" y="19351"/>
                  <a:pt x="10777" y="19351"/>
                </a:cubicBezTo>
                <a:cubicBezTo>
                  <a:pt x="14843" y="19351"/>
                  <a:pt x="15064" y="14237"/>
                  <a:pt x="15134" y="10392"/>
                </a:cubicBezTo>
                <a:cubicBezTo>
                  <a:pt x="15099" y="6536"/>
                  <a:pt x="14610" y="2167"/>
                  <a:pt x="10765" y="2167"/>
                </a:cubicBezTo>
                <a:close/>
                <a:moveTo>
                  <a:pt x="10777" y="18082"/>
                </a:moveTo>
                <a:cubicBezTo>
                  <a:pt x="7852" y="18082"/>
                  <a:pt x="7724" y="13445"/>
                  <a:pt x="7724" y="10474"/>
                </a:cubicBezTo>
                <a:cubicBezTo>
                  <a:pt x="7724" y="7526"/>
                  <a:pt x="7969" y="3425"/>
                  <a:pt x="10765" y="3425"/>
                </a:cubicBezTo>
                <a:cubicBezTo>
                  <a:pt x="13689" y="3425"/>
                  <a:pt x="13771" y="7433"/>
                  <a:pt x="13876" y="10369"/>
                </a:cubicBezTo>
                <a:cubicBezTo>
                  <a:pt x="13794" y="14435"/>
                  <a:pt x="13503" y="18082"/>
                  <a:pt x="10777" y="18082"/>
                </a:cubicBezTo>
                <a:close/>
                <a:moveTo>
                  <a:pt x="10765" y="2167"/>
                </a:moveTo>
                <a:cubicBezTo>
                  <a:pt x="6979" y="2167"/>
                  <a:pt x="6454" y="6676"/>
                  <a:pt x="6454" y="10474"/>
                </a:cubicBezTo>
                <a:cubicBezTo>
                  <a:pt x="6454" y="14470"/>
                  <a:pt x="6839" y="19351"/>
                  <a:pt x="10777" y="19351"/>
                </a:cubicBezTo>
                <a:cubicBezTo>
                  <a:pt x="14843" y="19351"/>
                  <a:pt x="15064" y="14237"/>
                  <a:pt x="15134" y="10392"/>
                </a:cubicBezTo>
                <a:cubicBezTo>
                  <a:pt x="15099" y="6536"/>
                  <a:pt x="14610" y="2167"/>
                  <a:pt x="10765" y="2167"/>
                </a:cubicBezTo>
                <a:close/>
                <a:moveTo>
                  <a:pt x="10777" y="18082"/>
                </a:moveTo>
                <a:cubicBezTo>
                  <a:pt x="7852" y="18082"/>
                  <a:pt x="7724" y="13445"/>
                  <a:pt x="7724" y="10474"/>
                </a:cubicBezTo>
                <a:cubicBezTo>
                  <a:pt x="7724" y="7526"/>
                  <a:pt x="7969" y="3425"/>
                  <a:pt x="10765" y="3425"/>
                </a:cubicBezTo>
                <a:cubicBezTo>
                  <a:pt x="13689" y="3425"/>
                  <a:pt x="13771" y="7433"/>
                  <a:pt x="13876" y="10369"/>
                </a:cubicBezTo>
                <a:cubicBezTo>
                  <a:pt x="13794" y="14435"/>
                  <a:pt x="13503" y="18082"/>
                  <a:pt x="10777" y="18082"/>
                </a:cubicBezTo>
                <a:close/>
                <a:moveTo>
                  <a:pt x="10660" y="0"/>
                </a:moveTo>
                <a:cubicBezTo>
                  <a:pt x="4742" y="0"/>
                  <a:pt x="0" y="4054"/>
                  <a:pt x="0" y="10800"/>
                </a:cubicBezTo>
                <a:cubicBezTo>
                  <a:pt x="0" y="17534"/>
                  <a:pt x="4905" y="21600"/>
                  <a:pt x="10718" y="21600"/>
                </a:cubicBezTo>
                <a:cubicBezTo>
                  <a:pt x="16625" y="21600"/>
                  <a:pt x="21600" y="17406"/>
                  <a:pt x="21600" y="10427"/>
                </a:cubicBezTo>
                <a:cubicBezTo>
                  <a:pt x="21600" y="3984"/>
                  <a:pt x="16497" y="0"/>
                  <a:pt x="10660" y="0"/>
                </a:cubicBezTo>
                <a:close/>
                <a:moveTo>
                  <a:pt x="10718" y="20342"/>
                </a:moveTo>
                <a:cubicBezTo>
                  <a:pt x="6163" y="20342"/>
                  <a:pt x="1258" y="17359"/>
                  <a:pt x="1258" y="10800"/>
                </a:cubicBezTo>
                <a:cubicBezTo>
                  <a:pt x="1258" y="4742"/>
                  <a:pt x="5452" y="1270"/>
                  <a:pt x="10660" y="1270"/>
                </a:cubicBezTo>
                <a:cubicBezTo>
                  <a:pt x="15472" y="1270"/>
                  <a:pt x="20330" y="4416"/>
                  <a:pt x="20330" y="10427"/>
                </a:cubicBezTo>
                <a:cubicBezTo>
                  <a:pt x="20330" y="17231"/>
                  <a:pt x="15344" y="20342"/>
                  <a:pt x="10718" y="20342"/>
                </a:cubicBezTo>
                <a:close/>
                <a:moveTo>
                  <a:pt x="10765" y="2167"/>
                </a:moveTo>
                <a:cubicBezTo>
                  <a:pt x="6979" y="2167"/>
                  <a:pt x="6454" y="6676"/>
                  <a:pt x="6454" y="10474"/>
                </a:cubicBezTo>
                <a:cubicBezTo>
                  <a:pt x="6454" y="14470"/>
                  <a:pt x="6839" y="19351"/>
                  <a:pt x="10777" y="19351"/>
                </a:cubicBezTo>
                <a:cubicBezTo>
                  <a:pt x="14843" y="19351"/>
                  <a:pt x="15064" y="14237"/>
                  <a:pt x="15134" y="10392"/>
                </a:cubicBezTo>
                <a:cubicBezTo>
                  <a:pt x="15099" y="6536"/>
                  <a:pt x="14610" y="2167"/>
                  <a:pt x="10765" y="2167"/>
                </a:cubicBezTo>
                <a:close/>
                <a:moveTo>
                  <a:pt x="10777" y="18082"/>
                </a:moveTo>
                <a:cubicBezTo>
                  <a:pt x="7852" y="18082"/>
                  <a:pt x="7724" y="13445"/>
                  <a:pt x="7724" y="10474"/>
                </a:cubicBezTo>
                <a:cubicBezTo>
                  <a:pt x="7724" y="7526"/>
                  <a:pt x="7969" y="3425"/>
                  <a:pt x="10765" y="3425"/>
                </a:cubicBezTo>
                <a:cubicBezTo>
                  <a:pt x="13689" y="3425"/>
                  <a:pt x="13771" y="7433"/>
                  <a:pt x="13876" y="10369"/>
                </a:cubicBezTo>
                <a:cubicBezTo>
                  <a:pt x="13794" y="14435"/>
                  <a:pt x="13503" y="18082"/>
                  <a:pt x="10777" y="18082"/>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77" name="Google Shape;6677;p46"/>
          <p:cNvSpPr/>
          <p:nvPr/>
        </p:nvSpPr>
        <p:spPr>
          <a:xfrm>
            <a:off x="3983173" y="4534832"/>
            <a:ext cx="1255930" cy="1255930"/>
          </a:xfrm>
          <a:custGeom>
            <a:rect b="b" l="l" r="r" t="t"/>
            <a:pathLst>
              <a:path extrusionOk="0" h="21600" w="21600">
                <a:moveTo>
                  <a:pt x="20971" y="0"/>
                </a:moveTo>
                <a:lnTo>
                  <a:pt x="676" y="0"/>
                </a:lnTo>
                <a:cubicBezTo>
                  <a:pt x="326" y="0"/>
                  <a:pt x="47" y="280"/>
                  <a:pt x="47" y="629"/>
                </a:cubicBezTo>
                <a:cubicBezTo>
                  <a:pt x="47" y="1095"/>
                  <a:pt x="0" y="20062"/>
                  <a:pt x="0" y="20971"/>
                </a:cubicBezTo>
                <a:cubicBezTo>
                  <a:pt x="0" y="21134"/>
                  <a:pt x="70" y="21297"/>
                  <a:pt x="186" y="21425"/>
                </a:cubicBezTo>
                <a:cubicBezTo>
                  <a:pt x="303" y="21542"/>
                  <a:pt x="466" y="21600"/>
                  <a:pt x="629" y="21600"/>
                </a:cubicBezTo>
                <a:lnTo>
                  <a:pt x="20971" y="21600"/>
                </a:lnTo>
                <a:cubicBezTo>
                  <a:pt x="21320" y="21600"/>
                  <a:pt x="21600" y="21320"/>
                  <a:pt x="21600" y="20971"/>
                </a:cubicBezTo>
                <a:lnTo>
                  <a:pt x="21600" y="629"/>
                </a:lnTo>
                <a:cubicBezTo>
                  <a:pt x="21600" y="280"/>
                  <a:pt x="21320" y="0"/>
                  <a:pt x="20971" y="0"/>
                </a:cubicBezTo>
                <a:close/>
                <a:moveTo>
                  <a:pt x="10171" y="20342"/>
                </a:moveTo>
                <a:lnTo>
                  <a:pt x="1270" y="20342"/>
                </a:lnTo>
                <a:lnTo>
                  <a:pt x="1282" y="11441"/>
                </a:lnTo>
                <a:lnTo>
                  <a:pt x="10171" y="11441"/>
                </a:lnTo>
                <a:lnTo>
                  <a:pt x="10171" y="20342"/>
                </a:lnTo>
                <a:close/>
                <a:moveTo>
                  <a:pt x="10171" y="10171"/>
                </a:moveTo>
                <a:lnTo>
                  <a:pt x="1293" y="10171"/>
                </a:lnTo>
                <a:lnTo>
                  <a:pt x="1305" y="1270"/>
                </a:lnTo>
                <a:lnTo>
                  <a:pt x="10171" y="1270"/>
                </a:lnTo>
                <a:lnTo>
                  <a:pt x="10171" y="10171"/>
                </a:lnTo>
                <a:close/>
                <a:moveTo>
                  <a:pt x="20342" y="20342"/>
                </a:moveTo>
                <a:lnTo>
                  <a:pt x="11429" y="20342"/>
                </a:lnTo>
                <a:lnTo>
                  <a:pt x="11429" y="11441"/>
                </a:lnTo>
                <a:lnTo>
                  <a:pt x="20342" y="11441"/>
                </a:lnTo>
                <a:lnTo>
                  <a:pt x="20342" y="20342"/>
                </a:lnTo>
                <a:close/>
                <a:moveTo>
                  <a:pt x="20342" y="10171"/>
                </a:moveTo>
                <a:lnTo>
                  <a:pt x="11429" y="10171"/>
                </a:lnTo>
                <a:lnTo>
                  <a:pt x="11429" y="1270"/>
                </a:lnTo>
                <a:lnTo>
                  <a:pt x="20342" y="1270"/>
                </a:lnTo>
                <a:lnTo>
                  <a:pt x="20342" y="10171"/>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78" name="Google Shape;6678;p46"/>
          <p:cNvSpPr/>
          <p:nvPr/>
        </p:nvSpPr>
        <p:spPr>
          <a:xfrm>
            <a:off x="19736630" y="2838120"/>
            <a:ext cx="664195" cy="1258950"/>
          </a:xfrm>
          <a:custGeom>
            <a:rect b="b" l="l" r="r" t="t"/>
            <a:pathLst>
              <a:path extrusionOk="0" h="21600" w="21600">
                <a:moveTo>
                  <a:pt x="16454" y="12513"/>
                </a:moveTo>
                <a:cubicBezTo>
                  <a:pt x="16918" y="12629"/>
                  <a:pt x="17448" y="12699"/>
                  <a:pt x="18000" y="12699"/>
                </a:cubicBezTo>
                <a:cubicBezTo>
                  <a:pt x="19988" y="12699"/>
                  <a:pt x="21600" y="11849"/>
                  <a:pt x="21600" y="10800"/>
                </a:cubicBezTo>
                <a:cubicBezTo>
                  <a:pt x="21600" y="9751"/>
                  <a:pt x="19988" y="8901"/>
                  <a:pt x="18000" y="8901"/>
                </a:cubicBezTo>
                <a:cubicBezTo>
                  <a:pt x="16012" y="8901"/>
                  <a:pt x="14400" y="9751"/>
                  <a:pt x="14400" y="10800"/>
                </a:cubicBezTo>
                <a:cubicBezTo>
                  <a:pt x="14400" y="11091"/>
                  <a:pt x="14533" y="11371"/>
                  <a:pt x="14753" y="11616"/>
                </a:cubicBezTo>
                <a:lnTo>
                  <a:pt x="11993" y="13072"/>
                </a:lnTo>
                <a:lnTo>
                  <a:pt x="11993" y="8528"/>
                </a:lnTo>
                <a:lnTo>
                  <a:pt x="16454" y="6186"/>
                </a:lnTo>
                <a:cubicBezTo>
                  <a:pt x="16918" y="6303"/>
                  <a:pt x="17448" y="6373"/>
                  <a:pt x="18000" y="6373"/>
                </a:cubicBezTo>
                <a:cubicBezTo>
                  <a:pt x="19988" y="6373"/>
                  <a:pt x="21600" y="5522"/>
                  <a:pt x="21600" y="4474"/>
                </a:cubicBezTo>
                <a:cubicBezTo>
                  <a:pt x="21600" y="3425"/>
                  <a:pt x="19988" y="2575"/>
                  <a:pt x="18000" y="2575"/>
                </a:cubicBezTo>
                <a:cubicBezTo>
                  <a:pt x="16012" y="2575"/>
                  <a:pt x="14400" y="3425"/>
                  <a:pt x="14400" y="4474"/>
                </a:cubicBezTo>
                <a:cubicBezTo>
                  <a:pt x="14400" y="4765"/>
                  <a:pt x="14533" y="5045"/>
                  <a:pt x="14753" y="5289"/>
                </a:cubicBezTo>
                <a:lnTo>
                  <a:pt x="11993" y="6746"/>
                </a:lnTo>
                <a:lnTo>
                  <a:pt x="11993" y="629"/>
                </a:lnTo>
                <a:cubicBezTo>
                  <a:pt x="11993" y="280"/>
                  <a:pt x="11463" y="0"/>
                  <a:pt x="10800" y="0"/>
                </a:cubicBezTo>
                <a:cubicBezTo>
                  <a:pt x="10137" y="0"/>
                  <a:pt x="9585" y="280"/>
                  <a:pt x="9585" y="629"/>
                </a:cubicBezTo>
                <a:lnTo>
                  <a:pt x="9585" y="4194"/>
                </a:lnTo>
                <a:lnTo>
                  <a:pt x="6847" y="2726"/>
                </a:lnTo>
                <a:cubicBezTo>
                  <a:pt x="7067" y="2470"/>
                  <a:pt x="7200" y="2190"/>
                  <a:pt x="7200" y="1899"/>
                </a:cubicBezTo>
                <a:cubicBezTo>
                  <a:pt x="7200" y="850"/>
                  <a:pt x="5588" y="0"/>
                  <a:pt x="3600" y="0"/>
                </a:cubicBezTo>
                <a:cubicBezTo>
                  <a:pt x="1612" y="0"/>
                  <a:pt x="0" y="850"/>
                  <a:pt x="0" y="1899"/>
                </a:cubicBezTo>
                <a:cubicBezTo>
                  <a:pt x="0" y="2948"/>
                  <a:pt x="1612" y="3798"/>
                  <a:pt x="3600" y="3798"/>
                </a:cubicBezTo>
                <a:cubicBezTo>
                  <a:pt x="4152" y="3798"/>
                  <a:pt x="4682" y="3728"/>
                  <a:pt x="5146" y="3612"/>
                </a:cubicBezTo>
                <a:lnTo>
                  <a:pt x="9585" y="6000"/>
                </a:lnTo>
                <a:lnTo>
                  <a:pt x="9585" y="10544"/>
                </a:lnTo>
                <a:lnTo>
                  <a:pt x="6847" y="9087"/>
                </a:lnTo>
                <a:cubicBezTo>
                  <a:pt x="7067" y="8843"/>
                  <a:pt x="7200" y="8563"/>
                  <a:pt x="7200" y="8272"/>
                </a:cubicBezTo>
                <a:cubicBezTo>
                  <a:pt x="7200" y="7223"/>
                  <a:pt x="5588" y="6373"/>
                  <a:pt x="3600" y="6373"/>
                </a:cubicBezTo>
                <a:cubicBezTo>
                  <a:pt x="1612" y="6373"/>
                  <a:pt x="0" y="7223"/>
                  <a:pt x="0" y="8272"/>
                </a:cubicBezTo>
                <a:cubicBezTo>
                  <a:pt x="0" y="9320"/>
                  <a:pt x="1612" y="10171"/>
                  <a:pt x="3600" y="10171"/>
                </a:cubicBezTo>
                <a:cubicBezTo>
                  <a:pt x="4152" y="10171"/>
                  <a:pt x="4682" y="10101"/>
                  <a:pt x="5146" y="9984"/>
                </a:cubicBezTo>
                <a:lnTo>
                  <a:pt x="9585" y="12326"/>
                </a:lnTo>
                <a:lnTo>
                  <a:pt x="9585" y="16870"/>
                </a:lnTo>
                <a:lnTo>
                  <a:pt x="6847" y="15414"/>
                </a:lnTo>
                <a:cubicBezTo>
                  <a:pt x="7067" y="15169"/>
                  <a:pt x="7200" y="14889"/>
                  <a:pt x="7200" y="14598"/>
                </a:cubicBezTo>
                <a:cubicBezTo>
                  <a:pt x="7200" y="13550"/>
                  <a:pt x="5588" y="12699"/>
                  <a:pt x="3600" y="12699"/>
                </a:cubicBezTo>
                <a:cubicBezTo>
                  <a:pt x="1612" y="12699"/>
                  <a:pt x="0" y="13550"/>
                  <a:pt x="0" y="14598"/>
                </a:cubicBezTo>
                <a:cubicBezTo>
                  <a:pt x="0" y="15647"/>
                  <a:pt x="1612" y="16497"/>
                  <a:pt x="3600" y="16497"/>
                </a:cubicBezTo>
                <a:cubicBezTo>
                  <a:pt x="4152" y="16497"/>
                  <a:pt x="4682" y="16427"/>
                  <a:pt x="5146" y="16311"/>
                </a:cubicBezTo>
                <a:lnTo>
                  <a:pt x="9585" y="18664"/>
                </a:lnTo>
                <a:lnTo>
                  <a:pt x="9585" y="20971"/>
                </a:lnTo>
                <a:cubicBezTo>
                  <a:pt x="9585" y="21320"/>
                  <a:pt x="10137" y="21600"/>
                  <a:pt x="10800" y="21600"/>
                </a:cubicBezTo>
                <a:cubicBezTo>
                  <a:pt x="11109" y="21600"/>
                  <a:pt x="11418" y="21542"/>
                  <a:pt x="11639" y="21414"/>
                </a:cubicBezTo>
                <a:lnTo>
                  <a:pt x="16454" y="18885"/>
                </a:lnTo>
                <a:cubicBezTo>
                  <a:pt x="16918" y="19002"/>
                  <a:pt x="17448" y="19072"/>
                  <a:pt x="18000" y="19072"/>
                </a:cubicBezTo>
                <a:cubicBezTo>
                  <a:pt x="19988" y="19072"/>
                  <a:pt x="21600" y="18221"/>
                  <a:pt x="21600" y="17173"/>
                </a:cubicBezTo>
                <a:cubicBezTo>
                  <a:pt x="21600" y="16124"/>
                  <a:pt x="19988" y="15274"/>
                  <a:pt x="18000" y="15274"/>
                </a:cubicBezTo>
                <a:cubicBezTo>
                  <a:pt x="16012" y="15274"/>
                  <a:pt x="14400" y="16124"/>
                  <a:pt x="14400" y="17173"/>
                </a:cubicBezTo>
                <a:cubicBezTo>
                  <a:pt x="14400" y="17464"/>
                  <a:pt x="14533" y="17744"/>
                  <a:pt x="14753" y="17988"/>
                </a:cubicBezTo>
                <a:lnTo>
                  <a:pt x="11993" y="19445"/>
                </a:lnTo>
                <a:lnTo>
                  <a:pt x="11993" y="14866"/>
                </a:lnTo>
                <a:lnTo>
                  <a:pt x="16454" y="12513"/>
                </a:lnTo>
                <a:close/>
                <a:moveTo>
                  <a:pt x="18000" y="10171"/>
                </a:moveTo>
                <a:cubicBezTo>
                  <a:pt x="18663" y="10171"/>
                  <a:pt x="19193" y="10450"/>
                  <a:pt x="19193" y="10800"/>
                </a:cubicBezTo>
                <a:cubicBezTo>
                  <a:pt x="19193" y="11150"/>
                  <a:pt x="18663" y="11429"/>
                  <a:pt x="18000" y="11429"/>
                </a:cubicBezTo>
                <a:cubicBezTo>
                  <a:pt x="17337" y="11429"/>
                  <a:pt x="16785" y="11150"/>
                  <a:pt x="16785" y="10800"/>
                </a:cubicBezTo>
                <a:cubicBezTo>
                  <a:pt x="16785" y="10450"/>
                  <a:pt x="17337" y="10171"/>
                  <a:pt x="18000" y="10171"/>
                </a:cubicBezTo>
                <a:close/>
                <a:moveTo>
                  <a:pt x="18000" y="3845"/>
                </a:moveTo>
                <a:cubicBezTo>
                  <a:pt x="18663" y="3845"/>
                  <a:pt x="19193" y="4124"/>
                  <a:pt x="19193" y="4474"/>
                </a:cubicBezTo>
                <a:cubicBezTo>
                  <a:pt x="19193" y="4823"/>
                  <a:pt x="18663" y="5103"/>
                  <a:pt x="18000" y="5103"/>
                </a:cubicBezTo>
                <a:cubicBezTo>
                  <a:pt x="17337" y="5103"/>
                  <a:pt x="16785" y="4823"/>
                  <a:pt x="16785" y="4474"/>
                </a:cubicBezTo>
                <a:cubicBezTo>
                  <a:pt x="16785" y="4124"/>
                  <a:pt x="17337" y="3845"/>
                  <a:pt x="18000" y="3845"/>
                </a:cubicBezTo>
                <a:close/>
                <a:moveTo>
                  <a:pt x="3600" y="2528"/>
                </a:moveTo>
                <a:cubicBezTo>
                  <a:pt x="2937" y="2528"/>
                  <a:pt x="2407" y="2249"/>
                  <a:pt x="2407" y="1899"/>
                </a:cubicBezTo>
                <a:cubicBezTo>
                  <a:pt x="2407" y="1550"/>
                  <a:pt x="2937" y="1270"/>
                  <a:pt x="3600" y="1270"/>
                </a:cubicBezTo>
                <a:cubicBezTo>
                  <a:pt x="4263" y="1270"/>
                  <a:pt x="4793" y="1550"/>
                  <a:pt x="4793" y="1899"/>
                </a:cubicBezTo>
                <a:cubicBezTo>
                  <a:pt x="4793" y="2249"/>
                  <a:pt x="4263" y="2528"/>
                  <a:pt x="3600" y="2528"/>
                </a:cubicBezTo>
                <a:close/>
                <a:moveTo>
                  <a:pt x="3600" y="8901"/>
                </a:moveTo>
                <a:cubicBezTo>
                  <a:pt x="2937" y="8901"/>
                  <a:pt x="2407" y="8621"/>
                  <a:pt x="2407" y="8272"/>
                </a:cubicBezTo>
                <a:cubicBezTo>
                  <a:pt x="2407" y="7922"/>
                  <a:pt x="2937" y="7643"/>
                  <a:pt x="3600" y="7643"/>
                </a:cubicBezTo>
                <a:cubicBezTo>
                  <a:pt x="4263" y="7643"/>
                  <a:pt x="4793" y="7922"/>
                  <a:pt x="4793" y="8272"/>
                </a:cubicBezTo>
                <a:cubicBezTo>
                  <a:pt x="4793" y="8621"/>
                  <a:pt x="4263" y="8901"/>
                  <a:pt x="3600" y="8901"/>
                </a:cubicBezTo>
                <a:close/>
                <a:moveTo>
                  <a:pt x="3600" y="15227"/>
                </a:moveTo>
                <a:cubicBezTo>
                  <a:pt x="2937" y="15227"/>
                  <a:pt x="2407" y="14948"/>
                  <a:pt x="2407" y="14598"/>
                </a:cubicBezTo>
                <a:cubicBezTo>
                  <a:pt x="2407" y="14249"/>
                  <a:pt x="2937" y="13969"/>
                  <a:pt x="3600" y="13969"/>
                </a:cubicBezTo>
                <a:cubicBezTo>
                  <a:pt x="4263" y="13969"/>
                  <a:pt x="4793" y="14249"/>
                  <a:pt x="4793" y="14598"/>
                </a:cubicBezTo>
                <a:cubicBezTo>
                  <a:pt x="4793" y="14948"/>
                  <a:pt x="4263" y="15227"/>
                  <a:pt x="3600" y="15227"/>
                </a:cubicBezTo>
                <a:close/>
                <a:moveTo>
                  <a:pt x="18000" y="16544"/>
                </a:moveTo>
                <a:cubicBezTo>
                  <a:pt x="18663" y="16544"/>
                  <a:pt x="19193" y="16823"/>
                  <a:pt x="19193" y="17173"/>
                </a:cubicBezTo>
                <a:cubicBezTo>
                  <a:pt x="19193" y="17522"/>
                  <a:pt x="18663" y="17802"/>
                  <a:pt x="18000" y="17802"/>
                </a:cubicBezTo>
                <a:cubicBezTo>
                  <a:pt x="17337" y="17802"/>
                  <a:pt x="16785" y="17522"/>
                  <a:pt x="16785" y="17173"/>
                </a:cubicBezTo>
                <a:cubicBezTo>
                  <a:pt x="16785" y="16823"/>
                  <a:pt x="17337" y="16544"/>
                  <a:pt x="18000" y="16544"/>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79" name="Google Shape;6679;p46"/>
          <p:cNvSpPr/>
          <p:nvPr/>
        </p:nvSpPr>
        <p:spPr>
          <a:xfrm>
            <a:off x="18070703" y="2838120"/>
            <a:ext cx="1106809" cy="1258950"/>
          </a:xfrm>
          <a:custGeom>
            <a:rect b="b" l="l" r="r" t="t"/>
            <a:pathLst>
              <a:path extrusionOk="0" h="21600" w="21577">
                <a:moveTo>
                  <a:pt x="18292" y="2738"/>
                </a:moveTo>
                <a:cubicBezTo>
                  <a:pt x="18147" y="2610"/>
                  <a:pt x="17962" y="2528"/>
                  <a:pt x="17763" y="2528"/>
                </a:cubicBezTo>
                <a:lnTo>
                  <a:pt x="3813" y="2528"/>
                </a:lnTo>
                <a:cubicBezTo>
                  <a:pt x="3614" y="2528"/>
                  <a:pt x="3429" y="2610"/>
                  <a:pt x="3284" y="2738"/>
                </a:cubicBezTo>
                <a:cubicBezTo>
                  <a:pt x="3151" y="2866"/>
                  <a:pt x="3085" y="3029"/>
                  <a:pt x="3098" y="3204"/>
                </a:cubicBezTo>
                <a:lnTo>
                  <a:pt x="3760" y="11441"/>
                </a:lnTo>
                <a:cubicBezTo>
                  <a:pt x="3787" y="11767"/>
                  <a:pt x="4104" y="12023"/>
                  <a:pt x="4475" y="12023"/>
                </a:cubicBezTo>
                <a:lnTo>
                  <a:pt x="13435" y="12023"/>
                </a:lnTo>
                <a:lnTo>
                  <a:pt x="13263" y="14167"/>
                </a:lnTo>
                <a:lnTo>
                  <a:pt x="10788" y="14959"/>
                </a:lnTo>
                <a:lnTo>
                  <a:pt x="8313" y="14167"/>
                </a:lnTo>
                <a:lnTo>
                  <a:pt x="8287" y="13876"/>
                </a:lnTo>
                <a:cubicBezTo>
                  <a:pt x="8260" y="13550"/>
                  <a:pt x="7942" y="13293"/>
                  <a:pt x="7572" y="13293"/>
                </a:cubicBezTo>
                <a:lnTo>
                  <a:pt x="4687" y="13293"/>
                </a:lnTo>
                <a:cubicBezTo>
                  <a:pt x="4488" y="13293"/>
                  <a:pt x="4303" y="13363"/>
                  <a:pt x="4170" y="13491"/>
                </a:cubicBezTo>
                <a:cubicBezTo>
                  <a:pt x="4025" y="13619"/>
                  <a:pt x="3959" y="13794"/>
                  <a:pt x="3972" y="13969"/>
                </a:cubicBezTo>
                <a:lnTo>
                  <a:pt x="4170" y="16520"/>
                </a:lnTo>
                <a:cubicBezTo>
                  <a:pt x="4197" y="16777"/>
                  <a:pt x="4382" y="16998"/>
                  <a:pt x="4660" y="17080"/>
                </a:cubicBezTo>
                <a:lnTo>
                  <a:pt x="10550" y="18897"/>
                </a:lnTo>
                <a:cubicBezTo>
                  <a:pt x="10629" y="18920"/>
                  <a:pt x="10709" y="18932"/>
                  <a:pt x="10788" y="18932"/>
                </a:cubicBezTo>
                <a:cubicBezTo>
                  <a:pt x="10867" y="18932"/>
                  <a:pt x="10947" y="18920"/>
                  <a:pt x="11026" y="18897"/>
                </a:cubicBezTo>
                <a:lnTo>
                  <a:pt x="16916" y="17080"/>
                </a:lnTo>
                <a:cubicBezTo>
                  <a:pt x="17194" y="16998"/>
                  <a:pt x="17379" y="16777"/>
                  <a:pt x="17406" y="16532"/>
                </a:cubicBezTo>
                <a:lnTo>
                  <a:pt x="18014" y="8901"/>
                </a:lnTo>
                <a:cubicBezTo>
                  <a:pt x="18028" y="8726"/>
                  <a:pt x="17962" y="8563"/>
                  <a:pt x="17829" y="8435"/>
                </a:cubicBezTo>
                <a:cubicBezTo>
                  <a:pt x="17697" y="8307"/>
                  <a:pt x="17498" y="8225"/>
                  <a:pt x="17300" y="8225"/>
                </a:cubicBezTo>
                <a:lnTo>
                  <a:pt x="7837" y="8225"/>
                </a:lnTo>
                <a:lnTo>
                  <a:pt x="7678" y="6326"/>
                </a:lnTo>
                <a:lnTo>
                  <a:pt x="17564" y="6326"/>
                </a:lnTo>
                <a:cubicBezTo>
                  <a:pt x="17935" y="6326"/>
                  <a:pt x="18253" y="6070"/>
                  <a:pt x="18279" y="5744"/>
                </a:cubicBezTo>
                <a:lnTo>
                  <a:pt x="18478" y="3216"/>
                </a:lnTo>
                <a:cubicBezTo>
                  <a:pt x="18491" y="3029"/>
                  <a:pt x="18425" y="2866"/>
                  <a:pt x="18292" y="2738"/>
                </a:cubicBezTo>
                <a:close/>
                <a:moveTo>
                  <a:pt x="16889" y="5068"/>
                </a:moveTo>
                <a:lnTo>
                  <a:pt x="6910" y="5068"/>
                </a:lnTo>
                <a:cubicBezTo>
                  <a:pt x="6712" y="5068"/>
                  <a:pt x="6513" y="5138"/>
                  <a:pt x="6381" y="5266"/>
                </a:cubicBezTo>
                <a:cubicBezTo>
                  <a:pt x="6248" y="5394"/>
                  <a:pt x="6169" y="5569"/>
                  <a:pt x="6195" y="5744"/>
                </a:cubicBezTo>
                <a:lnTo>
                  <a:pt x="6447" y="8901"/>
                </a:lnTo>
                <a:cubicBezTo>
                  <a:pt x="6473" y="9239"/>
                  <a:pt x="6791" y="9495"/>
                  <a:pt x="7162" y="9495"/>
                </a:cubicBezTo>
                <a:lnTo>
                  <a:pt x="16532" y="9495"/>
                </a:lnTo>
                <a:lnTo>
                  <a:pt x="16003" y="16019"/>
                </a:lnTo>
                <a:lnTo>
                  <a:pt x="10788" y="17627"/>
                </a:lnTo>
                <a:lnTo>
                  <a:pt x="5573" y="16019"/>
                </a:lnTo>
                <a:lnTo>
                  <a:pt x="5467" y="14551"/>
                </a:lnTo>
                <a:lnTo>
                  <a:pt x="6897" y="14551"/>
                </a:lnTo>
                <a:lnTo>
                  <a:pt x="6910" y="14668"/>
                </a:lnTo>
                <a:cubicBezTo>
                  <a:pt x="6923" y="14913"/>
                  <a:pt x="7109" y="15134"/>
                  <a:pt x="7387" y="15216"/>
                </a:cubicBezTo>
                <a:lnTo>
                  <a:pt x="10550" y="16229"/>
                </a:lnTo>
                <a:cubicBezTo>
                  <a:pt x="10695" y="16276"/>
                  <a:pt x="10881" y="16276"/>
                  <a:pt x="11039" y="16229"/>
                </a:cubicBezTo>
                <a:lnTo>
                  <a:pt x="14203" y="15216"/>
                </a:lnTo>
                <a:cubicBezTo>
                  <a:pt x="14467" y="15134"/>
                  <a:pt x="14653" y="14913"/>
                  <a:pt x="14666" y="14668"/>
                </a:cubicBezTo>
                <a:lnTo>
                  <a:pt x="14931" y="11441"/>
                </a:lnTo>
                <a:cubicBezTo>
                  <a:pt x="14944" y="11266"/>
                  <a:pt x="14878" y="11091"/>
                  <a:pt x="14732" y="10963"/>
                </a:cubicBezTo>
                <a:cubicBezTo>
                  <a:pt x="14600" y="10835"/>
                  <a:pt x="14414" y="10765"/>
                  <a:pt x="14216" y="10765"/>
                </a:cubicBezTo>
                <a:lnTo>
                  <a:pt x="5150" y="10765"/>
                </a:lnTo>
                <a:lnTo>
                  <a:pt x="4581" y="3798"/>
                </a:lnTo>
                <a:lnTo>
                  <a:pt x="16995" y="3798"/>
                </a:lnTo>
                <a:lnTo>
                  <a:pt x="16889" y="5068"/>
                </a:lnTo>
                <a:close/>
                <a:moveTo>
                  <a:pt x="21376" y="198"/>
                </a:moveTo>
                <a:cubicBezTo>
                  <a:pt x="21244" y="70"/>
                  <a:pt x="21059" y="0"/>
                  <a:pt x="20860" y="0"/>
                </a:cubicBezTo>
                <a:lnTo>
                  <a:pt x="716" y="0"/>
                </a:lnTo>
                <a:cubicBezTo>
                  <a:pt x="517" y="0"/>
                  <a:pt x="332" y="70"/>
                  <a:pt x="200" y="198"/>
                </a:cubicBezTo>
                <a:cubicBezTo>
                  <a:pt x="54" y="326"/>
                  <a:pt x="-12" y="501"/>
                  <a:pt x="1" y="676"/>
                </a:cubicBezTo>
                <a:lnTo>
                  <a:pt x="1444" y="18396"/>
                </a:lnTo>
                <a:cubicBezTo>
                  <a:pt x="1470" y="18652"/>
                  <a:pt x="1656" y="18874"/>
                  <a:pt x="1920" y="18955"/>
                </a:cubicBezTo>
                <a:lnTo>
                  <a:pt x="10550" y="21565"/>
                </a:lnTo>
                <a:cubicBezTo>
                  <a:pt x="10629" y="21588"/>
                  <a:pt x="10709" y="21600"/>
                  <a:pt x="10788" y="21600"/>
                </a:cubicBezTo>
                <a:cubicBezTo>
                  <a:pt x="10867" y="21600"/>
                  <a:pt x="10947" y="21588"/>
                  <a:pt x="11026" y="21565"/>
                </a:cubicBezTo>
                <a:lnTo>
                  <a:pt x="19656" y="18955"/>
                </a:lnTo>
                <a:cubicBezTo>
                  <a:pt x="19920" y="18874"/>
                  <a:pt x="20119" y="18652"/>
                  <a:pt x="20132" y="18396"/>
                </a:cubicBezTo>
                <a:lnTo>
                  <a:pt x="21575" y="676"/>
                </a:lnTo>
                <a:cubicBezTo>
                  <a:pt x="21588" y="501"/>
                  <a:pt x="21522" y="326"/>
                  <a:pt x="21376" y="198"/>
                </a:cubicBezTo>
                <a:close/>
                <a:moveTo>
                  <a:pt x="18729" y="17895"/>
                </a:moveTo>
                <a:lnTo>
                  <a:pt x="10788" y="20307"/>
                </a:lnTo>
                <a:lnTo>
                  <a:pt x="2847" y="17895"/>
                </a:lnTo>
                <a:lnTo>
                  <a:pt x="1497" y="1270"/>
                </a:lnTo>
                <a:lnTo>
                  <a:pt x="20079" y="1270"/>
                </a:lnTo>
                <a:lnTo>
                  <a:pt x="18729" y="17895"/>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80" name="Google Shape;6680;p46"/>
          <p:cNvSpPr/>
          <p:nvPr/>
        </p:nvSpPr>
        <p:spPr>
          <a:xfrm>
            <a:off x="16554539" y="2838120"/>
            <a:ext cx="957509" cy="1258572"/>
          </a:xfrm>
          <a:custGeom>
            <a:rect b="b" l="l" r="r" t="t"/>
            <a:pathLst>
              <a:path extrusionOk="0" h="21490" w="21341">
                <a:moveTo>
                  <a:pt x="19348" y="8575"/>
                </a:moveTo>
                <a:cubicBezTo>
                  <a:pt x="17806" y="6930"/>
                  <a:pt x="15554" y="5794"/>
                  <a:pt x="12984" y="5354"/>
                </a:cubicBezTo>
                <a:cubicBezTo>
                  <a:pt x="12576" y="5284"/>
                  <a:pt x="12183" y="5238"/>
                  <a:pt x="11790" y="5203"/>
                </a:cubicBezTo>
                <a:cubicBezTo>
                  <a:pt x="10883" y="5133"/>
                  <a:pt x="9976" y="5365"/>
                  <a:pt x="9311" y="5829"/>
                </a:cubicBezTo>
                <a:cubicBezTo>
                  <a:pt x="8616" y="6315"/>
                  <a:pt x="8208" y="6999"/>
                  <a:pt x="8208" y="7718"/>
                </a:cubicBezTo>
                <a:cubicBezTo>
                  <a:pt x="8208" y="8343"/>
                  <a:pt x="8525" y="8946"/>
                  <a:pt x="9084" y="9409"/>
                </a:cubicBezTo>
                <a:cubicBezTo>
                  <a:pt x="10142" y="10267"/>
                  <a:pt x="11185" y="10139"/>
                  <a:pt x="12077" y="10383"/>
                </a:cubicBezTo>
                <a:cubicBezTo>
                  <a:pt x="13921" y="10893"/>
                  <a:pt x="15010" y="12295"/>
                  <a:pt x="14738" y="13790"/>
                </a:cubicBezTo>
                <a:cubicBezTo>
                  <a:pt x="14405" y="15655"/>
                  <a:pt x="12228" y="16524"/>
                  <a:pt x="10263" y="16420"/>
                </a:cubicBezTo>
                <a:cubicBezTo>
                  <a:pt x="8555" y="16327"/>
                  <a:pt x="6575" y="15470"/>
                  <a:pt x="6575" y="13338"/>
                </a:cubicBezTo>
                <a:lnTo>
                  <a:pt x="6575" y="2515"/>
                </a:lnTo>
                <a:cubicBezTo>
                  <a:pt x="6575" y="1124"/>
                  <a:pt x="5094" y="0"/>
                  <a:pt x="3295" y="0"/>
                </a:cubicBezTo>
                <a:cubicBezTo>
                  <a:pt x="1481" y="0"/>
                  <a:pt x="0" y="1124"/>
                  <a:pt x="0" y="2515"/>
                </a:cubicBezTo>
                <a:lnTo>
                  <a:pt x="0" y="13338"/>
                </a:lnTo>
                <a:cubicBezTo>
                  <a:pt x="0" y="15713"/>
                  <a:pt x="1058" y="17753"/>
                  <a:pt x="3068" y="19236"/>
                </a:cubicBezTo>
                <a:cubicBezTo>
                  <a:pt x="4837" y="20545"/>
                  <a:pt x="7271" y="21345"/>
                  <a:pt x="9901" y="21473"/>
                </a:cubicBezTo>
                <a:cubicBezTo>
                  <a:pt x="12561" y="21600"/>
                  <a:pt x="15146" y="21044"/>
                  <a:pt x="17171" y="19908"/>
                </a:cubicBezTo>
                <a:cubicBezTo>
                  <a:pt x="19454" y="18633"/>
                  <a:pt x="20874" y="16733"/>
                  <a:pt x="21252" y="14415"/>
                </a:cubicBezTo>
                <a:cubicBezTo>
                  <a:pt x="21600" y="12341"/>
                  <a:pt x="20920" y="10267"/>
                  <a:pt x="19348" y="8575"/>
                </a:cubicBezTo>
                <a:close/>
                <a:moveTo>
                  <a:pt x="19635" y="14253"/>
                </a:moveTo>
                <a:cubicBezTo>
                  <a:pt x="18894" y="18633"/>
                  <a:pt x="14133" y="20418"/>
                  <a:pt x="10006" y="20209"/>
                </a:cubicBezTo>
                <a:cubicBezTo>
                  <a:pt x="5850" y="20012"/>
                  <a:pt x="1648" y="17811"/>
                  <a:pt x="1648" y="13338"/>
                </a:cubicBezTo>
                <a:lnTo>
                  <a:pt x="1648" y="2515"/>
                </a:lnTo>
                <a:cubicBezTo>
                  <a:pt x="1648" y="1819"/>
                  <a:pt x="2388" y="1263"/>
                  <a:pt x="3295" y="1263"/>
                </a:cubicBezTo>
                <a:cubicBezTo>
                  <a:pt x="4187" y="1263"/>
                  <a:pt x="4928" y="1819"/>
                  <a:pt x="4928" y="2515"/>
                </a:cubicBezTo>
                <a:lnTo>
                  <a:pt x="4928" y="13338"/>
                </a:lnTo>
                <a:cubicBezTo>
                  <a:pt x="4928" y="14612"/>
                  <a:pt x="5487" y="15702"/>
                  <a:pt x="6545" y="16490"/>
                </a:cubicBezTo>
                <a:cubicBezTo>
                  <a:pt x="7467" y="17173"/>
                  <a:pt x="8752" y="17602"/>
                  <a:pt x="10142" y="17672"/>
                </a:cubicBezTo>
                <a:cubicBezTo>
                  <a:pt x="13105" y="17834"/>
                  <a:pt x="15917" y="16443"/>
                  <a:pt x="16370" y="13964"/>
                </a:cubicBezTo>
                <a:cubicBezTo>
                  <a:pt x="16551" y="12921"/>
                  <a:pt x="16279" y="11912"/>
                  <a:pt x="15569" y="11032"/>
                </a:cubicBezTo>
                <a:cubicBezTo>
                  <a:pt x="14889" y="10186"/>
                  <a:pt x="13846" y="9537"/>
                  <a:pt x="12637" y="9201"/>
                </a:cubicBezTo>
                <a:cubicBezTo>
                  <a:pt x="12228" y="9085"/>
                  <a:pt x="11820" y="9015"/>
                  <a:pt x="11397" y="8969"/>
                </a:cubicBezTo>
                <a:cubicBezTo>
                  <a:pt x="10505" y="8888"/>
                  <a:pt x="9855" y="8355"/>
                  <a:pt x="9855" y="7718"/>
                </a:cubicBezTo>
                <a:cubicBezTo>
                  <a:pt x="9855" y="7358"/>
                  <a:pt x="10052" y="7011"/>
                  <a:pt x="10399" y="6767"/>
                </a:cubicBezTo>
                <a:cubicBezTo>
                  <a:pt x="11034" y="6327"/>
                  <a:pt x="11730" y="6431"/>
                  <a:pt x="12637" y="6582"/>
                </a:cubicBezTo>
                <a:cubicBezTo>
                  <a:pt x="17217" y="7358"/>
                  <a:pt x="20224" y="10661"/>
                  <a:pt x="19635" y="14253"/>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81" name="Google Shape;6681;p46"/>
          <p:cNvSpPr/>
          <p:nvPr/>
        </p:nvSpPr>
        <p:spPr>
          <a:xfrm>
            <a:off x="14737066" y="2838714"/>
            <a:ext cx="1255338" cy="1258356"/>
          </a:xfrm>
          <a:custGeom>
            <a:rect b="b" l="l" r="r" t="t"/>
            <a:pathLst>
              <a:path extrusionOk="0" h="21590" w="21590">
                <a:moveTo>
                  <a:pt x="3179" y="15244"/>
                </a:moveTo>
                <a:cubicBezTo>
                  <a:pt x="1421" y="15244"/>
                  <a:pt x="0" y="16665"/>
                  <a:pt x="0" y="18423"/>
                </a:cubicBezTo>
                <a:cubicBezTo>
                  <a:pt x="0" y="20169"/>
                  <a:pt x="1421" y="21590"/>
                  <a:pt x="3179" y="21590"/>
                </a:cubicBezTo>
                <a:cubicBezTo>
                  <a:pt x="4925" y="21590"/>
                  <a:pt x="6358" y="20169"/>
                  <a:pt x="6358" y="18423"/>
                </a:cubicBezTo>
                <a:cubicBezTo>
                  <a:pt x="6358" y="16665"/>
                  <a:pt x="4925" y="15244"/>
                  <a:pt x="3179" y="15244"/>
                </a:cubicBezTo>
                <a:close/>
                <a:moveTo>
                  <a:pt x="3179" y="20472"/>
                </a:moveTo>
                <a:cubicBezTo>
                  <a:pt x="2049" y="20472"/>
                  <a:pt x="1118" y="19552"/>
                  <a:pt x="1118" y="18423"/>
                </a:cubicBezTo>
                <a:cubicBezTo>
                  <a:pt x="1118" y="17282"/>
                  <a:pt x="2049" y="16362"/>
                  <a:pt x="3179" y="16362"/>
                </a:cubicBezTo>
                <a:cubicBezTo>
                  <a:pt x="4308" y="16362"/>
                  <a:pt x="5228" y="17282"/>
                  <a:pt x="5228" y="18423"/>
                </a:cubicBezTo>
                <a:cubicBezTo>
                  <a:pt x="5228" y="19552"/>
                  <a:pt x="4308" y="20472"/>
                  <a:pt x="3179" y="20472"/>
                </a:cubicBezTo>
                <a:close/>
                <a:moveTo>
                  <a:pt x="13973" y="19517"/>
                </a:moveTo>
                <a:cubicBezTo>
                  <a:pt x="13344" y="13253"/>
                  <a:pt x="8349" y="8246"/>
                  <a:pt x="2084" y="7617"/>
                </a:cubicBezTo>
                <a:cubicBezTo>
                  <a:pt x="1898" y="7605"/>
                  <a:pt x="1723" y="7664"/>
                  <a:pt x="1595" y="7780"/>
                </a:cubicBezTo>
                <a:cubicBezTo>
                  <a:pt x="1456" y="7908"/>
                  <a:pt x="1386" y="8071"/>
                  <a:pt x="1386" y="8257"/>
                </a:cubicBezTo>
                <a:lnTo>
                  <a:pt x="1386" y="12088"/>
                </a:lnTo>
                <a:cubicBezTo>
                  <a:pt x="1386" y="12403"/>
                  <a:pt x="1619" y="12671"/>
                  <a:pt x="1933" y="12717"/>
                </a:cubicBezTo>
                <a:cubicBezTo>
                  <a:pt x="2841" y="12834"/>
                  <a:pt x="3715" y="13113"/>
                  <a:pt x="4518" y="13532"/>
                </a:cubicBezTo>
                <a:cubicBezTo>
                  <a:pt x="5321" y="13940"/>
                  <a:pt x="6055" y="14487"/>
                  <a:pt x="6707" y="15162"/>
                </a:cubicBezTo>
                <a:cubicBezTo>
                  <a:pt x="7895" y="16420"/>
                  <a:pt x="8652" y="17969"/>
                  <a:pt x="8885" y="19669"/>
                </a:cubicBezTo>
                <a:cubicBezTo>
                  <a:pt x="8919" y="19971"/>
                  <a:pt x="9187" y="20216"/>
                  <a:pt x="9513" y="20216"/>
                </a:cubicBezTo>
                <a:lnTo>
                  <a:pt x="13344" y="20216"/>
                </a:lnTo>
                <a:cubicBezTo>
                  <a:pt x="13519" y="20216"/>
                  <a:pt x="13694" y="20134"/>
                  <a:pt x="13810" y="20006"/>
                </a:cubicBezTo>
                <a:cubicBezTo>
                  <a:pt x="13926" y="19867"/>
                  <a:pt x="13985" y="19692"/>
                  <a:pt x="13973" y="19517"/>
                </a:cubicBezTo>
                <a:close/>
                <a:moveTo>
                  <a:pt x="10049" y="18947"/>
                </a:moveTo>
                <a:cubicBezTo>
                  <a:pt x="9874" y="18073"/>
                  <a:pt x="9583" y="17235"/>
                  <a:pt x="9176" y="16455"/>
                </a:cubicBezTo>
                <a:cubicBezTo>
                  <a:pt x="8768" y="15675"/>
                  <a:pt x="8244" y="14941"/>
                  <a:pt x="7615" y="14289"/>
                </a:cubicBezTo>
                <a:cubicBezTo>
                  <a:pt x="6265" y="12868"/>
                  <a:pt x="4541" y="11925"/>
                  <a:pt x="2655" y="11553"/>
                </a:cubicBezTo>
                <a:lnTo>
                  <a:pt x="2655" y="8968"/>
                </a:lnTo>
                <a:cubicBezTo>
                  <a:pt x="7755" y="9783"/>
                  <a:pt x="11807" y="13835"/>
                  <a:pt x="12622" y="18947"/>
                </a:cubicBezTo>
                <a:lnTo>
                  <a:pt x="10049" y="18947"/>
                </a:lnTo>
                <a:close/>
                <a:moveTo>
                  <a:pt x="21588" y="19541"/>
                </a:moveTo>
                <a:cubicBezTo>
                  <a:pt x="21274" y="14464"/>
                  <a:pt x="19120" y="9678"/>
                  <a:pt x="15522" y="6068"/>
                </a:cubicBezTo>
                <a:cubicBezTo>
                  <a:pt x="11912" y="2470"/>
                  <a:pt x="7126" y="316"/>
                  <a:pt x="2061" y="2"/>
                </a:cubicBezTo>
                <a:cubicBezTo>
                  <a:pt x="1886" y="-10"/>
                  <a:pt x="1712" y="48"/>
                  <a:pt x="1584" y="176"/>
                </a:cubicBezTo>
                <a:cubicBezTo>
                  <a:pt x="1456" y="293"/>
                  <a:pt x="1386" y="456"/>
                  <a:pt x="1386" y="630"/>
                </a:cubicBezTo>
                <a:lnTo>
                  <a:pt x="1386" y="4461"/>
                </a:lnTo>
                <a:cubicBezTo>
                  <a:pt x="1386" y="4787"/>
                  <a:pt x="1642" y="5067"/>
                  <a:pt x="1968" y="5090"/>
                </a:cubicBezTo>
                <a:cubicBezTo>
                  <a:pt x="5717" y="5358"/>
                  <a:pt x="9257" y="6977"/>
                  <a:pt x="11935" y="9666"/>
                </a:cubicBezTo>
                <a:cubicBezTo>
                  <a:pt x="14613" y="12333"/>
                  <a:pt x="16244" y="15873"/>
                  <a:pt x="16523" y="19622"/>
                </a:cubicBezTo>
                <a:cubicBezTo>
                  <a:pt x="16546" y="19960"/>
                  <a:pt x="16826" y="20216"/>
                  <a:pt x="17152" y="20216"/>
                </a:cubicBezTo>
                <a:lnTo>
                  <a:pt x="20960" y="20216"/>
                </a:lnTo>
                <a:cubicBezTo>
                  <a:pt x="21134" y="20216"/>
                  <a:pt x="21297" y="20134"/>
                  <a:pt x="21425" y="20006"/>
                </a:cubicBezTo>
                <a:cubicBezTo>
                  <a:pt x="21542" y="19878"/>
                  <a:pt x="21600" y="19715"/>
                  <a:pt x="21588" y="19541"/>
                </a:cubicBezTo>
                <a:close/>
                <a:moveTo>
                  <a:pt x="17722" y="18947"/>
                </a:moveTo>
                <a:cubicBezTo>
                  <a:pt x="17303" y="15116"/>
                  <a:pt x="15580" y="11518"/>
                  <a:pt x="12832" y="8770"/>
                </a:cubicBezTo>
                <a:cubicBezTo>
                  <a:pt x="10072" y="6010"/>
                  <a:pt x="6474" y="4287"/>
                  <a:pt x="2655" y="3879"/>
                </a:cubicBezTo>
                <a:lnTo>
                  <a:pt x="2655" y="1317"/>
                </a:lnTo>
                <a:cubicBezTo>
                  <a:pt x="7161" y="1760"/>
                  <a:pt x="11400" y="3751"/>
                  <a:pt x="14625" y="6965"/>
                </a:cubicBezTo>
                <a:cubicBezTo>
                  <a:pt x="17851" y="10202"/>
                  <a:pt x="19842" y="14429"/>
                  <a:pt x="20273" y="18947"/>
                </a:cubicBezTo>
                <a:lnTo>
                  <a:pt x="17722" y="18947"/>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82" name="Google Shape;6682;p46"/>
          <p:cNvSpPr/>
          <p:nvPr/>
        </p:nvSpPr>
        <p:spPr>
          <a:xfrm>
            <a:off x="12919592" y="2859255"/>
            <a:ext cx="1255930" cy="1216683"/>
          </a:xfrm>
          <a:custGeom>
            <a:rect b="b" l="l" r="r" t="t"/>
            <a:pathLst>
              <a:path extrusionOk="0" h="21600" w="21600">
                <a:moveTo>
                  <a:pt x="21600" y="9818"/>
                </a:moveTo>
                <a:cubicBezTo>
                  <a:pt x="21600" y="8011"/>
                  <a:pt x="20179" y="6541"/>
                  <a:pt x="18443" y="6541"/>
                </a:cubicBezTo>
                <a:cubicBezTo>
                  <a:pt x="17464" y="6541"/>
                  <a:pt x="16579" y="6999"/>
                  <a:pt x="15984" y="7746"/>
                </a:cubicBezTo>
                <a:cubicBezTo>
                  <a:pt x="14691" y="7096"/>
                  <a:pt x="13188" y="6674"/>
                  <a:pt x="11569" y="6566"/>
                </a:cubicBezTo>
                <a:lnTo>
                  <a:pt x="12536" y="1711"/>
                </a:lnTo>
                <a:lnTo>
                  <a:pt x="15227" y="2686"/>
                </a:lnTo>
                <a:cubicBezTo>
                  <a:pt x="15274" y="4096"/>
                  <a:pt x="16392" y="5228"/>
                  <a:pt x="17767" y="5228"/>
                </a:cubicBezTo>
                <a:cubicBezTo>
                  <a:pt x="19153" y="5228"/>
                  <a:pt x="20295" y="4060"/>
                  <a:pt x="20295" y="2614"/>
                </a:cubicBezTo>
                <a:cubicBezTo>
                  <a:pt x="20295" y="1169"/>
                  <a:pt x="19153" y="0"/>
                  <a:pt x="17767" y="0"/>
                </a:cubicBezTo>
                <a:cubicBezTo>
                  <a:pt x="16788" y="0"/>
                  <a:pt x="15938" y="566"/>
                  <a:pt x="15518" y="1409"/>
                </a:cubicBezTo>
                <a:lnTo>
                  <a:pt x="12280" y="229"/>
                </a:lnTo>
                <a:cubicBezTo>
                  <a:pt x="12105" y="169"/>
                  <a:pt x="11907" y="193"/>
                  <a:pt x="11755" y="277"/>
                </a:cubicBezTo>
                <a:cubicBezTo>
                  <a:pt x="11592" y="373"/>
                  <a:pt x="11487" y="530"/>
                  <a:pt x="11441" y="723"/>
                </a:cubicBezTo>
                <a:lnTo>
                  <a:pt x="10287" y="6553"/>
                </a:lnTo>
                <a:cubicBezTo>
                  <a:pt x="8575" y="6626"/>
                  <a:pt x="6979" y="7059"/>
                  <a:pt x="5616" y="7746"/>
                </a:cubicBezTo>
                <a:cubicBezTo>
                  <a:pt x="5021" y="6999"/>
                  <a:pt x="4124" y="6541"/>
                  <a:pt x="3157" y="6541"/>
                </a:cubicBezTo>
                <a:cubicBezTo>
                  <a:pt x="1421" y="6541"/>
                  <a:pt x="0" y="8011"/>
                  <a:pt x="0" y="9818"/>
                </a:cubicBezTo>
                <a:cubicBezTo>
                  <a:pt x="0" y="10951"/>
                  <a:pt x="559" y="11975"/>
                  <a:pt x="1456" y="12565"/>
                </a:cubicBezTo>
                <a:cubicBezTo>
                  <a:pt x="1328" y="13059"/>
                  <a:pt x="1258" y="13553"/>
                  <a:pt x="1258" y="14071"/>
                </a:cubicBezTo>
                <a:cubicBezTo>
                  <a:pt x="1258" y="18215"/>
                  <a:pt x="5546" y="21600"/>
                  <a:pt x="10800" y="21600"/>
                </a:cubicBezTo>
                <a:cubicBezTo>
                  <a:pt x="16054" y="21600"/>
                  <a:pt x="20330" y="18215"/>
                  <a:pt x="20330" y="14071"/>
                </a:cubicBezTo>
                <a:cubicBezTo>
                  <a:pt x="20330" y="13553"/>
                  <a:pt x="20272" y="13059"/>
                  <a:pt x="20144" y="12565"/>
                </a:cubicBezTo>
                <a:cubicBezTo>
                  <a:pt x="21041" y="11975"/>
                  <a:pt x="21600" y="10951"/>
                  <a:pt x="21600" y="9818"/>
                </a:cubicBezTo>
                <a:close/>
                <a:moveTo>
                  <a:pt x="17767" y="1301"/>
                </a:moveTo>
                <a:cubicBezTo>
                  <a:pt x="18454" y="1301"/>
                  <a:pt x="19025" y="1891"/>
                  <a:pt x="19025" y="2614"/>
                </a:cubicBezTo>
                <a:cubicBezTo>
                  <a:pt x="19025" y="3337"/>
                  <a:pt x="18454" y="3927"/>
                  <a:pt x="17767" y="3927"/>
                </a:cubicBezTo>
                <a:cubicBezTo>
                  <a:pt x="17068" y="3927"/>
                  <a:pt x="16497" y="3337"/>
                  <a:pt x="16497" y="2614"/>
                </a:cubicBezTo>
                <a:cubicBezTo>
                  <a:pt x="16497" y="1891"/>
                  <a:pt x="17068" y="1301"/>
                  <a:pt x="17767" y="1301"/>
                </a:cubicBezTo>
                <a:close/>
                <a:moveTo>
                  <a:pt x="1258" y="9818"/>
                </a:moveTo>
                <a:cubicBezTo>
                  <a:pt x="1258" y="8734"/>
                  <a:pt x="2120" y="7855"/>
                  <a:pt x="3157" y="7855"/>
                </a:cubicBezTo>
                <a:cubicBezTo>
                  <a:pt x="3670" y="7855"/>
                  <a:pt x="4148" y="8059"/>
                  <a:pt x="4497" y="8421"/>
                </a:cubicBezTo>
                <a:cubicBezTo>
                  <a:pt x="3379" y="9204"/>
                  <a:pt x="2493" y="10192"/>
                  <a:pt x="1922" y="11312"/>
                </a:cubicBezTo>
                <a:cubicBezTo>
                  <a:pt x="1515" y="10939"/>
                  <a:pt x="1258" y="10396"/>
                  <a:pt x="1258" y="9818"/>
                </a:cubicBezTo>
                <a:close/>
                <a:moveTo>
                  <a:pt x="16707" y="18396"/>
                </a:moveTo>
                <a:cubicBezTo>
                  <a:pt x="15122" y="19612"/>
                  <a:pt x="13025" y="20287"/>
                  <a:pt x="10800" y="20287"/>
                </a:cubicBezTo>
                <a:cubicBezTo>
                  <a:pt x="8575" y="20287"/>
                  <a:pt x="6466" y="19612"/>
                  <a:pt x="4893" y="18396"/>
                </a:cubicBezTo>
                <a:cubicBezTo>
                  <a:pt x="3367" y="17227"/>
                  <a:pt x="2528" y="15685"/>
                  <a:pt x="2528" y="14071"/>
                </a:cubicBezTo>
                <a:cubicBezTo>
                  <a:pt x="2528" y="12444"/>
                  <a:pt x="3367" y="10914"/>
                  <a:pt x="4893" y="9734"/>
                </a:cubicBezTo>
                <a:cubicBezTo>
                  <a:pt x="6466" y="8529"/>
                  <a:pt x="8551" y="7855"/>
                  <a:pt x="10777" y="7855"/>
                </a:cubicBezTo>
                <a:cubicBezTo>
                  <a:pt x="10788" y="7855"/>
                  <a:pt x="10788" y="7855"/>
                  <a:pt x="10800" y="7855"/>
                </a:cubicBezTo>
                <a:cubicBezTo>
                  <a:pt x="10812" y="7855"/>
                  <a:pt x="10812" y="7855"/>
                  <a:pt x="10823" y="7855"/>
                </a:cubicBezTo>
                <a:cubicBezTo>
                  <a:pt x="13049" y="7855"/>
                  <a:pt x="15134" y="8529"/>
                  <a:pt x="16707" y="9734"/>
                </a:cubicBezTo>
                <a:cubicBezTo>
                  <a:pt x="18233" y="10914"/>
                  <a:pt x="19072" y="12444"/>
                  <a:pt x="19072" y="14071"/>
                </a:cubicBezTo>
                <a:cubicBezTo>
                  <a:pt x="19072" y="15685"/>
                  <a:pt x="18233" y="17227"/>
                  <a:pt x="16707" y="18396"/>
                </a:cubicBezTo>
                <a:close/>
                <a:moveTo>
                  <a:pt x="19666" y="11312"/>
                </a:moveTo>
                <a:cubicBezTo>
                  <a:pt x="19107" y="10192"/>
                  <a:pt x="18221" y="9204"/>
                  <a:pt x="17103" y="8421"/>
                </a:cubicBezTo>
                <a:cubicBezTo>
                  <a:pt x="17452" y="8059"/>
                  <a:pt x="17930" y="7855"/>
                  <a:pt x="18443" y="7855"/>
                </a:cubicBezTo>
                <a:cubicBezTo>
                  <a:pt x="19480" y="7855"/>
                  <a:pt x="20330" y="8734"/>
                  <a:pt x="20330" y="9818"/>
                </a:cubicBezTo>
                <a:cubicBezTo>
                  <a:pt x="20330" y="10396"/>
                  <a:pt x="20085" y="10939"/>
                  <a:pt x="19666" y="11312"/>
                </a:cubicBezTo>
                <a:close/>
                <a:moveTo>
                  <a:pt x="14645" y="10469"/>
                </a:moveTo>
                <a:cubicBezTo>
                  <a:pt x="13596" y="10469"/>
                  <a:pt x="12746" y="11348"/>
                  <a:pt x="12746" y="12432"/>
                </a:cubicBezTo>
                <a:cubicBezTo>
                  <a:pt x="12746" y="13517"/>
                  <a:pt x="13596" y="14396"/>
                  <a:pt x="14645" y="14396"/>
                </a:cubicBezTo>
                <a:cubicBezTo>
                  <a:pt x="15682" y="14396"/>
                  <a:pt x="16544" y="13517"/>
                  <a:pt x="16544" y="12432"/>
                </a:cubicBezTo>
                <a:cubicBezTo>
                  <a:pt x="16544" y="11348"/>
                  <a:pt x="15682" y="10469"/>
                  <a:pt x="14645" y="10469"/>
                </a:cubicBezTo>
                <a:close/>
                <a:moveTo>
                  <a:pt x="14645" y="13083"/>
                </a:moveTo>
                <a:cubicBezTo>
                  <a:pt x="14295" y="13083"/>
                  <a:pt x="14004" y="12794"/>
                  <a:pt x="14004" y="12432"/>
                </a:cubicBezTo>
                <a:cubicBezTo>
                  <a:pt x="14004" y="12071"/>
                  <a:pt x="14295" y="11782"/>
                  <a:pt x="14645" y="11782"/>
                </a:cubicBezTo>
                <a:cubicBezTo>
                  <a:pt x="14983" y="11782"/>
                  <a:pt x="15274" y="12071"/>
                  <a:pt x="15274" y="12432"/>
                </a:cubicBezTo>
                <a:cubicBezTo>
                  <a:pt x="15274" y="12794"/>
                  <a:pt x="14983" y="13083"/>
                  <a:pt x="14645" y="13083"/>
                </a:cubicBezTo>
                <a:close/>
                <a:moveTo>
                  <a:pt x="6955" y="10469"/>
                </a:moveTo>
                <a:cubicBezTo>
                  <a:pt x="5918" y="10469"/>
                  <a:pt x="5056" y="11348"/>
                  <a:pt x="5056" y="12432"/>
                </a:cubicBezTo>
                <a:cubicBezTo>
                  <a:pt x="5056" y="13517"/>
                  <a:pt x="5918" y="14396"/>
                  <a:pt x="6955" y="14396"/>
                </a:cubicBezTo>
                <a:cubicBezTo>
                  <a:pt x="8004" y="14396"/>
                  <a:pt x="8854" y="13517"/>
                  <a:pt x="8854" y="12432"/>
                </a:cubicBezTo>
                <a:cubicBezTo>
                  <a:pt x="8854" y="11348"/>
                  <a:pt x="8004" y="10469"/>
                  <a:pt x="6955" y="10469"/>
                </a:cubicBezTo>
                <a:close/>
                <a:moveTo>
                  <a:pt x="6955" y="13083"/>
                </a:moveTo>
                <a:cubicBezTo>
                  <a:pt x="6606" y="13083"/>
                  <a:pt x="6326" y="12794"/>
                  <a:pt x="6326" y="12432"/>
                </a:cubicBezTo>
                <a:cubicBezTo>
                  <a:pt x="6326" y="12071"/>
                  <a:pt x="6606" y="11782"/>
                  <a:pt x="6955" y="11782"/>
                </a:cubicBezTo>
                <a:cubicBezTo>
                  <a:pt x="7305" y="11782"/>
                  <a:pt x="7596" y="12071"/>
                  <a:pt x="7596" y="12432"/>
                </a:cubicBezTo>
                <a:cubicBezTo>
                  <a:pt x="7596" y="12794"/>
                  <a:pt x="7305" y="13083"/>
                  <a:pt x="6955" y="13083"/>
                </a:cubicBezTo>
                <a:close/>
                <a:moveTo>
                  <a:pt x="14365" y="16251"/>
                </a:moveTo>
                <a:cubicBezTo>
                  <a:pt x="13363" y="16745"/>
                  <a:pt x="12093" y="17010"/>
                  <a:pt x="10800" y="17010"/>
                </a:cubicBezTo>
                <a:cubicBezTo>
                  <a:pt x="9507" y="17010"/>
                  <a:pt x="8237" y="16745"/>
                  <a:pt x="7235" y="16251"/>
                </a:cubicBezTo>
                <a:cubicBezTo>
                  <a:pt x="6920" y="16095"/>
                  <a:pt x="6536" y="16239"/>
                  <a:pt x="6384" y="16564"/>
                </a:cubicBezTo>
                <a:cubicBezTo>
                  <a:pt x="6233" y="16890"/>
                  <a:pt x="6373" y="17275"/>
                  <a:pt x="6687" y="17432"/>
                </a:cubicBezTo>
                <a:cubicBezTo>
                  <a:pt x="7864" y="18010"/>
                  <a:pt x="9320" y="18323"/>
                  <a:pt x="10800" y="18323"/>
                </a:cubicBezTo>
                <a:cubicBezTo>
                  <a:pt x="12280" y="18323"/>
                  <a:pt x="13736" y="18010"/>
                  <a:pt x="14913" y="17432"/>
                </a:cubicBezTo>
                <a:cubicBezTo>
                  <a:pt x="15227" y="17275"/>
                  <a:pt x="15355" y="16890"/>
                  <a:pt x="15216" y="16564"/>
                </a:cubicBezTo>
                <a:cubicBezTo>
                  <a:pt x="15064" y="16239"/>
                  <a:pt x="14680" y="16095"/>
                  <a:pt x="14365" y="16251"/>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83" name="Google Shape;6683;p46"/>
          <p:cNvSpPr/>
          <p:nvPr/>
        </p:nvSpPr>
        <p:spPr>
          <a:xfrm>
            <a:off x="11102117" y="2903327"/>
            <a:ext cx="1257412" cy="1127324"/>
          </a:xfrm>
          <a:custGeom>
            <a:rect b="b" l="l" r="r" t="t"/>
            <a:pathLst>
              <a:path extrusionOk="0" h="21394" w="21019">
                <a:moveTo>
                  <a:pt x="10443" y="19969"/>
                </a:moveTo>
                <a:cubicBezTo>
                  <a:pt x="9252" y="18376"/>
                  <a:pt x="8561" y="16604"/>
                  <a:pt x="8334" y="14549"/>
                </a:cubicBezTo>
                <a:cubicBezTo>
                  <a:pt x="8300" y="14254"/>
                  <a:pt x="8107" y="14010"/>
                  <a:pt x="7846" y="13946"/>
                </a:cubicBezTo>
                <a:cubicBezTo>
                  <a:pt x="7586" y="13894"/>
                  <a:pt x="7325" y="14023"/>
                  <a:pt x="7189" y="14280"/>
                </a:cubicBezTo>
                <a:cubicBezTo>
                  <a:pt x="6508" y="15602"/>
                  <a:pt x="5907" y="17015"/>
                  <a:pt x="5420" y="18492"/>
                </a:cubicBezTo>
                <a:cubicBezTo>
                  <a:pt x="5238" y="19031"/>
                  <a:pt x="5454" y="19570"/>
                  <a:pt x="5941" y="19789"/>
                </a:cubicBezTo>
                <a:cubicBezTo>
                  <a:pt x="7200" y="20341"/>
                  <a:pt x="8515" y="20790"/>
                  <a:pt x="9853" y="21099"/>
                </a:cubicBezTo>
                <a:cubicBezTo>
                  <a:pt x="9887" y="21111"/>
                  <a:pt x="9933" y="21124"/>
                  <a:pt x="9978" y="21124"/>
                </a:cubicBezTo>
                <a:cubicBezTo>
                  <a:pt x="10193" y="21124"/>
                  <a:pt x="10397" y="20996"/>
                  <a:pt x="10500" y="20778"/>
                </a:cubicBezTo>
                <a:cubicBezTo>
                  <a:pt x="10636" y="20521"/>
                  <a:pt x="10613" y="20200"/>
                  <a:pt x="10443" y="19969"/>
                </a:cubicBezTo>
                <a:close/>
                <a:moveTo>
                  <a:pt x="6690" y="18620"/>
                </a:moveTo>
                <a:cubicBezTo>
                  <a:pt x="6928" y="17952"/>
                  <a:pt x="7189" y="17297"/>
                  <a:pt x="7461" y="16655"/>
                </a:cubicBezTo>
                <a:cubicBezTo>
                  <a:pt x="7710" y="17580"/>
                  <a:pt x="8050" y="18453"/>
                  <a:pt x="8493" y="19288"/>
                </a:cubicBezTo>
                <a:cubicBezTo>
                  <a:pt x="7880" y="19095"/>
                  <a:pt x="7279" y="18864"/>
                  <a:pt x="6690" y="18620"/>
                </a:cubicBezTo>
                <a:close/>
                <a:moveTo>
                  <a:pt x="14990" y="218"/>
                </a:moveTo>
                <a:cubicBezTo>
                  <a:pt x="14298" y="-206"/>
                  <a:pt x="13391" y="-1"/>
                  <a:pt x="12620" y="744"/>
                </a:cubicBezTo>
                <a:cubicBezTo>
                  <a:pt x="11883" y="1463"/>
                  <a:pt x="11429" y="2452"/>
                  <a:pt x="11316" y="3608"/>
                </a:cubicBezTo>
                <a:cubicBezTo>
                  <a:pt x="11214" y="4571"/>
                  <a:pt x="11361" y="5663"/>
                  <a:pt x="11724" y="6767"/>
                </a:cubicBezTo>
                <a:cubicBezTo>
                  <a:pt x="11792" y="6947"/>
                  <a:pt x="11917" y="7088"/>
                  <a:pt x="12076" y="7165"/>
                </a:cubicBezTo>
                <a:cubicBezTo>
                  <a:pt x="12144" y="7204"/>
                  <a:pt x="12223" y="7217"/>
                  <a:pt x="12302" y="7217"/>
                </a:cubicBezTo>
                <a:cubicBezTo>
                  <a:pt x="12393" y="7217"/>
                  <a:pt x="12484" y="7191"/>
                  <a:pt x="12574" y="7140"/>
                </a:cubicBezTo>
                <a:cubicBezTo>
                  <a:pt x="14559" y="6061"/>
                  <a:pt x="15738" y="4468"/>
                  <a:pt x="15897" y="2671"/>
                </a:cubicBezTo>
                <a:cubicBezTo>
                  <a:pt x="16044" y="1027"/>
                  <a:pt x="15318" y="398"/>
                  <a:pt x="14990" y="218"/>
                </a:cubicBezTo>
                <a:close/>
                <a:moveTo>
                  <a:pt x="14672" y="2529"/>
                </a:moveTo>
                <a:cubicBezTo>
                  <a:pt x="14547" y="3929"/>
                  <a:pt x="13538" y="4905"/>
                  <a:pt x="12665" y="5496"/>
                </a:cubicBezTo>
                <a:cubicBezTo>
                  <a:pt x="12438" y="4430"/>
                  <a:pt x="12348" y="2850"/>
                  <a:pt x="13425" y="1810"/>
                </a:cubicBezTo>
                <a:cubicBezTo>
                  <a:pt x="13425" y="1810"/>
                  <a:pt x="13425" y="1810"/>
                  <a:pt x="13425" y="1810"/>
                </a:cubicBezTo>
                <a:cubicBezTo>
                  <a:pt x="13720" y="1515"/>
                  <a:pt x="14014" y="1399"/>
                  <a:pt x="14219" y="1399"/>
                </a:cubicBezTo>
                <a:cubicBezTo>
                  <a:pt x="14298" y="1399"/>
                  <a:pt x="14366" y="1412"/>
                  <a:pt x="14423" y="1451"/>
                </a:cubicBezTo>
                <a:cubicBezTo>
                  <a:pt x="14627" y="1566"/>
                  <a:pt x="14729" y="1977"/>
                  <a:pt x="14672" y="2529"/>
                </a:cubicBezTo>
                <a:close/>
                <a:moveTo>
                  <a:pt x="17960" y="19917"/>
                </a:moveTo>
                <a:cubicBezTo>
                  <a:pt x="17949" y="19660"/>
                  <a:pt x="17813" y="19429"/>
                  <a:pt x="17597" y="19314"/>
                </a:cubicBezTo>
                <a:cubicBezTo>
                  <a:pt x="14956" y="17914"/>
                  <a:pt x="12699" y="12135"/>
                  <a:pt x="13572" y="8989"/>
                </a:cubicBezTo>
                <a:cubicBezTo>
                  <a:pt x="13640" y="8745"/>
                  <a:pt x="13584" y="8462"/>
                  <a:pt x="13414" y="8282"/>
                </a:cubicBezTo>
                <a:cubicBezTo>
                  <a:pt x="13243" y="8103"/>
                  <a:pt x="12994" y="8038"/>
                  <a:pt x="12779" y="8128"/>
                </a:cubicBezTo>
                <a:cubicBezTo>
                  <a:pt x="11373" y="8681"/>
                  <a:pt x="10363" y="9631"/>
                  <a:pt x="9785" y="10928"/>
                </a:cubicBezTo>
                <a:cubicBezTo>
                  <a:pt x="9275" y="12058"/>
                  <a:pt x="9116" y="13406"/>
                  <a:pt x="9332" y="14845"/>
                </a:cubicBezTo>
                <a:cubicBezTo>
                  <a:pt x="9570" y="16463"/>
                  <a:pt x="10284" y="18094"/>
                  <a:pt x="11271" y="19314"/>
                </a:cubicBezTo>
                <a:cubicBezTo>
                  <a:pt x="12359" y="20662"/>
                  <a:pt x="13663" y="21394"/>
                  <a:pt x="14956" y="21394"/>
                </a:cubicBezTo>
                <a:cubicBezTo>
                  <a:pt x="15851" y="21394"/>
                  <a:pt x="16758" y="21111"/>
                  <a:pt x="17643" y="20559"/>
                </a:cubicBezTo>
                <a:cubicBezTo>
                  <a:pt x="17847" y="20431"/>
                  <a:pt x="17960" y="20187"/>
                  <a:pt x="17960" y="19917"/>
                </a:cubicBezTo>
                <a:close/>
                <a:moveTo>
                  <a:pt x="14956" y="19994"/>
                </a:moveTo>
                <a:cubicBezTo>
                  <a:pt x="13039" y="19994"/>
                  <a:pt x="10976" y="17477"/>
                  <a:pt x="10545" y="14614"/>
                </a:cubicBezTo>
                <a:cubicBezTo>
                  <a:pt x="10397" y="13599"/>
                  <a:pt x="10307" y="11326"/>
                  <a:pt x="12166" y="9990"/>
                </a:cubicBezTo>
                <a:cubicBezTo>
                  <a:pt x="12076" y="11557"/>
                  <a:pt x="12404" y="13445"/>
                  <a:pt x="13119" y="15307"/>
                </a:cubicBezTo>
                <a:cubicBezTo>
                  <a:pt x="13856" y="17246"/>
                  <a:pt x="14876" y="18826"/>
                  <a:pt x="16010" y="19827"/>
                </a:cubicBezTo>
                <a:cubicBezTo>
                  <a:pt x="15659" y="19943"/>
                  <a:pt x="15307" y="19994"/>
                  <a:pt x="14956" y="19994"/>
                </a:cubicBezTo>
                <a:close/>
                <a:moveTo>
                  <a:pt x="11010" y="7114"/>
                </a:moveTo>
                <a:cubicBezTo>
                  <a:pt x="10998" y="7101"/>
                  <a:pt x="10998" y="7088"/>
                  <a:pt x="10987" y="7075"/>
                </a:cubicBezTo>
                <a:cubicBezTo>
                  <a:pt x="10216" y="5290"/>
                  <a:pt x="9116" y="3839"/>
                  <a:pt x="7801" y="2863"/>
                </a:cubicBezTo>
                <a:cubicBezTo>
                  <a:pt x="6588" y="1964"/>
                  <a:pt x="5238" y="1489"/>
                  <a:pt x="3889" y="1489"/>
                </a:cubicBezTo>
                <a:cubicBezTo>
                  <a:pt x="2880" y="1489"/>
                  <a:pt x="2030" y="1695"/>
                  <a:pt x="1383" y="2067"/>
                </a:cubicBezTo>
                <a:cubicBezTo>
                  <a:pt x="737" y="2452"/>
                  <a:pt x="295" y="3030"/>
                  <a:pt x="102" y="3736"/>
                </a:cubicBezTo>
                <a:cubicBezTo>
                  <a:pt x="34" y="3993"/>
                  <a:pt x="0" y="4250"/>
                  <a:pt x="0" y="4533"/>
                </a:cubicBezTo>
                <a:cubicBezTo>
                  <a:pt x="0" y="5778"/>
                  <a:pt x="726" y="7114"/>
                  <a:pt x="2007" y="8103"/>
                </a:cubicBezTo>
                <a:cubicBezTo>
                  <a:pt x="3163" y="9002"/>
                  <a:pt x="4479" y="9323"/>
                  <a:pt x="5771" y="9323"/>
                </a:cubicBezTo>
                <a:cubicBezTo>
                  <a:pt x="7665" y="9323"/>
                  <a:pt x="9490" y="8629"/>
                  <a:pt x="10692" y="8051"/>
                </a:cubicBezTo>
                <a:cubicBezTo>
                  <a:pt x="10851" y="7974"/>
                  <a:pt x="10976" y="7833"/>
                  <a:pt x="11032" y="7653"/>
                </a:cubicBezTo>
                <a:cubicBezTo>
                  <a:pt x="11089" y="7473"/>
                  <a:pt x="11078" y="7281"/>
                  <a:pt x="11010" y="7114"/>
                </a:cubicBezTo>
                <a:close/>
                <a:moveTo>
                  <a:pt x="5783" y="7923"/>
                </a:moveTo>
                <a:cubicBezTo>
                  <a:pt x="4706" y="7923"/>
                  <a:pt x="3628" y="7666"/>
                  <a:pt x="2699" y="6947"/>
                </a:cubicBezTo>
                <a:cubicBezTo>
                  <a:pt x="1633" y="6125"/>
                  <a:pt x="1054" y="4969"/>
                  <a:pt x="1281" y="4147"/>
                </a:cubicBezTo>
                <a:cubicBezTo>
                  <a:pt x="1497" y="3351"/>
                  <a:pt x="2449" y="2889"/>
                  <a:pt x="3889" y="2889"/>
                </a:cubicBezTo>
                <a:cubicBezTo>
                  <a:pt x="5658" y="2889"/>
                  <a:pt x="8028" y="3993"/>
                  <a:pt x="9581" y="7050"/>
                </a:cubicBezTo>
                <a:cubicBezTo>
                  <a:pt x="8538" y="7499"/>
                  <a:pt x="7155" y="7923"/>
                  <a:pt x="5783" y="7923"/>
                </a:cubicBezTo>
                <a:close/>
                <a:moveTo>
                  <a:pt x="18720" y="9104"/>
                </a:moveTo>
                <a:cubicBezTo>
                  <a:pt x="17019" y="7550"/>
                  <a:pt x="15987" y="7794"/>
                  <a:pt x="15420" y="8270"/>
                </a:cubicBezTo>
                <a:cubicBezTo>
                  <a:pt x="14400" y="9117"/>
                  <a:pt x="14321" y="11313"/>
                  <a:pt x="15216" y="13856"/>
                </a:cubicBezTo>
                <a:cubicBezTo>
                  <a:pt x="15806" y="15525"/>
                  <a:pt x="16634" y="16822"/>
                  <a:pt x="17745" y="17811"/>
                </a:cubicBezTo>
                <a:cubicBezTo>
                  <a:pt x="17745" y="17811"/>
                  <a:pt x="17745" y="17811"/>
                  <a:pt x="17745" y="17811"/>
                </a:cubicBezTo>
                <a:cubicBezTo>
                  <a:pt x="18074" y="18119"/>
                  <a:pt x="18482" y="18273"/>
                  <a:pt x="18901" y="18273"/>
                </a:cubicBezTo>
                <a:cubicBezTo>
                  <a:pt x="19060" y="18273"/>
                  <a:pt x="19219" y="18248"/>
                  <a:pt x="19378" y="18209"/>
                </a:cubicBezTo>
                <a:cubicBezTo>
                  <a:pt x="19911" y="18055"/>
                  <a:pt x="20341" y="17644"/>
                  <a:pt x="20546" y="17105"/>
                </a:cubicBezTo>
                <a:cubicBezTo>
                  <a:pt x="21600" y="14344"/>
                  <a:pt x="20852" y="11043"/>
                  <a:pt x="18720" y="9104"/>
                </a:cubicBezTo>
                <a:close/>
                <a:moveTo>
                  <a:pt x="19412" y="16553"/>
                </a:moveTo>
                <a:cubicBezTo>
                  <a:pt x="19355" y="16694"/>
                  <a:pt x="19230" y="16809"/>
                  <a:pt x="19071" y="16848"/>
                </a:cubicBezTo>
                <a:cubicBezTo>
                  <a:pt x="18867" y="16912"/>
                  <a:pt x="18663" y="16861"/>
                  <a:pt x="18505" y="16720"/>
                </a:cubicBezTo>
                <a:cubicBezTo>
                  <a:pt x="17563" y="15885"/>
                  <a:pt x="16860" y="14780"/>
                  <a:pt x="16362" y="13342"/>
                </a:cubicBezTo>
                <a:cubicBezTo>
                  <a:pt x="15591" y="11159"/>
                  <a:pt x="15783" y="9695"/>
                  <a:pt x="16157" y="9387"/>
                </a:cubicBezTo>
                <a:cubicBezTo>
                  <a:pt x="16373" y="9207"/>
                  <a:pt x="16974" y="9310"/>
                  <a:pt x="17949" y="10196"/>
                </a:cubicBezTo>
                <a:cubicBezTo>
                  <a:pt x="19650" y="11737"/>
                  <a:pt x="20251" y="14357"/>
                  <a:pt x="19412" y="16553"/>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84" name="Google Shape;6684;p46"/>
          <p:cNvSpPr/>
          <p:nvPr/>
        </p:nvSpPr>
        <p:spPr>
          <a:xfrm>
            <a:off x="9435596" y="2838120"/>
            <a:ext cx="1104977" cy="1258950"/>
          </a:xfrm>
          <a:custGeom>
            <a:rect b="b" l="l" r="r" t="t"/>
            <a:pathLst>
              <a:path extrusionOk="0" h="21600" w="21600">
                <a:moveTo>
                  <a:pt x="9356" y="6326"/>
                </a:moveTo>
                <a:lnTo>
                  <a:pt x="5036" y="6326"/>
                </a:lnTo>
                <a:cubicBezTo>
                  <a:pt x="4638" y="6326"/>
                  <a:pt x="4320" y="6617"/>
                  <a:pt x="4320" y="6967"/>
                </a:cubicBezTo>
                <a:lnTo>
                  <a:pt x="4320" y="10765"/>
                </a:lnTo>
                <a:cubicBezTo>
                  <a:pt x="4320" y="11115"/>
                  <a:pt x="4638" y="11394"/>
                  <a:pt x="5036" y="11394"/>
                </a:cubicBezTo>
                <a:lnTo>
                  <a:pt x="5751" y="11394"/>
                </a:lnTo>
                <a:lnTo>
                  <a:pt x="5751" y="13293"/>
                </a:lnTo>
                <a:cubicBezTo>
                  <a:pt x="5751" y="13643"/>
                  <a:pt x="6082" y="13922"/>
                  <a:pt x="6480" y="13922"/>
                </a:cubicBezTo>
                <a:cubicBezTo>
                  <a:pt x="8468" y="13922"/>
                  <a:pt x="10071" y="12501"/>
                  <a:pt x="10071" y="10765"/>
                </a:cubicBezTo>
                <a:lnTo>
                  <a:pt x="10071" y="6967"/>
                </a:lnTo>
                <a:cubicBezTo>
                  <a:pt x="10071" y="6617"/>
                  <a:pt x="9753" y="6326"/>
                  <a:pt x="9356" y="6326"/>
                </a:cubicBezTo>
                <a:close/>
                <a:moveTo>
                  <a:pt x="8640" y="10765"/>
                </a:moveTo>
                <a:cubicBezTo>
                  <a:pt x="8640" y="11581"/>
                  <a:pt x="8030" y="12291"/>
                  <a:pt x="7196" y="12548"/>
                </a:cubicBezTo>
                <a:lnTo>
                  <a:pt x="7196" y="10765"/>
                </a:lnTo>
                <a:cubicBezTo>
                  <a:pt x="7196" y="10416"/>
                  <a:pt x="6878" y="10124"/>
                  <a:pt x="6480" y="10124"/>
                </a:cubicBezTo>
                <a:lnTo>
                  <a:pt x="5751" y="10124"/>
                </a:lnTo>
                <a:lnTo>
                  <a:pt x="5751" y="7596"/>
                </a:lnTo>
                <a:lnTo>
                  <a:pt x="8640" y="7596"/>
                </a:lnTo>
                <a:lnTo>
                  <a:pt x="8640" y="10765"/>
                </a:lnTo>
                <a:close/>
                <a:moveTo>
                  <a:pt x="16551" y="6326"/>
                </a:moveTo>
                <a:lnTo>
                  <a:pt x="12231" y="6326"/>
                </a:lnTo>
                <a:cubicBezTo>
                  <a:pt x="11834" y="6326"/>
                  <a:pt x="11516" y="6617"/>
                  <a:pt x="11516" y="6967"/>
                </a:cubicBezTo>
                <a:lnTo>
                  <a:pt x="11516" y="10765"/>
                </a:lnTo>
                <a:cubicBezTo>
                  <a:pt x="11516" y="11115"/>
                  <a:pt x="11834" y="11394"/>
                  <a:pt x="12231" y="11394"/>
                </a:cubicBezTo>
                <a:lnTo>
                  <a:pt x="12960" y="11394"/>
                </a:lnTo>
                <a:lnTo>
                  <a:pt x="12960" y="13293"/>
                </a:lnTo>
                <a:cubicBezTo>
                  <a:pt x="12960" y="13643"/>
                  <a:pt x="13278" y="13922"/>
                  <a:pt x="13676" y="13922"/>
                </a:cubicBezTo>
                <a:cubicBezTo>
                  <a:pt x="15663" y="13922"/>
                  <a:pt x="17280" y="12501"/>
                  <a:pt x="17280" y="10765"/>
                </a:cubicBezTo>
                <a:lnTo>
                  <a:pt x="17280" y="6967"/>
                </a:lnTo>
                <a:cubicBezTo>
                  <a:pt x="17280" y="6617"/>
                  <a:pt x="16949" y="6326"/>
                  <a:pt x="16551" y="6326"/>
                </a:cubicBezTo>
                <a:close/>
                <a:moveTo>
                  <a:pt x="15836" y="10765"/>
                </a:moveTo>
                <a:cubicBezTo>
                  <a:pt x="15836" y="11581"/>
                  <a:pt x="15239" y="12291"/>
                  <a:pt x="14391" y="12548"/>
                </a:cubicBezTo>
                <a:lnTo>
                  <a:pt x="14391" y="10765"/>
                </a:lnTo>
                <a:cubicBezTo>
                  <a:pt x="14391" y="10416"/>
                  <a:pt x="14073" y="10124"/>
                  <a:pt x="13676" y="10124"/>
                </a:cubicBezTo>
                <a:lnTo>
                  <a:pt x="12960" y="10124"/>
                </a:lnTo>
                <a:lnTo>
                  <a:pt x="12960" y="7596"/>
                </a:lnTo>
                <a:lnTo>
                  <a:pt x="15836" y="7596"/>
                </a:lnTo>
                <a:lnTo>
                  <a:pt x="15836" y="10765"/>
                </a:lnTo>
                <a:close/>
                <a:moveTo>
                  <a:pt x="18433" y="2784"/>
                </a:moveTo>
                <a:cubicBezTo>
                  <a:pt x="16392" y="990"/>
                  <a:pt x="13676" y="0"/>
                  <a:pt x="10800" y="0"/>
                </a:cubicBezTo>
                <a:cubicBezTo>
                  <a:pt x="7911" y="0"/>
                  <a:pt x="5195" y="990"/>
                  <a:pt x="3154" y="2784"/>
                </a:cubicBezTo>
                <a:cubicBezTo>
                  <a:pt x="1126" y="4579"/>
                  <a:pt x="0" y="6955"/>
                  <a:pt x="0" y="9495"/>
                </a:cubicBezTo>
                <a:cubicBezTo>
                  <a:pt x="0" y="12035"/>
                  <a:pt x="1126" y="14412"/>
                  <a:pt x="3154" y="16206"/>
                </a:cubicBezTo>
                <a:cubicBezTo>
                  <a:pt x="5036" y="17849"/>
                  <a:pt x="7461" y="18816"/>
                  <a:pt x="10071" y="18967"/>
                </a:cubicBezTo>
                <a:lnTo>
                  <a:pt x="10071" y="20971"/>
                </a:lnTo>
                <a:cubicBezTo>
                  <a:pt x="10071" y="21320"/>
                  <a:pt x="10402" y="21600"/>
                  <a:pt x="10800" y="21600"/>
                </a:cubicBezTo>
                <a:cubicBezTo>
                  <a:pt x="12271" y="21600"/>
                  <a:pt x="13715" y="21192"/>
                  <a:pt x="15107" y="20400"/>
                </a:cubicBezTo>
                <a:cubicBezTo>
                  <a:pt x="16352" y="19678"/>
                  <a:pt x="17505" y="18687"/>
                  <a:pt x="18512" y="17429"/>
                </a:cubicBezTo>
                <a:cubicBezTo>
                  <a:pt x="20447" y="15041"/>
                  <a:pt x="21600" y="12070"/>
                  <a:pt x="21600" y="9495"/>
                </a:cubicBezTo>
                <a:cubicBezTo>
                  <a:pt x="21600" y="6955"/>
                  <a:pt x="20474" y="4579"/>
                  <a:pt x="18433" y="2784"/>
                </a:cubicBezTo>
                <a:close/>
                <a:moveTo>
                  <a:pt x="11516" y="20295"/>
                </a:moveTo>
                <a:lnTo>
                  <a:pt x="11516" y="18350"/>
                </a:lnTo>
                <a:cubicBezTo>
                  <a:pt x="11516" y="18000"/>
                  <a:pt x="11198" y="17720"/>
                  <a:pt x="10800" y="17720"/>
                </a:cubicBezTo>
                <a:cubicBezTo>
                  <a:pt x="5632" y="17720"/>
                  <a:pt x="1431" y="14027"/>
                  <a:pt x="1431" y="9495"/>
                </a:cubicBezTo>
                <a:cubicBezTo>
                  <a:pt x="1431" y="4951"/>
                  <a:pt x="5632" y="1270"/>
                  <a:pt x="10800" y="1270"/>
                </a:cubicBezTo>
                <a:cubicBezTo>
                  <a:pt x="15955" y="1270"/>
                  <a:pt x="20156" y="4951"/>
                  <a:pt x="20156" y="9495"/>
                </a:cubicBezTo>
                <a:cubicBezTo>
                  <a:pt x="20156" y="14039"/>
                  <a:pt x="16167" y="19748"/>
                  <a:pt x="11516" y="20295"/>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85" name="Google Shape;6685;p46"/>
          <p:cNvSpPr/>
          <p:nvPr/>
        </p:nvSpPr>
        <p:spPr>
          <a:xfrm>
            <a:off x="7619803" y="2838120"/>
            <a:ext cx="1255664" cy="1258950"/>
          </a:xfrm>
          <a:custGeom>
            <a:rect b="b" l="l" r="r" t="t"/>
            <a:pathLst>
              <a:path extrusionOk="0" h="21600" w="21544">
                <a:moveTo>
                  <a:pt x="21466" y="326"/>
                </a:moveTo>
                <a:cubicBezTo>
                  <a:pt x="21350" y="128"/>
                  <a:pt x="21141" y="0"/>
                  <a:pt x="20920" y="0"/>
                </a:cubicBezTo>
                <a:lnTo>
                  <a:pt x="16459" y="0"/>
                </a:lnTo>
                <a:cubicBezTo>
                  <a:pt x="16238" y="0"/>
                  <a:pt x="16029" y="117"/>
                  <a:pt x="15912" y="303"/>
                </a:cubicBezTo>
                <a:lnTo>
                  <a:pt x="8337" y="13014"/>
                </a:lnTo>
                <a:cubicBezTo>
                  <a:pt x="8221" y="13212"/>
                  <a:pt x="8221" y="13456"/>
                  <a:pt x="8337" y="13654"/>
                </a:cubicBezTo>
                <a:lnTo>
                  <a:pt x="12880" y="21297"/>
                </a:lnTo>
                <a:cubicBezTo>
                  <a:pt x="12996" y="21483"/>
                  <a:pt x="13205" y="21600"/>
                  <a:pt x="13426" y="21600"/>
                </a:cubicBezTo>
                <a:lnTo>
                  <a:pt x="17888" y="21600"/>
                </a:lnTo>
                <a:cubicBezTo>
                  <a:pt x="18108" y="21600"/>
                  <a:pt x="18318" y="21483"/>
                  <a:pt x="18434" y="21285"/>
                </a:cubicBezTo>
                <a:cubicBezTo>
                  <a:pt x="18550" y="21087"/>
                  <a:pt x="18538" y="20843"/>
                  <a:pt x="18422" y="20645"/>
                </a:cubicBezTo>
                <a:lnTo>
                  <a:pt x="14030" y="13328"/>
                </a:lnTo>
                <a:lnTo>
                  <a:pt x="21455" y="955"/>
                </a:lnTo>
                <a:cubicBezTo>
                  <a:pt x="21571" y="769"/>
                  <a:pt x="21571" y="524"/>
                  <a:pt x="21466" y="326"/>
                </a:cubicBezTo>
                <a:close/>
                <a:moveTo>
                  <a:pt x="12752" y="13002"/>
                </a:moveTo>
                <a:cubicBezTo>
                  <a:pt x="12636" y="13212"/>
                  <a:pt x="12636" y="13456"/>
                  <a:pt x="12752" y="13654"/>
                </a:cubicBezTo>
                <a:lnTo>
                  <a:pt x="16772" y="20342"/>
                </a:lnTo>
                <a:lnTo>
                  <a:pt x="13786" y="20342"/>
                </a:lnTo>
                <a:lnTo>
                  <a:pt x="9615" y="13328"/>
                </a:lnTo>
                <a:lnTo>
                  <a:pt x="16807" y="1270"/>
                </a:lnTo>
                <a:lnTo>
                  <a:pt x="19793" y="1270"/>
                </a:lnTo>
                <a:lnTo>
                  <a:pt x="12752" y="13002"/>
                </a:lnTo>
                <a:close/>
                <a:moveTo>
                  <a:pt x="8778" y="9204"/>
                </a:moveTo>
                <a:lnTo>
                  <a:pt x="5630" y="4136"/>
                </a:lnTo>
                <a:cubicBezTo>
                  <a:pt x="5513" y="3950"/>
                  <a:pt x="5304" y="3845"/>
                  <a:pt x="5095" y="3845"/>
                </a:cubicBezTo>
                <a:lnTo>
                  <a:pt x="633" y="3845"/>
                </a:lnTo>
                <a:cubicBezTo>
                  <a:pt x="401" y="3845"/>
                  <a:pt x="192" y="3961"/>
                  <a:pt x="76" y="4171"/>
                </a:cubicBezTo>
                <a:cubicBezTo>
                  <a:pt x="-29" y="4369"/>
                  <a:pt x="-29" y="4614"/>
                  <a:pt x="99" y="4812"/>
                </a:cubicBezTo>
                <a:lnTo>
                  <a:pt x="3085" y="9542"/>
                </a:lnTo>
                <a:lnTo>
                  <a:pt x="99" y="14260"/>
                </a:lnTo>
                <a:cubicBezTo>
                  <a:pt x="-29" y="14458"/>
                  <a:pt x="-29" y="14703"/>
                  <a:pt x="76" y="14901"/>
                </a:cubicBezTo>
                <a:cubicBezTo>
                  <a:pt x="192" y="15111"/>
                  <a:pt x="401" y="15227"/>
                  <a:pt x="633" y="15227"/>
                </a:cubicBezTo>
                <a:lnTo>
                  <a:pt x="5095" y="15227"/>
                </a:lnTo>
                <a:cubicBezTo>
                  <a:pt x="5304" y="15227"/>
                  <a:pt x="5513" y="15122"/>
                  <a:pt x="5630" y="14936"/>
                </a:cubicBezTo>
                <a:lnTo>
                  <a:pt x="8778" y="9868"/>
                </a:lnTo>
                <a:cubicBezTo>
                  <a:pt x="8906" y="9670"/>
                  <a:pt x="8906" y="9402"/>
                  <a:pt x="8778" y="9204"/>
                </a:cubicBezTo>
                <a:close/>
                <a:moveTo>
                  <a:pt x="4746" y="13969"/>
                </a:moveTo>
                <a:lnTo>
                  <a:pt x="1784" y="13969"/>
                </a:lnTo>
                <a:lnTo>
                  <a:pt x="4363" y="9880"/>
                </a:lnTo>
                <a:cubicBezTo>
                  <a:pt x="4491" y="9670"/>
                  <a:pt x="4491" y="9402"/>
                  <a:pt x="4363" y="9192"/>
                </a:cubicBezTo>
                <a:lnTo>
                  <a:pt x="1784" y="5103"/>
                </a:lnTo>
                <a:lnTo>
                  <a:pt x="4746" y="5103"/>
                </a:lnTo>
                <a:lnTo>
                  <a:pt x="7500" y="9542"/>
                </a:lnTo>
                <a:lnTo>
                  <a:pt x="4746" y="13969"/>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86" name="Google Shape;6686;p46"/>
          <p:cNvSpPr/>
          <p:nvPr/>
        </p:nvSpPr>
        <p:spPr>
          <a:xfrm>
            <a:off x="5800648" y="2838120"/>
            <a:ext cx="1258950" cy="1258950"/>
          </a:xfrm>
          <a:custGeom>
            <a:rect b="b" l="l" r="r" t="t"/>
            <a:pathLst>
              <a:path extrusionOk="0" h="21600" w="21600">
                <a:moveTo>
                  <a:pt x="10794" y="5103"/>
                </a:moveTo>
                <a:cubicBezTo>
                  <a:pt x="7662" y="5103"/>
                  <a:pt x="5100" y="7666"/>
                  <a:pt x="5100" y="10800"/>
                </a:cubicBezTo>
                <a:cubicBezTo>
                  <a:pt x="5100" y="13946"/>
                  <a:pt x="7662" y="16497"/>
                  <a:pt x="10794" y="16497"/>
                </a:cubicBezTo>
                <a:cubicBezTo>
                  <a:pt x="13938" y="16497"/>
                  <a:pt x="16488" y="13946"/>
                  <a:pt x="16488" y="10800"/>
                </a:cubicBezTo>
                <a:cubicBezTo>
                  <a:pt x="16488" y="7666"/>
                  <a:pt x="13938" y="5103"/>
                  <a:pt x="10794" y="5103"/>
                </a:cubicBezTo>
                <a:close/>
                <a:moveTo>
                  <a:pt x="10794" y="15227"/>
                </a:moveTo>
                <a:cubicBezTo>
                  <a:pt x="8361" y="15227"/>
                  <a:pt x="6369" y="13247"/>
                  <a:pt x="6369" y="10800"/>
                </a:cubicBezTo>
                <a:cubicBezTo>
                  <a:pt x="6369" y="8353"/>
                  <a:pt x="8361" y="6373"/>
                  <a:pt x="10794" y="6373"/>
                </a:cubicBezTo>
                <a:cubicBezTo>
                  <a:pt x="13239" y="6373"/>
                  <a:pt x="15231" y="8353"/>
                  <a:pt x="15231" y="10800"/>
                </a:cubicBezTo>
                <a:cubicBezTo>
                  <a:pt x="15231" y="13247"/>
                  <a:pt x="13239" y="15227"/>
                  <a:pt x="10794" y="15227"/>
                </a:cubicBezTo>
                <a:close/>
                <a:moveTo>
                  <a:pt x="17757" y="2575"/>
                </a:moveTo>
                <a:cubicBezTo>
                  <a:pt x="17059" y="2575"/>
                  <a:pt x="16488" y="3146"/>
                  <a:pt x="16488" y="3845"/>
                </a:cubicBezTo>
                <a:cubicBezTo>
                  <a:pt x="16488" y="4532"/>
                  <a:pt x="17059" y="5103"/>
                  <a:pt x="17757" y="5103"/>
                </a:cubicBezTo>
                <a:cubicBezTo>
                  <a:pt x="18456" y="5103"/>
                  <a:pt x="19027" y="4532"/>
                  <a:pt x="19027" y="3845"/>
                </a:cubicBezTo>
                <a:cubicBezTo>
                  <a:pt x="19027" y="3146"/>
                  <a:pt x="18456" y="2575"/>
                  <a:pt x="17757" y="2575"/>
                </a:cubicBezTo>
                <a:close/>
                <a:moveTo>
                  <a:pt x="18433" y="0"/>
                </a:moveTo>
                <a:lnTo>
                  <a:pt x="3167" y="0"/>
                </a:lnTo>
                <a:cubicBezTo>
                  <a:pt x="1421" y="0"/>
                  <a:pt x="0" y="1421"/>
                  <a:pt x="0" y="3169"/>
                </a:cubicBezTo>
                <a:lnTo>
                  <a:pt x="0" y="18443"/>
                </a:lnTo>
                <a:cubicBezTo>
                  <a:pt x="0" y="20179"/>
                  <a:pt x="1421" y="21600"/>
                  <a:pt x="3167" y="21600"/>
                </a:cubicBezTo>
                <a:lnTo>
                  <a:pt x="18433" y="21600"/>
                </a:lnTo>
                <a:cubicBezTo>
                  <a:pt x="20179" y="21600"/>
                  <a:pt x="21600" y="20179"/>
                  <a:pt x="21600" y="18443"/>
                </a:cubicBezTo>
                <a:lnTo>
                  <a:pt x="21600" y="3169"/>
                </a:lnTo>
                <a:cubicBezTo>
                  <a:pt x="21600" y="1421"/>
                  <a:pt x="20179" y="0"/>
                  <a:pt x="18433" y="0"/>
                </a:cubicBezTo>
                <a:close/>
                <a:moveTo>
                  <a:pt x="20331" y="18443"/>
                </a:moveTo>
                <a:cubicBezTo>
                  <a:pt x="20331" y="19491"/>
                  <a:pt x="19481" y="20342"/>
                  <a:pt x="18433" y="20342"/>
                </a:cubicBezTo>
                <a:lnTo>
                  <a:pt x="3167" y="20342"/>
                </a:lnTo>
                <a:cubicBezTo>
                  <a:pt x="2119" y="20342"/>
                  <a:pt x="1269" y="19491"/>
                  <a:pt x="1269" y="18443"/>
                </a:cubicBezTo>
                <a:lnTo>
                  <a:pt x="1269" y="3169"/>
                </a:lnTo>
                <a:cubicBezTo>
                  <a:pt x="1269" y="2120"/>
                  <a:pt x="2119" y="1270"/>
                  <a:pt x="3167" y="1270"/>
                </a:cubicBezTo>
                <a:lnTo>
                  <a:pt x="18433" y="1270"/>
                </a:lnTo>
                <a:cubicBezTo>
                  <a:pt x="19481" y="1270"/>
                  <a:pt x="20331" y="2120"/>
                  <a:pt x="20331" y="3169"/>
                </a:cubicBezTo>
                <a:lnTo>
                  <a:pt x="20331" y="18443"/>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
        <p:nvSpPr>
          <p:cNvPr id="6687" name="Google Shape;6687;p46"/>
          <p:cNvSpPr/>
          <p:nvPr/>
        </p:nvSpPr>
        <p:spPr>
          <a:xfrm>
            <a:off x="3983173" y="2919636"/>
            <a:ext cx="1255930" cy="957044"/>
          </a:xfrm>
          <a:custGeom>
            <a:rect b="b" l="l" r="r" t="t"/>
            <a:pathLst>
              <a:path extrusionOk="0" h="21600" w="21600">
                <a:moveTo>
                  <a:pt x="14318" y="10081"/>
                </a:moveTo>
                <a:lnTo>
                  <a:pt x="8621" y="5920"/>
                </a:lnTo>
                <a:cubicBezTo>
                  <a:pt x="8423" y="5782"/>
                  <a:pt x="8190" y="5782"/>
                  <a:pt x="7992" y="5935"/>
                </a:cubicBezTo>
                <a:cubicBezTo>
                  <a:pt x="7794" y="6073"/>
                  <a:pt x="7678" y="6348"/>
                  <a:pt x="7678" y="6654"/>
                </a:cubicBezTo>
                <a:lnTo>
                  <a:pt x="7678" y="15099"/>
                </a:lnTo>
                <a:cubicBezTo>
                  <a:pt x="7678" y="15389"/>
                  <a:pt x="7794" y="15665"/>
                  <a:pt x="7992" y="15818"/>
                </a:cubicBezTo>
                <a:cubicBezTo>
                  <a:pt x="8190" y="15971"/>
                  <a:pt x="8435" y="15955"/>
                  <a:pt x="8633" y="15818"/>
                </a:cubicBezTo>
                <a:lnTo>
                  <a:pt x="14318" y="11519"/>
                </a:lnTo>
                <a:cubicBezTo>
                  <a:pt x="14517" y="11381"/>
                  <a:pt x="14645" y="11091"/>
                  <a:pt x="14645" y="10800"/>
                </a:cubicBezTo>
                <a:cubicBezTo>
                  <a:pt x="14645" y="10494"/>
                  <a:pt x="14517" y="10219"/>
                  <a:pt x="14318" y="10081"/>
                </a:cubicBezTo>
                <a:close/>
                <a:moveTo>
                  <a:pt x="8948" y="13661"/>
                </a:moveTo>
                <a:lnTo>
                  <a:pt x="8948" y="8062"/>
                </a:lnTo>
                <a:lnTo>
                  <a:pt x="12722" y="10815"/>
                </a:lnTo>
                <a:lnTo>
                  <a:pt x="8948" y="13661"/>
                </a:lnTo>
                <a:close/>
                <a:moveTo>
                  <a:pt x="18443" y="0"/>
                </a:moveTo>
                <a:lnTo>
                  <a:pt x="3169" y="0"/>
                </a:lnTo>
                <a:cubicBezTo>
                  <a:pt x="1421" y="0"/>
                  <a:pt x="0" y="1866"/>
                  <a:pt x="0" y="4161"/>
                </a:cubicBezTo>
                <a:lnTo>
                  <a:pt x="0" y="17454"/>
                </a:lnTo>
                <a:cubicBezTo>
                  <a:pt x="0" y="19749"/>
                  <a:pt x="1421" y="21600"/>
                  <a:pt x="3169" y="21600"/>
                </a:cubicBezTo>
                <a:lnTo>
                  <a:pt x="18443" y="21600"/>
                </a:lnTo>
                <a:cubicBezTo>
                  <a:pt x="20179" y="21600"/>
                  <a:pt x="21600" y="19749"/>
                  <a:pt x="21600" y="17454"/>
                </a:cubicBezTo>
                <a:lnTo>
                  <a:pt x="21600" y="4161"/>
                </a:lnTo>
                <a:cubicBezTo>
                  <a:pt x="21600" y="1866"/>
                  <a:pt x="20179" y="0"/>
                  <a:pt x="18443" y="0"/>
                </a:cubicBezTo>
                <a:close/>
                <a:moveTo>
                  <a:pt x="20342" y="17454"/>
                </a:moveTo>
                <a:cubicBezTo>
                  <a:pt x="20342" y="18831"/>
                  <a:pt x="19491" y="19948"/>
                  <a:pt x="18443" y="19948"/>
                </a:cubicBezTo>
                <a:lnTo>
                  <a:pt x="3169" y="19948"/>
                </a:lnTo>
                <a:cubicBezTo>
                  <a:pt x="2120" y="19948"/>
                  <a:pt x="1270" y="18831"/>
                  <a:pt x="1270" y="17454"/>
                </a:cubicBezTo>
                <a:lnTo>
                  <a:pt x="1270" y="4161"/>
                </a:lnTo>
                <a:cubicBezTo>
                  <a:pt x="1270" y="2784"/>
                  <a:pt x="2120" y="1667"/>
                  <a:pt x="3169" y="1667"/>
                </a:cubicBezTo>
                <a:lnTo>
                  <a:pt x="18443" y="1667"/>
                </a:lnTo>
                <a:cubicBezTo>
                  <a:pt x="19491" y="1667"/>
                  <a:pt x="20342" y="2784"/>
                  <a:pt x="20342" y="4161"/>
                </a:cubicBezTo>
                <a:lnTo>
                  <a:pt x="20342" y="17454"/>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SzPts val="1800"/>
              <a:buFont typeface="Calibri"/>
              <a:buNone/>
            </a:pPr>
            <a:r>
              <a:t/>
            </a:r>
            <a:endParaRPr b="0" i="0" sz="1800" u="none" cap="none" strike="noStrike">
              <a:latin typeface="Calibri"/>
              <a:ea typeface="Calibri"/>
              <a:cs typeface="Calibri"/>
              <a:sym typeface="Calibri"/>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91" name="Shape 6691"/>
        <p:cNvGrpSpPr/>
        <p:nvPr/>
      </p:nvGrpSpPr>
      <p:grpSpPr>
        <a:xfrm>
          <a:off x="0" y="0"/>
          <a:ext cx="0" cy="0"/>
          <a:chOff x="0" y="0"/>
          <a:chExt cx="0" cy="0"/>
        </a:xfrm>
      </p:grpSpPr>
      <p:grpSp>
        <p:nvGrpSpPr>
          <p:cNvPr id="6692" name="Google Shape;6692;p47"/>
          <p:cNvGrpSpPr/>
          <p:nvPr/>
        </p:nvGrpSpPr>
        <p:grpSpPr>
          <a:xfrm>
            <a:off x="17673783" y="10319791"/>
            <a:ext cx="1015722" cy="592506"/>
            <a:chOff x="-1" y="0"/>
            <a:chExt cx="1015720" cy="592504"/>
          </a:xfrm>
        </p:grpSpPr>
        <p:sp>
          <p:nvSpPr>
            <p:cNvPr id="6693" name="Google Shape;6693;p47"/>
            <p:cNvSpPr/>
            <p:nvPr/>
          </p:nvSpPr>
          <p:spPr>
            <a:xfrm>
              <a:off x="-1" y="0"/>
              <a:ext cx="1015720" cy="592504"/>
            </a:xfrm>
            <a:custGeom>
              <a:rect b="b" l="l" r="r" t="t"/>
              <a:pathLst>
                <a:path extrusionOk="0" h="21600" w="21600">
                  <a:moveTo>
                    <a:pt x="21078" y="6495"/>
                  </a:moveTo>
                  <a:lnTo>
                    <a:pt x="14422" y="4379"/>
                  </a:lnTo>
                  <a:cubicBezTo>
                    <a:pt x="13595" y="3192"/>
                    <a:pt x="12551" y="2412"/>
                    <a:pt x="11442" y="2227"/>
                  </a:cubicBezTo>
                  <a:lnTo>
                    <a:pt x="11442" y="1076"/>
                  </a:lnTo>
                  <a:cubicBezTo>
                    <a:pt x="11442" y="482"/>
                    <a:pt x="11159" y="0"/>
                    <a:pt x="10789" y="0"/>
                  </a:cubicBezTo>
                  <a:cubicBezTo>
                    <a:pt x="10441" y="0"/>
                    <a:pt x="10158" y="482"/>
                    <a:pt x="10158" y="1076"/>
                  </a:cubicBezTo>
                  <a:lnTo>
                    <a:pt x="10158" y="2227"/>
                  </a:lnTo>
                  <a:cubicBezTo>
                    <a:pt x="9027" y="2412"/>
                    <a:pt x="8005" y="3192"/>
                    <a:pt x="7178" y="4379"/>
                  </a:cubicBezTo>
                  <a:lnTo>
                    <a:pt x="522" y="6495"/>
                  </a:lnTo>
                  <a:cubicBezTo>
                    <a:pt x="218" y="6569"/>
                    <a:pt x="0" y="7014"/>
                    <a:pt x="0" y="7571"/>
                  </a:cubicBezTo>
                  <a:lnTo>
                    <a:pt x="0" y="16181"/>
                  </a:lnTo>
                  <a:cubicBezTo>
                    <a:pt x="0" y="16701"/>
                    <a:pt x="218" y="17146"/>
                    <a:pt x="522" y="17258"/>
                  </a:cubicBezTo>
                  <a:lnTo>
                    <a:pt x="7178" y="19373"/>
                  </a:lnTo>
                  <a:cubicBezTo>
                    <a:pt x="8157" y="20746"/>
                    <a:pt x="9419" y="21600"/>
                    <a:pt x="10789" y="21600"/>
                  </a:cubicBezTo>
                  <a:cubicBezTo>
                    <a:pt x="12181" y="21600"/>
                    <a:pt x="13443" y="20746"/>
                    <a:pt x="14422" y="19373"/>
                  </a:cubicBezTo>
                  <a:lnTo>
                    <a:pt x="21078" y="17258"/>
                  </a:lnTo>
                  <a:cubicBezTo>
                    <a:pt x="21382" y="17146"/>
                    <a:pt x="21600" y="16701"/>
                    <a:pt x="21600" y="16181"/>
                  </a:cubicBezTo>
                  <a:lnTo>
                    <a:pt x="21600" y="7571"/>
                  </a:lnTo>
                  <a:cubicBezTo>
                    <a:pt x="21600" y="7014"/>
                    <a:pt x="21382" y="6569"/>
                    <a:pt x="21078" y="6495"/>
                  </a:cubicBezTo>
                  <a:close/>
                  <a:moveTo>
                    <a:pt x="1262" y="8462"/>
                  </a:moveTo>
                  <a:lnTo>
                    <a:pt x="5873" y="6977"/>
                  </a:lnTo>
                  <a:cubicBezTo>
                    <a:pt x="5373" y="8425"/>
                    <a:pt x="5112" y="10095"/>
                    <a:pt x="5112" y="11876"/>
                  </a:cubicBezTo>
                  <a:cubicBezTo>
                    <a:pt x="5112" y="13658"/>
                    <a:pt x="5373" y="15328"/>
                    <a:pt x="5873" y="16775"/>
                  </a:cubicBezTo>
                  <a:lnTo>
                    <a:pt x="1262" y="15291"/>
                  </a:lnTo>
                  <a:lnTo>
                    <a:pt x="1262" y="8462"/>
                  </a:lnTo>
                  <a:close/>
                  <a:moveTo>
                    <a:pt x="6373" y="11876"/>
                  </a:moveTo>
                  <a:cubicBezTo>
                    <a:pt x="6373" y="7720"/>
                    <a:pt x="8353" y="4305"/>
                    <a:pt x="10789" y="4305"/>
                  </a:cubicBezTo>
                  <a:cubicBezTo>
                    <a:pt x="13247" y="4305"/>
                    <a:pt x="15227" y="7720"/>
                    <a:pt x="15227" y="11876"/>
                  </a:cubicBezTo>
                  <a:cubicBezTo>
                    <a:pt x="15227" y="16033"/>
                    <a:pt x="13247" y="19447"/>
                    <a:pt x="10789" y="19447"/>
                  </a:cubicBezTo>
                  <a:cubicBezTo>
                    <a:pt x="8353" y="19447"/>
                    <a:pt x="6373" y="16033"/>
                    <a:pt x="6373" y="11876"/>
                  </a:cubicBezTo>
                  <a:close/>
                  <a:moveTo>
                    <a:pt x="20338" y="15291"/>
                  </a:moveTo>
                  <a:lnTo>
                    <a:pt x="15727" y="16775"/>
                  </a:lnTo>
                  <a:cubicBezTo>
                    <a:pt x="16205" y="15328"/>
                    <a:pt x="16488" y="13658"/>
                    <a:pt x="16488" y="11876"/>
                  </a:cubicBezTo>
                  <a:cubicBezTo>
                    <a:pt x="16488" y="10095"/>
                    <a:pt x="16205" y="8425"/>
                    <a:pt x="15727" y="6977"/>
                  </a:cubicBezTo>
                  <a:lnTo>
                    <a:pt x="20338" y="8462"/>
                  </a:lnTo>
                  <a:lnTo>
                    <a:pt x="20338" y="15291"/>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694" name="Google Shape;6694;p47"/>
            <p:cNvSpPr/>
            <p:nvPr/>
          </p:nvSpPr>
          <p:spPr>
            <a:xfrm>
              <a:off x="476510" y="175556"/>
              <a:ext cx="119128" cy="178693"/>
            </a:xfrm>
            <a:custGeom>
              <a:rect b="b" l="l" r="r" t="t"/>
              <a:pathLst>
                <a:path extrusionOk="0" h="21600" w="21600">
                  <a:moveTo>
                    <a:pt x="16246" y="14441"/>
                  </a:moveTo>
                  <a:lnTo>
                    <a:pt x="10892" y="14441"/>
                  </a:lnTo>
                  <a:lnTo>
                    <a:pt x="10892" y="3703"/>
                  </a:lnTo>
                  <a:cubicBezTo>
                    <a:pt x="10892" y="1605"/>
                    <a:pt x="8492" y="0"/>
                    <a:pt x="5354" y="0"/>
                  </a:cubicBezTo>
                  <a:cubicBezTo>
                    <a:pt x="2400" y="0"/>
                    <a:pt x="0" y="1605"/>
                    <a:pt x="0" y="3703"/>
                  </a:cubicBezTo>
                  <a:lnTo>
                    <a:pt x="0" y="18021"/>
                  </a:lnTo>
                  <a:cubicBezTo>
                    <a:pt x="0" y="19995"/>
                    <a:pt x="2400" y="21600"/>
                    <a:pt x="5354" y="21600"/>
                  </a:cubicBezTo>
                  <a:lnTo>
                    <a:pt x="16246" y="21600"/>
                  </a:lnTo>
                  <a:cubicBezTo>
                    <a:pt x="19200" y="21600"/>
                    <a:pt x="21600" y="19995"/>
                    <a:pt x="21600" y="18021"/>
                  </a:cubicBezTo>
                  <a:cubicBezTo>
                    <a:pt x="21600" y="16046"/>
                    <a:pt x="19200" y="14441"/>
                    <a:pt x="16246" y="14441"/>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695" name="Google Shape;6695;p47"/>
          <p:cNvGrpSpPr/>
          <p:nvPr/>
        </p:nvGrpSpPr>
        <p:grpSpPr>
          <a:xfrm>
            <a:off x="16025155" y="10108183"/>
            <a:ext cx="890325" cy="1015721"/>
            <a:chOff x="-1" y="-1"/>
            <a:chExt cx="890323" cy="1015720"/>
          </a:xfrm>
        </p:grpSpPr>
        <p:sp>
          <p:nvSpPr>
            <p:cNvPr id="6696" name="Google Shape;6696;p47"/>
            <p:cNvSpPr/>
            <p:nvPr/>
          </p:nvSpPr>
          <p:spPr>
            <a:xfrm>
              <a:off x="-1" y="-1"/>
              <a:ext cx="890323" cy="1015720"/>
            </a:xfrm>
            <a:custGeom>
              <a:rect b="b" l="l" r="r" t="t"/>
              <a:pathLst>
                <a:path extrusionOk="0" h="21600" w="21600">
                  <a:moveTo>
                    <a:pt x="20882" y="0"/>
                  </a:moveTo>
                  <a:lnTo>
                    <a:pt x="3588" y="0"/>
                  </a:lnTo>
                  <a:cubicBezTo>
                    <a:pt x="3192" y="0"/>
                    <a:pt x="2870" y="282"/>
                    <a:pt x="2870" y="630"/>
                  </a:cubicBezTo>
                  <a:lnTo>
                    <a:pt x="2870" y="16537"/>
                  </a:lnTo>
                  <a:lnTo>
                    <a:pt x="718" y="16537"/>
                  </a:lnTo>
                  <a:cubicBezTo>
                    <a:pt x="322" y="16537"/>
                    <a:pt x="0" y="16819"/>
                    <a:pt x="0" y="17167"/>
                  </a:cubicBezTo>
                  <a:lnTo>
                    <a:pt x="0" y="18427"/>
                  </a:lnTo>
                  <a:cubicBezTo>
                    <a:pt x="0" y="20166"/>
                    <a:pt x="1608" y="21600"/>
                    <a:pt x="3588" y="21600"/>
                  </a:cubicBezTo>
                  <a:lnTo>
                    <a:pt x="18705" y="21600"/>
                  </a:lnTo>
                  <a:cubicBezTo>
                    <a:pt x="20289" y="21600"/>
                    <a:pt x="21600" y="20448"/>
                    <a:pt x="21600" y="19058"/>
                  </a:cubicBezTo>
                  <a:lnTo>
                    <a:pt x="21600" y="630"/>
                  </a:lnTo>
                  <a:cubicBezTo>
                    <a:pt x="21600" y="282"/>
                    <a:pt x="21278" y="0"/>
                    <a:pt x="20882" y="0"/>
                  </a:cubicBezTo>
                  <a:close/>
                  <a:moveTo>
                    <a:pt x="3588" y="20318"/>
                  </a:moveTo>
                  <a:cubicBezTo>
                    <a:pt x="2400" y="20318"/>
                    <a:pt x="1435" y="19470"/>
                    <a:pt x="1435" y="18427"/>
                  </a:cubicBezTo>
                  <a:lnTo>
                    <a:pt x="1435" y="17797"/>
                  </a:lnTo>
                  <a:lnTo>
                    <a:pt x="15835" y="17797"/>
                  </a:lnTo>
                  <a:lnTo>
                    <a:pt x="15835" y="19058"/>
                  </a:lnTo>
                  <a:cubicBezTo>
                    <a:pt x="15835" y="19514"/>
                    <a:pt x="15959" y="19948"/>
                    <a:pt x="16206" y="20318"/>
                  </a:cubicBezTo>
                  <a:lnTo>
                    <a:pt x="3588" y="20318"/>
                  </a:lnTo>
                  <a:close/>
                  <a:moveTo>
                    <a:pt x="20140" y="19058"/>
                  </a:moveTo>
                  <a:cubicBezTo>
                    <a:pt x="20140" y="19753"/>
                    <a:pt x="19497" y="20318"/>
                    <a:pt x="18705" y="20318"/>
                  </a:cubicBezTo>
                  <a:cubicBezTo>
                    <a:pt x="17913" y="20318"/>
                    <a:pt x="17270" y="19753"/>
                    <a:pt x="17270" y="19058"/>
                  </a:cubicBezTo>
                  <a:lnTo>
                    <a:pt x="17270" y="17167"/>
                  </a:lnTo>
                  <a:cubicBezTo>
                    <a:pt x="17270" y="16819"/>
                    <a:pt x="16948" y="16537"/>
                    <a:pt x="16553" y="16537"/>
                  </a:cubicBezTo>
                  <a:lnTo>
                    <a:pt x="4305" y="16537"/>
                  </a:lnTo>
                  <a:lnTo>
                    <a:pt x="4305" y="1260"/>
                  </a:lnTo>
                  <a:lnTo>
                    <a:pt x="20140" y="1260"/>
                  </a:lnTo>
                  <a:lnTo>
                    <a:pt x="20140" y="19058"/>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697" name="Google Shape;6697;p47"/>
            <p:cNvSpPr/>
            <p:nvPr/>
          </p:nvSpPr>
          <p:spPr>
            <a:xfrm>
              <a:off x="297817" y="184962"/>
              <a:ext cx="413813" cy="59565"/>
            </a:xfrm>
            <a:custGeom>
              <a:rect b="b" l="l" r="r" t="t"/>
              <a:pathLst>
                <a:path extrusionOk="0" h="21600" w="21600">
                  <a:moveTo>
                    <a:pt x="1539" y="21600"/>
                  </a:moveTo>
                  <a:lnTo>
                    <a:pt x="20061" y="21600"/>
                  </a:lnTo>
                  <a:cubicBezTo>
                    <a:pt x="20910" y="21600"/>
                    <a:pt x="21600" y="16759"/>
                    <a:pt x="21600" y="10800"/>
                  </a:cubicBezTo>
                  <a:cubicBezTo>
                    <a:pt x="21600" y="4841"/>
                    <a:pt x="20910" y="0"/>
                    <a:pt x="20061" y="0"/>
                  </a:cubicBezTo>
                  <a:lnTo>
                    <a:pt x="1539" y="0"/>
                  </a:lnTo>
                  <a:cubicBezTo>
                    <a:pt x="690" y="0"/>
                    <a:pt x="0" y="4841"/>
                    <a:pt x="0" y="10800"/>
                  </a:cubicBezTo>
                  <a:cubicBezTo>
                    <a:pt x="0" y="16759"/>
                    <a:pt x="690" y="21600"/>
                    <a:pt x="1539" y="2160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698" name="Google Shape;6698;p47"/>
            <p:cNvSpPr/>
            <p:nvPr/>
          </p:nvSpPr>
          <p:spPr>
            <a:xfrm>
              <a:off x="297817" y="304089"/>
              <a:ext cx="235120" cy="56430"/>
            </a:xfrm>
            <a:custGeom>
              <a:rect b="b" l="l" r="r" t="t"/>
              <a:pathLst>
                <a:path extrusionOk="0" h="21600" w="21600">
                  <a:moveTo>
                    <a:pt x="2700" y="21600"/>
                  </a:moveTo>
                  <a:lnTo>
                    <a:pt x="18900" y="21600"/>
                  </a:lnTo>
                  <a:cubicBezTo>
                    <a:pt x="20390" y="21600"/>
                    <a:pt x="21600" y="16759"/>
                    <a:pt x="21600" y="10800"/>
                  </a:cubicBezTo>
                  <a:cubicBezTo>
                    <a:pt x="21600" y="4841"/>
                    <a:pt x="20390" y="0"/>
                    <a:pt x="18900" y="0"/>
                  </a:cubicBezTo>
                  <a:lnTo>
                    <a:pt x="2700" y="0"/>
                  </a:lnTo>
                  <a:cubicBezTo>
                    <a:pt x="1210" y="0"/>
                    <a:pt x="0" y="4841"/>
                    <a:pt x="0" y="10800"/>
                  </a:cubicBezTo>
                  <a:cubicBezTo>
                    <a:pt x="0" y="16759"/>
                    <a:pt x="1210" y="21600"/>
                    <a:pt x="2700" y="2160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699" name="Google Shape;6699;p47"/>
            <p:cNvSpPr/>
            <p:nvPr/>
          </p:nvSpPr>
          <p:spPr>
            <a:xfrm>
              <a:off x="237915" y="482779"/>
              <a:ext cx="295362" cy="235468"/>
            </a:xfrm>
            <a:custGeom>
              <a:rect b="b" l="l" r="r" t="t"/>
              <a:pathLst>
                <a:path extrusionOk="0" h="21347" w="21199">
                  <a:moveTo>
                    <a:pt x="3594" y="20589"/>
                  </a:moveTo>
                  <a:lnTo>
                    <a:pt x="7826" y="15258"/>
                  </a:lnTo>
                  <a:cubicBezTo>
                    <a:pt x="8702" y="15717"/>
                    <a:pt x="9577" y="15993"/>
                    <a:pt x="10599" y="15993"/>
                  </a:cubicBezTo>
                  <a:cubicBezTo>
                    <a:pt x="11548" y="15993"/>
                    <a:pt x="12496" y="15717"/>
                    <a:pt x="13299" y="15258"/>
                  </a:cubicBezTo>
                  <a:lnTo>
                    <a:pt x="17604" y="20589"/>
                  </a:lnTo>
                  <a:cubicBezTo>
                    <a:pt x="18407" y="21600"/>
                    <a:pt x="19721" y="21600"/>
                    <a:pt x="20596" y="20589"/>
                  </a:cubicBezTo>
                  <a:cubicBezTo>
                    <a:pt x="21399" y="19578"/>
                    <a:pt x="21399" y="17831"/>
                    <a:pt x="20596" y="16820"/>
                  </a:cubicBezTo>
                  <a:lnTo>
                    <a:pt x="16364" y="11489"/>
                  </a:lnTo>
                  <a:cubicBezTo>
                    <a:pt x="16729" y="10386"/>
                    <a:pt x="16948" y="9191"/>
                    <a:pt x="16948" y="7997"/>
                  </a:cubicBezTo>
                  <a:cubicBezTo>
                    <a:pt x="16948" y="3585"/>
                    <a:pt x="14102" y="0"/>
                    <a:pt x="10599" y="0"/>
                  </a:cubicBezTo>
                  <a:cubicBezTo>
                    <a:pt x="7096" y="0"/>
                    <a:pt x="4250" y="3585"/>
                    <a:pt x="4250" y="7997"/>
                  </a:cubicBezTo>
                  <a:cubicBezTo>
                    <a:pt x="4250" y="9191"/>
                    <a:pt x="4469" y="10386"/>
                    <a:pt x="4834" y="11489"/>
                  </a:cubicBezTo>
                  <a:lnTo>
                    <a:pt x="602" y="16820"/>
                  </a:lnTo>
                  <a:cubicBezTo>
                    <a:pt x="-201" y="17831"/>
                    <a:pt x="-201" y="19578"/>
                    <a:pt x="602" y="20589"/>
                  </a:cubicBezTo>
                  <a:cubicBezTo>
                    <a:pt x="1404" y="21600"/>
                    <a:pt x="2791" y="21600"/>
                    <a:pt x="3594" y="20589"/>
                  </a:cubicBezTo>
                  <a:close/>
                  <a:moveTo>
                    <a:pt x="10599" y="5331"/>
                  </a:moveTo>
                  <a:cubicBezTo>
                    <a:pt x="11767" y="5331"/>
                    <a:pt x="12715" y="6526"/>
                    <a:pt x="12715" y="7997"/>
                  </a:cubicBezTo>
                  <a:cubicBezTo>
                    <a:pt x="12715" y="9467"/>
                    <a:pt x="11767" y="10662"/>
                    <a:pt x="10599" y="10662"/>
                  </a:cubicBezTo>
                  <a:cubicBezTo>
                    <a:pt x="9431" y="10662"/>
                    <a:pt x="8483" y="9467"/>
                    <a:pt x="8483" y="7997"/>
                  </a:cubicBezTo>
                  <a:cubicBezTo>
                    <a:pt x="8483" y="6526"/>
                    <a:pt x="9431" y="5331"/>
                    <a:pt x="10599" y="5331"/>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700" name="Google Shape;6700;p47"/>
          <p:cNvGrpSpPr/>
          <p:nvPr/>
        </p:nvGrpSpPr>
        <p:grpSpPr>
          <a:xfrm>
            <a:off x="14282482" y="10108184"/>
            <a:ext cx="953021" cy="1015721"/>
            <a:chOff x="-1" y="0"/>
            <a:chExt cx="953020" cy="1015719"/>
          </a:xfrm>
        </p:grpSpPr>
        <p:sp>
          <p:nvSpPr>
            <p:cNvPr id="6701" name="Google Shape;6701;p47"/>
            <p:cNvSpPr/>
            <p:nvPr/>
          </p:nvSpPr>
          <p:spPr>
            <a:xfrm>
              <a:off x="416945" y="0"/>
              <a:ext cx="536074" cy="360519"/>
            </a:xfrm>
            <a:custGeom>
              <a:rect b="b" l="l" r="r" t="t"/>
              <a:pathLst>
                <a:path extrusionOk="0" h="21600" w="21600">
                  <a:moveTo>
                    <a:pt x="20402" y="0"/>
                  </a:moveTo>
                  <a:lnTo>
                    <a:pt x="5989" y="0"/>
                  </a:lnTo>
                  <a:cubicBezTo>
                    <a:pt x="4006" y="0"/>
                    <a:pt x="2395" y="2386"/>
                    <a:pt x="2395" y="5324"/>
                  </a:cubicBezTo>
                  <a:cubicBezTo>
                    <a:pt x="2395" y="8322"/>
                    <a:pt x="4006" y="10708"/>
                    <a:pt x="5989" y="10708"/>
                  </a:cubicBezTo>
                  <a:lnTo>
                    <a:pt x="13216" y="10708"/>
                  </a:lnTo>
                  <a:cubicBezTo>
                    <a:pt x="13877" y="10708"/>
                    <a:pt x="14414" y="11504"/>
                    <a:pt x="14414" y="12483"/>
                  </a:cubicBezTo>
                  <a:cubicBezTo>
                    <a:pt x="14414" y="13462"/>
                    <a:pt x="13877" y="14257"/>
                    <a:pt x="13216" y="14257"/>
                  </a:cubicBezTo>
                  <a:lnTo>
                    <a:pt x="3593" y="14257"/>
                  </a:lnTo>
                  <a:cubicBezTo>
                    <a:pt x="1652" y="14257"/>
                    <a:pt x="0" y="16827"/>
                    <a:pt x="0" y="19825"/>
                  </a:cubicBezTo>
                  <a:cubicBezTo>
                    <a:pt x="0" y="20805"/>
                    <a:pt x="537" y="21600"/>
                    <a:pt x="1198" y="21600"/>
                  </a:cubicBezTo>
                  <a:cubicBezTo>
                    <a:pt x="1859" y="21600"/>
                    <a:pt x="2395" y="20805"/>
                    <a:pt x="2395" y="19825"/>
                  </a:cubicBezTo>
                  <a:cubicBezTo>
                    <a:pt x="2395" y="18785"/>
                    <a:pt x="2974" y="17806"/>
                    <a:pt x="3593" y="17806"/>
                  </a:cubicBezTo>
                  <a:lnTo>
                    <a:pt x="13216" y="17806"/>
                  </a:lnTo>
                  <a:cubicBezTo>
                    <a:pt x="15198" y="17806"/>
                    <a:pt x="16809" y="15420"/>
                    <a:pt x="16809" y="12483"/>
                  </a:cubicBezTo>
                  <a:cubicBezTo>
                    <a:pt x="16809" y="9546"/>
                    <a:pt x="15198" y="7159"/>
                    <a:pt x="13216" y="7159"/>
                  </a:cubicBezTo>
                  <a:lnTo>
                    <a:pt x="5989" y="7159"/>
                  </a:lnTo>
                  <a:cubicBezTo>
                    <a:pt x="5328" y="7159"/>
                    <a:pt x="4791" y="6303"/>
                    <a:pt x="4791" y="5324"/>
                  </a:cubicBezTo>
                  <a:cubicBezTo>
                    <a:pt x="4791" y="4344"/>
                    <a:pt x="5328" y="3549"/>
                    <a:pt x="5989" y="3549"/>
                  </a:cubicBezTo>
                  <a:lnTo>
                    <a:pt x="20402" y="3549"/>
                  </a:lnTo>
                  <a:cubicBezTo>
                    <a:pt x="21063" y="3549"/>
                    <a:pt x="21600" y="2754"/>
                    <a:pt x="21600" y="1775"/>
                  </a:cubicBezTo>
                  <a:cubicBezTo>
                    <a:pt x="21600" y="795"/>
                    <a:pt x="21063" y="0"/>
                    <a:pt x="20402" y="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02" name="Google Shape;6702;p47"/>
            <p:cNvSpPr/>
            <p:nvPr/>
          </p:nvSpPr>
          <p:spPr>
            <a:xfrm>
              <a:off x="-1" y="420081"/>
              <a:ext cx="893457" cy="595638"/>
            </a:xfrm>
            <a:custGeom>
              <a:rect b="b" l="l" r="r" t="t"/>
              <a:pathLst>
                <a:path extrusionOk="0" h="21600" w="21600">
                  <a:moveTo>
                    <a:pt x="18012" y="0"/>
                  </a:moveTo>
                  <a:lnTo>
                    <a:pt x="2153" y="0"/>
                  </a:lnTo>
                  <a:cubicBezTo>
                    <a:pt x="1757" y="0"/>
                    <a:pt x="1435" y="482"/>
                    <a:pt x="1435" y="1111"/>
                  </a:cubicBezTo>
                  <a:lnTo>
                    <a:pt x="1435" y="9707"/>
                  </a:lnTo>
                  <a:cubicBezTo>
                    <a:pt x="1435" y="13745"/>
                    <a:pt x="2771" y="17265"/>
                    <a:pt x="4825" y="19414"/>
                  </a:cubicBezTo>
                  <a:lnTo>
                    <a:pt x="718" y="19414"/>
                  </a:lnTo>
                  <a:cubicBezTo>
                    <a:pt x="322" y="19414"/>
                    <a:pt x="0" y="19896"/>
                    <a:pt x="0" y="20489"/>
                  </a:cubicBezTo>
                  <a:cubicBezTo>
                    <a:pt x="0" y="21118"/>
                    <a:pt x="322" y="21600"/>
                    <a:pt x="718" y="21600"/>
                  </a:cubicBezTo>
                  <a:lnTo>
                    <a:pt x="18012" y="21600"/>
                  </a:lnTo>
                  <a:cubicBezTo>
                    <a:pt x="18408" y="21600"/>
                    <a:pt x="18730" y="21118"/>
                    <a:pt x="18730" y="20489"/>
                  </a:cubicBezTo>
                  <a:cubicBezTo>
                    <a:pt x="18730" y="19896"/>
                    <a:pt x="18408" y="19414"/>
                    <a:pt x="18012" y="19414"/>
                  </a:cubicBezTo>
                  <a:lnTo>
                    <a:pt x="13905" y="19414"/>
                  </a:lnTo>
                  <a:cubicBezTo>
                    <a:pt x="15761" y="17487"/>
                    <a:pt x="17047" y="14375"/>
                    <a:pt x="17245" y="10781"/>
                  </a:cubicBezTo>
                  <a:lnTo>
                    <a:pt x="18012" y="10781"/>
                  </a:lnTo>
                  <a:cubicBezTo>
                    <a:pt x="19992" y="10781"/>
                    <a:pt x="21600" y="8373"/>
                    <a:pt x="21600" y="5409"/>
                  </a:cubicBezTo>
                  <a:cubicBezTo>
                    <a:pt x="21600" y="2445"/>
                    <a:pt x="19992" y="0"/>
                    <a:pt x="18012" y="0"/>
                  </a:cubicBezTo>
                  <a:close/>
                  <a:moveTo>
                    <a:pt x="15835" y="9707"/>
                  </a:moveTo>
                  <a:cubicBezTo>
                    <a:pt x="15835" y="15079"/>
                    <a:pt x="12940" y="19414"/>
                    <a:pt x="9353" y="19414"/>
                  </a:cubicBezTo>
                  <a:cubicBezTo>
                    <a:pt x="5790" y="19414"/>
                    <a:pt x="2895" y="15079"/>
                    <a:pt x="2895" y="9707"/>
                  </a:cubicBezTo>
                  <a:lnTo>
                    <a:pt x="2895" y="2186"/>
                  </a:lnTo>
                  <a:lnTo>
                    <a:pt x="15835" y="2186"/>
                  </a:lnTo>
                  <a:lnTo>
                    <a:pt x="15835" y="9707"/>
                  </a:lnTo>
                  <a:close/>
                  <a:moveTo>
                    <a:pt x="18012" y="8633"/>
                  </a:moveTo>
                  <a:lnTo>
                    <a:pt x="17295" y="8633"/>
                  </a:lnTo>
                  <a:lnTo>
                    <a:pt x="17295" y="2186"/>
                  </a:lnTo>
                  <a:lnTo>
                    <a:pt x="18012" y="2186"/>
                  </a:lnTo>
                  <a:cubicBezTo>
                    <a:pt x="19200" y="2186"/>
                    <a:pt x="20165" y="3631"/>
                    <a:pt x="20165" y="5409"/>
                  </a:cubicBezTo>
                  <a:cubicBezTo>
                    <a:pt x="20165" y="7188"/>
                    <a:pt x="19200" y="8633"/>
                    <a:pt x="18012" y="8633"/>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703" name="Google Shape;6703;p47"/>
          <p:cNvGrpSpPr/>
          <p:nvPr/>
        </p:nvGrpSpPr>
        <p:grpSpPr>
          <a:xfrm>
            <a:off x="12539804" y="10108184"/>
            <a:ext cx="1015722" cy="1015723"/>
            <a:chOff x="-1" y="0"/>
            <a:chExt cx="1015720" cy="1015721"/>
          </a:xfrm>
        </p:grpSpPr>
        <p:sp>
          <p:nvSpPr>
            <p:cNvPr id="6704" name="Google Shape;6704;p47"/>
            <p:cNvSpPr/>
            <p:nvPr/>
          </p:nvSpPr>
          <p:spPr>
            <a:xfrm>
              <a:off x="178692" y="542344"/>
              <a:ext cx="59564" cy="56432"/>
            </a:xfrm>
            <a:prstGeom prst="ellipse">
              <a:avLst/>
            </a:pr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05" name="Google Shape;6705;p47"/>
            <p:cNvSpPr/>
            <p:nvPr/>
          </p:nvSpPr>
          <p:spPr>
            <a:xfrm>
              <a:off x="-1" y="304089"/>
              <a:ext cx="1015720" cy="711632"/>
            </a:xfrm>
            <a:custGeom>
              <a:rect b="b" l="l" r="r" t="t"/>
              <a:pathLst>
                <a:path extrusionOk="0" h="21600" w="21600">
                  <a:moveTo>
                    <a:pt x="21600" y="2688"/>
                  </a:moveTo>
                  <a:cubicBezTo>
                    <a:pt x="21600" y="2194"/>
                    <a:pt x="21317" y="1792"/>
                    <a:pt x="20969" y="1792"/>
                  </a:cubicBezTo>
                  <a:cubicBezTo>
                    <a:pt x="20621" y="1792"/>
                    <a:pt x="20338" y="2194"/>
                    <a:pt x="20338" y="2688"/>
                  </a:cubicBezTo>
                  <a:cubicBezTo>
                    <a:pt x="20338" y="3677"/>
                    <a:pt x="19947" y="4542"/>
                    <a:pt x="19360" y="5037"/>
                  </a:cubicBezTo>
                  <a:cubicBezTo>
                    <a:pt x="18098" y="1978"/>
                    <a:pt x="15662" y="0"/>
                    <a:pt x="12986" y="0"/>
                  </a:cubicBezTo>
                  <a:lnTo>
                    <a:pt x="1936" y="0"/>
                  </a:lnTo>
                  <a:cubicBezTo>
                    <a:pt x="1588" y="0"/>
                    <a:pt x="1305" y="402"/>
                    <a:pt x="1305" y="896"/>
                  </a:cubicBezTo>
                  <a:cubicBezTo>
                    <a:pt x="1305" y="2225"/>
                    <a:pt x="1697" y="3461"/>
                    <a:pt x="2393" y="4295"/>
                  </a:cubicBezTo>
                  <a:cubicBezTo>
                    <a:pt x="2023" y="6427"/>
                    <a:pt x="1762" y="7200"/>
                    <a:pt x="631" y="7200"/>
                  </a:cubicBezTo>
                  <a:cubicBezTo>
                    <a:pt x="283" y="7200"/>
                    <a:pt x="0" y="7602"/>
                    <a:pt x="0" y="8096"/>
                  </a:cubicBezTo>
                  <a:lnTo>
                    <a:pt x="0" y="13504"/>
                  </a:lnTo>
                  <a:cubicBezTo>
                    <a:pt x="0" y="13998"/>
                    <a:pt x="283" y="14400"/>
                    <a:pt x="631" y="14400"/>
                  </a:cubicBezTo>
                  <a:cubicBezTo>
                    <a:pt x="1827" y="14400"/>
                    <a:pt x="2915" y="15574"/>
                    <a:pt x="3198" y="17212"/>
                  </a:cubicBezTo>
                  <a:lnTo>
                    <a:pt x="3850" y="20889"/>
                  </a:lnTo>
                  <a:cubicBezTo>
                    <a:pt x="3915" y="21291"/>
                    <a:pt x="4176" y="21600"/>
                    <a:pt x="4459" y="21600"/>
                  </a:cubicBezTo>
                  <a:lnTo>
                    <a:pt x="6373" y="21600"/>
                  </a:lnTo>
                  <a:cubicBezTo>
                    <a:pt x="6656" y="21600"/>
                    <a:pt x="6917" y="21291"/>
                    <a:pt x="6982" y="20889"/>
                  </a:cubicBezTo>
                  <a:lnTo>
                    <a:pt x="7439" y="18232"/>
                  </a:lnTo>
                  <a:cubicBezTo>
                    <a:pt x="9636" y="19066"/>
                    <a:pt x="11942" y="19066"/>
                    <a:pt x="14139" y="18232"/>
                  </a:cubicBezTo>
                  <a:lnTo>
                    <a:pt x="14618" y="20889"/>
                  </a:lnTo>
                  <a:cubicBezTo>
                    <a:pt x="14683" y="21291"/>
                    <a:pt x="14944" y="21600"/>
                    <a:pt x="15227" y="21600"/>
                  </a:cubicBezTo>
                  <a:lnTo>
                    <a:pt x="17119" y="21600"/>
                  </a:lnTo>
                  <a:cubicBezTo>
                    <a:pt x="17380" y="21600"/>
                    <a:pt x="17619" y="21353"/>
                    <a:pt x="17706" y="21013"/>
                  </a:cubicBezTo>
                  <a:lnTo>
                    <a:pt x="19795" y="13658"/>
                  </a:lnTo>
                  <a:cubicBezTo>
                    <a:pt x="20425" y="11341"/>
                    <a:pt x="20447" y="8838"/>
                    <a:pt x="19903" y="6675"/>
                  </a:cubicBezTo>
                  <a:cubicBezTo>
                    <a:pt x="20926" y="5871"/>
                    <a:pt x="21600" y="4357"/>
                    <a:pt x="21600" y="2688"/>
                  </a:cubicBezTo>
                  <a:close/>
                  <a:moveTo>
                    <a:pt x="18620" y="12979"/>
                  </a:moveTo>
                  <a:lnTo>
                    <a:pt x="16706" y="19777"/>
                  </a:lnTo>
                  <a:lnTo>
                    <a:pt x="15727" y="19777"/>
                  </a:lnTo>
                  <a:lnTo>
                    <a:pt x="15205" y="16872"/>
                  </a:lnTo>
                  <a:cubicBezTo>
                    <a:pt x="15118" y="16378"/>
                    <a:pt x="14748" y="16069"/>
                    <a:pt x="14400" y="16223"/>
                  </a:cubicBezTo>
                  <a:cubicBezTo>
                    <a:pt x="12073" y="17336"/>
                    <a:pt x="9527" y="17336"/>
                    <a:pt x="7200" y="16223"/>
                  </a:cubicBezTo>
                  <a:cubicBezTo>
                    <a:pt x="6852" y="16069"/>
                    <a:pt x="6482" y="16378"/>
                    <a:pt x="6373" y="16872"/>
                  </a:cubicBezTo>
                  <a:lnTo>
                    <a:pt x="5873" y="19777"/>
                  </a:lnTo>
                  <a:lnTo>
                    <a:pt x="4960" y="19777"/>
                  </a:lnTo>
                  <a:lnTo>
                    <a:pt x="4437" y="16748"/>
                  </a:lnTo>
                  <a:cubicBezTo>
                    <a:pt x="4046" y="14647"/>
                    <a:pt x="2806" y="13040"/>
                    <a:pt x="1262" y="12670"/>
                  </a:cubicBezTo>
                  <a:lnTo>
                    <a:pt x="1262" y="8930"/>
                  </a:lnTo>
                  <a:cubicBezTo>
                    <a:pt x="2980" y="8498"/>
                    <a:pt x="3328" y="6458"/>
                    <a:pt x="3720" y="4172"/>
                  </a:cubicBezTo>
                  <a:lnTo>
                    <a:pt x="3720" y="4141"/>
                  </a:lnTo>
                  <a:cubicBezTo>
                    <a:pt x="3785" y="3770"/>
                    <a:pt x="3676" y="3368"/>
                    <a:pt x="3437" y="3183"/>
                  </a:cubicBezTo>
                  <a:cubicBezTo>
                    <a:pt x="3067" y="2843"/>
                    <a:pt x="2806" y="2348"/>
                    <a:pt x="2676" y="1792"/>
                  </a:cubicBezTo>
                  <a:lnTo>
                    <a:pt x="12986" y="1792"/>
                  </a:lnTo>
                  <a:cubicBezTo>
                    <a:pt x="17250" y="1792"/>
                    <a:pt x="20164" y="7478"/>
                    <a:pt x="18620" y="12979"/>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06" name="Google Shape;6706;p47"/>
            <p:cNvSpPr/>
            <p:nvPr/>
          </p:nvSpPr>
          <p:spPr>
            <a:xfrm>
              <a:off x="360518" y="420081"/>
              <a:ext cx="294685" cy="62699"/>
            </a:xfrm>
            <a:custGeom>
              <a:rect b="b" l="l" r="r" t="t"/>
              <a:pathLst>
                <a:path extrusionOk="0" h="21600" w="21600">
                  <a:moveTo>
                    <a:pt x="19447" y="0"/>
                  </a:moveTo>
                  <a:lnTo>
                    <a:pt x="2153" y="0"/>
                  </a:lnTo>
                  <a:cubicBezTo>
                    <a:pt x="965" y="0"/>
                    <a:pt x="0" y="4759"/>
                    <a:pt x="0" y="10983"/>
                  </a:cubicBezTo>
                  <a:cubicBezTo>
                    <a:pt x="0" y="16841"/>
                    <a:pt x="965" y="21600"/>
                    <a:pt x="2153" y="21600"/>
                  </a:cubicBezTo>
                  <a:lnTo>
                    <a:pt x="19447" y="21600"/>
                  </a:lnTo>
                  <a:cubicBezTo>
                    <a:pt x="20635" y="21600"/>
                    <a:pt x="21600" y="16841"/>
                    <a:pt x="21600" y="10983"/>
                  </a:cubicBezTo>
                  <a:cubicBezTo>
                    <a:pt x="21600" y="4759"/>
                    <a:pt x="20635" y="0"/>
                    <a:pt x="19447" y="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07" name="Google Shape;6707;p47"/>
            <p:cNvSpPr/>
            <p:nvPr/>
          </p:nvSpPr>
          <p:spPr>
            <a:xfrm>
              <a:off x="388731" y="0"/>
              <a:ext cx="238256" cy="238256"/>
            </a:xfrm>
            <a:custGeom>
              <a:rect b="b" l="l" r="r" t="t"/>
              <a:pathLst>
                <a:path extrusionOk="0" h="21600" w="21600">
                  <a:moveTo>
                    <a:pt x="10754" y="21600"/>
                  </a:moveTo>
                  <a:cubicBezTo>
                    <a:pt x="16687" y="21600"/>
                    <a:pt x="21600" y="16779"/>
                    <a:pt x="21600" y="10846"/>
                  </a:cubicBezTo>
                  <a:cubicBezTo>
                    <a:pt x="21600" y="4821"/>
                    <a:pt x="16687" y="0"/>
                    <a:pt x="10754" y="0"/>
                  </a:cubicBezTo>
                  <a:cubicBezTo>
                    <a:pt x="4821" y="0"/>
                    <a:pt x="0" y="4821"/>
                    <a:pt x="0" y="10846"/>
                  </a:cubicBezTo>
                  <a:cubicBezTo>
                    <a:pt x="0" y="16779"/>
                    <a:pt x="4821" y="21600"/>
                    <a:pt x="10754" y="21600"/>
                  </a:cubicBezTo>
                  <a:close/>
                  <a:moveTo>
                    <a:pt x="10754" y="5377"/>
                  </a:moveTo>
                  <a:cubicBezTo>
                    <a:pt x="13720" y="5377"/>
                    <a:pt x="16130" y="7787"/>
                    <a:pt x="16130" y="10846"/>
                  </a:cubicBezTo>
                  <a:cubicBezTo>
                    <a:pt x="16130" y="13813"/>
                    <a:pt x="13720" y="16223"/>
                    <a:pt x="10754" y="16223"/>
                  </a:cubicBezTo>
                  <a:cubicBezTo>
                    <a:pt x="7787" y="16223"/>
                    <a:pt x="5377" y="13813"/>
                    <a:pt x="5377" y="10846"/>
                  </a:cubicBezTo>
                  <a:cubicBezTo>
                    <a:pt x="5377" y="7787"/>
                    <a:pt x="7787" y="5377"/>
                    <a:pt x="10754" y="5377"/>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708" name="Google Shape;6708;p47"/>
          <p:cNvGrpSpPr/>
          <p:nvPr/>
        </p:nvGrpSpPr>
        <p:grpSpPr>
          <a:xfrm>
            <a:off x="10830045" y="10108184"/>
            <a:ext cx="1012586" cy="1015723"/>
            <a:chOff x="-1" y="0"/>
            <a:chExt cx="1012584" cy="1015721"/>
          </a:xfrm>
        </p:grpSpPr>
        <p:sp>
          <p:nvSpPr>
            <p:cNvPr id="6709" name="Google Shape;6709;p47"/>
            <p:cNvSpPr/>
            <p:nvPr/>
          </p:nvSpPr>
          <p:spPr>
            <a:xfrm>
              <a:off x="-1" y="304089"/>
              <a:ext cx="1012584" cy="711632"/>
            </a:xfrm>
            <a:custGeom>
              <a:rect b="b" l="l" r="r" t="t"/>
              <a:pathLst>
                <a:path extrusionOk="0" h="21600" w="21600">
                  <a:moveTo>
                    <a:pt x="19077" y="14400"/>
                  </a:moveTo>
                  <a:lnTo>
                    <a:pt x="18816" y="14400"/>
                  </a:lnTo>
                  <a:cubicBezTo>
                    <a:pt x="18968" y="13504"/>
                    <a:pt x="19033" y="12608"/>
                    <a:pt x="19033" y="11681"/>
                  </a:cubicBezTo>
                  <a:cubicBezTo>
                    <a:pt x="19033" y="5253"/>
                    <a:pt x="15335" y="0"/>
                    <a:pt x="10811" y="0"/>
                  </a:cubicBezTo>
                  <a:cubicBezTo>
                    <a:pt x="6265" y="0"/>
                    <a:pt x="2567" y="5253"/>
                    <a:pt x="2567" y="11681"/>
                  </a:cubicBezTo>
                  <a:cubicBezTo>
                    <a:pt x="2567" y="12608"/>
                    <a:pt x="2654" y="13504"/>
                    <a:pt x="2806" y="14400"/>
                  </a:cubicBezTo>
                  <a:lnTo>
                    <a:pt x="2523" y="14400"/>
                  </a:lnTo>
                  <a:cubicBezTo>
                    <a:pt x="1131" y="14400"/>
                    <a:pt x="0" y="16007"/>
                    <a:pt x="0" y="17985"/>
                  </a:cubicBezTo>
                  <a:cubicBezTo>
                    <a:pt x="0" y="19962"/>
                    <a:pt x="1131" y="21600"/>
                    <a:pt x="2523" y="21600"/>
                  </a:cubicBezTo>
                  <a:lnTo>
                    <a:pt x="19077" y="21600"/>
                  </a:lnTo>
                  <a:cubicBezTo>
                    <a:pt x="20469" y="21600"/>
                    <a:pt x="21600" y="19962"/>
                    <a:pt x="21600" y="17985"/>
                  </a:cubicBezTo>
                  <a:cubicBezTo>
                    <a:pt x="21600" y="16007"/>
                    <a:pt x="20469" y="14400"/>
                    <a:pt x="19077" y="14400"/>
                  </a:cubicBezTo>
                  <a:close/>
                  <a:moveTo>
                    <a:pt x="10811" y="1792"/>
                  </a:moveTo>
                  <a:cubicBezTo>
                    <a:pt x="14639" y="1792"/>
                    <a:pt x="17772" y="6242"/>
                    <a:pt x="17772" y="11681"/>
                  </a:cubicBezTo>
                  <a:cubicBezTo>
                    <a:pt x="17772" y="14925"/>
                    <a:pt x="16662" y="17923"/>
                    <a:pt x="14813" y="19777"/>
                  </a:cubicBezTo>
                  <a:lnTo>
                    <a:pt x="6808" y="19777"/>
                  </a:lnTo>
                  <a:cubicBezTo>
                    <a:pt x="4938" y="17923"/>
                    <a:pt x="3850" y="14925"/>
                    <a:pt x="3850" y="11681"/>
                  </a:cubicBezTo>
                  <a:cubicBezTo>
                    <a:pt x="3850" y="6242"/>
                    <a:pt x="6961" y="1792"/>
                    <a:pt x="10811" y="1792"/>
                  </a:cubicBezTo>
                  <a:close/>
                  <a:moveTo>
                    <a:pt x="1262" y="17985"/>
                  </a:moveTo>
                  <a:cubicBezTo>
                    <a:pt x="1262" y="16996"/>
                    <a:pt x="1827" y="16192"/>
                    <a:pt x="2523" y="16192"/>
                  </a:cubicBezTo>
                  <a:lnTo>
                    <a:pt x="3198" y="16192"/>
                  </a:lnTo>
                  <a:cubicBezTo>
                    <a:pt x="3589" y="17521"/>
                    <a:pt x="4155" y="18726"/>
                    <a:pt x="4873" y="19777"/>
                  </a:cubicBezTo>
                  <a:lnTo>
                    <a:pt x="2523" y="19777"/>
                  </a:lnTo>
                  <a:cubicBezTo>
                    <a:pt x="1827" y="19777"/>
                    <a:pt x="1262" y="18973"/>
                    <a:pt x="1262" y="17985"/>
                  </a:cubicBezTo>
                  <a:close/>
                  <a:moveTo>
                    <a:pt x="19077" y="19777"/>
                  </a:moveTo>
                  <a:lnTo>
                    <a:pt x="16749" y="19777"/>
                  </a:lnTo>
                  <a:cubicBezTo>
                    <a:pt x="17445" y="18726"/>
                    <a:pt x="18011" y="17521"/>
                    <a:pt x="18402" y="16192"/>
                  </a:cubicBezTo>
                  <a:lnTo>
                    <a:pt x="19077" y="16192"/>
                  </a:lnTo>
                  <a:cubicBezTo>
                    <a:pt x="19773" y="16192"/>
                    <a:pt x="20338" y="16996"/>
                    <a:pt x="20338" y="17985"/>
                  </a:cubicBezTo>
                  <a:cubicBezTo>
                    <a:pt x="20338" y="18973"/>
                    <a:pt x="19773" y="19777"/>
                    <a:pt x="19077" y="19777"/>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10" name="Google Shape;6710;p47"/>
            <p:cNvSpPr/>
            <p:nvPr/>
          </p:nvSpPr>
          <p:spPr>
            <a:xfrm>
              <a:off x="416945" y="482779"/>
              <a:ext cx="178691" cy="413813"/>
            </a:xfrm>
            <a:custGeom>
              <a:rect b="b" l="l" r="r" t="t"/>
              <a:pathLst>
                <a:path extrusionOk="0" h="21600" w="21600">
                  <a:moveTo>
                    <a:pt x="10862" y="15444"/>
                  </a:moveTo>
                  <a:cubicBezTo>
                    <a:pt x="8887" y="15444"/>
                    <a:pt x="7282" y="14754"/>
                    <a:pt x="7282" y="13905"/>
                  </a:cubicBezTo>
                  <a:cubicBezTo>
                    <a:pt x="7282" y="13056"/>
                    <a:pt x="5678" y="12313"/>
                    <a:pt x="3703" y="12313"/>
                  </a:cubicBezTo>
                  <a:cubicBezTo>
                    <a:pt x="1605" y="12313"/>
                    <a:pt x="0" y="13056"/>
                    <a:pt x="0" y="13905"/>
                  </a:cubicBezTo>
                  <a:cubicBezTo>
                    <a:pt x="0" y="15921"/>
                    <a:pt x="3086" y="17620"/>
                    <a:pt x="7282" y="18257"/>
                  </a:cubicBezTo>
                  <a:lnTo>
                    <a:pt x="7282" y="20061"/>
                  </a:lnTo>
                  <a:cubicBezTo>
                    <a:pt x="7282" y="20910"/>
                    <a:pt x="8887" y="21600"/>
                    <a:pt x="10862" y="21600"/>
                  </a:cubicBezTo>
                  <a:cubicBezTo>
                    <a:pt x="12837" y="21600"/>
                    <a:pt x="14441" y="20910"/>
                    <a:pt x="14441" y="20061"/>
                  </a:cubicBezTo>
                  <a:lnTo>
                    <a:pt x="14441" y="18257"/>
                  </a:lnTo>
                  <a:cubicBezTo>
                    <a:pt x="18638" y="17620"/>
                    <a:pt x="21600" y="15921"/>
                    <a:pt x="21600" y="13905"/>
                  </a:cubicBezTo>
                  <a:cubicBezTo>
                    <a:pt x="21600" y="11304"/>
                    <a:pt x="16786" y="9234"/>
                    <a:pt x="10862" y="9234"/>
                  </a:cubicBezTo>
                  <a:cubicBezTo>
                    <a:pt x="8887" y="9234"/>
                    <a:pt x="7282" y="8544"/>
                    <a:pt x="7282" y="7695"/>
                  </a:cubicBezTo>
                  <a:cubicBezTo>
                    <a:pt x="7282" y="6846"/>
                    <a:pt x="8887" y="6156"/>
                    <a:pt x="10862" y="6156"/>
                  </a:cubicBezTo>
                  <a:cubicBezTo>
                    <a:pt x="12837" y="6156"/>
                    <a:pt x="14441" y="6846"/>
                    <a:pt x="14441" y="7695"/>
                  </a:cubicBezTo>
                  <a:cubicBezTo>
                    <a:pt x="14441" y="8544"/>
                    <a:pt x="16046" y="9234"/>
                    <a:pt x="18021" y="9234"/>
                  </a:cubicBezTo>
                  <a:cubicBezTo>
                    <a:pt x="19995" y="9234"/>
                    <a:pt x="21600" y="8544"/>
                    <a:pt x="21600" y="7695"/>
                  </a:cubicBezTo>
                  <a:cubicBezTo>
                    <a:pt x="21600" y="5679"/>
                    <a:pt x="18638" y="3980"/>
                    <a:pt x="14441" y="3343"/>
                  </a:cubicBezTo>
                  <a:lnTo>
                    <a:pt x="14441" y="1539"/>
                  </a:lnTo>
                  <a:cubicBezTo>
                    <a:pt x="14441" y="690"/>
                    <a:pt x="12837" y="0"/>
                    <a:pt x="10862" y="0"/>
                  </a:cubicBezTo>
                  <a:cubicBezTo>
                    <a:pt x="8887" y="0"/>
                    <a:pt x="7282" y="690"/>
                    <a:pt x="7282" y="1539"/>
                  </a:cubicBezTo>
                  <a:lnTo>
                    <a:pt x="7282" y="3343"/>
                  </a:lnTo>
                  <a:cubicBezTo>
                    <a:pt x="3086" y="3980"/>
                    <a:pt x="0" y="5679"/>
                    <a:pt x="0" y="7695"/>
                  </a:cubicBezTo>
                  <a:cubicBezTo>
                    <a:pt x="0" y="10243"/>
                    <a:pt x="4937" y="12313"/>
                    <a:pt x="10862" y="12313"/>
                  </a:cubicBezTo>
                  <a:cubicBezTo>
                    <a:pt x="12837" y="12313"/>
                    <a:pt x="14441" y="13056"/>
                    <a:pt x="14441" y="13905"/>
                  </a:cubicBezTo>
                  <a:cubicBezTo>
                    <a:pt x="14441" y="14754"/>
                    <a:pt x="12837" y="15444"/>
                    <a:pt x="10862" y="15444"/>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11" name="Google Shape;6711;p47"/>
            <p:cNvSpPr/>
            <p:nvPr/>
          </p:nvSpPr>
          <p:spPr>
            <a:xfrm>
              <a:off x="476510" y="59564"/>
              <a:ext cx="59563" cy="178694"/>
            </a:xfrm>
            <a:custGeom>
              <a:rect b="b" l="l" r="r" t="t"/>
              <a:pathLst>
                <a:path extrusionOk="0" h="21600" w="21600">
                  <a:moveTo>
                    <a:pt x="10800" y="21600"/>
                  </a:moveTo>
                  <a:cubicBezTo>
                    <a:pt x="16759" y="21600"/>
                    <a:pt x="21600" y="19995"/>
                    <a:pt x="21600" y="18021"/>
                  </a:cubicBezTo>
                  <a:lnTo>
                    <a:pt x="21600" y="3579"/>
                  </a:lnTo>
                  <a:cubicBezTo>
                    <a:pt x="21600" y="1605"/>
                    <a:pt x="16759" y="0"/>
                    <a:pt x="10800" y="0"/>
                  </a:cubicBezTo>
                  <a:cubicBezTo>
                    <a:pt x="4841" y="0"/>
                    <a:pt x="0" y="1605"/>
                    <a:pt x="0" y="3579"/>
                  </a:cubicBezTo>
                  <a:lnTo>
                    <a:pt x="0" y="18021"/>
                  </a:lnTo>
                  <a:cubicBezTo>
                    <a:pt x="0" y="19995"/>
                    <a:pt x="4841" y="21600"/>
                    <a:pt x="10800" y="2160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12" name="Google Shape;6712;p47"/>
            <p:cNvSpPr/>
            <p:nvPr/>
          </p:nvSpPr>
          <p:spPr>
            <a:xfrm>
              <a:off x="595637" y="0"/>
              <a:ext cx="59564" cy="178693"/>
            </a:xfrm>
            <a:custGeom>
              <a:rect b="b" l="l" r="r" t="t"/>
              <a:pathLst>
                <a:path extrusionOk="0" h="21600" w="21600">
                  <a:moveTo>
                    <a:pt x="10800" y="21600"/>
                  </a:moveTo>
                  <a:cubicBezTo>
                    <a:pt x="16759" y="21600"/>
                    <a:pt x="21600" y="19995"/>
                    <a:pt x="21600" y="18021"/>
                  </a:cubicBezTo>
                  <a:lnTo>
                    <a:pt x="21600" y="3579"/>
                  </a:lnTo>
                  <a:cubicBezTo>
                    <a:pt x="21600" y="1605"/>
                    <a:pt x="16759" y="0"/>
                    <a:pt x="10800" y="0"/>
                  </a:cubicBezTo>
                  <a:cubicBezTo>
                    <a:pt x="4841" y="0"/>
                    <a:pt x="0" y="1605"/>
                    <a:pt x="0" y="3579"/>
                  </a:cubicBezTo>
                  <a:lnTo>
                    <a:pt x="0" y="18021"/>
                  </a:lnTo>
                  <a:cubicBezTo>
                    <a:pt x="0" y="19995"/>
                    <a:pt x="4841" y="21600"/>
                    <a:pt x="10800" y="2160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13" name="Google Shape;6713;p47"/>
            <p:cNvSpPr/>
            <p:nvPr/>
          </p:nvSpPr>
          <p:spPr>
            <a:xfrm>
              <a:off x="357382" y="0"/>
              <a:ext cx="59564" cy="178693"/>
            </a:xfrm>
            <a:custGeom>
              <a:rect b="b" l="l" r="r" t="t"/>
              <a:pathLst>
                <a:path extrusionOk="0" h="21600" w="21600">
                  <a:moveTo>
                    <a:pt x="10800" y="21600"/>
                  </a:moveTo>
                  <a:cubicBezTo>
                    <a:pt x="16759" y="21600"/>
                    <a:pt x="21600" y="19995"/>
                    <a:pt x="21600" y="18021"/>
                  </a:cubicBezTo>
                  <a:lnTo>
                    <a:pt x="21600" y="3579"/>
                  </a:lnTo>
                  <a:cubicBezTo>
                    <a:pt x="21600" y="1605"/>
                    <a:pt x="16759" y="0"/>
                    <a:pt x="10800" y="0"/>
                  </a:cubicBezTo>
                  <a:cubicBezTo>
                    <a:pt x="4841" y="0"/>
                    <a:pt x="0" y="1605"/>
                    <a:pt x="0" y="3579"/>
                  </a:cubicBezTo>
                  <a:lnTo>
                    <a:pt x="0" y="18021"/>
                  </a:lnTo>
                  <a:cubicBezTo>
                    <a:pt x="0" y="19995"/>
                    <a:pt x="4841" y="21600"/>
                    <a:pt x="10800" y="2160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714" name="Google Shape;6714;p47"/>
          <p:cNvGrpSpPr/>
          <p:nvPr/>
        </p:nvGrpSpPr>
        <p:grpSpPr>
          <a:xfrm>
            <a:off x="9117152" y="10169315"/>
            <a:ext cx="1015722" cy="893460"/>
            <a:chOff x="-1" y="0"/>
            <a:chExt cx="1015720" cy="893458"/>
          </a:xfrm>
        </p:grpSpPr>
        <p:sp>
          <p:nvSpPr>
            <p:cNvPr id="6715" name="Google Shape;6715;p47"/>
            <p:cNvSpPr/>
            <p:nvPr/>
          </p:nvSpPr>
          <p:spPr>
            <a:xfrm>
              <a:off x="-1" y="0"/>
              <a:ext cx="1015720" cy="893458"/>
            </a:xfrm>
            <a:custGeom>
              <a:rect b="b" l="l" r="r" t="t"/>
              <a:pathLst>
                <a:path extrusionOk="0" h="21600" w="21600">
                  <a:moveTo>
                    <a:pt x="19708" y="4330"/>
                  </a:moveTo>
                  <a:lnTo>
                    <a:pt x="15227" y="4330"/>
                  </a:lnTo>
                  <a:lnTo>
                    <a:pt x="15227" y="718"/>
                  </a:lnTo>
                  <a:cubicBezTo>
                    <a:pt x="15227" y="322"/>
                    <a:pt x="14944" y="0"/>
                    <a:pt x="14596" y="0"/>
                  </a:cubicBezTo>
                  <a:lnTo>
                    <a:pt x="7004" y="0"/>
                  </a:lnTo>
                  <a:cubicBezTo>
                    <a:pt x="6656" y="0"/>
                    <a:pt x="6373" y="322"/>
                    <a:pt x="6373" y="718"/>
                  </a:cubicBezTo>
                  <a:lnTo>
                    <a:pt x="6373" y="4330"/>
                  </a:lnTo>
                  <a:lnTo>
                    <a:pt x="1892" y="4330"/>
                  </a:lnTo>
                  <a:cubicBezTo>
                    <a:pt x="848" y="4330"/>
                    <a:pt x="0" y="5295"/>
                    <a:pt x="0" y="6482"/>
                  </a:cubicBezTo>
                  <a:lnTo>
                    <a:pt x="0" y="20882"/>
                  </a:lnTo>
                  <a:cubicBezTo>
                    <a:pt x="0" y="21278"/>
                    <a:pt x="283" y="21600"/>
                    <a:pt x="631" y="21600"/>
                  </a:cubicBezTo>
                  <a:lnTo>
                    <a:pt x="20969" y="21600"/>
                  </a:lnTo>
                  <a:cubicBezTo>
                    <a:pt x="21317" y="21600"/>
                    <a:pt x="21600" y="21278"/>
                    <a:pt x="21600" y="20882"/>
                  </a:cubicBezTo>
                  <a:lnTo>
                    <a:pt x="21600" y="6482"/>
                  </a:lnTo>
                  <a:cubicBezTo>
                    <a:pt x="21600" y="5295"/>
                    <a:pt x="20752" y="4330"/>
                    <a:pt x="19708" y="4330"/>
                  </a:cubicBezTo>
                  <a:close/>
                  <a:moveTo>
                    <a:pt x="7635" y="1435"/>
                  </a:moveTo>
                  <a:lnTo>
                    <a:pt x="13965" y="1435"/>
                  </a:lnTo>
                  <a:lnTo>
                    <a:pt x="13965" y="4330"/>
                  </a:lnTo>
                  <a:lnTo>
                    <a:pt x="7635" y="4330"/>
                  </a:lnTo>
                  <a:lnTo>
                    <a:pt x="7635" y="1435"/>
                  </a:lnTo>
                  <a:close/>
                  <a:moveTo>
                    <a:pt x="1262" y="6482"/>
                  </a:moveTo>
                  <a:cubicBezTo>
                    <a:pt x="1262" y="6087"/>
                    <a:pt x="1544" y="5765"/>
                    <a:pt x="1892" y="5765"/>
                  </a:cubicBezTo>
                  <a:lnTo>
                    <a:pt x="19708" y="5765"/>
                  </a:lnTo>
                  <a:cubicBezTo>
                    <a:pt x="20056" y="5765"/>
                    <a:pt x="20338" y="6087"/>
                    <a:pt x="20338" y="6482"/>
                  </a:cubicBezTo>
                  <a:lnTo>
                    <a:pt x="20338" y="7918"/>
                  </a:lnTo>
                  <a:cubicBezTo>
                    <a:pt x="20338" y="11505"/>
                    <a:pt x="17750" y="14400"/>
                    <a:pt x="14596" y="14400"/>
                  </a:cubicBezTo>
                  <a:lnTo>
                    <a:pt x="7004" y="14400"/>
                  </a:lnTo>
                  <a:cubicBezTo>
                    <a:pt x="3828" y="14400"/>
                    <a:pt x="1262" y="11505"/>
                    <a:pt x="1262" y="7918"/>
                  </a:cubicBezTo>
                  <a:lnTo>
                    <a:pt x="1262" y="6482"/>
                  </a:lnTo>
                  <a:close/>
                  <a:moveTo>
                    <a:pt x="20338" y="20165"/>
                  </a:moveTo>
                  <a:lnTo>
                    <a:pt x="1262" y="20165"/>
                  </a:lnTo>
                  <a:lnTo>
                    <a:pt x="1262" y="12470"/>
                  </a:lnTo>
                  <a:cubicBezTo>
                    <a:pt x="2523" y="14499"/>
                    <a:pt x="4633" y="15860"/>
                    <a:pt x="7004" y="15860"/>
                  </a:cubicBezTo>
                  <a:lnTo>
                    <a:pt x="14596" y="15860"/>
                  </a:lnTo>
                  <a:cubicBezTo>
                    <a:pt x="16967" y="15860"/>
                    <a:pt x="19055" y="14499"/>
                    <a:pt x="20338" y="12470"/>
                  </a:cubicBezTo>
                  <a:lnTo>
                    <a:pt x="20338" y="20165"/>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16" name="Google Shape;6716;p47"/>
            <p:cNvSpPr/>
            <p:nvPr/>
          </p:nvSpPr>
          <p:spPr>
            <a:xfrm>
              <a:off x="420081" y="476510"/>
              <a:ext cx="178691" cy="59565"/>
            </a:xfrm>
            <a:custGeom>
              <a:rect b="b" l="l" r="r" t="t"/>
              <a:pathLst>
                <a:path extrusionOk="0" h="21600" w="21600">
                  <a:moveTo>
                    <a:pt x="3579" y="21600"/>
                  </a:moveTo>
                  <a:lnTo>
                    <a:pt x="17897" y="21600"/>
                  </a:lnTo>
                  <a:cubicBezTo>
                    <a:pt x="19995" y="21600"/>
                    <a:pt x="21600" y="16759"/>
                    <a:pt x="21600" y="10800"/>
                  </a:cubicBezTo>
                  <a:cubicBezTo>
                    <a:pt x="21600" y="4841"/>
                    <a:pt x="19995" y="0"/>
                    <a:pt x="17897" y="0"/>
                  </a:cubicBezTo>
                  <a:lnTo>
                    <a:pt x="3579" y="0"/>
                  </a:lnTo>
                  <a:cubicBezTo>
                    <a:pt x="1605" y="0"/>
                    <a:pt x="0" y="4841"/>
                    <a:pt x="0" y="10800"/>
                  </a:cubicBezTo>
                  <a:cubicBezTo>
                    <a:pt x="0" y="16759"/>
                    <a:pt x="1605" y="21600"/>
                    <a:pt x="3579" y="2160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717" name="Google Shape;6717;p47"/>
          <p:cNvGrpSpPr/>
          <p:nvPr/>
        </p:nvGrpSpPr>
        <p:grpSpPr>
          <a:xfrm>
            <a:off x="7405826" y="10139532"/>
            <a:ext cx="1015721" cy="953024"/>
            <a:chOff x="-1" y="-1"/>
            <a:chExt cx="1015720" cy="953022"/>
          </a:xfrm>
        </p:grpSpPr>
        <p:sp>
          <p:nvSpPr>
            <p:cNvPr id="6718" name="Google Shape;6718;p47"/>
            <p:cNvSpPr/>
            <p:nvPr/>
          </p:nvSpPr>
          <p:spPr>
            <a:xfrm>
              <a:off x="-1" y="-1"/>
              <a:ext cx="1015720" cy="953022"/>
            </a:xfrm>
            <a:custGeom>
              <a:rect b="b" l="l" r="r" t="t"/>
              <a:pathLst>
                <a:path extrusionOk="0" h="21600" w="21600">
                  <a:moveTo>
                    <a:pt x="20969" y="0"/>
                  </a:moveTo>
                  <a:lnTo>
                    <a:pt x="631" y="0"/>
                  </a:lnTo>
                  <a:cubicBezTo>
                    <a:pt x="283" y="0"/>
                    <a:pt x="0" y="302"/>
                    <a:pt x="0" y="673"/>
                  </a:cubicBezTo>
                  <a:lnTo>
                    <a:pt x="0" y="16890"/>
                  </a:lnTo>
                  <a:cubicBezTo>
                    <a:pt x="0" y="17261"/>
                    <a:pt x="283" y="17563"/>
                    <a:pt x="631" y="17563"/>
                  </a:cubicBezTo>
                  <a:lnTo>
                    <a:pt x="7635" y="17563"/>
                  </a:lnTo>
                  <a:lnTo>
                    <a:pt x="7635" y="20254"/>
                  </a:lnTo>
                  <a:lnTo>
                    <a:pt x="5743" y="20254"/>
                  </a:lnTo>
                  <a:cubicBezTo>
                    <a:pt x="5395" y="20254"/>
                    <a:pt x="5112" y="20556"/>
                    <a:pt x="5112" y="20927"/>
                  </a:cubicBezTo>
                  <a:cubicBezTo>
                    <a:pt x="5112" y="21298"/>
                    <a:pt x="5395" y="21600"/>
                    <a:pt x="5743" y="21600"/>
                  </a:cubicBezTo>
                  <a:lnTo>
                    <a:pt x="15879" y="21600"/>
                  </a:lnTo>
                  <a:cubicBezTo>
                    <a:pt x="16227" y="21600"/>
                    <a:pt x="16510" y="21298"/>
                    <a:pt x="16510" y="20927"/>
                  </a:cubicBezTo>
                  <a:cubicBezTo>
                    <a:pt x="16510" y="20556"/>
                    <a:pt x="16227" y="20254"/>
                    <a:pt x="15879" y="20254"/>
                  </a:cubicBezTo>
                  <a:lnTo>
                    <a:pt x="13965" y="20254"/>
                  </a:lnTo>
                  <a:lnTo>
                    <a:pt x="13965" y="17563"/>
                  </a:lnTo>
                  <a:lnTo>
                    <a:pt x="20969" y="17563"/>
                  </a:lnTo>
                  <a:cubicBezTo>
                    <a:pt x="21317" y="17563"/>
                    <a:pt x="21600" y="17261"/>
                    <a:pt x="21600" y="16890"/>
                  </a:cubicBezTo>
                  <a:lnTo>
                    <a:pt x="21600" y="673"/>
                  </a:lnTo>
                  <a:cubicBezTo>
                    <a:pt x="21600" y="302"/>
                    <a:pt x="21317" y="0"/>
                    <a:pt x="20969" y="0"/>
                  </a:cubicBezTo>
                  <a:close/>
                  <a:moveTo>
                    <a:pt x="12703" y="20254"/>
                  </a:moveTo>
                  <a:lnTo>
                    <a:pt x="8897" y="20254"/>
                  </a:lnTo>
                  <a:lnTo>
                    <a:pt x="8897" y="17563"/>
                  </a:lnTo>
                  <a:lnTo>
                    <a:pt x="12703" y="17563"/>
                  </a:lnTo>
                  <a:lnTo>
                    <a:pt x="12703" y="20254"/>
                  </a:lnTo>
                  <a:close/>
                  <a:moveTo>
                    <a:pt x="20338" y="16217"/>
                  </a:moveTo>
                  <a:lnTo>
                    <a:pt x="1262" y="16217"/>
                  </a:lnTo>
                  <a:lnTo>
                    <a:pt x="1262" y="1346"/>
                  </a:lnTo>
                  <a:lnTo>
                    <a:pt x="20338" y="1346"/>
                  </a:lnTo>
                  <a:lnTo>
                    <a:pt x="20338" y="16217"/>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19" name="Google Shape;6719;p47"/>
            <p:cNvSpPr/>
            <p:nvPr/>
          </p:nvSpPr>
          <p:spPr>
            <a:xfrm>
              <a:off x="181494" y="181826"/>
              <a:ext cx="652399" cy="414151"/>
            </a:xfrm>
            <a:custGeom>
              <a:rect b="b" l="l" r="r" t="t"/>
              <a:pathLst>
                <a:path extrusionOk="0" h="21455" w="21508">
                  <a:moveTo>
                    <a:pt x="1655" y="21020"/>
                  </a:moveTo>
                  <a:lnTo>
                    <a:pt x="6828" y="12907"/>
                  </a:lnTo>
                  <a:lnTo>
                    <a:pt x="10053" y="17965"/>
                  </a:lnTo>
                  <a:cubicBezTo>
                    <a:pt x="10456" y="18544"/>
                    <a:pt x="11061" y="18544"/>
                    <a:pt x="11430" y="17965"/>
                  </a:cubicBezTo>
                  <a:lnTo>
                    <a:pt x="19560" y="5216"/>
                  </a:lnTo>
                  <a:lnTo>
                    <a:pt x="19560" y="7639"/>
                  </a:lnTo>
                  <a:cubicBezTo>
                    <a:pt x="19560" y="8482"/>
                    <a:pt x="19996" y="9167"/>
                    <a:pt x="20534" y="9167"/>
                  </a:cubicBezTo>
                  <a:cubicBezTo>
                    <a:pt x="21071" y="9167"/>
                    <a:pt x="21508" y="8482"/>
                    <a:pt x="21508" y="7639"/>
                  </a:cubicBezTo>
                  <a:lnTo>
                    <a:pt x="21508" y="1528"/>
                  </a:lnTo>
                  <a:cubicBezTo>
                    <a:pt x="21508" y="1528"/>
                    <a:pt x="21508" y="1528"/>
                    <a:pt x="21508" y="1528"/>
                  </a:cubicBezTo>
                  <a:cubicBezTo>
                    <a:pt x="21508" y="632"/>
                    <a:pt x="21038" y="0"/>
                    <a:pt x="20534" y="0"/>
                  </a:cubicBezTo>
                  <a:lnTo>
                    <a:pt x="16603" y="0"/>
                  </a:lnTo>
                  <a:cubicBezTo>
                    <a:pt x="16066" y="0"/>
                    <a:pt x="15629" y="685"/>
                    <a:pt x="15629" y="1528"/>
                  </a:cubicBezTo>
                  <a:cubicBezTo>
                    <a:pt x="15629" y="2371"/>
                    <a:pt x="16066" y="3056"/>
                    <a:pt x="16603" y="3056"/>
                  </a:cubicBezTo>
                  <a:lnTo>
                    <a:pt x="18182" y="3056"/>
                  </a:lnTo>
                  <a:lnTo>
                    <a:pt x="10758" y="14699"/>
                  </a:lnTo>
                  <a:lnTo>
                    <a:pt x="7534" y="9641"/>
                  </a:lnTo>
                  <a:cubicBezTo>
                    <a:pt x="7164" y="9061"/>
                    <a:pt x="6526" y="9061"/>
                    <a:pt x="6156" y="9641"/>
                  </a:cubicBezTo>
                  <a:lnTo>
                    <a:pt x="278" y="18860"/>
                  </a:lnTo>
                  <a:cubicBezTo>
                    <a:pt x="-92" y="19440"/>
                    <a:pt x="-92" y="20388"/>
                    <a:pt x="278" y="21020"/>
                  </a:cubicBezTo>
                  <a:cubicBezTo>
                    <a:pt x="647" y="21600"/>
                    <a:pt x="1285" y="21600"/>
                    <a:pt x="1655" y="2102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720" name="Google Shape;6720;p47"/>
          <p:cNvGrpSpPr/>
          <p:nvPr/>
        </p:nvGrpSpPr>
        <p:grpSpPr>
          <a:xfrm>
            <a:off x="5696067" y="10108183"/>
            <a:ext cx="1012586" cy="1015721"/>
            <a:chOff x="-1" y="-1"/>
            <a:chExt cx="1012584" cy="1015720"/>
          </a:xfrm>
        </p:grpSpPr>
        <p:sp>
          <p:nvSpPr>
            <p:cNvPr id="6721" name="Google Shape;6721;p47"/>
            <p:cNvSpPr/>
            <p:nvPr/>
          </p:nvSpPr>
          <p:spPr>
            <a:xfrm>
              <a:off x="-1" y="-1"/>
              <a:ext cx="1012584" cy="1015720"/>
            </a:xfrm>
            <a:custGeom>
              <a:rect b="b" l="l" r="r" t="t"/>
              <a:pathLst>
                <a:path extrusionOk="0" h="21600" w="21600">
                  <a:moveTo>
                    <a:pt x="20969" y="15190"/>
                  </a:moveTo>
                  <a:lnTo>
                    <a:pt x="20295" y="15190"/>
                  </a:lnTo>
                  <a:lnTo>
                    <a:pt x="20295" y="1260"/>
                  </a:lnTo>
                  <a:lnTo>
                    <a:pt x="20969" y="1260"/>
                  </a:lnTo>
                  <a:cubicBezTo>
                    <a:pt x="21317" y="1260"/>
                    <a:pt x="21600" y="978"/>
                    <a:pt x="21600" y="630"/>
                  </a:cubicBezTo>
                  <a:cubicBezTo>
                    <a:pt x="21600" y="282"/>
                    <a:pt x="21317" y="0"/>
                    <a:pt x="20969" y="0"/>
                  </a:cubicBezTo>
                  <a:lnTo>
                    <a:pt x="631" y="0"/>
                  </a:lnTo>
                  <a:cubicBezTo>
                    <a:pt x="283" y="0"/>
                    <a:pt x="0" y="282"/>
                    <a:pt x="0" y="630"/>
                  </a:cubicBezTo>
                  <a:cubicBezTo>
                    <a:pt x="0" y="978"/>
                    <a:pt x="283" y="1260"/>
                    <a:pt x="631" y="1260"/>
                  </a:cubicBezTo>
                  <a:lnTo>
                    <a:pt x="1305" y="1260"/>
                  </a:lnTo>
                  <a:lnTo>
                    <a:pt x="1305" y="15190"/>
                  </a:lnTo>
                  <a:lnTo>
                    <a:pt x="631" y="15190"/>
                  </a:lnTo>
                  <a:cubicBezTo>
                    <a:pt x="283" y="15190"/>
                    <a:pt x="0" y="15472"/>
                    <a:pt x="0" y="15820"/>
                  </a:cubicBezTo>
                  <a:cubicBezTo>
                    <a:pt x="0" y="16167"/>
                    <a:pt x="283" y="16450"/>
                    <a:pt x="631" y="16450"/>
                  </a:cubicBezTo>
                  <a:lnTo>
                    <a:pt x="6178" y="16450"/>
                  </a:lnTo>
                  <a:cubicBezTo>
                    <a:pt x="6178" y="16493"/>
                    <a:pt x="5112" y="20796"/>
                    <a:pt x="5112" y="20796"/>
                  </a:cubicBezTo>
                  <a:cubicBezTo>
                    <a:pt x="5025" y="21209"/>
                    <a:pt x="5329" y="21600"/>
                    <a:pt x="5721" y="21600"/>
                  </a:cubicBezTo>
                  <a:cubicBezTo>
                    <a:pt x="6004" y="21600"/>
                    <a:pt x="6265" y="21404"/>
                    <a:pt x="6352" y="21100"/>
                  </a:cubicBezTo>
                  <a:lnTo>
                    <a:pt x="6874" y="18971"/>
                  </a:lnTo>
                  <a:lnTo>
                    <a:pt x="14726" y="18971"/>
                  </a:lnTo>
                  <a:lnTo>
                    <a:pt x="15248" y="21100"/>
                  </a:lnTo>
                  <a:cubicBezTo>
                    <a:pt x="15314" y="21404"/>
                    <a:pt x="15575" y="21600"/>
                    <a:pt x="15857" y="21600"/>
                  </a:cubicBezTo>
                  <a:cubicBezTo>
                    <a:pt x="16271" y="21600"/>
                    <a:pt x="16575" y="21209"/>
                    <a:pt x="16466" y="20796"/>
                  </a:cubicBezTo>
                  <a:cubicBezTo>
                    <a:pt x="16227" y="19818"/>
                    <a:pt x="15640" y="17428"/>
                    <a:pt x="15401" y="16450"/>
                  </a:cubicBezTo>
                  <a:lnTo>
                    <a:pt x="20969" y="16450"/>
                  </a:lnTo>
                  <a:cubicBezTo>
                    <a:pt x="21317" y="16450"/>
                    <a:pt x="21600" y="16167"/>
                    <a:pt x="21600" y="15820"/>
                  </a:cubicBezTo>
                  <a:cubicBezTo>
                    <a:pt x="21600" y="15472"/>
                    <a:pt x="21317" y="15190"/>
                    <a:pt x="20969" y="15190"/>
                  </a:cubicBezTo>
                  <a:close/>
                  <a:moveTo>
                    <a:pt x="2567" y="1260"/>
                  </a:moveTo>
                  <a:lnTo>
                    <a:pt x="19033" y="1260"/>
                  </a:lnTo>
                  <a:lnTo>
                    <a:pt x="19033" y="15190"/>
                  </a:lnTo>
                  <a:lnTo>
                    <a:pt x="2567" y="15190"/>
                  </a:lnTo>
                  <a:lnTo>
                    <a:pt x="2567" y="1260"/>
                  </a:lnTo>
                  <a:close/>
                  <a:moveTo>
                    <a:pt x="14400" y="17710"/>
                  </a:moveTo>
                  <a:lnTo>
                    <a:pt x="7178" y="17710"/>
                  </a:lnTo>
                  <a:lnTo>
                    <a:pt x="7483" y="16450"/>
                  </a:lnTo>
                  <a:lnTo>
                    <a:pt x="14095" y="16450"/>
                  </a:lnTo>
                  <a:lnTo>
                    <a:pt x="14400" y="17710"/>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22" name="Google Shape;6722;p47"/>
            <p:cNvSpPr/>
            <p:nvPr/>
          </p:nvSpPr>
          <p:spPr>
            <a:xfrm>
              <a:off x="178627" y="178692"/>
              <a:ext cx="655266" cy="417264"/>
            </a:xfrm>
            <a:custGeom>
              <a:rect b="b" l="l" r="r" t="t"/>
              <a:pathLst>
                <a:path extrusionOk="0" h="21455" w="21499">
                  <a:moveTo>
                    <a:pt x="20525" y="0"/>
                  </a:moveTo>
                  <a:lnTo>
                    <a:pt x="16628" y="0"/>
                  </a:lnTo>
                  <a:cubicBezTo>
                    <a:pt x="16091" y="0"/>
                    <a:pt x="15654" y="685"/>
                    <a:pt x="15654" y="1528"/>
                  </a:cubicBezTo>
                  <a:cubicBezTo>
                    <a:pt x="15654" y="2371"/>
                    <a:pt x="16091" y="3056"/>
                    <a:pt x="16628" y="3056"/>
                  </a:cubicBezTo>
                  <a:lnTo>
                    <a:pt x="18173" y="3056"/>
                  </a:lnTo>
                  <a:lnTo>
                    <a:pt x="10749" y="14699"/>
                  </a:lnTo>
                  <a:lnTo>
                    <a:pt x="7525" y="9641"/>
                  </a:lnTo>
                  <a:cubicBezTo>
                    <a:pt x="7155" y="9061"/>
                    <a:pt x="6550" y="9061"/>
                    <a:pt x="6147" y="9641"/>
                  </a:cubicBezTo>
                  <a:lnTo>
                    <a:pt x="302" y="18860"/>
                  </a:lnTo>
                  <a:cubicBezTo>
                    <a:pt x="-101" y="19440"/>
                    <a:pt x="-101" y="20388"/>
                    <a:pt x="302" y="21020"/>
                  </a:cubicBezTo>
                  <a:cubicBezTo>
                    <a:pt x="672" y="21600"/>
                    <a:pt x="1276" y="21600"/>
                    <a:pt x="1679" y="21020"/>
                  </a:cubicBezTo>
                  <a:lnTo>
                    <a:pt x="6853" y="12907"/>
                  </a:lnTo>
                  <a:lnTo>
                    <a:pt x="10078" y="17912"/>
                  </a:lnTo>
                  <a:cubicBezTo>
                    <a:pt x="10447" y="18544"/>
                    <a:pt x="11052" y="18544"/>
                    <a:pt x="11455" y="17912"/>
                  </a:cubicBezTo>
                  <a:lnTo>
                    <a:pt x="19551" y="5216"/>
                  </a:lnTo>
                  <a:lnTo>
                    <a:pt x="19551" y="7639"/>
                  </a:lnTo>
                  <a:cubicBezTo>
                    <a:pt x="19551" y="8482"/>
                    <a:pt x="19987" y="9167"/>
                    <a:pt x="20525" y="9167"/>
                  </a:cubicBezTo>
                  <a:cubicBezTo>
                    <a:pt x="21062" y="9167"/>
                    <a:pt x="21499" y="8482"/>
                    <a:pt x="21499" y="7639"/>
                  </a:cubicBezTo>
                  <a:lnTo>
                    <a:pt x="21499" y="1528"/>
                  </a:lnTo>
                  <a:cubicBezTo>
                    <a:pt x="21499" y="685"/>
                    <a:pt x="21062" y="0"/>
                    <a:pt x="20525" y="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723" name="Google Shape;6723;p47"/>
          <p:cNvGrpSpPr/>
          <p:nvPr/>
        </p:nvGrpSpPr>
        <p:grpSpPr>
          <a:xfrm>
            <a:off x="3983172" y="10169315"/>
            <a:ext cx="1015722" cy="893460"/>
            <a:chOff x="-1" y="0"/>
            <a:chExt cx="1015720" cy="893458"/>
          </a:xfrm>
        </p:grpSpPr>
        <p:sp>
          <p:nvSpPr>
            <p:cNvPr id="6724" name="Google Shape;6724;p47"/>
            <p:cNvSpPr/>
            <p:nvPr/>
          </p:nvSpPr>
          <p:spPr>
            <a:xfrm>
              <a:off x="-1" y="476510"/>
              <a:ext cx="1015720" cy="416948"/>
            </a:xfrm>
            <a:custGeom>
              <a:rect b="b" l="l" r="r" t="t"/>
              <a:pathLst>
                <a:path extrusionOk="0" h="21600" w="21600">
                  <a:moveTo>
                    <a:pt x="20969" y="0"/>
                  </a:moveTo>
                  <a:lnTo>
                    <a:pt x="631" y="0"/>
                  </a:lnTo>
                  <a:cubicBezTo>
                    <a:pt x="283" y="0"/>
                    <a:pt x="0" y="690"/>
                    <a:pt x="0" y="1539"/>
                  </a:cubicBezTo>
                  <a:cubicBezTo>
                    <a:pt x="0" y="2388"/>
                    <a:pt x="283" y="3078"/>
                    <a:pt x="631" y="3078"/>
                  </a:cubicBezTo>
                  <a:lnTo>
                    <a:pt x="9615" y="3078"/>
                  </a:lnTo>
                  <a:lnTo>
                    <a:pt x="5221" y="19212"/>
                  </a:lnTo>
                  <a:cubicBezTo>
                    <a:pt x="4938" y="20220"/>
                    <a:pt x="5242" y="21600"/>
                    <a:pt x="5743" y="21600"/>
                  </a:cubicBezTo>
                  <a:lnTo>
                    <a:pt x="15879" y="21600"/>
                  </a:lnTo>
                  <a:cubicBezTo>
                    <a:pt x="16379" y="21600"/>
                    <a:pt x="16684" y="20220"/>
                    <a:pt x="16401" y="19212"/>
                  </a:cubicBezTo>
                  <a:lnTo>
                    <a:pt x="11985" y="3078"/>
                  </a:lnTo>
                  <a:lnTo>
                    <a:pt x="20969" y="3078"/>
                  </a:lnTo>
                  <a:cubicBezTo>
                    <a:pt x="21317" y="3078"/>
                    <a:pt x="21600" y="2388"/>
                    <a:pt x="21600" y="1539"/>
                  </a:cubicBezTo>
                  <a:cubicBezTo>
                    <a:pt x="21600" y="690"/>
                    <a:pt x="21317" y="0"/>
                    <a:pt x="20969" y="0"/>
                  </a:cubicBezTo>
                  <a:close/>
                  <a:moveTo>
                    <a:pt x="14683" y="18522"/>
                  </a:moveTo>
                  <a:lnTo>
                    <a:pt x="6917" y="18522"/>
                  </a:lnTo>
                  <a:lnTo>
                    <a:pt x="10811" y="4352"/>
                  </a:lnTo>
                  <a:lnTo>
                    <a:pt x="14683" y="18522"/>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25" name="Google Shape;6725;p47"/>
            <p:cNvSpPr/>
            <p:nvPr/>
          </p:nvSpPr>
          <p:spPr>
            <a:xfrm>
              <a:off x="598771" y="0"/>
              <a:ext cx="416946" cy="416948"/>
            </a:xfrm>
            <a:custGeom>
              <a:rect b="b" l="l" r="r" t="t"/>
              <a:pathLst>
                <a:path extrusionOk="0" h="21600" w="21600">
                  <a:moveTo>
                    <a:pt x="10827" y="21600"/>
                  </a:moveTo>
                  <a:cubicBezTo>
                    <a:pt x="16771" y="21600"/>
                    <a:pt x="21600" y="16729"/>
                    <a:pt x="21600" y="10800"/>
                  </a:cubicBezTo>
                  <a:cubicBezTo>
                    <a:pt x="21600" y="4871"/>
                    <a:pt x="16771" y="0"/>
                    <a:pt x="10827" y="0"/>
                  </a:cubicBezTo>
                  <a:cubicBezTo>
                    <a:pt x="4829" y="0"/>
                    <a:pt x="0" y="4871"/>
                    <a:pt x="0" y="10800"/>
                  </a:cubicBezTo>
                  <a:cubicBezTo>
                    <a:pt x="0" y="16729"/>
                    <a:pt x="4829" y="21600"/>
                    <a:pt x="10827" y="21600"/>
                  </a:cubicBezTo>
                  <a:close/>
                  <a:moveTo>
                    <a:pt x="10827" y="3071"/>
                  </a:moveTo>
                  <a:cubicBezTo>
                    <a:pt x="15072" y="3071"/>
                    <a:pt x="18522" y="6565"/>
                    <a:pt x="18522" y="10800"/>
                  </a:cubicBezTo>
                  <a:cubicBezTo>
                    <a:pt x="18522" y="15035"/>
                    <a:pt x="15072" y="18529"/>
                    <a:pt x="10827" y="18529"/>
                  </a:cubicBezTo>
                  <a:cubicBezTo>
                    <a:pt x="6528" y="18529"/>
                    <a:pt x="3078" y="15035"/>
                    <a:pt x="3078" y="10800"/>
                  </a:cubicBezTo>
                  <a:cubicBezTo>
                    <a:pt x="3078" y="6565"/>
                    <a:pt x="6528" y="3071"/>
                    <a:pt x="10827" y="3071"/>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26" name="Google Shape;6726;p47"/>
            <p:cNvSpPr/>
            <p:nvPr/>
          </p:nvSpPr>
          <p:spPr>
            <a:xfrm>
              <a:off x="777463" y="119127"/>
              <a:ext cx="119129" cy="119129"/>
            </a:xfrm>
            <a:custGeom>
              <a:rect b="b" l="l" r="r" t="t"/>
              <a:pathLst>
                <a:path extrusionOk="0" h="21600" w="21600">
                  <a:moveTo>
                    <a:pt x="5400" y="21600"/>
                  </a:moveTo>
                  <a:lnTo>
                    <a:pt x="16200" y="21600"/>
                  </a:lnTo>
                  <a:cubicBezTo>
                    <a:pt x="19179" y="21600"/>
                    <a:pt x="21600" y="19179"/>
                    <a:pt x="21600" y="16200"/>
                  </a:cubicBezTo>
                  <a:cubicBezTo>
                    <a:pt x="21600" y="13221"/>
                    <a:pt x="19179" y="10800"/>
                    <a:pt x="16200" y="10800"/>
                  </a:cubicBezTo>
                  <a:lnTo>
                    <a:pt x="10800" y="10800"/>
                  </a:lnTo>
                  <a:lnTo>
                    <a:pt x="10800" y="5400"/>
                  </a:lnTo>
                  <a:cubicBezTo>
                    <a:pt x="10800" y="2421"/>
                    <a:pt x="8379" y="0"/>
                    <a:pt x="5400" y="0"/>
                  </a:cubicBezTo>
                  <a:cubicBezTo>
                    <a:pt x="2421" y="0"/>
                    <a:pt x="0" y="2421"/>
                    <a:pt x="0" y="5400"/>
                  </a:cubicBezTo>
                  <a:lnTo>
                    <a:pt x="0" y="16200"/>
                  </a:lnTo>
                  <a:cubicBezTo>
                    <a:pt x="0" y="19179"/>
                    <a:pt x="2421" y="21600"/>
                    <a:pt x="5400" y="2160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27" name="Google Shape;6727;p47"/>
            <p:cNvSpPr/>
            <p:nvPr/>
          </p:nvSpPr>
          <p:spPr>
            <a:xfrm>
              <a:off x="122261" y="0"/>
              <a:ext cx="178691" cy="178693"/>
            </a:xfrm>
            <a:custGeom>
              <a:rect b="b" l="l" r="r" t="t"/>
              <a:pathLst>
                <a:path extrusionOk="0" h="21600" w="21600">
                  <a:moveTo>
                    <a:pt x="21600" y="10862"/>
                  </a:moveTo>
                  <a:cubicBezTo>
                    <a:pt x="21600" y="4814"/>
                    <a:pt x="16786" y="0"/>
                    <a:pt x="10862" y="0"/>
                  </a:cubicBezTo>
                  <a:cubicBezTo>
                    <a:pt x="4937" y="0"/>
                    <a:pt x="0" y="4814"/>
                    <a:pt x="0" y="10862"/>
                  </a:cubicBezTo>
                  <a:cubicBezTo>
                    <a:pt x="0" y="16786"/>
                    <a:pt x="4937" y="21600"/>
                    <a:pt x="10862" y="21600"/>
                  </a:cubicBezTo>
                  <a:cubicBezTo>
                    <a:pt x="16786" y="21600"/>
                    <a:pt x="21600" y="16786"/>
                    <a:pt x="21600" y="10862"/>
                  </a:cubicBezTo>
                  <a:close/>
                  <a:moveTo>
                    <a:pt x="10862" y="14441"/>
                  </a:moveTo>
                  <a:cubicBezTo>
                    <a:pt x="8887" y="14441"/>
                    <a:pt x="7282" y="12837"/>
                    <a:pt x="7282" y="10862"/>
                  </a:cubicBezTo>
                  <a:cubicBezTo>
                    <a:pt x="7282" y="8887"/>
                    <a:pt x="8887" y="7159"/>
                    <a:pt x="10862" y="7159"/>
                  </a:cubicBezTo>
                  <a:cubicBezTo>
                    <a:pt x="12837" y="7159"/>
                    <a:pt x="14441" y="8887"/>
                    <a:pt x="14441" y="10862"/>
                  </a:cubicBezTo>
                  <a:cubicBezTo>
                    <a:pt x="14441" y="12837"/>
                    <a:pt x="12837" y="14441"/>
                    <a:pt x="10862" y="14441"/>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28" name="Google Shape;6728;p47"/>
            <p:cNvSpPr/>
            <p:nvPr/>
          </p:nvSpPr>
          <p:spPr>
            <a:xfrm>
              <a:off x="62698" y="178692"/>
              <a:ext cx="297819" cy="238256"/>
            </a:xfrm>
            <a:custGeom>
              <a:rect b="b" l="l" r="r" t="t"/>
              <a:pathLst>
                <a:path extrusionOk="0" h="21600" w="21600">
                  <a:moveTo>
                    <a:pt x="2153" y="21600"/>
                  </a:moveTo>
                  <a:lnTo>
                    <a:pt x="19447" y="21600"/>
                  </a:lnTo>
                  <a:cubicBezTo>
                    <a:pt x="20635" y="21600"/>
                    <a:pt x="21600" y="20395"/>
                    <a:pt x="21600" y="18912"/>
                  </a:cubicBezTo>
                  <a:lnTo>
                    <a:pt x="21600" y="13442"/>
                  </a:lnTo>
                  <a:cubicBezTo>
                    <a:pt x="21600" y="6026"/>
                    <a:pt x="16775" y="0"/>
                    <a:pt x="10837" y="0"/>
                  </a:cubicBezTo>
                  <a:cubicBezTo>
                    <a:pt x="4825" y="0"/>
                    <a:pt x="0" y="6026"/>
                    <a:pt x="0" y="13442"/>
                  </a:cubicBezTo>
                  <a:lnTo>
                    <a:pt x="0" y="18912"/>
                  </a:lnTo>
                  <a:cubicBezTo>
                    <a:pt x="0" y="20395"/>
                    <a:pt x="965" y="21600"/>
                    <a:pt x="2153" y="21600"/>
                  </a:cubicBezTo>
                  <a:close/>
                  <a:moveTo>
                    <a:pt x="4305" y="13442"/>
                  </a:moveTo>
                  <a:cubicBezTo>
                    <a:pt x="4305" y="8992"/>
                    <a:pt x="7274" y="5377"/>
                    <a:pt x="10837" y="5377"/>
                  </a:cubicBezTo>
                  <a:cubicBezTo>
                    <a:pt x="14400" y="5377"/>
                    <a:pt x="17295" y="8992"/>
                    <a:pt x="17295" y="13442"/>
                  </a:cubicBezTo>
                  <a:lnTo>
                    <a:pt x="17295" y="16223"/>
                  </a:lnTo>
                  <a:lnTo>
                    <a:pt x="4305" y="16223"/>
                  </a:lnTo>
                  <a:lnTo>
                    <a:pt x="4305" y="13442"/>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729" name="Google Shape;6729;p47"/>
          <p:cNvGrpSpPr/>
          <p:nvPr/>
        </p:nvGrpSpPr>
        <p:grpSpPr>
          <a:xfrm>
            <a:off x="19565368" y="2592119"/>
            <a:ext cx="655203" cy="1015721"/>
            <a:chOff x="-1" y="-1"/>
            <a:chExt cx="655202" cy="1015720"/>
          </a:xfrm>
        </p:grpSpPr>
        <p:sp>
          <p:nvSpPr>
            <p:cNvPr id="6730" name="Google Shape;6730;p47"/>
            <p:cNvSpPr/>
            <p:nvPr/>
          </p:nvSpPr>
          <p:spPr>
            <a:xfrm>
              <a:off x="297819" y="122263"/>
              <a:ext cx="59564" cy="59568"/>
            </a:xfrm>
            <a:prstGeom prst="ellipse">
              <a:avLst/>
            </a:pr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31" name="Google Shape;6731;p47"/>
            <p:cNvSpPr/>
            <p:nvPr/>
          </p:nvSpPr>
          <p:spPr>
            <a:xfrm>
              <a:off x="-1" y="-1"/>
              <a:ext cx="655202" cy="1015720"/>
            </a:xfrm>
            <a:custGeom>
              <a:rect b="b" l="l" r="r" t="t"/>
              <a:pathLst>
                <a:path extrusionOk="0" h="21600" w="21600">
                  <a:moveTo>
                    <a:pt x="20621" y="0"/>
                  </a:moveTo>
                  <a:lnTo>
                    <a:pt x="979" y="0"/>
                  </a:lnTo>
                  <a:cubicBezTo>
                    <a:pt x="439" y="0"/>
                    <a:pt x="0" y="283"/>
                    <a:pt x="0" y="631"/>
                  </a:cubicBezTo>
                  <a:lnTo>
                    <a:pt x="0" y="20969"/>
                  </a:lnTo>
                  <a:cubicBezTo>
                    <a:pt x="0" y="21317"/>
                    <a:pt x="439" y="21600"/>
                    <a:pt x="979" y="21600"/>
                  </a:cubicBezTo>
                  <a:lnTo>
                    <a:pt x="20621" y="21600"/>
                  </a:lnTo>
                  <a:cubicBezTo>
                    <a:pt x="21161" y="21600"/>
                    <a:pt x="21600" y="21317"/>
                    <a:pt x="21600" y="20969"/>
                  </a:cubicBezTo>
                  <a:lnTo>
                    <a:pt x="21600" y="631"/>
                  </a:lnTo>
                  <a:cubicBezTo>
                    <a:pt x="21600" y="283"/>
                    <a:pt x="21161" y="0"/>
                    <a:pt x="20621" y="0"/>
                  </a:cubicBezTo>
                  <a:close/>
                  <a:moveTo>
                    <a:pt x="19643" y="20338"/>
                  </a:moveTo>
                  <a:lnTo>
                    <a:pt x="1957" y="20338"/>
                  </a:lnTo>
                  <a:lnTo>
                    <a:pt x="1957" y="1262"/>
                  </a:lnTo>
                  <a:lnTo>
                    <a:pt x="19643" y="1262"/>
                  </a:lnTo>
                  <a:lnTo>
                    <a:pt x="19643" y="20338"/>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32" name="Google Shape;6732;p47"/>
            <p:cNvSpPr/>
            <p:nvPr/>
          </p:nvSpPr>
          <p:spPr>
            <a:xfrm>
              <a:off x="119127" y="301464"/>
              <a:ext cx="416946" cy="356873"/>
            </a:xfrm>
            <a:custGeom>
              <a:rect b="b" l="l" r="r" t="t"/>
              <a:pathLst>
                <a:path extrusionOk="0" h="21569" w="21600">
                  <a:moveTo>
                    <a:pt x="1535" y="17990"/>
                  </a:moveTo>
                  <a:cubicBezTo>
                    <a:pt x="688" y="17990"/>
                    <a:pt x="0" y="18792"/>
                    <a:pt x="0" y="19779"/>
                  </a:cubicBezTo>
                  <a:cubicBezTo>
                    <a:pt x="0" y="20767"/>
                    <a:pt x="688" y="21569"/>
                    <a:pt x="1535" y="21569"/>
                  </a:cubicBezTo>
                  <a:lnTo>
                    <a:pt x="20065" y="21569"/>
                  </a:lnTo>
                  <a:cubicBezTo>
                    <a:pt x="20912" y="21569"/>
                    <a:pt x="21600" y="20767"/>
                    <a:pt x="21600" y="19779"/>
                  </a:cubicBezTo>
                  <a:cubicBezTo>
                    <a:pt x="21600" y="18792"/>
                    <a:pt x="20912" y="17990"/>
                    <a:pt x="20065" y="17990"/>
                  </a:cubicBezTo>
                  <a:lnTo>
                    <a:pt x="18476" y="17990"/>
                  </a:lnTo>
                  <a:lnTo>
                    <a:pt x="18476" y="10831"/>
                  </a:lnTo>
                  <a:lnTo>
                    <a:pt x="20065" y="10831"/>
                  </a:lnTo>
                  <a:cubicBezTo>
                    <a:pt x="20912" y="10831"/>
                    <a:pt x="21600" y="10028"/>
                    <a:pt x="21600" y="8979"/>
                  </a:cubicBezTo>
                  <a:lnTo>
                    <a:pt x="21600" y="5400"/>
                  </a:lnTo>
                  <a:cubicBezTo>
                    <a:pt x="21600" y="4659"/>
                    <a:pt x="21176" y="3980"/>
                    <a:pt x="20541" y="3734"/>
                  </a:cubicBezTo>
                  <a:lnTo>
                    <a:pt x="11276" y="92"/>
                  </a:lnTo>
                  <a:cubicBezTo>
                    <a:pt x="10959" y="-31"/>
                    <a:pt x="10641" y="-31"/>
                    <a:pt x="10324" y="92"/>
                  </a:cubicBezTo>
                  <a:lnTo>
                    <a:pt x="1059" y="3734"/>
                  </a:lnTo>
                  <a:cubicBezTo>
                    <a:pt x="424" y="3980"/>
                    <a:pt x="0" y="4659"/>
                    <a:pt x="0" y="5400"/>
                  </a:cubicBezTo>
                  <a:lnTo>
                    <a:pt x="0" y="8979"/>
                  </a:lnTo>
                  <a:cubicBezTo>
                    <a:pt x="0" y="10028"/>
                    <a:pt x="688" y="10831"/>
                    <a:pt x="1535" y="10831"/>
                  </a:cubicBezTo>
                  <a:lnTo>
                    <a:pt x="3071" y="10831"/>
                  </a:lnTo>
                  <a:lnTo>
                    <a:pt x="3071" y="17990"/>
                  </a:lnTo>
                  <a:lnTo>
                    <a:pt x="1535" y="17990"/>
                  </a:lnTo>
                  <a:close/>
                  <a:moveTo>
                    <a:pt x="15406" y="17990"/>
                  </a:moveTo>
                  <a:lnTo>
                    <a:pt x="12335" y="17990"/>
                  </a:lnTo>
                  <a:lnTo>
                    <a:pt x="12335" y="10831"/>
                  </a:lnTo>
                  <a:lnTo>
                    <a:pt x="15406" y="10831"/>
                  </a:lnTo>
                  <a:lnTo>
                    <a:pt x="15406" y="17990"/>
                  </a:lnTo>
                  <a:close/>
                  <a:moveTo>
                    <a:pt x="3071" y="6696"/>
                  </a:moveTo>
                  <a:lnTo>
                    <a:pt x="10800" y="3734"/>
                  </a:lnTo>
                  <a:lnTo>
                    <a:pt x="18476" y="6696"/>
                  </a:lnTo>
                  <a:lnTo>
                    <a:pt x="18476" y="7190"/>
                  </a:lnTo>
                  <a:lnTo>
                    <a:pt x="3071" y="7190"/>
                  </a:lnTo>
                  <a:lnTo>
                    <a:pt x="3071" y="6696"/>
                  </a:lnTo>
                  <a:close/>
                  <a:moveTo>
                    <a:pt x="6194" y="10831"/>
                  </a:moveTo>
                  <a:lnTo>
                    <a:pt x="9265" y="10831"/>
                  </a:lnTo>
                  <a:lnTo>
                    <a:pt x="9265" y="17990"/>
                  </a:lnTo>
                  <a:lnTo>
                    <a:pt x="6194" y="17990"/>
                  </a:lnTo>
                  <a:lnTo>
                    <a:pt x="6194" y="10831"/>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33" name="Google Shape;6733;p47"/>
            <p:cNvSpPr/>
            <p:nvPr/>
          </p:nvSpPr>
          <p:spPr>
            <a:xfrm>
              <a:off x="238255" y="837028"/>
              <a:ext cx="178691" cy="59566"/>
            </a:xfrm>
            <a:custGeom>
              <a:rect b="b" l="l" r="r" t="t"/>
              <a:pathLst>
                <a:path extrusionOk="0" h="21600" w="21600">
                  <a:moveTo>
                    <a:pt x="18000" y="0"/>
                  </a:moveTo>
                  <a:lnTo>
                    <a:pt x="3600" y="0"/>
                  </a:lnTo>
                  <a:cubicBezTo>
                    <a:pt x="1614" y="0"/>
                    <a:pt x="0" y="4841"/>
                    <a:pt x="0" y="10800"/>
                  </a:cubicBezTo>
                  <a:cubicBezTo>
                    <a:pt x="0" y="16759"/>
                    <a:pt x="1614" y="21600"/>
                    <a:pt x="3600" y="21600"/>
                  </a:cubicBezTo>
                  <a:lnTo>
                    <a:pt x="18000" y="21600"/>
                  </a:lnTo>
                  <a:cubicBezTo>
                    <a:pt x="19986" y="21600"/>
                    <a:pt x="21600" y="16759"/>
                    <a:pt x="21600" y="10800"/>
                  </a:cubicBezTo>
                  <a:cubicBezTo>
                    <a:pt x="21600" y="4841"/>
                    <a:pt x="19986" y="0"/>
                    <a:pt x="18000" y="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6734" name="Google Shape;6734;p47"/>
          <p:cNvSpPr/>
          <p:nvPr/>
        </p:nvSpPr>
        <p:spPr>
          <a:xfrm>
            <a:off x="17673781" y="2654818"/>
            <a:ext cx="1015720" cy="890323"/>
          </a:xfrm>
          <a:custGeom>
            <a:rect b="b" l="l" r="r" t="t"/>
            <a:pathLst>
              <a:path extrusionOk="0" h="21600" w="21600">
                <a:moveTo>
                  <a:pt x="19708" y="8635"/>
                </a:moveTo>
                <a:lnTo>
                  <a:pt x="19077" y="8635"/>
                </a:lnTo>
                <a:lnTo>
                  <a:pt x="19077" y="718"/>
                </a:lnTo>
                <a:cubicBezTo>
                  <a:pt x="19077" y="322"/>
                  <a:pt x="18794" y="0"/>
                  <a:pt x="18424" y="0"/>
                </a:cubicBezTo>
                <a:cubicBezTo>
                  <a:pt x="18076" y="0"/>
                  <a:pt x="17793" y="322"/>
                  <a:pt x="17793" y="718"/>
                </a:cubicBezTo>
                <a:lnTo>
                  <a:pt x="17793" y="1682"/>
                </a:lnTo>
                <a:lnTo>
                  <a:pt x="9353" y="5765"/>
                </a:lnTo>
                <a:lnTo>
                  <a:pt x="1892" y="5765"/>
                </a:lnTo>
                <a:cubicBezTo>
                  <a:pt x="848" y="5765"/>
                  <a:pt x="0" y="6730"/>
                  <a:pt x="0" y="7918"/>
                </a:cubicBezTo>
                <a:lnTo>
                  <a:pt x="0" y="12247"/>
                </a:lnTo>
                <a:cubicBezTo>
                  <a:pt x="0" y="13188"/>
                  <a:pt x="522" y="13979"/>
                  <a:pt x="1262" y="14276"/>
                </a:cubicBezTo>
                <a:lnTo>
                  <a:pt x="1262" y="19447"/>
                </a:lnTo>
                <a:cubicBezTo>
                  <a:pt x="1262" y="20635"/>
                  <a:pt x="2110" y="21600"/>
                  <a:pt x="3154" y="21600"/>
                </a:cubicBezTo>
                <a:lnTo>
                  <a:pt x="6961" y="21600"/>
                </a:lnTo>
                <a:cubicBezTo>
                  <a:pt x="7309" y="21600"/>
                  <a:pt x="7592" y="21278"/>
                  <a:pt x="7592" y="20882"/>
                </a:cubicBezTo>
                <a:cubicBezTo>
                  <a:pt x="7592" y="20487"/>
                  <a:pt x="7309" y="20165"/>
                  <a:pt x="6961" y="20165"/>
                </a:cubicBezTo>
                <a:lnTo>
                  <a:pt x="6330" y="20165"/>
                </a:lnTo>
                <a:lnTo>
                  <a:pt x="6330" y="17295"/>
                </a:lnTo>
                <a:lnTo>
                  <a:pt x="6961" y="17295"/>
                </a:lnTo>
                <a:cubicBezTo>
                  <a:pt x="8396" y="17295"/>
                  <a:pt x="9593" y="16206"/>
                  <a:pt x="9984" y="14722"/>
                </a:cubicBezTo>
                <a:lnTo>
                  <a:pt x="17793" y="18482"/>
                </a:lnTo>
                <a:lnTo>
                  <a:pt x="17793" y="19447"/>
                </a:lnTo>
                <a:cubicBezTo>
                  <a:pt x="17793" y="19843"/>
                  <a:pt x="18076" y="20165"/>
                  <a:pt x="18424" y="20165"/>
                </a:cubicBezTo>
                <a:cubicBezTo>
                  <a:pt x="18794" y="20165"/>
                  <a:pt x="19077" y="19843"/>
                  <a:pt x="19077" y="19447"/>
                </a:cubicBezTo>
                <a:lnTo>
                  <a:pt x="19077" y="12965"/>
                </a:lnTo>
                <a:lnTo>
                  <a:pt x="19708" y="12965"/>
                </a:lnTo>
                <a:cubicBezTo>
                  <a:pt x="20752" y="12965"/>
                  <a:pt x="21600" y="12000"/>
                  <a:pt x="21600" y="10812"/>
                </a:cubicBezTo>
                <a:cubicBezTo>
                  <a:pt x="21600" y="9625"/>
                  <a:pt x="20752" y="8635"/>
                  <a:pt x="19708" y="8635"/>
                </a:cubicBezTo>
                <a:close/>
                <a:moveTo>
                  <a:pt x="1262" y="7918"/>
                </a:moveTo>
                <a:cubicBezTo>
                  <a:pt x="1262" y="7522"/>
                  <a:pt x="1544" y="7200"/>
                  <a:pt x="1892" y="7200"/>
                </a:cubicBezTo>
                <a:lnTo>
                  <a:pt x="8853" y="7200"/>
                </a:lnTo>
                <a:lnTo>
                  <a:pt x="8853" y="12965"/>
                </a:lnTo>
                <a:lnTo>
                  <a:pt x="1892" y="12965"/>
                </a:lnTo>
                <a:cubicBezTo>
                  <a:pt x="1544" y="12965"/>
                  <a:pt x="1262" y="12643"/>
                  <a:pt x="1262" y="12247"/>
                </a:cubicBezTo>
                <a:lnTo>
                  <a:pt x="1262" y="7918"/>
                </a:lnTo>
                <a:close/>
                <a:moveTo>
                  <a:pt x="2523" y="19447"/>
                </a:moveTo>
                <a:lnTo>
                  <a:pt x="2523" y="14400"/>
                </a:lnTo>
                <a:lnTo>
                  <a:pt x="5047" y="14400"/>
                </a:lnTo>
                <a:lnTo>
                  <a:pt x="5047" y="20165"/>
                </a:lnTo>
                <a:lnTo>
                  <a:pt x="3154" y="20165"/>
                </a:lnTo>
                <a:cubicBezTo>
                  <a:pt x="2806" y="20165"/>
                  <a:pt x="2523" y="19843"/>
                  <a:pt x="2523" y="19447"/>
                </a:cubicBezTo>
                <a:close/>
                <a:moveTo>
                  <a:pt x="6961" y="15835"/>
                </a:moveTo>
                <a:lnTo>
                  <a:pt x="6330" y="15835"/>
                </a:lnTo>
                <a:lnTo>
                  <a:pt x="6330" y="14400"/>
                </a:lnTo>
                <a:lnTo>
                  <a:pt x="8744" y="14400"/>
                </a:lnTo>
                <a:cubicBezTo>
                  <a:pt x="8483" y="15241"/>
                  <a:pt x="7787" y="15835"/>
                  <a:pt x="6961" y="15835"/>
                </a:cubicBezTo>
                <a:close/>
                <a:moveTo>
                  <a:pt x="10115" y="13212"/>
                </a:moveTo>
                <a:lnTo>
                  <a:pt x="10115" y="6953"/>
                </a:lnTo>
                <a:lnTo>
                  <a:pt x="17793" y="3241"/>
                </a:lnTo>
                <a:lnTo>
                  <a:pt x="17793" y="16924"/>
                </a:lnTo>
                <a:lnTo>
                  <a:pt x="10115" y="13212"/>
                </a:lnTo>
                <a:close/>
                <a:moveTo>
                  <a:pt x="19708" y="11530"/>
                </a:moveTo>
                <a:lnTo>
                  <a:pt x="19077" y="11530"/>
                </a:lnTo>
                <a:lnTo>
                  <a:pt x="19077" y="10095"/>
                </a:lnTo>
                <a:lnTo>
                  <a:pt x="19708" y="10095"/>
                </a:lnTo>
                <a:cubicBezTo>
                  <a:pt x="20056" y="10095"/>
                  <a:pt x="20338" y="10416"/>
                  <a:pt x="20338" y="10812"/>
                </a:cubicBezTo>
                <a:cubicBezTo>
                  <a:pt x="20338" y="11208"/>
                  <a:pt x="20056" y="11530"/>
                  <a:pt x="19708" y="1153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35" name="Google Shape;6735;p47"/>
          <p:cNvSpPr/>
          <p:nvPr/>
        </p:nvSpPr>
        <p:spPr>
          <a:xfrm>
            <a:off x="15962263" y="2695331"/>
            <a:ext cx="1016108" cy="809298"/>
          </a:xfrm>
          <a:custGeom>
            <a:rect b="b" l="l" r="r" t="t"/>
            <a:pathLst>
              <a:path extrusionOk="0" h="21202" w="21476">
                <a:moveTo>
                  <a:pt x="21282" y="5735"/>
                </a:moveTo>
                <a:lnTo>
                  <a:pt x="16849" y="242"/>
                </a:lnTo>
                <a:cubicBezTo>
                  <a:pt x="16590" y="-80"/>
                  <a:pt x="16200" y="-80"/>
                  <a:pt x="15941" y="242"/>
                </a:cubicBezTo>
                <a:lnTo>
                  <a:pt x="14298" y="2278"/>
                </a:lnTo>
                <a:cubicBezTo>
                  <a:pt x="14125" y="2278"/>
                  <a:pt x="12265" y="1394"/>
                  <a:pt x="10536" y="3189"/>
                </a:cubicBezTo>
                <a:lnTo>
                  <a:pt x="7206" y="2386"/>
                </a:lnTo>
                <a:lnTo>
                  <a:pt x="5519" y="295"/>
                </a:lnTo>
                <a:cubicBezTo>
                  <a:pt x="5260" y="0"/>
                  <a:pt x="4871" y="0"/>
                  <a:pt x="4633" y="295"/>
                </a:cubicBezTo>
                <a:lnTo>
                  <a:pt x="179" y="5816"/>
                </a:lnTo>
                <a:cubicBezTo>
                  <a:pt x="-59" y="6137"/>
                  <a:pt x="-59" y="6620"/>
                  <a:pt x="179" y="6915"/>
                </a:cubicBezTo>
                <a:cubicBezTo>
                  <a:pt x="1282" y="8281"/>
                  <a:pt x="2082" y="10023"/>
                  <a:pt x="2471" y="11846"/>
                </a:cubicBezTo>
                <a:cubicBezTo>
                  <a:pt x="2492" y="11926"/>
                  <a:pt x="3076" y="15517"/>
                  <a:pt x="5692" y="18251"/>
                </a:cubicBezTo>
                <a:lnTo>
                  <a:pt x="7638" y="20287"/>
                </a:lnTo>
                <a:cubicBezTo>
                  <a:pt x="8698" y="21386"/>
                  <a:pt x="10211" y="21520"/>
                  <a:pt x="11379" y="20555"/>
                </a:cubicBezTo>
                <a:lnTo>
                  <a:pt x="15833" y="16964"/>
                </a:lnTo>
                <a:cubicBezTo>
                  <a:pt x="16460" y="16428"/>
                  <a:pt x="16784" y="15517"/>
                  <a:pt x="16655" y="14633"/>
                </a:cubicBezTo>
                <a:cubicBezTo>
                  <a:pt x="16763" y="14499"/>
                  <a:pt x="18687" y="12676"/>
                  <a:pt x="19509" y="9032"/>
                </a:cubicBezTo>
                <a:lnTo>
                  <a:pt x="21282" y="6861"/>
                </a:lnTo>
                <a:cubicBezTo>
                  <a:pt x="21541" y="6539"/>
                  <a:pt x="21541" y="6057"/>
                  <a:pt x="21282" y="5735"/>
                </a:cubicBezTo>
                <a:close/>
                <a:moveTo>
                  <a:pt x="15141" y="15651"/>
                </a:moveTo>
                <a:lnTo>
                  <a:pt x="10687" y="19269"/>
                </a:lnTo>
                <a:cubicBezTo>
                  <a:pt x="9995" y="19832"/>
                  <a:pt x="9087" y="19751"/>
                  <a:pt x="8438" y="19081"/>
                </a:cubicBezTo>
                <a:lnTo>
                  <a:pt x="6514" y="17071"/>
                </a:lnTo>
                <a:cubicBezTo>
                  <a:pt x="4222" y="14659"/>
                  <a:pt x="3725" y="11524"/>
                  <a:pt x="3682" y="11444"/>
                </a:cubicBezTo>
                <a:cubicBezTo>
                  <a:pt x="3292" y="9621"/>
                  <a:pt x="2536" y="7853"/>
                  <a:pt x="1498" y="6379"/>
                </a:cubicBezTo>
                <a:lnTo>
                  <a:pt x="5065" y="1957"/>
                </a:lnTo>
                <a:lnTo>
                  <a:pt x="6449" y="3672"/>
                </a:lnTo>
                <a:cubicBezTo>
                  <a:pt x="6536" y="3779"/>
                  <a:pt x="6644" y="3859"/>
                  <a:pt x="6773" y="3886"/>
                </a:cubicBezTo>
                <a:lnTo>
                  <a:pt x="9455" y="4529"/>
                </a:lnTo>
                <a:lnTo>
                  <a:pt x="5887" y="8951"/>
                </a:lnTo>
                <a:cubicBezTo>
                  <a:pt x="5627" y="9246"/>
                  <a:pt x="5627" y="9728"/>
                  <a:pt x="5887" y="10050"/>
                </a:cubicBezTo>
                <a:cubicBezTo>
                  <a:pt x="7098" y="11551"/>
                  <a:pt x="9109" y="11551"/>
                  <a:pt x="10341" y="10050"/>
                </a:cubicBezTo>
                <a:lnTo>
                  <a:pt x="10968" y="9246"/>
                </a:lnTo>
                <a:cubicBezTo>
                  <a:pt x="11357" y="9541"/>
                  <a:pt x="10536" y="8683"/>
                  <a:pt x="15249" y="14445"/>
                </a:cubicBezTo>
                <a:cubicBezTo>
                  <a:pt x="15530" y="14793"/>
                  <a:pt x="15465" y="15383"/>
                  <a:pt x="15141" y="15651"/>
                </a:cubicBezTo>
                <a:close/>
                <a:moveTo>
                  <a:pt x="18514" y="8067"/>
                </a:moveTo>
                <a:cubicBezTo>
                  <a:pt x="18427" y="8174"/>
                  <a:pt x="18384" y="8308"/>
                  <a:pt x="18341" y="8442"/>
                </a:cubicBezTo>
                <a:cubicBezTo>
                  <a:pt x="17952" y="10291"/>
                  <a:pt x="17152" y="11926"/>
                  <a:pt x="16049" y="13239"/>
                </a:cubicBezTo>
                <a:lnTo>
                  <a:pt x="13217" y="9728"/>
                </a:lnTo>
                <a:cubicBezTo>
                  <a:pt x="13822" y="9594"/>
                  <a:pt x="14384" y="9246"/>
                  <a:pt x="14838" y="8656"/>
                </a:cubicBezTo>
                <a:cubicBezTo>
                  <a:pt x="15076" y="8362"/>
                  <a:pt x="15076" y="7879"/>
                  <a:pt x="14838" y="7558"/>
                </a:cubicBezTo>
                <a:cubicBezTo>
                  <a:pt x="14600" y="7263"/>
                  <a:pt x="14190" y="7263"/>
                  <a:pt x="13952" y="7558"/>
                </a:cubicBezTo>
                <a:cubicBezTo>
                  <a:pt x="13368" y="8281"/>
                  <a:pt x="12503" y="8442"/>
                  <a:pt x="11790" y="8013"/>
                </a:cubicBezTo>
                <a:cubicBezTo>
                  <a:pt x="11790" y="8013"/>
                  <a:pt x="11790" y="8013"/>
                  <a:pt x="11790" y="8013"/>
                </a:cubicBezTo>
                <a:cubicBezTo>
                  <a:pt x="11617" y="7906"/>
                  <a:pt x="11487" y="7799"/>
                  <a:pt x="11336" y="7638"/>
                </a:cubicBezTo>
                <a:cubicBezTo>
                  <a:pt x="11098" y="7343"/>
                  <a:pt x="10709" y="7370"/>
                  <a:pt x="10471" y="7665"/>
                </a:cubicBezTo>
                <a:lnTo>
                  <a:pt x="9433" y="8951"/>
                </a:lnTo>
                <a:cubicBezTo>
                  <a:pt x="8871" y="9648"/>
                  <a:pt x="7984" y="9809"/>
                  <a:pt x="7292" y="9407"/>
                </a:cubicBezTo>
                <a:lnTo>
                  <a:pt x="11184" y="4583"/>
                </a:lnTo>
                <a:cubicBezTo>
                  <a:pt x="11811" y="3779"/>
                  <a:pt x="12719" y="3457"/>
                  <a:pt x="13606" y="3672"/>
                </a:cubicBezTo>
                <a:lnTo>
                  <a:pt x="14384" y="3886"/>
                </a:lnTo>
                <a:cubicBezTo>
                  <a:pt x="14579" y="3940"/>
                  <a:pt x="14795" y="3859"/>
                  <a:pt x="14946" y="3672"/>
                </a:cubicBezTo>
                <a:lnTo>
                  <a:pt x="16395" y="1876"/>
                </a:lnTo>
                <a:lnTo>
                  <a:pt x="19963" y="6298"/>
                </a:lnTo>
                <a:lnTo>
                  <a:pt x="18514" y="8067"/>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6736" name="Google Shape;6736;p47"/>
          <p:cNvGrpSpPr/>
          <p:nvPr/>
        </p:nvGrpSpPr>
        <p:grpSpPr>
          <a:xfrm>
            <a:off x="12572722" y="2592119"/>
            <a:ext cx="949886" cy="1015721"/>
            <a:chOff x="0" y="-1"/>
            <a:chExt cx="949885" cy="1015720"/>
          </a:xfrm>
        </p:grpSpPr>
        <p:sp>
          <p:nvSpPr>
            <p:cNvPr id="6737" name="Google Shape;6737;p47"/>
            <p:cNvSpPr/>
            <p:nvPr/>
          </p:nvSpPr>
          <p:spPr>
            <a:xfrm>
              <a:off x="774327" y="300953"/>
              <a:ext cx="175558" cy="413813"/>
            </a:xfrm>
            <a:custGeom>
              <a:rect b="b" l="l" r="r" t="t"/>
              <a:pathLst>
                <a:path extrusionOk="0" h="21600" w="21600">
                  <a:moveTo>
                    <a:pt x="10800" y="9287"/>
                  </a:moveTo>
                  <a:cubicBezTo>
                    <a:pt x="8814" y="9287"/>
                    <a:pt x="7200" y="8598"/>
                    <a:pt x="7200" y="7748"/>
                  </a:cubicBezTo>
                  <a:cubicBezTo>
                    <a:pt x="7200" y="6846"/>
                    <a:pt x="8814" y="6156"/>
                    <a:pt x="10800" y="6156"/>
                  </a:cubicBezTo>
                  <a:cubicBezTo>
                    <a:pt x="12786" y="6156"/>
                    <a:pt x="14400" y="6846"/>
                    <a:pt x="14400" y="7748"/>
                  </a:cubicBezTo>
                  <a:cubicBezTo>
                    <a:pt x="14400" y="8598"/>
                    <a:pt x="16014" y="9287"/>
                    <a:pt x="18000" y="9287"/>
                  </a:cubicBezTo>
                  <a:cubicBezTo>
                    <a:pt x="19986" y="9287"/>
                    <a:pt x="21600" y="8598"/>
                    <a:pt x="21600" y="7748"/>
                  </a:cubicBezTo>
                  <a:cubicBezTo>
                    <a:pt x="21600" y="5732"/>
                    <a:pt x="18621" y="3980"/>
                    <a:pt x="14400" y="3343"/>
                  </a:cubicBezTo>
                  <a:lnTo>
                    <a:pt x="14400" y="1539"/>
                  </a:lnTo>
                  <a:cubicBezTo>
                    <a:pt x="14400" y="690"/>
                    <a:pt x="12786" y="0"/>
                    <a:pt x="10800" y="0"/>
                  </a:cubicBezTo>
                  <a:cubicBezTo>
                    <a:pt x="8814" y="0"/>
                    <a:pt x="7200" y="690"/>
                    <a:pt x="7200" y="1539"/>
                  </a:cubicBezTo>
                  <a:lnTo>
                    <a:pt x="7200" y="3343"/>
                  </a:lnTo>
                  <a:cubicBezTo>
                    <a:pt x="2979" y="3980"/>
                    <a:pt x="0" y="5732"/>
                    <a:pt x="0" y="7748"/>
                  </a:cubicBezTo>
                  <a:cubicBezTo>
                    <a:pt x="0" y="10296"/>
                    <a:pt x="4841" y="12366"/>
                    <a:pt x="10800" y="12366"/>
                  </a:cubicBezTo>
                  <a:cubicBezTo>
                    <a:pt x="12786" y="12366"/>
                    <a:pt x="14400" y="13056"/>
                    <a:pt x="14400" y="13905"/>
                  </a:cubicBezTo>
                  <a:cubicBezTo>
                    <a:pt x="14400" y="14754"/>
                    <a:pt x="12786" y="15444"/>
                    <a:pt x="10800" y="15444"/>
                  </a:cubicBezTo>
                  <a:cubicBezTo>
                    <a:pt x="8814" y="15444"/>
                    <a:pt x="7200" y="14754"/>
                    <a:pt x="7200" y="13905"/>
                  </a:cubicBezTo>
                  <a:cubicBezTo>
                    <a:pt x="7200" y="13056"/>
                    <a:pt x="5586" y="12366"/>
                    <a:pt x="3600" y="12366"/>
                  </a:cubicBezTo>
                  <a:cubicBezTo>
                    <a:pt x="1614" y="12366"/>
                    <a:pt x="0" y="13056"/>
                    <a:pt x="0" y="13905"/>
                  </a:cubicBezTo>
                  <a:cubicBezTo>
                    <a:pt x="0" y="15921"/>
                    <a:pt x="2979" y="17620"/>
                    <a:pt x="7200" y="18257"/>
                  </a:cubicBezTo>
                  <a:lnTo>
                    <a:pt x="7200" y="20061"/>
                  </a:lnTo>
                  <a:cubicBezTo>
                    <a:pt x="7200" y="20910"/>
                    <a:pt x="8814" y="21600"/>
                    <a:pt x="10800" y="21600"/>
                  </a:cubicBezTo>
                  <a:cubicBezTo>
                    <a:pt x="12786" y="21600"/>
                    <a:pt x="14400" y="20910"/>
                    <a:pt x="14400" y="20061"/>
                  </a:cubicBezTo>
                  <a:lnTo>
                    <a:pt x="14400" y="18257"/>
                  </a:lnTo>
                  <a:cubicBezTo>
                    <a:pt x="18621" y="17620"/>
                    <a:pt x="21600" y="15921"/>
                    <a:pt x="21600" y="13905"/>
                  </a:cubicBezTo>
                  <a:cubicBezTo>
                    <a:pt x="21600" y="11357"/>
                    <a:pt x="16759" y="9287"/>
                    <a:pt x="10800" y="9287"/>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38" name="Google Shape;6738;p47"/>
            <p:cNvSpPr/>
            <p:nvPr/>
          </p:nvSpPr>
          <p:spPr>
            <a:xfrm>
              <a:off x="0" y="-1"/>
              <a:ext cx="862058" cy="1015720"/>
            </a:xfrm>
            <a:custGeom>
              <a:rect b="b" l="l" r="r" t="t"/>
              <a:pathLst>
                <a:path extrusionOk="0" h="21600" w="21520">
                  <a:moveTo>
                    <a:pt x="21269" y="17663"/>
                  </a:moveTo>
                  <a:lnTo>
                    <a:pt x="12226" y="10811"/>
                  </a:lnTo>
                  <a:lnTo>
                    <a:pt x="21269" y="3937"/>
                  </a:lnTo>
                  <a:cubicBezTo>
                    <a:pt x="21600" y="3698"/>
                    <a:pt x="21600" y="3263"/>
                    <a:pt x="21294" y="3002"/>
                  </a:cubicBezTo>
                  <a:cubicBezTo>
                    <a:pt x="18900" y="1066"/>
                    <a:pt x="15818" y="0"/>
                    <a:pt x="12608" y="0"/>
                  </a:cubicBezTo>
                  <a:cubicBezTo>
                    <a:pt x="5655" y="0"/>
                    <a:pt x="0" y="4851"/>
                    <a:pt x="0" y="10811"/>
                  </a:cubicBezTo>
                  <a:cubicBezTo>
                    <a:pt x="0" y="16771"/>
                    <a:pt x="5655" y="21600"/>
                    <a:pt x="12608" y="21600"/>
                  </a:cubicBezTo>
                  <a:cubicBezTo>
                    <a:pt x="15818" y="21600"/>
                    <a:pt x="18900" y="20534"/>
                    <a:pt x="21294" y="18598"/>
                  </a:cubicBezTo>
                  <a:cubicBezTo>
                    <a:pt x="21600" y="18337"/>
                    <a:pt x="21600" y="17902"/>
                    <a:pt x="21269" y="17663"/>
                  </a:cubicBezTo>
                  <a:close/>
                  <a:moveTo>
                    <a:pt x="12608" y="20338"/>
                  </a:moveTo>
                  <a:cubicBezTo>
                    <a:pt x="6470" y="20338"/>
                    <a:pt x="1477" y="16075"/>
                    <a:pt x="1477" y="10811"/>
                  </a:cubicBezTo>
                  <a:cubicBezTo>
                    <a:pt x="1477" y="5547"/>
                    <a:pt x="6470" y="1262"/>
                    <a:pt x="12608" y="1262"/>
                  </a:cubicBezTo>
                  <a:cubicBezTo>
                    <a:pt x="15181" y="1262"/>
                    <a:pt x="17652" y="2045"/>
                    <a:pt x="19664" y="3459"/>
                  </a:cubicBezTo>
                  <a:lnTo>
                    <a:pt x="10622" y="10332"/>
                  </a:lnTo>
                  <a:cubicBezTo>
                    <a:pt x="10291" y="10593"/>
                    <a:pt x="10291" y="11028"/>
                    <a:pt x="10622" y="11268"/>
                  </a:cubicBezTo>
                  <a:lnTo>
                    <a:pt x="19664" y="18141"/>
                  </a:lnTo>
                  <a:cubicBezTo>
                    <a:pt x="17652" y="19555"/>
                    <a:pt x="15181" y="20338"/>
                    <a:pt x="12608" y="20338"/>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39" name="Google Shape;6739;p47"/>
            <p:cNvSpPr/>
            <p:nvPr/>
          </p:nvSpPr>
          <p:spPr>
            <a:xfrm>
              <a:off x="416945" y="122263"/>
              <a:ext cx="178691" cy="178693"/>
            </a:xfrm>
            <a:custGeom>
              <a:rect b="b" l="l" r="r" t="t"/>
              <a:pathLst>
                <a:path extrusionOk="0" h="21600" w="21600">
                  <a:moveTo>
                    <a:pt x="10862" y="21600"/>
                  </a:moveTo>
                  <a:cubicBezTo>
                    <a:pt x="16786" y="21600"/>
                    <a:pt x="21600" y="16786"/>
                    <a:pt x="21600" y="10862"/>
                  </a:cubicBezTo>
                  <a:cubicBezTo>
                    <a:pt x="21600" y="4937"/>
                    <a:pt x="16786" y="0"/>
                    <a:pt x="10862" y="0"/>
                  </a:cubicBezTo>
                  <a:cubicBezTo>
                    <a:pt x="4814" y="0"/>
                    <a:pt x="0" y="4937"/>
                    <a:pt x="0" y="10862"/>
                  </a:cubicBezTo>
                  <a:cubicBezTo>
                    <a:pt x="0" y="16786"/>
                    <a:pt x="4814" y="21600"/>
                    <a:pt x="10862" y="21600"/>
                  </a:cubicBezTo>
                  <a:close/>
                  <a:moveTo>
                    <a:pt x="10862" y="7282"/>
                  </a:moveTo>
                  <a:cubicBezTo>
                    <a:pt x="12837" y="7282"/>
                    <a:pt x="14441" y="8887"/>
                    <a:pt x="14441" y="10862"/>
                  </a:cubicBezTo>
                  <a:cubicBezTo>
                    <a:pt x="14441" y="12837"/>
                    <a:pt x="12837" y="14441"/>
                    <a:pt x="10862" y="14441"/>
                  </a:cubicBezTo>
                  <a:cubicBezTo>
                    <a:pt x="8887" y="14441"/>
                    <a:pt x="7159" y="12837"/>
                    <a:pt x="7159" y="10862"/>
                  </a:cubicBezTo>
                  <a:cubicBezTo>
                    <a:pt x="7159" y="8887"/>
                    <a:pt x="8887" y="7282"/>
                    <a:pt x="10862" y="7282"/>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740" name="Google Shape;6740;p47"/>
          <p:cNvGrpSpPr/>
          <p:nvPr/>
        </p:nvGrpSpPr>
        <p:grpSpPr>
          <a:xfrm>
            <a:off x="14371826" y="2592119"/>
            <a:ext cx="774331" cy="1015723"/>
            <a:chOff x="-1" y="0"/>
            <a:chExt cx="774329" cy="1015721"/>
          </a:xfrm>
        </p:grpSpPr>
        <p:sp>
          <p:nvSpPr>
            <p:cNvPr id="6741" name="Google Shape;6741;p47"/>
            <p:cNvSpPr/>
            <p:nvPr/>
          </p:nvSpPr>
          <p:spPr>
            <a:xfrm>
              <a:off x="-1" y="0"/>
              <a:ext cx="774329" cy="837029"/>
            </a:xfrm>
            <a:custGeom>
              <a:rect b="b" l="l" r="r" t="t"/>
              <a:pathLst>
                <a:path extrusionOk="0" h="21600" w="21600">
                  <a:moveTo>
                    <a:pt x="20773" y="16985"/>
                  </a:moveTo>
                  <a:lnTo>
                    <a:pt x="19917" y="16985"/>
                  </a:lnTo>
                  <a:lnTo>
                    <a:pt x="19917" y="16220"/>
                  </a:lnTo>
                  <a:cubicBezTo>
                    <a:pt x="19917" y="14954"/>
                    <a:pt x="18804" y="13925"/>
                    <a:pt x="17434" y="13925"/>
                  </a:cubicBezTo>
                  <a:lnTo>
                    <a:pt x="14952" y="13925"/>
                  </a:lnTo>
                  <a:cubicBezTo>
                    <a:pt x="14495" y="13925"/>
                    <a:pt x="14124" y="13582"/>
                    <a:pt x="14124" y="13160"/>
                  </a:cubicBezTo>
                  <a:cubicBezTo>
                    <a:pt x="14124" y="11815"/>
                    <a:pt x="14495" y="10497"/>
                    <a:pt x="14923" y="9073"/>
                  </a:cubicBezTo>
                  <a:cubicBezTo>
                    <a:pt x="15351" y="7622"/>
                    <a:pt x="15779" y="6145"/>
                    <a:pt x="15779" y="4615"/>
                  </a:cubicBezTo>
                  <a:cubicBezTo>
                    <a:pt x="15779" y="2057"/>
                    <a:pt x="13553" y="0"/>
                    <a:pt x="10786" y="0"/>
                  </a:cubicBezTo>
                  <a:cubicBezTo>
                    <a:pt x="8046" y="0"/>
                    <a:pt x="5821" y="2057"/>
                    <a:pt x="5821" y="4615"/>
                  </a:cubicBezTo>
                  <a:cubicBezTo>
                    <a:pt x="5821" y="6145"/>
                    <a:pt x="6249" y="7622"/>
                    <a:pt x="6677" y="9073"/>
                  </a:cubicBezTo>
                  <a:cubicBezTo>
                    <a:pt x="7076" y="10497"/>
                    <a:pt x="7476" y="11815"/>
                    <a:pt x="7476" y="13160"/>
                  </a:cubicBezTo>
                  <a:cubicBezTo>
                    <a:pt x="7476" y="13582"/>
                    <a:pt x="7105" y="13925"/>
                    <a:pt x="6648" y="13925"/>
                  </a:cubicBezTo>
                  <a:lnTo>
                    <a:pt x="4137" y="13925"/>
                  </a:lnTo>
                  <a:cubicBezTo>
                    <a:pt x="2768" y="13925"/>
                    <a:pt x="1655" y="14954"/>
                    <a:pt x="1655" y="16220"/>
                  </a:cubicBezTo>
                  <a:lnTo>
                    <a:pt x="1655" y="16985"/>
                  </a:lnTo>
                  <a:lnTo>
                    <a:pt x="827" y="16985"/>
                  </a:lnTo>
                  <a:cubicBezTo>
                    <a:pt x="371" y="16985"/>
                    <a:pt x="0" y="17327"/>
                    <a:pt x="0" y="17749"/>
                  </a:cubicBezTo>
                  <a:lnTo>
                    <a:pt x="0" y="20835"/>
                  </a:lnTo>
                  <a:cubicBezTo>
                    <a:pt x="0" y="21257"/>
                    <a:pt x="371" y="21600"/>
                    <a:pt x="827" y="21600"/>
                  </a:cubicBezTo>
                  <a:lnTo>
                    <a:pt x="20773" y="21600"/>
                  </a:lnTo>
                  <a:cubicBezTo>
                    <a:pt x="21229" y="21600"/>
                    <a:pt x="21600" y="21257"/>
                    <a:pt x="21600" y="20835"/>
                  </a:cubicBezTo>
                  <a:lnTo>
                    <a:pt x="21600" y="17749"/>
                  </a:lnTo>
                  <a:cubicBezTo>
                    <a:pt x="21600" y="17327"/>
                    <a:pt x="21229" y="16985"/>
                    <a:pt x="20773" y="16985"/>
                  </a:cubicBezTo>
                  <a:close/>
                  <a:moveTo>
                    <a:pt x="3310" y="16220"/>
                  </a:moveTo>
                  <a:cubicBezTo>
                    <a:pt x="3310" y="15798"/>
                    <a:pt x="3681" y="15455"/>
                    <a:pt x="4137" y="15455"/>
                  </a:cubicBezTo>
                  <a:lnTo>
                    <a:pt x="6762" y="15455"/>
                  </a:lnTo>
                  <a:cubicBezTo>
                    <a:pt x="7904" y="15455"/>
                    <a:pt x="9131" y="14479"/>
                    <a:pt x="9131" y="13160"/>
                  </a:cubicBezTo>
                  <a:cubicBezTo>
                    <a:pt x="9131" y="11631"/>
                    <a:pt x="8703" y="10127"/>
                    <a:pt x="8275" y="8677"/>
                  </a:cubicBezTo>
                  <a:cubicBezTo>
                    <a:pt x="7847" y="7279"/>
                    <a:pt x="7476" y="5934"/>
                    <a:pt x="7476" y="4615"/>
                  </a:cubicBezTo>
                  <a:cubicBezTo>
                    <a:pt x="7476" y="2901"/>
                    <a:pt x="8960" y="1530"/>
                    <a:pt x="10786" y="1530"/>
                  </a:cubicBezTo>
                  <a:cubicBezTo>
                    <a:pt x="12612" y="1530"/>
                    <a:pt x="14124" y="2901"/>
                    <a:pt x="14124" y="4615"/>
                  </a:cubicBezTo>
                  <a:cubicBezTo>
                    <a:pt x="14124" y="5934"/>
                    <a:pt x="13725" y="7279"/>
                    <a:pt x="13325" y="8677"/>
                  </a:cubicBezTo>
                  <a:cubicBezTo>
                    <a:pt x="12897" y="10127"/>
                    <a:pt x="12441" y="11631"/>
                    <a:pt x="12441" y="13160"/>
                  </a:cubicBezTo>
                  <a:cubicBezTo>
                    <a:pt x="12441" y="14479"/>
                    <a:pt x="13696" y="15455"/>
                    <a:pt x="14838" y="15455"/>
                  </a:cubicBezTo>
                  <a:lnTo>
                    <a:pt x="17434" y="15455"/>
                  </a:lnTo>
                  <a:cubicBezTo>
                    <a:pt x="17891" y="15455"/>
                    <a:pt x="18262" y="15798"/>
                    <a:pt x="18262" y="16220"/>
                  </a:cubicBezTo>
                  <a:lnTo>
                    <a:pt x="18262" y="16985"/>
                  </a:lnTo>
                  <a:lnTo>
                    <a:pt x="3310" y="16985"/>
                  </a:lnTo>
                  <a:lnTo>
                    <a:pt x="3310" y="16220"/>
                  </a:lnTo>
                  <a:close/>
                  <a:moveTo>
                    <a:pt x="19917" y="20070"/>
                  </a:moveTo>
                  <a:lnTo>
                    <a:pt x="1655" y="20070"/>
                  </a:lnTo>
                  <a:lnTo>
                    <a:pt x="1655" y="18514"/>
                  </a:lnTo>
                  <a:lnTo>
                    <a:pt x="19917" y="18514"/>
                  </a:lnTo>
                  <a:lnTo>
                    <a:pt x="19917" y="20070"/>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42" name="Google Shape;6742;p47"/>
            <p:cNvSpPr/>
            <p:nvPr/>
          </p:nvSpPr>
          <p:spPr>
            <a:xfrm>
              <a:off x="-1" y="956156"/>
              <a:ext cx="774329" cy="59565"/>
            </a:xfrm>
            <a:custGeom>
              <a:rect b="b" l="l" r="r" t="t"/>
              <a:pathLst>
                <a:path extrusionOk="0" h="21600" w="21600">
                  <a:moveTo>
                    <a:pt x="20773" y="0"/>
                  </a:moveTo>
                  <a:lnTo>
                    <a:pt x="827" y="0"/>
                  </a:lnTo>
                  <a:cubicBezTo>
                    <a:pt x="371" y="0"/>
                    <a:pt x="0" y="4841"/>
                    <a:pt x="0" y="10800"/>
                  </a:cubicBezTo>
                  <a:cubicBezTo>
                    <a:pt x="0" y="16759"/>
                    <a:pt x="371" y="21600"/>
                    <a:pt x="827" y="21600"/>
                  </a:cubicBezTo>
                  <a:lnTo>
                    <a:pt x="20773" y="21600"/>
                  </a:lnTo>
                  <a:cubicBezTo>
                    <a:pt x="21229" y="21600"/>
                    <a:pt x="21600" y="16759"/>
                    <a:pt x="21600" y="10800"/>
                  </a:cubicBezTo>
                  <a:cubicBezTo>
                    <a:pt x="21600" y="4841"/>
                    <a:pt x="21229" y="0"/>
                    <a:pt x="20773" y="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743" name="Google Shape;6743;p47"/>
          <p:cNvGrpSpPr/>
          <p:nvPr/>
        </p:nvGrpSpPr>
        <p:grpSpPr>
          <a:xfrm>
            <a:off x="10828476" y="2592119"/>
            <a:ext cx="1015722" cy="1015721"/>
            <a:chOff x="-1" y="-1"/>
            <a:chExt cx="1015720" cy="1015720"/>
          </a:xfrm>
        </p:grpSpPr>
        <p:sp>
          <p:nvSpPr>
            <p:cNvPr id="6744" name="Google Shape;6744;p47"/>
            <p:cNvSpPr/>
            <p:nvPr/>
          </p:nvSpPr>
          <p:spPr>
            <a:xfrm>
              <a:off x="-1" y="-1"/>
              <a:ext cx="1015720" cy="1015720"/>
            </a:xfrm>
            <a:custGeom>
              <a:rect b="b" l="l" r="r" t="t"/>
              <a:pathLst>
                <a:path extrusionOk="0" h="21600" w="21600">
                  <a:moveTo>
                    <a:pt x="20969" y="0"/>
                  </a:moveTo>
                  <a:lnTo>
                    <a:pt x="631" y="0"/>
                  </a:lnTo>
                  <a:cubicBezTo>
                    <a:pt x="283" y="0"/>
                    <a:pt x="0" y="283"/>
                    <a:pt x="0" y="631"/>
                  </a:cubicBezTo>
                  <a:lnTo>
                    <a:pt x="0" y="20969"/>
                  </a:lnTo>
                  <a:cubicBezTo>
                    <a:pt x="0" y="21317"/>
                    <a:pt x="283" y="21600"/>
                    <a:pt x="631" y="21600"/>
                  </a:cubicBezTo>
                  <a:lnTo>
                    <a:pt x="20969" y="21600"/>
                  </a:lnTo>
                  <a:cubicBezTo>
                    <a:pt x="21317" y="21600"/>
                    <a:pt x="21600" y="21317"/>
                    <a:pt x="21600" y="20969"/>
                  </a:cubicBezTo>
                  <a:lnTo>
                    <a:pt x="21600" y="631"/>
                  </a:lnTo>
                  <a:cubicBezTo>
                    <a:pt x="21600" y="283"/>
                    <a:pt x="21317" y="0"/>
                    <a:pt x="20969" y="0"/>
                  </a:cubicBezTo>
                  <a:close/>
                  <a:moveTo>
                    <a:pt x="20338" y="20338"/>
                  </a:moveTo>
                  <a:lnTo>
                    <a:pt x="1262" y="20338"/>
                  </a:lnTo>
                  <a:lnTo>
                    <a:pt x="1262" y="1262"/>
                  </a:lnTo>
                  <a:lnTo>
                    <a:pt x="20338" y="1262"/>
                  </a:lnTo>
                  <a:lnTo>
                    <a:pt x="20338" y="20338"/>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45" name="Google Shape;6745;p47"/>
            <p:cNvSpPr/>
            <p:nvPr/>
          </p:nvSpPr>
          <p:spPr>
            <a:xfrm>
              <a:off x="119127" y="717901"/>
              <a:ext cx="774329" cy="178693"/>
            </a:xfrm>
            <a:custGeom>
              <a:rect b="b" l="l" r="r" t="t"/>
              <a:pathLst>
                <a:path extrusionOk="0" h="21600" w="21600">
                  <a:moveTo>
                    <a:pt x="827" y="14441"/>
                  </a:moveTo>
                  <a:lnTo>
                    <a:pt x="3453" y="14441"/>
                  </a:lnTo>
                  <a:cubicBezTo>
                    <a:pt x="3795" y="18638"/>
                    <a:pt x="4737" y="21600"/>
                    <a:pt x="5821" y="21600"/>
                  </a:cubicBezTo>
                  <a:cubicBezTo>
                    <a:pt x="6905" y="21600"/>
                    <a:pt x="7818" y="18638"/>
                    <a:pt x="8161" y="14441"/>
                  </a:cubicBezTo>
                  <a:lnTo>
                    <a:pt x="20773" y="14441"/>
                  </a:lnTo>
                  <a:cubicBezTo>
                    <a:pt x="21229" y="14441"/>
                    <a:pt x="21600" y="12837"/>
                    <a:pt x="21600" y="10862"/>
                  </a:cubicBezTo>
                  <a:cubicBezTo>
                    <a:pt x="21600" y="8887"/>
                    <a:pt x="21229" y="7282"/>
                    <a:pt x="20773" y="7282"/>
                  </a:cubicBezTo>
                  <a:lnTo>
                    <a:pt x="8161" y="7282"/>
                  </a:lnTo>
                  <a:cubicBezTo>
                    <a:pt x="7818" y="3086"/>
                    <a:pt x="6905" y="0"/>
                    <a:pt x="5821" y="0"/>
                  </a:cubicBezTo>
                  <a:cubicBezTo>
                    <a:pt x="4737" y="0"/>
                    <a:pt x="3795" y="3086"/>
                    <a:pt x="3453" y="7282"/>
                  </a:cubicBezTo>
                  <a:lnTo>
                    <a:pt x="827" y="7282"/>
                  </a:lnTo>
                  <a:cubicBezTo>
                    <a:pt x="371" y="7282"/>
                    <a:pt x="0" y="8887"/>
                    <a:pt x="0" y="10862"/>
                  </a:cubicBezTo>
                  <a:cubicBezTo>
                    <a:pt x="0" y="12837"/>
                    <a:pt x="371" y="14441"/>
                    <a:pt x="827" y="14441"/>
                  </a:cubicBezTo>
                  <a:close/>
                  <a:moveTo>
                    <a:pt x="5821" y="7282"/>
                  </a:moveTo>
                  <a:cubicBezTo>
                    <a:pt x="6277" y="7282"/>
                    <a:pt x="6648" y="8887"/>
                    <a:pt x="6648" y="10862"/>
                  </a:cubicBezTo>
                  <a:cubicBezTo>
                    <a:pt x="6648" y="12837"/>
                    <a:pt x="6277" y="14441"/>
                    <a:pt x="5821" y="14441"/>
                  </a:cubicBezTo>
                  <a:cubicBezTo>
                    <a:pt x="5364" y="14441"/>
                    <a:pt x="4993" y="12837"/>
                    <a:pt x="4993" y="10862"/>
                  </a:cubicBezTo>
                  <a:cubicBezTo>
                    <a:pt x="4993" y="8887"/>
                    <a:pt x="5364" y="7282"/>
                    <a:pt x="5821" y="7282"/>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46" name="Google Shape;6746;p47"/>
            <p:cNvSpPr/>
            <p:nvPr/>
          </p:nvSpPr>
          <p:spPr>
            <a:xfrm>
              <a:off x="119127" y="122263"/>
              <a:ext cx="774329" cy="536076"/>
            </a:xfrm>
            <a:custGeom>
              <a:rect b="b" l="l" r="r" t="t"/>
              <a:pathLst>
                <a:path extrusionOk="0" h="21600" w="21600">
                  <a:moveTo>
                    <a:pt x="827" y="21600"/>
                  </a:moveTo>
                  <a:lnTo>
                    <a:pt x="20773" y="21600"/>
                  </a:lnTo>
                  <a:cubicBezTo>
                    <a:pt x="21229" y="21600"/>
                    <a:pt x="21600" y="21064"/>
                    <a:pt x="21600" y="20405"/>
                  </a:cubicBezTo>
                  <a:lnTo>
                    <a:pt x="21600" y="1195"/>
                  </a:lnTo>
                  <a:cubicBezTo>
                    <a:pt x="21600" y="536"/>
                    <a:pt x="21229" y="0"/>
                    <a:pt x="20773" y="0"/>
                  </a:cubicBezTo>
                  <a:lnTo>
                    <a:pt x="827" y="0"/>
                  </a:lnTo>
                  <a:cubicBezTo>
                    <a:pt x="371" y="0"/>
                    <a:pt x="0" y="536"/>
                    <a:pt x="0" y="1195"/>
                  </a:cubicBezTo>
                  <a:lnTo>
                    <a:pt x="0" y="20405"/>
                  </a:lnTo>
                  <a:cubicBezTo>
                    <a:pt x="0" y="21064"/>
                    <a:pt x="371" y="21600"/>
                    <a:pt x="827" y="21600"/>
                  </a:cubicBezTo>
                  <a:close/>
                  <a:moveTo>
                    <a:pt x="1655" y="2432"/>
                  </a:moveTo>
                  <a:lnTo>
                    <a:pt x="19917" y="2432"/>
                  </a:lnTo>
                  <a:lnTo>
                    <a:pt x="19917" y="19209"/>
                  </a:lnTo>
                  <a:lnTo>
                    <a:pt x="1655" y="19209"/>
                  </a:lnTo>
                  <a:lnTo>
                    <a:pt x="1655" y="2432"/>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47" name="Google Shape;6747;p47"/>
            <p:cNvSpPr/>
            <p:nvPr/>
          </p:nvSpPr>
          <p:spPr>
            <a:xfrm>
              <a:off x="416947" y="243308"/>
              <a:ext cx="237061" cy="297119"/>
            </a:xfrm>
            <a:custGeom>
              <a:rect b="b" l="l" r="r" t="t"/>
              <a:pathLst>
                <a:path extrusionOk="0" h="20472" w="21213">
                  <a:moveTo>
                    <a:pt x="20051" y="8512"/>
                  </a:moveTo>
                  <a:lnTo>
                    <a:pt x="4101" y="351"/>
                  </a:lnTo>
                  <a:cubicBezTo>
                    <a:pt x="2370" y="-564"/>
                    <a:pt x="0" y="421"/>
                    <a:pt x="0" y="2039"/>
                  </a:cubicBezTo>
                  <a:lnTo>
                    <a:pt x="0" y="18433"/>
                  </a:lnTo>
                  <a:cubicBezTo>
                    <a:pt x="0" y="20051"/>
                    <a:pt x="2370" y="21036"/>
                    <a:pt x="4101" y="20121"/>
                  </a:cubicBezTo>
                  <a:lnTo>
                    <a:pt x="20051" y="11889"/>
                  </a:lnTo>
                  <a:cubicBezTo>
                    <a:pt x="21600" y="11115"/>
                    <a:pt x="21600" y="9357"/>
                    <a:pt x="20051" y="8512"/>
                  </a:cubicBezTo>
                  <a:close/>
                  <a:moveTo>
                    <a:pt x="5286" y="14563"/>
                  </a:moveTo>
                  <a:lnTo>
                    <a:pt x="5286" y="5839"/>
                  </a:lnTo>
                  <a:lnTo>
                    <a:pt x="13762" y="10201"/>
                  </a:lnTo>
                  <a:lnTo>
                    <a:pt x="5286" y="14563"/>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748" name="Google Shape;6748;p47"/>
          <p:cNvGrpSpPr/>
          <p:nvPr/>
        </p:nvGrpSpPr>
        <p:grpSpPr>
          <a:xfrm>
            <a:off x="7405826" y="2592119"/>
            <a:ext cx="1015721" cy="1015721"/>
            <a:chOff x="-1" y="-1"/>
            <a:chExt cx="1015720" cy="1015720"/>
          </a:xfrm>
        </p:grpSpPr>
        <p:sp>
          <p:nvSpPr>
            <p:cNvPr id="6749" name="Google Shape;6749;p47"/>
            <p:cNvSpPr/>
            <p:nvPr/>
          </p:nvSpPr>
          <p:spPr>
            <a:xfrm>
              <a:off x="360516" y="479646"/>
              <a:ext cx="59564" cy="59567"/>
            </a:xfrm>
            <a:prstGeom prst="ellipse">
              <a:avLst/>
            </a:pr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50" name="Google Shape;6750;p47"/>
            <p:cNvSpPr/>
            <p:nvPr/>
          </p:nvSpPr>
          <p:spPr>
            <a:xfrm>
              <a:off x="-1" y="-1"/>
              <a:ext cx="1015720" cy="1015720"/>
            </a:xfrm>
            <a:custGeom>
              <a:rect b="b" l="l" r="r" t="t"/>
              <a:pathLst>
                <a:path extrusionOk="0" h="21600" w="21600">
                  <a:moveTo>
                    <a:pt x="20970" y="0"/>
                  </a:moveTo>
                  <a:lnTo>
                    <a:pt x="630" y="0"/>
                  </a:lnTo>
                  <a:cubicBezTo>
                    <a:pt x="282" y="0"/>
                    <a:pt x="0" y="283"/>
                    <a:pt x="0" y="631"/>
                  </a:cubicBezTo>
                  <a:lnTo>
                    <a:pt x="0" y="20969"/>
                  </a:lnTo>
                  <a:cubicBezTo>
                    <a:pt x="0" y="21317"/>
                    <a:pt x="282" y="21600"/>
                    <a:pt x="630" y="21600"/>
                  </a:cubicBezTo>
                  <a:lnTo>
                    <a:pt x="20970" y="21600"/>
                  </a:lnTo>
                  <a:cubicBezTo>
                    <a:pt x="21318" y="21600"/>
                    <a:pt x="21600" y="21317"/>
                    <a:pt x="21600" y="20969"/>
                  </a:cubicBezTo>
                  <a:lnTo>
                    <a:pt x="21600" y="631"/>
                  </a:lnTo>
                  <a:cubicBezTo>
                    <a:pt x="21600" y="283"/>
                    <a:pt x="21318" y="0"/>
                    <a:pt x="20970" y="0"/>
                  </a:cubicBezTo>
                  <a:close/>
                  <a:moveTo>
                    <a:pt x="3216" y="15270"/>
                  </a:moveTo>
                  <a:lnTo>
                    <a:pt x="1260" y="15270"/>
                  </a:lnTo>
                  <a:lnTo>
                    <a:pt x="1260" y="14008"/>
                  </a:lnTo>
                  <a:lnTo>
                    <a:pt x="3216" y="14008"/>
                  </a:lnTo>
                  <a:cubicBezTo>
                    <a:pt x="3564" y="14008"/>
                    <a:pt x="3846" y="13726"/>
                    <a:pt x="3846" y="13378"/>
                  </a:cubicBezTo>
                  <a:lnTo>
                    <a:pt x="3846" y="8309"/>
                  </a:lnTo>
                  <a:cubicBezTo>
                    <a:pt x="3846" y="7961"/>
                    <a:pt x="3564" y="7679"/>
                    <a:pt x="3216" y="7679"/>
                  </a:cubicBezTo>
                  <a:lnTo>
                    <a:pt x="1260" y="7679"/>
                  </a:lnTo>
                  <a:lnTo>
                    <a:pt x="1260" y="6417"/>
                  </a:lnTo>
                  <a:lnTo>
                    <a:pt x="3216" y="6417"/>
                  </a:lnTo>
                  <a:cubicBezTo>
                    <a:pt x="3564" y="6417"/>
                    <a:pt x="3846" y="6134"/>
                    <a:pt x="3846" y="5786"/>
                  </a:cubicBezTo>
                  <a:lnTo>
                    <a:pt x="3846" y="3894"/>
                  </a:lnTo>
                  <a:lnTo>
                    <a:pt x="17754" y="3894"/>
                  </a:lnTo>
                  <a:lnTo>
                    <a:pt x="17754" y="17815"/>
                  </a:lnTo>
                  <a:lnTo>
                    <a:pt x="3846" y="17815"/>
                  </a:lnTo>
                  <a:lnTo>
                    <a:pt x="3846" y="15901"/>
                  </a:lnTo>
                  <a:cubicBezTo>
                    <a:pt x="3846" y="15553"/>
                    <a:pt x="3564" y="15270"/>
                    <a:pt x="3216" y="15270"/>
                  </a:cubicBezTo>
                  <a:close/>
                  <a:moveTo>
                    <a:pt x="1260" y="8940"/>
                  </a:moveTo>
                  <a:lnTo>
                    <a:pt x="2586" y="8940"/>
                  </a:lnTo>
                  <a:lnTo>
                    <a:pt x="2586" y="12747"/>
                  </a:lnTo>
                  <a:lnTo>
                    <a:pt x="1260" y="12747"/>
                  </a:lnTo>
                  <a:lnTo>
                    <a:pt x="1260" y="8940"/>
                  </a:lnTo>
                  <a:close/>
                  <a:moveTo>
                    <a:pt x="20318" y="20338"/>
                  </a:moveTo>
                  <a:lnTo>
                    <a:pt x="1260" y="20338"/>
                  </a:lnTo>
                  <a:lnTo>
                    <a:pt x="1260" y="16553"/>
                  </a:lnTo>
                  <a:lnTo>
                    <a:pt x="2586" y="16553"/>
                  </a:lnTo>
                  <a:lnTo>
                    <a:pt x="2586" y="18446"/>
                  </a:lnTo>
                  <a:cubicBezTo>
                    <a:pt x="2586" y="18794"/>
                    <a:pt x="2868" y="19077"/>
                    <a:pt x="3216" y="19077"/>
                  </a:cubicBezTo>
                  <a:lnTo>
                    <a:pt x="18384" y="19077"/>
                  </a:lnTo>
                  <a:cubicBezTo>
                    <a:pt x="18732" y="19077"/>
                    <a:pt x="19014" y="18794"/>
                    <a:pt x="19014" y="18446"/>
                  </a:cubicBezTo>
                  <a:lnTo>
                    <a:pt x="19014" y="3241"/>
                  </a:lnTo>
                  <a:cubicBezTo>
                    <a:pt x="19014" y="2893"/>
                    <a:pt x="18732" y="2610"/>
                    <a:pt x="18384" y="2610"/>
                  </a:cubicBezTo>
                  <a:lnTo>
                    <a:pt x="3216" y="2610"/>
                  </a:lnTo>
                  <a:cubicBezTo>
                    <a:pt x="2868" y="2610"/>
                    <a:pt x="2586" y="2893"/>
                    <a:pt x="2586" y="3241"/>
                  </a:cubicBezTo>
                  <a:lnTo>
                    <a:pt x="2586" y="5155"/>
                  </a:lnTo>
                  <a:lnTo>
                    <a:pt x="1260" y="5155"/>
                  </a:lnTo>
                  <a:lnTo>
                    <a:pt x="1260" y="1262"/>
                  </a:lnTo>
                  <a:lnTo>
                    <a:pt x="20318" y="1262"/>
                  </a:lnTo>
                  <a:lnTo>
                    <a:pt x="20318" y="20338"/>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51" name="Google Shape;6751;p47"/>
            <p:cNvSpPr/>
            <p:nvPr/>
          </p:nvSpPr>
          <p:spPr>
            <a:xfrm>
              <a:off x="241388" y="360518"/>
              <a:ext cx="536074" cy="297821"/>
            </a:xfrm>
            <a:custGeom>
              <a:rect b="b" l="l" r="r" t="t"/>
              <a:pathLst>
                <a:path extrusionOk="0" h="21600" w="21600">
                  <a:moveTo>
                    <a:pt x="5977" y="21600"/>
                  </a:moveTo>
                  <a:lnTo>
                    <a:pt x="20405" y="21600"/>
                  </a:lnTo>
                  <a:cubicBezTo>
                    <a:pt x="21064" y="21600"/>
                    <a:pt x="21600" y="20635"/>
                    <a:pt x="21600" y="19447"/>
                  </a:cubicBezTo>
                  <a:lnTo>
                    <a:pt x="21600" y="2153"/>
                  </a:lnTo>
                  <a:cubicBezTo>
                    <a:pt x="21600" y="965"/>
                    <a:pt x="21064" y="0"/>
                    <a:pt x="20405" y="0"/>
                  </a:cubicBezTo>
                  <a:lnTo>
                    <a:pt x="5977" y="0"/>
                  </a:lnTo>
                  <a:cubicBezTo>
                    <a:pt x="2679" y="0"/>
                    <a:pt x="0" y="4825"/>
                    <a:pt x="0" y="10837"/>
                  </a:cubicBezTo>
                  <a:cubicBezTo>
                    <a:pt x="0" y="16775"/>
                    <a:pt x="2679" y="21600"/>
                    <a:pt x="5977" y="21600"/>
                  </a:cubicBezTo>
                  <a:close/>
                  <a:moveTo>
                    <a:pt x="19209" y="17295"/>
                  </a:moveTo>
                  <a:lnTo>
                    <a:pt x="10800" y="17295"/>
                  </a:lnTo>
                  <a:cubicBezTo>
                    <a:pt x="11542" y="15513"/>
                    <a:pt x="11995" y="13212"/>
                    <a:pt x="11995" y="10837"/>
                  </a:cubicBezTo>
                  <a:cubicBezTo>
                    <a:pt x="11995" y="8388"/>
                    <a:pt x="11542" y="6161"/>
                    <a:pt x="10800" y="4305"/>
                  </a:cubicBezTo>
                  <a:lnTo>
                    <a:pt x="19209" y="4305"/>
                  </a:lnTo>
                  <a:lnTo>
                    <a:pt x="19209" y="17295"/>
                  </a:lnTo>
                  <a:close/>
                  <a:moveTo>
                    <a:pt x="5977" y="4305"/>
                  </a:moveTo>
                  <a:cubicBezTo>
                    <a:pt x="7997" y="4305"/>
                    <a:pt x="9605" y="7274"/>
                    <a:pt x="9605" y="10837"/>
                  </a:cubicBezTo>
                  <a:cubicBezTo>
                    <a:pt x="9605" y="14400"/>
                    <a:pt x="7997" y="17295"/>
                    <a:pt x="5977" y="17295"/>
                  </a:cubicBezTo>
                  <a:cubicBezTo>
                    <a:pt x="3998" y="17295"/>
                    <a:pt x="2391" y="14400"/>
                    <a:pt x="2391" y="10837"/>
                  </a:cubicBezTo>
                  <a:cubicBezTo>
                    <a:pt x="2391" y="7274"/>
                    <a:pt x="3998" y="4305"/>
                    <a:pt x="5977" y="4305"/>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752" name="Google Shape;6752;p47"/>
          <p:cNvGrpSpPr/>
          <p:nvPr/>
        </p:nvGrpSpPr>
        <p:grpSpPr>
          <a:xfrm>
            <a:off x="5694078" y="2592094"/>
            <a:ext cx="1016564" cy="1015773"/>
            <a:chOff x="-1" y="0"/>
            <a:chExt cx="1016562" cy="1015772"/>
          </a:xfrm>
        </p:grpSpPr>
        <p:sp>
          <p:nvSpPr>
            <p:cNvPr id="6753" name="Google Shape;6753;p47"/>
            <p:cNvSpPr/>
            <p:nvPr/>
          </p:nvSpPr>
          <p:spPr>
            <a:xfrm>
              <a:off x="152483" y="777514"/>
              <a:ext cx="62699" cy="59568"/>
            </a:xfrm>
            <a:prstGeom prst="ellipse">
              <a:avLst/>
            </a:pr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54" name="Google Shape;6754;p47"/>
            <p:cNvSpPr/>
            <p:nvPr/>
          </p:nvSpPr>
          <p:spPr>
            <a:xfrm>
              <a:off x="-1" y="598824"/>
              <a:ext cx="367667" cy="416948"/>
            </a:xfrm>
            <a:custGeom>
              <a:rect b="b" l="l" r="r" t="t"/>
              <a:pathLst>
                <a:path extrusionOk="0" h="21600" w="21110">
                  <a:moveTo>
                    <a:pt x="20887" y="5413"/>
                  </a:moveTo>
                  <a:cubicBezTo>
                    <a:pt x="20418" y="4670"/>
                    <a:pt x="19365" y="4405"/>
                    <a:pt x="18545" y="4829"/>
                  </a:cubicBezTo>
                  <a:lnTo>
                    <a:pt x="16906" y="5679"/>
                  </a:lnTo>
                  <a:cubicBezTo>
                    <a:pt x="15735" y="4458"/>
                    <a:pt x="14096" y="3609"/>
                    <a:pt x="12282" y="3237"/>
                  </a:cubicBezTo>
                  <a:lnTo>
                    <a:pt x="12282" y="1539"/>
                  </a:lnTo>
                  <a:cubicBezTo>
                    <a:pt x="12282" y="690"/>
                    <a:pt x="11521" y="0"/>
                    <a:pt x="10584" y="0"/>
                  </a:cubicBezTo>
                  <a:cubicBezTo>
                    <a:pt x="9589" y="0"/>
                    <a:pt x="8828" y="690"/>
                    <a:pt x="8828" y="1539"/>
                  </a:cubicBezTo>
                  <a:lnTo>
                    <a:pt x="8828" y="3237"/>
                  </a:lnTo>
                  <a:cubicBezTo>
                    <a:pt x="7014" y="3609"/>
                    <a:pt x="5375" y="4458"/>
                    <a:pt x="4204" y="5679"/>
                  </a:cubicBezTo>
                  <a:lnTo>
                    <a:pt x="2565" y="4829"/>
                  </a:lnTo>
                  <a:cubicBezTo>
                    <a:pt x="1745" y="4405"/>
                    <a:pt x="692" y="4670"/>
                    <a:pt x="223" y="5413"/>
                  </a:cubicBezTo>
                  <a:cubicBezTo>
                    <a:pt x="-245" y="6156"/>
                    <a:pt x="48" y="7112"/>
                    <a:pt x="867" y="7536"/>
                  </a:cubicBezTo>
                  <a:lnTo>
                    <a:pt x="2506" y="8385"/>
                  </a:lnTo>
                  <a:cubicBezTo>
                    <a:pt x="2214" y="9128"/>
                    <a:pt x="2038" y="9977"/>
                    <a:pt x="2038" y="10827"/>
                  </a:cubicBezTo>
                  <a:cubicBezTo>
                    <a:pt x="2038" y="11676"/>
                    <a:pt x="2214" y="12472"/>
                    <a:pt x="2506" y="13268"/>
                  </a:cubicBezTo>
                  <a:lnTo>
                    <a:pt x="867" y="14117"/>
                  </a:lnTo>
                  <a:cubicBezTo>
                    <a:pt x="48" y="14542"/>
                    <a:pt x="-245" y="15497"/>
                    <a:pt x="223" y="16240"/>
                  </a:cubicBezTo>
                  <a:cubicBezTo>
                    <a:pt x="692" y="16983"/>
                    <a:pt x="1745" y="17195"/>
                    <a:pt x="2565" y="16771"/>
                  </a:cubicBezTo>
                  <a:lnTo>
                    <a:pt x="4204" y="15921"/>
                  </a:lnTo>
                  <a:cubicBezTo>
                    <a:pt x="5375" y="17142"/>
                    <a:pt x="7014" y="18044"/>
                    <a:pt x="8828" y="18363"/>
                  </a:cubicBezTo>
                  <a:lnTo>
                    <a:pt x="8828" y="20061"/>
                  </a:lnTo>
                  <a:cubicBezTo>
                    <a:pt x="8828" y="20910"/>
                    <a:pt x="9589" y="21600"/>
                    <a:pt x="10584" y="21600"/>
                  </a:cubicBezTo>
                  <a:cubicBezTo>
                    <a:pt x="11521" y="21600"/>
                    <a:pt x="12282" y="20910"/>
                    <a:pt x="12282" y="20061"/>
                  </a:cubicBezTo>
                  <a:lnTo>
                    <a:pt x="12282" y="18363"/>
                  </a:lnTo>
                  <a:cubicBezTo>
                    <a:pt x="14096" y="18044"/>
                    <a:pt x="15735" y="17142"/>
                    <a:pt x="16906" y="15921"/>
                  </a:cubicBezTo>
                  <a:lnTo>
                    <a:pt x="18545" y="16771"/>
                  </a:lnTo>
                  <a:cubicBezTo>
                    <a:pt x="19365" y="17195"/>
                    <a:pt x="20418" y="16983"/>
                    <a:pt x="20887" y="16240"/>
                  </a:cubicBezTo>
                  <a:cubicBezTo>
                    <a:pt x="21355" y="15497"/>
                    <a:pt x="21062" y="14542"/>
                    <a:pt x="20243" y="14117"/>
                  </a:cubicBezTo>
                  <a:lnTo>
                    <a:pt x="18662" y="13268"/>
                  </a:lnTo>
                  <a:cubicBezTo>
                    <a:pt x="18896" y="12472"/>
                    <a:pt x="19072" y="11676"/>
                    <a:pt x="19072" y="10827"/>
                  </a:cubicBezTo>
                  <a:cubicBezTo>
                    <a:pt x="19072" y="9977"/>
                    <a:pt x="18896" y="9128"/>
                    <a:pt x="18662" y="8385"/>
                  </a:cubicBezTo>
                  <a:lnTo>
                    <a:pt x="20243" y="7536"/>
                  </a:lnTo>
                  <a:cubicBezTo>
                    <a:pt x="21062" y="7112"/>
                    <a:pt x="21355" y="6156"/>
                    <a:pt x="20887" y="5413"/>
                  </a:cubicBezTo>
                  <a:close/>
                  <a:moveTo>
                    <a:pt x="10584" y="15444"/>
                  </a:moveTo>
                  <a:cubicBezTo>
                    <a:pt x="7716" y="15444"/>
                    <a:pt x="5433" y="13374"/>
                    <a:pt x="5433" y="10827"/>
                  </a:cubicBezTo>
                  <a:cubicBezTo>
                    <a:pt x="5433" y="8279"/>
                    <a:pt x="7716" y="6156"/>
                    <a:pt x="10584" y="6156"/>
                  </a:cubicBezTo>
                  <a:cubicBezTo>
                    <a:pt x="13394" y="6156"/>
                    <a:pt x="15677" y="8279"/>
                    <a:pt x="15677" y="10827"/>
                  </a:cubicBezTo>
                  <a:cubicBezTo>
                    <a:pt x="15677" y="13374"/>
                    <a:pt x="13394" y="15444"/>
                    <a:pt x="10584" y="15444"/>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55" name="Google Shape;6755;p47"/>
            <p:cNvSpPr/>
            <p:nvPr/>
          </p:nvSpPr>
          <p:spPr>
            <a:xfrm>
              <a:off x="801413" y="777514"/>
              <a:ext cx="59564" cy="59568"/>
            </a:xfrm>
            <a:prstGeom prst="ellipse">
              <a:avLst/>
            </a:pr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56" name="Google Shape;6756;p47"/>
            <p:cNvSpPr/>
            <p:nvPr/>
          </p:nvSpPr>
          <p:spPr>
            <a:xfrm>
              <a:off x="645565" y="598824"/>
              <a:ext cx="370996" cy="416948"/>
            </a:xfrm>
            <a:custGeom>
              <a:rect b="b" l="l" r="r" t="t"/>
              <a:pathLst>
                <a:path extrusionOk="0" h="21600" w="21126">
                  <a:moveTo>
                    <a:pt x="20258" y="14117"/>
                  </a:moveTo>
                  <a:lnTo>
                    <a:pt x="18619" y="13268"/>
                  </a:lnTo>
                  <a:cubicBezTo>
                    <a:pt x="18911" y="12472"/>
                    <a:pt x="19087" y="11676"/>
                    <a:pt x="19087" y="10827"/>
                  </a:cubicBezTo>
                  <a:cubicBezTo>
                    <a:pt x="19087" y="9977"/>
                    <a:pt x="18911" y="9128"/>
                    <a:pt x="18619" y="8385"/>
                  </a:cubicBezTo>
                  <a:lnTo>
                    <a:pt x="20258" y="7536"/>
                  </a:lnTo>
                  <a:cubicBezTo>
                    <a:pt x="21077" y="7112"/>
                    <a:pt x="21370" y="6156"/>
                    <a:pt x="20902" y="5413"/>
                  </a:cubicBezTo>
                  <a:cubicBezTo>
                    <a:pt x="20375" y="4670"/>
                    <a:pt x="19380" y="4405"/>
                    <a:pt x="18560" y="4829"/>
                  </a:cubicBezTo>
                  <a:lnTo>
                    <a:pt x="16921" y="5679"/>
                  </a:lnTo>
                  <a:cubicBezTo>
                    <a:pt x="15692" y="4458"/>
                    <a:pt x="14111" y="3609"/>
                    <a:pt x="12238" y="3237"/>
                  </a:cubicBezTo>
                  <a:lnTo>
                    <a:pt x="12238" y="1539"/>
                  </a:lnTo>
                  <a:cubicBezTo>
                    <a:pt x="12238" y="690"/>
                    <a:pt x="11477" y="0"/>
                    <a:pt x="10541" y="0"/>
                  </a:cubicBezTo>
                  <a:cubicBezTo>
                    <a:pt x="9604" y="0"/>
                    <a:pt x="8843" y="690"/>
                    <a:pt x="8843" y="1539"/>
                  </a:cubicBezTo>
                  <a:lnTo>
                    <a:pt x="8843" y="3237"/>
                  </a:lnTo>
                  <a:cubicBezTo>
                    <a:pt x="7029" y="3609"/>
                    <a:pt x="5390" y="4458"/>
                    <a:pt x="4160" y="5679"/>
                  </a:cubicBezTo>
                  <a:lnTo>
                    <a:pt x="2521" y="4829"/>
                  </a:lnTo>
                  <a:cubicBezTo>
                    <a:pt x="1702" y="4405"/>
                    <a:pt x="707" y="4670"/>
                    <a:pt x="238" y="5413"/>
                  </a:cubicBezTo>
                  <a:cubicBezTo>
                    <a:pt x="-230" y="6156"/>
                    <a:pt x="4" y="7112"/>
                    <a:pt x="824" y="7536"/>
                  </a:cubicBezTo>
                  <a:lnTo>
                    <a:pt x="2463" y="8385"/>
                  </a:lnTo>
                  <a:cubicBezTo>
                    <a:pt x="2170" y="9128"/>
                    <a:pt x="2053" y="9977"/>
                    <a:pt x="2053" y="10827"/>
                  </a:cubicBezTo>
                  <a:cubicBezTo>
                    <a:pt x="2053" y="11676"/>
                    <a:pt x="2170" y="12472"/>
                    <a:pt x="2463" y="13268"/>
                  </a:cubicBezTo>
                  <a:lnTo>
                    <a:pt x="824" y="14117"/>
                  </a:lnTo>
                  <a:cubicBezTo>
                    <a:pt x="4" y="14542"/>
                    <a:pt x="-230" y="15497"/>
                    <a:pt x="238" y="16240"/>
                  </a:cubicBezTo>
                  <a:cubicBezTo>
                    <a:pt x="707" y="16983"/>
                    <a:pt x="1760" y="17195"/>
                    <a:pt x="2521" y="16771"/>
                  </a:cubicBezTo>
                  <a:lnTo>
                    <a:pt x="4160" y="15921"/>
                  </a:lnTo>
                  <a:cubicBezTo>
                    <a:pt x="5390" y="17142"/>
                    <a:pt x="7029" y="18044"/>
                    <a:pt x="8843" y="18363"/>
                  </a:cubicBezTo>
                  <a:lnTo>
                    <a:pt x="8843" y="20061"/>
                  </a:lnTo>
                  <a:cubicBezTo>
                    <a:pt x="8843" y="20910"/>
                    <a:pt x="9604" y="21600"/>
                    <a:pt x="10541" y="21600"/>
                  </a:cubicBezTo>
                  <a:cubicBezTo>
                    <a:pt x="11477" y="21600"/>
                    <a:pt x="12238" y="20910"/>
                    <a:pt x="12238" y="20061"/>
                  </a:cubicBezTo>
                  <a:lnTo>
                    <a:pt x="12238" y="18363"/>
                  </a:lnTo>
                  <a:cubicBezTo>
                    <a:pt x="14111" y="18044"/>
                    <a:pt x="15692" y="17142"/>
                    <a:pt x="16921" y="15921"/>
                  </a:cubicBezTo>
                  <a:lnTo>
                    <a:pt x="18560" y="16771"/>
                  </a:lnTo>
                  <a:cubicBezTo>
                    <a:pt x="19380" y="17195"/>
                    <a:pt x="20375" y="16983"/>
                    <a:pt x="20902" y="16240"/>
                  </a:cubicBezTo>
                  <a:cubicBezTo>
                    <a:pt x="21370" y="15497"/>
                    <a:pt x="21077" y="14542"/>
                    <a:pt x="20258" y="14117"/>
                  </a:cubicBezTo>
                  <a:close/>
                  <a:moveTo>
                    <a:pt x="10541" y="15444"/>
                  </a:moveTo>
                  <a:cubicBezTo>
                    <a:pt x="7731" y="15444"/>
                    <a:pt x="5448" y="13374"/>
                    <a:pt x="5448" y="10827"/>
                  </a:cubicBezTo>
                  <a:cubicBezTo>
                    <a:pt x="5448" y="8279"/>
                    <a:pt x="7731" y="6156"/>
                    <a:pt x="10541" y="6156"/>
                  </a:cubicBezTo>
                  <a:cubicBezTo>
                    <a:pt x="13350" y="6156"/>
                    <a:pt x="15633" y="8279"/>
                    <a:pt x="15633" y="10827"/>
                  </a:cubicBezTo>
                  <a:cubicBezTo>
                    <a:pt x="15633" y="13374"/>
                    <a:pt x="13350" y="15444"/>
                    <a:pt x="10541" y="15444"/>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57" name="Google Shape;6757;p47"/>
            <p:cNvSpPr/>
            <p:nvPr/>
          </p:nvSpPr>
          <p:spPr>
            <a:xfrm>
              <a:off x="239700" y="1300"/>
              <a:ext cx="536635" cy="653953"/>
            </a:xfrm>
            <a:custGeom>
              <a:rect b="b" l="l" r="r" t="t"/>
              <a:pathLst>
                <a:path extrusionOk="0" h="20574" w="20890">
                  <a:moveTo>
                    <a:pt x="16227" y="19642"/>
                  </a:moveTo>
                  <a:lnTo>
                    <a:pt x="16227" y="15913"/>
                  </a:lnTo>
                  <a:cubicBezTo>
                    <a:pt x="16227" y="15592"/>
                    <a:pt x="16387" y="15303"/>
                    <a:pt x="16666" y="15142"/>
                  </a:cubicBezTo>
                  <a:cubicBezTo>
                    <a:pt x="19336" y="13535"/>
                    <a:pt x="20890" y="11092"/>
                    <a:pt x="20890" y="8424"/>
                  </a:cubicBezTo>
                  <a:cubicBezTo>
                    <a:pt x="20890" y="3056"/>
                    <a:pt x="14713" y="-1026"/>
                    <a:pt x="7938" y="228"/>
                  </a:cubicBezTo>
                  <a:cubicBezTo>
                    <a:pt x="4232" y="935"/>
                    <a:pt x="1243" y="3313"/>
                    <a:pt x="326" y="6335"/>
                  </a:cubicBezTo>
                  <a:cubicBezTo>
                    <a:pt x="-710" y="9678"/>
                    <a:pt x="765" y="13053"/>
                    <a:pt x="4192" y="15110"/>
                  </a:cubicBezTo>
                  <a:cubicBezTo>
                    <a:pt x="4311" y="15206"/>
                    <a:pt x="4630" y="15431"/>
                    <a:pt x="4630" y="15753"/>
                  </a:cubicBezTo>
                  <a:lnTo>
                    <a:pt x="4630" y="19642"/>
                  </a:lnTo>
                  <a:cubicBezTo>
                    <a:pt x="4630" y="20156"/>
                    <a:pt x="5148" y="20574"/>
                    <a:pt x="5786" y="20574"/>
                  </a:cubicBezTo>
                  <a:lnTo>
                    <a:pt x="15072" y="20574"/>
                  </a:lnTo>
                  <a:cubicBezTo>
                    <a:pt x="15709" y="20574"/>
                    <a:pt x="16227" y="20156"/>
                    <a:pt x="16227" y="19642"/>
                  </a:cubicBezTo>
                  <a:close/>
                  <a:moveTo>
                    <a:pt x="2558" y="6753"/>
                  </a:moveTo>
                  <a:cubicBezTo>
                    <a:pt x="3275" y="4438"/>
                    <a:pt x="5587" y="2606"/>
                    <a:pt x="8496" y="2060"/>
                  </a:cubicBezTo>
                  <a:cubicBezTo>
                    <a:pt x="13756" y="1063"/>
                    <a:pt x="18579" y="4245"/>
                    <a:pt x="18579" y="8424"/>
                  </a:cubicBezTo>
                  <a:cubicBezTo>
                    <a:pt x="18579" y="10481"/>
                    <a:pt x="17343" y="12410"/>
                    <a:pt x="15271" y="13631"/>
                  </a:cubicBezTo>
                  <a:cubicBezTo>
                    <a:pt x="14713" y="13985"/>
                    <a:pt x="14314" y="14435"/>
                    <a:pt x="14115" y="14981"/>
                  </a:cubicBezTo>
                  <a:lnTo>
                    <a:pt x="11604" y="14981"/>
                  </a:lnTo>
                  <a:lnTo>
                    <a:pt x="11604" y="10674"/>
                  </a:lnTo>
                  <a:lnTo>
                    <a:pt x="13597" y="9099"/>
                  </a:lnTo>
                  <a:cubicBezTo>
                    <a:pt x="14035" y="8713"/>
                    <a:pt x="14035" y="8135"/>
                    <a:pt x="13597" y="7749"/>
                  </a:cubicBezTo>
                  <a:cubicBezTo>
                    <a:pt x="13119" y="7395"/>
                    <a:pt x="12401" y="7395"/>
                    <a:pt x="11923" y="7749"/>
                  </a:cubicBezTo>
                  <a:lnTo>
                    <a:pt x="10449" y="8970"/>
                  </a:lnTo>
                  <a:lnTo>
                    <a:pt x="8934" y="7749"/>
                  </a:lnTo>
                  <a:cubicBezTo>
                    <a:pt x="8496" y="7395"/>
                    <a:pt x="7739" y="7395"/>
                    <a:pt x="7300" y="7749"/>
                  </a:cubicBezTo>
                  <a:cubicBezTo>
                    <a:pt x="6862" y="8135"/>
                    <a:pt x="6862" y="8713"/>
                    <a:pt x="7300" y="9099"/>
                  </a:cubicBezTo>
                  <a:lnTo>
                    <a:pt x="9293" y="10674"/>
                  </a:lnTo>
                  <a:lnTo>
                    <a:pt x="9293" y="14981"/>
                  </a:lnTo>
                  <a:lnTo>
                    <a:pt x="6782" y="14981"/>
                  </a:lnTo>
                  <a:cubicBezTo>
                    <a:pt x="6583" y="14467"/>
                    <a:pt x="6145" y="13985"/>
                    <a:pt x="5587" y="13631"/>
                  </a:cubicBezTo>
                  <a:cubicBezTo>
                    <a:pt x="2917" y="12024"/>
                    <a:pt x="1761" y="9388"/>
                    <a:pt x="2558" y="6753"/>
                  </a:cubicBezTo>
                  <a:close/>
                  <a:moveTo>
                    <a:pt x="6942" y="18710"/>
                  </a:moveTo>
                  <a:lnTo>
                    <a:pt x="6942" y="16845"/>
                  </a:lnTo>
                  <a:lnTo>
                    <a:pt x="13916" y="16845"/>
                  </a:lnTo>
                  <a:lnTo>
                    <a:pt x="13916" y="18710"/>
                  </a:lnTo>
                  <a:lnTo>
                    <a:pt x="6942" y="18710"/>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58" name="Google Shape;6758;p47"/>
            <p:cNvSpPr/>
            <p:nvPr/>
          </p:nvSpPr>
          <p:spPr>
            <a:xfrm>
              <a:off x="61493" y="0"/>
              <a:ext cx="119282" cy="119488"/>
            </a:xfrm>
            <a:custGeom>
              <a:rect b="b" l="l" r="r" t="t"/>
              <a:pathLst>
                <a:path extrusionOk="0" h="20582" w="20546">
                  <a:moveTo>
                    <a:pt x="11766" y="19121"/>
                  </a:moveTo>
                  <a:cubicBezTo>
                    <a:pt x="13697" y="21069"/>
                    <a:pt x="17034" y="21069"/>
                    <a:pt x="18966" y="19121"/>
                  </a:cubicBezTo>
                  <a:cubicBezTo>
                    <a:pt x="21073" y="17174"/>
                    <a:pt x="21073" y="13810"/>
                    <a:pt x="18966" y="11862"/>
                  </a:cubicBezTo>
                  <a:lnTo>
                    <a:pt x="8780" y="1594"/>
                  </a:lnTo>
                  <a:cubicBezTo>
                    <a:pt x="6849" y="-531"/>
                    <a:pt x="3512" y="-531"/>
                    <a:pt x="1580" y="1594"/>
                  </a:cubicBezTo>
                  <a:cubicBezTo>
                    <a:pt x="-527" y="3541"/>
                    <a:pt x="-527" y="6728"/>
                    <a:pt x="1580" y="8853"/>
                  </a:cubicBezTo>
                  <a:lnTo>
                    <a:pt x="11766" y="19121"/>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59" name="Google Shape;6759;p47"/>
            <p:cNvSpPr/>
            <p:nvPr/>
          </p:nvSpPr>
          <p:spPr>
            <a:xfrm>
              <a:off x="61493" y="357357"/>
              <a:ext cx="119282" cy="119282"/>
            </a:xfrm>
            <a:custGeom>
              <a:rect b="b" l="l" r="r" t="t"/>
              <a:pathLst>
                <a:path extrusionOk="0" h="20546" w="20546">
                  <a:moveTo>
                    <a:pt x="8780" y="18966"/>
                  </a:moveTo>
                  <a:lnTo>
                    <a:pt x="18966" y="8780"/>
                  </a:lnTo>
                  <a:cubicBezTo>
                    <a:pt x="21073" y="6849"/>
                    <a:pt x="21073" y="3512"/>
                    <a:pt x="18966" y="1580"/>
                  </a:cubicBezTo>
                  <a:cubicBezTo>
                    <a:pt x="17034" y="-527"/>
                    <a:pt x="13697" y="-527"/>
                    <a:pt x="11766" y="1580"/>
                  </a:cubicBezTo>
                  <a:lnTo>
                    <a:pt x="1580" y="11766"/>
                  </a:lnTo>
                  <a:cubicBezTo>
                    <a:pt x="-527" y="13697"/>
                    <a:pt x="-527" y="17034"/>
                    <a:pt x="1580" y="18966"/>
                  </a:cubicBezTo>
                  <a:cubicBezTo>
                    <a:pt x="3512" y="21073"/>
                    <a:pt x="6849" y="21073"/>
                    <a:pt x="8780" y="18966"/>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60" name="Google Shape;6760;p47"/>
            <p:cNvSpPr/>
            <p:nvPr/>
          </p:nvSpPr>
          <p:spPr>
            <a:xfrm>
              <a:off x="835518" y="0"/>
              <a:ext cx="116751" cy="119488"/>
            </a:xfrm>
            <a:custGeom>
              <a:rect b="b" l="l" r="r" t="t"/>
              <a:pathLst>
                <a:path extrusionOk="0" h="20582" w="20626">
                  <a:moveTo>
                    <a:pt x="8897" y="19121"/>
                  </a:moveTo>
                  <a:lnTo>
                    <a:pt x="19165" y="8853"/>
                  </a:lnTo>
                  <a:cubicBezTo>
                    <a:pt x="21113" y="6728"/>
                    <a:pt x="21113" y="3541"/>
                    <a:pt x="19165" y="1594"/>
                  </a:cubicBezTo>
                  <a:cubicBezTo>
                    <a:pt x="17041" y="-531"/>
                    <a:pt x="13854" y="-531"/>
                    <a:pt x="11906" y="1594"/>
                  </a:cubicBezTo>
                  <a:lnTo>
                    <a:pt x="1461" y="11862"/>
                  </a:lnTo>
                  <a:cubicBezTo>
                    <a:pt x="-487" y="13810"/>
                    <a:pt x="-487" y="17174"/>
                    <a:pt x="1461" y="19121"/>
                  </a:cubicBezTo>
                  <a:cubicBezTo>
                    <a:pt x="3585" y="21069"/>
                    <a:pt x="6772" y="21069"/>
                    <a:pt x="8897" y="19121"/>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61" name="Google Shape;6761;p47"/>
            <p:cNvSpPr/>
            <p:nvPr/>
          </p:nvSpPr>
          <p:spPr>
            <a:xfrm>
              <a:off x="835518" y="357357"/>
              <a:ext cx="116751" cy="119282"/>
            </a:xfrm>
            <a:custGeom>
              <a:rect b="b" l="l" r="r" t="t"/>
              <a:pathLst>
                <a:path extrusionOk="0" h="20546" w="20626">
                  <a:moveTo>
                    <a:pt x="11906" y="18966"/>
                  </a:moveTo>
                  <a:cubicBezTo>
                    <a:pt x="13854" y="21073"/>
                    <a:pt x="17041" y="21073"/>
                    <a:pt x="19165" y="18966"/>
                  </a:cubicBezTo>
                  <a:cubicBezTo>
                    <a:pt x="21113" y="17034"/>
                    <a:pt x="21113" y="13697"/>
                    <a:pt x="19165" y="11766"/>
                  </a:cubicBezTo>
                  <a:lnTo>
                    <a:pt x="8897" y="1580"/>
                  </a:lnTo>
                  <a:cubicBezTo>
                    <a:pt x="6772" y="-527"/>
                    <a:pt x="3585" y="-527"/>
                    <a:pt x="1461" y="1580"/>
                  </a:cubicBezTo>
                  <a:cubicBezTo>
                    <a:pt x="-487" y="3512"/>
                    <a:pt x="-487" y="6849"/>
                    <a:pt x="1461" y="8780"/>
                  </a:cubicBezTo>
                  <a:lnTo>
                    <a:pt x="11906" y="18966"/>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6762" name="Google Shape;6762;p47"/>
          <p:cNvSpPr/>
          <p:nvPr/>
        </p:nvSpPr>
        <p:spPr>
          <a:xfrm>
            <a:off x="3983173" y="2592362"/>
            <a:ext cx="1015720" cy="1015235"/>
          </a:xfrm>
          <a:custGeom>
            <a:rect b="b" l="l" r="r" t="t"/>
            <a:pathLst>
              <a:path extrusionOk="0" h="21197" w="21600">
                <a:moveTo>
                  <a:pt x="20969" y="10034"/>
                </a:moveTo>
                <a:lnTo>
                  <a:pt x="14008" y="10034"/>
                </a:lnTo>
                <a:lnTo>
                  <a:pt x="13726" y="8924"/>
                </a:lnTo>
                <a:cubicBezTo>
                  <a:pt x="13552" y="8327"/>
                  <a:pt x="13726" y="7686"/>
                  <a:pt x="14139" y="7217"/>
                </a:cubicBezTo>
                <a:cubicBezTo>
                  <a:pt x="14857" y="6406"/>
                  <a:pt x="15227" y="5403"/>
                  <a:pt x="15227" y="4357"/>
                </a:cubicBezTo>
                <a:cubicBezTo>
                  <a:pt x="15227" y="1667"/>
                  <a:pt x="12769" y="-403"/>
                  <a:pt x="10006" y="67"/>
                </a:cubicBezTo>
                <a:cubicBezTo>
                  <a:pt x="8222" y="387"/>
                  <a:pt x="6765" y="1795"/>
                  <a:pt x="6439" y="3546"/>
                </a:cubicBezTo>
                <a:cubicBezTo>
                  <a:pt x="6199" y="4890"/>
                  <a:pt x="6591" y="6256"/>
                  <a:pt x="7526" y="7259"/>
                </a:cubicBezTo>
                <a:cubicBezTo>
                  <a:pt x="7918" y="7686"/>
                  <a:pt x="8048" y="8327"/>
                  <a:pt x="7896" y="8924"/>
                </a:cubicBezTo>
                <a:lnTo>
                  <a:pt x="7592" y="10034"/>
                </a:lnTo>
                <a:lnTo>
                  <a:pt x="631" y="10034"/>
                </a:lnTo>
                <a:cubicBezTo>
                  <a:pt x="283" y="10034"/>
                  <a:pt x="0" y="10312"/>
                  <a:pt x="0" y="10653"/>
                </a:cubicBezTo>
                <a:lnTo>
                  <a:pt x="0" y="20578"/>
                </a:lnTo>
                <a:cubicBezTo>
                  <a:pt x="0" y="20920"/>
                  <a:pt x="283" y="21197"/>
                  <a:pt x="631" y="21197"/>
                </a:cubicBezTo>
                <a:lnTo>
                  <a:pt x="4481" y="21197"/>
                </a:lnTo>
                <a:cubicBezTo>
                  <a:pt x="4829" y="21197"/>
                  <a:pt x="5112" y="20920"/>
                  <a:pt x="5112" y="20578"/>
                </a:cubicBezTo>
                <a:lnTo>
                  <a:pt x="5112" y="19959"/>
                </a:lnTo>
                <a:lnTo>
                  <a:pt x="6373" y="19959"/>
                </a:lnTo>
                <a:lnTo>
                  <a:pt x="6373" y="20578"/>
                </a:lnTo>
                <a:cubicBezTo>
                  <a:pt x="6373" y="20920"/>
                  <a:pt x="6656" y="21197"/>
                  <a:pt x="7004" y="21197"/>
                </a:cubicBezTo>
                <a:lnTo>
                  <a:pt x="14596" y="21197"/>
                </a:lnTo>
                <a:cubicBezTo>
                  <a:pt x="14944" y="21197"/>
                  <a:pt x="15227" y="20920"/>
                  <a:pt x="15227" y="20578"/>
                </a:cubicBezTo>
                <a:lnTo>
                  <a:pt x="15227" y="19959"/>
                </a:lnTo>
                <a:lnTo>
                  <a:pt x="16510" y="19959"/>
                </a:lnTo>
                <a:lnTo>
                  <a:pt x="16510" y="20578"/>
                </a:lnTo>
                <a:cubicBezTo>
                  <a:pt x="16510" y="20920"/>
                  <a:pt x="16793" y="21197"/>
                  <a:pt x="17141" y="21197"/>
                </a:cubicBezTo>
                <a:lnTo>
                  <a:pt x="20969" y="21197"/>
                </a:lnTo>
                <a:cubicBezTo>
                  <a:pt x="21317" y="21197"/>
                  <a:pt x="21600" y="20920"/>
                  <a:pt x="21600" y="20578"/>
                </a:cubicBezTo>
                <a:lnTo>
                  <a:pt x="21600" y="10653"/>
                </a:lnTo>
                <a:cubicBezTo>
                  <a:pt x="21600" y="10312"/>
                  <a:pt x="21317" y="10034"/>
                  <a:pt x="20969" y="10034"/>
                </a:cubicBezTo>
                <a:close/>
                <a:moveTo>
                  <a:pt x="8462" y="6427"/>
                </a:moveTo>
                <a:cubicBezTo>
                  <a:pt x="7787" y="5723"/>
                  <a:pt x="7505" y="4741"/>
                  <a:pt x="7700" y="3759"/>
                </a:cubicBezTo>
                <a:cubicBezTo>
                  <a:pt x="7918" y="2521"/>
                  <a:pt x="8962" y="1518"/>
                  <a:pt x="10224" y="1305"/>
                </a:cubicBezTo>
                <a:cubicBezTo>
                  <a:pt x="12247" y="942"/>
                  <a:pt x="13965" y="2478"/>
                  <a:pt x="13965" y="4357"/>
                </a:cubicBezTo>
                <a:cubicBezTo>
                  <a:pt x="13965" y="5104"/>
                  <a:pt x="13704" y="5829"/>
                  <a:pt x="13182" y="6384"/>
                </a:cubicBezTo>
                <a:cubicBezTo>
                  <a:pt x="12486" y="7174"/>
                  <a:pt x="12225" y="8241"/>
                  <a:pt x="12508" y="9244"/>
                </a:cubicBezTo>
                <a:lnTo>
                  <a:pt x="12703" y="10034"/>
                </a:lnTo>
                <a:lnTo>
                  <a:pt x="8897" y="10034"/>
                </a:lnTo>
                <a:lnTo>
                  <a:pt x="9114" y="9244"/>
                </a:lnTo>
                <a:cubicBezTo>
                  <a:pt x="9375" y="8220"/>
                  <a:pt x="9136" y="7174"/>
                  <a:pt x="8462" y="6427"/>
                </a:cubicBezTo>
                <a:close/>
                <a:moveTo>
                  <a:pt x="4481" y="18721"/>
                </a:moveTo>
                <a:cubicBezTo>
                  <a:pt x="4133" y="18721"/>
                  <a:pt x="3850" y="18999"/>
                  <a:pt x="3850" y="19340"/>
                </a:cubicBezTo>
                <a:lnTo>
                  <a:pt x="3850" y="19959"/>
                </a:lnTo>
                <a:lnTo>
                  <a:pt x="1262" y="19959"/>
                </a:lnTo>
                <a:lnTo>
                  <a:pt x="1262" y="11272"/>
                </a:lnTo>
                <a:lnTo>
                  <a:pt x="7265" y="11272"/>
                </a:lnTo>
                <a:lnTo>
                  <a:pt x="5242" y="18721"/>
                </a:lnTo>
                <a:lnTo>
                  <a:pt x="4481" y="18721"/>
                </a:lnTo>
                <a:close/>
                <a:moveTo>
                  <a:pt x="13965" y="19340"/>
                </a:moveTo>
                <a:lnTo>
                  <a:pt x="13965" y="19959"/>
                </a:lnTo>
                <a:lnTo>
                  <a:pt x="7635" y="19959"/>
                </a:lnTo>
                <a:lnTo>
                  <a:pt x="7635" y="19340"/>
                </a:lnTo>
                <a:cubicBezTo>
                  <a:pt x="7635" y="18999"/>
                  <a:pt x="7352" y="18721"/>
                  <a:pt x="7004" y="18721"/>
                </a:cubicBezTo>
                <a:lnTo>
                  <a:pt x="6569" y="18721"/>
                </a:lnTo>
                <a:lnTo>
                  <a:pt x="8570" y="11272"/>
                </a:lnTo>
                <a:lnTo>
                  <a:pt x="13051" y="11272"/>
                </a:lnTo>
                <a:lnTo>
                  <a:pt x="15053" y="18721"/>
                </a:lnTo>
                <a:lnTo>
                  <a:pt x="14596" y="18721"/>
                </a:lnTo>
                <a:cubicBezTo>
                  <a:pt x="14248" y="18721"/>
                  <a:pt x="13965" y="18999"/>
                  <a:pt x="13965" y="19340"/>
                </a:cubicBezTo>
                <a:close/>
                <a:moveTo>
                  <a:pt x="20338" y="19959"/>
                </a:moveTo>
                <a:lnTo>
                  <a:pt x="17772" y="19959"/>
                </a:lnTo>
                <a:lnTo>
                  <a:pt x="17772" y="19340"/>
                </a:lnTo>
                <a:cubicBezTo>
                  <a:pt x="17772" y="18999"/>
                  <a:pt x="17489" y="18721"/>
                  <a:pt x="17141" y="18721"/>
                </a:cubicBezTo>
                <a:lnTo>
                  <a:pt x="16358" y="18721"/>
                </a:lnTo>
                <a:lnTo>
                  <a:pt x="14356" y="11272"/>
                </a:lnTo>
                <a:lnTo>
                  <a:pt x="20338" y="11272"/>
                </a:lnTo>
                <a:lnTo>
                  <a:pt x="20338" y="19959"/>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6763" name="Google Shape;6763;p47"/>
          <p:cNvGrpSpPr/>
          <p:nvPr/>
        </p:nvGrpSpPr>
        <p:grpSpPr>
          <a:xfrm>
            <a:off x="9117151" y="2623468"/>
            <a:ext cx="1015721" cy="953023"/>
            <a:chOff x="-1" y="-1"/>
            <a:chExt cx="1015720" cy="953022"/>
          </a:xfrm>
        </p:grpSpPr>
        <p:sp>
          <p:nvSpPr>
            <p:cNvPr id="6764" name="Google Shape;6764;p47"/>
            <p:cNvSpPr/>
            <p:nvPr/>
          </p:nvSpPr>
          <p:spPr>
            <a:xfrm>
              <a:off x="181826" y="416947"/>
              <a:ext cx="178691" cy="178693"/>
            </a:xfrm>
            <a:custGeom>
              <a:rect b="b" l="l" r="r" t="t"/>
              <a:pathLst>
                <a:path extrusionOk="0" h="21600" w="21600">
                  <a:moveTo>
                    <a:pt x="21600" y="10800"/>
                  </a:moveTo>
                  <a:cubicBezTo>
                    <a:pt x="21600" y="4841"/>
                    <a:pt x="16663" y="0"/>
                    <a:pt x="10738" y="0"/>
                  </a:cubicBezTo>
                  <a:cubicBezTo>
                    <a:pt x="4814" y="0"/>
                    <a:pt x="0" y="4841"/>
                    <a:pt x="0" y="10800"/>
                  </a:cubicBezTo>
                  <a:cubicBezTo>
                    <a:pt x="0" y="16759"/>
                    <a:pt x="4814" y="21600"/>
                    <a:pt x="10738" y="21600"/>
                  </a:cubicBezTo>
                  <a:cubicBezTo>
                    <a:pt x="16663" y="21600"/>
                    <a:pt x="21600" y="16759"/>
                    <a:pt x="21600" y="10800"/>
                  </a:cubicBezTo>
                  <a:close/>
                  <a:moveTo>
                    <a:pt x="10738" y="14400"/>
                  </a:moveTo>
                  <a:cubicBezTo>
                    <a:pt x="8763" y="14400"/>
                    <a:pt x="7159" y="12786"/>
                    <a:pt x="7159" y="10800"/>
                  </a:cubicBezTo>
                  <a:cubicBezTo>
                    <a:pt x="7159" y="8814"/>
                    <a:pt x="8763" y="7200"/>
                    <a:pt x="10738" y="7200"/>
                  </a:cubicBezTo>
                  <a:cubicBezTo>
                    <a:pt x="12713" y="7200"/>
                    <a:pt x="14318" y="8814"/>
                    <a:pt x="14318" y="10800"/>
                  </a:cubicBezTo>
                  <a:cubicBezTo>
                    <a:pt x="14318" y="12786"/>
                    <a:pt x="12713" y="14400"/>
                    <a:pt x="10738" y="1440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65" name="Google Shape;6765;p47"/>
            <p:cNvSpPr/>
            <p:nvPr/>
          </p:nvSpPr>
          <p:spPr>
            <a:xfrm>
              <a:off x="122263" y="595637"/>
              <a:ext cx="297819" cy="238256"/>
            </a:xfrm>
            <a:custGeom>
              <a:rect b="b" l="l" r="r" t="t"/>
              <a:pathLst>
                <a:path extrusionOk="0" h="21600" w="21600">
                  <a:moveTo>
                    <a:pt x="10763" y="0"/>
                  </a:moveTo>
                  <a:cubicBezTo>
                    <a:pt x="4825" y="0"/>
                    <a:pt x="0" y="6026"/>
                    <a:pt x="0" y="13535"/>
                  </a:cubicBezTo>
                  <a:lnTo>
                    <a:pt x="0" y="18912"/>
                  </a:lnTo>
                  <a:cubicBezTo>
                    <a:pt x="0" y="20395"/>
                    <a:pt x="965" y="21600"/>
                    <a:pt x="2153" y="21600"/>
                  </a:cubicBezTo>
                  <a:lnTo>
                    <a:pt x="19447" y="21600"/>
                  </a:lnTo>
                  <a:cubicBezTo>
                    <a:pt x="20635" y="21600"/>
                    <a:pt x="21600" y="20395"/>
                    <a:pt x="21600" y="18912"/>
                  </a:cubicBezTo>
                  <a:lnTo>
                    <a:pt x="21600" y="13535"/>
                  </a:lnTo>
                  <a:cubicBezTo>
                    <a:pt x="21600" y="6026"/>
                    <a:pt x="16775" y="0"/>
                    <a:pt x="10763" y="0"/>
                  </a:cubicBezTo>
                  <a:close/>
                  <a:moveTo>
                    <a:pt x="17295" y="16223"/>
                  </a:moveTo>
                  <a:lnTo>
                    <a:pt x="4305" y="16223"/>
                  </a:lnTo>
                  <a:lnTo>
                    <a:pt x="4305" y="13535"/>
                  </a:lnTo>
                  <a:cubicBezTo>
                    <a:pt x="4305" y="9085"/>
                    <a:pt x="7200" y="5377"/>
                    <a:pt x="10763" y="5377"/>
                  </a:cubicBezTo>
                  <a:cubicBezTo>
                    <a:pt x="14326" y="5377"/>
                    <a:pt x="17295" y="9085"/>
                    <a:pt x="17295" y="13535"/>
                  </a:cubicBezTo>
                  <a:lnTo>
                    <a:pt x="17295" y="16223"/>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66" name="Google Shape;6766;p47"/>
            <p:cNvSpPr/>
            <p:nvPr/>
          </p:nvSpPr>
          <p:spPr>
            <a:xfrm>
              <a:off x="-1" y="-1"/>
              <a:ext cx="1015720" cy="953022"/>
            </a:xfrm>
            <a:custGeom>
              <a:rect b="b" l="l" r="r" t="t"/>
              <a:pathLst>
                <a:path extrusionOk="0" h="21600" w="21600">
                  <a:moveTo>
                    <a:pt x="20970" y="5406"/>
                  </a:moveTo>
                  <a:lnTo>
                    <a:pt x="12691" y="5406"/>
                  </a:lnTo>
                  <a:lnTo>
                    <a:pt x="12691" y="673"/>
                  </a:lnTo>
                  <a:cubicBezTo>
                    <a:pt x="12691" y="302"/>
                    <a:pt x="12408" y="0"/>
                    <a:pt x="12060" y="0"/>
                  </a:cubicBezTo>
                  <a:lnTo>
                    <a:pt x="9540" y="0"/>
                  </a:lnTo>
                  <a:cubicBezTo>
                    <a:pt x="9192" y="0"/>
                    <a:pt x="8909" y="302"/>
                    <a:pt x="8909" y="673"/>
                  </a:cubicBezTo>
                  <a:lnTo>
                    <a:pt x="8909" y="5406"/>
                  </a:lnTo>
                  <a:lnTo>
                    <a:pt x="630" y="5406"/>
                  </a:lnTo>
                  <a:cubicBezTo>
                    <a:pt x="282" y="5406"/>
                    <a:pt x="0" y="5707"/>
                    <a:pt x="0" y="6079"/>
                  </a:cubicBezTo>
                  <a:lnTo>
                    <a:pt x="0" y="20927"/>
                  </a:lnTo>
                  <a:cubicBezTo>
                    <a:pt x="0" y="21298"/>
                    <a:pt x="282" y="21600"/>
                    <a:pt x="630" y="21600"/>
                  </a:cubicBezTo>
                  <a:lnTo>
                    <a:pt x="20970" y="21600"/>
                  </a:lnTo>
                  <a:cubicBezTo>
                    <a:pt x="21318" y="21600"/>
                    <a:pt x="21600" y="21298"/>
                    <a:pt x="21600" y="20927"/>
                  </a:cubicBezTo>
                  <a:lnTo>
                    <a:pt x="21600" y="6079"/>
                  </a:lnTo>
                  <a:cubicBezTo>
                    <a:pt x="21600" y="5707"/>
                    <a:pt x="21318" y="5406"/>
                    <a:pt x="20970" y="5406"/>
                  </a:cubicBezTo>
                  <a:close/>
                  <a:moveTo>
                    <a:pt x="10170" y="8097"/>
                  </a:moveTo>
                  <a:lnTo>
                    <a:pt x="10170" y="4733"/>
                  </a:lnTo>
                  <a:cubicBezTo>
                    <a:pt x="10170" y="4362"/>
                    <a:pt x="10452" y="4060"/>
                    <a:pt x="10800" y="4060"/>
                  </a:cubicBezTo>
                  <a:cubicBezTo>
                    <a:pt x="11148" y="4060"/>
                    <a:pt x="11430" y="4362"/>
                    <a:pt x="11430" y="4733"/>
                  </a:cubicBezTo>
                  <a:lnTo>
                    <a:pt x="11430" y="8097"/>
                  </a:lnTo>
                  <a:lnTo>
                    <a:pt x="10170" y="8097"/>
                  </a:lnTo>
                  <a:close/>
                  <a:moveTo>
                    <a:pt x="11430" y="1346"/>
                  </a:moveTo>
                  <a:lnTo>
                    <a:pt x="11430" y="2807"/>
                  </a:lnTo>
                  <a:cubicBezTo>
                    <a:pt x="11235" y="2738"/>
                    <a:pt x="11017" y="2691"/>
                    <a:pt x="10800" y="2691"/>
                  </a:cubicBezTo>
                  <a:cubicBezTo>
                    <a:pt x="10583" y="2691"/>
                    <a:pt x="10365" y="2738"/>
                    <a:pt x="10170" y="2807"/>
                  </a:cubicBezTo>
                  <a:lnTo>
                    <a:pt x="10170" y="1346"/>
                  </a:lnTo>
                  <a:lnTo>
                    <a:pt x="11430" y="1346"/>
                  </a:lnTo>
                  <a:close/>
                  <a:moveTo>
                    <a:pt x="20340" y="20254"/>
                  </a:moveTo>
                  <a:lnTo>
                    <a:pt x="1282" y="20254"/>
                  </a:lnTo>
                  <a:lnTo>
                    <a:pt x="1282" y="6751"/>
                  </a:lnTo>
                  <a:lnTo>
                    <a:pt x="8909" y="6751"/>
                  </a:lnTo>
                  <a:lnTo>
                    <a:pt x="8909" y="8097"/>
                  </a:lnTo>
                  <a:lnTo>
                    <a:pt x="8279" y="8097"/>
                  </a:lnTo>
                  <a:cubicBezTo>
                    <a:pt x="7932" y="8097"/>
                    <a:pt x="7649" y="8399"/>
                    <a:pt x="7649" y="8770"/>
                  </a:cubicBezTo>
                  <a:cubicBezTo>
                    <a:pt x="7649" y="9141"/>
                    <a:pt x="7932" y="9466"/>
                    <a:pt x="8279" y="9466"/>
                  </a:cubicBezTo>
                  <a:lnTo>
                    <a:pt x="13342" y="9466"/>
                  </a:lnTo>
                  <a:cubicBezTo>
                    <a:pt x="13690" y="9466"/>
                    <a:pt x="13973" y="9141"/>
                    <a:pt x="13973" y="8770"/>
                  </a:cubicBezTo>
                  <a:cubicBezTo>
                    <a:pt x="13973" y="8399"/>
                    <a:pt x="13690" y="8097"/>
                    <a:pt x="13342" y="8097"/>
                  </a:cubicBezTo>
                  <a:lnTo>
                    <a:pt x="12691" y="8097"/>
                  </a:lnTo>
                  <a:lnTo>
                    <a:pt x="12691" y="6751"/>
                  </a:lnTo>
                  <a:lnTo>
                    <a:pt x="20340" y="6751"/>
                  </a:lnTo>
                  <a:lnTo>
                    <a:pt x="20340" y="20254"/>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67" name="Google Shape;6767;p47"/>
            <p:cNvSpPr/>
            <p:nvPr/>
          </p:nvSpPr>
          <p:spPr>
            <a:xfrm>
              <a:off x="539208" y="536074"/>
              <a:ext cx="357384" cy="59566"/>
            </a:xfrm>
            <a:custGeom>
              <a:rect b="b" l="l" r="r" t="t"/>
              <a:pathLst>
                <a:path extrusionOk="0" h="21600" w="21600">
                  <a:moveTo>
                    <a:pt x="0" y="10800"/>
                  </a:moveTo>
                  <a:cubicBezTo>
                    <a:pt x="0" y="16759"/>
                    <a:pt x="805" y="21600"/>
                    <a:pt x="1795" y="21600"/>
                  </a:cubicBezTo>
                  <a:lnTo>
                    <a:pt x="19805" y="21600"/>
                  </a:lnTo>
                  <a:cubicBezTo>
                    <a:pt x="20795" y="21600"/>
                    <a:pt x="21600" y="16759"/>
                    <a:pt x="21600" y="10800"/>
                  </a:cubicBezTo>
                  <a:cubicBezTo>
                    <a:pt x="21600" y="4841"/>
                    <a:pt x="20795" y="0"/>
                    <a:pt x="19805" y="0"/>
                  </a:cubicBezTo>
                  <a:lnTo>
                    <a:pt x="1795" y="0"/>
                  </a:lnTo>
                  <a:cubicBezTo>
                    <a:pt x="805" y="0"/>
                    <a:pt x="0" y="4841"/>
                    <a:pt x="0" y="1080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68" name="Google Shape;6768;p47"/>
            <p:cNvSpPr/>
            <p:nvPr/>
          </p:nvSpPr>
          <p:spPr>
            <a:xfrm>
              <a:off x="539208" y="714765"/>
              <a:ext cx="357384" cy="59565"/>
            </a:xfrm>
            <a:custGeom>
              <a:rect b="b" l="l" r="r" t="t"/>
              <a:pathLst>
                <a:path extrusionOk="0" h="21600" w="21600">
                  <a:moveTo>
                    <a:pt x="19805" y="0"/>
                  </a:moveTo>
                  <a:lnTo>
                    <a:pt x="1795" y="0"/>
                  </a:lnTo>
                  <a:cubicBezTo>
                    <a:pt x="805" y="0"/>
                    <a:pt x="0" y="4841"/>
                    <a:pt x="0" y="10800"/>
                  </a:cubicBezTo>
                  <a:cubicBezTo>
                    <a:pt x="0" y="16759"/>
                    <a:pt x="805" y="21600"/>
                    <a:pt x="1795" y="21600"/>
                  </a:cubicBezTo>
                  <a:lnTo>
                    <a:pt x="19805" y="21600"/>
                  </a:lnTo>
                  <a:cubicBezTo>
                    <a:pt x="20795" y="21600"/>
                    <a:pt x="21600" y="16759"/>
                    <a:pt x="21600" y="10800"/>
                  </a:cubicBezTo>
                  <a:cubicBezTo>
                    <a:pt x="21600" y="4841"/>
                    <a:pt x="20795" y="0"/>
                    <a:pt x="19805" y="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6769" name="Google Shape;6769;p47"/>
          <p:cNvSpPr/>
          <p:nvPr/>
        </p:nvSpPr>
        <p:spPr>
          <a:xfrm>
            <a:off x="17854044" y="8229134"/>
            <a:ext cx="655201" cy="1015790"/>
          </a:xfrm>
          <a:custGeom>
            <a:rect b="b" l="l" r="r" t="t"/>
            <a:pathLst>
              <a:path extrusionOk="0" h="21535" w="21600">
                <a:moveTo>
                  <a:pt x="20621" y="3878"/>
                </a:moveTo>
                <a:lnTo>
                  <a:pt x="17685" y="3878"/>
                </a:lnTo>
                <a:lnTo>
                  <a:pt x="17685" y="1885"/>
                </a:lnTo>
                <a:cubicBezTo>
                  <a:pt x="17685" y="1733"/>
                  <a:pt x="17584" y="1560"/>
                  <a:pt x="17381" y="1452"/>
                </a:cubicBezTo>
                <a:lnTo>
                  <a:pt x="15424" y="195"/>
                </a:lnTo>
                <a:cubicBezTo>
                  <a:pt x="15019" y="-65"/>
                  <a:pt x="14411" y="-65"/>
                  <a:pt x="14040" y="195"/>
                </a:cubicBezTo>
                <a:cubicBezTo>
                  <a:pt x="13635" y="433"/>
                  <a:pt x="13635" y="823"/>
                  <a:pt x="14040" y="1083"/>
                </a:cubicBezTo>
                <a:lnTo>
                  <a:pt x="15694" y="2145"/>
                </a:lnTo>
                <a:lnTo>
                  <a:pt x="15694" y="3878"/>
                </a:lnTo>
                <a:lnTo>
                  <a:pt x="5873" y="3878"/>
                </a:lnTo>
                <a:lnTo>
                  <a:pt x="5873" y="2145"/>
                </a:lnTo>
                <a:lnTo>
                  <a:pt x="7560" y="1083"/>
                </a:lnTo>
                <a:cubicBezTo>
                  <a:pt x="7931" y="823"/>
                  <a:pt x="7931" y="433"/>
                  <a:pt x="7560" y="195"/>
                </a:cubicBezTo>
                <a:cubicBezTo>
                  <a:pt x="7189" y="-65"/>
                  <a:pt x="6547" y="-65"/>
                  <a:pt x="6176" y="195"/>
                </a:cubicBezTo>
                <a:lnTo>
                  <a:pt x="4219" y="1452"/>
                </a:lnTo>
                <a:cubicBezTo>
                  <a:pt x="4016" y="1560"/>
                  <a:pt x="3915" y="1733"/>
                  <a:pt x="3915" y="1885"/>
                </a:cubicBezTo>
                <a:lnTo>
                  <a:pt x="3915" y="3878"/>
                </a:lnTo>
                <a:lnTo>
                  <a:pt x="979" y="3878"/>
                </a:lnTo>
                <a:cubicBezTo>
                  <a:pt x="439" y="3878"/>
                  <a:pt x="0" y="4160"/>
                  <a:pt x="0" y="4506"/>
                </a:cubicBezTo>
                <a:lnTo>
                  <a:pt x="0" y="8276"/>
                </a:lnTo>
                <a:cubicBezTo>
                  <a:pt x="0" y="8623"/>
                  <a:pt x="439" y="8904"/>
                  <a:pt x="979" y="8904"/>
                </a:cubicBezTo>
                <a:lnTo>
                  <a:pt x="2059" y="8904"/>
                </a:lnTo>
                <a:lnTo>
                  <a:pt x="3780" y="17744"/>
                </a:lnTo>
                <a:lnTo>
                  <a:pt x="2936" y="17744"/>
                </a:lnTo>
                <a:cubicBezTo>
                  <a:pt x="2396" y="17744"/>
                  <a:pt x="1957" y="18025"/>
                  <a:pt x="1957" y="18372"/>
                </a:cubicBezTo>
                <a:lnTo>
                  <a:pt x="1957" y="20885"/>
                </a:lnTo>
                <a:cubicBezTo>
                  <a:pt x="1957" y="21232"/>
                  <a:pt x="2396" y="21535"/>
                  <a:pt x="2936" y="21535"/>
                </a:cubicBezTo>
                <a:lnTo>
                  <a:pt x="18664" y="21535"/>
                </a:lnTo>
                <a:cubicBezTo>
                  <a:pt x="19204" y="21535"/>
                  <a:pt x="19642" y="21232"/>
                  <a:pt x="19642" y="20885"/>
                </a:cubicBezTo>
                <a:lnTo>
                  <a:pt x="19642" y="18372"/>
                </a:lnTo>
                <a:cubicBezTo>
                  <a:pt x="19642" y="18025"/>
                  <a:pt x="19204" y="17744"/>
                  <a:pt x="18664" y="17744"/>
                </a:cubicBezTo>
                <a:lnTo>
                  <a:pt x="17786" y="17744"/>
                </a:lnTo>
                <a:lnTo>
                  <a:pt x="19508" y="8904"/>
                </a:lnTo>
                <a:lnTo>
                  <a:pt x="20621" y="8904"/>
                </a:lnTo>
                <a:cubicBezTo>
                  <a:pt x="21161" y="8904"/>
                  <a:pt x="21600" y="8623"/>
                  <a:pt x="21600" y="8276"/>
                </a:cubicBezTo>
                <a:lnTo>
                  <a:pt x="21600" y="4506"/>
                </a:lnTo>
                <a:cubicBezTo>
                  <a:pt x="21600" y="4160"/>
                  <a:pt x="21161" y="3878"/>
                  <a:pt x="20621" y="3878"/>
                </a:cubicBezTo>
                <a:close/>
                <a:moveTo>
                  <a:pt x="17685" y="20257"/>
                </a:moveTo>
                <a:lnTo>
                  <a:pt x="3915" y="20257"/>
                </a:lnTo>
                <a:lnTo>
                  <a:pt x="3915" y="19000"/>
                </a:lnTo>
                <a:lnTo>
                  <a:pt x="17685" y="19000"/>
                </a:lnTo>
                <a:lnTo>
                  <a:pt x="17685" y="20257"/>
                </a:lnTo>
                <a:close/>
                <a:moveTo>
                  <a:pt x="15829" y="17744"/>
                </a:moveTo>
                <a:lnTo>
                  <a:pt x="5771" y="17744"/>
                </a:lnTo>
                <a:lnTo>
                  <a:pt x="4050" y="8904"/>
                </a:lnTo>
                <a:lnTo>
                  <a:pt x="17550" y="8904"/>
                </a:lnTo>
                <a:lnTo>
                  <a:pt x="15829" y="17744"/>
                </a:lnTo>
                <a:close/>
                <a:moveTo>
                  <a:pt x="19642" y="7648"/>
                </a:moveTo>
                <a:lnTo>
                  <a:pt x="1957" y="7648"/>
                </a:lnTo>
                <a:lnTo>
                  <a:pt x="1957" y="5135"/>
                </a:lnTo>
                <a:lnTo>
                  <a:pt x="19642" y="5135"/>
                </a:lnTo>
                <a:lnTo>
                  <a:pt x="19642" y="7648"/>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6770" name="Google Shape;6770;p47"/>
          <p:cNvGrpSpPr/>
          <p:nvPr/>
        </p:nvGrpSpPr>
        <p:grpSpPr>
          <a:xfrm>
            <a:off x="15962457" y="8229133"/>
            <a:ext cx="1015722" cy="1015721"/>
            <a:chOff x="-1" y="-1"/>
            <a:chExt cx="1015720" cy="1015720"/>
          </a:xfrm>
        </p:grpSpPr>
        <p:sp>
          <p:nvSpPr>
            <p:cNvPr id="6771" name="Google Shape;6771;p47"/>
            <p:cNvSpPr/>
            <p:nvPr/>
          </p:nvSpPr>
          <p:spPr>
            <a:xfrm>
              <a:off x="-1" y="-1"/>
              <a:ext cx="1015720" cy="1015720"/>
            </a:xfrm>
            <a:custGeom>
              <a:rect b="b" l="l" r="r" t="t"/>
              <a:pathLst>
                <a:path extrusionOk="0" h="21600" w="21600">
                  <a:moveTo>
                    <a:pt x="10800" y="0"/>
                  </a:moveTo>
                  <a:cubicBezTo>
                    <a:pt x="7714" y="0"/>
                    <a:pt x="4694" y="1347"/>
                    <a:pt x="2586" y="3868"/>
                  </a:cubicBezTo>
                  <a:lnTo>
                    <a:pt x="2586" y="1934"/>
                  </a:lnTo>
                  <a:cubicBezTo>
                    <a:pt x="2586" y="1586"/>
                    <a:pt x="2303" y="1304"/>
                    <a:pt x="1956" y="1304"/>
                  </a:cubicBezTo>
                  <a:cubicBezTo>
                    <a:pt x="1608" y="1304"/>
                    <a:pt x="1326" y="1586"/>
                    <a:pt x="1326" y="1934"/>
                  </a:cubicBezTo>
                  <a:lnTo>
                    <a:pt x="1326" y="5737"/>
                  </a:lnTo>
                  <a:cubicBezTo>
                    <a:pt x="1326" y="6085"/>
                    <a:pt x="1608" y="6367"/>
                    <a:pt x="1956" y="6367"/>
                  </a:cubicBezTo>
                  <a:lnTo>
                    <a:pt x="5737" y="6367"/>
                  </a:lnTo>
                  <a:cubicBezTo>
                    <a:pt x="6085" y="6367"/>
                    <a:pt x="6367" y="6085"/>
                    <a:pt x="6367" y="5737"/>
                  </a:cubicBezTo>
                  <a:cubicBezTo>
                    <a:pt x="6367" y="5389"/>
                    <a:pt x="6085" y="5107"/>
                    <a:pt x="5737" y="5107"/>
                  </a:cubicBezTo>
                  <a:lnTo>
                    <a:pt x="3216" y="5107"/>
                  </a:lnTo>
                  <a:cubicBezTo>
                    <a:pt x="4998" y="2716"/>
                    <a:pt x="7823" y="1260"/>
                    <a:pt x="10800" y="1260"/>
                  </a:cubicBezTo>
                  <a:cubicBezTo>
                    <a:pt x="16059" y="1260"/>
                    <a:pt x="20340" y="5541"/>
                    <a:pt x="20340" y="10800"/>
                  </a:cubicBezTo>
                  <a:cubicBezTo>
                    <a:pt x="20340" y="16059"/>
                    <a:pt x="16059" y="20318"/>
                    <a:pt x="10800" y="20318"/>
                  </a:cubicBezTo>
                  <a:cubicBezTo>
                    <a:pt x="5541" y="20318"/>
                    <a:pt x="1282" y="16037"/>
                    <a:pt x="1282" y="10757"/>
                  </a:cubicBezTo>
                  <a:cubicBezTo>
                    <a:pt x="1282" y="10039"/>
                    <a:pt x="1369" y="9344"/>
                    <a:pt x="1608" y="8431"/>
                  </a:cubicBezTo>
                  <a:cubicBezTo>
                    <a:pt x="1695" y="8084"/>
                    <a:pt x="1499" y="7736"/>
                    <a:pt x="1152" y="7649"/>
                  </a:cubicBezTo>
                  <a:cubicBezTo>
                    <a:pt x="826" y="7562"/>
                    <a:pt x="478" y="7779"/>
                    <a:pt x="391" y="8105"/>
                  </a:cubicBezTo>
                  <a:cubicBezTo>
                    <a:pt x="217" y="8801"/>
                    <a:pt x="0" y="9713"/>
                    <a:pt x="0" y="10757"/>
                  </a:cubicBezTo>
                  <a:cubicBezTo>
                    <a:pt x="0" y="16689"/>
                    <a:pt x="4868" y="21600"/>
                    <a:pt x="10800" y="21600"/>
                  </a:cubicBezTo>
                  <a:cubicBezTo>
                    <a:pt x="16754" y="21600"/>
                    <a:pt x="21600" y="16732"/>
                    <a:pt x="21600" y="10800"/>
                  </a:cubicBezTo>
                  <a:cubicBezTo>
                    <a:pt x="21600" y="4846"/>
                    <a:pt x="16754" y="0"/>
                    <a:pt x="10800" y="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72" name="Google Shape;6772;p47"/>
            <p:cNvSpPr/>
            <p:nvPr/>
          </p:nvSpPr>
          <p:spPr>
            <a:xfrm>
              <a:off x="178690" y="536072"/>
              <a:ext cx="178691" cy="238256"/>
            </a:xfrm>
            <a:custGeom>
              <a:rect b="b" l="l" r="r" t="t"/>
              <a:pathLst>
                <a:path extrusionOk="0" h="21600" w="21600">
                  <a:moveTo>
                    <a:pt x="18021" y="21600"/>
                  </a:moveTo>
                  <a:cubicBezTo>
                    <a:pt x="19995" y="21600"/>
                    <a:pt x="21600" y="20395"/>
                    <a:pt x="21600" y="18912"/>
                  </a:cubicBezTo>
                  <a:lnTo>
                    <a:pt x="21600" y="2688"/>
                  </a:lnTo>
                  <a:cubicBezTo>
                    <a:pt x="21600" y="1205"/>
                    <a:pt x="19995" y="0"/>
                    <a:pt x="18021" y="0"/>
                  </a:cubicBezTo>
                  <a:lnTo>
                    <a:pt x="3579" y="0"/>
                  </a:lnTo>
                  <a:cubicBezTo>
                    <a:pt x="1605" y="0"/>
                    <a:pt x="0" y="1205"/>
                    <a:pt x="0" y="2688"/>
                  </a:cubicBezTo>
                  <a:lnTo>
                    <a:pt x="0" y="18912"/>
                  </a:lnTo>
                  <a:cubicBezTo>
                    <a:pt x="0" y="20395"/>
                    <a:pt x="1605" y="21600"/>
                    <a:pt x="3579" y="21600"/>
                  </a:cubicBezTo>
                  <a:lnTo>
                    <a:pt x="18021" y="21600"/>
                  </a:lnTo>
                  <a:close/>
                  <a:moveTo>
                    <a:pt x="7159" y="5377"/>
                  </a:moveTo>
                  <a:lnTo>
                    <a:pt x="14318" y="5377"/>
                  </a:lnTo>
                  <a:lnTo>
                    <a:pt x="14318" y="16223"/>
                  </a:lnTo>
                  <a:lnTo>
                    <a:pt x="7159" y="16223"/>
                  </a:lnTo>
                  <a:lnTo>
                    <a:pt x="7159" y="5377"/>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73" name="Google Shape;6773;p47"/>
            <p:cNvSpPr/>
            <p:nvPr/>
          </p:nvSpPr>
          <p:spPr>
            <a:xfrm>
              <a:off x="416945" y="416945"/>
              <a:ext cx="178691" cy="357383"/>
            </a:xfrm>
            <a:custGeom>
              <a:rect b="b" l="l" r="r" t="t"/>
              <a:pathLst>
                <a:path extrusionOk="0" h="21600" w="21600">
                  <a:moveTo>
                    <a:pt x="18000" y="21600"/>
                  </a:moveTo>
                  <a:cubicBezTo>
                    <a:pt x="19986" y="21600"/>
                    <a:pt x="21600" y="20798"/>
                    <a:pt x="21600" y="19810"/>
                  </a:cubicBezTo>
                  <a:lnTo>
                    <a:pt x="21600" y="1851"/>
                  </a:lnTo>
                  <a:cubicBezTo>
                    <a:pt x="21600" y="864"/>
                    <a:pt x="19986" y="0"/>
                    <a:pt x="18000" y="0"/>
                  </a:cubicBezTo>
                  <a:lnTo>
                    <a:pt x="3600" y="0"/>
                  </a:lnTo>
                  <a:cubicBezTo>
                    <a:pt x="1614" y="0"/>
                    <a:pt x="0" y="864"/>
                    <a:pt x="0" y="1851"/>
                  </a:cubicBezTo>
                  <a:lnTo>
                    <a:pt x="0" y="19810"/>
                  </a:lnTo>
                  <a:cubicBezTo>
                    <a:pt x="0" y="20798"/>
                    <a:pt x="1614" y="21600"/>
                    <a:pt x="3600" y="21600"/>
                  </a:cubicBezTo>
                  <a:lnTo>
                    <a:pt x="18000" y="21600"/>
                  </a:lnTo>
                  <a:close/>
                  <a:moveTo>
                    <a:pt x="7200" y="3641"/>
                  </a:moveTo>
                  <a:lnTo>
                    <a:pt x="14400" y="3641"/>
                  </a:lnTo>
                  <a:lnTo>
                    <a:pt x="14400" y="18021"/>
                  </a:lnTo>
                  <a:lnTo>
                    <a:pt x="7200" y="18021"/>
                  </a:lnTo>
                  <a:lnTo>
                    <a:pt x="7200" y="3641"/>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74" name="Google Shape;6774;p47"/>
            <p:cNvSpPr/>
            <p:nvPr/>
          </p:nvSpPr>
          <p:spPr>
            <a:xfrm>
              <a:off x="655200" y="238255"/>
              <a:ext cx="178691" cy="536075"/>
            </a:xfrm>
            <a:custGeom>
              <a:rect b="b" l="l" r="r" t="t"/>
              <a:pathLst>
                <a:path extrusionOk="0" h="21600" w="21600">
                  <a:moveTo>
                    <a:pt x="18000" y="21600"/>
                  </a:moveTo>
                  <a:cubicBezTo>
                    <a:pt x="19986" y="21600"/>
                    <a:pt x="21600" y="21064"/>
                    <a:pt x="21600" y="20405"/>
                  </a:cubicBezTo>
                  <a:lnTo>
                    <a:pt x="21600" y="1195"/>
                  </a:lnTo>
                  <a:cubicBezTo>
                    <a:pt x="21600" y="536"/>
                    <a:pt x="19986" y="0"/>
                    <a:pt x="18000" y="0"/>
                  </a:cubicBezTo>
                  <a:lnTo>
                    <a:pt x="3600" y="0"/>
                  </a:lnTo>
                  <a:cubicBezTo>
                    <a:pt x="1614" y="0"/>
                    <a:pt x="0" y="536"/>
                    <a:pt x="0" y="1195"/>
                  </a:cubicBezTo>
                  <a:lnTo>
                    <a:pt x="0" y="20405"/>
                  </a:lnTo>
                  <a:cubicBezTo>
                    <a:pt x="0" y="21064"/>
                    <a:pt x="1614" y="21600"/>
                    <a:pt x="3600" y="21600"/>
                  </a:cubicBezTo>
                  <a:lnTo>
                    <a:pt x="18000" y="21600"/>
                  </a:lnTo>
                  <a:close/>
                  <a:moveTo>
                    <a:pt x="7200" y="2391"/>
                  </a:moveTo>
                  <a:lnTo>
                    <a:pt x="14400" y="2391"/>
                  </a:lnTo>
                  <a:lnTo>
                    <a:pt x="14400" y="19209"/>
                  </a:lnTo>
                  <a:lnTo>
                    <a:pt x="7200" y="19209"/>
                  </a:lnTo>
                  <a:lnTo>
                    <a:pt x="7200" y="2391"/>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775" name="Google Shape;6775;p47"/>
          <p:cNvGrpSpPr/>
          <p:nvPr/>
        </p:nvGrpSpPr>
        <p:grpSpPr>
          <a:xfrm>
            <a:off x="14251130" y="8229133"/>
            <a:ext cx="1015722" cy="1015721"/>
            <a:chOff x="-1" y="-1"/>
            <a:chExt cx="1015720" cy="1015720"/>
          </a:xfrm>
        </p:grpSpPr>
        <p:sp>
          <p:nvSpPr>
            <p:cNvPr id="6776" name="Google Shape;6776;p47"/>
            <p:cNvSpPr/>
            <p:nvPr/>
          </p:nvSpPr>
          <p:spPr>
            <a:xfrm>
              <a:off x="297819" y="479644"/>
              <a:ext cx="417016" cy="417264"/>
            </a:xfrm>
            <a:custGeom>
              <a:rect b="b" l="l" r="r" t="t"/>
              <a:pathLst>
                <a:path extrusionOk="0" h="21455" w="21442">
                  <a:moveTo>
                    <a:pt x="14032" y="11854"/>
                  </a:moveTo>
                  <a:cubicBezTo>
                    <a:pt x="14820" y="10642"/>
                    <a:pt x="15293" y="9220"/>
                    <a:pt x="15293" y="7639"/>
                  </a:cubicBezTo>
                  <a:cubicBezTo>
                    <a:pt x="15293" y="3424"/>
                    <a:pt x="11877" y="0"/>
                    <a:pt x="7673" y="0"/>
                  </a:cubicBezTo>
                  <a:cubicBezTo>
                    <a:pt x="3469" y="0"/>
                    <a:pt x="0" y="3424"/>
                    <a:pt x="0" y="7639"/>
                  </a:cubicBezTo>
                  <a:cubicBezTo>
                    <a:pt x="0" y="11854"/>
                    <a:pt x="3469" y="15331"/>
                    <a:pt x="7673" y="15331"/>
                  </a:cubicBezTo>
                  <a:cubicBezTo>
                    <a:pt x="9197" y="15331"/>
                    <a:pt x="10669" y="14857"/>
                    <a:pt x="11877" y="14066"/>
                  </a:cubicBezTo>
                  <a:lnTo>
                    <a:pt x="18815" y="21020"/>
                  </a:lnTo>
                  <a:cubicBezTo>
                    <a:pt x="19393" y="21600"/>
                    <a:pt x="20391" y="21600"/>
                    <a:pt x="20969" y="21020"/>
                  </a:cubicBezTo>
                  <a:cubicBezTo>
                    <a:pt x="21600" y="20388"/>
                    <a:pt x="21600" y="19440"/>
                    <a:pt x="20969" y="18808"/>
                  </a:cubicBezTo>
                  <a:lnTo>
                    <a:pt x="14032" y="11854"/>
                  </a:lnTo>
                  <a:close/>
                  <a:moveTo>
                    <a:pt x="3048" y="7639"/>
                  </a:moveTo>
                  <a:cubicBezTo>
                    <a:pt x="3048" y="5110"/>
                    <a:pt x="5150" y="3056"/>
                    <a:pt x="7673" y="3056"/>
                  </a:cubicBezTo>
                  <a:cubicBezTo>
                    <a:pt x="10196" y="3056"/>
                    <a:pt x="12245" y="5110"/>
                    <a:pt x="12245" y="7639"/>
                  </a:cubicBezTo>
                  <a:cubicBezTo>
                    <a:pt x="12245" y="10168"/>
                    <a:pt x="10196" y="12222"/>
                    <a:pt x="7673" y="12222"/>
                  </a:cubicBezTo>
                  <a:cubicBezTo>
                    <a:pt x="5150" y="12222"/>
                    <a:pt x="3048" y="10168"/>
                    <a:pt x="3048" y="7639"/>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77" name="Google Shape;6777;p47"/>
            <p:cNvSpPr/>
            <p:nvPr/>
          </p:nvSpPr>
          <p:spPr>
            <a:xfrm>
              <a:off x="-1" y="-1"/>
              <a:ext cx="1015720" cy="1015720"/>
            </a:xfrm>
            <a:custGeom>
              <a:rect b="b" l="l" r="r" t="t"/>
              <a:pathLst>
                <a:path extrusionOk="0" h="21600" w="21600">
                  <a:moveTo>
                    <a:pt x="20970" y="7671"/>
                  </a:moveTo>
                  <a:lnTo>
                    <a:pt x="19014" y="7671"/>
                  </a:lnTo>
                  <a:lnTo>
                    <a:pt x="19014" y="4433"/>
                  </a:lnTo>
                  <a:cubicBezTo>
                    <a:pt x="19014" y="4259"/>
                    <a:pt x="18949" y="4107"/>
                    <a:pt x="18840" y="3977"/>
                  </a:cubicBezTo>
                  <a:lnTo>
                    <a:pt x="15037" y="196"/>
                  </a:lnTo>
                  <a:cubicBezTo>
                    <a:pt x="14929" y="65"/>
                    <a:pt x="14755" y="0"/>
                    <a:pt x="14603" y="0"/>
                  </a:cubicBezTo>
                  <a:lnTo>
                    <a:pt x="4476" y="0"/>
                  </a:lnTo>
                  <a:cubicBezTo>
                    <a:pt x="4129" y="0"/>
                    <a:pt x="3846" y="282"/>
                    <a:pt x="3846" y="630"/>
                  </a:cubicBezTo>
                  <a:lnTo>
                    <a:pt x="3846" y="5150"/>
                  </a:lnTo>
                  <a:lnTo>
                    <a:pt x="630" y="5150"/>
                  </a:lnTo>
                  <a:cubicBezTo>
                    <a:pt x="282" y="5150"/>
                    <a:pt x="0" y="5433"/>
                    <a:pt x="0" y="5780"/>
                  </a:cubicBezTo>
                  <a:lnTo>
                    <a:pt x="0" y="20948"/>
                  </a:lnTo>
                  <a:cubicBezTo>
                    <a:pt x="0" y="21296"/>
                    <a:pt x="282" y="21600"/>
                    <a:pt x="630" y="21600"/>
                  </a:cubicBezTo>
                  <a:lnTo>
                    <a:pt x="20970" y="21600"/>
                  </a:lnTo>
                  <a:cubicBezTo>
                    <a:pt x="21318" y="21600"/>
                    <a:pt x="21600" y="21296"/>
                    <a:pt x="21600" y="20948"/>
                  </a:cubicBezTo>
                  <a:lnTo>
                    <a:pt x="21600" y="8301"/>
                  </a:lnTo>
                  <a:cubicBezTo>
                    <a:pt x="21600" y="7953"/>
                    <a:pt x="21318" y="7671"/>
                    <a:pt x="20970" y="7671"/>
                  </a:cubicBezTo>
                  <a:close/>
                  <a:moveTo>
                    <a:pt x="15233" y="2151"/>
                  </a:moveTo>
                  <a:lnTo>
                    <a:pt x="16863" y="3803"/>
                  </a:lnTo>
                  <a:lnTo>
                    <a:pt x="15233" y="3803"/>
                  </a:lnTo>
                  <a:lnTo>
                    <a:pt x="15233" y="2151"/>
                  </a:lnTo>
                  <a:close/>
                  <a:moveTo>
                    <a:pt x="5107" y="1260"/>
                  </a:moveTo>
                  <a:lnTo>
                    <a:pt x="13951" y="1260"/>
                  </a:lnTo>
                  <a:lnTo>
                    <a:pt x="13951" y="4433"/>
                  </a:lnTo>
                  <a:cubicBezTo>
                    <a:pt x="13951" y="4781"/>
                    <a:pt x="14255" y="5063"/>
                    <a:pt x="14603" y="5063"/>
                  </a:cubicBezTo>
                  <a:lnTo>
                    <a:pt x="17754" y="5063"/>
                  </a:lnTo>
                  <a:lnTo>
                    <a:pt x="17754" y="7671"/>
                  </a:lnTo>
                  <a:lnTo>
                    <a:pt x="9800" y="7671"/>
                  </a:lnTo>
                  <a:lnTo>
                    <a:pt x="7454" y="5324"/>
                  </a:lnTo>
                  <a:cubicBezTo>
                    <a:pt x="7323" y="5215"/>
                    <a:pt x="7171" y="5150"/>
                    <a:pt x="6997" y="5150"/>
                  </a:cubicBezTo>
                  <a:lnTo>
                    <a:pt x="5107" y="5150"/>
                  </a:lnTo>
                  <a:lnTo>
                    <a:pt x="5107" y="1260"/>
                  </a:lnTo>
                  <a:close/>
                  <a:moveTo>
                    <a:pt x="20318" y="20318"/>
                  </a:moveTo>
                  <a:lnTo>
                    <a:pt x="1260" y="20318"/>
                  </a:lnTo>
                  <a:lnTo>
                    <a:pt x="1260" y="6410"/>
                  </a:lnTo>
                  <a:lnTo>
                    <a:pt x="6736" y="6410"/>
                  </a:lnTo>
                  <a:lnTo>
                    <a:pt x="9083" y="8757"/>
                  </a:lnTo>
                  <a:cubicBezTo>
                    <a:pt x="9214" y="8866"/>
                    <a:pt x="9366" y="8931"/>
                    <a:pt x="9540" y="8931"/>
                  </a:cubicBezTo>
                  <a:lnTo>
                    <a:pt x="20318" y="8931"/>
                  </a:lnTo>
                  <a:lnTo>
                    <a:pt x="20318" y="20318"/>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778" name="Google Shape;6778;p47"/>
          <p:cNvGrpSpPr/>
          <p:nvPr/>
        </p:nvGrpSpPr>
        <p:grpSpPr>
          <a:xfrm>
            <a:off x="12541372" y="8229133"/>
            <a:ext cx="1012586" cy="1015721"/>
            <a:chOff x="-1" y="-1"/>
            <a:chExt cx="1012584" cy="1015720"/>
          </a:xfrm>
        </p:grpSpPr>
        <p:sp>
          <p:nvSpPr>
            <p:cNvPr id="6779" name="Google Shape;6779;p47"/>
            <p:cNvSpPr/>
            <p:nvPr/>
          </p:nvSpPr>
          <p:spPr>
            <a:xfrm>
              <a:off x="-1" y="-1"/>
              <a:ext cx="1012584" cy="1015720"/>
            </a:xfrm>
            <a:custGeom>
              <a:rect b="b" l="l" r="r" t="t"/>
              <a:pathLst>
                <a:path extrusionOk="0" h="21600" w="21600">
                  <a:moveTo>
                    <a:pt x="21317" y="9040"/>
                  </a:moveTo>
                  <a:lnTo>
                    <a:pt x="17772" y="6693"/>
                  </a:lnTo>
                  <a:lnTo>
                    <a:pt x="17772" y="4433"/>
                  </a:lnTo>
                  <a:cubicBezTo>
                    <a:pt x="17772" y="4259"/>
                    <a:pt x="17706" y="4107"/>
                    <a:pt x="17576" y="3977"/>
                  </a:cubicBezTo>
                  <a:lnTo>
                    <a:pt x="13791" y="196"/>
                  </a:lnTo>
                  <a:cubicBezTo>
                    <a:pt x="13660" y="65"/>
                    <a:pt x="13508" y="0"/>
                    <a:pt x="13334" y="0"/>
                  </a:cubicBezTo>
                  <a:lnTo>
                    <a:pt x="4481" y="0"/>
                  </a:lnTo>
                  <a:cubicBezTo>
                    <a:pt x="4133" y="0"/>
                    <a:pt x="3850" y="282"/>
                    <a:pt x="3850" y="630"/>
                  </a:cubicBezTo>
                  <a:lnTo>
                    <a:pt x="3850" y="6693"/>
                  </a:lnTo>
                  <a:lnTo>
                    <a:pt x="283" y="9040"/>
                  </a:lnTo>
                  <a:cubicBezTo>
                    <a:pt x="109" y="9170"/>
                    <a:pt x="0" y="9366"/>
                    <a:pt x="0" y="9583"/>
                  </a:cubicBezTo>
                  <a:lnTo>
                    <a:pt x="0" y="20948"/>
                  </a:lnTo>
                  <a:cubicBezTo>
                    <a:pt x="0" y="21296"/>
                    <a:pt x="283" y="21600"/>
                    <a:pt x="631" y="21600"/>
                  </a:cubicBezTo>
                  <a:lnTo>
                    <a:pt x="20969" y="21600"/>
                  </a:lnTo>
                  <a:cubicBezTo>
                    <a:pt x="21317" y="21600"/>
                    <a:pt x="21600" y="21296"/>
                    <a:pt x="21600" y="20948"/>
                  </a:cubicBezTo>
                  <a:lnTo>
                    <a:pt x="21600" y="9583"/>
                  </a:lnTo>
                  <a:cubicBezTo>
                    <a:pt x="21600" y="9366"/>
                    <a:pt x="21513" y="9170"/>
                    <a:pt x="21317" y="9040"/>
                  </a:cubicBezTo>
                  <a:close/>
                  <a:moveTo>
                    <a:pt x="19795" y="9561"/>
                  </a:moveTo>
                  <a:lnTo>
                    <a:pt x="17772" y="10822"/>
                  </a:lnTo>
                  <a:lnTo>
                    <a:pt x="17772" y="8214"/>
                  </a:lnTo>
                  <a:lnTo>
                    <a:pt x="19795" y="9561"/>
                  </a:lnTo>
                  <a:close/>
                  <a:moveTo>
                    <a:pt x="13965" y="2151"/>
                  </a:moveTo>
                  <a:lnTo>
                    <a:pt x="15618" y="3803"/>
                  </a:lnTo>
                  <a:lnTo>
                    <a:pt x="13965" y="3803"/>
                  </a:lnTo>
                  <a:lnTo>
                    <a:pt x="13965" y="2151"/>
                  </a:lnTo>
                  <a:close/>
                  <a:moveTo>
                    <a:pt x="12703" y="1260"/>
                  </a:moveTo>
                  <a:lnTo>
                    <a:pt x="12703" y="4433"/>
                  </a:lnTo>
                  <a:cubicBezTo>
                    <a:pt x="12703" y="4781"/>
                    <a:pt x="12986" y="5063"/>
                    <a:pt x="13334" y="5063"/>
                  </a:cubicBezTo>
                  <a:lnTo>
                    <a:pt x="16510" y="5063"/>
                  </a:lnTo>
                  <a:lnTo>
                    <a:pt x="16510" y="11604"/>
                  </a:lnTo>
                  <a:lnTo>
                    <a:pt x="10811" y="15146"/>
                  </a:lnTo>
                  <a:lnTo>
                    <a:pt x="5112" y="11604"/>
                  </a:lnTo>
                  <a:lnTo>
                    <a:pt x="5112" y="1260"/>
                  </a:lnTo>
                  <a:lnTo>
                    <a:pt x="12703" y="1260"/>
                  </a:lnTo>
                  <a:close/>
                  <a:moveTo>
                    <a:pt x="3850" y="10822"/>
                  </a:moveTo>
                  <a:lnTo>
                    <a:pt x="1805" y="9561"/>
                  </a:lnTo>
                  <a:lnTo>
                    <a:pt x="3850" y="8214"/>
                  </a:lnTo>
                  <a:lnTo>
                    <a:pt x="3850" y="10822"/>
                  </a:lnTo>
                  <a:close/>
                  <a:moveTo>
                    <a:pt x="20338" y="20318"/>
                  </a:moveTo>
                  <a:lnTo>
                    <a:pt x="1262" y="20318"/>
                  </a:lnTo>
                  <a:lnTo>
                    <a:pt x="1262" y="10713"/>
                  </a:lnTo>
                  <a:lnTo>
                    <a:pt x="10463" y="16428"/>
                  </a:lnTo>
                  <a:cubicBezTo>
                    <a:pt x="10680" y="16559"/>
                    <a:pt x="10941" y="16559"/>
                    <a:pt x="11137" y="16428"/>
                  </a:cubicBezTo>
                  <a:lnTo>
                    <a:pt x="20338" y="10713"/>
                  </a:lnTo>
                  <a:lnTo>
                    <a:pt x="20338" y="20318"/>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80" name="Google Shape;6780;p47"/>
            <p:cNvSpPr/>
            <p:nvPr/>
          </p:nvSpPr>
          <p:spPr>
            <a:xfrm>
              <a:off x="299347" y="183486"/>
              <a:ext cx="352160" cy="355107"/>
            </a:xfrm>
            <a:custGeom>
              <a:rect b="b" l="l" r="r" t="t"/>
              <a:pathLst>
                <a:path extrusionOk="0" h="20735" w="20739">
                  <a:moveTo>
                    <a:pt x="7559" y="19701"/>
                  </a:moveTo>
                  <a:cubicBezTo>
                    <a:pt x="8157" y="21137"/>
                    <a:pt x="10311" y="21077"/>
                    <a:pt x="10790" y="19521"/>
                  </a:cubicBezTo>
                  <a:lnTo>
                    <a:pt x="12345" y="14854"/>
                  </a:lnTo>
                  <a:lnTo>
                    <a:pt x="17790" y="20239"/>
                  </a:lnTo>
                  <a:cubicBezTo>
                    <a:pt x="18448" y="20898"/>
                    <a:pt x="19525" y="20898"/>
                    <a:pt x="20243" y="20239"/>
                  </a:cubicBezTo>
                  <a:cubicBezTo>
                    <a:pt x="20902" y="19521"/>
                    <a:pt x="20902" y="18444"/>
                    <a:pt x="20243" y="17786"/>
                  </a:cubicBezTo>
                  <a:lnTo>
                    <a:pt x="14858" y="12401"/>
                  </a:lnTo>
                  <a:lnTo>
                    <a:pt x="19525" y="10786"/>
                  </a:lnTo>
                  <a:cubicBezTo>
                    <a:pt x="21081" y="10307"/>
                    <a:pt x="21141" y="8153"/>
                    <a:pt x="19705" y="7555"/>
                  </a:cubicBezTo>
                  <a:lnTo>
                    <a:pt x="2473" y="135"/>
                  </a:lnTo>
                  <a:cubicBezTo>
                    <a:pt x="977" y="-463"/>
                    <a:pt x="-459" y="1033"/>
                    <a:pt x="139" y="2469"/>
                  </a:cubicBezTo>
                  <a:lnTo>
                    <a:pt x="7559" y="19701"/>
                  </a:lnTo>
                  <a:close/>
                  <a:moveTo>
                    <a:pt x="14081" y="8931"/>
                  </a:moveTo>
                  <a:lnTo>
                    <a:pt x="11089" y="9948"/>
                  </a:lnTo>
                  <a:cubicBezTo>
                    <a:pt x="10550" y="10128"/>
                    <a:pt x="10132" y="10546"/>
                    <a:pt x="9952" y="11085"/>
                  </a:cubicBezTo>
                  <a:lnTo>
                    <a:pt x="8935" y="14077"/>
                  </a:lnTo>
                  <a:lnTo>
                    <a:pt x="5106" y="5102"/>
                  </a:lnTo>
                  <a:lnTo>
                    <a:pt x="14081" y="8931"/>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781" name="Google Shape;6781;p47"/>
          <p:cNvGrpSpPr/>
          <p:nvPr/>
        </p:nvGrpSpPr>
        <p:grpSpPr>
          <a:xfrm>
            <a:off x="10830045" y="8229133"/>
            <a:ext cx="1012586" cy="1015721"/>
            <a:chOff x="-1" y="-1"/>
            <a:chExt cx="1012584" cy="1015720"/>
          </a:xfrm>
        </p:grpSpPr>
        <p:sp>
          <p:nvSpPr>
            <p:cNvPr id="6782" name="Google Shape;6782;p47"/>
            <p:cNvSpPr/>
            <p:nvPr/>
          </p:nvSpPr>
          <p:spPr>
            <a:xfrm>
              <a:off x="476510" y="357382"/>
              <a:ext cx="59563" cy="119129"/>
            </a:xfrm>
            <a:custGeom>
              <a:rect b="b" l="l" r="r" t="t"/>
              <a:pathLst>
                <a:path extrusionOk="0" h="21600" w="21600">
                  <a:moveTo>
                    <a:pt x="10983" y="0"/>
                  </a:moveTo>
                  <a:cubicBezTo>
                    <a:pt x="4759" y="0"/>
                    <a:pt x="0" y="2400"/>
                    <a:pt x="0" y="5354"/>
                  </a:cubicBezTo>
                  <a:lnTo>
                    <a:pt x="0" y="16246"/>
                  </a:lnTo>
                  <a:cubicBezTo>
                    <a:pt x="0" y="19200"/>
                    <a:pt x="4759" y="21600"/>
                    <a:pt x="10983" y="21600"/>
                  </a:cubicBezTo>
                  <a:cubicBezTo>
                    <a:pt x="16841" y="21600"/>
                    <a:pt x="21600" y="19200"/>
                    <a:pt x="21600" y="16246"/>
                  </a:cubicBezTo>
                  <a:lnTo>
                    <a:pt x="21600" y="5354"/>
                  </a:lnTo>
                  <a:cubicBezTo>
                    <a:pt x="21600" y="2400"/>
                    <a:pt x="16841" y="0"/>
                    <a:pt x="10983" y="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83" name="Google Shape;6783;p47"/>
            <p:cNvSpPr/>
            <p:nvPr/>
          </p:nvSpPr>
          <p:spPr>
            <a:xfrm>
              <a:off x="-1" y="-1"/>
              <a:ext cx="1012584" cy="1015720"/>
            </a:xfrm>
            <a:custGeom>
              <a:rect b="b" l="l" r="r" t="t"/>
              <a:pathLst>
                <a:path extrusionOk="0" h="21600" w="21600">
                  <a:moveTo>
                    <a:pt x="21600" y="10800"/>
                  </a:moveTo>
                  <a:cubicBezTo>
                    <a:pt x="21600" y="9887"/>
                    <a:pt x="20969" y="9127"/>
                    <a:pt x="20121" y="8953"/>
                  </a:cubicBezTo>
                  <a:cubicBezTo>
                    <a:pt x="19381" y="5194"/>
                    <a:pt x="16423" y="2238"/>
                    <a:pt x="12660" y="1499"/>
                  </a:cubicBezTo>
                  <a:cubicBezTo>
                    <a:pt x="12464" y="630"/>
                    <a:pt x="11703" y="0"/>
                    <a:pt x="10811" y="0"/>
                  </a:cubicBezTo>
                  <a:cubicBezTo>
                    <a:pt x="9897" y="0"/>
                    <a:pt x="9136" y="630"/>
                    <a:pt x="8940" y="1499"/>
                  </a:cubicBezTo>
                  <a:cubicBezTo>
                    <a:pt x="5199" y="2238"/>
                    <a:pt x="2219" y="5194"/>
                    <a:pt x="1479" y="8953"/>
                  </a:cubicBezTo>
                  <a:cubicBezTo>
                    <a:pt x="631" y="9127"/>
                    <a:pt x="0" y="9887"/>
                    <a:pt x="0" y="10800"/>
                  </a:cubicBezTo>
                  <a:cubicBezTo>
                    <a:pt x="0" y="11691"/>
                    <a:pt x="631" y="12452"/>
                    <a:pt x="1479" y="12647"/>
                  </a:cubicBezTo>
                  <a:cubicBezTo>
                    <a:pt x="2219" y="16406"/>
                    <a:pt x="5177" y="19362"/>
                    <a:pt x="8940" y="20101"/>
                  </a:cubicBezTo>
                  <a:cubicBezTo>
                    <a:pt x="9136" y="20948"/>
                    <a:pt x="9897" y="21600"/>
                    <a:pt x="10811" y="21600"/>
                  </a:cubicBezTo>
                  <a:cubicBezTo>
                    <a:pt x="11703" y="21600"/>
                    <a:pt x="12464" y="20948"/>
                    <a:pt x="12660" y="20101"/>
                  </a:cubicBezTo>
                  <a:cubicBezTo>
                    <a:pt x="16401" y="19362"/>
                    <a:pt x="19381" y="16406"/>
                    <a:pt x="20121" y="12647"/>
                  </a:cubicBezTo>
                  <a:cubicBezTo>
                    <a:pt x="20969" y="12452"/>
                    <a:pt x="21600" y="11691"/>
                    <a:pt x="21600" y="10800"/>
                  </a:cubicBezTo>
                  <a:close/>
                  <a:moveTo>
                    <a:pt x="8897" y="13951"/>
                  </a:moveTo>
                  <a:lnTo>
                    <a:pt x="12703" y="13951"/>
                  </a:lnTo>
                  <a:lnTo>
                    <a:pt x="12703" y="15233"/>
                  </a:lnTo>
                  <a:lnTo>
                    <a:pt x="8897" y="15233"/>
                  </a:lnTo>
                  <a:lnTo>
                    <a:pt x="8897" y="13951"/>
                  </a:lnTo>
                  <a:close/>
                  <a:moveTo>
                    <a:pt x="11485" y="12691"/>
                  </a:moveTo>
                  <a:lnTo>
                    <a:pt x="10115" y="12691"/>
                  </a:lnTo>
                  <a:cubicBezTo>
                    <a:pt x="9941" y="11278"/>
                    <a:pt x="9114" y="10018"/>
                    <a:pt x="7896" y="9279"/>
                  </a:cubicBezTo>
                  <a:lnTo>
                    <a:pt x="10811" y="4433"/>
                  </a:lnTo>
                  <a:lnTo>
                    <a:pt x="13704" y="9279"/>
                  </a:lnTo>
                  <a:cubicBezTo>
                    <a:pt x="12486" y="10018"/>
                    <a:pt x="11659" y="11278"/>
                    <a:pt x="11485" y="12691"/>
                  </a:cubicBezTo>
                  <a:close/>
                  <a:moveTo>
                    <a:pt x="10811" y="1260"/>
                  </a:moveTo>
                  <a:cubicBezTo>
                    <a:pt x="11159" y="1260"/>
                    <a:pt x="11442" y="1543"/>
                    <a:pt x="11442" y="1891"/>
                  </a:cubicBezTo>
                  <a:cubicBezTo>
                    <a:pt x="11442" y="2238"/>
                    <a:pt x="11159" y="2542"/>
                    <a:pt x="10811" y="2542"/>
                  </a:cubicBezTo>
                  <a:cubicBezTo>
                    <a:pt x="10441" y="2542"/>
                    <a:pt x="10158" y="2238"/>
                    <a:pt x="10158" y="1891"/>
                  </a:cubicBezTo>
                  <a:cubicBezTo>
                    <a:pt x="10158" y="1543"/>
                    <a:pt x="10441" y="1260"/>
                    <a:pt x="10811" y="1260"/>
                  </a:cubicBezTo>
                  <a:close/>
                  <a:moveTo>
                    <a:pt x="1892" y="10170"/>
                  </a:moveTo>
                  <a:cubicBezTo>
                    <a:pt x="2240" y="10170"/>
                    <a:pt x="2523" y="10452"/>
                    <a:pt x="2523" y="10800"/>
                  </a:cubicBezTo>
                  <a:cubicBezTo>
                    <a:pt x="2523" y="11148"/>
                    <a:pt x="2240" y="11430"/>
                    <a:pt x="1892" y="11430"/>
                  </a:cubicBezTo>
                  <a:cubicBezTo>
                    <a:pt x="1544" y="11430"/>
                    <a:pt x="1262" y="11148"/>
                    <a:pt x="1262" y="10800"/>
                  </a:cubicBezTo>
                  <a:cubicBezTo>
                    <a:pt x="1262" y="10452"/>
                    <a:pt x="1544" y="10170"/>
                    <a:pt x="1892" y="10170"/>
                  </a:cubicBezTo>
                  <a:close/>
                  <a:moveTo>
                    <a:pt x="10811" y="20318"/>
                  </a:moveTo>
                  <a:cubicBezTo>
                    <a:pt x="10441" y="20318"/>
                    <a:pt x="10158" y="20035"/>
                    <a:pt x="10158" y="19688"/>
                  </a:cubicBezTo>
                  <a:cubicBezTo>
                    <a:pt x="10158" y="19340"/>
                    <a:pt x="10441" y="19058"/>
                    <a:pt x="10811" y="19058"/>
                  </a:cubicBezTo>
                  <a:cubicBezTo>
                    <a:pt x="11159" y="19058"/>
                    <a:pt x="11442" y="19340"/>
                    <a:pt x="11442" y="19688"/>
                  </a:cubicBezTo>
                  <a:cubicBezTo>
                    <a:pt x="11442" y="20035"/>
                    <a:pt x="11159" y="20318"/>
                    <a:pt x="10811" y="20318"/>
                  </a:cubicBezTo>
                  <a:close/>
                  <a:moveTo>
                    <a:pt x="12508" y="18840"/>
                  </a:moveTo>
                  <a:cubicBezTo>
                    <a:pt x="12181" y="18232"/>
                    <a:pt x="11550" y="17797"/>
                    <a:pt x="10811" y="17797"/>
                  </a:cubicBezTo>
                  <a:cubicBezTo>
                    <a:pt x="10050" y="17797"/>
                    <a:pt x="9419" y="18232"/>
                    <a:pt x="9092" y="18840"/>
                  </a:cubicBezTo>
                  <a:cubicBezTo>
                    <a:pt x="5938" y="18167"/>
                    <a:pt x="3415" y="15668"/>
                    <a:pt x="2741" y="12495"/>
                  </a:cubicBezTo>
                  <a:cubicBezTo>
                    <a:pt x="3372" y="12169"/>
                    <a:pt x="3785" y="11539"/>
                    <a:pt x="3785" y="10800"/>
                  </a:cubicBezTo>
                  <a:cubicBezTo>
                    <a:pt x="3785" y="10061"/>
                    <a:pt x="3372" y="9409"/>
                    <a:pt x="2741" y="9105"/>
                  </a:cubicBezTo>
                  <a:cubicBezTo>
                    <a:pt x="3415" y="5932"/>
                    <a:pt x="5938" y="3412"/>
                    <a:pt x="9092" y="2760"/>
                  </a:cubicBezTo>
                  <a:cubicBezTo>
                    <a:pt x="9266" y="3086"/>
                    <a:pt x="9527" y="3368"/>
                    <a:pt x="9854" y="3542"/>
                  </a:cubicBezTo>
                  <a:lnTo>
                    <a:pt x="6460" y="9214"/>
                  </a:lnTo>
                  <a:cubicBezTo>
                    <a:pt x="6265" y="9518"/>
                    <a:pt x="6395" y="9931"/>
                    <a:pt x="6721" y="10105"/>
                  </a:cubicBezTo>
                  <a:cubicBezTo>
                    <a:pt x="6787" y="10148"/>
                    <a:pt x="8483" y="10735"/>
                    <a:pt x="8853" y="12691"/>
                  </a:cubicBezTo>
                  <a:lnTo>
                    <a:pt x="8266" y="12691"/>
                  </a:lnTo>
                  <a:cubicBezTo>
                    <a:pt x="7918" y="12691"/>
                    <a:pt x="7635" y="12973"/>
                    <a:pt x="7635" y="13321"/>
                  </a:cubicBezTo>
                  <a:lnTo>
                    <a:pt x="7635" y="15863"/>
                  </a:lnTo>
                  <a:cubicBezTo>
                    <a:pt x="7635" y="16211"/>
                    <a:pt x="7918" y="16493"/>
                    <a:pt x="8266" y="16493"/>
                  </a:cubicBezTo>
                  <a:lnTo>
                    <a:pt x="13334" y="16493"/>
                  </a:lnTo>
                  <a:cubicBezTo>
                    <a:pt x="13682" y="16493"/>
                    <a:pt x="13965" y="16211"/>
                    <a:pt x="13965" y="15863"/>
                  </a:cubicBezTo>
                  <a:lnTo>
                    <a:pt x="13965" y="13321"/>
                  </a:lnTo>
                  <a:cubicBezTo>
                    <a:pt x="13965" y="12973"/>
                    <a:pt x="13682" y="12691"/>
                    <a:pt x="13334" y="12691"/>
                  </a:cubicBezTo>
                  <a:lnTo>
                    <a:pt x="12747" y="12691"/>
                  </a:lnTo>
                  <a:cubicBezTo>
                    <a:pt x="13117" y="10735"/>
                    <a:pt x="14813" y="10148"/>
                    <a:pt x="14879" y="10105"/>
                  </a:cubicBezTo>
                  <a:cubicBezTo>
                    <a:pt x="15205" y="9931"/>
                    <a:pt x="15335" y="9518"/>
                    <a:pt x="15140" y="9214"/>
                  </a:cubicBezTo>
                  <a:lnTo>
                    <a:pt x="11746" y="3542"/>
                  </a:lnTo>
                  <a:cubicBezTo>
                    <a:pt x="12073" y="3368"/>
                    <a:pt x="12334" y="3086"/>
                    <a:pt x="12508" y="2760"/>
                  </a:cubicBezTo>
                  <a:cubicBezTo>
                    <a:pt x="15662" y="3412"/>
                    <a:pt x="18185" y="5932"/>
                    <a:pt x="18859" y="9105"/>
                  </a:cubicBezTo>
                  <a:cubicBezTo>
                    <a:pt x="18228" y="9409"/>
                    <a:pt x="17815" y="10061"/>
                    <a:pt x="17815" y="10800"/>
                  </a:cubicBezTo>
                  <a:cubicBezTo>
                    <a:pt x="17815" y="11539"/>
                    <a:pt x="18228" y="12169"/>
                    <a:pt x="18859" y="12495"/>
                  </a:cubicBezTo>
                  <a:cubicBezTo>
                    <a:pt x="18185" y="15668"/>
                    <a:pt x="15662" y="18167"/>
                    <a:pt x="12508" y="18840"/>
                  </a:cubicBezTo>
                  <a:close/>
                  <a:moveTo>
                    <a:pt x="19708" y="11430"/>
                  </a:moveTo>
                  <a:cubicBezTo>
                    <a:pt x="19360" y="11430"/>
                    <a:pt x="19077" y="11148"/>
                    <a:pt x="19077" y="10800"/>
                  </a:cubicBezTo>
                  <a:cubicBezTo>
                    <a:pt x="19077" y="10452"/>
                    <a:pt x="19360" y="10170"/>
                    <a:pt x="19708" y="10170"/>
                  </a:cubicBezTo>
                  <a:cubicBezTo>
                    <a:pt x="20056" y="10170"/>
                    <a:pt x="20338" y="10452"/>
                    <a:pt x="20338" y="10800"/>
                  </a:cubicBezTo>
                  <a:cubicBezTo>
                    <a:pt x="20338" y="11148"/>
                    <a:pt x="20056" y="11430"/>
                    <a:pt x="19708" y="1143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784" name="Google Shape;6784;p47"/>
          <p:cNvGrpSpPr/>
          <p:nvPr/>
        </p:nvGrpSpPr>
        <p:grpSpPr>
          <a:xfrm>
            <a:off x="9117152" y="8229133"/>
            <a:ext cx="1015722" cy="1015721"/>
            <a:chOff x="-1" y="-1"/>
            <a:chExt cx="1015720" cy="1015720"/>
          </a:xfrm>
        </p:grpSpPr>
        <p:sp>
          <p:nvSpPr>
            <p:cNvPr id="6785" name="Google Shape;6785;p47"/>
            <p:cNvSpPr/>
            <p:nvPr/>
          </p:nvSpPr>
          <p:spPr>
            <a:xfrm>
              <a:off x="-1" y="-1"/>
              <a:ext cx="1015720" cy="1015720"/>
            </a:xfrm>
            <a:custGeom>
              <a:rect b="b" l="l" r="r" t="t"/>
              <a:pathLst>
                <a:path extrusionOk="0" h="21600" w="21600">
                  <a:moveTo>
                    <a:pt x="20969" y="13994"/>
                  </a:moveTo>
                  <a:lnTo>
                    <a:pt x="16532" y="13994"/>
                  </a:lnTo>
                  <a:lnTo>
                    <a:pt x="16532" y="12734"/>
                  </a:lnTo>
                  <a:lnTo>
                    <a:pt x="19708" y="12734"/>
                  </a:lnTo>
                  <a:cubicBezTo>
                    <a:pt x="20056" y="12734"/>
                    <a:pt x="20338" y="12452"/>
                    <a:pt x="20338" y="12104"/>
                  </a:cubicBezTo>
                  <a:lnTo>
                    <a:pt x="20338" y="7041"/>
                  </a:lnTo>
                  <a:cubicBezTo>
                    <a:pt x="20338" y="6693"/>
                    <a:pt x="20056" y="6410"/>
                    <a:pt x="19708" y="6410"/>
                  </a:cubicBezTo>
                  <a:lnTo>
                    <a:pt x="16532" y="6410"/>
                  </a:lnTo>
                  <a:lnTo>
                    <a:pt x="16532" y="4433"/>
                  </a:lnTo>
                  <a:cubicBezTo>
                    <a:pt x="16532" y="4259"/>
                    <a:pt x="16466" y="4107"/>
                    <a:pt x="16358" y="3977"/>
                  </a:cubicBezTo>
                  <a:lnTo>
                    <a:pt x="12551" y="196"/>
                  </a:lnTo>
                  <a:cubicBezTo>
                    <a:pt x="12551" y="196"/>
                    <a:pt x="12551" y="196"/>
                    <a:pt x="12551" y="196"/>
                  </a:cubicBezTo>
                  <a:cubicBezTo>
                    <a:pt x="12421" y="65"/>
                    <a:pt x="12268" y="0"/>
                    <a:pt x="12094" y="0"/>
                  </a:cubicBezTo>
                  <a:lnTo>
                    <a:pt x="631" y="0"/>
                  </a:lnTo>
                  <a:cubicBezTo>
                    <a:pt x="283" y="0"/>
                    <a:pt x="0" y="282"/>
                    <a:pt x="0" y="630"/>
                  </a:cubicBezTo>
                  <a:lnTo>
                    <a:pt x="0" y="20948"/>
                  </a:lnTo>
                  <a:cubicBezTo>
                    <a:pt x="0" y="21296"/>
                    <a:pt x="283" y="21600"/>
                    <a:pt x="631" y="21600"/>
                  </a:cubicBezTo>
                  <a:lnTo>
                    <a:pt x="20969" y="21600"/>
                  </a:lnTo>
                  <a:cubicBezTo>
                    <a:pt x="21317" y="21600"/>
                    <a:pt x="21600" y="21296"/>
                    <a:pt x="21600" y="20948"/>
                  </a:cubicBezTo>
                  <a:lnTo>
                    <a:pt x="21600" y="14625"/>
                  </a:lnTo>
                  <a:cubicBezTo>
                    <a:pt x="21600" y="14277"/>
                    <a:pt x="21317" y="13994"/>
                    <a:pt x="20969" y="13994"/>
                  </a:cubicBezTo>
                  <a:close/>
                  <a:moveTo>
                    <a:pt x="20338" y="15515"/>
                  </a:moveTo>
                  <a:lnTo>
                    <a:pt x="15901" y="17710"/>
                  </a:lnTo>
                  <a:lnTo>
                    <a:pt x="11463" y="15515"/>
                  </a:lnTo>
                  <a:lnTo>
                    <a:pt x="11463" y="15255"/>
                  </a:lnTo>
                  <a:lnTo>
                    <a:pt x="20338" y="15255"/>
                  </a:lnTo>
                  <a:lnTo>
                    <a:pt x="20338" y="15515"/>
                  </a:lnTo>
                  <a:close/>
                  <a:moveTo>
                    <a:pt x="19077" y="11474"/>
                  </a:moveTo>
                  <a:lnTo>
                    <a:pt x="12747" y="11474"/>
                  </a:lnTo>
                  <a:lnTo>
                    <a:pt x="12747" y="7671"/>
                  </a:lnTo>
                  <a:lnTo>
                    <a:pt x="19077" y="7671"/>
                  </a:lnTo>
                  <a:lnTo>
                    <a:pt x="19077" y="11474"/>
                  </a:lnTo>
                  <a:close/>
                  <a:moveTo>
                    <a:pt x="12747" y="2151"/>
                  </a:moveTo>
                  <a:lnTo>
                    <a:pt x="14378" y="3803"/>
                  </a:lnTo>
                  <a:lnTo>
                    <a:pt x="12747" y="3803"/>
                  </a:lnTo>
                  <a:lnTo>
                    <a:pt x="12747" y="2151"/>
                  </a:lnTo>
                  <a:close/>
                  <a:moveTo>
                    <a:pt x="1262" y="1260"/>
                  </a:moveTo>
                  <a:lnTo>
                    <a:pt x="11463" y="1260"/>
                  </a:lnTo>
                  <a:lnTo>
                    <a:pt x="11463" y="4433"/>
                  </a:lnTo>
                  <a:cubicBezTo>
                    <a:pt x="11463" y="4781"/>
                    <a:pt x="11746" y="5063"/>
                    <a:pt x="12094" y="5063"/>
                  </a:cubicBezTo>
                  <a:lnTo>
                    <a:pt x="15270" y="5063"/>
                  </a:lnTo>
                  <a:lnTo>
                    <a:pt x="15270" y="6410"/>
                  </a:lnTo>
                  <a:lnTo>
                    <a:pt x="12094" y="6410"/>
                  </a:lnTo>
                  <a:cubicBezTo>
                    <a:pt x="11746" y="6410"/>
                    <a:pt x="11463" y="6693"/>
                    <a:pt x="11463" y="7041"/>
                  </a:cubicBezTo>
                  <a:lnTo>
                    <a:pt x="11463" y="12104"/>
                  </a:lnTo>
                  <a:cubicBezTo>
                    <a:pt x="11463" y="12452"/>
                    <a:pt x="11746" y="12734"/>
                    <a:pt x="12094" y="12734"/>
                  </a:cubicBezTo>
                  <a:lnTo>
                    <a:pt x="15270" y="12734"/>
                  </a:lnTo>
                  <a:lnTo>
                    <a:pt x="15270" y="13994"/>
                  </a:lnTo>
                  <a:lnTo>
                    <a:pt x="10833" y="13994"/>
                  </a:lnTo>
                  <a:cubicBezTo>
                    <a:pt x="10485" y="13994"/>
                    <a:pt x="10202" y="14277"/>
                    <a:pt x="10202" y="14625"/>
                  </a:cubicBezTo>
                  <a:lnTo>
                    <a:pt x="10202" y="20318"/>
                  </a:lnTo>
                  <a:lnTo>
                    <a:pt x="1262" y="20318"/>
                  </a:lnTo>
                  <a:lnTo>
                    <a:pt x="1262" y="1260"/>
                  </a:lnTo>
                  <a:close/>
                  <a:moveTo>
                    <a:pt x="11463" y="20318"/>
                  </a:moveTo>
                  <a:lnTo>
                    <a:pt x="11463" y="16928"/>
                  </a:lnTo>
                  <a:lnTo>
                    <a:pt x="15618" y="18992"/>
                  </a:lnTo>
                  <a:cubicBezTo>
                    <a:pt x="15792" y="19079"/>
                    <a:pt x="16010" y="19079"/>
                    <a:pt x="16184" y="18992"/>
                  </a:cubicBezTo>
                  <a:lnTo>
                    <a:pt x="20338" y="16928"/>
                  </a:lnTo>
                  <a:lnTo>
                    <a:pt x="20338" y="20318"/>
                  </a:lnTo>
                  <a:lnTo>
                    <a:pt x="11463" y="20318"/>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86" name="Google Shape;6786;p47"/>
            <p:cNvSpPr/>
            <p:nvPr/>
          </p:nvSpPr>
          <p:spPr>
            <a:xfrm>
              <a:off x="119127" y="181826"/>
              <a:ext cx="297819" cy="712541"/>
            </a:xfrm>
            <a:custGeom>
              <a:rect b="b" l="l" r="r" t="t"/>
              <a:pathLst>
                <a:path extrusionOk="0" h="21439" w="21600">
                  <a:moveTo>
                    <a:pt x="19447" y="1782"/>
                  </a:moveTo>
                  <a:cubicBezTo>
                    <a:pt x="18260" y="1782"/>
                    <a:pt x="17295" y="2182"/>
                    <a:pt x="17295" y="2673"/>
                  </a:cubicBezTo>
                  <a:lnTo>
                    <a:pt x="17295" y="3564"/>
                  </a:lnTo>
                  <a:lnTo>
                    <a:pt x="12990" y="3564"/>
                  </a:lnTo>
                  <a:lnTo>
                    <a:pt x="12990" y="891"/>
                  </a:lnTo>
                  <a:cubicBezTo>
                    <a:pt x="12990" y="399"/>
                    <a:pt x="12025" y="0"/>
                    <a:pt x="10837" y="0"/>
                  </a:cubicBezTo>
                  <a:lnTo>
                    <a:pt x="2153" y="0"/>
                  </a:lnTo>
                  <a:cubicBezTo>
                    <a:pt x="965" y="0"/>
                    <a:pt x="0" y="399"/>
                    <a:pt x="0" y="891"/>
                  </a:cubicBezTo>
                  <a:lnTo>
                    <a:pt x="0" y="16991"/>
                  </a:lnTo>
                  <a:cubicBezTo>
                    <a:pt x="0" y="17114"/>
                    <a:pt x="74" y="17268"/>
                    <a:pt x="223" y="17391"/>
                  </a:cubicBezTo>
                  <a:lnTo>
                    <a:pt x="4528" y="20955"/>
                  </a:lnTo>
                  <a:cubicBezTo>
                    <a:pt x="5344" y="21600"/>
                    <a:pt x="7645" y="21600"/>
                    <a:pt x="8388" y="20955"/>
                  </a:cubicBezTo>
                  <a:lnTo>
                    <a:pt x="12767" y="17391"/>
                  </a:lnTo>
                  <a:cubicBezTo>
                    <a:pt x="12915" y="17268"/>
                    <a:pt x="12990" y="17114"/>
                    <a:pt x="12990" y="16991"/>
                  </a:cubicBezTo>
                  <a:lnTo>
                    <a:pt x="12990" y="5346"/>
                  </a:lnTo>
                  <a:lnTo>
                    <a:pt x="17295" y="5346"/>
                  </a:lnTo>
                  <a:lnTo>
                    <a:pt x="17295" y="9832"/>
                  </a:lnTo>
                  <a:cubicBezTo>
                    <a:pt x="17295" y="10324"/>
                    <a:pt x="18260" y="10723"/>
                    <a:pt x="19447" y="10723"/>
                  </a:cubicBezTo>
                  <a:cubicBezTo>
                    <a:pt x="20635" y="10723"/>
                    <a:pt x="21600" y="10324"/>
                    <a:pt x="21600" y="9832"/>
                  </a:cubicBezTo>
                  <a:lnTo>
                    <a:pt x="21600" y="2673"/>
                  </a:lnTo>
                  <a:cubicBezTo>
                    <a:pt x="21600" y="2182"/>
                    <a:pt x="20635" y="1782"/>
                    <a:pt x="19447" y="1782"/>
                  </a:cubicBezTo>
                  <a:close/>
                  <a:moveTo>
                    <a:pt x="8610" y="1782"/>
                  </a:moveTo>
                  <a:lnTo>
                    <a:pt x="8610" y="3564"/>
                  </a:lnTo>
                  <a:lnTo>
                    <a:pt x="4305" y="3564"/>
                  </a:lnTo>
                  <a:lnTo>
                    <a:pt x="4305" y="1782"/>
                  </a:lnTo>
                  <a:lnTo>
                    <a:pt x="8610" y="1782"/>
                  </a:lnTo>
                  <a:close/>
                  <a:moveTo>
                    <a:pt x="8610" y="16776"/>
                  </a:moveTo>
                  <a:lnTo>
                    <a:pt x="6458" y="18558"/>
                  </a:lnTo>
                  <a:lnTo>
                    <a:pt x="4305" y="16776"/>
                  </a:lnTo>
                  <a:lnTo>
                    <a:pt x="4305" y="5346"/>
                  </a:lnTo>
                  <a:lnTo>
                    <a:pt x="8610" y="5346"/>
                  </a:lnTo>
                  <a:lnTo>
                    <a:pt x="8610" y="16776"/>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6787" name="Google Shape;6787;p47"/>
          <p:cNvSpPr/>
          <p:nvPr/>
        </p:nvSpPr>
        <p:spPr>
          <a:xfrm>
            <a:off x="7405827" y="8229134"/>
            <a:ext cx="1015719" cy="1015720"/>
          </a:xfrm>
          <a:custGeom>
            <a:rect b="b" l="l" r="r" t="t"/>
            <a:pathLst>
              <a:path extrusionOk="0" h="21600" w="21600">
                <a:moveTo>
                  <a:pt x="20970" y="11474"/>
                </a:moveTo>
                <a:lnTo>
                  <a:pt x="15233" y="11474"/>
                </a:lnTo>
                <a:lnTo>
                  <a:pt x="15233" y="10843"/>
                </a:lnTo>
                <a:cubicBezTo>
                  <a:pt x="15233" y="10496"/>
                  <a:pt x="14951" y="10213"/>
                  <a:pt x="14603" y="10213"/>
                </a:cubicBezTo>
                <a:lnTo>
                  <a:pt x="11430" y="10213"/>
                </a:lnTo>
                <a:lnTo>
                  <a:pt x="11430" y="7432"/>
                </a:lnTo>
                <a:lnTo>
                  <a:pt x="16146" y="5085"/>
                </a:lnTo>
                <a:cubicBezTo>
                  <a:pt x="16602" y="4846"/>
                  <a:pt x="16602" y="4172"/>
                  <a:pt x="16146" y="3955"/>
                </a:cubicBezTo>
                <a:lnTo>
                  <a:pt x="11430" y="1586"/>
                </a:lnTo>
                <a:lnTo>
                  <a:pt x="11430" y="630"/>
                </a:lnTo>
                <a:cubicBezTo>
                  <a:pt x="11430" y="282"/>
                  <a:pt x="11148" y="0"/>
                  <a:pt x="10800" y="0"/>
                </a:cubicBezTo>
                <a:cubicBezTo>
                  <a:pt x="10452" y="0"/>
                  <a:pt x="10170" y="282"/>
                  <a:pt x="10170" y="630"/>
                </a:cubicBezTo>
                <a:lnTo>
                  <a:pt x="10170" y="1586"/>
                </a:lnTo>
                <a:lnTo>
                  <a:pt x="5585" y="3890"/>
                </a:lnTo>
                <a:lnTo>
                  <a:pt x="630" y="3890"/>
                </a:lnTo>
                <a:cubicBezTo>
                  <a:pt x="282" y="3890"/>
                  <a:pt x="0" y="4172"/>
                  <a:pt x="0" y="4520"/>
                </a:cubicBezTo>
                <a:lnTo>
                  <a:pt x="0" y="12104"/>
                </a:lnTo>
                <a:cubicBezTo>
                  <a:pt x="0" y="12452"/>
                  <a:pt x="282" y="12734"/>
                  <a:pt x="630" y="12734"/>
                </a:cubicBezTo>
                <a:lnTo>
                  <a:pt x="6367" y="12734"/>
                </a:lnTo>
                <a:lnTo>
                  <a:pt x="6367" y="13364"/>
                </a:lnTo>
                <a:cubicBezTo>
                  <a:pt x="6367" y="13712"/>
                  <a:pt x="6649" y="13994"/>
                  <a:pt x="6997" y="13994"/>
                </a:cubicBezTo>
                <a:lnTo>
                  <a:pt x="14603" y="13994"/>
                </a:lnTo>
                <a:cubicBezTo>
                  <a:pt x="14951" y="13994"/>
                  <a:pt x="15233" y="13712"/>
                  <a:pt x="15233" y="13364"/>
                </a:cubicBezTo>
                <a:lnTo>
                  <a:pt x="15233" y="12734"/>
                </a:lnTo>
                <a:lnTo>
                  <a:pt x="20340" y="12734"/>
                </a:lnTo>
                <a:lnTo>
                  <a:pt x="20340" y="15255"/>
                </a:lnTo>
                <a:lnTo>
                  <a:pt x="10800" y="15255"/>
                </a:lnTo>
                <a:cubicBezTo>
                  <a:pt x="10452" y="15255"/>
                  <a:pt x="10170" y="15537"/>
                  <a:pt x="10170" y="15907"/>
                </a:cubicBezTo>
                <a:lnTo>
                  <a:pt x="10170" y="17906"/>
                </a:lnTo>
                <a:cubicBezTo>
                  <a:pt x="9431" y="18167"/>
                  <a:pt x="8909" y="18862"/>
                  <a:pt x="8909" y="19688"/>
                </a:cubicBezTo>
                <a:cubicBezTo>
                  <a:pt x="8909" y="20731"/>
                  <a:pt x="9757" y="21600"/>
                  <a:pt x="10800" y="21600"/>
                </a:cubicBezTo>
                <a:cubicBezTo>
                  <a:pt x="11843" y="21600"/>
                  <a:pt x="12691" y="20731"/>
                  <a:pt x="12691" y="19688"/>
                </a:cubicBezTo>
                <a:cubicBezTo>
                  <a:pt x="12691" y="18862"/>
                  <a:pt x="12169" y="18167"/>
                  <a:pt x="11430" y="17906"/>
                </a:cubicBezTo>
                <a:lnTo>
                  <a:pt x="11430" y="16537"/>
                </a:lnTo>
                <a:lnTo>
                  <a:pt x="20970" y="16537"/>
                </a:lnTo>
                <a:cubicBezTo>
                  <a:pt x="21318" y="16537"/>
                  <a:pt x="21600" y="16254"/>
                  <a:pt x="21600" y="15907"/>
                </a:cubicBezTo>
                <a:lnTo>
                  <a:pt x="21600" y="12104"/>
                </a:lnTo>
                <a:cubicBezTo>
                  <a:pt x="21600" y="11756"/>
                  <a:pt x="21318" y="11474"/>
                  <a:pt x="20970" y="11474"/>
                </a:cubicBezTo>
                <a:close/>
                <a:moveTo>
                  <a:pt x="10800" y="2695"/>
                </a:moveTo>
                <a:lnTo>
                  <a:pt x="14451" y="4520"/>
                </a:lnTo>
                <a:lnTo>
                  <a:pt x="10800" y="6345"/>
                </a:lnTo>
                <a:lnTo>
                  <a:pt x="7149" y="4520"/>
                </a:lnTo>
                <a:lnTo>
                  <a:pt x="10800" y="2695"/>
                </a:lnTo>
                <a:close/>
                <a:moveTo>
                  <a:pt x="1282" y="11474"/>
                </a:moveTo>
                <a:lnTo>
                  <a:pt x="1282" y="5150"/>
                </a:lnTo>
                <a:lnTo>
                  <a:pt x="5585" y="5150"/>
                </a:lnTo>
                <a:lnTo>
                  <a:pt x="10170" y="7432"/>
                </a:lnTo>
                <a:lnTo>
                  <a:pt x="10170" y="10213"/>
                </a:lnTo>
                <a:lnTo>
                  <a:pt x="6997" y="10213"/>
                </a:lnTo>
                <a:cubicBezTo>
                  <a:pt x="6649" y="10213"/>
                  <a:pt x="6367" y="10496"/>
                  <a:pt x="6367" y="10843"/>
                </a:cubicBezTo>
                <a:lnTo>
                  <a:pt x="6367" y="11474"/>
                </a:lnTo>
                <a:lnTo>
                  <a:pt x="1282" y="11474"/>
                </a:lnTo>
                <a:close/>
                <a:moveTo>
                  <a:pt x="13973" y="12734"/>
                </a:moveTo>
                <a:lnTo>
                  <a:pt x="7649" y="12734"/>
                </a:lnTo>
                <a:lnTo>
                  <a:pt x="7649" y="11474"/>
                </a:lnTo>
                <a:lnTo>
                  <a:pt x="13973" y="11474"/>
                </a:lnTo>
                <a:lnTo>
                  <a:pt x="13973" y="12734"/>
                </a:lnTo>
                <a:close/>
                <a:moveTo>
                  <a:pt x="10800" y="20318"/>
                </a:moveTo>
                <a:cubicBezTo>
                  <a:pt x="10452" y="20318"/>
                  <a:pt x="10170" y="20035"/>
                  <a:pt x="10170" y="19688"/>
                </a:cubicBezTo>
                <a:cubicBezTo>
                  <a:pt x="10170" y="19340"/>
                  <a:pt x="10452" y="19058"/>
                  <a:pt x="10800" y="19058"/>
                </a:cubicBezTo>
                <a:cubicBezTo>
                  <a:pt x="11148" y="19058"/>
                  <a:pt x="11430" y="19340"/>
                  <a:pt x="11430" y="19688"/>
                </a:cubicBezTo>
                <a:cubicBezTo>
                  <a:pt x="11430" y="20035"/>
                  <a:pt x="11148" y="20318"/>
                  <a:pt x="10800" y="20318"/>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6788" name="Google Shape;6788;p47"/>
          <p:cNvGrpSpPr/>
          <p:nvPr/>
        </p:nvGrpSpPr>
        <p:grpSpPr>
          <a:xfrm>
            <a:off x="5693514" y="8229134"/>
            <a:ext cx="1017692" cy="1015721"/>
            <a:chOff x="0" y="0"/>
            <a:chExt cx="1017690" cy="1015719"/>
          </a:xfrm>
        </p:grpSpPr>
        <p:sp>
          <p:nvSpPr>
            <p:cNvPr id="6789" name="Google Shape;6789;p47"/>
            <p:cNvSpPr/>
            <p:nvPr/>
          </p:nvSpPr>
          <p:spPr>
            <a:xfrm>
              <a:off x="0" y="62698"/>
              <a:ext cx="953021" cy="953021"/>
            </a:xfrm>
            <a:custGeom>
              <a:rect b="b" l="l" r="r" t="t"/>
              <a:pathLst>
                <a:path extrusionOk="0" h="21600" w="21600">
                  <a:moveTo>
                    <a:pt x="20929" y="13488"/>
                  </a:moveTo>
                  <a:lnTo>
                    <a:pt x="20234" y="13488"/>
                  </a:lnTo>
                  <a:cubicBezTo>
                    <a:pt x="20095" y="12330"/>
                    <a:pt x="19632" y="11264"/>
                    <a:pt x="18938" y="10383"/>
                  </a:cubicBezTo>
                  <a:lnTo>
                    <a:pt x="19447" y="9873"/>
                  </a:lnTo>
                  <a:cubicBezTo>
                    <a:pt x="19702" y="9618"/>
                    <a:pt x="19702" y="9178"/>
                    <a:pt x="19447" y="8923"/>
                  </a:cubicBezTo>
                  <a:cubicBezTo>
                    <a:pt x="19169" y="8668"/>
                    <a:pt x="18752" y="8668"/>
                    <a:pt x="18498" y="8923"/>
                  </a:cubicBezTo>
                  <a:lnTo>
                    <a:pt x="17988" y="9433"/>
                  </a:lnTo>
                  <a:cubicBezTo>
                    <a:pt x="17109" y="8737"/>
                    <a:pt x="16044" y="8274"/>
                    <a:pt x="14863" y="8135"/>
                  </a:cubicBezTo>
                  <a:lnTo>
                    <a:pt x="14863" y="7416"/>
                  </a:lnTo>
                  <a:cubicBezTo>
                    <a:pt x="14863" y="7045"/>
                    <a:pt x="14562" y="6744"/>
                    <a:pt x="14192" y="6744"/>
                  </a:cubicBezTo>
                  <a:cubicBezTo>
                    <a:pt x="13821" y="6744"/>
                    <a:pt x="13520" y="7045"/>
                    <a:pt x="13520" y="7416"/>
                  </a:cubicBezTo>
                  <a:lnTo>
                    <a:pt x="13520" y="8135"/>
                  </a:lnTo>
                  <a:cubicBezTo>
                    <a:pt x="12363" y="8274"/>
                    <a:pt x="11298" y="8737"/>
                    <a:pt x="10418" y="9433"/>
                  </a:cubicBezTo>
                  <a:cubicBezTo>
                    <a:pt x="9886" y="8900"/>
                    <a:pt x="9909" y="8923"/>
                    <a:pt x="9862" y="8876"/>
                  </a:cubicBezTo>
                  <a:cubicBezTo>
                    <a:pt x="10325" y="8274"/>
                    <a:pt x="10626" y="7532"/>
                    <a:pt x="10742" y="6744"/>
                  </a:cubicBezTo>
                  <a:lnTo>
                    <a:pt x="11460" y="6744"/>
                  </a:lnTo>
                  <a:cubicBezTo>
                    <a:pt x="11830" y="6744"/>
                    <a:pt x="12131" y="6443"/>
                    <a:pt x="12131" y="6072"/>
                  </a:cubicBezTo>
                  <a:cubicBezTo>
                    <a:pt x="12131" y="5701"/>
                    <a:pt x="11830" y="5400"/>
                    <a:pt x="11460" y="5400"/>
                  </a:cubicBezTo>
                  <a:lnTo>
                    <a:pt x="10742" y="5400"/>
                  </a:lnTo>
                  <a:cubicBezTo>
                    <a:pt x="10626" y="4612"/>
                    <a:pt x="10302" y="3870"/>
                    <a:pt x="9839" y="3245"/>
                  </a:cubicBezTo>
                  <a:lnTo>
                    <a:pt x="10349" y="2735"/>
                  </a:lnTo>
                  <a:cubicBezTo>
                    <a:pt x="10626" y="2480"/>
                    <a:pt x="10626" y="2039"/>
                    <a:pt x="10349" y="1785"/>
                  </a:cubicBezTo>
                  <a:cubicBezTo>
                    <a:pt x="10094" y="1530"/>
                    <a:pt x="9677" y="1530"/>
                    <a:pt x="9399" y="1785"/>
                  </a:cubicBezTo>
                  <a:lnTo>
                    <a:pt x="8890" y="2294"/>
                  </a:lnTo>
                  <a:cubicBezTo>
                    <a:pt x="8265" y="1831"/>
                    <a:pt x="7547" y="1506"/>
                    <a:pt x="6737" y="1391"/>
                  </a:cubicBezTo>
                  <a:lnTo>
                    <a:pt x="6737" y="672"/>
                  </a:lnTo>
                  <a:cubicBezTo>
                    <a:pt x="6737" y="301"/>
                    <a:pt x="6436" y="0"/>
                    <a:pt x="6066" y="0"/>
                  </a:cubicBezTo>
                  <a:cubicBezTo>
                    <a:pt x="5695" y="0"/>
                    <a:pt x="5394" y="301"/>
                    <a:pt x="5394" y="672"/>
                  </a:cubicBezTo>
                  <a:lnTo>
                    <a:pt x="5394" y="1391"/>
                  </a:lnTo>
                  <a:cubicBezTo>
                    <a:pt x="4607" y="1506"/>
                    <a:pt x="3866" y="1831"/>
                    <a:pt x="3241" y="2294"/>
                  </a:cubicBezTo>
                  <a:lnTo>
                    <a:pt x="2732" y="1785"/>
                  </a:lnTo>
                  <a:cubicBezTo>
                    <a:pt x="2477" y="1530"/>
                    <a:pt x="2037" y="1530"/>
                    <a:pt x="1783" y="1785"/>
                  </a:cubicBezTo>
                  <a:cubicBezTo>
                    <a:pt x="1528" y="2039"/>
                    <a:pt x="1528" y="2480"/>
                    <a:pt x="1783" y="2735"/>
                  </a:cubicBezTo>
                  <a:lnTo>
                    <a:pt x="2292" y="3245"/>
                  </a:lnTo>
                  <a:cubicBezTo>
                    <a:pt x="1829" y="3870"/>
                    <a:pt x="1505" y="4612"/>
                    <a:pt x="1412" y="5400"/>
                  </a:cubicBezTo>
                  <a:lnTo>
                    <a:pt x="671" y="5400"/>
                  </a:lnTo>
                  <a:cubicBezTo>
                    <a:pt x="301" y="5400"/>
                    <a:pt x="0" y="5701"/>
                    <a:pt x="0" y="6072"/>
                  </a:cubicBezTo>
                  <a:cubicBezTo>
                    <a:pt x="0" y="6443"/>
                    <a:pt x="301" y="6744"/>
                    <a:pt x="671" y="6744"/>
                  </a:cubicBezTo>
                  <a:lnTo>
                    <a:pt x="1412" y="6744"/>
                  </a:lnTo>
                  <a:cubicBezTo>
                    <a:pt x="1505" y="7555"/>
                    <a:pt x="1829" y="8274"/>
                    <a:pt x="2292" y="8900"/>
                  </a:cubicBezTo>
                  <a:lnTo>
                    <a:pt x="1783" y="9409"/>
                  </a:lnTo>
                  <a:cubicBezTo>
                    <a:pt x="1528" y="9688"/>
                    <a:pt x="1528" y="10105"/>
                    <a:pt x="1783" y="10360"/>
                  </a:cubicBezTo>
                  <a:cubicBezTo>
                    <a:pt x="2037" y="10638"/>
                    <a:pt x="2477" y="10638"/>
                    <a:pt x="2732" y="10360"/>
                  </a:cubicBezTo>
                  <a:lnTo>
                    <a:pt x="3241" y="9850"/>
                  </a:lnTo>
                  <a:cubicBezTo>
                    <a:pt x="3866" y="10313"/>
                    <a:pt x="4607" y="10638"/>
                    <a:pt x="5394" y="10754"/>
                  </a:cubicBezTo>
                  <a:lnTo>
                    <a:pt x="5394" y="11472"/>
                  </a:lnTo>
                  <a:cubicBezTo>
                    <a:pt x="5394" y="11843"/>
                    <a:pt x="5695" y="12144"/>
                    <a:pt x="6066" y="12144"/>
                  </a:cubicBezTo>
                  <a:cubicBezTo>
                    <a:pt x="6436" y="12144"/>
                    <a:pt x="6737" y="11843"/>
                    <a:pt x="6737" y="11472"/>
                  </a:cubicBezTo>
                  <a:lnTo>
                    <a:pt x="6737" y="10754"/>
                  </a:lnTo>
                  <a:cubicBezTo>
                    <a:pt x="7547" y="10638"/>
                    <a:pt x="8288" y="10313"/>
                    <a:pt x="8913" y="9827"/>
                  </a:cubicBezTo>
                  <a:cubicBezTo>
                    <a:pt x="8959" y="9873"/>
                    <a:pt x="8936" y="9850"/>
                    <a:pt x="9469" y="10383"/>
                  </a:cubicBezTo>
                  <a:cubicBezTo>
                    <a:pt x="8774" y="11264"/>
                    <a:pt x="8311" y="12330"/>
                    <a:pt x="8172" y="13488"/>
                  </a:cubicBezTo>
                  <a:lnTo>
                    <a:pt x="7455" y="13488"/>
                  </a:lnTo>
                  <a:cubicBezTo>
                    <a:pt x="7084" y="13488"/>
                    <a:pt x="6783" y="13790"/>
                    <a:pt x="6783" y="14161"/>
                  </a:cubicBezTo>
                  <a:cubicBezTo>
                    <a:pt x="6783" y="14531"/>
                    <a:pt x="7084" y="14833"/>
                    <a:pt x="7455" y="14833"/>
                  </a:cubicBezTo>
                  <a:lnTo>
                    <a:pt x="8172" y="14833"/>
                  </a:lnTo>
                  <a:cubicBezTo>
                    <a:pt x="8311" y="16015"/>
                    <a:pt x="8774" y="17081"/>
                    <a:pt x="9469" y="17961"/>
                  </a:cubicBezTo>
                  <a:lnTo>
                    <a:pt x="8959" y="18471"/>
                  </a:lnTo>
                  <a:cubicBezTo>
                    <a:pt x="8705" y="18726"/>
                    <a:pt x="8705" y="19143"/>
                    <a:pt x="8959" y="19421"/>
                  </a:cubicBezTo>
                  <a:cubicBezTo>
                    <a:pt x="9214" y="19676"/>
                    <a:pt x="9654" y="19676"/>
                    <a:pt x="9909" y="19421"/>
                  </a:cubicBezTo>
                  <a:lnTo>
                    <a:pt x="10418" y="18912"/>
                  </a:lnTo>
                  <a:cubicBezTo>
                    <a:pt x="11298" y="19607"/>
                    <a:pt x="12363" y="20070"/>
                    <a:pt x="13520" y="20209"/>
                  </a:cubicBezTo>
                  <a:lnTo>
                    <a:pt x="13520" y="20905"/>
                  </a:lnTo>
                  <a:cubicBezTo>
                    <a:pt x="13520" y="21276"/>
                    <a:pt x="13821" y="21600"/>
                    <a:pt x="14192" y="21600"/>
                  </a:cubicBezTo>
                  <a:cubicBezTo>
                    <a:pt x="14562" y="21600"/>
                    <a:pt x="14863" y="21276"/>
                    <a:pt x="14863" y="20905"/>
                  </a:cubicBezTo>
                  <a:lnTo>
                    <a:pt x="14863" y="20209"/>
                  </a:lnTo>
                  <a:cubicBezTo>
                    <a:pt x="16044" y="20070"/>
                    <a:pt x="17109" y="19607"/>
                    <a:pt x="17988" y="18912"/>
                  </a:cubicBezTo>
                  <a:lnTo>
                    <a:pt x="18498" y="19421"/>
                  </a:lnTo>
                  <a:cubicBezTo>
                    <a:pt x="18752" y="19676"/>
                    <a:pt x="19169" y="19676"/>
                    <a:pt x="19447" y="19421"/>
                  </a:cubicBezTo>
                  <a:cubicBezTo>
                    <a:pt x="19702" y="19143"/>
                    <a:pt x="19702" y="18726"/>
                    <a:pt x="19447" y="18471"/>
                  </a:cubicBezTo>
                  <a:lnTo>
                    <a:pt x="18938" y="17961"/>
                  </a:lnTo>
                  <a:cubicBezTo>
                    <a:pt x="19632" y="17081"/>
                    <a:pt x="20095" y="16015"/>
                    <a:pt x="20234" y="14833"/>
                  </a:cubicBezTo>
                  <a:lnTo>
                    <a:pt x="20929" y="14833"/>
                  </a:lnTo>
                  <a:cubicBezTo>
                    <a:pt x="21299" y="14833"/>
                    <a:pt x="21600" y="14531"/>
                    <a:pt x="21600" y="14161"/>
                  </a:cubicBezTo>
                  <a:cubicBezTo>
                    <a:pt x="21600" y="13790"/>
                    <a:pt x="21299" y="13488"/>
                    <a:pt x="20929" y="13488"/>
                  </a:cubicBezTo>
                  <a:close/>
                  <a:moveTo>
                    <a:pt x="14192" y="18888"/>
                  </a:moveTo>
                  <a:cubicBezTo>
                    <a:pt x="11599" y="18888"/>
                    <a:pt x="9492" y="16779"/>
                    <a:pt x="9492" y="14161"/>
                  </a:cubicBezTo>
                  <a:cubicBezTo>
                    <a:pt x="9492" y="11565"/>
                    <a:pt x="11599" y="9456"/>
                    <a:pt x="14192" y="9456"/>
                  </a:cubicBezTo>
                  <a:cubicBezTo>
                    <a:pt x="16808" y="9456"/>
                    <a:pt x="18914" y="11565"/>
                    <a:pt x="18914" y="14161"/>
                  </a:cubicBezTo>
                  <a:cubicBezTo>
                    <a:pt x="18914" y="16779"/>
                    <a:pt x="16808" y="18888"/>
                    <a:pt x="14192" y="18888"/>
                  </a:cubicBezTo>
                  <a:close/>
                  <a:moveTo>
                    <a:pt x="6066" y="9456"/>
                  </a:moveTo>
                  <a:cubicBezTo>
                    <a:pt x="4214" y="9456"/>
                    <a:pt x="2709" y="7949"/>
                    <a:pt x="2709" y="6072"/>
                  </a:cubicBezTo>
                  <a:cubicBezTo>
                    <a:pt x="2709" y="4218"/>
                    <a:pt x="4214" y="2712"/>
                    <a:pt x="6066" y="2712"/>
                  </a:cubicBezTo>
                  <a:cubicBezTo>
                    <a:pt x="7918" y="2712"/>
                    <a:pt x="9446" y="4218"/>
                    <a:pt x="9446" y="6072"/>
                  </a:cubicBezTo>
                  <a:cubicBezTo>
                    <a:pt x="9446" y="7926"/>
                    <a:pt x="7918" y="9456"/>
                    <a:pt x="6066" y="9456"/>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90" name="Google Shape;6790;p47"/>
            <p:cNvSpPr/>
            <p:nvPr/>
          </p:nvSpPr>
          <p:spPr>
            <a:xfrm>
              <a:off x="479645" y="539208"/>
              <a:ext cx="297819" cy="297821"/>
            </a:xfrm>
            <a:custGeom>
              <a:rect b="b" l="l" r="r" t="t"/>
              <a:pathLst>
                <a:path extrusionOk="0" h="21600" w="21600">
                  <a:moveTo>
                    <a:pt x="10763" y="0"/>
                  </a:moveTo>
                  <a:cubicBezTo>
                    <a:pt x="4825" y="0"/>
                    <a:pt x="0" y="4825"/>
                    <a:pt x="0" y="10763"/>
                  </a:cubicBezTo>
                  <a:cubicBezTo>
                    <a:pt x="0" y="16775"/>
                    <a:pt x="4825" y="21600"/>
                    <a:pt x="10763" y="21600"/>
                  </a:cubicBezTo>
                  <a:cubicBezTo>
                    <a:pt x="16775" y="21600"/>
                    <a:pt x="21600" y="16775"/>
                    <a:pt x="21600" y="10763"/>
                  </a:cubicBezTo>
                  <a:cubicBezTo>
                    <a:pt x="21600" y="4825"/>
                    <a:pt x="16775" y="0"/>
                    <a:pt x="10763" y="0"/>
                  </a:cubicBezTo>
                  <a:close/>
                  <a:moveTo>
                    <a:pt x="10763" y="17295"/>
                  </a:moveTo>
                  <a:cubicBezTo>
                    <a:pt x="7200" y="17295"/>
                    <a:pt x="4305" y="14400"/>
                    <a:pt x="4305" y="10763"/>
                  </a:cubicBezTo>
                  <a:cubicBezTo>
                    <a:pt x="4305" y="7200"/>
                    <a:pt x="7200" y="4305"/>
                    <a:pt x="10763" y="4305"/>
                  </a:cubicBezTo>
                  <a:cubicBezTo>
                    <a:pt x="14326" y="4305"/>
                    <a:pt x="17295" y="7200"/>
                    <a:pt x="17295" y="10763"/>
                  </a:cubicBezTo>
                  <a:cubicBezTo>
                    <a:pt x="17295" y="14400"/>
                    <a:pt x="14326" y="17295"/>
                    <a:pt x="10763" y="17295"/>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91" name="Google Shape;6791;p47"/>
            <p:cNvSpPr/>
            <p:nvPr/>
          </p:nvSpPr>
          <p:spPr>
            <a:xfrm>
              <a:off x="178692" y="241388"/>
              <a:ext cx="178691" cy="178694"/>
            </a:xfrm>
            <a:custGeom>
              <a:rect b="b" l="l" r="r" t="t"/>
              <a:pathLst>
                <a:path extrusionOk="0" h="21600" w="21600">
                  <a:moveTo>
                    <a:pt x="10800" y="0"/>
                  </a:moveTo>
                  <a:cubicBezTo>
                    <a:pt x="4841" y="0"/>
                    <a:pt x="0" y="4841"/>
                    <a:pt x="0" y="10800"/>
                  </a:cubicBezTo>
                  <a:cubicBezTo>
                    <a:pt x="0" y="16759"/>
                    <a:pt x="4841" y="21600"/>
                    <a:pt x="10800" y="21600"/>
                  </a:cubicBezTo>
                  <a:cubicBezTo>
                    <a:pt x="16759" y="21600"/>
                    <a:pt x="21600" y="16759"/>
                    <a:pt x="21600" y="10800"/>
                  </a:cubicBezTo>
                  <a:cubicBezTo>
                    <a:pt x="21600" y="4841"/>
                    <a:pt x="16759" y="0"/>
                    <a:pt x="10800" y="0"/>
                  </a:cubicBezTo>
                  <a:close/>
                  <a:moveTo>
                    <a:pt x="10800" y="14400"/>
                  </a:moveTo>
                  <a:cubicBezTo>
                    <a:pt x="8814" y="14400"/>
                    <a:pt x="7200" y="12786"/>
                    <a:pt x="7200" y="10800"/>
                  </a:cubicBezTo>
                  <a:cubicBezTo>
                    <a:pt x="7200" y="8814"/>
                    <a:pt x="8814" y="7200"/>
                    <a:pt x="10800" y="7200"/>
                  </a:cubicBezTo>
                  <a:cubicBezTo>
                    <a:pt x="12786" y="7200"/>
                    <a:pt x="14400" y="8814"/>
                    <a:pt x="14400" y="10800"/>
                  </a:cubicBezTo>
                  <a:cubicBezTo>
                    <a:pt x="14400" y="12786"/>
                    <a:pt x="12786" y="14400"/>
                    <a:pt x="10800" y="1440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92" name="Google Shape;6792;p47"/>
            <p:cNvSpPr/>
            <p:nvPr/>
          </p:nvSpPr>
          <p:spPr>
            <a:xfrm>
              <a:off x="802543" y="178690"/>
              <a:ext cx="59564" cy="59568"/>
            </a:xfrm>
            <a:prstGeom prst="ellipse">
              <a:avLst/>
            </a:pr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93" name="Google Shape;6793;p47"/>
            <p:cNvSpPr/>
            <p:nvPr/>
          </p:nvSpPr>
          <p:spPr>
            <a:xfrm>
              <a:off x="646695" y="0"/>
              <a:ext cx="370995" cy="416948"/>
            </a:xfrm>
            <a:custGeom>
              <a:rect b="b" l="l" r="r" t="t"/>
              <a:pathLst>
                <a:path extrusionOk="0" h="21600" w="21126">
                  <a:moveTo>
                    <a:pt x="20258" y="14082"/>
                  </a:moveTo>
                  <a:lnTo>
                    <a:pt x="18619" y="13235"/>
                  </a:lnTo>
                  <a:cubicBezTo>
                    <a:pt x="19204" y="11647"/>
                    <a:pt x="19204" y="9953"/>
                    <a:pt x="18619" y="8365"/>
                  </a:cubicBezTo>
                  <a:lnTo>
                    <a:pt x="20258" y="7518"/>
                  </a:lnTo>
                  <a:cubicBezTo>
                    <a:pt x="21077" y="7094"/>
                    <a:pt x="21370" y="6141"/>
                    <a:pt x="20902" y="5400"/>
                  </a:cubicBezTo>
                  <a:cubicBezTo>
                    <a:pt x="20433" y="4659"/>
                    <a:pt x="19380" y="4394"/>
                    <a:pt x="18560" y="4818"/>
                  </a:cubicBezTo>
                  <a:lnTo>
                    <a:pt x="16921" y="5665"/>
                  </a:lnTo>
                  <a:cubicBezTo>
                    <a:pt x="15750" y="4447"/>
                    <a:pt x="14111" y="3600"/>
                    <a:pt x="12238" y="3229"/>
                  </a:cubicBezTo>
                  <a:lnTo>
                    <a:pt x="12238" y="1535"/>
                  </a:lnTo>
                  <a:cubicBezTo>
                    <a:pt x="12238" y="688"/>
                    <a:pt x="11477" y="0"/>
                    <a:pt x="10541" y="0"/>
                  </a:cubicBezTo>
                  <a:cubicBezTo>
                    <a:pt x="9604" y="0"/>
                    <a:pt x="8843" y="688"/>
                    <a:pt x="8843" y="1535"/>
                  </a:cubicBezTo>
                  <a:lnTo>
                    <a:pt x="8843" y="3229"/>
                  </a:lnTo>
                  <a:cubicBezTo>
                    <a:pt x="7029" y="3600"/>
                    <a:pt x="5390" y="4447"/>
                    <a:pt x="4160" y="5665"/>
                  </a:cubicBezTo>
                  <a:lnTo>
                    <a:pt x="2580" y="4818"/>
                  </a:lnTo>
                  <a:cubicBezTo>
                    <a:pt x="1760" y="4394"/>
                    <a:pt x="707" y="4659"/>
                    <a:pt x="238" y="5400"/>
                  </a:cubicBezTo>
                  <a:cubicBezTo>
                    <a:pt x="-230" y="6141"/>
                    <a:pt x="4" y="7094"/>
                    <a:pt x="824" y="7518"/>
                  </a:cubicBezTo>
                  <a:lnTo>
                    <a:pt x="2463" y="8365"/>
                  </a:lnTo>
                  <a:cubicBezTo>
                    <a:pt x="1877" y="9953"/>
                    <a:pt x="1877" y="11647"/>
                    <a:pt x="2463" y="13235"/>
                  </a:cubicBezTo>
                  <a:lnTo>
                    <a:pt x="824" y="14082"/>
                  </a:lnTo>
                  <a:cubicBezTo>
                    <a:pt x="4" y="14506"/>
                    <a:pt x="-230" y="15459"/>
                    <a:pt x="238" y="16200"/>
                  </a:cubicBezTo>
                  <a:cubicBezTo>
                    <a:pt x="707" y="16941"/>
                    <a:pt x="1760" y="17153"/>
                    <a:pt x="2580" y="16729"/>
                  </a:cubicBezTo>
                  <a:lnTo>
                    <a:pt x="4160" y="15882"/>
                  </a:lnTo>
                  <a:cubicBezTo>
                    <a:pt x="5390" y="17100"/>
                    <a:pt x="7029" y="18000"/>
                    <a:pt x="8843" y="18318"/>
                  </a:cubicBezTo>
                  <a:lnTo>
                    <a:pt x="8843" y="20012"/>
                  </a:lnTo>
                  <a:cubicBezTo>
                    <a:pt x="8843" y="20912"/>
                    <a:pt x="9604" y="21600"/>
                    <a:pt x="10541" y="21600"/>
                  </a:cubicBezTo>
                  <a:cubicBezTo>
                    <a:pt x="11477" y="21600"/>
                    <a:pt x="12238" y="20912"/>
                    <a:pt x="12238" y="20012"/>
                  </a:cubicBezTo>
                  <a:lnTo>
                    <a:pt x="12238" y="18318"/>
                  </a:lnTo>
                  <a:cubicBezTo>
                    <a:pt x="14111" y="18000"/>
                    <a:pt x="15750" y="17100"/>
                    <a:pt x="16921" y="15882"/>
                  </a:cubicBezTo>
                  <a:lnTo>
                    <a:pt x="18560" y="16729"/>
                  </a:lnTo>
                  <a:cubicBezTo>
                    <a:pt x="19380" y="17153"/>
                    <a:pt x="20433" y="16941"/>
                    <a:pt x="20902" y="16200"/>
                  </a:cubicBezTo>
                  <a:cubicBezTo>
                    <a:pt x="21370" y="15459"/>
                    <a:pt x="21077" y="14506"/>
                    <a:pt x="20258" y="14082"/>
                  </a:cubicBezTo>
                  <a:close/>
                  <a:moveTo>
                    <a:pt x="10541" y="15406"/>
                  </a:moveTo>
                  <a:cubicBezTo>
                    <a:pt x="7731" y="15406"/>
                    <a:pt x="5448" y="13341"/>
                    <a:pt x="5448" y="10800"/>
                  </a:cubicBezTo>
                  <a:cubicBezTo>
                    <a:pt x="5448" y="8259"/>
                    <a:pt x="7731" y="6194"/>
                    <a:pt x="10541" y="6194"/>
                  </a:cubicBezTo>
                  <a:cubicBezTo>
                    <a:pt x="13350" y="6194"/>
                    <a:pt x="15692" y="8259"/>
                    <a:pt x="15692" y="10800"/>
                  </a:cubicBezTo>
                  <a:cubicBezTo>
                    <a:pt x="15692" y="13341"/>
                    <a:pt x="13350" y="15406"/>
                    <a:pt x="10541" y="15406"/>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6794" name="Google Shape;6794;p47"/>
          <p:cNvSpPr/>
          <p:nvPr/>
        </p:nvSpPr>
        <p:spPr>
          <a:xfrm>
            <a:off x="3983173" y="8349709"/>
            <a:ext cx="1015720" cy="774640"/>
          </a:xfrm>
          <a:custGeom>
            <a:rect b="b" l="l" r="r" t="t"/>
            <a:pathLst>
              <a:path extrusionOk="0" h="21349" w="21600">
                <a:moveTo>
                  <a:pt x="20969" y="6570"/>
                </a:moveTo>
                <a:lnTo>
                  <a:pt x="20404" y="6570"/>
                </a:lnTo>
                <a:cubicBezTo>
                  <a:pt x="19969" y="6570"/>
                  <a:pt x="19512" y="6542"/>
                  <a:pt x="19033" y="6457"/>
                </a:cubicBezTo>
                <a:lnTo>
                  <a:pt x="19033" y="846"/>
                </a:lnTo>
                <a:cubicBezTo>
                  <a:pt x="19033" y="367"/>
                  <a:pt x="18750" y="0"/>
                  <a:pt x="18402" y="0"/>
                </a:cubicBezTo>
                <a:lnTo>
                  <a:pt x="3198" y="0"/>
                </a:lnTo>
                <a:cubicBezTo>
                  <a:pt x="2850" y="0"/>
                  <a:pt x="2567" y="367"/>
                  <a:pt x="2567" y="846"/>
                </a:cubicBezTo>
                <a:cubicBezTo>
                  <a:pt x="2567" y="1297"/>
                  <a:pt x="2850" y="1664"/>
                  <a:pt x="3198" y="1664"/>
                </a:cubicBezTo>
                <a:lnTo>
                  <a:pt x="6373" y="1664"/>
                </a:lnTo>
                <a:lnTo>
                  <a:pt x="6373" y="5160"/>
                </a:lnTo>
                <a:cubicBezTo>
                  <a:pt x="5743" y="5414"/>
                  <a:pt x="3676" y="6570"/>
                  <a:pt x="1196" y="6570"/>
                </a:cubicBezTo>
                <a:lnTo>
                  <a:pt x="631" y="6570"/>
                </a:lnTo>
                <a:cubicBezTo>
                  <a:pt x="283" y="6570"/>
                  <a:pt x="0" y="6937"/>
                  <a:pt x="0" y="7388"/>
                </a:cubicBezTo>
                <a:lnTo>
                  <a:pt x="0" y="20528"/>
                </a:lnTo>
                <a:cubicBezTo>
                  <a:pt x="0" y="20980"/>
                  <a:pt x="283" y="21346"/>
                  <a:pt x="631" y="21346"/>
                </a:cubicBezTo>
                <a:lnTo>
                  <a:pt x="1196" y="21346"/>
                </a:lnTo>
                <a:cubicBezTo>
                  <a:pt x="2806" y="21346"/>
                  <a:pt x="4503" y="20923"/>
                  <a:pt x="6395" y="20021"/>
                </a:cubicBezTo>
                <a:cubicBezTo>
                  <a:pt x="6830" y="19823"/>
                  <a:pt x="7244" y="19711"/>
                  <a:pt x="7635" y="19711"/>
                </a:cubicBezTo>
                <a:cubicBezTo>
                  <a:pt x="9092" y="19711"/>
                  <a:pt x="10354" y="21092"/>
                  <a:pt x="10376" y="21149"/>
                </a:cubicBezTo>
                <a:cubicBezTo>
                  <a:pt x="10376" y="21149"/>
                  <a:pt x="10833" y="21600"/>
                  <a:pt x="11224" y="21149"/>
                </a:cubicBezTo>
                <a:cubicBezTo>
                  <a:pt x="11246" y="21121"/>
                  <a:pt x="12486" y="19711"/>
                  <a:pt x="13965" y="19711"/>
                </a:cubicBezTo>
                <a:cubicBezTo>
                  <a:pt x="14356" y="19711"/>
                  <a:pt x="14792" y="19823"/>
                  <a:pt x="15205" y="20021"/>
                </a:cubicBezTo>
                <a:cubicBezTo>
                  <a:pt x="17097" y="20923"/>
                  <a:pt x="18794" y="21346"/>
                  <a:pt x="20404" y="21346"/>
                </a:cubicBezTo>
                <a:lnTo>
                  <a:pt x="20969" y="21346"/>
                </a:lnTo>
                <a:cubicBezTo>
                  <a:pt x="21317" y="21346"/>
                  <a:pt x="21600" y="20980"/>
                  <a:pt x="21600" y="20528"/>
                </a:cubicBezTo>
                <a:lnTo>
                  <a:pt x="21600" y="7388"/>
                </a:lnTo>
                <a:cubicBezTo>
                  <a:pt x="21600" y="6937"/>
                  <a:pt x="21317" y="6570"/>
                  <a:pt x="20969" y="6570"/>
                </a:cubicBezTo>
                <a:close/>
                <a:moveTo>
                  <a:pt x="17772" y="6175"/>
                </a:moveTo>
                <a:cubicBezTo>
                  <a:pt x="16445" y="5781"/>
                  <a:pt x="15770" y="5358"/>
                  <a:pt x="15227" y="5160"/>
                </a:cubicBezTo>
                <a:lnTo>
                  <a:pt x="15227" y="1664"/>
                </a:lnTo>
                <a:lnTo>
                  <a:pt x="17772" y="1664"/>
                </a:lnTo>
                <a:lnTo>
                  <a:pt x="17772" y="6175"/>
                </a:lnTo>
                <a:close/>
                <a:moveTo>
                  <a:pt x="13965" y="1664"/>
                </a:moveTo>
                <a:lnTo>
                  <a:pt x="13965" y="5330"/>
                </a:lnTo>
                <a:lnTo>
                  <a:pt x="10811" y="8065"/>
                </a:lnTo>
                <a:lnTo>
                  <a:pt x="7635" y="5330"/>
                </a:lnTo>
                <a:lnTo>
                  <a:pt x="7635" y="1664"/>
                </a:lnTo>
                <a:lnTo>
                  <a:pt x="13965" y="1664"/>
                </a:lnTo>
                <a:close/>
                <a:moveTo>
                  <a:pt x="7635" y="18075"/>
                </a:moveTo>
                <a:cubicBezTo>
                  <a:pt x="7091" y="18075"/>
                  <a:pt x="6526" y="18216"/>
                  <a:pt x="5960" y="18470"/>
                </a:cubicBezTo>
                <a:cubicBezTo>
                  <a:pt x="4242" y="19288"/>
                  <a:pt x="2697" y="19711"/>
                  <a:pt x="1262" y="19711"/>
                </a:cubicBezTo>
                <a:lnTo>
                  <a:pt x="1262" y="8206"/>
                </a:lnTo>
                <a:cubicBezTo>
                  <a:pt x="4068" y="8206"/>
                  <a:pt x="6221" y="6880"/>
                  <a:pt x="6939" y="6683"/>
                </a:cubicBezTo>
                <a:lnTo>
                  <a:pt x="10180" y="9475"/>
                </a:lnTo>
                <a:lnTo>
                  <a:pt x="10180" y="18978"/>
                </a:lnTo>
                <a:cubicBezTo>
                  <a:pt x="9527" y="18526"/>
                  <a:pt x="8636" y="18075"/>
                  <a:pt x="7635" y="18075"/>
                </a:cubicBezTo>
                <a:close/>
                <a:moveTo>
                  <a:pt x="20338" y="19711"/>
                </a:moveTo>
                <a:cubicBezTo>
                  <a:pt x="18903" y="19711"/>
                  <a:pt x="17380" y="19288"/>
                  <a:pt x="15640" y="18470"/>
                </a:cubicBezTo>
                <a:cubicBezTo>
                  <a:pt x="15074" y="18216"/>
                  <a:pt x="14509" y="18075"/>
                  <a:pt x="13965" y="18075"/>
                </a:cubicBezTo>
                <a:cubicBezTo>
                  <a:pt x="12964" y="18075"/>
                  <a:pt x="12073" y="18526"/>
                  <a:pt x="11442" y="18978"/>
                </a:cubicBezTo>
                <a:lnTo>
                  <a:pt x="11442" y="9475"/>
                </a:lnTo>
                <a:lnTo>
                  <a:pt x="14683" y="6683"/>
                </a:lnTo>
                <a:cubicBezTo>
                  <a:pt x="15292" y="6852"/>
                  <a:pt x="16118" y="7388"/>
                  <a:pt x="17772" y="7839"/>
                </a:cubicBezTo>
                <a:lnTo>
                  <a:pt x="17772" y="10687"/>
                </a:lnTo>
                <a:cubicBezTo>
                  <a:pt x="17772" y="11138"/>
                  <a:pt x="18054" y="11505"/>
                  <a:pt x="18402" y="11505"/>
                </a:cubicBezTo>
                <a:cubicBezTo>
                  <a:pt x="18750" y="11505"/>
                  <a:pt x="19033" y="11138"/>
                  <a:pt x="19033" y="10687"/>
                </a:cubicBezTo>
                <a:lnTo>
                  <a:pt x="19033" y="8121"/>
                </a:lnTo>
                <a:cubicBezTo>
                  <a:pt x="19468" y="8178"/>
                  <a:pt x="19925" y="8206"/>
                  <a:pt x="20338" y="8206"/>
                </a:cubicBezTo>
                <a:lnTo>
                  <a:pt x="20338" y="19711"/>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95" name="Google Shape;6795;p47"/>
          <p:cNvSpPr/>
          <p:nvPr/>
        </p:nvSpPr>
        <p:spPr>
          <a:xfrm>
            <a:off x="19565369" y="8229134"/>
            <a:ext cx="655201" cy="1015720"/>
          </a:xfrm>
          <a:custGeom>
            <a:rect b="b" l="l" r="r" t="t"/>
            <a:pathLst>
              <a:path extrusionOk="0" h="21600" w="21600">
                <a:moveTo>
                  <a:pt x="20621" y="2608"/>
                </a:moveTo>
                <a:lnTo>
                  <a:pt x="19642" y="2608"/>
                </a:lnTo>
                <a:lnTo>
                  <a:pt x="19642" y="1891"/>
                </a:lnTo>
                <a:cubicBezTo>
                  <a:pt x="19642" y="847"/>
                  <a:pt x="18326" y="0"/>
                  <a:pt x="16706" y="0"/>
                </a:cubicBezTo>
                <a:lnTo>
                  <a:pt x="4894" y="0"/>
                </a:lnTo>
                <a:cubicBezTo>
                  <a:pt x="3274" y="0"/>
                  <a:pt x="1957" y="847"/>
                  <a:pt x="1957" y="1891"/>
                </a:cubicBezTo>
                <a:lnTo>
                  <a:pt x="1957" y="2608"/>
                </a:lnTo>
                <a:lnTo>
                  <a:pt x="979" y="2608"/>
                </a:lnTo>
                <a:cubicBezTo>
                  <a:pt x="439" y="2608"/>
                  <a:pt x="0" y="2890"/>
                  <a:pt x="0" y="3238"/>
                </a:cubicBezTo>
                <a:lnTo>
                  <a:pt x="0" y="5780"/>
                </a:lnTo>
                <a:cubicBezTo>
                  <a:pt x="0" y="6128"/>
                  <a:pt x="439" y="6410"/>
                  <a:pt x="979" y="6410"/>
                </a:cubicBezTo>
                <a:lnTo>
                  <a:pt x="2025" y="6410"/>
                </a:lnTo>
                <a:lnTo>
                  <a:pt x="2531" y="10213"/>
                </a:lnTo>
                <a:lnTo>
                  <a:pt x="1957" y="10213"/>
                </a:lnTo>
                <a:cubicBezTo>
                  <a:pt x="1384" y="10213"/>
                  <a:pt x="911" y="10539"/>
                  <a:pt x="979" y="10909"/>
                </a:cubicBezTo>
                <a:lnTo>
                  <a:pt x="1957" y="17232"/>
                </a:lnTo>
                <a:cubicBezTo>
                  <a:pt x="2025" y="17558"/>
                  <a:pt x="2430" y="17797"/>
                  <a:pt x="2936" y="17797"/>
                </a:cubicBezTo>
                <a:lnTo>
                  <a:pt x="3510" y="17797"/>
                </a:lnTo>
                <a:lnTo>
                  <a:pt x="3915" y="21013"/>
                </a:lnTo>
                <a:cubicBezTo>
                  <a:pt x="3983" y="21339"/>
                  <a:pt x="4387" y="21600"/>
                  <a:pt x="4894" y="21600"/>
                </a:cubicBezTo>
                <a:lnTo>
                  <a:pt x="16706" y="21600"/>
                </a:lnTo>
                <a:cubicBezTo>
                  <a:pt x="17212" y="21600"/>
                  <a:pt x="17617" y="21339"/>
                  <a:pt x="17685" y="21013"/>
                </a:cubicBezTo>
                <a:lnTo>
                  <a:pt x="18090" y="17797"/>
                </a:lnTo>
                <a:lnTo>
                  <a:pt x="18664" y="17797"/>
                </a:lnTo>
                <a:cubicBezTo>
                  <a:pt x="19170" y="17797"/>
                  <a:pt x="19575" y="17558"/>
                  <a:pt x="19642" y="17232"/>
                </a:cubicBezTo>
                <a:lnTo>
                  <a:pt x="20621" y="10909"/>
                </a:lnTo>
                <a:cubicBezTo>
                  <a:pt x="20689" y="10518"/>
                  <a:pt x="20216" y="10213"/>
                  <a:pt x="19642" y="10213"/>
                </a:cubicBezTo>
                <a:lnTo>
                  <a:pt x="19069" y="10213"/>
                </a:lnTo>
                <a:lnTo>
                  <a:pt x="19575" y="6410"/>
                </a:lnTo>
                <a:lnTo>
                  <a:pt x="20621" y="6410"/>
                </a:lnTo>
                <a:cubicBezTo>
                  <a:pt x="21161" y="6410"/>
                  <a:pt x="21600" y="6128"/>
                  <a:pt x="21600" y="5780"/>
                </a:cubicBezTo>
                <a:lnTo>
                  <a:pt x="21600" y="3238"/>
                </a:lnTo>
                <a:cubicBezTo>
                  <a:pt x="21600" y="2890"/>
                  <a:pt x="21161" y="2608"/>
                  <a:pt x="20621" y="2608"/>
                </a:cubicBezTo>
                <a:close/>
                <a:moveTo>
                  <a:pt x="3915" y="1891"/>
                </a:moveTo>
                <a:cubicBezTo>
                  <a:pt x="3915" y="1543"/>
                  <a:pt x="4354" y="1260"/>
                  <a:pt x="4894" y="1260"/>
                </a:cubicBezTo>
                <a:lnTo>
                  <a:pt x="16706" y="1260"/>
                </a:lnTo>
                <a:cubicBezTo>
                  <a:pt x="17246" y="1260"/>
                  <a:pt x="17685" y="1543"/>
                  <a:pt x="17685" y="1891"/>
                </a:cubicBezTo>
                <a:lnTo>
                  <a:pt x="17685" y="2608"/>
                </a:lnTo>
                <a:lnTo>
                  <a:pt x="3915" y="2608"/>
                </a:lnTo>
                <a:lnTo>
                  <a:pt x="3915" y="1891"/>
                </a:lnTo>
                <a:close/>
                <a:moveTo>
                  <a:pt x="15795" y="20318"/>
                </a:moveTo>
                <a:lnTo>
                  <a:pt x="5805" y="20318"/>
                </a:lnTo>
                <a:lnTo>
                  <a:pt x="5468" y="17797"/>
                </a:lnTo>
                <a:lnTo>
                  <a:pt x="16099" y="17797"/>
                </a:lnTo>
                <a:lnTo>
                  <a:pt x="15795" y="20318"/>
                </a:lnTo>
                <a:close/>
                <a:moveTo>
                  <a:pt x="17753" y="16537"/>
                </a:moveTo>
                <a:lnTo>
                  <a:pt x="3814" y="16537"/>
                </a:lnTo>
                <a:lnTo>
                  <a:pt x="3038" y="11474"/>
                </a:lnTo>
                <a:lnTo>
                  <a:pt x="18563" y="11474"/>
                </a:lnTo>
                <a:lnTo>
                  <a:pt x="17753" y="16537"/>
                </a:lnTo>
                <a:close/>
                <a:moveTo>
                  <a:pt x="17111" y="10213"/>
                </a:moveTo>
                <a:lnTo>
                  <a:pt x="4489" y="10213"/>
                </a:lnTo>
                <a:lnTo>
                  <a:pt x="4016" y="6410"/>
                </a:lnTo>
                <a:lnTo>
                  <a:pt x="17584" y="6410"/>
                </a:lnTo>
                <a:lnTo>
                  <a:pt x="17111" y="10213"/>
                </a:lnTo>
                <a:close/>
                <a:moveTo>
                  <a:pt x="19642" y="5150"/>
                </a:moveTo>
                <a:lnTo>
                  <a:pt x="1957" y="5150"/>
                </a:lnTo>
                <a:lnTo>
                  <a:pt x="1957" y="3890"/>
                </a:lnTo>
                <a:lnTo>
                  <a:pt x="19642" y="3890"/>
                </a:lnTo>
                <a:lnTo>
                  <a:pt x="19642" y="5150"/>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6796" name="Google Shape;6796;p47"/>
          <p:cNvGrpSpPr/>
          <p:nvPr/>
        </p:nvGrpSpPr>
        <p:grpSpPr>
          <a:xfrm>
            <a:off x="17804181" y="6350373"/>
            <a:ext cx="714767" cy="1015280"/>
            <a:chOff x="0" y="0"/>
            <a:chExt cx="714766" cy="1015279"/>
          </a:xfrm>
        </p:grpSpPr>
        <p:sp>
          <p:nvSpPr>
            <p:cNvPr id="6797" name="Google Shape;6797;p47"/>
            <p:cNvSpPr/>
            <p:nvPr/>
          </p:nvSpPr>
          <p:spPr>
            <a:xfrm>
              <a:off x="0" y="0"/>
              <a:ext cx="714766" cy="1015279"/>
            </a:xfrm>
            <a:custGeom>
              <a:rect b="b" l="l" r="r" t="t"/>
              <a:pathLst>
                <a:path extrusionOk="0" h="21524" w="21600">
                  <a:moveTo>
                    <a:pt x="10800" y="0"/>
                  </a:moveTo>
                  <a:cubicBezTo>
                    <a:pt x="4858" y="0"/>
                    <a:pt x="0" y="3401"/>
                    <a:pt x="0" y="7561"/>
                  </a:cubicBezTo>
                  <a:cubicBezTo>
                    <a:pt x="0" y="12761"/>
                    <a:pt x="9686" y="20950"/>
                    <a:pt x="10119" y="21297"/>
                  </a:cubicBezTo>
                  <a:cubicBezTo>
                    <a:pt x="10460" y="21600"/>
                    <a:pt x="11140" y="21600"/>
                    <a:pt x="11481" y="21297"/>
                  </a:cubicBezTo>
                  <a:cubicBezTo>
                    <a:pt x="11914" y="20950"/>
                    <a:pt x="21600" y="12761"/>
                    <a:pt x="21600" y="7561"/>
                  </a:cubicBezTo>
                  <a:cubicBezTo>
                    <a:pt x="21600" y="3401"/>
                    <a:pt x="16742" y="0"/>
                    <a:pt x="10800" y="0"/>
                  </a:cubicBezTo>
                  <a:close/>
                  <a:moveTo>
                    <a:pt x="10800" y="19888"/>
                  </a:moveTo>
                  <a:cubicBezTo>
                    <a:pt x="8572" y="17917"/>
                    <a:pt x="1795" y="11547"/>
                    <a:pt x="1795" y="7561"/>
                  </a:cubicBezTo>
                  <a:cubicBezTo>
                    <a:pt x="1795" y="4095"/>
                    <a:pt x="5849" y="1257"/>
                    <a:pt x="10800" y="1257"/>
                  </a:cubicBezTo>
                  <a:cubicBezTo>
                    <a:pt x="15751" y="1257"/>
                    <a:pt x="19805" y="4095"/>
                    <a:pt x="19805" y="7561"/>
                  </a:cubicBezTo>
                  <a:cubicBezTo>
                    <a:pt x="19805" y="11547"/>
                    <a:pt x="13028" y="17917"/>
                    <a:pt x="10800" y="19888"/>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798" name="Google Shape;6798;p47"/>
            <p:cNvSpPr/>
            <p:nvPr/>
          </p:nvSpPr>
          <p:spPr>
            <a:xfrm>
              <a:off x="119127" y="119127"/>
              <a:ext cx="476511" cy="476511"/>
            </a:xfrm>
            <a:custGeom>
              <a:rect b="b" l="l" r="r" t="t"/>
              <a:pathLst>
                <a:path extrusionOk="0" h="21600" w="21600">
                  <a:moveTo>
                    <a:pt x="20256" y="9456"/>
                  </a:moveTo>
                  <a:lnTo>
                    <a:pt x="18773" y="9456"/>
                  </a:lnTo>
                  <a:cubicBezTo>
                    <a:pt x="18216" y="6072"/>
                    <a:pt x="15528" y="3384"/>
                    <a:pt x="12144" y="2827"/>
                  </a:cubicBezTo>
                  <a:lnTo>
                    <a:pt x="12144" y="1344"/>
                  </a:lnTo>
                  <a:cubicBezTo>
                    <a:pt x="12144" y="603"/>
                    <a:pt x="11542" y="0"/>
                    <a:pt x="10800" y="0"/>
                  </a:cubicBezTo>
                  <a:cubicBezTo>
                    <a:pt x="10058" y="0"/>
                    <a:pt x="9456" y="603"/>
                    <a:pt x="9456" y="1344"/>
                  </a:cubicBezTo>
                  <a:lnTo>
                    <a:pt x="9456" y="2827"/>
                  </a:lnTo>
                  <a:cubicBezTo>
                    <a:pt x="6072" y="3384"/>
                    <a:pt x="3384" y="6072"/>
                    <a:pt x="2827" y="9456"/>
                  </a:cubicBezTo>
                  <a:lnTo>
                    <a:pt x="1391" y="9456"/>
                  </a:lnTo>
                  <a:cubicBezTo>
                    <a:pt x="603" y="9456"/>
                    <a:pt x="0" y="10058"/>
                    <a:pt x="0" y="10800"/>
                  </a:cubicBezTo>
                  <a:cubicBezTo>
                    <a:pt x="0" y="11542"/>
                    <a:pt x="603" y="12144"/>
                    <a:pt x="1391" y="12144"/>
                  </a:cubicBezTo>
                  <a:lnTo>
                    <a:pt x="2827" y="12144"/>
                  </a:lnTo>
                  <a:cubicBezTo>
                    <a:pt x="3384" y="15528"/>
                    <a:pt x="6072" y="18216"/>
                    <a:pt x="9456" y="18773"/>
                  </a:cubicBezTo>
                  <a:lnTo>
                    <a:pt x="9456" y="20256"/>
                  </a:lnTo>
                  <a:cubicBezTo>
                    <a:pt x="9456" y="20997"/>
                    <a:pt x="10058" y="21600"/>
                    <a:pt x="10800" y="21600"/>
                  </a:cubicBezTo>
                  <a:cubicBezTo>
                    <a:pt x="11542" y="21600"/>
                    <a:pt x="12144" y="20997"/>
                    <a:pt x="12144" y="20256"/>
                  </a:cubicBezTo>
                  <a:lnTo>
                    <a:pt x="12144" y="18773"/>
                  </a:lnTo>
                  <a:cubicBezTo>
                    <a:pt x="15528" y="18216"/>
                    <a:pt x="18216" y="15528"/>
                    <a:pt x="18773" y="12144"/>
                  </a:cubicBezTo>
                  <a:lnTo>
                    <a:pt x="20256" y="12144"/>
                  </a:lnTo>
                  <a:cubicBezTo>
                    <a:pt x="20997" y="12144"/>
                    <a:pt x="21600" y="11542"/>
                    <a:pt x="21600" y="10800"/>
                  </a:cubicBezTo>
                  <a:cubicBezTo>
                    <a:pt x="21600" y="10058"/>
                    <a:pt x="20997" y="9456"/>
                    <a:pt x="20256" y="9456"/>
                  </a:cubicBezTo>
                  <a:close/>
                  <a:moveTo>
                    <a:pt x="10800" y="16177"/>
                  </a:moveTo>
                  <a:cubicBezTo>
                    <a:pt x="7833" y="16177"/>
                    <a:pt x="5423" y="13767"/>
                    <a:pt x="5423" y="10800"/>
                  </a:cubicBezTo>
                  <a:cubicBezTo>
                    <a:pt x="5423" y="7833"/>
                    <a:pt x="7833" y="5423"/>
                    <a:pt x="10800" y="5423"/>
                  </a:cubicBezTo>
                  <a:cubicBezTo>
                    <a:pt x="13767" y="5423"/>
                    <a:pt x="16177" y="7833"/>
                    <a:pt x="16177" y="10800"/>
                  </a:cubicBezTo>
                  <a:cubicBezTo>
                    <a:pt x="16177" y="13767"/>
                    <a:pt x="13767" y="16177"/>
                    <a:pt x="10800" y="16177"/>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799" name="Google Shape;6799;p47"/>
          <p:cNvGrpSpPr/>
          <p:nvPr/>
        </p:nvGrpSpPr>
        <p:grpSpPr>
          <a:xfrm>
            <a:off x="15922300" y="6382159"/>
            <a:ext cx="1015721" cy="951707"/>
            <a:chOff x="0" y="0"/>
            <a:chExt cx="1015719" cy="951705"/>
          </a:xfrm>
        </p:grpSpPr>
        <p:sp>
          <p:nvSpPr>
            <p:cNvPr id="6800" name="Google Shape;6800;p47"/>
            <p:cNvSpPr/>
            <p:nvPr/>
          </p:nvSpPr>
          <p:spPr>
            <a:xfrm>
              <a:off x="419736" y="296434"/>
              <a:ext cx="235812" cy="178831"/>
            </a:xfrm>
            <a:custGeom>
              <a:rect b="b" l="l" r="r" t="t"/>
              <a:pathLst>
                <a:path extrusionOk="0" h="20884" w="21101">
                  <a:moveTo>
                    <a:pt x="16631" y="1074"/>
                  </a:moveTo>
                  <a:lnTo>
                    <a:pt x="7918" y="12411"/>
                  </a:lnTo>
                  <a:lnTo>
                    <a:pt x="4469" y="7996"/>
                  </a:lnTo>
                  <a:cubicBezTo>
                    <a:pt x="3471" y="6564"/>
                    <a:pt x="1747" y="6564"/>
                    <a:pt x="748" y="7996"/>
                  </a:cubicBezTo>
                  <a:cubicBezTo>
                    <a:pt x="-250" y="9308"/>
                    <a:pt x="-250" y="11576"/>
                    <a:pt x="748" y="12888"/>
                  </a:cubicBezTo>
                  <a:lnTo>
                    <a:pt x="6012" y="19810"/>
                  </a:lnTo>
                  <a:cubicBezTo>
                    <a:pt x="7101" y="21242"/>
                    <a:pt x="8735" y="21242"/>
                    <a:pt x="9733" y="19810"/>
                  </a:cubicBezTo>
                  <a:lnTo>
                    <a:pt x="20352" y="5967"/>
                  </a:lnTo>
                  <a:cubicBezTo>
                    <a:pt x="21350" y="4535"/>
                    <a:pt x="21350" y="2387"/>
                    <a:pt x="20352" y="1074"/>
                  </a:cubicBezTo>
                  <a:cubicBezTo>
                    <a:pt x="19263" y="-358"/>
                    <a:pt x="17629" y="-358"/>
                    <a:pt x="16631" y="1074"/>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01" name="Google Shape;6801;p47"/>
            <p:cNvSpPr/>
            <p:nvPr/>
          </p:nvSpPr>
          <p:spPr>
            <a:xfrm>
              <a:off x="896591" y="296502"/>
              <a:ext cx="119128" cy="59566"/>
            </a:xfrm>
            <a:custGeom>
              <a:rect b="b" l="l" r="r" t="t"/>
              <a:pathLst>
                <a:path extrusionOk="0" h="21600" w="21600">
                  <a:moveTo>
                    <a:pt x="16200" y="0"/>
                  </a:moveTo>
                  <a:lnTo>
                    <a:pt x="5400" y="0"/>
                  </a:lnTo>
                  <a:cubicBezTo>
                    <a:pt x="2421" y="0"/>
                    <a:pt x="0" y="4841"/>
                    <a:pt x="0" y="10800"/>
                  </a:cubicBezTo>
                  <a:cubicBezTo>
                    <a:pt x="0" y="16759"/>
                    <a:pt x="2421" y="21600"/>
                    <a:pt x="5400" y="21600"/>
                  </a:cubicBezTo>
                  <a:lnTo>
                    <a:pt x="16200" y="21600"/>
                  </a:lnTo>
                  <a:cubicBezTo>
                    <a:pt x="19179" y="21600"/>
                    <a:pt x="21600" y="16759"/>
                    <a:pt x="21600" y="10800"/>
                  </a:cubicBezTo>
                  <a:cubicBezTo>
                    <a:pt x="21600" y="4841"/>
                    <a:pt x="19179" y="0"/>
                    <a:pt x="16200" y="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02" name="Google Shape;6802;p47"/>
            <p:cNvSpPr/>
            <p:nvPr/>
          </p:nvSpPr>
          <p:spPr>
            <a:xfrm>
              <a:off x="0" y="296502"/>
              <a:ext cx="119128" cy="59566"/>
            </a:xfrm>
            <a:custGeom>
              <a:rect b="b" l="l" r="r" t="t"/>
              <a:pathLst>
                <a:path extrusionOk="0" h="21600" w="21600">
                  <a:moveTo>
                    <a:pt x="21600" y="10800"/>
                  </a:moveTo>
                  <a:cubicBezTo>
                    <a:pt x="21600" y="4841"/>
                    <a:pt x="19179" y="0"/>
                    <a:pt x="16200" y="0"/>
                  </a:cubicBezTo>
                  <a:lnTo>
                    <a:pt x="5400" y="0"/>
                  </a:lnTo>
                  <a:cubicBezTo>
                    <a:pt x="2421" y="0"/>
                    <a:pt x="0" y="4841"/>
                    <a:pt x="0" y="10800"/>
                  </a:cubicBezTo>
                  <a:cubicBezTo>
                    <a:pt x="0" y="16759"/>
                    <a:pt x="2421" y="21600"/>
                    <a:pt x="5400" y="21600"/>
                  </a:cubicBezTo>
                  <a:lnTo>
                    <a:pt x="16200" y="21600"/>
                  </a:lnTo>
                  <a:cubicBezTo>
                    <a:pt x="19179" y="21600"/>
                    <a:pt x="21600" y="16759"/>
                    <a:pt x="21600" y="1080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03" name="Google Shape;6803;p47"/>
            <p:cNvSpPr/>
            <p:nvPr/>
          </p:nvSpPr>
          <p:spPr>
            <a:xfrm>
              <a:off x="838150" y="59347"/>
              <a:ext cx="110648" cy="88717"/>
            </a:xfrm>
            <a:custGeom>
              <a:rect b="b" l="l" r="r" t="t"/>
              <a:pathLst>
                <a:path extrusionOk="0" h="19718" w="20062">
                  <a:moveTo>
                    <a:pt x="8090" y="18859"/>
                  </a:moveTo>
                  <a:lnTo>
                    <a:pt x="17505" y="12334"/>
                  </a:lnTo>
                  <a:cubicBezTo>
                    <a:pt x="19905" y="10534"/>
                    <a:pt x="20828" y="6484"/>
                    <a:pt x="19351" y="3334"/>
                  </a:cubicBezTo>
                  <a:cubicBezTo>
                    <a:pt x="17874" y="184"/>
                    <a:pt x="14551" y="-941"/>
                    <a:pt x="11966" y="859"/>
                  </a:cubicBezTo>
                  <a:lnTo>
                    <a:pt x="2736" y="7384"/>
                  </a:lnTo>
                  <a:cubicBezTo>
                    <a:pt x="151" y="9184"/>
                    <a:pt x="-772" y="13234"/>
                    <a:pt x="705" y="16384"/>
                  </a:cubicBezTo>
                  <a:cubicBezTo>
                    <a:pt x="2182" y="19534"/>
                    <a:pt x="5505" y="20659"/>
                    <a:pt x="8090" y="18859"/>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04" name="Google Shape;6804;p47"/>
            <p:cNvSpPr/>
            <p:nvPr/>
          </p:nvSpPr>
          <p:spPr>
            <a:xfrm>
              <a:off x="63934" y="504287"/>
              <a:ext cx="113523" cy="89159"/>
            </a:xfrm>
            <a:custGeom>
              <a:rect b="b" l="l" r="r" t="t"/>
              <a:pathLst>
                <a:path extrusionOk="0" h="19816" w="20056">
                  <a:moveTo>
                    <a:pt x="11966" y="927"/>
                  </a:moveTo>
                  <a:lnTo>
                    <a:pt x="2736" y="7521"/>
                  </a:lnTo>
                  <a:cubicBezTo>
                    <a:pt x="151" y="9340"/>
                    <a:pt x="-772" y="13432"/>
                    <a:pt x="705" y="16615"/>
                  </a:cubicBezTo>
                  <a:cubicBezTo>
                    <a:pt x="2182" y="19799"/>
                    <a:pt x="5505" y="20708"/>
                    <a:pt x="8090" y="18889"/>
                  </a:cubicBezTo>
                  <a:lnTo>
                    <a:pt x="17320" y="12295"/>
                  </a:lnTo>
                  <a:cubicBezTo>
                    <a:pt x="19905" y="10476"/>
                    <a:pt x="20828" y="6384"/>
                    <a:pt x="19351" y="3201"/>
                  </a:cubicBezTo>
                  <a:cubicBezTo>
                    <a:pt x="17874" y="17"/>
                    <a:pt x="14551" y="-892"/>
                    <a:pt x="11966" y="927"/>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05" name="Google Shape;6805;p47"/>
            <p:cNvSpPr/>
            <p:nvPr/>
          </p:nvSpPr>
          <p:spPr>
            <a:xfrm>
              <a:off x="838150" y="504287"/>
              <a:ext cx="110648" cy="89159"/>
            </a:xfrm>
            <a:custGeom>
              <a:rect b="b" l="l" r="r" t="t"/>
              <a:pathLst>
                <a:path extrusionOk="0" h="19816" w="20062">
                  <a:moveTo>
                    <a:pt x="17505" y="7521"/>
                  </a:moveTo>
                  <a:lnTo>
                    <a:pt x="8090" y="927"/>
                  </a:lnTo>
                  <a:cubicBezTo>
                    <a:pt x="5505" y="-892"/>
                    <a:pt x="2182" y="17"/>
                    <a:pt x="705" y="3201"/>
                  </a:cubicBezTo>
                  <a:cubicBezTo>
                    <a:pt x="-772" y="6384"/>
                    <a:pt x="151" y="10476"/>
                    <a:pt x="2736" y="12295"/>
                  </a:cubicBezTo>
                  <a:lnTo>
                    <a:pt x="11966" y="18889"/>
                  </a:lnTo>
                  <a:cubicBezTo>
                    <a:pt x="14551" y="20708"/>
                    <a:pt x="17874" y="19799"/>
                    <a:pt x="19351" y="16615"/>
                  </a:cubicBezTo>
                  <a:cubicBezTo>
                    <a:pt x="20828" y="13432"/>
                    <a:pt x="19905" y="9340"/>
                    <a:pt x="17505" y="7521"/>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06" name="Google Shape;6806;p47"/>
            <p:cNvSpPr/>
            <p:nvPr/>
          </p:nvSpPr>
          <p:spPr>
            <a:xfrm>
              <a:off x="63934" y="59347"/>
              <a:ext cx="113523" cy="88717"/>
            </a:xfrm>
            <a:custGeom>
              <a:rect b="b" l="l" r="r" t="t"/>
              <a:pathLst>
                <a:path extrusionOk="0" h="19718" w="20056">
                  <a:moveTo>
                    <a:pt x="17320" y="7384"/>
                  </a:moveTo>
                  <a:lnTo>
                    <a:pt x="8090" y="859"/>
                  </a:lnTo>
                  <a:cubicBezTo>
                    <a:pt x="5505" y="-941"/>
                    <a:pt x="2182" y="184"/>
                    <a:pt x="705" y="3334"/>
                  </a:cubicBezTo>
                  <a:cubicBezTo>
                    <a:pt x="-772" y="6484"/>
                    <a:pt x="151" y="10534"/>
                    <a:pt x="2736" y="12334"/>
                  </a:cubicBezTo>
                  <a:lnTo>
                    <a:pt x="11966" y="18859"/>
                  </a:lnTo>
                  <a:cubicBezTo>
                    <a:pt x="14551" y="20659"/>
                    <a:pt x="17874" y="19534"/>
                    <a:pt x="19351" y="16384"/>
                  </a:cubicBezTo>
                  <a:cubicBezTo>
                    <a:pt x="20828" y="13234"/>
                    <a:pt x="19905" y="9184"/>
                    <a:pt x="17320" y="7384"/>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07" name="Google Shape;6807;p47"/>
            <p:cNvSpPr/>
            <p:nvPr/>
          </p:nvSpPr>
          <p:spPr>
            <a:xfrm>
              <a:off x="179642" y="0"/>
              <a:ext cx="654251" cy="951705"/>
            </a:xfrm>
            <a:custGeom>
              <a:rect b="b" l="l" r="r" t="t"/>
              <a:pathLst>
                <a:path extrusionOk="0" h="20817" w="21065">
                  <a:moveTo>
                    <a:pt x="8276" y="156"/>
                  </a:moveTo>
                  <a:cubicBezTo>
                    <a:pt x="4133" y="760"/>
                    <a:pt x="879" y="3063"/>
                    <a:pt x="155" y="5903"/>
                  </a:cubicBezTo>
                  <a:cubicBezTo>
                    <a:pt x="-535" y="8675"/>
                    <a:pt x="1109" y="11403"/>
                    <a:pt x="4495" y="13013"/>
                  </a:cubicBezTo>
                  <a:cubicBezTo>
                    <a:pt x="5186" y="13349"/>
                    <a:pt x="5646" y="13818"/>
                    <a:pt x="5744" y="14310"/>
                  </a:cubicBezTo>
                  <a:lnTo>
                    <a:pt x="4331" y="14310"/>
                  </a:lnTo>
                  <a:cubicBezTo>
                    <a:pt x="3805" y="14310"/>
                    <a:pt x="3377" y="14601"/>
                    <a:pt x="3377" y="14959"/>
                  </a:cubicBezTo>
                  <a:cubicBezTo>
                    <a:pt x="3377" y="15339"/>
                    <a:pt x="3805" y="15629"/>
                    <a:pt x="4331" y="15629"/>
                  </a:cubicBezTo>
                  <a:lnTo>
                    <a:pt x="5744" y="15629"/>
                  </a:lnTo>
                  <a:lnTo>
                    <a:pt x="5744" y="16926"/>
                  </a:lnTo>
                  <a:lnTo>
                    <a:pt x="4791" y="16926"/>
                  </a:lnTo>
                  <a:cubicBezTo>
                    <a:pt x="4265" y="16926"/>
                    <a:pt x="3838" y="17217"/>
                    <a:pt x="3838" y="17575"/>
                  </a:cubicBezTo>
                  <a:cubicBezTo>
                    <a:pt x="3838" y="17933"/>
                    <a:pt x="4265" y="18223"/>
                    <a:pt x="4791" y="18223"/>
                  </a:cubicBezTo>
                  <a:lnTo>
                    <a:pt x="5843" y="18223"/>
                  </a:lnTo>
                  <a:cubicBezTo>
                    <a:pt x="6303" y="19699"/>
                    <a:pt x="8210" y="20817"/>
                    <a:pt x="10544" y="20817"/>
                  </a:cubicBezTo>
                  <a:cubicBezTo>
                    <a:pt x="12846" y="20817"/>
                    <a:pt x="14786" y="19699"/>
                    <a:pt x="15213" y="18223"/>
                  </a:cubicBezTo>
                  <a:lnTo>
                    <a:pt x="16265" y="18223"/>
                  </a:lnTo>
                  <a:cubicBezTo>
                    <a:pt x="16791" y="18223"/>
                    <a:pt x="17218" y="17933"/>
                    <a:pt x="17218" y="17575"/>
                  </a:cubicBezTo>
                  <a:cubicBezTo>
                    <a:pt x="17218" y="17217"/>
                    <a:pt x="16791" y="16926"/>
                    <a:pt x="16265" y="16926"/>
                  </a:cubicBezTo>
                  <a:lnTo>
                    <a:pt x="15312" y="16926"/>
                  </a:lnTo>
                  <a:lnTo>
                    <a:pt x="15312" y="15629"/>
                  </a:lnTo>
                  <a:lnTo>
                    <a:pt x="16692" y="15629"/>
                  </a:lnTo>
                  <a:cubicBezTo>
                    <a:pt x="17218" y="15629"/>
                    <a:pt x="17646" y="15339"/>
                    <a:pt x="17646" y="14959"/>
                  </a:cubicBezTo>
                  <a:cubicBezTo>
                    <a:pt x="17646" y="14601"/>
                    <a:pt x="17218" y="14310"/>
                    <a:pt x="16692" y="14310"/>
                  </a:cubicBezTo>
                  <a:lnTo>
                    <a:pt x="15344" y="14310"/>
                  </a:lnTo>
                  <a:cubicBezTo>
                    <a:pt x="15476" y="13796"/>
                    <a:pt x="15936" y="13326"/>
                    <a:pt x="16627" y="12991"/>
                  </a:cubicBezTo>
                  <a:cubicBezTo>
                    <a:pt x="19421" y="11649"/>
                    <a:pt x="21065" y="9458"/>
                    <a:pt x="21065" y="7155"/>
                  </a:cubicBezTo>
                  <a:cubicBezTo>
                    <a:pt x="21065" y="2638"/>
                    <a:pt x="14983" y="-783"/>
                    <a:pt x="8276" y="156"/>
                  </a:cubicBezTo>
                  <a:close/>
                  <a:moveTo>
                    <a:pt x="10544" y="19520"/>
                  </a:moveTo>
                  <a:cubicBezTo>
                    <a:pt x="9295" y="19520"/>
                    <a:pt x="8210" y="18983"/>
                    <a:pt x="7816" y="18223"/>
                  </a:cubicBezTo>
                  <a:lnTo>
                    <a:pt x="13240" y="18223"/>
                  </a:lnTo>
                  <a:cubicBezTo>
                    <a:pt x="12846" y="18983"/>
                    <a:pt x="11794" y="19520"/>
                    <a:pt x="10544" y="19520"/>
                  </a:cubicBezTo>
                  <a:close/>
                  <a:moveTo>
                    <a:pt x="13405" y="16926"/>
                  </a:moveTo>
                  <a:lnTo>
                    <a:pt x="7651" y="16926"/>
                  </a:lnTo>
                  <a:lnTo>
                    <a:pt x="7651" y="15629"/>
                  </a:lnTo>
                  <a:lnTo>
                    <a:pt x="13405" y="15629"/>
                  </a:lnTo>
                  <a:lnTo>
                    <a:pt x="13405" y="16926"/>
                  </a:lnTo>
                  <a:close/>
                  <a:moveTo>
                    <a:pt x="15542" y="11918"/>
                  </a:moveTo>
                  <a:cubicBezTo>
                    <a:pt x="14325" y="12521"/>
                    <a:pt x="13569" y="13371"/>
                    <a:pt x="13438" y="14310"/>
                  </a:cubicBezTo>
                  <a:lnTo>
                    <a:pt x="7651" y="14310"/>
                  </a:lnTo>
                  <a:cubicBezTo>
                    <a:pt x="7553" y="13393"/>
                    <a:pt x="6829" y="12521"/>
                    <a:pt x="5580" y="11940"/>
                  </a:cubicBezTo>
                  <a:cubicBezTo>
                    <a:pt x="2818" y="10621"/>
                    <a:pt x="1470" y="8407"/>
                    <a:pt x="2062" y="6126"/>
                  </a:cubicBezTo>
                  <a:cubicBezTo>
                    <a:pt x="2654" y="3801"/>
                    <a:pt x="5284" y="1923"/>
                    <a:pt x="8670" y="1431"/>
                  </a:cubicBezTo>
                  <a:cubicBezTo>
                    <a:pt x="14161" y="648"/>
                    <a:pt x="19158" y="3465"/>
                    <a:pt x="19158" y="7155"/>
                  </a:cubicBezTo>
                  <a:cubicBezTo>
                    <a:pt x="19158" y="9056"/>
                    <a:pt x="17810" y="10822"/>
                    <a:pt x="15542" y="11918"/>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808" name="Google Shape;6808;p47"/>
          <p:cNvGrpSpPr/>
          <p:nvPr/>
        </p:nvGrpSpPr>
        <p:grpSpPr>
          <a:xfrm>
            <a:off x="14190894" y="6412850"/>
            <a:ext cx="1015722" cy="890325"/>
            <a:chOff x="-1" y="-1"/>
            <a:chExt cx="1015720" cy="890323"/>
          </a:xfrm>
        </p:grpSpPr>
        <p:sp>
          <p:nvSpPr>
            <p:cNvPr id="6809" name="Google Shape;6809;p47"/>
            <p:cNvSpPr/>
            <p:nvPr/>
          </p:nvSpPr>
          <p:spPr>
            <a:xfrm>
              <a:off x="-1" y="-1"/>
              <a:ext cx="1015720" cy="890323"/>
            </a:xfrm>
            <a:custGeom>
              <a:rect b="b" l="l" r="r" t="t"/>
              <a:pathLst>
                <a:path extrusionOk="0" h="21600" w="21600">
                  <a:moveTo>
                    <a:pt x="20969" y="1435"/>
                  </a:moveTo>
                  <a:lnTo>
                    <a:pt x="17772" y="1435"/>
                  </a:lnTo>
                  <a:lnTo>
                    <a:pt x="17772" y="718"/>
                  </a:lnTo>
                  <a:cubicBezTo>
                    <a:pt x="17772" y="322"/>
                    <a:pt x="17489" y="0"/>
                    <a:pt x="17141" y="0"/>
                  </a:cubicBezTo>
                  <a:cubicBezTo>
                    <a:pt x="16793" y="0"/>
                    <a:pt x="16510" y="322"/>
                    <a:pt x="16510" y="718"/>
                  </a:cubicBezTo>
                  <a:lnTo>
                    <a:pt x="16510" y="1435"/>
                  </a:lnTo>
                  <a:lnTo>
                    <a:pt x="5112" y="1435"/>
                  </a:lnTo>
                  <a:lnTo>
                    <a:pt x="5112" y="718"/>
                  </a:lnTo>
                  <a:cubicBezTo>
                    <a:pt x="5112" y="322"/>
                    <a:pt x="4829" y="0"/>
                    <a:pt x="4481" y="0"/>
                  </a:cubicBezTo>
                  <a:cubicBezTo>
                    <a:pt x="4111" y="0"/>
                    <a:pt x="3828" y="322"/>
                    <a:pt x="3828" y="718"/>
                  </a:cubicBezTo>
                  <a:lnTo>
                    <a:pt x="3828" y="1435"/>
                  </a:lnTo>
                  <a:lnTo>
                    <a:pt x="631" y="1435"/>
                  </a:lnTo>
                  <a:cubicBezTo>
                    <a:pt x="283" y="1435"/>
                    <a:pt x="0" y="1757"/>
                    <a:pt x="0" y="2177"/>
                  </a:cubicBezTo>
                  <a:lnTo>
                    <a:pt x="0" y="20882"/>
                  </a:lnTo>
                  <a:cubicBezTo>
                    <a:pt x="0" y="21278"/>
                    <a:pt x="283" y="21600"/>
                    <a:pt x="631" y="21600"/>
                  </a:cubicBezTo>
                  <a:lnTo>
                    <a:pt x="20969" y="21600"/>
                  </a:lnTo>
                  <a:cubicBezTo>
                    <a:pt x="21317" y="21600"/>
                    <a:pt x="21600" y="21278"/>
                    <a:pt x="21600" y="20882"/>
                  </a:cubicBezTo>
                  <a:lnTo>
                    <a:pt x="21600" y="2177"/>
                  </a:lnTo>
                  <a:cubicBezTo>
                    <a:pt x="21600" y="1757"/>
                    <a:pt x="21317" y="1435"/>
                    <a:pt x="20969" y="1435"/>
                  </a:cubicBezTo>
                  <a:close/>
                  <a:moveTo>
                    <a:pt x="3828" y="2895"/>
                  </a:moveTo>
                  <a:lnTo>
                    <a:pt x="3828" y="3612"/>
                  </a:lnTo>
                  <a:cubicBezTo>
                    <a:pt x="3828" y="4008"/>
                    <a:pt x="4111" y="4330"/>
                    <a:pt x="4481" y="4330"/>
                  </a:cubicBezTo>
                  <a:cubicBezTo>
                    <a:pt x="4829" y="4330"/>
                    <a:pt x="5112" y="4008"/>
                    <a:pt x="5112" y="3612"/>
                  </a:cubicBezTo>
                  <a:lnTo>
                    <a:pt x="5112" y="2895"/>
                  </a:lnTo>
                  <a:lnTo>
                    <a:pt x="16510" y="2895"/>
                  </a:lnTo>
                  <a:lnTo>
                    <a:pt x="16510" y="3612"/>
                  </a:lnTo>
                  <a:cubicBezTo>
                    <a:pt x="16510" y="4008"/>
                    <a:pt x="16793" y="4330"/>
                    <a:pt x="17141" y="4330"/>
                  </a:cubicBezTo>
                  <a:cubicBezTo>
                    <a:pt x="17489" y="4330"/>
                    <a:pt x="17772" y="4008"/>
                    <a:pt x="17772" y="3612"/>
                  </a:cubicBezTo>
                  <a:lnTo>
                    <a:pt x="17772" y="2895"/>
                  </a:lnTo>
                  <a:lnTo>
                    <a:pt x="20338" y="2895"/>
                  </a:lnTo>
                  <a:lnTo>
                    <a:pt x="20338" y="5765"/>
                  </a:lnTo>
                  <a:lnTo>
                    <a:pt x="1262" y="5765"/>
                  </a:lnTo>
                  <a:lnTo>
                    <a:pt x="1262" y="2895"/>
                  </a:lnTo>
                  <a:lnTo>
                    <a:pt x="3828" y="2895"/>
                  </a:lnTo>
                  <a:close/>
                  <a:moveTo>
                    <a:pt x="1262" y="20165"/>
                  </a:moveTo>
                  <a:lnTo>
                    <a:pt x="1262" y="7200"/>
                  </a:lnTo>
                  <a:lnTo>
                    <a:pt x="20338" y="7200"/>
                  </a:lnTo>
                  <a:lnTo>
                    <a:pt x="20338" y="20165"/>
                  </a:lnTo>
                  <a:lnTo>
                    <a:pt x="1262" y="20165"/>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10" name="Google Shape;6810;p47"/>
            <p:cNvSpPr/>
            <p:nvPr/>
          </p:nvSpPr>
          <p:spPr>
            <a:xfrm>
              <a:off x="300953" y="357382"/>
              <a:ext cx="416947" cy="416948"/>
            </a:xfrm>
            <a:custGeom>
              <a:rect b="b" l="l" r="r" t="t"/>
              <a:pathLst>
                <a:path extrusionOk="0" h="21600" w="21600">
                  <a:moveTo>
                    <a:pt x="10827" y="0"/>
                  </a:moveTo>
                  <a:cubicBezTo>
                    <a:pt x="4829" y="0"/>
                    <a:pt x="0" y="4871"/>
                    <a:pt x="0" y="10800"/>
                  </a:cubicBezTo>
                  <a:cubicBezTo>
                    <a:pt x="0" y="16782"/>
                    <a:pt x="4829" y="21600"/>
                    <a:pt x="10827" y="21600"/>
                  </a:cubicBezTo>
                  <a:cubicBezTo>
                    <a:pt x="16771" y="21600"/>
                    <a:pt x="21600" y="16782"/>
                    <a:pt x="21600" y="10800"/>
                  </a:cubicBezTo>
                  <a:cubicBezTo>
                    <a:pt x="21600" y="4871"/>
                    <a:pt x="16771" y="0"/>
                    <a:pt x="10827" y="0"/>
                  </a:cubicBezTo>
                  <a:close/>
                  <a:moveTo>
                    <a:pt x="10827" y="18529"/>
                  </a:moveTo>
                  <a:cubicBezTo>
                    <a:pt x="6528" y="18529"/>
                    <a:pt x="3078" y="15035"/>
                    <a:pt x="3078" y="10800"/>
                  </a:cubicBezTo>
                  <a:cubicBezTo>
                    <a:pt x="3078" y="6565"/>
                    <a:pt x="6528" y="3124"/>
                    <a:pt x="10827" y="3124"/>
                  </a:cubicBezTo>
                  <a:cubicBezTo>
                    <a:pt x="15072" y="3124"/>
                    <a:pt x="18522" y="6565"/>
                    <a:pt x="18522" y="10800"/>
                  </a:cubicBezTo>
                  <a:cubicBezTo>
                    <a:pt x="18522" y="15035"/>
                    <a:pt x="15072" y="18529"/>
                    <a:pt x="10827" y="18529"/>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11" name="Google Shape;6811;p47"/>
            <p:cNvSpPr/>
            <p:nvPr/>
          </p:nvSpPr>
          <p:spPr>
            <a:xfrm>
              <a:off x="479646" y="476510"/>
              <a:ext cx="119128" cy="119128"/>
            </a:xfrm>
            <a:custGeom>
              <a:rect b="b" l="l" r="r" t="t"/>
              <a:pathLst>
                <a:path extrusionOk="0" h="21600" w="21600">
                  <a:moveTo>
                    <a:pt x="16200" y="10800"/>
                  </a:moveTo>
                  <a:lnTo>
                    <a:pt x="10800" y="10800"/>
                  </a:lnTo>
                  <a:lnTo>
                    <a:pt x="10800" y="5400"/>
                  </a:lnTo>
                  <a:cubicBezTo>
                    <a:pt x="10800" y="2421"/>
                    <a:pt x="8379" y="0"/>
                    <a:pt x="5400" y="0"/>
                  </a:cubicBezTo>
                  <a:cubicBezTo>
                    <a:pt x="2421" y="0"/>
                    <a:pt x="0" y="2421"/>
                    <a:pt x="0" y="5400"/>
                  </a:cubicBezTo>
                  <a:lnTo>
                    <a:pt x="0" y="16200"/>
                  </a:lnTo>
                  <a:cubicBezTo>
                    <a:pt x="0" y="19179"/>
                    <a:pt x="2421" y="21600"/>
                    <a:pt x="5400" y="21600"/>
                  </a:cubicBezTo>
                  <a:lnTo>
                    <a:pt x="16200" y="21600"/>
                  </a:lnTo>
                  <a:cubicBezTo>
                    <a:pt x="19179" y="21600"/>
                    <a:pt x="21600" y="19179"/>
                    <a:pt x="21600" y="16200"/>
                  </a:cubicBezTo>
                  <a:cubicBezTo>
                    <a:pt x="21600" y="13221"/>
                    <a:pt x="19179" y="10800"/>
                    <a:pt x="16200" y="1080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812" name="Google Shape;6812;p47"/>
          <p:cNvGrpSpPr/>
          <p:nvPr/>
        </p:nvGrpSpPr>
        <p:grpSpPr>
          <a:xfrm>
            <a:off x="12459493" y="6413038"/>
            <a:ext cx="1015719" cy="889948"/>
            <a:chOff x="0" y="-1"/>
            <a:chExt cx="1015717" cy="889946"/>
          </a:xfrm>
        </p:grpSpPr>
        <p:sp>
          <p:nvSpPr>
            <p:cNvPr id="6813" name="Google Shape;6813;p47"/>
            <p:cNvSpPr/>
            <p:nvPr/>
          </p:nvSpPr>
          <p:spPr>
            <a:xfrm>
              <a:off x="598771" y="59185"/>
              <a:ext cx="297819" cy="536076"/>
            </a:xfrm>
            <a:custGeom>
              <a:rect b="b" l="l" r="r" t="t"/>
              <a:pathLst>
                <a:path extrusionOk="0" h="21600" w="21600">
                  <a:moveTo>
                    <a:pt x="10763" y="21600"/>
                  </a:moveTo>
                  <a:cubicBezTo>
                    <a:pt x="16701" y="21600"/>
                    <a:pt x="21600" y="18921"/>
                    <a:pt x="21600" y="15623"/>
                  </a:cubicBezTo>
                  <a:lnTo>
                    <a:pt x="21600" y="6018"/>
                  </a:lnTo>
                  <a:cubicBezTo>
                    <a:pt x="21600" y="2721"/>
                    <a:pt x="16701" y="0"/>
                    <a:pt x="10763" y="0"/>
                  </a:cubicBezTo>
                  <a:cubicBezTo>
                    <a:pt x="4825" y="0"/>
                    <a:pt x="0" y="2721"/>
                    <a:pt x="0" y="6018"/>
                  </a:cubicBezTo>
                  <a:lnTo>
                    <a:pt x="0" y="15623"/>
                  </a:lnTo>
                  <a:cubicBezTo>
                    <a:pt x="0" y="18921"/>
                    <a:pt x="4825" y="21600"/>
                    <a:pt x="10763" y="21600"/>
                  </a:cubicBezTo>
                  <a:close/>
                  <a:moveTo>
                    <a:pt x="4305" y="6018"/>
                  </a:moveTo>
                  <a:cubicBezTo>
                    <a:pt x="4305" y="4040"/>
                    <a:pt x="7200" y="2432"/>
                    <a:pt x="10763" y="2432"/>
                  </a:cubicBezTo>
                  <a:cubicBezTo>
                    <a:pt x="14326" y="2432"/>
                    <a:pt x="17295" y="4040"/>
                    <a:pt x="17295" y="6018"/>
                  </a:cubicBezTo>
                  <a:lnTo>
                    <a:pt x="17295" y="15623"/>
                  </a:lnTo>
                  <a:cubicBezTo>
                    <a:pt x="17295" y="17602"/>
                    <a:pt x="14326" y="19209"/>
                    <a:pt x="10763" y="19209"/>
                  </a:cubicBezTo>
                  <a:cubicBezTo>
                    <a:pt x="7200" y="19209"/>
                    <a:pt x="4305" y="17602"/>
                    <a:pt x="4305" y="15623"/>
                  </a:cubicBezTo>
                  <a:lnTo>
                    <a:pt x="4305" y="6018"/>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14" name="Google Shape;6814;p47"/>
            <p:cNvSpPr/>
            <p:nvPr/>
          </p:nvSpPr>
          <p:spPr>
            <a:xfrm>
              <a:off x="479644" y="297440"/>
              <a:ext cx="536073" cy="592505"/>
            </a:xfrm>
            <a:custGeom>
              <a:rect b="b" l="l" r="r" t="t"/>
              <a:pathLst>
                <a:path extrusionOk="0" h="21600" w="21600">
                  <a:moveTo>
                    <a:pt x="20405" y="0"/>
                  </a:moveTo>
                  <a:cubicBezTo>
                    <a:pt x="19745" y="0"/>
                    <a:pt x="19209" y="482"/>
                    <a:pt x="19209" y="1076"/>
                  </a:cubicBezTo>
                  <a:lnTo>
                    <a:pt x="19209" y="5419"/>
                  </a:lnTo>
                  <a:cubicBezTo>
                    <a:pt x="19209" y="9575"/>
                    <a:pt x="15458" y="12953"/>
                    <a:pt x="10800" y="12953"/>
                  </a:cubicBezTo>
                  <a:cubicBezTo>
                    <a:pt x="6183" y="12953"/>
                    <a:pt x="2432" y="9575"/>
                    <a:pt x="2432" y="5419"/>
                  </a:cubicBezTo>
                  <a:lnTo>
                    <a:pt x="2432" y="1076"/>
                  </a:lnTo>
                  <a:cubicBezTo>
                    <a:pt x="2432" y="482"/>
                    <a:pt x="1855" y="0"/>
                    <a:pt x="1195" y="0"/>
                  </a:cubicBezTo>
                  <a:cubicBezTo>
                    <a:pt x="536" y="0"/>
                    <a:pt x="0" y="482"/>
                    <a:pt x="0" y="1076"/>
                  </a:cubicBezTo>
                  <a:lnTo>
                    <a:pt x="0" y="5419"/>
                  </a:lnTo>
                  <a:cubicBezTo>
                    <a:pt x="0" y="10392"/>
                    <a:pt x="4205" y="14548"/>
                    <a:pt x="9605" y="15068"/>
                  </a:cubicBezTo>
                  <a:lnTo>
                    <a:pt x="9605" y="19447"/>
                  </a:lnTo>
                  <a:lnTo>
                    <a:pt x="6018" y="19447"/>
                  </a:lnTo>
                  <a:cubicBezTo>
                    <a:pt x="5359" y="19447"/>
                    <a:pt x="4823" y="19930"/>
                    <a:pt x="4823" y="20524"/>
                  </a:cubicBezTo>
                  <a:cubicBezTo>
                    <a:pt x="4823" y="21118"/>
                    <a:pt x="5359" y="21600"/>
                    <a:pt x="6018" y="21600"/>
                  </a:cubicBezTo>
                  <a:lnTo>
                    <a:pt x="15623" y="21600"/>
                  </a:lnTo>
                  <a:cubicBezTo>
                    <a:pt x="16282" y="21600"/>
                    <a:pt x="16818" y="21118"/>
                    <a:pt x="16818" y="20524"/>
                  </a:cubicBezTo>
                  <a:cubicBezTo>
                    <a:pt x="16818" y="19930"/>
                    <a:pt x="16282" y="19447"/>
                    <a:pt x="15623" y="19447"/>
                  </a:cubicBezTo>
                  <a:lnTo>
                    <a:pt x="11995" y="19447"/>
                  </a:lnTo>
                  <a:lnTo>
                    <a:pt x="11995" y="15068"/>
                  </a:lnTo>
                  <a:cubicBezTo>
                    <a:pt x="17395" y="14548"/>
                    <a:pt x="21600" y="10392"/>
                    <a:pt x="21600" y="5419"/>
                  </a:cubicBezTo>
                  <a:lnTo>
                    <a:pt x="21600" y="1076"/>
                  </a:lnTo>
                  <a:cubicBezTo>
                    <a:pt x="21600" y="482"/>
                    <a:pt x="21064" y="0"/>
                    <a:pt x="20405" y="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15" name="Google Shape;6815;p47"/>
            <p:cNvSpPr/>
            <p:nvPr/>
          </p:nvSpPr>
          <p:spPr>
            <a:xfrm>
              <a:off x="0" y="-1"/>
              <a:ext cx="539209" cy="416325"/>
            </a:xfrm>
            <a:custGeom>
              <a:rect b="b" l="l" r="r" t="t"/>
              <a:pathLst>
                <a:path extrusionOk="0" h="20938" w="21600">
                  <a:moveTo>
                    <a:pt x="21600" y="10466"/>
                  </a:moveTo>
                  <a:cubicBezTo>
                    <a:pt x="21600" y="9643"/>
                    <a:pt x="21027" y="8975"/>
                    <a:pt x="20373" y="8975"/>
                  </a:cubicBezTo>
                  <a:lnTo>
                    <a:pt x="18655" y="8975"/>
                  </a:lnTo>
                  <a:lnTo>
                    <a:pt x="16609" y="3780"/>
                  </a:lnTo>
                  <a:cubicBezTo>
                    <a:pt x="16159" y="2649"/>
                    <a:pt x="14809" y="2700"/>
                    <a:pt x="14441" y="3935"/>
                  </a:cubicBezTo>
                  <a:lnTo>
                    <a:pt x="10882" y="15095"/>
                  </a:lnTo>
                  <a:lnTo>
                    <a:pt x="7159" y="1003"/>
                  </a:lnTo>
                  <a:cubicBezTo>
                    <a:pt x="6791" y="-334"/>
                    <a:pt x="5236" y="-334"/>
                    <a:pt x="4909" y="1003"/>
                  </a:cubicBezTo>
                  <a:lnTo>
                    <a:pt x="2782" y="8975"/>
                  </a:lnTo>
                  <a:lnTo>
                    <a:pt x="1186" y="8975"/>
                  </a:lnTo>
                  <a:cubicBezTo>
                    <a:pt x="532" y="8975"/>
                    <a:pt x="0" y="9643"/>
                    <a:pt x="0" y="10466"/>
                  </a:cubicBezTo>
                  <a:cubicBezTo>
                    <a:pt x="0" y="11289"/>
                    <a:pt x="532" y="11957"/>
                    <a:pt x="1186" y="11957"/>
                  </a:cubicBezTo>
                  <a:lnTo>
                    <a:pt x="3641" y="11957"/>
                  </a:lnTo>
                  <a:cubicBezTo>
                    <a:pt x="4173" y="11957"/>
                    <a:pt x="4623" y="11546"/>
                    <a:pt x="4786" y="10929"/>
                  </a:cubicBezTo>
                  <a:lnTo>
                    <a:pt x="6014" y="6197"/>
                  </a:lnTo>
                  <a:lnTo>
                    <a:pt x="9655" y="19929"/>
                  </a:lnTo>
                  <a:cubicBezTo>
                    <a:pt x="10023" y="21266"/>
                    <a:pt x="11495" y="21266"/>
                    <a:pt x="11905" y="19980"/>
                  </a:cubicBezTo>
                  <a:lnTo>
                    <a:pt x="15668" y="8100"/>
                  </a:lnTo>
                  <a:lnTo>
                    <a:pt x="16855" y="11135"/>
                  </a:lnTo>
                  <a:cubicBezTo>
                    <a:pt x="17059" y="11649"/>
                    <a:pt x="17468" y="11957"/>
                    <a:pt x="17918" y="11957"/>
                  </a:cubicBezTo>
                  <a:lnTo>
                    <a:pt x="20373" y="11957"/>
                  </a:lnTo>
                  <a:cubicBezTo>
                    <a:pt x="21027" y="11957"/>
                    <a:pt x="21600" y="11289"/>
                    <a:pt x="21600" y="10466"/>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816" name="Google Shape;6816;p47"/>
          <p:cNvGrpSpPr/>
          <p:nvPr/>
        </p:nvGrpSpPr>
        <p:grpSpPr>
          <a:xfrm>
            <a:off x="10728086" y="6350152"/>
            <a:ext cx="1015722" cy="1015722"/>
            <a:chOff x="-1" y="-1"/>
            <a:chExt cx="1015720" cy="1015721"/>
          </a:xfrm>
        </p:grpSpPr>
        <p:sp>
          <p:nvSpPr>
            <p:cNvPr id="6817" name="Google Shape;6817;p47"/>
            <p:cNvSpPr/>
            <p:nvPr/>
          </p:nvSpPr>
          <p:spPr>
            <a:xfrm>
              <a:off x="-1" y="-1"/>
              <a:ext cx="896593" cy="658342"/>
            </a:xfrm>
            <a:custGeom>
              <a:rect b="b" l="l" r="r" t="t"/>
              <a:pathLst>
                <a:path extrusionOk="0" h="21498" w="21600">
                  <a:moveTo>
                    <a:pt x="1827" y="20294"/>
                  </a:moveTo>
                  <a:cubicBezTo>
                    <a:pt x="1555" y="18887"/>
                    <a:pt x="1432" y="17749"/>
                    <a:pt x="1432" y="16644"/>
                  </a:cubicBezTo>
                  <a:cubicBezTo>
                    <a:pt x="1432" y="8540"/>
                    <a:pt x="6295" y="1942"/>
                    <a:pt x="12244" y="1942"/>
                  </a:cubicBezTo>
                  <a:cubicBezTo>
                    <a:pt x="14960" y="1942"/>
                    <a:pt x="17576" y="3382"/>
                    <a:pt x="19576" y="5927"/>
                  </a:cubicBezTo>
                  <a:lnTo>
                    <a:pt x="17996" y="5927"/>
                  </a:lnTo>
                  <a:cubicBezTo>
                    <a:pt x="17601" y="5927"/>
                    <a:pt x="17280" y="6363"/>
                    <a:pt x="17280" y="6899"/>
                  </a:cubicBezTo>
                  <a:cubicBezTo>
                    <a:pt x="17280" y="7434"/>
                    <a:pt x="17601" y="7870"/>
                    <a:pt x="17996" y="7870"/>
                  </a:cubicBezTo>
                  <a:lnTo>
                    <a:pt x="20884" y="7870"/>
                  </a:lnTo>
                  <a:cubicBezTo>
                    <a:pt x="21279" y="7870"/>
                    <a:pt x="21600" y="7434"/>
                    <a:pt x="21600" y="6899"/>
                  </a:cubicBezTo>
                  <a:lnTo>
                    <a:pt x="21600" y="2980"/>
                  </a:lnTo>
                  <a:cubicBezTo>
                    <a:pt x="21600" y="2445"/>
                    <a:pt x="21279" y="2009"/>
                    <a:pt x="20884" y="2009"/>
                  </a:cubicBezTo>
                  <a:cubicBezTo>
                    <a:pt x="20489" y="2009"/>
                    <a:pt x="20168" y="2445"/>
                    <a:pt x="20168" y="2980"/>
                  </a:cubicBezTo>
                  <a:lnTo>
                    <a:pt x="20168" y="3985"/>
                  </a:lnTo>
                  <a:cubicBezTo>
                    <a:pt x="17947" y="1440"/>
                    <a:pt x="15157" y="0"/>
                    <a:pt x="12244" y="0"/>
                  </a:cubicBezTo>
                  <a:cubicBezTo>
                    <a:pt x="5505" y="0"/>
                    <a:pt x="0" y="7468"/>
                    <a:pt x="0" y="16644"/>
                  </a:cubicBezTo>
                  <a:cubicBezTo>
                    <a:pt x="0" y="17916"/>
                    <a:pt x="123" y="19222"/>
                    <a:pt x="420" y="20763"/>
                  </a:cubicBezTo>
                  <a:cubicBezTo>
                    <a:pt x="518" y="21299"/>
                    <a:pt x="913" y="21600"/>
                    <a:pt x="1308" y="21466"/>
                  </a:cubicBezTo>
                  <a:cubicBezTo>
                    <a:pt x="1679" y="21332"/>
                    <a:pt x="1925" y="20796"/>
                    <a:pt x="1827" y="20294"/>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18" name="Google Shape;6818;p47"/>
            <p:cNvSpPr/>
            <p:nvPr/>
          </p:nvSpPr>
          <p:spPr>
            <a:xfrm>
              <a:off x="62698" y="298634"/>
              <a:ext cx="953021" cy="717086"/>
            </a:xfrm>
            <a:custGeom>
              <a:rect b="b" l="l" r="r" t="t"/>
              <a:pathLst>
                <a:path extrusionOk="0" h="21482" w="21600">
                  <a:moveTo>
                    <a:pt x="20720" y="557"/>
                  </a:moveTo>
                  <a:cubicBezTo>
                    <a:pt x="20581" y="97"/>
                    <a:pt x="20188" y="-118"/>
                    <a:pt x="19841" y="66"/>
                  </a:cubicBezTo>
                  <a:cubicBezTo>
                    <a:pt x="19493" y="250"/>
                    <a:pt x="19331" y="772"/>
                    <a:pt x="19470" y="1232"/>
                  </a:cubicBezTo>
                  <a:cubicBezTo>
                    <a:pt x="20003" y="2919"/>
                    <a:pt x="20257" y="4607"/>
                    <a:pt x="20257" y="6264"/>
                  </a:cubicBezTo>
                  <a:cubicBezTo>
                    <a:pt x="20257" y="13689"/>
                    <a:pt x="15696" y="19702"/>
                    <a:pt x="10094" y="19702"/>
                  </a:cubicBezTo>
                  <a:cubicBezTo>
                    <a:pt x="6922" y="19702"/>
                    <a:pt x="3913" y="17677"/>
                    <a:pt x="2014" y="14302"/>
                  </a:cubicBezTo>
                  <a:lnTo>
                    <a:pt x="3357" y="14302"/>
                  </a:lnTo>
                  <a:cubicBezTo>
                    <a:pt x="3727" y="14302"/>
                    <a:pt x="4028" y="13904"/>
                    <a:pt x="4028" y="13413"/>
                  </a:cubicBezTo>
                  <a:cubicBezTo>
                    <a:pt x="4028" y="12922"/>
                    <a:pt x="3727" y="12492"/>
                    <a:pt x="3357" y="12492"/>
                  </a:cubicBezTo>
                  <a:lnTo>
                    <a:pt x="671" y="12492"/>
                  </a:lnTo>
                  <a:cubicBezTo>
                    <a:pt x="301" y="12492"/>
                    <a:pt x="0" y="12922"/>
                    <a:pt x="0" y="13413"/>
                  </a:cubicBezTo>
                  <a:lnTo>
                    <a:pt x="0" y="16972"/>
                  </a:lnTo>
                  <a:cubicBezTo>
                    <a:pt x="0" y="17463"/>
                    <a:pt x="301" y="17862"/>
                    <a:pt x="671" y="17862"/>
                  </a:cubicBezTo>
                  <a:cubicBezTo>
                    <a:pt x="1042" y="17862"/>
                    <a:pt x="1343" y="17463"/>
                    <a:pt x="1343" y="16972"/>
                  </a:cubicBezTo>
                  <a:lnTo>
                    <a:pt x="1343" y="16051"/>
                  </a:lnTo>
                  <a:cubicBezTo>
                    <a:pt x="3588" y="19610"/>
                    <a:pt x="6806" y="21482"/>
                    <a:pt x="10094" y="21482"/>
                  </a:cubicBezTo>
                  <a:cubicBezTo>
                    <a:pt x="16437" y="21482"/>
                    <a:pt x="21600" y="14640"/>
                    <a:pt x="21600" y="6264"/>
                  </a:cubicBezTo>
                  <a:cubicBezTo>
                    <a:pt x="21600" y="4392"/>
                    <a:pt x="21299" y="2459"/>
                    <a:pt x="20720" y="557"/>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19" name="Google Shape;6819;p47"/>
            <p:cNvSpPr/>
            <p:nvPr/>
          </p:nvSpPr>
          <p:spPr>
            <a:xfrm>
              <a:off x="476510" y="122261"/>
              <a:ext cx="59563" cy="59568"/>
            </a:xfrm>
            <a:prstGeom prst="ellipse">
              <a:avLst/>
            </a:pr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20" name="Google Shape;6820;p47"/>
            <p:cNvSpPr/>
            <p:nvPr/>
          </p:nvSpPr>
          <p:spPr>
            <a:xfrm>
              <a:off x="476510" y="837026"/>
              <a:ext cx="59563" cy="59568"/>
            </a:xfrm>
            <a:prstGeom prst="ellipse">
              <a:avLst/>
            </a:pr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21" name="Google Shape;6821;p47"/>
            <p:cNvSpPr/>
            <p:nvPr/>
          </p:nvSpPr>
          <p:spPr>
            <a:xfrm>
              <a:off x="122261" y="479644"/>
              <a:ext cx="59564" cy="59567"/>
            </a:xfrm>
            <a:prstGeom prst="ellipse">
              <a:avLst/>
            </a:pr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22" name="Google Shape;6822;p47"/>
            <p:cNvSpPr/>
            <p:nvPr/>
          </p:nvSpPr>
          <p:spPr>
            <a:xfrm>
              <a:off x="837026" y="479644"/>
              <a:ext cx="59564" cy="59567"/>
            </a:xfrm>
            <a:prstGeom prst="ellipse">
              <a:avLst/>
            </a:pr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23" name="Google Shape;6823;p47"/>
            <p:cNvSpPr/>
            <p:nvPr/>
          </p:nvSpPr>
          <p:spPr>
            <a:xfrm>
              <a:off x="300614" y="241389"/>
              <a:ext cx="414150" cy="473711"/>
            </a:xfrm>
            <a:custGeom>
              <a:rect b="b" l="l" r="r" t="t"/>
              <a:pathLst>
                <a:path extrusionOk="0" h="21473" w="21455">
                  <a:moveTo>
                    <a:pt x="15080" y="13431"/>
                  </a:moveTo>
                  <a:lnTo>
                    <a:pt x="19927" y="13431"/>
                  </a:lnTo>
                  <a:cubicBezTo>
                    <a:pt x="20770" y="13431"/>
                    <a:pt x="21455" y="12831"/>
                    <a:pt x="21455" y="12092"/>
                  </a:cubicBezTo>
                  <a:cubicBezTo>
                    <a:pt x="21455" y="11354"/>
                    <a:pt x="20770" y="10754"/>
                    <a:pt x="19927" y="10754"/>
                  </a:cubicBezTo>
                  <a:lnTo>
                    <a:pt x="15080" y="10754"/>
                  </a:lnTo>
                  <a:cubicBezTo>
                    <a:pt x="14606" y="9600"/>
                    <a:pt x="13553" y="8677"/>
                    <a:pt x="12235" y="8262"/>
                  </a:cubicBezTo>
                  <a:lnTo>
                    <a:pt x="12235" y="1338"/>
                  </a:lnTo>
                  <a:cubicBezTo>
                    <a:pt x="12235" y="600"/>
                    <a:pt x="11551" y="0"/>
                    <a:pt x="10708" y="0"/>
                  </a:cubicBezTo>
                  <a:cubicBezTo>
                    <a:pt x="9865" y="0"/>
                    <a:pt x="9180" y="600"/>
                    <a:pt x="9180" y="1338"/>
                  </a:cubicBezTo>
                  <a:lnTo>
                    <a:pt x="9180" y="8262"/>
                  </a:lnTo>
                  <a:cubicBezTo>
                    <a:pt x="7389" y="8815"/>
                    <a:pt x="6124" y="10338"/>
                    <a:pt x="6124" y="12092"/>
                  </a:cubicBezTo>
                  <a:cubicBezTo>
                    <a:pt x="6124" y="12692"/>
                    <a:pt x="6282" y="13292"/>
                    <a:pt x="6598" y="13800"/>
                  </a:cubicBezTo>
                  <a:lnTo>
                    <a:pt x="435" y="19200"/>
                  </a:lnTo>
                  <a:cubicBezTo>
                    <a:pt x="-145" y="19708"/>
                    <a:pt x="-145" y="20585"/>
                    <a:pt x="435" y="21092"/>
                  </a:cubicBezTo>
                  <a:cubicBezTo>
                    <a:pt x="1067" y="21600"/>
                    <a:pt x="2015" y="21600"/>
                    <a:pt x="2595" y="21092"/>
                  </a:cubicBezTo>
                  <a:lnTo>
                    <a:pt x="8758" y="15738"/>
                  </a:lnTo>
                  <a:cubicBezTo>
                    <a:pt x="9338" y="15969"/>
                    <a:pt x="10023" y="16108"/>
                    <a:pt x="10708" y="16108"/>
                  </a:cubicBezTo>
                  <a:cubicBezTo>
                    <a:pt x="12710" y="16108"/>
                    <a:pt x="14448" y="15000"/>
                    <a:pt x="15080" y="13431"/>
                  </a:cubicBezTo>
                  <a:close/>
                  <a:moveTo>
                    <a:pt x="10708" y="13431"/>
                  </a:moveTo>
                  <a:cubicBezTo>
                    <a:pt x="9865" y="13431"/>
                    <a:pt x="9180" y="12831"/>
                    <a:pt x="9180" y="12092"/>
                  </a:cubicBezTo>
                  <a:cubicBezTo>
                    <a:pt x="9180" y="11354"/>
                    <a:pt x="9865" y="10754"/>
                    <a:pt x="10708" y="10754"/>
                  </a:cubicBezTo>
                  <a:cubicBezTo>
                    <a:pt x="11551" y="10754"/>
                    <a:pt x="12235" y="11354"/>
                    <a:pt x="12235" y="12092"/>
                  </a:cubicBezTo>
                  <a:cubicBezTo>
                    <a:pt x="12235" y="12831"/>
                    <a:pt x="11551" y="13431"/>
                    <a:pt x="10708" y="13431"/>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824" name="Google Shape;6824;p47"/>
          <p:cNvGrpSpPr/>
          <p:nvPr/>
        </p:nvGrpSpPr>
        <p:grpSpPr>
          <a:xfrm>
            <a:off x="8998250" y="6350152"/>
            <a:ext cx="1012586" cy="1015721"/>
            <a:chOff x="-1" y="-1"/>
            <a:chExt cx="1012584" cy="1015720"/>
          </a:xfrm>
        </p:grpSpPr>
        <p:sp>
          <p:nvSpPr>
            <p:cNvPr id="6825" name="Google Shape;6825;p47"/>
            <p:cNvSpPr/>
            <p:nvPr/>
          </p:nvSpPr>
          <p:spPr>
            <a:xfrm>
              <a:off x="175556" y="598771"/>
              <a:ext cx="178691" cy="178693"/>
            </a:xfrm>
            <a:custGeom>
              <a:rect b="b" l="l" r="r" t="t"/>
              <a:pathLst>
                <a:path extrusionOk="0" h="21600" w="21600">
                  <a:moveTo>
                    <a:pt x="21600" y="10738"/>
                  </a:moveTo>
                  <a:cubicBezTo>
                    <a:pt x="21600" y="4814"/>
                    <a:pt x="16786" y="0"/>
                    <a:pt x="10738" y="0"/>
                  </a:cubicBezTo>
                  <a:cubicBezTo>
                    <a:pt x="4814" y="0"/>
                    <a:pt x="0" y="4814"/>
                    <a:pt x="0" y="10738"/>
                  </a:cubicBezTo>
                  <a:cubicBezTo>
                    <a:pt x="0" y="16663"/>
                    <a:pt x="4814" y="21600"/>
                    <a:pt x="10738" y="21600"/>
                  </a:cubicBezTo>
                  <a:cubicBezTo>
                    <a:pt x="16786" y="21600"/>
                    <a:pt x="21600" y="16663"/>
                    <a:pt x="21600" y="10738"/>
                  </a:cubicBezTo>
                  <a:close/>
                  <a:moveTo>
                    <a:pt x="10738" y="14318"/>
                  </a:moveTo>
                  <a:cubicBezTo>
                    <a:pt x="8763" y="14318"/>
                    <a:pt x="7159" y="12713"/>
                    <a:pt x="7159" y="10738"/>
                  </a:cubicBezTo>
                  <a:cubicBezTo>
                    <a:pt x="7159" y="8763"/>
                    <a:pt x="8763" y="7159"/>
                    <a:pt x="10738" y="7159"/>
                  </a:cubicBezTo>
                  <a:cubicBezTo>
                    <a:pt x="12837" y="7159"/>
                    <a:pt x="14441" y="8763"/>
                    <a:pt x="14441" y="10738"/>
                  </a:cubicBezTo>
                  <a:cubicBezTo>
                    <a:pt x="14441" y="12713"/>
                    <a:pt x="12837" y="14318"/>
                    <a:pt x="10738" y="14318"/>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26" name="Google Shape;6826;p47"/>
            <p:cNvSpPr/>
            <p:nvPr/>
          </p:nvSpPr>
          <p:spPr>
            <a:xfrm>
              <a:off x="-1" y="-1"/>
              <a:ext cx="1012584" cy="1015720"/>
            </a:xfrm>
            <a:custGeom>
              <a:rect b="b" l="l" r="r" t="t"/>
              <a:pathLst>
                <a:path extrusionOk="0" h="21600" w="21600">
                  <a:moveTo>
                    <a:pt x="17163" y="5155"/>
                  </a:moveTo>
                  <a:cubicBezTo>
                    <a:pt x="15727" y="5155"/>
                    <a:pt x="14465" y="5830"/>
                    <a:pt x="13639" y="6895"/>
                  </a:cubicBezTo>
                  <a:lnTo>
                    <a:pt x="8744" y="4133"/>
                  </a:lnTo>
                  <a:cubicBezTo>
                    <a:pt x="8853" y="3828"/>
                    <a:pt x="8897" y="3502"/>
                    <a:pt x="8897" y="3176"/>
                  </a:cubicBezTo>
                  <a:cubicBezTo>
                    <a:pt x="8897" y="1414"/>
                    <a:pt x="7483" y="0"/>
                    <a:pt x="5721" y="0"/>
                  </a:cubicBezTo>
                  <a:cubicBezTo>
                    <a:pt x="3981" y="0"/>
                    <a:pt x="2567" y="1414"/>
                    <a:pt x="2567" y="3176"/>
                  </a:cubicBezTo>
                  <a:cubicBezTo>
                    <a:pt x="2567" y="4916"/>
                    <a:pt x="3981" y="6330"/>
                    <a:pt x="5721" y="6330"/>
                  </a:cubicBezTo>
                  <a:cubicBezTo>
                    <a:pt x="6678" y="6330"/>
                    <a:pt x="7548" y="5895"/>
                    <a:pt x="8135" y="5221"/>
                  </a:cubicBezTo>
                  <a:lnTo>
                    <a:pt x="13030" y="8005"/>
                  </a:lnTo>
                  <a:cubicBezTo>
                    <a:pt x="12834" y="8483"/>
                    <a:pt x="12725" y="9027"/>
                    <a:pt x="12725" y="9593"/>
                  </a:cubicBezTo>
                  <a:cubicBezTo>
                    <a:pt x="12725" y="10137"/>
                    <a:pt x="12834" y="10659"/>
                    <a:pt x="13030" y="11159"/>
                  </a:cubicBezTo>
                  <a:lnTo>
                    <a:pt x="10332" y="12616"/>
                  </a:lnTo>
                  <a:cubicBezTo>
                    <a:pt x="9288" y="11159"/>
                    <a:pt x="7592" y="10224"/>
                    <a:pt x="5677" y="10224"/>
                  </a:cubicBezTo>
                  <a:cubicBezTo>
                    <a:pt x="2545" y="10224"/>
                    <a:pt x="0" y="12769"/>
                    <a:pt x="0" y="15923"/>
                  </a:cubicBezTo>
                  <a:cubicBezTo>
                    <a:pt x="0" y="19055"/>
                    <a:pt x="2545" y="21600"/>
                    <a:pt x="5677" y="21600"/>
                  </a:cubicBezTo>
                  <a:cubicBezTo>
                    <a:pt x="8831" y="21600"/>
                    <a:pt x="11376" y="19055"/>
                    <a:pt x="11376" y="15923"/>
                  </a:cubicBezTo>
                  <a:cubicBezTo>
                    <a:pt x="11376" y="15140"/>
                    <a:pt x="11224" y="14400"/>
                    <a:pt x="10941" y="13726"/>
                  </a:cubicBezTo>
                  <a:lnTo>
                    <a:pt x="13639" y="12268"/>
                  </a:lnTo>
                  <a:cubicBezTo>
                    <a:pt x="14444" y="13334"/>
                    <a:pt x="15727" y="14008"/>
                    <a:pt x="17163" y="14008"/>
                  </a:cubicBezTo>
                  <a:cubicBezTo>
                    <a:pt x="19621" y="14008"/>
                    <a:pt x="21600" y="12029"/>
                    <a:pt x="21600" y="9593"/>
                  </a:cubicBezTo>
                  <a:cubicBezTo>
                    <a:pt x="21600" y="7135"/>
                    <a:pt x="19621" y="5155"/>
                    <a:pt x="17163" y="5155"/>
                  </a:cubicBezTo>
                  <a:close/>
                  <a:moveTo>
                    <a:pt x="5721" y="5068"/>
                  </a:moveTo>
                  <a:cubicBezTo>
                    <a:pt x="4677" y="5068"/>
                    <a:pt x="3828" y="4220"/>
                    <a:pt x="3828" y="3176"/>
                  </a:cubicBezTo>
                  <a:cubicBezTo>
                    <a:pt x="3828" y="2110"/>
                    <a:pt x="4677" y="1262"/>
                    <a:pt x="5721" y="1262"/>
                  </a:cubicBezTo>
                  <a:cubicBezTo>
                    <a:pt x="6787" y="1262"/>
                    <a:pt x="7635" y="2110"/>
                    <a:pt x="7635" y="3176"/>
                  </a:cubicBezTo>
                  <a:cubicBezTo>
                    <a:pt x="7635" y="4220"/>
                    <a:pt x="6787" y="5068"/>
                    <a:pt x="5721" y="5068"/>
                  </a:cubicBezTo>
                  <a:close/>
                  <a:moveTo>
                    <a:pt x="2937" y="19403"/>
                  </a:moveTo>
                  <a:cubicBezTo>
                    <a:pt x="3502" y="18424"/>
                    <a:pt x="4546" y="17815"/>
                    <a:pt x="5677" y="17815"/>
                  </a:cubicBezTo>
                  <a:cubicBezTo>
                    <a:pt x="6830" y="17815"/>
                    <a:pt x="7874" y="18424"/>
                    <a:pt x="8418" y="19403"/>
                  </a:cubicBezTo>
                  <a:cubicBezTo>
                    <a:pt x="7679" y="19990"/>
                    <a:pt x="6721" y="20338"/>
                    <a:pt x="5677" y="20338"/>
                  </a:cubicBezTo>
                  <a:cubicBezTo>
                    <a:pt x="4655" y="20338"/>
                    <a:pt x="3698" y="19990"/>
                    <a:pt x="2937" y="19403"/>
                  </a:cubicBezTo>
                  <a:close/>
                  <a:moveTo>
                    <a:pt x="9332" y="18446"/>
                  </a:moveTo>
                  <a:cubicBezTo>
                    <a:pt x="8505" y="17271"/>
                    <a:pt x="7156" y="16553"/>
                    <a:pt x="5677" y="16553"/>
                  </a:cubicBezTo>
                  <a:cubicBezTo>
                    <a:pt x="4220" y="16553"/>
                    <a:pt x="2871" y="17271"/>
                    <a:pt x="2045" y="18446"/>
                  </a:cubicBezTo>
                  <a:cubicBezTo>
                    <a:pt x="1544" y="17728"/>
                    <a:pt x="1262" y="16858"/>
                    <a:pt x="1262" y="15923"/>
                  </a:cubicBezTo>
                  <a:cubicBezTo>
                    <a:pt x="1262" y="13465"/>
                    <a:pt x="3241" y="11485"/>
                    <a:pt x="5677" y="11485"/>
                  </a:cubicBezTo>
                  <a:cubicBezTo>
                    <a:pt x="8135" y="11485"/>
                    <a:pt x="10115" y="13465"/>
                    <a:pt x="10115" y="15923"/>
                  </a:cubicBezTo>
                  <a:cubicBezTo>
                    <a:pt x="10115" y="16858"/>
                    <a:pt x="9832" y="17728"/>
                    <a:pt x="9332" y="18446"/>
                  </a:cubicBezTo>
                  <a:close/>
                  <a:moveTo>
                    <a:pt x="17163" y="12747"/>
                  </a:moveTo>
                  <a:cubicBezTo>
                    <a:pt x="15422" y="12747"/>
                    <a:pt x="14008" y="11333"/>
                    <a:pt x="14008" y="9593"/>
                  </a:cubicBezTo>
                  <a:cubicBezTo>
                    <a:pt x="14008" y="7831"/>
                    <a:pt x="15422" y="6417"/>
                    <a:pt x="17163" y="6417"/>
                  </a:cubicBezTo>
                  <a:cubicBezTo>
                    <a:pt x="18903" y="6417"/>
                    <a:pt x="20338" y="7831"/>
                    <a:pt x="20338" y="9593"/>
                  </a:cubicBezTo>
                  <a:cubicBezTo>
                    <a:pt x="20338" y="11333"/>
                    <a:pt x="18903" y="12747"/>
                    <a:pt x="17163" y="12747"/>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6827" name="Google Shape;6827;p47"/>
          <p:cNvSpPr/>
          <p:nvPr/>
        </p:nvSpPr>
        <p:spPr>
          <a:xfrm>
            <a:off x="7385975" y="6350153"/>
            <a:ext cx="774329" cy="1015720"/>
          </a:xfrm>
          <a:custGeom>
            <a:rect b="b" l="l" r="r" t="t"/>
            <a:pathLst>
              <a:path extrusionOk="0" h="21600" w="21600">
                <a:moveTo>
                  <a:pt x="20773" y="8940"/>
                </a:moveTo>
                <a:lnTo>
                  <a:pt x="19118" y="8940"/>
                </a:lnTo>
                <a:cubicBezTo>
                  <a:pt x="18632" y="8940"/>
                  <a:pt x="18262" y="9223"/>
                  <a:pt x="18262" y="9593"/>
                </a:cubicBezTo>
                <a:cubicBezTo>
                  <a:pt x="18262" y="9941"/>
                  <a:pt x="18632" y="10224"/>
                  <a:pt x="19118" y="10224"/>
                </a:cubicBezTo>
                <a:lnTo>
                  <a:pt x="19945" y="10224"/>
                </a:lnTo>
                <a:lnTo>
                  <a:pt x="19945" y="12116"/>
                </a:lnTo>
                <a:cubicBezTo>
                  <a:pt x="19945" y="12464"/>
                  <a:pt x="19574" y="12747"/>
                  <a:pt x="19118" y="12747"/>
                </a:cubicBezTo>
                <a:lnTo>
                  <a:pt x="18119" y="12747"/>
                </a:lnTo>
                <a:cubicBezTo>
                  <a:pt x="17776" y="12007"/>
                  <a:pt x="16863" y="11485"/>
                  <a:pt x="15779" y="11485"/>
                </a:cubicBezTo>
                <a:lnTo>
                  <a:pt x="11642" y="11485"/>
                </a:lnTo>
                <a:lnTo>
                  <a:pt x="11642" y="10224"/>
                </a:lnTo>
                <a:lnTo>
                  <a:pt x="15779" y="10224"/>
                </a:lnTo>
                <a:cubicBezTo>
                  <a:pt x="16236" y="10224"/>
                  <a:pt x="16607" y="9941"/>
                  <a:pt x="16607" y="9593"/>
                </a:cubicBezTo>
                <a:lnTo>
                  <a:pt x="16607" y="4437"/>
                </a:lnTo>
                <a:cubicBezTo>
                  <a:pt x="16607" y="1979"/>
                  <a:pt x="14010" y="0"/>
                  <a:pt x="10786" y="0"/>
                </a:cubicBezTo>
                <a:cubicBezTo>
                  <a:pt x="7590" y="0"/>
                  <a:pt x="4993" y="1979"/>
                  <a:pt x="4993" y="4437"/>
                </a:cubicBezTo>
                <a:lnTo>
                  <a:pt x="4993" y="9593"/>
                </a:lnTo>
                <a:cubicBezTo>
                  <a:pt x="4993" y="9941"/>
                  <a:pt x="5364" y="10224"/>
                  <a:pt x="5821" y="10224"/>
                </a:cubicBezTo>
                <a:lnTo>
                  <a:pt x="9958" y="10224"/>
                </a:lnTo>
                <a:lnTo>
                  <a:pt x="9958" y="11485"/>
                </a:lnTo>
                <a:lnTo>
                  <a:pt x="5821" y="11485"/>
                </a:lnTo>
                <a:cubicBezTo>
                  <a:pt x="4737" y="11485"/>
                  <a:pt x="3824" y="12007"/>
                  <a:pt x="3481" y="12747"/>
                </a:cubicBezTo>
                <a:lnTo>
                  <a:pt x="2482" y="12747"/>
                </a:lnTo>
                <a:cubicBezTo>
                  <a:pt x="2026" y="12747"/>
                  <a:pt x="1655" y="12464"/>
                  <a:pt x="1655" y="12116"/>
                </a:cubicBezTo>
                <a:lnTo>
                  <a:pt x="1655" y="10224"/>
                </a:lnTo>
                <a:lnTo>
                  <a:pt x="2482" y="10224"/>
                </a:lnTo>
                <a:cubicBezTo>
                  <a:pt x="2968" y="10224"/>
                  <a:pt x="3338" y="9941"/>
                  <a:pt x="3338" y="9593"/>
                </a:cubicBezTo>
                <a:cubicBezTo>
                  <a:pt x="3338" y="9223"/>
                  <a:pt x="2968" y="8940"/>
                  <a:pt x="2482" y="8940"/>
                </a:cubicBezTo>
                <a:lnTo>
                  <a:pt x="827" y="8940"/>
                </a:lnTo>
                <a:cubicBezTo>
                  <a:pt x="371" y="8940"/>
                  <a:pt x="0" y="9223"/>
                  <a:pt x="0" y="9593"/>
                </a:cubicBezTo>
                <a:lnTo>
                  <a:pt x="0" y="12116"/>
                </a:lnTo>
                <a:cubicBezTo>
                  <a:pt x="0" y="13160"/>
                  <a:pt x="1113" y="14008"/>
                  <a:pt x="2482" y="14008"/>
                </a:cubicBezTo>
                <a:lnTo>
                  <a:pt x="3338" y="14008"/>
                </a:lnTo>
                <a:lnTo>
                  <a:pt x="3338" y="14639"/>
                </a:lnTo>
                <a:cubicBezTo>
                  <a:pt x="3338" y="14987"/>
                  <a:pt x="3709" y="15270"/>
                  <a:pt x="4166" y="15270"/>
                </a:cubicBezTo>
                <a:lnTo>
                  <a:pt x="9958" y="15270"/>
                </a:lnTo>
                <a:lnTo>
                  <a:pt x="9958" y="17815"/>
                </a:lnTo>
                <a:lnTo>
                  <a:pt x="5821" y="17815"/>
                </a:lnTo>
                <a:cubicBezTo>
                  <a:pt x="4451" y="17815"/>
                  <a:pt x="3338" y="18663"/>
                  <a:pt x="3338" y="19708"/>
                </a:cubicBezTo>
                <a:cubicBezTo>
                  <a:pt x="3338" y="20752"/>
                  <a:pt x="4451" y="21600"/>
                  <a:pt x="5821" y="21600"/>
                </a:cubicBezTo>
                <a:cubicBezTo>
                  <a:pt x="7190" y="21600"/>
                  <a:pt x="8303" y="20752"/>
                  <a:pt x="8303" y="19708"/>
                </a:cubicBezTo>
                <a:cubicBezTo>
                  <a:pt x="8303" y="19490"/>
                  <a:pt x="8246" y="19273"/>
                  <a:pt x="8161" y="19077"/>
                </a:cubicBezTo>
                <a:lnTo>
                  <a:pt x="13439" y="19077"/>
                </a:lnTo>
                <a:cubicBezTo>
                  <a:pt x="13354" y="19273"/>
                  <a:pt x="13297" y="19490"/>
                  <a:pt x="13297" y="19708"/>
                </a:cubicBezTo>
                <a:cubicBezTo>
                  <a:pt x="13297" y="20752"/>
                  <a:pt x="14410" y="21600"/>
                  <a:pt x="15779" y="21600"/>
                </a:cubicBezTo>
                <a:cubicBezTo>
                  <a:pt x="17149" y="21600"/>
                  <a:pt x="18262" y="20752"/>
                  <a:pt x="18262" y="19708"/>
                </a:cubicBezTo>
                <a:cubicBezTo>
                  <a:pt x="18262" y="18663"/>
                  <a:pt x="17149" y="17815"/>
                  <a:pt x="15779" y="17815"/>
                </a:cubicBezTo>
                <a:lnTo>
                  <a:pt x="11642" y="17815"/>
                </a:lnTo>
                <a:lnTo>
                  <a:pt x="11642" y="15270"/>
                </a:lnTo>
                <a:lnTo>
                  <a:pt x="17434" y="15270"/>
                </a:lnTo>
                <a:cubicBezTo>
                  <a:pt x="17891" y="15270"/>
                  <a:pt x="18262" y="14987"/>
                  <a:pt x="18262" y="14639"/>
                </a:cubicBezTo>
                <a:lnTo>
                  <a:pt x="18262" y="14008"/>
                </a:lnTo>
                <a:lnTo>
                  <a:pt x="19118" y="14008"/>
                </a:lnTo>
                <a:cubicBezTo>
                  <a:pt x="20487" y="14008"/>
                  <a:pt x="21600" y="13160"/>
                  <a:pt x="21600" y="12116"/>
                </a:cubicBezTo>
                <a:lnTo>
                  <a:pt x="21600" y="9593"/>
                </a:lnTo>
                <a:cubicBezTo>
                  <a:pt x="21600" y="9223"/>
                  <a:pt x="21229" y="8940"/>
                  <a:pt x="20773" y="8940"/>
                </a:cubicBezTo>
                <a:close/>
                <a:moveTo>
                  <a:pt x="6648" y="4437"/>
                </a:moveTo>
                <a:cubicBezTo>
                  <a:pt x="6648" y="2697"/>
                  <a:pt x="8503" y="1262"/>
                  <a:pt x="10786" y="1262"/>
                </a:cubicBezTo>
                <a:cubicBezTo>
                  <a:pt x="13097" y="1262"/>
                  <a:pt x="14952" y="2697"/>
                  <a:pt x="14952" y="4437"/>
                </a:cubicBezTo>
                <a:lnTo>
                  <a:pt x="14952" y="8940"/>
                </a:lnTo>
                <a:lnTo>
                  <a:pt x="6648" y="8940"/>
                </a:lnTo>
                <a:lnTo>
                  <a:pt x="6648" y="4437"/>
                </a:lnTo>
                <a:close/>
                <a:moveTo>
                  <a:pt x="6648" y="19708"/>
                </a:moveTo>
                <a:cubicBezTo>
                  <a:pt x="6648" y="20056"/>
                  <a:pt x="6277" y="20338"/>
                  <a:pt x="5821" y="20338"/>
                </a:cubicBezTo>
                <a:cubicBezTo>
                  <a:pt x="5364" y="20338"/>
                  <a:pt x="4993" y="20056"/>
                  <a:pt x="4993" y="19708"/>
                </a:cubicBezTo>
                <a:cubicBezTo>
                  <a:pt x="4993" y="19360"/>
                  <a:pt x="5364" y="19077"/>
                  <a:pt x="5821" y="19077"/>
                </a:cubicBezTo>
                <a:cubicBezTo>
                  <a:pt x="6277" y="19077"/>
                  <a:pt x="6648" y="19360"/>
                  <a:pt x="6648" y="19708"/>
                </a:cubicBezTo>
                <a:close/>
                <a:moveTo>
                  <a:pt x="15779" y="20338"/>
                </a:moveTo>
                <a:cubicBezTo>
                  <a:pt x="15323" y="20338"/>
                  <a:pt x="14952" y="20056"/>
                  <a:pt x="14952" y="19708"/>
                </a:cubicBezTo>
                <a:cubicBezTo>
                  <a:pt x="14952" y="19360"/>
                  <a:pt x="15323" y="19077"/>
                  <a:pt x="15779" y="19077"/>
                </a:cubicBezTo>
                <a:cubicBezTo>
                  <a:pt x="16236" y="19077"/>
                  <a:pt x="16607" y="19360"/>
                  <a:pt x="16607" y="19708"/>
                </a:cubicBezTo>
                <a:cubicBezTo>
                  <a:pt x="16607" y="20056"/>
                  <a:pt x="16236" y="20338"/>
                  <a:pt x="15779" y="20338"/>
                </a:cubicBezTo>
                <a:close/>
                <a:moveTo>
                  <a:pt x="16607" y="14008"/>
                </a:moveTo>
                <a:lnTo>
                  <a:pt x="4993" y="14008"/>
                </a:lnTo>
                <a:lnTo>
                  <a:pt x="4993" y="13378"/>
                </a:lnTo>
                <a:cubicBezTo>
                  <a:pt x="4993" y="13030"/>
                  <a:pt x="5364" y="12747"/>
                  <a:pt x="5821" y="12747"/>
                </a:cubicBezTo>
                <a:lnTo>
                  <a:pt x="15779" y="12747"/>
                </a:lnTo>
                <a:cubicBezTo>
                  <a:pt x="16236" y="12747"/>
                  <a:pt x="16607" y="13030"/>
                  <a:pt x="16607" y="13378"/>
                </a:cubicBezTo>
                <a:lnTo>
                  <a:pt x="16607" y="14008"/>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6828" name="Google Shape;6828;p47"/>
          <p:cNvGrpSpPr/>
          <p:nvPr/>
        </p:nvGrpSpPr>
        <p:grpSpPr>
          <a:xfrm>
            <a:off x="5533874" y="6350153"/>
            <a:ext cx="1015722" cy="1015721"/>
            <a:chOff x="-1" y="0"/>
            <a:chExt cx="1015720" cy="1015719"/>
          </a:xfrm>
        </p:grpSpPr>
        <p:sp>
          <p:nvSpPr>
            <p:cNvPr id="6829" name="Google Shape;6829;p47"/>
            <p:cNvSpPr/>
            <p:nvPr/>
          </p:nvSpPr>
          <p:spPr>
            <a:xfrm>
              <a:off x="-1" y="241388"/>
              <a:ext cx="1015720" cy="774331"/>
            </a:xfrm>
            <a:custGeom>
              <a:rect b="b" l="l" r="r" t="t"/>
              <a:pathLst>
                <a:path extrusionOk="0" h="21600" w="21600">
                  <a:moveTo>
                    <a:pt x="20969" y="8314"/>
                  </a:moveTo>
                  <a:lnTo>
                    <a:pt x="20295" y="8314"/>
                  </a:lnTo>
                  <a:lnTo>
                    <a:pt x="20295" y="2486"/>
                  </a:lnTo>
                  <a:cubicBezTo>
                    <a:pt x="20295" y="1114"/>
                    <a:pt x="19447" y="0"/>
                    <a:pt x="18402" y="0"/>
                  </a:cubicBezTo>
                  <a:cubicBezTo>
                    <a:pt x="17924" y="0"/>
                    <a:pt x="17467" y="229"/>
                    <a:pt x="17141" y="629"/>
                  </a:cubicBezTo>
                  <a:cubicBezTo>
                    <a:pt x="16793" y="229"/>
                    <a:pt x="16358" y="0"/>
                    <a:pt x="15879" y="0"/>
                  </a:cubicBezTo>
                  <a:cubicBezTo>
                    <a:pt x="14813" y="0"/>
                    <a:pt x="13965" y="1114"/>
                    <a:pt x="13965" y="2486"/>
                  </a:cubicBezTo>
                  <a:lnTo>
                    <a:pt x="13965" y="4971"/>
                  </a:lnTo>
                  <a:lnTo>
                    <a:pt x="9527" y="4971"/>
                  </a:lnTo>
                  <a:cubicBezTo>
                    <a:pt x="8483" y="4971"/>
                    <a:pt x="7635" y="6114"/>
                    <a:pt x="7635" y="7486"/>
                  </a:cubicBezTo>
                  <a:cubicBezTo>
                    <a:pt x="7635" y="7771"/>
                    <a:pt x="7679" y="8057"/>
                    <a:pt x="7744" y="8314"/>
                  </a:cubicBezTo>
                  <a:lnTo>
                    <a:pt x="631" y="8314"/>
                  </a:lnTo>
                  <a:cubicBezTo>
                    <a:pt x="283" y="8314"/>
                    <a:pt x="0" y="8686"/>
                    <a:pt x="0" y="9143"/>
                  </a:cubicBezTo>
                  <a:cubicBezTo>
                    <a:pt x="0" y="9600"/>
                    <a:pt x="283" y="9971"/>
                    <a:pt x="631" y="9971"/>
                  </a:cubicBezTo>
                  <a:lnTo>
                    <a:pt x="1305" y="9971"/>
                  </a:lnTo>
                  <a:lnTo>
                    <a:pt x="1305" y="20771"/>
                  </a:lnTo>
                  <a:cubicBezTo>
                    <a:pt x="1305" y="21229"/>
                    <a:pt x="1588" y="21600"/>
                    <a:pt x="1936" y="21600"/>
                  </a:cubicBezTo>
                  <a:cubicBezTo>
                    <a:pt x="2284" y="21600"/>
                    <a:pt x="2567" y="21229"/>
                    <a:pt x="2567" y="20771"/>
                  </a:cubicBezTo>
                  <a:lnTo>
                    <a:pt x="2567" y="9971"/>
                  </a:lnTo>
                  <a:lnTo>
                    <a:pt x="11442" y="9971"/>
                  </a:lnTo>
                  <a:lnTo>
                    <a:pt x="11442" y="20771"/>
                  </a:lnTo>
                  <a:cubicBezTo>
                    <a:pt x="11442" y="21229"/>
                    <a:pt x="11724" y="21600"/>
                    <a:pt x="12073" y="21600"/>
                  </a:cubicBezTo>
                  <a:cubicBezTo>
                    <a:pt x="12421" y="21600"/>
                    <a:pt x="12703" y="21229"/>
                    <a:pt x="12703" y="20771"/>
                  </a:cubicBezTo>
                  <a:lnTo>
                    <a:pt x="12703" y="19943"/>
                  </a:lnTo>
                  <a:lnTo>
                    <a:pt x="19033" y="19943"/>
                  </a:lnTo>
                  <a:lnTo>
                    <a:pt x="19033" y="20771"/>
                  </a:lnTo>
                  <a:cubicBezTo>
                    <a:pt x="19033" y="21229"/>
                    <a:pt x="19316" y="21600"/>
                    <a:pt x="19664" y="21600"/>
                  </a:cubicBezTo>
                  <a:cubicBezTo>
                    <a:pt x="20012" y="21600"/>
                    <a:pt x="20295" y="21229"/>
                    <a:pt x="20295" y="20771"/>
                  </a:cubicBezTo>
                  <a:lnTo>
                    <a:pt x="20295" y="9971"/>
                  </a:lnTo>
                  <a:lnTo>
                    <a:pt x="20969" y="9971"/>
                  </a:lnTo>
                  <a:cubicBezTo>
                    <a:pt x="21317" y="9971"/>
                    <a:pt x="21600" y="9600"/>
                    <a:pt x="21600" y="9143"/>
                  </a:cubicBezTo>
                  <a:cubicBezTo>
                    <a:pt x="21600" y="8686"/>
                    <a:pt x="21317" y="8314"/>
                    <a:pt x="20969" y="8314"/>
                  </a:cubicBezTo>
                  <a:close/>
                  <a:moveTo>
                    <a:pt x="18402" y="1657"/>
                  </a:moveTo>
                  <a:cubicBezTo>
                    <a:pt x="18750" y="1657"/>
                    <a:pt x="19033" y="2029"/>
                    <a:pt x="19033" y="2486"/>
                  </a:cubicBezTo>
                  <a:lnTo>
                    <a:pt x="19033" y="8314"/>
                  </a:lnTo>
                  <a:lnTo>
                    <a:pt x="17772" y="8314"/>
                  </a:lnTo>
                  <a:lnTo>
                    <a:pt x="17772" y="2486"/>
                  </a:lnTo>
                  <a:cubicBezTo>
                    <a:pt x="17772" y="2029"/>
                    <a:pt x="18054" y="1657"/>
                    <a:pt x="18402" y="1657"/>
                  </a:cubicBezTo>
                  <a:close/>
                  <a:moveTo>
                    <a:pt x="15227" y="2486"/>
                  </a:moveTo>
                  <a:cubicBezTo>
                    <a:pt x="15227" y="2029"/>
                    <a:pt x="15509" y="1657"/>
                    <a:pt x="15879" y="1657"/>
                  </a:cubicBezTo>
                  <a:cubicBezTo>
                    <a:pt x="16227" y="1657"/>
                    <a:pt x="16510" y="2029"/>
                    <a:pt x="16510" y="2486"/>
                  </a:cubicBezTo>
                  <a:lnTo>
                    <a:pt x="16510" y="8314"/>
                  </a:lnTo>
                  <a:lnTo>
                    <a:pt x="15227" y="8314"/>
                  </a:lnTo>
                  <a:lnTo>
                    <a:pt x="15227" y="2486"/>
                  </a:lnTo>
                  <a:close/>
                  <a:moveTo>
                    <a:pt x="8897" y="7486"/>
                  </a:moveTo>
                  <a:cubicBezTo>
                    <a:pt x="8897" y="7029"/>
                    <a:pt x="9179" y="6657"/>
                    <a:pt x="9527" y="6657"/>
                  </a:cubicBezTo>
                  <a:lnTo>
                    <a:pt x="13965" y="6657"/>
                  </a:lnTo>
                  <a:lnTo>
                    <a:pt x="13965" y="8314"/>
                  </a:lnTo>
                  <a:lnTo>
                    <a:pt x="9527" y="8314"/>
                  </a:lnTo>
                  <a:cubicBezTo>
                    <a:pt x="9179" y="8314"/>
                    <a:pt x="8897" y="7943"/>
                    <a:pt x="8897" y="7486"/>
                  </a:cubicBezTo>
                  <a:close/>
                  <a:moveTo>
                    <a:pt x="19033" y="9971"/>
                  </a:moveTo>
                  <a:lnTo>
                    <a:pt x="19033" y="13286"/>
                  </a:lnTo>
                  <a:lnTo>
                    <a:pt x="12703" y="13286"/>
                  </a:lnTo>
                  <a:lnTo>
                    <a:pt x="12703" y="9971"/>
                  </a:lnTo>
                  <a:lnTo>
                    <a:pt x="19033" y="9971"/>
                  </a:lnTo>
                  <a:close/>
                  <a:moveTo>
                    <a:pt x="12703" y="18286"/>
                  </a:moveTo>
                  <a:lnTo>
                    <a:pt x="12703" y="14971"/>
                  </a:lnTo>
                  <a:lnTo>
                    <a:pt x="19033" y="14971"/>
                  </a:lnTo>
                  <a:lnTo>
                    <a:pt x="19033" y="18286"/>
                  </a:lnTo>
                  <a:lnTo>
                    <a:pt x="12703" y="18286"/>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30" name="Google Shape;6830;p47"/>
            <p:cNvSpPr/>
            <p:nvPr/>
          </p:nvSpPr>
          <p:spPr>
            <a:xfrm>
              <a:off x="0" y="0"/>
              <a:ext cx="416946" cy="416948"/>
            </a:xfrm>
            <a:custGeom>
              <a:rect b="b" l="l" r="r" t="t"/>
              <a:pathLst>
                <a:path extrusionOk="0" h="21600" w="21600">
                  <a:moveTo>
                    <a:pt x="10827" y="21600"/>
                  </a:moveTo>
                  <a:cubicBezTo>
                    <a:pt x="16771" y="21600"/>
                    <a:pt x="21600" y="16729"/>
                    <a:pt x="21600" y="10800"/>
                  </a:cubicBezTo>
                  <a:cubicBezTo>
                    <a:pt x="21600" y="4818"/>
                    <a:pt x="16771" y="0"/>
                    <a:pt x="10827" y="0"/>
                  </a:cubicBezTo>
                  <a:cubicBezTo>
                    <a:pt x="4829" y="0"/>
                    <a:pt x="0" y="4818"/>
                    <a:pt x="0" y="10800"/>
                  </a:cubicBezTo>
                  <a:cubicBezTo>
                    <a:pt x="0" y="16729"/>
                    <a:pt x="4829" y="21600"/>
                    <a:pt x="10827" y="21600"/>
                  </a:cubicBezTo>
                  <a:close/>
                  <a:moveTo>
                    <a:pt x="10827" y="3071"/>
                  </a:moveTo>
                  <a:cubicBezTo>
                    <a:pt x="15072" y="3071"/>
                    <a:pt x="18522" y="6565"/>
                    <a:pt x="18522" y="10800"/>
                  </a:cubicBezTo>
                  <a:cubicBezTo>
                    <a:pt x="18522" y="15035"/>
                    <a:pt x="15072" y="18476"/>
                    <a:pt x="10827" y="18476"/>
                  </a:cubicBezTo>
                  <a:cubicBezTo>
                    <a:pt x="6528" y="18476"/>
                    <a:pt x="3078" y="15035"/>
                    <a:pt x="3078" y="10800"/>
                  </a:cubicBezTo>
                  <a:cubicBezTo>
                    <a:pt x="3078" y="6565"/>
                    <a:pt x="6528" y="3071"/>
                    <a:pt x="10827" y="3071"/>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31" name="Google Shape;6831;p47"/>
            <p:cNvSpPr/>
            <p:nvPr/>
          </p:nvSpPr>
          <p:spPr>
            <a:xfrm>
              <a:off x="181826" y="119127"/>
              <a:ext cx="115992" cy="119129"/>
            </a:xfrm>
            <a:custGeom>
              <a:rect b="b" l="l" r="r" t="t"/>
              <a:pathLst>
                <a:path extrusionOk="0" h="21600" w="21600">
                  <a:moveTo>
                    <a:pt x="5400" y="21600"/>
                  </a:moveTo>
                  <a:lnTo>
                    <a:pt x="16200" y="21600"/>
                  </a:lnTo>
                  <a:cubicBezTo>
                    <a:pt x="19179" y="21600"/>
                    <a:pt x="21600" y="19200"/>
                    <a:pt x="21600" y="16246"/>
                  </a:cubicBezTo>
                  <a:cubicBezTo>
                    <a:pt x="21600" y="13292"/>
                    <a:pt x="19179" y="10892"/>
                    <a:pt x="16200" y="10892"/>
                  </a:cubicBezTo>
                  <a:lnTo>
                    <a:pt x="10800" y="10892"/>
                  </a:lnTo>
                  <a:lnTo>
                    <a:pt x="10800" y="5538"/>
                  </a:lnTo>
                  <a:cubicBezTo>
                    <a:pt x="10800" y="2585"/>
                    <a:pt x="8379" y="0"/>
                    <a:pt x="5400" y="0"/>
                  </a:cubicBezTo>
                  <a:cubicBezTo>
                    <a:pt x="2421" y="0"/>
                    <a:pt x="0" y="2585"/>
                    <a:pt x="0" y="5538"/>
                  </a:cubicBezTo>
                  <a:lnTo>
                    <a:pt x="0" y="16246"/>
                  </a:lnTo>
                  <a:cubicBezTo>
                    <a:pt x="0" y="19200"/>
                    <a:pt x="2421" y="21600"/>
                    <a:pt x="5400" y="2160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832" name="Google Shape;6832;p47"/>
          <p:cNvGrpSpPr/>
          <p:nvPr/>
        </p:nvGrpSpPr>
        <p:grpSpPr>
          <a:xfrm>
            <a:off x="3983173" y="6350153"/>
            <a:ext cx="654316" cy="1015720"/>
            <a:chOff x="0" y="0"/>
            <a:chExt cx="654314" cy="1015719"/>
          </a:xfrm>
        </p:grpSpPr>
        <p:sp>
          <p:nvSpPr>
            <p:cNvPr id="6833" name="Google Shape;6833;p47"/>
            <p:cNvSpPr/>
            <p:nvPr/>
          </p:nvSpPr>
          <p:spPr>
            <a:xfrm>
              <a:off x="357382" y="238255"/>
              <a:ext cx="59564" cy="59567"/>
            </a:xfrm>
            <a:prstGeom prst="ellipse">
              <a:avLst/>
            </a:pr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34" name="Google Shape;6834;p47"/>
            <p:cNvSpPr/>
            <p:nvPr/>
          </p:nvSpPr>
          <p:spPr>
            <a:xfrm>
              <a:off x="0" y="0"/>
              <a:ext cx="654314" cy="1015719"/>
            </a:xfrm>
            <a:custGeom>
              <a:rect b="b" l="l" r="r" t="t"/>
              <a:pathLst>
                <a:path extrusionOk="0" h="21600" w="21366">
                  <a:moveTo>
                    <a:pt x="20398" y="17815"/>
                  </a:moveTo>
                  <a:lnTo>
                    <a:pt x="19363" y="17815"/>
                  </a:lnTo>
                  <a:cubicBezTo>
                    <a:pt x="19029" y="16597"/>
                    <a:pt x="17861" y="15531"/>
                    <a:pt x="16058" y="14879"/>
                  </a:cubicBezTo>
                  <a:cubicBezTo>
                    <a:pt x="14556" y="14313"/>
                    <a:pt x="13588" y="13247"/>
                    <a:pt x="13588" y="12116"/>
                  </a:cubicBezTo>
                  <a:lnTo>
                    <a:pt x="13588" y="10137"/>
                  </a:lnTo>
                  <a:lnTo>
                    <a:pt x="14355" y="10137"/>
                  </a:lnTo>
                  <a:lnTo>
                    <a:pt x="16425" y="10811"/>
                  </a:lnTo>
                  <a:cubicBezTo>
                    <a:pt x="17761" y="11246"/>
                    <a:pt x="19430" y="10941"/>
                    <a:pt x="20231" y="10093"/>
                  </a:cubicBezTo>
                  <a:cubicBezTo>
                    <a:pt x="21600" y="8570"/>
                    <a:pt x="21032" y="6634"/>
                    <a:pt x="18929" y="5547"/>
                  </a:cubicBezTo>
                  <a:lnTo>
                    <a:pt x="13588" y="2850"/>
                  </a:lnTo>
                  <a:lnTo>
                    <a:pt x="13588" y="631"/>
                  </a:lnTo>
                  <a:cubicBezTo>
                    <a:pt x="13588" y="283"/>
                    <a:pt x="13154" y="0"/>
                    <a:pt x="12619" y="0"/>
                  </a:cubicBezTo>
                  <a:cubicBezTo>
                    <a:pt x="10249" y="0"/>
                    <a:pt x="8279" y="1109"/>
                    <a:pt x="7845" y="2567"/>
                  </a:cubicBezTo>
                  <a:cubicBezTo>
                    <a:pt x="4540" y="2850"/>
                    <a:pt x="1936" y="4720"/>
                    <a:pt x="1936" y="6961"/>
                  </a:cubicBezTo>
                  <a:lnTo>
                    <a:pt x="1936" y="17815"/>
                  </a:lnTo>
                  <a:lnTo>
                    <a:pt x="968" y="17815"/>
                  </a:lnTo>
                  <a:cubicBezTo>
                    <a:pt x="434" y="17815"/>
                    <a:pt x="0" y="18098"/>
                    <a:pt x="0" y="18446"/>
                  </a:cubicBezTo>
                  <a:lnTo>
                    <a:pt x="0" y="20969"/>
                  </a:lnTo>
                  <a:cubicBezTo>
                    <a:pt x="0" y="21317"/>
                    <a:pt x="434" y="21600"/>
                    <a:pt x="968" y="21600"/>
                  </a:cubicBezTo>
                  <a:lnTo>
                    <a:pt x="20398" y="21600"/>
                  </a:lnTo>
                  <a:cubicBezTo>
                    <a:pt x="20932" y="21600"/>
                    <a:pt x="21366" y="21317"/>
                    <a:pt x="21366" y="20969"/>
                  </a:cubicBezTo>
                  <a:lnTo>
                    <a:pt x="21366" y="18446"/>
                  </a:lnTo>
                  <a:cubicBezTo>
                    <a:pt x="21366" y="18098"/>
                    <a:pt x="20932" y="17815"/>
                    <a:pt x="20398" y="17815"/>
                  </a:cubicBezTo>
                  <a:close/>
                  <a:moveTo>
                    <a:pt x="3873" y="6961"/>
                  </a:moveTo>
                  <a:cubicBezTo>
                    <a:pt x="3873" y="5221"/>
                    <a:pt x="6076" y="3807"/>
                    <a:pt x="8747" y="3807"/>
                  </a:cubicBezTo>
                  <a:cubicBezTo>
                    <a:pt x="9281" y="3807"/>
                    <a:pt x="9715" y="3524"/>
                    <a:pt x="9715" y="3176"/>
                  </a:cubicBezTo>
                  <a:cubicBezTo>
                    <a:pt x="9715" y="2349"/>
                    <a:pt x="10516" y="1631"/>
                    <a:pt x="11651" y="1370"/>
                  </a:cubicBezTo>
                  <a:lnTo>
                    <a:pt x="11651" y="3176"/>
                  </a:lnTo>
                  <a:cubicBezTo>
                    <a:pt x="11651" y="3372"/>
                    <a:pt x="11785" y="3546"/>
                    <a:pt x="12019" y="3676"/>
                  </a:cubicBezTo>
                  <a:lnTo>
                    <a:pt x="17727" y="6547"/>
                  </a:lnTo>
                  <a:cubicBezTo>
                    <a:pt x="19096" y="7244"/>
                    <a:pt x="19430" y="8483"/>
                    <a:pt x="18562" y="9440"/>
                  </a:cubicBezTo>
                  <a:cubicBezTo>
                    <a:pt x="18295" y="9723"/>
                    <a:pt x="17727" y="9810"/>
                    <a:pt x="17293" y="9680"/>
                  </a:cubicBezTo>
                  <a:lnTo>
                    <a:pt x="15023" y="8940"/>
                  </a:lnTo>
                  <a:cubicBezTo>
                    <a:pt x="14890" y="8897"/>
                    <a:pt x="14723" y="8875"/>
                    <a:pt x="14589" y="8875"/>
                  </a:cubicBezTo>
                  <a:lnTo>
                    <a:pt x="12619" y="8875"/>
                  </a:lnTo>
                  <a:cubicBezTo>
                    <a:pt x="11017" y="8875"/>
                    <a:pt x="9715" y="8005"/>
                    <a:pt x="9715" y="6961"/>
                  </a:cubicBezTo>
                  <a:cubicBezTo>
                    <a:pt x="9715" y="6613"/>
                    <a:pt x="9281" y="6330"/>
                    <a:pt x="8747" y="6330"/>
                  </a:cubicBezTo>
                  <a:cubicBezTo>
                    <a:pt x="8213" y="6330"/>
                    <a:pt x="7779" y="6613"/>
                    <a:pt x="7779" y="6961"/>
                  </a:cubicBezTo>
                  <a:cubicBezTo>
                    <a:pt x="7779" y="8483"/>
                    <a:pt x="9448" y="9767"/>
                    <a:pt x="11651" y="10071"/>
                  </a:cubicBezTo>
                  <a:lnTo>
                    <a:pt x="11651" y="12116"/>
                  </a:lnTo>
                  <a:cubicBezTo>
                    <a:pt x="11651" y="13704"/>
                    <a:pt x="12987" y="15183"/>
                    <a:pt x="15123" y="15966"/>
                  </a:cubicBezTo>
                  <a:cubicBezTo>
                    <a:pt x="16292" y="16401"/>
                    <a:pt x="17093" y="17054"/>
                    <a:pt x="17360" y="17815"/>
                  </a:cubicBezTo>
                  <a:lnTo>
                    <a:pt x="3873" y="17815"/>
                  </a:lnTo>
                  <a:lnTo>
                    <a:pt x="3873" y="6961"/>
                  </a:lnTo>
                  <a:close/>
                  <a:moveTo>
                    <a:pt x="19430" y="20338"/>
                  </a:moveTo>
                  <a:lnTo>
                    <a:pt x="1936" y="20338"/>
                  </a:lnTo>
                  <a:lnTo>
                    <a:pt x="1936" y="19077"/>
                  </a:lnTo>
                  <a:lnTo>
                    <a:pt x="19430" y="19077"/>
                  </a:lnTo>
                  <a:lnTo>
                    <a:pt x="19430" y="20338"/>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835" name="Google Shape;6835;p47"/>
          <p:cNvGrpSpPr/>
          <p:nvPr/>
        </p:nvGrpSpPr>
        <p:grpSpPr>
          <a:xfrm>
            <a:off x="19385109" y="6350152"/>
            <a:ext cx="1015719" cy="1015722"/>
            <a:chOff x="0" y="-1"/>
            <a:chExt cx="1015717" cy="1015721"/>
          </a:xfrm>
        </p:grpSpPr>
        <p:sp>
          <p:nvSpPr>
            <p:cNvPr id="6836" name="Google Shape;6836;p47"/>
            <p:cNvSpPr/>
            <p:nvPr/>
          </p:nvSpPr>
          <p:spPr>
            <a:xfrm>
              <a:off x="0" y="-1"/>
              <a:ext cx="893456" cy="658342"/>
            </a:xfrm>
            <a:custGeom>
              <a:rect b="b" l="l" r="r" t="t"/>
              <a:pathLst>
                <a:path extrusionOk="0" h="21498" w="21600">
                  <a:moveTo>
                    <a:pt x="1777" y="20294"/>
                  </a:moveTo>
                  <a:cubicBezTo>
                    <a:pt x="1555" y="19088"/>
                    <a:pt x="1432" y="17883"/>
                    <a:pt x="1432" y="16644"/>
                  </a:cubicBezTo>
                  <a:cubicBezTo>
                    <a:pt x="1432" y="8540"/>
                    <a:pt x="6295" y="1942"/>
                    <a:pt x="12244" y="1942"/>
                  </a:cubicBezTo>
                  <a:cubicBezTo>
                    <a:pt x="14960" y="1942"/>
                    <a:pt x="17576" y="3382"/>
                    <a:pt x="19576" y="5927"/>
                  </a:cubicBezTo>
                  <a:lnTo>
                    <a:pt x="17996" y="5927"/>
                  </a:lnTo>
                  <a:cubicBezTo>
                    <a:pt x="17601" y="5927"/>
                    <a:pt x="17280" y="6363"/>
                    <a:pt x="17280" y="6899"/>
                  </a:cubicBezTo>
                  <a:cubicBezTo>
                    <a:pt x="17280" y="7434"/>
                    <a:pt x="17601" y="7870"/>
                    <a:pt x="17996" y="7870"/>
                  </a:cubicBezTo>
                  <a:lnTo>
                    <a:pt x="20884" y="7870"/>
                  </a:lnTo>
                  <a:cubicBezTo>
                    <a:pt x="21279" y="7870"/>
                    <a:pt x="21600" y="7434"/>
                    <a:pt x="21600" y="6899"/>
                  </a:cubicBezTo>
                  <a:lnTo>
                    <a:pt x="21600" y="2980"/>
                  </a:lnTo>
                  <a:cubicBezTo>
                    <a:pt x="21600" y="2445"/>
                    <a:pt x="21279" y="2009"/>
                    <a:pt x="20884" y="2009"/>
                  </a:cubicBezTo>
                  <a:cubicBezTo>
                    <a:pt x="20489" y="2009"/>
                    <a:pt x="20168" y="2445"/>
                    <a:pt x="20168" y="2980"/>
                  </a:cubicBezTo>
                  <a:lnTo>
                    <a:pt x="20168" y="3985"/>
                  </a:lnTo>
                  <a:cubicBezTo>
                    <a:pt x="17947" y="1440"/>
                    <a:pt x="15157" y="0"/>
                    <a:pt x="12244" y="0"/>
                  </a:cubicBezTo>
                  <a:cubicBezTo>
                    <a:pt x="5505" y="0"/>
                    <a:pt x="0" y="7468"/>
                    <a:pt x="0" y="16644"/>
                  </a:cubicBezTo>
                  <a:cubicBezTo>
                    <a:pt x="0" y="18050"/>
                    <a:pt x="123" y="19423"/>
                    <a:pt x="370" y="20763"/>
                  </a:cubicBezTo>
                  <a:cubicBezTo>
                    <a:pt x="469" y="21299"/>
                    <a:pt x="864" y="21600"/>
                    <a:pt x="1259" y="21466"/>
                  </a:cubicBezTo>
                  <a:cubicBezTo>
                    <a:pt x="1629" y="21332"/>
                    <a:pt x="1876" y="20796"/>
                    <a:pt x="1777" y="20294"/>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37" name="Google Shape;6837;p47"/>
            <p:cNvSpPr/>
            <p:nvPr/>
          </p:nvSpPr>
          <p:spPr>
            <a:xfrm>
              <a:off x="59562" y="298634"/>
              <a:ext cx="956155" cy="717086"/>
            </a:xfrm>
            <a:custGeom>
              <a:rect b="b" l="l" r="r" t="t"/>
              <a:pathLst>
                <a:path extrusionOk="0" h="21482" w="21600">
                  <a:moveTo>
                    <a:pt x="20720" y="557"/>
                  </a:moveTo>
                  <a:cubicBezTo>
                    <a:pt x="20581" y="97"/>
                    <a:pt x="20188" y="-118"/>
                    <a:pt x="19841" y="66"/>
                  </a:cubicBezTo>
                  <a:cubicBezTo>
                    <a:pt x="19493" y="250"/>
                    <a:pt x="19331" y="772"/>
                    <a:pt x="19470" y="1232"/>
                  </a:cubicBezTo>
                  <a:cubicBezTo>
                    <a:pt x="20003" y="2919"/>
                    <a:pt x="20257" y="4607"/>
                    <a:pt x="20257" y="6264"/>
                  </a:cubicBezTo>
                  <a:cubicBezTo>
                    <a:pt x="20257" y="13689"/>
                    <a:pt x="15696" y="19702"/>
                    <a:pt x="10094" y="19702"/>
                  </a:cubicBezTo>
                  <a:cubicBezTo>
                    <a:pt x="6922" y="19702"/>
                    <a:pt x="3913" y="17677"/>
                    <a:pt x="2014" y="14302"/>
                  </a:cubicBezTo>
                  <a:lnTo>
                    <a:pt x="3357" y="14302"/>
                  </a:lnTo>
                  <a:cubicBezTo>
                    <a:pt x="3727" y="14302"/>
                    <a:pt x="4028" y="13904"/>
                    <a:pt x="4028" y="13413"/>
                  </a:cubicBezTo>
                  <a:cubicBezTo>
                    <a:pt x="4028" y="12922"/>
                    <a:pt x="3727" y="12492"/>
                    <a:pt x="3357" y="12492"/>
                  </a:cubicBezTo>
                  <a:lnTo>
                    <a:pt x="671" y="12492"/>
                  </a:lnTo>
                  <a:cubicBezTo>
                    <a:pt x="301" y="12492"/>
                    <a:pt x="0" y="12922"/>
                    <a:pt x="0" y="13413"/>
                  </a:cubicBezTo>
                  <a:lnTo>
                    <a:pt x="0" y="16972"/>
                  </a:lnTo>
                  <a:cubicBezTo>
                    <a:pt x="0" y="17463"/>
                    <a:pt x="301" y="17862"/>
                    <a:pt x="671" y="17862"/>
                  </a:cubicBezTo>
                  <a:cubicBezTo>
                    <a:pt x="1042" y="17862"/>
                    <a:pt x="1343" y="17463"/>
                    <a:pt x="1343" y="16972"/>
                  </a:cubicBezTo>
                  <a:lnTo>
                    <a:pt x="1343" y="16051"/>
                  </a:lnTo>
                  <a:cubicBezTo>
                    <a:pt x="3588" y="19610"/>
                    <a:pt x="6806" y="21482"/>
                    <a:pt x="10094" y="21482"/>
                  </a:cubicBezTo>
                  <a:cubicBezTo>
                    <a:pt x="16437" y="21482"/>
                    <a:pt x="21600" y="14640"/>
                    <a:pt x="21600" y="6264"/>
                  </a:cubicBezTo>
                  <a:cubicBezTo>
                    <a:pt x="21600" y="4392"/>
                    <a:pt x="21299" y="2459"/>
                    <a:pt x="20720" y="557"/>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38" name="Google Shape;6838;p47"/>
            <p:cNvSpPr/>
            <p:nvPr/>
          </p:nvSpPr>
          <p:spPr>
            <a:xfrm>
              <a:off x="297817" y="241388"/>
              <a:ext cx="416947" cy="595639"/>
            </a:xfrm>
            <a:custGeom>
              <a:rect b="b" l="l" r="r" t="t"/>
              <a:pathLst>
                <a:path extrusionOk="0" h="21600" w="21600">
                  <a:moveTo>
                    <a:pt x="3078" y="16181"/>
                  </a:moveTo>
                  <a:cubicBezTo>
                    <a:pt x="3078" y="19188"/>
                    <a:pt x="6528" y="21600"/>
                    <a:pt x="10773" y="21600"/>
                  </a:cubicBezTo>
                  <a:cubicBezTo>
                    <a:pt x="15072" y="21600"/>
                    <a:pt x="18522" y="19188"/>
                    <a:pt x="18522" y="16181"/>
                  </a:cubicBezTo>
                  <a:lnTo>
                    <a:pt x="18522" y="2153"/>
                  </a:lnTo>
                  <a:lnTo>
                    <a:pt x="20061" y="2153"/>
                  </a:lnTo>
                  <a:cubicBezTo>
                    <a:pt x="20910" y="2153"/>
                    <a:pt x="21600" y="1670"/>
                    <a:pt x="21600" y="1076"/>
                  </a:cubicBezTo>
                  <a:cubicBezTo>
                    <a:pt x="21600" y="482"/>
                    <a:pt x="20910" y="0"/>
                    <a:pt x="20061" y="0"/>
                  </a:cubicBezTo>
                  <a:lnTo>
                    <a:pt x="1539" y="0"/>
                  </a:lnTo>
                  <a:cubicBezTo>
                    <a:pt x="690" y="0"/>
                    <a:pt x="0" y="482"/>
                    <a:pt x="0" y="1076"/>
                  </a:cubicBezTo>
                  <a:cubicBezTo>
                    <a:pt x="0" y="1670"/>
                    <a:pt x="690" y="2153"/>
                    <a:pt x="1539" y="2153"/>
                  </a:cubicBezTo>
                  <a:lnTo>
                    <a:pt x="3078" y="2153"/>
                  </a:lnTo>
                  <a:lnTo>
                    <a:pt x="3078" y="16181"/>
                  </a:lnTo>
                  <a:close/>
                  <a:moveTo>
                    <a:pt x="10773" y="19447"/>
                  </a:moveTo>
                  <a:cubicBezTo>
                    <a:pt x="8226" y="19447"/>
                    <a:pt x="6156" y="18000"/>
                    <a:pt x="6156" y="16181"/>
                  </a:cubicBezTo>
                  <a:lnTo>
                    <a:pt x="6156" y="8647"/>
                  </a:lnTo>
                  <a:lnTo>
                    <a:pt x="15444" y="8647"/>
                  </a:lnTo>
                  <a:lnTo>
                    <a:pt x="15444" y="16181"/>
                  </a:lnTo>
                  <a:cubicBezTo>
                    <a:pt x="15444" y="18000"/>
                    <a:pt x="13374" y="19447"/>
                    <a:pt x="10773" y="19447"/>
                  </a:cubicBezTo>
                  <a:close/>
                  <a:moveTo>
                    <a:pt x="15444" y="2153"/>
                  </a:moveTo>
                  <a:lnTo>
                    <a:pt x="15444" y="6458"/>
                  </a:lnTo>
                  <a:lnTo>
                    <a:pt x="6156" y="6458"/>
                  </a:lnTo>
                  <a:lnTo>
                    <a:pt x="6156" y="2153"/>
                  </a:lnTo>
                  <a:lnTo>
                    <a:pt x="15444" y="2153"/>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839" name="Google Shape;6839;p47"/>
          <p:cNvGrpSpPr/>
          <p:nvPr/>
        </p:nvGrpSpPr>
        <p:grpSpPr>
          <a:xfrm>
            <a:off x="17673716" y="4544704"/>
            <a:ext cx="1015856" cy="868585"/>
            <a:chOff x="0" y="0"/>
            <a:chExt cx="1015854" cy="868583"/>
          </a:xfrm>
        </p:grpSpPr>
        <p:sp>
          <p:nvSpPr>
            <p:cNvPr id="6840" name="Google Shape;6840;p47"/>
            <p:cNvSpPr/>
            <p:nvPr/>
          </p:nvSpPr>
          <p:spPr>
            <a:xfrm>
              <a:off x="241472" y="0"/>
              <a:ext cx="536074" cy="536075"/>
            </a:xfrm>
            <a:custGeom>
              <a:rect b="b" l="l" r="r" t="t"/>
              <a:pathLst>
                <a:path extrusionOk="0" h="21600" w="21600">
                  <a:moveTo>
                    <a:pt x="1195" y="21600"/>
                  </a:moveTo>
                  <a:lnTo>
                    <a:pt x="20405" y="21600"/>
                  </a:lnTo>
                  <a:cubicBezTo>
                    <a:pt x="21064" y="21600"/>
                    <a:pt x="21600" y="21023"/>
                    <a:pt x="21600" y="20363"/>
                  </a:cubicBezTo>
                  <a:lnTo>
                    <a:pt x="21600" y="5977"/>
                  </a:lnTo>
                  <a:cubicBezTo>
                    <a:pt x="21600" y="5318"/>
                    <a:pt x="21064" y="4782"/>
                    <a:pt x="20405" y="4782"/>
                  </a:cubicBezTo>
                  <a:lnTo>
                    <a:pt x="16777" y="4782"/>
                  </a:lnTo>
                  <a:lnTo>
                    <a:pt x="16777" y="1195"/>
                  </a:lnTo>
                  <a:cubicBezTo>
                    <a:pt x="16777" y="536"/>
                    <a:pt x="16241" y="0"/>
                    <a:pt x="15582" y="0"/>
                  </a:cubicBezTo>
                  <a:lnTo>
                    <a:pt x="5977" y="0"/>
                  </a:lnTo>
                  <a:cubicBezTo>
                    <a:pt x="5318" y="0"/>
                    <a:pt x="4782" y="536"/>
                    <a:pt x="4782" y="1195"/>
                  </a:cubicBezTo>
                  <a:lnTo>
                    <a:pt x="4782" y="4782"/>
                  </a:lnTo>
                  <a:lnTo>
                    <a:pt x="1195" y="4782"/>
                  </a:lnTo>
                  <a:cubicBezTo>
                    <a:pt x="536" y="4782"/>
                    <a:pt x="0" y="5318"/>
                    <a:pt x="0" y="5977"/>
                  </a:cubicBezTo>
                  <a:lnTo>
                    <a:pt x="0" y="20363"/>
                  </a:lnTo>
                  <a:cubicBezTo>
                    <a:pt x="0" y="21023"/>
                    <a:pt x="536" y="21600"/>
                    <a:pt x="1195" y="21600"/>
                  </a:cubicBezTo>
                  <a:close/>
                  <a:moveTo>
                    <a:pt x="2391" y="19168"/>
                  </a:moveTo>
                  <a:lnTo>
                    <a:pt x="2391" y="13191"/>
                  </a:lnTo>
                  <a:cubicBezTo>
                    <a:pt x="3380" y="13933"/>
                    <a:pt x="4658" y="14386"/>
                    <a:pt x="5977" y="14386"/>
                  </a:cubicBezTo>
                  <a:lnTo>
                    <a:pt x="9605" y="14386"/>
                  </a:lnTo>
                  <a:lnTo>
                    <a:pt x="9605" y="15582"/>
                  </a:lnTo>
                  <a:cubicBezTo>
                    <a:pt x="9605" y="16241"/>
                    <a:pt x="10140" y="16777"/>
                    <a:pt x="10800" y="16777"/>
                  </a:cubicBezTo>
                  <a:cubicBezTo>
                    <a:pt x="11460" y="16777"/>
                    <a:pt x="11995" y="16241"/>
                    <a:pt x="11995" y="15582"/>
                  </a:cubicBezTo>
                  <a:lnTo>
                    <a:pt x="11995" y="14386"/>
                  </a:lnTo>
                  <a:lnTo>
                    <a:pt x="15582" y="14386"/>
                  </a:lnTo>
                  <a:cubicBezTo>
                    <a:pt x="16942" y="14386"/>
                    <a:pt x="18179" y="13933"/>
                    <a:pt x="19209" y="13191"/>
                  </a:cubicBezTo>
                  <a:lnTo>
                    <a:pt x="19209" y="19168"/>
                  </a:lnTo>
                  <a:lnTo>
                    <a:pt x="2391" y="19168"/>
                  </a:lnTo>
                  <a:close/>
                  <a:moveTo>
                    <a:pt x="7173" y="2391"/>
                  </a:moveTo>
                  <a:lnTo>
                    <a:pt x="14386" y="2391"/>
                  </a:lnTo>
                  <a:lnTo>
                    <a:pt x="14386" y="4782"/>
                  </a:lnTo>
                  <a:lnTo>
                    <a:pt x="7173" y="4782"/>
                  </a:lnTo>
                  <a:lnTo>
                    <a:pt x="7173" y="2391"/>
                  </a:lnTo>
                  <a:close/>
                  <a:moveTo>
                    <a:pt x="2391" y="7173"/>
                  </a:moveTo>
                  <a:lnTo>
                    <a:pt x="19209" y="7173"/>
                  </a:lnTo>
                  <a:lnTo>
                    <a:pt x="19209" y="8368"/>
                  </a:lnTo>
                  <a:cubicBezTo>
                    <a:pt x="19209" y="10347"/>
                    <a:pt x="17560" y="11995"/>
                    <a:pt x="15582" y="11995"/>
                  </a:cubicBezTo>
                  <a:lnTo>
                    <a:pt x="5977" y="11995"/>
                  </a:lnTo>
                  <a:cubicBezTo>
                    <a:pt x="3998" y="11995"/>
                    <a:pt x="2391" y="10347"/>
                    <a:pt x="2391" y="8368"/>
                  </a:cubicBezTo>
                  <a:lnTo>
                    <a:pt x="2391" y="7173"/>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41" name="Google Shape;6841;p47"/>
            <p:cNvSpPr/>
            <p:nvPr/>
          </p:nvSpPr>
          <p:spPr>
            <a:xfrm>
              <a:off x="0" y="191042"/>
              <a:ext cx="1015854" cy="677541"/>
            </a:xfrm>
            <a:custGeom>
              <a:rect b="b" l="l" r="r" t="t"/>
              <a:pathLst>
                <a:path extrusionOk="0" h="21316" w="20831">
                  <a:moveTo>
                    <a:pt x="20356" y="9678"/>
                  </a:moveTo>
                  <a:cubicBezTo>
                    <a:pt x="20293" y="9646"/>
                    <a:pt x="19371" y="9196"/>
                    <a:pt x="18343" y="9389"/>
                  </a:cubicBezTo>
                  <a:cubicBezTo>
                    <a:pt x="18385" y="9068"/>
                    <a:pt x="18406" y="8714"/>
                    <a:pt x="18427" y="8393"/>
                  </a:cubicBezTo>
                  <a:cubicBezTo>
                    <a:pt x="19014" y="8007"/>
                    <a:pt x="20063" y="7107"/>
                    <a:pt x="20545" y="5532"/>
                  </a:cubicBezTo>
                  <a:cubicBezTo>
                    <a:pt x="21216" y="3282"/>
                    <a:pt x="20503" y="678"/>
                    <a:pt x="20461" y="582"/>
                  </a:cubicBezTo>
                  <a:cubicBezTo>
                    <a:pt x="20356" y="132"/>
                    <a:pt x="20021" y="-93"/>
                    <a:pt x="19727" y="36"/>
                  </a:cubicBezTo>
                  <a:cubicBezTo>
                    <a:pt x="19664" y="68"/>
                    <a:pt x="17903" y="936"/>
                    <a:pt x="17211" y="3153"/>
                  </a:cubicBezTo>
                  <a:cubicBezTo>
                    <a:pt x="16644" y="5050"/>
                    <a:pt x="17064" y="7203"/>
                    <a:pt x="17232" y="7878"/>
                  </a:cubicBezTo>
                  <a:cubicBezTo>
                    <a:pt x="17211" y="8618"/>
                    <a:pt x="17106" y="9357"/>
                    <a:pt x="16917" y="10193"/>
                  </a:cubicBezTo>
                  <a:cubicBezTo>
                    <a:pt x="15952" y="11253"/>
                    <a:pt x="15533" y="13053"/>
                    <a:pt x="15386" y="13793"/>
                  </a:cubicBezTo>
                  <a:cubicBezTo>
                    <a:pt x="14925" y="14403"/>
                    <a:pt x="14400" y="14853"/>
                    <a:pt x="13855" y="15143"/>
                  </a:cubicBezTo>
                  <a:cubicBezTo>
                    <a:pt x="13205" y="15143"/>
                    <a:pt x="12681" y="15336"/>
                    <a:pt x="12450" y="15432"/>
                  </a:cubicBezTo>
                  <a:cubicBezTo>
                    <a:pt x="12345" y="15432"/>
                    <a:pt x="12219" y="15432"/>
                    <a:pt x="12094" y="15400"/>
                  </a:cubicBezTo>
                  <a:cubicBezTo>
                    <a:pt x="10982" y="15175"/>
                    <a:pt x="9850" y="15175"/>
                    <a:pt x="8738" y="15400"/>
                  </a:cubicBezTo>
                  <a:cubicBezTo>
                    <a:pt x="8613" y="15432"/>
                    <a:pt x="8487" y="15432"/>
                    <a:pt x="8361" y="15432"/>
                  </a:cubicBezTo>
                  <a:cubicBezTo>
                    <a:pt x="8151" y="15336"/>
                    <a:pt x="7606" y="15143"/>
                    <a:pt x="6977" y="15143"/>
                  </a:cubicBezTo>
                  <a:cubicBezTo>
                    <a:pt x="6432" y="14853"/>
                    <a:pt x="5886" y="14403"/>
                    <a:pt x="5425" y="13793"/>
                  </a:cubicBezTo>
                  <a:cubicBezTo>
                    <a:pt x="5299" y="13053"/>
                    <a:pt x="4880" y="11253"/>
                    <a:pt x="3894" y="10193"/>
                  </a:cubicBezTo>
                  <a:cubicBezTo>
                    <a:pt x="3726" y="9357"/>
                    <a:pt x="3621" y="8618"/>
                    <a:pt x="3600" y="7878"/>
                  </a:cubicBezTo>
                  <a:cubicBezTo>
                    <a:pt x="3747" y="7203"/>
                    <a:pt x="4188" y="5050"/>
                    <a:pt x="3600" y="3153"/>
                  </a:cubicBezTo>
                  <a:cubicBezTo>
                    <a:pt x="2929" y="936"/>
                    <a:pt x="1168" y="68"/>
                    <a:pt x="1084" y="36"/>
                  </a:cubicBezTo>
                  <a:cubicBezTo>
                    <a:pt x="790" y="-93"/>
                    <a:pt x="476" y="132"/>
                    <a:pt x="350" y="582"/>
                  </a:cubicBezTo>
                  <a:cubicBezTo>
                    <a:pt x="329" y="678"/>
                    <a:pt x="-384" y="3282"/>
                    <a:pt x="287" y="5532"/>
                  </a:cubicBezTo>
                  <a:cubicBezTo>
                    <a:pt x="769" y="7107"/>
                    <a:pt x="1818" y="8007"/>
                    <a:pt x="2384" y="8393"/>
                  </a:cubicBezTo>
                  <a:cubicBezTo>
                    <a:pt x="2405" y="8714"/>
                    <a:pt x="2447" y="9068"/>
                    <a:pt x="2489" y="9389"/>
                  </a:cubicBezTo>
                  <a:cubicBezTo>
                    <a:pt x="1461" y="9196"/>
                    <a:pt x="518" y="9646"/>
                    <a:pt x="476" y="9678"/>
                  </a:cubicBezTo>
                  <a:cubicBezTo>
                    <a:pt x="182" y="9807"/>
                    <a:pt x="-7" y="10289"/>
                    <a:pt x="56" y="10739"/>
                  </a:cubicBezTo>
                  <a:cubicBezTo>
                    <a:pt x="77" y="10868"/>
                    <a:pt x="476" y="13632"/>
                    <a:pt x="1860" y="14853"/>
                  </a:cubicBezTo>
                  <a:cubicBezTo>
                    <a:pt x="2699" y="15625"/>
                    <a:pt x="3789" y="15657"/>
                    <a:pt x="4733" y="15336"/>
                  </a:cubicBezTo>
                  <a:cubicBezTo>
                    <a:pt x="4880" y="15528"/>
                    <a:pt x="5026" y="15689"/>
                    <a:pt x="5194" y="15850"/>
                  </a:cubicBezTo>
                  <a:cubicBezTo>
                    <a:pt x="3852" y="17103"/>
                    <a:pt x="3475" y="19771"/>
                    <a:pt x="3454" y="19900"/>
                  </a:cubicBezTo>
                  <a:cubicBezTo>
                    <a:pt x="3391" y="20382"/>
                    <a:pt x="3559" y="20832"/>
                    <a:pt x="3873" y="20993"/>
                  </a:cubicBezTo>
                  <a:cubicBezTo>
                    <a:pt x="4817" y="21443"/>
                    <a:pt x="6138" y="21475"/>
                    <a:pt x="7082" y="20639"/>
                  </a:cubicBezTo>
                  <a:cubicBezTo>
                    <a:pt x="8046" y="19803"/>
                    <a:pt x="8550" y="18196"/>
                    <a:pt x="8738" y="17264"/>
                  </a:cubicBezTo>
                  <a:cubicBezTo>
                    <a:pt x="10500" y="17007"/>
                    <a:pt x="10752" y="17071"/>
                    <a:pt x="12073" y="17264"/>
                  </a:cubicBezTo>
                  <a:cubicBezTo>
                    <a:pt x="12282" y="18196"/>
                    <a:pt x="12765" y="19803"/>
                    <a:pt x="13729" y="20639"/>
                  </a:cubicBezTo>
                  <a:cubicBezTo>
                    <a:pt x="14694" y="21507"/>
                    <a:pt x="16036" y="21443"/>
                    <a:pt x="16959" y="20993"/>
                  </a:cubicBezTo>
                  <a:cubicBezTo>
                    <a:pt x="17253" y="20832"/>
                    <a:pt x="17441" y="20382"/>
                    <a:pt x="17357" y="19900"/>
                  </a:cubicBezTo>
                  <a:cubicBezTo>
                    <a:pt x="17357" y="19771"/>
                    <a:pt x="16980" y="17103"/>
                    <a:pt x="15638" y="15850"/>
                  </a:cubicBezTo>
                  <a:cubicBezTo>
                    <a:pt x="15785" y="15689"/>
                    <a:pt x="15952" y="15528"/>
                    <a:pt x="16099" y="15336"/>
                  </a:cubicBezTo>
                  <a:cubicBezTo>
                    <a:pt x="17043" y="15657"/>
                    <a:pt x="18112" y="15625"/>
                    <a:pt x="18972" y="14853"/>
                  </a:cubicBezTo>
                  <a:cubicBezTo>
                    <a:pt x="20356" y="13632"/>
                    <a:pt x="20755" y="10868"/>
                    <a:pt x="20755" y="10739"/>
                  </a:cubicBezTo>
                  <a:cubicBezTo>
                    <a:pt x="20818" y="10289"/>
                    <a:pt x="20650" y="9807"/>
                    <a:pt x="20356" y="9678"/>
                  </a:cubicBezTo>
                  <a:close/>
                  <a:moveTo>
                    <a:pt x="1399" y="4728"/>
                  </a:moveTo>
                  <a:cubicBezTo>
                    <a:pt x="1147" y="3893"/>
                    <a:pt x="1210" y="2896"/>
                    <a:pt x="1294" y="2221"/>
                  </a:cubicBezTo>
                  <a:cubicBezTo>
                    <a:pt x="1713" y="2543"/>
                    <a:pt x="2237" y="3121"/>
                    <a:pt x="2510" y="3925"/>
                  </a:cubicBezTo>
                  <a:cubicBezTo>
                    <a:pt x="2762" y="4761"/>
                    <a:pt x="2699" y="5757"/>
                    <a:pt x="2594" y="6464"/>
                  </a:cubicBezTo>
                  <a:cubicBezTo>
                    <a:pt x="2174" y="6111"/>
                    <a:pt x="1650" y="5564"/>
                    <a:pt x="1399" y="4728"/>
                  </a:cubicBezTo>
                  <a:close/>
                  <a:moveTo>
                    <a:pt x="2468" y="13246"/>
                  </a:moveTo>
                  <a:cubicBezTo>
                    <a:pt x="1944" y="12796"/>
                    <a:pt x="1629" y="11928"/>
                    <a:pt x="1440" y="11253"/>
                  </a:cubicBezTo>
                  <a:cubicBezTo>
                    <a:pt x="1902" y="11157"/>
                    <a:pt x="2552" y="11157"/>
                    <a:pt x="3076" y="11607"/>
                  </a:cubicBezTo>
                  <a:cubicBezTo>
                    <a:pt x="3600" y="12089"/>
                    <a:pt x="3915" y="12925"/>
                    <a:pt x="4104" y="13600"/>
                  </a:cubicBezTo>
                  <a:cubicBezTo>
                    <a:pt x="3642" y="13696"/>
                    <a:pt x="2992" y="13696"/>
                    <a:pt x="2468" y="13246"/>
                  </a:cubicBezTo>
                  <a:close/>
                  <a:moveTo>
                    <a:pt x="6473" y="19032"/>
                  </a:moveTo>
                  <a:cubicBezTo>
                    <a:pt x="5949" y="19482"/>
                    <a:pt x="5299" y="19482"/>
                    <a:pt x="4838" y="19386"/>
                  </a:cubicBezTo>
                  <a:cubicBezTo>
                    <a:pt x="5026" y="18743"/>
                    <a:pt x="5341" y="17875"/>
                    <a:pt x="5865" y="17425"/>
                  </a:cubicBezTo>
                  <a:cubicBezTo>
                    <a:pt x="6390" y="16943"/>
                    <a:pt x="7040" y="16975"/>
                    <a:pt x="7501" y="17071"/>
                  </a:cubicBezTo>
                  <a:cubicBezTo>
                    <a:pt x="7312" y="17714"/>
                    <a:pt x="6998" y="18582"/>
                    <a:pt x="6473" y="19032"/>
                  </a:cubicBezTo>
                  <a:close/>
                  <a:moveTo>
                    <a:pt x="18322" y="3925"/>
                  </a:moveTo>
                  <a:cubicBezTo>
                    <a:pt x="18574" y="3121"/>
                    <a:pt x="19119" y="2543"/>
                    <a:pt x="19517" y="2221"/>
                  </a:cubicBezTo>
                  <a:cubicBezTo>
                    <a:pt x="19622" y="2896"/>
                    <a:pt x="19685" y="3893"/>
                    <a:pt x="19433" y="4728"/>
                  </a:cubicBezTo>
                  <a:cubicBezTo>
                    <a:pt x="19182" y="5564"/>
                    <a:pt x="18637" y="6111"/>
                    <a:pt x="18238" y="6464"/>
                  </a:cubicBezTo>
                  <a:cubicBezTo>
                    <a:pt x="18133" y="5757"/>
                    <a:pt x="18070" y="4761"/>
                    <a:pt x="18322" y="3925"/>
                  </a:cubicBezTo>
                  <a:close/>
                  <a:moveTo>
                    <a:pt x="14359" y="19032"/>
                  </a:moveTo>
                  <a:cubicBezTo>
                    <a:pt x="13834" y="18582"/>
                    <a:pt x="13520" y="17714"/>
                    <a:pt x="13331" y="17071"/>
                  </a:cubicBezTo>
                  <a:cubicBezTo>
                    <a:pt x="13792" y="16975"/>
                    <a:pt x="14442" y="16943"/>
                    <a:pt x="14967" y="17425"/>
                  </a:cubicBezTo>
                  <a:cubicBezTo>
                    <a:pt x="15470" y="17875"/>
                    <a:pt x="15806" y="18743"/>
                    <a:pt x="15973" y="19386"/>
                  </a:cubicBezTo>
                  <a:cubicBezTo>
                    <a:pt x="15512" y="19482"/>
                    <a:pt x="14862" y="19482"/>
                    <a:pt x="14359" y="19032"/>
                  </a:cubicBezTo>
                  <a:close/>
                  <a:moveTo>
                    <a:pt x="18364" y="13246"/>
                  </a:moveTo>
                  <a:cubicBezTo>
                    <a:pt x="17840" y="13696"/>
                    <a:pt x="17190" y="13696"/>
                    <a:pt x="16728" y="13600"/>
                  </a:cubicBezTo>
                  <a:cubicBezTo>
                    <a:pt x="16917" y="12925"/>
                    <a:pt x="17232" y="12089"/>
                    <a:pt x="17756" y="11607"/>
                  </a:cubicBezTo>
                  <a:cubicBezTo>
                    <a:pt x="18259" y="11157"/>
                    <a:pt x="18909" y="11157"/>
                    <a:pt x="19371" y="11253"/>
                  </a:cubicBezTo>
                  <a:cubicBezTo>
                    <a:pt x="19203" y="11928"/>
                    <a:pt x="18867" y="12796"/>
                    <a:pt x="18364" y="13246"/>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842" name="Google Shape;6842;p47"/>
          <p:cNvGrpSpPr/>
          <p:nvPr/>
        </p:nvGrpSpPr>
        <p:grpSpPr>
          <a:xfrm>
            <a:off x="14251130" y="4472702"/>
            <a:ext cx="1015722" cy="1012589"/>
            <a:chOff x="-1" y="-1"/>
            <a:chExt cx="1015720" cy="1012587"/>
          </a:xfrm>
        </p:grpSpPr>
        <p:sp>
          <p:nvSpPr>
            <p:cNvPr id="6843" name="Google Shape;6843;p47"/>
            <p:cNvSpPr/>
            <p:nvPr/>
          </p:nvSpPr>
          <p:spPr>
            <a:xfrm>
              <a:off x="-1" y="-1"/>
              <a:ext cx="1015720" cy="1012587"/>
            </a:xfrm>
            <a:custGeom>
              <a:rect b="b" l="l" r="r" t="t"/>
              <a:pathLst>
                <a:path extrusionOk="0" h="21600" w="21600">
                  <a:moveTo>
                    <a:pt x="19688" y="5155"/>
                  </a:moveTo>
                  <a:lnTo>
                    <a:pt x="17754" y="5155"/>
                  </a:lnTo>
                  <a:lnTo>
                    <a:pt x="17754" y="631"/>
                  </a:lnTo>
                  <a:cubicBezTo>
                    <a:pt x="17754" y="283"/>
                    <a:pt x="17471" y="0"/>
                    <a:pt x="17124" y="0"/>
                  </a:cubicBezTo>
                  <a:lnTo>
                    <a:pt x="4476" y="0"/>
                  </a:lnTo>
                  <a:cubicBezTo>
                    <a:pt x="4129" y="0"/>
                    <a:pt x="3846" y="283"/>
                    <a:pt x="3846" y="631"/>
                  </a:cubicBezTo>
                  <a:lnTo>
                    <a:pt x="3846" y="5155"/>
                  </a:lnTo>
                  <a:lnTo>
                    <a:pt x="1891" y="5155"/>
                  </a:lnTo>
                  <a:cubicBezTo>
                    <a:pt x="847" y="5155"/>
                    <a:pt x="0" y="6004"/>
                    <a:pt x="0" y="7048"/>
                  </a:cubicBezTo>
                  <a:lnTo>
                    <a:pt x="0" y="13378"/>
                  </a:lnTo>
                  <a:cubicBezTo>
                    <a:pt x="0" y="14422"/>
                    <a:pt x="847" y="15270"/>
                    <a:pt x="1891" y="15270"/>
                  </a:cubicBezTo>
                  <a:lnTo>
                    <a:pt x="3846" y="15270"/>
                  </a:lnTo>
                  <a:lnTo>
                    <a:pt x="3846" y="20969"/>
                  </a:lnTo>
                  <a:cubicBezTo>
                    <a:pt x="3846" y="21317"/>
                    <a:pt x="4129" y="21600"/>
                    <a:pt x="4476" y="21600"/>
                  </a:cubicBezTo>
                  <a:lnTo>
                    <a:pt x="13321" y="21600"/>
                  </a:lnTo>
                  <a:cubicBezTo>
                    <a:pt x="13495" y="21600"/>
                    <a:pt x="13668" y="21535"/>
                    <a:pt x="13777" y="21426"/>
                  </a:cubicBezTo>
                  <a:cubicBezTo>
                    <a:pt x="13777" y="21426"/>
                    <a:pt x="17558" y="17619"/>
                    <a:pt x="17580" y="17619"/>
                  </a:cubicBezTo>
                  <a:cubicBezTo>
                    <a:pt x="17689" y="17511"/>
                    <a:pt x="17754" y="17337"/>
                    <a:pt x="17754" y="17184"/>
                  </a:cubicBezTo>
                  <a:lnTo>
                    <a:pt x="17754" y="15270"/>
                  </a:lnTo>
                  <a:lnTo>
                    <a:pt x="19688" y="15270"/>
                  </a:lnTo>
                  <a:cubicBezTo>
                    <a:pt x="20731" y="15270"/>
                    <a:pt x="21600" y="14422"/>
                    <a:pt x="21600" y="13378"/>
                  </a:cubicBezTo>
                  <a:lnTo>
                    <a:pt x="21600" y="7048"/>
                  </a:lnTo>
                  <a:cubicBezTo>
                    <a:pt x="21600" y="6004"/>
                    <a:pt x="20731" y="5155"/>
                    <a:pt x="19688" y="5155"/>
                  </a:cubicBezTo>
                  <a:close/>
                  <a:moveTo>
                    <a:pt x="5107" y="1262"/>
                  </a:moveTo>
                  <a:lnTo>
                    <a:pt x="16493" y="1262"/>
                  </a:lnTo>
                  <a:lnTo>
                    <a:pt x="16493" y="5155"/>
                  </a:lnTo>
                  <a:lnTo>
                    <a:pt x="5107" y="5155"/>
                  </a:lnTo>
                  <a:lnTo>
                    <a:pt x="5107" y="1262"/>
                  </a:lnTo>
                  <a:close/>
                  <a:moveTo>
                    <a:pt x="5107" y="11485"/>
                  </a:moveTo>
                  <a:lnTo>
                    <a:pt x="16493" y="11485"/>
                  </a:lnTo>
                  <a:lnTo>
                    <a:pt x="16493" y="16553"/>
                  </a:lnTo>
                  <a:lnTo>
                    <a:pt x="13321" y="16553"/>
                  </a:lnTo>
                  <a:cubicBezTo>
                    <a:pt x="12973" y="16553"/>
                    <a:pt x="12691" y="16836"/>
                    <a:pt x="12691" y="17184"/>
                  </a:cubicBezTo>
                  <a:lnTo>
                    <a:pt x="12691" y="20338"/>
                  </a:lnTo>
                  <a:lnTo>
                    <a:pt x="5107" y="20338"/>
                  </a:lnTo>
                  <a:lnTo>
                    <a:pt x="5107" y="11485"/>
                  </a:lnTo>
                  <a:close/>
                  <a:moveTo>
                    <a:pt x="13951" y="19447"/>
                  </a:moveTo>
                  <a:lnTo>
                    <a:pt x="13951" y="17815"/>
                  </a:lnTo>
                  <a:lnTo>
                    <a:pt x="15602" y="17815"/>
                  </a:lnTo>
                  <a:lnTo>
                    <a:pt x="13951" y="19447"/>
                  </a:lnTo>
                  <a:close/>
                  <a:moveTo>
                    <a:pt x="20318" y="13378"/>
                  </a:moveTo>
                  <a:cubicBezTo>
                    <a:pt x="20318" y="13726"/>
                    <a:pt x="20035" y="14008"/>
                    <a:pt x="19688" y="14008"/>
                  </a:cubicBezTo>
                  <a:lnTo>
                    <a:pt x="17754" y="14008"/>
                  </a:lnTo>
                  <a:lnTo>
                    <a:pt x="17754" y="11485"/>
                  </a:lnTo>
                  <a:lnTo>
                    <a:pt x="18384" y="11485"/>
                  </a:lnTo>
                  <a:cubicBezTo>
                    <a:pt x="18732" y="11485"/>
                    <a:pt x="19014" y="11202"/>
                    <a:pt x="19014" y="10854"/>
                  </a:cubicBezTo>
                  <a:cubicBezTo>
                    <a:pt x="19014" y="10506"/>
                    <a:pt x="18732" y="10224"/>
                    <a:pt x="18384" y="10224"/>
                  </a:cubicBezTo>
                  <a:lnTo>
                    <a:pt x="3216" y="10224"/>
                  </a:lnTo>
                  <a:cubicBezTo>
                    <a:pt x="2868" y="10224"/>
                    <a:pt x="2586" y="10506"/>
                    <a:pt x="2586" y="10854"/>
                  </a:cubicBezTo>
                  <a:cubicBezTo>
                    <a:pt x="2586" y="11202"/>
                    <a:pt x="2868" y="11485"/>
                    <a:pt x="3216" y="11485"/>
                  </a:cubicBezTo>
                  <a:lnTo>
                    <a:pt x="3846" y="11485"/>
                  </a:lnTo>
                  <a:lnTo>
                    <a:pt x="3846" y="14008"/>
                  </a:lnTo>
                  <a:lnTo>
                    <a:pt x="1891" y="14008"/>
                  </a:lnTo>
                  <a:cubicBezTo>
                    <a:pt x="1543" y="14008"/>
                    <a:pt x="1260" y="13726"/>
                    <a:pt x="1260" y="13378"/>
                  </a:cubicBezTo>
                  <a:lnTo>
                    <a:pt x="1260" y="7048"/>
                  </a:lnTo>
                  <a:cubicBezTo>
                    <a:pt x="1260" y="6700"/>
                    <a:pt x="1543" y="6417"/>
                    <a:pt x="1891" y="6417"/>
                  </a:cubicBezTo>
                  <a:lnTo>
                    <a:pt x="19688" y="6417"/>
                  </a:lnTo>
                  <a:cubicBezTo>
                    <a:pt x="20035" y="6417"/>
                    <a:pt x="20318" y="6700"/>
                    <a:pt x="20318" y="7048"/>
                  </a:cubicBezTo>
                  <a:lnTo>
                    <a:pt x="20318" y="13378"/>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44" name="Google Shape;6844;p47"/>
            <p:cNvSpPr/>
            <p:nvPr/>
          </p:nvSpPr>
          <p:spPr>
            <a:xfrm>
              <a:off x="774329" y="360518"/>
              <a:ext cx="59564" cy="59568"/>
            </a:xfrm>
            <a:prstGeom prst="ellipse">
              <a:avLst/>
            </a:pr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845" name="Google Shape;6845;p47"/>
          <p:cNvGrpSpPr/>
          <p:nvPr/>
        </p:nvGrpSpPr>
        <p:grpSpPr>
          <a:xfrm>
            <a:off x="12601901" y="4472703"/>
            <a:ext cx="891527" cy="1012588"/>
            <a:chOff x="-1" y="0"/>
            <a:chExt cx="891525" cy="1012586"/>
          </a:xfrm>
        </p:grpSpPr>
        <p:sp>
          <p:nvSpPr>
            <p:cNvPr id="6846" name="Google Shape;6846;p47"/>
            <p:cNvSpPr/>
            <p:nvPr/>
          </p:nvSpPr>
          <p:spPr>
            <a:xfrm>
              <a:off x="-1" y="0"/>
              <a:ext cx="891525" cy="1012586"/>
            </a:xfrm>
            <a:custGeom>
              <a:rect b="b" l="l" r="r" t="t"/>
              <a:pathLst>
                <a:path extrusionOk="0" h="21600" w="21553">
                  <a:moveTo>
                    <a:pt x="21552" y="20926"/>
                  </a:moveTo>
                  <a:lnTo>
                    <a:pt x="20121" y="5721"/>
                  </a:lnTo>
                  <a:cubicBezTo>
                    <a:pt x="20096" y="5395"/>
                    <a:pt x="19775" y="5155"/>
                    <a:pt x="19405" y="5155"/>
                  </a:cubicBezTo>
                  <a:lnTo>
                    <a:pt x="15801" y="5155"/>
                  </a:lnTo>
                  <a:lnTo>
                    <a:pt x="15801" y="4437"/>
                  </a:lnTo>
                  <a:cubicBezTo>
                    <a:pt x="15801" y="1979"/>
                    <a:pt x="13554" y="0"/>
                    <a:pt x="10789" y="0"/>
                  </a:cubicBezTo>
                  <a:cubicBezTo>
                    <a:pt x="8000" y="0"/>
                    <a:pt x="5753" y="1979"/>
                    <a:pt x="5753" y="4437"/>
                  </a:cubicBezTo>
                  <a:lnTo>
                    <a:pt x="5753" y="5155"/>
                  </a:lnTo>
                  <a:lnTo>
                    <a:pt x="2149" y="5155"/>
                  </a:lnTo>
                  <a:cubicBezTo>
                    <a:pt x="1779" y="5155"/>
                    <a:pt x="1483" y="5395"/>
                    <a:pt x="1433" y="5721"/>
                  </a:cubicBezTo>
                  <a:lnTo>
                    <a:pt x="2" y="20926"/>
                  </a:lnTo>
                  <a:cubicBezTo>
                    <a:pt x="-23" y="21295"/>
                    <a:pt x="298" y="21600"/>
                    <a:pt x="718" y="21600"/>
                  </a:cubicBezTo>
                  <a:lnTo>
                    <a:pt x="20836" y="21600"/>
                  </a:lnTo>
                  <a:cubicBezTo>
                    <a:pt x="21256" y="21600"/>
                    <a:pt x="21577" y="21295"/>
                    <a:pt x="21552" y="20926"/>
                  </a:cubicBezTo>
                  <a:close/>
                  <a:moveTo>
                    <a:pt x="7185" y="4437"/>
                  </a:moveTo>
                  <a:cubicBezTo>
                    <a:pt x="7185" y="2697"/>
                    <a:pt x="8790" y="1262"/>
                    <a:pt x="10789" y="1262"/>
                  </a:cubicBezTo>
                  <a:cubicBezTo>
                    <a:pt x="12764" y="1262"/>
                    <a:pt x="14369" y="2697"/>
                    <a:pt x="14369" y="4437"/>
                  </a:cubicBezTo>
                  <a:lnTo>
                    <a:pt x="14369" y="5155"/>
                  </a:lnTo>
                  <a:lnTo>
                    <a:pt x="7185" y="5155"/>
                  </a:lnTo>
                  <a:lnTo>
                    <a:pt x="7185" y="4437"/>
                  </a:lnTo>
                  <a:close/>
                  <a:moveTo>
                    <a:pt x="1508" y="20338"/>
                  </a:moveTo>
                  <a:lnTo>
                    <a:pt x="2816" y="6417"/>
                  </a:lnTo>
                  <a:lnTo>
                    <a:pt x="5753" y="6417"/>
                  </a:lnTo>
                  <a:lnTo>
                    <a:pt x="5753" y="7048"/>
                  </a:lnTo>
                  <a:cubicBezTo>
                    <a:pt x="5753" y="7396"/>
                    <a:pt x="6074" y="7679"/>
                    <a:pt x="6469" y="7679"/>
                  </a:cubicBezTo>
                  <a:cubicBezTo>
                    <a:pt x="6864" y="7679"/>
                    <a:pt x="7185" y="7396"/>
                    <a:pt x="7185" y="7048"/>
                  </a:cubicBezTo>
                  <a:lnTo>
                    <a:pt x="7185" y="6417"/>
                  </a:lnTo>
                  <a:lnTo>
                    <a:pt x="14369" y="6417"/>
                  </a:lnTo>
                  <a:lnTo>
                    <a:pt x="14369" y="7048"/>
                  </a:lnTo>
                  <a:cubicBezTo>
                    <a:pt x="14369" y="7396"/>
                    <a:pt x="14690" y="7679"/>
                    <a:pt x="15085" y="7679"/>
                  </a:cubicBezTo>
                  <a:cubicBezTo>
                    <a:pt x="15480" y="7679"/>
                    <a:pt x="15801" y="7396"/>
                    <a:pt x="15801" y="7048"/>
                  </a:cubicBezTo>
                  <a:lnTo>
                    <a:pt x="15801" y="6417"/>
                  </a:lnTo>
                  <a:lnTo>
                    <a:pt x="18738" y="6417"/>
                  </a:lnTo>
                  <a:lnTo>
                    <a:pt x="20046" y="20338"/>
                  </a:lnTo>
                  <a:lnTo>
                    <a:pt x="1508" y="20338"/>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47" name="Google Shape;6847;p47"/>
            <p:cNvSpPr/>
            <p:nvPr/>
          </p:nvSpPr>
          <p:spPr>
            <a:xfrm>
              <a:off x="177724" y="360518"/>
              <a:ext cx="536074" cy="536076"/>
            </a:xfrm>
            <a:custGeom>
              <a:rect b="b" l="l" r="r" t="t"/>
              <a:pathLst>
                <a:path extrusionOk="0" h="21600" w="21600">
                  <a:moveTo>
                    <a:pt x="20402" y="9605"/>
                  </a:moveTo>
                  <a:lnTo>
                    <a:pt x="19122" y="9605"/>
                  </a:lnTo>
                  <a:cubicBezTo>
                    <a:pt x="18585" y="5936"/>
                    <a:pt x="15694" y="3009"/>
                    <a:pt x="12018" y="2473"/>
                  </a:cubicBezTo>
                  <a:lnTo>
                    <a:pt x="12018" y="1195"/>
                  </a:lnTo>
                  <a:cubicBezTo>
                    <a:pt x="12018" y="536"/>
                    <a:pt x="11481" y="0"/>
                    <a:pt x="10821" y="0"/>
                  </a:cubicBezTo>
                  <a:cubicBezTo>
                    <a:pt x="10119" y="0"/>
                    <a:pt x="9582" y="536"/>
                    <a:pt x="9582" y="1195"/>
                  </a:cubicBezTo>
                  <a:lnTo>
                    <a:pt x="9582" y="2473"/>
                  </a:lnTo>
                  <a:cubicBezTo>
                    <a:pt x="5906" y="3009"/>
                    <a:pt x="3015" y="5936"/>
                    <a:pt x="2478" y="9605"/>
                  </a:cubicBezTo>
                  <a:lnTo>
                    <a:pt x="1198" y="9605"/>
                  </a:lnTo>
                  <a:cubicBezTo>
                    <a:pt x="537" y="9605"/>
                    <a:pt x="0" y="10140"/>
                    <a:pt x="0" y="10800"/>
                  </a:cubicBezTo>
                  <a:cubicBezTo>
                    <a:pt x="0" y="11460"/>
                    <a:pt x="537" y="11995"/>
                    <a:pt x="1198" y="11995"/>
                  </a:cubicBezTo>
                  <a:lnTo>
                    <a:pt x="2478" y="11995"/>
                  </a:lnTo>
                  <a:cubicBezTo>
                    <a:pt x="3015" y="15664"/>
                    <a:pt x="5906" y="18591"/>
                    <a:pt x="9582" y="19127"/>
                  </a:cubicBezTo>
                  <a:lnTo>
                    <a:pt x="9582" y="20405"/>
                  </a:lnTo>
                  <a:cubicBezTo>
                    <a:pt x="9582" y="21064"/>
                    <a:pt x="10119" y="21600"/>
                    <a:pt x="10821" y="21600"/>
                  </a:cubicBezTo>
                  <a:cubicBezTo>
                    <a:pt x="11481" y="21600"/>
                    <a:pt x="12018" y="21064"/>
                    <a:pt x="12018" y="20405"/>
                  </a:cubicBezTo>
                  <a:lnTo>
                    <a:pt x="12018" y="19127"/>
                  </a:lnTo>
                  <a:cubicBezTo>
                    <a:pt x="15694" y="18591"/>
                    <a:pt x="18585" y="15664"/>
                    <a:pt x="19122" y="11995"/>
                  </a:cubicBezTo>
                  <a:lnTo>
                    <a:pt x="20402" y="11995"/>
                  </a:lnTo>
                  <a:cubicBezTo>
                    <a:pt x="21063" y="11995"/>
                    <a:pt x="21600" y="11460"/>
                    <a:pt x="21600" y="10800"/>
                  </a:cubicBezTo>
                  <a:cubicBezTo>
                    <a:pt x="21600" y="10140"/>
                    <a:pt x="21063" y="9605"/>
                    <a:pt x="20402" y="9605"/>
                  </a:cubicBezTo>
                  <a:close/>
                  <a:moveTo>
                    <a:pt x="12018" y="16695"/>
                  </a:moveTo>
                  <a:lnTo>
                    <a:pt x="12018" y="15623"/>
                  </a:lnTo>
                  <a:cubicBezTo>
                    <a:pt x="12018" y="14922"/>
                    <a:pt x="11481" y="14386"/>
                    <a:pt x="10821" y="14386"/>
                  </a:cubicBezTo>
                  <a:cubicBezTo>
                    <a:pt x="10119" y="14386"/>
                    <a:pt x="9582" y="14922"/>
                    <a:pt x="9582" y="15623"/>
                  </a:cubicBezTo>
                  <a:lnTo>
                    <a:pt x="9582" y="16695"/>
                  </a:lnTo>
                  <a:cubicBezTo>
                    <a:pt x="7228" y="16200"/>
                    <a:pt x="5410" y="14345"/>
                    <a:pt x="4915" y="11995"/>
                  </a:cubicBezTo>
                  <a:lnTo>
                    <a:pt x="5989" y="11995"/>
                  </a:lnTo>
                  <a:cubicBezTo>
                    <a:pt x="6649" y="11995"/>
                    <a:pt x="7186" y="11460"/>
                    <a:pt x="7186" y="10800"/>
                  </a:cubicBezTo>
                  <a:cubicBezTo>
                    <a:pt x="7186" y="10140"/>
                    <a:pt x="6649" y="9605"/>
                    <a:pt x="5989" y="9605"/>
                  </a:cubicBezTo>
                  <a:lnTo>
                    <a:pt x="4915" y="9605"/>
                  </a:lnTo>
                  <a:cubicBezTo>
                    <a:pt x="5410" y="7255"/>
                    <a:pt x="7228" y="5400"/>
                    <a:pt x="9582" y="4947"/>
                  </a:cubicBezTo>
                  <a:lnTo>
                    <a:pt x="9582" y="6018"/>
                  </a:lnTo>
                  <a:cubicBezTo>
                    <a:pt x="9582" y="6678"/>
                    <a:pt x="10119" y="7214"/>
                    <a:pt x="10821" y="7214"/>
                  </a:cubicBezTo>
                  <a:cubicBezTo>
                    <a:pt x="11481" y="7214"/>
                    <a:pt x="12018" y="6678"/>
                    <a:pt x="12018" y="6018"/>
                  </a:cubicBezTo>
                  <a:lnTo>
                    <a:pt x="12018" y="4947"/>
                  </a:lnTo>
                  <a:cubicBezTo>
                    <a:pt x="14372" y="5400"/>
                    <a:pt x="16231" y="7255"/>
                    <a:pt x="16685" y="9605"/>
                  </a:cubicBezTo>
                  <a:lnTo>
                    <a:pt x="15611" y="9605"/>
                  </a:lnTo>
                  <a:cubicBezTo>
                    <a:pt x="14951" y="9605"/>
                    <a:pt x="14414" y="10140"/>
                    <a:pt x="14414" y="10800"/>
                  </a:cubicBezTo>
                  <a:cubicBezTo>
                    <a:pt x="14414" y="11460"/>
                    <a:pt x="14951" y="11995"/>
                    <a:pt x="15611" y="11995"/>
                  </a:cubicBezTo>
                  <a:lnTo>
                    <a:pt x="16685" y="11995"/>
                  </a:lnTo>
                  <a:cubicBezTo>
                    <a:pt x="16231" y="14345"/>
                    <a:pt x="14372" y="16200"/>
                    <a:pt x="12018" y="16695"/>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848" name="Google Shape;6848;p47"/>
          <p:cNvGrpSpPr/>
          <p:nvPr/>
        </p:nvGrpSpPr>
        <p:grpSpPr>
          <a:xfrm>
            <a:off x="10826911" y="4532266"/>
            <a:ext cx="1018855" cy="893460"/>
            <a:chOff x="0" y="0"/>
            <a:chExt cx="1018853" cy="893458"/>
          </a:xfrm>
        </p:grpSpPr>
        <p:sp>
          <p:nvSpPr>
            <p:cNvPr id="6849" name="Google Shape;6849;p47"/>
            <p:cNvSpPr/>
            <p:nvPr/>
          </p:nvSpPr>
          <p:spPr>
            <a:xfrm>
              <a:off x="595637" y="59562"/>
              <a:ext cx="423216" cy="297821"/>
            </a:xfrm>
            <a:custGeom>
              <a:rect b="b" l="l" r="r" t="t"/>
              <a:pathLst>
                <a:path extrusionOk="0" h="21600" w="21600">
                  <a:moveTo>
                    <a:pt x="20076" y="17295"/>
                  </a:moveTo>
                  <a:lnTo>
                    <a:pt x="18342" y="17295"/>
                  </a:lnTo>
                  <a:lnTo>
                    <a:pt x="18342" y="2153"/>
                  </a:lnTo>
                  <a:cubicBezTo>
                    <a:pt x="18342" y="965"/>
                    <a:pt x="17658" y="0"/>
                    <a:pt x="16818" y="0"/>
                  </a:cubicBezTo>
                  <a:cubicBezTo>
                    <a:pt x="15977" y="0"/>
                    <a:pt x="15293" y="965"/>
                    <a:pt x="15293" y="2153"/>
                  </a:cubicBezTo>
                  <a:lnTo>
                    <a:pt x="15293" y="17295"/>
                  </a:lnTo>
                  <a:lnTo>
                    <a:pt x="12193" y="17295"/>
                  </a:lnTo>
                  <a:lnTo>
                    <a:pt x="12193" y="6532"/>
                  </a:lnTo>
                  <a:cubicBezTo>
                    <a:pt x="12193" y="5344"/>
                    <a:pt x="11509" y="4379"/>
                    <a:pt x="10669" y="4379"/>
                  </a:cubicBezTo>
                  <a:cubicBezTo>
                    <a:pt x="9828" y="4379"/>
                    <a:pt x="9145" y="5344"/>
                    <a:pt x="9145" y="6532"/>
                  </a:cubicBezTo>
                  <a:lnTo>
                    <a:pt x="9145" y="17295"/>
                  </a:lnTo>
                  <a:lnTo>
                    <a:pt x="6096" y="17295"/>
                  </a:lnTo>
                  <a:lnTo>
                    <a:pt x="6096" y="10837"/>
                  </a:lnTo>
                  <a:cubicBezTo>
                    <a:pt x="6096" y="9649"/>
                    <a:pt x="5413" y="8685"/>
                    <a:pt x="4572" y="8685"/>
                  </a:cubicBezTo>
                  <a:cubicBezTo>
                    <a:pt x="3731" y="8685"/>
                    <a:pt x="3048" y="9649"/>
                    <a:pt x="3048" y="10837"/>
                  </a:cubicBezTo>
                  <a:lnTo>
                    <a:pt x="3048" y="17295"/>
                  </a:lnTo>
                  <a:lnTo>
                    <a:pt x="1524" y="17295"/>
                  </a:lnTo>
                  <a:cubicBezTo>
                    <a:pt x="683" y="17295"/>
                    <a:pt x="0" y="18260"/>
                    <a:pt x="0" y="19447"/>
                  </a:cubicBezTo>
                  <a:cubicBezTo>
                    <a:pt x="0" y="20635"/>
                    <a:pt x="683" y="21600"/>
                    <a:pt x="1524" y="21600"/>
                  </a:cubicBezTo>
                  <a:lnTo>
                    <a:pt x="20076" y="21600"/>
                  </a:lnTo>
                  <a:cubicBezTo>
                    <a:pt x="20917" y="21600"/>
                    <a:pt x="21600" y="20635"/>
                    <a:pt x="21600" y="19447"/>
                  </a:cubicBezTo>
                  <a:cubicBezTo>
                    <a:pt x="21600" y="18260"/>
                    <a:pt x="20917" y="17295"/>
                    <a:pt x="20076" y="17295"/>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50" name="Google Shape;6850;p47"/>
            <p:cNvSpPr/>
            <p:nvPr/>
          </p:nvSpPr>
          <p:spPr>
            <a:xfrm>
              <a:off x="0" y="0"/>
              <a:ext cx="953021" cy="893458"/>
            </a:xfrm>
            <a:custGeom>
              <a:rect b="b" l="l" r="r" t="t"/>
              <a:pathLst>
                <a:path extrusionOk="0" h="21600" w="21600">
                  <a:moveTo>
                    <a:pt x="20928" y="10095"/>
                  </a:moveTo>
                  <a:lnTo>
                    <a:pt x="12144" y="10095"/>
                  </a:lnTo>
                  <a:lnTo>
                    <a:pt x="12144" y="718"/>
                  </a:lnTo>
                  <a:cubicBezTo>
                    <a:pt x="12144" y="322"/>
                    <a:pt x="11843" y="0"/>
                    <a:pt x="11472" y="0"/>
                  </a:cubicBezTo>
                  <a:cubicBezTo>
                    <a:pt x="7347" y="0"/>
                    <a:pt x="3662" y="2672"/>
                    <a:pt x="2109" y="6705"/>
                  </a:cubicBezTo>
                  <a:lnTo>
                    <a:pt x="1460" y="6482"/>
                  </a:lnTo>
                  <a:cubicBezTo>
                    <a:pt x="1089" y="6359"/>
                    <a:pt x="718" y="6557"/>
                    <a:pt x="603" y="6928"/>
                  </a:cubicBezTo>
                  <a:cubicBezTo>
                    <a:pt x="209" y="8190"/>
                    <a:pt x="0" y="9476"/>
                    <a:pt x="0" y="10812"/>
                  </a:cubicBezTo>
                  <a:cubicBezTo>
                    <a:pt x="0" y="15142"/>
                    <a:pt x="2132" y="19002"/>
                    <a:pt x="5400" y="21179"/>
                  </a:cubicBezTo>
                  <a:cubicBezTo>
                    <a:pt x="5724" y="21402"/>
                    <a:pt x="6142" y="21303"/>
                    <a:pt x="6327" y="20957"/>
                  </a:cubicBezTo>
                  <a:lnTo>
                    <a:pt x="6698" y="20338"/>
                  </a:lnTo>
                  <a:cubicBezTo>
                    <a:pt x="8158" y="21155"/>
                    <a:pt x="9803" y="21600"/>
                    <a:pt x="11472" y="21600"/>
                  </a:cubicBezTo>
                  <a:cubicBezTo>
                    <a:pt x="17081" y="21600"/>
                    <a:pt x="21600" y="16775"/>
                    <a:pt x="21600" y="10812"/>
                  </a:cubicBezTo>
                  <a:cubicBezTo>
                    <a:pt x="21600" y="10416"/>
                    <a:pt x="21299" y="10095"/>
                    <a:pt x="20928" y="10095"/>
                  </a:cubicBezTo>
                  <a:close/>
                  <a:moveTo>
                    <a:pt x="10800" y="1460"/>
                  </a:moveTo>
                  <a:lnTo>
                    <a:pt x="10800" y="9798"/>
                  </a:lnTo>
                  <a:lnTo>
                    <a:pt x="3384" y="7175"/>
                  </a:lnTo>
                  <a:cubicBezTo>
                    <a:pt x="4658" y="3934"/>
                    <a:pt x="7532" y="1732"/>
                    <a:pt x="10800" y="1460"/>
                  </a:cubicBezTo>
                  <a:close/>
                  <a:moveTo>
                    <a:pt x="5562" y="19571"/>
                  </a:moveTo>
                  <a:cubicBezTo>
                    <a:pt x="2920" y="17542"/>
                    <a:pt x="1367" y="14301"/>
                    <a:pt x="1367" y="10812"/>
                  </a:cubicBezTo>
                  <a:cubicBezTo>
                    <a:pt x="1367" y="9872"/>
                    <a:pt x="1460" y="8957"/>
                    <a:pt x="1692" y="8091"/>
                  </a:cubicBezTo>
                  <a:lnTo>
                    <a:pt x="10452" y="11208"/>
                  </a:lnTo>
                  <a:lnTo>
                    <a:pt x="5562" y="19571"/>
                  </a:lnTo>
                  <a:close/>
                  <a:moveTo>
                    <a:pt x="11472" y="20165"/>
                  </a:moveTo>
                  <a:cubicBezTo>
                    <a:pt x="10058" y="20165"/>
                    <a:pt x="8668" y="19794"/>
                    <a:pt x="7416" y="19101"/>
                  </a:cubicBezTo>
                  <a:lnTo>
                    <a:pt x="11843" y="11530"/>
                  </a:lnTo>
                  <a:lnTo>
                    <a:pt x="20233" y="11530"/>
                  </a:lnTo>
                  <a:cubicBezTo>
                    <a:pt x="19885" y="16355"/>
                    <a:pt x="16084" y="20165"/>
                    <a:pt x="11472" y="20165"/>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851" name="Google Shape;6851;p47"/>
          <p:cNvGrpSpPr/>
          <p:nvPr/>
        </p:nvGrpSpPr>
        <p:grpSpPr>
          <a:xfrm>
            <a:off x="9178283" y="4472702"/>
            <a:ext cx="893459" cy="1012589"/>
            <a:chOff x="-1" y="-1"/>
            <a:chExt cx="893457" cy="1012587"/>
          </a:xfrm>
        </p:grpSpPr>
        <p:sp>
          <p:nvSpPr>
            <p:cNvPr id="6852" name="Google Shape;6852;p47"/>
            <p:cNvSpPr/>
            <p:nvPr/>
          </p:nvSpPr>
          <p:spPr>
            <a:xfrm>
              <a:off x="416945" y="717901"/>
              <a:ext cx="59564" cy="59567"/>
            </a:xfrm>
            <a:prstGeom prst="ellipse">
              <a:avLst/>
            </a:pr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53" name="Google Shape;6853;p47"/>
            <p:cNvSpPr/>
            <p:nvPr/>
          </p:nvSpPr>
          <p:spPr>
            <a:xfrm>
              <a:off x="-1" y="-1"/>
              <a:ext cx="893457" cy="1012587"/>
            </a:xfrm>
            <a:custGeom>
              <a:rect b="b" l="l" r="r" t="t"/>
              <a:pathLst>
                <a:path extrusionOk="0" h="21600" w="21600">
                  <a:moveTo>
                    <a:pt x="10812" y="0"/>
                  </a:moveTo>
                  <a:cubicBezTo>
                    <a:pt x="4849" y="0"/>
                    <a:pt x="0" y="4242"/>
                    <a:pt x="0" y="9506"/>
                  </a:cubicBezTo>
                  <a:lnTo>
                    <a:pt x="0" y="14639"/>
                  </a:lnTo>
                  <a:cubicBezTo>
                    <a:pt x="0" y="15683"/>
                    <a:pt x="965" y="16553"/>
                    <a:pt x="2177" y="16553"/>
                  </a:cubicBezTo>
                  <a:lnTo>
                    <a:pt x="5047" y="16553"/>
                  </a:lnTo>
                  <a:cubicBezTo>
                    <a:pt x="5443" y="16553"/>
                    <a:pt x="5765" y="16271"/>
                    <a:pt x="5765" y="15923"/>
                  </a:cubicBezTo>
                  <a:lnTo>
                    <a:pt x="5765" y="9571"/>
                  </a:lnTo>
                  <a:cubicBezTo>
                    <a:pt x="5765" y="9223"/>
                    <a:pt x="5443" y="8940"/>
                    <a:pt x="5047" y="8940"/>
                  </a:cubicBezTo>
                  <a:lnTo>
                    <a:pt x="2177" y="8940"/>
                  </a:lnTo>
                  <a:cubicBezTo>
                    <a:pt x="1930" y="8940"/>
                    <a:pt x="1682" y="8984"/>
                    <a:pt x="1460" y="9049"/>
                  </a:cubicBezTo>
                  <a:cubicBezTo>
                    <a:pt x="1732" y="4720"/>
                    <a:pt x="5814" y="1262"/>
                    <a:pt x="10812" y="1262"/>
                  </a:cubicBezTo>
                  <a:cubicBezTo>
                    <a:pt x="15810" y="1262"/>
                    <a:pt x="19893" y="4720"/>
                    <a:pt x="20165" y="9049"/>
                  </a:cubicBezTo>
                  <a:cubicBezTo>
                    <a:pt x="19942" y="8984"/>
                    <a:pt x="19695" y="8940"/>
                    <a:pt x="19447" y="8940"/>
                  </a:cubicBezTo>
                  <a:lnTo>
                    <a:pt x="16577" y="8940"/>
                  </a:lnTo>
                  <a:cubicBezTo>
                    <a:pt x="16181" y="8940"/>
                    <a:pt x="15860" y="9223"/>
                    <a:pt x="15860" y="9571"/>
                  </a:cubicBezTo>
                  <a:lnTo>
                    <a:pt x="15860" y="15923"/>
                  </a:lnTo>
                  <a:cubicBezTo>
                    <a:pt x="15860" y="16271"/>
                    <a:pt x="16181" y="16553"/>
                    <a:pt x="16577" y="16553"/>
                  </a:cubicBezTo>
                  <a:lnTo>
                    <a:pt x="19447" y="16553"/>
                  </a:lnTo>
                  <a:cubicBezTo>
                    <a:pt x="19695" y="16553"/>
                    <a:pt x="19942" y="16510"/>
                    <a:pt x="20165" y="16445"/>
                  </a:cubicBezTo>
                  <a:lnTo>
                    <a:pt x="20165" y="17184"/>
                  </a:lnTo>
                  <a:cubicBezTo>
                    <a:pt x="20165" y="18228"/>
                    <a:pt x="19200" y="19077"/>
                    <a:pt x="18012" y="19077"/>
                  </a:cubicBezTo>
                  <a:lnTo>
                    <a:pt x="12841" y="19077"/>
                  </a:lnTo>
                  <a:cubicBezTo>
                    <a:pt x="12544" y="18337"/>
                    <a:pt x="11753" y="17815"/>
                    <a:pt x="10812" y="17815"/>
                  </a:cubicBezTo>
                  <a:cubicBezTo>
                    <a:pt x="9625" y="17815"/>
                    <a:pt x="8660" y="18663"/>
                    <a:pt x="8660" y="19708"/>
                  </a:cubicBezTo>
                  <a:cubicBezTo>
                    <a:pt x="8660" y="20752"/>
                    <a:pt x="9625" y="21600"/>
                    <a:pt x="10812" y="21600"/>
                  </a:cubicBezTo>
                  <a:cubicBezTo>
                    <a:pt x="11753" y="21600"/>
                    <a:pt x="12544" y="21078"/>
                    <a:pt x="12841" y="20338"/>
                  </a:cubicBezTo>
                  <a:lnTo>
                    <a:pt x="18012" y="20338"/>
                  </a:lnTo>
                  <a:cubicBezTo>
                    <a:pt x="19992" y="20338"/>
                    <a:pt x="21600" y="18924"/>
                    <a:pt x="21600" y="17184"/>
                  </a:cubicBezTo>
                  <a:lnTo>
                    <a:pt x="21600" y="9506"/>
                  </a:lnTo>
                  <a:cubicBezTo>
                    <a:pt x="21600" y="4242"/>
                    <a:pt x="16775" y="0"/>
                    <a:pt x="10812" y="0"/>
                  </a:cubicBezTo>
                  <a:close/>
                  <a:moveTo>
                    <a:pt x="2177" y="10224"/>
                  </a:moveTo>
                  <a:lnTo>
                    <a:pt x="4330" y="10224"/>
                  </a:lnTo>
                  <a:lnTo>
                    <a:pt x="4330" y="15270"/>
                  </a:lnTo>
                  <a:lnTo>
                    <a:pt x="2177" y="15270"/>
                  </a:lnTo>
                  <a:cubicBezTo>
                    <a:pt x="1781" y="15270"/>
                    <a:pt x="1460" y="14987"/>
                    <a:pt x="1460" y="14639"/>
                  </a:cubicBezTo>
                  <a:lnTo>
                    <a:pt x="1460" y="10854"/>
                  </a:lnTo>
                  <a:cubicBezTo>
                    <a:pt x="1460" y="10506"/>
                    <a:pt x="1781" y="10224"/>
                    <a:pt x="2177" y="10224"/>
                  </a:cubicBezTo>
                  <a:close/>
                  <a:moveTo>
                    <a:pt x="10812" y="20338"/>
                  </a:moveTo>
                  <a:cubicBezTo>
                    <a:pt x="10416" y="20338"/>
                    <a:pt x="10095" y="20056"/>
                    <a:pt x="10095" y="19708"/>
                  </a:cubicBezTo>
                  <a:cubicBezTo>
                    <a:pt x="10095" y="19360"/>
                    <a:pt x="10416" y="19077"/>
                    <a:pt x="10812" y="19077"/>
                  </a:cubicBezTo>
                  <a:cubicBezTo>
                    <a:pt x="11208" y="19077"/>
                    <a:pt x="11530" y="19360"/>
                    <a:pt x="11530" y="19708"/>
                  </a:cubicBezTo>
                  <a:cubicBezTo>
                    <a:pt x="11530" y="20056"/>
                    <a:pt x="11208" y="20338"/>
                    <a:pt x="10812" y="20338"/>
                  </a:cubicBezTo>
                  <a:close/>
                  <a:moveTo>
                    <a:pt x="19447" y="15270"/>
                  </a:moveTo>
                  <a:lnTo>
                    <a:pt x="17295" y="15270"/>
                  </a:lnTo>
                  <a:lnTo>
                    <a:pt x="17295" y="10224"/>
                  </a:lnTo>
                  <a:lnTo>
                    <a:pt x="19447" y="10224"/>
                  </a:lnTo>
                  <a:cubicBezTo>
                    <a:pt x="19843" y="10224"/>
                    <a:pt x="20165" y="10506"/>
                    <a:pt x="20165" y="10854"/>
                  </a:cubicBezTo>
                  <a:lnTo>
                    <a:pt x="20165" y="14639"/>
                  </a:lnTo>
                  <a:cubicBezTo>
                    <a:pt x="20165" y="14987"/>
                    <a:pt x="19843" y="15270"/>
                    <a:pt x="19447" y="1527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54" name="Google Shape;6854;p47"/>
            <p:cNvSpPr/>
            <p:nvPr/>
          </p:nvSpPr>
          <p:spPr>
            <a:xfrm>
              <a:off x="357382" y="420081"/>
              <a:ext cx="178691" cy="238256"/>
            </a:xfrm>
            <a:custGeom>
              <a:rect b="b" l="l" r="r" t="t"/>
              <a:pathLst>
                <a:path extrusionOk="0" h="21600" w="21600">
                  <a:moveTo>
                    <a:pt x="14400" y="17428"/>
                  </a:moveTo>
                  <a:cubicBezTo>
                    <a:pt x="14400" y="16501"/>
                    <a:pt x="15021" y="15667"/>
                    <a:pt x="15766" y="15296"/>
                  </a:cubicBezTo>
                  <a:cubicBezTo>
                    <a:pt x="19366" y="13906"/>
                    <a:pt x="21600" y="11124"/>
                    <a:pt x="21600" y="8158"/>
                  </a:cubicBezTo>
                  <a:cubicBezTo>
                    <a:pt x="21600" y="3708"/>
                    <a:pt x="16759" y="0"/>
                    <a:pt x="10800" y="0"/>
                  </a:cubicBezTo>
                  <a:cubicBezTo>
                    <a:pt x="4841" y="0"/>
                    <a:pt x="0" y="3708"/>
                    <a:pt x="0" y="8158"/>
                  </a:cubicBezTo>
                  <a:cubicBezTo>
                    <a:pt x="0" y="9641"/>
                    <a:pt x="1614" y="10846"/>
                    <a:pt x="3600" y="10846"/>
                  </a:cubicBezTo>
                  <a:cubicBezTo>
                    <a:pt x="5586" y="10846"/>
                    <a:pt x="7200" y="9641"/>
                    <a:pt x="7200" y="8158"/>
                  </a:cubicBezTo>
                  <a:cubicBezTo>
                    <a:pt x="7200" y="6675"/>
                    <a:pt x="8814" y="5470"/>
                    <a:pt x="10800" y="5470"/>
                  </a:cubicBezTo>
                  <a:cubicBezTo>
                    <a:pt x="12786" y="5470"/>
                    <a:pt x="14400" y="6675"/>
                    <a:pt x="14400" y="8158"/>
                  </a:cubicBezTo>
                  <a:cubicBezTo>
                    <a:pt x="14400" y="9178"/>
                    <a:pt x="13655" y="10012"/>
                    <a:pt x="12414" y="10476"/>
                  </a:cubicBezTo>
                  <a:cubicBezTo>
                    <a:pt x="9186" y="11773"/>
                    <a:pt x="7200" y="14462"/>
                    <a:pt x="7200" y="17428"/>
                  </a:cubicBezTo>
                  <a:lnTo>
                    <a:pt x="7200" y="18912"/>
                  </a:lnTo>
                  <a:cubicBezTo>
                    <a:pt x="7200" y="20395"/>
                    <a:pt x="8814" y="21600"/>
                    <a:pt x="10800" y="21600"/>
                  </a:cubicBezTo>
                  <a:cubicBezTo>
                    <a:pt x="12786" y="21600"/>
                    <a:pt x="14400" y="20395"/>
                    <a:pt x="14400" y="18912"/>
                  </a:cubicBezTo>
                  <a:lnTo>
                    <a:pt x="14400" y="17428"/>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855" name="Google Shape;6855;p47"/>
          <p:cNvGrpSpPr/>
          <p:nvPr/>
        </p:nvGrpSpPr>
        <p:grpSpPr>
          <a:xfrm>
            <a:off x="7405667" y="4472666"/>
            <a:ext cx="1016040" cy="1012661"/>
            <a:chOff x="0" y="0"/>
            <a:chExt cx="1016038" cy="1012659"/>
          </a:xfrm>
        </p:grpSpPr>
        <p:sp>
          <p:nvSpPr>
            <p:cNvPr id="6856" name="Google Shape;6856;p47"/>
            <p:cNvSpPr/>
            <p:nvPr/>
          </p:nvSpPr>
          <p:spPr>
            <a:xfrm>
              <a:off x="0" y="0"/>
              <a:ext cx="944255" cy="940885"/>
            </a:xfrm>
            <a:custGeom>
              <a:rect b="b" l="l" r="r" t="t"/>
              <a:pathLst>
                <a:path extrusionOk="0" h="21466" w="21472">
                  <a:moveTo>
                    <a:pt x="14577" y="16479"/>
                  </a:moveTo>
                  <a:cubicBezTo>
                    <a:pt x="14833" y="16758"/>
                    <a:pt x="15275" y="16758"/>
                    <a:pt x="15531" y="16479"/>
                  </a:cubicBezTo>
                  <a:lnTo>
                    <a:pt x="21280" y="10730"/>
                  </a:lnTo>
                  <a:cubicBezTo>
                    <a:pt x="21536" y="10474"/>
                    <a:pt x="21536" y="10055"/>
                    <a:pt x="21280" y="9776"/>
                  </a:cubicBezTo>
                  <a:lnTo>
                    <a:pt x="19371" y="7867"/>
                  </a:lnTo>
                  <a:cubicBezTo>
                    <a:pt x="19255" y="7774"/>
                    <a:pt x="19115" y="7704"/>
                    <a:pt x="18976" y="7681"/>
                  </a:cubicBezTo>
                  <a:cubicBezTo>
                    <a:pt x="16369" y="7285"/>
                    <a:pt x="14227" y="5237"/>
                    <a:pt x="13808" y="2490"/>
                  </a:cubicBezTo>
                  <a:cubicBezTo>
                    <a:pt x="13785" y="2351"/>
                    <a:pt x="13715" y="2211"/>
                    <a:pt x="13622" y="2118"/>
                  </a:cubicBezTo>
                  <a:lnTo>
                    <a:pt x="11690" y="209"/>
                  </a:lnTo>
                  <a:cubicBezTo>
                    <a:pt x="11434" y="-70"/>
                    <a:pt x="10992" y="-70"/>
                    <a:pt x="10736" y="209"/>
                  </a:cubicBezTo>
                  <a:lnTo>
                    <a:pt x="4987" y="5958"/>
                  </a:lnTo>
                  <a:cubicBezTo>
                    <a:pt x="4731" y="6214"/>
                    <a:pt x="4731" y="6633"/>
                    <a:pt x="4987" y="6913"/>
                  </a:cubicBezTo>
                  <a:lnTo>
                    <a:pt x="6895" y="8821"/>
                  </a:lnTo>
                  <a:cubicBezTo>
                    <a:pt x="7012" y="8914"/>
                    <a:pt x="7152" y="8984"/>
                    <a:pt x="7291" y="9008"/>
                  </a:cubicBezTo>
                  <a:cubicBezTo>
                    <a:pt x="7291" y="9008"/>
                    <a:pt x="8083" y="9147"/>
                    <a:pt x="9037" y="9566"/>
                  </a:cubicBezTo>
                  <a:lnTo>
                    <a:pt x="192" y="18411"/>
                  </a:lnTo>
                  <a:cubicBezTo>
                    <a:pt x="-64" y="18667"/>
                    <a:pt x="-64" y="19086"/>
                    <a:pt x="192" y="19365"/>
                  </a:cubicBezTo>
                  <a:lnTo>
                    <a:pt x="2124" y="21274"/>
                  </a:lnTo>
                  <a:cubicBezTo>
                    <a:pt x="2380" y="21530"/>
                    <a:pt x="2799" y="21530"/>
                    <a:pt x="3078" y="21274"/>
                  </a:cubicBezTo>
                  <a:lnTo>
                    <a:pt x="11900" y="12452"/>
                  </a:lnTo>
                  <a:cubicBezTo>
                    <a:pt x="12342" y="13383"/>
                    <a:pt x="12458" y="14175"/>
                    <a:pt x="12458" y="14198"/>
                  </a:cubicBezTo>
                  <a:cubicBezTo>
                    <a:pt x="12482" y="14338"/>
                    <a:pt x="12552" y="14477"/>
                    <a:pt x="12645" y="14571"/>
                  </a:cubicBezTo>
                  <a:lnTo>
                    <a:pt x="14577" y="16479"/>
                  </a:lnTo>
                  <a:close/>
                  <a:moveTo>
                    <a:pt x="15042" y="15059"/>
                  </a:moveTo>
                  <a:lnTo>
                    <a:pt x="14088" y="14082"/>
                  </a:lnTo>
                  <a:lnTo>
                    <a:pt x="18883" y="9310"/>
                  </a:lnTo>
                  <a:lnTo>
                    <a:pt x="19837" y="10264"/>
                  </a:lnTo>
                  <a:lnTo>
                    <a:pt x="15042" y="15059"/>
                  </a:lnTo>
                  <a:close/>
                  <a:moveTo>
                    <a:pt x="17556" y="8705"/>
                  </a:moveTo>
                  <a:lnTo>
                    <a:pt x="13483" y="12778"/>
                  </a:lnTo>
                  <a:cubicBezTo>
                    <a:pt x="12668" y="10358"/>
                    <a:pt x="11108" y="8798"/>
                    <a:pt x="8711" y="7983"/>
                  </a:cubicBezTo>
                  <a:lnTo>
                    <a:pt x="12784" y="3910"/>
                  </a:lnTo>
                  <a:cubicBezTo>
                    <a:pt x="13599" y="6331"/>
                    <a:pt x="15158" y="7890"/>
                    <a:pt x="17556" y="8705"/>
                  </a:cubicBezTo>
                  <a:close/>
                  <a:moveTo>
                    <a:pt x="11225" y="1629"/>
                  </a:moveTo>
                  <a:lnTo>
                    <a:pt x="12179" y="2583"/>
                  </a:lnTo>
                  <a:lnTo>
                    <a:pt x="7384" y="7378"/>
                  </a:lnTo>
                  <a:lnTo>
                    <a:pt x="6430" y="6424"/>
                  </a:lnTo>
                  <a:lnTo>
                    <a:pt x="11225" y="1629"/>
                  </a:lnTo>
                  <a:close/>
                  <a:moveTo>
                    <a:pt x="2589" y="19831"/>
                  </a:moveTo>
                  <a:lnTo>
                    <a:pt x="1635" y="18877"/>
                  </a:lnTo>
                  <a:lnTo>
                    <a:pt x="10224" y="10288"/>
                  </a:lnTo>
                  <a:cubicBezTo>
                    <a:pt x="10596" y="10567"/>
                    <a:pt x="10899" y="10870"/>
                    <a:pt x="11178" y="11242"/>
                  </a:cubicBezTo>
                  <a:lnTo>
                    <a:pt x="2589" y="19831"/>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57" name="Google Shape;6857;p47"/>
            <p:cNvSpPr/>
            <p:nvPr/>
          </p:nvSpPr>
          <p:spPr>
            <a:xfrm>
              <a:off x="599092" y="837102"/>
              <a:ext cx="416946" cy="175557"/>
            </a:xfrm>
            <a:custGeom>
              <a:rect b="b" l="l" r="r" t="t"/>
              <a:pathLst>
                <a:path extrusionOk="0" h="21600" w="21600">
                  <a:moveTo>
                    <a:pt x="16983" y="0"/>
                  </a:moveTo>
                  <a:lnTo>
                    <a:pt x="4617" y="0"/>
                  </a:lnTo>
                  <a:cubicBezTo>
                    <a:pt x="2070" y="0"/>
                    <a:pt x="0" y="4841"/>
                    <a:pt x="0" y="10800"/>
                  </a:cubicBezTo>
                  <a:lnTo>
                    <a:pt x="0" y="18000"/>
                  </a:lnTo>
                  <a:cubicBezTo>
                    <a:pt x="0" y="19986"/>
                    <a:pt x="690" y="21600"/>
                    <a:pt x="1539" y="21600"/>
                  </a:cubicBezTo>
                  <a:lnTo>
                    <a:pt x="20061" y="21600"/>
                  </a:lnTo>
                  <a:cubicBezTo>
                    <a:pt x="20910" y="21600"/>
                    <a:pt x="21600" y="19986"/>
                    <a:pt x="21600" y="18000"/>
                  </a:cubicBezTo>
                  <a:lnTo>
                    <a:pt x="21600" y="10800"/>
                  </a:lnTo>
                  <a:cubicBezTo>
                    <a:pt x="21600" y="4841"/>
                    <a:pt x="19530" y="0"/>
                    <a:pt x="16983" y="0"/>
                  </a:cubicBezTo>
                  <a:close/>
                  <a:moveTo>
                    <a:pt x="18522" y="14400"/>
                  </a:moveTo>
                  <a:lnTo>
                    <a:pt x="3078" y="14400"/>
                  </a:lnTo>
                  <a:lnTo>
                    <a:pt x="3078" y="10800"/>
                  </a:lnTo>
                  <a:cubicBezTo>
                    <a:pt x="3078" y="8814"/>
                    <a:pt x="3768" y="7200"/>
                    <a:pt x="4617" y="7200"/>
                  </a:cubicBezTo>
                  <a:lnTo>
                    <a:pt x="16983" y="7200"/>
                  </a:lnTo>
                  <a:cubicBezTo>
                    <a:pt x="17832" y="7200"/>
                    <a:pt x="18522" y="8814"/>
                    <a:pt x="18522" y="10800"/>
                  </a:cubicBezTo>
                  <a:lnTo>
                    <a:pt x="18522" y="14400"/>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858" name="Google Shape;6858;p47"/>
          <p:cNvGrpSpPr/>
          <p:nvPr/>
        </p:nvGrpSpPr>
        <p:grpSpPr>
          <a:xfrm>
            <a:off x="5874758" y="4472702"/>
            <a:ext cx="655203" cy="1012589"/>
            <a:chOff x="-1" y="-1"/>
            <a:chExt cx="655202" cy="1012587"/>
          </a:xfrm>
        </p:grpSpPr>
        <p:sp>
          <p:nvSpPr>
            <p:cNvPr id="6859" name="Google Shape;6859;p47"/>
            <p:cNvSpPr/>
            <p:nvPr/>
          </p:nvSpPr>
          <p:spPr>
            <a:xfrm>
              <a:off x="-1" y="-1"/>
              <a:ext cx="655202" cy="1012587"/>
            </a:xfrm>
            <a:custGeom>
              <a:rect b="b" l="l" r="r" t="t"/>
              <a:pathLst>
                <a:path extrusionOk="0" h="21600" w="21600">
                  <a:moveTo>
                    <a:pt x="20623" y="5155"/>
                  </a:moveTo>
                  <a:lnTo>
                    <a:pt x="15703" y="5155"/>
                  </a:lnTo>
                  <a:lnTo>
                    <a:pt x="15703" y="1262"/>
                  </a:lnTo>
                  <a:lnTo>
                    <a:pt x="16680" y="1262"/>
                  </a:lnTo>
                  <a:cubicBezTo>
                    <a:pt x="17219" y="1262"/>
                    <a:pt x="17657" y="979"/>
                    <a:pt x="17657" y="631"/>
                  </a:cubicBezTo>
                  <a:cubicBezTo>
                    <a:pt x="17657" y="283"/>
                    <a:pt x="17219" y="0"/>
                    <a:pt x="16680" y="0"/>
                  </a:cubicBezTo>
                  <a:lnTo>
                    <a:pt x="4920" y="0"/>
                  </a:lnTo>
                  <a:cubicBezTo>
                    <a:pt x="4381" y="0"/>
                    <a:pt x="3943" y="283"/>
                    <a:pt x="3943" y="631"/>
                  </a:cubicBezTo>
                  <a:cubicBezTo>
                    <a:pt x="3943" y="979"/>
                    <a:pt x="4381" y="1262"/>
                    <a:pt x="4920" y="1262"/>
                  </a:cubicBezTo>
                  <a:lnTo>
                    <a:pt x="5897" y="1262"/>
                  </a:lnTo>
                  <a:lnTo>
                    <a:pt x="5897" y="5155"/>
                  </a:lnTo>
                  <a:lnTo>
                    <a:pt x="1011" y="5155"/>
                  </a:lnTo>
                  <a:cubicBezTo>
                    <a:pt x="472" y="5155"/>
                    <a:pt x="0" y="5438"/>
                    <a:pt x="0" y="5786"/>
                  </a:cubicBezTo>
                  <a:lnTo>
                    <a:pt x="0" y="19708"/>
                  </a:lnTo>
                  <a:cubicBezTo>
                    <a:pt x="0" y="20056"/>
                    <a:pt x="472" y="20338"/>
                    <a:pt x="1011" y="20338"/>
                  </a:cubicBezTo>
                  <a:lnTo>
                    <a:pt x="3943" y="20338"/>
                  </a:lnTo>
                  <a:lnTo>
                    <a:pt x="3943" y="20969"/>
                  </a:lnTo>
                  <a:cubicBezTo>
                    <a:pt x="3943" y="21317"/>
                    <a:pt x="4381" y="21600"/>
                    <a:pt x="4920" y="21600"/>
                  </a:cubicBezTo>
                  <a:cubicBezTo>
                    <a:pt x="5459" y="21600"/>
                    <a:pt x="5897" y="21317"/>
                    <a:pt x="5897" y="20969"/>
                  </a:cubicBezTo>
                  <a:lnTo>
                    <a:pt x="5897" y="20338"/>
                  </a:lnTo>
                  <a:lnTo>
                    <a:pt x="15703" y="20338"/>
                  </a:lnTo>
                  <a:lnTo>
                    <a:pt x="15703" y="20969"/>
                  </a:lnTo>
                  <a:cubicBezTo>
                    <a:pt x="15703" y="21317"/>
                    <a:pt x="16141" y="21600"/>
                    <a:pt x="16680" y="21600"/>
                  </a:cubicBezTo>
                  <a:cubicBezTo>
                    <a:pt x="17219" y="21600"/>
                    <a:pt x="17657" y="21317"/>
                    <a:pt x="17657" y="20969"/>
                  </a:cubicBezTo>
                  <a:lnTo>
                    <a:pt x="17657" y="20338"/>
                  </a:lnTo>
                  <a:lnTo>
                    <a:pt x="20623" y="20338"/>
                  </a:lnTo>
                  <a:cubicBezTo>
                    <a:pt x="21162" y="20338"/>
                    <a:pt x="21600" y="20056"/>
                    <a:pt x="21600" y="19708"/>
                  </a:cubicBezTo>
                  <a:lnTo>
                    <a:pt x="21600" y="5786"/>
                  </a:lnTo>
                  <a:cubicBezTo>
                    <a:pt x="21600" y="5438"/>
                    <a:pt x="21162" y="5155"/>
                    <a:pt x="20623" y="5155"/>
                  </a:cubicBezTo>
                  <a:close/>
                  <a:moveTo>
                    <a:pt x="7851" y="1262"/>
                  </a:moveTo>
                  <a:lnTo>
                    <a:pt x="13749" y="1262"/>
                  </a:lnTo>
                  <a:lnTo>
                    <a:pt x="13749" y="5155"/>
                  </a:lnTo>
                  <a:lnTo>
                    <a:pt x="7851" y="5155"/>
                  </a:lnTo>
                  <a:lnTo>
                    <a:pt x="7851" y="1262"/>
                  </a:lnTo>
                  <a:close/>
                  <a:moveTo>
                    <a:pt x="19646" y="19077"/>
                  </a:moveTo>
                  <a:lnTo>
                    <a:pt x="1988" y="19077"/>
                  </a:lnTo>
                  <a:lnTo>
                    <a:pt x="1988" y="6417"/>
                  </a:lnTo>
                  <a:lnTo>
                    <a:pt x="19646" y="6417"/>
                  </a:lnTo>
                  <a:lnTo>
                    <a:pt x="19646" y="19077"/>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60" name="Google Shape;6860;p47"/>
            <p:cNvSpPr/>
            <p:nvPr/>
          </p:nvSpPr>
          <p:spPr>
            <a:xfrm>
              <a:off x="119127" y="420081"/>
              <a:ext cx="59564" cy="357383"/>
            </a:xfrm>
            <a:custGeom>
              <a:rect b="b" l="l" r="r" t="t"/>
              <a:pathLst>
                <a:path extrusionOk="0" h="21600" w="21600">
                  <a:moveTo>
                    <a:pt x="10800" y="0"/>
                  </a:moveTo>
                  <a:cubicBezTo>
                    <a:pt x="4841" y="0"/>
                    <a:pt x="0" y="802"/>
                    <a:pt x="0" y="1790"/>
                  </a:cubicBezTo>
                  <a:lnTo>
                    <a:pt x="0" y="19810"/>
                  </a:lnTo>
                  <a:cubicBezTo>
                    <a:pt x="0" y="20798"/>
                    <a:pt x="4841" y="21600"/>
                    <a:pt x="10800" y="21600"/>
                  </a:cubicBezTo>
                  <a:cubicBezTo>
                    <a:pt x="16759" y="21600"/>
                    <a:pt x="21600" y="20798"/>
                    <a:pt x="21600" y="19810"/>
                  </a:cubicBezTo>
                  <a:lnTo>
                    <a:pt x="21600" y="1790"/>
                  </a:lnTo>
                  <a:cubicBezTo>
                    <a:pt x="21600" y="802"/>
                    <a:pt x="16759" y="0"/>
                    <a:pt x="10800" y="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61" name="Google Shape;6861;p47"/>
            <p:cNvSpPr/>
            <p:nvPr/>
          </p:nvSpPr>
          <p:spPr>
            <a:xfrm>
              <a:off x="297817" y="420081"/>
              <a:ext cx="59564" cy="357383"/>
            </a:xfrm>
            <a:custGeom>
              <a:rect b="b" l="l" r="r" t="t"/>
              <a:pathLst>
                <a:path extrusionOk="0" h="21600" w="21600">
                  <a:moveTo>
                    <a:pt x="10800" y="0"/>
                  </a:moveTo>
                  <a:cubicBezTo>
                    <a:pt x="4841" y="0"/>
                    <a:pt x="0" y="802"/>
                    <a:pt x="0" y="1790"/>
                  </a:cubicBezTo>
                  <a:lnTo>
                    <a:pt x="0" y="19810"/>
                  </a:lnTo>
                  <a:cubicBezTo>
                    <a:pt x="0" y="20798"/>
                    <a:pt x="4841" y="21600"/>
                    <a:pt x="10800" y="21600"/>
                  </a:cubicBezTo>
                  <a:cubicBezTo>
                    <a:pt x="16759" y="21600"/>
                    <a:pt x="21600" y="20798"/>
                    <a:pt x="21600" y="19810"/>
                  </a:cubicBezTo>
                  <a:lnTo>
                    <a:pt x="21600" y="1790"/>
                  </a:lnTo>
                  <a:cubicBezTo>
                    <a:pt x="21600" y="802"/>
                    <a:pt x="16759" y="0"/>
                    <a:pt x="10800" y="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62" name="Google Shape;6862;p47"/>
            <p:cNvSpPr/>
            <p:nvPr/>
          </p:nvSpPr>
          <p:spPr>
            <a:xfrm>
              <a:off x="476510" y="420081"/>
              <a:ext cx="56429" cy="357383"/>
            </a:xfrm>
            <a:custGeom>
              <a:rect b="b" l="l" r="r" t="t"/>
              <a:pathLst>
                <a:path extrusionOk="0" h="21600" w="21600">
                  <a:moveTo>
                    <a:pt x="10800" y="21600"/>
                  </a:moveTo>
                  <a:cubicBezTo>
                    <a:pt x="16759" y="21600"/>
                    <a:pt x="21600" y="20798"/>
                    <a:pt x="21600" y="19810"/>
                  </a:cubicBezTo>
                  <a:lnTo>
                    <a:pt x="21600" y="1790"/>
                  </a:lnTo>
                  <a:cubicBezTo>
                    <a:pt x="21600" y="802"/>
                    <a:pt x="16759" y="0"/>
                    <a:pt x="10800" y="0"/>
                  </a:cubicBezTo>
                  <a:cubicBezTo>
                    <a:pt x="4841" y="0"/>
                    <a:pt x="0" y="802"/>
                    <a:pt x="0" y="1790"/>
                  </a:cubicBezTo>
                  <a:lnTo>
                    <a:pt x="0" y="19810"/>
                  </a:lnTo>
                  <a:cubicBezTo>
                    <a:pt x="0" y="20798"/>
                    <a:pt x="4841" y="21600"/>
                    <a:pt x="10800" y="2160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6863" name="Google Shape;6863;p47"/>
          <p:cNvSpPr/>
          <p:nvPr/>
        </p:nvSpPr>
        <p:spPr>
          <a:xfrm>
            <a:off x="3983173" y="4472703"/>
            <a:ext cx="1015720" cy="1012586"/>
          </a:xfrm>
          <a:custGeom>
            <a:rect b="b" l="l" r="r" t="t"/>
            <a:pathLst>
              <a:path extrusionOk="0" h="21600" w="21600">
                <a:moveTo>
                  <a:pt x="20969" y="0"/>
                </a:moveTo>
                <a:lnTo>
                  <a:pt x="631" y="0"/>
                </a:lnTo>
                <a:cubicBezTo>
                  <a:pt x="283" y="0"/>
                  <a:pt x="0" y="283"/>
                  <a:pt x="0" y="631"/>
                </a:cubicBezTo>
                <a:lnTo>
                  <a:pt x="0" y="13378"/>
                </a:lnTo>
                <a:cubicBezTo>
                  <a:pt x="0" y="13726"/>
                  <a:pt x="283" y="14008"/>
                  <a:pt x="631" y="14008"/>
                </a:cubicBezTo>
                <a:lnTo>
                  <a:pt x="2567" y="14008"/>
                </a:lnTo>
                <a:lnTo>
                  <a:pt x="2567" y="15923"/>
                </a:lnTo>
                <a:cubicBezTo>
                  <a:pt x="2567" y="16271"/>
                  <a:pt x="2850" y="16553"/>
                  <a:pt x="3198" y="16553"/>
                </a:cubicBezTo>
                <a:lnTo>
                  <a:pt x="8897" y="16553"/>
                </a:lnTo>
                <a:lnTo>
                  <a:pt x="8897" y="20969"/>
                </a:lnTo>
                <a:cubicBezTo>
                  <a:pt x="8897" y="21317"/>
                  <a:pt x="9179" y="21600"/>
                  <a:pt x="9549" y="21600"/>
                </a:cubicBezTo>
                <a:lnTo>
                  <a:pt x="12073" y="21600"/>
                </a:lnTo>
                <a:cubicBezTo>
                  <a:pt x="12421" y="21600"/>
                  <a:pt x="12703" y="21317"/>
                  <a:pt x="12703" y="20969"/>
                </a:cubicBezTo>
                <a:lnTo>
                  <a:pt x="12703" y="16553"/>
                </a:lnTo>
                <a:lnTo>
                  <a:pt x="18402" y="16553"/>
                </a:lnTo>
                <a:cubicBezTo>
                  <a:pt x="18750" y="16553"/>
                  <a:pt x="19033" y="16271"/>
                  <a:pt x="19033" y="15923"/>
                </a:cubicBezTo>
                <a:lnTo>
                  <a:pt x="19033" y="14008"/>
                </a:lnTo>
                <a:lnTo>
                  <a:pt x="20969" y="14008"/>
                </a:lnTo>
                <a:cubicBezTo>
                  <a:pt x="21317" y="14008"/>
                  <a:pt x="21600" y="13726"/>
                  <a:pt x="21600" y="13378"/>
                </a:cubicBezTo>
                <a:lnTo>
                  <a:pt x="21600" y="631"/>
                </a:lnTo>
                <a:cubicBezTo>
                  <a:pt x="21600" y="283"/>
                  <a:pt x="21317" y="0"/>
                  <a:pt x="20969" y="0"/>
                </a:cubicBezTo>
                <a:close/>
                <a:moveTo>
                  <a:pt x="3850" y="15270"/>
                </a:moveTo>
                <a:lnTo>
                  <a:pt x="3850" y="14008"/>
                </a:lnTo>
                <a:lnTo>
                  <a:pt x="8897" y="14008"/>
                </a:lnTo>
                <a:lnTo>
                  <a:pt x="8897" y="15270"/>
                </a:lnTo>
                <a:lnTo>
                  <a:pt x="3850" y="15270"/>
                </a:lnTo>
                <a:close/>
                <a:moveTo>
                  <a:pt x="11442" y="20338"/>
                </a:moveTo>
                <a:lnTo>
                  <a:pt x="10180" y="20338"/>
                </a:lnTo>
                <a:lnTo>
                  <a:pt x="10180" y="14008"/>
                </a:lnTo>
                <a:lnTo>
                  <a:pt x="11442" y="14008"/>
                </a:lnTo>
                <a:lnTo>
                  <a:pt x="11442" y="20338"/>
                </a:lnTo>
                <a:close/>
                <a:moveTo>
                  <a:pt x="17772" y="15270"/>
                </a:moveTo>
                <a:lnTo>
                  <a:pt x="12703" y="15270"/>
                </a:lnTo>
                <a:lnTo>
                  <a:pt x="12703" y="14008"/>
                </a:lnTo>
                <a:lnTo>
                  <a:pt x="17772" y="14008"/>
                </a:lnTo>
                <a:lnTo>
                  <a:pt x="17772" y="15270"/>
                </a:lnTo>
                <a:close/>
                <a:moveTo>
                  <a:pt x="20338" y="12747"/>
                </a:moveTo>
                <a:lnTo>
                  <a:pt x="1262" y="12747"/>
                </a:lnTo>
                <a:lnTo>
                  <a:pt x="1262" y="1262"/>
                </a:lnTo>
                <a:lnTo>
                  <a:pt x="3850" y="1262"/>
                </a:lnTo>
                <a:lnTo>
                  <a:pt x="3850" y="2523"/>
                </a:lnTo>
                <a:lnTo>
                  <a:pt x="3198" y="2523"/>
                </a:lnTo>
                <a:cubicBezTo>
                  <a:pt x="2850" y="2523"/>
                  <a:pt x="2567" y="2806"/>
                  <a:pt x="2567" y="3176"/>
                </a:cubicBezTo>
                <a:cubicBezTo>
                  <a:pt x="2567" y="3524"/>
                  <a:pt x="2850" y="3807"/>
                  <a:pt x="3198" y="3807"/>
                </a:cubicBezTo>
                <a:lnTo>
                  <a:pt x="5743" y="3807"/>
                </a:lnTo>
                <a:cubicBezTo>
                  <a:pt x="6091" y="3807"/>
                  <a:pt x="6373" y="3524"/>
                  <a:pt x="6373" y="3176"/>
                </a:cubicBezTo>
                <a:cubicBezTo>
                  <a:pt x="6373" y="2806"/>
                  <a:pt x="6091" y="2523"/>
                  <a:pt x="5743" y="2523"/>
                </a:cubicBezTo>
                <a:lnTo>
                  <a:pt x="5112" y="2523"/>
                </a:lnTo>
                <a:lnTo>
                  <a:pt x="5112" y="1262"/>
                </a:lnTo>
                <a:lnTo>
                  <a:pt x="10180" y="1262"/>
                </a:lnTo>
                <a:lnTo>
                  <a:pt x="10180" y="2523"/>
                </a:lnTo>
                <a:lnTo>
                  <a:pt x="9549" y="2523"/>
                </a:lnTo>
                <a:cubicBezTo>
                  <a:pt x="9179" y="2523"/>
                  <a:pt x="8897" y="2806"/>
                  <a:pt x="8897" y="3176"/>
                </a:cubicBezTo>
                <a:cubicBezTo>
                  <a:pt x="8897" y="3524"/>
                  <a:pt x="9179" y="3807"/>
                  <a:pt x="9549" y="3807"/>
                </a:cubicBezTo>
                <a:lnTo>
                  <a:pt x="12073" y="3807"/>
                </a:lnTo>
                <a:cubicBezTo>
                  <a:pt x="12421" y="3807"/>
                  <a:pt x="12703" y="3524"/>
                  <a:pt x="12703" y="3176"/>
                </a:cubicBezTo>
                <a:cubicBezTo>
                  <a:pt x="12703" y="2806"/>
                  <a:pt x="12421" y="2523"/>
                  <a:pt x="12073" y="2523"/>
                </a:cubicBezTo>
                <a:lnTo>
                  <a:pt x="11442" y="2523"/>
                </a:lnTo>
                <a:lnTo>
                  <a:pt x="11442" y="1262"/>
                </a:lnTo>
                <a:lnTo>
                  <a:pt x="16510" y="1262"/>
                </a:lnTo>
                <a:lnTo>
                  <a:pt x="16510" y="2523"/>
                </a:lnTo>
                <a:lnTo>
                  <a:pt x="15879" y="2523"/>
                </a:lnTo>
                <a:cubicBezTo>
                  <a:pt x="15509" y="2523"/>
                  <a:pt x="15227" y="2806"/>
                  <a:pt x="15227" y="3176"/>
                </a:cubicBezTo>
                <a:cubicBezTo>
                  <a:pt x="15227" y="3524"/>
                  <a:pt x="15509" y="3807"/>
                  <a:pt x="15879" y="3807"/>
                </a:cubicBezTo>
                <a:lnTo>
                  <a:pt x="18402" y="3807"/>
                </a:lnTo>
                <a:cubicBezTo>
                  <a:pt x="18750" y="3807"/>
                  <a:pt x="19033" y="3524"/>
                  <a:pt x="19033" y="3176"/>
                </a:cubicBezTo>
                <a:cubicBezTo>
                  <a:pt x="19033" y="2806"/>
                  <a:pt x="18750" y="2523"/>
                  <a:pt x="18402" y="2523"/>
                </a:cubicBezTo>
                <a:lnTo>
                  <a:pt x="17772" y="2523"/>
                </a:lnTo>
                <a:lnTo>
                  <a:pt x="17772" y="1262"/>
                </a:lnTo>
                <a:lnTo>
                  <a:pt x="20338" y="1262"/>
                </a:lnTo>
                <a:lnTo>
                  <a:pt x="20338" y="12747"/>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nvGrpSpPr>
          <p:cNvPr id="6864" name="Google Shape;6864;p47"/>
          <p:cNvGrpSpPr/>
          <p:nvPr/>
        </p:nvGrpSpPr>
        <p:grpSpPr>
          <a:xfrm>
            <a:off x="19505804" y="4472702"/>
            <a:ext cx="774331" cy="1012589"/>
            <a:chOff x="-1" y="-1"/>
            <a:chExt cx="774329" cy="1012587"/>
          </a:xfrm>
        </p:grpSpPr>
        <p:sp>
          <p:nvSpPr>
            <p:cNvPr id="6865" name="Google Shape;6865;p47"/>
            <p:cNvSpPr/>
            <p:nvPr/>
          </p:nvSpPr>
          <p:spPr>
            <a:xfrm>
              <a:off x="297817" y="119127"/>
              <a:ext cx="178692" cy="416948"/>
            </a:xfrm>
            <a:custGeom>
              <a:rect b="b" l="l" r="r" t="t"/>
              <a:pathLst>
                <a:path extrusionOk="0" h="21600" w="21600">
                  <a:moveTo>
                    <a:pt x="10800" y="15406"/>
                  </a:moveTo>
                  <a:cubicBezTo>
                    <a:pt x="8814" y="15406"/>
                    <a:pt x="7200" y="14718"/>
                    <a:pt x="7200" y="13871"/>
                  </a:cubicBezTo>
                  <a:cubicBezTo>
                    <a:pt x="7200" y="13024"/>
                    <a:pt x="5586" y="12335"/>
                    <a:pt x="3600" y="12335"/>
                  </a:cubicBezTo>
                  <a:cubicBezTo>
                    <a:pt x="1614" y="12335"/>
                    <a:pt x="0" y="13024"/>
                    <a:pt x="0" y="13871"/>
                  </a:cubicBezTo>
                  <a:cubicBezTo>
                    <a:pt x="0" y="15882"/>
                    <a:pt x="2979" y="17629"/>
                    <a:pt x="7200" y="18265"/>
                  </a:cubicBezTo>
                  <a:lnTo>
                    <a:pt x="7200" y="20065"/>
                  </a:lnTo>
                  <a:cubicBezTo>
                    <a:pt x="7200" y="20912"/>
                    <a:pt x="8814" y="21600"/>
                    <a:pt x="10800" y="21600"/>
                  </a:cubicBezTo>
                  <a:cubicBezTo>
                    <a:pt x="12786" y="21600"/>
                    <a:pt x="14400" y="20912"/>
                    <a:pt x="14400" y="20065"/>
                  </a:cubicBezTo>
                  <a:lnTo>
                    <a:pt x="14400" y="18265"/>
                  </a:lnTo>
                  <a:cubicBezTo>
                    <a:pt x="18621" y="17629"/>
                    <a:pt x="21600" y="15882"/>
                    <a:pt x="21600" y="13871"/>
                  </a:cubicBezTo>
                  <a:cubicBezTo>
                    <a:pt x="21600" y="11329"/>
                    <a:pt x="16759" y="9265"/>
                    <a:pt x="10800" y="9265"/>
                  </a:cubicBezTo>
                  <a:cubicBezTo>
                    <a:pt x="8814" y="9265"/>
                    <a:pt x="7200" y="8576"/>
                    <a:pt x="7200" y="7729"/>
                  </a:cubicBezTo>
                  <a:cubicBezTo>
                    <a:pt x="7200" y="6882"/>
                    <a:pt x="8814" y="6194"/>
                    <a:pt x="10800" y="6194"/>
                  </a:cubicBezTo>
                  <a:cubicBezTo>
                    <a:pt x="12786" y="6194"/>
                    <a:pt x="14400" y="6882"/>
                    <a:pt x="14400" y="7729"/>
                  </a:cubicBezTo>
                  <a:cubicBezTo>
                    <a:pt x="14400" y="8576"/>
                    <a:pt x="16014" y="9265"/>
                    <a:pt x="18000" y="9265"/>
                  </a:cubicBezTo>
                  <a:cubicBezTo>
                    <a:pt x="19986" y="9265"/>
                    <a:pt x="21600" y="8576"/>
                    <a:pt x="21600" y="7729"/>
                  </a:cubicBezTo>
                  <a:cubicBezTo>
                    <a:pt x="21600" y="5718"/>
                    <a:pt x="18621" y="4024"/>
                    <a:pt x="14400" y="3388"/>
                  </a:cubicBezTo>
                  <a:lnTo>
                    <a:pt x="14400" y="1535"/>
                  </a:lnTo>
                  <a:cubicBezTo>
                    <a:pt x="14400" y="688"/>
                    <a:pt x="12786" y="0"/>
                    <a:pt x="10800" y="0"/>
                  </a:cubicBezTo>
                  <a:cubicBezTo>
                    <a:pt x="8814" y="0"/>
                    <a:pt x="7200" y="688"/>
                    <a:pt x="7200" y="1535"/>
                  </a:cubicBezTo>
                  <a:lnTo>
                    <a:pt x="7200" y="3388"/>
                  </a:lnTo>
                  <a:cubicBezTo>
                    <a:pt x="2979" y="4024"/>
                    <a:pt x="0" y="5718"/>
                    <a:pt x="0" y="7729"/>
                  </a:cubicBezTo>
                  <a:cubicBezTo>
                    <a:pt x="0" y="10271"/>
                    <a:pt x="4841" y="12335"/>
                    <a:pt x="10800" y="12335"/>
                  </a:cubicBezTo>
                  <a:cubicBezTo>
                    <a:pt x="12786" y="12335"/>
                    <a:pt x="14400" y="13024"/>
                    <a:pt x="14400" y="13871"/>
                  </a:cubicBezTo>
                  <a:cubicBezTo>
                    <a:pt x="14400" y="14718"/>
                    <a:pt x="12786" y="15406"/>
                    <a:pt x="10800" y="15406"/>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66" name="Google Shape;6866;p47"/>
            <p:cNvSpPr/>
            <p:nvPr/>
          </p:nvSpPr>
          <p:spPr>
            <a:xfrm>
              <a:off x="-1" y="-1"/>
              <a:ext cx="774329" cy="1012587"/>
            </a:xfrm>
            <a:custGeom>
              <a:rect b="b" l="l" r="r" t="t"/>
              <a:pathLst>
                <a:path extrusionOk="0" h="21600" w="21600">
                  <a:moveTo>
                    <a:pt x="20771" y="20338"/>
                  </a:moveTo>
                  <a:lnTo>
                    <a:pt x="19943" y="20338"/>
                  </a:lnTo>
                  <a:lnTo>
                    <a:pt x="19943" y="16358"/>
                  </a:lnTo>
                  <a:cubicBezTo>
                    <a:pt x="19943" y="14161"/>
                    <a:pt x="18571" y="12116"/>
                    <a:pt x="16286" y="10811"/>
                  </a:cubicBezTo>
                  <a:cubicBezTo>
                    <a:pt x="18571" y="9506"/>
                    <a:pt x="19943" y="7461"/>
                    <a:pt x="19943" y="5242"/>
                  </a:cubicBezTo>
                  <a:lnTo>
                    <a:pt x="19943" y="1262"/>
                  </a:lnTo>
                  <a:lnTo>
                    <a:pt x="20771" y="1262"/>
                  </a:lnTo>
                  <a:cubicBezTo>
                    <a:pt x="21229" y="1262"/>
                    <a:pt x="21600" y="979"/>
                    <a:pt x="21600" y="631"/>
                  </a:cubicBezTo>
                  <a:cubicBezTo>
                    <a:pt x="21600" y="283"/>
                    <a:pt x="21229" y="0"/>
                    <a:pt x="20771" y="0"/>
                  </a:cubicBezTo>
                  <a:lnTo>
                    <a:pt x="829" y="0"/>
                  </a:lnTo>
                  <a:cubicBezTo>
                    <a:pt x="371" y="0"/>
                    <a:pt x="0" y="283"/>
                    <a:pt x="0" y="631"/>
                  </a:cubicBezTo>
                  <a:cubicBezTo>
                    <a:pt x="0" y="979"/>
                    <a:pt x="371" y="1262"/>
                    <a:pt x="829" y="1262"/>
                  </a:cubicBezTo>
                  <a:lnTo>
                    <a:pt x="1657" y="1262"/>
                  </a:lnTo>
                  <a:lnTo>
                    <a:pt x="1657" y="5242"/>
                  </a:lnTo>
                  <a:cubicBezTo>
                    <a:pt x="1657" y="7461"/>
                    <a:pt x="3029" y="9506"/>
                    <a:pt x="5314" y="10811"/>
                  </a:cubicBezTo>
                  <a:cubicBezTo>
                    <a:pt x="3029" y="12116"/>
                    <a:pt x="1657" y="14161"/>
                    <a:pt x="1657" y="16358"/>
                  </a:cubicBezTo>
                  <a:lnTo>
                    <a:pt x="1657" y="20338"/>
                  </a:lnTo>
                  <a:lnTo>
                    <a:pt x="829" y="20338"/>
                  </a:lnTo>
                  <a:cubicBezTo>
                    <a:pt x="371" y="20338"/>
                    <a:pt x="0" y="20621"/>
                    <a:pt x="0" y="20969"/>
                  </a:cubicBezTo>
                  <a:cubicBezTo>
                    <a:pt x="0" y="21317"/>
                    <a:pt x="371" y="21600"/>
                    <a:pt x="829" y="21600"/>
                  </a:cubicBezTo>
                  <a:lnTo>
                    <a:pt x="20771" y="21600"/>
                  </a:lnTo>
                  <a:cubicBezTo>
                    <a:pt x="21229" y="21600"/>
                    <a:pt x="21600" y="21317"/>
                    <a:pt x="21600" y="20969"/>
                  </a:cubicBezTo>
                  <a:cubicBezTo>
                    <a:pt x="21600" y="20621"/>
                    <a:pt x="21229" y="20338"/>
                    <a:pt x="20771" y="20338"/>
                  </a:cubicBezTo>
                  <a:close/>
                  <a:moveTo>
                    <a:pt x="3314" y="16358"/>
                  </a:moveTo>
                  <a:cubicBezTo>
                    <a:pt x="3314" y="14269"/>
                    <a:pt x="4829" y="12355"/>
                    <a:pt x="7229" y="11355"/>
                  </a:cubicBezTo>
                  <a:cubicBezTo>
                    <a:pt x="7800" y="11115"/>
                    <a:pt x="7800" y="10485"/>
                    <a:pt x="7229" y="10245"/>
                  </a:cubicBezTo>
                  <a:cubicBezTo>
                    <a:pt x="4829" y="9245"/>
                    <a:pt x="3314" y="7331"/>
                    <a:pt x="3314" y="5242"/>
                  </a:cubicBezTo>
                  <a:lnTo>
                    <a:pt x="3314" y="1262"/>
                  </a:lnTo>
                  <a:lnTo>
                    <a:pt x="18286" y="1262"/>
                  </a:lnTo>
                  <a:lnTo>
                    <a:pt x="18286" y="5242"/>
                  </a:lnTo>
                  <a:cubicBezTo>
                    <a:pt x="18286" y="7331"/>
                    <a:pt x="16771" y="9245"/>
                    <a:pt x="14371" y="10245"/>
                  </a:cubicBezTo>
                  <a:cubicBezTo>
                    <a:pt x="13771" y="10485"/>
                    <a:pt x="13771" y="11115"/>
                    <a:pt x="14371" y="11355"/>
                  </a:cubicBezTo>
                  <a:cubicBezTo>
                    <a:pt x="16771" y="12355"/>
                    <a:pt x="18286" y="14269"/>
                    <a:pt x="18286" y="16358"/>
                  </a:cubicBezTo>
                  <a:lnTo>
                    <a:pt x="18286" y="20338"/>
                  </a:lnTo>
                  <a:lnTo>
                    <a:pt x="17714" y="20338"/>
                  </a:lnTo>
                  <a:lnTo>
                    <a:pt x="11286" y="16662"/>
                  </a:lnTo>
                  <a:cubicBezTo>
                    <a:pt x="11000" y="16510"/>
                    <a:pt x="10600" y="16510"/>
                    <a:pt x="10286" y="16662"/>
                  </a:cubicBezTo>
                  <a:lnTo>
                    <a:pt x="3857" y="20338"/>
                  </a:lnTo>
                  <a:lnTo>
                    <a:pt x="3314" y="20338"/>
                  </a:lnTo>
                  <a:lnTo>
                    <a:pt x="3314" y="16358"/>
                  </a:lnTo>
                  <a:close/>
                  <a:moveTo>
                    <a:pt x="14943" y="20338"/>
                  </a:moveTo>
                  <a:lnTo>
                    <a:pt x="6629" y="20338"/>
                  </a:lnTo>
                  <a:lnTo>
                    <a:pt x="10800" y="17967"/>
                  </a:lnTo>
                  <a:lnTo>
                    <a:pt x="14943" y="20338"/>
                  </a:ln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67" name="Google Shape;6867;p47"/>
            <p:cNvSpPr/>
            <p:nvPr/>
          </p:nvSpPr>
          <p:spPr>
            <a:xfrm>
              <a:off x="357382" y="595637"/>
              <a:ext cx="59564" cy="119129"/>
            </a:xfrm>
            <a:custGeom>
              <a:rect b="b" l="l" r="r" t="t"/>
              <a:pathLst>
                <a:path extrusionOk="0" h="21600" w="21600">
                  <a:moveTo>
                    <a:pt x="10800" y="0"/>
                  </a:moveTo>
                  <a:cubicBezTo>
                    <a:pt x="4841" y="0"/>
                    <a:pt x="0" y="2421"/>
                    <a:pt x="0" y="5400"/>
                  </a:cubicBezTo>
                  <a:lnTo>
                    <a:pt x="0" y="16200"/>
                  </a:lnTo>
                  <a:cubicBezTo>
                    <a:pt x="0" y="19179"/>
                    <a:pt x="4841" y="21600"/>
                    <a:pt x="10800" y="21600"/>
                  </a:cubicBezTo>
                  <a:cubicBezTo>
                    <a:pt x="16759" y="21600"/>
                    <a:pt x="21600" y="19179"/>
                    <a:pt x="21600" y="16200"/>
                  </a:cubicBezTo>
                  <a:lnTo>
                    <a:pt x="21600" y="5400"/>
                  </a:lnTo>
                  <a:cubicBezTo>
                    <a:pt x="21600" y="2421"/>
                    <a:pt x="16759" y="0"/>
                    <a:pt x="10800" y="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grpSp>
        <p:nvGrpSpPr>
          <p:cNvPr id="6868" name="Google Shape;6868;p47"/>
          <p:cNvGrpSpPr/>
          <p:nvPr/>
        </p:nvGrpSpPr>
        <p:grpSpPr>
          <a:xfrm>
            <a:off x="15964024" y="4472702"/>
            <a:ext cx="1012586" cy="1012589"/>
            <a:chOff x="-1" y="-1"/>
            <a:chExt cx="1012584" cy="1012587"/>
          </a:xfrm>
        </p:grpSpPr>
        <p:sp>
          <p:nvSpPr>
            <p:cNvPr id="6869" name="Google Shape;6869;p47"/>
            <p:cNvSpPr/>
            <p:nvPr/>
          </p:nvSpPr>
          <p:spPr>
            <a:xfrm>
              <a:off x="-1" y="-1"/>
              <a:ext cx="1012584" cy="1012587"/>
            </a:xfrm>
            <a:custGeom>
              <a:rect b="b" l="l" r="r" t="t"/>
              <a:pathLst>
                <a:path extrusionOk="0" h="21600" w="21600">
                  <a:moveTo>
                    <a:pt x="19011" y="1479"/>
                  </a:moveTo>
                  <a:cubicBezTo>
                    <a:pt x="19011" y="1196"/>
                    <a:pt x="19033" y="914"/>
                    <a:pt x="19033" y="631"/>
                  </a:cubicBezTo>
                  <a:cubicBezTo>
                    <a:pt x="19033" y="283"/>
                    <a:pt x="18750" y="0"/>
                    <a:pt x="18402" y="0"/>
                  </a:cubicBezTo>
                  <a:lnTo>
                    <a:pt x="3198" y="0"/>
                  </a:lnTo>
                  <a:cubicBezTo>
                    <a:pt x="2850" y="0"/>
                    <a:pt x="2567" y="283"/>
                    <a:pt x="2567" y="631"/>
                  </a:cubicBezTo>
                  <a:cubicBezTo>
                    <a:pt x="2567" y="914"/>
                    <a:pt x="2589" y="1196"/>
                    <a:pt x="2589" y="1479"/>
                  </a:cubicBezTo>
                  <a:cubicBezTo>
                    <a:pt x="1044" y="2001"/>
                    <a:pt x="0" y="3459"/>
                    <a:pt x="0" y="5068"/>
                  </a:cubicBezTo>
                  <a:cubicBezTo>
                    <a:pt x="0" y="7156"/>
                    <a:pt x="1718" y="8853"/>
                    <a:pt x="3828" y="8853"/>
                  </a:cubicBezTo>
                  <a:lnTo>
                    <a:pt x="4307" y="8853"/>
                  </a:lnTo>
                  <a:cubicBezTo>
                    <a:pt x="5286" y="10854"/>
                    <a:pt x="6569" y="12334"/>
                    <a:pt x="8048" y="13182"/>
                  </a:cubicBezTo>
                  <a:cubicBezTo>
                    <a:pt x="8570" y="13486"/>
                    <a:pt x="8897" y="14074"/>
                    <a:pt x="8897" y="14770"/>
                  </a:cubicBezTo>
                  <a:lnTo>
                    <a:pt x="8897" y="16553"/>
                  </a:lnTo>
                  <a:lnTo>
                    <a:pt x="5743" y="16553"/>
                  </a:lnTo>
                  <a:cubicBezTo>
                    <a:pt x="5373" y="16553"/>
                    <a:pt x="5090" y="16836"/>
                    <a:pt x="5090" y="17184"/>
                  </a:cubicBezTo>
                  <a:lnTo>
                    <a:pt x="5090" y="20969"/>
                  </a:lnTo>
                  <a:cubicBezTo>
                    <a:pt x="5090" y="21317"/>
                    <a:pt x="5373" y="21600"/>
                    <a:pt x="5743" y="21600"/>
                  </a:cubicBezTo>
                  <a:lnTo>
                    <a:pt x="15857" y="21600"/>
                  </a:lnTo>
                  <a:cubicBezTo>
                    <a:pt x="16205" y="21600"/>
                    <a:pt x="16488" y="21317"/>
                    <a:pt x="16488" y="20969"/>
                  </a:cubicBezTo>
                  <a:lnTo>
                    <a:pt x="16488" y="17184"/>
                  </a:lnTo>
                  <a:cubicBezTo>
                    <a:pt x="16488" y="16836"/>
                    <a:pt x="16205" y="16553"/>
                    <a:pt x="15857" y="16553"/>
                  </a:cubicBezTo>
                  <a:lnTo>
                    <a:pt x="12703" y="16553"/>
                  </a:lnTo>
                  <a:lnTo>
                    <a:pt x="12703" y="14770"/>
                  </a:lnTo>
                  <a:cubicBezTo>
                    <a:pt x="12703" y="14074"/>
                    <a:pt x="13030" y="13486"/>
                    <a:pt x="13552" y="13182"/>
                  </a:cubicBezTo>
                  <a:cubicBezTo>
                    <a:pt x="15031" y="12334"/>
                    <a:pt x="16314" y="10854"/>
                    <a:pt x="17271" y="8853"/>
                  </a:cubicBezTo>
                  <a:lnTo>
                    <a:pt x="17750" y="8853"/>
                  </a:lnTo>
                  <a:cubicBezTo>
                    <a:pt x="19860" y="8853"/>
                    <a:pt x="21600" y="7156"/>
                    <a:pt x="21600" y="5068"/>
                  </a:cubicBezTo>
                  <a:cubicBezTo>
                    <a:pt x="21600" y="3459"/>
                    <a:pt x="20556" y="2023"/>
                    <a:pt x="19011" y="1479"/>
                  </a:cubicBezTo>
                  <a:close/>
                  <a:moveTo>
                    <a:pt x="1262" y="5068"/>
                  </a:moveTo>
                  <a:cubicBezTo>
                    <a:pt x="1262" y="4111"/>
                    <a:pt x="1827" y="3241"/>
                    <a:pt x="2676" y="2806"/>
                  </a:cubicBezTo>
                  <a:cubicBezTo>
                    <a:pt x="2850" y="4503"/>
                    <a:pt x="3219" y="6134"/>
                    <a:pt x="3763" y="7592"/>
                  </a:cubicBezTo>
                  <a:cubicBezTo>
                    <a:pt x="2371" y="7570"/>
                    <a:pt x="1262" y="6439"/>
                    <a:pt x="1262" y="5068"/>
                  </a:cubicBezTo>
                  <a:close/>
                  <a:moveTo>
                    <a:pt x="15227" y="20338"/>
                  </a:moveTo>
                  <a:lnTo>
                    <a:pt x="6373" y="20338"/>
                  </a:lnTo>
                  <a:lnTo>
                    <a:pt x="6373" y="17815"/>
                  </a:lnTo>
                  <a:lnTo>
                    <a:pt x="15227" y="17815"/>
                  </a:lnTo>
                  <a:lnTo>
                    <a:pt x="15227" y="20338"/>
                  </a:lnTo>
                  <a:close/>
                  <a:moveTo>
                    <a:pt x="12921" y="12073"/>
                  </a:moveTo>
                  <a:cubicBezTo>
                    <a:pt x="12007" y="12595"/>
                    <a:pt x="11420" y="13617"/>
                    <a:pt x="11420" y="14770"/>
                  </a:cubicBezTo>
                  <a:lnTo>
                    <a:pt x="11420" y="16553"/>
                  </a:lnTo>
                  <a:lnTo>
                    <a:pt x="10158" y="16553"/>
                  </a:lnTo>
                  <a:lnTo>
                    <a:pt x="10158" y="14770"/>
                  </a:lnTo>
                  <a:cubicBezTo>
                    <a:pt x="10158" y="13617"/>
                    <a:pt x="9593" y="12595"/>
                    <a:pt x="8679" y="12073"/>
                  </a:cubicBezTo>
                  <a:cubicBezTo>
                    <a:pt x="5351" y="10202"/>
                    <a:pt x="3959" y="5090"/>
                    <a:pt x="3850" y="1262"/>
                  </a:cubicBezTo>
                  <a:lnTo>
                    <a:pt x="17750" y="1262"/>
                  </a:lnTo>
                  <a:cubicBezTo>
                    <a:pt x="17641" y="5090"/>
                    <a:pt x="16227" y="10202"/>
                    <a:pt x="12921" y="12073"/>
                  </a:cubicBezTo>
                  <a:close/>
                  <a:moveTo>
                    <a:pt x="17815" y="7592"/>
                  </a:moveTo>
                  <a:cubicBezTo>
                    <a:pt x="18381" y="6134"/>
                    <a:pt x="18750" y="4503"/>
                    <a:pt x="18924" y="2806"/>
                  </a:cubicBezTo>
                  <a:cubicBezTo>
                    <a:pt x="19751" y="3241"/>
                    <a:pt x="20338" y="4111"/>
                    <a:pt x="20338" y="5068"/>
                  </a:cubicBezTo>
                  <a:cubicBezTo>
                    <a:pt x="20338" y="6439"/>
                    <a:pt x="19207" y="7570"/>
                    <a:pt x="17815" y="7592"/>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sp>
          <p:nvSpPr>
            <p:cNvPr id="6870" name="Google Shape;6870;p47"/>
            <p:cNvSpPr/>
            <p:nvPr/>
          </p:nvSpPr>
          <p:spPr>
            <a:xfrm>
              <a:off x="416947" y="178692"/>
              <a:ext cx="178691" cy="235122"/>
            </a:xfrm>
            <a:custGeom>
              <a:rect b="b" l="l" r="r" t="t"/>
              <a:pathLst>
                <a:path extrusionOk="0" h="21600" w="21600">
                  <a:moveTo>
                    <a:pt x="18021" y="16200"/>
                  </a:moveTo>
                  <a:lnTo>
                    <a:pt x="14318" y="16200"/>
                  </a:lnTo>
                  <a:lnTo>
                    <a:pt x="14318" y="2700"/>
                  </a:lnTo>
                  <a:cubicBezTo>
                    <a:pt x="14318" y="1210"/>
                    <a:pt x="12713" y="0"/>
                    <a:pt x="10738" y="0"/>
                  </a:cubicBezTo>
                  <a:lnTo>
                    <a:pt x="3579" y="0"/>
                  </a:lnTo>
                  <a:cubicBezTo>
                    <a:pt x="1605" y="0"/>
                    <a:pt x="0" y="1210"/>
                    <a:pt x="0" y="2700"/>
                  </a:cubicBezTo>
                  <a:cubicBezTo>
                    <a:pt x="0" y="4190"/>
                    <a:pt x="1605" y="5400"/>
                    <a:pt x="3579" y="5400"/>
                  </a:cubicBezTo>
                  <a:lnTo>
                    <a:pt x="7159" y="5400"/>
                  </a:lnTo>
                  <a:lnTo>
                    <a:pt x="7159" y="16200"/>
                  </a:lnTo>
                  <a:lnTo>
                    <a:pt x="3579" y="16200"/>
                  </a:lnTo>
                  <a:cubicBezTo>
                    <a:pt x="1605" y="16200"/>
                    <a:pt x="0" y="17410"/>
                    <a:pt x="0" y="18900"/>
                  </a:cubicBezTo>
                  <a:cubicBezTo>
                    <a:pt x="0" y="20390"/>
                    <a:pt x="1605" y="21600"/>
                    <a:pt x="3579" y="21600"/>
                  </a:cubicBezTo>
                  <a:lnTo>
                    <a:pt x="18021" y="21600"/>
                  </a:lnTo>
                  <a:cubicBezTo>
                    <a:pt x="19995" y="21600"/>
                    <a:pt x="21600" y="20390"/>
                    <a:pt x="21600" y="18900"/>
                  </a:cubicBezTo>
                  <a:cubicBezTo>
                    <a:pt x="21600" y="17410"/>
                    <a:pt x="19995" y="16200"/>
                    <a:pt x="18021" y="16200"/>
                  </a:cubicBezTo>
                  <a:close/>
                </a:path>
              </a:pathLst>
            </a:custGeom>
            <a:solidFill>
              <a:srgbClr val="000000"/>
            </a:solidFill>
            <a:ln>
              <a:noFill/>
            </a:ln>
          </p:spPr>
          <p:txBody>
            <a:bodyPr anchorCtr="0" anchor="t" bIns="45700" lIns="45700" spcFirstLastPara="1" rIns="45700" wrap="square" tIns="45700">
              <a:noAutofit/>
            </a:bodyPr>
            <a:lstStyle/>
            <a:p>
              <a:pPr indent="0" lvl="0" marL="0" marR="0" rtl="0" algn="l">
                <a:lnSpc>
                  <a:spcPct val="100000"/>
                </a:lnSpc>
                <a:spcBef>
                  <a:spcPts val="0"/>
                </a:spcBef>
                <a:spcAft>
                  <a:spcPts val="0"/>
                </a:spcAft>
                <a:buClr>
                  <a:srgbClr val="000000"/>
                </a:buClr>
                <a:buSzPts val="1800"/>
                <a:buFont typeface="Calibri"/>
                <a:buNone/>
              </a:pPr>
              <a:r>
                <a:t/>
              </a:r>
              <a:endParaRPr b="0" i="0" sz="1800" u="none" cap="none" strike="noStrike">
                <a:solidFill>
                  <a:srgbClr val="000000"/>
                </a:solidFill>
                <a:latin typeface="Calibri"/>
                <a:ea typeface="Calibri"/>
                <a:cs typeface="Calibri"/>
                <a:sym typeface="Calibri"/>
              </a:endParaRPr>
            </a:p>
          </p:txBody>
        </p:sp>
      </p:grpSp>
      <p:sp>
        <p:nvSpPr>
          <p:cNvPr id="6871" name="Google Shape;6871;p47"/>
          <p:cNvSpPr/>
          <p:nvPr/>
        </p:nvSpPr>
        <p:spPr>
          <a:xfrm>
            <a:off x="19505805" y="10169315"/>
            <a:ext cx="774329" cy="774329"/>
          </a:xfrm>
          <a:custGeom>
            <a:rect b="b" l="l" r="r" t="t"/>
            <a:pathLst>
              <a:path extrusionOk="0" h="21600" w="21600">
                <a:moveTo>
                  <a:pt x="5840" y="0"/>
                </a:moveTo>
                <a:cubicBezTo>
                  <a:pt x="2606" y="0"/>
                  <a:pt x="0" y="2624"/>
                  <a:pt x="0" y="5840"/>
                </a:cubicBezTo>
                <a:lnTo>
                  <a:pt x="0" y="15734"/>
                </a:lnTo>
                <a:cubicBezTo>
                  <a:pt x="0" y="18968"/>
                  <a:pt x="2606" y="21600"/>
                  <a:pt x="5840" y="21600"/>
                </a:cubicBezTo>
                <a:lnTo>
                  <a:pt x="15734" y="21600"/>
                </a:lnTo>
                <a:cubicBezTo>
                  <a:pt x="18968" y="21600"/>
                  <a:pt x="21600" y="18968"/>
                  <a:pt x="21600" y="15734"/>
                </a:cubicBezTo>
                <a:lnTo>
                  <a:pt x="21600" y="5840"/>
                </a:lnTo>
                <a:cubicBezTo>
                  <a:pt x="21600" y="2624"/>
                  <a:pt x="18968" y="0"/>
                  <a:pt x="15734" y="0"/>
                </a:cubicBezTo>
                <a:lnTo>
                  <a:pt x="5840" y="0"/>
                </a:lnTo>
                <a:close/>
                <a:moveTo>
                  <a:pt x="5840" y="1268"/>
                </a:moveTo>
                <a:lnTo>
                  <a:pt x="15734" y="1268"/>
                </a:lnTo>
                <a:cubicBezTo>
                  <a:pt x="18271" y="1268"/>
                  <a:pt x="20332" y="3321"/>
                  <a:pt x="20332" y="5840"/>
                </a:cubicBezTo>
                <a:lnTo>
                  <a:pt x="20332" y="11007"/>
                </a:lnTo>
                <a:lnTo>
                  <a:pt x="16562" y="7022"/>
                </a:lnTo>
                <a:cubicBezTo>
                  <a:pt x="16241" y="6700"/>
                  <a:pt x="15793" y="6520"/>
                  <a:pt x="15346" y="6556"/>
                </a:cubicBezTo>
                <a:cubicBezTo>
                  <a:pt x="14881" y="6592"/>
                  <a:pt x="14467" y="6802"/>
                  <a:pt x="14199" y="7177"/>
                </a:cubicBezTo>
                <a:lnTo>
                  <a:pt x="9290" y="13931"/>
                </a:lnTo>
                <a:cubicBezTo>
                  <a:pt x="9237" y="14003"/>
                  <a:pt x="9145" y="14026"/>
                  <a:pt x="9109" y="14043"/>
                </a:cubicBezTo>
                <a:cubicBezTo>
                  <a:pt x="9056" y="14043"/>
                  <a:pt x="8965" y="14037"/>
                  <a:pt x="8894" y="13966"/>
                </a:cubicBezTo>
                <a:lnTo>
                  <a:pt x="6107" y="11412"/>
                </a:lnTo>
                <a:cubicBezTo>
                  <a:pt x="5536" y="10876"/>
                  <a:pt x="4609" y="10876"/>
                  <a:pt x="4037" y="11412"/>
                </a:cubicBezTo>
                <a:lnTo>
                  <a:pt x="1268" y="13966"/>
                </a:lnTo>
                <a:lnTo>
                  <a:pt x="1268" y="5840"/>
                </a:lnTo>
                <a:cubicBezTo>
                  <a:pt x="1268" y="3321"/>
                  <a:pt x="3321" y="1268"/>
                  <a:pt x="5840" y="1268"/>
                </a:cubicBezTo>
                <a:close/>
                <a:moveTo>
                  <a:pt x="6030" y="3658"/>
                </a:moveTo>
                <a:cubicBezTo>
                  <a:pt x="4787" y="3658"/>
                  <a:pt x="3795" y="4649"/>
                  <a:pt x="3796" y="5892"/>
                </a:cubicBezTo>
                <a:cubicBezTo>
                  <a:pt x="3796" y="7135"/>
                  <a:pt x="4787" y="8143"/>
                  <a:pt x="6030" y="8143"/>
                </a:cubicBezTo>
                <a:cubicBezTo>
                  <a:pt x="7273" y="8143"/>
                  <a:pt x="8281" y="7135"/>
                  <a:pt x="8281" y="5892"/>
                </a:cubicBezTo>
                <a:cubicBezTo>
                  <a:pt x="8281" y="4649"/>
                  <a:pt x="7273" y="3658"/>
                  <a:pt x="6030" y="3658"/>
                </a:cubicBezTo>
                <a:close/>
                <a:moveTo>
                  <a:pt x="6030" y="4917"/>
                </a:moveTo>
                <a:cubicBezTo>
                  <a:pt x="6570" y="4917"/>
                  <a:pt x="6996" y="5369"/>
                  <a:pt x="6996" y="5892"/>
                </a:cubicBezTo>
                <a:cubicBezTo>
                  <a:pt x="6996" y="6432"/>
                  <a:pt x="6570" y="6866"/>
                  <a:pt x="6030" y="6866"/>
                </a:cubicBezTo>
                <a:cubicBezTo>
                  <a:pt x="5507" y="6866"/>
                  <a:pt x="5055" y="6432"/>
                  <a:pt x="5055" y="5892"/>
                </a:cubicBezTo>
                <a:cubicBezTo>
                  <a:pt x="5055" y="5369"/>
                  <a:pt x="5507" y="4917"/>
                  <a:pt x="6030" y="4917"/>
                </a:cubicBezTo>
                <a:close/>
                <a:moveTo>
                  <a:pt x="15415" y="7824"/>
                </a:moveTo>
                <a:cubicBezTo>
                  <a:pt x="15469" y="7806"/>
                  <a:pt x="15559" y="7822"/>
                  <a:pt x="15631" y="7893"/>
                </a:cubicBezTo>
                <a:lnTo>
                  <a:pt x="20332" y="12844"/>
                </a:lnTo>
                <a:lnTo>
                  <a:pt x="20332" y="15734"/>
                </a:lnTo>
                <a:cubicBezTo>
                  <a:pt x="20332" y="18271"/>
                  <a:pt x="18271" y="20332"/>
                  <a:pt x="15734" y="20332"/>
                </a:cubicBezTo>
                <a:lnTo>
                  <a:pt x="5840" y="20332"/>
                </a:lnTo>
                <a:cubicBezTo>
                  <a:pt x="3321" y="20332"/>
                  <a:pt x="1268" y="18271"/>
                  <a:pt x="1268" y="15734"/>
                </a:cubicBezTo>
                <a:lnTo>
                  <a:pt x="1268" y="15682"/>
                </a:lnTo>
                <a:lnTo>
                  <a:pt x="4891" y="12344"/>
                </a:lnTo>
                <a:cubicBezTo>
                  <a:pt x="4998" y="12255"/>
                  <a:pt x="5164" y="12255"/>
                  <a:pt x="5253" y="12344"/>
                </a:cubicBezTo>
                <a:lnTo>
                  <a:pt x="8040" y="14897"/>
                </a:lnTo>
                <a:cubicBezTo>
                  <a:pt x="8361" y="15201"/>
                  <a:pt x="8783" y="15348"/>
                  <a:pt x="9230" y="15294"/>
                </a:cubicBezTo>
                <a:cubicBezTo>
                  <a:pt x="9659" y="15259"/>
                  <a:pt x="10058" y="15022"/>
                  <a:pt x="10326" y="14665"/>
                </a:cubicBezTo>
                <a:lnTo>
                  <a:pt x="15217" y="7927"/>
                </a:lnTo>
                <a:cubicBezTo>
                  <a:pt x="15288" y="7838"/>
                  <a:pt x="15379" y="7824"/>
                  <a:pt x="15415" y="7824"/>
                </a:cubicBezTo>
                <a:close/>
              </a:path>
            </a:pathLst>
          </a:custGeom>
          <a:solidFill>
            <a:srgbClr val="000000"/>
          </a:solid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700"/>
              <a:buFont typeface="Helvetica Neue"/>
              <a:buNone/>
            </a:pPr>
            <a:r>
              <a:t/>
            </a:r>
            <a:endParaRPr b="0" i="0" sz="2700" u="none" cap="none" strike="noStrike">
              <a:solidFill>
                <a:srgbClr val="000000"/>
              </a:solidFill>
              <a:latin typeface="Helvetica Neue"/>
              <a:ea typeface="Helvetica Neue"/>
              <a:cs typeface="Helvetica Neue"/>
              <a:sym typeface="Helvetica Neue"/>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68" name="Shape 68"/>
        <p:cNvGrpSpPr/>
        <p:nvPr/>
      </p:nvGrpSpPr>
      <p:grpSpPr>
        <a:xfrm>
          <a:off x="0" y="0"/>
          <a:ext cx="0" cy="0"/>
          <a:chOff x="0" y="0"/>
          <a:chExt cx="0" cy="0"/>
        </a:xfrm>
      </p:grpSpPr>
      <p:sp>
        <p:nvSpPr>
          <p:cNvPr id="69" name="Google Shape;69;p7"/>
          <p:cNvSpPr txBox="1"/>
          <p:nvPr/>
        </p:nvSpPr>
        <p:spPr>
          <a:xfrm>
            <a:off x="21466409" y="12647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70" name="Google Shape;70;p7"/>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
        <p:nvSpPr>
          <p:cNvPr id="71" name="Google Shape;71;p7"/>
          <p:cNvSpPr txBox="1"/>
          <p:nvPr/>
        </p:nvSpPr>
        <p:spPr>
          <a:xfrm>
            <a:off x="1269679" y="2316559"/>
            <a:ext cx="8003828" cy="13589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Vision and Value</a:t>
            </a:r>
            <a:endParaRPr/>
          </a:p>
        </p:txBody>
      </p:sp>
      <p:sp>
        <p:nvSpPr>
          <p:cNvPr id="72" name="Google Shape;72;p7"/>
          <p:cNvSpPr/>
          <p:nvPr/>
        </p:nvSpPr>
        <p:spPr>
          <a:xfrm rot="10800000">
            <a:off x="1269679" y="3934075"/>
            <a:ext cx="10922321" cy="39509"/>
          </a:xfrm>
          <a:prstGeom prst="rect">
            <a:avLst/>
          </a:prstGeom>
          <a:solidFill>
            <a:srgbClr val="494CDB"/>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73" name="Google Shape;73;p7"/>
          <p:cNvSpPr txBox="1"/>
          <p:nvPr/>
        </p:nvSpPr>
        <p:spPr>
          <a:xfrm>
            <a:off x="10717974" y="5230614"/>
            <a:ext cx="12386860" cy="35941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504D51"/>
              </a:buClr>
              <a:buSzPts val="4700"/>
              <a:buFont typeface="Roboto"/>
              <a:buNone/>
            </a:pPr>
            <a:r>
              <a:rPr b="0" i="0" lang="en-US" sz="4700" u="none" cap="none" strike="noStrike">
                <a:solidFill>
                  <a:srgbClr val="504D51"/>
                </a:solidFill>
                <a:latin typeface="Roboto"/>
                <a:ea typeface="Roboto"/>
                <a:cs typeface="Roboto"/>
                <a:sym typeface="Roboto"/>
              </a:rPr>
              <a:t>Welcome to Volutioner, your number one source for all things [product]. We're dedicated to providing you the best of [product], with a focus on dependability. customer service, and [store characteristic].</a:t>
            </a:r>
            <a:endParaRPr/>
          </a:p>
        </p:txBody>
      </p:sp>
      <p:pic>
        <p:nvPicPr>
          <p:cNvPr descr="Placeholder_for_GS.png" id="74" name="Google Shape;74;p7"/>
          <p:cNvPicPr preferRelativeResize="0"/>
          <p:nvPr/>
        </p:nvPicPr>
        <p:blipFill rotWithShape="1">
          <a:blip r:embed="rId3">
            <a:alphaModFix/>
          </a:blip>
          <a:srcRect b="0" l="3790" r="3789" t="0"/>
          <a:stretch/>
        </p:blipFill>
        <p:spPr>
          <a:xfrm>
            <a:off x="1269679" y="5230614"/>
            <a:ext cx="6660291" cy="7206598"/>
          </a:xfrm>
          <a:prstGeom prst="rect">
            <a:avLst/>
          </a:prstGeom>
          <a:noFill/>
          <a:ln>
            <a:noFill/>
          </a:ln>
        </p:spPr>
      </p:pic>
      <p:sp>
        <p:nvSpPr>
          <p:cNvPr id="75" name="Google Shape;75;p7"/>
          <p:cNvSpPr txBox="1"/>
          <p:nvPr/>
        </p:nvSpPr>
        <p:spPr>
          <a:xfrm>
            <a:off x="17140194" y="10178945"/>
            <a:ext cx="5964640" cy="1168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Lorem ipsum dolor sit amet, consectetur adipiscing elit, sed do eiusmod tempor incididunt ut labore et dolore magna aliqua.</a:t>
            </a:r>
            <a:endParaRPr/>
          </a:p>
        </p:txBody>
      </p:sp>
      <p:sp>
        <p:nvSpPr>
          <p:cNvPr id="76" name="Google Shape;76;p7"/>
          <p:cNvSpPr txBox="1"/>
          <p:nvPr/>
        </p:nvSpPr>
        <p:spPr>
          <a:xfrm>
            <a:off x="10717974" y="10178945"/>
            <a:ext cx="2602185"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Value Point</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80" name="Shape 80"/>
        <p:cNvGrpSpPr/>
        <p:nvPr/>
      </p:nvGrpSpPr>
      <p:grpSpPr>
        <a:xfrm>
          <a:off x="0" y="0"/>
          <a:ext cx="0" cy="0"/>
          <a:chOff x="0" y="0"/>
          <a:chExt cx="0" cy="0"/>
        </a:xfrm>
      </p:grpSpPr>
      <p:sp>
        <p:nvSpPr>
          <p:cNvPr id="81" name="Google Shape;81;p8"/>
          <p:cNvSpPr txBox="1"/>
          <p:nvPr/>
        </p:nvSpPr>
        <p:spPr>
          <a:xfrm>
            <a:off x="1269679" y="16711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82" name="Google Shape;82;p8"/>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
        <p:nvSpPr>
          <p:cNvPr id="83" name="Google Shape;83;p8"/>
          <p:cNvSpPr txBox="1"/>
          <p:nvPr/>
        </p:nvSpPr>
        <p:spPr>
          <a:xfrm>
            <a:off x="1253530" y="7082887"/>
            <a:ext cx="10938471" cy="2336801"/>
          </a:xfrm>
          <a:prstGeom prst="rect">
            <a:avLst/>
          </a:prstGeom>
          <a:noFill/>
          <a:ln>
            <a:noFill/>
          </a:ln>
        </p:spPr>
        <p:txBody>
          <a:bodyPr anchorCtr="0" anchor="ctr" bIns="50800" lIns="50800" spcFirstLastPara="1" rIns="50800" wrap="square" tIns="50800">
            <a:spAutoFit/>
          </a:bodyPr>
          <a:lstStyle/>
          <a:p>
            <a:pPr indent="0" lvl="0" marL="0" marR="0" rtl="0" algn="l">
              <a:lnSpc>
                <a:spcPct val="90000"/>
              </a:lnSpc>
              <a:spcBef>
                <a:spcPts val="0"/>
              </a:spcBef>
              <a:spcAft>
                <a:spcPts val="0"/>
              </a:spcAft>
              <a:buClr>
                <a:srgbClr val="494CDB"/>
              </a:buClr>
              <a:buSzPts val="15000"/>
              <a:buFont typeface="Roboto"/>
              <a:buNone/>
            </a:pPr>
            <a:r>
              <a:rPr b="0" i="0" lang="en-US" sz="15000" u="none" cap="none" strike="noStrike">
                <a:solidFill>
                  <a:srgbClr val="494CDB"/>
                </a:solidFill>
                <a:latin typeface="Roboto"/>
                <a:ea typeface="Roboto"/>
                <a:cs typeface="Roboto"/>
                <a:sym typeface="Roboto"/>
              </a:rPr>
              <a:t>The Problem</a:t>
            </a:r>
            <a:endParaRPr/>
          </a:p>
        </p:txBody>
      </p:sp>
      <p:sp>
        <p:nvSpPr>
          <p:cNvPr id="84" name="Google Shape;84;p8"/>
          <p:cNvSpPr txBox="1"/>
          <p:nvPr/>
        </p:nvSpPr>
        <p:spPr>
          <a:xfrm>
            <a:off x="1269679" y="10202006"/>
            <a:ext cx="7900679" cy="22352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Pulvinar mattis nunc sed blandit libero volutpat. Nibh ipsum consequat nisl vel pretium. Ultrices gravida dictum fusce ut placerat. Est pellentesque elit ullamcorper dignissim cras tincidunt lobortis. Consequat ac felis donec et odio pellentesque diam volutpat. Iaculis at erat pellentesque adipiscing commodo elit at.</a:t>
            </a:r>
            <a:endParaRPr/>
          </a:p>
        </p:txBody>
      </p:sp>
      <p:sp>
        <p:nvSpPr>
          <p:cNvPr id="85" name="Google Shape;85;p8"/>
          <p:cNvSpPr/>
          <p:nvPr/>
        </p:nvSpPr>
        <p:spPr>
          <a:xfrm>
            <a:off x="22060267" y="1268276"/>
            <a:ext cx="1043426" cy="1043426"/>
          </a:xfrm>
          <a:prstGeom prst="ellipse">
            <a:avLst/>
          </a:prstGeom>
          <a:solidFill>
            <a:srgbClr val="3F97F0"/>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FDFDFD"/>
              </a:buClr>
              <a:buSzPts val="2000"/>
              <a:buFont typeface="Arial"/>
              <a:buNone/>
            </a:pPr>
            <a:r>
              <a:t/>
            </a:r>
            <a:endParaRPr b="1" i="0" sz="2000" u="none" cap="none" strike="noStrike">
              <a:solidFill>
                <a:srgbClr val="FDFDFD"/>
              </a:solidFill>
              <a:latin typeface="Arial"/>
              <a:ea typeface="Arial"/>
              <a:cs typeface="Arial"/>
              <a:sym typeface="Arial"/>
            </a:endParaRPr>
          </a:p>
        </p:txBody>
      </p:sp>
      <p:sp>
        <p:nvSpPr>
          <p:cNvPr id="86" name="Google Shape;86;p8"/>
          <p:cNvSpPr txBox="1"/>
          <p:nvPr/>
        </p:nvSpPr>
        <p:spPr>
          <a:xfrm>
            <a:off x="22189295" y="1561388"/>
            <a:ext cx="785367" cy="4572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FFFFFF"/>
              </a:buClr>
              <a:buSzPts val="2400"/>
              <a:buFont typeface="Roboto Light"/>
              <a:buNone/>
            </a:pPr>
            <a:r>
              <a:rPr b="0" i="0" lang="en-US" sz="2400" u="none" cap="none" strike="noStrike">
                <a:solidFill>
                  <a:srgbClr val="FFFFFF"/>
                </a:solidFill>
                <a:latin typeface="Roboto Light"/>
                <a:ea typeface="Roboto Light"/>
                <a:cs typeface="Roboto Light"/>
                <a:sym typeface="Roboto Light"/>
              </a:rPr>
              <a:t>Logo</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90" name="Shape 90"/>
        <p:cNvGrpSpPr/>
        <p:nvPr/>
      </p:nvGrpSpPr>
      <p:grpSpPr>
        <a:xfrm>
          <a:off x="0" y="0"/>
          <a:ext cx="0" cy="0"/>
          <a:chOff x="0" y="0"/>
          <a:chExt cx="0" cy="0"/>
        </a:xfrm>
      </p:grpSpPr>
      <p:sp>
        <p:nvSpPr>
          <p:cNvPr id="91" name="Google Shape;91;p9"/>
          <p:cNvSpPr txBox="1"/>
          <p:nvPr/>
        </p:nvSpPr>
        <p:spPr>
          <a:xfrm>
            <a:off x="21466409" y="12647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
        <p:nvSpPr>
          <p:cNvPr id="92" name="Google Shape;92;p9"/>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
        <p:nvSpPr>
          <p:cNvPr id="93" name="Google Shape;93;p9"/>
          <p:cNvSpPr txBox="1"/>
          <p:nvPr/>
        </p:nvSpPr>
        <p:spPr>
          <a:xfrm>
            <a:off x="2349179" y="4171009"/>
            <a:ext cx="14855613" cy="26162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Ensuring Equity and Inclusivity at The Heart of All We Do</a:t>
            </a:r>
            <a:endParaRPr/>
          </a:p>
        </p:txBody>
      </p:sp>
      <p:sp>
        <p:nvSpPr>
          <p:cNvPr id="94" name="Google Shape;94;p9"/>
          <p:cNvSpPr txBox="1"/>
          <p:nvPr/>
        </p:nvSpPr>
        <p:spPr>
          <a:xfrm>
            <a:off x="2349179" y="7624657"/>
            <a:ext cx="16145406" cy="26162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Accelerating Progress on The Sustainable Development Goals</a:t>
            </a:r>
            <a:endParaRPr/>
          </a:p>
        </p:txBody>
      </p:sp>
      <p:sp>
        <p:nvSpPr>
          <p:cNvPr id="95" name="Google Shape;95;p9"/>
          <p:cNvSpPr txBox="1"/>
          <p:nvPr/>
        </p:nvSpPr>
        <p:spPr>
          <a:xfrm>
            <a:off x="2349179" y="11078306"/>
            <a:ext cx="16145406" cy="13589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Making Peace with Our Planet</a:t>
            </a:r>
            <a:endParaRPr/>
          </a:p>
        </p:txBody>
      </p:sp>
      <p:sp>
        <p:nvSpPr>
          <p:cNvPr id="96" name="Google Shape;96;p9"/>
          <p:cNvSpPr/>
          <p:nvPr/>
        </p:nvSpPr>
        <p:spPr>
          <a:xfrm>
            <a:off x="1269679" y="5129859"/>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01</a:t>
            </a:r>
            <a:endParaRPr/>
          </a:p>
        </p:txBody>
      </p:sp>
      <p:sp>
        <p:nvSpPr>
          <p:cNvPr id="97" name="Google Shape;97;p9"/>
          <p:cNvSpPr/>
          <p:nvPr/>
        </p:nvSpPr>
        <p:spPr>
          <a:xfrm>
            <a:off x="1269679" y="8583507"/>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02</a:t>
            </a:r>
            <a:endParaRPr/>
          </a:p>
        </p:txBody>
      </p:sp>
      <p:sp>
        <p:nvSpPr>
          <p:cNvPr id="98" name="Google Shape;98;p9"/>
          <p:cNvSpPr/>
          <p:nvPr/>
        </p:nvSpPr>
        <p:spPr>
          <a:xfrm>
            <a:off x="1269679" y="11408506"/>
            <a:ext cx="698501" cy="698501"/>
          </a:xfrm>
          <a:prstGeom prst="ellipse">
            <a:avLst/>
          </a:prstGeom>
          <a:solidFill>
            <a:srgbClr val="3F97F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DFDFD"/>
              </a:buClr>
              <a:buSzPts val="2000"/>
              <a:buFont typeface="Roboto Light"/>
              <a:buNone/>
            </a:pPr>
            <a:r>
              <a:rPr b="0" i="0" lang="en-US" sz="2000" u="none" cap="none" strike="noStrike">
                <a:solidFill>
                  <a:srgbClr val="FDFDFD"/>
                </a:solidFill>
                <a:latin typeface="Roboto Light"/>
                <a:ea typeface="Roboto Light"/>
                <a:cs typeface="Roboto Light"/>
                <a:sym typeface="Roboto Light"/>
              </a:rPr>
              <a:t>03</a:t>
            </a:r>
            <a:endParaRPr/>
          </a:p>
        </p:txBody>
      </p:sp>
      <p:sp>
        <p:nvSpPr>
          <p:cNvPr id="99" name="Google Shape;99;p9"/>
          <p:cNvSpPr txBox="1"/>
          <p:nvPr/>
        </p:nvSpPr>
        <p:spPr>
          <a:xfrm>
            <a:off x="1269679" y="3108389"/>
            <a:ext cx="4084440"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The World’s Problems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103" name="Shape 103"/>
        <p:cNvGrpSpPr/>
        <p:nvPr/>
      </p:nvGrpSpPr>
      <p:grpSpPr>
        <a:xfrm>
          <a:off x="0" y="0"/>
          <a:ext cx="0" cy="0"/>
          <a:chOff x="0" y="0"/>
          <a:chExt cx="0" cy="0"/>
        </a:xfrm>
      </p:grpSpPr>
      <p:sp>
        <p:nvSpPr>
          <p:cNvPr id="104" name="Google Shape;104;p10"/>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
        <p:nvSpPr>
          <p:cNvPr id="105" name="Google Shape;105;p10"/>
          <p:cNvSpPr txBox="1"/>
          <p:nvPr/>
        </p:nvSpPr>
        <p:spPr>
          <a:xfrm>
            <a:off x="1269679" y="9300306"/>
            <a:ext cx="9661327" cy="13589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Identify the Problem</a:t>
            </a:r>
            <a:endParaRPr/>
          </a:p>
        </p:txBody>
      </p:sp>
      <p:sp>
        <p:nvSpPr>
          <p:cNvPr id="106" name="Google Shape;106;p10"/>
          <p:cNvSpPr txBox="1"/>
          <p:nvPr/>
        </p:nvSpPr>
        <p:spPr>
          <a:xfrm>
            <a:off x="1269679" y="10913206"/>
            <a:ext cx="11789865"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Pulvinar mattis nunc sed blandit libero volutpat. Nibh ipsum consequat nisl vel pretium. Ultrices gravida dictum fusce ut placerat. Est pellentesque elit ullamcorper dignissim cras tincidunt lobortis. Consequat ac felis donec et odio pellentesque diam volutpat. Iaculis at erat pellentesque adipiscing commodo elit at.</a:t>
            </a:r>
            <a:endParaRPr/>
          </a:p>
        </p:txBody>
      </p:sp>
      <p:pic>
        <p:nvPicPr>
          <p:cNvPr descr="Placeholder_for_GS.png" id="107" name="Google Shape;107;p10"/>
          <p:cNvPicPr preferRelativeResize="0"/>
          <p:nvPr/>
        </p:nvPicPr>
        <p:blipFill rotWithShape="1">
          <a:blip r:embed="rId3">
            <a:alphaModFix/>
          </a:blip>
          <a:srcRect b="0" l="3790" r="3789" t="0"/>
          <a:stretch/>
        </p:blipFill>
        <p:spPr>
          <a:xfrm>
            <a:off x="13059544" y="1264720"/>
            <a:ext cx="3721177" cy="4026404"/>
          </a:xfrm>
          <a:prstGeom prst="rect">
            <a:avLst/>
          </a:prstGeom>
          <a:noFill/>
          <a:ln>
            <a:noFill/>
          </a:ln>
        </p:spPr>
      </p:pic>
      <p:pic>
        <p:nvPicPr>
          <p:cNvPr descr="Placeholder_for_GS.png" id="108" name="Google Shape;108;p10"/>
          <p:cNvPicPr preferRelativeResize="0"/>
          <p:nvPr/>
        </p:nvPicPr>
        <p:blipFill rotWithShape="1">
          <a:blip r:embed="rId3">
            <a:alphaModFix/>
          </a:blip>
          <a:srcRect b="8922" l="0" r="0" t="8923"/>
          <a:stretch/>
        </p:blipFill>
        <p:spPr>
          <a:xfrm>
            <a:off x="17161644" y="5672016"/>
            <a:ext cx="5941910" cy="4881461"/>
          </a:xfrm>
          <a:prstGeom prst="rect">
            <a:avLst/>
          </a:prstGeom>
          <a:noFill/>
          <a:ln>
            <a:noFill/>
          </a:ln>
        </p:spPr>
      </p:pic>
      <p:pic>
        <p:nvPicPr>
          <p:cNvPr descr="Placeholder_for_GS.png" id="109" name="Google Shape;109;p10"/>
          <p:cNvPicPr preferRelativeResize="0"/>
          <p:nvPr/>
        </p:nvPicPr>
        <p:blipFill rotWithShape="1">
          <a:blip r:embed="rId3">
            <a:alphaModFix/>
          </a:blip>
          <a:srcRect b="16203" l="0" r="0" t="16204"/>
          <a:stretch/>
        </p:blipFill>
        <p:spPr>
          <a:xfrm>
            <a:off x="17161642" y="0"/>
            <a:ext cx="7222394" cy="5291163"/>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CD356"/>
        </a:solidFill>
      </p:bgPr>
    </p:bg>
    <p:spTree>
      <p:nvGrpSpPr>
        <p:cNvPr id="113" name="Shape 113"/>
        <p:cNvGrpSpPr/>
        <p:nvPr/>
      </p:nvGrpSpPr>
      <p:grpSpPr>
        <a:xfrm>
          <a:off x="0" y="0"/>
          <a:ext cx="0" cy="0"/>
          <a:chOff x="0" y="0"/>
          <a:chExt cx="0" cy="0"/>
        </a:xfrm>
      </p:grpSpPr>
      <p:sp>
        <p:nvSpPr>
          <p:cNvPr id="114" name="Google Shape;114;p11"/>
          <p:cNvSpPr txBox="1"/>
          <p:nvPr/>
        </p:nvSpPr>
        <p:spPr>
          <a:xfrm>
            <a:off x="1269679" y="1264720"/>
            <a:ext cx="1981101"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Aktivt Pitch Deck</a:t>
            </a:r>
            <a:endParaRPr/>
          </a:p>
        </p:txBody>
      </p:sp>
      <p:sp>
        <p:nvSpPr>
          <p:cNvPr id="115" name="Google Shape;115;p11"/>
          <p:cNvSpPr txBox="1"/>
          <p:nvPr/>
        </p:nvSpPr>
        <p:spPr>
          <a:xfrm>
            <a:off x="1269675" y="2320050"/>
            <a:ext cx="12782100" cy="4258500"/>
          </a:xfrm>
          <a:prstGeom prst="rect">
            <a:avLst/>
          </a:prstGeom>
          <a:noFill/>
          <a:ln>
            <a:noFill/>
          </a:ln>
        </p:spPr>
        <p:txBody>
          <a:bodyPr anchorCtr="0" anchor="ctr" bIns="50800" lIns="50800" spcFirstLastPara="1" rIns="50800" wrap="square" tIns="50800">
            <a:spAutoFit/>
          </a:bodyPr>
          <a:lstStyle/>
          <a:p>
            <a:pPr indent="0" lvl="0" marL="0" marR="0" rtl="0" algn="l">
              <a:lnSpc>
                <a:spcPct val="90000"/>
              </a:lnSpc>
              <a:spcBef>
                <a:spcPts val="0"/>
              </a:spcBef>
              <a:spcAft>
                <a:spcPts val="0"/>
              </a:spcAft>
              <a:buClr>
                <a:srgbClr val="494CDB"/>
              </a:buClr>
              <a:buSzPts val="15000"/>
              <a:buFont typeface="Roboto"/>
              <a:buNone/>
            </a:pPr>
            <a:r>
              <a:rPr b="0" i="0" lang="en-US" sz="15000" u="none" cap="none" strike="noStrike">
                <a:solidFill>
                  <a:srgbClr val="494CDB"/>
                </a:solidFill>
                <a:latin typeface="Roboto"/>
                <a:ea typeface="Roboto"/>
                <a:cs typeface="Roboto"/>
                <a:sym typeface="Roboto"/>
              </a:rPr>
              <a:t>The </a:t>
            </a:r>
            <a:endParaRPr/>
          </a:p>
          <a:p>
            <a:pPr indent="0" lvl="0" marL="0" marR="0" rtl="0" algn="l">
              <a:lnSpc>
                <a:spcPct val="90000"/>
              </a:lnSpc>
              <a:spcBef>
                <a:spcPts val="0"/>
              </a:spcBef>
              <a:spcAft>
                <a:spcPts val="0"/>
              </a:spcAft>
              <a:buClr>
                <a:srgbClr val="494CDB"/>
              </a:buClr>
              <a:buSzPts val="15000"/>
              <a:buFont typeface="Roboto"/>
              <a:buNone/>
            </a:pPr>
            <a:r>
              <a:rPr b="0" i="0" lang="en-US" sz="15000" u="none" cap="none" strike="noStrike">
                <a:solidFill>
                  <a:srgbClr val="494CDB"/>
                </a:solidFill>
                <a:latin typeface="Roboto"/>
                <a:ea typeface="Roboto"/>
                <a:cs typeface="Roboto"/>
                <a:sym typeface="Roboto"/>
              </a:rPr>
              <a:t>Current Market</a:t>
            </a:r>
            <a:endParaRPr/>
          </a:p>
        </p:txBody>
      </p:sp>
      <p:sp>
        <p:nvSpPr>
          <p:cNvPr id="116" name="Google Shape;116;p11"/>
          <p:cNvSpPr txBox="1"/>
          <p:nvPr/>
        </p:nvSpPr>
        <p:spPr>
          <a:xfrm>
            <a:off x="15442569" y="3767854"/>
            <a:ext cx="7661124" cy="290068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We are an award-winning creative agency with an elite team and years of experience. With attention to detail and rigorous brainstorming, we build brands people love, and campaigns they’ll never forget</a:t>
            </a:r>
            <a:endParaRPr/>
          </a:p>
        </p:txBody>
      </p:sp>
      <p:sp>
        <p:nvSpPr>
          <p:cNvPr id="117" name="Google Shape;117;p11"/>
          <p:cNvSpPr txBox="1"/>
          <p:nvPr/>
        </p:nvSpPr>
        <p:spPr>
          <a:xfrm>
            <a:off x="1269679" y="9098376"/>
            <a:ext cx="5468095" cy="13589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494CDB"/>
              </a:buClr>
              <a:buSzPts val="8400"/>
              <a:buFont typeface="Roboto"/>
              <a:buNone/>
            </a:pPr>
            <a:r>
              <a:rPr b="0" i="0" lang="en-US" sz="8400" u="none" cap="none" strike="noStrike">
                <a:solidFill>
                  <a:srgbClr val="494CDB"/>
                </a:solidFill>
                <a:latin typeface="Roboto"/>
                <a:ea typeface="Roboto"/>
                <a:cs typeface="Roboto"/>
                <a:sym typeface="Roboto"/>
              </a:rPr>
              <a:t>$3.000.000</a:t>
            </a:r>
            <a:endParaRPr/>
          </a:p>
        </p:txBody>
      </p:sp>
      <p:sp>
        <p:nvSpPr>
          <p:cNvPr id="118" name="Google Shape;118;p11"/>
          <p:cNvSpPr txBox="1"/>
          <p:nvPr/>
        </p:nvSpPr>
        <p:spPr>
          <a:xfrm>
            <a:off x="1269679" y="8260176"/>
            <a:ext cx="4147344"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Potential Market Share</a:t>
            </a:r>
            <a:endParaRPr/>
          </a:p>
        </p:txBody>
      </p:sp>
      <p:sp>
        <p:nvSpPr>
          <p:cNvPr id="119" name="Google Shape;119;p11"/>
          <p:cNvSpPr txBox="1"/>
          <p:nvPr/>
        </p:nvSpPr>
        <p:spPr>
          <a:xfrm>
            <a:off x="15442569" y="8260176"/>
            <a:ext cx="4147344"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Main Competitor</a:t>
            </a:r>
            <a:endParaRPr/>
          </a:p>
        </p:txBody>
      </p:sp>
      <p:sp>
        <p:nvSpPr>
          <p:cNvPr id="120" name="Google Shape;120;p11"/>
          <p:cNvSpPr txBox="1"/>
          <p:nvPr/>
        </p:nvSpPr>
        <p:spPr>
          <a:xfrm>
            <a:off x="15442569" y="10494106"/>
            <a:ext cx="5282742" cy="584201"/>
          </a:xfrm>
          <a:prstGeom prst="rect">
            <a:avLst/>
          </a:prstGeom>
          <a:noFill/>
          <a:ln>
            <a:noFill/>
          </a:ln>
        </p:spPr>
        <p:txBody>
          <a:bodyPr anchorCtr="0" anchor="ctr" bIns="50800" lIns="50800" spcFirstLastPara="1" rIns="50800" wrap="square" tIns="50800">
            <a:spAutoFit/>
          </a:bodyPr>
          <a:lstStyle/>
          <a:p>
            <a:pPr indent="0" lvl="0" marL="0" marR="0" rtl="0" algn="l">
              <a:lnSpc>
                <a:spcPct val="120000"/>
              </a:lnSpc>
              <a:spcBef>
                <a:spcPts val="0"/>
              </a:spcBef>
              <a:spcAft>
                <a:spcPts val="0"/>
              </a:spcAft>
              <a:buClr>
                <a:srgbClr val="504D51"/>
              </a:buClr>
              <a:buSzPts val="3200"/>
              <a:buFont typeface="Roboto Light"/>
              <a:buNone/>
            </a:pPr>
            <a:r>
              <a:rPr b="0" i="0" lang="en-US" sz="3200" u="none" cap="none" strike="noStrike">
                <a:solidFill>
                  <a:srgbClr val="504D51"/>
                </a:solidFill>
                <a:latin typeface="Roboto Light"/>
                <a:ea typeface="Roboto Light"/>
                <a:cs typeface="Roboto Light"/>
                <a:sym typeface="Roboto Light"/>
              </a:rPr>
              <a:t>Second Largest Competitor</a:t>
            </a:r>
            <a:endParaRPr/>
          </a:p>
        </p:txBody>
      </p:sp>
      <p:sp>
        <p:nvSpPr>
          <p:cNvPr id="121" name="Google Shape;121;p11"/>
          <p:cNvSpPr txBox="1"/>
          <p:nvPr/>
        </p:nvSpPr>
        <p:spPr>
          <a:xfrm>
            <a:off x="15442569" y="11078306"/>
            <a:ext cx="5468095" cy="13589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8400"/>
              <a:buFont typeface="Roboto"/>
              <a:buNone/>
            </a:pPr>
            <a:r>
              <a:rPr b="0" i="0" lang="en-US" sz="8400" u="none" cap="none" strike="noStrike">
                <a:solidFill>
                  <a:srgbClr val="656166"/>
                </a:solidFill>
                <a:latin typeface="Roboto"/>
                <a:ea typeface="Roboto"/>
                <a:cs typeface="Roboto"/>
                <a:sym typeface="Roboto"/>
              </a:rPr>
              <a:t>$1.000.000</a:t>
            </a:r>
            <a:endParaRPr/>
          </a:p>
        </p:txBody>
      </p:sp>
      <p:sp>
        <p:nvSpPr>
          <p:cNvPr id="122" name="Google Shape;122;p11"/>
          <p:cNvSpPr txBox="1"/>
          <p:nvPr/>
        </p:nvSpPr>
        <p:spPr>
          <a:xfrm>
            <a:off x="15442569" y="8844376"/>
            <a:ext cx="5468095" cy="13589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8400"/>
              <a:buFont typeface="Roboto"/>
              <a:buNone/>
            </a:pPr>
            <a:r>
              <a:rPr b="0" i="0" lang="en-US" sz="8400" u="none" cap="none" strike="noStrike">
                <a:solidFill>
                  <a:srgbClr val="656166"/>
                </a:solidFill>
                <a:latin typeface="Roboto"/>
                <a:ea typeface="Roboto"/>
                <a:cs typeface="Roboto"/>
                <a:sym typeface="Roboto"/>
              </a:rPr>
              <a:t>$2.000.000</a:t>
            </a:r>
            <a:endParaRPr/>
          </a:p>
        </p:txBody>
      </p:sp>
      <p:sp>
        <p:nvSpPr>
          <p:cNvPr id="123" name="Google Shape;123;p11"/>
          <p:cNvSpPr txBox="1"/>
          <p:nvPr/>
        </p:nvSpPr>
        <p:spPr>
          <a:xfrm>
            <a:off x="1269679" y="10913206"/>
            <a:ext cx="7047144" cy="15240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400"/>
              <a:buFont typeface="Roboto Light"/>
              <a:buNone/>
            </a:pPr>
            <a:r>
              <a:rPr b="0" i="0" lang="en-US" sz="2400" u="none" cap="none" strike="noStrike">
                <a:solidFill>
                  <a:srgbClr val="656166"/>
                </a:solidFill>
                <a:latin typeface="Roboto Light"/>
                <a:ea typeface="Roboto Light"/>
                <a:cs typeface="Roboto Light"/>
                <a:sym typeface="Roboto Light"/>
              </a:rPr>
              <a:t>Pulvinar mattis nunc sed blandit libero volutpat. Nibh ipsum consequat nisl vel pretium. Ultrices gravida dictum fusce ut placerat. Est pellentesque elit ullamcorper dignissim cras tincidunt lobortis.</a:t>
            </a:r>
            <a:endParaRPr/>
          </a:p>
        </p:txBody>
      </p:sp>
      <p:sp>
        <p:nvSpPr>
          <p:cNvPr id="124" name="Google Shape;124;p11"/>
          <p:cNvSpPr txBox="1"/>
          <p:nvPr/>
        </p:nvSpPr>
        <p:spPr>
          <a:xfrm>
            <a:off x="21466409" y="1264720"/>
            <a:ext cx="1638425" cy="406401"/>
          </a:xfrm>
          <a:prstGeom prst="rect">
            <a:avLst/>
          </a:prstGeom>
          <a:noFill/>
          <a:ln>
            <a:noFill/>
          </a:ln>
        </p:spPr>
        <p:txBody>
          <a:bodyPr anchorCtr="0" anchor="ctr" bIns="50800" lIns="50800" spcFirstLastPara="1" rIns="50800" wrap="square" tIns="50800">
            <a:spAutoFit/>
          </a:bodyPr>
          <a:lstStyle/>
          <a:p>
            <a:pPr indent="0" lvl="0" marL="0" marR="0" rtl="0" algn="l">
              <a:lnSpc>
                <a:spcPct val="100000"/>
              </a:lnSpc>
              <a:spcBef>
                <a:spcPts val="0"/>
              </a:spcBef>
              <a:spcAft>
                <a:spcPts val="0"/>
              </a:spcAft>
              <a:buClr>
                <a:srgbClr val="656166"/>
              </a:buClr>
              <a:buSzPts val="2000"/>
              <a:buFont typeface="Roboto Light"/>
              <a:buNone/>
            </a:pPr>
            <a:r>
              <a:rPr b="0" i="0" lang="en-US" sz="2000" u="none" cap="none" strike="noStrike">
                <a:solidFill>
                  <a:srgbClr val="656166"/>
                </a:solidFill>
                <a:latin typeface="Roboto Light"/>
                <a:ea typeface="Roboto Light"/>
                <a:cs typeface="Roboto Light"/>
                <a:sym typeface="Roboto Light"/>
              </a:rPr>
              <a:t>January 2024</a:t>
            </a:r>
            <a:endParaRPr/>
          </a:p>
        </p:txBody>
      </p:sp>
    </p:spTree>
  </p:cSld>
  <p:clrMapOvr>
    <a:masterClrMapping/>
  </p:clrMapOvr>
</p:sld>
</file>

<file path=ppt/theme/theme1.xml><?xml version="1.0" encoding="utf-8"?>
<a:theme xmlns:a="http://schemas.openxmlformats.org/drawingml/2006/main" xmlns:r="http://schemas.openxmlformats.org/officeDocument/2006/relationships" name="21_BasicWhite">
  <a:themeElements>
    <a:clrScheme name="21_BasicWhite">
      <a:dk1>
        <a:srgbClr val="000000"/>
      </a:dk1>
      <a:lt1>
        <a:srgbClr val="FFFFFF"/>
      </a:lt1>
      <a:dk2>
        <a:srgbClr val="C0C0C0"/>
      </a:dk2>
      <a:lt2>
        <a:srgbClr val="E6E6E6"/>
      </a:lt2>
      <a:accent1>
        <a:srgbClr val="00A2FF"/>
      </a:accent1>
      <a:accent2>
        <a:srgbClr val="16E7CF"/>
      </a:accent2>
      <a:accent3>
        <a:srgbClr val="61D836"/>
      </a:accent3>
      <a:accent4>
        <a:srgbClr val="FFD932"/>
      </a:accent4>
      <a:accent5>
        <a:srgbClr val="FF644E"/>
      </a:accent5>
      <a:accent6>
        <a:srgbClr val="FF42A1"/>
      </a:accent6>
      <a:hlink>
        <a:srgbClr val="0000FF"/>
      </a:hlink>
      <a:folHlink>
        <a:srgbClr val="FF00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21_BasicWhite">
  <a:themeElements>
    <a:clrScheme name="21_BasicWhite">
      <a:dk1>
        <a:srgbClr val="656166"/>
      </a:dk1>
      <a:lt1>
        <a:srgbClr val="0B6604"/>
      </a:lt1>
      <a:dk2>
        <a:srgbClr val="C0C0C0"/>
      </a:dk2>
      <a:lt2>
        <a:srgbClr val="E6E6E6"/>
      </a:lt2>
      <a:accent1>
        <a:srgbClr val="00A2FF"/>
      </a:accent1>
      <a:accent2>
        <a:srgbClr val="16E7CF"/>
      </a:accent2>
      <a:accent3>
        <a:srgbClr val="61D836"/>
      </a:accent3>
      <a:accent4>
        <a:srgbClr val="FFD932"/>
      </a:accent4>
      <a:accent5>
        <a:srgbClr val="FF644E"/>
      </a:accent5>
      <a:accent6>
        <a:srgbClr val="FF42A1"/>
      </a:accent6>
      <a:hlink>
        <a:srgbClr val="0000FF"/>
      </a:hlink>
      <a:folHlink>
        <a:srgbClr val="FF00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